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323" r:id="rId2"/>
    <p:sldId id="353" r:id="rId3"/>
    <p:sldId id="342" r:id="rId4"/>
    <p:sldId id="328" r:id="rId5"/>
    <p:sldId id="332" r:id="rId6"/>
    <p:sldId id="354" r:id="rId7"/>
    <p:sldId id="327" r:id="rId8"/>
    <p:sldId id="325" r:id="rId9"/>
    <p:sldId id="333" r:id="rId10"/>
    <p:sldId id="351" r:id="rId11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BD62"/>
    <a:srgbClr val="40A8CC"/>
    <a:srgbClr val="A8DAA6"/>
    <a:srgbClr val="357632"/>
    <a:srgbClr val="21491F"/>
    <a:srgbClr val="42923E"/>
    <a:srgbClr val="53AE4F"/>
    <a:srgbClr val="71B79C"/>
    <a:srgbClr val="1E5E9F"/>
    <a:srgbClr val="3476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47" autoAdjust="0"/>
    <p:restoredTop sz="94434" autoAdjust="0"/>
  </p:normalViewPr>
  <p:slideViewPr>
    <p:cSldViewPr snapToGrid="0" snapToObjects="1">
      <p:cViewPr varScale="1">
        <p:scale>
          <a:sx n="70" d="100"/>
          <a:sy n="70" d="100"/>
        </p:scale>
        <p:origin x="124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7D85F53-70A8-4FA3-A323-11E44350CC20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674A92E-679A-42AE-AEB3-2FE4E2FFC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964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t" anchorCtr="0">
            <a:noAutofit/>
          </a:bodyPr>
          <a:lstStyle/>
          <a:p>
            <a:endParaRPr/>
          </a:p>
        </p:txBody>
      </p:sp>
      <p:sp>
        <p:nvSpPr>
          <p:cNvPr id="40" name="Shape 40"/>
          <p:cNvSpPr txBox="1"/>
          <p:nvPr/>
        </p:nvSpPr>
        <p:spPr>
          <a:xfrm>
            <a:off x="3970937" y="8829965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b" anchorCtr="0">
            <a:no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</a:pPr>
              <a:t>1</a:t>
            </a:fld>
            <a:endParaRPr lang="en-US"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51829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t" anchorCtr="0">
            <a:noAutofit/>
          </a:bodyPr>
          <a:lstStyle/>
          <a:p>
            <a:endParaRPr/>
          </a:p>
        </p:txBody>
      </p:sp>
      <p:sp>
        <p:nvSpPr>
          <p:cNvPr id="40" name="Shape 40"/>
          <p:cNvSpPr txBox="1"/>
          <p:nvPr/>
        </p:nvSpPr>
        <p:spPr>
          <a:xfrm>
            <a:off x="3970937" y="8829965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b" anchorCtr="0">
            <a:no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</a:pPr>
              <a:t>10</a:t>
            </a:fld>
            <a:endParaRPr lang="en-US"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4387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t" anchorCtr="0">
            <a:noAutofit/>
          </a:bodyPr>
          <a:lstStyle/>
          <a:p>
            <a:endParaRPr/>
          </a:p>
        </p:txBody>
      </p:sp>
      <p:sp>
        <p:nvSpPr>
          <p:cNvPr id="40" name="Shape 40"/>
          <p:cNvSpPr txBox="1"/>
          <p:nvPr/>
        </p:nvSpPr>
        <p:spPr>
          <a:xfrm>
            <a:off x="3970937" y="8829965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b" anchorCtr="0">
            <a:no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</a:pPr>
              <a:t>2</a:t>
            </a:fld>
            <a:endParaRPr lang="en-US"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921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t" anchorCtr="0">
            <a:noAutofit/>
          </a:bodyPr>
          <a:lstStyle/>
          <a:p>
            <a:endParaRPr/>
          </a:p>
        </p:txBody>
      </p:sp>
      <p:sp>
        <p:nvSpPr>
          <p:cNvPr id="40" name="Shape 40"/>
          <p:cNvSpPr txBox="1"/>
          <p:nvPr/>
        </p:nvSpPr>
        <p:spPr>
          <a:xfrm>
            <a:off x="3970937" y="8829965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b" anchorCtr="0">
            <a:no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</a:pPr>
              <a:t>3</a:t>
            </a:fld>
            <a:endParaRPr lang="en-US"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8212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t" anchorCtr="0">
            <a:noAutofit/>
          </a:bodyPr>
          <a:lstStyle/>
          <a:p>
            <a:endParaRPr/>
          </a:p>
        </p:txBody>
      </p:sp>
      <p:sp>
        <p:nvSpPr>
          <p:cNvPr id="40" name="Shape 40"/>
          <p:cNvSpPr txBox="1"/>
          <p:nvPr/>
        </p:nvSpPr>
        <p:spPr>
          <a:xfrm>
            <a:off x="3970937" y="8829965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b" anchorCtr="0">
            <a:no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</a:pPr>
              <a:t>4</a:t>
            </a:fld>
            <a:endParaRPr lang="en-US"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0677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t" anchorCtr="0">
            <a:noAutofit/>
          </a:bodyPr>
          <a:lstStyle/>
          <a:p>
            <a:endParaRPr/>
          </a:p>
        </p:txBody>
      </p:sp>
      <p:sp>
        <p:nvSpPr>
          <p:cNvPr id="40" name="Shape 40"/>
          <p:cNvSpPr txBox="1"/>
          <p:nvPr/>
        </p:nvSpPr>
        <p:spPr>
          <a:xfrm>
            <a:off x="3970937" y="8829965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b" anchorCtr="0">
            <a:no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</a:pPr>
              <a:t>5</a:t>
            </a:fld>
            <a:endParaRPr lang="en-US"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9486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t" anchorCtr="0">
            <a:noAutofit/>
          </a:bodyPr>
          <a:lstStyle/>
          <a:p>
            <a:endParaRPr/>
          </a:p>
        </p:txBody>
      </p:sp>
      <p:sp>
        <p:nvSpPr>
          <p:cNvPr id="40" name="Shape 40"/>
          <p:cNvSpPr txBox="1"/>
          <p:nvPr/>
        </p:nvSpPr>
        <p:spPr>
          <a:xfrm>
            <a:off x="3970937" y="8829965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b" anchorCtr="0">
            <a:no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</a:pPr>
              <a:t>6</a:t>
            </a:fld>
            <a:endParaRPr lang="en-US"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73204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t" anchorCtr="0">
            <a:noAutofit/>
          </a:bodyPr>
          <a:lstStyle/>
          <a:p>
            <a:endParaRPr/>
          </a:p>
        </p:txBody>
      </p:sp>
      <p:sp>
        <p:nvSpPr>
          <p:cNvPr id="40" name="Shape 40"/>
          <p:cNvSpPr txBox="1"/>
          <p:nvPr/>
        </p:nvSpPr>
        <p:spPr>
          <a:xfrm>
            <a:off x="3970937" y="8829965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b" anchorCtr="0">
            <a:no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</a:pPr>
              <a:t>7</a:t>
            </a:fld>
            <a:endParaRPr lang="en-US"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3312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t" anchorCtr="0">
            <a:noAutofit/>
          </a:bodyPr>
          <a:lstStyle/>
          <a:p>
            <a:endParaRPr/>
          </a:p>
        </p:txBody>
      </p:sp>
      <p:sp>
        <p:nvSpPr>
          <p:cNvPr id="40" name="Shape 40"/>
          <p:cNvSpPr txBox="1"/>
          <p:nvPr/>
        </p:nvSpPr>
        <p:spPr>
          <a:xfrm>
            <a:off x="3970937" y="8829965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b" anchorCtr="0">
            <a:no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</a:pPr>
              <a:t>8</a:t>
            </a:fld>
            <a:endParaRPr lang="en-US"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29376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t" anchorCtr="0">
            <a:noAutofit/>
          </a:bodyPr>
          <a:lstStyle/>
          <a:p>
            <a:endParaRPr/>
          </a:p>
        </p:txBody>
      </p:sp>
      <p:sp>
        <p:nvSpPr>
          <p:cNvPr id="40" name="Shape 40"/>
          <p:cNvSpPr txBox="1"/>
          <p:nvPr/>
        </p:nvSpPr>
        <p:spPr>
          <a:xfrm>
            <a:off x="3970937" y="8829965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b" anchorCtr="0">
            <a:no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</a:pPr>
              <a:t>9</a:t>
            </a:fld>
            <a:endParaRPr lang="en-US"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1518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82176-A547-F94B-AC51-D6E9C882CB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444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610A8-B29A-B34A-A0B5-3DF26A2EB8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696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D0221-73D0-6245-9CCD-73A1D8FCB5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510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0118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resentation 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914400" y="1828800"/>
            <a:ext cx="74676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Font typeface="Calibri"/>
              <a:buNone/>
              <a:defRPr sz="3600"/>
            </a:lvl1pPr>
            <a:lvl2pPr rtl="0">
              <a:spcBef>
                <a:spcPts val="0"/>
              </a:spcBef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rtl="0">
              <a:spcBef>
                <a:spcPts val="0"/>
              </a:spcBef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8942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2C605-4958-CF43-AA48-80339EFDB0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6BD0F-ABBC-C14D-BC96-77BE126A74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886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8500"/>
            <a:ext cx="4038600" cy="4157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8500"/>
            <a:ext cx="4038600" cy="4157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5E9FC-F6D5-0349-BBED-EA7D7A9BC4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265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B94E0-5E06-6D42-A41D-50D581B409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94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B7D4D-4E81-5B40-91F6-CF14C25F86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286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2570F-F7E3-1F40-B6F3-59FE945D5A70}" type="datetimeFigureOut">
              <a:rPr lang="en-US"/>
              <a:pPr>
                <a:defRPr/>
              </a:pPr>
              <a:t>2/6/2018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B2FA7-4FDB-5643-811E-7991DEE50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307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D8B14-AE1E-054C-8668-93D0F0400A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402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F0004-A563-C64B-9FAD-6198662E1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909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900113"/>
            <a:ext cx="8229600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Headline Line One</a:t>
            </a:r>
            <a:br>
              <a:rPr lang="en-US" dirty="0"/>
            </a:br>
            <a:r>
              <a:rPr lang="en-US" dirty="0"/>
              <a:t>Headline Line Two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3022600"/>
            <a:ext cx="8229600" cy="310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944504B-B211-B34D-97AF-78446C71FCDD}" type="datetimeFigureOut">
              <a:rPr lang="en-US" smtClean="0"/>
              <a:pPr>
                <a:defRPr/>
              </a:pPr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EF7D53D-272A-624E-BE3D-99D13E2B41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7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08" y="6186813"/>
            <a:ext cx="2832099" cy="58595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0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extBox 179"/>
          <p:cNvSpPr txBox="1"/>
          <p:nvPr/>
        </p:nvSpPr>
        <p:spPr>
          <a:xfrm>
            <a:off x="1032865" y="818221"/>
            <a:ext cx="7545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2017 Action on Electric Vehicle Policy, Regulation, and Deployment</a:t>
            </a:r>
            <a:endParaRPr lang="en-US" sz="1800" b="1" kern="1200" dirty="0">
              <a:solidFill>
                <a:srgbClr val="427E93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032865" y="1384125"/>
            <a:ext cx="7239000" cy="4315307"/>
            <a:chOff x="1032865" y="1384125"/>
            <a:chExt cx="7239000" cy="4315307"/>
          </a:xfrm>
        </p:grpSpPr>
        <p:sp>
          <p:nvSpPr>
            <p:cNvPr id="93" name="Text Box 279"/>
            <p:cNvSpPr txBox="1">
              <a:spLocks noChangeArrowheads="1"/>
            </p:cNvSpPr>
            <p:nvPr/>
          </p:nvSpPr>
          <p:spPr bwMode="auto">
            <a:xfrm>
              <a:off x="1597470" y="5304343"/>
              <a:ext cx="65723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kern="1200" dirty="0" smtClean="0">
                  <a:solidFill>
                    <a:prstClr val="black"/>
                  </a:solidFill>
                  <a:latin typeface="Futura Condensed"/>
                  <a:ea typeface="+mn-ea"/>
                  <a:cs typeface="Futura Condensed"/>
                </a:rPr>
                <a:t>2017 action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kern="1200" dirty="0" smtClean="0">
                  <a:solidFill>
                    <a:prstClr val="black"/>
                  </a:solidFill>
                  <a:latin typeface="Futura Condensed"/>
                  <a:ea typeface="+mn-ea"/>
                  <a:cs typeface="Futura Condensed"/>
                </a:rPr>
                <a:t>	</a:t>
              </a:r>
              <a:endParaRPr lang="en-US" sz="1000" kern="1200" dirty="0">
                <a:solidFill>
                  <a:prstClr val="black"/>
                </a:solidFill>
                <a:latin typeface="Futura Condensed"/>
                <a:ea typeface="+mn-ea"/>
                <a:cs typeface="Futura Condensed"/>
              </a:endParaRPr>
            </a:p>
          </p:txBody>
        </p:sp>
        <p:sp>
          <p:nvSpPr>
            <p:cNvPr id="94" name="Freeform 206"/>
            <p:cNvSpPr>
              <a:spLocks/>
            </p:cNvSpPr>
            <p:nvPr/>
          </p:nvSpPr>
          <p:spPr bwMode="auto">
            <a:xfrm>
              <a:off x="1032865" y="4216225"/>
              <a:ext cx="1136650" cy="838200"/>
            </a:xfrm>
            <a:custGeom>
              <a:avLst/>
              <a:gdLst>
                <a:gd name="T0" fmla="*/ 2147483647 w 1184"/>
                <a:gd name="T1" fmla="*/ 2147483647 h 920"/>
                <a:gd name="T2" fmla="*/ 2147483647 w 1184"/>
                <a:gd name="T3" fmla="*/ 2147483647 h 920"/>
                <a:gd name="T4" fmla="*/ 2147483647 w 1184"/>
                <a:gd name="T5" fmla="*/ 2147483647 h 920"/>
                <a:gd name="T6" fmla="*/ 2147483647 w 1184"/>
                <a:gd name="T7" fmla="*/ 2147483647 h 920"/>
                <a:gd name="T8" fmla="*/ 2147483647 w 1184"/>
                <a:gd name="T9" fmla="*/ 2147483647 h 920"/>
                <a:gd name="T10" fmla="*/ 2147483647 w 1184"/>
                <a:gd name="T11" fmla="*/ 2147483647 h 920"/>
                <a:gd name="T12" fmla="*/ 2147483647 w 1184"/>
                <a:gd name="T13" fmla="*/ 2147483647 h 920"/>
                <a:gd name="T14" fmla="*/ 2147483647 w 1184"/>
                <a:gd name="T15" fmla="*/ 2147483647 h 920"/>
                <a:gd name="T16" fmla="*/ 2147483647 w 1184"/>
                <a:gd name="T17" fmla="*/ 2147483647 h 920"/>
                <a:gd name="T18" fmla="*/ 2147483647 w 1184"/>
                <a:gd name="T19" fmla="*/ 2147483647 h 920"/>
                <a:gd name="T20" fmla="*/ 2147483647 w 1184"/>
                <a:gd name="T21" fmla="*/ 2147483647 h 920"/>
                <a:gd name="T22" fmla="*/ 2147483647 w 1184"/>
                <a:gd name="T23" fmla="*/ 2147483647 h 920"/>
                <a:gd name="T24" fmla="*/ 2147483647 w 1184"/>
                <a:gd name="T25" fmla="*/ 2147483647 h 920"/>
                <a:gd name="T26" fmla="*/ 2147483647 w 1184"/>
                <a:gd name="T27" fmla="*/ 2147483647 h 920"/>
                <a:gd name="T28" fmla="*/ 2147483647 w 1184"/>
                <a:gd name="T29" fmla="*/ 2147483647 h 920"/>
                <a:gd name="T30" fmla="*/ 2147483647 w 1184"/>
                <a:gd name="T31" fmla="*/ 2147483647 h 920"/>
                <a:gd name="T32" fmla="*/ 2147483647 w 1184"/>
                <a:gd name="T33" fmla="*/ 2147483647 h 920"/>
                <a:gd name="T34" fmla="*/ 2147483647 w 1184"/>
                <a:gd name="T35" fmla="*/ 2147483647 h 920"/>
                <a:gd name="T36" fmla="*/ 2147483647 w 1184"/>
                <a:gd name="T37" fmla="*/ 2147483647 h 920"/>
                <a:gd name="T38" fmla="*/ 2147483647 w 1184"/>
                <a:gd name="T39" fmla="*/ 2147483647 h 920"/>
                <a:gd name="T40" fmla="*/ 2147483647 w 1184"/>
                <a:gd name="T41" fmla="*/ 2147483647 h 920"/>
                <a:gd name="T42" fmla="*/ 2147483647 w 1184"/>
                <a:gd name="T43" fmla="*/ 2147483647 h 920"/>
                <a:gd name="T44" fmla="*/ 2147483647 w 1184"/>
                <a:gd name="T45" fmla="*/ 2147483647 h 920"/>
                <a:gd name="T46" fmla="*/ 2147483647 w 1184"/>
                <a:gd name="T47" fmla="*/ 2147483647 h 920"/>
                <a:gd name="T48" fmla="*/ 2147483647 w 1184"/>
                <a:gd name="T49" fmla="*/ 2147483647 h 920"/>
                <a:gd name="T50" fmla="*/ 2147483647 w 1184"/>
                <a:gd name="T51" fmla="*/ 2147483647 h 920"/>
                <a:gd name="T52" fmla="*/ 2147483647 w 1184"/>
                <a:gd name="T53" fmla="*/ 2147483647 h 920"/>
                <a:gd name="T54" fmla="*/ 2147483647 w 1184"/>
                <a:gd name="T55" fmla="*/ 2147483647 h 920"/>
                <a:gd name="T56" fmla="*/ 2147483647 w 1184"/>
                <a:gd name="T57" fmla="*/ 2147483647 h 920"/>
                <a:gd name="T58" fmla="*/ 2147483647 w 1184"/>
                <a:gd name="T59" fmla="*/ 2147483647 h 920"/>
                <a:gd name="T60" fmla="*/ 2147483647 w 1184"/>
                <a:gd name="T61" fmla="*/ 2147483647 h 920"/>
                <a:gd name="T62" fmla="*/ 0 w 1184"/>
                <a:gd name="T63" fmla="*/ 2147483647 h 920"/>
                <a:gd name="T64" fmla="*/ 2147483647 w 1184"/>
                <a:gd name="T65" fmla="*/ 2147483647 h 920"/>
                <a:gd name="T66" fmla="*/ 2147483647 w 1184"/>
                <a:gd name="T67" fmla="*/ 2147483647 h 920"/>
                <a:gd name="T68" fmla="*/ 2147483647 w 1184"/>
                <a:gd name="T69" fmla="*/ 2147483647 h 920"/>
                <a:gd name="T70" fmla="*/ 2147483647 w 1184"/>
                <a:gd name="T71" fmla="*/ 2147483647 h 920"/>
                <a:gd name="T72" fmla="*/ 2147483647 w 1184"/>
                <a:gd name="T73" fmla="*/ 2147483647 h 920"/>
                <a:gd name="T74" fmla="*/ 2147483647 w 1184"/>
                <a:gd name="T75" fmla="*/ 2147483647 h 920"/>
                <a:gd name="T76" fmla="*/ 2147483647 w 1184"/>
                <a:gd name="T77" fmla="*/ 2147483647 h 920"/>
                <a:gd name="T78" fmla="*/ 2147483647 w 1184"/>
                <a:gd name="T79" fmla="*/ 2147483647 h 920"/>
                <a:gd name="T80" fmla="*/ 2147483647 w 1184"/>
                <a:gd name="T81" fmla="*/ 2147483647 h 920"/>
                <a:gd name="T82" fmla="*/ 2147483647 w 1184"/>
                <a:gd name="T83" fmla="*/ 2147483647 h 920"/>
                <a:gd name="T84" fmla="*/ 2147483647 w 1184"/>
                <a:gd name="T85" fmla="*/ 2147483647 h 920"/>
                <a:gd name="T86" fmla="*/ 2147483647 w 1184"/>
                <a:gd name="T87" fmla="*/ 2147483647 h 920"/>
                <a:gd name="T88" fmla="*/ 2147483647 w 1184"/>
                <a:gd name="T89" fmla="*/ 2147483647 h 920"/>
                <a:gd name="T90" fmla="*/ 2147483647 w 1184"/>
                <a:gd name="T91" fmla="*/ 2147483647 h 920"/>
                <a:gd name="T92" fmla="*/ 2147483647 w 1184"/>
                <a:gd name="T93" fmla="*/ 2147483647 h 920"/>
                <a:gd name="T94" fmla="*/ 2147483647 w 1184"/>
                <a:gd name="T95" fmla="*/ 2147483647 h 920"/>
                <a:gd name="T96" fmla="*/ 2147483647 w 1184"/>
                <a:gd name="T97" fmla="*/ 2147483647 h 920"/>
                <a:gd name="T98" fmla="*/ 2147483647 w 1184"/>
                <a:gd name="T99" fmla="*/ 2147483647 h 920"/>
                <a:gd name="T100" fmla="*/ 2147483647 w 1184"/>
                <a:gd name="T101" fmla="*/ 2147483647 h 920"/>
                <a:gd name="T102" fmla="*/ 2147483647 w 1184"/>
                <a:gd name="T103" fmla="*/ 2147483647 h 920"/>
                <a:gd name="T104" fmla="*/ 2147483647 w 1184"/>
                <a:gd name="T105" fmla="*/ 2147483647 h 920"/>
                <a:gd name="T106" fmla="*/ 2147483647 w 1184"/>
                <a:gd name="T107" fmla="*/ 2147483647 h 920"/>
                <a:gd name="T108" fmla="*/ 2147483647 w 1184"/>
                <a:gd name="T109" fmla="*/ 2147483647 h 920"/>
                <a:gd name="T110" fmla="*/ 2147483647 w 1184"/>
                <a:gd name="T111" fmla="*/ 2147483647 h 920"/>
                <a:gd name="T112" fmla="*/ 2147483647 w 1184"/>
                <a:gd name="T113" fmla="*/ 2147483647 h 92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184"/>
                <a:gd name="T172" fmla="*/ 0 h 920"/>
                <a:gd name="T173" fmla="*/ 1184 w 1184"/>
                <a:gd name="T174" fmla="*/ 920 h 92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184" h="920">
                  <a:moveTo>
                    <a:pt x="800" y="592"/>
                  </a:moveTo>
                  <a:lnTo>
                    <a:pt x="752" y="96"/>
                  </a:lnTo>
                  <a:lnTo>
                    <a:pt x="744" y="80"/>
                  </a:lnTo>
                  <a:lnTo>
                    <a:pt x="720" y="80"/>
                  </a:lnTo>
                  <a:lnTo>
                    <a:pt x="712" y="64"/>
                  </a:lnTo>
                  <a:lnTo>
                    <a:pt x="704" y="64"/>
                  </a:lnTo>
                  <a:lnTo>
                    <a:pt x="696" y="80"/>
                  </a:lnTo>
                  <a:lnTo>
                    <a:pt x="656" y="72"/>
                  </a:lnTo>
                  <a:lnTo>
                    <a:pt x="632" y="64"/>
                  </a:lnTo>
                  <a:lnTo>
                    <a:pt x="600" y="64"/>
                  </a:lnTo>
                  <a:lnTo>
                    <a:pt x="592" y="48"/>
                  </a:lnTo>
                  <a:lnTo>
                    <a:pt x="576" y="48"/>
                  </a:lnTo>
                  <a:lnTo>
                    <a:pt x="552" y="56"/>
                  </a:lnTo>
                  <a:lnTo>
                    <a:pt x="528" y="40"/>
                  </a:lnTo>
                  <a:lnTo>
                    <a:pt x="528" y="24"/>
                  </a:lnTo>
                  <a:lnTo>
                    <a:pt x="512" y="24"/>
                  </a:lnTo>
                  <a:lnTo>
                    <a:pt x="520" y="32"/>
                  </a:lnTo>
                  <a:lnTo>
                    <a:pt x="520" y="48"/>
                  </a:lnTo>
                  <a:lnTo>
                    <a:pt x="504" y="48"/>
                  </a:lnTo>
                  <a:lnTo>
                    <a:pt x="496" y="32"/>
                  </a:lnTo>
                  <a:lnTo>
                    <a:pt x="496" y="16"/>
                  </a:lnTo>
                  <a:lnTo>
                    <a:pt x="488" y="16"/>
                  </a:lnTo>
                  <a:lnTo>
                    <a:pt x="472" y="32"/>
                  </a:lnTo>
                  <a:lnTo>
                    <a:pt x="472" y="16"/>
                  </a:lnTo>
                  <a:lnTo>
                    <a:pt x="464" y="8"/>
                  </a:lnTo>
                  <a:lnTo>
                    <a:pt x="464" y="0"/>
                  </a:lnTo>
                  <a:lnTo>
                    <a:pt x="448" y="0"/>
                  </a:lnTo>
                  <a:lnTo>
                    <a:pt x="440" y="8"/>
                  </a:lnTo>
                  <a:lnTo>
                    <a:pt x="416" y="8"/>
                  </a:lnTo>
                  <a:lnTo>
                    <a:pt x="400" y="16"/>
                  </a:lnTo>
                  <a:lnTo>
                    <a:pt x="392" y="24"/>
                  </a:lnTo>
                  <a:lnTo>
                    <a:pt x="384" y="32"/>
                  </a:lnTo>
                  <a:lnTo>
                    <a:pt x="352" y="32"/>
                  </a:lnTo>
                  <a:lnTo>
                    <a:pt x="328" y="64"/>
                  </a:lnTo>
                  <a:lnTo>
                    <a:pt x="304" y="88"/>
                  </a:lnTo>
                  <a:lnTo>
                    <a:pt x="272" y="96"/>
                  </a:lnTo>
                  <a:lnTo>
                    <a:pt x="264" y="88"/>
                  </a:lnTo>
                  <a:lnTo>
                    <a:pt x="248" y="96"/>
                  </a:lnTo>
                  <a:lnTo>
                    <a:pt x="232" y="104"/>
                  </a:lnTo>
                  <a:lnTo>
                    <a:pt x="240" y="120"/>
                  </a:lnTo>
                  <a:lnTo>
                    <a:pt x="264" y="144"/>
                  </a:lnTo>
                  <a:lnTo>
                    <a:pt x="272" y="184"/>
                  </a:lnTo>
                  <a:lnTo>
                    <a:pt x="296" y="216"/>
                  </a:lnTo>
                  <a:lnTo>
                    <a:pt x="312" y="216"/>
                  </a:lnTo>
                  <a:lnTo>
                    <a:pt x="312" y="224"/>
                  </a:lnTo>
                  <a:lnTo>
                    <a:pt x="312" y="240"/>
                  </a:lnTo>
                  <a:lnTo>
                    <a:pt x="328" y="240"/>
                  </a:lnTo>
                  <a:lnTo>
                    <a:pt x="352" y="248"/>
                  </a:lnTo>
                  <a:lnTo>
                    <a:pt x="328" y="256"/>
                  </a:lnTo>
                  <a:lnTo>
                    <a:pt x="312" y="264"/>
                  </a:lnTo>
                  <a:lnTo>
                    <a:pt x="296" y="264"/>
                  </a:lnTo>
                  <a:lnTo>
                    <a:pt x="256" y="256"/>
                  </a:lnTo>
                  <a:lnTo>
                    <a:pt x="256" y="248"/>
                  </a:lnTo>
                  <a:lnTo>
                    <a:pt x="256" y="232"/>
                  </a:lnTo>
                  <a:lnTo>
                    <a:pt x="240" y="232"/>
                  </a:lnTo>
                  <a:lnTo>
                    <a:pt x="216" y="240"/>
                  </a:lnTo>
                  <a:lnTo>
                    <a:pt x="184" y="248"/>
                  </a:lnTo>
                  <a:lnTo>
                    <a:pt x="160" y="256"/>
                  </a:lnTo>
                  <a:lnTo>
                    <a:pt x="152" y="256"/>
                  </a:lnTo>
                  <a:lnTo>
                    <a:pt x="168" y="264"/>
                  </a:lnTo>
                  <a:lnTo>
                    <a:pt x="184" y="296"/>
                  </a:lnTo>
                  <a:lnTo>
                    <a:pt x="184" y="312"/>
                  </a:lnTo>
                  <a:lnTo>
                    <a:pt x="200" y="336"/>
                  </a:lnTo>
                  <a:lnTo>
                    <a:pt x="224" y="344"/>
                  </a:lnTo>
                  <a:lnTo>
                    <a:pt x="256" y="344"/>
                  </a:lnTo>
                  <a:lnTo>
                    <a:pt x="272" y="352"/>
                  </a:lnTo>
                  <a:lnTo>
                    <a:pt x="296" y="344"/>
                  </a:lnTo>
                  <a:lnTo>
                    <a:pt x="304" y="344"/>
                  </a:lnTo>
                  <a:lnTo>
                    <a:pt x="296" y="360"/>
                  </a:lnTo>
                  <a:lnTo>
                    <a:pt x="296" y="384"/>
                  </a:lnTo>
                  <a:lnTo>
                    <a:pt x="296" y="400"/>
                  </a:lnTo>
                  <a:lnTo>
                    <a:pt x="272" y="416"/>
                  </a:lnTo>
                  <a:lnTo>
                    <a:pt x="248" y="416"/>
                  </a:lnTo>
                  <a:lnTo>
                    <a:pt x="232" y="424"/>
                  </a:lnTo>
                  <a:lnTo>
                    <a:pt x="208" y="416"/>
                  </a:lnTo>
                  <a:lnTo>
                    <a:pt x="192" y="424"/>
                  </a:lnTo>
                  <a:lnTo>
                    <a:pt x="184" y="440"/>
                  </a:lnTo>
                  <a:lnTo>
                    <a:pt x="168" y="456"/>
                  </a:lnTo>
                  <a:lnTo>
                    <a:pt x="160" y="464"/>
                  </a:lnTo>
                  <a:lnTo>
                    <a:pt x="136" y="480"/>
                  </a:lnTo>
                  <a:lnTo>
                    <a:pt x="136" y="504"/>
                  </a:lnTo>
                  <a:lnTo>
                    <a:pt x="144" y="520"/>
                  </a:lnTo>
                  <a:lnTo>
                    <a:pt x="152" y="528"/>
                  </a:lnTo>
                  <a:lnTo>
                    <a:pt x="152" y="544"/>
                  </a:lnTo>
                  <a:lnTo>
                    <a:pt x="144" y="544"/>
                  </a:lnTo>
                  <a:lnTo>
                    <a:pt x="144" y="552"/>
                  </a:lnTo>
                  <a:lnTo>
                    <a:pt x="160" y="592"/>
                  </a:lnTo>
                  <a:lnTo>
                    <a:pt x="168" y="600"/>
                  </a:lnTo>
                  <a:lnTo>
                    <a:pt x="176" y="608"/>
                  </a:lnTo>
                  <a:lnTo>
                    <a:pt x="200" y="608"/>
                  </a:lnTo>
                  <a:lnTo>
                    <a:pt x="216" y="592"/>
                  </a:lnTo>
                  <a:lnTo>
                    <a:pt x="216" y="600"/>
                  </a:lnTo>
                  <a:lnTo>
                    <a:pt x="224" y="640"/>
                  </a:lnTo>
                  <a:lnTo>
                    <a:pt x="216" y="664"/>
                  </a:lnTo>
                  <a:lnTo>
                    <a:pt x="208" y="680"/>
                  </a:lnTo>
                  <a:lnTo>
                    <a:pt x="200" y="680"/>
                  </a:lnTo>
                  <a:lnTo>
                    <a:pt x="192" y="680"/>
                  </a:lnTo>
                  <a:lnTo>
                    <a:pt x="208" y="696"/>
                  </a:lnTo>
                  <a:lnTo>
                    <a:pt x="240" y="680"/>
                  </a:lnTo>
                  <a:lnTo>
                    <a:pt x="248" y="696"/>
                  </a:lnTo>
                  <a:lnTo>
                    <a:pt x="264" y="696"/>
                  </a:lnTo>
                  <a:lnTo>
                    <a:pt x="280" y="720"/>
                  </a:lnTo>
                  <a:lnTo>
                    <a:pt x="288" y="720"/>
                  </a:lnTo>
                  <a:lnTo>
                    <a:pt x="296" y="712"/>
                  </a:lnTo>
                  <a:lnTo>
                    <a:pt x="296" y="696"/>
                  </a:lnTo>
                  <a:lnTo>
                    <a:pt x="304" y="688"/>
                  </a:lnTo>
                  <a:lnTo>
                    <a:pt x="304" y="680"/>
                  </a:lnTo>
                  <a:lnTo>
                    <a:pt x="312" y="688"/>
                  </a:lnTo>
                  <a:lnTo>
                    <a:pt x="312" y="704"/>
                  </a:lnTo>
                  <a:lnTo>
                    <a:pt x="320" y="704"/>
                  </a:lnTo>
                  <a:lnTo>
                    <a:pt x="352" y="704"/>
                  </a:lnTo>
                  <a:lnTo>
                    <a:pt x="328" y="720"/>
                  </a:lnTo>
                  <a:lnTo>
                    <a:pt x="328" y="736"/>
                  </a:lnTo>
                  <a:lnTo>
                    <a:pt x="320" y="760"/>
                  </a:lnTo>
                  <a:lnTo>
                    <a:pt x="296" y="776"/>
                  </a:lnTo>
                  <a:lnTo>
                    <a:pt x="272" y="808"/>
                  </a:lnTo>
                  <a:lnTo>
                    <a:pt x="224" y="832"/>
                  </a:lnTo>
                  <a:lnTo>
                    <a:pt x="224" y="848"/>
                  </a:lnTo>
                  <a:lnTo>
                    <a:pt x="216" y="856"/>
                  </a:lnTo>
                  <a:lnTo>
                    <a:pt x="208" y="848"/>
                  </a:lnTo>
                  <a:lnTo>
                    <a:pt x="192" y="840"/>
                  </a:lnTo>
                  <a:lnTo>
                    <a:pt x="160" y="848"/>
                  </a:lnTo>
                  <a:lnTo>
                    <a:pt x="152" y="864"/>
                  </a:lnTo>
                  <a:lnTo>
                    <a:pt x="128" y="872"/>
                  </a:lnTo>
                  <a:lnTo>
                    <a:pt x="80" y="888"/>
                  </a:lnTo>
                  <a:lnTo>
                    <a:pt x="48" y="904"/>
                  </a:lnTo>
                  <a:lnTo>
                    <a:pt x="24" y="904"/>
                  </a:lnTo>
                  <a:lnTo>
                    <a:pt x="0" y="920"/>
                  </a:lnTo>
                  <a:lnTo>
                    <a:pt x="32" y="920"/>
                  </a:lnTo>
                  <a:lnTo>
                    <a:pt x="64" y="912"/>
                  </a:lnTo>
                  <a:lnTo>
                    <a:pt x="112" y="896"/>
                  </a:lnTo>
                  <a:lnTo>
                    <a:pt x="112" y="904"/>
                  </a:lnTo>
                  <a:lnTo>
                    <a:pt x="112" y="896"/>
                  </a:lnTo>
                  <a:lnTo>
                    <a:pt x="120" y="888"/>
                  </a:lnTo>
                  <a:lnTo>
                    <a:pt x="136" y="888"/>
                  </a:lnTo>
                  <a:lnTo>
                    <a:pt x="168" y="880"/>
                  </a:lnTo>
                  <a:lnTo>
                    <a:pt x="176" y="872"/>
                  </a:lnTo>
                  <a:lnTo>
                    <a:pt x="184" y="872"/>
                  </a:lnTo>
                  <a:lnTo>
                    <a:pt x="208" y="872"/>
                  </a:lnTo>
                  <a:lnTo>
                    <a:pt x="232" y="864"/>
                  </a:lnTo>
                  <a:lnTo>
                    <a:pt x="264" y="856"/>
                  </a:lnTo>
                  <a:lnTo>
                    <a:pt x="280" y="848"/>
                  </a:lnTo>
                  <a:lnTo>
                    <a:pt x="280" y="840"/>
                  </a:lnTo>
                  <a:lnTo>
                    <a:pt x="288" y="832"/>
                  </a:lnTo>
                  <a:lnTo>
                    <a:pt x="312" y="824"/>
                  </a:lnTo>
                  <a:lnTo>
                    <a:pt x="352" y="808"/>
                  </a:lnTo>
                  <a:lnTo>
                    <a:pt x="368" y="776"/>
                  </a:lnTo>
                  <a:lnTo>
                    <a:pt x="384" y="760"/>
                  </a:lnTo>
                  <a:lnTo>
                    <a:pt x="416" y="760"/>
                  </a:lnTo>
                  <a:lnTo>
                    <a:pt x="432" y="744"/>
                  </a:lnTo>
                  <a:lnTo>
                    <a:pt x="448" y="728"/>
                  </a:lnTo>
                  <a:lnTo>
                    <a:pt x="456" y="712"/>
                  </a:lnTo>
                  <a:lnTo>
                    <a:pt x="456" y="696"/>
                  </a:lnTo>
                  <a:lnTo>
                    <a:pt x="448" y="672"/>
                  </a:lnTo>
                  <a:lnTo>
                    <a:pt x="456" y="664"/>
                  </a:lnTo>
                  <a:lnTo>
                    <a:pt x="488" y="648"/>
                  </a:lnTo>
                  <a:lnTo>
                    <a:pt x="480" y="632"/>
                  </a:lnTo>
                  <a:lnTo>
                    <a:pt x="488" y="624"/>
                  </a:lnTo>
                  <a:lnTo>
                    <a:pt x="512" y="608"/>
                  </a:lnTo>
                  <a:lnTo>
                    <a:pt x="552" y="576"/>
                  </a:lnTo>
                  <a:lnTo>
                    <a:pt x="568" y="568"/>
                  </a:lnTo>
                  <a:lnTo>
                    <a:pt x="560" y="584"/>
                  </a:lnTo>
                  <a:lnTo>
                    <a:pt x="568" y="600"/>
                  </a:lnTo>
                  <a:lnTo>
                    <a:pt x="560" y="600"/>
                  </a:lnTo>
                  <a:lnTo>
                    <a:pt x="536" y="608"/>
                  </a:lnTo>
                  <a:lnTo>
                    <a:pt x="520" y="616"/>
                  </a:lnTo>
                  <a:lnTo>
                    <a:pt x="504" y="664"/>
                  </a:lnTo>
                  <a:lnTo>
                    <a:pt x="512" y="672"/>
                  </a:lnTo>
                  <a:lnTo>
                    <a:pt x="496" y="696"/>
                  </a:lnTo>
                  <a:lnTo>
                    <a:pt x="528" y="688"/>
                  </a:lnTo>
                  <a:lnTo>
                    <a:pt x="560" y="664"/>
                  </a:lnTo>
                  <a:lnTo>
                    <a:pt x="576" y="656"/>
                  </a:lnTo>
                  <a:lnTo>
                    <a:pt x="592" y="656"/>
                  </a:lnTo>
                  <a:lnTo>
                    <a:pt x="592" y="648"/>
                  </a:lnTo>
                  <a:lnTo>
                    <a:pt x="600" y="632"/>
                  </a:lnTo>
                  <a:lnTo>
                    <a:pt x="600" y="616"/>
                  </a:lnTo>
                  <a:lnTo>
                    <a:pt x="600" y="600"/>
                  </a:lnTo>
                  <a:lnTo>
                    <a:pt x="616" y="592"/>
                  </a:lnTo>
                  <a:lnTo>
                    <a:pt x="648" y="584"/>
                  </a:lnTo>
                  <a:lnTo>
                    <a:pt x="664" y="584"/>
                  </a:lnTo>
                  <a:lnTo>
                    <a:pt x="656" y="584"/>
                  </a:lnTo>
                  <a:lnTo>
                    <a:pt x="656" y="608"/>
                  </a:lnTo>
                  <a:lnTo>
                    <a:pt x="696" y="624"/>
                  </a:lnTo>
                  <a:lnTo>
                    <a:pt x="712" y="648"/>
                  </a:lnTo>
                  <a:lnTo>
                    <a:pt x="720" y="656"/>
                  </a:lnTo>
                  <a:lnTo>
                    <a:pt x="728" y="656"/>
                  </a:lnTo>
                  <a:lnTo>
                    <a:pt x="752" y="648"/>
                  </a:lnTo>
                  <a:lnTo>
                    <a:pt x="776" y="640"/>
                  </a:lnTo>
                  <a:lnTo>
                    <a:pt x="784" y="648"/>
                  </a:lnTo>
                  <a:lnTo>
                    <a:pt x="800" y="656"/>
                  </a:lnTo>
                  <a:lnTo>
                    <a:pt x="832" y="656"/>
                  </a:lnTo>
                  <a:lnTo>
                    <a:pt x="856" y="648"/>
                  </a:lnTo>
                  <a:lnTo>
                    <a:pt x="856" y="664"/>
                  </a:lnTo>
                  <a:lnTo>
                    <a:pt x="864" y="680"/>
                  </a:lnTo>
                  <a:lnTo>
                    <a:pt x="880" y="688"/>
                  </a:lnTo>
                  <a:lnTo>
                    <a:pt x="896" y="712"/>
                  </a:lnTo>
                  <a:lnTo>
                    <a:pt x="944" y="744"/>
                  </a:lnTo>
                  <a:lnTo>
                    <a:pt x="960" y="736"/>
                  </a:lnTo>
                  <a:lnTo>
                    <a:pt x="1000" y="736"/>
                  </a:lnTo>
                  <a:lnTo>
                    <a:pt x="1016" y="744"/>
                  </a:lnTo>
                  <a:lnTo>
                    <a:pt x="1032" y="760"/>
                  </a:lnTo>
                  <a:lnTo>
                    <a:pt x="1056" y="784"/>
                  </a:lnTo>
                  <a:lnTo>
                    <a:pt x="1072" y="792"/>
                  </a:lnTo>
                  <a:lnTo>
                    <a:pt x="1088" y="800"/>
                  </a:lnTo>
                  <a:lnTo>
                    <a:pt x="1104" y="824"/>
                  </a:lnTo>
                  <a:lnTo>
                    <a:pt x="1120" y="832"/>
                  </a:lnTo>
                  <a:lnTo>
                    <a:pt x="1128" y="824"/>
                  </a:lnTo>
                  <a:lnTo>
                    <a:pt x="1152" y="872"/>
                  </a:lnTo>
                  <a:lnTo>
                    <a:pt x="1168" y="888"/>
                  </a:lnTo>
                  <a:lnTo>
                    <a:pt x="1184" y="880"/>
                  </a:lnTo>
                  <a:lnTo>
                    <a:pt x="1184" y="848"/>
                  </a:lnTo>
                  <a:lnTo>
                    <a:pt x="1176" y="824"/>
                  </a:lnTo>
                  <a:lnTo>
                    <a:pt x="1160" y="816"/>
                  </a:lnTo>
                  <a:lnTo>
                    <a:pt x="1112" y="800"/>
                  </a:lnTo>
                  <a:lnTo>
                    <a:pt x="1104" y="792"/>
                  </a:lnTo>
                  <a:lnTo>
                    <a:pt x="1096" y="776"/>
                  </a:lnTo>
                  <a:lnTo>
                    <a:pt x="1064" y="744"/>
                  </a:lnTo>
                  <a:lnTo>
                    <a:pt x="1032" y="704"/>
                  </a:lnTo>
                  <a:lnTo>
                    <a:pt x="984" y="648"/>
                  </a:lnTo>
                  <a:lnTo>
                    <a:pt x="968" y="640"/>
                  </a:lnTo>
                  <a:lnTo>
                    <a:pt x="952" y="648"/>
                  </a:lnTo>
                  <a:lnTo>
                    <a:pt x="920" y="680"/>
                  </a:lnTo>
                  <a:lnTo>
                    <a:pt x="912" y="680"/>
                  </a:lnTo>
                  <a:lnTo>
                    <a:pt x="904" y="672"/>
                  </a:lnTo>
                  <a:lnTo>
                    <a:pt x="880" y="656"/>
                  </a:lnTo>
                  <a:lnTo>
                    <a:pt x="864" y="632"/>
                  </a:lnTo>
                  <a:lnTo>
                    <a:pt x="848" y="616"/>
                  </a:lnTo>
                  <a:lnTo>
                    <a:pt x="824" y="624"/>
                  </a:lnTo>
                  <a:lnTo>
                    <a:pt x="808" y="616"/>
                  </a:lnTo>
                  <a:lnTo>
                    <a:pt x="800" y="592"/>
                  </a:lnTo>
                  <a:close/>
                </a:path>
              </a:pathLst>
            </a:custGeom>
            <a:solidFill>
              <a:srgbClr val="67BD62"/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5" name="Freeform 207"/>
            <p:cNvSpPr>
              <a:spLocks/>
            </p:cNvSpPr>
            <p:nvPr/>
          </p:nvSpPr>
          <p:spPr bwMode="auto">
            <a:xfrm>
              <a:off x="6751040" y="2514425"/>
              <a:ext cx="788988" cy="482600"/>
            </a:xfrm>
            <a:custGeom>
              <a:avLst/>
              <a:gdLst>
                <a:gd name="T0" fmla="*/ 2147483647 w 500"/>
                <a:gd name="T1" fmla="*/ 2147483647 h 327"/>
                <a:gd name="T2" fmla="*/ 2147483647 w 500"/>
                <a:gd name="T3" fmla="*/ 2147483647 h 327"/>
                <a:gd name="T4" fmla="*/ 2147483647 w 500"/>
                <a:gd name="T5" fmla="*/ 2147483647 h 327"/>
                <a:gd name="T6" fmla="*/ 2147483647 w 500"/>
                <a:gd name="T7" fmla="*/ 2147483647 h 327"/>
                <a:gd name="T8" fmla="*/ 2147483647 w 500"/>
                <a:gd name="T9" fmla="*/ 2147483647 h 327"/>
                <a:gd name="T10" fmla="*/ 2147483647 w 500"/>
                <a:gd name="T11" fmla="*/ 2147483647 h 327"/>
                <a:gd name="T12" fmla="*/ 2147483647 w 500"/>
                <a:gd name="T13" fmla="*/ 2147483647 h 327"/>
                <a:gd name="T14" fmla="*/ 2147483647 w 500"/>
                <a:gd name="T15" fmla="*/ 2147483647 h 327"/>
                <a:gd name="T16" fmla="*/ 2147483647 w 500"/>
                <a:gd name="T17" fmla="*/ 2147483647 h 327"/>
                <a:gd name="T18" fmla="*/ 2147483647 w 500"/>
                <a:gd name="T19" fmla="*/ 2147483647 h 327"/>
                <a:gd name="T20" fmla="*/ 2147483647 w 500"/>
                <a:gd name="T21" fmla="*/ 2147483647 h 327"/>
                <a:gd name="T22" fmla="*/ 2147483647 w 500"/>
                <a:gd name="T23" fmla="*/ 2147483647 h 327"/>
                <a:gd name="T24" fmla="*/ 2147483647 w 500"/>
                <a:gd name="T25" fmla="*/ 2147483647 h 327"/>
                <a:gd name="T26" fmla="*/ 2147483647 w 500"/>
                <a:gd name="T27" fmla="*/ 2147483647 h 327"/>
                <a:gd name="T28" fmla="*/ 2147483647 w 500"/>
                <a:gd name="T29" fmla="*/ 2147483647 h 327"/>
                <a:gd name="T30" fmla="*/ 2147483647 w 500"/>
                <a:gd name="T31" fmla="*/ 2147483647 h 327"/>
                <a:gd name="T32" fmla="*/ 2147483647 w 500"/>
                <a:gd name="T33" fmla="*/ 2147483647 h 327"/>
                <a:gd name="T34" fmla="*/ 2147483647 w 500"/>
                <a:gd name="T35" fmla="*/ 2147483647 h 327"/>
                <a:gd name="T36" fmla="*/ 2147483647 w 500"/>
                <a:gd name="T37" fmla="*/ 2147483647 h 327"/>
                <a:gd name="T38" fmla="*/ 2147483647 w 500"/>
                <a:gd name="T39" fmla="*/ 2147483647 h 327"/>
                <a:gd name="T40" fmla="*/ 2147483647 w 500"/>
                <a:gd name="T41" fmla="*/ 2147483647 h 327"/>
                <a:gd name="T42" fmla="*/ 2147483647 w 500"/>
                <a:gd name="T43" fmla="*/ 2147483647 h 327"/>
                <a:gd name="T44" fmla="*/ 2147483647 w 500"/>
                <a:gd name="T45" fmla="*/ 0 h 327"/>
                <a:gd name="T46" fmla="*/ 2147483647 w 500"/>
                <a:gd name="T47" fmla="*/ 2147483647 h 327"/>
                <a:gd name="T48" fmla="*/ 2147483647 w 500"/>
                <a:gd name="T49" fmla="*/ 2147483647 h 327"/>
                <a:gd name="T50" fmla="*/ 2147483647 w 500"/>
                <a:gd name="T51" fmla="*/ 2147483647 h 327"/>
                <a:gd name="T52" fmla="*/ 2147483647 w 500"/>
                <a:gd name="T53" fmla="*/ 2147483647 h 327"/>
                <a:gd name="T54" fmla="*/ 2147483647 w 500"/>
                <a:gd name="T55" fmla="*/ 2147483647 h 327"/>
                <a:gd name="T56" fmla="*/ 2147483647 w 500"/>
                <a:gd name="T57" fmla="*/ 2147483647 h 327"/>
                <a:gd name="T58" fmla="*/ 2147483647 w 500"/>
                <a:gd name="T59" fmla="*/ 2147483647 h 327"/>
                <a:gd name="T60" fmla="*/ 2147483647 w 500"/>
                <a:gd name="T61" fmla="*/ 2147483647 h 327"/>
                <a:gd name="T62" fmla="*/ 2147483647 w 500"/>
                <a:gd name="T63" fmla="*/ 2147483647 h 327"/>
                <a:gd name="T64" fmla="*/ 2147483647 w 500"/>
                <a:gd name="T65" fmla="*/ 2147483647 h 327"/>
                <a:gd name="T66" fmla="*/ 2147483647 w 500"/>
                <a:gd name="T67" fmla="*/ 2147483647 h 327"/>
                <a:gd name="T68" fmla="*/ 2147483647 w 500"/>
                <a:gd name="T69" fmla="*/ 2147483647 h 327"/>
                <a:gd name="T70" fmla="*/ 2147483647 w 500"/>
                <a:gd name="T71" fmla="*/ 2147483647 h 327"/>
                <a:gd name="T72" fmla="*/ 2147483647 w 500"/>
                <a:gd name="T73" fmla="*/ 2147483647 h 327"/>
                <a:gd name="T74" fmla="*/ 2147483647 w 500"/>
                <a:gd name="T75" fmla="*/ 2147483647 h 327"/>
                <a:gd name="T76" fmla="*/ 2147483647 w 500"/>
                <a:gd name="T77" fmla="*/ 2147483647 h 327"/>
                <a:gd name="T78" fmla="*/ 2147483647 w 500"/>
                <a:gd name="T79" fmla="*/ 2147483647 h 327"/>
                <a:gd name="T80" fmla="*/ 2147483647 w 500"/>
                <a:gd name="T81" fmla="*/ 2147483647 h 327"/>
                <a:gd name="T82" fmla="*/ 2147483647 w 500"/>
                <a:gd name="T83" fmla="*/ 2147483647 h 327"/>
                <a:gd name="T84" fmla="*/ 2147483647 w 500"/>
                <a:gd name="T85" fmla="*/ 2147483647 h 327"/>
                <a:gd name="T86" fmla="*/ 2147483647 w 500"/>
                <a:gd name="T87" fmla="*/ 2147483647 h 327"/>
                <a:gd name="T88" fmla="*/ 2147483647 w 500"/>
                <a:gd name="T89" fmla="*/ 2147483647 h 327"/>
                <a:gd name="T90" fmla="*/ 2147483647 w 500"/>
                <a:gd name="T91" fmla="*/ 2147483647 h 327"/>
                <a:gd name="T92" fmla="*/ 2147483647 w 500"/>
                <a:gd name="T93" fmla="*/ 2147483647 h 327"/>
                <a:gd name="T94" fmla="*/ 2147483647 w 500"/>
                <a:gd name="T95" fmla="*/ 2147483647 h 327"/>
                <a:gd name="T96" fmla="*/ 2147483647 w 500"/>
                <a:gd name="T97" fmla="*/ 2147483647 h 327"/>
                <a:gd name="T98" fmla="*/ 2147483647 w 500"/>
                <a:gd name="T99" fmla="*/ 2147483647 h 327"/>
                <a:gd name="T100" fmla="*/ 2147483647 w 500"/>
                <a:gd name="T101" fmla="*/ 2147483647 h 327"/>
                <a:gd name="T102" fmla="*/ 2147483647 w 500"/>
                <a:gd name="T103" fmla="*/ 2147483647 h 327"/>
                <a:gd name="T104" fmla="*/ 2147483647 w 500"/>
                <a:gd name="T105" fmla="*/ 2147483647 h 327"/>
                <a:gd name="T106" fmla="*/ 2147483647 w 500"/>
                <a:gd name="T107" fmla="*/ 2147483647 h 327"/>
                <a:gd name="T108" fmla="*/ 2147483647 w 500"/>
                <a:gd name="T109" fmla="*/ 2147483647 h 327"/>
                <a:gd name="T110" fmla="*/ 2147483647 w 500"/>
                <a:gd name="T111" fmla="*/ 2147483647 h 327"/>
                <a:gd name="T112" fmla="*/ 2147483647 w 500"/>
                <a:gd name="T113" fmla="*/ 2147483647 h 327"/>
                <a:gd name="T114" fmla="*/ 2147483647 w 500"/>
                <a:gd name="T115" fmla="*/ 2147483647 h 327"/>
                <a:gd name="T116" fmla="*/ 2147483647 w 500"/>
                <a:gd name="T117" fmla="*/ 2147483647 h 327"/>
                <a:gd name="T118" fmla="*/ 2147483647 w 500"/>
                <a:gd name="T119" fmla="*/ 2147483647 h 32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00"/>
                <a:gd name="T181" fmla="*/ 0 h 327"/>
                <a:gd name="T182" fmla="*/ 500 w 500"/>
                <a:gd name="T183" fmla="*/ 327 h 32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00" h="327">
                  <a:moveTo>
                    <a:pt x="328" y="271"/>
                  </a:moveTo>
                  <a:lnTo>
                    <a:pt x="334" y="270"/>
                  </a:lnTo>
                  <a:lnTo>
                    <a:pt x="335" y="270"/>
                  </a:lnTo>
                  <a:lnTo>
                    <a:pt x="345" y="267"/>
                  </a:lnTo>
                  <a:lnTo>
                    <a:pt x="349" y="266"/>
                  </a:lnTo>
                  <a:lnTo>
                    <a:pt x="359" y="264"/>
                  </a:lnTo>
                  <a:lnTo>
                    <a:pt x="361" y="263"/>
                  </a:lnTo>
                  <a:lnTo>
                    <a:pt x="365" y="263"/>
                  </a:lnTo>
                  <a:lnTo>
                    <a:pt x="368" y="263"/>
                  </a:lnTo>
                  <a:lnTo>
                    <a:pt x="388" y="258"/>
                  </a:lnTo>
                  <a:lnTo>
                    <a:pt x="389" y="258"/>
                  </a:lnTo>
                  <a:lnTo>
                    <a:pt x="397" y="256"/>
                  </a:lnTo>
                  <a:lnTo>
                    <a:pt x="408" y="253"/>
                  </a:lnTo>
                  <a:lnTo>
                    <a:pt x="418" y="251"/>
                  </a:lnTo>
                  <a:lnTo>
                    <a:pt x="425" y="249"/>
                  </a:lnTo>
                  <a:lnTo>
                    <a:pt x="426" y="246"/>
                  </a:lnTo>
                  <a:lnTo>
                    <a:pt x="438" y="234"/>
                  </a:lnTo>
                  <a:lnTo>
                    <a:pt x="439" y="234"/>
                  </a:lnTo>
                  <a:lnTo>
                    <a:pt x="444" y="233"/>
                  </a:lnTo>
                  <a:lnTo>
                    <a:pt x="453" y="234"/>
                  </a:lnTo>
                  <a:lnTo>
                    <a:pt x="456" y="231"/>
                  </a:lnTo>
                  <a:lnTo>
                    <a:pt x="465" y="226"/>
                  </a:lnTo>
                  <a:lnTo>
                    <a:pt x="468" y="224"/>
                  </a:lnTo>
                  <a:lnTo>
                    <a:pt x="468" y="223"/>
                  </a:lnTo>
                  <a:lnTo>
                    <a:pt x="474" y="220"/>
                  </a:lnTo>
                  <a:lnTo>
                    <a:pt x="474" y="219"/>
                  </a:lnTo>
                  <a:lnTo>
                    <a:pt x="472" y="212"/>
                  </a:lnTo>
                  <a:lnTo>
                    <a:pt x="476" y="208"/>
                  </a:lnTo>
                  <a:lnTo>
                    <a:pt x="476" y="206"/>
                  </a:lnTo>
                  <a:lnTo>
                    <a:pt x="480" y="202"/>
                  </a:lnTo>
                  <a:lnTo>
                    <a:pt x="482" y="201"/>
                  </a:lnTo>
                  <a:lnTo>
                    <a:pt x="490" y="195"/>
                  </a:lnTo>
                  <a:lnTo>
                    <a:pt x="493" y="190"/>
                  </a:lnTo>
                  <a:lnTo>
                    <a:pt x="499" y="185"/>
                  </a:lnTo>
                  <a:lnTo>
                    <a:pt x="487" y="176"/>
                  </a:lnTo>
                  <a:lnTo>
                    <a:pt x="483" y="172"/>
                  </a:lnTo>
                  <a:lnTo>
                    <a:pt x="478" y="169"/>
                  </a:lnTo>
                  <a:lnTo>
                    <a:pt x="475" y="165"/>
                  </a:lnTo>
                  <a:lnTo>
                    <a:pt x="457" y="147"/>
                  </a:lnTo>
                  <a:lnTo>
                    <a:pt x="451" y="147"/>
                  </a:lnTo>
                  <a:lnTo>
                    <a:pt x="451" y="145"/>
                  </a:lnTo>
                  <a:lnTo>
                    <a:pt x="450" y="145"/>
                  </a:lnTo>
                  <a:lnTo>
                    <a:pt x="447" y="130"/>
                  </a:lnTo>
                  <a:lnTo>
                    <a:pt x="456" y="113"/>
                  </a:lnTo>
                  <a:lnTo>
                    <a:pt x="447" y="105"/>
                  </a:lnTo>
                  <a:lnTo>
                    <a:pt x="447" y="104"/>
                  </a:lnTo>
                  <a:lnTo>
                    <a:pt x="454" y="92"/>
                  </a:lnTo>
                  <a:lnTo>
                    <a:pt x="457" y="88"/>
                  </a:lnTo>
                  <a:lnTo>
                    <a:pt x="454" y="90"/>
                  </a:lnTo>
                  <a:lnTo>
                    <a:pt x="461" y="79"/>
                  </a:lnTo>
                  <a:lnTo>
                    <a:pt x="461" y="70"/>
                  </a:lnTo>
                  <a:lnTo>
                    <a:pt x="468" y="58"/>
                  </a:lnTo>
                  <a:lnTo>
                    <a:pt x="472" y="56"/>
                  </a:lnTo>
                  <a:lnTo>
                    <a:pt x="471" y="55"/>
                  </a:lnTo>
                  <a:lnTo>
                    <a:pt x="465" y="49"/>
                  </a:lnTo>
                  <a:lnTo>
                    <a:pt x="456" y="49"/>
                  </a:lnTo>
                  <a:lnTo>
                    <a:pt x="444" y="45"/>
                  </a:lnTo>
                  <a:lnTo>
                    <a:pt x="436" y="37"/>
                  </a:lnTo>
                  <a:lnTo>
                    <a:pt x="438" y="34"/>
                  </a:lnTo>
                  <a:lnTo>
                    <a:pt x="435" y="22"/>
                  </a:lnTo>
                  <a:lnTo>
                    <a:pt x="424" y="12"/>
                  </a:lnTo>
                  <a:lnTo>
                    <a:pt x="422" y="11"/>
                  </a:lnTo>
                  <a:lnTo>
                    <a:pt x="415" y="12"/>
                  </a:lnTo>
                  <a:lnTo>
                    <a:pt x="404" y="0"/>
                  </a:lnTo>
                  <a:lnTo>
                    <a:pt x="403" y="0"/>
                  </a:lnTo>
                  <a:lnTo>
                    <a:pt x="395" y="2"/>
                  </a:lnTo>
                  <a:lnTo>
                    <a:pt x="370" y="8"/>
                  </a:lnTo>
                  <a:lnTo>
                    <a:pt x="354" y="11"/>
                  </a:lnTo>
                  <a:lnTo>
                    <a:pt x="346" y="12"/>
                  </a:lnTo>
                  <a:lnTo>
                    <a:pt x="345" y="13"/>
                  </a:lnTo>
                  <a:lnTo>
                    <a:pt x="342" y="13"/>
                  </a:lnTo>
                  <a:lnTo>
                    <a:pt x="335" y="15"/>
                  </a:lnTo>
                  <a:lnTo>
                    <a:pt x="325" y="18"/>
                  </a:lnTo>
                  <a:lnTo>
                    <a:pt x="311" y="20"/>
                  </a:lnTo>
                  <a:lnTo>
                    <a:pt x="292" y="24"/>
                  </a:lnTo>
                  <a:lnTo>
                    <a:pt x="285" y="26"/>
                  </a:lnTo>
                  <a:lnTo>
                    <a:pt x="282" y="26"/>
                  </a:lnTo>
                  <a:lnTo>
                    <a:pt x="278" y="27"/>
                  </a:lnTo>
                  <a:lnTo>
                    <a:pt x="270" y="29"/>
                  </a:lnTo>
                  <a:lnTo>
                    <a:pt x="237" y="36"/>
                  </a:lnTo>
                  <a:lnTo>
                    <a:pt x="228" y="38"/>
                  </a:lnTo>
                  <a:lnTo>
                    <a:pt x="227" y="38"/>
                  </a:lnTo>
                  <a:lnTo>
                    <a:pt x="220" y="40"/>
                  </a:lnTo>
                  <a:lnTo>
                    <a:pt x="217" y="40"/>
                  </a:lnTo>
                  <a:lnTo>
                    <a:pt x="205" y="43"/>
                  </a:lnTo>
                  <a:lnTo>
                    <a:pt x="188" y="45"/>
                  </a:lnTo>
                  <a:lnTo>
                    <a:pt x="181" y="47"/>
                  </a:lnTo>
                  <a:lnTo>
                    <a:pt x="177" y="48"/>
                  </a:lnTo>
                  <a:lnTo>
                    <a:pt x="173" y="48"/>
                  </a:lnTo>
                  <a:lnTo>
                    <a:pt x="149" y="54"/>
                  </a:lnTo>
                  <a:lnTo>
                    <a:pt x="130" y="56"/>
                  </a:lnTo>
                  <a:lnTo>
                    <a:pt x="126" y="58"/>
                  </a:lnTo>
                  <a:lnTo>
                    <a:pt x="120" y="59"/>
                  </a:lnTo>
                  <a:lnTo>
                    <a:pt x="119" y="59"/>
                  </a:lnTo>
                  <a:lnTo>
                    <a:pt x="115" y="59"/>
                  </a:lnTo>
                  <a:lnTo>
                    <a:pt x="105" y="62"/>
                  </a:lnTo>
                  <a:lnTo>
                    <a:pt x="83" y="66"/>
                  </a:lnTo>
                  <a:lnTo>
                    <a:pt x="72" y="69"/>
                  </a:lnTo>
                  <a:lnTo>
                    <a:pt x="67" y="69"/>
                  </a:lnTo>
                  <a:lnTo>
                    <a:pt x="59" y="70"/>
                  </a:lnTo>
                  <a:lnTo>
                    <a:pt x="54" y="41"/>
                  </a:lnTo>
                  <a:lnTo>
                    <a:pt x="26" y="62"/>
                  </a:lnTo>
                  <a:lnTo>
                    <a:pt x="5" y="80"/>
                  </a:lnTo>
                  <a:lnTo>
                    <a:pt x="0" y="83"/>
                  </a:lnTo>
                  <a:lnTo>
                    <a:pt x="2" y="94"/>
                  </a:lnTo>
                  <a:lnTo>
                    <a:pt x="2" y="97"/>
                  </a:lnTo>
                  <a:lnTo>
                    <a:pt x="5" y="112"/>
                  </a:lnTo>
                  <a:lnTo>
                    <a:pt x="6" y="120"/>
                  </a:lnTo>
                  <a:lnTo>
                    <a:pt x="9" y="134"/>
                  </a:lnTo>
                  <a:lnTo>
                    <a:pt x="9" y="135"/>
                  </a:lnTo>
                  <a:lnTo>
                    <a:pt x="11" y="148"/>
                  </a:lnTo>
                  <a:lnTo>
                    <a:pt x="13" y="156"/>
                  </a:lnTo>
                  <a:lnTo>
                    <a:pt x="15" y="173"/>
                  </a:lnTo>
                  <a:lnTo>
                    <a:pt x="16" y="174"/>
                  </a:lnTo>
                  <a:lnTo>
                    <a:pt x="18" y="188"/>
                  </a:lnTo>
                  <a:lnTo>
                    <a:pt x="19" y="191"/>
                  </a:lnTo>
                  <a:lnTo>
                    <a:pt x="20" y="199"/>
                  </a:lnTo>
                  <a:lnTo>
                    <a:pt x="20" y="202"/>
                  </a:lnTo>
                  <a:lnTo>
                    <a:pt x="20" y="203"/>
                  </a:lnTo>
                  <a:lnTo>
                    <a:pt x="23" y="210"/>
                  </a:lnTo>
                  <a:lnTo>
                    <a:pt x="23" y="217"/>
                  </a:lnTo>
                  <a:lnTo>
                    <a:pt x="24" y="227"/>
                  </a:lnTo>
                  <a:lnTo>
                    <a:pt x="24" y="228"/>
                  </a:lnTo>
                  <a:lnTo>
                    <a:pt x="26" y="233"/>
                  </a:lnTo>
                  <a:lnTo>
                    <a:pt x="27" y="244"/>
                  </a:lnTo>
                  <a:lnTo>
                    <a:pt x="29" y="246"/>
                  </a:lnTo>
                  <a:lnTo>
                    <a:pt x="29" y="249"/>
                  </a:lnTo>
                  <a:lnTo>
                    <a:pt x="30" y="252"/>
                  </a:lnTo>
                  <a:lnTo>
                    <a:pt x="31" y="269"/>
                  </a:lnTo>
                  <a:lnTo>
                    <a:pt x="33" y="270"/>
                  </a:lnTo>
                  <a:lnTo>
                    <a:pt x="34" y="278"/>
                  </a:lnTo>
                  <a:lnTo>
                    <a:pt x="34" y="280"/>
                  </a:lnTo>
                  <a:lnTo>
                    <a:pt x="36" y="289"/>
                  </a:lnTo>
                  <a:lnTo>
                    <a:pt x="37" y="294"/>
                  </a:lnTo>
                  <a:lnTo>
                    <a:pt x="37" y="296"/>
                  </a:lnTo>
                  <a:lnTo>
                    <a:pt x="37" y="299"/>
                  </a:lnTo>
                  <a:lnTo>
                    <a:pt x="41" y="323"/>
                  </a:lnTo>
                  <a:lnTo>
                    <a:pt x="41" y="324"/>
                  </a:lnTo>
                  <a:lnTo>
                    <a:pt x="42" y="326"/>
                  </a:lnTo>
                  <a:lnTo>
                    <a:pt x="44" y="326"/>
                  </a:lnTo>
                  <a:lnTo>
                    <a:pt x="51" y="324"/>
                  </a:lnTo>
                  <a:lnTo>
                    <a:pt x="54" y="324"/>
                  </a:lnTo>
                  <a:lnTo>
                    <a:pt x="54" y="323"/>
                  </a:lnTo>
                  <a:lnTo>
                    <a:pt x="91" y="317"/>
                  </a:lnTo>
                  <a:lnTo>
                    <a:pt x="94" y="316"/>
                  </a:lnTo>
                  <a:lnTo>
                    <a:pt x="99" y="314"/>
                  </a:lnTo>
                  <a:lnTo>
                    <a:pt x="103" y="314"/>
                  </a:lnTo>
                  <a:lnTo>
                    <a:pt x="117" y="312"/>
                  </a:lnTo>
                  <a:lnTo>
                    <a:pt x="120" y="312"/>
                  </a:lnTo>
                  <a:lnTo>
                    <a:pt x="127" y="310"/>
                  </a:lnTo>
                  <a:lnTo>
                    <a:pt x="130" y="310"/>
                  </a:lnTo>
                  <a:lnTo>
                    <a:pt x="133" y="309"/>
                  </a:lnTo>
                  <a:lnTo>
                    <a:pt x="134" y="309"/>
                  </a:lnTo>
                  <a:lnTo>
                    <a:pt x="159" y="305"/>
                  </a:lnTo>
                  <a:lnTo>
                    <a:pt x="162" y="303"/>
                  </a:lnTo>
                  <a:lnTo>
                    <a:pt x="173" y="302"/>
                  </a:lnTo>
                  <a:lnTo>
                    <a:pt x="176" y="301"/>
                  </a:lnTo>
                  <a:lnTo>
                    <a:pt x="177" y="301"/>
                  </a:lnTo>
                  <a:lnTo>
                    <a:pt x="181" y="301"/>
                  </a:lnTo>
                  <a:lnTo>
                    <a:pt x="203" y="296"/>
                  </a:lnTo>
                  <a:lnTo>
                    <a:pt x="206" y="295"/>
                  </a:lnTo>
                  <a:lnTo>
                    <a:pt x="216" y="294"/>
                  </a:lnTo>
                  <a:lnTo>
                    <a:pt x="219" y="292"/>
                  </a:lnTo>
                  <a:lnTo>
                    <a:pt x="225" y="291"/>
                  </a:lnTo>
                  <a:lnTo>
                    <a:pt x="227" y="291"/>
                  </a:lnTo>
                  <a:lnTo>
                    <a:pt x="238" y="289"/>
                  </a:lnTo>
                  <a:lnTo>
                    <a:pt x="246" y="287"/>
                  </a:lnTo>
                  <a:lnTo>
                    <a:pt x="286" y="280"/>
                  </a:lnTo>
                  <a:lnTo>
                    <a:pt x="289" y="280"/>
                  </a:lnTo>
                  <a:lnTo>
                    <a:pt x="289" y="278"/>
                  </a:lnTo>
                  <a:lnTo>
                    <a:pt x="292" y="278"/>
                  </a:lnTo>
                  <a:lnTo>
                    <a:pt x="302" y="277"/>
                  </a:lnTo>
                  <a:lnTo>
                    <a:pt x="310" y="274"/>
                  </a:lnTo>
                  <a:lnTo>
                    <a:pt x="322" y="273"/>
                  </a:lnTo>
                  <a:lnTo>
                    <a:pt x="328" y="271"/>
                  </a:lnTo>
                </a:path>
              </a:pathLst>
            </a:custGeom>
            <a:solidFill>
              <a:srgbClr val="67BD62"/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6" name="Freeform 208"/>
            <p:cNvSpPr>
              <a:spLocks/>
            </p:cNvSpPr>
            <p:nvPr/>
          </p:nvSpPr>
          <p:spPr bwMode="auto">
            <a:xfrm>
              <a:off x="7620990" y="2408063"/>
              <a:ext cx="236538" cy="217487"/>
            </a:xfrm>
            <a:custGeom>
              <a:avLst/>
              <a:gdLst>
                <a:gd name="T0" fmla="*/ 2147483647 w 149"/>
                <a:gd name="T1" fmla="*/ 2147483647 h 148"/>
                <a:gd name="T2" fmla="*/ 2147483647 w 149"/>
                <a:gd name="T3" fmla="*/ 2147483647 h 148"/>
                <a:gd name="T4" fmla="*/ 2147483647 w 149"/>
                <a:gd name="T5" fmla="*/ 2147483647 h 148"/>
                <a:gd name="T6" fmla="*/ 2147483647 w 149"/>
                <a:gd name="T7" fmla="*/ 2147483647 h 148"/>
                <a:gd name="T8" fmla="*/ 2147483647 w 149"/>
                <a:gd name="T9" fmla="*/ 2147483647 h 148"/>
                <a:gd name="T10" fmla="*/ 2147483647 w 149"/>
                <a:gd name="T11" fmla="*/ 2147483647 h 148"/>
                <a:gd name="T12" fmla="*/ 2147483647 w 149"/>
                <a:gd name="T13" fmla="*/ 2147483647 h 148"/>
                <a:gd name="T14" fmla="*/ 2147483647 w 149"/>
                <a:gd name="T15" fmla="*/ 2147483647 h 148"/>
                <a:gd name="T16" fmla="*/ 2147483647 w 149"/>
                <a:gd name="T17" fmla="*/ 2147483647 h 148"/>
                <a:gd name="T18" fmla="*/ 2147483647 w 149"/>
                <a:gd name="T19" fmla="*/ 2147483647 h 148"/>
                <a:gd name="T20" fmla="*/ 2147483647 w 149"/>
                <a:gd name="T21" fmla="*/ 2147483647 h 148"/>
                <a:gd name="T22" fmla="*/ 2147483647 w 149"/>
                <a:gd name="T23" fmla="*/ 2147483647 h 148"/>
                <a:gd name="T24" fmla="*/ 2147483647 w 149"/>
                <a:gd name="T25" fmla="*/ 2147483647 h 148"/>
                <a:gd name="T26" fmla="*/ 2147483647 w 149"/>
                <a:gd name="T27" fmla="*/ 2147483647 h 148"/>
                <a:gd name="T28" fmla="*/ 2147483647 w 149"/>
                <a:gd name="T29" fmla="*/ 2147483647 h 148"/>
                <a:gd name="T30" fmla="*/ 2147483647 w 149"/>
                <a:gd name="T31" fmla="*/ 2147483647 h 148"/>
                <a:gd name="T32" fmla="*/ 2147483647 w 149"/>
                <a:gd name="T33" fmla="*/ 2147483647 h 148"/>
                <a:gd name="T34" fmla="*/ 2147483647 w 149"/>
                <a:gd name="T35" fmla="*/ 2147483647 h 148"/>
                <a:gd name="T36" fmla="*/ 2147483647 w 149"/>
                <a:gd name="T37" fmla="*/ 2147483647 h 148"/>
                <a:gd name="T38" fmla="*/ 2147483647 w 149"/>
                <a:gd name="T39" fmla="*/ 2147483647 h 148"/>
                <a:gd name="T40" fmla="*/ 2147483647 w 149"/>
                <a:gd name="T41" fmla="*/ 2147483647 h 148"/>
                <a:gd name="T42" fmla="*/ 2147483647 w 149"/>
                <a:gd name="T43" fmla="*/ 0 h 148"/>
                <a:gd name="T44" fmla="*/ 2147483647 w 149"/>
                <a:gd name="T45" fmla="*/ 2147483647 h 148"/>
                <a:gd name="T46" fmla="*/ 2147483647 w 149"/>
                <a:gd name="T47" fmla="*/ 2147483647 h 148"/>
                <a:gd name="T48" fmla="*/ 2147483647 w 149"/>
                <a:gd name="T49" fmla="*/ 2147483647 h 148"/>
                <a:gd name="T50" fmla="*/ 2147483647 w 149"/>
                <a:gd name="T51" fmla="*/ 2147483647 h 148"/>
                <a:gd name="T52" fmla="*/ 2147483647 w 149"/>
                <a:gd name="T53" fmla="*/ 2147483647 h 148"/>
                <a:gd name="T54" fmla="*/ 2147483647 w 149"/>
                <a:gd name="T55" fmla="*/ 2147483647 h 148"/>
                <a:gd name="T56" fmla="*/ 2147483647 w 149"/>
                <a:gd name="T57" fmla="*/ 2147483647 h 148"/>
                <a:gd name="T58" fmla="*/ 2147483647 w 149"/>
                <a:gd name="T59" fmla="*/ 2147483647 h 148"/>
                <a:gd name="T60" fmla="*/ 2147483647 w 149"/>
                <a:gd name="T61" fmla="*/ 2147483647 h 148"/>
                <a:gd name="T62" fmla="*/ 2147483647 w 149"/>
                <a:gd name="T63" fmla="*/ 2147483647 h 148"/>
                <a:gd name="T64" fmla="*/ 2147483647 w 149"/>
                <a:gd name="T65" fmla="*/ 2147483647 h 148"/>
                <a:gd name="T66" fmla="*/ 2147483647 w 149"/>
                <a:gd name="T67" fmla="*/ 2147483647 h 148"/>
                <a:gd name="T68" fmla="*/ 2147483647 w 149"/>
                <a:gd name="T69" fmla="*/ 2147483647 h 148"/>
                <a:gd name="T70" fmla="*/ 2147483647 w 149"/>
                <a:gd name="T71" fmla="*/ 2147483647 h 148"/>
                <a:gd name="T72" fmla="*/ 0 w 149"/>
                <a:gd name="T73" fmla="*/ 2147483647 h 148"/>
                <a:gd name="T74" fmla="*/ 2147483647 w 149"/>
                <a:gd name="T75" fmla="*/ 2147483647 h 148"/>
                <a:gd name="T76" fmla="*/ 2147483647 w 149"/>
                <a:gd name="T77" fmla="*/ 2147483647 h 148"/>
                <a:gd name="T78" fmla="*/ 2147483647 w 149"/>
                <a:gd name="T79" fmla="*/ 2147483647 h 148"/>
                <a:gd name="T80" fmla="*/ 2147483647 w 149"/>
                <a:gd name="T81" fmla="*/ 2147483647 h 148"/>
                <a:gd name="T82" fmla="*/ 2147483647 w 149"/>
                <a:gd name="T83" fmla="*/ 2147483647 h 148"/>
                <a:gd name="T84" fmla="*/ 2147483647 w 149"/>
                <a:gd name="T85" fmla="*/ 2147483647 h 148"/>
                <a:gd name="T86" fmla="*/ 2147483647 w 149"/>
                <a:gd name="T87" fmla="*/ 2147483647 h 148"/>
                <a:gd name="T88" fmla="*/ 2147483647 w 149"/>
                <a:gd name="T89" fmla="*/ 2147483647 h 148"/>
                <a:gd name="T90" fmla="*/ 2147483647 w 149"/>
                <a:gd name="T91" fmla="*/ 2147483647 h 148"/>
                <a:gd name="T92" fmla="*/ 2147483647 w 149"/>
                <a:gd name="T93" fmla="*/ 2147483647 h 148"/>
                <a:gd name="T94" fmla="*/ 2147483647 w 149"/>
                <a:gd name="T95" fmla="*/ 2147483647 h 148"/>
                <a:gd name="T96" fmla="*/ 2147483647 w 149"/>
                <a:gd name="T97" fmla="*/ 2147483647 h 148"/>
                <a:gd name="T98" fmla="*/ 2147483647 w 149"/>
                <a:gd name="T99" fmla="*/ 2147483647 h 148"/>
                <a:gd name="T100" fmla="*/ 2147483647 w 149"/>
                <a:gd name="T101" fmla="*/ 2147483647 h 148"/>
                <a:gd name="T102" fmla="*/ 2147483647 w 149"/>
                <a:gd name="T103" fmla="*/ 2147483647 h 14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49"/>
                <a:gd name="T157" fmla="*/ 0 h 148"/>
                <a:gd name="T158" fmla="*/ 149 w 149"/>
                <a:gd name="T159" fmla="*/ 148 h 14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49" h="148">
                  <a:moveTo>
                    <a:pt x="52" y="117"/>
                  </a:moveTo>
                  <a:lnTo>
                    <a:pt x="62" y="105"/>
                  </a:lnTo>
                  <a:lnTo>
                    <a:pt x="78" y="102"/>
                  </a:lnTo>
                  <a:lnTo>
                    <a:pt x="87" y="97"/>
                  </a:lnTo>
                  <a:lnTo>
                    <a:pt x="95" y="97"/>
                  </a:lnTo>
                  <a:lnTo>
                    <a:pt x="96" y="95"/>
                  </a:lnTo>
                  <a:lnTo>
                    <a:pt x="110" y="90"/>
                  </a:lnTo>
                  <a:lnTo>
                    <a:pt x="135" y="80"/>
                  </a:lnTo>
                  <a:lnTo>
                    <a:pt x="141" y="76"/>
                  </a:lnTo>
                  <a:lnTo>
                    <a:pt x="143" y="76"/>
                  </a:lnTo>
                  <a:lnTo>
                    <a:pt x="145" y="76"/>
                  </a:lnTo>
                  <a:lnTo>
                    <a:pt x="148" y="63"/>
                  </a:lnTo>
                  <a:lnTo>
                    <a:pt x="143" y="45"/>
                  </a:lnTo>
                  <a:lnTo>
                    <a:pt x="143" y="42"/>
                  </a:lnTo>
                  <a:lnTo>
                    <a:pt x="142" y="40"/>
                  </a:lnTo>
                  <a:lnTo>
                    <a:pt x="142" y="38"/>
                  </a:lnTo>
                  <a:lnTo>
                    <a:pt x="141" y="38"/>
                  </a:lnTo>
                  <a:lnTo>
                    <a:pt x="139" y="31"/>
                  </a:lnTo>
                  <a:lnTo>
                    <a:pt x="138" y="29"/>
                  </a:lnTo>
                  <a:lnTo>
                    <a:pt x="134" y="9"/>
                  </a:lnTo>
                  <a:lnTo>
                    <a:pt x="131" y="2"/>
                  </a:lnTo>
                  <a:lnTo>
                    <a:pt x="131" y="0"/>
                  </a:lnTo>
                  <a:lnTo>
                    <a:pt x="110" y="5"/>
                  </a:lnTo>
                  <a:lnTo>
                    <a:pt x="107" y="6"/>
                  </a:lnTo>
                  <a:lnTo>
                    <a:pt x="106" y="6"/>
                  </a:lnTo>
                  <a:lnTo>
                    <a:pt x="105" y="6"/>
                  </a:lnTo>
                  <a:lnTo>
                    <a:pt x="91" y="9"/>
                  </a:lnTo>
                  <a:lnTo>
                    <a:pt x="87" y="11"/>
                  </a:lnTo>
                  <a:lnTo>
                    <a:pt x="76" y="13"/>
                  </a:lnTo>
                  <a:lnTo>
                    <a:pt x="52" y="23"/>
                  </a:lnTo>
                  <a:lnTo>
                    <a:pt x="52" y="19"/>
                  </a:lnTo>
                  <a:lnTo>
                    <a:pt x="37" y="23"/>
                  </a:lnTo>
                  <a:lnTo>
                    <a:pt x="34" y="23"/>
                  </a:lnTo>
                  <a:lnTo>
                    <a:pt x="8" y="29"/>
                  </a:lnTo>
                  <a:lnTo>
                    <a:pt x="2" y="30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5" y="63"/>
                  </a:lnTo>
                  <a:lnTo>
                    <a:pt x="8" y="72"/>
                  </a:lnTo>
                  <a:lnTo>
                    <a:pt x="8" y="76"/>
                  </a:lnTo>
                  <a:lnTo>
                    <a:pt x="8" y="79"/>
                  </a:lnTo>
                  <a:lnTo>
                    <a:pt x="9" y="87"/>
                  </a:lnTo>
                  <a:lnTo>
                    <a:pt x="12" y="97"/>
                  </a:lnTo>
                  <a:lnTo>
                    <a:pt x="12" y="99"/>
                  </a:lnTo>
                  <a:lnTo>
                    <a:pt x="12" y="104"/>
                  </a:lnTo>
                  <a:lnTo>
                    <a:pt x="22" y="119"/>
                  </a:lnTo>
                  <a:lnTo>
                    <a:pt x="5" y="135"/>
                  </a:lnTo>
                  <a:lnTo>
                    <a:pt x="15" y="147"/>
                  </a:lnTo>
                  <a:lnTo>
                    <a:pt x="34" y="134"/>
                  </a:lnTo>
                  <a:lnTo>
                    <a:pt x="42" y="123"/>
                  </a:lnTo>
                  <a:lnTo>
                    <a:pt x="52" y="117"/>
                  </a:lnTo>
                </a:path>
              </a:pathLst>
            </a:custGeom>
            <a:solidFill>
              <a:srgbClr val="67BD62"/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7" name="Freeform 209"/>
            <p:cNvSpPr>
              <a:spLocks/>
            </p:cNvSpPr>
            <p:nvPr/>
          </p:nvSpPr>
          <p:spPr bwMode="auto">
            <a:xfrm>
              <a:off x="7284440" y="3031950"/>
              <a:ext cx="36513" cy="31750"/>
            </a:xfrm>
            <a:custGeom>
              <a:avLst/>
              <a:gdLst>
                <a:gd name="T0" fmla="*/ 0 w 23"/>
                <a:gd name="T1" fmla="*/ 2147483647 h 22"/>
                <a:gd name="T2" fmla="*/ 2147483647 w 23"/>
                <a:gd name="T3" fmla="*/ 2147483647 h 22"/>
                <a:gd name="T4" fmla="*/ 2147483647 w 23"/>
                <a:gd name="T5" fmla="*/ 2147483647 h 22"/>
                <a:gd name="T6" fmla="*/ 2147483647 w 23"/>
                <a:gd name="T7" fmla="*/ 2147483647 h 22"/>
                <a:gd name="T8" fmla="*/ 2147483647 w 23"/>
                <a:gd name="T9" fmla="*/ 2147483647 h 22"/>
                <a:gd name="T10" fmla="*/ 2147483647 w 23"/>
                <a:gd name="T11" fmla="*/ 2147483647 h 22"/>
                <a:gd name="T12" fmla="*/ 2147483647 w 23"/>
                <a:gd name="T13" fmla="*/ 2147483647 h 22"/>
                <a:gd name="T14" fmla="*/ 2147483647 w 23"/>
                <a:gd name="T15" fmla="*/ 0 h 22"/>
                <a:gd name="T16" fmla="*/ 2147483647 w 23"/>
                <a:gd name="T17" fmla="*/ 2147483647 h 22"/>
                <a:gd name="T18" fmla="*/ 2147483647 w 23"/>
                <a:gd name="T19" fmla="*/ 2147483647 h 22"/>
                <a:gd name="T20" fmla="*/ 0 w 23"/>
                <a:gd name="T21" fmla="*/ 2147483647 h 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"/>
                <a:gd name="T34" fmla="*/ 0 h 22"/>
                <a:gd name="T35" fmla="*/ 23 w 23"/>
                <a:gd name="T36" fmla="*/ 22 h 2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" h="22">
                  <a:moveTo>
                    <a:pt x="0" y="7"/>
                  </a:moveTo>
                  <a:lnTo>
                    <a:pt x="8" y="12"/>
                  </a:lnTo>
                  <a:lnTo>
                    <a:pt x="10" y="15"/>
                  </a:lnTo>
                  <a:lnTo>
                    <a:pt x="11" y="21"/>
                  </a:lnTo>
                  <a:lnTo>
                    <a:pt x="16" y="14"/>
                  </a:lnTo>
                  <a:lnTo>
                    <a:pt x="22" y="7"/>
                  </a:lnTo>
                  <a:lnTo>
                    <a:pt x="10" y="0"/>
                  </a:lnTo>
                  <a:lnTo>
                    <a:pt x="3" y="1"/>
                  </a:lnTo>
                  <a:lnTo>
                    <a:pt x="3" y="4"/>
                  </a:lnTo>
                  <a:lnTo>
                    <a:pt x="0" y="7"/>
                  </a:lnTo>
                </a:path>
              </a:pathLst>
            </a:custGeom>
            <a:solidFill>
              <a:srgbClr val="E7E6E6">
                <a:lumMod val="75000"/>
              </a:srgbClr>
            </a:solidFill>
            <a:ln w="6350" cap="rnd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8" name="Freeform 210"/>
            <p:cNvSpPr>
              <a:spLocks/>
            </p:cNvSpPr>
            <p:nvPr/>
          </p:nvSpPr>
          <p:spPr bwMode="auto">
            <a:xfrm>
              <a:off x="7427315" y="2855738"/>
              <a:ext cx="144463" cy="222250"/>
            </a:xfrm>
            <a:custGeom>
              <a:avLst/>
              <a:gdLst>
                <a:gd name="T0" fmla="*/ 2147483647 w 91"/>
                <a:gd name="T1" fmla="*/ 2147483647 h 151"/>
                <a:gd name="T2" fmla="*/ 2147483647 w 91"/>
                <a:gd name="T3" fmla="*/ 2147483647 h 151"/>
                <a:gd name="T4" fmla="*/ 2147483647 w 91"/>
                <a:gd name="T5" fmla="*/ 2147483647 h 151"/>
                <a:gd name="T6" fmla="*/ 2147483647 w 91"/>
                <a:gd name="T7" fmla="*/ 2147483647 h 151"/>
                <a:gd name="T8" fmla="*/ 2147483647 w 91"/>
                <a:gd name="T9" fmla="*/ 2147483647 h 151"/>
                <a:gd name="T10" fmla="*/ 2147483647 w 91"/>
                <a:gd name="T11" fmla="*/ 2147483647 h 151"/>
                <a:gd name="T12" fmla="*/ 2147483647 w 91"/>
                <a:gd name="T13" fmla="*/ 2147483647 h 151"/>
                <a:gd name="T14" fmla="*/ 2147483647 w 91"/>
                <a:gd name="T15" fmla="*/ 2147483647 h 151"/>
                <a:gd name="T16" fmla="*/ 2147483647 w 91"/>
                <a:gd name="T17" fmla="*/ 0 h 151"/>
                <a:gd name="T18" fmla="*/ 2147483647 w 91"/>
                <a:gd name="T19" fmla="*/ 2147483647 h 151"/>
                <a:gd name="T20" fmla="*/ 2147483647 w 91"/>
                <a:gd name="T21" fmla="*/ 2147483647 h 151"/>
                <a:gd name="T22" fmla="*/ 2147483647 w 91"/>
                <a:gd name="T23" fmla="*/ 2147483647 h 151"/>
                <a:gd name="T24" fmla="*/ 0 w 91"/>
                <a:gd name="T25" fmla="*/ 2147483647 h 151"/>
                <a:gd name="T26" fmla="*/ 0 w 91"/>
                <a:gd name="T27" fmla="*/ 2147483647 h 151"/>
                <a:gd name="T28" fmla="*/ 0 w 91"/>
                <a:gd name="T29" fmla="*/ 2147483647 h 151"/>
                <a:gd name="T30" fmla="*/ 2147483647 w 91"/>
                <a:gd name="T31" fmla="*/ 2147483647 h 151"/>
                <a:gd name="T32" fmla="*/ 2147483647 w 91"/>
                <a:gd name="T33" fmla="*/ 2147483647 h 151"/>
                <a:gd name="T34" fmla="*/ 2147483647 w 91"/>
                <a:gd name="T35" fmla="*/ 2147483647 h 151"/>
                <a:gd name="T36" fmla="*/ 2147483647 w 91"/>
                <a:gd name="T37" fmla="*/ 2147483647 h 151"/>
                <a:gd name="T38" fmla="*/ 2147483647 w 91"/>
                <a:gd name="T39" fmla="*/ 2147483647 h 151"/>
                <a:gd name="T40" fmla="*/ 2147483647 w 91"/>
                <a:gd name="T41" fmla="*/ 2147483647 h 151"/>
                <a:gd name="T42" fmla="*/ 2147483647 w 91"/>
                <a:gd name="T43" fmla="*/ 2147483647 h 151"/>
                <a:gd name="T44" fmla="*/ 2147483647 w 91"/>
                <a:gd name="T45" fmla="*/ 2147483647 h 151"/>
                <a:gd name="T46" fmla="*/ 2147483647 w 91"/>
                <a:gd name="T47" fmla="*/ 2147483647 h 151"/>
                <a:gd name="T48" fmla="*/ 2147483647 w 91"/>
                <a:gd name="T49" fmla="*/ 2147483647 h 151"/>
                <a:gd name="T50" fmla="*/ 2147483647 w 91"/>
                <a:gd name="T51" fmla="*/ 2147483647 h 151"/>
                <a:gd name="T52" fmla="*/ 2147483647 w 91"/>
                <a:gd name="T53" fmla="*/ 2147483647 h 151"/>
                <a:gd name="T54" fmla="*/ 2147483647 w 91"/>
                <a:gd name="T55" fmla="*/ 2147483647 h 151"/>
                <a:gd name="T56" fmla="*/ 2147483647 w 91"/>
                <a:gd name="T57" fmla="*/ 2147483647 h 151"/>
                <a:gd name="T58" fmla="*/ 2147483647 w 91"/>
                <a:gd name="T59" fmla="*/ 2147483647 h 151"/>
                <a:gd name="T60" fmla="*/ 2147483647 w 91"/>
                <a:gd name="T61" fmla="*/ 2147483647 h 151"/>
                <a:gd name="T62" fmla="*/ 2147483647 w 91"/>
                <a:gd name="T63" fmla="*/ 2147483647 h 151"/>
                <a:gd name="T64" fmla="*/ 2147483647 w 91"/>
                <a:gd name="T65" fmla="*/ 2147483647 h 151"/>
                <a:gd name="T66" fmla="*/ 2147483647 w 91"/>
                <a:gd name="T67" fmla="*/ 2147483647 h 151"/>
                <a:gd name="T68" fmla="*/ 2147483647 w 91"/>
                <a:gd name="T69" fmla="*/ 2147483647 h 151"/>
                <a:gd name="T70" fmla="*/ 2147483647 w 91"/>
                <a:gd name="T71" fmla="*/ 2147483647 h 151"/>
                <a:gd name="T72" fmla="*/ 2147483647 w 91"/>
                <a:gd name="T73" fmla="*/ 2147483647 h 151"/>
                <a:gd name="T74" fmla="*/ 2147483647 w 91"/>
                <a:gd name="T75" fmla="*/ 2147483647 h 151"/>
                <a:gd name="T76" fmla="*/ 2147483647 w 91"/>
                <a:gd name="T77" fmla="*/ 2147483647 h 151"/>
                <a:gd name="T78" fmla="*/ 2147483647 w 91"/>
                <a:gd name="T79" fmla="*/ 2147483647 h 151"/>
                <a:gd name="T80" fmla="*/ 2147483647 w 91"/>
                <a:gd name="T81" fmla="*/ 2147483647 h 151"/>
                <a:gd name="T82" fmla="*/ 2147483647 w 91"/>
                <a:gd name="T83" fmla="*/ 2147483647 h 151"/>
                <a:gd name="T84" fmla="*/ 2147483647 w 91"/>
                <a:gd name="T85" fmla="*/ 2147483647 h 151"/>
                <a:gd name="T86" fmla="*/ 2147483647 w 91"/>
                <a:gd name="T87" fmla="*/ 2147483647 h 151"/>
                <a:gd name="T88" fmla="*/ 2147483647 w 91"/>
                <a:gd name="T89" fmla="*/ 2147483647 h 151"/>
                <a:gd name="T90" fmla="*/ 2147483647 w 91"/>
                <a:gd name="T91" fmla="*/ 2147483647 h 151"/>
                <a:gd name="T92" fmla="*/ 2147483647 w 91"/>
                <a:gd name="T93" fmla="*/ 2147483647 h 15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91"/>
                <a:gd name="T142" fmla="*/ 0 h 151"/>
                <a:gd name="T143" fmla="*/ 91 w 91"/>
                <a:gd name="T144" fmla="*/ 151 h 15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91" h="151">
                  <a:moveTo>
                    <a:pt x="30" y="50"/>
                  </a:moveTo>
                  <a:lnTo>
                    <a:pt x="22" y="37"/>
                  </a:lnTo>
                  <a:lnTo>
                    <a:pt x="20" y="27"/>
                  </a:lnTo>
                  <a:lnTo>
                    <a:pt x="22" y="26"/>
                  </a:lnTo>
                  <a:lnTo>
                    <a:pt x="20" y="23"/>
                  </a:lnTo>
                  <a:lnTo>
                    <a:pt x="23" y="13"/>
                  </a:lnTo>
                  <a:lnTo>
                    <a:pt x="26" y="4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0" y="23"/>
                  </a:lnTo>
                  <a:lnTo>
                    <a:pt x="1" y="25"/>
                  </a:lnTo>
                  <a:lnTo>
                    <a:pt x="9" y="54"/>
                  </a:lnTo>
                  <a:lnTo>
                    <a:pt x="9" y="56"/>
                  </a:lnTo>
                  <a:lnTo>
                    <a:pt x="12" y="62"/>
                  </a:lnTo>
                  <a:lnTo>
                    <a:pt x="12" y="63"/>
                  </a:lnTo>
                  <a:lnTo>
                    <a:pt x="12" y="66"/>
                  </a:lnTo>
                  <a:lnTo>
                    <a:pt x="13" y="66"/>
                  </a:lnTo>
                  <a:lnTo>
                    <a:pt x="13" y="68"/>
                  </a:lnTo>
                  <a:lnTo>
                    <a:pt x="16" y="75"/>
                  </a:lnTo>
                  <a:lnTo>
                    <a:pt x="16" y="76"/>
                  </a:lnTo>
                  <a:lnTo>
                    <a:pt x="16" y="77"/>
                  </a:lnTo>
                  <a:lnTo>
                    <a:pt x="20" y="93"/>
                  </a:lnTo>
                  <a:lnTo>
                    <a:pt x="26" y="111"/>
                  </a:lnTo>
                  <a:lnTo>
                    <a:pt x="27" y="118"/>
                  </a:lnTo>
                  <a:lnTo>
                    <a:pt x="31" y="129"/>
                  </a:lnTo>
                  <a:lnTo>
                    <a:pt x="31" y="131"/>
                  </a:lnTo>
                  <a:lnTo>
                    <a:pt x="33" y="136"/>
                  </a:lnTo>
                  <a:lnTo>
                    <a:pt x="33" y="138"/>
                  </a:lnTo>
                  <a:lnTo>
                    <a:pt x="37" y="150"/>
                  </a:lnTo>
                  <a:lnTo>
                    <a:pt x="52" y="147"/>
                  </a:lnTo>
                  <a:lnTo>
                    <a:pt x="66" y="144"/>
                  </a:lnTo>
                  <a:lnTo>
                    <a:pt x="76" y="141"/>
                  </a:lnTo>
                  <a:lnTo>
                    <a:pt x="83" y="140"/>
                  </a:lnTo>
                  <a:lnTo>
                    <a:pt x="90" y="138"/>
                  </a:lnTo>
                  <a:lnTo>
                    <a:pt x="77" y="102"/>
                  </a:lnTo>
                  <a:lnTo>
                    <a:pt x="76" y="105"/>
                  </a:lnTo>
                  <a:lnTo>
                    <a:pt x="56" y="91"/>
                  </a:lnTo>
                  <a:lnTo>
                    <a:pt x="49" y="81"/>
                  </a:lnTo>
                  <a:lnTo>
                    <a:pt x="41" y="61"/>
                  </a:lnTo>
                  <a:lnTo>
                    <a:pt x="30" y="50"/>
                  </a:lnTo>
                </a:path>
              </a:pathLst>
            </a:custGeom>
            <a:solidFill>
              <a:srgbClr val="67BD62"/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9" name="Freeform 211"/>
            <p:cNvSpPr>
              <a:spLocks/>
            </p:cNvSpPr>
            <p:nvPr/>
          </p:nvSpPr>
          <p:spPr bwMode="auto">
            <a:xfrm>
              <a:off x="7613053" y="2249313"/>
              <a:ext cx="458787" cy="233362"/>
            </a:xfrm>
            <a:custGeom>
              <a:avLst/>
              <a:gdLst>
                <a:gd name="T0" fmla="*/ 2147483647 w 290"/>
                <a:gd name="T1" fmla="*/ 2147483647 h 157"/>
                <a:gd name="T2" fmla="*/ 2147483647 w 290"/>
                <a:gd name="T3" fmla="*/ 2147483647 h 157"/>
                <a:gd name="T4" fmla="*/ 2147483647 w 290"/>
                <a:gd name="T5" fmla="*/ 2147483647 h 157"/>
                <a:gd name="T6" fmla="*/ 2147483647 w 290"/>
                <a:gd name="T7" fmla="*/ 2147483647 h 157"/>
                <a:gd name="T8" fmla="*/ 2147483647 w 290"/>
                <a:gd name="T9" fmla="*/ 2147483647 h 157"/>
                <a:gd name="T10" fmla="*/ 2147483647 w 290"/>
                <a:gd name="T11" fmla="*/ 2147483647 h 157"/>
                <a:gd name="T12" fmla="*/ 2147483647 w 290"/>
                <a:gd name="T13" fmla="*/ 2147483647 h 157"/>
                <a:gd name="T14" fmla="*/ 2147483647 w 290"/>
                <a:gd name="T15" fmla="*/ 2147483647 h 157"/>
                <a:gd name="T16" fmla="*/ 2147483647 w 290"/>
                <a:gd name="T17" fmla="*/ 2147483647 h 157"/>
                <a:gd name="T18" fmla="*/ 2147483647 w 290"/>
                <a:gd name="T19" fmla="*/ 2147483647 h 157"/>
                <a:gd name="T20" fmla="*/ 2147483647 w 290"/>
                <a:gd name="T21" fmla="*/ 2147483647 h 157"/>
                <a:gd name="T22" fmla="*/ 2147483647 w 290"/>
                <a:gd name="T23" fmla="*/ 2147483647 h 157"/>
                <a:gd name="T24" fmla="*/ 2147483647 w 290"/>
                <a:gd name="T25" fmla="*/ 2147483647 h 157"/>
                <a:gd name="T26" fmla="*/ 2147483647 w 290"/>
                <a:gd name="T27" fmla="*/ 2147483647 h 157"/>
                <a:gd name="T28" fmla="*/ 2147483647 w 290"/>
                <a:gd name="T29" fmla="*/ 2147483647 h 157"/>
                <a:gd name="T30" fmla="*/ 2147483647 w 290"/>
                <a:gd name="T31" fmla="*/ 2147483647 h 157"/>
                <a:gd name="T32" fmla="*/ 2147483647 w 290"/>
                <a:gd name="T33" fmla="*/ 2147483647 h 157"/>
                <a:gd name="T34" fmla="*/ 2147483647 w 290"/>
                <a:gd name="T35" fmla="*/ 2147483647 h 157"/>
                <a:gd name="T36" fmla="*/ 2147483647 w 290"/>
                <a:gd name="T37" fmla="*/ 2147483647 h 157"/>
                <a:gd name="T38" fmla="*/ 2147483647 w 290"/>
                <a:gd name="T39" fmla="*/ 2147483647 h 157"/>
                <a:gd name="T40" fmla="*/ 0 w 290"/>
                <a:gd name="T41" fmla="*/ 2147483647 h 157"/>
                <a:gd name="T42" fmla="*/ 2147483647 w 290"/>
                <a:gd name="T43" fmla="*/ 2147483647 h 157"/>
                <a:gd name="T44" fmla="*/ 2147483647 w 290"/>
                <a:gd name="T45" fmla="*/ 2147483647 h 157"/>
                <a:gd name="T46" fmla="*/ 2147483647 w 290"/>
                <a:gd name="T47" fmla="*/ 2147483647 h 157"/>
                <a:gd name="T48" fmla="*/ 2147483647 w 290"/>
                <a:gd name="T49" fmla="*/ 2147483647 h 157"/>
                <a:gd name="T50" fmla="*/ 2147483647 w 290"/>
                <a:gd name="T51" fmla="*/ 2147483647 h 157"/>
                <a:gd name="T52" fmla="*/ 2147483647 w 290"/>
                <a:gd name="T53" fmla="*/ 2147483647 h 157"/>
                <a:gd name="T54" fmla="*/ 2147483647 w 290"/>
                <a:gd name="T55" fmla="*/ 2147483647 h 157"/>
                <a:gd name="T56" fmla="*/ 2147483647 w 290"/>
                <a:gd name="T57" fmla="*/ 2147483647 h 157"/>
                <a:gd name="T58" fmla="*/ 2147483647 w 290"/>
                <a:gd name="T59" fmla="*/ 2147483647 h 157"/>
                <a:gd name="T60" fmla="*/ 2147483647 w 290"/>
                <a:gd name="T61" fmla="*/ 2147483647 h 157"/>
                <a:gd name="T62" fmla="*/ 2147483647 w 290"/>
                <a:gd name="T63" fmla="*/ 2147483647 h 157"/>
                <a:gd name="T64" fmla="*/ 2147483647 w 290"/>
                <a:gd name="T65" fmla="*/ 2147483647 h 157"/>
                <a:gd name="T66" fmla="*/ 2147483647 w 290"/>
                <a:gd name="T67" fmla="*/ 2147483647 h 157"/>
                <a:gd name="T68" fmla="*/ 2147483647 w 290"/>
                <a:gd name="T69" fmla="*/ 2147483647 h 157"/>
                <a:gd name="T70" fmla="*/ 2147483647 w 290"/>
                <a:gd name="T71" fmla="*/ 2147483647 h 157"/>
                <a:gd name="T72" fmla="*/ 2147483647 w 290"/>
                <a:gd name="T73" fmla="*/ 2147483647 h 157"/>
                <a:gd name="T74" fmla="*/ 2147483647 w 290"/>
                <a:gd name="T75" fmla="*/ 2147483647 h 157"/>
                <a:gd name="T76" fmla="*/ 2147483647 w 290"/>
                <a:gd name="T77" fmla="*/ 2147483647 h 157"/>
                <a:gd name="T78" fmla="*/ 2147483647 w 290"/>
                <a:gd name="T79" fmla="*/ 2147483647 h 157"/>
                <a:gd name="T80" fmla="*/ 2147483647 w 290"/>
                <a:gd name="T81" fmla="*/ 2147483647 h 157"/>
                <a:gd name="T82" fmla="*/ 2147483647 w 290"/>
                <a:gd name="T83" fmla="*/ 2147483647 h 157"/>
                <a:gd name="T84" fmla="*/ 2147483647 w 290"/>
                <a:gd name="T85" fmla="*/ 2147483647 h 157"/>
                <a:gd name="T86" fmla="*/ 2147483647 w 290"/>
                <a:gd name="T87" fmla="*/ 2147483647 h 157"/>
                <a:gd name="T88" fmla="*/ 2147483647 w 290"/>
                <a:gd name="T89" fmla="*/ 2147483647 h 157"/>
                <a:gd name="T90" fmla="*/ 2147483647 w 290"/>
                <a:gd name="T91" fmla="*/ 2147483647 h 157"/>
                <a:gd name="T92" fmla="*/ 2147483647 w 290"/>
                <a:gd name="T93" fmla="*/ 2147483647 h 157"/>
                <a:gd name="T94" fmla="*/ 2147483647 w 290"/>
                <a:gd name="T95" fmla="*/ 2147483647 h 157"/>
                <a:gd name="T96" fmla="*/ 2147483647 w 290"/>
                <a:gd name="T97" fmla="*/ 2147483647 h 157"/>
                <a:gd name="T98" fmla="*/ 2147483647 w 290"/>
                <a:gd name="T99" fmla="*/ 2147483647 h 157"/>
                <a:gd name="T100" fmla="*/ 2147483647 w 290"/>
                <a:gd name="T101" fmla="*/ 2147483647 h 157"/>
                <a:gd name="T102" fmla="*/ 2147483647 w 290"/>
                <a:gd name="T103" fmla="*/ 2147483647 h 157"/>
                <a:gd name="T104" fmla="*/ 2147483647 w 290"/>
                <a:gd name="T105" fmla="*/ 2147483647 h 15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90"/>
                <a:gd name="T160" fmla="*/ 0 h 157"/>
                <a:gd name="T161" fmla="*/ 290 w 290"/>
                <a:gd name="T162" fmla="*/ 157 h 15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90" h="157">
                  <a:moveTo>
                    <a:pt x="230" y="121"/>
                  </a:moveTo>
                  <a:lnTo>
                    <a:pt x="226" y="125"/>
                  </a:lnTo>
                  <a:lnTo>
                    <a:pt x="220" y="132"/>
                  </a:lnTo>
                  <a:lnTo>
                    <a:pt x="216" y="132"/>
                  </a:lnTo>
                  <a:lnTo>
                    <a:pt x="213" y="144"/>
                  </a:lnTo>
                  <a:lnTo>
                    <a:pt x="208" y="150"/>
                  </a:lnTo>
                  <a:lnTo>
                    <a:pt x="201" y="150"/>
                  </a:lnTo>
                  <a:lnTo>
                    <a:pt x="198" y="140"/>
                  </a:lnTo>
                  <a:lnTo>
                    <a:pt x="197" y="133"/>
                  </a:lnTo>
                  <a:lnTo>
                    <a:pt x="190" y="132"/>
                  </a:lnTo>
                  <a:lnTo>
                    <a:pt x="184" y="128"/>
                  </a:lnTo>
                  <a:lnTo>
                    <a:pt x="183" y="126"/>
                  </a:lnTo>
                  <a:lnTo>
                    <a:pt x="177" y="125"/>
                  </a:lnTo>
                  <a:lnTo>
                    <a:pt x="173" y="112"/>
                  </a:lnTo>
                  <a:lnTo>
                    <a:pt x="170" y="114"/>
                  </a:lnTo>
                  <a:lnTo>
                    <a:pt x="168" y="104"/>
                  </a:lnTo>
                  <a:lnTo>
                    <a:pt x="166" y="101"/>
                  </a:lnTo>
                  <a:lnTo>
                    <a:pt x="162" y="103"/>
                  </a:lnTo>
                  <a:lnTo>
                    <a:pt x="158" y="104"/>
                  </a:lnTo>
                  <a:lnTo>
                    <a:pt x="154" y="104"/>
                  </a:lnTo>
                  <a:lnTo>
                    <a:pt x="137" y="110"/>
                  </a:lnTo>
                  <a:lnTo>
                    <a:pt x="134" y="111"/>
                  </a:lnTo>
                  <a:lnTo>
                    <a:pt x="134" y="108"/>
                  </a:lnTo>
                  <a:lnTo>
                    <a:pt x="113" y="114"/>
                  </a:lnTo>
                  <a:lnTo>
                    <a:pt x="111" y="115"/>
                  </a:lnTo>
                  <a:lnTo>
                    <a:pt x="109" y="115"/>
                  </a:lnTo>
                  <a:lnTo>
                    <a:pt x="108" y="115"/>
                  </a:lnTo>
                  <a:lnTo>
                    <a:pt x="94" y="118"/>
                  </a:lnTo>
                  <a:lnTo>
                    <a:pt x="90" y="119"/>
                  </a:lnTo>
                  <a:lnTo>
                    <a:pt x="79" y="122"/>
                  </a:lnTo>
                  <a:lnTo>
                    <a:pt x="55" y="132"/>
                  </a:lnTo>
                  <a:lnTo>
                    <a:pt x="55" y="128"/>
                  </a:lnTo>
                  <a:lnTo>
                    <a:pt x="40" y="132"/>
                  </a:lnTo>
                  <a:lnTo>
                    <a:pt x="37" y="132"/>
                  </a:lnTo>
                  <a:lnTo>
                    <a:pt x="11" y="137"/>
                  </a:lnTo>
                  <a:lnTo>
                    <a:pt x="5" y="139"/>
                  </a:lnTo>
                  <a:lnTo>
                    <a:pt x="2" y="139"/>
                  </a:lnTo>
                  <a:lnTo>
                    <a:pt x="1" y="139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1" y="89"/>
                  </a:lnTo>
                  <a:lnTo>
                    <a:pt x="1" y="75"/>
                  </a:lnTo>
                  <a:lnTo>
                    <a:pt x="1" y="69"/>
                  </a:lnTo>
                  <a:lnTo>
                    <a:pt x="1" y="61"/>
                  </a:lnTo>
                  <a:lnTo>
                    <a:pt x="16" y="58"/>
                  </a:lnTo>
                  <a:lnTo>
                    <a:pt x="19" y="58"/>
                  </a:lnTo>
                  <a:lnTo>
                    <a:pt x="20" y="58"/>
                  </a:lnTo>
                  <a:lnTo>
                    <a:pt x="20" y="57"/>
                  </a:lnTo>
                  <a:lnTo>
                    <a:pt x="22" y="57"/>
                  </a:lnTo>
                  <a:lnTo>
                    <a:pt x="27" y="57"/>
                  </a:lnTo>
                  <a:lnTo>
                    <a:pt x="41" y="52"/>
                  </a:lnTo>
                  <a:lnTo>
                    <a:pt x="61" y="50"/>
                  </a:lnTo>
                  <a:lnTo>
                    <a:pt x="63" y="48"/>
                  </a:lnTo>
                  <a:lnTo>
                    <a:pt x="70" y="47"/>
                  </a:lnTo>
                  <a:lnTo>
                    <a:pt x="72" y="47"/>
                  </a:lnTo>
                  <a:lnTo>
                    <a:pt x="77" y="44"/>
                  </a:lnTo>
                  <a:lnTo>
                    <a:pt x="94" y="41"/>
                  </a:lnTo>
                  <a:lnTo>
                    <a:pt x="102" y="40"/>
                  </a:lnTo>
                  <a:lnTo>
                    <a:pt x="105" y="39"/>
                  </a:lnTo>
                  <a:lnTo>
                    <a:pt x="106" y="39"/>
                  </a:lnTo>
                  <a:lnTo>
                    <a:pt x="154" y="27"/>
                  </a:lnTo>
                  <a:lnTo>
                    <a:pt x="155" y="23"/>
                  </a:lnTo>
                  <a:lnTo>
                    <a:pt x="157" y="23"/>
                  </a:lnTo>
                  <a:lnTo>
                    <a:pt x="157" y="22"/>
                  </a:lnTo>
                  <a:lnTo>
                    <a:pt x="168" y="11"/>
                  </a:lnTo>
                  <a:lnTo>
                    <a:pt x="169" y="5"/>
                  </a:lnTo>
                  <a:lnTo>
                    <a:pt x="186" y="0"/>
                  </a:lnTo>
                  <a:lnTo>
                    <a:pt x="197" y="18"/>
                  </a:lnTo>
                  <a:lnTo>
                    <a:pt x="207" y="15"/>
                  </a:lnTo>
                  <a:lnTo>
                    <a:pt x="208" y="23"/>
                  </a:lnTo>
                  <a:lnTo>
                    <a:pt x="198" y="30"/>
                  </a:lnTo>
                  <a:lnTo>
                    <a:pt x="190" y="50"/>
                  </a:lnTo>
                  <a:lnTo>
                    <a:pt x="187" y="47"/>
                  </a:lnTo>
                  <a:lnTo>
                    <a:pt x="187" y="54"/>
                  </a:lnTo>
                  <a:lnTo>
                    <a:pt x="188" y="54"/>
                  </a:lnTo>
                  <a:lnTo>
                    <a:pt x="194" y="61"/>
                  </a:lnTo>
                  <a:lnTo>
                    <a:pt x="202" y="64"/>
                  </a:lnTo>
                  <a:lnTo>
                    <a:pt x="207" y="64"/>
                  </a:lnTo>
                  <a:lnTo>
                    <a:pt x="227" y="86"/>
                  </a:lnTo>
                  <a:lnTo>
                    <a:pt x="220" y="89"/>
                  </a:lnTo>
                  <a:lnTo>
                    <a:pt x="227" y="93"/>
                  </a:lnTo>
                  <a:lnTo>
                    <a:pt x="230" y="91"/>
                  </a:lnTo>
                  <a:lnTo>
                    <a:pt x="237" y="105"/>
                  </a:lnTo>
                  <a:lnTo>
                    <a:pt x="243" y="108"/>
                  </a:lnTo>
                  <a:lnTo>
                    <a:pt x="262" y="108"/>
                  </a:lnTo>
                  <a:lnTo>
                    <a:pt x="277" y="97"/>
                  </a:lnTo>
                  <a:lnTo>
                    <a:pt x="276" y="87"/>
                  </a:lnTo>
                  <a:lnTo>
                    <a:pt x="272" y="87"/>
                  </a:lnTo>
                  <a:lnTo>
                    <a:pt x="262" y="68"/>
                  </a:lnTo>
                  <a:lnTo>
                    <a:pt x="273" y="75"/>
                  </a:lnTo>
                  <a:lnTo>
                    <a:pt x="289" y="105"/>
                  </a:lnTo>
                  <a:lnTo>
                    <a:pt x="287" y="121"/>
                  </a:lnTo>
                  <a:lnTo>
                    <a:pt x="286" y="110"/>
                  </a:lnTo>
                  <a:lnTo>
                    <a:pt x="283" y="108"/>
                  </a:lnTo>
                  <a:lnTo>
                    <a:pt x="257" y="122"/>
                  </a:lnTo>
                  <a:lnTo>
                    <a:pt x="248" y="132"/>
                  </a:lnTo>
                  <a:lnTo>
                    <a:pt x="238" y="135"/>
                  </a:lnTo>
                  <a:lnTo>
                    <a:pt x="236" y="139"/>
                  </a:lnTo>
                  <a:lnTo>
                    <a:pt x="218" y="156"/>
                  </a:lnTo>
                  <a:lnTo>
                    <a:pt x="218" y="151"/>
                  </a:lnTo>
                  <a:lnTo>
                    <a:pt x="234" y="139"/>
                  </a:lnTo>
                  <a:lnTo>
                    <a:pt x="234" y="126"/>
                  </a:lnTo>
                  <a:lnTo>
                    <a:pt x="232" y="121"/>
                  </a:lnTo>
                  <a:lnTo>
                    <a:pt x="230" y="121"/>
                  </a:lnTo>
                </a:path>
              </a:pathLst>
            </a:custGeom>
            <a:solidFill>
              <a:srgbClr val="67BD62"/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0" name="Freeform 212"/>
            <p:cNvSpPr>
              <a:spLocks/>
            </p:cNvSpPr>
            <p:nvPr/>
          </p:nvSpPr>
          <p:spPr bwMode="auto">
            <a:xfrm>
              <a:off x="7973415" y="2458863"/>
              <a:ext cx="47625" cy="34925"/>
            </a:xfrm>
            <a:custGeom>
              <a:avLst/>
              <a:gdLst>
                <a:gd name="T0" fmla="*/ 0 w 30"/>
                <a:gd name="T1" fmla="*/ 2147483647 h 23"/>
                <a:gd name="T2" fmla="*/ 2147483647 w 30"/>
                <a:gd name="T3" fmla="*/ 2147483647 h 23"/>
                <a:gd name="T4" fmla="*/ 2147483647 w 30"/>
                <a:gd name="T5" fmla="*/ 2147483647 h 23"/>
                <a:gd name="T6" fmla="*/ 2147483647 w 30"/>
                <a:gd name="T7" fmla="*/ 2147483647 h 23"/>
                <a:gd name="T8" fmla="*/ 2147483647 w 30"/>
                <a:gd name="T9" fmla="*/ 2147483647 h 23"/>
                <a:gd name="T10" fmla="*/ 2147483647 w 30"/>
                <a:gd name="T11" fmla="*/ 0 h 23"/>
                <a:gd name="T12" fmla="*/ 2147483647 w 30"/>
                <a:gd name="T13" fmla="*/ 2147483647 h 23"/>
                <a:gd name="T14" fmla="*/ 0 w 30"/>
                <a:gd name="T15" fmla="*/ 2147483647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"/>
                <a:gd name="T25" fmla="*/ 0 h 23"/>
                <a:gd name="T26" fmla="*/ 30 w 30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" h="23">
                  <a:moveTo>
                    <a:pt x="0" y="19"/>
                  </a:moveTo>
                  <a:lnTo>
                    <a:pt x="6" y="22"/>
                  </a:lnTo>
                  <a:lnTo>
                    <a:pt x="7" y="17"/>
                  </a:lnTo>
                  <a:lnTo>
                    <a:pt x="29" y="9"/>
                  </a:lnTo>
                  <a:lnTo>
                    <a:pt x="25" y="4"/>
                  </a:lnTo>
                  <a:lnTo>
                    <a:pt x="14" y="0"/>
                  </a:lnTo>
                  <a:lnTo>
                    <a:pt x="6" y="13"/>
                  </a:lnTo>
                  <a:lnTo>
                    <a:pt x="0" y="19"/>
                  </a:lnTo>
                </a:path>
              </a:pathLst>
            </a:custGeom>
            <a:solidFill>
              <a:schemeClr val="accent5"/>
            </a:solidFill>
            <a:ln w="6350" cap="rnd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1" name="Freeform 213"/>
            <p:cNvSpPr>
              <a:spLocks/>
            </p:cNvSpPr>
            <p:nvPr/>
          </p:nvSpPr>
          <p:spPr bwMode="auto">
            <a:xfrm>
              <a:off x="6954240" y="2882725"/>
              <a:ext cx="617538" cy="288925"/>
            </a:xfrm>
            <a:custGeom>
              <a:avLst/>
              <a:gdLst>
                <a:gd name="T0" fmla="*/ 2147483647 w 391"/>
                <a:gd name="T1" fmla="*/ 2147483647 h 196"/>
                <a:gd name="T2" fmla="*/ 2147483647 w 391"/>
                <a:gd name="T3" fmla="*/ 2147483647 h 196"/>
                <a:gd name="T4" fmla="*/ 2147483647 w 391"/>
                <a:gd name="T5" fmla="*/ 2147483647 h 196"/>
                <a:gd name="T6" fmla="*/ 2147483647 w 391"/>
                <a:gd name="T7" fmla="*/ 2147483647 h 196"/>
                <a:gd name="T8" fmla="*/ 2147483647 w 391"/>
                <a:gd name="T9" fmla="*/ 2147483647 h 196"/>
                <a:gd name="T10" fmla="*/ 2147483647 w 391"/>
                <a:gd name="T11" fmla="*/ 2147483647 h 196"/>
                <a:gd name="T12" fmla="*/ 2147483647 w 391"/>
                <a:gd name="T13" fmla="*/ 2147483647 h 196"/>
                <a:gd name="T14" fmla="*/ 2147483647 w 391"/>
                <a:gd name="T15" fmla="*/ 2147483647 h 196"/>
                <a:gd name="T16" fmla="*/ 2147483647 w 391"/>
                <a:gd name="T17" fmla="*/ 0 h 196"/>
                <a:gd name="T18" fmla="*/ 2147483647 w 391"/>
                <a:gd name="T19" fmla="*/ 2147483647 h 196"/>
                <a:gd name="T20" fmla="*/ 2147483647 w 391"/>
                <a:gd name="T21" fmla="*/ 2147483647 h 196"/>
                <a:gd name="T22" fmla="*/ 2147483647 w 391"/>
                <a:gd name="T23" fmla="*/ 2147483647 h 196"/>
                <a:gd name="T24" fmla="*/ 2147483647 w 391"/>
                <a:gd name="T25" fmla="*/ 2147483647 h 196"/>
                <a:gd name="T26" fmla="*/ 2147483647 w 391"/>
                <a:gd name="T27" fmla="*/ 2147483647 h 196"/>
                <a:gd name="T28" fmla="*/ 2147483647 w 391"/>
                <a:gd name="T29" fmla="*/ 2147483647 h 196"/>
                <a:gd name="T30" fmla="*/ 2147483647 w 391"/>
                <a:gd name="T31" fmla="*/ 2147483647 h 196"/>
                <a:gd name="T32" fmla="*/ 2147483647 w 391"/>
                <a:gd name="T33" fmla="*/ 2147483647 h 196"/>
                <a:gd name="T34" fmla="*/ 2147483647 w 391"/>
                <a:gd name="T35" fmla="*/ 2147483647 h 196"/>
                <a:gd name="T36" fmla="*/ 2147483647 w 391"/>
                <a:gd name="T37" fmla="*/ 2147483647 h 196"/>
                <a:gd name="T38" fmla="*/ 2147483647 w 391"/>
                <a:gd name="T39" fmla="*/ 2147483647 h 196"/>
                <a:gd name="T40" fmla="*/ 2147483647 w 391"/>
                <a:gd name="T41" fmla="*/ 2147483647 h 196"/>
                <a:gd name="T42" fmla="*/ 2147483647 w 391"/>
                <a:gd name="T43" fmla="*/ 2147483647 h 196"/>
                <a:gd name="T44" fmla="*/ 2147483647 w 391"/>
                <a:gd name="T45" fmla="*/ 2147483647 h 196"/>
                <a:gd name="T46" fmla="*/ 2147483647 w 391"/>
                <a:gd name="T47" fmla="*/ 2147483647 h 196"/>
                <a:gd name="T48" fmla="*/ 2147483647 w 391"/>
                <a:gd name="T49" fmla="*/ 2147483647 h 196"/>
                <a:gd name="T50" fmla="*/ 2147483647 w 391"/>
                <a:gd name="T51" fmla="*/ 2147483647 h 196"/>
                <a:gd name="T52" fmla="*/ 2147483647 w 391"/>
                <a:gd name="T53" fmla="*/ 2147483647 h 196"/>
                <a:gd name="T54" fmla="*/ 2147483647 w 391"/>
                <a:gd name="T55" fmla="*/ 2147483647 h 196"/>
                <a:gd name="T56" fmla="*/ 2147483647 w 391"/>
                <a:gd name="T57" fmla="*/ 2147483647 h 196"/>
                <a:gd name="T58" fmla="*/ 2147483647 w 391"/>
                <a:gd name="T59" fmla="*/ 2147483647 h 196"/>
                <a:gd name="T60" fmla="*/ 2147483647 w 391"/>
                <a:gd name="T61" fmla="*/ 2147483647 h 196"/>
                <a:gd name="T62" fmla="*/ 2147483647 w 391"/>
                <a:gd name="T63" fmla="*/ 2147483647 h 196"/>
                <a:gd name="T64" fmla="*/ 2147483647 w 391"/>
                <a:gd name="T65" fmla="*/ 2147483647 h 196"/>
                <a:gd name="T66" fmla="*/ 2147483647 w 391"/>
                <a:gd name="T67" fmla="*/ 2147483647 h 196"/>
                <a:gd name="T68" fmla="*/ 2147483647 w 391"/>
                <a:gd name="T69" fmla="*/ 2147483647 h 196"/>
                <a:gd name="T70" fmla="*/ 2147483647 w 391"/>
                <a:gd name="T71" fmla="*/ 2147483647 h 196"/>
                <a:gd name="T72" fmla="*/ 2147483647 w 391"/>
                <a:gd name="T73" fmla="*/ 2147483647 h 196"/>
                <a:gd name="T74" fmla="*/ 2147483647 w 391"/>
                <a:gd name="T75" fmla="*/ 2147483647 h 196"/>
                <a:gd name="T76" fmla="*/ 2147483647 w 391"/>
                <a:gd name="T77" fmla="*/ 2147483647 h 196"/>
                <a:gd name="T78" fmla="*/ 2147483647 w 391"/>
                <a:gd name="T79" fmla="*/ 2147483647 h 196"/>
                <a:gd name="T80" fmla="*/ 2147483647 w 391"/>
                <a:gd name="T81" fmla="*/ 2147483647 h 196"/>
                <a:gd name="T82" fmla="*/ 2147483647 w 391"/>
                <a:gd name="T83" fmla="*/ 2147483647 h 196"/>
                <a:gd name="T84" fmla="*/ 2147483647 w 391"/>
                <a:gd name="T85" fmla="*/ 2147483647 h 196"/>
                <a:gd name="T86" fmla="*/ 2147483647 w 391"/>
                <a:gd name="T87" fmla="*/ 2147483647 h 196"/>
                <a:gd name="T88" fmla="*/ 2147483647 w 391"/>
                <a:gd name="T89" fmla="*/ 2147483647 h 196"/>
                <a:gd name="T90" fmla="*/ 2147483647 w 391"/>
                <a:gd name="T91" fmla="*/ 2147483647 h 196"/>
                <a:gd name="T92" fmla="*/ 2147483647 w 391"/>
                <a:gd name="T93" fmla="*/ 2147483647 h 196"/>
                <a:gd name="T94" fmla="*/ 2147483647 w 391"/>
                <a:gd name="T95" fmla="*/ 2147483647 h 196"/>
                <a:gd name="T96" fmla="*/ 2147483647 w 391"/>
                <a:gd name="T97" fmla="*/ 2147483647 h 196"/>
                <a:gd name="T98" fmla="*/ 2147483647 w 391"/>
                <a:gd name="T99" fmla="*/ 2147483647 h 196"/>
                <a:gd name="T100" fmla="*/ 2147483647 w 391"/>
                <a:gd name="T101" fmla="*/ 2147483647 h 196"/>
                <a:gd name="T102" fmla="*/ 2147483647 w 391"/>
                <a:gd name="T103" fmla="*/ 2147483647 h 196"/>
                <a:gd name="T104" fmla="*/ 2147483647 w 391"/>
                <a:gd name="T105" fmla="*/ 2147483647 h 196"/>
                <a:gd name="T106" fmla="*/ 2147483647 w 391"/>
                <a:gd name="T107" fmla="*/ 2147483647 h 196"/>
                <a:gd name="T108" fmla="*/ 2147483647 w 391"/>
                <a:gd name="T109" fmla="*/ 2147483647 h 196"/>
                <a:gd name="T110" fmla="*/ 2147483647 w 391"/>
                <a:gd name="T111" fmla="*/ 2147483647 h 196"/>
                <a:gd name="T112" fmla="*/ 2147483647 w 391"/>
                <a:gd name="T113" fmla="*/ 2147483647 h 196"/>
                <a:gd name="T114" fmla="*/ 0 w 391"/>
                <a:gd name="T115" fmla="*/ 2147483647 h 196"/>
                <a:gd name="T116" fmla="*/ 2147483647 w 391"/>
                <a:gd name="T117" fmla="*/ 2147483647 h 196"/>
                <a:gd name="T118" fmla="*/ 2147483647 w 391"/>
                <a:gd name="T119" fmla="*/ 2147483647 h 196"/>
                <a:gd name="T120" fmla="*/ 2147483647 w 391"/>
                <a:gd name="T121" fmla="*/ 2147483647 h 196"/>
                <a:gd name="T122" fmla="*/ 2147483647 w 391"/>
                <a:gd name="T123" fmla="*/ 2147483647 h 19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91"/>
                <a:gd name="T187" fmla="*/ 0 h 196"/>
                <a:gd name="T188" fmla="*/ 391 w 391"/>
                <a:gd name="T189" fmla="*/ 196 h 19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91" h="196">
                  <a:moveTo>
                    <a:pt x="91" y="42"/>
                  </a:moveTo>
                  <a:lnTo>
                    <a:pt x="98" y="41"/>
                  </a:lnTo>
                  <a:lnTo>
                    <a:pt x="99" y="41"/>
                  </a:lnTo>
                  <a:lnTo>
                    <a:pt x="111" y="40"/>
                  </a:lnTo>
                  <a:lnTo>
                    <a:pt x="119" y="37"/>
                  </a:lnTo>
                  <a:lnTo>
                    <a:pt x="159" y="30"/>
                  </a:lnTo>
                  <a:lnTo>
                    <a:pt x="162" y="30"/>
                  </a:lnTo>
                  <a:lnTo>
                    <a:pt x="162" y="29"/>
                  </a:lnTo>
                  <a:lnTo>
                    <a:pt x="165" y="29"/>
                  </a:lnTo>
                  <a:lnTo>
                    <a:pt x="174" y="27"/>
                  </a:lnTo>
                  <a:lnTo>
                    <a:pt x="183" y="24"/>
                  </a:lnTo>
                  <a:lnTo>
                    <a:pt x="195" y="23"/>
                  </a:lnTo>
                  <a:lnTo>
                    <a:pt x="201" y="22"/>
                  </a:lnTo>
                  <a:lnTo>
                    <a:pt x="206" y="20"/>
                  </a:lnTo>
                  <a:lnTo>
                    <a:pt x="208" y="20"/>
                  </a:lnTo>
                  <a:lnTo>
                    <a:pt x="217" y="17"/>
                  </a:lnTo>
                  <a:lnTo>
                    <a:pt x="222" y="16"/>
                  </a:lnTo>
                  <a:lnTo>
                    <a:pt x="231" y="15"/>
                  </a:lnTo>
                  <a:lnTo>
                    <a:pt x="234" y="13"/>
                  </a:lnTo>
                  <a:lnTo>
                    <a:pt x="238" y="13"/>
                  </a:lnTo>
                  <a:lnTo>
                    <a:pt x="241" y="13"/>
                  </a:lnTo>
                  <a:lnTo>
                    <a:pt x="260" y="8"/>
                  </a:lnTo>
                  <a:lnTo>
                    <a:pt x="262" y="8"/>
                  </a:lnTo>
                  <a:lnTo>
                    <a:pt x="270" y="6"/>
                  </a:lnTo>
                  <a:lnTo>
                    <a:pt x="281" y="4"/>
                  </a:lnTo>
                  <a:lnTo>
                    <a:pt x="291" y="1"/>
                  </a:lnTo>
                  <a:lnTo>
                    <a:pt x="298" y="0"/>
                  </a:lnTo>
                  <a:lnTo>
                    <a:pt x="298" y="6"/>
                  </a:lnTo>
                  <a:lnTo>
                    <a:pt x="299" y="8"/>
                  </a:lnTo>
                  <a:lnTo>
                    <a:pt x="308" y="37"/>
                  </a:lnTo>
                  <a:lnTo>
                    <a:pt x="308" y="40"/>
                  </a:lnTo>
                  <a:lnTo>
                    <a:pt x="310" y="45"/>
                  </a:lnTo>
                  <a:lnTo>
                    <a:pt x="310" y="47"/>
                  </a:lnTo>
                  <a:lnTo>
                    <a:pt x="310" y="49"/>
                  </a:lnTo>
                  <a:lnTo>
                    <a:pt x="312" y="49"/>
                  </a:lnTo>
                  <a:lnTo>
                    <a:pt x="312" y="51"/>
                  </a:lnTo>
                  <a:lnTo>
                    <a:pt x="315" y="58"/>
                  </a:lnTo>
                  <a:lnTo>
                    <a:pt x="315" y="59"/>
                  </a:lnTo>
                  <a:lnTo>
                    <a:pt x="315" y="60"/>
                  </a:lnTo>
                  <a:lnTo>
                    <a:pt x="319" y="76"/>
                  </a:lnTo>
                  <a:lnTo>
                    <a:pt x="324" y="94"/>
                  </a:lnTo>
                  <a:lnTo>
                    <a:pt x="326" y="100"/>
                  </a:lnTo>
                  <a:lnTo>
                    <a:pt x="330" y="112"/>
                  </a:lnTo>
                  <a:lnTo>
                    <a:pt x="330" y="114"/>
                  </a:lnTo>
                  <a:lnTo>
                    <a:pt x="331" y="118"/>
                  </a:lnTo>
                  <a:lnTo>
                    <a:pt x="331" y="121"/>
                  </a:lnTo>
                  <a:lnTo>
                    <a:pt x="335" y="132"/>
                  </a:lnTo>
                  <a:lnTo>
                    <a:pt x="351" y="130"/>
                  </a:lnTo>
                  <a:lnTo>
                    <a:pt x="365" y="127"/>
                  </a:lnTo>
                  <a:lnTo>
                    <a:pt x="374" y="124"/>
                  </a:lnTo>
                  <a:lnTo>
                    <a:pt x="381" y="123"/>
                  </a:lnTo>
                  <a:lnTo>
                    <a:pt x="388" y="121"/>
                  </a:lnTo>
                  <a:lnTo>
                    <a:pt x="390" y="130"/>
                  </a:lnTo>
                  <a:lnTo>
                    <a:pt x="383" y="170"/>
                  </a:lnTo>
                  <a:lnTo>
                    <a:pt x="370" y="175"/>
                  </a:lnTo>
                  <a:lnTo>
                    <a:pt x="365" y="177"/>
                  </a:lnTo>
                  <a:lnTo>
                    <a:pt x="352" y="181"/>
                  </a:lnTo>
                  <a:lnTo>
                    <a:pt x="351" y="186"/>
                  </a:lnTo>
                  <a:lnTo>
                    <a:pt x="342" y="186"/>
                  </a:lnTo>
                  <a:lnTo>
                    <a:pt x="331" y="195"/>
                  </a:lnTo>
                  <a:lnTo>
                    <a:pt x="331" y="171"/>
                  </a:lnTo>
                  <a:lnTo>
                    <a:pt x="321" y="172"/>
                  </a:lnTo>
                  <a:lnTo>
                    <a:pt x="327" y="160"/>
                  </a:lnTo>
                  <a:lnTo>
                    <a:pt x="321" y="157"/>
                  </a:lnTo>
                  <a:lnTo>
                    <a:pt x="320" y="157"/>
                  </a:lnTo>
                  <a:lnTo>
                    <a:pt x="320" y="160"/>
                  </a:lnTo>
                  <a:lnTo>
                    <a:pt x="315" y="156"/>
                  </a:lnTo>
                  <a:lnTo>
                    <a:pt x="312" y="149"/>
                  </a:lnTo>
                  <a:lnTo>
                    <a:pt x="312" y="161"/>
                  </a:lnTo>
                  <a:lnTo>
                    <a:pt x="301" y="164"/>
                  </a:lnTo>
                  <a:lnTo>
                    <a:pt x="294" y="159"/>
                  </a:lnTo>
                  <a:lnTo>
                    <a:pt x="281" y="141"/>
                  </a:lnTo>
                  <a:lnTo>
                    <a:pt x="288" y="136"/>
                  </a:lnTo>
                  <a:lnTo>
                    <a:pt x="283" y="125"/>
                  </a:lnTo>
                  <a:lnTo>
                    <a:pt x="294" y="123"/>
                  </a:lnTo>
                  <a:lnTo>
                    <a:pt x="284" y="113"/>
                  </a:lnTo>
                  <a:lnTo>
                    <a:pt x="277" y="121"/>
                  </a:lnTo>
                  <a:lnTo>
                    <a:pt x="276" y="113"/>
                  </a:lnTo>
                  <a:lnTo>
                    <a:pt x="284" y="100"/>
                  </a:lnTo>
                  <a:lnTo>
                    <a:pt x="278" y="91"/>
                  </a:lnTo>
                  <a:lnTo>
                    <a:pt x="278" y="95"/>
                  </a:lnTo>
                  <a:lnTo>
                    <a:pt x="273" y="100"/>
                  </a:lnTo>
                  <a:lnTo>
                    <a:pt x="272" y="81"/>
                  </a:lnTo>
                  <a:lnTo>
                    <a:pt x="277" y="87"/>
                  </a:lnTo>
                  <a:lnTo>
                    <a:pt x="284" y="84"/>
                  </a:lnTo>
                  <a:lnTo>
                    <a:pt x="283" y="73"/>
                  </a:lnTo>
                  <a:lnTo>
                    <a:pt x="274" y="71"/>
                  </a:lnTo>
                  <a:lnTo>
                    <a:pt x="272" y="63"/>
                  </a:lnTo>
                  <a:lnTo>
                    <a:pt x="278" y="45"/>
                  </a:lnTo>
                  <a:lnTo>
                    <a:pt x="288" y="41"/>
                  </a:lnTo>
                  <a:lnTo>
                    <a:pt x="284" y="20"/>
                  </a:lnTo>
                  <a:lnTo>
                    <a:pt x="278" y="24"/>
                  </a:lnTo>
                  <a:lnTo>
                    <a:pt x="277" y="38"/>
                  </a:lnTo>
                  <a:lnTo>
                    <a:pt x="269" y="47"/>
                  </a:lnTo>
                  <a:lnTo>
                    <a:pt x="267" y="53"/>
                  </a:lnTo>
                  <a:lnTo>
                    <a:pt x="262" y="49"/>
                  </a:lnTo>
                  <a:lnTo>
                    <a:pt x="260" y="55"/>
                  </a:lnTo>
                  <a:lnTo>
                    <a:pt x="260" y="60"/>
                  </a:lnTo>
                  <a:lnTo>
                    <a:pt x="249" y="67"/>
                  </a:lnTo>
                  <a:lnTo>
                    <a:pt x="259" y="74"/>
                  </a:lnTo>
                  <a:lnTo>
                    <a:pt x="263" y="88"/>
                  </a:lnTo>
                  <a:lnTo>
                    <a:pt x="258" y="116"/>
                  </a:lnTo>
                  <a:lnTo>
                    <a:pt x="260" y="121"/>
                  </a:lnTo>
                  <a:lnTo>
                    <a:pt x="267" y="143"/>
                  </a:lnTo>
                  <a:lnTo>
                    <a:pt x="280" y="154"/>
                  </a:lnTo>
                  <a:lnTo>
                    <a:pt x="278" y="161"/>
                  </a:lnTo>
                  <a:lnTo>
                    <a:pt x="284" y="161"/>
                  </a:lnTo>
                  <a:lnTo>
                    <a:pt x="283" y="167"/>
                  </a:lnTo>
                  <a:lnTo>
                    <a:pt x="291" y="179"/>
                  </a:lnTo>
                  <a:lnTo>
                    <a:pt x="294" y="189"/>
                  </a:lnTo>
                  <a:lnTo>
                    <a:pt x="283" y="181"/>
                  </a:lnTo>
                  <a:lnTo>
                    <a:pt x="280" y="185"/>
                  </a:lnTo>
                  <a:lnTo>
                    <a:pt x="265" y="174"/>
                  </a:lnTo>
                  <a:lnTo>
                    <a:pt x="249" y="177"/>
                  </a:lnTo>
                  <a:lnTo>
                    <a:pt x="244" y="168"/>
                  </a:lnTo>
                  <a:lnTo>
                    <a:pt x="242" y="174"/>
                  </a:lnTo>
                  <a:lnTo>
                    <a:pt x="238" y="172"/>
                  </a:lnTo>
                  <a:lnTo>
                    <a:pt x="229" y="160"/>
                  </a:lnTo>
                  <a:lnTo>
                    <a:pt x="219" y="163"/>
                  </a:lnTo>
                  <a:lnTo>
                    <a:pt x="216" y="167"/>
                  </a:lnTo>
                  <a:lnTo>
                    <a:pt x="210" y="168"/>
                  </a:lnTo>
                  <a:lnTo>
                    <a:pt x="206" y="153"/>
                  </a:lnTo>
                  <a:lnTo>
                    <a:pt x="213" y="139"/>
                  </a:lnTo>
                  <a:lnTo>
                    <a:pt x="212" y="135"/>
                  </a:lnTo>
                  <a:lnTo>
                    <a:pt x="213" y="134"/>
                  </a:lnTo>
                  <a:lnTo>
                    <a:pt x="216" y="131"/>
                  </a:lnTo>
                  <a:lnTo>
                    <a:pt x="219" y="125"/>
                  </a:lnTo>
                  <a:lnTo>
                    <a:pt x="217" y="123"/>
                  </a:lnTo>
                  <a:lnTo>
                    <a:pt x="217" y="121"/>
                  </a:lnTo>
                  <a:lnTo>
                    <a:pt x="222" y="114"/>
                  </a:lnTo>
                  <a:lnTo>
                    <a:pt x="226" y="107"/>
                  </a:lnTo>
                  <a:lnTo>
                    <a:pt x="216" y="100"/>
                  </a:lnTo>
                  <a:lnTo>
                    <a:pt x="210" y="102"/>
                  </a:lnTo>
                  <a:lnTo>
                    <a:pt x="210" y="105"/>
                  </a:lnTo>
                  <a:lnTo>
                    <a:pt x="208" y="107"/>
                  </a:lnTo>
                  <a:lnTo>
                    <a:pt x="205" y="105"/>
                  </a:lnTo>
                  <a:lnTo>
                    <a:pt x="195" y="103"/>
                  </a:lnTo>
                  <a:lnTo>
                    <a:pt x="195" y="99"/>
                  </a:lnTo>
                  <a:lnTo>
                    <a:pt x="188" y="98"/>
                  </a:lnTo>
                  <a:lnTo>
                    <a:pt x="184" y="98"/>
                  </a:lnTo>
                  <a:lnTo>
                    <a:pt x="170" y="94"/>
                  </a:lnTo>
                  <a:lnTo>
                    <a:pt x="174" y="82"/>
                  </a:lnTo>
                  <a:lnTo>
                    <a:pt x="170" y="80"/>
                  </a:lnTo>
                  <a:lnTo>
                    <a:pt x="158" y="76"/>
                  </a:lnTo>
                  <a:lnTo>
                    <a:pt x="154" y="74"/>
                  </a:lnTo>
                  <a:lnTo>
                    <a:pt x="151" y="76"/>
                  </a:lnTo>
                  <a:lnTo>
                    <a:pt x="148" y="74"/>
                  </a:lnTo>
                  <a:lnTo>
                    <a:pt x="145" y="66"/>
                  </a:lnTo>
                  <a:lnTo>
                    <a:pt x="138" y="59"/>
                  </a:lnTo>
                  <a:lnTo>
                    <a:pt x="131" y="47"/>
                  </a:lnTo>
                  <a:lnTo>
                    <a:pt x="122" y="51"/>
                  </a:lnTo>
                  <a:lnTo>
                    <a:pt x="119" y="49"/>
                  </a:lnTo>
                  <a:lnTo>
                    <a:pt x="109" y="44"/>
                  </a:lnTo>
                  <a:lnTo>
                    <a:pt x="99" y="52"/>
                  </a:lnTo>
                  <a:lnTo>
                    <a:pt x="94" y="52"/>
                  </a:lnTo>
                  <a:lnTo>
                    <a:pt x="91" y="53"/>
                  </a:lnTo>
                  <a:lnTo>
                    <a:pt x="91" y="56"/>
                  </a:lnTo>
                  <a:lnTo>
                    <a:pt x="86" y="67"/>
                  </a:lnTo>
                  <a:lnTo>
                    <a:pt x="83" y="67"/>
                  </a:lnTo>
                  <a:lnTo>
                    <a:pt x="72" y="67"/>
                  </a:lnTo>
                  <a:lnTo>
                    <a:pt x="69" y="67"/>
                  </a:lnTo>
                  <a:lnTo>
                    <a:pt x="56" y="60"/>
                  </a:lnTo>
                  <a:lnTo>
                    <a:pt x="43" y="81"/>
                  </a:lnTo>
                  <a:lnTo>
                    <a:pt x="38" y="80"/>
                  </a:lnTo>
                  <a:lnTo>
                    <a:pt x="29" y="94"/>
                  </a:lnTo>
                  <a:lnTo>
                    <a:pt x="24" y="96"/>
                  </a:lnTo>
                  <a:lnTo>
                    <a:pt x="23" y="99"/>
                  </a:lnTo>
                  <a:lnTo>
                    <a:pt x="16" y="107"/>
                  </a:lnTo>
                  <a:lnTo>
                    <a:pt x="9" y="116"/>
                  </a:lnTo>
                  <a:lnTo>
                    <a:pt x="2" y="81"/>
                  </a:lnTo>
                  <a:lnTo>
                    <a:pt x="0" y="60"/>
                  </a:lnTo>
                  <a:lnTo>
                    <a:pt x="2" y="60"/>
                  </a:lnTo>
                  <a:lnTo>
                    <a:pt x="5" y="59"/>
                  </a:lnTo>
                  <a:lnTo>
                    <a:pt x="6" y="59"/>
                  </a:lnTo>
                  <a:lnTo>
                    <a:pt x="31" y="55"/>
                  </a:lnTo>
                  <a:lnTo>
                    <a:pt x="34" y="53"/>
                  </a:lnTo>
                  <a:lnTo>
                    <a:pt x="45" y="52"/>
                  </a:lnTo>
                  <a:lnTo>
                    <a:pt x="48" y="51"/>
                  </a:lnTo>
                  <a:lnTo>
                    <a:pt x="49" y="51"/>
                  </a:lnTo>
                  <a:lnTo>
                    <a:pt x="54" y="51"/>
                  </a:lnTo>
                  <a:lnTo>
                    <a:pt x="76" y="47"/>
                  </a:lnTo>
                  <a:lnTo>
                    <a:pt x="79" y="45"/>
                  </a:lnTo>
                  <a:lnTo>
                    <a:pt x="88" y="44"/>
                  </a:lnTo>
                  <a:lnTo>
                    <a:pt x="91" y="42"/>
                  </a:lnTo>
                </a:path>
              </a:pathLst>
            </a:custGeom>
            <a:solidFill>
              <a:srgbClr val="67BD62"/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" name="Freeform 214"/>
            <p:cNvSpPr>
              <a:spLocks/>
            </p:cNvSpPr>
            <p:nvPr/>
          </p:nvSpPr>
          <p:spPr bwMode="auto">
            <a:xfrm>
              <a:off x="7771803" y="1485725"/>
              <a:ext cx="500062" cy="733425"/>
            </a:xfrm>
            <a:custGeom>
              <a:avLst/>
              <a:gdLst>
                <a:gd name="T0" fmla="*/ 2147483647 w 317"/>
                <a:gd name="T1" fmla="*/ 2147483647 h 499"/>
                <a:gd name="T2" fmla="*/ 2147483647 w 317"/>
                <a:gd name="T3" fmla="*/ 2147483647 h 499"/>
                <a:gd name="T4" fmla="*/ 0 w 317"/>
                <a:gd name="T5" fmla="*/ 2147483647 h 499"/>
                <a:gd name="T6" fmla="*/ 2147483647 w 317"/>
                <a:gd name="T7" fmla="*/ 2147483647 h 499"/>
                <a:gd name="T8" fmla="*/ 2147483647 w 317"/>
                <a:gd name="T9" fmla="*/ 2147483647 h 499"/>
                <a:gd name="T10" fmla="*/ 2147483647 w 317"/>
                <a:gd name="T11" fmla="*/ 2147483647 h 499"/>
                <a:gd name="T12" fmla="*/ 2147483647 w 317"/>
                <a:gd name="T13" fmla="*/ 2147483647 h 499"/>
                <a:gd name="T14" fmla="*/ 2147483647 w 317"/>
                <a:gd name="T15" fmla="*/ 2147483647 h 499"/>
                <a:gd name="T16" fmla="*/ 2147483647 w 317"/>
                <a:gd name="T17" fmla="*/ 2147483647 h 499"/>
                <a:gd name="T18" fmla="*/ 2147483647 w 317"/>
                <a:gd name="T19" fmla="*/ 2147483647 h 499"/>
                <a:gd name="T20" fmla="*/ 2147483647 w 317"/>
                <a:gd name="T21" fmla="*/ 2147483647 h 499"/>
                <a:gd name="T22" fmla="*/ 2147483647 w 317"/>
                <a:gd name="T23" fmla="*/ 2147483647 h 499"/>
                <a:gd name="T24" fmla="*/ 2147483647 w 317"/>
                <a:gd name="T25" fmla="*/ 2147483647 h 499"/>
                <a:gd name="T26" fmla="*/ 2147483647 w 317"/>
                <a:gd name="T27" fmla="*/ 0 h 499"/>
                <a:gd name="T28" fmla="*/ 2147483647 w 317"/>
                <a:gd name="T29" fmla="*/ 2147483647 h 499"/>
                <a:gd name="T30" fmla="*/ 2147483647 w 317"/>
                <a:gd name="T31" fmla="*/ 2147483647 h 499"/>
                <a:gd name="T32" fmla="*/ 2147483647 w 317"/>
                <a:gd name="T33" fmla="*/ 2147483647 h 499"/>
                <a:gd name="T34" fmla="*/ 2147483647 w 317"/>
                <a:gd name="T35" fmla="*/ 2147483647 h 499"/>
                <a:gd name="T36" fmla="*/ 2147483647 w 317"/>
                <a:gd name="T37" fmla="*/ 2147483647 h 499"/>
                <a:gd name="T38" fmla="*/ 2147483647 w 317"/>
                <a:gd name="T39" fmla="*/ 2147483647 h 499"/>
                <a:gd name="T40" fmla="*/ 2147483647 w 317"/>
                <a:gd name="T41" fmla="*/ 2147483647 h 499"/>
                <a:gd name="T42" fmla="*/ 2147483647 w 317"/>
                <a:gd name="T43" fmla="*/ 2147483647 h 499"/>
                <a:gd name="T44" fmla="*/ 2147483647 w 317"/>
                <a:gd name="T45" fmla="*/ 2147483647 h 499"/>
                <a:gd name="T46" fmla="*/ 2147483647 w 317"/>
                <a:gd name="T47" fmla="*/ 2147483647 h 499"/>
                <a:gd name="T48" fmla="*/ 2147483647 w 317"/>
                <a:gd name="T49" fmla="*/ 2147483647 h 499"/>
                <a:gd name="T50" fmla="*/ 2147483647 w 317"/>
                <a:gd name="T51" fmla="*/ 2147483647 h 499"/>
                <a:gd name="T52" fmla="*/ 2147483647 w 317"/>
                <a:gd name="T53" fmla="*/ 2147483647 h 499"/>
                <a:gd name="T54" fmla="*/ 2147483647 w 317"/>
                <a:gd name="T55" fmla="*/ 2147483647 h 499"/>
                <a:gd name="T56" fmla="*/ 2147483647 w 317"/>
                <a:gd name="T57" fmla="*/ 2147483647 h 499"/>
                <a:gd name="T58" fmla="*/ 2147483647 w 317"/>
                <a:gd name="T59" fmla="*/ 2147483647 h 499"/>
                <a:gd name="T60" fmla="*/ 2147483647 w 317"/>
                <a:gd name="T61" fmla="*/ 2147483647 h 499"/>
                <a:gd name="T62" fmla="*/ 2147483647 w 317"/>
                <a:gd name="T63" fmla="*/ 2147483647 h 499"/>
                <a:gd name="T64" fmla="*/ 2147483647 w 317"/>
                <a:gd name="T65" fmla="*/ 2147483647 h 499"/>
                <a:gd name="T66" fmla="*/ 2147483647 w 317"/>
                <a:gd name="T67" fmla="*/ 2147483647 h 499"/>
                <a:gd name="T68" fmla="*/ 2147483647 w 317"/>
                <a:gd name="T69" fmla="*/ 2147483647 h 499"/>
                <a:gd name="T70" fmla="*/ 2147483647 w 317"/>
                <a:gd name="T71" fmla="*/ 2147483647 h 499"/>
                <a:gd name="T72" fmla="*/ 2147483647 w 317"/>
                <a:gd name="T73" fmla="*/ 2147483647 h 499"/>
                <a:gd name="T74" fmla="*/ 2147483647 w 317"/>
                <a:gd name="T75" fmla="*/ 2147483647 h 499"/>
                <a:gd name="T76" fmla="*/ 2147483647 w 317"/>
                <a:gd name="T77" fmla="*/ 2147483647 h 499"/>
                <a:gd name="T78" fmla="*/ 2147483647 w 317"/>
                <a:gd name="T79" fmla="*/ 2147483647 h 499"/>
                <a:gd name="T80" fmla="*/ 2147483647 w 317"/>
                <a:gd name="T81" fmla="*/ 2147483647 h 499"/>
                <a:gd name="T82" fmla="*/ 2147483647 w 317"/>
                <a:gd name="T83" fmla="*/ 2147483647 h 499"/>
                <a:gd name="T84" fmla="*/ 2147483647 w 317"/>
                <a:gd name="T85" fmla="*/ 2147483647 h 499"/>
                <a:gd name="T86" fmla="*/ 2147483647 w 317"/>
                <a:gd name="T87" fmla="*/ 2147483647 h 499"/>
                <a:gd name="T88" fmla="*/ 2147483647 w 317"/>
                <a:gd name="T89" fmla="*/ 2147483647 h 499"/>
                <a:gd name="T90" fmla="*/ 2147483647 w 317"/>
                <a:gd name="T91" fmla="*/ 2147483647 h 499"/>
                <a:gd name="T92" fmla="*/ 2147483647 w 317"/>
                <a:gd name="T93" fmla="*/ 2147483647 h 499"/>
                <a:gd name="T94" fmla="*/ 2147483647 w 317"/>
                <a:gd name="T95" fmla="*/ 2147483647 h 499"/>
                <a:gd name="T96" fmla="*/ 2147483647 w 317"/>
                <a:gd name="T97" fmla="*/ 2147483647 h 49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7"/>
                <a:gd name="T148" fmla="*/ 0 h 499"/>
                <a:gd name="T149" fmla="*/ 317 w 317"/>
                <a:gd name="T150" fmla="*/ 499 h 49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7" h="499">
                  <a:moveTo>
                    <a:pt x="48" y="427"/>
                  </a:moveTo>
                  <a:lnTo>
                    <a:pt x="41" y="406"/>
                  </a:lnTo>
                  <a:lnTo>
                    <a:pt x="33" y="379"/>
                  </a:lnTo>
                  <a:lnTo>
                    <a:pt x="31" y="375"/>
                  </a:lnTo>
                  <a:lnTo>
                    <a:pt x="16" y="326"/>
                  </a:lnTo>
                  <a:lnTo>
                    <a:pt x="0" y="280"/>
                  </a:lnTo>
                  <a:lnTo>
                    <a:pt x="0" y="275"/>
                  </a:lnTo>
                  <a:lnTo>
                    <a:pt x="2" y="265"/>
                  </a:lnTo>
                  <a:lnTo>
                    <a:pt x="16" y="272"/>
                  </a:lnTo>
                  <a:lnTo>
                    <a:pt x="16" y="268"/>
                  </a:lnTo>
                  <a:lnTo>
                    <a:pt x="18" y="251"/>
                  </a:lnTo>
                  <a:lnTo>
                    <a:pt x="29" y="251"/>
                  </a:lnTo>
                  <a:lnTo>
                    <a:pt x="22" y="229"/>
                  </a:lnTo>
                  <a:lnTo>
                    <a:pt x="26" y="222"/>
                  </a:lnTo>
                  <a:lnTo>
                    <a:pt x="36" y="210"/>
                  </a:lnTo>
                  <a:lnTo>
                    <a:pt x="41" y="187"/>
                  </a:lnTo>
                  <a:lnTo>
                    <a:pt x="34" y="182"/>
                  </a:lnTo>
                  <a:lnTo>
                    <a:pt x="34" y="168"/>
                  </a:lnTo>
                  <a:lnTo>
                    <a:pt x="31" y="155"/>
                  </a:lnTo>
                  <a:lnTo>
                    <a:pt x="40" y="133"/>
                  </a:lnTo>
                  <a:lnTo>
                    <a:pt x="38" y="116"/>
                  </a:lnTo>
                  <a:lnTo>
                    <a:pt x="36" y="104"/>
                  </a:lnTo>
                  <a:lnTo>
                    <a:pt x="69" y="9"/>
                  </a:lnTo>
                  <a:lnTo>
                    <a:pt x="85" y="23"/>
                  </a:lnTo>
                  <a:lnTo>
                    <a:pt x="92" y="27"/>
                  </a:lnTo>
                  <a:lnTo>
                    <a:pt x="119" y="18"/>
                  </a:lnTo>
                  <a:lnTo>
                    <a:pt x="134" y="1"/>
                  </a:lnTo>
                  <a:lnTo>
                    <a:pt x="141" y="0"/>
                  </a:lnTo>
                  <a:lnTo>
                    <a:pt x="167" y="9"/>
                  </a:lnTo>
                  <a:lnTo>
                    <a:pt x="174" y="16"/>
                  </a:lnTo>
                  <a:lnTo>
                    <a:pt x="181" y="18"/>
                  </a:lnTo>
                  <a:lnTo>
                    <a:pt x="225" y="161"/>
                  </a:lnTo>
                  <a:lnTo>
                    <a:pt x="250" y="165"/>
                  </a:lnTo>
                  <a:lnTo>
                    <a:pt x="253" y="161"/>
                  </a:lnTo>
                  <a:lnTo>
                    <a:pt x="264" y="198"/>
                  </a:lnTo>
                  <a:lnTo>
                    <a:pt x="277" y="208"/>
                  </a:lnTo>
                  <a:lnTo>
                    <a:pt x="279" y="207"/>
                  </a:lnTo>
                  <a:lnTo>
                    <a:pt x="279" y="201"/>
                  </a:lnTo>
                  <a:lnTo>
                    <a:pt x="293" y="204"/>
                  </a:lnTo>
                  <a:lnTo>
                    <a:pt x="309" y="221"/>
                  </a:lnTo>
                  <a:lnTo>
                    <a:pt x="316" y="232"/>
                  </a:lnTo>
                  <a:lnTo>
                    <a:pt x="302" y="258"/>
                  </a:lnTo>
                  <a:lnTo>
                    <a:pt x="299" y="258"/>
                  </a:lnTo>
                  <a:lnTo>
                    <a:pt x="300" y="261"/>
                  </a:lnTo>
                  <a:lnTo>
                    <a:pt x="296" y="260"/>
                  </a:lnTo>
                  <a:lnTo>
                    <a:pt x="291" y="261"/>
                  </a:lnTo>
                  <a:lnTo>
                    <a:pt x="292" y="264"/>
                  </a:lnTo>
                  <a:lnTo>
                    <a:pt x="284" y="271"/>
                  </a:lnTo>
                  <a:lnTo>
                    <a:pt x="285" y="278"/>
                  </a:lnTo>
                  <a:lnTo>
                    <a:pt x="279" y="286"/>
                  </a:lnTo>
                  <a:lnTo>
                    <a:pt x="278" y="280"/>
                  </a:lnTo>
                  <a:lnTo>
                    <a:pt x="263" y="285"/>
                  </a:lnTo>
                  <a:lnTo>
                    <a:pt x="261" y="294"/>
                  </a:lnTo>
                  <a:lnTo>
                    <a:pt x="256" y="297"/>
                  </a:lnTo>
                  <a:lnTo>
                    <a:pt x="252" y="300"/>
                  </a:lnTo>
                  <a:lnTo>
                    <a:pt x="252" y="307"/>
                  </a:lnTo>
                  <a:lnTo>
                    <a:pt x="238" y="321"/>
                  </a:lnTo>
                  <a:lnTo>
                    <a:pt x="227" y="322"/>
                  </a:lnTo>
                  <a:lnTo>
                    <a:pt x="214" y="308"/>
                  </a:lnTo>
                  <a:lnTo>
                    <a:pt x="217" y="318"/>
                  </a:lnTo>
                  <a:lnTo>
                    <a:pt x="209" y="343"/>
                  </a:lnTo>
                  <a:lnTo>
                    <a:pt x="194" y="326"/>
                  </a:lnTo>
                  <a:lnTo>
                    <a:pt x="191" y="306"/>
                  </a:lnTo>
                  <a:lnTo>
                    <a:pt x="189" y="306"/>
                  </a:lnTo>
                  <a:lnTo>
                    <a:pt x="187" y="315"/>
                  </a:lnTo>
                  <a:lnTo>
                    <a:pt x="181" y="322"/>
                  </a:lnTo>
                  <a:lnTo>
                    <a:pt x="181" y="336"/>
                  </a:lnTo>
                  <a:lnTo>
                    <a:pt x="181" y="351"/>
                  </a:lnTo>
                  <a:lnTo>
                    <a:pt x="187" y="364"/>
                  </a:lnTo>
                  <a:lnTo>
                    <a:pt x="170" y="382"/>
                  </a:lnTo>
                  <a:lnTo>
                    <a:pt x="164" y="382"/>
                  </a:lnTo>
                  <a:lnTo>
                    <a:pt x="158" y="386"/>
                  </a:lnTo>
                  <a:lnTo>
                    <a:pt x="156" y="390"/>
                  </a:lnTo>
                  <a:lnTo>
                    <a:pt x="149" y="396"/>
                  </a:lnTo>
                  <a:lnTo>
                    <a:pt x="144" y="396"/>
                  </a:lnTo>
                  <a:lnTo>
                    <a:pt x="141" y="406"/>
                  </a:lnTo>
                  <a:lnTo>
                    <a:pt x="137" y="413"/>
                  </a:lnTo>
                  <a:lnTo>
                    <a:pt x="131" y="407"/>
                  </a:lnTo>
                  <a:lnTo>
                    <a:pt x="128" y="407"/>
                  </a:lnTo>
                  <a:lnTo>
                    <a:pt x="124" y="414"/>
                  </a:lnTo>
                  <a:lnTo>
                    <a:pt x="115" y="420"/>
                  </a:lnTo>
                  <a:lnTo>
                    <a:pt x="110" y="428"/>
                  </a:lnTo>
                  <a:lnTo>
                    <a:pt x="113" y="434"/>
                  </a:lnTo>
                  <a:lnTo>
                    <a:pt x="112" y="438"/>
                  </a:lnTo>
                  <a:lnTo>
                    <a:pt x="109" y="436"/>
                  </a:lnTo>
                  <a:lnTo>
                    <a:pt x="102" y="440"/>
                  </a:lnTo>
                  <a:lnTo>
                    <a:pt x="101" y="445"/>
                  </a:lnTo>
                  <a:lnTo>
                    <a:pt x="102" y="447"/>
                  </a:lnTo>
                  <a:lnTo>
                    <a:pt x="106" y="447"/>
                  </a:lnTo>
                  <a:lnTo>
                    <a:pt x="92" y="475"/>
                  </a:lnTo>
                  <a:lnTo>
                    <a:pt x="95" y="484"/>
                  </a:lnTo>
                  <a:lnTo>
                    <a:pt x="90" y="498"/>
                  </a:lnTo>
                  <a:lnTo>
                    <a:pt x="85" y="496"/>
                  </a:lnTo>
                  <a:lnTo>
                    <a:pt x="79" y="493"/>
                  </a:lnTo>
                  <a:lnTo>
                    <a:pt x="74" y="481"/>
                  </a:lnTo>
                  <a:lnTo>
                    <a:pt x="62" y="472"/>
                  </a:lnTo>
                  <a:lnTo>
                    <a:pt x="56" y="453"/>
                  </a:lnTo>
                  <a:lnTo>
                    <a:pt x="48" y="431"/>
                  </a:lnTo>
                  <a:lnTo>
                    <a:pt x="48" y="427"/>
                  </a:lnTo>
                </a:path>
              </a:pathLst>
            </a:custGeom>
            <a:solidFill>
              <a:srgbClr val="67BD62"/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" name="Freeform 215"/>
            <p:cNvSpPr>
              <a:spLocks/>
            </p:cNvSpPr>
            <p:nvPr/>
          </p:nvSpPr>
          <p:spPr bwMode="auto">
            <a:xfrm>
              <a:off x="7687665" y="1882600"/>
              <a:ext cx="223838" cy="439738"/>
            </a:xfrm>
            <a:custGeom>
              <a:avLst/>
              <a:gdLst>
                <a:gd name="T0" fmla="*/ 2147483647 w 142"/>
                <a:gd name="T1" fmla="*/ 2147483647 h 299"/>
                <a:gd name="T2" fmla="*/ 2147483647 w 142"/>
                <a:gd name="T3" fmla="*/ 2147483647 h 299"/>
                <a:gd name="T4" fmla="*/ 2147483647 w 142"/>
                <a:gd name="T5" fmla="*/ 2147483647 h 299"/>
                <a:gd name="T6" fmla="*/ 2147483647 w 142"/>
                <a:gd name="T7" fmla="*/ 2147483647 h 299"/>
                <a:gd name="T8" fmla="*/ 2147483647 w 142"/>
                <a:gd name="T9" fmla="*/ 2147483647 h 299"/>
                <a:gd name="T10" fmla="*/ 2147483647 w 142"/>
                <a:gd name="T11" fmla="*/ 2147483647 h 299"/>
                <a:gd name="T12" fmla="*/ 2147483647 w 142"/>
                <a:gd name="T13" fmla="*/ 2147483647 h 299"/>
                <a:gd name="T14" fmla="*/ 2147483647 w 142"/>
                <a:gd name="T15" fmla="*/ 2147483647 h 299"/>
                <a:gd name="T16" fmla="*/ 2147483647 w 142"/>
                <a:gd name="T17" fmla="*/ 2147483647 h 299"/>
                <a:gd name="T18" fmla="*/ 2147483647 w 142"/>
                <a:gd name="T19" fmla="*/ 2147483647 h 299"/>
                <a:gd name="T20" fmla="*/ 2147483647 w 142"/>
                <a:gd name="T21" fmla="*/ 2147483647 h 299"/>
                <a:gd name="T22" fmla="*/ 2147483647 w 142"/>
                <a:gd name="T23" fmla="*/ 2147483647 h 299"/>
                <a:gd name="T24" fmla="*/ 2147483647 w 142"/>
                <a:gd name="T25" fmla="*/ 2147483647 h 299"/>
                <a:gd name="T26" fmla="*/ 2147483647 w 142"/>
                <a:gd name="T27" fmla="*/ 2147483647 h 299"/>
                <a:gd name="T28" fmla="*/ 2147483647 w 142"/>
                <a:gd name="T29" fmla="*/ 2147483647 h 299"/>
                <a:gd name="T30" fmla="*/ 2147483647 w 142"/>
                <a:gd name="T31" fmla="*/ 2147483647 h 299"/>
                <a:gd name="T32" fmla="*/ 2147483647 w 142"/>
                <a:gd name="T33" fmla="*/ 2147483647 h 299"/>
                <a:gd name="T34" fmla="*/ 2147483647 w 142"/>
                <a:gd name="T35" fmla="*/ 2147483647 h 299"/>
                <a:gd name="T36" fmla="*/ 2147483647 w 142"/>
                <a:gd name="T37" fmla="*/ 2147483647 h 299"/>
                <a:gd name="T38" fmla="*/ 2147483647 w 142"/>
                <a:gd name="T39" fmla="*/ 2147483647 h 299"/>
                <a:gd name="T40" fmla="*/ 2147483647 w 142"/>
                <a:gd name="T41" fmla="*/ 0 h 299"/>
                <a:gd name="T42" fmla="*/ 2147483647 w 142"/>
                <a:gd name="T43" fmla="*/ 2147483647 h 299"/>
                <a:gd name="T44" fmla="*/ 2147483647 w 142"/>
                <a:gd name="T45" fmla="*/ 2147483647 h 299"/>
                <a:gd name="T46" fmla="*/ 2147483647 w 142"/>
                <a:gd name="T47" fmla="*/ 2147483647 h 299"/>
                <a:gd name="T48" fmla="*/ 2147483647 w 142"/>
                <a:gd name="T49" fmla="*/ 2147483647 h 299"/>
                <a:gd name="T50" fmla="*/ 2147483647 w 142"/>
                <a:gd name="T51" fmla="*/ 2147483647 h 299"/>
                <a:gd name="T52" fmla="*/ 2147483647 w 142"/>
                <a:gd name="T53" fmla="*/ 2147483647 h 299"/>
                <a:gd name="T54" fmla="*/ 2147483647 w 142"/>
                <a:gd name="T55" fmla="*/ 2147483647 h 299"/>
                <a:gd name="T56" fmla="*/ 2147483647 w 142"/>
                <a:gd name="T57" fmla="*/ 2147483647 h 299"/>
                <a:gd name="T58" fmla="*/ 2147483647 w 142"/>
                <a:gd name="T59" fmla="*/ 2147483647 h 299"/>
                <a:gd name="T60" fmla="*/ 2147483647 w 142"/>
                <a:gd name="T61" fmla="*/ 2147483647 h 299"/>
                <a:gd name="T62" fmla="*/ 2147483647 w 142"/>
                <a:gd name="T63" fmla="*/ 2147483647 h 299"/>
                <a:gd name="T64" fmla="*/ 2147483647 w 142"/>
                <a:gd name="T65" fmla="*/ 2147483647 h 299"/>
                <a:gd name="T66" fmla="*/ 2147483647 w 142"/>
                <a:gd name="T67" fmla="*/ 2147483647 h 299"/>
                <a:gd name="T68" fmla="*/ 2147483647 w 142"/>
                <a:gd name="T69" fmla="*/ 2147483647 h 299"/>
                <a:gd name="T70" fmla="*/ 2147483647 w 142"/>
                <a:gd name="T71" fmla="*/ 2147483647 h 299"/>
                <a:gd name="T72" fmla="*/ 2147483647 w 142"/>
                <a:gd name="T73" fmla="*/ 2147483647 h 299"/>
                <a:gd name="T74" fmla="*/ 2147483647 w 142"/>
                <a:gd name="T75" fmla="*/ 2147483647 h 299"/>
                <a:gd name="T76" fmla="*/ 2147483647 w 142"/>
                <a:gd name="T77" fmla="*/ 2147483647 h 299"/>
                <a:gd name="T78" fmla="*/ 2147483647 w 142"/>
                <a:gd name="T79" fmla="*/ 2147483647 h 299"/>
                <a:gd name="T80" fmla="*/ 2147483647 w 142"/>
                <a:gd name="T81" fmla="*/ 2147483647 h 299"/>
                <a:gd name="T82" fmla="*/ 2147483647 w 142"/>
                <a:gd name="T83" fmla="*/ 2147483647 h 299"/>
                <a:gd name="T84" fmla="*/ 2147483647 w 142"/>
                <a:gd name="T85" fmla="*/ 2147483647 h 299"/>
                <a:gd name="T86" fmla="*/ 2147483647 w 142"/>
                <a:gd name="T87" fmla="*/ 2147483647 h 299"/>
                <a:gd name="T88" fmla="*/ 2147483647 w 142"/>
                <a:gd name="T89" fmla="*/ 2147483647 h 299"/>
                <a:gd name="T90" fmla="*/ 2147483647 w 142"/>
                <a:gd name="T91" fmla="*/ 2147483647 h 299"/>
                <a:gd name="T92" fmla="*/ 2147483647 w 142"/>
                <a:gd name="T93" fmla="*/ 2147483647 h 299"/>
                <a:gd name="T94" fmla="*/ 2147483647 w 142"/>
                <a:gd name="T95" fmla="*/ 2147483647 h 299"/>
                <a:gd name="T96" fmla="*/ 2147483647 w 142"/>
                <a:gd name="T97" fmla="*/ 2147483647 h 299"/>
                <a:gd name="T98" fmla="*/ 2147483647 w 142"/>
                <a:gd name="T99" fmla="*/ 2147483647 h 299"/>
                <a:gd name="T100" fmla="*/ 2147483647 w 142"/>
                <a:gd name="T101" fmla="*/ 2147483647 h 299"/>
                <a:gd name="T102" fmla="*/ 2147483647 w 142"/>
                <a:gd name="T103" fmla="*/ 2147483647 h 299"/>
                <a:gd name="T104" fmla="*/ 2147483647 w 142"/>
                <a:gd name="T105" fmla="*/ 2147483647 h 299"/>
                <a:gd name="T106" fmla="*/ 2147483647 w 142"/>
                <a:gd name="T107" fmla="*/ 2147483647 h 299"/>
                <a:gd name="T108" fmla="*/ 2147483647 w 142"/>
                <a:gd name="T109" fmla="*/ 2147483647 h 299"/>
                <a:gd name="T110" fmla="*/ 2147483647 w 142"/>
                <a:gd name="T111" fmla="*/ 2147483647 h 299"/>
                <a:gd name="T112" fmla="*/ 2147483647 w 142"/>
                <a:gd name="T113" fmla="*/ 2147483647 h 299"/>
                <a:gd name="T114" fmla="*/ 0 w 142"/>
                <a:gd name="T115" fmla="*/ 2147483647 h 299"/>
                <a:gd name="T116" fmla="*/ 2147483647 w 142"/>
                <a:gd name="T117" fmla="*/ 2147483647 h 29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2"/>
                <a:gd name="T178" fmla="*/ 0 h 299"/>
                <a:gd name="T179" fmla="*/ 142 w 142"/>
                <a:gd name="T180" fmla="*/ 299 h 29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2" h="299">
                  <a:moveTo>
                    <a:pt x="2" y="203"/>
                  </a:moveTo>
                  <a:lnTo>
                    <a:pt x="1" y="200"/>
                  </a:lnTo>
                  <a:lnTo>
                    <a:pt x="4" y="186"/>
                  </a:lnTo>
                  <a:lnTo>
                    <a:pt x="8" y="182"/>
                  </a:lnTo>
                  <a:lnTo>
                    <a:pt x="8" y="157"/>
                  </a:lnTo>
                  <a:lnTo>
                    <a:pt x="11" y="142"/>
                  </a:lnTo>
                  <a:lnTo>
                    <a:pt x="8" y="139"/>
                  </a:lnTo>
                  <a:lnTo>
                    <a:pt x="5" y="129"/>
                  </a:lnTo>
                  <a:lnTo>
                    <a:pt x="8" y="119"/>
                  </a:lnTo>
                  <a:lnTo>
                    <a:pt x="19" y="114"/>
                  </a:lnTo>
                  <a:lnTo>
                    <a:pt x="20" y="111"/>
                  </a:lnTo>
                  <a:lnTo>
                    <a:pt x="23" y="107"/>
                  </a:lnTo>
                  <a:lnTo>
                    <a:pt x="34" y="93"/>
                  </a:lnTo>
                  <a:lnTo>
                    <a:pt x="23" y="68"/>
                  </a:lnTo>
                  <a:lnTo>
                    <a:pt x="29" y="48"/>
                  </a:lnTo>
                  <a:lnTo>
                    <a:pt x="24" y="37"/>
                  </a:lnTo>
                  <a:lnTo>
                    <a:pt x="23" y="13"/>
                  </a:lnTo>
                  <a:lnTo>
                    <a:pt x="37" y="6"/>
                  </a:lnTo>
                  <a:lnTo>
                    <a:pt x="40" y="8"/>
                  </a:lnTo>
                  <a:lnTo>
                    <a:pt x="47" y="6"/>
                  </a:lnTo>
                  <a:lnTo>
                    <a:pt x="47" y="0"/>
                  </a:lnTo>
                  <a:lnTo>
                    <a:pt x="51" y="4"/>
                  </a:lnTo>
                  <a:lnTo>
                    <a:pt x="51" y="9"/>
                  </a:lnTo>
                  <a:lnTo>
                    <a:pt x="67" y="55"/>
                  </a:lnTo>
                  <a:lnTo>
                    <a:pt x="82" y="104"/>
                  </a:lnTo>
                  <a:lnTo>
                    <a:pt x="84" y="108"/>
                  </a:lnTo>
                  <a:lnTo>
                    <a:pt x="92" y="135"/>
                  </a:lnTo>
                  <a:lnTo>
                    <a:pt x="99" y="155"/>
                  </a:lnTo>
                  <a:lnTo>
                    <a:pt x="99" y="160"/>
                  </a:lnTo>
                  <a:lnTo>
                    <a:pt x="107" y="182"/>
                  </a:lnTo>
                  <a:lnTo>
                    <a:pt x="113" y="201"/>
                  </a:lnTo>
                  <a:lnTo>
                    <a:pt x="125" y="210"/>
                  </a:lnTo>
                  <a:lnTo>
                    <a:pt x="129" y="222"/>
                  </a:lnTo>
                  <a:lnTo>
                    <a:pt x="136" y="225"/>
                  </a:lnTo>
                  <a:lnTo>
                    <a:pt x="141" y="226"/>
                  </a:lnTo>
                  <a:lnTo>
                    <a:pt x="138" y="243"/>
                  </a:lnTo>
                  <a:lnTo>
                    <a:pt x="138" y="249"/>
                  </a:lnTo>
                  <a:lnTo>
                    <a:pt x="121" y="254"/>
                  </a:lnTo>
                  <a:lnTo>
                    <a:pt x="120" y="260"/>
                  </a:lnTo>
                  <a:lnTo>
                    <a:pt x="109" y="271"/>
                  </a:lnTo>
                  <a:lnTo>
                    <a:pt x="109" y="272"/>
                  </a:lnTo>
                  <a:lnTo>
                    <a:pt x="107" y="272"/>
                  </a:lnTo>
                  <a:lnTo>
                    <a:pt x="106" y="277"/>
                  </a:lnTo>
                  <a:lnTo>
                    <a:pt x="59" y="288"/>
                  </a:lnTo>
                  <a:lnTo>
                    <a:pt x="58" y="288"/>
                  </a:lnTo>
                  <a:lnTo>
                    <a:pt x="55" y="289"/>
                  </a:lnTo>
                  <a:lnTo>
                    <a:pt x="47" y="291"/>
                  </a:lnTo>
                  <a:lnTo>
                    <a:pt x="30" y="293"/>
                  </a:lnTo>
                  <a:lnTo>
                    <a:pt x="24" y="296"/>
                  </a:lnTo>
                  <a:lnTo>
                    <a:pt x="23" y="296"/>
                  </a:lnTo>
                  <a:lnTo>
                    <a:pt x="16" y="298"/>
                  </a:lnTo>
                  <a:lnTo>
                    <a:pt x="5" y="275"/>
                  </a:lnTo>
                  <a:lnTo>
                    <a:pt x="8" y="268"/>
                  </a:lnTo>
                  <a:lnTo>
                    <a:pt x="5" y="250"/>
                  </a:lnTo>
                  <a:lnTo>
                    <a:pt x="5" y="243"/>
                  </a:lnTo>
                  <a:lnTo>
                    <a:pt x="1" y="215"/>
                  </a:lnTo>
                  <a:lnTo>
                    <a:pt x="0" y="206"/>
                  </a:lnTo>
                  <a:lnTo>
                    <a:pt x="2" y="203"/>
                  </a:lnTo>
                </a:path>
              </a:pathLst>
            </a:custGeom>
            <a:solidFill>
              <a:srgbClr val="67BD62"/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" name="Freeform 216"/>
            <p:cNvSpPr>
              <a:spLocks/>
            </p:cNvSpPr>
            <p:nvPr/>
          </p:nvSpPr>
          <p:spPr bwMode="auto">
            <a:xfrm>
              <a:off x="7454303" y="2598563"/>
              <a:ext cx="182562" cy="388937"/>
            </a:xfrm>
            <a:custGeom>
              <a:avLst/>
              <a:gdLst>
                <a:gd name="T0" fmla="*/ 2147483647 w 115"/>
                <a:gd name="T1" fmla="*/ 2147483647 h 265"/>
                <a:gd name="T2" fmla="*/ 2147483647 w 115"/>
                <a:gd name="T3" fmla="*/ 2147483647 h 265"/>
                <a:gd name="T4" fmla="*/ 2147483647 w 115"/>
                <a:gd name="T5" fmla="*/ 2147483647 h 265"/>
                <a:gd name="T6" fmla="*/ 2147483647 w 115"/>
                <a:gd name="T7" fmla="*/ 2147483647 h 265"/>
                <a:gd name="T8" fmla="*/ 2147483647 w 115"/>
                <a:gd name="T9" fmla="*/ 2147483647 h 265"/>
                <a:gd name="T10" fmla="*/ 2147483647 w 115"/>
                <a:gd name="T11" fmla="*/ 2147483647 h 265"/>
                <a:gd name="T12" fmla="*/ 2147483647 w 115"/>
                <a:gd name="T13" fmla="*/ 2147483647 h 265"/>
                <a:gd name="T14" fmla="*/ 2147483647 w 115"/>
                <a:gd name="T15" fmla="*/ 2147483647 h 265"/>
                <a:gd name="T16" fmla="*/ 2147483647 w 115"/>
                <a:gd name="T17" fmla="*/ 2147483647 h 265"/>
                <a:gd name="T18" fmla="*/ 2147483647 w 115"/>
                <a:gd name="T19" fmla="*/ 2147483647 h 265"/>
                <a:gd name="T20" fmla="*/ 2147483647 w 115"/>
                <a:gd name="T21" fmla="*/ 2147483647 h 265"/>
                <a:gd name="T22" fmla="*/ 2147483647 w 115"/>
                <a:gd name="T23" fmla="*/ 2147483647 h 265"/>
                <a:gd name="T24" fmla="*/ 2147483647 w 115"/>
                <a:gd name="T25" fmla="*/ 2147483647 h 265"/>
                <a:gd name="T26" fmla="*/ 2147483647 w 115"/>
                <a:gd name="T27" fmla="*/ 2147483647 h 265"/>
                <a:gd name="T28" fmla="*/ 2147483647 w 115"/>
                <a:gd name="T29" fmla="*/ 2147483647 h 265"/>
                <a:gd name="T30" fmla="*/ 2147483647 w 115"/>
                <a:gd name="T31" fmla="*/ 2147483647 h 265"/>
                <a:gd name="T32" fmla="*/ 2147483647 w 115"/>
                <a:gd name="T33" fmla="*/ 2147483647 h 265"/>
                <a:gd name="T34" fmla="*/ 2147483647 w 115"/>
                <a:gd name="T35" fmla="*/ 2147483647 h 265"/>
                <a:gd name="T36" fmla="*/ 2147483647 w 115"/>
                <a:gd name="T37" fmla="*/ 2147483647 h 265"/>
                <a:gd name="T38" fmla="*/ 2147483647 w 115"/>
                <a:gd name="T39" fmla="*/ 2147483647 h 265"/>
                <a:gd name="T40" fmla="*/ 2147483647 w 115"/>
                <a:gd name="T41" fmla="*/ 0 h 265"/>
                <a:gd name="T42" fmla="*/ 2147483647 w 115"/>
                <a:gd name="T43" fmla="*/ 2147483647 h 265"/>
                <a:gd name="T44" fmla="*/ 2147483647 w 115"/>
                <a:gd name="T45" fmla="*/ 2147483647 h 265"/>
                <a:gd name="T46" fmla="*/ 2147483647 w 115"/>
                <a:gd name="T47" fmla="*/ 2147483647 h 265"/>
                <a:gd name="T48" fmla="*/ 2147483647 w 115"/>
                <a:gd name="T49" fmla="*/ 2147483647 h 265"/>
                <a:gd name="T50" fmla="*/ 2147483647 w 115"/>
                <a:gd name="T51" fmla="*/ 2147483647 h 265"/>
                <a:gd name="T52" fmla="*/ 2147483647 w 115"/>
                <a:gd name="T53" fmla="*/ 2147483647 h 265"/>
                <a:gd name="T54" fmla="*/ 2147483647 w 115"/>
                <a:gd name="T55" fmla="*/ 2147483647 h 265"/>
                <a:gd name="T56" fmla="*/ 2147483647 w 115"/>
                <a:gd name="T57" fmla="*/ 2147483647 h 265"/>
                <a:gd name="T58" fmla="*/ 2147483647 w 115"/>
                <a:gd name="T59" fmla="*/ 2147483647 h 265"/>
                <a:gd name="T60" fmla="*/ 2147483647 w 115"/>
                <a:gd name="T61" fmla="*/ 2147483647 h 265"/>
                <a:gd name="T62" fmla="*/ 2147483647 w 115"/>
                <a:gd name="T63" fmla="*/ 2147483647 h 265"/>
                <a:gd name="T64" fmla="*/ 2147483647 w 115"/>
                <a:gd name="T65" fmla="*/ 2147483647 h 265"/>
                <a:gd name="T66" fmla="*/ 2147483647 w 115"/>
                <a:gd name="T67" fmla="*/ 2147483647 h 265"/>
                <a:gd name="T68" fmla="*/ 2147483647 w 115"/>
                <a:gd name="T69" fmla="*/ 2147483647 h 265"/>
                <a:gd name="T70" fmla="*/ 2147483647 w 115"/>
                <a:gd name="T71" fmla="*/ 2147483647 h 265"/>
                <a:gd name="T72" fmla="*/ 2147483647 w 115"/>
                <a:gd name="T73" fmla="*/ 2147483647 h 265"/>
                <a:gd name="T74" fmla="*/ 2147483647 w 115"/>
                <a:gd name="T75" fmla="*/ 2147483647 h 265"/>
                <a:gd name="T76" fmla="*/ 2147483647 w 115"/>
                <a:gd name="T77" fmla="*/ 2147483647 h 265"/>
                <a:gd name="T78" fmla="*/ 2147483647 w 115"/>
                <a:gd name="T79" fmla="*/ 2147483647 h 265"/>
                <a:gd name="T80" fmla="*/ 2147483647 w 115"/>
                <a:gd name="T81" fmla="*/ 2147483647 h 265"/>
                <a:gd name="T82" fmla="*/ 2147483647 w 115"/>
                <a:gd name="T83" fmla="*/ 2147483647 h 265"/>
                <a:gd name="T84" fmla="*/ 2147483647 w 115"/>
                <a:gd name="T85" fmla="*/ 2147483647 h 265"/>
                <a:gd name="T86" fmla="*/ 2147483647 w 115"/>
                <a:gd name="T87" fmla="*/ 2147483647 h 265"/>
                <a:gd name="T88" fmla="*/ 2147483647 w 115"/>
                <a:gd name="T89" fmla="*/ 2147483647 h 265"/>
                <a:gd name="T90" fmla="*/ 2147483647 w 115"/>
                <a:gd name="T91" fmla="*/ 2147483647 h 265"/>
                <a:gd name="T92" fmla="*/ 2147483647 w 115"/>
                <a:gd name="T93" fmla="*/ 2147483647 h 265"/>
                <a:gd name="T94" fmla="*/ 2147483647 w 115"/>
                <a:gd name="T95" fmla="*/ 2147483647 h 26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15"/>
                <a:gd name="T145" fmla="*/ 0 h 265"/>
                <a:gd name="T146" fmla="*/ 115 w 115"/>
                <a:gd name="T147" fmla="*/ 265 h 26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15" h="265">
                  <a:moveTo>
                    <a:pt x="101" y="191"/>
                  </a:moveTo>
                  <a:lnTo>
                    <a:pt x="104" y="189"/>
                  </a:lnTo>
                  <a:lnTo>
                    <a:pt x="114" y="157"/>
                  </a:lnTo>
                  <a:lnTo>
                    <a:pt x="111" y="121"/>
                  </a:lnTo>
                  <a:lnTo>
                    <a:pt x="108" y="90"/>
                  </a:lnTo>
                  <a:lnTo>
                    <a:pt x="104" y="81"/>
                  </a:lnTo>
                  <a:lnTo>
                    <a:pt x="104" y="85"/>
                  </a:lnTo>
                  <a:lnTo>
                    <a:pt x="88" y="86"/>
                  </a:lnTo>
                  <a:lnTo>
                    <a:pt x="87" y="88"/>
                  </a:lnTo>
                  <a:lnTo>
                    <a:pt x="83" y="86"/>
                  </a:lnTo>
                  <a:lnTo>
                    <a:pt x="82" y="83"/>
                  </a:lnTo>
                  <a:lnTo>
                    <a:pt x="82" y="81"/>
                  </a:lnTo>
                  <a:lnTo>
                    <a:pt x="82" y="78"/>
                  </a:lnTo>
                  <a:lnTo>
                    <a:pt x="84" y="72"/>
                  </a:lnTo>
                  <a:lnTo>
                    <a:pt x="83" y="69"/>
                  </a:lnTo>
                  <a:lnTo>
                    <a:pt x="83" y="67"/>
                  </a:lnTo>
                  <a:lnTo>
                    <a:pt x="86" y="65"/>
                  </a:lnTo>
                  <a:lnTo>
                    <a:pt x="87" y="65"/>
                  </a:lnTo>
                  <a:lnTo>
                    <a:pt x="91" y="62"/>
                  </a:lnTo>
                  <a:lnTo>
                    <a:pt x="94" y="62"/>
                  </a:lnTo>
                  <a:lnTo>
                    <a:pt x="94" y="58"/>
                  </a:lnTo>
                  <a:lnTo>
                    <a:pt x="94" y="55"/>
                  </a:lnTo>
                  <a:lnTo>
                    <a:pt x="94" y="50"/>
                  </a:lnTo>
                  <a:lnTo>
                    <a:pt x="95" y="46"/>
                  </a:lnTo>
                  <a:lnTo>
                    <a:pt x="97" y="36"/>
                  </a:lnTo>
                  <a:lnTo>
                    <a:pt x="98" y="36"/>
                  </a:lnTo>
                  <a:lnTo>
                    <a:pt x="98" y="34"/>
                  </a:lnTo>
                  <a:lnTo>
                    <a:pt x="98" y="32"/>
                  </a:lnTo>
                  <a:lnTo>
                    <a:pt x="98" y="25"/>
                  </a:lnTo>
                  <a:lnTo>
                    <a:pt x="98" y="23"/>
                  </a:lnTo>
                  <a:lnTo>
                    <a:pt x="98" y="22"/>
                  </a:lnTo>
                  <a:lnTo>
                    <a:pt x="97" y="22"/>
                  </a:lnTo>
                  <a:lnTo>
                    <a:pt x="76" y="16"/>
                  </a:lnTo>
                  <a:lnTo>
                    <a:pt x="69" y="15"/>
                  </a:lnTo>
                  <a:lnTo>
                    <a:pt x="68" y="13"/>
                  </a:lnTo>
                  <a:lnTo>
                    <a:pt x="65" y="12"/>
                  </a:lnTo>
                  <a:lnTo>
                    <a:pt x="58" y="11"/>
                  </a:lnTo>
                  <a:lnTo>
                    <a:pt x="55" y="9"/>
                  </a:lnTo>
                  <a:lnTo>
                    <a:pt x="47" y="6"/>
                  </a:lnTo>
                  <a:lnTo>
                    <a:pt x="38" y="4"/>
                  </a:lnTo>
                  <a:lnTo>
                    <a:pt x="26" y="0"/>
                  </a:lnTo>
                  <a:lnTo>
                    <a:pt x="22" y="1"/>
                  </a:lnTo>
                  <a:lnTo>
                    <a:pt x="15" y="13"/>
                  </a:lnTo>
                  <a:lnTo>
                    <a:pt x="15" y="22"/>
                  </a:lnTo>
                  <a:lnTo>
                    <a:pt x="8" y="33"/>
                  </a:lnTo>
                  <a:lnTo>
                    <a:pt x="11" y="32"/>
                  </a:lnTo>
                  <a:lnTo>
                    <a:pt x="8" y="36"/>
                  </a:lnTo>
                  <a:lnTo>
                    <a:pt x="1" y="47"/>
                  </a:lnTo>
                  <a:lnTo>
                    <a:pt x="1" y="48"/>
                  </a:lnTo>
                  <a:lnTo>
                    <a:pt x="9" y="57"/>
                  </a:lnTo>
                  <a:lnTo>
                    <a:pt x="1" y="74"/>
                  </a:lnTo>
                  <a:lnTo>
                    <a:pt x="4" y="89"/>
                  </a:lnTo>
                  <a:lnTo>
                    <a:pt x="5" y="89"/>
                  </a:lnTo>
                  <a:lnTo>
                    <a:pt x="5" y="90"/>
                  </a:lnTo>
                  <a:lnTo>
                    <a:pt x="11" y="90"/>
                  </a:lnTo>
                  <a:lnTo>
                    <a:pt x="29" y="108"/>
                  </a:lnTo>
                  <a:lnTo>
                    <a:pt x="31" y="113"/>
                  </a:lnTo>
                  <a:lnTo>
                    <a:pt x="37" y="115"/>
                  </a:lnTo>
                  <a:lnTo>
                    <a:pt x="41" y="120"/>
                  </a:lnTo>
                  <a:lnTo>
                    <a:pt x="52" y="129"/>
                  </a:lnTo>
                  <a:lnTo>
                    <a:pt x="47" y="134"/>
                  </a:lnTo>
                  <a:lnTo>
                    <a:pt x="44" y="139"/>
                  </a:lnTo>
                  <a:lnTo>
                    <a:pt x="36" y="145"/>
                  </a:lnTo>
                  <a:lnTo>
                    <a:pt x="34" y="146"/>
                  </a:lnTo>
                  <a:lnTo>
                    <a:pt x="30" y="150"/>
                  </a:lnTo>
                  <a:lnTo>
                    <a:pt x="30" y="152"/>
                  </a:lnTo>
                  <a:lnTo>
                    <a:pt x="26" y="156"/>
                  </a:lnTo>
                  <a:lnTo>
                    <a:pt x="27" y="163"/>
                  </a:lnTo>
                  <a:lnTo>
                    <a:pt x="27" y="164"/>
                  </a:lnTo>
                  <a:lnTo>
                    <a:pt x="22" y="167"/>
                  </a:lnTo>
                  <a:lnTo>
                    <a:pt x="22" y="169"/>
                  </a:lnTo>
                  <a:lnTo>
                    <a:pt x="19" y="170"/>
                  </a:lnTo>
                  <a:lnTo>
                    <a:pt x="9" y="176"/>
                  </a:lnTo>
                  <a:lnTo>
                    <a:pt x="6" y="178"/>
                  </a:lnTo>
                  <a:lnTo>
                    <a:pt x="5" y="181"/>
                  </a:lnTo>
                  <a:lnTo>
                    <a:pt x="2" y="191"/>
                  </a:lnTo>
                  <a:lnTo>
                    <a:pt x="0" y="201"/>
                  </a:lnTo>
                  <a:lnTo>
                    <a:pt x="1" y="203"/>
                  </a:lnTo>
                  <a:lnTo>
                    <a:pt x="4" y="215"/>
                  </a:lnTo>
                  <a:lnTo>
                    <a:pt x="18" y="224"/>
                  </a:lnTo>
                  <a:lnTo>
                    <a:pt x="29" y="231"/>
                  </a:lnTo>
                  <a:lnTo>
                    <a:pt x="31" y="230"/>
                  </a:lnTo>
                  <a:lnTo>
                    <a:pt x="45" y="238"/>
                  </a:lnTo>
                  <a:lnTo>
                    <a:pt x="45" y="237"/>
                  </a:lnTo>
                  <a:lnTo>
                    <a:pt x="62" y="236"/>
                  </a:lnTo>
                  <a:lnTo>
                    <a:pt x="65" y="264"/>
                  </a:lnTo>
                  <a:lnTo>
                    <a:pt x="72" y="261"/>
                  </a:lnTo>
                  <a:lnTo>
                    <a:pt x="77" y="252"/>
                  </a:lnTo>
                  <a:lnTo>
                    <a:pt x="88" y="216"/>
                  </a:lnTo>
                  <a:lnTo>
                    <a:pt x="90" y="216"/>
                  </a:lnTo>
                  <a:lnTo>
                    <a:pt x="104" y="192"/>
                  </a:lnTo>
                  <a:lnTo>
                    <a:pt x="101" y="191"/>
                  </a:lnTo>
                </a:path>
              </a:pathLst>
            </a:custGeom>
            <a:solidFill>
              <a:srgbClr val="67BD62"/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" name="Freeform 217"/>
            <p:cNvSpPr>
              <a:spLocks/>
            </p:cNvSpPr>
            <p:nvPr/>
          </p:nvSpPr>
          <p:spPr bwMode="auto">
            <a:xfrm>
              <a:off x="6838353" y="1992138"/>
              <a:ext cx="1014412" cy="727075"/>
            </a:xfrm>
            <a:custGeom>
              <a:avLst/>
              <a:gdLst>
                <a:gd name="T0" fmla="*/ 2147483647 w 643"/>
                <a:gd name="T1" fmla="*/ 2147483647 h 494"/>
                <a:gd name="T2" fmla="*/ 2147483647 w 643"/>
                <a:gd name="T3" fmla="*/ 2147483647 h 494"/>
                <a:gd name="T4" fmla="*/ 2147483647 w 643"/>
                <a:gd name="T5" fmla="*/ 2147483647 h 494"/>
                <a:gd name="T6" fmla="*/ 2147483647 w 643"/>
                <a:gd name="T7" fmla="*/ 2147483647 h 494"/>
                <a:gd name="T8" fmla="*/ 2147483647 w 643"/>
                <a:gd name="T9" fmla="*/ 2147483647 h 494"/>
                <a:gd name="T10" fmla="*/ 2147483647 w 643"/>
                <a:gd name="T11" fmla="*/ 2147483647 h 494"/>
                <a:gd name="T12" fmla="*/ 2147483647 w 643"/>
                <a:gd name="T13" fmla="*/ 2147483647 h 494"/>
                <a:gd name="T14" fmla="*/ 2147483647 w 643"/>
                <a:gd name="T15" fmla="*/ 2147483647 h 494"/>
                <a:gd name="T16" fmla="*/ 2147483647 w 643"/>
                <a:gd name="T17" fmla="*/ 2147483647 h 494"/>
                <a:gd name="T18" fmla="*/ 2147483647 w 643"/>
                <a:gd name="T19" fmla="*/ 2147483647 h 494"/>
                <a:gd name="T20" fmla="*/ 2147483647 w 643"/>
                <a:gd name="T21" fmla="*/ 2147483647 h 494"/>
                <a:gd name="T22" fmla="*/ 2147483647 w 643"/>
                <a:gd name="T23" fmla="*/ 2147483647 h 494"/>
                <a:gd name="T24" fmla="*/ 2147483647 w 643"/>
                <a:gd name="T25" fmla="*/ 2147483647 h 494"/>
                <a:gd name="T26" fmla="*/ 2147483647 w 643"/>
                <a:gd name="T27" fmla="*/ 2147483647 h 494"/>
                <a:gd name="T28" fmla="*/ 2147483647 w 643"/>
                <a:gd name="T29" fmla="*/ 2147483647 h 494"/>
                <a:gd name="T30" fmla="*/ 2147483647 w 643"/>
                <a:gd name="T31" fmla="*/ 2147483647 h 494"/>
                <a:gd name="T32" fmla="*/ 2147483647 w 643"/>
                <a:gd name="T33" fmla="*/ 2147483647 h 494"/>
                <a:gd name="T34" fmla="*/ 2147483647 w 643"/>
                <a:gd name="T35" fmla="*/ 2147483647 h 494"/>
                <a:gd name="T36" fmla="*/ 2147483647 w 643"/>
                <a:gd name="T37" fmla="*/ 2147483647 h 494"/>
                <a:gd name="T38" fmla="*/ 2147483647 w 643"/>
                <a:gd name="T39" fmla="*/ 2147483647 h 494"/>
                <a:gd name="T40" fmla="*/ 2147483647 w 643"/>
                <a:gd name="T41" fmla="*/ 2147483647 h 494"/>
                <a:gd name="T42" fmla="*/ 2147483647 w 643"/>
                <a:gd name="T43" fmla="*/ 2147483647 h 494"/>
                <a:gd name="T44" fmla="*/ 2147483647 w 643"/>
                <a:gd name="T45" fmla="*/ 2147483647 h 494"/>
                <a:gd name="T46" fmla="*/ 2147483647 w 643"/>
                <a:gd name="T47" fmla="*/ 2147483647 h 494"/>
                <a:gd name="T48" fmla="*/ 2147483647 w 643"/>
                <a:gd name="T49" fmla="*/ 2147483647 h 494"/>
                <a:gd name="T50" fmla="*/ 2147483647 w 643"/>
                <a:gd name="T51" fmla="*/ 2147483647 h 494"/>
                <a:gd name="T52" fmla="*/ 2147483647 w 643"/>
                <a:gd name="T53" fmla="*/ 2147483647 h 494"/>
                <a:gd name="T54" fmla="*/ 2147483647 w 643"/>
                <a:gd name="T55" fmla="*/ 2147483647 h 494"/>
                <a:gd name="T56" fmla="*/ 2147483647 w 643"/>
                <a:gd name="T57" fmla="*/ 2147483647 h 494"/>
                <a:gd name="T58" fmla="*/ 2147483647 w 643"/>
                <a:gd name="T59" fmla="*/ 2147483647 h 494"/>
                <a:gd name="T60" fmla="*/ 2147483647 w 643"/>
                <a:gd name="T61" fmla="*/ 2147483647 h 494"/>
                <a:gd name="T62" fmla="*/ 2147483647 w 643"/>
                <a:gd name="T63" fmla="*/ 2147483647 h 494"/>
                <a:gd name="T64" fmla="*/ 2147483647 w 643"/>
                <a:gd name="T65" fmla="*/ 2147483647 h 494"/>
                <a:gd name="T66" fmla="*/ 2147483647 w 643"/>
                <a:gd name="T67" fmla="*/ 2147483647 h 494"/>
                <a:gd name="T68" fmla="*/ 2147483647 w 643"/>
                <a:gd name="T69" fmla="*/ 2147483647 h 494"/>
                <a:gd name="T70" fmla="*/ 2147483647 w 643"/>
                <a:gd name="T71" fmla="*/ 2147483647 h 494"/>
                <a:gd name="T72" fmla="*/ 2147483647 w 643"/>
                <a:gd name="T73" fmla="*/ 2147483647 h 494"/>
                <a:gd name="T74" fmla="*/ 2147483647 w 643"/>
                <a:gd name="T75" fmla="*/ 2147483647 h 494"/>
                <a:gd name="T76" fmla="*/ 2147483647 w 643"/>
                <a:gd name="T77" fmla="*/ 2147483647 h 494"/>
                <a:gd name="T78" fmla="*/ 2147483647 w 643"/>
                <a:gd name="T79" fmla="*/ 2147483647 h 494"/>
                <a:gd name="T80" fmla="*/ 2147483647 w 643"/>
                <a:gd name="T81" fmla="*/ 2147483647 h 494"/>
                <a:gd name="T82" fmla="*/ 2147483647 w 643"/>
                <a:gd name="T83" fmla="*/ 2147483647 h 494"/>
                <a:gd name="T84" fmla="*/ 2147483647 w 643"/>
                <a:gd name="T85" fmla="*/ 2147483647 h 494"/>
                <a:gd name="T86" fmla="*/ 2147483647 w 643"/>
                <a:gd name="T87" fmla="*/ 2147483647 h 494"/>
                <a:gd name="T88" fmla="*/ 2147483647 w 643"/>
                <a:gd name="T89" fmla="*/ 2147483647 h 494"/>
                <a:gd name="T90" fmla="*/ 2147483647 w 643"/>
                <a:gd name="T91" fmla="*/ 2147483647 h 494"/>
                <a:gd name="T92" fmla="*/ 2147483647 w 643"/>
                <a:gd name="T93" fmla="*/ 2147483647 h 494"/>
                <a:gd name="T94" fmla="*/ 2147483647 w 643"/>
                <a:gd name="T95" fmla="*/ 2147483647 h 494"/>
                <a:gd name="T96" fmla="*/ 2147483647 w 643"/>
                <a:gd name="T97" fmla="*/ 2147483647 h 494"/>
                <a:gd name="T98" fmla="*/ 2147483647 w 643"/>
                <a:gd name="T99" fmla="*/ 2147483647 h 49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43"/>
                <a:gd name="T151" fmla="*/ 0 h 494"/>
                <a:gd name="T152" fmla="*/ 643 w 643"/>
                <a:gd name="T153" fmla="*/ 494 h 49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43" h="494">
                  <a:moveTo>
                    <a:pt x="490" y="432"/>
                  </a:moveTo>
                  <a:lnTo>
                    <a:pt x="489" y="432"/>
                  </a:lnTo>
                  <a:lnTo>
                    <a:pt x="468" y="426"/>
                  </a:lnTo>
                  <a:lnTo>
                    <a:pt x="461" y="425"/>
                  </a:lnTo>
                  <a:lnTo>
                    <a:pt x="460" y="423"/>
                  </a:lnTo>
                  <a:lnTo>
                    <a:pt x="457" y="422"/>
                  </a:lnTo>
                  <a:lnTo>
                    <a:pt x="450" y="420"/>
                  </a:lnTo>
                  <a:lnTo>
                    <a:pt x="447" y="419"/>
                  </a:lnTo>
                  <a:lnTo>
                    <a:pt x="439" y="416"/>
                  </a:lnTo>
                  <a:lnTo>
                    <a:pt x="431" y="414"/>
                  </a:lnTo>
                  <a:lnTo>
                    <a:pt x="418" y="409"/>
                  </a:lnTo>
                  <a:lnTo>
                    <a:pt x="417" y="408"/>
                  </a:lnTo>
                  <a:lnTo>
                    <a:pt x="411" y="402"/>
                  </a:lnTo>
                  <a:lnTo>
                    <a:pt x="402" y="402"/>
                  </a:lnTo>
                  <a:lnTo>
                    <a:pt x="391" y="398"/>
                  </a:lnTo>
                  <a:lnTo>
                    <a:pt x="382" y="390"/>
                  </a:lnTo>
                  <a:lnTo>
                    <a:pt x="384" y="387"/>
                  </a:lnTo>
                  <a:lnTo>
                    <a:pt x="381" y="375"/>
                  </a:lnTo>
                  <a:lnTo>
                    <a:pt x="370" y="365"/>
                  </a:lnTo>
                  <a:lnTo>
                    <a:pt x="368" y="364"/>
                  </a:lnTo>
                  <a:lnTo>
                    <a:pt x="361" y="365"/>
                  </a:lnTo>
                  <a:lnTo>
                    <a:pt x="350" y="353"/>
                  </a:lnTo>
                  <a:lnTo>
                    <a:pt x="349" y="353"/>
                  </a:lnTo>
                  <a:lnTo>
                    <a:pt x="341" y="355"/>
                  </a:lnTo>
                  <a:lnTo>
                    <a:pt x="316" y="361"/>
                  </a:lnTo>
                  <a:lnTo>
                    <a:pt x="300" y="364"/>
                  </a:lnTo>
                  <a:lnTo>
                    <a:pt x="292" y="365"/>
                  </a:lnTo>
                  <a:lnTo>
                    <a:pt x="291" y="366"/>
                  </a:lnTo>
                  <a:lnTo>
                    <a:pt x="288" y="366"/>
                  </a:lnTo>
                  <a:lnTo>
                    <a:pt x="281" y="368"/>
                  </a:lnTo>
                  <a:lnTo>
                    <a:pt x="271" y="371"/>
                  </a:lnTo>
                  <a:lnTo>
                    <a:pt x="257" y="373"/>
                  </a:lnTo>
                  <a:lnTo>
                    <a:pt x="238" y="378"/>
                  </a:lnTo>
                  <a:lnTo>
                    <a:pt x="231" y="379"/>
                  </a:lnTo>
                  <a:lnTo>
                    <a:pt x="228" y="379"/>
                  </a:lnTo>
                  <a:lnTo>
                    <a:pt x="224" y="380"/>
                  </a:lnTo>
                  <a:lnTo>
                    <a:pt x="216" y="382"/>
                  </a:lnTo>
                  <a:lnTo>
                    <a:pt x="183" y="389"/>
                  </a:lnTo>
                  <a:lnTo>
                    <a:pt x="174" y="391"/>
                  </a:lnTo>
                  <a:lnTo>
                    <a:pt x="173" y="391"/>
                  </a:lnTo>
                  <a:lnTo>
                    <a:pt x="166" y="393"/>
                  </a:lnTo>
                  <a:lnTo>
                    <a:pt x="163" y="393"/>
                  </a:lnTo>
                  <a:lnTo>
                    <a:pt x="151" y="396"/>
                  </a:lnTo>
                  <a:lnTo>
                    <a:pt x="134" y="398"/>
                  </a:lnTo>
                  <a:lnTo>
                    <a:pt x="127" y="400"/>
                  </a:lnTo>
                  <a:lnTo>
                    <a:pt x="123" y="401"/>
                  </a:lnTo>
                  <a:lnTo>
                    <a:pt x="119" y="401"/>
                  </a:lnTo>
                  <a:lnTo>
                    <a:pt x="95" y="407"/>
                  </a:lnTo>
                  <a:lnTo>
                    <a:pt x="76" y="409"/>
                  </a:lnTo>
                  <a:lnTo>
                    <a:pt x="72" y="411"/>
                  </a:lnTo>
                  <a:lnTo>
                    <a:pt x="66" y="412"/>
                  </a:lnTo>
                  <a:lnTo>
                    <a:pt x="65" y="412"/>
                  </a:lnTo>
                  <a:lnTo>
                    <a:pt x="61" y="412"/>
                  </a:lnTo>
                  <a:lnTo>
                    <a:pt x="51" y="415"/>
                  </a:lnTo>
                  <a:lnTo>
                    <a:pt x="29" y="419"/>
                  </a:lnTo>
                  <a:lnTo>
                    <a:pt x="18" y="422"/>
                  </a:lnTo>
                  <a:lnTo>
                    <a:pt x="13" y="422"/>
                  </a:lnTo>
                  <a:lnTo>
                    <a:pt x="5" y="423"/>
                  </a:lnTo>
                  <a:lnTo>
                    <a:pt x="0" y="394"/>
                  </a:lnTo>
                  <a:lnTo>
                    <a:pt x="9" y="386"/>
                  </a:lnTo>
                  <a:lnTo>
                    <a:pt x="30" y="362"/>
                  </a:lnTo>
                  <a:lnTo>
                    <a:pt x="42" y="353"/>
                  </a:lnTo>
                  <a:lnTo>
                    <a:pt x="51" y="336"/>
                  </a:lnTo>
                  <a:lnTo>
                    <a:pt x="58" y="330"/>
                  </a:lnTo>
                  <a:lnTo>
                    <a:pt x="52" y="310"/>
                  </a:lnTo>
                  <a:lnTo>
                    <a:pt x="44" y="307"/>
                  </a:lnTo>
                  <a:lnTo>
                    <a:pt x="42" y="299"/>
                  </a:lnTo>
                  <a:lnTo>
                    <a:pt x="37" y="294"/>
                  </a:lnTo>
                  <a:lnTo>
                    <a:pt x="34" y="278"/>
                  </a:lnTo>
                  <a:lnTo>
                    <a:pt x="79" y="258"/>
                  </a:lnTo>
                  <a:lnTo>
                    <a:pt x="103" y="253"/>
                  </a:lnTo>
                  <a:lnTo>
                    <a:pt x="115" y="252"/>
                  </a:lnTo>
                  <a:lnTo>
                    <a:pt x="134" y="252"/>
                  </a:lnTo>
                  <a:lnTo>
                    <a:pt x="152" y="258"/>
                  </a:lnTo>
                  <a:lnTo>
                    <a:pt x="165" y="252"/>
                  </a:lnTo>
                  <a:lnTo>
                    <a:pt x="183" y="247"/>
                  </a:lnTo>
                  <a:lnTo>
                    <a:pt x="192" y="246"/>
                  </a:lnTo>
                  <a:lnTo>
                    <a:pt x="213" y="234"/>
                  </a:lnTo>
                  <a:lnTo>
                    <a:pt x="217" y="229"/>
                  </a:lnTo>
                  <a:lnTo>
                    <a:pt x="219" y="224"/>
                  </a:lnTo>
                  <a:lnTo>
                    <a:pt x="230" y="213"/>
                  </a:lnTo>
                  <a:lnTo>
                    <a:pt x="245" y="207"/>
                  </a:lnTo>
                  <a:lnTo>
                    <a:pt x="248" y="195"/>
                  </a:lnTo>
                  <a:lnTo>
                    <a:pt x="245" y="189"/>
                  </a:lnTo>
                  <a:lnTo>
                    <a:pt x="241" y="177"/>
                  </a:lnTo>
                  <a:lnTo>
                    <a:pt x="237" y="175"/>
                  </a:lnTo>
                  <a:lnTo>
                    <a:pt x="235" y="170"/>
                  </a:lnTo>
                  <a:lnTo>
                    <a:pt x="241" y="171"/>
                  </a:lnTo>
                  <a:lnTo>
                    <a:pt x="245" y="164"/>
                  </a:lnTo>
                  <a:lnTo>
                    <a:pt x="235" y="159"/>
                  </a:lnTo>
                  <a:lnTo>
                    <a:pt x="232" y="162"/>
                  </a:lnTo>
                  <a:lnTo>
                    <a:pt x="232" y="157"/>
                  </a:lnTo>
                  <a:lnTo>
                    <a:pt x="224" y="155"/>
                  </a:lnTo>
                  <a:lnTo>
                    <a:pt x="226" y="137"/>
                  </a:lnTo>
                  <a:lnTo>
                    <a:pt x="235" y="130"/>
                  </a:lnTo>
                  <a:lnTo>
                    <a:pt x="234" y="126"/>
                  </a:lnTo>
                  <a:lnTo>
                    <a:pt x="250" y="110"/>
                  </a:lnTo>
                  <a:lnTo>
                    <a:pt x="255" y="108"/>
                  </a:lnTo>
                  <a:lnTo>
                    <a:pt x="257" y="99"/>
                  </a:lnTo>
                  <a:lnTo>
                    <a:pt x="285" y="54"/>
                  </a:lnTo>
                  <a:lnTo>
                    <a:pt x="298" y="44"/>
                  </a:lnTo>
                  <a:lnTo>
                    <a:pt x="298" y="41"/>
                  </a:lnTo>
                  <a:lnTo>
                    <a:pt x="314" y="27"/>
                  </a:lnTo>
                  <a:lnTo>
                    <a:pt x="325" y="26"/>
                  </a:lnTo>
                  <a:lnTo>
                    <a:pt x="327" y="24"/>
                  </a:lnTo>
                  <a:lnTo>
                    <a:pt x="378" y="13"/>
                  </a:lnTo>
                  <a:lnTo>
                    <a:pt x="379" y="13"/>
                  </a:lnTo>
                  <a:lnTo>
                    <a:pt x="407" y="5"/>
                  </a:lnTo>
                  <a:lnTo>
                    <a:pt x="428" y="0"/>
                  </a:lnTo>
                  <a:lnTo>
                    <a:pt x="429" y="15"/>
                  </a:lnTo>
                  <a:lnTo>
                    <a:pt x="438" y="45"/>
                  </a:lnTo>
                  <a:lnTo>
                    <a:pt x="438" y="47"/>
                  </a:lnTo>
                  <a:lnTo>
                    <a:pt x="440" y="48"/>
                  </a:lnTo>
                  <a:lnTo>
                    <a:pt x="445" y="52"/>
                  </a:lnTo>
                  <a:lnTo>
                    <a:pt x="450" y="77"/>
                  </a:lnTo>
                  <a:lnTo>
                    <a:pt x="446" y="87"/>
                  </a:lnTo>
                  <a:lnTo>
                    <a:pt x="446" y="99"/>
                  </a:lnTo>
                  <a:lnTo>
                    <a:pt x="457" y="127"/>
                  </a:lnTo>
                  <a:lnTo>
                    <a:pt x="460" y="131"/>
                  </a:lnTo>
                  <a:lnTo>
                    <a:pt x="458" y="146"/>
                  </a:lnTo>
                  <a:lnTo>
                    <a:pt x="467" y="144"/>
                  </a:lnTo>
                  <a:lnTo>
                    <a:pt x="479" y="175"/>
                  </a:lnTo>
                  <a:lnTo>
                    <a:pt x="481" y="182"/>
                  </a:lnTo>
                  <a:lnTo>
                    <a:pt x="483" y="196"/>
                  </a:lnTo>
                  <a:lnTo>
                    <a:pt x="488" y="216"/>
                  </a:lnTo>
                  <a:lnTo>
                    <a:pt x="490" y="227"/>
                  </a:lnTo>
                  <a:lnTo>
                    <a:pt x="493" y="236"/>
                  </a:lnTo>
                  <a:lnTo>
                    <a:pt x="493" y="235"/>
                  </a:lnTo>
                  <a:lnTo>
                    <a:pt x="493" y="243"/>
                  </a:lnTo>
                  <a:lnTo>
                    <a:pt x="493" y="249"/>
                  </a:lnTo>
                  <a:lnTo>
                    <a:pt x="493" y="263"/>
                  </a:lnTo>
                  <a:lnTo>
                    <a:pt x="492" y="306"/>
                  </a:lnTo>
                  <a:lnTo>
                    <a:pt x="492" y="310"/>
                  </a:lnTo>
                  <a:lnTo>
                    <a:pt x="493" y="312"/>
                  </a:lnTo>
                  <a:lnTo>
                    <a:pt x="495" y="312"/>
                  </a:lnTo>
                  <a:lnTo>
                    <a:pt x="496" y="318"/>
                  </a:lnTo>
                  <a:lnTo>
                    <a:pt x="500" y="346"/>
                  </a:lnTo>
                  <a:lnTo>
                    <a:pt x="503" y="354"/>
                  </a:lnTo>
                  <a:lnTo>
                    <a:pt x="503" y="358"/>
                  </a:lnTo>
                  <a:lnTo>
                    <a:pt x="503" y="361"/>
                  </a:lnTo>
                  <a:lnTo>
                    <a:pt x="504" y="369"/>
                  </a:lnTo>
                  <a:lnTo>
                    <a:pt x="507" y="379"/>
                  </a:lnTo>
                  <a:lnTo>
                    <a:pt x="507" y="382"/>
                  </a:lnTo>
                  <a:lnTo>
                    <a:pt x="507" y="386"/>
                  </a:lnTo>
                  <a:lnTo>
                    <a:pt x="517" y="401"/>
                  </a:lnTo>
                  <a:lnTo>
                    <a:pt x="500" y="418"/>
                  </a:lnTo>
                  <a:lnTo>
                    <a:pt x="510" y="429"/>
                  </a:lnTo>
                  <a:lnTo>
                    <a:pt x="503" y="438"/>
                  </a:lnTo>
                  <a:lnTo>
                    <a:pt x="503" y="443"/>
                  </a:lnTo>
                  <a:lnTo>
                    <a:pt x="501" y="443"/>
                  </a:lnTo>
                  <a:lnTo>
                    <a:pt x="503" y="444"/>
                  </a:lnTo>
                  <a:lnTo>
                    <a:pt x="504" y="445"/>
                  </a:lnTo>
                  <a:lnTo>
                    <a:pt x="513" y="441"/>
                  </a:lnTo>
                  <a:lnTo>
                    <a:pt x="514" y="437"/>
                  </a:lnTo>
                  <a:lnTo>
                    <a:pt x="524" y="433"/>
                  </a:lnTo>
                  <a:lnTo>
                    <a:pt x="531" y="427"/>
                  </a:lnTo>
                  <a:lnTo>
                    <a:pt x="543" y="429"/>
                  </a:lnTo>
                  <a:lnTo>
                    <a:pt x="551" y="419"/>
                  </a:lnTo>
                  <a:lnTo>
                    <a:pt x="589" y="409"/>
                  </a:lnTo>
                  <a:lnTo>
                    <a:pt x="607" y="389"/>
                  </a:lnTo>
                  <a:lnTo>
                    <a:pt x="617" y="382"/>
                  </a:lnTo>
                  <a:lnTo>
                    <a:pt x="612" y="387"/>
                  </a:lnTo>
                  <a:lnTo>
                    <a:pt x="618" y="396"/>
                  </a:lnTo>
                  <a:lnTo>
                    <a:pt x="629" y="397"/>
                  </a:lnTo>
                  <a:lnTo>
                    <a:pt x="640" y="386"/>
                  </a:lnTo>
                  <a:lnTo>
                    <a:pt x="642" y="390"/>
                  </a:lnTo>
                  <a:lnTo>
                    <a:pt x="622" y="408"/>
                  </a:lnTo>
                  <a:lnTo>
                    <a:pt x="550" y="459"/>
                  </a:lnTo>
                  <a:lnTo>
                    <a:pt x="538" y="465"/>
                  </a:lnTo>
                  <a:lnTo>
                    <a:pt x="522" y="470"/>
                  </a:lnTo>
                  <a:lnTo>
                    <a:pt x="513" y="473"/>
                  </a:lnTo>
                  <a:lnTo>
                    <a:pt x="511" y="473"/>
                  </a:lnTo>
                  <a:lnTo>
                    <a:pt x="503" y="479"/>
                  </a:lnTo>
                  <a:lnTo>
                    <a:pt x="497" y="481"/>
                  </a:lnTo>
                  <a:lnTo>
                    <a:pt x="497" y="479"/>
                  </a:lnTo>
                  <a:lnTo>
                    <a:pt x="493" y="479"/>
                  </a:lnTo>
                  <a:lnTo>
                    <a:pt x="488" y="476"/>
                  </a:lnTo>
                  <a:lnTo>
                    <a:pt x="483" y="486"/>
                  </a:lnTo>
                  <a:lnTo>
                    <a:pt x="474" y="493"/>
                  </a:lnTo>
                  <a:lnTo>
                    <a:pt x="474" y="490"/>
                  </a:lnTo>
                  <a:lnTo>
                    <a:pt x="474" y="487"/>
                  </a:lnTo>
                  <a:lnTo>
                    <a:pt x="476" y="481"/>
                  </a:lnTo>
                  <a:lnTo>
                    <a:pt x="475" y="479"/>
                  </a:lnTo>
                  <a:lnTo>
                    <a:pt x="475" y="476"/>
                  </a:lnTo>
                  <a:lnTo>
                    <a:pt x="478" y="474"/>
                  </a:lnTo>
                  <a:lnTo>
                    <a:pt x="479" y="474"/>
                  </a:lnTo>
                  <a:lnTo>
                    <a:pt x="483" y="472"/>
                  </a:lnTo>
                  <a:lnTo>
                    <a:pt x="486" y="472"/>
                  </a:lnTo>
                  <a:lnTo>
                    <a:pt x="486" y="468"/>
                  </a:lnTo>
                  <a:lnTo>
                    <a:pt x="486" y="465"/>
                  </a:lnTo>
                  <a:lnTo>
                    <a:pt x="486" y="459"/>
                  </a:lnTo>
                  <a:lnTo>
                    <a:pt x="488" y="455"/>
                  </a:lnTo>
                  <a:lnTo>
                    <a:pt x="489" y="445"/>
                  </a:lnTo>
                  <a:lnTo>
                    <a:pt x="490" y="445"/>
                  </a:lnTo>
                  <a:lnTo>
                    <a:pt x="490" y="444"/>
                  </a:lnTo>
                  <a:lnTo>
                    <a:pt x="490" y="441"/>
                  </a:lnTo>
                  <a:lnTo>
                    <a:pt x="490" y="434"/>
                  </a:lnTo>
                  <a:lnTo>
                    <a:pt x="490" y="433"/>
                  </a:lnTo>
                  <a:lnTo>
                    <a:pt x="490" y="432"/>
                  </a:lnTo>
                </a:path>
              </a:pathLst>
            </a:custGeom>
            <a:solidFill>
              <a:srgbClr val="67BD62"/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6" name="Freeform 218"/>
            <p:cNvSpPr>
              <a:spLocks/>
            </p:cNvSpPr>
            <p:nvPr/>
          </p:nvSpPr>
          <p:spPr bwMode="auto">
            <a:xfrm>
              <a:off x="7830540" y="2400125"/>
              <a:ext cx="103188" cy="127000"/>
            </a:xfrm>
            <a:custGeom>
              <a:avLst/>
              <a:gdLst>
                <a:gd name="T0" fmla="*/ 2147483647 w 66"/>
                <a:gd name="T1" fmla="*/ 2147483647 h 86"/>
                <a:gd name="T2" fmla="*/ 2147483647 w 66"/>
                <a:gd name="T3" fmla="*/ 2147483647 h 86"/>
                <a:gd name="T4" fmla="*/ 2147483647 w 66"/>
                <a:gd name="T5" fmla="*/ 2147483647 h 86"/>
                <a:gd name="T6" fmla="*/ 2147483647 w 66"/>
                <a:gd name="T7" fmla="*/ 2147483647 h 86"/>
                <a:gd name="T8" fmla="*/ 2147483647 w 66"/>
                <a:gd name="T9" fmla="*/ 2147483647 h 86"/>
                <a:gd name="T10" fmla="*/ 2147483647 w 66"/>
                <a:gd name="T11" fmla="*/ 2147483647 h 86"/>
                <a:gd name="T12" fmla="*/ 2147483647 w 66"/>
                <a:gd name="T13" fmla="*/ 2147483647 h 86"/>
                <a:gd name="T14" fmla="*/ 2147483647 w 66"/>
                <a:gd name="T15" fmla="*/ 2147483647 h 86"/>
                <a:gd name="T16" fmla="*/ 2147483647 w 66"/>
                <a:gd name="T17" fmla="*/ 2147483647 h 86"/>
                <a:gd name="T18" fmla="*/ 2147483647 w 66"/>
                <a:gd name="T19" fmla="*/ 2147483647 h 86"/>
                <a:gd name="T20" fmla="*/ 2147483647 w 66"/>
                <a:gd name="T21" fmla="*/ 2147483647 h 86"/>
                <a:gd name="T22" fmla="*/ 2147483647 w 66"/>
                <a:gd name="T23" fmla="*/ 2147483647 h 86"/>
                <a:gd name="T24" fmla="*/ 2147483647 w 66"/>
                <a:gd name="T25" fmla="*/ 2147483647 h 86"/>
                <a:gd name="T26" fmla="*/ 2147483647 w 66"/>
                <a:gd name="T27" fmla="*/ 2147483647 h 86"/>
                <a:gd name="T28" fmla="*/ 2147483647 w 66"/>
                <a:gd name="T29" fmla="*/ 2147483647 h 86"/>
                <a:gd name="T30" fmla="*/ 2147483647 w 66"/>
                <a:gd name="T31" fmla="*/ 2147483647 h 86"/>
                <a:gd name="T32" fmla="*/ 2147483647 w 66"/>
                <a:gd name="T33" fmla="*/ 2147483647 h 86"/>
                <a:gd name="T34" fmla="*/ 2147483647 w 66"/>
                <a:gd name="T35" fmla="*/ 2147483647 h 86"/>
                <a:gd name="T36" fmla="*/ 2147483647 w 66"/>
                <a:gd name="T37" fmla="*/ 2147483647 h 86"/>
                <a:gd name="T38" fmla="*/ 2147483647 w 66"/>
                <a:gd name="T39" fmla="*/ 2147483647 h 86"/>
                <a:gd name="T40" fmla="*/ 2147483647 w 66"/>
                <a:gd name="T41" fmla="*/ 2147483647 h 86"/>
                <a:gd name="T42" fmla="*/ 2147483647 w 66"/>
                <a:gd name="T43" fmla="*/ 2147483647 h 86"/>
                <a:gd name="T44" fmla="*/ 2147483647 w 66"/>
                <a:gd name="T45" fmla="*/ 2147483647 h 86"/>
                <a:gd name="T46" fmla="*/ 0 w 66"/>
                <a:gd name="T47" fmla="*/ 2147483647 h 86"/>
                <a:gd name="T48" fmla="*/ 2147483647 w 66"/>
                <a:gd name="T49" fmla="*/ 2147483647 h 86"/>
                <a:gd name="T50" fmla="*/ 2147483647 w 66"/>
                <a:gd name="T51" fmla="*/ 2147483647 h 86"/>
                <a:gd name="T52" fmla="*/ 2147483647 w 66"/>
                <a:gd name="T53" fmla="*/ 2147483647 h 86"/>
                <a:gd name="T54" fmla="*/ 2147483647 w 66"/>
                <a:gd name="T55" fmla="*/ 2147483647 h 86"/>
                <a:gd name="T56" fmla="*/ 2147483647 w 66"/>
                <a:gd name="T57" fmla="*/ 0 h 86"/>
                <a:gd name="T58" fmla="*/ 2147483647 w 66"/>
                <a:gd name="T59" fmla="*/ 2147483647 h 86"/>
                <a:gd name="T60" fmla="*/ 2147483647 w 66"/>
                <a:gd name="T61" fmla="*/ 2147483647 h 86"/>
                <a:gd name="T62" fmla="*/ 2147483647 w 66"/>
                <a:gd name="T63" fmla="*/ 2147483647 h 86"/>
                <a:gd name="T64" fmla="*/ 2147483647 w 66"/>
                <a:gd name="T65" fmla="*/ 2147483647 h 86"/>
                <a:gd name="T66" fmla="*/ 2147483647 w 66"/>
                <a:gd name="T67" fmla="*/ 2147483647 h 86"/>
                <a:gd name="T68" fmla="*/ 2147483647 w 66"/>
                <a:gd name="T69" fmla="*/ 2147483647 h 86"/>
                <a:gd name="T70" fmla="*/ 2147483647 w 66"/>
                <a:gd name="T71" fmla="*/ 2147483647 h 8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6"/>
                <a:gd name="T109" fmla="*/ 0 h 86"/>
                <a:gd name="T110" fmla="*/ 66 w 66"/>
                <a:gd name="T111" fmla="*/ 86 h 8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6" h="86">
                  <a:moveTo>
                    <a:pt x="54" y="30"/>
                  </a:moveTo>
                  <a:lnTo>
                    <a:pt x="60" y="31"/>
                  </a:lnTo>
                  <a:lnTo>
                    <a:pt x="62" y="38"/>
                  </a:lnTo>
                  <a:lnTo>
                    <a:pt x="65" y="47"/>
                  </a:lnTo>
                  <a:lnTo>
                    <a:pt x="60" y="53"/>
                  </a:lnTo>
                  <a:lnTo>
                    <a:pt x="58" y="49"/>
                  </a:lnTo>
                  <a:lnTo>
                    <a:pt x="55" y="49"/>
                  </a:lnTo>
                  <a:lnTo>
                    <a:pt x="52" y="56"/>
                  </a:lnTo>
                  <a:lnTo>
                    <a:pt x="44" y="56"/>
                  </a:lnTo>
                  <a:lnTo>
                    <a:pt x="40" y="69"/>
                  </a:lnTo>
                  <a:lnTo>
                    <a:pt x="31" y="72"/>
                  </a:lnTo>
                  <a:lnTo>
                    <a:pt x="12" y="85"/>
                  </a:lnTo>
                  <a:lnTo>
                    <a:pt x="12" y="82"/>
                  </a:lnTo>
                  <a:lnTo>
                    <a:pt x="13" y="82"/>
                  </a:lnTo>
                  <a:lnTo>
                    <a:pt x="16" y="69"/>
                  </a:lnTo>
                  <a:lnTo>
                    <a:pt x="12" y="52"/>
                  </a:lnTo>
                  <a:lnTo>
                    <a:pt x="12" y="49"/>
                  </a:lnTo>
                  <a:lnTo>
                    <a:pt x="10" y="46"/>
                  </a:lnTo>
                  <a:lnTo>
                    <a:pt x="10" y="45"/>
                  </a:lnTo>
                  <a:lnTo>
                    <a:pt x="9" y="45"/>
                  </a:lnTo>
                  <a:lnTo>
                    <a:pt x="8" y="38"/>
                  </a:lnTo>
                  <a:lnTo>
                    <a:pt x="6" y="35"/>
                  </a:lnTo>
                  <a:lnTo>
                    <a:pt x="2" y="16"/>
                  </a:lnTo>
                  <a:lnTo>
                    <a:pt x="0" y="9"/>
                  </a:lnTo>
                  <a:lnTo>
                    <a:pt x="2" y="8"/>
                  </a:lnTo>
                  <a:lnTo>
                    <a:pt x="18" y="2"/>
                  </a:lnTo>
                  <a:lnTo>
                    <a:pt x="23" y="2"/>
                  </a:lnTo>
                  <a:lnTo>
                    <a:pt x="27" y="1"/>
                  </a:lnTo>
                  <a:lnTo>
                    <a:pt x="31" y="0"/>
                  </a:lnTo>
                  <a:lnTo>
                    <a:pt x="32" y="2"/>
                  </a:lnTo>
                  <a:lnTo>
                    <a:pt x="35" y="12"/>
                  </a:lnTo>
                  <a:lnTo>
                    <a:pt x="37" y="10"/>
                  </a:lnTo>
                  <a:lnTo>
                    <a:pt x="41" y="23"/>
                  </a:lnTo>
                  <a:lnTo>
                    <a:pt x="47" y="24"/>
                  </a:lnTo>
                  <a:lnTo>
                    <a:pt x="48" y="26"/>
                  </a:lnTo>
                  <a:lnTo>
                    <a:pt x="54" y="30"/>
                  </a:lnTo>
                </a:path>
              </a:pathLst>
            </a:custGeom>
            <a:solidFill>
              <a:srgbClr val="67BD62"/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7" name="Freeform 219"/>
            <p:cNvSpPr>
              <a:spLocks/>
            </p:cNvSpPr>
            <p:nvPr/>
          </p:nvSpPr>
          <p:spPr bwMode="auto">
            <a:xfrm>
              <a:off x="7514628" y="1942925"/>
              <a:ext cx="231775" cy="401638"/>
            </a:xfrm>
            <a:custGeom>
              <a:avLst/>
              <a:gdLst>
                <a:gd name="T0" fmla="*/ 2147483647 w 146"/>
                <a:gd name="T1" fmla="*/ 2147483647 h 273"/>
                <a:gd name="T2" fmla="*/ 2147483647 w 146"/>
                <a:gd name="T3" fmla="*/ 2147483647 h 273"/>
                <a:gd name="T4" fmla="*/ 2147483647 w 146"/>
                <a:gd name="T5" fmla="*/ 2147483647 h 273"/>
                <a:gd name="T6" fmla="*/ 2147483647 w 146"/>
                <a:gd name="T7" fmla="*/ 2147483647 h 273"/>
                <a:gd name="T8" fmla="*/ 2147483647 w 146"/>
                <a:gd name="T9" fmla="*/ 2147483647 h 273"/>
                <a:gd name="T10" fmla="*/ 2147483647 w 146"/>
                <a:gd name="T11" fmla="*/ 2147483647 h 273"/>
                <a:gd name="T12" fmla="*/ 2147483647 w 146"/>
                <a:gd name="T13" fmla="*/ 2147483647 h 273"/>
                <a:gd name="T14" fmla="*/ 2147483647 w 146"/>
                <a:gd name="T15" fmla="*/ 2147483647 h 273"/>
                <a:gd name="T16" fmla="*/ 2147483647 w 146"/>
                <a:gd name="T17" fmla="*/ 2147483647 h 273"/>
                <a:gd name="T18" fmla="*/ 2147483647 w 146"/>
                <a:gd name="T19" fmla="*/ 2147483647 h 273"/>
                <a:gd name="T20" fmla="*/ 2147483647 w 146"/>
                <a:gd name="T21" fmla="*/ 2147483647 h 273"/>
                <a:gd name="T22" fmla="*/ 2147483647 w 146"/>
                <a:gd name="T23" fmla="*/ 2147483647 h 273"/>
                <a:gd name="T24" fmla="*/ 2147483647 w 146"/>
                <a:gd name="T25" fmla="*/ 2147483647 h 273"/>
                <a:gd name="T26" fmla="*/ 2147483647 w 146"/>
                <a:gd name="T27" fmla="*/ 2147483647 h 273"/>
                <a:gd name="T28" fmla="*/ 2147483647 w 146"/>
                <a:gd name="T29" fmla="*/ 2147483647 h 273"/>
                <a:gd name="T30" fmla="*/ 2147483647 w 146"/>
                <a:gd name="T31" fmla="*/ 2147483647 h 273"/>
                <a:gd name="T32" fmla="*/ 2147483647 w 146"/>
                <a:gd name="T33" fmla="*/ 2147483647 h 273"/>
                <a:gd name="T34" fmla="*/ 2147483647 w 146"/>
                <a:gd name="T35" fmla="*/ 2147483647 h 273"/>
                <a:gd name="T36" fmla="*/ 2147483647 w 146"/>
                <a:gd name="T37" fmla="*/ 2147483647 h 273"/>
                <a:gd name="T38" fmla="*/ 2147483647 w 146"/>
                <a:gd name="T39" fmla="*/ 2147483647 h 273"/>
                <a:gd name="T40" fmla="*/ 2147483647 w 146"/>
                <a:gd name="T41" fmla="*/ 2147483647 h 273"/>
                <a:gd name="T42" fmla="*/ 2147483647 w 146"/>
                <a:gd name="T43" fmla="*/ 2147483647 h 273"/>
                <a:gd name="T44" fmla="*/ 2147483647 w 146"/>
                <a:gd name="T45" fmla="*/ 2147483647 h 273"/>
                <a:gd name="T46" fmla="*/ 2147483647 w 146"/>
                <a:gd name="T47" fmla="*/ 2147483647 h 273"/>
                <a:gd name="T48" fmla="*/ 2147483647 w 146"/>
                <a:gd name="T49" fmla="*/ 2147483647 h 273"/>
                <a:gd name="T50" fmla="*/ 2147483647 w 146"/>
                <a:gd name="T51" fmla="*/ 2147483647 h 273"/>
                <a:gd name="T52" fmla="*/ 2147483647 w 146"/>
                <a:gd name="T53" fmla="*/ 2147483647 h 273"/>
                <a:gd name="T54" fmla="*/ 2147483647 w 146"/>
                <a:gd name="T55" fmla="*/ 2147483647 h 273"/>
                <a:gd name="T56" fmla="*/ 2147483647 w 146"/>
                <a:gd name="T57" fmla="*/ 2147483647 h 273"/>
                <a:gd name="T58" fmla="*/ 2147483647 w 146"/>
                <a:gd name="T59" fmla="*/ 2147483647 h 273"/>
                <a:gd name="T60" fmla="*/ 2147483647 w 146"/>
                <a:gd name="T61" fmla="*/ 2147483647 h 273"/>
                <a:gd name="T62" fmla="*/ 2147483647 w 146"/>
                <a:gd name="T63" fmla="*/ 2147483647 h 273"/>
                <a:gd name="T64" fmla="*/ 2147483647 w 146"/>
                <a:gd name="T65" fmla="*/ 2147483647 h 273"/>
                <a:gd name="T66" fmla="*/ 2147483647 w 146"/>
                <a:gd name="T67" fmla="*/ 2147483647 h 273"/>
                <a:gd name="T68" fmla="*/ 2147483647 w 146"/>
                <a:gd name="T69" fmla="*/ 2147483647 h 273"/>
                <a:gd name="T70" fmla="*/ 2147483647 w 146"/>
                <a:gd name="T71" fmla="*/ 2147483647 h 273"/>
                <a:gd name="T72" fmla="*/ 2147483647 w 146"/>
                <a:gd name="T73" fmla="*/ 2147483647 h 273"/>
                <a:gd name="T74" fmla="*/ 2147483647 w 146"/>
                <a:gd name="T75" fmla="*/ 2147483647 h 273"/>
                <a:gd name="T76" fmla="*/ 2147483647 w 146"/>
                <a:gd name="T77" fmla="*/ 2147483647 h 273"/>
                <a:gd name="T78" fmla="*/ 2147483647 w 146"/>
                <a:gd name="T79" fmla="*/ 2147483647 h 273"/>
                <a:gd name="T80" fmla="*/ 2147483647 w 146"/>
                <a:gd name="T81" fmla="*/ 2147483647 h 273"/>
                <a:gd name="T82" fmla="*/ 2147483647 w 146"/>
                <a:gd name="T83" fmla="*/ 0 h 273"/>
                <a:gd name="T84" fmla="*/ 2147483647 w 146"/>
                <a:gd name="T85" fmla="*/ 2147483647 h 273"/>
                <a:gd name="T86" fmla="*/ 2147483647 w 146"/>
                <a:gd name="T87" fmla="*/ 2147483647 h 273"/>
                <a:gd name="T88" fmla="*/ 2147483647 w 146"/>
                <a:gd name="T89" fmla="*/ 2147483647 h 273"/>
                <a:gd name="T90" fmla="*/ 2147483647 w 146"/>
                <a:gd name="T91" fmla="*/ 2147483647 h 273"/>
                <a:gd name="T92" fmla="*/ 0 w 146"/>
                <a:gd name="T93" fmla="*/ 2147483647 h 273"/>
                <a:gd name="T94" fmla="*/ 2147483647 w 146"/>
                <a:gd name="T95" fmla="*/ 2147483647 h 273"/>
                <a:gd name="T96" fmla="*/ 2147483647 w 146"/>
                <a:gd name="T97" fmla="*/ 2147483647 h 273"/>
                <a:gd name="T98" fmla="*/ 2147483647 w 146"/>
                <a:gd name="T99" fmla="*/ 2147483647 h 273"/>
                <a:gd name="T100" fmla="*/ 2147483647 w 146"/>
                <a:gd name="T101" fmla="*/ 2147483647 h 273"/>
                <a:gd name="T102" fmla="*/ 2147483647 w 146"/>
                <a:gd name="T103" fmla="*/ 2147483647 h 273"/>
                <a:gd name="T104" fmla="*/ 2147483647 w 146"/>
                <a:gd name="T105" fmla="*/ 2147483647 h 273"/>
                <a:gd name="T106" fmla="*/ 2147483647 w 146"/>
                <a:gd name="T107" fmla="*/ 2147483647 h 273"/>
                <a:gd name="T108" fmla="*/ 2147483647 w 146"/>
                <a:gd name="T109" fmla="*/ 2147483647 h 273"/>
                <a:gd name="T110" fmla="*/ 2147483647 w 146"/>
                <a:gd name="T111" fmla="*/ 2147483647 h 273"/>
                <a:gd name="T112" fmla="*/ 2147483647 w 146"/>
                <a:gd name="T113" fmla="*/ 2147483647 h 273"/>
                <a:gd name="T114" fmla="*/ 2147483647 w 146"/>
                <a:gd name="T115" fmla="*/ 2147483647 h 27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6"/>
                <a:gd name="T175" fmla="*/ 0 h 273"/>
                <a:gd name="T176" fmla="*/ 146 w 146"/>
                <a:gd name="T177" fmla="*/ 273 h 27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6" h="273">
                  <a:moveTo>
                    <a:pt x="31" y="167"/>
                  </a:moveTo>
                  <a:lnTo>
                    <a:pt x="30" y="182"/>
                  </a:lnTo>
                  <a:lnTo>
                    <a:pt x="38" y="179"/>
                  </a:lnTo>
                  <a:lnTo>
                    <a:pt x="51" y="211"/>
                  </a:lnTo>
                  <a:lnTo>
                    <a:pt x="52" y="218"/>
                  </a:lnTo>
                  <a:lnTo>
                    <a:pt x="55" y="231"/>
                  </a:lnTo>
                  <a:lnTo>
                    <a:pt x="59" y="251"/>
                  </a:lnTo>
                  <a:lnTo>
                    <a:pt x="62" y="262"/>
                  </a:lnTo>
                  <a:lnTo>
                    <a:pt x="64" y="272"/>
                  </a:lnTo>
                  <a:lnTo>
                    <a:pt x="64" y="270"/>
                  </a:lnTo>
                  <a:lnTo>
                    <a:pt x="80" y="267"/>
                  </a:lnTo>
                  <a:lnTo>
                    <a:pt x="82" y="267"/>
                  </a:lnTo>
                  <a:lnTo>
                    <a:pt x="84" y="267"/>
                  </a:lnTo>
                  <a:lnTo>
                    <a:pt x="84" y="266"/>
                  </a:lnTo>
                  <a:lnTo>
                    <a:pt x="85" y="266"/>
                  </a:lnTo>
                  <a:lnTo>
                    <a:pt x="91" y="266"/>
                  </a:lnTo>
                  <a:lnTo>
                    <a:pt x="104" y="262"/>
                  </a:lnTo>
                  <a:lnTo>
                    <a:pt x="124" y="259"/>
                  </a:lnTo>
                  <a:lnTo>
                    <a:pt x="127" y="258"/>
                  </a:lnTo>
                  <a:lnTo>
                    <a:pt x="116" y="236"/>
                  </a:lnTo>
                  <a:lnTo>
                    <a:pt x="118" y="229"/>
                  </a:lnTo>
                  <a:lnTo>
                    <a:pt x="116" y="211"/>
                  </a:lnTo>
                  <a:lnTo>
                    <a:pt x="116" y="204"/>
                  </a:lnTo>
                  <a:lnTo>
                    <a:pt x="111" y="176"/>
                  </a:lnTo>
                  <a:lnTo>
                    <a:pt x="110" y="167"/>
                  </a:lnTo>
                  <a:lnTo>
                    <a:pt x="113" y="164"/>
                  </a:lnTo>
                  <a:lnTo>
                    <a:pt x="111" y="161"/>
                  </a:lnTo>
                  <a:lnTo>
                    <a:pt x="114" y="147"/>
                  </a:lnTo>
                  <a:lnTo>
                    <a:pt x="118" y="143"/>
                  </a:lnTo>
                  <a:lnTo>
                    <a:pt x="118" y="118"/>
                  </a:lnTo>
                  <a:lnTo>
                    <a:pt x="121" y="103"/>
                  </a:lnTo>
                  <a:lnTo>
                    <a:pt x="118" y="100"/>
                  </a:lnTo>
                  <a:lnTo>
                    <a:pt x="116" y="91"/>
                  </a:lnTo>
                  <a:lnTo>
                    <a:pt x="118" y="81"/>
                  </a:lnTo>
                  <a:lnTo>
                    <a:pt x="129" y="75"/>
                  </a:lnTo>
                  <a:lnTo>
                    <a:pt x="131" y="73"/>
                  </a:lnTo>
                  <a:lnTo>
                    <a:pt x="133" y="69"/>
                  </a:lnTo>
                  <a:lnTo>
                    <a:pt x="145" y="55"/>
                  </a:lnTo>
                  <a:lnTo>
                    <a:pt x="133" y="30"/>
                  </a:lnTo>
                  <a:lnTo>
                    <a:pt x="139" y="11"/>
                  </a:lnTo>
                  <a:lnTo>
                    <a:pt x="135" y="0"/>
                  </a:lnTo>
                  <a:lnTo>
                    <a:pt x="107" y="9"/>
                  </a:lnTo>
                  <a:lnTo>
                    <a:pt x="59" y="20"/>
                  </a:lnTo>
                  <a:lnTo>
                    <a:pt x="11" y="33"/>
                  </a:lnTo>
                  <a:lnTo>
                    <a:pt x="6" y="34"/>
                  </a:lnTo>
                  <a:lnTo>
                    <a:pt x="0" y="35"/>
                  </a:lnTo>
                  <a:lnTo>
                    <a:pt x="1" y="51"/>
                  </a:lnTo>
                  <a:lnTo>
                    <a:pt x="9" y="81"/>
                  </a:lnTo>
                  <a:lnTo>
                    <a:pt x="9" y="82"/>
                  </a:lnTo>
                  <a:lnTo>
                    <a:pt x="12" y="84"/>
                  </a:lnTo>
                  <a:lnTo>
                    <a:pt x="16" y="88"/>
                  </a:lnTo>
                  <a:lnTo>
                    <a:pt x="22" y="113"/>
                  </a:lnTo>
                  <a:lnTo>
                    <a:pt x="17" y="122"/>
                  </a:lnTo>
                  <a:lnTo>
                    <a:pt x="17" y="135"/>
                  </a:lnTo>
                  <a:lnTo>
                    <a:pt x="29" y="162"/>
                  </a:lnTo>
                  <a:lnTo>
                    <a:pt x="31" y="167"/>
                  </a:lnTo>
                </a:path>
              </a:pathLst>
            </a:custGeom>
            <a:solidFill>
              <a:srgbClr val="67BD62"/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8" name="Freeform 221"/>
            <p:cNvSpPr>
              <a:spLocks/>
            </p:cNvSpPr>
            <p:nvPr/>
          </p:nvSpPr>
          <p:spPr bwMode="auto">
            <a:xfrm>
              <a:off x="6487515" y="2984325"/>
              <a:ext cx="1047750" cy="566738"/>
            </a:xfrm>
            <a:custGeom>
              <a:avLst/>
              <a:gdLst>
                <a:gd name="T0" fmla="*/ 2147483647 w 663"/>
                <a:gd name="T1" fmla="*/ 2147483647 h 384"/>
                <a:gd name="T2" fmla="*/ 2147483647 w 663"/>
                <a:gd name="T3" fmla="*/ 2147483647 h 384"/>
                <a:gd name="T4" fmla="*/ 2147483647 w 663"/>
                <a:gd name="T5" fmla="*/ 2147483647 h 384"/>
                <a:gd name="T6" fmla="*/ 2147483647 w 663"/>
                <a:gd name="T7" fmla="*/ 2147483647 h 384"/>
                <a:gd name="T8" fmla="*/ 2147483647 w 663"/>
                <a:gd name="T9" fmla="*/ 2147483647 h 384"/>
                <a:gd name="T10" fmla="*/ 2147483647 w 663"/>
                <a:gd name="T11" fmla="*/ 2147483647 h 384"/>
                <a:gd name="T12" fmla="*/ 2147483647 w 663"/>
                <a:gd name="T13" fmla="*/ 2147483647 h 384"/>
                <a:gd name="T14" fmla="*/ 2147483647 w 663"/>
                <a:gd name="T15" fmla="*/ 2147483647 h 384"/>
                <a:gd name="T16" fmla="*/ 2147483647 w 663"/>
                <a:gd name="T17" fmla="*/ 2147483647 h 384"/>
                <a:gd name="T18" fmla="*/ 2147483647 w 663"/>
                <a:gd name="T19" fmla="*/ 2147483647 h 384"/>
                <a:gd name="T20" fmla="*/ 2147483647 w 663"/>
                <a:gd name="T21" fmla="*/ 2147483647 h 384"/>
                <a:gd name="T22" fmla="*/ 2147483647 w 663"/>
                <a:gd name="T23" fmla="*/ 2147483647 h 384"/>
                <a:gd name="T24" fmla="*/ 2147483647 w 663"/>
                <a:gd name="T25" fmla="*/ 2147483647 h 384"/>
                <a:gd name="T26" fmla="*/ 2147483647 w 663"/>
                <a:gd name="T27" fmla="*/ 2147483647 h 384"/>
                <a:gd name="T28" fmla="*/ 2147483647 w 663"/>
                <a:gd name="T29" fmla="*/ 2147483647 h 384"/>
                <a:gd name="T30" fmla="*/ 2147483647 w 663"/>
                <a:gd name="T31" fmla="*/ 2147483647 h 384"/>
                <a:gd name="T32" fmla="*/ 2147483647 w 663"/>
                <a:gd name="T33" fmla="*/ 2147483647 h 384"/>
                <a:gd name="T34" fmla="*/ 2147483647 w 663"/>
                <a:gd name="T35" fmla="*/ 2147483647 h 384"/>
                <a:gd name="T36" fmla="*/ 2147483647 w 663"/>
                <a:gd name="T37" fmla="*/ 2147483647 h 384"/>
                <a:gd name="T38" fmla="*/ 2147483647 w 663"/>
                <a:gd name="T39" fmla="*/ 2147483647 h 384"/>
                <a:gd name="T40" fmla="*/ 2147483647 w 663"/>
                <a:gd name="T41" fmla="*/ 2147483647 h 384"/>
                <a:gd name="T42" fmla="*/ 2147483647 w 663"/>
                <a:gd name="T43" fmla="*/ 2147483647 h 384"/>
                <a:gd name="T44" fmla="*/ 2147483647 w 663"/>
                <a:gd name="T45" fmla="*/ 2147483647 h 384"/>
                <a:gd name="T46" fmla="*/ 2147483647 w 663"/>
                <a:gd name="T47" fmla="*/ 2147483647 h 384"/>
                <a:gd name="T48" fmla="*/ 2147483647 w 663"/>
                <a:gd name="T49" fmla="*/ 2147483647 h 384"/>
                <a:gd name="T50" fmla="*/ 2147483647 w 663"/>
                <a:gd name="T51" fmla="*/ 2147483647 h 384"/>
                <a:gd name="T52" fmla="*/ 2147483647 w 663"/>
                <a:gd name="T53" fmla="*/ 2147483647 h 384"/>
                <a:gd name="T54" fmla="*/ 2147483647 w 663"/>
                <a:gd name="T55" fmla="*/ 2147483647 h 384"/>
                <a:gd name="T56" fmla="*/ 2147483647 w 663"/>
                <a:gd name="T57" fmla="*/ 2147483647 h 384"/>
                <a:gd name="T58" fmla="*/ 2147483647 w 663"/>
                <a:gd name="T59" fmla="*/ 2147483647 h 384"/>
                <a:gd name="T60" fmla="*/ 2147483647 w 663"/>
                <a:gd name="T61" fmla="*/ 2147483647 h 384"/>
                <a:gd name="T62" fmla="*/ 2147483647 w 663"/>
                <a:gd name="T63" fmla="*/ 2147483647 h 384"/>
                <a:gd name="T64" fmla="*/ 2147483647 w 663"/>
                <a:gd name="T65" fmla="*/ 2147483647 h 384"/>
                <a:gd name="T66" fmla="*/ 2147483647 w 663"/>
                <a:gd name="T67" fmla="*/ 2147483647 h 384"/>
                <a:gd name="T68" fmla="*/ 2147483647 w 663"/>
                <a:gd name="T69" fmla="*/ 2147483647 h 384"/>
                <a:gd name="T70" fmla="*/ 2147483647 w 663"/>
                <a:gd name="T71" fmla="*/ 2147483647 h 384"/>
                <a:gd name="T72" fmla="*/ 2147483647 w 663"/>
                <a:gd name="T73" fmla="*/ 2147483647 h 384"/>
                <a:gd name="T74" fmla="*/ 2147483647 w 663"/>
                <a:gd name="T75" fmla="*/ 2147483647 h 384"/>
                <a:gd name="T76" fmla="*/ 2147483647 w 663"/>
                <a:gd name="T77" fmla="*/ 2147483647 h 384"/>
                <a:gd name="T78" fmla="*/ 2147483647 w 663"/>
                <a:gd name="T79" fmla="*/ 2147483647 h 384"/>
                <a:gd name="T80" fmla="*/ 2147483647 w 663"/>
                <a:gd name="T81" fmla="*/ 2147483647 h 384"/>
                <a:gd name="T82" fmla="*/ 2147483647 w 663"/>
                <a:gd name="T83" fmla="*/ 2147483647 h 384"/>
                <a:gd name="T84" fmla="*/ 2147483647 w 663"/>
                <a:gd name="T85" fmla="*/ 2147483647 h 384"/>
                <a:gd name="T86" fmla="*/ 2147483647 w 663"/>
                <a:gd name="T87" fmla="*/ 2147483647 h 384"/>
                <a:gd name="T88" fmla="*/ 2147483647 w 663"/>
                <a:gd name="T89" fmla="*/ 2147483647 h 384"/>
                <a:gd name="T90" fmla="*/ 2147483647 w 663"/>
                <a:gd name="T91" fmla="*/ 2147483647 h 384"/>
                <a:gd name="T92" fmla="*/ 2147483647 w 663"/>
                <a:gd name="T93" fmla="*/ 2147483647 h 384"/>
                <a:gd name="T94" fmla="*/ 2147483647 w 663"/>
                <a:gd name="T95" fmla="*/ 2147483647 h 384"/>
                <a:gd name="T96" fmla="*/ 2147483647 w 663"/>
                <a:gd name="T97" fmla="*/ 2147483647 h 384"/>
                <a:gd name="T98" fmla="*/ 2147483647 w 663"/>
                <a:gd name="T99" fmla="*/ 2147483647 h 384"/>
                <a:gd name="T100" fmla="*/ 2147483647 w 663"/>
                <a:gd name="T101" fmla="*/ 2147483647 h 384"/>
                <a:gd name="T102" fmla="*/ 2147483647 w 663"/>
                <a:gd name="T103" fmla="*/ 2147483647 h 38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63"/>
                <a:gd name="T157" fmla="*/ 0 h 384"/>
                <a:gd name="T158" fmla="*/ 663 w 663"/>
                <a:gd name="T159" fmla="*/ 384 h 38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63" h="384">
                  <a:moveTo>
                    <a:pt x="603" y="213"/>
                  </a:moveTo>
                  <a:lnTo>
                    <a:pt x="604" y="215"/>
                  </a:lnTo>
                  <a:lnTo>
                    <a:pt x="606" y="213"/>
                  </a:lnTo>
                  <a:lnTo>
                    <a:pt x="613" y="217"/>
                  </a:lnTo>
                  <a:lnTo>
                    <a:pt x="616" y="230"/>
                  </a:lnTo>
                  <a:lnTo>
                    <a:pt x="616" y="231"/>
                  </a:lnTo>
                  <a:lnTo>
                    <a:pt x="616" y="233"/>
                  </a:lnTo>
                  <a:lnTo>
                    <a:pt x="620" y="234"/>
                  </a:lnTo>
                  <a:lnTo>
                    <a:pt x="627" y="234"/>
                  </a:lnTo>
                  <a:lnTo>
                    <a:pt x="632" y="235"/>
                  </a:lnTo>
                  <a:lnTo>
                    <a:pt x="642" y="231"/>
                  </a:lnTo>
                  <a:lnTo>
                    <a:pt x="662" y="270"/>
                  </a:lnTo>
                  <a:lnTo>
                    <a:pt x="650" y="271"/>
                  </a:lnTo>
                  <a:lnTo>
                    <a:pt x="641" y="274"/>
                  </a:lnTo>
                  <a:lnTo>
                    <a:pt x="630" y="277"/>
                  </a:lnTo>
                  <a:lnTo>
                    <a:pt x="628" y="277"/>
                  </a:lnTo>
                  <a:lnTo>
                    <a:pt x="625" y="277"/>
                  </a:lnTo>
                  <a:lnTo>
                    <a:pt x="623" y="278"/>
                  </a:lnTo>
                  <a:lnTo>
                    <a:pt x="620" y="278"/>
                  </a:lnTo>
                  <a:lnTo>
                    <a:pt x="610" y="281"/>
                  </a:lnTo>
                  <a:lnTo>
                    <a:pt x="609" y="281"/>
                  </a:lnTo>
                  <a:lnTo>
                    <a:pt x="606" y="281"/>
                  </a:lnTo>
                  <a:lnTo>
                    <a:pt x="588" y="285"/>
                  </a:lnTo>
                  <a:lnTo>
                    <a:pt x="577" y="288"/>
                  </a:lnTo>
                  <a:lnTo>
                    <a:pt x="574" y="288"/>
                  </a:lnTo>
                  <a:lnTo>
                    <a:pt x="559" y="292"/>
                  </a:lnTo>
                  <a:lnTo>
                    <a:pt x="556" y="294"/>
                  </a:lnTo>
                  <a:lnTo>
                    <a:pt x="553" y="294"/>
                  </a:lnTo>
                  <a:lnTo>
                    <a:pt x="546" y="295"/>
                  </a:lnTo>
                  <a:lnTo>
                    <a:pt x="542" y="295"/>
                  </a:lnTo>
                  <a:lnTo>
                    <a:pt x="521" y="301"/>
                  </a:lnTo>
                  <a:lnTo>
                    <a:pt x="518" y="301"/>
                  </a:lnTo>
                  <a:lnTo>
                    <a:pt x="503" y="303"/>
                  </a:lnTo>
                  <a:lnTo>
                    <a:pt x="499" y="305"/>
                  </a:lnTo>
                  <a:lnTo>
                    <a:pt x="496" y="305"/>
                  </a:lnTo>
                  <a:lnTo>
                    <a:pt x="490" y="306"/>
                  </a:lnTo>
                  <a:lnTo>
                    <a:pt x="486" y="308"/>
                  </a:lnTo>
                  <a:lnTo>
                    <a:pt x="482" y="308"/>
                  </a:lnTo>
                  <a:lnTo>
                    <a:pt x="479" y="309"/>
                  </a:lnTo>
                  <a:lnTo>
                    <a:pt x="464" y="312"/>
                  </a:lnTo>
                  <a:lnTo>
                    <a:pt x="461" y="312"/>
                  </a:lnTo>
                  <a:lnTo>
                    <a:pt x="454" y="313"/>
                  </a:lnTo>
                  <a:lnTo>
                    <a:pt x="450" y="315"/>
                  </a:lnTo>
                  <a:lnTo>
                    <a:pt x="447" y="315"/>
                  </a:lnTo>
                  <a:lnTo>
                    <a:pt x="443" y="316"/>
                  </a:lnTo>
                  <a:lnTo>
                    <a:pt x="440" y="317"/>
                  </a:lnTo>
                  <a:lnTo>
                    <a:pt x="429" y="319"/>
                  </a:lnTo>
                  <a:lnTo>
                    <a:pt x="421" y="320"/>
                  </a:lnTo>
                  <a:lnTo>
                    <a:pt x="420" y="320"/>
                  </a:lnTo>
                  <a:lnTo>
                    <a:pt x="417" y="321"/>
                  </a:lnTo>
                  <a:lnTo>
                    <a:pt x="415" y="321"/>
                  </a:lnTo>
                  <a:lnTo>
                    <a:pt x="414" y="321"/>
                  </a:lnTo>
                  <a:lnTo>
                    <a:pt x="413" y="321"/>
                  </a:lnTo>
                  <a:lnTo>
                    <a:pt x="386" y="327"/>
                  </a:lnTo>
                  <a:lnTo>
                    <a:pt x="379" y="328"/>
                  </a:lnTo>
                  <a:lnTo>
                    <a:pt x="376" y="328"/>
                  </a:lnTo>
                  <a:lnTo>
                    <a:pt x="367" y="331"/>
                  </a:lnTo>
                  <a:lnTo>
                    <a:pt x="354" y="333"/>
                  </a:lnTo>
                  <a:lnTo>
                    <a:pt x="350" y="334"/>
                  </a:lnTo>
                  <a:lnTo>
                    <a:pt x="344" y="334"/>
                  </a:lnTo>
                  <a:lnTo>
                    <a:pt x="337" y="335"/>
                  </a:lnTo>
                  <a:lnTo>
                    <a:pt x="324" y="338"/>
                  </a:lnTo>
                  <a:lnTo>
                    <a:pt x="314" y="339"/>
                  </a:lnTo>
                  <a:lnTo>
                    <a:pt x="311" y="341"/>
                  </a:lnTo>
                  <a:lnTo>
                    <a:pt x="310" y="341"/>
                  </a:lnTo>
                  <a:lnTo>
                    <a:pt x="303" y="342"/>
                  </a:lnTo>
                  <a:lnTo>
                    <a:pt x="287" y="344"/>
                  </a:lnTo>
                  <a:lnTo>
                    <a:pt x="275" y="345"/>
                  </a:lnTo>
                  <a:lnTo>
                    <a:pt x="271" y="346"/>
                  </a:lnTo>
                  <a:lnTo>
                    <a:pt x="265" y="346"/>
                  </a:lnTo>
                  <a:lnTo>
                    <a:pt x="261" y="348"/>
                  </a:lnTo>
                  <a:lnTo>
                    <a:pt x="253" y="348"/>
                  </a:lnTo>
                  <a:lnTo>
                    <a:pt x="247" y="349"/>
                  </a:lnTo>
                  <a:lnTo>
                    <a:pt x="243" y="351"/>
                  </a:lnTo>
                  <a:lnTo>
                    <a:pt x="241" y="351"/>
                  </a:lnTo>
                  <a:lnTo>
                    <a:pt x="240" y="351"/>
                  </a:lnTo>
                  <a:lnTo>
                    <a:pt x="239" y="351"/>
                  </a:lnTo>
                  <a:lnTo>
                    <a:pt x="236" y="351"/>
                  </a:lnTo>
                  <a:lnTo>
                    <a:pt x="223" y="352"/>
                  </a:lnTo>
                  <a:lnTo>
                    <a:pt x="201" y="355"/>
                  </a:lnTo>
                  <a:lnTo>
                    <a:pt x="198" y="356"/>
                  </a:lnTo>
                  <a:lnTo>
                    <a:pt x="190" y="358"/>
                  </a:lnTo>
                  <a:lnTo>
                    <a:pt x="187" y="358"/>
                  </a:lnTo>
                  <a:lnTo>
                    <a:pt x="175" y="359"/>
                  </a:lnTo>
                  <a:lnTo>
                    <a:pt x="171" y="359"/>
                  </a:lnTo>
                  <a:lnTo>
                    <a:pt x="172" y="356"/>
                  </a:lnTo>
                  <a:lnTo>
                    <a:pt x="164" y="358"/>
                  </a:lnTo>
                  <a:lnTo>
                    <a:pt x="157" y="359"/>
                  </a:lnTo>
                  <a:lnTo>
                    <a:pt x="148" y="359"/>
                  </a:lnTo>
                  <a:lnTo>
                    <a:pt x="148" y="362"/>
                  </a:lnTo>
                  <a:lnTo>
                    <a:pt x="130" y="364"/>
                  </a:lnTo>
                  <a:lnTo>
                    <a:pt x="127" y="364"/>
                  </a:lnTo>
                  <a:lnTo>
                    <a:pt x="125" y="366"/>
                  </a:lnTo>
                  <a:lnTo>
                    <a:pt x="122" y="366"/>
                  </a:lnTo>
                  <a:lnTo>
                    <a:pt x="120" y="366"/>
                  </a:lnTo>
                  <a:lnTo>
                    <a:pt x="118" y="367"/>
                  </a:lnTo>
                  <a:lnTo>
                    <a:pt x="111" y="367"/>
                  </a:lnTo>
                  <a:lnTo>
                    <a:pt x="100" y="369"/>
                  </a:lnTo>
                  <a:lnTo>
                    <a:pt x="91" y="371"/>
                  </a:lnTo>
                  <a:lnTo>
                    <a:pt x="89" y="371"/>
                  </a:lnTo>
                  <a:lnTo>
                    <a:pt x="87" y="371"/>
                  </a:lnTo>
                  <a:lnTo>
                    <a:pt x="72" y="374"/>
                  </a:lnTo>
                  <a:lnTo>
                    <a:pt x="68" y="374"/>
                  </a:lnTo>
                  <a:lnTo>
                    <a:pt x="58" y="376"/>
                  </a:lnTo>
                  <a:lnTo>
                    <a:pt x="36" y="378"/>
                  </a:lnTo>
                  <a:lnTo>
                    <a:pt x="34" y="378"/>
                  </a:lnTo>
                  <a:lnTo>
                    <a:pt x="18" y="381"/>
                  </a:lnTo>
                  <a:lnTo>
                    <a:pt x="5" y="383"/>
                  </a:lnTo>
                  <a:lnTo>
                    <a:pt x="2" y="383"/>
                  </a:lnTo>
                  <a:lnTo>
                    <a:pt x="0" y="383"/>
                  </a:lnTo>
                  <a:lnTo>
                    <a:pt x="4" y="381"/>
                  </a:lnTo>
                  <a:lnTo>
                    <a:pt x="13" y="374"/>
                  </a:lnTo>
                  <a:lnTo>
                    <a:pt x="18" y="374"/>
                  </a:lnTo>
                  <a:lnTo>
                    <a:pt x="44" y="360"/>
                  </a:lnTo>
                  <a:lnTo>
                    <a:pt x="44" y="358"/>
                  </a:lnTo>
                  <a:lnTo>
                    <a:pt x="62" y="342"/>
                  </a:lnTo>
                  <a:lnTo>
                    <a:pt x="62" y="341"/>
                  </a:lnTo>
                  <a:lnTo>
                    <a:pt x="62" y="334"/>
                  </a:lnTo>
                  <a:lnTo>
                    <a:pt x="72" y="327"/>
                  </a:lnTo>
                  <a:lnTo>
                    <a:pt x="73" y="315"/>
                  </a:lnTo>
                  <a:lnTo>
                    <a:pt x="84" y="305"/>
                  </a:lnTo>
                  <a:lnTo>
                    <a:pt x="86" y="305"/>
                  </a:lnTo>
                  <a:lnTo>
                    <a:pt x="94" y="298"/>
                  </a:lnTo>
                  <a:lnTo>
                    <a:pt x="100" y="295"/>
                  </a:lnTo>
                  <a:lnTo>
                    <a:pt x="104" y="291"/>
                  </a:lnTo>
                  <a:lnTo>
                    <a:pt x="112" y="281"/>
                  </a:lnTo>
                  <a:lnTo>
                    <a:pt x="120" y="270"/>
                  </a:lnTo>
                  <a:lnTo>
                    <a:pt x="129" y="260"/>
                  </a:lnTo>
                  <a:lnTo>
                    <a:pt x="133" y="262"/>
                  </a:lnTo>
                  <a:lnTo>
                    <a:pt x="130" y="265"/>
                  </a:lnTo>
                  <a:lnTo>
                    <a:pt x="134" y="277"/>
                  </a:lnTo>
                  <a:lnTo>
                    <a:pt x="154" y="290"/>
                  </a:lnTo>
                  <a:lnTo>
                    <a:pt x="159" y="294"/>
                  </a:lnTo>
                  <a:lnTo>
                    <a:pt x="178" y="281"/>
                  </a:lnTo>
                  <a:lnTo>
                    <a:pt x="183" y="274"/>
                  </a:lnTo>
                  <a:lnTo>
                    <a:pt x="187" y="277"/>
                  </a:lnTo>
                  <a:lnTo>
                    <a:pt x="194" y="281"/>
                  </a:lnTo>
                  <a:lnTo>
                    <a:pt x="197" y="284"/>
                  </a:lnTo>
                  <a:lnTo>
                    <a:pt x="204" y="277"/>
                  </a:lnTo>
                  <a:lnTo>
                    <a:pt x="215" y="271"/>
                  </a:lnTo>
                  <a:lnTo>
                    <a:pt x="216" y="273"/>
                  </a:lnTo>
                  <a:lnTo>
                    <a:pt x="226" y="266"/>
                  </a:lnTo>
                  <a:lnTo>
                    <a:pt x="223" y="262"/>
                  </a:lnTo>
                  <a:lnTo>
                    <a:pt x="223" y="258"/>
                  </a:lnTo>
                  <a:lnTo>
                    <a:pt x="232" y="262"/>
                  </a:lnTo>
                  <a:lnTo>
                    <a:pt x="254" y="248"/>
                  </a:lnTo>
                  <a:lnTo>
                    <a:pt x="257" y="252"/>
                  </a:lnTo>
                  <a:lnTo>
                    <a:pt x="268" y="241"/>
                  </a:lnTo>
                  <a:lnTo>
                    <a:pt x="272" y="230"/>
                  </a:lnTo>
                  <a:lnTo>
                    <a:pt x="273" y="227"/>
                  </a:lnTo>
                  <a:lnTo>
                    <a:pt x="271" y="224"/>
                  </a:lnTo>
                  <a:lnTo>
                    <a:pt x="268" y="223"/>
                  </a:lnTo>
                  <a:lnTo>
                    <a:pt x="265" y="220"/>
                  </a:lnTo>
                  <a:lnTo>
                    <a:pt x="271" y="210"/>
                  </a:lnTo>
                  <a:lnTo>
                    <a:pt x="273" y="198"/>
                  </a:lnTo>
                  <a:lnTo>
                    <a:pt x="280" y="188"/>
                  </a:lnTo>
                  <a:lnTo>
                    <a:pt x="285" y="184"/>
                  </a:lnTo>
                  <a:lnTo>
                    <a:pt x="285" y="183"/>
                  </a:lnTo>
                  <a:lnTo>
                    <a:pt x="287" y="174"/>
                  </a:lnTo>
                  <a:lnTo>
                    <a:pt x="287" y="169"/>
                  </a:lnTo>
                  <a:lnTo>
                    <a:pt x="292" y="158"/>
                  </a:lnTo>
                  <a:lnTo>
                    <a:pt x="297" y="151"/>
                  </a:lnTo>
                  <a:lnTo>
                    <a:pt x="299" y="141"/>
                  </a:lnTo>
                  <a:lnTo>
                    <a:pt x="300" y="140"/>
                  </a:lnTo>
                  <a:lnTo>
                    <a:pt x="303" y="113"/>
                  </a:lnTo>
                  <a:lnTo>
                    <a:pt x="310" y="116"/>
                  </a:lnTo>
                  <a:lnTo>
                    <a:pt x="319" y="126"/>
                  </a:lnTo>
                  <a:lnTo>
                    <a:pt x="333" y="129"/>
                  </a:lnTo>
                  <a:lnTo>
                    <a:pt x="337" y="123"/>
                  </a:lnTo>
                  <a:lnTo>
                    <a:pt x="340" y="120"/>
                  </a:lnTo>
                  <a:lnTo>
                    <a:pt x="340" y="117"/>
                  </a:lnTo>
                  <a:lnTo>
                    <a:pt x="340" y="116"/>
                  </a:lnTo>
                  <a:lnTo>
                    <a:pt x="347" y="87"/>
                  </a:lnTo>
                  <a:lnTo>
                    <a:pt x="351" y="77"/>
                  </a:lnTo>
                  <a:lnTo>
                    <a:pt x="351" y="76"/>
                  </a:lnTo>
                  <a:lnTo>
                    <a:pt x="364" y="84"/>
                  </a:lnTo>
                  <a:lnTo>
                    <a:pt x="369" y="66"/>
                  </a:lnTo>
                  <a:lnTo>
                    <a:pt x="383" y="54"/>
                  </a:lnTo>
                  <a:lnTo>
                    <a:pt x="383" y="47"/>
                  </a:lnTo>
                  <a:lnTo>
                    <a:pt x="386" y="43"/>
                  </a:lnTo>
                  <a:lnTo>
                    <a:pt x="390" y="38"/>
                  </a:lnTo>
                  <a:lnTo>
                    <a:pt x="393" y="18"/>
                  </a:lnTo>
                  <a:lnTo>
                    <a:pt x="392" y="0"/>
                  </a:lnTo>
                  <a:lnTo>
                    <a:pt x="397" y="2"/>
                  </a:lnTo>
                  <a:lnTo>
                    <a:pt x="400" y="4"/>
                  </a:lnTo>
                  <a:lnTo>
                    <a:pt x="403" y="6"/>
                  </a:lnTo>
                  <a:lnTo>
                    <a:pt x="410" y="9"/>
                  </a:lnTo>
                  <a:lnTo>
                    <a:pt x="413" y="11"/>
                  </a:lnTo>
                  <a:lnTo>
                    <a:pt x="421" y="16"/>
                  </a:lnTo>
                  <a:lnTo>
                    <a:pt x="424" y="18"/>
                  </a:lnTo>
                  <a:lnTo>
                    <a:pt x="424" y="19"/>
                  </a:lnTo>
                  <a:lnTo>
                    <a:pt x="440" y="27"/>
                  </a:lnTo>
                  <a:lnTo>
                    <a:pt x="443" y="13"/>
                  </a:lnTo>
                  <a:lnTo>
                    <a:pt x="443" y="9"/>
                  </a:lnTo>
                  <a:lnTo>
                    <a:pt x="446" y="5"/>
                  </a:lnTo>
                  <a:lnTo>
                    <a:pt x="449" y="4"/>
                  </a:lnTo>
                  <a:lnTo>
                    <a:pt x="453" y="5"/>
                  </a:lnTo>
                  <a:lnTo>
                    <a:pt x="465" y="9"/>
                  </a:lnTo>
                  <a:lnTo>
                    <a:pt x="470" y="12"/>
                  </a:lnTo>
                  <a:lnTo>
                    <a:pt x="465" y="23"/>
                  </a:lnTo>
                  <a:lnTo>
                    <a:pt x="479" y="27"/>
                  </a:lnTo>
                  <a:lnTo>
                    <a:pt x="483" y="27"/>
                  </a:lnTo>
                  <a:lnTo>
                    <a:pt x="490" y="29"/>
                  </a:lnTo>
                  <a:lnTo>
                    <a:pt x="490" y="33"/>
                  </a:lnTo>
                  <a:lnTo>
                    <a:pt x="500" y="34"/>
                  </a:lnTo>
                  <a:lnTo>
                    <a:pt x="503" y="37"/>
                  </a:lnTo>
                  <a:lnTo>
                    <a:pt x="510" y="43"/>
                  </a:lnTo>
                  <a:lnTo>
                    <a:pt x="511" y="45"/>
                  </a:lnTo>
                  <a:lnTo>
                    <a:pt x="513" y="51"/>
                  </a:lnTo>
                  <a:lnTo>
                    <a:pt x="513" y="52"/>
                  </a:lnTo>
                  <a:lnTo>
                    <a:pt x="514" y="55"/>
                  </a:lnTo>
                  <a:lnTo>
                    <a:pt x="511" y="61"/>
                  </a:lnTo>
                  <a:lnTo>
                    <a:pt x="509" y="63"/>
                  </a:lnTo>
                  <a:lnTo>
                    <a:pt x="507" y="65"/>
                  </a:lnTo>
                  <a:lnTo>
                    <a:pt x="509" y="69"/>
                  </a:lnTo>
                  <a:lnTo>
                    <a:pt x="503" y="72"/>
                  </a:lnTo>
                  <a:lnTo>
                    <a:pt x="503" y="70"/>
                  </a:lnTo>
                  <a:lnTo>
                    <a:pt x="502" y="70"/>
                  </a:lnTo>
                  <a:lnTo>
                    <a:pt x="499" y="72"/>
                  </a:lnTo>
                  <a:lnTo>
                    <a:pt x="500" y="79"/>
                  </a:lnTo>
                  <a:lnTo>
                    <a:pt x="497" y="86"/>
                  </a:lnTo>
                  <a:lnTo>
                    <a:pt x="497" y="87"/>
                  </a:lnTo>
                  <a:lnTo>
                    <a:pt x="497" y="94"/>
                  </a:lnTo>
                  <a:lnTo>
                    <a:pt x="503" y="102"/>
                  </a:lnTo>
                  <a:lnTo>
                    <a:pt x="506" y="104"/>
                  </a:lnTo>
                  <a:lnTo>
                    <a:pt x="524" y="94"/>
                  </a:lnTo>
                  <a:lnTo>
                    <a:pt x="528" y="105"/>
                  </a:lnTo>
                  <a:lnTo>
                    <a:pt x="531" y="106"/>
                  </a:lnTo>
                  <a:lnTo>
                    <a:pt x="534" y="111"/>
                  </a:lnTo>
                  <a:lnTo>
                    <a:pt x="541" y="113"/>
                  </a:lnTo>
                  <a:lnTo>
                    <a:pt x="561" y="112"/>
                  </a:lnTo>
                  <a:lnTo>
                    <a:pt x="572" y="123"/>
                  </a:lnTo>
                  <a:lnTo>
                    <a:pt x="599" y="133"/>
                  </a:lnTo>
                  <a:lnTo>
                    <a:pt x="596" y="149"/>
                  </a:lnTo>
                  <a:lnTo>
                    <a:pt x="598" y="156"/>
                  </a:lnTo>
                  <a:lnTo>
                    <a:pt x="602" y="162"/>
                  </a:lnTo>
                  <a:lnTo>
                    <a:pt x="584" y="163"/>
                  </a:lnTo>
                  <a:lnTo>
                    <a:pt x="574" y="154"/>
                  </a:lnTo>
                  <a:lnTo>
                    <a:pt x="568" y="151"/>
                  </a:lnTo>
                  <a:lnTo>
                    <a:pt x="557" y="144"/>
                  </a:lnTo>
                  <a:lnTo>
                    <a:pt x="556" y="144"/>
                  </a:lnTo>
                  <a:lnTo>
                    <a:pt x="559" y="149"/>
                  </a:lnTo>
                  <a:lnTo>
                    <a:pt x="566" y="154"/>
                  </a:lnTo>
                  <a:lnTo>
                    <a:pt x="571" y="155"/>
                  </a:lnTo>
                  <a:lnTo>
                    <a:pt x="579" y="167"/>
                  </a:lnTo>
                  <a:lnTo>
                    <a:pt x="596" y="169"/>
                  </a:lnTo>
                  <a:lnTo>
                    <a:pt x="598" y="174"/>
                  </a:lnTo>
                  <a:lnTo>
                    <a:pt x="600" y="177"/>
                  </a:lnTo>
                  <a:lnTo>
                    <a:pt x="606" y="174"/>
                  </a:lnTo>
                  <a:lnTo>
                    <a:pt x="610" y="188"/>
                  </a:lnTo>
                  <a:lnTo>
                    <a:pt x="600" y="191"/>
                  </a:lnTo>
                  <a:lnTo>
                    <a:pt x="598" y="188"/>
                  </a:lnTo>
                  <a:lnTo>
                    <a:pt x="595" y="192"/>
                  </a:lnTo>
                  <a:lnTo>
                    <a:pt x="603" y="202"/>
                  </a:lnTo>
                  <a:lnTo>
                    <a:pt x="592" y="208"/>
                  </a:lnTo>
                  <a:lnTo>
                    <a:pt x="593" y="208"/>
                  </a:lnTo>
                  <a:lnTo>
                    <a:pt x="603" y="206"/>
                  </a:lnTo>
                  <a:lnTo>
                    <a:pt x="603" y="213"/>
                  </a:lnTo>
                </a:path>
              </a:pathLst>
            </a:custGeom>
            <a:solidFill>
              <a:srgbClr val="67BD62"/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9" name="Freeform 222"/>
            <p:cNvSpPr>
              <a:spLocks/>
            </p:cNvSpPr>
            <p:nvPr/>
          </p:nvSpPr>
          <p:spPr bwMode="auto">
            <a:xfrm>
              <a:off x="7486053" y="3135138"/>
              <a:ext cx="74612" cy="165100"/>
            </a:xfrm>
            <a:custGeom>
              <a:avLst/>
              <a:gdLst>
                <a:gd name="T0" fmla="*/ 0 w 48"/>
                <a:gd name="T1" fmla="*/ 2147483647 h 113"/>
                <a:gd name="T2" fmla="*/ 0 w 48"/>
                <a:gd name="T3" fmla="*/ 2147483647 h 113"/>
                <a:gd name="T4" fmla="*/ 2147483647 w 48"/>
                <a:gd name="T5" fmla="*/ 2147483647 h 113"/>
                <a:gd name="T6" fmla="*/ 2147483647 w 48"/>
                <a:gd name="T7" fmla="*/ 2147483647 h 113"/>
                <a:gd name="T8" fmla="*/ 2147483647 w 48"/>
                <a:gd name="T9" fmla="*/ 2147483647 h 113"/>
                <a:gd name="T10" fmla="*/ 2147483647 w 48"/>
                <a:gd name="T11" fmla="*/ 2147483647 h 113"/>
                <a:gd name="T12" fmla="*/ 2147483647 w 48"/>
                <a:gd name="T13" fmla="*/ 2147483647 h 113"/>
                <a:gd name="T14" fmla="*/ 2147483647 w 48"/>
                <a:gd name="T15" fmla="*/ 2147483647 h 113"/>
                <a:gd name="T16" fmla="*/ 2147483647 w 48"/>
                <a:gd name="T17" fmla="*/ 2147483647 h 113"/>
                <a:gd name="T18" fmla="*/ 2147483647 w 48"/>
                <a:gd name="T19" fmla="*/ 2147483647 h 113"/>
                <a:gd name="T20" fmla="*/ 2147483647 w 48"/>
                <a:gd name="T21" fmla="*/ 2147483647 h 113"/>
                <a:gd name="T22" fmla="*/ 2147483647 w 48"/>
                <a:gd name="T23" fmla="*/ 0 h 113"/>
                <a:gd name="T24" fmla="*/ 2147483647 w 48"/>
                <a:gd name="T25" fmla="*/ 2147483647 h 113"/>
                <a:gd name="T26" fmla="*/ 2147483647 w 48"/>
                <a:gd name="T27" fmla="*/ 2147483647 h 113"/>
                <a:gd name="T28" fmla="*/ 2147483647 w 48"/>
                <a:gd name="T29" fmla="*/ 2147483647 h 113"/>
                <a:gd name="T30" fmla="*/ 2147483647 w 48"/>
                <a:gd name="T31" fmla="*/ 2147483647 h 113"/>
                <a:gd name="T32" fmla="*/ 2147483647 w 48"/>
                <a:gd name="T33" fmla="*/ 2147483647 h 113"/>
                <a:gd name="T34" fmla="*/ 2147483647 w 48"/>
                <a:gd name="T35" fmla="*/ 2147483647 h 113"/>
                <a:gd name="T36" fmla="*/ 2147483647 w 48"/>
                <a:gd name="T37" fmla="*/ 2147483647 h 113"/>
                <a:gd name="T38" fmla="*/ 0 w 48"/>
                <a:gd name="T39" fmla="*/ 2147483647 h 11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8"/>
                <a:gd name="T61" fmla="*/ 0 h 113"/>
                <a:gd name="T62" fmla="*/ 48 w 48"/>
                <a:gd name="T63" fmla="*/ 113 h 11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8" h="113">
                  <a:moveTo>
                    <a:pt x="0" y="62"/>
                  </a:moveTo>
                  <a:lnTo>
                    <a:pt x="0" y="96"/>
                  </a:lnTo>
                  <a:lnTo>
                    <a:pt x="9" y="112"/>
                  </a:lnTo>
                  <a:lnTo>
                    <a:pt x="9" y="107"/>
                  </a:lnTo>
                  <a:lnTo>
                    <a:pt x="12" y="107"/>
                  </a:lnTo>
                  <a:lnTo>
                    <a:pt x="11" y="109"/>
                  </a:lnTo>
                  <a:lnTo>
                    <a:pt x="19" y="94"/>
                  </a:lnTo>
                  <a:lnTo>
                    <a:pt x="25" y="66"/>
                  </a:lnTo>
                  <a:lnTo>
                    <a:pt x="31" y="27"/>
                  </a:lnTo>
                  <a:lnTo>
                    <a:pt x="34" y="20"/>
                  </a:lnTo>
                  <a:lnTo>
                    <a:pt x="39" y="20"/>
                  </a:lnTo>
                  <a:lnTo>
                    <a:pt x="47" y="0"/>
                  </a:lnTo>
                  <a:lnTo>
                    <a:pt x="34" y="5"/>
                  </a:lnTo>
                  <a:lnTo>
                    <a:pt x="28" y="6"/>
                  </a:lnTo>
                  <a:lnTo>
                    <a:pt x="15" y="10"/>
                  </a:lnTo>
                  <a:lnTo>
                    <a:pt x="14" y="16"/>
                  </a:lnTo>
                  <a:lnTo>
                    <a:pt x="7" y="23"/>
                  </a:lnTo>
                  <a:lnTo>
                    <a:pt x="14" y="24"/>
                  </a:lnTo>
                  <a:lnTo>
                    <a:pt x="1" y="56"/>
                  </a:lnTo>
                  <a:lnTo>
                    <a:pt x="0" y="62"/>
                  </a:lnTo>
                </a:path>
              </a:pathLst>
            </a:custGeom>
            <a:solidFill>
              <a:srgbClr val="67BD62"/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0" name="Freeform 223"/>
            <p:cNvSpPr>
              <a:spLocks/>
            </p:cNvSpPr>
            <p:nvPr/>
          </p:nvSpPr>
          <p:spPr bwMode="auto">
            <a:xfrm>
              <a:off x="6587528" y="2850975"/>
              <a:ext cx="603250" cy="569913"/>
            </a:xfrm>
            <a:custGeom>
              <a:avLst/>
              <a:gdLst>
                <a:gd name="T0" fmla="*/ 2147483647 w 383"/>
                <a:gd name="T1" fmla="*/ 2147483647 h 387"/>
                <a:gd name="T2" fmla="*/ 2147483647 w 383"/>
                <a:gd name="T3" fmla="*/ 2147483647 h 387"/>
                <a:gd name="T4" fmla="*/ 2147483647 w 383"/>
                <a:gd name="T5" fmla="*/ 2147483647 h 387"/>
                <a:gd name="T6" fmla="*/ 2147483647 w 383"/>
                <a:gd name="T7" fmla="*/ 2147483647 h 387"/>
                <a:gd name="T8" fmla="*/ 2147483647 w 383"/>
                <a:gd name="T9" fmla="*/ 2147483647 h 387"/>
                <a:gd name="T10" fmla="*/ 2147483647 w 383"/>
                <a:gd name="T11" fmla="*/ 2147483647 h 387"/>
                <a:gd name="T12" fmla="*/ 2147483647 w 383"/>
                <a:gd name="T13" fmla="*/ 2147483647 h 387"/>
                <a:gd name="T14" fmla="*/ 2147483647 w 383"/>
                <a:gd name="T15" fmla="*/ 2147483647 h 387"/>
                <a:gd name="T16" fmla="*/ 2147483647 w 383"/>
                <a:gd name="T17" fmla="*/ 2147483647 h 387"/>
                <a:gd name="T18" fmla="*/ 2147483647 w 383"/>
                <a:gd name="T19" fmla="*/ 2147483647 h 387"/>
                <a:gd name="T20" fmla="*/ 2147483647 w 383"/>
                <a:gd name="T21" fmla="*/ 2147483647 h 387"/>
                <a:gd name="T22" fmla="*/ 2147483647 w 383"/>
                <a:gd name="T23" fmla="*/ 2147483647 h 387"/>
                <a:gd name="T24" fmla="*/ 2147483647 w 383"/>
                <a:gd name="T25" fmla="*/ 2147483647 h 387"/>
                <a:gd name="T26" fmla="*/ 2147483647 w 383"/>
                <a:gd name="T27" fmla="*/ 2147483647 h 387"/>
                <a:gd name="T28" fmla="*/ 2147483647 w 383"/>
                <a:gd name="T29" fmla="*/ 2147483647 h 387"/>
                <a:gd name="T30" fmla="*/ 2147483647 w 383"/>
                <a:gd name="T31" fmla="*/ 2147483647 h 387"/>
                <a:gd name="T32" fmla="*/ 2147483647 w 383"/>
                <a:gd name="T33" fmla="*/ 2147483647 h 387"/>
                <a:gd name="T34" fmla="*/ 2147483647 w 383"/>
                <a:gd name="T35" fmla="*/ 2147483647 h 387"/>
                <a:gd name="T36" fmla="*/ 2147483647 w 383"/>
                <a:gd name="T37" fmla="*/ 2147483647 h 387"/>
                <a:gd name="T38" fmla="*/ 2147483647 w 383"/>
                <a:gd name="T39" fmla="*/ 2147483647 h 387"/>
                <a:gd name="T40" fmla="*/ 2147483647 w 383"/>
                <a:gd name="T41" fmla="*/ 2147483647 h 387"/>
                <a:gd name="T42" fmla="*/ 2147483647 w 383"/>
                <a:gd name="T43" fmla="*/ 2147483647 h 387"/>
                <a:gd name="T44" fmla="*/ 2147483647 w 383"/>
                <a:gd name="T45" fmla="*/ 2147483647 h 387"/>
                <a:gd name="T46" fmla="*/ 2147483647 w 383"/>
                <a:gd name="T47" fmla="*/ 2147483647 h 387"/>
                <a:gd name="T48" fmla="*/ 2147483647 w 383"/>
                <a:gd name="T49" fmla="*/ 2147483647 h 387"/>
                <a:gd name="T50" fmla="*/ 2147483647 w 383"/>
                <a:gd name="T51" fmla="*/ 2147483647 h 387"/>
                <a:gd name="T52" fmla="*/ 2147483647 w 383"/>
                <a:gd name="T53" fmla="*/ 2147483647 h 387"/>
                <a:gd name="T54" fmla="*/ 2147483647 w 383"/>
                <a:gd name="T55" fmla="*/ 2147483647 h 387"/>
                <a:gd name="T56" fmla="*/ 2147483647 w 383"/>
                <a:gd name="T57" fmla="*/ 2147483647 h 387"/>
                <a:gd name="T58" fmla="*/ 2147483647 w 383"/>
                <a:gd name="T59" fmla="*/ 2147483647 h 387"/>
                <a:gd name="T60" fmla="*/ 2147483647 w 383"/>
                <a:gd name="T61" fmla="*/ 2147483647 h 387"/>
                <a:gd name="T62" fmla="*/ 2147483647 w 383"/>
                <a:gd name="T63" fmla="*/ 2147483647 h 387"/>
                <a:gd name="T64" fmla="*/ 2147483647 w 383"/>
                <a:gd name="T65" fmla="*/ 2147483647 h 387"/>
                <a:gd name="T66" fmla="*/ 2147483647 w 383"/>
                <a:gd name="T67" fmla="*/ 2147483647 h 387"/>
                <a:gd name="T68" fmla="*/ 2147483647 w 383"/>
                <a:gd name="T69" fmla="*/ 2147483647 h 387"/>
                <a:gd name="T70" fmla="*/ 2147483647 w 383"/>
                <a:gd name="T71" fmla="*/ 2147483647 h 387"/>
                <a:gd name="T72" fmla="*/ 2147483647 w 383"/>
                <a:gd name="T73" fmla="*/ 2147483647 h 387"/>
                <a:gd name="T74" fmla="*/ 2147483647 w 383"/>
                <a:gd name="T75" fmla="*/ 2147483647 h 387"/>
                <a:gd name="T76" fmla="*/ 2147483647 w 383"/>
                <a:gd name="T77" fmla="*/ 2147483647 h 387"/>
                <a:gd name="T78" fmla="*/ 2147483647 w 383"/>
                <a:gd name="T79" fmla="*/ 2147483647 h 387"/>
                <a:gd name="T80" fmla="*/ 2147483647 w 383"/>
                <a:gd name="T81" fmla="*/ 2147483647 h 387"/>
                <a:gd name="T82" fmla="*/ 2147483647 w 383"/>
                <a:gd name="T83" fmla="*/ 2147483647 h 387"/>
                <a:gd name="T84" fmla="*/ 2147483647 w 383"/>
                <a:gd name="T85" fmla="*/ 2147483647 h 387"/>
                <a:gd name="T86" fmla="*/ 2147483647 w 383"/>
                <a:gd name="T87" fmla="*/ 2147483647 h 387"/>
                <a:gd name="T88" fmla="*/ 2147483647 w 383"/>
                <a:gd name="T89" fmla="*/ 2147483647 h 387"/>
                <a:gd name="T90" fmla="*/ 2147483647 w 383"/>
                <a:gd name="T91" fmla="*/ 2147483647 h 387"/>
                <a:gd name="T92" fmla="*/ 2147483647 w 383"/>
                <a:gd name="T93" fmla="*/ 2147483647 h 387"/>
                <a:gd name="T94" fmla="*/ 2147483647 w 383"/>
                <a:gd name="T95" fmla="*/ 2147483647 h 387"/>
                <a:gd name="T96" fmla="*/ 2147483647 w 383"/>
                <a:gd name="T97" fmla="*/ 2147483647 h 387"/>
                <a:gd name="T98" fmla="*/ 2147483647 w 383"/>
                <a:gd name="T99" fmla="*/ 2147483647 h 387"/>
                <a:gd name="T100" fmla="*/ 2147483647 w 383"/>
                <a:gd name="T101" fmla="*/ 2147483647 h 387"/>
                <a:gd name="T102" fmla="*/ 2147483647 w 383"/>
                <a:gd name="T103" fmla="*/ 2147483647 h 387"/>
                <a:gd name="T104" fmla="*/ 2147483647 w 383"/>
                <a:gd name="T105" fmla="*/ 2147483647 h 387"/>
                <a:gd name="T106" fmla="*/ 2147483647 w 383"/>
                <a:gd name="T107" fmla="*/ 2147483647 h 387"/>
                <a:gd name="T108" fmla="*/ 2147483647 w 383"/>
                <a:gd name="T109" fmla="*/ 2147483647 h 387"/>
                <a:gd name="T110" fmla="*/ 2147483647 w 383"/>
                <a:gd name="T111" fmla="*/ 2147483647 h 387"/>
                <a:gd name="T112" fmla="*/ 2147483647 w 383"/>
                <a:gd name="T113" fmla="*/ 2147483647 h 387"/>
                <a:gd name="T114" fmla="*/ 2147483647 w 383"/>
                <a:gd name="T115" fmla="*/ 2147483647 h 387"/>
                <a:gd name="T116" fmla="*/ 2147483647 w 383"/>
                <a:gd name="T117" fmla="*/ 2147483647 h 387"/>
                <a:gd name="T118" fmla="*/ 2147483647 w 383"/>
                <a:gd name="T119" fmla="*/ 2147483647 h 387"/>
                <a:gd name="T120" fmla="*/ 2147483647 w 383"/>
                <a:gd name="T121" fmla="*/ 2147483647 h 387"/>
                <a:gd name="T122" fmla="*/ 2147483647 w 383"/>
                <a:gd name="T123" fmla="*/ 2147483647 h 387"/>
                <a:gd name="T124" fmla="*/ 2147483647 w 383"/>
                <a:gd name="T125" fmla="*/ 2147483647 h 3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83"/>
                <a:gd name="T190" fmla="*/ 0 h 387"/>
                <a:gd name="T191" fmla="*/ 383 w 383"/>
                <a:gd name="T192" fmla="*/ 387 h 3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83" h="387">
                  <a:moveTo>
                    <a:pt x="84" y="150"/>
                  </a:moveTo>
                  <a:lnTo>
                    <a:pt x="89" y="146"/>
                  </a:lnTo>
                  <a:lnTo>
                    <a:pt x="92" y="143"/>
                  </a:lnTo>
                  <a:lnTo>
                    <a:pt x="102" y="135"/>
                  </a:lnTo>
                  <a:lnTo>
                    <a:pt x="103" y="130"/>
                  </a:lnTo>
                  <a:lnTo>
                    <a:pt x="105" y="130"/>
                  </a:lnTo>
                  <a:lnTo>
                    <a:pt x="107" y="124"/>
                  </a:lnTo>
                  <a:lnTo>
                    <a:pt x="109" y="120"/>
                  </a:lnTo>
                  <a:lnTo>
                    <a:pt x="114" y="116"/>
                  </a:lnTo>
                  <a:lnTo>
                    <a:pt x="119" y="113"/>
                  </a:lnTo>
                  <a:lnTo>
                    <a:pt x="120" y="102"/>
                  </a:lnTo>
                  <a:lnTo>
                    <a:pt x="117" y="99"/>
                  </a:lnTo>
                  <a:lnTo>
                    <a:pt x="119" y="88"/>
                  </a:lnTo>
                  <a:lnTo>
                    <a:pt x="120" y="80"/>
                  </a:lnTo>
                  <a:lnTo>
                    <a:pt x="124" y="74"/>
                  </a:lnTo>
                  <a:lnTo>
                    <a:pt x="123" y="67"/>
                  </a:lnTo>
                  <a:lnTo>
                    <a:pt x="123" y="56"/>
                  </a:lnTo>
                  <a:lnTo>
                    <a:pt x="123" y="53"/>
                  </a:lnTo>
                  <a:lnTo>
                    <a:pt x="124" y="49"/>
                  </a:lnTo>
                  <a:lnTo>
                    <a:pt x="127" y="41"/>
                  </a:lnTo>
                  <a:lnTo>
                    <a:pt x="127" y="29"/>
                  </a:lnTo>
                  <a:lnTo>
                    <a:pt x="124" y="27"/>
                  </a:lnTo>
                  <a:lnTo>
                    <a:pt x="124" y="26"/>
                  </a:lnTo>
                  <a:lnTo>
                    <a:pt x="124" y="16"/>
                  </a:lnTo>
                  <a:lnTo>
                    <a:pt x="119" y="6"/>
                  </a:lnTo>
                  <a:lnTo>
                    <a:pt x="121" y="2"/>
                  </a:lnTo>
                  <a:lnTo>
                    <a:pt x="127" y="1"/>
                  </a:lnTo>
                  <a:lnTo>
                    <a:pt x="128" y="0"/>
                  </a:lnTo>
                  <a:lnTo>
                    <a:pt x="128" y="1"/>
                  </a:lnTo>
                  <a:lnTo>
                    <a:pt x="130" y="5"/>
                  </a:lnTo>
                  <a:lnTo>
                    <a:pt x="131" y="16"/>
                  </a:lnTo>
                  <a:lnTo>
                    <a:pt x="132" y="19"/>
                  </a:lnTo>
                  <a:lnTo>
                    <a:pt x="132" y="22"/>
                  </a:lnTo>
                  <a:lnTo>
                    <a:pt x="134" y="24"/>
                  </a:lnTo>
                  <a:lnTo>
                    <a:pt x="135" y="41"/>
                  </a:lnTo>
                  <a:lnTo>
                    <a:pt x="137" y="42"/>
                  </a:lnTo>
                  <a:lnTo>
                    <a:pt x="138" y="51"/>
                  </a:lnTo>
                  <a:lnTo>
                    <a:pt x="138" y="52"/>
                  </a:lnTo>
                  <a:lnTo>
                    <a:pt x="139" y="62"/>
                  </a:lnTo>
                  <a:lnTo>
                    <a:pt x="141" y="66"/>
                  </a:lnTo>
                  <a:lnTo>
                    <a:pt x="141" y="69"/>
                  </a:lnTo>
                  <a:lnTo>
                    <a:pt x="141" y="71"/>
                  </a:lnTo>
                  <a:lnTo>
                    <a:pt x="145" y="95"/>
                  </a:lnTo>
                  <a:lnTo>
                    <a:pt x="145" y="96"/>
                  </a:lnTo>
                  <a:lnTo>
                    <a:pt x="146" y="98"/>
                  </a:lnTo>
                  <a:lnTo>
                    <a:pt x="148" y="98"/>
                  </a:lnTo>
                  <a:lnTo>
                    <a:pt x="155" y="96"/>
                  </a:lnTo>
                  <a:lnTo>
                    <a:pt x="157" y="96"/>
                  </a:lnTo>
                  <a:lnTo>
                    <a:pt x="157" y="95"/>
                  </a:lnTo>
                  <a:lnTo>
                    <a:pt x="195" y="89"/>
                  </a:lnTo>
                  <a:lnTo>
                    <a:pt x="197" y="88"/>
                  </a:lnTo>
                  <a:lnTo>
                    <a:pt x="203" y="87"/>
                  </a:lnTo>
                  <a:lnTo>
                    <a:pt x="207" y="87"/>
                  </a:lnTo>
                  <a:lnTo>
                    <a:pt x="221" y="84"/>
                  </a:lnTo>
                  <a:lnTo>
                    <a:pt x="224" y="84"/>
                  </a:lnTo>
                  <a:lnTo>
                    <a:pt x="231" y="83"/>
                  </a:lnTo>
                  <a:lnTo>
                    <a:pt x="233" y="103"/>
                  </a:lnTo>
                  <a:lnTo>
                    <a:pt x="240" y="138"/>
                  </a:lnTo>
                  <a:lnTo>
                    <a:pt x="247" y="130"/>
                  </a:lnTo>
                  <a:lnTo>
                    <a:pt x="254" y="121"/>
                  </a:lnTo>
                  <a:lnTo>
                    <a:pt x="256" y="118"/>
                  </a:lnTo>
                  <a:lnTo>
                    <a:pt x="260" y="116"/>
                  </a:lnTo>
                  <a:lnTo>
                    <a:pt x="269" y="102"/>
                  </a:lnTo>
                  <a:lnTo>
                    <a:pt x="274" y="103"/>
                  </a:lnTo>
                  <a:lnTo>
                    <a:pt x="287" y="83"/>
                  </a:lnTo>
                  <a:lnTo>
                    <a:pt x="300" y="89"/>
                  </a:lnTo>
                  <a:lnTo>
                    <a:pt x="303" y="89"/>
                  </a:lnTo>
                  <a:lnTo>
                    <a:pt x="314" y="89"/>
                  </a:lnTo>
                  <a:lnTo>
                    <a:pt x="316" y="89"/>
                  </a:lnTo>
                  <a:lnTo>
                    <a:pt x="322" y="78"/>
                  </a:lnTo>
                  <a:lnTo>
                    <a:pt x="322" y="76"/>
                  </a:lnTo>
                  <a:lnTo>
                    <a:pt x="325" y="74"/>
                  </a:lnTo>
                  <a:lnTo>
                    <a:pt x="330" y="74"/>
                  </a:lnTo>
                  <a:lnTo>
                    <a:pt x="340" y="66"/>
                  </a:lnTo>
                  <a:lnTo>
                    <a:pt x="350" y="71"/>
                  </a:lnTo>
                  <a:lnTo>
                    <a:pt x="352" y="73"/>
                  </a:lnTo>
                  <a:lnTo>
                    <a:pt x="362" y="69"/>
                  </a:lnTo>
                  <a:lnTo>
                    <a:pt x="369" y="81"/>
                  </a:lnTo>
                  <a:lnTo>
                    <a:pt x="376" y="88"/>
                  </a:lnTo>
                  <a:lnTo>
                    <a:pt x="379" y="96"/>
                  </a:lnTo>
                  <a:lnTo>
                    <a:pt x="382" y="98"/>
                  </a:lnTo>
                  <a:lnTo>
                    <a:pt x="379" y="102"/>
                  </a:lnTo>
                  <a:lnTo>
                    <a:pt x="379" y="106"/>
                  </a:lnTo>
                  <a:lnTo>
                    <a:pt x="376" y="120"/>
                  </a:lnTo>
                  <a:lnTo>
                    <a:pt x="359" y="112"/>
                  </a:lnTo>
                  <a:lnTo>
                    <a:pt x="359" y="110"/>
                  </a:lnTo>
                  <a:lnTo>
                    <a:pt x="357" y="109"/>
                  </a:lnTo>
                  <a:lnTo>
                    <a:pt x="348" y="103"/>
                  </a:lnTo>
                  <a:lnTo>
                    <a:pt x="346" y="102"/>
                  </a:lnTo>
                  <a:lnTo>
                    <a:pt x="339" y="99"/>
                  </a:lnTo>
                  <a:lnTo>
                    <a:pt x="336" y="96"/>
                  </a:lnTo>
                  <a:lnTo>
                    <a:pt x="333" y="95"/>
                  </a:lnTo>
                  <a:lnTo>
                    <a:pt x="328" y="92"/>
                  </a:lnTo>
                  <a:lnTo>
                    <a:pt x="329" y="110"/>
                  </a:lnTo>
                  <a:lnTo>
                    <a:pt x="326" y="131"/>
                  </a:lnTo>
                  <a:lnTo>
                    <a:pt x="322" y="135"/>
                  </a:lnTo>
                  <a:lnTo>
                    <a:pt x="319" y="139"/>
                  </a:lnTo>
                  <a:lnTo>
                    <a:pt x="319" y="146"/>
                  </a:lnTo>
                  <a:lnTo>
                    <a:pt x="305" y="159"/>
                  </a:lnTo>
                  <a:lnTo>
                    <a:pt x="300" y="177"/>
                  </a:lnTo>
                  <a:lnTo>
                    <a:pt x="287" y="168"/>
                  </a:lnTo>
                  <a:lnTo>
                    <a:pt x="287" y="170"/>
                  </a:lnTo>
                  <a:lnTo>
                    <a:pt x="283" y="179"/>
                  </a:lnTo>
                  <a:lnTo>
                    <a:pt x="276" y="208"/>
                  </a:lnTo>
                  <a:lnTo>
                    <a:pt x="276" y="210"/>
                  </a:lnTo>
                  <a:lnTo>
                    <a:pt x="276" y="213"/>
                  </a:lnTo>
                  <a:lnTo>
                    <a:pt x="274" y="215"/>
                  </a:lnTo>
                  <a:lnTo>
                    <a:pt x="269" y="221"/>
                  </a:lnTo>
                  <a:lnTo>
                    <a:pt x="256" y="218"/>
                  </a:lnTo>
                  <a:lnTo>
                    <a:pt x="246" y="208"/>
                  </a:lnTo>
                  <a:lnTo>
                    <a:pt x="239" y="206"/>
                  </a:lnTo>
                  <a:lnTo>
                    <a:pt x="236" y="232"/>
                  </a:lnTo>
                  <a:lnTo>
                    <a:pt x="235" y="233"/>
                  </a:lnTo>
                  <a:lnTo>
                    <a:pt x="233" y="243"/>
                  </a:lnTo>
                  <a:lnTo>
                    <a:pt x="228" y="250"/>
                  </a:lnTo>
                  <a:lnTo>
                    <a:pt x="224" y="261"/>
                  </a:lnTo>
                  <a:lnTo>
                    <a:pt x="224" y="267"/>
                  </a:lnTo>
                  <a:lnTo>
                    <a:pt x="221" y="275"/>
                  </a:lnTo>
                  <a:lnTo>
                    <a:pt x="221" y="276"/>
                  </a:lnTo>
                  <a:lnTo>
                    <a:pt x="217" y="280"/>
                  </a:lnTo>
                  <a:lnTo>
                    <a:pt x="210" y="290"/>
                  </a:lnTo>
                  <a:lnTo>
                    <a:pt x="207" y="302"/>
                  </a:lnTo>
                  <a:lnTo>
                    <a:pt x="202" y="312"/>
                  </a:lnTo>
                  <a:lnTo>
                    <a:pt x="204" y="315"/>
                  </a:lnTo>
                  <a:lnTo>
                    <a:pt x="207" y="316"/>
                  </a:lnTo>
                  <a:lnTo>
                    <a:pt x="210" y="319"/>
                  </a:lnTo>
                  <a:lnTo>
                    <a:pt x="208" y="322"/>
                  </a:lnTo>
                  <a:lnTo>
                    <a:pt x="204" y="333"/>
                  </a:lnTo>
                  <a:lnTo>
                    <a:pt x="193" y="344"/>
                  </a:lnTo>
                  <a:lnTo>
                    <a:pt x="191" y="340"/>
                  </a:lnTo>
                  <a:lnTo>
                    <a:pt x="168" y="354"/>
                  </a:lnTo>
                  <a:lnTo>
                    <a:pt x="160" y="350"/>
                  </a:lnTo>
                  <a:lnTo>
                    <a:pt x="160" y="354"/>
                  </a:lnTo>
                  <a:lnTo>
                    <a:pt x="163" y="358"/>
                  </a:lnTo>
                  <a:lnTo>
                    <a:pt x="153" y="365"/>
                  </a:lnTo>
                  <a:lnTo>
                    <a:pt x="152" y="363"/>
                  </a:lnTo>
                  <a:lnTo>
                    <a:pt x="141" y="369"/>
                  </a:lnTo>
                  <a:lnTo>
                    <a:pt x="134" y="376"/>
                  </a:lnTo>
                  <a:lnTo>
                    <a:pt x="131" y="373"/>
                  </a:lnTo>
                  <a:lnTo>
                    <a:pt x="124" y="369"/>
                  </a:lnTo>
                  <a:lnTo>
                    <a:pt x="120" y="366"/>
                  </a:lnTo>
                  <a:lnTo>
                    <a:pt x="114" y="373"/>
                  </a:lnTo>
                  <a:lnTo>
                    <a:pt x="96" y="386"/>
                  </a:lnTo>
                  <a:lnTo>
                    <a:pt x="91" y="381"/>
                  </a:lnTo>
                  <a:lnTo>
                    <a:pt x="71" y="369"/>
                  </a:lnTo>
                  <a:lnTo>
                    <a:pt x="67" y="356"/>
                  </a:lnTo>
                  <a:lnTo>
                    <a:pt x="70" y="354"/>
                  </a:lnTo>
                  <a:lnTo>
                    <a:pt x="66" y="352"/>
                  </a:lnTo>
                  <a:lnTo>
                    <a:pt x="52" y="352"/>
                  </a:lnTo>
                  <a:lnTo>
                    <a:pt x="52" y="350"/>
                  </a:lnTo>
                  <a:lnTo>
                    <a:pt x="31" y="336"/>
                  </a:lnTo>
                  <a:lnTo>
                    <a:pt x="33" y="334"/>
                  </a:lnTo>
                  <a:lnTo>
                    <a:pt x="27" y="329"/>
                  </a:lnTo>
                  <a:lnTo>
                    <a:pt x="23" y="323"/>
                  </a:lnTo>
                  <a:lnTo>
                    <a:pt x="23" y="322"/>
                  </a:lnTo>
                  <a:lnTo>
                    <a:pt x="15" y="316"/>
                  </a:lnTo>
                  <a:lnTo>
                    <a:pt x="15" y="315"/>
                  </a:lnTo>
                  <a:lnTo>
                    <a:pt x="15" y="309"/>
                  </a:lnTo>
                  <a:lnTo>
                    <a:pt x="1" y="297"/>
                  </a:lnTo>
                  <a:lnTo>
                    <a:pt x="1" y="283"/>
                  </a:lnTo>
                  <a:lnTo>
                    <a:pt x="2" y="283"/>
                  </a:lnTo>
                  <a:lnTo>
                    <a:pt x="0" y="271"/>
                  </a:lnTo>
                  <a:lnTo>
                    <a:pt x="0" y="265"/>
                  </a:lnTo>
                  <a:lnTo>
                    <a:pt x="8" y="265"/>
                  </a:lnTo>
                  <a:lnTo>
                    <a:pt x="16" y="261"/>
                  </a:lnTo>
                  <a:lnTo>
                    <a:pt x="22" y="253"/>
                  </a:lnTo>
                  <a:lnTo>
                    <a:pt x="22" y="243"/>
                  </a:lnTo>
                  <a:lnTo>
                    <a:pt x="24" y="242"/>
                  </a:lnTo>
                  <a:lnTo>
                    <a:pt x="27" y="242"/>
                  </a:lnTo>
                  <a:lnTo>
                    <a:pt x="31" y="237"/>
                  </a:lnTo>
                  <a:lnTo>
                    <a:pt x="26" y="225"/>
                  </a:lnTo>
                  <a:lnTo>
                    <a:pt x="31" y="200"/>
                  </a:lnTo>
                  <a:lnTo>
                    <a:pt x="34" y="196"/>
                  </a:lnTo>
                  <a:lnTo>
                    <a:pt x="38" y="192"/>
                  </a:lnTo>
                  <a:lnTo>
                    <a:pt x="48" y="207"/>
                  </a:lnTo>
                  <a:lnTo>
                    <a:pt x="49" y="206"/>
                  </a:lnTo>
                  <a:lnTo>
                    <a:pt x="55" y="199"/>
                  </a:lnTo>
                  <a:lnTo>
                    <a:pt x="58" y="182"/>
                  </a:lnTo>
                  <a:lnTo>
                    <a:pt x="58" y="178"/>
                  </a:lnTo>
                  <a:lnTo>
                    <a:pt x="56" y="175"/>
                  </a:lnTo>
                  <a:lnTo>
                    <a:pt x="55" y="172"/>
                  </a:lnTo>
                  <a:lnTo>
                    <a:pt x="58" y="168"/>
                  </a:lnTo>
                  <a:lnTo>
                    <a:pt x="59" y="164"/>
                  </a:lnTo>
                  <a:lnTo>
                    <a:pt x="69" y="160"/>
                  </a:lnTo>
                  <a:lnTo>
                    <a:pt x="73" y="149"/>
                  </a:lnTo>
                  <a:lnTo>
                    <a:pt x="84" y="150"/>
                  </a:lnTo>
                </a:path>
              </a:pathLst>
            </a:custGeom>
            <a:solidFill>
              <a:srgbClr val="67BD62"/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1" name="Freeform 224"/>
            <p:cNvSpPr>
              <a:spLocks/>
            </p:cNvSpPr>
            <p:nvPr/>
          </p:nvSpPr>
          <p:spPr bwMode="auto">
            <a:xfrm>
              <a:off x="2402878" y="2658888"/>
              <a:ext cx="741362" cy="881062"/>
            </a:xfrm>
            <a:custGeom>
              <a:avLst/>
              <a:gdLst>
                <a:gd name="T0" fmla="*/ 2147483647 w 470"/>
                <a:gd name="T1" fmla="*/ 2147483647 h 599"/>
                <a:gd name="T2" fmla="*/ 2147483647 w 470"/>
                <a:gd name="T3" fmla="*/ 2147483647 h 599"/>
                <a:gd name="T4" fmla="*/ 0 w 470"/>
                <a:gd name="T5" fmla="*/ 2147483647 h 599"/>
                <a:gd name="T6" fmla="*/ 2147483647 w 470"/>
                <a:gd name="T7" fmla="*/ 2147483647 h 599"/>
                <a:gd name="T8" fmla="*/ 2147483647 w 470"/>
                <a:gd name="T9" fmla="*/ 2147483647 h 599"/>
                <a:gd name="T10" fmla="*/ 2147483647 w 470"/>
                <a:gd name="T11" fmla="*/ 2147483647 h 599"/>
                <a:gd name="T12" fmla="*/ 2147483647 w 470"/>
                <a:gd name="T13" fmla="*/ 2147483647 h 599"/>
                <a:gd name="T14" fmla="*/ 2147483647 w 470"/>
                <a:gd name="T15" fmla="*/ 2147483647 h 599"/>
                <a:gd name="T16" fmla="*/ 2147483647 w 470"/>
                <a:gd name="T17" fmla="*/ 2147483647 h 599"/>
                <a:gd name="T18" fmla="*/ 2147483647 w 470"/>
                <a:gd name="T19" fmla="*/ 2147483647 h 599"/>
                <a:gd name="T20" fmla="*/ 2147483647 w 470"/>
                <a:gd name="T21" fmla="*/ 2147483647 h 599"/>
                <a:gd name="T22" fmla="*/ 2147483647 w 470"/>
                <a:gd name="T23" fmla="*/ 2147483647 h 599"/>
                <a:gd name="T24" fmla="*/ 2147483647 w 470"/>
                <a:gd name="T25" fmla="*/ 2147483647 h 599"/>
                <a:gd name="T26" fmla="*/ 2147483647 w 470"/>
                <a:gd name="T27" fmla="*/ 2147483647 h 599"/>
                <a:gd name="T28" fmla="*/ 2147483647 w 470"/>
                <a:gd name="T29" fmla="*/ 2147483647 h 599"/>
                <a:gd name="T30" fmla="*/ 2147483647 w 470"/>
                <a:gd name="T31" fmla="*/ 2147483647 h 599"/>
                <a:gd name="T32" fmla="*/ 2147483647 w 470"/>
                <a:gd name="T33" fmla="*/ 2147483647 h 599"/>
                <a:gd name="T34" fmla="*/ 2147483647 w 470"/>
                <a:gd name="T35" fmla="*/ 2147483647 h 599"/>
                <a:gd name="T36" fmla="*/ 2147483647 w 470"/>
                <a:gd name="T37" fmla="*/ 2147483647 h 599"/>
                <a:gd name="T38" fmla="*/ 2147483647 w 470"/>
                <a:gd name="T39" fmla="*/ 2147483647 h 599"/>
                <a:gd name="T40" fmla="*/ 2147483647 w 470"/>
                <a:gd name="T41" fmla="*/ 2147483647 h 599"/>
                <a:gd name="T42" fmla="*/ 2147483647 w 470"/>
                <a:gd name="T43" fmla="*/ 2147483647 h 599"/>
                <a:gd name="T44" fmla="*/ 2147483647 w 470"/>
                <a:gd name="T45" fmla="*/ 2147483647 h 599"/>
                <a:gd name="T46" fmla="*/ 2147483647 w 470"/>
                <a:gd name="T47" fmla="*/ 2147483647 h 599"/>
                <a:gd name="T48" fmla="*/ 2147483647 w 470"/>
                <a:gd name="T49" fmla="*/ 2147483647 h 599"/>
                <a:gd name="T50" fmla="*/ 2147483647 w 470"/>
                <a:gd name="T51" fmla="*/ 2147483647 h 599"/>
                <a:gd name="T52" fmla="*/ 2147483647 w 470"/>
                <a:gd name="T53" fmla="*/ 2147483647 h 599"/>
                <a:gd name="T54" fmla="*/ 2147483647 w 470"/>
                <a:gd name="T55" fmla="*/ 2147483647 h 599"/>
                <a:gd name="T56" fmla="*/ 2147483647 w 470"/>
                <a:gd name="T57" fmla="*/ 2147483647 h 599"/>
                <a:gd name="T58" fmla="*/ 2147483647 w 470"/>
                <a:gd name="T59" fmla="*/ 2147483647 h 599"/>
                <a:gd name="T60" fmla="*/ 2147483647 w 470"/>
                <a:gd name="T61" fmla="*/ 2147483647 h 599"/>
                <a:gd name="T62" fmla="*/ 2147483647 w 470"/>
                <a:gd name="T63" fmla="*/ 2147483647 h 599"/>
                <a:gd name="T64" fmla="*/ 2147483647 w 470"/>
                <a:gd name="T65" fmla="*/ 2147483647 h 599"/>
                <a:gd name="T66" fmla="*/ 2147483647 w 470"/>
                <a:gd name="T67" fmla="*/ 2147483647 h 599"/>
                <a:gd name="T68" fmla="*/ 2147483647 w 470"/>
                <a:gd name="T69" fmla="*/ 2147483647 h 599"/>
                <a:gd name="T70" fmla="*/ 2147483647 w 470"/>
                <a:gd name="T71" fmla="*/ 2147483647 h 599"/>
                <a:gd name="T72" fmla="*/ 2147483647 w 470"/>
                <a:gd name="T73" fmla="*/ 2147483647 h 599"/>
                <a:gd name="T74" fmla="*/ 2147483647 w 470"/>
                <a:gd name="T75" fmla="*/ 2147483647 h 599"/>
                <a:gd name="T76" fmla="*/ 2147483647 w 470"/>
                <a:gd name="T77" fmla="*/ 2147483647 h 599"/>
                <a:gd name="T78" fmla="*/ 2147483647 w 470"/>
                <a:gd name="T79" fmla="*/ 2147483647 h 599"/>
                <a:gd name="T80" fmla="*/ 2147483647 w 470"/>
                <a:gd name="T81" fmla="*/ 2147483647 h 599"/>
                <a:gd name="T82" fmla="*/ 2147483647 w 470"/>
                <a:gd name="T83" fmla="*/ 2147483647 h 599"/>
                <a:gd name="T84" fmla="*/ 2147483647 w 470"/>
                <a:gd name="T85" fmla="*/ 2147483647 h 599"/>
                <a:gd name="T86" fmla="*/ 2147483647 w 470"/>
                <a:gd name="T87" fmla="*/ 2147483647 h 599"/>
                <a:gd name="T88" fmla="*/ 2147483647 w 470"/>
                <a:gd name="T89" fmla="*/ 2147483647 h 599"/>
                <a:gd name="T90" fmla="*/ 2147483647 w 470"/>
                <a:gd name="T91" fmla="*/ 2147483647 h 599"/>
                <a:gd name="T92" fmla="*/ 2147483647 w 470"/>
                <a:gd name="T93" fmla="*/ 2147483647 h 59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70"/>
                <a:gd name="T142" fmla="*/ 0 h 599"/>
                <a:gd name="T143" fmla="*/ 470 w 470"/>
                <a:gd name="T144" fmla="*/ 599 h 59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70" h="599">
                  <a:moveTo>
                    <a:pt x="19" y="415"/>
                  </a:moveTo>
                  <a:lnTo>
                    <a:pt x="12" y="457"/>
                  </a:lnTo>
                  <a:lnTo>
                    <a:pt x="12" y="458"/>
                  </a:lnTo>
                  <a:lnTo>
                    <a:pt x="9" y="475"/>
                  </a:lnTo>
                  <a:lnTo>
                    <a:pt x="6" y="493"/>
                  </a:lnTo>
                  <a:lnTo>
                    <a:pt x="0" y="529"/>
                  </a:lnTo>
                  <a:lnTo>
                    <a:pt x="0" y="540"/>
                  </a:lnTo>
                  <a:lnTo>
                    <a:pt x="26" y="545"/>
                  </a:lnTo>
                  <a:lnTo>
                    <a:pt x="55" y="549"/>
                  </a:lnTo>
                  <a:lnTo>
                    <a:pt x="95" y="556"/>
                  </a:lnTo>
                  <a:lnTo>
                    <a:pt x="98" y="556"/>
                  </a:lnTo>
                  <a:lnTo>
                    <a:pt x="109" y="557"/>
                  </a:lnTo>
                  <a:lnTo>
                    <a:pt x="125" y="560"/>
                  </a:lnTo>
                  <a:lnTo>
                    <a:pt x="192" y="568"/>
                  </a:lnTo>
                  <a:lnTo>
                    <a:pt x="214" y="572"/>
                  </a:lnTo>
                  <a:lnTo>
                    <a:pt x="221" y="572"/>
                  </a:lnTo>
                  <a:lnTo>
                    <a:pt x="235" y="574"/>
                  </a:lnTo>
                  <a:lnTo>
                    <a:pt x="257" y="577"/>
                  </a:lnTo>
                  <a:lnTo>
                    <a:pt x="278" y="579"/>
                  </a:lnTo>
                  <a:lnTo>
                    <a:pt x="300" y="582"/>
                  </a:lnTo>
                  <a:lnTo>
                    <a:pt x="301" y="584"/>
                  </a:lnTo>
                  <a:lnTo>
                    <a:pt x="340" y="588"/>
                  </a:lnTo>
                  <a:lnTo>
                    <a:pt x="372" y="592"/>
                  </a:lnTo>
                  <a:lnTo>
                    <a:pt x="383" y="593"/>
                  </a:lnTo>
                  <a:lnTo>
                    <a:pt x="421" y="598"/>
                  </a:lnTo>
                  <a:lnTo>
                    <a:pt x="427" y="545"/>
                  </a:lnTo>
                  <a:lnTo>
                    <a:pt x="428" y="543"/>
                  </a:lnTo>
                  <a:lnTo>
                    <a:pt x="430" y="515"/>
                  </a:lnTo>
                  <a:lnTo>
                    <a:pt x="433" y="500"/>
                  </a:lnTo>
                  <a:lnTo>
                    <a:pt x="433" y="488"/>
                  </a:lnTo>
                  <a:lnTo>
                    <a:pt x="435" y="471"/>
                  </a:lnTo>
                  <a:lnTo>
                    <a:pt x="435" y="470"/>
                  </a:lnTo>
                  <a:lnTo>
                    <a:pt x="435" y="458"/>
                  </a:lnTo>
                  <a:lnTo>
                    <a:pt x="438" y="433"/>
                  </a:lnTo>
                  <a:lnTo>
                    <a:pt x="441" y="406"/>
                  </a:lnTo>
                  <a:lnTo>
                    <a:pt x="445" y="379"/>
                  </a:lnTo>
                  <a:lnTo>
                    <a:pt x="449" y="339"/>
                  </a:lnTo>
                  <a:lnTo>
                    <a:pt x="451" y="325"/>
                  </a:lnTo>
                  <a:lnTo>
                    <a:pt x="452" y="311"/>
                  </a:lnTo>
                  <a:lnTo>
                    <a:pt x="452" y="307"/>
                  </a:lnTo>
                  <a:lnTo>
                    <a:pt x="455" y="283"/>
                  </a:lnTo>
                  <a:lnTo>
                    <a:pt x="456" y="271"/>
                  </a:lnTo>
                  <a:lnTo>
                    <a:pt x="459" y="246"/>
                  </a:lnTo>
                  <a:lnTo>
                    <a:pt x="462" y="222"/>
                  </a:lnTo>
                  <a:lnTo>
                    <a:pt x="464" y="201"/>
                  </a:lnTo>
                  <a:lnTo>
                    <a:pt x="464" y="200"/>
                  </a:lnTo>
                  <a:lnTo>
                    <a:pt x="466" y="189"/>
                  </a:lnTo>
                  <a:lnTo>
                    <a:pt x="467" y="175"/>
                  </a:lnTo>
                  <a:lnTo>
                    <a:pt x="469" y="161"/>
                  </a:lnTo>
                  <a:lnTo>
                    <a:pt x="433" y="157"/>
                  </a:lnTo>
                  <a:lnTo>
                    <a:pt x="430" y="157"/>
                  </a:lnTo>
                  <a:lnTo>
                    <a:pt x="392" y="152"/>
                  </a:lnTo>
                  <a:lnTo>
                    <a:pt x="388" y="152"/>
                  </a:lnTo>
                  <a:lnTo>
                    <a:pt x="370" y="151"/>
                  </a:lnTo>
                  <a:lnTo>
                    <a:pt x="308" y="143"/>
                  </a:lnTo>
                  <a:lnTo>
                    <a:pt x="311" y="115"/>
                  </a:lnTo>
                  <a:lnTo>
                    <a:pt x="314" y="94"/>
                  </a:lnTo>
                  <a:lnTo>
                    <a:pt x="315" y="87"/>
                  </a:lnTo>
                  <a:lnTo>
                    <a:pt x="316" y="79"/>
                  </a:lnTo>
                  <a:lnTo>
                    <a:pt x="318" y="61"/>
                  </a:lnTo>
                  <a:lnTo>
                    <a:pt x="320" y="52"/>
                  </a:lnTo>
                  <a:lnTo>
                    <a:pt x="322" y="33"/>
                  </a:lnTo>
                  <a:lnTo>
                    <a:pt x="291" y="30"/>
                  </a:lnTo>
                  <a:lnTo>
                    <a:pt x="290" y="30"/>
                  </a:lnTo>
                  <a:lnTo>
                    <a:pt x="284" y="29"/>
                  </a:lnTo>
                  <a:lnTo>
                    <a:pt x="267" y="26"/>
                  </a:lnTo>
                  <a:lnTo>
                    <a:pt x="247" y="23"/>
                  </a:lnTo>
                  <a:lnTo>
                    <a:pt x="237" y="23"/>
                  </a:lnTo>
                  <a:lnTo>
                    <a:pt x="233" y="22"/>
                  </a:lnTo>
                  <a:lnTo>
                    <a:pt x="232" y="22"/>
                  </a:lnTo>
                  <a:lnTo>
                    <a:pt x="232" y="20"/>
                  </a:lnTo>
                  <a:lnTo>
                    <a:pt x="168" y="12"/>
                  </a:lnTo>
                  <a:lnTo>
                    <a:pt x="148" y="9"/>
                  </a:lnTo>
                  <a:lnTo>
                    <a:pt x="109" y="5"/>
                  </a:lnTo>
                  <a:lnTo>
                    <a:pt x="85" y="0"/>
                  </a:lnTo>
                  <a:lnTo>
                    <a:pt x="84" y="12"/>
                  </a:lnTo>
                  <a:lnTo>
                    <a:pt x="74" y="72"/>
                  </a:lnTo>
                  <a:lnTo>
                    <a:pt x="69" y="108"/>
                  </a:lnTo>
                  <a:lnTo>
                    <a:pt x="62" y="148"/>
                  </a:lnTo>
                  <a:lnTo>
                    <a:pt x="56" y="178"/>
                  </a:lnTo>
                  <a:lnTo>
                    <a:pt x="52" y="203"/>
                  </a:lnTo>
                  <a:lnTo>
                    <a:pt x="51" y="215"/>
                  </a:lnTo>
                  <a:lnTo>
                    <a:pt x="49" y="225"/>
                  </a:lnTo>
                  <a:lnTo>
                    <a:pt x="47" y="241"/>
                  </a:lnTo>
                  <a:lnTo>
                    <a:pt x="42" y="265"/>
                  </a:lnTo>
                  <a:lnTo>
                    <a:pt x="42" y="269"/>
                  </a:lnTo>
                  <a:lnTo>
                    <a:pt x="30" y="339"/>
                  </a:lnTo>
                  <a:lnTo>
                    <a:pt x="29" y="358"/>
                  </a:lnTo>
                  <a:lnTo>
                    <a:pt x="27" y="364"/>
                  </a:lnTo>
                  <a:lnTo>
                    <a:pt x="26" y="369"/>
                  </a:lnTo>
                  <a:lnTo>
                    <a:pt x="24" y="378"/>
                  </a:lnTo>
                  <a:lnTo>
                    <a:pt x="20" y="400"/>
                  </a:lnTo>
                  <a:lnTo>
                    <a:pt x="19" y="415"/>
                  </a:lnTo>
                </a:path>
              </a:pathLst>
            </a:custGeom>
            <a:solidFill>
              <a:srgbClr val="67BD62"/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2" name="Freeform 225"/>
            <p:cNvSpPr>
              <a:spLocks/>
            </p:cNvSpPr>
            <p:nvPr/>
          </p:nvSpPr>
          <p:spPr bwMode="auto">
            <a:xfrm>
              <a:off x="1478953" y="1384125"/>
              <a:ext cx="904875" cy="598488"/>
            </a:xfrm>
            <a:custGeom>
              <a:avLst/>
              <a:gdLst>
                <a:gd name="T0" fmla="*/ 2147483647 w 574"/>
                <a:gd name="T1" fmla="*/ 2147483647 h 407"/>
                <a:gd name="T2" fmla="*/ 2147483647 w 574"/>
                <a:gd name="T3" fmla="*/ 2147483647 h 407"/>
                <a:gd name="T4" fmla="*/ 2147483647 w 574"/>
                <a:gd name="T5" fmla="*/ 2147483647 h 407"/>
                <a:gd name="T6" fmla="*/ 2147483647 w 574"/>
                <a:gd name="T7" fmla="*/ 2147483647 h 407"/>
                <a:gd name="T8" fmla="*/ 2147483647 w 574"/>
                <a:gd name="T9" fmla="*/ 2147483647 h 407"/>
                <a:gd name="T10" fmla="*/ 2147483647 w 574"/>
                <a:gd name="T11" fmla="*/ 2147483647 h 407"/>
                <a:gd name="T12" fmla="*/ 2147483647 w 574"/>
                <a:gd name="T13" fmla="*/ 2147483647 h 407"/>
                <a:gd name="T14" fmla="*/ 2147483647 w 574"/>
                <a:gd name="T15" fmla="*/ 2147483647 h 407"/>
                <a:gd name="T16" fmla="*/ 2147483647 w 574"/>
                <a:gd name="T17" fmla="*/ 2147483647 h 407"/>
                <a:gd name="T18" fmla="*/ 2147483647 w 574"/>
                <a:gd name="T19" fmla="*/ 2147483647 h 407"/>
                <a:gd name="T20" fmla="*/ 2147483647 w 574"/>
                <a:gd name="T21" fmla="*/ 2147483647 h 407"/>
                <a:gd name="T22" fmla="*/ 2147483647 w 574"/>
                <a:gd name="T23" fmla="*/ 2147483647 h 407"/>
                <a:gd name="T24" fmla="*/ 2147483647 w 574"/>
                <a:gd name="T25" fmla="*/ 2147483647 h 407"/>
                <a:gd name="T26" fmla="*/ 2147483647 w 574"/>
                <a:gd name="T27" fmla="*/ 2147483647 h 407"/>
                <a:gd name="T28" fmla="*/ 2147483647 w 574"/>
                <a:gd name="T29" fmla="*/ 2147483647 h 407"/>
                <a:gd name="T30" fmla="*/ 2147483647 w 574"/>
                <a:gd name="T31" fmla="*/ 2147483647 h 407"/>
                <a:gd name="T32" fmla="*/ 2147483647 w 574"/>
                <a:gd name="T33" fmla="*/ 2147483647 h 407"/>
                <a:gd name="T34" fmla="*/ 2147483647 w 574"/>
                <a:gd name="T35" fmla="*/ 2147483647 h 407"/>
                <a:gd name="T36" fmla="*/ 2147483647 w 574"/>
                <a:gd name="T37" fmla="*/ 2147483647 h 407"/>
                <a:gd name="T38" fmla="*/ 2147483647 w 574"/>
                <a:gd name="T39" fmla="*/ 2147483647 h 407"/>
                <a:gd name="T40" fmla="*/ 0 w 574"/>
                <a:gd name="T41" fmla="*/ 2147483647 h 407"/>
                <a:gd name="T42" fmla="*/ 2147483647 w 574"/>
                <a:gd name="T43" fmla="*/ 2147483647 h 407"/>
                <a:gd name="T44" fmla="*/ 2147483647 w 574"/>
                <a:gd name="T45" fmla="*/ 2147483647 h 407"/>
                <a:gd name="T46" fmla="*/ 2147483647 w 574"/>
                <a:gd name="T47" fmla="*/ 2147483647 h 407"/>
                <a:gd name="T48" fmla="*/ 2147483647 w 574"/>
                <a:gd name="T49" fmla="*/ 2147483647 h 407"/>
                <a:gd name="T50" fmla="*/ 2147483647 w 574"/>
                <a:gd name="T51" fmla="*/ 2147483647 h 407"/>
                <a:gd name="T52" fmla="*/ 2147483647 w 574"/>
                <a:gd name="T53" fmla="*/ 2147483647 h 407"/>
                <a:gd name="T54" fmla="*/ 2147483647 w 574"/>
                <a:gd name="T55" fmla="*/ 2147483647 h 407"/>
                <a:gd name="T56" fmla="*/ 2147483647 w 574"/>
                <a:gd name="T57" fmla="*/ 2147483647 h 407"/>
                <a:gd name="T58" fmla="*/ 2147483647 w 574"/>
                <a:gd name="T59" fmla="*/ 2147483647 h 407"/>
                <a:gd name="T60" fmla="*/ 2147483647 w 574"/>
                <a:gd name="T61" fmla="*/ 2147483647 h 407"/>
                <a:gd name="T62" fmla="*/ 2147483647 w 574"/>
                <a:gd name="T63" fmla="*/ 2147483647 h 407"/>
                <a:gd name="T64" fmla="*/ 2147483647 w 574"/>
                <a:gd name="T65" fmla="*/ 2147483647 h 407"/>
                <a:gd name="T66" fmla="*/ 2147483647 w 574"/>
                <a:gd name="T67" fmla="*/ 2147483647 h 407"/>
                <a:gd name="T68" fmla="*/ 2147483647 w 574"/>
                <a:gd name="T69" fmla="*/ 2147483647 h 407"/>
                <a:gd name="T70" fmla="*/ 2147483647 w 574"/>
                <a:gd name="T71" fmla="*/ 2147483647 h 407"/>
                <a:gd name="T72" fmla="*/ 2147483647 w 574"/>
                <a:gd name="T73" fmla="*/ 2147483647 h 407"/>
                <a:gd name="T74" fmla="*/ 2147483647 w 574"/>
                <a:gd name="T75" fmla="*/ 2147483647 h 407"/>
                <a:gd name="T76" fmla="*/ 2147483647 w 574"/>
                <a:gd name="T77" fmla="*/ 2147483647 h 407"/>
                <a:gd name="T78" fmla="*/ 2147483647 w 574"/>
                <a:gd name="T79" fmla="*/ 2147483647 h 407"/>
                <a:gd name="T80" fmla="*/ 2147483647 w 574"/>
                <a:gd name="T81" fmla="*/ 2147483647 h 407"/>
                <a:gd name="T82" fmla="*/ 2147483647 w 574"/>
                <a:gd name="T83" fmla="*/ 2147483647 h 407"/>
                <a:gd name="T84" fmla="*/ 2147483647 w 574"/>
                <a:gd name="T85" fmla="*/ 2147483647 h 407"/>
                <a:gd name="T86" fmla="*/ 2147483647 w 574"/>
                <a:gd name="T87" fmla="*/ 2147483647 h 407"/>
                <a:gd name="T88" fmla="*/ 2147483647 w 574"/>
                <a:gd name="T89" fmla="*/ 2147483647 h 407"/>
                <a:gd name="T90" fmla="*/ 2147483647 w 574"/>
                <a:gd name="T91" fmla="*/ 2147483647 h 407"/>
                <a:gd name="T92" fmla="*/ 2147483647 w 574"/>
                <a:gd name="T93" fmla="*/ 2147483647 h 407"/>
                <a:gd name="T94" fmla="*/ 2147483647 w 574"/>
                <a:gd name="T95" fmla="*/ 2147483647 h 407"/>
                <a:gd name="T96" fmla="*/ 2147483647 w 574"/>
                <a:gd name="T97" fmla="*/ 2147483647 h 407"/>
                <a:gd name="T98" fmla="*/ 2147483647 w 574"/>
                <a:gd name="T99" fmla="*/ 2147483647 h 407"/>
                <a:gd name="T100" fmla="*/ 2147483647 w 574"/>
                <a:gd name="T101" fmla="*/ 2147483647 h 407"/>
                <a:gd name="T102" fmla="*/ 2147483647 w 574"/>
                <a:gd name="T103" fmla="*/ 2147483647 h 407"/>
                <a:gd name="T104" fmla="*/ 2147483647 w 574"/>
                <a:gd name="T105" fmla="*/ 0 h 407"/>
                <a:gd name="T106" fmla="*/ 2147483647 w 574"/>
                <a:gd name="T107" fmla="*/ 2147483647 h 407"/>
                <a:gd name="T108" fmla="*/ 2147483647 w 574"/>
                <a:gd name="T109" fmla="*/ 2147483647 h 407"/>
                <a:gd name="T110" fmla="*/ 2147483647 w 574"/>
                <a:gd name="T111" fmla="*/ 2147483647 h 407"/>
                <a:gd name="T112" fmla="*/ 2147483647 w 574"/>
                <a:gd name="T113" fmla="*/ 2147483647 h 407"/>
                <a:gd name="T114" fmla="*/ 2147483647 w 574"/>
                <a:gd name="T115" fmla="*/ 2147483647 h 407"/>
                <a:gd name="T116" fmla="*/ 2147483647 w 574"/>
                <a:gd name="T117" fmla="*/ 2147483647 h 407"/>
                <a:gd name="T118" fmla="*/ 2147483647 w 574"/>
                <a:gd name="T119" fmla="*/ 2147483647 h 407"/>
                <a:gd name="T120" fmla="*/ 2147483647 w 574"/>
                <a:gd name="T121" fmla="*/ 2147483647 h 40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74"/>
                <a:gd name="T184" fmla="*/ 0 h 407"/>
                <a:gd name="T185" fmla="*/ 574 w 574"/>
                <a:gd name="T186" fmla="*/ 407 h 40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74" h="407">
                  <a:moveTo>
                    <a:pt x="520" y="357"/>
                  </a:moveTo>
                  <a:lnTo>
                    <a:pt x="519" y="363"/>
                  </a:lnTo>
                  <a:lnTo>
                    <a:pt x="523" y="376"/>
                  </a:lnTo>
                  <a:lnTo>
                    <a:pt x="521" y="406"/>
                  </a:lnTo>
                  <a:lnTo>
                    <a:pt x="489" y="397"/>
                  </a:lnTo>
                  <a:lnTo>
                    <a:pt x="488" y="397"/>
                  </a:lnTo>
                  <a:lnTo>
                    <a:pt x="478" y="396"/>
                  </a:lnTo>
                  <a:lnTo>
                    <a:pt x="470" y="394"/>
                  </a:lnTo>
                  <a:lnTo>
                    <a:pt x="469" y="394"/>
                  </a:lnTo>
                  <a:lnTo>
                    <a:pt x="462" y="393"/>
                  </a:lnTo>
                  <a:lnTo>
                    <a:pt x="442" y="389"/>
                  </a:lnTo>
                  <a:lnTo>
                    <a:pt x="441" y="389"/>
                  </a:lnTo>
                  <a:lnTo>
                    <a:pt x="422" y="385"/>
                  </a:lnTo>
                  <a:lnTo>
                    <a:pt x="383" y="376"/>
                  </a:lnTo>
                  <a:lnTo>
                    <a:pt x="368" y="374"/>
                  </a:lnTo>
                  <a:lnTo>
                    <a:pt x="355" y="379"/>
                  </a:lnTo>
                  <a:lnTo>
                    <a:pt x="347" y="376"/>
                  </a:lnTo>
                  <a:lnTo>
                    <a:pt x="333" y="375"/>
                  </a:lnTo>
                  <a:lnTo>
                    <a:pt x="323" y="372"/>
                  </a:lnTo>
                  <a:lnTo>
                    <a:pt x="314" y="378"/>
                  </a:lnTo>
                  <a:lnTo>
                    <a:pt x="298" y="376"/>
                  </a:lnTo>
                  <a:lnTo>
                    <a:pt x="296" y="376"/>
                  </a:lnTo>
                  <a:lnTo>
                    <a:pt x="292" y="376"/>
                  </a:lnTo>
                  <a:lnTo>
                    <a:pt x="287" y="376"/>
                  </a:lnTo>
                  <a:lnTo>
                    <a:pt x="271" y="383"/>
                  </a:lnTo>
                  <a:lnTo>
                    <a:pt x="250" y="381"/>
                  </a:lnTo>
                  <a:lnTo>
                    <a:pt x="238" y="374"/>
                  </a:lnTo>
                  <a:lnTo>
                    <a:pt x="236" y="376"/>
                  </a:lnTo>
                  <a:lnTo>
                    <a:pt x="221" y="378"/>
                  </a:lnTo>
                  <a:lnTo>
                    <a:pt x="217" y="379"/>
                  </a:lnTo>
                  <a:lnTo>
                    <a:pt x="196" y="379"/>
                  </a:lnTo>
                  <a:lnTo>
                    <a:pt x="195" y="372"/>
                  </a:lnTo>
                  <a:lnTo>
                    <a:pt x="178" y="364"/>
                  </a:lnTo>
                  <a:lnTo>
                    <a:pt x="175" y="361"/>
                  </a:lnTo>
                  <a:lnTo>
                    <a:pt x="174" y="360"/>
                  </a:lnTo>
                  <a:lnTo>
                    <a:pt x="157" y="360"/>
                  </a:lnTo>
                  <a:lnTo>
                    <a:pt x="152" y="357"/>
                  </a:lnTo>
                  <a:lnTo>
                    <a:pt x="143" y="363"/>
                  </a:lnTo>
                  <a:lnTo>
                    <a:pt x="127" y="365"/>
                  </a:lnTo>
                  <a:lnTo>
                    <a:pt x="121" y="364"/>
                  </a:lnTo>
                  <a:lnTo>
                    <a:pt x="116" y="367"/>
                  </a:lnTo>
                  <a:lnTo>
                    <a:pt x="102" y="361"/>
                  </a:lnTo>
                  <a:lnTo>
                    <a:pt x="81" y="346"/>
                  </a:lnTo>
                  <a:lnTo>
                    <a:pt x="83" y="339"/>
                  </a:lnTo>
                  <a:lnTo>
                    <a:pt x="83" y="338"/>
                  </a:lnTo>
                  <a:lnTo>
                    <a:pt x="84" y="336"/>
                  </a:lnTo>
                  <a:lnTo>
                    <a:pt x="84" y="325"/>
                  </a:lnTo>
                  <a:lnTo>
                    <a:pt x="85" y="313"/>
                  </a:lnTo>
                  <a:lnTo>
                    <a:pt x="76" y="292"/>
                  </a:lnTo>
                  <a:lnTo>
                    <a:pt x="62" y="284"/>
                  </a:lnTo>
                  <a:lnTo>
                    <a:pt x="58" y="285"/>
                  </a:lnTo>
                  <a:lnTo>
                    <a:pt x="49" y="284"/>
                  </a:lnTo>
                  <a:lnTo>
                    <a:pt x="45" y="271"/>
                  </a:lnTo>
                  <a:lnTo>
                    <a:pt x="44" y="268"/>
                  </a:lnTo>
                  <a:lnTo>
                    <a:pt x="31" y="266"/>
                  </a:lnTo>
                  <a:lnTo>
                    <a:pt x="26" y="261"/>
                  </a:lnTo>
                  <a:lnTo>
                    <a:pt x="15" y="264"/>
                  </a:lnTo>
                  <a:lnTo>
                    <a:pt x="8" y="260"/>
                  </a:lnTo>
                  <a:lnTo>
                    <a:pt x="6" y="254"/>
                  </a:lnTo>
                  <a:lnTo>
                    <a:pt x="4" y="259"/>
                  </a:lnTo>
                  <a:lnTo>
                    <a:pt x="0" y="257"/>
                  </a:lnTo>
                  <a:lnTo>
                    <a:pt x="12" y="218"/>
                  </a:lnTo>
                  <a:lnTo>
                    <a:pt x="9" y="239"/>
                  </a:lnTo>
                  <a:lnTo>
                    <a:pt x="13" y="235"/>
                  </a:lnTo>
                  <a:lnTo>
                    <a:pt x="19" y="235"/>
                  </a:lnTo>
                  <a:lnTo>
                    <a:pt x="19" y="223"/>
                  </a:lnTo>
                  <a:lnTo>
                    <a:pt x="26" y="217"/>
                  </a:lnTo>
                  <a:lnTo>
                    <a:pt x="29" y="213"/>
                  </a:lnTo>
                  <a:lnTo>
                    <a:pt x="17" y="213"/>
                  </a:lnTo>
                  <a:lnTo>
                    <a:pt x="12" y="209"/>
                  </a:lnTo>
                  <a:lnTo>
                    <a:pt x="13" y="202"/>
                  </a:lnTo>
                  <a:lnTo>
                    <a:pt x="15" y="193"/>
                  </a:lnTo>
                  <a:lnTo>
                    <a:pt x="12" y="189"/>
                  </a:lnTo>
                  <a:lnTo>
                    <a:pt x="16" y="195"/>
                  </a:lnTo>
                  <a:lnTo>
                    <a:pt x="33" y="192"/>
                  </a:lnTo>
                  <a:lnTo>
                    <a:pt x="34" y="189"/>
                  </a:lnTo>
                  <a:lnTo>
                    <a:pt x="24" y="184"/>
                  </a:lnTo>
                  <a:lnTo>
                    <a:pt x="19" y="177"/>
                  </a:lnTo>
                  <a:lnTo>
                    <a:pt x="16" y="187"/>
                  </a:lnTo>
                  <a:lnTo>
                    <a:pt x="12" y="187"/>
                  </a:lnTo>
                  <a:lnTo>
                    <a:pt x="16" y="157"/>
                  </a:lnTo>
                  <a:lnTo>
                    <a:pt x="16" y="146"/>
                  </a:lnTo>
                  <a:lnTo>
                    <a:pt x="12" y="139"/>
                  </a:lnTo>
                  <a:lnTo>
                    <a:pt x="15" y="121"/>
                  </a:lnTo>
                  <a:lnTo>
                    <a:pt x="12" y="95"/>
                  </a:lnTo>
                  <a:lnTo>
                    <a:pt x="13" y="92"/>
                  </a:lnTo>
                  <a:lnTo>
                    <a:pt x="5" y="80"/>
                  </a:lnTo>
                  <a:lnTo>
                    <a:pt x="4" y="66"/>
                  </a:lnTo>
                  <a:lnTo>
                    <a:pt x="6" y="62"/>
                  </a:lnTo>
                  <a:lnTo>
                    <a:pt x="5" y="49"/>
                  </a:lnTo>
                  <a:lnTo>
                    <a:pt x="15" y="31"/>
                  </a:lnTo>
                  <a:lnTo>
                    <a:pt x="12" y="26"/>
                  </a:lnTo>
                  <a:lnTo>
                    <a:pt x="16" y="26"/>
                  </a:lnTo>
                  <a:lnTo>
                    <a:pt x="58" y="62"/>
                  </a:lnTo>
                  <a:lnTo>
                    <a:pt x="96" y="76"/>
                  </a:lnTo>
                  <a:lnTo>
                    <a:pt x="96" y="77"/>
                  </a:lnTo>
                  <a:lnTo>
                    <a:pt x="121" y="83"/>
                  </a:lnTo>
                  <a:lnTo>
                    <a:pt x="131" y="92"/>
                  </a:lnTo>
                  <a:lnTo>
                    <a:pt x="137" y="95"/>
                  </a:lnTo>
                  <a:lnTo>
                    <a:pt x="138" y="88"/>
                  </a:lnTo>
                  <a:lnTo>
                    <a:pt x="145" y="90"/>
                  </a:lnTo>
                  <a:lnTo>
                    <a:pt x="141" y="92"/>
                  </a:lnTo>
                  <a:lnTo>
                    <a:pt x="143" y="98"/>
                  </a:lnTo>
                  <a:lnTo>
                    <a:pt x="148" y="119"/>
                  </a:lnTo>
                  <a:lnTo>
                    <a:pt x="135" y="126"/>
                  </a:lnTo>
                  <a:lnTo>
                    <a:pt x="135" y="130"/>
                  </a:lnTo>
                  <a:lnTo>
                    <a:pt x="152" y="119"/>
                  </a:lnTo>
                  <a:lnTo>
                    <a:pt x="156" y="119"/>
                  </a:lnTo>
                  <a:lnTo>
                    <a:pt x="155" y="134"/>
                  </a:lnTo>
                  <a:lnTo>
                    <a:pt x="153" y="133"/>
                  </a:lnTo>
                  <a:lnTo>
                    <a:pt x="148" y="156"/>
                  </a:lnTo>
                  <a:lnTo>
                    <a:pt x="149" y="157"/>
                  </a:lnTo>
                  <a:lnTo>
                    <a:pt x="150" y="167"/>
                  </a:lnTo>
                  <a:lnTo>
                    <a:pt x="153" y="173"/>
                  </a:lnTo>
                  <a:lnTo>
                    <a:pt x="143" y="175"/>
                  </a:lnTo>
                  <a:lnTo>
                    <a:pt x="141" y="173"/>
                  </a:lnTo>
                  <a:lnTo>
                    <a:pt x="141" y="171"/>
                  </a:lnTo>
                  <a:lnTo>
                    <a:pt x="142" y="180"/>
                  </a:lnTo>
                  <a:lnTo>
                    <a:pt x="149" y="178"/>
                  </a:lnTo>
                  <a:lnTo>
                    <a:pt x="157" y="175"/>
                  </a:lnTo>
                  <a:lnTo>
                    <a:pt x="155" y="166"/>
                  </a:lnTo>
                  <a:lnTo>
                    <a:pt x="161" y="131"/>
                  </a:lnTo>
                  <a:lnTo>
                    <a:pt x="174" y="116"/>
                  </a:lnTo>
                  <a:lnTo>
                    <a:pt x="178" y="115"/>
                  </a:lnTo>
                  <a:lnTo>
                    <a:pt x="179" y="110"/>
                  </a:lnTo>
                  <a:lnTo>
                    <a:pt x="173" y="96"/>
                  </a:lnTo>
                  <a:lnTo>
                    <a:pt x="173" y="85"/>
                  </a:lnTo>
                  <a:lnTo>
                    <a:pt x="168" y="95"/>
                  </a:lnTo>
                  <a:lnTo>
                    <a:pt x="171" y="103"/>
                  </a:lnTo>
                  <a:lnTo>
                    <a:pt x="167" y="95"/>
                  </a:lnTo>
                  <a:lnTo>
                    <a:pt x="163" y="94"/>
                  </a:lnTo>
                  <a:lnTo>
                    <a:pt x="164" y="81"/>
                  </a:lnTo>
                  <a:lnTo>
                    <a:pt x="174" y="83"/>
                  </a:lnTo>
                  <a:lnTo>
                    <a:pt x="177" y="78"/>
                  </a:lnTo>
                  <a:lnTo>
                    <a:pt x="168" y="69"/>
                  </a:lnTo>
                  <a:lnTo>
                    <a:pt x="164" y="65"/>
                  </a:lnTo>
                  <a:lnTo>
                    <a:pt x="155" y="78"/>
                  </a:lnTo>
                  <a:lnTo>
                    <a:pt x="157" y="99"/>
                  </a:lnTo>
                  <a:lnTo>
                    <a:pt x="160" y="101"/>
                  </a:lnTo>
                  <a:lnTo>
                    <a:pt x="161" y="96"/>
                  </a:lnTo>
                  <a:lnTo>
                    <a:pt x="170" y="105"/>
                  </a:lnTo>
                  <a:lnTo>
                    <a:pt x="167" y="119"/>
                  </a:lnTo>
                  <a:lnTo>
                    <a:pt x="160" y="108"/>
                  </a:lnTo>
                  <a:lnTo>
                    <a:pt x="153" y="102"/>
                  </a:lnTo>
                  <a:lnTo>
                    <a:pt x="155" y="88"/>
                  </a:lnTo>
                  <a:lnTo>
                    <a:pt x="148" y="81"/>
                  </a:lnTo>
                  <a:lnTo>
                    <a:pt x="159" y="62"/>
                  </a:lnTo>
                  <a:lnTo>
                    <a:pt x="164" y="40"/>
                  </a:lnTo>
                  <a:lnTo>
                    <a:pt x="171" y="59"/>
                  </a:lnTo>
                  <a:lnTo>
                    <a:pt x="177" y="41"/>
                  </a:lnTo>
                  <a:lnTo>
                    <a:pt x="178" y="30"/>
                  </a:lnTo>
                  <a:lnTo>
                    <a:pt x="171" y="27"/>
                  </a:lnTo>
                  <a:lnTo>
                    <a:pt x="168" y="38"/>
                  </a:lnTo>
                  <a:lnTo>
                    <a:pt x="164" y="13"/>
                  </a:lnTo>
                  <a:lnTo>
                    <a:pt x="167" y="0"/>
                  </a:lnTo>
                  <a:lnTo>
                    <a:pt x="303" y="31"/>
                  </a:lnTo>
                  <a:lnTo>
                    <a:pt x="444" y="62"/>
                  </a:lnTo>
                  <a:lnTo>
                    <a:pt x="489" y="72"/>
                  </a:lnTo>
                  <a:lnTo>
                    <a:pt x="543" y="83"/>
                  </a:lnTo>
                  <a:lnTo>
                    <a:pt x="573" y="88"/>
                  </a:lnTo>
                  <a:lnTo>
                    <a:pt x="571" y="92"/>
                  </a:lnTo>
                  <a:lnTo>
                    <a:pt x="571" y="96"/>
                  </a:lnTo>
                  <a:lnTo>
                    <a:pt x="568" y="103"/>
                  </a:lnTo>
                  <a:lnTo>
                    <a:pt x="557" y="163"/>
                  </a:lnTo>
                  <a:lnTo>
                    <a:pt x="555" y="180"/>
                  </a:lnTo>
                  <a:lnTo>
                    <a:pt x="552" y="187"/>
                  </a:lnTo>
                  <a:lnTo>
                    <a:pt x="552" y="191"/>
                  </a:lnTo>
                  <a:lnTo>
                    <a:pt x="552" y="192"/>
                  </a:lnTo>
                  <a:lnTo>
                    <a:pt x="552" y="195"/>
                  </a:lnTo>
                  <a:lnTo>
                    <a:pt x="548" y="218"/>
                  </a:lnTo>
                  <a:lnTo>
                    <a:pt x="545" y="231"/>
                  </a:lnTo>
                  <a:lnTo>
                    <a:pt x="539" y="259"/>
                  </a:lnTo>
                  <a:lnTo>
                    <a:pt x="538" y="270"/>
                  </a:lnTo>
                  <a:lnTo>
                    <a:pt x="537" y="271"/>
                  </a:lnTo>
                  <a:lnTo>
                    <a:pt x="535" y="284"/>
                  </a:lnTo>
                  <a:lnTo>
                    <a:pt x="527" y="324"/>
                  </a:lnTo>
                  <a:lnTo>
                    <a:pt x="525" y="329"/>
                  </a:lnTo>
                  <a:lnTo>
                    <a:pt x="523" y="346"/>
                  </a:lnTo>
                  <a:lnTo>
                    <a:pt x="521" y="350"/>
                  </a:lnTo>
                  <a:lnTo>
                    <a:pt x="520" y="357"/>
                  </a:lnTo>
                </a:path>
              </a:pathLst>
            </a:custGeom>
            <a:solidFill>
              <a:srgbClr val="67BD62"/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3" name="Freeform 226"/>
            <p:cNvSpPr>
              <a:spLocks/>
            </p:cNvSpPr>
            <p:nvPr/>
          </p:nvSpPr>
          <p:spPr bwMode="auto">
            <a:xfrm>
              <a:off x="1685328" y="1422225"/>
              <a:ext cx="52387" cy="39688"/>
            </a:xfrm>
            <a:custGeom>
              <a:avLst/>
              <a:gdLst>
                <a:gd name="T0" fmla="*/ 2147483647 w 33"/>
                <a:gd name="T1" fmla="*/ 0 h 27"/>
                <a:gd name="T2" fmla="*/ 2147483647 w 33"/>
                <a:gd name="T3" fmla="*/ 2147483647 h 27"/>
                <a:gd name="T4" fmla="*/ 2147483647 w 33"/>
                <a:gd name="T5" fmla="*/ 2147483647 h 27"/>
                <a:gd name="T6" fmla="*/ 2147483647 w 33"/>
                <a:gd name="T7" fmla="*/ 2147483647 h 27"/>
                <a:gd name="T8" fmla="*/ 2147483647 w 33"/>
                <a:gd name="T9" fmla="*/ 2147483647 h 27"/>
                <a:gd name="T10" fmla="*/ 2147483647 w 33"/>
                <a:gd name="T11" fmla="*/ 2147483647 h 27"/>
                <a:gd name="T12" fmla="*/ 2147483647 w 33"/>
                <a:gd name="T13" fmla="*/ 2147483647 h 27"/>
                <a:gd name="T14" fmla="*/ 0 w 33"/>
                <a:gd name="T15" fmla="*/ 2147483647 h 27"/>
                <a:gd name="T16" fmla="*/ 2147483647 w 33"/>
                <a:gd name="T17" fmla="*/ 0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"/>
                <a:gd name="T28" fmla="*/ 0 h 27"/>
                <a:gd name="T29" fmla="*/ 33 w 33"/>
                <a:gd name="T30" fmla="*/ 27 h 2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" h="27">
                  <a:moveTo>
                    <a:pt x="4" y="0"/>
                  </a:moveTo>
                  <a:lnTo>
                    <a:pt x="6" y="11"/>
                  </a:lnTo>
                  <a:lnTo>
                    <a:pt x="11" y="14"/>
                  </a:lnTo>
                  <a:lnTo>
                    <a:pt x="13" y="2"/>
                  </a:lnTo>
                  <a:lnTo>
                    <a:pt x="32" y="7"/>
                  </a:lnTo>
                  <a:lnTo>
                    <a:pt x="22" y="26"/>
                  </a:lnTo>
                  <a:lnTo>
                    <a:pt x="6" y="24"/>
                  </a:lnTo>
                  <a:lnTo>
                    <a:pt x="0" y="17"/>
                  </a:lnTo>
                  <a:lnTo>
                    <a:pt x="4" y="0"/>
                  </a:lnTo>
                </a:path>
              </a:pathLst>
            </a:custGeom>
            <a:solidFill>
              <a:srgbClr val="E7E6E6">
                <a:lumMod val="75000"/>
              </a:srgbClr>
            </a:solidFill>
            <a:ln w="6350" cap="rnd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4" name="Freeform 227"/>
            <p:cNvSpPr>
              <a:spLocks/>
            </p:cNvSpPr>
            <p:nvPr/>
          </p:nvSpPr>
          <p:spPr bwMode="auto">
            <a:xfrm>
              <a:off x="2895761" y="2235026"/>
              <a:ext cx="927712" cy="709612"/>
            </a:xfrm>
            <a:custGeom>
              <a:avLst/>
              <a:gdLst>
                <a:gd name="T0" fmla="*/ 2147483647 w 590"/>
                <a:gd name="T1" fmla="*/ 2147483647 h 485"/>
                <a:gd name="T2" fmla="*/ 2147483647 w 590"/>
                <a:gd name="T3" fmla="*/ 2147483647 h 485"/>
                <a:gd name="T4" fmla="*/ 2147483647 w 590"/>
                <a:gd name="T5" fmla="*/ 2147483647 h 485"/>
                <a:gd name="T6" fmla="*/ 2147483647 w 590"/>
                <a:gd name="T7" fmla="*/ 2147483647 h 485"/>
                <a:gd name="T8" fmla="*/ 2147483647 w 590"/>
                <a:gd name="T9" fmla="*/ 2147483647 h 485"/>
                <a:gd name="T10" fmla="*/ 2147483647 w 590"/>
                <a:gd name="T11" fmla="*/ 2147483647 h 485"/>
                <a:gd name="T12" fmla="*/ 2147483647 w 590"/>
                <a:gd name="T13" fmla="*/ 2147483647 h 485"/>
                <a:gd name="T14" fmla="*/ 2147483647 w 590"/>
                <a:gd name="T15" fmla="*/ 2147483647 h 485"/>
                <a:gd name="T16" fmla="*/ 0 w 590"/>
                <a:gd name="T17" fmla="*/ 2147483647 h 485"/>
                <a:gd name="T18" fmla="*/ 2147483647 w 590"/>
                <a:gd name="T19" fmla="*/ 2147483647 h 485"/>
                <a:gd name="T20" fmla="*/ 2147483647 w 590"/>
                <a:gd name="T21" fmla="*/ 2147483647 h 485"/>
                <a:gd name="T22" fmla="*/ 2147483647 w 590"/>
                <a:gd name="T23" fmla="*/ 2147483647 h 485"/>
                <a:gd name="T24" fmla="*/ 2147483647 w 590"/>
                <a:gd name="T25" fmla="*/ 2147483647 h 485"/>
                <a:gd name="T26" fmla="*/ 2147483647 w 590"/>
                <a:gd name="T27" fmla="*/ 2147483647 h 485"/>
                <a:gd name="T28" fmla="*/ 2147483647 w 590"/>
                <a:gd name="T29" fmla="*/ 2147483647 h 485"/>
                <a:gd name="T30" fmla="*/ 2147483647 w 590"/>
                <a:gd name="T31" fmla="*/ 2147483647 h 485"/>
                <a:gd name="T32" fmla="*/ 2147483647 w 590"/>
                <a:gd name="T33" fmla="*/ 2147483647 h 485"/>
                <a:gd name="T34" fmla="*/ 2147483647 w 590"/>
                <a:gd name="T35" fmla="*/ 2147483647 h 485"/>
                <a:gd name="T36" fmla="*/ 2147483647 w 590"/>
                <a:gd name="T37" fmla="*/ 2147483647 h 485"/>
                <a:gd name="T38" fmla="*/ 2147483647 w 590"/>
                <a:gd name="T39" fmla="*/ 2147483647 h 485"/>
                <a:gd name="T40" fmla="*/ 2147483647 w 590"/>
                <a:gd name="T41" fmla="*/ 2147483647 h 485"/>
                <a:gd name="T42" fmla="*/ 2147483647 w 590"/>
                <a:gd name="T43" fmla="*/ 2147483647 h 485"/>
                <a:gd name="T44" fmla="*/ 2147483647 w 590"/>
                <a:gd name="T45" fmla="*/ 2147483647 h 485"/>
                <a:gd name="T46" fmla="*/ 2147483647 w 590"/>
                <a:gd name="T47" fmla="*/ 2147483647 h 485"/>
                <a:gd name="T48" fmla="*/ 2147483647 w 590"/>
                <a:gd name="T49" fmla="*/ 2147483647 h 485"/>
                <a:gd name="T50" fmla="*/ 2147483647 w 590"/>
                <a:gd name="T51" fmla="*/ 2147483647 h 485"/>
                <a:gd name="T52" fmla="*/ 2147483647 w 590"/>
                <a:gd name="T53" fmla="*/ 2147483647 h 485"/>
                <a:gd name="T54" fmla="*/ 2147483647 w 590"/>
                <a:gd name="T55" fmla="*/ 2147483647 h 485"/>
                <a:gd name="T56" fmla="*/ 2147483647 w 590"/>
                <a:gd name="T57" fmla="*/ 2147483647 h 485"/>
                <a:gd name="T58" fmla="*/ 2147483647 w 590"/>
                <a:gd name="T59" fmla="*/ 2147483647 h 485"/>
                <a:gd name="T60" fmla="*/ 2147483647 w 590"/>
                <a:gd name="T61" fmla="*/ 2147483647 h 485"/>
                <a:gd name="T62" fmla="*/ 2147483647 w 590"/>
                <a:gd name="T63" fmla="*/ 2147483647 h 485"/>
                <a:gd name="T64" fmla="*/ 2147483647 w 590"/>
                <a:gd name="T65" fmla="*/ 2147483647 h 485"/>
                <a:gd name="T66" fmla="*/ 2147483647 w 590"/>
                <a:gd name="T67" fmla="*/ 2147483647 h 485"/>
                <a:gd name="T68" fmla="*/ 2147483647 w 590"/>
                <a:gd name="T69" fmla="*/ 2147483647 h 485"/>
                <a:gd name="T70" fmla="*/ 2147483647 w 590"/>
                <a:gd name="T71" fmla="*/ 2147483647 h 485"/>
                <a:gd name="T72" fmla="*/ 2147483647 w 590"/>
                <a:gd name="T73" fmla="*/ 2147483647 h 485"/>
                <a:gd name="T74" fmla="*/ 2147483647 w 590"/>
                <a:gd name="T75" fmla="*/ 2147483647 h 485"/>
                <a:gd name="T76" fmla="*/ 2147483647 w 590"/>
                <a:gd name="T77" fmla="*/ 2147483647 h 485"/>
                <a:gd name="T78" fmla="*/ 2147483647 w 590"/>
                <a:gd name="T79" fmla="*/ 2147483647 h 485"/>
                <a:gd name="T80" fmla="*/ 2147483647 w 590"/>
                <a:gd name="T81" fmla="*/ 2147483647 h 485"/>
                <a:gd name="T82" fmla="*/ 2147483647 w 590"/>
                <a:gd name="T83" fmla="*/ 2147483647 h 485"/>
                <a:gd name="T84" fmla="*/ 2147483647 w 590"/>
                <a:gd name="T85" fmla="*/ 2147483647 h 485"/>
                <a:gd name="T86" fmla="*/ 2147483647 w 590"/>
                <a:gd name="T87" fmla="*/ 2147483647 h 485"/>
                <a:gd name="T88" fmla="*/ 2147483647 w 590"/>
                <a:gd name="T89" fmla="*/ 2147483647 h 485"/>
                <a:gd name="T90" fmla="*/ 2147483647 w 590"/>
                <a:gd name="T91" fmla="*/ 2147483647 h 485"/>
                <a:gd name="T92" fmla="*/ 2147483647 w 590"/>
                <a:gd name="T93" fmla="*/ 2147483647 h 485"/>
                <a:gd name="T94" fmla="*/ 2147483647 w 590"/>
                <a:gd name="T95" fmla="*/ 2147483647 h 485"/>
                <a:gd name="T96" fmla="*/ 2147483647 w 590"/>
                <a:gd name="T97" fmla="*/ 2147483647 h 485"/>
                <a:gd name="T98" fmla="*/ 2147483647 w 590"/>
                <a:gd name="T99" fmla="*/ 2147483647 h 485"/>
                <a:gd name="T100" fmla="*/ 2147483647 w 590"/>
                <a:gd name="T101" fmla="*/ 2147483647 h 485"/>
                <a:gd name="T102" fmla="*/ 2147483647 w 590"/>
                <a:gd name="T103" fmla="*/ 2147483647 h 485"/>
                <a:gd name="T104" fmla="*/ 2147483647 w 590"/>
                <a:gd name="T105" fmla="*/ 2147483647 h 485"/>
                <a:gd name="T106" fmla="*/ 2147483647 w 590"/>
                <a:gd name="T107" fmla="*/ 2147483647 h 485"/>
                <a:gd name="T108" fmla="*/ 2147483647 w 590"/>
                <a:gd name="T109" fmla="*/ 2147483647 h 485"/>
                <a:gd name="T110" fmla="*/ 2147483647 w 590"/>
                <a:gd name="T111" fmla="*/ 2147483647 h 48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90"/>
                <a:gd name="T169" fmla="*/ 0 h 485"/>
                <a:gd name="T170" fmla="*/ 590 w 590"/>
                <a:gd name="T171" fmla="*/ 485 h 48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90" h="485">
                  <a:moveTo>
                    <a:pt x="381" y="471"/>
                  </a:moveTo>
                  <a:lnTo>
                    <a:pt x="376" y="471"/>
                  </a:lnTo>
                  <a:lnTo>
                    <a:pt x="365" y="468"/>
                  </a:lnTo>
                  <a:lnTo>
                    <a:pt x="336" y="467"/>
                  </a:lnTo>
                  <a:lnTo>
                    <a:pt x="333" y="465"/>
                  </a:lnTo>
                  <a:lnTo>
                    <a:pt x="300" y="463"/>
                  </a:lnTo>
                  <a:lnTo>
                    <a:pt x="296" y="463"/>
                  </a:lnTo>
                  <a:lnTo>
                    <a:pt x="274" y="461"/>
                  </a:lnTo>
                  <a:lnTo>
                    <a:pt x="252" y="459"/>
                  </a:lnTo>
                  <a:lnTo>
                    <a:pt x="231" y="456"/>
                  </a:lnTo>
                  <a:lnTo>
                    <a:pt x="180" y="452"/>
                  </a:lnTo>
                  <a:lnTo>
                    <a:pt x="160" y="449"/>
                  </a:lnTo>
                  <a:lnTo>
                    <a:pt x="124" y="445"/>
                  </a:lnTo>
                  <a:lnTo>
                    <a:pt x="121" y="445"/>
                  </a:lnTo>
                  <a:lnTo>
                    <a:pt x="84" y="441"/>
                  </a:lnTo>
                  <a:lnTo>
                    <a:pt x="80" y="441"/>
                  </a:lnTo>
                  <a:lnTo>
                    <a:pt x="62" y="439"/>
                  </a:lnTo>
                  <a:lnTo>
                    <a:pt x="0" y="431"/>
                  </a:lnTo>
                  <a:lnTo>
                    <a:pt x="2" y="403"/>
                  </a:lnTo>
                  <a:lnTo>
                    <a:pt x="5" y="382"/>
                  </a:lnTo>
                  <a:lnTo>
                    <a:pt x="6" y="375"/>
                  </a:lnTo>
                  <a:lnTo>
                    <a:pt x="8" y="367"/>
                  </a:lnTo>
                  <a:lnTo>
                    <a:pt x="9" y="349"/>
                  </a:lnTo>
                  <a:lnTo>
                    <a:pt x="12" y="341"/>
                  </a:lnTo>
                  <a:lnTo>
                    <a:pt x="13" y="321"/>
                  </a:lnTo>
                  <a:lnTo>
                    <a:pt x="15" y="309"/>
                  </a:lnTo>
                  <a:lnTo>
                    <a:pt x="20" y="271"/>
                  </a:lnTo>
                  <a:lnTo>
                    <a:pt x="20" y="267"/>
                  </a:lnTo>
                  <a:lnTo>
                    <a:pt x="24" y="241"/>
                  </a:lnTo>
                  <a:lnTo>
                    <a:pt x="27" y="214"/>
                  </a:lnTo>
                  <a:lnTo>
                    <a:pt x="29" y="213"/>
                  </a:lnTo>
                  <a:lnTo>
                    <a:pt x="29" y="208"/>
                  </a:lnTo>
                  <a:lnTo>
                    <a:pt x="31" y="188"/>
                  </a:lnTo>
                  <a:lnTo>
                    <a:pt x="31" y="181"/>
                  </a:lnTo>
                  <a:lnTo>
                    <a:pt x="34" y="166"/>
                  </a:lnTo>
                  <a:lnTo>
                    <a:pt x="34" y="160"/>
                  </a:lnTo>
                  <a:lnTo>
                    <a:pt x="38" y="134"/>
                  </a:lnTo>
                  <a:lnTo>
                    <a:pt x="40" y="120"/>
                  </a:lnTo>
                  <a:lnTo>
                    <a:pt x="41" y="108"/>
                  </a:lnTo>
                  <a:lnTo>
                    <a:pt x="42" y="92"/>
                  </a:lnTo>
                  <a:lnTo>
                    <a:pt x="45" y="80"/>
                  </a:lnTo>
                  <a:lnTo>
                    <a:pt x="48" y="56"/>
                  </a:lnTo>
                  <a:lnTo>
                    <a:pt x="48" y="54"/>
                  </a:lnTo>
                  <a:lnTo>
                    <a:pt x="51" y="36"/>
                  </a:lnTo>
                  <a:lnTo>
                    <a:pt x="55" y="0"/>
                  </a:lnTo>
                  <a:lnTo>
                    <a:pt x="105" y="6"/>
                  </a:lnTo>
                  <a:lnTo>
                    <a:pt x="135" y="9"/>
                  </a:lnTo>
                  <a:lnTo>
                    <a:pt x="145" y="11"/>
                  </a:lnTo>
                  <a:lnTo>
                    <a:pt x="151" y="11"/>
                  </a:lnTo>
                  <a:lnTo>
                    <a:pt x="202" y="16"/>
                  </a:lnTo>
                  <a:lnTo>
                    <a:pt x="212" y="19"/>
                  </a:lnTo>
                  <a:lnTo>
                    <a:pt x="241" y="22"/>
                  </a:lnTo>
                  <a:lnTo>
                    <a:pt x="249" y="23"/>
                  </a:lnTo>
                  <a:lnTo>
                    <a:pt x="259" y="23"/>
                  </a:lnTo>
                  <a:lnTo>
                    <a:pt x="268" y="24"/>
                  </a:lnTo>
                  <a:lnTo>
                    <a:pt x="295" y="27"/>
                  </a:lnTo>
                  <a:lnTo>
                    <a:pt x="354" y="33"/>
                  </a:lnTo>
                  <a:lnTo>
                    <a:pt x="364" y="34"/>
                  </a:lnTo>
                  <a:lnTo>
                    <a:pt x="419" y="40"/>
                  </a:lnTo>
                  <a:lnTo>
                    <a:pt x="421" y="40"/>
                  </a:lnTo>
                  <a:lnTo>
                    <a:pt x="431" y="40"/>
                  </a:lnTo>
                  <a:lnTo>
                    <a:pt x="439" y="40"/>
                  </a:lnTo>
                  <a:lnTo>
                    <a:pt x="440" y="40"/>
                  </a:lnTo>
                  <a:lnTo>
                    <a:pt x="447" y="40"/>
                  </a:lnTo>
                  <a:lnTo>
                    <a:pt x="511" y="45"/>
                  </a:lnTo>
                  <a:lnTo>
                    <a:pt x="514" y="45"/>
                  </a:lnTo>
                  <a:lnTo>
                    <a:pt x="529" y="47"/>
                  </a:lnTo>
                  <a:lnTo>
                    <a:pt x="537" y="47"/>
                  </a:lnTo>
                  <a:lnTo>
                    <a:pt x="589" y="51"/>
                  </a:lnTo>
                  <a:lnTo>
                    <a:pt x="587" y="77"/>
                  </a:lnTo>
                  <a:lnTo>
                    <a:pt x="587" y="97"/>
                  </a:lnTo>
                  <a:lnTo>
                    <a:pt x="586" y="104"/>
                  </a:lnTo>
                  <a:lnTo>
                    <a:pt x="584" y="131"/>
                  </a:lnTo>
                  <a:lnTo>
                    <a:pt x="584" y="140"/>
                  </a:lnTo>
                  <a:lnTo>
                    <a:pt x="584" y="142"/>
                  </a:lnTo>
                  <a:lnTo>
                    <a:pt x="583" y="158"/>
                  </a:lnTo>
                  <a:lnTo>
                    <a:pt x="582" y="174"/>
                  </a:lnTo>
                  <a:lnTo>
                    <a:pt x="582" y="185"/>
                  </a:lnTo>
                  <a:lnTo>
                    <a:pt x="580" y="198"/>
                  </a:lnTo>
                  <a:lnTo>
                    <a:pt x="579" y="212"/>
                  </a:lnTo>
                  <a:lnTo>
                    <a:pt x="579" y="213"/>
                  </a:lnTo>
                  <a:lnTo>
                    <a:pt x="579" y="214"/>
                  </a:lnTo>
                  <a:lnTo>
                    <a:pt x="579" y="226"/>
                  </a:lnTo>
                  <a:lnTo>
                    <a:pt x="577" y="253"/>
                  </a:lnTo>
                  <a:lnTo>
                    <a:pt x="577" y="266"/>
                  </a:lnTo>
                  <a:lnTo>
                    <a:pt x="576" y="271"/>
                  </a:lnTo>
                  <a:lnTo>
                    <a:pt x="575" y="285"/>
                  </a:lnTo>
                  <a:lnTo>
                    <a:pt x="575" y="310"/>
                  </a:lnTo>
                  <a:lnTo>
                    <a:pt x="572" y="348"/>
                  </a:lnTo>
                  <a:lnTo>
                    <a:pt x="570" y="361"/>
                  </a:lnTo>
                  <a:lnTo>
                    <a:pt x="570" y="374"/>
                  </a:lnTo>
                  <a:lnTo>
                    <a:pt x="569" y="388"/>
                  </a:lnTo>
                  <a:lnTo>
                    <a:pt x="568" y="402"/>
                  </a:lnTo>
                  <a:lnTo>
                    <a:pt x="568" y="407"/>
                  </a:lnTo>
                  <a:lnTo>
                    <a:pt x="568" y="416"/>
                  </a:lnTo>
                  <a:lnTo>
                    <a:pt x="568" y="422"/>
                  </a:lnTo>
                  <a:lnTo>
                    <a:pt x="568" y="429"/>
                  </a:lnTo>
                  <a:lnTo>
                    <a:pt x="566" y="441"/>
                  </a:lnTo>
                  <a:lnTo>
                    <a:pt x="565" y="450"/>
                  </a:lnTo>
                  <a:lnTo>
                    <a:pt x="565" y="470"/>
                  </a:lnTo>
                  <a:lnTo>
                    <a:pt x="564" y="484"/>
                  </a:lnTo>
                  <a:lnTo>
                    <a:pt x="516" y="479"/>
                  </a:lnTo>
                  <a:lnTo>
                    <a:pt x="497" y="479"/>
                  </a:lnTo>
                  <a:lnTo>
                    <a:pt x="491" y="479"/>
                  </a:lnTo>
                  <a:lnTo>
                    <a:pt x="476" y="478"/>
                  </a:lnTo>
                  <a:lnTo>
                    <a:pt x="467" y="478"/>
                  </a:lnTo>
                  <a:lnTo>
                    <a:pt x="465" y="478"/>
                  </a:lnTo>
                  <a:lnTo>
                    <a:pt x="451" y="477"/>
                  </a:lnTo>
                  <a:lnTo>
                    <a:pt x="400" y="472"/>
                  </a:lnTo>
                  <a:lnTo>
                    <a:pt x="392" y="471"/>
                  </a:lnTo>
                  <a:lnTo>
                    <a:pt x="389" y="471"/>
                  </a:lnTo>
                  <a:lnTo>
                    <a:pt x="383" y="471"/>
                  </a:lnTo>
                  <a:lnTo>
                    <a:pt x="381" y="471"/>
                  </a:lnTo>
                </a:path>
              </a:pathLst>
            </a:custGeom>
            <a:solidFill>
              <a:srgbClr val="E7E6E6">
                <a:lumMod val="75000"/>
              </a:srgbClr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5" name="Freeform 228"/>
            <p:cNvSpPr>
              <a:spLocks/>
            </p:cNvSpPr>
            <p:nvPr/>
          </p:nvSpPr>
          <p:spPr bwMode="auto">
            <a:xfrm>
              <a:off x="5168303" y="1994520"/>
              <a:ext cx="717550" cy="706437"/>
            </a:xfrm>
            <a:custGeom>
              <a:avLst/>
              <a:gdLst>
                <a:gd name="T0" fmla="*/ 2147483647 w 454"/>
                <a:gd name="T1" fmla="*/ 2147483647 h 479"/>
                <a:gd name="T2" fmla="*/ 2147483647 w 454"/>
                <a:gd name="T3" fmla="*/ 2147483647 h 479"/>
                <a:gd name="T4" fmla="*/ 2147483647 w 454"/>
                <a:gd name="T5" fmla="*/ 2147483647 h 479"/>
                <a:gd name="T6" fmla="*/ 2147483647 w 454"/>
                <a:gd name="T7" fmla="*/ 2147483647 h 479"/>
                <a:gd name="T8" fmla="*/ 2147483647 w 454"/>
                <a:gd name="T9" fmla="*/ 2147483647 h 479"/>
                <a:gd name="T10" fmla="*/ 2147483647 w 454"/>
                <a:gd name="T11" fmla="*/ 2147483647 h 479"/>
                <a:gd name="T12" fmla="*/ 2147483647 w 454"/>
                <a:gd name="T13" fmla="*/ 2147483647 h 479"/>
                <a:gd name="T14" fmla="*/ 2147483647 w 454"/>
                <a:gd name="T15" fmla="*/ 2147483647 h 479"/>
                <a:gd name="T16" fmla="*/ 2147483647 w 454"/>
                <a:gd name="T17" fmla="*/ 2147483647 h 479"/>
                <a:gd name="T18" fmla="*/ 2147483647 w 454"/>
                <a:gd name="T19" fmla="*/ 2147483647 h 479"/>
                <a:gd name="T20" fmla="*/ 2147483647 w 454"/>
                <a:gd name="T21" fmla="*/ 2147483647 h 479"/>
                <a:gd name="T22" fmla="*/ 2147483647 w 454"/>
                <a:gd name="T23" fmla="*/ 2147483647 h 479"/>
                <a:gd name="T24" fmla="*/ 2147483647 w 454"/>
                <a:gd name="T25" fmla="*/ 2147483647 h 479"/>
                <a:gd name="T26" fmla="*/ 2147483647 w 454"/>
                <a:gd name="T27" fmla="*/ 2147483647 h 479"/>
                <a:gd name="T28" fmla="*/ 2147483647 w 454"/>
                <a:gd name="T29" fmla="*/ 2147483647 h 479"/>
                <a:gd name="T30" fmla="*/ 2147483647 w 454"/>
                <a:gd name="T31" fmla="*/ 2147483647 h 479"/>
                <a:gd name="T32" fmla="*/ 2147483647 w 454"/>
                <a:gd name="T33" fmla="*/ 2147483647 h 479"/>
                <a:gd name="T34" fmla="*/ 2147483647 w 454"/>
                <a:gd name="T35" fmla="*/ 2147483647 h 479"/>
                <a:gd name="T36" fmla="*/ 2147483647 w 454"/>
                <a:gd name="T37" fmla="*/ 2147483647 h 479"/>
                <a:gd name="T38" fmla="*/ 2147483647 w 454"/>
                <a:gd name="T39" fmla="*/ 2147483647 h 479"/>
                <a:gd name="T40" fmla="*/ 2147483647 w 454"/>
                <a:gd name="T41" fmla="*/ 2147483647 h 479"/>
                <a:gd name="T42" fmla="*/ 2147483647 w 454"/>
                <a:gd name="T43" fmla="*/ 2147483647 h 479"/>
                <a:gd name="T44" fmla="*/ 2147483647 w 454"/>
                <a:gd name="T45" fmla="*/ 2147483647 h 479"/>
                <a:gd name="T46" fmla="*/ 0 w 454"/>
                <a:gd name="T47" fmla="*/ 2147483647 h 479"/>
                <a:gd name="T48" fmla="*/ 2147483647 w 454"/>
                <a:gd name="T49" fmla="*/ 2147483647 h 479"/>
                <a:gd name="T50" fmla="*/ 2147483647 w 454"/>
                <a:gd name="T51" fmla="*/ 2147483647 h 479"/>
                <a:gd name="T52" fmla="*/ 2147483647 w 454"/>
                <a:gd name="T53" fmla="*/ 2147483647 h 479"/>
                <a:gd name="T54" fmla="*/ 2147483647 w 454"/>
                <a:gd name="T55" fmla="*/ 2147483647 h 479"/>
                <a:gd name="T56" fmla="*/ 2147483647 w 454"/>
                <a:gd name="T57" fmla="*/ 2147483647 h 479"/>
                <a:gd name="T58" fmla="*/ 2147483647 w 454"/>
                <a:gd name="T59" fmla="*/ 0 h 479"/>
                <a:gd name="T60" fmla="*/ 2147483647 w 454"/>
                <a:gd name="T61" fmla="*/ 2147483647 h 479"/>
                <a:gd name="T62" fmla="*/ 2147483647 w 454"/>
                <a:gd name="T63" fmla="*/ 2147483647 h 479"/>
                <a:gd name="T64" fmla="*/ 2147483647 w 454"/>
                <a:gd name="T65" fmla="*/ 2147483647 h 479"/>
                <a:gd name="T66" fmla="*/ 2147483647 w 454"/>
                <a:gd name="T67" fmla="*/ 2147483647 h 479"/>
                <a:gd name="T68" fmla="*/ 2147483647 w 454"/>
                <a:gd name="T69" fmla="*/ 2147483647 h 479"/>
                <a:gd name="T70" fmla="*/ 2147483647 w 454"/>
                <a:gd name="T71" fmla="*/ 2147483647 h 479"/>
                <a:gd name="T72" fmla="*/ 2147483647 w 454"/>
                <a:gd name="T73" fmla="*/ 2147483647 h 479"/>
                <a:gd name="T74" fmla="*/ 2147483647 w 454"/>
                <a:gd name="T75" fmla="*/ 2147483647 h 479"/>
                <a:gd name="T76" fmla="*/ 2147483647 w 454"/>
                <a:gd name="T77" fmla="*/ 2147483647 h 479"/>
                <a:gd name="T78" fmla="*/ 2147483647 w 454"/>
                <a:gd name="T79" fmla="*/ 2147483647 h 479"/>
                <a:gd name="T80" fmla="*/ 2147483647 w 454"/>
                <a:gd name="T81" fmla="*/ 2147483647 h 479"/>
                <a:gd name="T82" fmla="*/ 2147483647 w 454"/>
                <a:gd name="T83" fmla="*/ 2147483647 h 479"/>
                <a:gd name="T84" fmla="*/ 2147483647 w 454"/>
                <a:gd name="T85" fmla="*/ 2147483647 h 479"/>
                <a:gd name="T86" fmla="*/ 2147483647 w 454"/>
                <a:gd name="T87" fmla="*/ 2147483647 h 479"/>
                <a:gd name="T88" fmla="*/ 2147483647 w 454"/>
                <a:gd name="T89" fmla="*/ 2147483647 h 479"/>
                <a:gd name="T90" fmla="*/ 2147483647 w 454"/>
                <a:gd name="T91" fmla="*/ 2147483647 h 479"/>
                <a:gd name="T92" fmla="*/ 2147483647 w 454"/>
                <a:gd name="T93" fmla="*/ 2147483647 h 479"/>
                <a:gd name="T94" fmla="*/ 2147483647 w 454"/>
                <a:gd name="T95" fmla="*/ 2147483647 h 479"/>
                <a:gd name="T96" fmla="*/ 2147483647 w 454"/>
                <a:gd name="T97" fmla="*/ 2147483647 h 479"/>
                <a:gd name="T98" fmla="*/ 2147483647 w 454"/>
                <a:gd name="T99" fmla="*/ 2147483647 h 479"/>
                <a:gd name="T100" fmla="*/ 2147483647 w 454"/>
                <a:gd name="T101" fmla="*/ 2147483647 h 479"/>
                <a:gd name="T102" fmla="*/ 2147483647 w 454"/>
                <a:gd name="T103" fmla="*/ 2147483647 h 479"/>
                <a:gd name="T104" fmla="*/ 2147483647 w 454"/>
                <a:gd name="T105" fmla="*/ 2147483647 h 479"/>
                <a:gd name="T106" fmla="*/ 2147483647 w 454"/>
                <a:gd name="T107" fmla="*/ 2147483647 h 479"/>
                <a:gd name="T108" fmla="*/ 2147483647 w 454"/>
                <a:gd name="T109" fmla="*/ 2147483647 h 479"/>
                <a:gd name="T110" fmla="*/ 2147483647 w 454"/>
                <a:gd name="T111" fmla="*/ 2147483647 h 479"/>
                <a:gd name="T112" fmla="*/ 2147483647 w 454"/>
                <a:gd name="T113" fmla="*/ 2147483647 h 479"/>
                <a:gd name="T114" fmla="*/ 2147483647 w 454"/>
                <a:gd name="T115" fmla="*/ 2147483647 h 47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54"/>
                <a:gd name="T175" fmla="*/ 0 h 479"/>
                <a:gd name="T176" fmla="*/ 454 w 454"/>
                <a:gd name="T177" fmla="*/ 479 h 47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54" h="479">
                  <a:moveTo>
                    <a:pt x="343" y="466"/>
                  </a:moveTo>
                  <a:lnTo>
                    <a:pt x="340" y="466"/>
                  </a:lnTo>
                  <a:lnTo>
                    <a:pt x="335" y="468"/>
                  </a:lnTo>
                  <a:lnTo>
                    <a:pt x="329" y="468"/>
                  </a:lnTo>
                  <a:lnTo>
                    <a:pt x="321" y="468"/>
                  </a:lnTo>
                  <a:lnTo>
                    <a:pt x="304" y="469"/>
                  </a:lnTo>
                  <a:lnTo>
                    <a:pt x="295" y="471"/>
                  </a:lnTo>
                  <a:lnTo>
                    <a:pt x="293" y="471"/>
                  </a:lnTo>
                  <a:lnTo>
                    <a:pt x="285" y="471"/>
                  </a:lnTo>
                  <a:lnTo>
                    <a:pt x="275" y="472"/>
                  </a:lnTo>
                  <a:lnTo>
                    <a:pt x="259" y="472"/>
                  </a:lnTo>
                  <a:lnTo>
                    <a:pt x="254" y="473"/>
                  </a:lnTo>
                  <a:lnTo>
                    <a:pt x="252" y="473"/>
                  </a:lnTo>
                  <a:lnTo>
                    <a:pt x="242" y="473"/>
                  </a:lnTo>
                  <a:lnTo>
                    <a:pt x="235" y="473"/>
                  </a:lnTo>
                  <a:lnTo>
                    <a:pt x="211" y="476"/>
                  </a:lnTo>
                  <a:lnTo>
                    <a:pt x="207" y="476"/>
                  </a:lnTo>
                  <a:lnTo>
                    <a:pt x="199" y="476"/>
                  </a:lnTo>
                  <a:lnTo>
                    <a:pt x="195" y="478"/>
                  </a:lnTo>
                  <a:lnTo>
                    <a:pt x="189" y="465"/>
                  </a:lnTo>
                  <a:lnTo>
                    <a:pt x="185" y="462"/>
                  </a:lnTo>
                  <a:lnTo>
                    <a:pt x="174" y="461"/>
                  </a:lnTo>
                  <a:lnTo>
                    <a:pt x="159" y="453"/>
                  </a:lnTo>
                  <a:lnTo>
                    <a:pt x="157" y="440"/>
                  </a:lnTo>
                  <a:lnTo>
                    <a:pt x="151" y="429"/>
                  </a:lnTo>
                  <a:lnTo>
                    <a:pt x="149" y="426"/>
                  </a:lnTo>
                  <a:lnTo>
                    <a:pt x="148" y="419"/>
                  </a:lnTo>
                  <a:lnTo>
                    <a:pt x="148" y="418"/>
                  </a:lnTo>
                  <a:lnTo>
                    <a:pt x="156" y="399"/>
                  </a:lnTo>
                  <a:lnTo>
                    <a:pt x="144" y="383"/>
                  </a:lnTo>
                  <a:lnTo>
                    <a:pt x="144" y="382"/>
                  </a:lnTo>
                  <a:lnTo>
                    <a:pt x="142" y="374"/>
                  </a:lnTo>
                  <a:lnTo>
                    <a:pt x="142" y="372"/>
                  </a:lnTo>
                  <a:lnTo>
                    <a:pt x="139" y="364"/>
                  </a:lnTo>
                  <a:lnTo>
                    <a:pt x="137" y="361"/>
                  </a:lnTo>
                  <a:lnTo>
                    <a:pt x="137" y="349"/>
                  </a:lnTo>
                  <a:lnTo>
                    <a:pt x="138" y="346"/>
                  </a:lnTo>
                  <a:lnTo>
                    <a:pt x="138" y="343"/>
                  </a:lnTo>
                  <a:lnTo>
                    <a:pt x="134" y="336"/>
                  </a:lnTo>
                  <a:lnTo>
                    <a:pt x="132" y="335"/>
                  </a:lnTo>
                  <a:lnTo>
                    <a:pt x="126" y="326"/>
                  </a:lnTo>
                  <a:lnTo>
                    <a:pt x="121" y="322"/>
                  </a:lnTo>
                  <a:lnTo>
                    <a:pt x="121" y="321"/>
                  </a:lnTo>
                  <a:lnTo>
                    <a:pt x="116" y="318"/>
                  </a:lnTo>
                  <a:lnTo>
                    <a:pt x="112" y="318"/>
                  </a:lnTo>
                  <a:lnTo>
                    <a:pt x="106" y="315"/>
                  </a:lnTo>
                  <a:lnTo>
                    <a:pt x="99" y="308"/>
                  </a:lnTo>
                  <a:lnTo>
                    <a:pt x="88" y="302"/>
                  </a:lnTo>
                  <a:lnTo>
                    <a:pt x="85" y="296"/>
                  </a:lnTo>
                  <a:lnTo>
                    <a:pt x="76" y="282"/>
                  </a:lnTo>
                  <a:lnTo>
                    <a:pt x="69" y="279"/>
                  </a:lnTo>
                  <a:lnTo>
                    <a:pt x="65" y="278"/>
                  </a:lnTo>
                  <a:lnTo>
                    <a:pt x="58" y="277"/>
                  </a:lnTo>
                  <a:lnTo>
                    <a:pt x="56" y="275"/>
                  </a:lnTo>
                  <a:lnTo>
                    <a:pt x="51" y="271"/>
                  </a:lnTo>
                  <a:lnTo>
                    <a:pt x="49" y="267"/>
                  </a:lnTo>
                  <a:lnTo>
                    <a:pt x="49" y="266"/>
                  </a:lnTo>
                  <a:lnTo>
                    <a:pt x="36" y="264"/>
                  </a:lnTo>
                  <a:lnTo>
                    <a:pt x="19" y="252"/>
                  </a:lnTo>
                  <a:lnTo>
                    <a:pt x="16" y="249"/>
                  </a:lnTo>
                  <a:lnTo>
                    <a:pt x="12" y="246"/>
                  </a:lnTo>
                  <a:lnTo>
                    <a:pt x="13" y="232"/>
                  </a:lnTo>
                  <a:lnTo>
                    <a:pt x="12" y="218"/>
                  </a:lnTo>
                  <a:lnTo>
                    <a:pt x="13" y="205"/>
                  </a:lnTo>
                  <a:lnTo>
                    <a:pt x="12" y="196"/>
                  </a:lnTo>
                  <a:lnTo>
                    <a:pt x="12" y="195"/>
                  </a:lnTo>
                  <a:lnTo>
                    <a:pt x="12" y="192"/>
                  </a:lnTo>
                  <a:lnTo>
                    <a:pt x="12" y="187"/>
                  </a:lnTo>
                  <a:lnTo>
                    <a:pt x="13" y="164"/>
                  </a:lnTo>
                  <a:lnTo>
                    <a:pt x="11" y="159"/>
                  </a:lnTo>
                  <a:lnTo>
                    <a:pt x="0" y="151"/>
                  </a:lnTo>
                  <a:lnTo>
                    <a:pt x="2" y="141"/>
                  </a:lnTo>
                  <a:lnTo>
                    <a:pt x="9" y="128"/>
                  </a:lnTo>
                  <a:lnTo>
                    <a:pt x="42" y="101"/>
                  </a:lnTo>
                  <a:lnTo>
                    <a:pt x="41" y="92"/>
                  </a:lnTo>
                  <a:lnTo>
                    <a:pt x="40" y="65"/>
                  </a:lnTo>
                  <a:lnTo>
                    <a:pt x="40" y="55"/>
                  </a:lnTo>
                  <a:lnTo>
                    <a:pt x="38" y="42"/>
                  </a:lnTo>
                  <a:lnTo>
                    <a:pt x="38" y="38"/>
                  </a:lnTo>
                  <a:lnTo>
                    <a:pt x="42" y="38"/>
                  </a:lnTo>
                  <a:lnTo>
                    <a:pt x="54" y="27"/>
                  </a:lnTo>
                  <a:lnTo>
                    <a:pt x="59" y="31"/>
                  </a:lnTo>
                  <a:lnTo>
                    <a:pt x="60" y="33"/>
                  </a:lnTo>
                  <a:lnTo>
                    <a:pt x="76" y="33"/>
                  </a:lnTo>
                  <a:lnTo>
                    <a:pt x="94" y="24"/>
                  </a:lnTo>
                  <a:lnTo>
                    <a:pt x="106" y="20"/>
                  </a:lnTo>
                  <a:lnTo>
                    <a:pt x="119" y="11"/>
                  </a:lnTo>
                  <a:lnTo>
                    <a:pt x="124" y="12"/>
                  </a:lnTo>
                  <a:lnTo>
                    <a:pt x="142" y="0"/>
                  </a:lnTo>
                  <a:lnTo>
                    <a:pt x="151" y="8"/>
                  </a:lnTo>
                  <a:lnTo>
                    <a:pt x="142" y="22"/>
                  </a:lnTo>
                  <a:lnTo>
                    <a:pt x="145" y="30"/>
                  </a:lnTo>
                  <a:lnTo>
                    <a:pt x="141" y="36"/>
                  </a:lnTo>
                  <a:lnTo>
                    <a:pt x="141" y="40"/>
                  </a:lnTo>
                  <a:lnTo>
                    <a:pt x="151" y="34"/>
                  </a:lnTo>
                  <a:lnTo>
                    <a:pt x="153" y="27"/>
                  </a:lnTo>
                  <a:lnTo>
                    <a:pt x="169" y="38"/>
                  </a:lnTo>
                  <a:lnTo>
                    <a:pt x="174" y="37"/>
                  </a:lnTo>
                  <a:lnTo>
                    <a:pt x="178" y="40"/>
                  </a:lnTo>
                  <a:lnTo>
                    <a:pt x="180" y="38"/>
                  </a:lnTo>
                  <a:lnTo>
                    <a:pt x="195" y="45"/>
                  </a:lnTo>
                  <a:lnTo>
                    <a:pt x="203" y="59"/>
                  </a:lnTo>
                  <a:lnTo>
                    <a:pt x="218" y="65"/>
                  </a:lnTo>
                  <a:lnTo>
                    <a:pt x="224" y="66"/>
                  </a:lnTo>
                  <a:lnTo>
                    <a:pt x="283" y="77"/>
                  </a:lnTo>
                  <a:lnTo>
                    <a:pt x="290" y="81"/>
                  </a:lnTo>
                  <a:lnTo>
                    <a:pt x="295" y="83"/>
                  </a:lnTo>
                  <a:lnTo>
                    <a:pt x="302" y="87"/>
                  </a:lnTo>
                  <a:lnTo>
                    <a:pt x="310" y="87"/>
                  </a:lnTo>
                  <a:lnTo>
                    <a:pt x="314" y="87"/>
                  </a:lnTo>
                  <a:lnTo>
                    <a:pt x="320" y="90"/>
                  </a:lnTo>
                  <a:lnTo>
                    <a:pt x="328" y="88"/>
                  </a:lnTo>
                  <a:lnTo>
                    <a:pt x="347" y="90"/>
                  </a:lnTo>
                  <a:lnTo>
                    <a:pt x="358" y="94"/>
                  </a:lnTo>
                  <a:lnTo>
                    <a:pt x="361" y="98"/>
                  </a:lnTo>
                  <a:lnTo>
                    <a:pt x="360" y="105"/>
                  </a:lnTo>
                  <a:lnTo>
                    <a:pt x="364" y="108"/>
                  </a:lnTo>
                  <a:lnTo>
                    <a:pt x="369" y="106"/>
                  </a:lnTo>
                  <a:lnTo>
                    <a:pt x="369" y="108"/>
                  </a:lnTo>
                  <a:lnTo>
                    <a:pt x="378" y="110"/>
                  </a:lnTo>
                  <a:lnTo>
                    <a:pt x="380" y="112"/>
                  </a:lnTo>
                  <a:lnTo>
                    <a:pt x="400" y="175"/>
                  </a:lnTo>
                  <a:lnTo>
                    <a:pt x="407" y="178"/>
                  </a:lnTo>
                  <a:lnTo>
                    <a:pt x="405" y="185"/>
                  </a:lnTo>
                  <a:lnTo>
                    <a:pt x="405" y="188"/>
                  </a:lnTo>
                  <a:lnTo>
                    <a:pt x="394" y="192"/>
                  </a:lnTo>
                  <a:lnTo>
                    <a:pt x="382" y="218"/>
                  </a:lnTo>
                  <a:lnTo>
                    <a:pt x="382" y="220"/>
                  </a:lnTo>
                  <a:lnTo>
                    <a:pt x="380" y="225"/>
                  </a:lnTo>
                  <a:lnTo>
                    <a:pt x="380" y="232"/>
                  </a:lnTo>
                  <a:lnTo>
                    <a:pt x="390" y="232"/>
                  </a:lnTo>
                  <a:lnTo>
                    <a:pt x="398" y="228"/>
                  </a:lnTo>
                  <a:lnTo>
                    <a:pt x="400" y="225"/>
                  </a:lnTo>
                  <a:lnTo>
                    <a:pt x="400" y="224"/>
                  </a:lnTo>
                  <a:lnTo>
                    <a:pt x="403" y="216"/>
                  </a:lnTo>
                  <a:lnTo>
                    <a:pt x="416" y="202"/>
                  </a:lnTo>
                  <a:lnTo>
                    <a:pt x="430" y="178"/>
                  </a:lnTo>
                  <a:lnTo>
                    <a:pt x="433" y="171"/>
                  </a:lnTo>
                  <a:lnTo>
                    <a:pt x="441" y="162"/>
                  </a:lnTo>
                  <a:lnTo>
                    <a:pt x="441" y="157"/>
                  </a:lnTo>
                  <a:lnTo>
                    <a:pt x="450" y="151"/>
                  </a:lnTo>
                  <a:lnTo>
                    <a:pt x="453" y="157"/>
                  </a:lnTo>
                  <a:lnTo>
                    <a:pt x="429" y="221"/>
                  </a:lnTo>
                  <a:lnTo>
                    <a:pt x="422" y="241"/>
                  </a:lnTo>
                  <a:lnTo>
                    <a:pt x="419" y="260"/>
                  </a:lnTo>
                  <a:lnTo>
                    <a:pt x="422" y="268"/>
                  </a:lnTo>
                  <a:lnTo>
                    <a:pt x="412" y="296"/>
                  </a:lnTo>
                  <a:lnTo>
                    <a:pt x="410" y="308"/>
                  </a:lnTo>
                  <a:lnTo>
                    <a:pt x="414" y="322"/>
                  </a:lnTo>
                  <a:lnTo>
                    <a:pt x="411" y="338"/>
                  </a:lnTo>
                  <a:lnTo>
                    <a:pt x="408" y="346"/>
                  </a:lnTo>
                  <a:lnTo>
                    <a:pt x="410" y="351"/>
                  </a:lnTo>
                  <a:lnTo>
                    <a:pt x="404" y="365"/>
                  </a:lnTo>
                  <a:lnTo>
                    <a:pt x="403" y="379"/>
                  </a:lnTo>
                  <a:lnTo>
                    <a:pt x="404" y="385"/>
                  </a:lnTo>
                  <a:lnTo>
                    <a:pt x="404" y="392"/>
                  </a:lnTo>
                  <a:lnTo>
                    <a:pt x="407" y="405"/>
                  </a:lnTo>
                  <a:lnTo>
                    <a:pt x="414" y="422"/>
                  </a:lnTo>
                  <a:lnTo>
                    <a:pt x="418" y="432"/>
                  </a:lnTo>
                  <a:lnTo>
                    <a:pt x="416" y="441"/>
                  </a:lnTo>
                  <a:lnTo>
                    <a:pt x="416" y="446"/>
                  </a:lnTo>
                  <a:lnTo>
                    <a:pt x="419" y="459"/>
                  </a:lnTo>
                  <a:lnTo>
                    <a:pt x="404" y="461"/>
                  </a:lnTo>
                  <a:lnTo>
                    <a:pt x="393" y="462"/>
                  </a:lnTo>
                  <a:lnTo>
                    <a:pt x="387" y="462"/>
                  </a:lnTo>
                  <a:lnTo>
                    <a:pt x="383" y="462"/>
                  </a:lnTo>
                  <a:lnTo>
                    <a:pt x="379" y="464"/>
                  </a:lnTo>
                  <a:lnTo>
                    <a:pt x="354" y="465"/>
                  </a:lnTo>
                  <a:lnTo>
                    <a:pt x="350" y="466"/>
                  </a:lnTo>
                  <a:lnTo>
                    <a:pt x="347" y="466"/>
                  </a:lnTo>
                  <a:lnTo>
                    <a:pt x="344" y="466"/>
                  </a:lnTo>
                  <a:lnTo>
                    <a:pt x="343" y="466"/>
                  </a:lnTo>
                </a:path>
              </a:pathLst>
            </a:custGeom>
            <a:solidFill>
              <a:srgbClr val="67BD62"/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6" name="Freeform 229"/>
            <p:cNvSpPr>
              <a:spLocks/>
            </p:cNvSpPr>
            <p:nvPr/>
          </p:nvSpPr>
          <p:spPr bwMode="auto">
            <a:xfrm>
              <a:off x="5393728" y="2673175"/>
              <a:ext cx="546100" cy="896938"/>
            </a:xfrm>
            <a:custGeom>
              <a:avLst/>
              <a:gdLst>
                <a:gd name="T0" fmla="*/ 2147483647 w 346"/>
                <a:gd name="T1" fmla="*/ 2147483647 h 609"/>
                <a:gd name="T2" fmla="*/ 2147483647 w 346"/>
                <a:gd name="T3" fmla="*/ 2147483647 h 609"/>
                <a:gd name="T4" fmla="*/ 2147483647 w 346"/>
                <a:gd name="T5" fmla="*/ 2147483647 h 609"/>
                <a:gd name="T6" fmla="*/ 2147483647 w 346"/>
                <a:gd name="T7" fmla="*/ 2147483647 h 609"/>
                <a:gd name="T8" fmla="*/ 2147483647 w 346"/>
                <a:gd name="T9" fmla="*/ 2147483647 h 609"/>
                <a:gd name="T10" fmla="*/ 2147483647 w 346"/>
                <a:gd name="T11" fmla="*/ 2147483647 h 609"/>
                <a:gd name="T12" fmla="*/ 2147483647 w 346"/>
                <a:gd name="T13" fmla="*/ 2147483647 h 609"/>
                <a:gd name="T14" fmla="*/ 2147483647 w 346"/>
                <a:gd name="T15" fmla="*/ 2147483647 h 609"/>
                <a:gd name="T16" fmla="*/ 2147483647 w 346"/>
                <a:gd name="T17" fmla="*/ 2147483647 h 609"/>
                <a:gd name="T18" fmla="*/ 2147483647 w 346"/>
                <a:gd name="T19" fmla="*/ 2147483647 h 609"/>
                <a:gd name="T20" fmla="*/ 2147483647 w 346"/>
                <a:gd name="T21" fmla="*/ 2147483647 h 609"/>
                <a:gd name="T22" fmla="*/ 2147483647 w 346"/>
                <a:gd name="T23" fmla="*/ 2147483647 h 609"/>
                <a:gd name="T24" fmla="*/ 2147483647 w 346"/>
                <a:gd name="T25" fmla="*/ 2147483647 h 609"/>
                <a:gd name="T26" fmla="*/ 2147483647 w 346"/>
                <a:gd name="T27" fmla="*/ 2147483647 h 609"/>
                <a:gd name="T28" fmla="*/ 2147483647 w 346"/>
                <a:gd name="T29" fmla="*/ 2147483647 h 609"/>
                <a:gd name="T30" fmla="*/ 2147483647 w 346"/>
                <a:gd name="T31" fmla="*/ 2147483647 h 609"/>
                <a:gd name="T32" fmla="*/ 2147483647 w 346"/>
                <a:gd name="T33" fmla="*/ 2147483647 h 609"/>
                <a:gd name="T34" fmla="*/ 2147483647 w 346"/>
                <a:gd name="T35" fmla="*/ 2147483647 h 609"/>
                <a:gd name="T36" fmla="*/ 2147483647 w 346"/>
                <a:gd name="T37" fmla="*/ 2147483647 h 609"/>
                <a:gd name="T38" fmla="*/ 2147483647 w 346"/>
                <a:gd name="T39" fmla="*/ 2147483647 h 609"/>
                <a:gd name="T40" fmla="*/ 2147483647 w 346"/>
                <a:gd name="T41" fmla="*/ 2147483647 h 609"/>
                <a:gd name="T42" fmla="*/ 2147483647 w 346"/>
                <a:gd name="T43" fmla="*/ 2147483647 h 609"/>
                <a:gd name="T44" fmla="*/ 2147483647 w 346"/>
                <a:gd name="T45" fmla="*/ 2147483647 h 609"/>
                <a:gd name="T46" fmla="*/ 2147483647 w 346"/>
                <a:gd name="T47" fmla="*/ 2147483647 h 609"/>
                <a:gd name="T48" fmla="*/ 2147483647 w 346"/>
                <a:gd name="T49" fmla="*/ 2147483647 h 609"/>
                <a:gd name="T50" fmla="*/ 2147483647 w 346"/>
                <a:gd name="T51" fmla="*/ 2147483647 h 609"/>
                <a:gd name="T52" fmla="*/ 2147483647 w 346"/>
                <a:gd name="T53" fmla="*/ 2147483647 h 609"/>
                <a:gd name="T54" fmla="*/ 2147483647 w 346"/>
                <a:gd name="T55" fmla="*/ 2147483647 h 609"/>
                <a:gd name="T56" fmla="*/ 2147483647 w 346"/>
                <a:gd name="T57" fmla="*/ 2147483647 h 609"/>
                <a:gd name="T58" fmla="*/ 2147483647 w 346"/>
                <a:gd name="T59" fmla="*/ 2147483647 h 609"/>
                <a:gd name="T60" fmla="*/ 2147483647 w 346"/>
                <a:gd name="T61" fmla="*/ 2147483647 h 609"/>
                <a:gd name="T62" fmla="*/ 2147483647 w 346"/>
                <a:gd name="T63" fmla="*/ 2147483647 h 609"/>
                <a:gd name="T64" fmla="*/ 2147483647 w 346"/>
                <a:gd name="T65" fmla="*/ 2147483647 h 609"/>
                <a:gd name="T66" fmla="*/ 2147483647 w 346"/>
                <a:gd name="T67" fmla="*/ 2147483647 h 609"/>
                <a:gd name="T68" fmla="*/ 2147483647 w 346"/>
                <a:gd name="T69" fmla="*/ 2147483647 h 609"/>
                <a:gd name="T70" fmla="*/ 2147483647 w 346"/>
                <a:gd name="T71" fmla="*/ 2147483647 h 609"/>
                <a:gd name="T72" fmla="*/ 2147483647 w 346"/>
                <a:gd name="T73" fmla="*/ 2147483647 h 609"/>
                <a:gd name="T74" fmla="*/ 2147483647 w 346"/>
                <a:gd name="T75" fmla="*/ 2147483647 h 609"/>
                <a:gd name="T76" fmla="*/ 2147483647 w 346"/>
                <a:gd name="T77" fmla="*/ 2147483647 h 609"/>
                <a:gd name="T78" fmla="*/ 2147483647 w 346"/>
                <a:gd name="T79" fmla="*/ 2147483647 h 609"/>
                <a:gd name="T80" fmla="*/ 2147483647 w 346"/>
                <a:gd name="T81" fmla="*/ 2147483647 h 609"/>
                <a:gd name="T82" fmla="*/ 2147483647 w 346"/>
                <a:gd name="T83" fmla="*/ 2147483647 h 609"/>
                <a:gd name="T84" fmla="*/ 2147483647 w 346"/>
                <a:gd name="T85" fmla="*/ 2147483647 h 609"/>
                <a:gd name="T86" fmla="*/ 2147483647 w 346"/>
                <a:gd name="T87" fmla="*/ 2147483647 h 609"/>
                <a:gd name="T88" fmla="*/ 2147483647 w 346"/>
                <a:gd name="T89" fmla="*/ 2147483647 h 609"/>
                <a:gd name="T90" fmla="*/ 2147483647 w 346"/>
                <a:gd name="T91" fmla="*/ 2147483647 h 609"/>
                <a:gd name="T92" fmla="*/ 2147483647 w 346"/>
                <a:gd name="T93" fmla="*/ 2147483647 h 609"/>
                <a:gd name="T94" fmla="*/ 2147483647 w 346"/>
                <a:gd name="T95" fmla="*/ 2147483647 h 609"/>
                <a:gd name="T96" fmla="*/ 2147483647 w 346"/>
                <a:gd name="T97" fmla="*/ 2147483647 h 609"/>
                <a:gd name="T98" fmla="*/ 2147483647 w 346"/>
                <a:gd name="T99" fmla="*/ 2147483647 h 609"/>
                <a:gd name="T100" fmla="*/ 2147483647 w 346"/>
                <a:gd name="T101" fmla="*/ 2147483647 h 609"/>
                <a:gd name="T102" fmla="*/ 2147483647 w 346"/>
                <a:gd name="T103" fmla="*/ 2147483647 h 609"/>
                <a:gd name="T104" fmla="*/ 2147483647 w 346"/>
                <a:gd name="T105" fmla="*/ 2147483647 h 609"/>
                <a:gd name="T106" fmla="*/ 2147483647 w 346"/>
                <a:gd name="T107" fmla="*/ 2147483647 h 609"/>
                <a:gd name="T108" fmla="*/ 2147483647 w 346"/>
                <a:gd name="T109" fmla="*/ 2147483647 h 609"/>
                <a:gd name="T110" fmla="*/ 2147483647 w 346"/>
                <a:gd name="T111" fmla="*/ 2147483647 h 60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46"/>
                <a:gd name="T169" fmla="*/ 0 h 609"/>
                <a:gd name="T170" fmla="*/ 346 w 346"/>
                <a:gd name="T171" fmla="*/ 609 h 60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46" h="609">
                  <a:moveTo>
                    <a:pt x="0" y="272"/>
                  </a:moveTo>
                  <a:lnTo>
                    <a:pt x="0" y="267"/>
                  </a:lnTo>
                  <a:lnTo>
                    <a:pt x="4" y="254"/>
                  </a:lnTo>
                  <a:lnTo>
                    <a:pt x="5" y="253"/>
                  </a:lnTo>
                  <a:lnTo>
                    <a:pt x="9" y="250"/>
                  </a:lnTo>
                  <a:lnTo>
                    <a:pt x="8" y="231"/>
                  </a:lnTo>
                  <a:lnTo>
                    <a:pt x="23" y="224"/>
                  </a:lnTo>
                  <a:lnTo>
                    <a:pt x="26" y="220"/>
                  </a:lnTo>
                  <a:lnTo>
                    <a:pt x="27" y="220"/>
                  </a:lnTo>
                  <a:lnTo>
                    <a:pt x="29" y="217"/>
                  </a:lnTo>
                  <a:lnTo>
                    <a:pt x="29" y="210"/>
                  </a:lnTo>
                  <a:lnTo>
                    <a:pt x="38" y="182"/>
                  </a:lnTo>
                  <a:lnTo>
                    <a:pt x="38" y="175"/>
                  </a:lnTo>
                  <a:lnTo>
                    <a:pt x="33" y="166"/>
                  </a:lnTo>
                  <a:lnTo>
                    <a:pt x="23" y="156"/>
                  </a:lnTo>
                  <a:lnTo>
                    <a:pt x="26" y="146"/>
                  </a:lnTo>
                  <a:lnTo>
                    <a:pt x="27" y="142"/>
                  </a:lnTo>
                  <a:lnTo>
                    <a:pt x="31" y="137"/>
                  </a:lnTo>
                  <a:lnTo>
                    <a:pt x="48" y="132"/>
                  </a:lnTo>
                  <a:lnTo>
                    <a:pt x="72" y="124"/>
                  </a:lnTo>
                  <a:lnTo>
                    <a:pt x="82" y="117"/>
                  </a:lnTo>
                  <a:lnTo>
                    <a:pt x="84" y="99"/>
                  </a:lnTo>
                  <a:lnTo>
                    <a:pt x="86" y="96"/>
                  </a:lnTo>
                  <a:lnTo>
                    <a:pt x="89" y="94"/>
                  </a:lnTo>
                  <a:lnTo>
                    <a:pt x="90" y="94"/>
                  </a:lnTo>
                  <a:lnTo>
                    <a:pt x="95" y="83"/>
                  </a:lnTo>
                  <a:lnTo>
                    <a:pt x="95" y="77"/>
                  </a:lnTo>
                  <a:lnTo>
                    <a:pt x="95" y="69"/>
                  </a:lnTo>
                  <a:lnTo>
                    <a:pt x="95" y="66"/>
                  </a:lnTo>
                  <a:lnTo>
                    <a:pt x="93" y="56"/>
                  </a:lnTo>
                  <a:lnTo>
                    <a:pt x="83" y="51"/>
                  </a:lnTo>
                  <a:lnTo>
                    <a:pt x="80" y="49"/>
                  </a:lnTo>
                  <a:lnTo>
                    <a:pt x="75" y="47"/>
                  </a:lnTo>
                  <a:lnTo>
                    <a:pt x="72" y="44"/>
                  </a:lnTo>
                  <a:lnTo>
                    <a:pt x="66" y="30"/>
                  </a:lnTo>
                  <a:lnTo>
                    <a:pt x="54" y="23"/>
                  </a:lnTo>
                  <a:lnTo>
                    <a:pt x="52" y="19"/>
                  </a:lnTo>
                  <a:lnTo>
                    <a:pt x="52" y="18"/>
                  </a:lnTo>
                  <a:lnTo>
                    <a:pt x="57" y="16"/>
                  </a:lnTo>
                  <a:lnTo>
                    <a:pt x="65" y="16"/>
                  </a:lnTo>
                  <a:lnTo>
                    <a:pt x="69" y="16"/>
                  </a:lnTo>
                  <a:lnTo>
                    <a:pt x="93" y="13"/>
                  </a:lnTo>
                  <a:lnTo>
                    <a:pt x="100" y="13"/>
                  </a:lnTo>
                  <a:lnTo>
                    <a:pt x="109" y="13"/>
                  </a:lnTo>
                  <a:lnTo>
                    <a:pt x="112" y="13"/>
                  </a:lnTo>
                  <a:lnTo>
                    <a:pt x="116" y="12"/>
                  </a:lnTo>
                  <a:lnTo>
                    <a:pt x="133" y="12"/>
                  </a:lnTo>
                  <a:lnTo>
                    <a:pt x="143" y="11"/>
                  </a:lnTo>
                  <a:lnTo>
                    <a:pt x="151" y="11"/>
                  </a:lnTo>
                  <a:lnTo>
                    <a:pt x="153" y="11"/>
                  </a:lnTo>
                  <a:lnTo>
                    <a:pt x="162" y="9"/>
                  </a:lnTo>
                  <a:lnTo>
                    <a:pt x="179" y="8"/>
                  </a:lnTo>
                  <a:lnTo>
                    <a:pt x="187" y="8"/>
                  </a:lnTo>
                  <a:lnTo>
                    <a:pt x="193" y="8"/>
                  </a:lnTo>
                  <a:lnTo>
                    <a:pt x="198" y="6"/>
                  </a:lnTo>
                  <a:lnTo>
                    <a:pt x="201" y="6"/>
                  </a:lnTo>
                  <a:lnTo>
                    <a:pt x="203" y="6"/>
                  </a:lnTo>
                  <a:lnTo>
                    <a:pt x="205" y="6"/>
                  </a:lnTo>
                  <a:lnTo>
                    <a:pt x="208" y="6"/>
                  </a:lnTo>
                  <a:lnTo>
                    <a:pt x="212" y="5"/>
                  </a:lnTo>
                  <a:lnTo>
                    <a:pt x="237" y="4"/>
                  </a:lnTo>
                  <a:lnTo>
                    <a:pt x="242" y="2"/>
                  </a:lnTo>
                  <a:lnTo>
                    <a:pt x="246" y="2"/>
                  </a:lnTo>
                  <a:lnTo>
                    <a:pt x="251" y="2"/>
                  </a:lnTo>
                  <a:lnTo>
                    <a:pt x="262" y="1"/>
                  </a:lnTo>
                  <a:lnTo>
                    <a:pt x="278" y="0"/>
                  </a:lnTo>
                  <a:lnTo>
                    <a:pt x="278" y="12"/>
                  </a:lnTo>
                  <a:lnTo>
                    <a:pt x="279" y="26"/>
                  </a:lnTo>
                  <a:lnTo>
                    <a:pt x="285" y="36"/>
                  </a:lnTo>
                  <a:lnTo>
                    <a:pt x="294" y="52"/>
                  </a:lnTo>
                  <a:lnTo>
                    <a:pt x="300" y="65"/>
                  </a:lnTo>
                  <a:lnTo>
                    <a:pt x="308" y="81"/>
                  </a:lnTo>
                  <a:lnTo>
                    <a:pt x="311" y="99"/>
                  </a:lnTo>
                  <a:lnTo>
                    <a:pt x="311" y="102"/>
                  </a:lnTo>
                  <a:lnTo>
                    <a:pt x="311" y="108"/>
                  </a:lnTo>
                  <a:lnTo>
                    <a:pt x="313" y="119"/>
                  </a:lnTo>
                  <a:lnTo>
                    <a:pt x="313" y="123"/>
                  </a:lnTo>
                  <a:lnTo>
                    <a:pt x="313" y="127"/>
                  </a:lnTo>
                  <a:lnTo>
                    <a:pt x="313" y="128"/>
                  </a:lnTo>
                  <a:lnTo>
                    <a:pt x="313" y="132"/>
                  </a:lnTo>
                  <a:lnTo>
                    <a:pt x="315" y="141"/>
                  </a:lnTo>
                  <a:lnTo>
                    <a:pt x="315" y="145"/>
                  </a:lnTo>
                  <a:lnTo>
                    <a:pt x="315" y="149"/>
                  </a:lnTo>
                  <a:lnTo>
                    <a:pt x="317" y="157"/>
                  </a:lnTo>
                  <a:lnTo>
                    <a:pt x="317" y="159"/>
                  </a:lnTo>
                  <a:lnTo>
                    <a:pt x="317" y="164"/>
                  </a:lnTo>
                  <a:lnTo>
                    <a:pt x="319" y="186"/>
                  </a:lnTo>
                  <a:lnTo>
                    <a:pt x="321" y="199"/>
                  </a:lnTo>
                  <a:lnTo>
                    <a:pt x="321" y="206"/>
                  </a:lnTo>
                  <a:lnTo>
                    <a:pt x="322" y="214"/>
                  </a:lnTo>
                  <a:lnTo>
                    <a:pt x="322" y="216"/>
                  </a:lnTo>
                  <a:lnTo>
                    <a:pt x="322" y="224"/>
                  </a:lnTo>
                  <a:lnTo>
                    <a:pt x="324" y="234"/>
                  </a:lnTo>
                  <a:lnTo>
                    <a:pt x="325" y="250"/>
                  </a:lnTo>
                  <a:lnTo>
                    <a:pt x="325" y="253"/>
                  </a:lnTo>
                  <a:lnTo>
                    <a:pt x="326" y="260"/>
                  </a:lnTo>
                  <a:lnTo>
                    <a:pt x="328" y="279"/>
                  </a:lnTo>
                  <a:lnTo>
                    <a:pt x="329" y="288"/>
                  </a:lnTo>
                  <a:lnTo>
                    <a:pt x="331" y="300"/>
                  </a:lnTo>
                  <a:lnTo>
                    <a:pt x="332" y="310"/>
                  </a:lnTo>
                  <a:lnTo>
                    <a:pt x="332" y="321"/>
                  </a:lnTo>
                  <a:lnTo>
                    <a:pt x="333" y="324"/>
                  </a:lnTo>
                  <a:lnTo>
                    <a:pt x="335" y="337"/>
                  </a:lnTo>
                  <a:lnTo>
                    <a:pt x="331" y="347"/>
                  </a:lnTo>
                  <a:lnTo>
                    <a:pt x="331" y="350"/>
                  </a:lnTo>
                  <a:lnTo>
                    <a:pt x="332" y="349"/>
                  </a:lnTo>
                  <a:lnTo>
                    <a:pt x="329" y="360"/>
                  </a:lnTo>
                  <a:lnTo>
                    <a:pt x="331" y="365"/>
                  </a:lnTo>
                  <a:lnTo>
                    <a:pt x="335" y="376"/>
                  </a:lnTo>
                  <a:lnTo>
                    <a:pt x="340" y="386"/>
                  </a:lnTo>
                  <a:lnTo>
                    <a:pt x="339" y="387"/>
                  </a:lnTo>
                  <a:lnTo>
                    <a:pt x="339" y="390"/>
                  </a:lnTo>
                  <a:lnTo>
                    <a:pt x="340" y="391"/>
                  </a:lnTo>
                  <a:lnTo>
                    <a:pt x="345" y="404"/>
                  </a:lnTo>
                  <a:lnTo>
                    <a:pt x="335" y="421"/>
                  </a:lnTo>
                  <a:lnTo>
                    <a:pt x="333" y="423"/>
                  </a:lnTo>
                  <a:lnTo>
                    <a:pt x="332" y="432"/>
                  </a:lnTo>
                  <a:lnTo>
                    <a:pt x="326" y="434"/>
                  </a:lnTo>
                  <a:lnTo>
                    <a:pt x="328" y="441"/>
                  </a:lnTo>
                  <a:lnTo>
                    <a:pt x="325" y="447"/>
                  </a:lnTo>
                  <a:lnTo>
                    <a:pt x="311" y="461"/>
                  </a:lnTo>
                  <a:lnTo>
                    <a:pt x="308" y="461"/>
                  </a:lnTo>
                  <a:lnTo>
                    <a:pt x="310" y="461"/>
                  </a:lnTo>
                  <a:lnTo>
                    <a:pt x="310" y="463"/>
                  </a:lnTo>
                  <a:lnTo>
                    <a:pt x="311" y="475"/>
                  </a:lnTo>
                  <a:lnTo>
                    <a:pt x="310" y="483"/>
                  </a:lnTo>
                  <a:lnTo>
                    <a:pt x="304" y="501"/>
                  </a:lnTo>
                  <a:lnTo>
                    <a:pt x="306" y="502"/>
                  </a:lnTo>
                  <a:lnTo>
                    <a:pt x="311" y="511"/>
                  </a:lnTo>
                  <a:lnTo>
                    <a:pt x="304" y="520"/>
                  </a:lnTo>
                  <a:lnTo>
                    <a:pt x="301" y="530"/>
                  </a:lnTo>
                  <a:lnTo>
                    <a:pt x="304" y="535"/>
                  </a:lnTo>
                  <a:lnTo>
                    <a:pt x="304" y="537"/>
                  </a:lnTo>
                  <a:lnTo>
                    <a:pt x="311" y="542"/>
                  </a:lnTo>
                  <a:lnTo>
                    <a:pt x="306" y="547"/>
                  </a:lnTo>
                  <a:lnTo>
                    <a:pt x="296" y="549"/>
                  </a:lnTo>
                  <a:lnTo>
                    <a:pt x="287" y="555"/>
                  </a:lnTo>
                  <a:lnTo>
                    <a:pt x="286" y="556"/>
                  </a:lnTo>
                  <a:lnTo>
                    <a:pt x="285" y="555"/>
                  </a:lnTo>
                  <a:lnTo>
                    <a:pt x="282" y="553"/>
                  </a:lnTo>
                  <a:lnTo>
                    <a:pt x="276" y="573"/>
                  </a:lnTo>
                  <a:lnTo>
                    <a:pt x="283" y="587"/>
                  </a:lnTo>
                  <a:lnTo>
                    <a:pt x="279" y="594"/>
                  </a:lnTo>
                  <a:lnTo>
                    <a:pt x="278" y="594"/>
                  </a:lnTo>
                  <a:lnTo>
                    <a:pt x="272" y="594"/>
                  </a:lnTo>
                  <a:lnTo>
                    <a:pt x="267" y="588"/>
                  </a:lnTo>
                  <a:lnTo>
                    <a:pt x="255" y="587"/>
                  </a:lnTo>
                  <a:lnTo>
                    <a:pt x="240" y="580"/>
                  </a:lnTo>
                  <a:lnTo>
                    <a:pt x="239" y="580"/>
                  </a:lnTo>
                  <a:lnTo>
                    <a:pt x="235" y="580"/>
                  </a:lnTo>
                  <a:lnTo>
                    <a:pt x="223" y="595"/>
                  </a:lnTo>
                  <a:lnTo>
                    <a:pt x="221" y="599"/>
                  </a:lnTo>
                  <a:lnTo>
                    <a:pt x="219" y="601"/>
                  </a:lnTo>
                  <a:lnTo>
                    <a:pt x="222" y="606"/>
                  </a:lnTo>
                  <a:lnTo>
                    <a:pt x="214" y="599"/>
                  </a:lnTo>
                  <a:lnTo>
                    <a:pt x="214" y="608"/>
                  </a:lnTo>
                  <a:lnTo>
                    <a:pt x="210" y="606"/>
                  </a:lnTo>
                  <a:lnTo>
                    <a:pt x="204" y="603"/>
                  </a:lnTo>
                  <a:lnTo>
                    <a:pt x="194" y="581"/>
                  </a:lnTo>
                  <a:lnTo>
                    <a:pt x="191" y="581"/>
                  </a:lnTo>
                  <a:lnTo>
                    <a:pt x="190" y="574"/>
                  </a:lnTo>
                  <a:lnTo>
                    <a:pt x="191" y="571"/>
                  </a:lnTo>
                  <a:lnTo>
                    <a:pt x="194" y="571"/>
                  </a:lnTo>
                  <a:lnTo>
                    <a:pt x="196" y="567"/>
                  </a:lnTo>
                  <a:lnTo>
                    <a:pt x="186" y="547"/>
                  </a:lnTo>
                  <a:lnTo>
                    <a:pt x="187" y="541"/>
                  </a:lnTo>
                  <a:lnTo>
                    <a:pt x="172" y="527"/>
                  </a:lnTo>
                  <a:lnTo>
                    <a:pt x="172" y="523"/>
                  </a:lnTo>
                  <a:lnTo>
                    <a:pt x="159" y="515"/>
                  </a:lnTo>
                  <a:lnTo>
                    <a:pt x="154" y="515"/>
                  </a:lnTo>
                  <a:lnTo>
                    <a:pt x="148" y="516"/>
                  </a:lnTo>
                  <a:lnTo>
                    <a:pt x="143" y="506"/>
                  </a:lnTo>
                  <a:lnTo>
                    <a:pt x="132" y="497"/>
                  </a:lnTo>
                  <a:lnTo>
                    <a:pt x="125" y="494"/>
                  </a:lnTo>
                  <a:lnTo>
                    <a:pt x="121" y="491"/>
                  </a:lnTo>
                  <a:lnTo>
                    <a:pt x="119" y="491"/>
                  </a:lnTo>
                  <a:lnTo>
                    <a:pt x="109" y="481"/>
                  </a:lnTo>
                  <a:lnTo>
                    <a:pt x="109" y="477"/>
                  </a:lnTo>
                  <a:lnTo>
                    <a:pt x="109" y="463"/>
                  </a:lnTo>
                  <a:lnTo>
                    <a:pt x="115" y="451"/>
                  </a:lnTo>
                  <a:lnTo>
                    <a:pt x="115" y="448"/>
                  </a:lnTo>
                  <a:lnTo>
                    <a:pt x="116" y="447"/>
                  </a:lnTo>
                  <a:lnTo>
                    <a:pt x="116" y="445"/>
                  </a:lnTo>
                  <a:lnTo>
                    <a:pt x="122" y="436"/>
                  </a:lnTo>
                  <a:lnTo>
                    <a:pt x="122" y="433"/>
                  </a:lnTo>
                  <a:lnTo>
                    <a:pt x="121" y="423"/>
                  </a:lnTo>
                  <a:lnTo>
                    <a:pt x="122" y="421"/>
                  </a:lnTo>
                  <a:lnTo>
                    <a:pt x="125" y="418"/>
                  </a:lnTo>
                  <a:lnTo>
                    <a:pt x="125" y="416"/>
                  </a:lnTo>
                  <a:lnTo>
                    <a:pt x="125" y="411"/>
                  </a:lnTo>
                  <a:lnTo>
                    <a:pt x="114" y="404"/>
                  </a:lnTo>
                  <a:lnTo>
                    <a:pt x="111" y="404"/>
                  </a:lnTo>
                  <a:lnTo>
                    <a:pt x="107" y="404"/>
                  </a:lnTo>
                  <a:lnTo>
                    <a:pt x="102" y="401"/>
                  </a:lnTo>
                  <a:lnTo>
                    <a:pt x="95" y="401"/>
                  </a:lnTo>
                  <a:lnTo>
                    <a:pt x="89" y="411"/>
                  </a:lnTo>
                  <a:lnTo>
                    <a:pt x="86" y="412"/>
                  </a:lnTo>
                  <a:lnTo>
                    <a:pt x="79" y="405"/>
                  </a:lnTo>
                  <a:lnTo>
                    <a:pt x="76" y="398"/>
                  </a:lnTo>
                  <a:lnTo>
                    <a:pt x="75" y="386"/>
                  </a:lnTo>
                  <a:lnTo>
                    <a:pt x="72" y="375"/>
                  </a:lnTo>
                  <a:lnTo>
                    <a:pt x="69" y="371"/>
                  </a:lnTo>
                  <a:lnTo>
                    <a:pt x="61" y="362"/>
                  </a:lnTo>
                  <a:lnTo>
                    <a:pt x="52" y="357"/>
                  </a:lnTo>
                  <a:lnTo>
                    <a:pt x="47" y="354"/>
                  </a:lnTo>
                  <a:lnTo>
                    <a:pt x="37" y="343"/>
                  </a:lnTo>
                  <a:lnTo>
                    <a:pt x="33" y="342"/>
                  </a:lnTo>
                  <a:lnTo>
                    <a:pt x="31" y="336"/>
                  </a:lnTo>
                  <a:lnTo>
                    <a:pt x="23" y="331"/>
                  </a:lnTo>
                  <a:lnTo>
                    <a:pt x="22" y="329"/>
                  </a:lnTo>
                  <a:lnTo>
                    <a:pt x="19" y="328"/>
                  </a:lnTo>
                  <a:lnTo>
                    <a:pt x="15" y="321"/>
                  </a:lnTo>
                  <a:lnTo>
                    <a:pt x="15" y="319"/>
                  </a:lnTo>
                  <a:lnTo>
                    <a:pt x="13" y="314"/>
                  </a:lnTo>
                  <a:lnTo>
                    <a:pt x="6" y="307"/>
                  </a:lnTo>
                  <a:lnTo>
                    <a:pt x="6" y="300"/>
                  </a:lnTo>
                  <a:lnTo>
                    <a:pt x="4" y="294"/>
                  </a:lnTo>
                  <a:lnTo>
                    <a:pt x="0" y="281"/>
                  </a:lnTo>
                  <a:lnTo>
                    <a:pt x="0" y="272"/>
                  </a:lnTo>
                </a:path>
              </a:pathLst>
            </a:custGeom>
            <a:solidFill>
              <a:srgbClr val="67BD62"/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7" name="Freeform 230"/>
            <p:cNvSpPr>
              <a:spLocks/>
            </p:cNvSpPr>
            <p:nvPr/>
          </p:nvSpPr>
          <p:spPr bwMode="auto">
            <a:xfrm>
              <a:off x="4726979" y="2549351"/>
              <a:ext cx="820737" cy="501650"/>
            </a:xfrm>
            <a:custGeom>
              <a:avLst/>
              <a:gdLst>
                <a:gd name="T0" fmla="*/ 2147483647 w 519"/>
                <a:gd name="T1" fmla="*/ 2147483647 h 341"/>
                <a:gd name="T2" fmla="*/ 2147483647 w 519"/>
                <a:gd name="T3" fmla="*/ 2147483647 h 341"/>
                <a:gd name="T4" fmla="*/ 2147483647 w 519"/>
                <a:gd name="T5" fmla="*/ 2147483647 h 341"/>
                <a:gd name="T6" fmla="*/ 2147483647 w 519"/>
                <a:gd name="T7" fmla="*/ 2147483647 h 341"/>
                <a:gd name="T8" fmla="*/ 2147483647 w 519"/>
                <a:gd name="T9" fmla="*/ 2147483647 h 341"/>
                <a:gd name="T10" fmla="*/ 2147483647 w 519"/>
                <a:gd name="T11" fmla="*/ 2147483647 h 341"/>
                <a:gd name="T12" fmla="*/ 2147483647 w 519"/>
                <a:gd name="T13" fmla="*/ 2147483647 h 341"/>
                <a:gd name="T14" fmla="*/ 2147483647 w 519"/>
                <a:gd name="T15" fmla="*/ 2147483647 h 341"/>
                <a:gd name="T16" fmla="*/ 2147483647 w 519"/>
                <a:gd name="T17" fmla="*/ 2147483647 h 341"/>
                <a:gd name="T18" fmla="*/ 2147483647 w 519"/>
                <a:gd name="T19" fmla="*/ 2147483647 h 341"/>
                <a:gd name="T20" fmla="*/ 2147483647 w 519"/>
                <a:gd name="T21" fmla="*/ 2147483647 h 341"/>
                <a:gd name="T22" fmla="*/ 2147483647 w 519"/>
                <a:gd name="T23" fmla="*/ 2147483647 h 341"/>
                <a:gd name="T24" fmla="*/ 0 w 519"/>
                <a:gd name="T25" fmla="*/ 2147483647 h 341"/>
                <a:gd name="T26" fmla="*/ 2147483647 w 519"/>
                <a:gd name="T27" fmla="*/ 2147483647 h 341"/>
                <a:gd name="T28" fmla="*/ 2147483647 w 519"/>
                <a:gd name="T29" fmla="*/ 2147483647 h 341"/>
                <a:gd name="T30" fmla="*/ 2147483647 w 519"/>
                <a:gd name="T31" fmla="*/ 2147483647 h 341"/>
                <a:gd name="T32" fmla="*/ 2147483647 w 519"/>
                <a:gd name="T33" fmla="*/ 2147483647 h 341"/>
                <a:gd name="T34" fmla="*/ 2147483647 w 519"/>
                <a:gd name="T35" fmla="*/ 2147483647 h 341"/>
                <a:gd name="T36" fmla="*/ 2147483647 w 519"/>
                <a:gd name="T37" fmla="*/ 2147483647 h 341"/>
                <a:gd name="T38" fmla="*/ 2147483647 w 519"/>
                <a:gd name="T39" fmla="*/ 2147483647 h 341"/>
                <a:gd name="T40" fmla="*/ 2147483647 w 519"/>
                <a:gd name="T41" fmla="*/ 2147483647 h 341"/>
                <a:gd name="T42" fmla="*/ 2147483647 w 519"/>
                <a:gd name="T43" fmla="*/ 2147483647 h 341"/>
                <a:gd name="T44" fmla="*/ 2147483647 w 519"/>
                <a:gd name="T45" fmla="*/ 2147483647 h 341"/>
                <a:gd name="T46" fmla="*/ 2147483647 w 519"/>
                <a:gd name="T47" fmla="*/ 2147483647 h 341"/>
                <a:gd name="T48" fmla="*/ 2147483647 w 519"/>
                <a:gd name="T49" fmla="*/ 2147483647 h 341"/>
                <a:gd name="T50" fmla="*/ 2147483647 w 519"/>
                <a:gd name="T51" fmla="*/ 2147483647 h 341"/>
                <a:gd name="T52" fmla="*/ 2147483647 w 519"/>
                <a:gd name="T53" fmla="*/ 2147483647 h 341"/>
                <a:gd name="T54" fmla="*/ 2147483647 w 519"/>
                <a:gd name="T55" fmla="*/ 2147483647 h 341"/>
                <a:gd name="T56" fmla="*/ 2147483647 w 519"/>
                <a:gd name="T57" fmla="*/ 2147483647 h 341"/>
                <a:gd name="T58" fmla="*/ 2147483647 w 519"/>
                <a:gd name="T59" fmla="*/ 2147483647 h 341"/>
                <a:gd name="T60" fmla="*/ 2147483647 w 519"/>
                <a:gd name="T61" fmla="*/ 2147483647 h 341"/>
                <a:gd name="T62" fmla="*/ 2147483647 w 519"/>
                <a:gd name="T63" fmla="*/ 2147483647 h 341"/>
                <a:gd name="T64" fmla="*/ 2147483647 w 519"/>
                <a:gd name="T65" fmla="*/ 2147483647 h 341"/>
                <a:gd name="T66" fmla="*/ 2147483647 w 519"/>
                <a:gd name="T67" fmla="*/ 2147483647 h 341"/>
                <a:gd name="T68" fmla="*/ 2147483647 w 519"/>
                <a:gd name="T69" fmla="*/ 2147483647 h 341"/>
                <a:gd name="T70" fmla="*/ 2147483647 w 519"/>
                <a:gd name="T71" fmla="*/ 2147483647 h 341"/>
                <a:gd name="T72" fmla="*/ 2147483647 w 519"/>
                <a:gd name="T73" fmla="*/ 2147483647 h 341"/>
                <a:gd name="T74" fmla="*/ 2147483647 w 519"/>
                <a:gd name="T75" fmla="*/ 2147483647 h 341"/>
                <a:gd name="T76" fmla="*/ 2147483647 w 519"/>
                <a:gd name="T77" fmla="*/ 2147483647 h 341"/>
                <a:gd name="T78" fmla="*/ 2147483647 w 519"/>
                <a:gd name="T79" fmla="*/ 2147483647 h 341"/>
                <a:gd name="T80" fmla="*/ 2147483647 w 519"/>
                <a:gd name="T81" fmla="*/ 2147483647 h 341"/>
                <a:gd name="T82" fmla="*/ 2147483647 w 519"/>
                <a:gd name="T83" fmla="*/ 2147483647 h 341"/>
                <a:gd name="T84" fmla="*/ 2147483647 w 519"/>
                <a:gd name="T85" fmla="*/ 2147483647 h 341"/>
                <a:gd name="T86" fmla="*/ 2147483647 w 519"/>
                <a:gd name="T87" fmla="*/ 2147483647 h 341"/>
                <a:gd name="T88" fmla="*/ 2147483647 w 519"/>
                <a:gd name="T89" fmla="*/ 2147483647 h 341"/>
                <a:gd name="T90" fmla="*/ 2147483647 w 519"/>
                <a:gd name="T91" fmla="*/ 2147483647 h 341"/>
                <a:gd name="T92" fmla="*/ 2147483647 w 519"/>
                <a:gd name="T93" fmla="*/ 2147483647 h 341"/>
                <a:gd name="T94" fmla="*/ 2147483647 w 519"/>
                <a:gd name="T95" fmla="*/ 2147483647 h 341"/>
                <a:gd name="T96" fmla="*/ 2147483647 w 519"/>
                <a:gd name="T97" fmla="*/ 2147483647 h 341"/>
                <a:gd name="T98" fmla="*/ 2147483647 w 519"/>
                <a:gd name="T99" fmla="*/ 2147483647 h 341"/>
                <a:gd name="T100" fmla="*/ 2147483647 w 519"/>
                <a:gd name="T101" fmla="*/ 2147483647 h 341"/>
                <a:gd name="T102" fmla="*/ 2147483647 w 519"/>
                <a:gd name="T103" fmla="*/ 2147483647 h 341"/>
                <a:gd name="T104" fmla="*/ 2147483647 w 519"/>
                <a:gd name="T105" fmla="*/ 2147483647 h 341"/>
                <a:gd name="T106" fmla="*/ 2147483647 w 519"/>
                <a:gd name="T107" fmla="*/ 2147483647 h 341"/>
                <a:gd name="T108" fmla="*/ 2147483647 w 519"/>
                <a:gd name="T109" fmla="*/ 2147483647 h 341"/>
                <a:gd name="T110" fmla="*/ 2147483647 w 519"/>
                <a:gd name="T111" fmla="*/ 2147483647 h 341"/>
                <a:gd name="T112" fmla="*/ 2147483647 w 519"/>
                <a:gd name="T113" fmla="*/ 2147483647 h 341"/>
                <a:gd name="T114" fmla="*/ 2147483647 w 519"/>
                <a:gd name="T115" fmla="*/ 2147483647 h 341"/>
                <a:gd name="T116" fmla="*/ 2147483647 w 519"/>
                <a:gd name="T117" fmla="*/ 2147483647 h 341"/>
                <a:gd name="T118" fmla="*/ 2147483647 w 519"/>
                <a:gd name="T119" fmla="*/ 2147483647 h 34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19"/>
                <a:gd name="T181" fmla="*/ 0 h 341"/>
                <a:gd name="T182" fmla="*/ 519 w 519"/>
                <a:gd name="T183" fmla="*/ 341 h 34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19" h="341">
                  <a:moveTo>
                    <a:pt x="243" y="11"/>
                  </a:moveTo>
                  <a:lnTo>
                    <a:pt x="232" y="11"/>
                  </a:lnTo>
                  <a:lnTo>
                    <a:pt x="216" y="12"/>
                  </a:lnTo>
                  <a:lnTo>
                    <a:pt x="214" y="12"/>
                  </a:lnTo>
                  <a:lnTo>
                    <a:pt x="206" y="12"/>
                  </a:lnTo>
                  <a:lnTo>
                    <a:pt x="203" y="12"/>
                  </a:lnTo>
                  <a:lnTo>
                    <a:pt x="184" y="13"/>
                  </a:lnTo>
                  <a:lnTo>
                    <a:pt x="174" y="13"/>
                  </a:lnTo>
                  <a:lnTo>
                    <a:pt x="170" y="13"/>
                  </a:lnTo>
                  <a:lnTo>
                    <a:pt x="153" y="13"/>
                  </a:lnTo>
                  <a:lnTo>
                    <a:pt x="145" y="13"/>
                  </a:lnTo>
                  <a:lnTo>
                    <a:pt x="137" y="13"/>
                  </a:lnTo>
                  <a:lnTo>
                    <a:pt x="135" y="13"/>
                  </a:lnTo>
                  <a:lnTo>
                    <a:pt x="132" y="13"/>
                  </a:lnTo>
                  <a:lnTo>
                    <a:pt x="116" y="15"/>
                  </a:lnTo>
                  <a:lnTo>
                    <a:pt x="106" y="15"/>
                  </a:lnTo>
                  <a:lnTo>
                    <a:pt x="96" y="16"/>
                  </a:lnTo>
                  <a:lnTo>
                    <a:pt x="91" y="16"/>
                  </a:lnTo>
                  <a:lnTo>
                    <a:pt x="70" y="16"/>
                  </a:lnTo>
                  <a:lnTo>
                    <a:pt x="67" y="16"/>
                  </a:lnTo>
                  <a:lnTo>
                    <a:pt x="58" y="16"/>
                  </a:lnTo>
                  <a:lnTo>
                    <a:pt x="54" y="16"/>
                  </a:lnTo>
                  <a:lnTo>
                    <a:pt x="48" y="16"/>
                  </a:lnTo>
                  <a:lnTo>
                    <a:pt x="44" y="16"/>
                  </a:lnTo>
                  <a:lnTo>
                    <a:pt x="27" y="16"/>
                  </a:lnTo>
                  <a:lnTo>
                    <a:pt x="18" y="17"/>
                  </a:lnTo>
                  <a:lnTo>
                    <a:pt x="12" y="17"/>
                  </a:lnTo>
                  <a:lnTo>
                    <a:pt x="8" y="17"/>
                  </a:lnTo>
                  <a:lnTo>
                    <a:pt x="1" y="17"/>
                  </a:lnTo>
                  <a:lnTo>
                    <a:pt x="6" y="30"/>
                  </a:lnTo>
                  <a:lnTo>
                    <a:pt x="5" y="44"/>
                  </a:lnTo>
                  <a:lnTo>
                    <a:pt x="9" y="46"/>
                  </a:lnTo>
                  <a:lnTo>
                    <a:pt x="13" y="58"/>
                  </a:lnTo>
                  <a:lnTo>
                    <a:pt x="12" y="62"/>
                  </a:lnTo>
                  <a:lnTo>
                    <a:pt x="9" y="66"/>
                  </a:lnTo>
                  <a:lnTo>
                    <a:pt x="9" y="76"/>
                  </a:lnTo>
                  <a:lnTo>
                    <a:pt x="6" y="81"/>
                  </a:lnTo>
                  <a:lnTo>
                    <a:pt x="0" y="103"/>
                  </a:lnTo>
                  <a:lnTo>
                    <a:pt x="11" y="116"/>
                  </a:lnTo>
                  <a:lnTo>
                    <a:pt x="11" y="118"/>
                  </a:lnTo>
                  <a:lnTo>
                    <a:pt x="12" y="125"/>
                  </a:lnTo>
                  <a:lnTo>
                    <a:pt x="15" y="127"/>
                  </a:lnTo>
                  <a:lnTo>
                    <a:pt x="22" y="149"/>
                  </a:lnTo>
                  <a:lnTo>
                    <a:pt x="24" y="153"/>
                  </a:lnTo>
                  <a:lnTo>
                    <a:pt x="22" y="156"/>
                  </a:lnTo>
                  <a:lnTo>
                    <a:pt x="27" y="165"/>
                  </a:lnTo>
                  <a:lnTo>
                    <a:pt x="29" y="174"/>
                  </a:lnTo>
                  <a:lnTo>
                    <a:pt x="31" y="179"/>
                  </a:lnTo>
                  <a:lnTo>
                    <a:pt x="37" y="179"/>
                  </a:lnTo>
                  <a:lnTo>
                    <a:pt x="40" y="193"/>
                  </a:lnTo>
                  <a:lnTo>
                    <a:pt x="41" y="194"/>
                  </a:lnTo>
                  <a:lnTo>
                    <a:pt x="44" y="207"/>
                  </a:lnTo>
                  <a:lnTo>
                    <a:pt x="41" y="214"/>
                  </a:lnTo>
                  <a:lnTo>
                    <a:pt x="42" y="219"/>
                  </a:lnTo>
                  <a:lnTo>
                    <a:pt x="52" y="229"/>
                  </a:lnTo>
                  <a:lnTo>
                    <a:pt x="52" y="233"/>
                  </a:lnTo>
                  <a:lnTo>
                    <a:pt x="51" y="233"/>
                  </a:lnTo>
                  <a:lnTo>
                    <a:pt x="52" y="236"/>
                  </a:lnTo>
                  <a:lnTo>
                    <a:pt x="58" y="246"/>
                  </a:lnTo>
                  <a:lnTo>
                    <a:pt x="62" y="257"/>
                  </a:lnTo>
                  <a:lnTo>
                    <a:pt x="59" y="259"/>
                  </a:lnTo>
                  <a:lnTo>
                    <a:pt x="59" y="266"/>
                  </a:lnTo>
                  <a:lnTo>
                    <a:pt x="62" y="266"/>
                  </a:lnTo>
                  <a:lnTo>
                    <a:pt x="63" y="269"/>
                  </a:lnTo>
                  <a:lnTo>
                    <a:pt x="62" y="270"/>
                  </a:lnTo>
                  <a:lnTo>
                    <a:pt x="63" y="273"/>
                  </a:lnTo>
                  <a:lnTo>
                    <a:pt x="62" y="280"/>
                  </a:lnTo>
                  <a:lnTo>
                    <a:pt x="62" y="281"/>
                  </a:lnTo>
                  <a:lnTo>
                    <a:pt x="63" y="287"/>
                  </a:lnTo>
                  <a:lnTo>
                    <a:pt x="67" y="298"/>
                  </a:lnTo>
                  <a:lnTo>
                    <a:pt x="69" y="298"/>
                  </a:lnTo>
                  <a:lnTo>
                    <a:pt x="67" y="301"/>
                  </a:lnTo>
                  <a:lnTo>
                    <a:pt x="67" y="310"/>
                  </a:lnTo>
                  <a:lnTo>
                    <a:pt x="63" y="315"/>
                  </a:lnTo>
                  <a:lnTo>
                    <a:pt x="74" y="330"/>
                  </a:lnTo>
                  <a:lnTo>
                    <a:pt x="73" y="333"/>
                  </a:lnTo>
                  <a:lnTo>
                    <a:pt x="74" y="333"/>
                  </a:lnTo>
                  <a:lnTo>
                    <a:pt x="94" y="333"/>
                  </a:lnTo>
                  <a:lnTo>
                    <a:pt x="105" y="333"/>
                  </a:lnTo>
                  <a:lnTo>
                    <a:pt x="114" y="333"/>
                  </a:lnTo>
                  <a:lnTo>
                    <a:pt x="119" y="333"/>
                  </a:lnTo>
                  <a:lnTo>
                    <a:pt x="135" y="331"/>
                  </a:lnTo>
                  <a:lnTo>
                    <a:pt x="142" y="331"/>
                  </a:lnTo>
                  <a:lnTo>
                    <a:pt x="156" y="331"/>
                  </a:lnTo>
                  <a:lnTo>
                    <a:pt x="164" y="331"/>
                  </a:lnTo>
                  <a:lnTo>
                    <a:pt x="175" y="331"/>
                  </a:lnTo>
                  <a:lnTo>
                    <a:pt x="178" y="330"/>
                  </a:lnTo>
                  <a:lnTo>
                    <a:pt x="196" y="330"/>
                  </a:lnTo>
                  <a:lnTo>
                    <a:pt x="198" y="330"/>
                  </a:lnTo>
                  <a:lnTo>
                    <a:pt x="216" y="330"/>
                  </a:lnTo>
                  <a:lnTo>
                    <a:pt x="217" y="328"/>
                  </a:lnTo>
                  <a:lnTo>
                    <a:pt x="235" y="327"/>
                  </a:lnTo>
                  <a:lnTo>
                    <a:pt x="236" y="327"/>
                  </a:lnTo>
                  <a:lnTo>
                    <a:pt x="253" y="327"/>
                  </a:lnTo>
                  <a:lnTo>
                    <a:pt x="257" y="327"/>
                  </a:lnTo>
                  <a:lnTo>
                    <a:pt x="263" y="326"/>
                  </a:lnTo>
                  <a:lnTo>
                    <a:pt x="267" y="326"/>
                  </a:lnTo>
                  <a:lnTo>
                    <a:pt x="277" y="326"/>
                  </a:lnTo>
                  <a:lnTo>
                    <a:pt x="290" y="324"/>
                  </a:lnTo>
                  <a:lnTo>
                    <a:pt x="299" y="324"/>
                  </a:lnTo>
                  <a:lnTo>
                    <a:pt x="318" y="323"/>
                  </a:lnTo>
                  <a:lnTo>
                    <a:pt x="321" y="323"/>
                  </a:lnTo>
                  <a:lnTo>
                    <a:pt x="326" y="322"/>
                  </a:lnTo>
                  <a:lnTo>
                    <a:pt x="339" y="320"/>
                  </a:lnTo>
                  <a:lnTo>
                    <a:pt x="351" y="320"/>
                  </a:lnTo>
                  <a:lnTo>
                    <a:pt x="358" y="319"/>
                  </a:lnTo>
                  <a:lnTo>
                    <a:pt x="360" y="319"/>
                  </a:lnTo>
                  <a:lnTo>
                    <a:pt x="365" y="319"/>
                  </a:lnTo>
                  <a:lnTo>
                    <a:pt x="375" y="319"/>
                  </a:lnTo>
                  <a:lnTo>
                    <a:pt x="378" y="319"/>
                  </a:lnTo>
                  <a:lnTo>
                    <a:pt x="385" y="317"/>
                  </a:lnTo>
                  <a:lnTo>
                    <a:pt x="401" y="316"/>
                  </a:lnTo>
                  <a:lnTo>
                    <a:pt x="403" y="317"/>
                  </a:lnTo>
                  <a:lnTo>
                    <a:pt x="411" y="323"/>
                  </a:lnTo>
                  <a:lnTo>
                    <a:pt x="421" y="337"/>
                  </a:lnTo>
                  <a:lnTo>
                    <a:pt x="427" y="340"/>
                  </a:lnTo>
                  <a:lnTo>
                    <a:pt x="432" y="337"/>
                  </a:lnTo>
                  <a:lnTo>
                    <a:pt x="430" y="317"/>
                  </a:lnTo>
                  <a:lnTo>
                    <a:pt x="445" y="310"/>
                  </a:lnTo>
                  <a:lnTo>
                    <a:pt x="448" y="306"/>
                  </a:lnTo>
                  <a:lnTo>
                    <a:pt x="450" y="306"/>
                  </a:lnTo>
                  <a:lnTo>
                    <a:pt x="451" y="304"/>
                  </a:lnTo>
                  <a:lnTo>
                    <a:pt x="451" y="297"/>
                  </a:lnTo>
                  <a:lnTo>
                    <a:pt x="461" y="269"/>
                  </a:lnTo>
                  <a:lnTo>
                    <a:pt x="461" y="262"/>
                  </a:lnTo>
                  <a:lnTo>
                    <a:pt x="455" y="252"/>
                  </a:lnTo>
                  <a:lnTo>
                    <a:pt x="445" y="243"/>
                  </a:lnTo>
                  <a:lnTo>
                    <a:pt x="448" y="233"/>
                  </a:lnTo>
                  <a:lnTo>
                    <a:pt x="450" y="229"/>
                  </a:lnTo>
                  <a:lnTo>
                    <a:pt x="454" y="223"/>
                  </a:lnTo>
                  <a:lnTo>
                    <a:pt x="470" y="219"/>
                  </a:lnTo>
                  <a:lnTo>
                    <a:pt x="494" y="211"/>
                  </a:lnTo>
                  <a:lnTo>
                    <a:pt x="504" y="204"/>
                  </a:lnTo>
                  <a:lnTo>
                    <a:pt x="506" y="186"/>
                  </a:lnTo>
                  <a:lnTo>
                    <a:pt x="508" y="183"/>
                  </a:lnTo>
                  <a:lnTo>
                    <a:pt x="511" y="181"/>
                  </a:lnTo>
                  <a:lnTo>
                    <a:pt x="512" y="181"/>
                  </a:lnTo>
                  <a:lnTo>
                    <a:pt x="518" y="170"/>
                  </a:lnTo>
                  <a:lnTo>
                    <a:pt x="518" y="164"/>
                  </a:lnTo>
                  <a:lnTo>
                    <a:pt x="518" y="156"/>
                  </a:lnTo>
                  <a:lnTo>
                    <a:pt x="518" y="153"/>
                  </a:lnTo>
                  <a:lnTo>
                    <a:pt x="515" y="143"/>
                  </a:lnTo>
                  <a:lnTo>
                    <a:pt x="505" y="138"/>
                  </a:lnTo>
                  <a:lnTo>
                    <a:pt x="502" y="136"/>
                  </a:lnTo>
                  <a:lnTo>
                    <a:pt x="497" y="134"/>
                  </a:lnTo>
                  <a:lnTo>
                    <a:pt x="494" y="131"/>
                  </a:lnTo>
                  <a:lnTo>
                    <a:pt x="488" y="117"/>
                  </a:lnTo>
                  <a:lnTo>
                    <a:pt x="476" y="110"/>
                  </a:lnTo>
                  <a:lnTo>
                    <a:pt x="475" y="106"/>
                  </a:lnTo>
                  <a:lnTo>
                    <a:pt x="475" y="105"/>
                  </a:lnTo>
                  <a:lnTo>
                    <a:pt x="469" y="92"/>
                  </a:lnTo>
                  <a:lnTo>
                    <a:pt x="465" y="89"/>
                  </a:lnTo>
                  <a:lnTo>
                    <a:pt x="454" y="88"/>
                  </a:lnTo>
                  <a:lnTo>
                    <a:pt x="439" y="80"/>
                  </a:lnTo>
                  <a:lnTo>
                    <a:pt x="437" y="67"/>
                  </a:lnTo>
                  <a:lnTo>
                    <a:pt x="430" y="56"/>
                  </a:lnTo>
                  <a:lnTo>
                    <a:pt x="429" y="53"/>
                  </a:lnTo>
                  <a:lnTo>
                    <a:pt x="427" y="46"/>
                  </a:lnTo>
                  <a:lnTo>
                    <a:pt x="427" y="45"/>
                  </a:lnTo>
                  <a:lnTo>
                    <a:pt x="436" y="26"/>
                  </a:lnTo>
                  <a:lnTo>
                    <a:pt x="423" y="11"/>
                  </a:lnTo>
                  <a:lnTo>
                    <a:pt x="423" y="9"/>
                  </a:lnTo>
                  <a:lnTo>
                    <a:pt x="422" y="1"/>
                  </a:lnTo>
                  <a:lnTo>
                    <a:pt x="422" y="0"/>
                  </a:lnTo>
                  <a:lnTo>
                    <a:pt x="419" y="1"/>
                  </a:lnTo>
                  <a:lnTo>
                    <a:pt x="412" y="1"/>
                  </a:lnTo>
                  <a:lnTo>
                    <a:pt x="391" y="2"/>
                  </a:lnTo>
                  <a:lnTo>
                    <a:pt x="390" y="2"/>
                  </a:lnTo>
                  <a:lnTo>
                    <a:pt x="382" y="2"/>
                  </a:lnTo>
                  <a:lnTo>
                    <a:pt x="354" y="5"/>
                  </a:lnTo>
                  <a:lnTo>
                    <a:pt x="325" y="6"/>
                  </a:lnTo>
                  <a:lnTo>
                    <a:pt x="318" y="6"/>
                  </a:lnTo>
                  <a:lnTo>
                    <a:pt x="282" y="9"/>
                  </a:lnTo>
                  <a:lnTo>
                    <a:pt x="281" y="9"/>
                  </a:lnTo>
                  <a:lnTo>
                    <a:pt x="278" y="9"/>
                  </a:lnTo>
                  <a:lnTo>
                    <a:pt x="253" y="9"/>
                  </a:lnTo>
                  <a:lnTo>
                    <a:pt x="250" y="11"/>
                  </a:lnTo>
                  <a:lnTo>
                    <a:pt x="243" y="11"/>
                  </a:lnTo>
                </a:path>
              </a:pathLst>
            </a:custGeom>
            <a:solidFill>
              <a:srgbClr val="67BD62"/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8" name="Freeform 231"/>
            <p:cNvSpPr>
              <a:spLocks/>
            </p:cNvSpPr>
            <p:nvPr/>
          </p:nvSpPr>
          <p:spPr bwMode="auto">
            <a:xfrm>
              <a:off x="4003078" y="3126858"/>
              <a:ext cx="1008062" cy="495300"/>
            </a:xfrm>
            <a:custGeom>
              <a:avLst/>
              <a:gdLst>
                <a:gd name="T0" fmla="*/ 2147483647 w 639"/>
                <a:gd name="T1" fmla="*/ 2147483647 h 337"/>
                <a:gd name="T2" fmla="*/ 2147483647 w 639"/>
                <a:gd name="T3" fmla="*/ 2147483647 h 337"/>
                <a:gd name="T4" fmla="*/ 2147483647 w 639"/>
                <a:gd name="T5" fmla="*/ 2147483647 h 337"/>
                <a:gd name="T6" fmla="*/ 2147483647 w 639"/>
                <a:gd name="T7" fmla="*/ 2147483647 h 337"/>
                <a:gd name="T8" fmla="*/ 2147483647 w 639"/>
                <a:gd name="T9" fmla="*/ 2147483647 h 337"/>
                <a:gd name="T10" fmla="*/ 2147483647 w 639"/>
                <a:gd name="T11" fmla="*/ 2147483647 h 337"/>
                <a:gd name="T12" fmla="*/ 2147483647 w 639"/>
                <a:gd name="T13" fmla="*/ 2147483647 h 337"/>
                <a:gd name="T14" fmla="*/ 2147483647 w 639"/>
                <a:gd name="T15" fmla="*/ 2147483647 h 337"/>
                <a:gd name="T16" fmla="*/ 2147483647 w 639"/>
                <a:gd name="T17" fmla="*/ 2147483647 h 337"/>
                <a:gd name="T18" fmla="*/ 2147483647 w 639"/>
                <a:gd name="T19" fmla="*/ 2147483647 h 337"/>
                <a:gd name="T20" fmla="*/ 2147483647 w 639"/>
                <a:gd name="T21" fmla="*/ 2147483647 h 337"/>
                <a:gd name="T22" fmla="*/ 2147483647 w 639"/>
                <a:gd name="T23" fmla="*/ 2147483647 h 337"/>
                <a:gd name="T24" fmla="*/ 2147483647 w 639"/>
                <a:gd name="T25" fmla="*/ 2147483647 h 337"/>
                <a:gd name="T26" fmla="*/ 2147483647 w 639"/>
                <a:gd name="T27" fmla="*/ 2147483647 h 337"/>
                <a:gd name="T28" fmla="*/ 2147483647 w 639"/>
                <a:gd name="T29" fmla="*/ 2147483647 h 337"/>
                <a:gd name="T30" fmla="*/ 2147483647 w 639"/>
                <a:gd name="T31" fmla="*/ 2147483647 h 337"/>
                <a:gd name="T32" fmla="*/ 2147483647 w 639"/>
                <a:gd name="T33" fmla="*/ 2147483647 h 337"/>
                <a:gd name="T34" fmla="*/ 2147483647 w 639"/>
                <a:gd name="T35" fmla="*/ 2147483647 h 337"/>
                <a:gd name="T36" fmla="*/ 2147483647 w 639"/>
                <a:gd name="T37" fmla="*/ 2147483647 h 337"/>
                <a:gd name="T38" fmla="*/ 2147483647 w 639"/>
                <a:gd name="T39" fmla="*/ 2147483647 h 337"/>
                <a:gd name="T40" fmla="*/ 2147483647 w 639"/>
                <a:gd name="T41" fmla="*/ 2147483647 h 337"/>
                <a:gd name="T42" fmla="*/ 2147483647 w 639"/>
                <a:gd name="T43" fmla="*/ 2147483647 h 337"/>
                <a:gd name="T44" fmla="*/ 2147483647 w 639"/>
                <a:gd name="T45" fmla="*/ 2147483647 h 337"/>
                <a:gd name="T46" fmla="*/ 2147483647 w 639"/>
                <a:gd name="T47" fmla="*/ 2147483647 h 337"/>
                <a:gd name="T48" fmla="*/ 2147483647 w 639"/>
                <a:gd name="T49" fmla="*/ 2147483647 h 337"/>
                <a:gd name="T50" fmla="*/ 2147483647 w 639"/>
                <a:gd name="T51" fmla="*/ 2147483647 h 337"/>
                <a:gd name="T52" fmla="*/ 2147483647 w 639"/>
                <a:gd name="T53" fmla="*/ 2147483647 h 337"/>
                <a:gd name="T54" fmla="*/ 2147483647 w 639"/>
                <a:gd name="T55" fmla="*/ 2147483647 h 337"/>
                <a:gd name="T56" fmla="*/ 2147483647 w 639"/>
                <a:gd name="T57" fmla="*/ 2147483647 h 337"/>
                <a:gd name="T58" fmla="*/ 2147483647 w 639"/>
                <a:gd name="T59" fmla="*/ 2147483647 h 337"/>
                <a:gd name="T60" fmla="*/ 2147483647 w 639"/>
                <a:gd name="T61" fmla="*/ 2147483647 h 337"/>
                <a:gd name="T62" fmla="*/ 2147483647 w 639"/>
                <a:gd name="T63" fmla="*/ 2147483647 h 337"/>
                <a:gd name="T64" fmla="*/ 2147483647 w 639"/>
                <a:gd name="T65" fmla="*/ 2147483647 h 337"/>
                <a:gd name="T66" fmla="*/ 2147483647 w 639"/>
                <a:gd name="T67" fmla="*/ 2147483647 h 337"/>
                <a:gd name="T68" fmla="*/ 2147483647 w 639"/>
                <a:gd name="T69" fmla="*/ 2147483647 h 337"/>
                <a:gd name="T70" fmla="*/ 2147483647 w 639"/>
                <a:gd name="T71" fmla="*/ 2147483647 h 337"/>
                <a:gd name="T72" fmla="*/ 2147483647 w 639"/>
                <a:gd name="T73" fmla="*/ 2147483647 h 337"/>
                <a:gd name="T74" fmla="*/ 2147483647 w 639"/>
                <a:gd name="T75" fmla="*/ 2147483647 h 337"/>
                <a:gd name="T76" fmla="*/ 2147483647 w 639"/>
                <a:gd name="T77" fmla="*/ 2147483647 h 337"/>
                <a:gd name="T78" fmla="*/ 2147483647 w 639"/>
                <a:gd name="T79" fmla="*/ 2147483647 h 337"/>
                <a:gd name="T80" fmla="*/ 2147483647 w 639"/>
                <a:gd name="T81" fmla="*/ 2147483647 h 337"/>
                <a:gd name="T82" fmla="*/ 2147483647 w 639"/>
                <a:gd name="T83" fmla="*/ 2147483647 h 337"/>
                <a:gd name="T84" fmla="*/ 2147483647 w 639"/>
                <a:gd name="T85" fmla="*/ 2147483647 h 337"/>
                <a:gd name="T86" fmla="*/ 2147483647 w 639"/>
                <a:gd name="T87" fmla="*/ 2147483647 h 337"/>
                <a:gd name="T88" fmla="*/ 2147483647 w 639"/>
                <a:gd name="T89" fmla="*/ 2147483647 h 337"/>
                <a:gd name="T90" fmla="*/ 2147483647 w 639"/>
                <a:gd name="T91" fmla="*/ 2147483647 h 337"/>
                <a:gd name="T92" fmla="*/ 2147483647 w 639"/>
                <a:gd name="T93" fmla="*/ 2147483647 h 337"/>
                <a:gd name="T94" fmla="*/ 2147483647 w 639"/>
                <a:gd name="T95" fmla="*/ 2147483647 h 337"/>
                <a:gd name="T96" fmla="*/ 2147483647 w 639"/>
                <a:gd name="T97" fmla="*/ 2147483647 h 337"/>
                <a:gd name="T98" fmla="*/ 2147483647 w 639"/>
                <a:gd name="T99" fmla="*/ 2147483647 h 337"/>
                <a:gd name="T100" fmla="*/ 2147483647 w 639"/>
                <a:gd name="T101" fmla="*/ 2147483647 h 337"/>
                <a:gd name="T102" fmla="*/ 2147483647 w 639"/>
                <a:gd name="T103" fmla="*/ 2147483647 h 337"/>
                <a:gd name="T104" fmla="*/ 2147483647 w 639"/>
                <a:gd name="T105" fmla="*/ 2147483647 h 337"/>
                <a:gd name="T106" fmla="*/ 2147483647 w 639"/>
                <a:gd name="T107" fmla="*/ 2147483647 h 337"/>
                <a:gd name="T108" fmla="*/ 2147483647 w 639"/>
                <a:gd name="T109" fmla="*/ 2147483647 h 337"/>
                <a:gd name="T110" fmla="*/ 2147483647 w 639"/>
                <a:gd name="T111" fmla="*/ 2147483647 h 337"/>
                <a:gd name="T112" fmla="*/ 2147483647 w 639"/>
                <a:gd name="T113" fmla="*/ 2147483647 h 337"/>
                <a:gd name="T114" fmla="*/ 2147483647 w 639"/>
                <a:gd name="T115" fmla="*/ 2147483647 h 337"/>
                <a:gd name="T116" fmla="*/ 2147483647 w 639"/>
                <a:gd name="T117" fmla="*/ 2147483647 h 337"/>
                <a:gd name="T118" fmla="*/ 2147483647 w 639"/>
                <a:gd name="T119" fmla="*/ 2147483647 h 337"/>
                <a:gd name="T120" fmla="*/ 2147483647 w 639"/>
                <a:gd name="T121" fmla="*/ 2147483647 h 337"/>
                <a:gd name="T122" fmla="*/ 2147483647 w 639"/>
                <a:gd name="T123" fmla="*/ 2147483647 h 337"/>
                <a:gd name="T124" fmla="*/ 2147483647 w 639"/>
                <a:gd name="T125" fmla="*/ 2147483647 h 33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39"/>
                <a:gd name="T190" fmla="*/ 0 h 337"/>
                <a:gd name="T191" fmla="*/ 639 w 639"/>
                <a:gd name="T192" fmla="*/ 337 h 33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39" h="337">
                  <a:moveTo>
                    <a:pt x="631" y="106"/>
                  </a:moveTo>
                  <a:lnTo>
                    <a:pt x="631" y="113"/>
                  </a:lnTo>
                  <a:lnTo>
                    <a:pt x="631" y="122"/>
                  </a:lnTo>
                  <a:lnTo>
                    <a:pt x="632" y="129"/>
                  </a:lnTo>
                  <a:lnTo>
                    <a:pt x="632" y="138"/>
                  </a:lnTo>
                  <a:lnTo>
                    <a:pt x="632" y="140"/>
                  </a:lnTo>
                  <a:lnTo>
                    <a:pt x="632" y="152"/>
                  </a:lnTo>
                  <a:lnTo>
                    <a:pt x="632" y="166"/>
                  </a:lnTo>
                  <a:lnTo>
                    <a:pt x="632" y="169"/>
                  </a:lnTo>
                  <a:lnTo>
                    <a:pt x="632" y="179"/>
                  </a:lnTo>
                  <a:lnTo>
                    <a:pt x="633" y="194"/>
                  </a:lnTo>
                  <a:lnTo>
                    <a:pt x="633" y="204"/>
                  </a:lnTo>
                  <a:lnTo>
                    <a:pt x="633" y="213"/>
                  </a:lnTo>
                  <a:lnTo>
                    <a:pt x="633" y="216"/>
                  </a:lnTo>
                  <a:lnTo>
                    <a:pt x="635" y="227"/>
                  </a:lnTo>
                  <a:lnTo>
                    <a:pt x="635" y="244"/>
                  </a:lnTo>
                  <a:lnTo>
                    <a:pt x="635" y="256"/>
                  </a:lnTo>
                  <a:lnTo>
                    <a:pt x="635" y="259"/>
                  </a:lnTo>
                  <a:lnTo>
                    <a:pt x="635" y="276"/>
                  </a:lnTo>
                  <a:lnTo>
                    <a:pt x="636" y="290"/>
                  </a:lnTo>
                  <a:lnTo>
                    <a:pt x="636" y="294"/>
                  </a:lnTo>
                  <a:lnTo>
                    <a:pt x="638" y="312"/>
                  </a:lnTo>
                  <a:lnTo>
                    <a:pt x="638" y="320"/>
                  </a:lnTo>
                  <a:lnTo>
                    <a:pt x="638" y="324"/>
                  </a:lnTo>
                  <a:lnTo>
                    <a:pt x="638" y="327"/>
                  </a:lnTo>
                  <a:lnTo>
                    <a:pt x="638" y="330"/>
                  </a:lnTo>
                  <a:lnTo>
                    <a:pt x="625" y="330"/>
                  </a:lnTo>
                  <a:lnTo>
                    <a:pt x="604" y="331"/>
                  </a:lnTo>
                  <a:lnTo>
                    <a:pt x="598" y="331"/>
                  </a:lnTo>
                  <a:lnTo>
                    <a:pt x="583" y="331"/>
                  </a:lnTo>
                  <a:lnTo>
                    <a:pt x="578" y="331"/>
                  </a:lnTo>
                  <a:lnTo>
                    <a:pt x="569" y="331"/>
                  </a:lnTo>
                  <a:lnTo>
                    <a:pt x="561" y="331"/>
                  </a:lnTo>
                  <a:lnTo>
                    <a:pt x="559" y="331"/>
                  </a:lnTo>
                  <a:lnTo>
                    <a:pt x="551" y="333"/>
                  </a:lnTo>
                  <a:lnTo>
                    <a:pt x="547" y="333"/>
                  </a:lnTo>
                  <a:lnTo>
                    <a:pt x="537" y="333"/>
                  </a:lnTo>
                  <a:lnTo>
                    <a:pt x="529" y="333"/>
                  </a:lnTo>
                  <a:lnTo>
                    <a:pt x="522" y="333"/>
                  </a:lnTo>
                  <a:lnTo>
                    <a:pt x="519" y="333"/>
                  </a:lnTo>
                  <a:lnTo>
                    <a:pt x="508" y="334"/>
                  </a:lnTo>
                  <a:lnTo>
                    <a:pt x="481" y="334"/>
                  </a:lnTo>
                  <a:lnTo>
                    <a:pt x="475" y="334"/>
                  </a:lnTo>
                  <a:lnTo>
                    <a:pt x="465" y="334"/>
                  </a:lnTo>
                  <a:lnTo>
                    <a:pt x="455" y="334"/>
                  </a:lnTo>
                  <a:lnTo>
                    <a:pt x="444" y="334"/>
                  </a:lnTo>
                  <a:lnTo>
                    <a:pt x="433" y="334"/>
                  </a:lnTo>
                  <a:lnTo>
                    <a:pt x="420" y="334"/>
                  </a:lnTo>
                  <a:lnTo>
                    <a:pt x="406" y="334"/>
                  </a:lnTo>
                  <a:lnTo>
                    <a:pt x="401" y="334"/>
                  </a:lnTo>
                  <a:lnTo>
                    <a:pt x="392" y="334"/>
                  </a:lnTo>
                  <a:lnTo>
                    <a:pt x="391" y="334"/>
                  </a:lnTo>
                  <a:lnTo>
                    <a:pt x="374" y="334"/>
                  </a:lnTo>
                  <a:lnTo>
                    <a:pt x="364" y="334"/>
                  </a:lnTo>
                  <a:lnTo>
                    <a:pt x="348" y="334"/>
                  </a:lnTo>
                  <a:lnTo>
                    <a:pt x="344" y="334"/>
                  </a:lnTo>
                  <a:lnTo>
                    <a:pt x="338" y="336"/>
                  </a:lnTo>
                  <a:lnTo>
                    <a:pt x="337" y="334"/>
                  </a:lnTo>
                  <a:lnTo>
                    <a:pt x="321" y="334"/>
                  </a:lnTo>
                  <a:lnTo>
                    <a:pt x="317" y="334"/>
                  </a:lnTo>
                  <a:lnTo>
                    <a:pt x="316" y="334"/>
                  </a:lnTo>
                  <a:lnTo>
                    <a:pt x="305" y="334"/>
                  </a:lnTo>
                  <a:lnTo>
                    <a:pt x="300" y="334"/>
                  </a:lnTo>
                  <a:lnTo>
                    <a:pt x="282" y="334"/>
                  </a:lnTo>
                  <a:lnTo>
                    <a:pt x="278" y="334"/>
                  </a:lnTo>
                  <a:lnTo>
                    <a:pt x="261" y="334"/>
                  </a:lnTo>
                  <a:lnTo>
                    <a:pt x="232" y="334"/>
                  </a:lnTo>
                  <a:lnTo>
                    <a:pt x="229" y="334"/>
                  </a:lnTo>
                  <a:lnTo>
                    <a:pt x="222" y="334"/>
                  </a:lnTo>
                  <a:lnTo>
                    <a:pt x="218" y="334"/>
                  </a:lnTo>
                  <a:lnTo>
                    <a:pt x="215" y="334"/>
                  </a:lnTo>
                  <a:lnTo>
                    <a:pt x="182" y="334"/>
                  </a:lnTo>
                  <a:lnTo>
                    <a:pt x="175" y="333"/>
                  </a:lnTo>
                  <a:lnTo>
                    <a:pt x="172" y="333"/>
                  </a:lnTo>
                  <a:lnTo>
                    <a:pt x="168" y="333"/>
                  </a:lnTo>
                  <a:lnTo>
                    <a:pt x="165" y="333"/>
                  </a:lnTo>
                  <a:lnTo>
                    <a:pt x="126" y="331"/>
                  </a:lnTo>
                  <a:lnTo>
                    <a:pt x="122" y="331"/>
                  </a:lnTo>
                  <a:lnTo>
                    <a:pt x="94" y="331"/>
                  </a:lnTo>
                  <a:lnTo>
                    <a:pt x="90" y="331"/>
                  </a:lnTo>
                  <a:lnTo>
                    <a:pt x="83" y="331"/>
                  </a:lnTo>
                  <a:lnTo>
                    <a:pt x="79" y="331"/>
                  </a:lnTo>
                  <a:lnTo>
                    <a:pt x="58" y="330"/>
                  </a:lnTo>
                  <a:lnTo>
                    <a:pt x="43" y="330"/>
                  </a:lnTo>
                  <a:lnTo>
                    <a:pt x="26" y="330"/>
                  </a:lnTo>
                  <a:lnTo>
                    <a:pt x="20" y="330"/>
                  </a:lnTo>
                  <a:lnTo>
                    <a:pt x="2" y="329"/>
                  </a:lnTo>
                  <a:lnTo>
                    <a:pt x="0" y="329"/>
                  </a:lnTo>
                  <a:lnTo>
                    <a:pt x="1" y="315"/>
                  </a:lnTo>
                  <a:lnTo>
                    <a:pt x="2" y="301"/>
                  </a:lnTo>
                  <a:lnTo>
                    <a:pt x="2" y="286"/>
                  </a:lnTo>
                  <a:lnTo>
                    <a:pt x="2" y="273"/>
                  </a:lnTo>
                  <a:lnTo>
                    <a:pt x="4" y="259"/>
                  </a:lnTo>
                  <a:lnTo>
                    <a:pt x="4" y="258"/>
                  </a:lnTo>
                  <a:lnTo>
                    <a:pt x="4" y="247"/>
                  </a:lnTo>
                  <a:lnTo>
                    <a:pt x="5" y="219"/>
                  </a:lnTo>
                  <a:lnTo>
                    <a:pt x="5" y="205"/>
                  </a:lnTo>
                  <a:lnTo>
                    <a:pt x="6" y="190"/>
                  </a:lnTo>
                  <a:lnTo>
                    <a:pt x="6" y="179"/>
                  </a:lnTo>
                  <a:lnTo>
                    <a:pt x="6" y="170"/>
                  </a:lnTo>
                  <a:lnTo>
                    <a:pt x="6" y="152"/>
                  </a:lnTo>
                  <a:lnTo>
                    <a:pt x="6" y="149"/>
                  </a:lnTo>
                  <a:lnTo>
                    <a:pt x="8" y="143"/>
                  </a:lnTo>
                  <a:lnTo>
                    <a:pt x="8" y="131"/>
                  </a:lnTo>
                  <a:lnTo>
                    <a:pt x="9" y="109"/>
                  </a:lnTo>
                  <a:lnTo>
                    <a:pt x="9" y="105"/>
                  </a:lnTo>
                  <a:lnTo>
                    <a:pt x="9" y="101"/>
                  </a:lnTo>
                  <a:lnTo>
                    <a:pt x="9" y="95"/>
                  </a:lnTo>
                  <a:lnTo>
                    <a:pt x="11" y="69"/>
                  </a:lnTo>
                  <a:lnTo>
                    <a:pt x="11" y="55"/>
                  </a:lnTo>
                  <a:lnTo>
                    <a:pt x="12" y="48"/>
                  </a:lnTo>
                  <a:lnTo>
                    <a:pt x="12" y="47"/>
                  </a:lnTo>
                  <a:lnTo>
                    <a:pt x="13" y="0"/>
                  </a:lnTo>
                  <a:lnTo>
                    <a:pt x="66" y="2"/>
                  </a:lnTo>
                  <a:lnTo>
                    <a:pt x="69" y="2"/>
                  </a:lnTo>
                  <a:lnTo>
                    <a:pt x="73" y="2"/>
                  </a:lnTo>
                  <a:lnTo>
                    <a:pt x="89" y="2"/>
                  </a:lnTo>
                  <a:lnTo>
                    <a:pt x="110" y="2"/>
                  </a:lnTo>
                  <a:lnTo>
                    <a:pt x="119" y="4"/>
                  </a:lnTo>
                  <a:lnTo>
                    <a:pt x="122" y="4"/>
                  </a:lnTo>
                  <a:lnTo>
                    <a:pt x="136" y="4"/>
                  </a:lnTo>
                  <a:lnTo>
                    <a:pt x="151" y="4"/>
                  </a:lnTo>
                  <a:lnTo>
                    <a:pt x="167" y="5"/>
                  </a:lnTo>
                  <a:lnTo>
                    <a:pt x="168" y="5"/>
                  </a:lnTo>
                  <a:lnTo>
                    <a:pt x="172" y="5"/>
                  </a:lnTo>
                  <a:lnTo>
                    <a:pt x="197" y="5"/>
                  </a:lnTo>
                  <a:lnTo>
                    <a:pt x="213" y="5"/>
                  </a:lnTo>
                  <a:lnTo>
                    <a:pt x="234" y="5"/>
                  </a:lnTo>
                  <a:lnTo>
                    <a:pt x="239" y="5"/>
                  </a:lnTo>
                  <a:lnTo>
                    <a:pt x="250" y="5"/>
                  </a:lnTo>
                  <a:lnTo>
                    <a:pt x="254" y="5"/>
                  </a:lnTo>
                  <a:lnTo>
                    <a:pt x="259" y="6"/>
                  </a:lnTo>
                  <a:lnTo>
                    <a:pt x="275" y="6"/>
                  </a:lnTo>
                  <a:lnTo>
                    <a:pt x="285" y="6"/>
                  </a:lnTo>
                  <a:lnTo>
                    <a:pt x="288" y="6"/>
                  </a:lnTo>
                  <a:lnTo>
                    <a:pt x="295" y="6"/>
                  </a:lnTo>
                  <a:lnTo>
                    <a:pt x="306" y="6"/>
                  </a:lnTo>
                  <a:lnTo>
                    <a:pt x="316" y="6"/>
                  </a:lnTo>
                  <a:lnTo>
                    <a:pt x="324" y="6"/>
                  </a:lnTo>
                  <a:lnTo>
                    <a:pt x="337" y="6"/>
                  </a:lnTo>
                  <a:lnTo>
                    <a:pt x="348" y="6"/>
                  </a:lnTo>
                  <a:lnTo>
                    <a:pt x="352" y="6"/>
                  </a:lnTo>
                  <a:lnTo>
                    <a:pt x="358" y="6"/>
                  </a:lnTo>
                  <a:lnTo>
                    <a:pt x="362" y="6"/>
                  </a:lnTo>
                  <a:lnTo>
                    <a:pt x="378" y="6"/>
                  </a:lnTo>
                  <a:lnTo>
                    <a:pt x="399" y="6"/>
                  </a:lnTo>
                  <a:lnTo>
                    <a:pt x="409" y="6"/>
                  </a:lnTo>
                  <a:lnTo>
                    <a:pt x="419" y="6"/>
                  </a:lnTo>
                  <a:lnTo>
                    <a:pt x="437" y="6"/>
                  </a:lnTo>
                  <a:lnTo>
                    <a:pt x="440" y="6"/>
                  </a:lnTo>
                  <a:lnTo>
                    <a:pt x="445" y="5"/>
                  </a:lnTo>
                  <a:lnTo>
                    <a:pt x="451" y="5"/>
                  </a:lnTo>
                  <a:lnTo>
                    <a:pt x="472" y="5"/>
                  </a:lnTo>
                  <a:lnTo>
                    <a:pt x="475" y="5"/>
                  </a:lnTo>
                  <a:lnTo>
                    <a:pt x="481" y="5"/>
                  </a:lnTo>
                  <a:lnTo>
                    <a:pt x="491" y="5"/>
                  </a:lnTo>
                  <a:lnTo>
                    <a:pt x="493" y="5"/>
                  </a:lnTo>
                  <a:lnTo>
                    <a:pt x="502" y="5"/>
                  </a:lnTo>
                  <a:lnTo>
                    <a:pt x="511" y="5"/>
                  </a:lnTo>
                  <a:lnTo>
                    <a:pt x="512" y="5"/>
                  </a:lnTo>
                  <a:lnTo>
                    <a:pt x="522" y="5"/>
                  </a:lnTo>
                  <a:lnTo>
                    <a:pt x="529" y="5"/>
                  </a:lnTo>
                  <a:lnTo>
                    <a:pt x="566" y="4"/>
                  </a:lnTo>
                  <a:lnTo>
                    <a:pt x="569" y="4"/>
                  </a:lnTo>
                  <a:lnTo>
                    <a:pt x="585" y="16"/>
                  </a:lnTo>
                  <a:lnTo>
                    <a:pt x="593" y="16"/>
                  </a:lnTo>
                  <a:lnTo>
                    <a:pt x="596" y="15"/>
                  </a:lnTo>
                  <a:lnTo>
                    <a:pt x="601" y="16"/>
                  </a:lnTo>
                  <a:lnTo>
                    <a:pt x="605" y="22"/>
                  </a:lnTo>
                  <a:lnTo>
                    <a:pt x="605" y="31"/>
                  </a:lnTo>
                  <a:lnTo>
                    <a:pt x="596" y="38"/>
                  </a:lnTo>
                  <a:lnTo>
                    <a:pt x="592" y="44"/>
                  </a:lnTo>
                  <a:lnTo>
                    <a:pt x="587" y="55"/>
                  </a:lnTo>
                  <a:lnTo>
                    <a:pt x="592" y="58"/>
                  </a:lnTo>
                  <a:lnTo>
                    <a:pt x="596" y="63"/>
                  </a:lnTo>
                  <a:lnTo>
                    <a:pt x="598" y="66"/>
                  </a:lnTo>
                  <a:lnTo>
                    <a:pt x="607" y="72"/>
                  </a:lnTo>
                  <a:lnTo>
                    <a:pt x="608" y="81"/>
                  </a:lnTo>
                  <a:lnTo>
                    <a:pt x="615" y="90"/>
                  </a:lnTo>
                  <a:lnTo>
                    <a:pt x="618" y="93"/>
                  </a:lnTo>
                  <a:lnTo>
                    <a:pt x="629" y="94"/>
                  </a:lnTo>
                  <a:lnTo>
                    <a:pt x="631" y="94"/>
                  </a:lnTo>
                  <a:lnTo>
                    <a:pt x="631" y="97"/>
                  </a:lnTo>
                  <a:lnTo>
                    <a:pt x="631" y="98"/>
                  </a:lnTo>
                  <a:lnTo>
                    <a:pt x="631" y="99"/>
                  </a:lnTo>
                  <a:lnTo>
                    <a:pt x="631" y="106"/>
                  </a:lnTo>
                </a:path>
              </a:pathLst>
            </a:custGeom>
            <a:solidFill>
              <a:srgbClr val="67BD62"/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9" name="Freeform 233"/>
            <p:cNvSpPr>
              <a:spLocks/>
            </p:cNvSpPr>
            <p:nvPr/>
          </p:nvSpPr>
          <p:spPr bwMode="auto">
            <a:xfrm>
              <a:off x="4842072" y="3013822"/>
              <a:ext cx="911225" cy="727075"/>
            </a:xfrm>
            <a:custGeom>
              <a:avLst/>
              <a:gdLst>
                <a:gd name="T0" fmla="*/ 2147483647 w 578"/>
                <a:gd name="T1" fmla="*/ 2147483647 h 495"/>
                <a:gd name="T2" fmla="*/ 2147483647 w 578"/>
                <a:gd name="T3" fmla="*/ 2147483647 h 495"/>
                <a:gd name="T4" fmla="*/ 2147483647 w 578"/>
                <a:gd name="T5" fmla="*/ 2147483647 h 495"/>
                <a:gd name="T6" fmla="*/ 2147483647 w 578"/>
                <a:gd name="T7" fmla="*/ 2147483647 h 495"/>
                <a:gd name="T8" fmla="*/ 2147483647 w 578"/>
                <a:gd name="T9" fmla="*/ 0 h 495"/>
                <a:gd name="T10" fmla="*/ 2147483647 w 578"/>
                <a:gd name="T11" fmla="*/ 2147483647 h 495"/>
                <a:gd name="T12" fmla="*/ 2147483647 w 578"/>
                <a:gd name="T13" fmla="*/ 2147483647 h 495"/>
                <a:gd name="T14" fmla="*/ 2147483647 w 578"/>
                <a:gd name="T15" fmla="*/ 2147483647 h 495"/>
                <a:gd name="T16" fmla="*/ 2147483647 w 578"/>
                <a:gd name="T17" fmla="*/ 2147483647 h 495"/>
                <a:gd name="T18" fmla="*/ 2147483647 w 578"/>
                <a:gd name="T19" fmla="*/ 2147483647 h 495"/>
                <a:gd name="T20" fmla="*/ 2147483647 w 578"/>
                <a:gd name="T21" fmla="*/ 2147483647 h 495"/>
                <a:gd name="T22" fmla="*/ 2147483647 w 578"/>
                <a:gd name="T23" fmla="*/ 2147483647 h 495"/>
                <a:gd name="T24" fmla="*/ 2147483647 w 578"/>
                <a:gd name="T25" fmla="*/ 2147483647 h 495"/>
                <a:gd name="T26" fmla="*/ 2147483647 w 578"/>
                <a:gd name="T27" fmla="*/ 2147483647 h 495"/>
                <a:gd name="T28" fmla="*/ 2147483647 w 578"/>
                <a:gd name="T29" fmla="*/ 2147483647 h 495"/>
                <a:gd name="T30" fmla="*/ 2147483647 w 578"/>
                <a:gd name="T31" fmla="*/ 2147483647 h 495"/>
                <a:gd name="T32" fmla="*/ 2147483647 w 578"/>
                <a:gd name="T33" fmla="*/ 2147483647 h 495"/>
                <a:gd name="T34" fmla="*/ 2147483647 w 578"/>
                <a:gd name="T35" fmla="*/ 2147483647 h 495"/>
                <a:gd name="T36" fmla="*/ 2147483647 w 578"/>
                <a:gd name="T37" fmla="*/ 2147483647 h 495"/>
                <a:gd name="T38" fmla="*/ 2147483647 w 578"/>
                <a:gd name="T39" fmla="*/ 2147483647 h 495"/>
                <a:gd name="T40" fmla="*/ 2147483647 w 578"/>
                <a:gd name="T41" fmla="*/ 2147483647 h 495"/>
                <a:gd name="T42" fmla="*/ 2147483647 w 578"/>
                <a:gd name="T43" fmla="*/ 2147483647 h 495"/>
                <a:gd name="T44" fmla="*/ 2147483647 w 578"/>
                <a:gd name="T45" fmla="*/ 2147483647 h 495"/>
                <a:gd name="T46" fmla="*/ 2147483647 w 578"/>
                <a:gd name="T47" fmla="*/ 2147483647 h 495"/>
                <a:gd name="T48" fmla="*/ 2147483647 w 578"/>
                <a:gd name="T49" fmla="*/ 2147483647 h 495"/>
                <a:gd name="T50" fmla="*/ 2147483647 w 578"/>
                <a:gd name="T51" fmla="*/ 2147483647 h 495"/>
                <a:gd name="T52" fmla="*/ 2147483647 w 578"/>
                <a:gd name="T53" fmla="*/ 2147483647 h 495"/>
                <a:gd name="T54" fmla="*/ 2147483647 w 578"/>
                <a:gd name="T55" fmla="*/ 2147483647 h 495"/>
                <a:gd name="T56" fmla="*/ 2147483647 w 578"/>
                <a:gd name="T57" fmla="*/ 2147483647 h 495"/>
                <a:gd name="T58" fmla="*/ 2147483647 w 578"/>
                <a:gd name="T59" fmla="*/ 2147483647 h 495"/>
                <a:gd name="T60" fmla="*/ 2147483647 w 578"/>
                <a:gd name="T61" fmla="*/ 2147483647 h 495"/>
                <a:gd name="T62" fmla="*/ 2147483647 w 578"/>
                <a:gd name="T63" fmla="*/ 2147483647 h 495"/>
                <a:gd name="T64" fmla="*/ 2147483647 w 578"/>
                <a:gd name="T65" fmla="*/ 2147483647 h 495"/>
                <a:gd name="T66" fmla="*/ 2147483647 w 578"/>
                <a:gd name="T67" fmla="*/ 2147483647 h 495"/>
                <a:gd name="T68" fmla="*/ 2147483647 w 578"/>
                <a:gd name="T69" fmla="*/ 2147483647 h 495"/>
                <a:gd name="T70" fmla="*/ 2147483647 w 578"/>
                <a:gd name="T71" fmla="*/ 2147483647 h 495"/>
                <a:gd name="T72" fmla="*/ 2147483647 w 578"/>
                <a:gd name="T73" fmla="*/ 2147483647 h 495"/>
                <a:gd name="T74" fmla="*/ 2147483647 w 578"/>
                <a:gd name="T75" fmla="*/ 2147483647 h 495"/>
                <a:gd name="T76" fmla="*/ 2147483647 w 578"/>
                <a:gd name="T77" fmla="*/ 2147483647 h 495"/>
                <a:gd name="T78" fmla="*/ 2147483647 w 578"/>
                <a:gd name="T79" fmla="*/ 2147483647 h 495"/>
                <a:gd name="T80" fmla="*/ 2147483647 w 578"/>
                <a:gd name="T81" fmla="*/ 2147483647 h 495"/>
                <a:gd name="T82" fmla="*/ 2147483647 w 578"/>
                <a:gd name="T83" fmla="*/ 2147483647 h 495"/>
                <a:gd name="T84" fmla="*/ 2147483647 w 578"/>
                <a:gd name="T85" fmla="*/ 2147483647 h 495"/>
                <a:gd name="T86" fmla="*/ 2147483647 w 578"/>
                <a:gd name="T87" fmla="*/ 2147483647 h 495"/>
                <a:gd name="T88" fmla="*/ 2147483647 w 578"/>
                <a:gd name="T89" fmla="*/ 2147483647 h 495"/>
                <a:gd name="T90" fmla="*/ 2147483647 w 578"/>
                <a:gd name="T91" fmla="*/ 2147483647 h 495"/>
                <a:gd name="T92" fmla="*/ 2147483647 w 578"/>
                <a:gd name="T93" fmla="*/ 2147483647 h 495"/>
                <a:gd name="T94" fmla="*/ 2147483647 w 578"/>
                <a:gd name="T95" fmla="*/ 2147483647 h 495"/>
                <a:gd name="T96" fmla="*/ 2147483647 w 578"/>
                <a:gd name="T97" fmla="*/ 2147483647 h 495"/>
                <a:gd name="T98" fmla="*/ 0 w 578"/>
                <a:gd name="T99" fmla="*/ 2147483647 h 495"/>
                <a:gd name="T100" fmla="*/ 2147483647 w 578"/>
                <a:gd name="T101" fmla="*/ 2147483647 h 495"/>
                <a:gd name="T102" fmla="*/ 2147483647 w 578"/>
                <a:gd name="T103" fmla="*/ 2147483647 h 49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78"/>
                <a:gd name="T157" fmla="*/ 0 h 495"/>
                <a:gd name="T158" fmla="*/ 578 w 578"/>
                <a:gd name="T159" fmla="*/ 495 h 49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78" h="495">
                  <a:moveTo>
                    <a:pt x="125" y="13"/>
                  </a:moveTo>
                  <a:lnTo>
                    <a:pt x="143" y="13"/>
                  </a:lnTo>
                  <a:lnTo>
                    <a:pt x="145" y="12"/>
                  </a:lnTo>
                  <a:lnTo>
                    <a:pt x="163" y="11"/>
                  </a:lnTo>
                  <a:lnTo>
                    <a:pt x="164" y="11"/>
                  </a:lnTo>
                  <a:lnTo>
                    <a:pt x="181" y="11"/>
                  </a:lnTo>
                  <a:lnTo>
                    <a:pt x="185" y="11"/>
                  </a:lnTo>
                  <a:lnTo>
                    <a:pt x="190" y="9"/>
                  </a:lnTo>
                  <a:lnTo>
                    <a:pt x="195" y="9"/>
                  </a:lnTo>
                  <a:lnTo>
                    <a:pt x="204" y="9"/>
                  </a:lnTo>
                  <a:lnTo>
                    <a:pt x="218" y="8"/>
                  </a:lnTo>
                  <a:lnTo>
                    <a:pt x="226" y="8"/>
                  </a:lnTo>
                  <a:lnTo>
                    <a:pt x="246" y="6"/>
                  </a:lnTo>
                  <a:lnTo>
                    <a:pt x="249" y="6"/>
                  </a:lnTo>
                  <a:lnTo>
                    <a:pt x="254" y="5"/>
                  </a:lnTo>
                  <a:lnTo>
                    <a:pt x="267" y="4"/>
                  </a:lnTo>
                  <a:lnTo>
                    <a:pt x="279" y="4"/>
                  </a:lnTo>
                  <a:lnTo>
                    <a:pt x="286" y="2"/>
                  </a:lnTo>
                  <a:lnTo>
                    <a:pt x="287" y="2"/>
                  </a:lnTo>
                  <a:lnTo>
                    <a:pt x="293" y="2"/>
                  </a:lnTo>
                  <a:lnTo>
                    <a:pt x="303" y="2"/>
                  </a:lnTo>
                  <a:lnTo>
                    <a:pt x="305" y="2"/>
                  </a:lnTo>
                  <a:lnTo>
                    <a:pt x="312" y="1"/>
                  </a:lnTo>
                  <a:lnTo>
                    <a:pt x="329" y="0"/>
                  </a:lnTo>
                  <a:lnTo>
                    <a:pt x="330" y="1"/>
                  </a:lnTo>
                  <a:lnTo>
                    <a:pt x="339" y="6"/>
                  </a:lnTo>
                  <a:lnTo>
                    <a:pt x="348" y="20"/>
                  </a:lnTo>
                  <a:lnTo>
                    <a:pt x="355" y="23"/>
                  </a:lnTo>
                  <a:lnTo>
                    <a:pt x="354" y="24"/>
                  </a:lnTo>
                  <a:lnTo>
                    <a:pt x="350" y="37"/>
                  </a:lnTo>
                  <a:lnTo>
                    <a:pt x="350" y="42"/>
                  </a:lnTo>
                  <a:lnTo>
                    <a:pt x="350" y="51"/>
                  </a:lnTo>
                  <a:lnTo>
                    <a:pt x="354" y="65"/>
                  </a:lnTo>
                  <a:lnTo>
                    <a:pt x="356" y="70"/>
                  </a:lnTo>
                  <a:lnTo>
                    <a:pt x="356" y="77"/>
                  </a:lnTo>
                  <a:lnTo>
                    <a:pt x="363" y="84"/>
                  </a:lnTo>
                  <a:lnTo>
                    <a:pt x="365" y="89"/>
                  </a:lnTo>
                  <a:lnTo>
                    <a:pt x="365" y="91"/>
                  </a:lnTo>
                  <a:lnTo>
                    <a:pt x="369" y="98"/>
                  </a:lnTo>
                  <a:lnTo>
                    <a:pt x="372" y="99"/>
                  </a:lnTo>
                  <a:lnTo>
                    <a:pt x="373" y="101"/>
                  </a:lnTo>
                  <a:lnTo>
                    <a:pt x="381" y="106"/>
                  </a:lnTo>
                  <a:lnTo>
                    <a:pt x="383" y="112"/>
                  </a:lnTo>
                  <a:lnTo>
                    <a:pt x="387" y="113"/>
                  </a:lnTo>
                  <a:lnTo>
                    <a:pt x="397" y="124"/>
                  </a:lnTo>
                  <a:lnTo>
                    <a:pt x="402" y="127"/>
                  </a:lnTo>
                  <a:lnTo>
                    <a:pt x="410" y="132"/>
                  </a:lnTo>
                  <a:lnTo>
                    <a:pt x="419" y="141"/>
                  </a:lnTo>
                  <a:lnTo>
                    <a:pt x="422" y="145"/>
                  </a:lnTo>
                  <a:lnTo>
                    <a:pt x="424" y="156"/>
                  </a:lnTo>
                  <a:lnTo>
                    <a:pt x="426" y="168"/>
                  </a:lnTo>
                  <a:lnTo>
                    <a:pt x="428" y="175"/>
                  </a:lnTo>
                  <a:lnTo>
                    <a:pt x="435" y="182"/>
                  </a:lnTo>
                  <a:lnTo>
                    <a:pt x="438" y="181"/>
                  </a:lnTo>
                  <a:lnTo>
                    <a:pt x="445" y="171"/>
                  </a:lnTo>
                  <a:lnTo>
                    <a:pt x="452" y="171"/>
                  </a:lnTo>
                  <a:lnTo>
                    <a:pt x="456" y="174"/>
                  </a:lnTo>
                  <a:lnTo>
                    <a:pt x="460" y="174"/>
                  </a:lnTo>
                  <a:lnTo>
                    <a:pt x="463" y="174"/>
                  </a:lnTo>
                  <a:lnTo>
                    <a:pt x="474" y="181"/>
                  </a:lnTo>
                  <a:lnTo>
                    <a:pt x="474" y="186"/>
                  </a:lnTo>
                  <a:lnTo>
                    <a:pt x="474" y="188"/>
                  </a:lnTo>
                  <a:lnTo>
                    <a:pt x="471" y="190"/>
                  </a:lnTo>
                  <a:lnTo>
                    <a:pt x="470" y="193"/>
                  </a:lnTo>
                  <a:lnTo>
                    <a:pt x="471" y="203"/>
                  </a:lnTo>
                  <a:lnTo>
                    <a:pt x="471" y="206"/>
                  </a:lnTo>
                  <a:lnTo>
                    <a:pt x="466" y="215"/>
                  </a:lnTo>
                  <a:lnTo>
                    <a:pt x="466" y="217"/>
                  </a:lnTo>
                  <a:lnTo>
                    <a:pt x="464" y="218"/>
                  </a:lnTo>
                  <a:lnTo>
                    <a:pt x="464" y="221"/>
                  </a:lnTo>
                  <a:lnTo>
                    <a:pt x="459" y="233"/>
                  </a:lnTo>
                  <a:lnTo>
                    <a:pt x="459" y="247"/>
                  </a:lnTo>
                  <a:lnTo>
                    <a:pt x="459" y="251"/>
                  </a:lnTo>
                  <a:lnTo>
                    <a:pt x="469" y="261"/>
                  </a:lnTo>
                  <a:lnTo>
                    <a:pt x="470" y="261"/>
                  </a:lnTo>
                  <a:lnTo>
                    <a:pt x="474" y="264"/>
                  </a:lnTo>
                  <a:lnTo>
                    <a:pt x="481" y="267"/>
                  </a:lnTo>
                  <a:lnTo>
                    <a:pt x="492" y="276"/>
                  </a:lnTo>
                  <a:lnTo>
                    <a:pt x="498" y="286"/>
                  </a:lnTo>
                  <a:lnTo>
                    <a:pt x="503" y="285"/>
                  </a:lnTo>
                  <a:lnTo>
                    <a:pt x="509" y="285"/>
                  </a:lnTo>
                  <a:lnTo>
                    <a:pt x="521" y="293"/>
                  </a:lnTo>
                  <a:lnTo>
                    <a:pt x="521" y="297"/>
                  </a:lnTo>
                  <a:lnTo>
                    <a:pt x="536" y="311"/>
                  </a:lnTo>
                  <a:lnTo>
                    <a:pt x="535" y="316"/>
                  </a:lnTo>
                  <a:lnTo>
                    <a:pt x="545" y="337"/>
                  </a:lnTo>
                  <a:lnTo>
                    <a:pt x="543" y="341"/>
                  </a:lnTo>
                  <a:lnTo>
                    <a:pt x="541" y="341"/>
                  </a:lnTo>
                  <a:lnTo>
                    <a:pt x="539" y="344"/>
                  </a:lnTo>
                  <a:lnTo>
                    <a:pt x="541" y="351"/>
                  </a:lnTo>
                  <a:lnTo>
                    <a:pt x="543" y="351"/>
                  </a:lnTo>
                  <a:lnTo>
                    <a:pt x="553" y="373"/>
                  </a:lnTo>
                  <a:lnTo>
                    <a:pt x="559" y="376"/>
                  </a:lnTo>
                  <a:lnTo>
                    <a:pt x="563" y="377"/>
                  </a:lnTo>
                  <a:lnTo>
                    <a:pt x="563" y="369"/>
                  </a:lnTo>
                  <a:lnTo>
                    <a:pt x="571" y="376"/>
                  </a:lnTo>
                  <a:lnTo>
                    <a:pt x="574" y="377"/>
                  </a:lnTo>
                  <a:lnTo>
                    <a:pt x="577" y="380"/>
                  </a:lnTo>
                  <a:lnTo>
                    <a:pt x="577" y="381"/>
                  </a:lnTo>
                  <a:lnTo>
                    <a:pt x="577" y="387"/>
                  </a:lnTo>
                  <a:lnTo>
                    <a:pt x="575" y="390"/>
                  </a:lnTo>
                  <a:lnTo>
                    <a:pt x="577" y="398"/>
                  </a:lnTo>
                  <a:lnTo>
                    <a:pt x="577" y="402"/>
                  </a:lnTo>
                  <a:lnTo>
                    <a:pt x="571" y="404"/>
                  </a:lnTo>
                  <a:lnTo>
                    <a:pt x="574" y="413"/>
                  </a:lnTo>
                  <a:lnTo>
                    <a:pt x="568" y="424"/>
                  </a:lnTo>
                  <a:lnTo>
                    <a:pt x="560" y="417"/>
                  </a:lnTo>
                  <a:lnTo>
                    <a:pt x="557" y="417"/>
                  </a:lnTo>
                  <a:lnTo>
                    <a:pt x="557" y="419"/>
                  </a:lnTo>
                  <a:lnTo>
                    <a:pt x="554" y="431"/>
                  </a:lnTo>
                  <a:lnTo>
                    <a:pt x="547" y="433"/>
                  </a:lnTo>
                  <a:lnTo>
                    <a:pt x="546" y="424"/>
                  </a:lnTo>
                  <a:lnTo>
                    <a:pt x="543" y="433"/>
                  </a:lnTo>
                  <a:lnTo>
                    <a:pt x="547" y="446"/>
                  </a:lnTo>
                  <a:lnTo>
                    <a:pt x="545" y="451"/>
                  </a:lnTo>
                  <a:lnTo>
                    <a:pt x="546" y="460"/>
                  </a:lnTo>
                  <a:lnTo>
                    <a:pt x="532" y="462"/>
                  </a:lnTo>
                  <a:lnTo>
                    <a:pt x="539" y="467"/>
                  </a:lnTo>
                  <a:lnTo>
                    <a:pt x="542" y="474"/>
                  </a:lnTo>
                  <a:lnTo>
                    <a:pt x="541" y="477"/>
                  </a:lnTo>
                  <a:lnTo>
                    <a:pt x="531" y="488"/>
                  </a:lnTo>
                  <a:lnTo>
                    <a:pt x="517" y="491"/>
                  </a:lnTo>
                  <a:lnTo>
                    <a:pt x="511" y="491"/>
                  </a:lnTo>
                  <a:lnTo>
                    <a:pt x="495" y="492"/>
                  </a:lnTo>
                  <a:lnTo>
                    <a:pt x="488" y="494"/>
                  </a:lnTo>
                  <a:lnTo>
                    <a:pt x="484" y="494"/>
                  </a:lnTo>
                  <a:lnTo>
                    <a:pt x="475" y="494"/>
                  </a:lnTo>
                  <a:lnTo>
                    <a:pt x="482" y="480"/>
                  </a:lnTo>
                  <a:lnTo>
                    <a:pt x="485" y="478"/>
                  </a:lnTo>
                  <a:lnTo>
                    <a:pt x="491" y="470"/>
                  </a:lnTo>
                  <a:lnTo>
                    <a:pt x="495" y="464"/>
                  </a:lnTo>
                  <a:lnTo>
                    <a:pt x="491" y="437"/>
                  </a:lnTo>
                  <a:lnTo>
                    <a:pt x="485" y="438"/>
                  </a:lnTo>
                  <a:lnTo>
                    <a:pt x="482" y="438"/>
                  </a:lnTo>
                  <a:lnTo>
                    <a:pt x="478" y="438"/>
                  </a:lnTo>
                  <a:lnTo>
                    <a:pt x="455" y="440"/>
                  </a:lnTo>
                  <a:lnTo>
                    <a:pt x="444" y="441"/>
                  </a:lnTo>
                  <a:lnTo>
                    <a:pt x="442" y="441"/>
                  </a:lnTo>
                  <a:lnTo>
                    <a:pt x="438" y="441"/>
                  </a:lnTo>
                  <a:lnTo>
                    <a:pt x="430" y="442"/>
                  </a:lnTo>
                  <a:lnTo>
                    <a:pt x="419" y="442"/>
                  </a:lnTo>
                  <a:lnTo>
                    <a:pt x="408" y="444"/>
                  </a:lnTo>
                  <a:lnTo>
                    <a:pt x="402" y="444"/>
                  </a:lnTo>
                  <a:lnTo>
                    <a:pt x="399" y="444"/>
                  </a:lnTo>
                  <a:lnTo>
                    <a:pt x="384" y="445"/>
                  </a:lnTo>
                  <a:lnTo>
                    <a:pt x="383" y="445"/>
                  </a:lnTo>
                  <a:lnTo>
                    <a:pt x="380" y="445"/>
                  </a:lnTo>
                  <a:lnTo>
                    <a:pt x="376" y="446"/>
                  </a:lnTo>
                  <a:lnTo>
                    <a:pt x="372" y="446"/>
                  </a:lnTo>
                  <a:lnTo>
                    <a:pt x="362" y="446"/>
                  </a:lnTo>
                  <a:lnTo>
                    <a:pt x="355" y="446"/>
                  </a:lnTo>
                  <a:lnTo>
                    <a:pt x="333" y="448"/>
                  </a:lnTo>
                  <a:lnTo>
                    <a:pt x="323" y="448"/>
                  </a:lnTo>
                  <a:lnTo>
                    <a:pt x="322" y="448"/>
                  </a:lnTo>
                  <a:lnTo>
                    <a:pt x="321" y="448"/>
                  </a:lnTo>
                  <a:lnTo>
                    <a:pt x="301" y="451"/>
                  </a:lnTo>
                  <a:lnTo>
                    <a:pt x="296" y="451"/>
                  </a:lnTo>
                  <a:lnTo>
                    <a:pt x="287" y="451"/>
                  </a:lnTo>
                  <a:lnTo>
                    <a:pt x="271" y="452"/>
                  </a:lnTo>
                  <a:lnTo>
                    <a:pt x="269" y="452"/>
                  </a:lnTo>
                  <a:lnTo>
                    <a:pt x="267" y="452"/>
                  </a:lnTo>
                  <a:lnTo>
                    <a:pt x="260" y="452"/>
                  </a:lnTo>
                  <a:lnTo>
                    <a:pt x="243" y="453"/>
                  </a:lnTo>
                  <a:lnTo>
                    <a:pt x="235" y="453"/>
                  </a:lnTo>
                  <a:lnTo>
                    <a:pt x="222" y="453"/>
                  </a:lnTo>
                  <a:lnTo>
                    <a:pt x="221" y="453"/>
                  </a:lnTo>
                  <a:lnTo>
                    <a:pt x="215" y="455"/>
                  </a:lnTo>
                  <a:lnTo>
                    <a:pt x="210" y="455"/>
                  </a:lnTo>
                  <a:lnTo>
                    <a:pt x="197" y="455"/>
                  </a:lnTo>
                  <a:lnTo>
                    <a:pt x="188" y="455"/>
                  </a:lnTo>
                  <a:lnTo>
                    <a:pt x="179" y="455"/>
                  </a:lnTo>
                  <a:lnTo>
                    <a:pt x="174" y="456"/>
                  </a:lnTo>
                  <a:lnTo>
                    <a:pt x="168" y="456"/>
                  </a:lnTo>
                  <a:lnTo>
                    <a:pt x="161" y="456"/>
                  </a:lnTo>
                  <a:lnTo>
                    <a:pt x="154" y="458"/>
                  </a:lnTo>
                  <a:lnTo>
                    <a:pt x="130" y="458"/>
                  </a:lnTo>
                  <a:lnTo>
                    <a:pt x="118" y="458"/>
                  </a:lnTo>
                  <a:lnTo>
                    <a:pt x="109" y="458"/>
                  </a:lnTo>
                  <a:lnTo>
                    <a:pt x="109" y="448"/>
                  </a:lnTo>
                  <a:lnTo>
                    <a:pt x="109" y="442"/>
                  </a:lnTo>
                  <a:lnTo>
                    <a:pt x="109" y="440"/>
                  </a:lnTo>
                  <a:lnTo>
                    <a:pt x="109" y="438"/>
                  </a:lnTo>
                  <a:lnTo>
                    <a:pt x="107" y="433"/>
                  </a:lnTo>
                  <a:lnTo>
                    <a:pt x="107" y="430"/>
                  </a:lnTo>
                  <a:lnTo>
                    <a:pt x="107" y="419"/>
                  </a:lnTo>
                  <a:lnTo>
                    <a:pt x="107" y="408"/>
                  </a:lnTo>
                  <a:lnTo>
                    <a:pt x="107" y="404"/>
                  </a:lnTo>
                  <a:lnTo>
                    <a:pt x="107" y="401"/>
                  </a:lnTo>
                  <a:lnTo>
                    <a:pt x="107" y="398"/>
                  </a:lnTo>
                  <a:lnTo>
                    <a:pt x="107" y="394"/>
                  </a:lnTo>
                  <a:lnTo>
                    <a:pt x="107" y="386"/>
                  </a:lnTo>
                  <a:lnTo>
                    <a:pt x="106" y="368"/>
                  </a:lnTo>
                  <a:lnTo>
                    <a:pt x="106" y="363"/>
                  </a:lnTo>
                  <a:lnTo>
                    <a:pt x="105" y="350"/>
                  </a:lnTo>
                  <a:lnTo>
                    <a:pt x="105" y="333"/>
                  </a:lnTo>
                  <a:lnTo>
                    <a:pt x="105" y="330"/>
                  </a:lnTo>
                  <a:lnTo>
                    <a:pt x="105" y="318"/>
                  </a:lnTo>
                  <a:lnTo>
                    <a:pt x="105" y="301"/>
                  </a:lnTo>
                  <a:lnTo>
                    <a:pt x="103" y="290"/>
                  </a:lnTo>
                  <a:lnTo>
                    <a:pt x="103" y="287"/>
                  </a:lnTo>
                  <a:lnTo>
                    <a:pt x="103" y="278"/>
                  </a:lnTo>
                  <a:lnTo>
                    <a:pt x="103" y="268"/>
                  </a:lnTo>
                  <a:lnTo>
                    <a:pt x="102" y="253"/>
                  </a:lnTo>
                  <a:lnTo>
                    <a:pt x="102" y="243"/>
                  </a:lnTo>
                  <a:lnTo>
                    <a:pt x="102" y="240"/>
                  </a:lnTo>
                  <a:lnTo>
                    <a:pt x="102" y="226"/>
                  </a:lnTo>
                  <a:lnTo>
                    <a:pt x="102" y="214"/>
                  </a:lnTo>
                  <a:lnTo>
                    <a:pt x="102" y="213"/>
                  </a:lnTo>
                  <a:lnTo>
                    <a:pt x="102" y="203"/>
                  </a:lnTo>
                  <a:lnTo>
                    <a:pt x="101" y="196"/>
                  </a:lnTo>
                  <a:lnTo>
                    <a:pt x="101" y="188"/>
                  </a:lnTo>
                  <a:lnTo>
                    <a:pt x="101" y="181"/>
                  </a:lnTo>
                  <a:lnTo>
                    <a:pt x="101" y="174"/>
                  </a:lnTo>
                  <a:lnTo>
                    <a:pt x="101" y="172"/>
                  </a:lnTo>
                  <a:lnTo>
                    <a:pt x="101" y="171"/>
                  </a:lnTo>
                  <a:lnTo>
                    <a:pt x="101" y="168"/>
                  </a:lnTo>
                  <a:lnTo>
                    <a:pt x="99" y="168"/>
                  </a:lnTo>
                  <a:lnTo>
                    <a:pt x="88" y="167"/>
                  </a:lnTo>
                  <a:lnTo>
                    <a:pt x="85" y="164"/>
                  </a:lnTo>
                  <a:lnTo>
                    <a:pt x="78" y="156"/>
                  </a:lnTo>
                  <a:lnTo>
                    <a:pt x="77" y="146"/>
                  </a:lnTo>
                  <a:lnTo>
                    <a:pt x="69" y="141"/>
                  </a:lnTo>
                  <a:lnTo>
                    <a:pt x="66" y="138"/>
                  </a:lnTo>
                  <a:lnTo>
                    <a:pt x="62" y="132"/>
                  </a:lnTo>
                  <a:lnTo>
                    <a:pt x="58" y="130"/>
                  </a:lnTo>
                  <a:lnTo>
                    <a:pt x="62" y="119"/>
                  </a:lnTo>
                  <a:lnTo>
                    <a:pt x="66" y="113"/>
                  </a:lnTo>
                  <a:lnTo>
                    <a:pt x="76" y="106"/>
                  </a:lnTo>
                  <a:lnTo>
                    <a:pt x="76" y="96"/>
                  </a:lnTo>
                  <a:lnTo>
                    <a:pt x="71" y="91"/>
                  </a:lnTo>
                  <a:lnTo>
                    <a:pt x="66" y="89"/>
                  </a:lnTo>
                  <a:lnTo>
                    <a:pt x="63" y="91"/>
                  </a:lnTo>
                  <a:lnTo>
                    <a:pt x="55" y="91"/>
                  </a:lnTo>
                  <a:lnTo>
                    <a:pt x="40" y="78"/>
                  </a:lnTo>
                  <a:lnTo>
                    <a:pt x="34" y="76"/>
                  </a:lnTo>
                  <a:lnTo>
                    <a:pt x="23" y="51"/>
                  </a:lnTo>
                  <a:lnTo>
                    <a:pt x="19" y="51"/>
                  </a:lnTo>
                  <a:lnTo>
                    <a:pt x="13" y="45"/>
                  </a:lnTo>
                  <a:lnTo>
                    <a:pt x="8" y="19"/>
                  </a:lnTo>
                  <a:lnTo>
                    <a:pt x="5" y="23"/>
                  </a:lnTo>
                  <a:lnTo>
                    <a:pt x="2" y="23"/>
                  </a:lnTo>
                  <a:lnTo>
                    <a:pt x="0" y="16"/>
                  </a:lnTo>
                  <a:lnTo>
                    <a:pt x="1" y="16"/>
                  </a:lnTo>
                  <a:lnTo>
                    <a:pt x="2" y="16"/>
                  </a:lnTo>
                  <a:lnTo>
                    <a:pt x="22" y="16"/>
                  </a:lnTo>
                  <a:lnTo>
                    <a:pt x="33" y="16"/>
                  </a:lnTo>
                  <a:lnTo>
                    <a:pt x="42" y="16"/>
                  </a:lnTo>
                  <a:lnTo>
                    <a:pt x="47" y="16"/>
                  </a:lnTo>
                  <a:lnTo>
                    <a:pt x="63" y="15"/>
                  </a:lnTo>
                  <a:lnTo>
                    <a:pt x="70" y="15"/>
                  </a:lnTo>
                  <a:lnTo>
                    <a:pt x="84" y="15"/>
                  </a:lnTo>
                  <a:lnTo>
                    <a:pt x="92" y="15"/>
                  </a:lnTo>
                  <a:lnTo>
                    <a:pt x="103" y="15"/>
                  </a:lnTo>
                  <a:lnTo>
                    <a:pt x="106" y="13"/>
                  </a:lnTo>
                  <a:lnTo>
                    <a:pt x="124" y="13"/>
                  </a:lnTo>
                  <a:lnTo>
                    <a:pt x="125" y="13"/>
                  </a:lnTo>
                </a:path>
              </a:pathLst>
            </a:custGeom>
            <a:solidFill>
              <a:srgbClr val="67BD62"/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0" name="Freeform 232"/>
            <p:cNvSpPr>
              <a:spLocks/>
            </p:cNvSpPr>
            <p:nvPr/>
          </p:nvSpPr>
          <p:spPr bwMode="auto">
            <a:xfrm>
              <a:off x="4644428" y="1638125"/>
              <a:ext cx="896937" cy="935038"/>
            </a:xfrm>
            <a:custGeom>
              <a:avLst/>
              <a:gdLst>
                <a:gd name="T0" fmla="*/ 2147483647 w 568"/>
                <a:gd name="T1" fmla="*/ 2147483647 h 635"/>
                <a:gd name="T2" fmla="*/ 2147483647 w 568"/>
                <a:gd name="T3" fmla="*/ 2147483647 h 635"/>
                <a:gd name="T4" fmla="*/ 2147483647 w 568"/>
                <a:gd name="T5" fmla="*/ 2147483647 h 635"/>
                <a:gd name="T6" fmla="*/ 2147483647 w 568"/>
                <a:gd name="T7" fmla="*/ 2147483647 h 635"/>
                <a:gd name="T8" fmla="*/ 2147483647 w 568"/>
                <a:gd name="T9" fmla="*/ 2147483647 h 635"/>
                <a:gd name="T10" fmla="*/ 2147483647 w 568"/>
                <a:gd name="T11" fmla="*/ 2147483647 h 635"/>
                <a:gd name="T12" fmla="*/ 2147483647 w 568"/>
                <a:gd name="T13" fmla="*/ 2147483647 h 635"/>
                <a:gd name="T14" fmla="*/ 2147483647 w 568"/>
                <a:gd name="T15" fmla="*/ 2147483647 h 635"/>
                <a:gd name="T16" fmla="*/ 2147483647 w 568"/>
                <a:gd name="T17" fmla="*/ 2147483647 h 635"/>
                <a:gd name="T18" fmla="*/ 2147483647 w 568"/>
                <a:gd name="T19" fmla="*/ 2147483647 h 635"/>
                <a:gd name="T20" fmla="*/ 2147483647 w 568"/>
                <a:gd name="T21" fmla="*/ 2147483647 h 635"/>
                <a:gd name="T22" fmla="*/ 2147483647 w 568"/>
                <a:gd name="T23" fmla="*/ 2147483647 h 635"/>
                <a:gd name="T24" fmla="*/ 2147483647 w 568"/>
                <a:gd name="T25" fmla="*/ 2147483647 h 635"/>
                <a:gd name="T26" fmla="*/ 2147483647 w 568"/>
                <a:gd name="T27" fmla="*/ 2147483647 h 635"/>
                <a:gd name="T28" fmla="*/ 2147483647 w 568"/>
                <a:gd name="T29" fmla="*/ 2147483647 h 635"/>
                <a:gd name="T30" fmla="*/ 2147483647 w 568"/>
                <a:gd name="T31" fmla="*/ 2147483647 h 635"/>
                <a:gd name="T32" fmla="*/ 2147483647 w 568"/>
                <a:gd name="T33" fmla="*/ 2147483647 h 635"/>
                <a:gd name="T34" fmla="*/ 2147483647 w 568"/>
                <a:gd name="T35" fmla="*/ 2147483647 h 635"/>
                <a:gd name="T36" fmla="*/ 2147483647 w 568"/>
                <a:gd name="T37" fmla="*/ 2147483647 h 635"/>
                <a:gd name="T38" fmla="*/ 2147483647 w 568"/>
                <a:gd name="T39" fmla="*/ 2147483647 h 635"/>
                <a:gd name="T40" fmla="*/ 2147483647 w 568"/>
                <a:gd name="T41" fmla="*/ 2147483647 h 635"/>
                <a:gd name="T42" fmla="*/ 2147483647 w 568"/>
                <a:gd name="T43" fmla="*/ 2147483647 h 635"/>
                <a:gd name="T44" fmla="*/ 2147483647 w 568"/>
                <a:gd name="T45" fmla="*/ 2147483647 h 635"/>
                <a:gd name="T46" fmla="*/ 2147483647 w 568"/>
                <a:gd name="T47" fmla="*/ 2147483647 h 635"/>
                <a:gd name="T48" fmla="*/ 2147483647 w 568"/>
                <a:gd name="T49" fmla="*/ 2147483647 h 635"/>
                <a:gd name="T50" fmla="*/ 2147483647 w 568"/>
                <a:gd name="T51" fmla="*/ 2147483647 h 635"/>
                <a:gd name="T52" fmla="*/ 2147483647 w 568"/>
                <a:gd name="T53" fmla="*/ 2147483647 h 635"/>
                <a:gd name="T54" fmla="*/ 2147483647 w 568"/>
                <a:gd name="T55" fmla="*/ 2147483647 h 635"/>
                <a:gd name="T56" fmla="*/ 2147483647 w 568"/>
                <a:gd name="T57" fmla="*/ 2147483647 h 635"/>
                <a:gd name="T58" fmla="*/ 2147483647 w 568"/>
                <a:gd name="T59" fmla="*/ 2147483647 h 635"/>
                <a:gd name="T60" fmla="*/ 2147483647 w 568"/>
                <a:gd name="T61" fmla="*/ 2147483647 h 635"/>
                <a:gd name="T62" fmla="*/ 2147483647 w 568"/>
                <a:gd name="T63" fmla="*/ 2147483647 h 635"/>
                <a:gd name="T64" fmla="*/ 2147483647 w 568"/>
                <a:gd name="T65" fmla="*/ 2147483647 h 635"/>
                <a:gd name="T66" fmla="*/ 2147483647 w 568"/>
                <a:gd name="T67" fmla="*/ 2147483647 h 635"/>
                <a:gd name="T68" fmla="*/ 2147483647 w 568"/>
                <a:gd name="T69" fmla="*/ 2147483647 h 635"/>
                <a:gd name="T70" fmla="*/ 2147483647 w 568"/>
                <a:gd name="T71" fmla="*/ 2147483647 h 635"/>
                <a:gd name="T72" fmla="*/ 2147483647 w 568"/>
                <a:gd name="T73" fmla="*/ 2147483647 h 635"/>
                <a:gd name="T74" fmla="*/ 2147483647 w 568"/>
                <a:gd name="T75" fmla="*/ 2147483647 h 635"/>
                <a:gd name="T76" fmla="*/ 2147483647 w 568"/>
                <a:gd name="T77" fmla="*/ 2147483647 h 635"/>
                <a:gd name="T78" fmla="*/ 2147483647 w 568"/>
                <a:gd name="T79" fmla="*/ 2147483647 h 635"/>
                <a:gd name="T80" fmla="*/ 2147483647 w 568"/>
                <a:gd name="T81" fmla="*/ 2147483647 h 635"/>
                <a:gd name="T82" fmla="*/ 2147483647 w 568"/>
                <a:gd name="T83" fmla="*/ 2147483647 h 635"/>
                <a:gd name="T84" fmla="*/ 2147483647 w 568"/>
                <a:gd name="T85" fmla="*/ 2147483647 h 635"/>
                <a:gd name="T86" fmla="*/ 2147483647 w 568"/>
                <a:gd name="T87" fmla="*/ 2147483647 h 635"/>
                <a:gd name="T88" fmla="*/ 2147483647 w 568"/>
                <a:gd name="T89" fmla="*/ 2147483647 h 635"/>
                <a:gd name="T90" fmla="*/ 2147483647 w 568"/>
                <a:gd name="T91" fmla="*/ 2147483647 h 635"/>
                <a:gd name="T92" fmla="*/ 2147483647 w 568"/>
                <a:gd name="T93" fmla="*/ 2147483647 h 635"/>
                <a:gd name="T94" fmla="*/ 2147483647 w 568"/>
                <a:gd name="T95" fmla="*/ 2147483647 h 6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68"/>
                <a:gd name="T145" fmla="*/ 0 h 635"/>
                <a:gd name="T146" fmla="*/ 568 w 568"/>
                <a:gd name="T147" fmla="*/ 635 h 63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68" h="635">
                  <a:moveTo>
                    <a:pt x="63" y="492"/>
                  </a:moveTo>
                  <a:lnTo>
                    <a:pt x="63" y="474"/>
                  </a:lnTo>
                  <a:lnTo>
                    <a:pt x="62" y="442"/>
                  </a:lnTo>
                  <a:lnTo>
                    <a:pt x="60" y="435"/>
                  </a:lnTo>
                  <a:lnTo>
                    <a:pt x="58" y="431"/>
                  </a:lnTo>
                  <a:lnTo>
                    <a:pt x="48" y="427"/>
                  </a:lnTo>
                  <a:lnTo>
                    <a:pt x="31" y="407"/>
                  </a:lnTo>
                  <a:lnTo>
                    <a:pt x="31" y="405"/>
                  </a:lnTo>
                  <a:lnTo>
                    <a:pt x="47" y="391"/>
                  </a:lnTo>
                  <a:lnTo>
                    <a:pt x="52" y="370"/>
                  </a:lnTo>
                  <a:lnTo>
                    <a:pt x="51" y="363"/>
                  </a:lnTo>
                  <a:lnTo>
                    <a:pt x="51" y="360"/>
                  </a:lnTo>
                  <a:lnTo>
                    <a:pt x="51" y="362"/>
                  </a:lnTo>
                  <a:lnTo>
                    <a:pt x="47" y="326"/>
                  </a:lnTo>
                  <a:lnTo>
                    <a:pt x="38" y="310"/>
                  </a:lnTo>
                  <a:lnTo>
                    <a:pt x="36" y="296"/>
                  </a:lnTo>
                  <a:lnTo>
                    <a:pt x="34" y="296"/>
                  </a:lnTo>
                  <a:lnTo>
                    <a:pt x="34" y="270"/>
                  </a:lnTo>
                  <a:lnTo>
                    <a:pt x="31" y="256"/>
                  </a:lnTo>
                  <a:lnTo>
                    <a:pt x="30" y="240"/>
                  </a:lnTo>
                  <a:lnTo>
                    <a:pt x="30" y="237"/>
                  </a:lnTo>
                  <a:lnTo>
                    <a:pt x="30" y="231"/>
                  </a:lnTo>
                  <a:lnTo>
                    <a:pt x="30" y="221"/>
                  </a:lnTo>
                  <a:lnTo>
                    <a:pt x="30" y="220"/>
                  </a:lnTo>
                  <a:lnTo>
                    <a:pt x="29" y="217"/>
                  </a:lnTo>
                  <a:lnTo>
                    <a:pt x="30" y="216"/>
                  </a:lnTo>
                  <a:lnTo>
                    <a:pt x="29" y="203"/>
                  </a:lnTo>
                  <a:lnTo>
                    <a:pt x="29" y="202"/>
                  </a:lnTo>
                  <a:lnTo>
                    <a:pt x="27" y="190"/>
                  </a:lnTo>
                  <a:lnTo>
                    <a:pt x="26" y="184"/>
                  </a:lnTo>
                  <a:lnTo>
                    <a:pt x="15" y="163"/>
                  </a:lnTo>
                  <a:lnTo>
                    <a:pt x="8" y="133"/>
                  </a:lnTo>
                  <a:lnTo>
                    <a:pt x="5" y="131"/>
                  </a:lnTo>
                  <a:lnTo>
                    <a:pt x="6" y="129"/>
                  </a:lnTo>
                  <a:lnTo>
                    <a:pt x="8" y="127"/>
                  </a:lnTo>
                  <a:lnTo>
                    <a:pt x="6" y="105"/>
                  </a:lnTo>
                  <a:lnTo>
                    <a:pt x="5" y="92"/>
                  </a:lnTo>
                  <a:lnTo>
                    <a:pt x="2" y="58"/>
                  </a:lnTo>
                  <a:lnTo>
                    <a:pt x="4" y="56"/>
                  </a:lnTo>
                  <a:lnTo>
                    <a:pt x="0" y="43"/>
                  </a:lnTo>
                  <a:lnTo>
                    <a:pt x="59" y="43"/>
                  </a:lnTo>
                  <a:lnTo>
                    <a:pt x="138" y="41"/>
                  </a:lnTo>
                  <a:lnTo>
                    <a:pt x="149" y="40"/>
                  </a:lnTo>
                  <a:lnTo>
                    <a:pt x="149" y="0"/>
                  </a:lnTo>
                  <a:lnTo>
                    <a:pt x="163" y="1"/>
                  </a:lnTo>
                  <a:lnTo>
                    <a:pt x="173" y="5"/>
                  </a:lnTo>
                  <a:lnTo>
                    <a:pt x="184" y="62"/>
                  </a:lnTo>
                  <a:lnTo>
                    <a:pt x="192" y="69"/>
                  </a:lnTo>
                  <a:lnTo>
                    <a:pt x="203" y="70"/>
                  </a:lnTo>
                  <a:lnTo>
                    <a:pt x="216" y="70"/>
                  </a:lnTo>
                  <a:lnTo>
                    <a:pt x="217" y="74"/>
                  </a:lnTo>
                  <a:lnTo>
                    <a:pt x="246" y="76"/>
                  </a:lnTo>
                  <a:lnTo>
                    <a:pt x="250" y="88"/>
                  </a:lnTo>
                  <a:lnTo>
                    <a:pt x="268" y="87"/>
                  </a:lnTo>
                  <a:lnTo>
                    <a:pt x="275" y="83"/>
                  </a:lnTo>
                  <a:lnTo>
                    <a:pt x="274" y="80"/>
                  </a:lnTo>
                  <a:lnTo>
                    <a:pt x="292" y="73"/>
                  </a:lnTo>
                  <a:lnTo>
                    <a:pt x="302" y="74"/>
                  </a:lnTo>
                  <a:lnTo>
                    <a:pt x="311" y="73"/>
                  </a:lnTo>
                  <a:lnTo>
                    <a:pt x="328" y="83"/>
                  </a:lnTo>
                  <a:lnTo>
                    <a:pt x="335" y="81"/>
                  </a:lnTo>
                  <a:lnTo>
                    <a:pt x="336" y="92"/>
                  </a:lnTo>
                  <a:lnTo>
                    <a:pt x="346" y="92"/>
                  </a:lnTo>
                  <a:lnTo>
                    <a:pt x="356" y="115"/>
                  </a:lnTo>
                  <a:lnTo>
                    <a:pt x="363" y="110"/>
                  </a:lnTo>
                  <a:lnTo>
                    <a:pt x="361" y="102"/>
                  </a:lnTo>
                  <a:lnTo>
                    <a:pt x="377" y="99"/>
                  </a:lnTo>
                  <a:lnTo>
                    <a:pt x="382" y="102"/>
                  </a:lnTo>
                  <a:lnTo>
                    <a:pt x="385" y="110"/>
                  </a:lnTo>
                  <a:lnTo>
                    <a:pt x="399" y="115"/>
                  </a:lnTo>
                  <a:lnTo>
                    <a:pt x="421" y="127"/>
                  </a:lnTo>
                  <a:lnTo>
                    <a:pt x="438" y="126"/>
                  </a:lnTo>
                  <a:lnTo>
                    <a:pt x="454" y="112"/>
                  </a:lnTo>
                  <a:lnTo>
                    <a:pt x="468" y="105"/>
                  </a:lnTo>
                  <a:lnTo>
                    <a:pt x="475" y="120"/>
                  </a:lnTo>
                  <a:lnTo>
                    <a:pt x="485" y="119"/>
                  </a:lnTo>
                  <a:lnTo>
                    <a:pt x="506" y="119"/>
                  </a:lnTo>
                  <a:lnTo>
                    <a:pt x="519" y="116"/>
                  </a:lnTo>
                  <a:lnTo>
                    <a:pt x="540" y="127"/>
                  </a:lnTo>
                  <a:lnTo>
                    <a:pt x="550" y="123"/>
                  </a:lnTo>
                  <a:lnTo>
                    <a:pt x="567" y="123"/>
                  </a:lnTo>
                  <a:lnTo>
                    <a:pt x="532" y="145"/>
                  </a:lnTo>
                  <a:lnTo>
                    <a:pt x="497" y="160"/>
                  </a:lnTo>
                  <a:lnTo>
                    <a:pt x="479" y="172"/>
                  </a:lnTo>
                  <a:lnTo>
                    <a:pt x="461" y="190"/>
                  </a:lnTo>
                  <a:lnTo>
                    <a:pt x="445" y="209"/>
                  </a:lnTo>
                  <a:lnTo>
                    <a:pt x="436" y="220"/>
                  </a:lnTo>
                  <a:lnTo>
                    <a:pt x="407" y="249"/>
                  </a:lnTo>
                  <a:lnTo>
                    <a:pt x="392" y="260"/>
                  </a:lnTo>
                  <a:lnTo>
                    <a:pt x="388" y="270"/>
                  </a:lnTo>
                  <a:lnTo>
                    <a:pt x="392" y="274"/>
                  </a:lnTo>
                  <a:lnTo>
                    <a:pt x="386" y="270"/>
                  </a:lnTo>
                  <a:lnTo>
                    <a:pt x="375" y="281"/>
                  </a:lnTo>
                  <a:lnTo>
                    <a:pt x="371" y="281"/>
                  </a:lnTo>
                  <a:lnTo>
                    <a:pt x="371" y="285"/>
                  </a:lnTo>
                  <a:lnTo>
                    <a:pt x="372" y="298"/>
                  </a:lnTo>
                  <a:lnTo>
                    <a:pt x="372" y="307"/>
                  </a:lnTo>
                  <a:lnTo>
                    <a:pt x="374" y="335"/>
                  </a:lnTo>
                  <a:lnTo>
                    <a:pt x="375" y="344"/>
                  </a:lnTo>
                  <a:lnTo>
                    <a:pt x="342" y="371"/>
                  </a:lnTo>
                  <a:lnTo>
                    <a:pt x="335" y="384"/>
                  </a:lnTo>
                  <a:lnTo>
                    <a:pt x="332" y="393"/>
                  </a:lnTo>
                  <a:lnTo>
                    <a:pt x="343" y="402"/>
                  </a:lnTo>
                  <a:lnTo>
                    <a:pt x="346" y="407"/>
                  </a:lnTo>
                  <a:lnTo>
                    <a:pt x="345" y="430"/>
                  </a:lnTo>
                  <a:lnTo>
                    <a:pt x="345" y="435"/>
                  </a:lnTo>
                  <a:lnTo>
                    <a:pt x="345" y="438"/>
                  </a:lnTo>
                  <a:lnTo>
                    <a:pt x="345" y="439"/>
                  </a:lnTo>
                  <a:lnTo>
                    <a:pt x="346" y="448"/>
                  </a:lnTo>
                  <a:lnTo>
                    <a:pt x="345" y="461"/>
                  </a:lnTo>
                  <a:lnTo>
                    <a:pt x="346" y="475"/>
                  </a:lnTo>
                  <a:lnTo>
                    <a:pt x="345" y="489"/>
                  </a:lnTo>
                  <a:lnTo>
                    <a:pt x="349" y="492"/>
                  </a:lnTo>
                  <a:lnTo>
                    <a:pt x="352" y="495"/>
                  </a:lnTo>
                  <a:lnTo>
                    <a:pt x="368" y="507"/>
                  </a:lnTo>
                  <a:lnTo>
                    <a:pt x="382" y="509"/>
                  </a:lnTo>
                  <a:lnTo>
                    <a:pt x="382" y="510"/>
                  </a:lnTo>
                  <a:lnTo>
                    <a:pt x="384" y="514"/>
                  </a:lnTo>
                  <a:lnTo>
                    <a:pt x="389" y="518"/>
                  </a:lnTo>
                  <a:lnTo>
                    <a:pt x="390" y="520"/>
                  </a:lnTo>
                  <a:lnTo>
                    <a:pt x="397" y="521"/>
                  </a:lnTo>
                  <a:lnTo>
                    <a:pt x="402" y="523"/>
                  </a:lnTo>
                  <a:lnTo>
                    <a:pt x="408" y="525"/>
                  </a:lnTo>
                  <a:lnTo>
                    <a:pt x="418" y="539"/>
                  </a:lnTo>
                  <a:lnTo>
                    <a:pt x="421" y="545"/>
                  </a:lnTo>
                  <a:lnTo>
                    <a:pt x="432" y="552"/>
                  </a:lnTo>
                  <a:lnTo>
                    <a:pt x="439" y="559"/>
                  </a:lnTo>
                  <a:lnTo>
                    <a:pt x="445" y="561"/>
                  </a:lnTo>
                  <a:lnTo>
                    <a:pt x="449" y="561"/>
                  </a:lnTo>
                  <a:lnTo>
                    <a:pt x="454" y="564"/>
                  </a:lnTo>
                  <a:lnTo>
                    <a:pt x="454" y="566"/>
                  </a:lnTo>
                  <a:lnTo>
                    <a:pt x="458" y="570"/>
                  </a:lnTo>
                  <a:lnTo>
                    <a:pt x="465" y="578"/>
                  </a:lnTo>
                  <a:lnTo>
                    <a:pt x="467" y="579"/>
                  </a:lnTo>
                  <a:lnTo>
                    <a:pt x="471" y="586"/>
                  </a:lnTo>
                  <a:lnTo>
                    <a:pt x="471" y="589"/>
                  </a:lnTo>
                  <a:lnTo>
                    <a:pt x="469" y="592"/>
                  </a:lnTo>
                  <a:lnTo>
                    <a:pt x="469" y="604"/>
                  </a:lnTo>
                  <a:lnTo>
                    <a:pt x="472" y="607"/>
                  </a:lnTo>
                  <a:lnTo>
                    <a:pt x="475" y="615"/>
                  </a:lnTo>
                  <a:lnTo>
                    <a:pt x="472" y="617"/>
                  </a:lnTo>
                  <a:lnTo>
                    <a:pt x="465" y="617"/>
                  </a:lnTo>
                  <a:lnTo>
                    <a:pt x="445" y="618"/>
                  </a:lnTo>
                  <a:lnTo>
                    <a:pt x="443" y="618"/>
                  </a:lnTo>
                  <a:lnTo>
                    <a:pt x="435" y="618"/>
                  </a:lnTo>
                  <a:lnTo>
                    <a:pt x="407" y="621"/>
                  </a:lnTo>
                  <a:lnTo>
                    <a:pt x="378" y="622"/>
                  </a:lnTo>
                  <a:lnTo>
                    <a:pt x="371" y="622"/>
                  </a:lnTo>
                  <a:lnTo>
                    <a:pt x="335" y="625"/>
                  </a:lnTo>
                  <a:lnTo>
                    <a:pt x="334" y="625"/>
                  </a:lnTo>
                  <a:lnTo>
                    <a:pt x="331" y="625"/>
                  </a:lnTo>
                  <a:lnTo>
                    <a:pt x="306" y="625"/>
                  </a:lnTo>
                  <a:lnTo>
                    <a:pt x="303" y="627"/>
                  </a:lnTo>
                  <a:lnTo>
                    <a:pt x="296" y="627"/>
                  </a:lnTo>
                  <a:lnTo>
                    <a:pt x="285" y="627"/>
                  </a:lnTo>
                  <a:lnTo>
                    <a:pt x="268" y="628"/>
                  </a:lnTo>
                  <a:lnTo>
                    <a:pt x="267" y="628"/>
                  </a:lnTo>
                  <a:lnTo>
                    <a:pt x="259" y="628"/>
                  </a:lnTo>
                  <a:lnTo>
                    <a:pt x="256" y="628"/>
                  </a:lnTo>
                  <a:lnTo>
                    <a:pt x="237" y="629"/>
                  </a:lnTo>
                  <a:lnTo>
                    <a:pt x="227" y="629"/>
                  </a:lnTo>
                  <a:lnTo>
                    <a:pt x="223" y="629"/>
                  </a:lnTo>
                  <a:lnTo>
                    <a:pt x="206" y="629"/>
                  </a:lnTo>
                  <a:lnTo>
                    <a:pt x="198" y="629"/>
                  </a:lnTo>
                  <a:lnTo>
                    <a:pt x="189" y="629"/>
                  </a:lnTo>
                  <a:lnTo>
                    <a:pt x="188" y="629"/>
                  </a:lnTo>
                  <a:lnTo>
                    <a:pt x="185" y="629"/>
                  </a:lnTo>
                  <a:lnTo>
                    <a:pt x="169" y="631"/>
                  </a:lnTo>
                  <a:lnTo>
                    <a:pt x="159" y="631"/>
                  </a:lnTo>
                  <a:lnTo>
                    <a:pt x="149" y="632"/>
                  </a:lnTo>
                  <a:lnTo>
                    <a:pt x="144" y="632"/>
                  </a:lnTo>
                  <a:lnTo>
                    <a:pt x="123" y="632"/>
                  </a:lnTo>
                  <a:lnTo>
                    <a:pt x="120" y="632"/>
                  </a:lnTo>
                  <a:lnTo>
                    <a:pt x="110" y="632"/>
                  </a:lnTo>
                  <a:lnTo>
                    <a:pt x="106" y="632"/>
                  </a:lnTo>
                  <a:lnTo>
                    <a:pt x="101" y="632"/>
                  </a:lnTo>
                  <a:lnTo>
                    <a:pt x="97" y="632"/>
                  </a:lnTo>
                  <a:lnTo>
                    <a:pt x="80" y="632"/>
                  </a:lnTo>
                  <a:lnTo>
                    <a:pt x="70" y="634"/>
                  </a:lnTo>
                  <a:lnTo>
                    <a:pt x="65" y="634"/>
                  </a:lnTo>
                  <a:lnTo>
                    <a:pt x="65" y="620"/>
                  </a:lnTo>
                  <a:lnTo>
                    <a:pt x="65" y="606"/>
                  </a:lnTo>
                  <a:lnTo>
                    <a:pt x="65" y="595"/>
                  </a:lnTo>
                  <a:lnTo>
                    <a:pt x="63" y="579"/>
                  </a:lnTo>
                  <a:lnTo>
                    <a:pt x="63" y="566"/>
                  </a:lnTo>
                  <a:lnTo>
                    <a:pt x="63" y="557"/>
                  </a:lnTo>
                  <a:lnTo>
                    <a:pt x="63" y="521"/>
                  </a:lnTo>
                  <a:lnTo>
                    <a:pt x="63" y="511"/>
                  </a:lnTo>
                  <a:lnTo>
                    <a:pt x="63" y="492"/>
                  </a:lnTo>
                </a:path>
              </a:pathLst>
            </a:custGeom>
            <a:solidFill>
              <a:srgbClr val="67BD62"/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1" name="Freeform 234"/>
            <p:cNvSpPr>
              <a:spLocks/>
            </p:cNvSpPr>
            <p:nvPr/>
          </p:nvSpPr>
          <p:spPr bwMode="auto">
            <a:xfrm>
              <a:off x="3830040" y="1682575"/>
              <a:ext cx="900113" cy="503238"/>
            </a:xfrm>
            <a:custGeom>
              <a:avLst/>
              <a:gdLst>
                <a:gd name="T0" fmla="*/ 2147483647 w 569"/>
                <a:gd name="T1" fmla="*/ 2147483647 h 343"/>
                <a:gd name="T2" fmla="*/ 2147483647 w 569"/>
                <a:gd name="T3" fmla="*/ 2147483647 h 343"/>
                <a:gd name="T4" fmla="*/ 2147483647 w 569"/>
                <a:gd name="T5" fmla="*/ 2147483647 h 343"/>
                <a:gd name="T6" fmla="*/ 2147483647 w 569"/>
                <a:gd name="T7" fmla="*/ 2147483647 h 343"/>
                <a:gd name="T8" fmla="*/ 2147483647 w 569"/>
                <a:gd name="T9" fmla="*/ 2147483647 h 343"/>
                <a:gd name="T10" fmla="*/ 2147483647 w 569"/>
                <a:gd name="T11" fmla="*/ 2147483647 h 343"/>
                <a:gd name="T12" fmla="*/ 2147483647 w 569"/>
                <a:gd name="T13" fmla="*/ 2147483647 h 343"/>
                <a:gd name="T14" fmla="*/ 2147483647 w 569"/>
                <a:gd name="T15" fmla="*/ 2147483647 h 343"/>
                <a:gd name="T16" fmla="*/ 2147483647 w 569"/>
                <a:gd name="T17" fmla="*/ 2147483647 h 343"/>
                <a:gd name="T18" fmla="*/ 2147483647 w 569"/>
                <a:gd name="T19" fmla="*/ 2147483647 h 343"/>
                <a:gd name="T20" fmla="*/ 2147483647 w 569"/>
                <a:gd name="T21" fmla="*/ 2147483647 h 343"/>
                <a:gd name="T22" fmla="*/ 2147483647 w 569"/>
                <a:gd name="T23" fmla="*/ 2147483647 h 343"/>
                <a:gd name="T24" fmla="*/ 2147483647 w 569"/>
                <a:gd name="T25" fmla="*/ 2147483647 h 343"/>
                <a:gd name="T26" fmla="*/ 2147483647 w 569"/>
                <a:gd name="T27" fmla="*/ 2147483647 h 343"/>
                <a:gd name="T28" fmla="*/ 2147483647 w 569"/>
                <a:gd name="T29" fmla="*/ 2147483647 h 343"/>
                <a:gd name="T30" fmla="*/ 2147483647 w 569"/>
                <a:gd name="T31" fmla="*/ 2147483647 h 343"/>
                <a:gd name="T32" fmla="*/ 2147483647 w 569"/>
                <a:gd name="T33" fmla="*/ 2147483647 h 343"/>
                <a:gd name="T34" fmla="*/ 2147483647 w 569"/>
                <a:gd name="T35" fmla="*/ 2147483647 h 343"/>
                <a:gd name="T36" fmla="*/ 2147483647 w 569"/>
                <a:gd name="T37" fmla="*/ 2147483647 h 343"/>
                <a:gd name="T38" fmla="*/ 2147483647 w 569"/>
                <a:gd name="T39" fmla="*/ 2147483647 h 343"/>
                <a:gd name="T40" fmla="*/ 2147483647 w 569"/>
                <a:gd name="T41" fmla="*/ 2147483647 h 343"/>
                <a:gd name="T42" fmla="*/ 2147483647 w 569"/>
                <a:gd name="T43" fmla="*/ 2147483647 h 343"/>
                <a:gd name="T44" fmla="*/ 2147483647 w 569"/>
                <a:gd name="T45" fmla="*/ 2147483647 h 343"/>
                <a:gd name="T46" fmla="*/ 2147483647 w 569"/>
                <a:gd name="T47" fmla="*/ 2147483647 h 343"/>
                <a:gd name="T48" fmla="*/ 2147483647 w 569"/>
                <a:gd name="T49" fmla="*/ 2147483647 h 343"/>
                <a:gd name="T50" fmla="*/ 2147483647 w 569"/>
                <a:gd name="T51" fmla="*/ 2147483647 h 343"/>
                <a:gd name="T52" fmla="*/ 2147483647 w 569"/>
                <a:gd name="T53" fmla="*/ 2147483647 h 343"/>
                <a:gd name="T54" fmla="*/ 2147483647 w 569"/>
                <a:gd name="T55" fmla="*/ 2147483647 h 343"/>
                <a:gd name="T56" fmla="*/ 2147483647 w 569"/>
                <a:gd name="T57" fmla="*/ 2147483647 h 343"/>
                <a:gd name="T58" fmla="*/ 2147483647 w 569"/>
                <a:gd name="T59" fmla="*/ 2147483647 h 343"/>
                <a:gd name="T60" fmla="*/ 2147483647 w 569"/>
                <a:gd name="T61" fmla="*/ 2147483647 h 343"/>
                <a:gd name="T62" fmla="*/ 2147483647 w 569"/>
                <a:gd name="T63" fmla="*/ 2147483647 h 343"/>
                <a:gd name="T64" fmla="*/ 2147483647 w 569"/>
                <a:gd name="T65" fmla="*/ 2147483647 h 343"/>
                <a:gd name="T66" fmla="*/ 2147483647 w 569"/>
                <a:gd name="T67" fmla="*/ 2147483647 h 343"/>
                <a:gd name="T68" fmla="*/ 2147483647 w 569"/>
                <a:gd name="T69" fmla="*/ 2147483647 h 343"/>
                <a:gd name="T70" fmla="*/ 2147483647 w 569"/>
                <a:gd name="T71" fmla="*/ 2147483647 h 343"/>
                <a:gd name="T72" fmla="*/ 2147483647 w 569"/>
                <a:gd name="T73" fmla="*/ 2147483647 h 343"/>
                <a:gd name="T74" fmla="*/ 2147483647 w 569"/>
                <a:gd name="T75" fmla="*/ 2147483647 h 343"/>
                <a:gd name="T76" fmla="*/ 2147483647 w 569"/>
                <a:gd name="T77" fmla="*/ 2147483647 h 343"/>
                <a:gd name="T78" fmla="*/ 2147483647 w 569"/>
                <a:gd name="T79" fmla="*/ 2147483647 h 343"/>
                <a:gd name="T80" fmla="*/ 2147483647 w 569"/>
                <a:gd name="T81" fmla="*/ 2147483647 h 343"/>
                <a:gd name="T82" fmla="*/ 2147483647 w 569"/>
                <a:gd name="T83" fmla="*/ 2147483647 h 343"/>
                <a:gd name="T84" fmla="*/ 2147483647 w 569"/>
                <a:gd name="T85" fmla="*/ 2147483647 h 343"/>
                <a:gd name="T86" fmla="*/ 2147483647 w 569"/>
                <a:gd name="T87" fmla="*/ 2147483647 h 343"/>
                <a:gd name="T88" fmla="*/ 2147483647 w 569"/>
                <a:gd name="T89" fmla="*/ 2147483647 h 343"/>
                <a:gd name="T90" fmla="*/ 2147483647 w 569"/>
                <a:gd name="T91" fmla="*/ 2147483647 h 343"/>
                <a:gd name="T92" fmla="*/ 2147483647 w 569"/>
                <a:gd name="T93" fmla="*/ 2147483647 h 343"/>
                <a:gd name="T94" fmla="*/ 2147483647 w 569"/>
                <a:gd name="T95" fmla="*/ 2147483647 h 34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69"/>
                <a:gd name="T145" fmla="*/ 0 h 343"/>
                <a:gd name="T146" fmla="*/ 569 w 569"/>
                <a:gd name="T147" fmla="*/ 343 h 34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69" h="343">
                  <a:moveTo>
                    <a:pt x="155" y="335"/>
                  </a:moveTo>
                  <a:lnTo>
                    <a:pt x="212" y="336"/>
                  </a:lnTo>
                  <a:lnTo>
                    <a:pt x="222" y="337"/>
                  </a:lnTo>
                  <a:lnTo>
                    <a:pt x="268" y="337"/>
                  </a:lnTo>
                  <a:lnTo>
                    <a:pt x="269" y="337"/>
                  </a:lnTo>
                  <a:lnTo>
                    <a:pt x="270" y="337"/>
                  </a:lnTo>
                  <a:lnTo>
                    <a:pt x="306" y="339"/>
                  </a:lnTo>
                  <a:lnTo>
                    <a:pt x="306" y="340"/>
                  </a:lnTo>
                  <a:lnTo>
                    <a:pt x="316" y="340"/>
                  </a:lnTo>
                  <a:lnTo>
                    <a:pt x="329" y="340"/>
                  </a:lnTo>
                  <a:lnTo>
                    <a:pt x="336" y="340"/>
                  </a:lnTo>
                  <a:lnTo>
                    <a:pt x="363" y="340"/>
                  </a:lnTo>
                  <a:lnTo>
                    <a:pt x="383" y="340"/>
                  </a:lnTo>
                  <a:lnTo>
                    <a:pt x="401" y="340"/>
                  </a:lnTo>
                  <a:lnTo>
                    <a:pt x="404" y="340"/>
                  </a:lnTo>
                  <a:lnTo>
                    <a:pt x="430" y="342"/>
                  </a:lnTo>
                  <a:lnTo>
                    <a:pt x="440" y="342"/>
                  </a:lnTo>
                  <a:lnTo>
                    <a:pt x="458" y="342"/>
                  </a:lnTo>
                  <a:lnTo>
                    <a:pt x="459" y="342"/>
                  </a:lnTo>
                  <a:lnTo>
                    <a:pt x="461" y="342"/>
                  </a:lnTo>
                  <a:lnTo>
                    <a:pt x="497" y="342"/>
                  </a:lnTo>
                  <a:lnTo>
                    <a:pt x="516" y="342"/>
                  </a:lnTo>
                  <a:lnTo>
                    <a:pt x="518" y="342"/>
                  </a:lnTo>
                  <a:lnTo>
                    <a:pt x="534" y="342"/>
                  </a:lnTo>
                  <a:lnTo>
                    <a:pt x="554" y="340"/>
                  </a:lnTo>
                  <a:lnTo>
                    <a:pt x="568" y="340"/>
                  </a:lnTo>
                  <a:lnTo>
                    <a:pt x="566" y="333"/>
                  </a:lnTo>
                  <a:lnTo>
                    <a:pt x="566" y="330"/>
                  </a:lnTo>
                  <a:lnTo>
                    <a:pt x="566" y="332"/>
                  </a:lnTo>
                  <a:lnTo>
                    <a:pt x="562" y="296"/>
                  </a:lnTo>
                  <a:lnTo>
                    <a:pt x="554" y="280"/>
                  </a:lnTo>
                  <a:lnTo>
                    <a:pt x="551" y="266"/>
                  </a:lnTo>
                  <a:lnTo>
                    <a:pt x="549" y="266"/>
                  </a:lnTo>
                  <a:lnTo>
                    <a:pt x="549" y="240"/>
                  </a:lnTo>
                  <a:lnTo>
                    <a:pt x="547" y="226"/>
                  </a:lnTo>
                  <a:lnTo>
                    <a:pt x="545" y="209"/>
                  </a:lnTo>
                  <a:lnTo>
                    <a:pt x="545" y="207"/>
                  </a:lnTo>
                  <a:lnTo>
                    <a:pt x="545" y="201"/>
                  </a:lnTo>
                  <a:lnTo>
                    <a:pt x="545" y="191"/>
                  </a:lnTo>
                  <a:lnTo>
                    <a:pt x="545" y="190"/>
                  </a:lnTo>
                  <a:lnTo>
                    <a:pt x="544" y="187"/>
                  </a:lnTo>
                  <a:lnTo>
                    <a:pt x="545" y="186"/>
                  </a:lnTo>
                  <a:lnTo>
                    <a:pt x="544" y="173"/>
                  </a:lnTo>
                  <a:lnTo>
                    <a:pt x="544" y="172"/>
                  </a:lnTo>
                  <a:lnTo>
                    <a:pt x="543" y="159"/>
                  </a:lnTo>
                  <a:lnTo>
                    <a:pt x="541" y="154"/>
                  </a:lnTo>
                  <a:lnTo>
                    <a:pt x="530" y="133"/>
                  </a:lnTo>
                  <a:lnTo>
                    <a:pt x="523" y="102"/>
                  </a:lnTo>
                  <a:lnTo>
                    <a:pt x="520" y="101"/>
                  </a:lnTo>
                  <a:lnTo>
                    <a:pt x="522" y="98"/>
                  </a:lnTo>
                  <a:lnTo>
                    <a:pt x="523" y="97"/>
                  </a:lnTo>
                  <a:lnTo>
                    <a:pt x="522" y="75"/>
                  </a:lnTo>
                  <a:lnTo>
                    <a:pt x="520" y="62"/>
                  </a:lnTo>
                  <a:lnTo>
                    <a:pt x="518" y="27"/>
                  </a:lnTo>
                  <a:lnTo>
                    <a:pt x="519" y="26"/>
                  </a:lnTo>
                  <a:lnTo>
                    <a:pt x="515" y="12"/>
                  </a:lnTo>
                  <a:lnTo>
                    <a:pt x="462" y="12"/>
                  </a:lnTo>
                  <a:lnTo>
                    <a:pt x="386" y="12"/>
                  </a:lnTo>
                  <a:lnTo>
                    <a:pt x="348" y="12"/>
                  </a:lnTo>
                  <a:lnTo>
                    <a:pt x="299" y="12"/>
                  </a:lnTo>
                  <a:lnTo>
                    <a:pt x="215" y="9"/>
                  </a:lnTo>
                  <a:lnTo>
                    <a:pt x="205" y="9"/>
                  </a:lnTo>
                  <a:lnTo>
                    <a:pt x="166" y="8"/>
                  </a:lnTo>
                  <a:lnTo>
                    <a:pt x="101" y="5"/>
                  </a:lnTo>
                  <a:lnTo>
                    <a:pt x="19" y="0"/>
                  </a:lnTo>
                  <a:lnTo>
                    <a:pt x="18" y="26"/>
                  </a:lnTo>
                  <a:lnTo>
                    <a:pt x="18" y="36"/>
                  </a:lnTo>
                  <a:lnTo>
                    <a:pt x="18" y="38"/>
                  </a:lnTo>
                  <a:lnTo>
                    <a:pt x="18" y="40"/>
                  </a:lnTo>
                  <a:lnTo>
                    <a:pt x="16" y="52"/>
                  </a:lnTo>
                  <a:lnTo>
                    <a:pt x="16" y="65"/>
                  </a:lnTo>
                  <a:lnTo>
                    <a:pt x="15" y="93"/>
                  </a:lnTo>
                  <a:lnTo>
                    <a:pt x="13" y="107"/>
                  </a:lnTo>
                  <a:lnTo>
                    <a:pt x="12" y="119"/>
                  </a:lnTo>
                  <a:lnTo>
                    <a:pt x="12" y="133"/>
                  </a:lnTo>
                  <a:lnTo>
                    <a:pt x="9" y="171"/>
                  </a:lnTo>
                  <a:lnTo>
                    <a:pt x="9" y="173"/>
                  </a:lnTo>
                  <a:lnTo>
                    <a:pt x="9" y="177"/>
                  </a:lnTo>
                  <a:lnTo>
                    <a:pt x="8" y="200"/>
                  </a:lnTo>
                  <a:lnTo>
                    <a:pt x="5" y="240"/>
                  </a:lnTo>
                  <a:lnTo>
                    <a:pt x="5" y="251"/>
                  </a:lnTo>
                  <a:lnTo>
                    <a:pt x="4" y="262"/>
                  </a:lnTo>
                  <a:lnTo>
                    <a:pt x="4" y="266"/>
                  </a:lnTo>
                  <a:lnTo>
                    <a:pt x="2" y="290"/>
                  </a:lnTo>
                  <a:lnTo>
                    <a:pt x="2" y="294"/>
                  </a:lnTo>
                  <a:lnTo>
                    <a:pt x="1" y="311"/>
                  </a:lnTo>
                  <a:lnTo>
                    <a:pt x="0" y="326"/>
                  </a:lnTo>
                  <a:lnTo>
                    <a:pt x="4" y="328"/>
                  </a:lnTo>
                  <a:lnTo>
                    <a:pt x="31" y="328"/>
                  </a:lnTo>
                  <a:lnTo>
                    <a:pt x="80" y="330"/>
                  </a:lnTo>
                  <a:lnTo>
                    <a:pt x="84" y="330"/>
                  </a:lnTo>
                  <a:lnTo>
                    <a:pt x="118" y="332"/>
                  </a:lnTo>
                  <a:lnTo>
                    <a:pt x="145" y="335"/>
                  </a:lnTo>
                  <a:lnTo>
                    <a:pt x="155" y="335"/>
                  </a:lnTo>
                </a:path>
              </a:pathLst>
            </a:custGeom>
            <a:solidFill>
              <a:srgbClr val="E7E6E6">
                <a:lumMod val="75000"/>
              </a:srgbClr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2" name="Freeform 235" descr="25%"/>
            <p:cNvSpPr>
              <a:spLocks/>
            </p:cNvSpPr>
            <p:nvPr/>
          </p:nvSpPr>
          <p:spPr bwMode="auto">
            <a:xfrm>
              <a:off x="3782415" y="2627138"/>
              <a:ext cx="1122363" cy="508000"/>
            </a:xfrm>
            <a:custGeom>
              <a:avLst/>
              <a:gdLst>
                <a:gd name="T0" fmla="*/ 2147483647 w 711"/>
                <a:gd name="T1" fmla="*/ 2147483647 h 345"/>
                <a:gd name="T2" fmla="*/ 2147483647 w 711"/>
                <a:gd name="T3" fmla="*/ 2147483647 h 345"/>
                <a:gd name="T4" fmla="*/ 2147483647 w 711"/>
                <a:gd name="T5" fmla="*/ 2147483647 h 345"/>
                <a:gd name="T6" fmla="*/ 2147483647 w 711"/>
                <a:gd name="T7" fmla="*/ 2147483647 h 345"/>
                <a:gd name="T8" fmla="*/ 2147483647 w 711"/>
                <a:gd name="T9" fmla="*/ 2147483647 h 345"/>
                <a:gd name="T10" fmla="*/ 2147483647 w 711"/>
                <a:gd name="T11" fmla="*/ 2147483647 h 345"/>
                <a:gd name="T12" fmla="*/ 2147483647 w 711"/>
                <a:gd name="T13" fmla="*/ 2147483647 h 345"/>
                <a:gd name="T14" fmla="*/ 2147483647 w 711"/>
                <a:gd name="T15" fmla="*/ 2147483647 h 345"/>
                <a:gd name="T16" fmla="*/ 2147483647 w 711"/>
                <a:gd name="T17" fmla="*/ 2147483647 h 345"/>
                <a:gd name="T18" fmla="*/ 2147483647 w 711"/>
                <a:gd name="T19" fmla="*/ 2147483647 h 345"/>
                <a:gd name="T20" fmla="*/ 2147483647 w 711"/>
                <a:gd name="T21" fmla="*/ 2147483647 h 345"/>
                <a:gd name="T22" fmla="*/ 0 w 711"/>
                <a:gd name="T23" fmla="*/ 2147483647 h 345"/>
                <a:gd name="T24" fmla="*/ 2147483647 w 711"/>
                <a:gd name="T25" fmla="*/ 2147483647 h 345"/>
                <a:gd name="T26" fmla="*/ 2147483647 w 711"/>
                <a:gd name="T27" fmla="*/ 2147483647 h 345"/>
                <a:gd name="T28" fmla="*/ 2147483647 w 711"/>
                <a:gd name="T29" fmla="*/ 2147483647 h 345"/>
                <a:gd name="T30" fmla="*/ 2147483647 w 711"/>
                <a:gd name="T31" fmla="*/ 2147483647 h 345"/>
                <a:gd name="T32" fmla="*/ 2147483647 w 711"/>
                <a:gd name="T33" fmla="*/ 2147483647 h 345"/>
                <a:gd name="T34" fmla="*/ 2147483647 w 711"/>
                <a:gd name="T35" fmla="*/ 2147483647 h 345"/>
                <a:gd name="T36" fmla="*/ 2147483647 w 711"/>
                <a:gd name="T37" fmla="*/ 2147483647 h 345"/>
                <a:gd name="T38" fmla="*/ 2147483647 w 711"/>
                <a:gd name="T39" fmla="*/ 2147483647 h 345"/>
                <a:gd name="T40" fmla="*/ 2147483647 w 711"/>
                <a:gd name="T41" fmla="*/ 2147483647 h 345"/>
                <a:gd name="T42" fmla="*/ 2147483647 w 711"/>
                <a:gd name="T43" fmla="*/ 2147483647 h 345"/>
                <a:gd name="T44" fmla="*/ 2147483647 w 711"/>
                <a:gd name="T45" fmla="*/ 2147483647 h 345"/>
                <a:gd name="T46" fmla="*/ 2147483647 w 711"/>
                <a:gd name="T47" fmla="*/ 2147483647 h 345"/>
                <a:gd name="T48" fmla="*/ 2147483647 w 711"/>
                <a:gd name="T49" fmla="*/ 2147483647 h 345"/>
                <a:gd name="T50" fmla="*/ 2147483647 w 711"/>
                <a:gd name="T51" fmla="*/ 2147483647 h 345"/>
                <a:gd name="T52" fmla="*/ 2147483647 w 711"/>
                <a:gd name="T53" fmla="*/ 2147483647 h 345"/>
                <a:gd name="T54" fmla="*/ 2147483647 w 711"/>
                <a:gd name="T55" fmla="*/ 2147483647 h 345"/>
                <a:gd name="T56" fmla="*/ 2147483647 w 711"/>
                <a:gd name="T57" fmla="*/ 2147483647 h 345"/>
                <a:gd name="T58" fmla="*/ 2147483647 w 711"/>
                <a:gd name="T59" fmla="*/ 2147483647 h 345"/>
                <a:gd name="T60" fmla="*/ 2147483647 w 711"/>
                <a:gd name="T61" fmla="*/ 2147483647 h 345"/>
                <a:gd name="T62" fmla="*/ 2147483647 w 711"/>
                <a:gd name="T63" fmla="*/ 2147483647 h 345"/>
                <a:gd name="T64" fmla="*/ 2147483647 w 711"/>
                <a:gd name="T65" fmla="*/ 2147483647 h 345"/>
                <a:gd name="T66" fmla="*/ 2147483647 w 711"/>
                <a:gd name="T67" fmla="*/ 2147483647 h 345"/>
                <a:gd name="T68" fmla="*/ 2147483647 w 711"/>
                <a:gd name="T69" fmla="*/ 2147483647 h 345"/>
                <a:gd name="T70" fmla="*/ 2147483647 w 711"/>
                <a:gd name="T71" fmla="*/ 2147483647 h 345"/>
                <a:gd name="T72" fmla="*/ 2147483647 w 711"/>
                <a:gd name="T73" fmla="*/ 2147483647 h 345"/>
                <a:gd name="T74" fmla="*/ 2147483647 w 711"/>
                <a:gd name="T75" fmla="*/ 2147483647 h 345"/>
                <a:gd name="T76" fmla="*/ 2147483647 w 711"/>
                <a:gd name="T77" fmla="*/ 2147483647 h 345"/>
                <a:gd name="T78" fmla="*/ 2147483647 w 711"/>
                <a:gd name="T79" fmla="*/ 2147483647 h 345"/>
                <a:gd name="T80" fmla="*/ 2147483647 w 711"/>
                <a:gd name="T81" fmla="*/ 2147483647 h 345"/>
                <a:gd name="T82" fmla="*/ 2147483647 w 711"/>
                <a:gd name="T83" fmla="*/ 2147483647 h 345"/>
                <a:gd name="T84" fmla="*/ 2147483647 w 711"/>
                <a:gd name="T85" fmla="*/ 2147483647 h 345"/>
                <a:gd name="T86" fmla="*/ 2147483647 w 711"/>
                <a:gd name="T87" fmla="*/ 2147483647 h 345"/>
                <a:gd name="T88" fmla="*/ 2147483647 w 711"/>
                <a:gd name="T89" fmla="*/ 2147483647 h 345"/>
                <a:gd name="T90" fmla="*/ 2147483647 w 711"/>
                <a:gd name="T91" fmla="*/ 2147483647 h 345"/>
                <a:gd name="T92" fmla="*/ 2147483647 w 711"/>
                <a:gd name="T93" fmla="*/ 2147483647 h 345"/>
                <a:gd name="T94" fmla="*/ 2147483647 w 711"/>
                <a:gd name="T95" fmla="*/ 2147483647 h 345"/>
                <a:gd name="T96" fmla="*/ 2147483647 w 711"/>
                <a:gd name="T97" fmla="*/ 2147483647 h 345"/>
                <a:gd name="T98" fmla="*/ 2147483647 w 711"/>
                <a:gd name="T99" fmla="*/ 2147483647 h 345"/>
                <a:gd name="T100" fmla="*/ 2147483647 w 711"/>
                <a:gd name="T101" fmla="*/ 2147483647 h 345"/>
                <a:gd name="T102" fmla="*/ 2147483647 w 711"/>
                <a:gd name="T103" fmla="*/ 2147483647 h 345"/>
                <a:gd name="T104" fmla="*/ 2147483647 w 711"/>
                <a:gd name="T105" fmla="*/ 2147483647 h 345"/>
                <a:gd name="T106" fmla="*/ 2147483647 w 711"/>
                <a:gd name="T107" fmla="*/ 2147483647 h 345"/>
                <a:gd name="T108" fmla="*/ 2147483647 w 711"/>
                <a:gd name="T109" fmla="*/ 2147483647 h 34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11"/>
                <a:gd name="T166" fmla="*/ 0 h 345"/>
                <a:gd name="T167" fmla="*/ 711 w 711"/>
                <a:gd name="T168" fmla="*/ 345 h 34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11" h="345">
                  <a:moveTo>
                    <a:pt x="430" y="344"/>
                  </a:moveTo>
                  <a:lnTo>
                    <a:pt x="427" y="344"/>
                  </a:lnTo>
                  <a:lnTo>
                    <a:pt x="417" y="344"/>
                  </a:lnTo>
                  <a:lnTo>
                    <a:pt x="401" y="344"/>
                  </a:lnTo>
                  <a:lnTo>
                    <a:pt x="397" y="342"/>
                  </a:lnTo>
                  <a:lnTo>
                    <a:pt x="393" y="342"/>
                  </a:lnTo>
                  <a:lnTo>
                    <a:pt x="381" y="342"/>
                  </a:lnTo>
                  <a:lnTo>
                    <a:pt x="376" y="342"/>
                  </a:lnTo>
                  <a:lnTo>
                    <a:pt x="355" y="342"/>
                  </a:lnTo>
                  <a:lnTo>
                    <a:pt x="340" y="342"/>
                  </a:lnTo>
                  <a:lnTo>
                    <a:pt x="315" y="342"/>
                  </a:lnTo>
                  <a:lnTo>
                    <a:pt x="311" y="342"/>
                  </a:lnTo>
                  <a:lnTo>
                    <a:pt x="310" y="342"/>
                  </a:lnTo>
                  <a:lnTo>
                    <a:pt x="294" y="341"/>
                  </a:lnTo>
                  <a:lnTo>
                    <a:pt x="279" y="341"/>
                  </a:lnTo>
                  <a:lnTo>
                    <a:pt x="265" y="341"/>
                  </a:lnTo>
                  <a:lnTo>
                    <a:pt x="262" y="341"/>
                  </a:lnTo>
                  <a:lnTo>
                    <a:pt x="253" y="339"/>
                  </a:lnTo>
                  <a:lnTo>
                    <a:pt x="232" y="339"/>
                  </a:lnTo>
                  <a:lnTo>
                    <a:pt x="217" y="339"/>
                  </a:lnTo>
                  <a:lnTo>
                    <a:pt x="213" y="339"/>
                  </a:lnTo>
                  <a:lnTo>
                    <a:pt x="210" y="339"/>
                  </a:lnTo>
                  <a:lnTo>
                    <a:pt x="157" y="337"/>
                  </a:lnTo>
                  <a:lnTo>
                    <a:pt x="159" y="299"/>
                  </a:lnTo>
                  <a:lnTo>
                    <a:pt x="159" y="289"/>
                  </a:lnTo>
                  <a:lnTo>
                    <a:pt x="159" y="282"/>
                  </a:lnTo>
                  <a:lnTo>
                    <a:pt x="160" y="268"/>
                  </a:lnTo>
                  <a:lnTo>
                    <a:pt x="160" y="261"/>
                  </a:lnTo>
                  <a:lnTo>
                    <a:pt x="160" y="254"/>
                  </a:lnTo>
                  <a:lnTo>
                    <a:pt x="161" y="227"/>
                  </a:lnTo>
                  <a:lnTo>
                    <a:pt x="116" y="225"/>
                  </a:lnTo>
                  <a:lnTo>
                    <a:pt x="113" y="225"/>
                  </a:lnTo>
                  <a:lnTo>
                    <a:pt x="53" y="222"/>
                  </a:lnTo>
                  <a:lnTo>
                    <a:pt x="38" y="220"/>
                  </a:lnTo>
                  <a:lnTo>
                    <a:pt x="34" y="220"/>
                  </a:lnTo>
                  <a:lnTo>
                    <a:pt x="0" y="219"/>
                  </a:lnTo>
                  <a:lnTo>
                    <a:pt x="1" y="205"/>
                  </a:lnTo>
                  <a:lnTo>
                    <a:pt x="1" y="185"/>
                  </a:lnTo>
                  <a:lnTo>
                    <a:pt x="2" y="176"/>
                  </a:lnTo>
                  <a:lnTo>
                    <a:pt x="4" y="165"/>
                  </a:lnTo>
                  <a:lnTo>
                    <a:pt x="4" y="158"/>
                  </a:lnTo>
                  <a:lnTo>
                    <a:pt x="4" y="151"/>
                  </a:lnTo>
                  <a:lnTo>
                    <a:pt x="4" y="142"/>
                  </a:lnTo>
                  <a:lnTo>
                    <a:pt x="4" y="137"/>
                  </a:lnTo>
                  <a:lnTo>
                    <a:pt x="5" y="123"/>
                  </a:lnTo>
                  <a:lnTo>
                    <a:pt x="6" y="109"/>
                  </a:lnTo>
                  <a:lnTo>
                    <a:pt x="6" y="96"/>
                  </a:lnTo>
                  <a:lnTo>
                    <a:pt x="8" y="82"/>
                  </a:lnTo>
                  <a:lnTo>
                    <a:pt x="11" y="44"/>
                  </a:lnTo>
                  <a:lnTo>
                    <a:pt x="11" y="19"/>
                  </a:lnTo>
                  <a:lnTo>
                    <a:pt x="12" y="5"/>
                  </a:lnTo>
                  <a:lnTo>
                    <a:pt x="13" y="0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56" y="2"/>
                  </a:lnTo>
                  <a:lnTo>
                    <a:pt x="76" y="2"/>
                  </a:lnTo>
                  <a:lnTo>
                    <a:pt x="78" y="4"/>
                  </a:lnTo>
                  <a:lnTo>
                    <a:pt x="95" y="5"/>
                  </a:lnTo>
                  <a:lnTo>
                    <a:pt x="105" y="5"/>
                  </a:lnTo>
                  <a:lnTo>
                    <a:pt x="107" y="5"/>
                  </a:lnTo>
                  <a:lnTo>
                    <a:pt x="112" y="5"/>
                  </a:lnTo>
                  <a:lnTo>
                    <a:pt x="137" y="6"/>
                  </a:lnTo>
                  <a:lnTo>
                    <a:pt x="155" y="8"/>
                  </a:lnTo>
                  <a:lnTo>
                    <a:pt x="167" y="8"/>
                  </a:lnTo>
                  <a:lnTo>
                    <a:pt x="193" y="9"/>
                  </a:lnTo>
                  <a:lnTo>
                    <a:pt x="199" y="9"/>
                  </a:lnTo>
                  <a:lnTo>
                    <a:pt x="235" y="11"/>
                  </a:lnTo>
                  <a:lnTo>
                    <a:pt x="265" y="12"/>
                  </a:lnTo>
                  <a:lnTo>
                    <a:pt x="292" y="12"/>
                  </a:lnTo>
                  <a:lnTo>
                    <a:pt x="315" y="12"/>
                  </a:lnTo>
                  <a:lnTo>
                    <a:pt x="368" y="13"/>
                  </a:lnTo>
                  <a:lnTo>
                    <a:pt x="390" y="13"/>
                  </a:lnTo>
                  <a:lnTo>
                    <a:pt x="449" y="15"/>
                  </a:lnTo>
                  <a:lnTo>
                    <a:pt x="459" y="25"/>
                  </a:lnTo>
                  <a:lnTo>
                    <a:pt x="465" y="27"/>
                  </a:lnTo>
                  <a:lnTo>
                    <a:pt x="469" y="29"/>
                  </a:lnTo>
                  <a:lnTo>
                    <a:pt x="477" y="32"/>
                  </a:lnTo>
                  <a:lnTo>
                    <a:pt x="489" y="40"/>
                  </a:lnTo>
                  <a:lnTo>
                    <a:pt x="499" y="29"/>
                  </a:lnTo>
                  <a:lnTo>
                    <a:pt x="517" y="32"/>
                  </a:lnTo>
                  <a:lnTo>
                    <a:pt x="520" y="32"/>
                  </a:lnTo>
                  <a:lnTo>
                    <a:pt x="528" y="29"/>
                  </a:lnTo>
                  <a:lnTo>
                    <a:pt x="530" y="30"/>
                  </a:lnTo>
                  <a:lnTo>
                    <a:pt x="549" y="29"/>
                  </a:lnTo>
                  <a:lnTo>
                    <a:pt x="556" y="36"/>
                  </a:lnTo>
                  <a:lnTo>
                    <a:pt x="559" y="39"/>
                  </a:lnTo>
                  <a:lnTo>
                    <a:pt x="567" y="40"/>
                  </a:lnTo>
                  <a:lnTo>
                    <a:pt x="584" y="46"/>
                  </a:lnTo>
                  <a:lnTo>
                    <a:pt x="592" y="55"/>
                  </a:lnTo>
                  <a:lnTo>
                    <a:pt x="597" y="65"/>
                  </a:lnTo>
                  <a:lnTo>
                    <a:pt x="606" y="68"/>
                  </a:lnTo>
                  <a:lnTo>
                    <a:pt x="613" y="69"/>
                  </a:lnTo>
                  <a:lnTo>
                    <a:pt x="620" y="92"/>
                  </a:lnTo>
                  <a:lnTo>
                    <a:pt x="622" y="96"/>
                  </a:lnTo>
                  <a:lnTo>
                    <a:pt x="620" y="99"/>
                  </a:lnTo>
                  <a:lnTo>
                    <a:pt x="625" y="109"/>
                  </a:lnTo>
                  <a:lnTo>
                    <a:pt x="626" y="117"/>
                  </a:lnTo>
                  <a:lnTo>
                    <a:pt x="629" y="123"/>
                  </a:lnTo>
                  <a:lnTo>
                    <a:pt x="635" y="123"/>
                  </a:lnTo>
                  <a:lnTo>
                    <a:pt x="638" y="137"/>
                  </a:lnTo>
                  <a:lnTo>
                    <a:pt x="639" y="138"/>
                  </a:lnTo>
                  <a:lnTo>
                    <a:pt x="642" y="151"/>
                  </a:lnTo>
                  <a:lnTo>
                    <a:pt x="639" y="158"/>
                  </a:lnTo>
                  <a:lnTo>
                    <a:pt x="640" y="163"/>
                  </a:lnTo>
                  <a:lnTo>
                    <a:pt x="650" y="173"/>
                  </a:lnTo>
                  <a:lnTo>
                    <a:pt x="650" y="177"/>
                  </a:lnTo>
                  <a:lnTo>
                    <a:pt x="649" y="177"/>
                  </a:lnTo>
                  <a:lnTo>
                    <a:pt x="650" y="180"/>
                  </a:lnTo>
                  <a:lnTo>
                    <a:pt x="656" y="190"/>
                  </a:lnTo>
                  <a:lnTo>
                    <a:pt x="660" y="201"/>
                  </a:lnTo>
                  <a:lnTo>
                    <a:pt x="657" y="204"/>
                  </a:lnTo>
                  <a:lnTo>
                    <a:pt x="657" y="211"/>
                  </a:lnTo>
                  <a:lnTo>
                    <a:pt x="660" y="211"/>
                  </a:lnTo>
                  <a:lnTo>
                    <a:pt x="661" y="213"/>
                  </a:lnTo>
                  <a:lnTo>
                    <a:pt x="660" y="215"/>
                  </a:lnTo>
                  <a:lnTo>
                    <a:pt x="661" y="218"/>
                  </a:lnTo>
                  <a:lnTo>
                    <a:pt x="660" y="225"/>
                  </a:lnTo>
                  <a:lnTo>
                    <a:pt x="660" y="226"/>
                  </a:lnTo>
                  <a:lnTo>
                    <a:pt x="661" y="232"/>
                  </a:lnTo>
                  <a:lnTo>
                    <a:pt x="665" y="243"/>
                  </a:lnTo>
                  <a:lnTo>
                    <a:pt x="667" y="243"/>
                  </a:lnTo>
                  <a:lnTo>
                    <a:pt x="665" y="246"/>
                  </a:lnTo>
                  <a:lnTo>
                    <a:pt x="665" y="255"/>
                  </a:lnTo>
                  <a:lnTo>
                    <a:pt x="661" y="260"/>
                  </a:lnTo>
                  <a:lnTo>
                    <a:pt x="672" y="275"/>
                  </a:lnTo>
                  <a:lnTo>
                    <a:pt x="671" y="278"/>
                  </a:lnTo>
                  <a:lnTo>
                    <a:pt x="669" y="278"/>
                  </a:lnTo>
                  <a:lnTo>
                    <a:pt x="672" y="285"/>
                  </a:lnTo>
                  <a:lnTo>
                    <a:pt x="675" y="285"/>
                  </a:lnTo>
                  <a:lnTo>
                    <a:pt x="678" y="281"/>
                  </a:lnTo>
                  <a:lnTo>
                    <a:pt x="683" y="307"/>
                  </a:lnTo>
                  <a:lnTo>
                    <a:pt x="689" y="313"/>
                  </a:lnTo>
                  <a:lnTo>
                    <a:pt x="693" y="313"/>
                  </a:lnTo>
                  <a:lnTo>
                    <a:pt x="704" y="338"/>
                  </a:lnTo>
                  <a:lnTo>
                    <a:pt x="710" y="341"/>
                  </a:lnTo>
                  <a:lnTo>
                    <a:pt x="707" y="341"/>
                  </a:lnTo>
                  <a:lnTo>
                    <a:pt x="669" y="342"/>
                  </a:lnTo>
                  <a:lnTo>
                    <a:pt x="662" y="342"/>
                  </a:lnTo>
                  <a:lnTo>
                    <a:pt x="653" y="342"/>
                  </a:lnTo>
                  <a:lnTo>
                    <a:pt x="651" y="342"/>
                  </a:lnTo>
                  <a:lnTo>
                    <a:pt x="643" y="342"/>
                  </a:lnTo>
                  <a:lnTo>
                    <a:pt x="633" y="342"/>
                  </a:lnTo>
                  <a:lnTo>
                    <a:pt x="632" y="342"/>
                  </a:lnTo>
                  <a:lnTo>
                    <a:pt x="622" y="342"/>
                  </a:lnTo>
                  <a:lnTo>
                    <a:pt x="615" y="342"/>
                  </a:lnTo>
                  <a:lnTo>
                    <a:pt x="613" y="342"/>
                  </a:lnTo>
                  <a:lnTo>
                    <a:pt x="592" y="342"/>
                  </a:lnTo>
                  <a:lnTo>
                    <a:pt x="586" y="342"/>
                  </a:lnTo>
                  <a:lnTo>
                    <a:pt x="581" y="344"/>
                  </a:lnTo>
                  <a:lnTo>
                    <a:pt x="578" y="344"/>
                  </a:lnTo>
                  <a:lnTo>
                    <a:pt x="560" y="344"/>
                  </a:lnTo>
                  <a:lnTo>
                    <a:pt x="550" y="344"/>
                  </a:lnTo>
                  <a:lnTo>
                    <a:pt x="541" y="344"/>
                  </a:lnTo>
                  <a:lnTo>
                    <a:pt x="520" y="344"/>
                  </a:lnTo>
                  <a:lnTo>
                    <a:pt x="503" y="344"/>
                  </a:lnTo>
                  <a:lnTo>
                    <a:pt x="499" y="344"/>
                  </a:lnTo>
                  <a:lnTo>
                    <a:pt x="494" y="344"/>
                  </a:lnTo>
                  <a:lnTo>
                    <a:pt x="489" y="344"/>
                  </a:lnTo>
                  <a:lnTo>
                    <a:pt x="478" y="344"/>
                  </a:lnTo>
                  <a:lnTo>
                    <a:pt x="466" y="344"/>
                  </a:lnTo>
                  <a:lnTo>
                    <a:pt x="458" y="344"/>
                  </a:lnTo>
                  <a:lnTo>
                    <a:pt x="448" y="344"/>
                  </a:lnTo>
                  <a:lnTo>
                    <a:pt x="437" y="344"/>
                  </a:lnTo>
                  <a:lnTo>
                    <a:pt x="430" y="344"/>
                  </a:lnTo>
                </a:path>
              </a:pathLst>
            </a:custGeom>
            <a:solidFill>
              <a:srgbClr val="E7E6E6">
                <a:lumMod val="75000"/>
              </a:srgbClr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3" name="Freeform 238"/>
            <p:cNvSpPr>
              <a:spLocks/>
            </p:cNvSpPr>
            <p:nvPr/>
          </p:nvSpPr>
          <p:spPr bwMode="auto">
            <a:xfrm>
              <a:off x="5011140" y="3655838"/>
              <a:ext cx="685800" cy="590550"/>
            </a:xfrm>
            <a:custGeom>
              <a:avLst/>
              <a:gdLst>
                <a:gd name="T0" fmla="*/ 2147483647 w 434"/>
                <a:gd name="T1" fmla="*/ 2147483647 h 401"/>
                <a:gd name="T2" fmla="*/ 2147483647 w 434"/>
                <a:gd name="T3" fmla="*/ 2147483647 h 401"/>
                <a:gd name="T4" fmla="*/ 2147483647 w 434"/>
                <a:gd name="T5" fmla="*/ 2147483647 h 401"/>
                <a:gd name="T6" fmla="*/ 2147483647 w 434"/>
                <a:gd name="T7" fmla="*/ 2147483647 h 401"/>
                <a:gd name="T8" fmla="*/ 2147483647 w 434"/>
                <a:gd name="T9" fmla="*/ 2147483647 h 401"/>
                <a:gd name="T10" fmla="*/ 2147483647 w 434"/>
                <a:gd name="T11" fmla="*/ 2147483647 h 401"/>
                <a:gd name="T12" fmla="*/ 2147483647 w 434"/>
                <a:gd name="T13" fmla="*/ 2147483647 h 401"/>
                <a:gd name="T14" fmla="*/ 2147483647 w 434"/>
                <a:gd name="T15" fmla="*/ 2147483647 h 401"/>
                <a:gd name="T16" fmla="*/ 2147483647 w 434"/>
                <a:gd name="T17" fmla="*/ 2147483647 h 401"/>
                <a:gd name="T18" fmla="*/ 2147483647 w 434"/>
                <a:gd name="T19" fmla="*/ 2147483647 h 401"/>
                <a:gd name="T20" fmla="*/ 2147483647 w 434"/>
                <a:gd name="T21" fmla="*/ 2147483647 h 401"/>
                <a:gd name="T22" fmla="*/ 2147483647 w 434"/>
                <a:gd name="T23" fmla="*/ 2147483647 h 401"/>
                <a:gd name="T24" fmla="*/ 2147483647 w 434"/>
                <a:gd name="T25" fmla="*/ 2147483647 h 401"/>
                <a:gd name="T26" fmla="*/ 2147483647 w 434"/>
                <a:gd name="T27" fmla="*/ 2147483647 h 401"/>
                <a:gd name="T28" fmla="*/ 2147483647 w 434"/>
                <a:gd name="T29" fmla="*/ 2147483647 h 401"/>
                <a:gd name="T30" fmla="*/ 2147483647 w 434"/>
                <a:gd name="T31" fmla="*/ 2147483647 h 401"/>
                <a:gd name="T32" fmla="*/ 2147483647 w 434"/>
                <a:gd name="T33" fmla="*/ 2147483647 h 401"/>
                <a:gd name="T34" fmla="*/ 2147483647 w 434"/>
                <a:gd name="T35" fmla="*/ 2147483647 h 401"/>
                <a:gd name="T36" fmla="*/ 2147483647 w 434"/>
                <a:gd name="T37" fmla="*/ 2147483647 h 401"/>
                <a:gd name="T38" fmla="*/ 2147483647 w 434"/>
                <a:gd name="T39" fmla="*/ 2147483647 h 401"/>
                <a:gd name="T40" fmla="*/ 2147483647 w 434"/>
                <a:gd name="T41" fmla="*/ 2147483647 h 401"/>
                <a:gd name="T42" fmla="*/ 2147483647 w 434"/>
                <a:gd name="T43" fmla="*/ 2147483647 h 401"/>
                <a:gd name="T44" fmla="*/ 2147483647 w 434"/>
                <a:gd name="T45" fmla="*/ 2147483647 h 401"/>
                <a:gd name="T46" fmla="*/ 2147483647 w 434"/>
                <a:gd name="T47" fmla="*/ 2147483647 h 401"/>
                <a:gd name="T48" fmla="*/ 2147483647 w 434"/>
                <a:gd name="T49" fmla="*/ 2147483647 h 401"/>
                <a:gd name="T50" fmla="*/ 2147483647 w 434"/>
                <a:gd name="T51" fmla="*/ 2147483647 h 401"/>
                <a:gd name="T52" fmla="*/ 2147483647 w 434"/>
                <a:gd name="T53" fmla="*/ 2147483647 h 401"/>
                <a:gd name="T54" fmla="*/ 2147483647 w 434"/>
                <a:gd name="T55" fmla="*/ 2147483647 h 401"/>
                <a:gd name="T56" fmla="*/ 2147483647 w 434"/>
                <a:gd name="T57" fmla="*/ 2147483647 h 401"/>
                <a:gd name="T58" fmla="*/ 2147483647 w 434"/>
                <a:gd name="T59" fmla="*/ 2147483647 h 401"/>
                <a:gd name="T60" fmla="*/ 2147483647 w 434"/>
                <a:gd name="T61" fmla="*/ 2147483647 h 401"/>
                <a:gd name="T62" fmla="*/ 2147483647 w 434"/>
                <a:gd name="T63" fmla="*/ 2147483647 h 401"/>
                <a:gd name="T64" fmla="*/ 2147483647 w 434"/>
                <a:gd name="T65" fmla="*/ 2147483647 h 401"/>
                <a:gd name="T66" fmla="*/ 2147483647 w 434"/>
                <a:gd name="T67" fmla="*/ 2147483647 h 401"/>
                <a:gd name="T68" fmla="*/ 2147483647 w 434"/>
                <a:gd name="T69" fmla="*/ 2147483647 h 401"/>
                <a:gd name="T70" fmla="*/ 2147483647 w 434"/>
                <a:gd name="T71" fmla="*/ 2147483647 h 401"/>
                <a:gd name="T72" fmla="*/ 2147483647 w 434"/>
                <a:gd name="T73" fmla="*/ 2147483647 h 401"/>
                <a:gd name="T74" fmla="*/ 2147483647 w 434"/>
                <a:gd name="T75" fmla="*/ 2147483647 h 401"/>
                <a:gd name="T76" fmla="*/ 2147483647 w 434"/>
                <a:gd name="T77" fmla="*/ 2147483647 h 401"/>
                <a:gd name="T78" fmla="*/ 2147483647 w 434"/>
                <a:gd name="T79" fmla="*/ 2147483647 h 401"/>
                <a:gd name="T80" fmla="*/ 2147483647 w 434"/>
                <a:gd name="T81" fmla="*/ 2147483647 h 401"/>
                <a:gd name="T82" fmla="*/ 2147483647 w 434"/>
                <a:gd name="T83" fmla="*/ 2147483647 h 401"/>
                <a:gd name="T84" fmla="*/ 2147483647 w 434"/>
                <a:gd name="T85" fmla="*/ 2147483647 h 401"/>
                <a:gd name="T86" fmla="*/ 2147483647 w 434"/>
                <a:gd name="T87" fmla="*/ 2147483647 h 401"/>
                <a:gd name="T88" fmla="*/ 2147483647 w 434"/>
                <a:gd name="T89" fmla="*/ 2147483647 h 401"/>
                <a:gd name="T90" fmla="*/ 2147483647 w 434"/>
                <a:gd name="T91" fmla="*/ 2147483647 h 401"/>
                <a:gd name="T92" fmla="*/ 2147483647 w 434"/>
                <a:gd name="T93" fmla="*/ 2147483647 h 401"/>
                <a:gd name="T94" fmla="*/ 2147483647 w 434"/>
                <a:gd name="T95" fmla="*/ 2147483647 h 401"/>
                <a:gd name="T96" fmla="*/ 2147483647 w 434"/>
                <a:gd name="T97" fmla="*/ 2147483647 h 401"/>
                <a:gd name="T98" fmla="*/ 2147483647 w 434"/>
                <a:gd name="T99" fmla="*/ 2147483647 h 401"/>
                <a:gd name="T100" fmla="*/ 2147483647 w 434"/>
                <a:gd name="T101" fmla="*/ 2147483647 h 401"/>
                <a:gd name="T102" fmla="*/ 2147483647 w 434"/>
                <a:gd name="T103" fmla="*/ 2147483647 h 401"/>
                <a:gd name="T104" fmla="*/ 2147483647 w 434"/>
                <a:gd name="T105" fmla="*/ 2147483647 h 401"/>
                <a:gd name="T106" fmla="*/ 2147483647 w 434"/>
                <a:gd name="T107" fmla="*/ 2147483647 h 401"/>
                <a:gd name="T108" fmla="*/ 2147483647 w 434"/>
                <a:gd name="T109" fmla="*/ 2147483647 h 401"/>
                <a:gd name="T110" fmla="*/ 2147483647 w 434"/>
                <a:gd name="T111" fmla="*/ 2147483647 h 401"/>
                <a:gd name="T112" fmla="*/ 2147483647 w 434"/>
                <a:gd name="T113" fmla="*/ 2147483647 h 401"/>
                <a:gd name="T114" fmla="*/ 2147483647 w 434"/>
                <a:gd name="T115" fmla="*/ 2147483647 h 401"/>
                <a:gd name="T116" fmla="*/ 2147483647 w 434"/>
                <a:gd name="T117" fmla="*/ 2147483647 h 401"/>
                <a:gd name="T118" fmla="*/ 2147483647 w 434"/>
                <a:gd name="T119" fmla="*/ 2147483647 h 4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34"/>
                <a:gd name="T181" fmla="*/ 0 h 401"/>
                <a:gd name="T182" fmla="*/ 434 w 434"/>
                <a:gd name="T183" fmla="*/ 401 h 40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34" h="401">
                  <a:moveTo>
                    <a:pt x="13" y="102"/>
                  </a:moveTo>
                  <a:lnTo>
                    <a:pt x="15" y="108"/>
                  </a:lnTo>
                  <a:lnTo>
                    <a:pt x="15" y="111"/>
                  </a:lnTo>
                  <a:lnTo>
                    <a:pt x="15" y="115"/>
                  </a:lnTo>
                  <a:lnTo>
                    <a:pt x="18" y="129"/>
                  </a:lnTo>
                  <a:lnTo>
                    <a:pt x="18" y="130"/>
                  </a:lnTo>
                  <a:lnTo>
                    <a:pt x="19" y="141"/>
                  </a:lnTo>
                  <a:lnTo>
                    <a:pt x="20" y="141"/>
                  </a:lnTo>
                  <a:lnTo>
                    <a:pt x="19" y="141"/>
                  </a:lnTo>
                  <a:lnTo>
                    <a:pt x="19" y="143"/>
                  </a:lnTo>
                  <a:lnTo>
                    <a:pt x="19" y="144"/>
                  </a:lnTo>
                  <a:lnTo>
                    <a:pt x="20" y="158"/>
                  </a:lnTo>
                  <a:lnTo>
                    <a:pt x="20" y="193"/>
                  </a:lnTo>
                  <a:lnTo>
                    <a:pt x="20" y="198"/>
                  </a:lnTo>
                  <a:lnTo>
                    <a:pt x="20" y="215"/>
                  </a:lnTo>
                  <a:lnTo>
                    <a:pt x="20" y="219"/>
                  </a:lnTo>
                  <a:lnTo>
                    <a:pt x="20" y="225"/>
                  </a:lnTo>
                  <a:lnTo>
                    <a:pt x="20" y="238"/>
                  </a:lnTo>
                  <a:lnTo>
                    <a:pt x="22" y="244"/>
                  </a:lnTo>
                  <a:lnTo>
                    <a:pt x="22" y="268"/>
                  </a:lnTo>
                  <a:lnTo>
                    <a:pt x="22" y="275"/>
                  </a:lnTo>
                  <a:lnTo>
                    <a:pt x="22" y="281"/>
                  </a:lnTo>
                  <a:lnTo>
                    <a:pt x="22" y="298"/>
                  </a:lnTo>
                  <a:lnTo>
                    <a:pt x="22" y="301"/>
                  </a:lnTo>
                  <a:lnTo>
                    <a:pt x="22" y="304"/>
                  </a:lnTo>
                  <a:lnTo>
                    <a:pt x="22" y="306"/>
                  </a:lnTo>
                  <a:lnTo>
                    <a:pt x="22" y="334"/>
                  </a:lnTo>
                  <a:lnTo>
                    <a:pt x="31" y="344"/>
                  </a:lnTo>
                  <a:lnTo>
                    <a:pt x="43" y="338"/>
                  </a:lnTo>
                  <a:lnTo>
                    <a:pt x="62" y="343"/>
                  </a:lnTo>
                  <a:lnTo>
                    <a:pt x="62" y="345"/>
                  </a:lnTo>
                  <a:lnTo>
                    <a:pt x="62" y="362"/>
                  </a:lnTo>
                  <a:lnTo>
                    <a:pt x="62" y="373"/>
                  </a:lnTo>
                  <a:lnTo>
                    <a:pt x="63" y="375"/>
                  </a:lnTo>
                  <a:lnTo>
                    <a:pt x="63" y="388"/>
                  </a:lnTo>
                  <a:lnTo>
                    <a:pt x="65" y="400"/>
                  </a:lnTo>
                  <a:lnTo>
                    <a:pt x="68" y="400"/>
                  </a:lnTo>
                  <a:lnTo>
                    <a:pt x="74" y="400"/>
                  </a:lnTo>
                  <a:lnTo>
                    <a:pt x="86" y="400"/>
                  </a:lnTo>
                  <a:lnTo>
                    <a:pt x="97" y="400"/>
                  </a:lnTo>
                  <a:lnTo>
                    <a:pt x="98" y="400"/>
                  </a:lnTo>
                  <a:lnTo>
                    <a:pt x="111" y="398"/>
                  </a:lnTo>
                  <a:lnTo>
                    <a:pt x="112" y="398"/>
                  </a:lnTo>
                  <a:lnTo>
                    <a:pt x="113" y="398"/>
                  </a:lnTo>
                  <a:lnTo>
                    <a:pt x="127" y="398"/>
                  </a:lnTo>
                  <a:lnTo>
                    <a:pt x="134" y="398"/>
                  </a:lnTo>
                  <a:lnTo>
                    <a:pt x="137" y="398"/>
                  </a:lnTo>
                  <a:lnTo>
                    <a:pt x="138" y="398"/>
                  </a:lnTo>
                  <a:lnTo>
                    <a:pt x="141" y="398"/>
                  </a:lnTo>
                  <a:lnTo>
                    <a:pt x="158" y="397"/>
                  </a:lnTo>
                  <a:lnTo>
                    <a:pt x="174" y="395"/>
                  </a:lnTo>
                  <a:lnTo>
                    <a:pt x="181" y="395"/>
                  </a:lnTo>
                  <a:lnTo>
                    <a:pt x="202" y="395"/>
                  </a:lnTo>
                  <a:lnTo>
                    <a:pt x="231" y="393"/>
                  </a:lnTo>
                  <a:lnTo>
                    <a:pt x="241" y="393"/>
                  </a:lnTo>
                  <a:lnTo>
                    <a:pt x="284" y="390"/>
                  </a:lnTo>
                  <a:lnTo>
                    <a:pt x="285" y="390"/>
                  </a:lnTo>
                  <a:lnTo>
                    <a:pt x="296" y="390"/>
                  </a:lnTo>
                  <a:lnTo>
                    <a:pt x="298" y="390"/>
                  </a:lnTo>
                  <a:lnTo>
                    <a:pt x="301" y="390"/>
                  </a:lnTo>
                  <a:lnTo>
                    <a:pt x="313" y="388"/>
                  </a:lnTo>
                  <a:lnTo>
                    <a:pt x="317" y="388"/>
                  </a:lnTo>
                  <a:lnTo>
                    <a:pt x="319" y="388"/>
                  </a:lnTo>
                  <a:lnTo>
                    <a:pt x="323" y="388"/>
                  </a:lnTo>
                  <a:lnTo>
                    <a:pt x="323" y="345"/>
                  </a:lnTo>
                  <a:lnTo>
                    <a:pt x="319" y="347"/>
                  </a:lnTo>
                  <a:lnTo>
                    <a:pt x="323" y="337"/>
                  </a:lnTo>
                  <a:lnTo>
                    <a:pt x="313" y="341"/>
                  </a:lnTo>
                  <a:lnTo>
                    <a:pt x="316" y="333"/>
                  </a:lnTo>
                  <a:lnTo>
                    <a:pt x="313" y="331"/>
                  </a:lnTo>
                  <a:lnTo>
                    <a:pt x="312" y="327"/>
                  </a:lnTo>
                  <a:lnTo>
                    <a:pt x="320" y="311"/>
                  </a:lnTo>
                  <a:lnTo>
                    <a:pt x="320" y="302"/>
                  </a:lnTo>
                  <a:lnTo>
                    <a:pt x="331" y="304"/>
                  </a:lnTo>
                  <a:lnTo>
                    <a:pt x="323" y="281"/>
                  </a:lnTo>
                  <a:lnTo>
                    <a:pt x="330" y="276"/>
                  </a:lnTo>
                  <a:lnTo>
                    <a:pt x="333" y="265"/>
                  </a:lnTo>
                  <a:lnTo>
                    <a:pt x="341" y="251"/>
                  </a:lnTo>
                  <a:lnTo>
                    <a:pt x="349" y="245"/>
                  </a:lnTo>
                  <a:lnTo>
                    <a:pt x="346" y="238"/>
                  </a:lnTo>
                  <a:lnTo>
                    <a:pt x="355" y="236"/>
                  </a:lnTo>
                  <a:lnTo>
                    <a:pt x="353" y="241"/>
                  </a:lnTo>
                  <a:lnTo>
                    <a:pt x="356" y="243"/>
                  </a:lnTo>
                  <a:lnTo>
                    <a:pt x="363" y="219"/>
                  </a:lnTo>
                  <a:lnTo>
                    <a:pt x="360" y="205"/>
                  </a:lnTo>
                  <a:lnTo>
                    <a:pt x="364" y="204"/>
                  </a:lnTo>
                  <a:lnTo>
                    <a:pt x="366" y="208"/>
                  </a:lnTo>
                  <a:lnTo>
                    <a:pt x="371" y="201"/>
                  </a:lnTo>
                  <a:lnTo>
                    <a:pt x="362" y="195"/>
                  </a:lnTo>
                  <a:lnTo>
                    <a:pt x="364" y="194"/>
                  </a:lnTo>
                  <a:lnTo>
                    <a:pt x="367" y="195"/>
                  </a:lnTo>
                  <a:lnTo>
                    <a:pt x="371" y="194"/>
                  </a:lnTo>
                  <a:lnTo>
                    <a:pt x="370" y="191"/>
                  </a:lnTo>
                  <a:lnTo>
                    <a:pt x="374" y="184"/>
                  </a:lnTo>
                  <a:lnTo>
                    <a:pt x="376" y="184"/>
                  </a:lnTo>
                  <a:lnTo>
                    <a:pt x="377" y="181"/>
                  </a:lnTo>
                  <a:lnTo>
                    <a:pt x="384" y="180"/>
                  </a:lnTo>
                  <a:lnTo>
                    <a:pt x="388" y="175"/>
                  </a:lnTo>
                  <a:lnTo>
                    <a:pt x="388" y="170"/>
                  </a:lnTo>
                  <a:lnTo>
                    <a:pt x="383" y="165"/>
                  </a:lnTo>
                  <a:lnTo>
                    <a:pt x="395" y="150"/>
                  </a:lnTo>
                  <a:lnTo>
                    <a:pt x="401" y="150"/>
                  </a:lnTo>
                  <a:lnTo>
                    <a:pt x="398" y="125"/>
                  </a:lnTo>
                  <a:lnTo>
                    <a:pt x="395" y="118"/>
                  </a:lnTo>
                  <a:lnTo>
                    <a:pt x="394" y="122"/>
                  </a:lnTo>
                  <a:lnTo>
                    <a:pt x="391" y="122"/>
                  </a:lnTo>
                  <a:lnTo>
                    <a:pt x="394" y="116"/>
                  </a:lnTo>
                  <a:lnTo>
                    <a:pt x="401" y="108"/>
                  </a:lnTo>
                  <a:lnTo>
                    <a:pt x="403" y="101"/>
                  </a:lnTo>
                  <a:lnTo>
                    <a:pt x="413" y="104"/>
                  </a:lnTo>
                  <a:lnTo>
                    <a:pt x="413" y="80"/>
                  </a:lnTo>
                  <a:lnTo>
                    <a:pt x="423" y="62"/>
                  </a:lnTo>
                  <a:lnTo>
                    <a:pt x="433" y="61"/>
                  </a:lnTo>
                  <a:lnTo>
                    <a:pt x="423" y="51"/>
                  </a:lnTo>
                  <a:lnTo>
                    <a:pt x="409" y="54"/>
                  </a:lnTo>
                  <a:lnTo>
                    <a:pt x="403" y="54"/>
                  </a:lnTo>
                  <a:lnTo>
                    <a:pt x="387" y="55"/>
                  </a:lnTo>
                  <a:lnTo>
                    <a:pt x="380" y="56"/>
                  </a:lnTo>
                  <a:lnTo>
                    <a:pt x="376" y="56"/>
                  </a:lnTo>
                  <a:lnTo>
                    <a:pt x="367" y="56"/>
                  </a:lnTo>
                  <a:lnTo>
                    <a:pt x="374" y="43"/>
                  </a:lnTo>
                  <a:lnTo>
                    <a:pt x="377" y="41"/>
                  </a:lnTo>
                  <a:lnTo>
                    <a:pt x="383" y="33"/>
                  </a:lnTo>
                  <a:lnTo>
                    <a:pt x="387" y="27"/>
                  </a:lnTo>
                  <a:lnTo>
                    <a:pt x="383" y="0"/>
                  </a:lnTo>
                  <a:lnTo>
                    <a:pt x="377" y="1"/>
                  </a:lnTo>
                  <a:lnTo>
                    <a:pt x="374" y="1"/>
                  </a:lnTo>
                  <a:lnTo>
                    <a:pt x="370" y="1"/>
                  </a:lnTo>
                  <a:lnTo>
                    <a:pt x="346" y="2"/>
                  </a:lnTo>
                  <a:lnTo>
                    <a:pt x="335" y="4"/>
                  </a:lnTo>
                  <a:lnTo>
                    <a:pt x="334" y="4"/>
                  </a:lnTo>
                  <a:lnTo>
                    <a:pt x="330" y="4"/>
                  </a:lnTo>
                  <a:lnTo>
                    <a:pt x="321" y="5"/>
                  </a:lnTo>
                  <a:lnTo>
                    <a:pt x="310" y="5"/>
                  </a:lnTo>
                  <a:lnTo>
                    <a:pt x="299" y="6"/>
                  </a:lnTo>
                  <a:lnTo>
                    <a:pt x="294" y="6"/>
                  </a:lnTo>
                  <a:lnTo>
                    <a:pt x="291" y="6"/>
                  </a:lnTo>
                  <a:lnTo>
                    <a:pt x="276" y="8"/>
                  </a:lnTo>
                  <a:lnTo>
                    <a:pt x="274" y="8"/>
                  </a:lnTo>
                  <a:lnTo>
                    <a:pt x="272" y="8"/>
                  </a:lnTo>
                  <a:lnTo>
                    <a:pt x="267" y="9"/>
                  </a:lnTo>
                  <a:lnTo>
                    <a:pt x="263" y="9"/>
                  </a:lnTo>
                  <a:lnTo>
                    <a:pt x="253" y="9"/>
                  </a:lnTo>
                  <a:lnTo>
                    <a:pt x="247" y="9"/>
                  </a:lnTo>
                  <a:lnTo>
                    <a:pt x="224" y="11"/>
                  </a:lnTo>
                  <a:lnTo>
                    <a:pt x="215" y="11"/>
                  </a:lnTo>
                  <a:lnTo>
                    <a:pt x="213" y="11"/>
                  </a:lnTo>
                  <a:lnTo>
                    <a:pt x="212" y="11"/>
                  </a:lnTo>
                  <a:lnTo>
                    <a:pt x="192" y="13"/>
                  </a:lnTo>
                  <a:lnTo>
                    <a:pt x="187" y="13"/>
                  </a:lnTo>
                  <a:lnTo>
                    <a:pt x="179" y="13"/>
                  </a:lnTo>
                  <a:lnTo>
                    <a:pt x="162" y="15"/>
                  </a:lnTo>
                  <a:lnTo>
                    <a:pt x="160" y="15"/>
                  </a:lnTo>
                  <a:lnTo>
                    <a:pt x="158" y="15"/>
                  </a:lnTo>
                  <a:lnTo>
                    <a:pt x="151" y="15"/>
                  </a:lnTo>
                  <a:lnTo>
                    <a:pt x="134" y="16"/>
                  </a:lnTo>
                  <a:lnTo>
                    <a:pt x="126" y="16"/>
                  </a:lnTo>
                  <a:lnTo>
                    <a:pt x="113" y="16"/>
                  </a:lnTo>
                  <a:lnTo>
                    <a:pt x="112" y="16"/>
                  </a:lnTo>
                  <a:lnTo>
                    <a:pt x="106" y="18"/>
                  </a:lnTo>
                  <a:lnTo>
                    <a:pt x="101" y="18"/>
                  </a:lnTo>
                  <a:lnTo>
                    <a:pt x="88" y="18"/>
                  </a:lnTo>
                  <a:lnTo>
                    <a:pt x="79" y="18"/>
                  </a:lnTo>
                  <a:lnTo>
                    <a:pt x="70" y="18"/>
                  </a:lnTo>
                  <a:lnTo>
                    <a:pt x="65" y="19"/>
                  </a:lnTo>
                  <a:lnTo>
                    <a:pt x="59" y="19"/>
                  </a:lnTo>
                  <a:lnTo>
                    <a:pt x="52" y="19"/>
                  </a:lnTo>
                  <a:lnTo>
                    <a:pt x="45" y="20"/>
                  </a:lnTo>
                  <a:lnTo>
                    <a:pt x="20" y="20"/>
                  </a:lnTo>
                  <a:lnTo>
                    <a:pt x="9" y="20"/>
                  </a:lnTo>
                  <a:lnTo>
                    <a:pt x="0" y="20"/>
                  </a:lnTo>
                  <a:lnTo>
                    <a:pt x="2" y="34"/>
                  </a:lnTo>
                  <a:lnTo>
                    <a:pt x="2" y="41"/>
                  </a:lnTo>
                  <a:lnTo>
                    <a:pt x="5" y="58"/>
                  </a:lnTo>
                  <a:lnTo>
                    <a:pt x="6" y="62"/>
                  </a:lnTo>
                  <a:lnTo>
                    <a:pt x="8" y="65"/>
                  </a:lnTo>
                  <a:lnTo>
                    <a:pt x="11" y="90"/>
                  </a:lnTo>
                  <a:lnTo>
                    <a:pt x="12" y="97"/>
                  </a:lnTo>
                  <a:lnTo>
                    <a:pt x="13" y="102"/>
                  </a:lnTo>
                </a:path>
              </a:pathLst>
            </a:custGeom>
            <a:solidFill>
              <a:srgbClr val="67BD62"/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4" name="Freeform 239"/>
            <p:cNvSpPr>
              <a:spLocks/>
            </p:cNvSpPr>
            <p:nvPr/>
          </p:nvSpPr>
          <p:spPr bwMode="auto">
            <a:xfrm>
              <a:off x="3874490" y="3605037"/>
              <a:ext cx="1178984" cy="571158"/>
            </a:xfrm>
            <a:custGeom>
              <a:avLst/>
              <a:gdLst>
                <a:gd name="T0" fmla="*/ 2147483647 w 744"/>
                <a:gd name="T1" fmla="*/ 2147483647 h 379"/>
                <a:gd name="T2" fmla="*/ 2147483647 w 744"/>
                <a:gd name="T3" fmla="*/ 2147483647 h 379"/>
                <a:gd name="T4" fmla="*/ 2147483647 w 744"/>
                <a:gd name="T5" fmla="*/ 2147483647 h 379"/>
                <a:gd name="T6" fmla="*/ 2147483647 w 744"/>
                <a:gd name="T7" fmla="*/ 2147483647 h 379"/>
                <a:gd name="T8" fmla="*/ 2147483647 w 744"/>
                <a:gd name="T9" fmla="*/ 2147483647 h 379"/>
                <a:gd name="T10" fmla="*/ 2147483647 w 744"/>
                <a:gd name="T11" fmla="*/ 2147483647 h 379"/>
                <a:gd name="T12" fmla="*/ 2147483647 w 744"/>
                <a:gd name="T13" fmla="*/ 2147483647 h 379"/>
                <a:gd name="T14" fmla="*/ 2147483647 w 744"/>
                <a:gd name="T15" fmla="*/ 2147483647 h 379"/>
                <a:gd name="T16" fmla="*/ 2147483647 w 744"/>
                <a:gd name="T17" fmla="*/ 2147483647 h 379"/>
                <a:gd name="T18" fmla="*/ 2147483647 w 744"/>
                <a:gd name="T19" fmla="*/ 2147483647 h 379"/>
                <a:gd name="T20" fmla="*/ 2147483647 w 744"/>
                <a:gd name="T21" fmla="*/ 2147483647 h 379"/>
                <a:gd name="T22" fmla="*/ 2147483647 w 744"/>
                <a:gd name="T23" fmla="*/ 2147483647 h 379"/>
                <a:gd name="T24" fmla="*/ 2147483647 w 744"/>
                <a:gd name="T25" fmla="*/ 2147483647 h 379"/>
                <a:gd name="T26" fmla="*/ 2147483647 w 744"/>
                <a:gd name="T27" fmla="*/ 2147483647 h 379"/>
                <a:gd name="T28" fmla="*/ 2147483647 w 744"/>
                <a:gd name="T29" fmla="*/ 2147483647 h 379"/>
                <a:gd name="T30" fmla="*/ 2147483647 w 744"/>
                <a:gd name="T31" fmla="*/ 2147483647 h 379"/>
                <a:gd name="T32" fmla="*/ 2147483647 w 744"/>
                <a:gd name="T33" fmla="*/ 2147483647 h 379"/>
                <a:gd name="T34" fmla="*/ 2147483647 w 744"/>
                <a:gd name="T35" fmla="*/ 2147483647 h 379"/>
                <a:gd name="T36" fmla="*/ 2147483647 w 744"/>
                <a:gd name="T37" fmla="*/ 2147483647 h 379"/>
                <a:gd name="T38" fmla="*/ 0 w 744"/>
                <a:gd name="T39" fmla="*/ 2147483647 h 379"/>
                <a:gd name="T40" fmla="*/ 2147483647 w 744"/>
                <a:gd name="T41" fmla="*/ 2147483647 h 379"/>
                <a:gd name="T42" fmla="*/ 2147483647 w 744"/>
                <a:gd name="T43" fmla="*/ 2147483647 h 379"/>
                <a:gd name="T44" fmla="*/ 2147483647 w 744"/>
                <a:gd name="T45" fmla="*/ 2147483647 h 379"/>
                <a:gd name="T46" fmla="*/ 2147483647 w 744"/>
                <a:gd name="T47" fmla="*/ 2147483647 h 379"/>
                <a:gd name="T48" fmla="*/ 2147483647 w 744"/>
                <a:gd name="T49" fmla="*/ 2147483647 h 379"/>
                <a:gd name="T50" fmla="*/ 2147483647 w 744"/>
                <a:gd name="T51" fmla="*/ 2147483647 h 379"/>
                <a:gd name="T52" fmla="*/ 2147483647 w 744"/>
                <a:gd name="T53" fmla="*/ 2147483647 h 379"/>
                <a:gd name="T54" fmla="*/ 2147483647 w 744"/>
                <a:gd name="T55" fmla="*/ 2147483647 h 379"/>
                <a:gd name="T56" fmla="*/ 2147483647 w 744"/>
                <a:gd name="T57" fmla="*/ 2147483647 h 379"/>
                <a:gd name="T58" fmla="*/ 2147483647 w 744"/>
                <a:gd name="T59" fmla="*/ 2147483647 h 379"/>
                <a:gd name="T60" fmla="*/ 2147483647 w 744"/>
                <a:gd name="T61" fmla="*/ 2147483647 h 379"/>
                <a:gd name="T62" fmla="*/ 2147483647 w 744"/>
                <a:gd name="T63" fmla="*/ 2147483647 h 379"/>
                <a:gd name="T64" fmla="*/ 2147483647 w 744"/>
                <a:gd name="T65" fmla="*/ 2147483647 h 379"/>
                <a:gd name="T66" fmla="*/ 2147483647 w 744"/>
                <a:gd name="T67" fmla="*/ 2147483647 h 379"/>
                <a:gd name="T68" fmla="*/ 2147483647 w 744"/>
                <a:gd name="T69" fmla="*/ 2147483647 h 379"/>
                <a:gd name="T70" fmla="*/ 2147483647 w 744"/>
                <a:gd name="T71" fmla="*/ 2147483647 h 379"/>
                <a:gd name="T72" fmla="*/ 2147483647 w 744"/>
                <a:gd name="T73" fmla="*/ 2147483647 h 379"/>
                <a:gd name="T74" fmla="*/ 2147483647 w 744"/>
                <a:gd name="T75" fmla="*/ 2147483647 h 379"/>
                <a:gd name="T76" fmla="*/ 2147483647 w 744"/>
                <a:gd name="T77" fmla="*/ 2147483647 h 379"/>
                <a:gd name="T78" fmla="*/ 2147483647 w 744"/>
                <a:gd name="T79" fmla="*/ 2147483647 h 379"/>
                <a:gd name="T80" fmla="*/ 2147483647 w 744"/>
                <a:gd name="T81" fmla="*/ 2147483647 h 379"/>
                <a:gd name="T82" fmla="*/ 2147483647 w 744"/>
                <a:gd name="T83" fmla="*/ 2147483647 h 379"/>
                <a:gd name="T84" fmla="*/ 2147483647 w 744"/>
                <a:gd name="T85" fmla="*/ 2147483647 h 379"/>
                <a:gd name="T86" fmla="*/ 2147483647 w 744"/>
                <a:gd name="T87" fmla="*/ 2147483647 h 379"/>
                <a:gd name="T88" fmla="*/ 2147483647 w 744"/>
                <a:gd name="T89" fmla="*/ 2147483647 h 379"/>
                <a:gd name="T90" fmla="*/ 2147483647 w 744"/>
                <a:gd name="T91" fmla="*/ 2147483647 h 379"/>
                <a:gd name="T92" fmla="*/ 2147483647 w 744"/>
                <a:gd name="T93" fmla="*/ 2147483647 h 379"/>
                <a:gd name="T94" fmla="*/ 2147483647 w 744"/>
                <a:gd name="T95" fmla="*/ 2147483647 h 379"/>
                <a:gd name="T96" fmla="*/ 2147483647 w 744"/>
                <a:gd name="T97" fmla="*/ 2147483647 h 379"/>
                <a:gd name="T98" fmla="*/ 2147483647 w 744"/>
                <a:gd name="T99" fmla="*/ 2147483647 h 379"/>
                <a:gd name="T100" fmla="*/ 2147483647 w 744"/>
                <a:gd name="T101" fmla="*/ 2147483647 h 379"/>
                <a:gd name="T102" fmla="*/ 2147483647 w 744"/>
                <a:gd name="T103" fmla="*/ 2147483647 h 379"/>
                <a:gd name="T104" fmla="*/ 2147483647 w 744"/>
                <a:gd name="T105" fmla="*/ 2147483647 h 379"/>
                <a:gd name="T106" fmla="*/ 2147483647 w 744"/>
                <a:gd name="T107" fmla="*/ 2147483647 h 379"/>
                <a:gd name="T108" fmla="*/ 2147483647 w 744"/>
                <a:gd name="T109" fmla="*/ 2147483647 h 379"/>
                <a:gd name="T110" fmla="*/ 2147483647 w 744"/>
                <a:gd name="T111" fmla="*/ 2147483647 h 37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44"/>
                <a:gd name="T169" fmla="*/ 0 h 379"/>
                <a:gd name="T170" fmla="*/ 744 w 744"/>
                <a:gd name="T171" fmla="*/ 379 h 37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44" h="379">
                  <a:moveTo>
                    <a:pt x="726" y="97"/>
                  </a:moveTo>
                  <a:lnTo>
                    <a:pt x="723" y="80"/>
                  </a:lnTo>
                  <a:lnTo>
                    <a:pt x="723" y="73"/>
                  </a:lnTo>
                  <a:lnTo>
                    <a:pt x="720" y="59"/>
                  </a:lnTo>
                  <a:lnTo>
                    <a:pt x="720" y="50"/>
                  </a:lnTo>
                  <a:lnTo>
                    <a:pt x="720" y="44"/>
                  </a:lnTo>
                  <a:lnTo>
                    <a:pt x="720" y="41"/>
                  </a:lnTo>
                  <a:lnTo>
                    <a:pt x="720" y="40"/>
                  </a:lnTo>
                  <a:lnTo>
                    <a:pt x="719" y="34"/>
                  </a:lnTo>
                  <a:lnTo>
                    <a:pt x="719" y="32"/>
                  </a:lnTo>
                  <a:lnTo>
                    <a:pt x="719" y="20"/>
                  </a:lnTo>
                  <a:lnTo>
                    <a:pt x="719" y="9"/>
                  </a:lnTo>
                  <a:lnTo>
                    <a:pt x="719" y="5"/>
                  </a:lnTo>
                  <a:lnTo>
                    <a:pt x="706" y="5"/>
                  </a:lnTo>
                  <a:lnTo>
                    <a:pt x="686" y="6"/>
                  </a:lnTo>
                  <a:lnTo>
                    <a:pt x="680" y="6"/>
                  </a:lnTo>
                  <a:lnTo>
                    <a:pt x="665" y="6"/>
                  </a:lnTo>
                  <a:lnTo>
                    <a:pt x="659" y="6"/>
                  </a:lnTo>
                  <a:lnTo>
                    <a:pt x="651" y="6"/>
                  </a:lnTo>
                  <a:lnTo>
                    <a:pt x="643" y="6"/>
                  </a:lnTo>
                  <a:lnTo>
                    <a:pt x="641" y="6"/>
                  </a:lnTo>
                  <a:lnTo>
                    <a:pt x="633" y="8"/>
                  </a:lnTo>
                  <a:lnTo>
                    <a:pt x="629" y="8"/>
                  </a:lnTo>
                  <a:lnTo>
                    <a:pt x="619" y="8"/>
                  </a:lnTo>
                  <a:lnTo>
                    <a:pt x="611" y="8"/>
                  </a:lnTo>
                  <a:lnTo>
                    <a:pt x="604" y="8"/>
                  </a:lnTo>
                  <a:lnTo>
                    <a:pt x="601" y="8"/>
                  </a:lnTo>
                  <a:lnTo>
                    <a:pt x="590" y="9"/>
                  </a:lnTo>
                  <a:lnTo>
                    <a:pt x="563" y="9"/>
                  </a:lnTo>
                  <a:lnTo>
                    <a:pt x="556" y="9"/>
                  </a:lnTo>
                  <a:lnTo>
                    <a:pt x="547" y="9"/>
                  </a:lnTo>
                  <a:lnTo>
                    <a:pt x="537" y="9"/>
                  </a:lnTo>
                  <a:lnTo>
                    <a:pt x="526" y="9"/>
                  </a:lnTo>
                  <a:lnTo>
                    <a:pt x="515" y="9"/>
                  </a:lnTo>
                  <a:lnTo>
                    <a:pt x="502" y="9"/>
                  </a:lnTo>
                  <a:lnTo>
                    <a:pt x="488" y="9"/>
                  </a:lnTo>
                  <a:lnTo>
                    <a:pt x="483" y="9"/>
                  </a:lnTo>
                  <a:lnTo>
                    <a:pt x="474" y="9"/>
                  </a:lnTo>
                  <a:lnTo>
                    <a:pt x="473" y="9"/>
                  </a:lnTo>
                  <a:lnTo>
                    <a:pt x="456" y="9"/>
                  </a:lnTo>
                  <a:lnTo>
                    <a:pt x="447" y="9"/>
                  </a:lnTo>
                  <a:lnTo>
                    <a:pt x="430" y="9"/>
                  </a:lnTo>
                  <a:lnTo>
                    <a:pt x="426" y="9"/>
                  </a:lnTo>
                  <a:lnTo>
                    <a:pt x="420" y="11"/>
                  </a:lnTo>
                  <a:lnTo>
                    <a:pt x="419" y="9"/>
                  </a:lnTo>
                  <a:lnTo>
                    <a:pt x="404" y="9"/>
                  </a:lnTo>
                  <a:lnTo>
                    <a:pt x="399" y="9"/>
                  </a:lnTo>
                  <a:lnTo>
                    <a:pt x="398" y="9"/>
                  </a:lnTo>
                  <a:lnTo>
                    <a:pt x="387" y="9"/>
                  </a:lnTo>
                  <a:lnTo>
                    <a:pt x="383" y="9"/>
                  </a:lnTo>
                  <a:lnTo>
                    <a:pt x="365" y="9"/>
                  </a:lnTo>
                  <a:lnTo>
                    <a:pt x="361" y="9"/>
                  </a:lnTo>
                  <a:lnTo>
                    <a:pt x="344" y="9"/>
                  </a:lnTo>
                  <a:lnTo>
                    <a:pt x="315" y="9"/>
                  </a:lnTo>
                  <a:lnTo>
                    <a:pt x="312" y="9"/>
                  </a:lnTo>
                  <a:lnTo>
                    <a:pt x="305" y="9"/>
                  </a:lnTo>
                  <a:lnTo>
                    <a:pt x="301" y="9"/>
                  </a:lnTo>
                  <a:lnTo>
                    <a:pt x="298" y="9"/>
                  </a:lnTo>
                  <a:lnTo>
                    <a:pt x="265" y="9"/>
                  </a:lnTo>
                  <a:lnTo>
                    <a:pt x="258" y="8"/>
                  </a:lnTo>
                  <a:lnTo>
                    <a:pt x="255" y="8"/>
                  </a:lnTo>
                  <a:lnTo>
                    <a:pt x="251" y="8"/>
                  </a:lnTo>
                  <a:lnTo>
                    <a:pt x="248" y="8"/>
                  </a:lnTo>
                  <a:lnTo>
                    <a:pt x="209" y="6"/>
                  </a:lnTo>
                  <a:lnTo>
                    <a:pt x="205" y="6"/>
                  </a:lnTo>
                  <a:lnTo>
                    <a:pt x="177" y="6"/>
                  </a:lnTo>
                  <a:lnTo>
                    <a:pt x="173" y="6"/>
                  </a:lnTo>
                  <a:lnTo>
                    <a:pt x="166" y="6"/>
                  </a:lnTo>
                  <a:lnTo>
                    <a:pt x="162" y="6"/>
                  </a:lnTo>
                  <a:lnTo>
                    <a:pt x="141" y="5"/>
                  </a:lnTo>
                  <a:lnTo>
                    <a:pt x="126" y="5"/>
                  </a:lnTo>
                  <a:lnTo>
                    <a:pt x="109" y="5"/>
                  </a:lnTo>
                  <a:lnTo>
                    <a:pt x="104" y="5"/>
                  </a:lnTo>
                  <a:lnTo>
                    <a:pt x="86" y="4"/>
                  </a:lnTo>
                  <a:lnTo>
                    <a:pt x="83" y="4"/>
                  </a:lnTo>
                  <a:lnTo>
                    <a:pt x="34" y="2"/>
                  </a:lnTo>
                  <a:lnTo>
                    <a:pt x="23" y="0"/>
                  </a:lnTo>
                  <a:lnTo>
                    <a:pt x="2" y="0"/>
                  </a:lnTo>
                  <a:lnTo>
                    <a:pt x="1" y="13"/>
                  </a:lnTo>
                  <a:lnTo>
                    <a:pt x="0" y="30"/>
                  </a:lnTo>
                  <a:lnTo>
                    <a:pt x="0" y="55"/>
                  </a:lnTo>
                  <a:lnTo>
                    <a:pt x="33" y="55"/>
                  </a:lnTo>
                  <a:lnTo>
                    <a:pt x="52" y="57"/>
                  </a:lnTo>
                  <a:lnTo>
                    <a:pt x="72" y="57"/>
                  </a:lnTo>
                  <a:lnTo>
                    <a:pt x="74" y="58"/>
                  </a:lnTo>
                  <a:lnTo>
                    <a:pt x="76" y="58"/>
                  </a:lnTo>
                  <a:lnTo>
                    <a:pt x="83" y="58"/>
                  </a:lnTo>
                  <a:lnTo>
                    <a:pt x="94" y="58"/>
                  </a:lnTo>
                  <a:lnTo>
                    <a:pt x="98" y="59"/>
                  </a:lnTo>
                  <a:lnTo>
                    <a:pt x="118" y="59"/>
                  </a:lnTo>
                  <a:lnTo>
                    <a:pt x="138" y="59"/>
                  </a:lnTo>
                  <a:lnTo>
                    <a:pt x="149" y="61"/>
                  </a:lnTo>
                  <a:lnTo>
                    <a:pt x="165" y="61"/>
                  </a:lnTo>
                  <a:lnTo>
                    <a:pt x="172" y="62"/>
                  </a:lnTo>
                  <a:lnTo>
                    <a:pt x="176" y="62"/>
                  </a:lnTo>
                  <a:lnTo>
                    <a:pt x="181" y="62"/>
                  </a:lnTo>
                  <a:lnTo>
                    <a:pt x="204" y="62"/>
                  </a:lnTo>
                  <a:lnTo>
                    <a:pt x="211" y="62"/>
                  </a:lnTo>
                  <a:lnTo>
                    <a:pt x="224" y="62"/>
                  </a:lnTo>
                  <a:lnTo>
                    <a:pt x="226" y="62"/>
                  </a:lnTo>
                  <a:lnTo>
                    <a:pt x="258" y="64"/>
                  </a:lnTo>
                  <a:lnTo>
                    <a:pt x="258" y="78"/>
                  </a:lnTo>
                  <a:lnTo>
                    <a:pt x="256" y="112"/>
                  </a:lnTo>
                  <a:lnTo>
                    <a:pt x="256" y="118"/>
                  </a:lnTo>
                  <a:lnTo>
                    <a:pt x="256" y="128"/>
                  </a:lnTo>
                  <a:lnTo>
                    <a:pt x="256" y="131"/>
                  </a:lnTo>
                  <a:lnTo>
                    <a:pt x="255" y="138"/>
                  </a:lnTo>
                  <a:lnTo>
                    <a:pt x="255" y="146"/>
                  </a:lnTo>
                  <a:lnTo>
                    <a:pt x="255" y="160"/>
                  </a:lnTo>
                  <a:lnTo>
                    <a:pt x="255" y="174"/>
                  </a:lnTo>
                  <a:lnTo>
                    <a:pt x="255" y="177"/>
                  </a:lnTo>
                  <a:lnTo>
                    <a:pt x="255" y="182"/>
                  </a:lnTo>
                  <a:lnTo>
                    <a:pt x="255" y="196"/>
                  </a:lnTo>
                  <a:lnTo>
                    <a:pt x="255" y="200"/>
                  </a:lnTo>
                  <a:lnTo>
                    <a:pt x="255" y="209"/>
                  </a:lnTo>
                  <a:lnTo>
                    <a:pt x="255" y="214"/>
                  </a:lnTo>
                  <a:lnTo>
                    <a:pt x="254" y="225"/>
                  </a:lnTo>
                  <a:lnTo>
                    <a:pt x="254" y="242"/>
                  </a:lnTo>
                  <a:lnTo>
                    <a:pt x="254" y="249"/>
                  </a:lnTo>
                  <a:lnTo>
                    <a:pt x="254" y="256"/>
                  </a:lnTo>
                  <a:lnTo>
                    <a:pt x="252" y="277"/>
                  </a:lnTo>
                  <a:lnTo>
                    <a:pt x="256" y="276"/>
                  </a:lnTo>
                  <a:lnTo>
                    <a:pt x="268" y="283"/>
                  </a:lnTo>
                  <a:lnTo>
                    <a:pt x="274" y="292"/>
                  </a:lnTo>
                  <a:lnTo>
                    <a:pt x="297" y="295"/>
                  </a:lnTo>
                  <a:lnTo>
                    <a:pt x="299" y="295"/>
                  </a:lnTo>
                  <a:lnTo>
                    <a:pt x="319" y="299"/>
                  </a:lnTo>
                  <a:lnTo>
                    <a:pt x="322" y="302"/>
                  </a:lnTo>
                  <a:lnTo>
                    <a:pt x="323" y="315"/>
                  </a:lnTo>
                  <a:lnTo>
                    <a:pt x="330" y="319"/>
                  </a:lnTo>
                  <a:lnTo>
                    <a:pt x="336" y="318"/>
                  </a:lnTo>
                  <a:lnTo>
                    <a:pt x="345" y="319"/>
                  </a:lnTo>
                  <a:lnTo>
                    <a:pt x="363" y="326"/>
                  </a:lnTo>
                  <a:lnTo>
                    <a:pt x="374" y="323"/>
                  </a:lnTo>
                  <a:lnTo>
                    <a:pt x="374" y="324"/>
                  </a:lnTo>
                  <a:lnTo>
                    <a:pt x="380" y="326"/>
                  </a:lnTo>
                  <a:lnTo>
                    <a:pt x="386" y="331"/>
                  </a:lnTo>
                  <a:lnTo>
                    <a:pt x="391" y="333"/>
                  </a:lnTo>
                  <a:lnTo>
                    <a:pt x="408" y="326"/>
                  </a:lnTo>
                  <a:lnTo>
                    <a:pt x="413" y="327"/>
                  </a:lnTo>
                  <a:lnTo>
                    <a:pt x="418" y="326"/>
                  </a:lnTo>
                  <a:lnTo>
                    <a:pt x="422" y="324"/>
                  </a:lnTo>
                  <a:lnTo>
                    <a:pt x="423" y="341"/>
                  </a:lnTo>
                  <a:lnTo>
                    <a:pt x="431" y="341"/>
                  </a:lnTo>
                  <a:lnTo>
                    <a:pt x="431" y="352"/>
                  </a:lnTo>
                  <a:lnTo>
                    <a:pt x="441" y="357"/>
                  </a:lnTo>
                  <a:lnTo>
                    <a:pt x="463" y="343"/>
                  </a:lnTo>
                  <a:lnTo>
                    <a:pt x="468" y="351"/>
                  </a:lnTo>
                  <a:lnTo>
                    <a:pt x="472" y="350"/>
                  </a:lnTo>
                  <a:lnTo>
                    <a:pt x="474" y="350"/>
                  </a:lnTo>
                  <a:lnTo>
                    <a:pt x="484" y="359"/>
                  </a:lnTo>
                  <a:lnTo>
                    <a:pt x="502" y="354"/>
                  </a:lnTo>
                  <a:lnTo>
                    <a:pt x="501" y="366"/>
                  </a:lnTo>
                  <a:lnTo>
                    <a:pt x="508" y="371"/>
                  </a:lnTo>
                  <a:lnTo>
                    <a:pt x="523" y="345"/>
                  </a:lnTo>
                  <a:lnTo>
                    <a:pt x="524" y="345"/>
                  </a:lnTo>
                  <a:lnTo>
                    <a:pt x="541" y="359"/>
                  </a:lnTo>
                  <a:lnTo>
                    <a:pt x="554" y="351"/>
                  </a:lnTo>
                  <a:lnTo>
                    <a:pt x="555" y="351"/>
                  </a:lnTo>
                  <a:lnTo>
                    <a:pt x="554" y="354"/>
                  </a:lnTo>
                  <a:lnTo>
                    <a:pt x="563" y="365"/>
                  </a:lnTo>
                  <a:lnTo>
                    <a:pt x="570" y="365"/>
                  </a:lnTo>
                  <a:lnTo>
                    <a:pt x="573" y="369"/>
                  </a:lnTo>
                  <a:lnTo>
                    <a:pt x="584" y="365"/>
                  </a:lnTo>
                  <a:lnTo>
                    <a:pt x="606" y="352"/>
                  </a:lnTo>
                  <a:lnTo>
                    <a:pt x="620" y="355"/>
                  </a:lnTo>
                  <a:lnTo>
                    <a:pt x="629" y="352"/>
                  </a:lnTo>
                  <a:lnTo>
                    <a:pt x="630" y="350"/>
                  </a:lnTo>
                  <a:lnTo>
                    <a:pt x="643" y="347"/>
                  </a:lnTo>
                  <a:lnTo>
                    <a:pt x="643" y="344"/>
                  </a:lnTo>
                  <a:lnTo>
                    <a:pt x="645" y="345"/>
                  </a:lnTo>
                  <a:lnTo>
                    <a:pt x="648" y="350"/>
                  </a:lnTo>
                  <a:lnTo>
                    <a:pt x="647" y="350"/>
                  </a:lnTo>
                  <a:lnTo>
                    <a:pt x="669" y="350"/>
                  </a:lnTo>
                  <a:lnTo>
                    <a:pt x="672" y="350"/>
                  </a:lnTo>
                  <a:lnTo>
                    <a:pt x="673" y="344"/>
                  </a:lnTo>
                  <a:lnTo>
                    <a:pt x="683" y="343"/>
                  </a:lnTo>
                  <a:lnTo>
                    <a:pt x="686" y="344"/>
                  </a:lnTo>
                  <a:lnTo>
                    <a:pt x="686" y="347"/>
                  </a:lnTo>
                  <a:lnTo>
                    <a:pt x="697" y="351"/>
                  </a:lnTo>
                  <a:lnTo>
                    <a:pt x="708" y="364"/>
                  </a:lnTo>
                  <a:lnTo>
                    <a:pt x="712" y="365"/>
                  </a:lnTo>
                  <a:lnTo>
                    <a:pt x="712" y="362"/>
                  </a:lnTo>
                  <a:lnTo>
                    <a:pt x="719" y="364"/>
                  </a:lnTo>
                  <a:lnTo>
                    <a:pt x="719" y="366"/>
                  </a:lnTo>
                  <a:lnTo>
                    <a:pt x="720" y="366"/>
                  </a:lnTo>
                  <a:lnTo>
                    <a:pt x="719" y="368"/>
                  </a:lnTo>
                  <a:lnTo>
                    <a:pt x="730" y="371"/>
                  </a:lnTo>
                  <a:lnTo>
                    <a:pt x="740" y="378"/>
                  </a:lnTo>
                  <a:lnTo>
                    <a:pt x="743" y="375"/>
                  </a:lnTo>
                  <a:lnTo>
                    <a:pt x="743" y="347"/>
                  </a:lnTo>
                  <a:lnTo>
                    <a:pt x="743" y="344"/>
                  </a:lnTo>
                  <a:lnTo>
                    <a:pt x="743" y="341"/>
                  </a:lnTo>
                  <a:lnTo>
                    <a:pt x="743" y="338"/>
                  </a:lnTo>
                  <a:lnTo>
                    <a:pt x="743" y="322"/>
                  </a:lnTo>
                  <a:lnTo>
                    <a:pt x="743" y="315"/>
                  </a:lnTo>
                  <a:lnTo>
                    <a:pt x="743" y="308"/>
                  </a:lnTo>
                  <a:lnTo>
                    <a:pt x="743" y="284"/>
                  </a:lnTo>
                  <a:lnTo>
                    <a:pt x="741" y="278"/>
                  </a:lnTo>
                  <a:lnTo>
                    <a:pt x="741" y="265"/>
                  </a:lnTo>
                  <a:lnTo>
                    <a:pt x="741" y="259"/>
                  </a:lnTo>
                  <a:lnTo>
                    <a:pt x="741" y="255"/>
                  </a:lnTo>
                  <a:lnTo>
                    <a:pt x="741" y="238"/>
                  </a:lnTo>
                  <a:lnTo>
                    <a:pt x="741" y="232"/>
                  </a:lnTo>
                  <a:lnTo>
                    <a:pt x="741" y="198"/>
                  </a:lnTo>
                  <a:lnTo>
                    <a:pt x="740" y="184"/>
                  </a:lnTo>
                  <a:lnTo>
                    <a:pt x="740" y="182"/>
                  </a:lnTo>
                  <a:lnTo>
                    <a:pt x="740" y="181"/>
                  </a:lnTo>
                  <a:lnTo>
                    <a:pt x="741" y="181"/>
                  </a:lnTo>
                  <a:lnTo>
                    <a:pt x="740" y="181"/>
                  </a:lnTo>
                  <a:lnTo>
                    <a:pt x="738" y="170"/>
                  </a:lnTo>
                  <a:lnTo>
                    <a:pt x="738" y="168"/>
                  </a:lnTo>
                  <a:lnTo>
                    <a:pt x="736" y="154"/>
                  </a:lnTo>
                  <a:lnTo>
                    <a:pt x="736" y="150"/>
                  </a:lnTo>
                  <a:lnTo>
                    <a:pt x="736" y="147"/>
                  </a:lnTo>
                  <a:lnTo>
                    <a:pt x="734" y="142"/>
                  </a:lnTo>
                  <a:lnTo>
                    <a:pt x="733" y="136"/>
                  </a:lnTo>
                  <a:lnTo>
                    <a:pt x="731" y="129"/>
                  </a:lnTo>
                  <a:lnTo>
                    <a:pt x="729" y="104"/>
                  </a:lnTo>
                  <a:lnTo>
                    <a:pt x="727" y="101"/>
                  </a:lnTo>
                  <a:lnTo>
                    <a:pt x="726" y="97"/>
                  </a:lnTo>
                </a:path>
              </a:pathLst>
            </a:custGeom>
            <a:solidFill>
              <a:srgbClr val="67BD62"/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5" name="Freeform 236"/>
            <p:cNvSpPr>
              <a:spLocks/>
            </p:cNvSpPr>
            <p:nvPr/>
          </p:nvSpPr>
          <p:spPr bwMode="auto">
            <a:xfrm>
              <a:off x="3803053" y="2162000"/>
              <a:ext cx="950912" cy="569913"/>
            </a:xfrm>
            <a:custGeom>
              <a:avLst/>
              <a:gdLst>
                <a:gd name="T0" fmla="*/ 2147483647 w 601"/>
                <a:gd name="T1" fmla="*/ 2147483647 h 388"/>
                <a:gd name="T2" fmla="*/ 2147483647 w 601"/>
                <a:gd name="T3" fmla="*/ 2147483647 h 388"/>
                <a:gd name="T4" fmla="*/ 2147483647 w 601"/>
                <a:gd name="T5" fmla="*/ 2147483647 h 388"/>
                <a:gd name="T6" fmla="*/ 2147483647 w 601"/>
                <a:gd name="T7" fmla="*/ 2147483647 h 388"/>
                <a:gd name="T8" fmla="*/ 2147483647 w 601"/>
                <a:gd name="T9" fmla="*/ 2147483647 h 388"/>
                <a:gd name="T10" fmla="*/ 2147483647 w 601"/>
                <a:gd name="T11" fmla="*/ 2147483647 h 388"/>
                <a:gd name="T12" fmla="*/ 2147483647 w 601"/>
                <a:gd name="T13" fmla="*/ 2147483647 h 388"/>
                <a:gd name="T14" fmla="*/ 2147483647 w 601"/>
                <a:gd name="T15" fmla="*/ 2147483647 h 388"/>
                <a:gd name="T16" fmla="*/ 2147483647 w 601"/>
                <a:gd name="T17" fmla="*/ 2147483647 h 388"/>
                <a:gd name="T18" fmla="*/ 2147483647 w 601"/>
                <a:gd name="T19" fmla="*/ 2147483647 h 388"/>
                <a:gd name="T20" fmla="*/ 2147483647 w 601"/>
                <a:gd name="T21" fmla="*/ 2147483647 h 388"/>
                <a:gd name="T22" fmla="*/ 2147483647 w 601"/>
                <a:gd name="T23" fmla="*/ 2147483647 h 388"/>
                <a:gd name="T24" fmla="*/ 2147483647 w 601"/>
                <a:gd name="T25" fmla="*/ 2147483647 h 388"/>
                <a:gd name="T26" fmla="*/ 2147483647 w 601"/>
                <a:gd name="T27" fmla="*/ 2147483647 h 388"/>
                <a:gd name="T28" fmla="*/ 2147483647 w 601"/>
                <a:gd name="T29" fmla="*/ 2147483647 h 388"/>
                <a:gd name="T30" fmla="*/ 2147483647 w 601"/>
                <a:gd name="T31" fmla="*/ 2147483647 h 388"/>
                <a:gd name="T32" fmla="*/ 2147483647 w 601"/>
                <a:gd name="T33" fmla="*/ 2147483647 h 388"/>
                <a:gd name="T34" fmla="*/ 2147483647 w 601"/>
                <a:gd name="T35" fmla="*/ 2147483647 h 388"/>
                <a:gd name="T36" fmla="*/ 2147483647 w 601"/>
                <a:gd name="T37" fmla="*/ 2147483647 h 388"/>
                <a:gd name="T38" fmla="*/ 2147483647 w 601"/>
                <a:gd name="T39" fmla="*/ 2147483647 h 388"/>
                <a:gd name="T40" fmla="*/ 2147483647 w 601"/>
                <a:gd name="T41" fmla="*/ 2147483647 h 388"/>
                <a:gd name="T42" fmla="*/ 2147483647 w 601"/>
                <a:gd name="T43" fmla="*/ 2147483647 h 388"/>
                <a:gd name="T44" fmla="*/ 2147483647 w 601"/>
                <a:gd name="T45" fmla="*/ 2147483647 h 388"/>
                <a:gd name="T46" fmla="*/ 2147483647 w 601"/>
                <a:gd name="T47" fmla="*/ 2147483647 h 388"/>
                <a:gd name="T48" fmla="*/ 2147483647 w 601"/>
                <a:gd name="T49" fmla="*/ 0 h 388"/>
                <a:gd name="T50" fmla="*/ 2147483647 w 601"/>
                <a:gd name="T51" fmla="*/ 2147483647 h 388"/>
                <a:gd name="T52" fmla="*/ 2147483647 w 601"/>
                <a:gd name="T53" fmla="*/ 2147483647 h 388"/>
                <a:gd name="T54" fmla="*/ 2147483647 w 601"/>
                <a:gd name="T55" fmla="*/ 2147483647 h 388"/>
                <a:gd name="T56" fmla="*/ 2147483647 w 601"/>
                <a:gd name="T57" fmla="*/ 2147483647 h 388"/>
                <a:gd name="T58" fmla="*/ 2147483647 w 601"/>
                <a:gd name="T59" fmla="*/ 2147483647 h 388"/>
                <a:gd name="T60" fmla="*/ 2147483647 w 601"/>
                <a:gd name="T61" fmla="*/ 2147483647 h 388"/>
                <a:gd name="T62" fmla="*/ 2147483647 w 601"/>
                <a:gd name="T63" fmla="*/ 2147483647 h 388"/>
                <a:gd name="T64" fmla="*/ 2147483647 w 601"/>
                <a:gd name="T65" fmla="*/ 2147483647 h 388"/>
                <a:gd name="T66" fmla="*/ 2147483647 w 601"/>
                <a:gd name="T67" fmla="*/ 2147483647 h 388"/>
                <a:gd name="T68" fmla="*/ 2147483647 w 601"/>
                <a:gd name="T69" fmla="*/ 2147483647 h 388"/>
                <a:gd name="T70" fmla="*/ 2147483647 w 601"/>
                <a:gd name="T71" fmla="*/ 2147483647 h 388"/>
                <a:gd name="T72" fmla="*/ 2147483647 w 601"/>
                <a:gd name="T73" fmla="*/ 2147483647 h 388"/>
                <a:gd name="T74" fmla="*/ 2147483647 w 601"/>
                <a:gd name="T75" fmla="*/ 2147483647 h 388"/>
                <a:gd name="T76" fmla="*/ 2147483647 w 601"/>
                <a:gd name="T77" fmla="*/ 2147483647 h 388"/>
                <a:gd name="T78" fmla="*/ 2147483647 w 601"/>
                <a:gd name="T79" fmla="*/ 2147483647 h 388"/>
                <a:gd name="T80" fmla="*/ 2147483647 w 601"/>
                <a:gd name="T81" fmla="*/ 2147483647 h 388"/>
                <a:gd name="T82" fmla="*/ 2147483647 w 601"/>
                <a:gd name="T83" fmla="*/ 2147483647 h 388"/>
                <a:gd name="T84" fmla="*/ 2147483647 w 601"/>
                <a:gd name="T85" fmla="*/ 2147483647 h 38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01"/>
                <a:gd name="T130" fmla="*/ 0 h 388"/>
                <a:gd name="T131" fmla="*/ 601 w 601"/>
                <a:gd name="T132" fmla="*/ 388 h 38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01" h="388">
                  <a:moveTo>
                    <a:pt x="543" y="353"/>
                  </a:moveTo>
                  <a:lnTo>
                    <a:pt x="545" y="356"/>
                  </a:lnTo>
                  <a:lnTo>
                    <a:pt x="554" y="357"/>
                  </a:lnTo>
                  <a:lnTo>
                    <a:pt x="570" y="363"/>
                  </a:lnTo>
                  <a:lnTo>
                    <a:pt x="579" y="373"/>
                  </a:lnTo>
                  <a:lnTo>
                    <a:pt x="584" y="382"/>
                  </a:lnTo>
                  <a:lnTo>
                    <a:pt x="593" y="385"/>
                  </a:lnTo>
                  <a:lnTo>
                    <a:pt x="600" y="387"/>
                  </a:lnTo>
                  <a:lnTo>
                    <a:pt x="597" y="385"/>
                  </a:lnTo>
                  <a:lnTo>
                    <a:pt x="595" y="378"/>
                  </a:lnTo>
                  <a:lnTo>
                    <a:pt x="595" y="375"/>
                  </a:lnTo>
                  <a:lnTo>
                    <a:pt x="584" y="363"/>
                  </a:lnTo>
                  <a:lnTo>
                    <a:pt x="591" y="341"/>
                  </a:lnTo>
                  <a:lnTo>
                    <a:pt x="594" y="335"/>
                  </a:lnTo>
                  <a:lnTo>
                    <a:pt x="594" y="325"/>
                  </a:lnTo>
                  <a:lnTo>
                    <a:pt x="597" y="321"/>
                  </a:lnTo>
                  <a:lnTo>
                    <a:pt x="598" y="317"/>
                  </a:lnTo>
                  <a:lnTo>
                    <a:pt x="594" y="306"/>
                  </a:lnTo>
                  <a:lnTo>
                    <a:pt x="590" y="303"/>
                  </a:lnTo>
                  <a:lnTo>
                    <a:pt x="591" y="289"/>
                  </a:lnTo>
                  <a:lnTo>
                    <a:pt x="586" y="277"/>
                  </a:lnTo>
                  <a:lnTo>
                    <a:pt x="593" y="277"/>
                  </a:lnTo>
                  <a:lnTo>
                    <a:pt x="597" y="277"/>
                  </a:lnTo>
                  <a:lnTo>
                    <a:pt x="597" y="263"/>
                  </a:lnTo>
                  <a:lnTo>
                    <a:pt x="597" y="249"/>
                  </a:lnTo>
                  <a:lnTo>
                    <a:pt x="597" y="238"/>
                  </a:lnTo>
                  <a:lnTo>
                    <a:pt x="595" y="223"/>
                  </a:lnTo>
                  <a:lnTo>
                    <a:pt x="595" y="209"/>
                  </a:lnTo>
                  <a:lnTo>
                    <a:pt x="595" y="201"/>
                  </a:lnTo>
                  <a:lnTo>
                    <a:pt x="595" y="165"/>
                  </a:lnTo>
                  <a:lnTo>
                    <a:pt x="595" y="155"/>
                  </a:lnTo>
                  <a:lnTo>
                    <a:pt x="595" y="135"/>
                  </a:lnTo>
                  <a:lnTo>
                    <a:pt x="595" y="117"/>
                  </a:lnTo>
                  <a:lnTo>
                    <a:pt x="594" y="86"/>
                  </a:lnTo>
                  <a:lnTo>
                    <a:pt x="593" y="79"/>
                  </a:lnTo>
                  <a:lnTo>
                    <a:pt x="590" y="74"/>
                  </a:lnTo>
                  <a:lnTo>
                    <a:pt x="580" y="70"/>
                  </a:lnTo>
                  <a:lnTo>
                    <a:pt x="563" y="51"/>
                  </a:lnTo>
                  <a:lnTo>
                    <a:pt x="563" y="48"/>
                  </a:lnTo>
                  <a:lnTo>
                    <a:pt x="579" y="34"/>
                  </a:lnTo>
                  <a:lnTo>
                    <a:pt x="584" y="13"/>
                  </a:lnTo>
                  <a:lnTo>
                    <a:pt x="570" y="13"/>
                  </a:lnTo>
                  <a:lnTo>
                    <a:pt x="551" y="15"/>
                  </a:lnTo>
                  <a:lnTo>
                    <a:pt x="534" y="15"/>
                  </a:lnTo>
                  <a:lnTo>
                    <a:pt x="533" y="15"/>
                  </a:lnTo>
                  <a:lnTo>
                    <a:pt x="514" y="15"/>
                  </a:lnTo>
                  <a:lnTo>
                    <a:pt x="478" y="15"/>
                  </a:lnTo>
                  <a:lnTo>
                    <a:pt x="476" y="15"/>
                  </a:lnTo>
                  <a:lnTo>
                    <a:pt x="475" y="15"/>
                  </a:lnTo>
                  <a:lnTo>
                    <a:pt x="457" y="15"/>
                  </a:lnTo>
                  <a:lnTo>
                    <a:pt x="447" y="15"/>
                  </a:lnTo>
                  <a:lnTo>
                    <a:pt x="421" y="13"/>
                  </a:lnTo>
                  <a:lnTo>
                    <a:pt x="418" y="13"/>
                  </a:lnTo>
                  <a:lnTo>
                    <a:pt x="400" y="13"/>
                  </a:lnTo>
                  <a:lnTo>
                    <a:pt x="381" y="13"/>
                  </a:lnTo>
                  <a:lnTo>
                    <a:pt x="353" y="13"/>
                  </a:lnTo>
                  <a:lnTo>
                    <a:pt x="346" y="13"/>
                  </a:lnTo>
                  <a:lnTo>
                    <a:pt x="333" y="13"/>
                  </a:lnTo>
                  <a:lnTo>
                    <a:pt x="324" y="13"/>
                  </a:lnTo>
                  <a:lnTo>
                    <a:pt x="324" y="12"/>
                  </a:lnTo>
                  <a:lnTo>
                    <a:pt x="288" y="11"/>
                  </a:lnTo>
                  <a:lnTo>
                    <a:pt x="286" y="11"/>
                  </a:lnTo>
                  <a:lnTo>
                    <a:pt x="285" y="11"/>
                  </a:lnTo>
                  <a:lnTo>
                    <a:pt x="239" y="11"/>
                  </a:lnTo>
                  <a:lnTo>
                    <a:pt x="230" y="9"/>
                  </a:lnTo>
                  <a:lnTo>
                    <a:pt x="173" y="8"/>
                  </a:lnTo>
                  <a:lnTo>
                    <a:pt x="163" y="8"/>
                  </a:lnTo>
                  <a:lnTo>
                    <a:pt x="135" y="5"/>
                  </a:lnTo>
                  <a:lnTo>
                    <a:pt x="102" y="4"/>
                  </a:lnTo>
                  <a:lnTo>
                    <a:pt x="98" y="4"/>
                  </a:lnTo>
                  <a:lnTo>
                    <a:pt x="49" y="1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18" y="20"/>
                  </a:lnTo>
                  <a:lnTo>
                    <a:pt x="13" y="74"/>
                  </a:lnTo>
                  <a:lnTo>
                    <a:pt x="13" y="79"/>
                  </a:lnTo>
                  <a:lnTo>
                    <a:pt x="12" y="101"/>
                  </a:lnTo>
                  <a:lnTo>
                    <a:pt x="13" y="102"/>
                  </a:lnTo>
                  <a:lnTo>
                    <a:pt x="11" y="102"/>
                  </a:lnTo>
                  <a:lnTo>
                    <a:pt x="9" y="129"/>
                  </a:lnTo>
                  <a:lnTo>
                    <a:pt x="9" y="148"/>
                  </a:lnTo>
                  <a:lnTo>
                    <a:pt x="8" y="155"/>
                  </a:lnTo>
                  <a:lnTo>
                    <a:pt x="6" y="183"/>
                  </a:lnTo>
                  <a:lnTo>
                    <a:pt x="6" y="191"/>
                  </a:lnTo>
                  <a:lnTo>
                    <a:pt x="6" y="194"/>
                  </a:lnTo>
                  <a:lnTo>
                    <a:pt x="5" y="209"/>
                  </a:lnTo>
                  <a:lnTo>
                    <a:pt x="4" y="226"/>
                  </a:lnTo>
                  <a:lnTo>
                    <a:pt x="4" y="237"/>
                  </a:lnTo>
                  <a:lnTo>
                    <a:pt x="2" y="249"/>
                  </a:lnTo>
                  <a:lnTo>
                    <a:pt x="1" y="263"/>
                  </a:lnTo>
                  <a:lnTo>
                    <a:pt x="1" y="264"/>
                  </a:lnTo>
                  <a:lnTo>
                    <a:pt x="1" y="266"/>
                  </a:lnTo>
                  <a:lnTo>
                    <a:pt x="1" y="277"/>
                  </a:lnTo>
                  <a:lnTo>
                    <a:pt x="0" y="305"/>
                  </a:lnTo>
                  <a:lnTo>
                    <a:pt x="0" y="317"/>
                  </a:lnTo>
                  <a:lnTo>
                    <a:pt x="1" y="319"/>
                  </a:lnTo>
                  <a:lnTo>
                    <a:pt x="2" y="319"/>
                  </a:lnTo>
                  <a:lnTo>
                    <a:pt x="42" y="320"/>
                  </a:lnTo>
                  <a:lnTo>
                    <a:pt x="62" y="320"/>
                  </a:lnTo>
                  <a:lnTo>
                    <a:pt x="65" y="321"/>
                  </a:lnTo>
                  <a:lnTo>
                    <a:pt x="81" y="323"/>
                  </a:lnTo>
                  <a:lnTo>
                    <a:pt x="91" y="323"/>
                  </a:lnTo>
                  <a:lnTo>
                    <a:pt x="94" y="323"/>
                  </a:lnTo>
                  <a:lnTo>
                    <a:pt x="98" y="323"/>
                  </a:lnTo>
                  <a:lnTo>
                    <a:pt x="123" y="324"/>
                  </a:lnTo>
                  <a:lnTo>
                    <a:pt x="141" y="325"/>
                  </a:lnTo>
                  <a:lnTo>
                    <a:pt x="153" y="325"/>
                  </a:lnTo>
                  <a:lnTo>
                    <a:pt x="180" y="327"/>
                  </a:lnTo>
                  <a:lnTo>
                    <a:pt x="185" y="327"/>
                  </a:lnTo>
                  <a:lnTo>
                    <a:pt x="221" y="328"/>
                  </a:lnTo>
                  <a:lnTo>
                    <a:pt x="252" y="330"/>
                  </a:lnTo>
                  <a:lnTo>
                    <a:pt x="278" y="330"/>
                  </a:lnTo>
                  <a:lnTo>
                    <a:pt x="302" y="330"/>
                  </a:lnTo>
                  <a:lnTo>
                    <a:pt x="354" y="331"/>
                  </a:lnTo>
                  <a:lnTo>
                    <a:pt x="376" y="331"/>
                  </a:lnTo>
                  <a:lnTo>
                    <a:pt x="436" y="332"/>
                  </a:lnTo>
                  <a:lnTo>
                    <a:pt x="446" y="342"/>
                  </a:lnTo>
                  <a:lnTo>
                    <a:pt x="451" y="345"/>
                  </a:lnTo>
                  <a:lnTo>
                    <a:pt x="455" y="346"/>
                  </a:lnTo>
                  <a:lnTo>
                    <a:pt x="464" y="349"/>
                  </a:lnTo>
                  <a:lnTo>
                    <a:pt x="476" y="357"/>
                  </a:lnTo>
                  <a:lnTo>
                    <a:pt x="486" y="346"/>
                  </a:lnTo>
                  <a:lnTo>
                    <a:pt x="504" y="349"/>
                  </a:lnTo>
                  <a:lnTo>
                    <a:pt x="507" y="349"/>
                  </a:lnTo>
                  <a:lnTo>
                    <a:pt x="515" y="346"/>
                  </a:lnTo>
                  <a:lnTo>
                    <a:pt x="516" y="348"/>
                  </a:lnTo>
                  <a:lnTo>
                    <a:pt x="536" y="346"/>
                  </a:lnTo>
                  <a:lnTo>
                    <a:pt x="543" y="353"/>
                  </a:lnTo>
                </a:path>
              </a:pathLst>
            </a:custGeom>
            <a:solidFill>
              <a:srgbClr val="E7E6E6">
                <a:lumMod val="75000"/>
              </a:srgbClr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6" name="Freeform 240" descr="70%"/>
            <p:cNvSpPr>
              <a:spLocks/>
            </p:cNvSpPr>
            <p:nvPr/>
          </p:nvSpPr>
          <p:spPr bwMode="auto">
            <a:xfrm>
              <a:off x="3312515" y="3682825"/>
              <a:ext cx="1884363" cy="1717675"/>
            </a:xfrm>
            <a:custGeom>
              <a:avLst/>
              <a:gdLst>
                <a:gd name="T0" fmla="*/ 1374863588 w 1194"/>
                <a:gd name="T1" fmla="*/ 1973596710 h 1167"/>
                <a:gd name="T2" fmla="*/ 1227911741 w 1194"/>
                <a:gd name="T3" fmla="*/ 1754789734 h 1167"/>
                <a:gd name="T4" fmla="*/ 1160663367 w 1194"/>
                <a:gd name="T5" fmla="*/ 1689797767 h 1167"/>
                <a:gd name="T6" fmla="*/ 1011221132 w 1194"/>
                <a:gd name="T7" fmla="*/ 1642137089 h 1167"/>
                <a:gd name="T8" fmla="*/ 829400694 w 1194"/>
                <a:gd name="T9" fmla="*/ 1683299454 h 1167"/>
                <a:gd name="T10" fmla="*/ 602748334 w 1194"/>
                <a:gd name="T11" fmla="*/ 1765622710 h 1167"/>
                <a:gd name="T12" fmla="*/ 398511146 w 1194"/>
                <a:gd name="T13" fmla="*/ 1564147023 h 1167"/>
                <a:gd name="T14" fmla="*/ 211708353 w 1194"/>
                <a:gd name="T15" fmla="*/ 1282512836 h 1167"/>
                <a:gd name="T16" fmla="*/ 27397440 w 1194"/>
                <a:gd name="T17" fmla="*/ 1113533132 h 1167"/>
                <a:gd name="T18" fmla="*/ 59777234 w 1194"/>
                <a:gd name="T19" fmla="*/ 1050707761 h 1167"/>
                <a:gd name="T20" fmla="*/ 381076850 w 1194"/>
                <a:gd name="T21" fmla="*/ 1070205645 h 1167"/>
                <a:gd name="T22" fmla="*/ 637618505 w 1194"/>
                <a:gd name="T23" fmla="*/ 1087536934 h 1167"/>
                <a:gd name="T24" fmla="*/ 779587996 w 1194"/>
                <a:gd name="T25" fmla="*/ 1096201843 h 1167"/>
                <a:gd name="T26" fmla="*/ 802003069 w 1194"/>
                <a:gd name="T27" fmla="*/ 944553429 h 1167"/>
                <a:gd name="T28" fmla="*/ 816946977 w 1194"/>
                <a:gd name="T29" fmla="*/ 730079460 h 1167"/>
                <a:gd name="T30" fmla="*/ 824419720 w 1194"/>
                <a:gd name="T31" fmla="*/ 606593839 h 1167"/>
                <a:gd name="T32" fmla="*/ 834383049 w 1194"/>
                <a:gd name="T33" fmla="*/ 426782632 h 1167"/>
                <a:gd name="T34" fmla="*/ 841854213 w 1194"/>
                <a:gd name="T35" fmla="*/ 320628209 h 1167"/>
                <a:gd name="T36" fmla="*/ 851817345 w 1194"/>
                <a:gd name="T37" fmla="*/ 173312939 h 1167"/>
                <a:gd name="T38" fmla="*/ 1046091303 w 1194"/>
                <a:gd name="T39" fmla="*/ 2166596 h 1167"/>
                <a:gd name="T40" fmla="*/ 1155682591 w 1194"/>
                <a:gd name="T41" fmla="*/ 8664912 h 1167"/>
                <a:gd name="T42" fmla="*/ 1312595990 w 1194"/>
                <a:gd name="T43" fmla="*/ 12998105 h 1167"/>
                <a:gd name="T44" fmla="*/ 1496906817 w 1194"/>
                <a:gd name="T45" fmla="*/ 47660689 h 1167"/>
                <a:gd name="T46" fmla="*/ 1489435652 w 1194"/>
                <a:gd name="T47" fmla="*/ 201475779 h 1167"/>
                <a:gd name="T48" fmla="*/ 1489435652 w 1194"/>
                <a:gd name="T49" fmla="*/ 324961399 h 1167"/>
                <a:gd name="T50" fmla="*/ 1484453297 w 1194"/>
                <a:gd name="T51" fmla="*/ 444113921 h 1167"/>
                <a:gd name="T52" fmla="*/ 1591554197 w 1194"/>
                <a:gd name="T53" fmla="*/ 535102087 h 1167"/>
                <a:gd name="T54" fmla="*/ 1688690781 w 1194"/>
                <a:gd name="T55" fmla="*/ 582764236 h 1167"/>
                <a:gd name="T56" fmla="*/ 1813225977 w 1194"/>
                <a:gd name="T57" fmla="*/ 613093625 h 1167"/>
                <a:gd name="T58" fmla="*/ 1900400614 w 1194"/>
                <a:gd name="T59" fmla="*/ 634758104 h 1167"/>
                <a:gd name="T60" fmla="*/ 2019953455 w 1194"/>
                <a:gd name="T61" fmla="*/ 652089394 h 1167"/>
                <a:gd name="T62" fmla="*/ 2109618480 w 1194"/>
                <a:gd name="T63" fmla="*/ 701916666 h 1167"/>
                <a:gd name="T64" fmla="*/ 2147483647 w 1194"/>
                <a:gd name="T65" fmla="*/ 660754302 h 1167"/>
                <a:gd name="T66" fmla="*/ 2147483647 w 1194"/>
                <a:gd name="T67" fmla="*/ 665087493 h 1167"/>
                <a:gd name="T68" fmla="*/ 2147483647 w 1194"/>
                <a:gd name="T69" fmla="*/ 652089394 h 1167"/>
                <a:gd name="T70" fmla="*/ 2147483647 w 1194"/>
                <a:gd name="T71" fmla="*/ 639089823 h 1167"/>
                <a:gd name="T72" fmla="*/ 2147483647 w 1194"/>
                <a:gd name="T73" fmla="*/ 682418782 h 1167"/>
                <a:gd name="T74" fmla="*/ 2147483647 w 1194"/>
                <a:gd name="T75" fmla="*/ 712748170 h 1167"/>
                <a:gd name="T76" fmla="*/ 2147483647 w 1194"/>
                <a:gd name="T77" fmla="*/ 797238206 h 1167"/>
                <a:gd name="T78" fmla="*/ 2147483647 w 1194"/>
                <a:gd name="T79" fmla="*/ 927222140 h 1167"/>
                <a:gd name="T80" fmla="*/ 2147483647 w 1194"/>
                <a:gd name="T81" fmla="*/ 1013878587 h 1167"/>
                <a:gd name="T82" fmla="*/ 2147483647 w 1194"/>
                <a:gd name="T83" fmla="*/ 1120032918 h 1167"/>
                <a:gd name="T84" fmla="*/ 2147483647 w 1194"/>
                <a:gd name="T85" fmla="*/ 1304177315 h 1167"/>
                <a:gd name="T86" fmla="*/ 2147483647 w 1194"/>
                <a:gd name="T87" fmla="*/ 1490488308 h 1167"/>
                <a:gd name="T88" fmla="*/ 2147483647 w 1194"/>
                <a:gd name="T89" fmla="*/ 1583644908 h 1167"/>
                <a:gd name="T90" fmla="*/ 2147483647 w 1194"/>
                <a:gd name="T91" fmla="*/ 1670299883 h 1167"/>
                <a:gd name="T92" fmla="*/ 2147483647 w 1194"/>
                <a:gd name="T93" fmla="*/ 1722293751 h 1167"/>
                <a:gd name="T94" fmla="*/ 2147483647 w 1194"/>
                <a:gd name="T95" fmla="*/ 1657301784 h 1167"/>
                <a:gd name="T96" fmla="*/ 2147483647 w 1194"/>
                <a:gd name="T97" fmla="*/ 1689797767 h 1167"/>
                <a:gd name="T98" fmla="*/ 2147483647 w 1194"/>
                <a:gd name="T99" fmla="*/ 1763456115 h 1167"/>
                <a:gd name="T100" fmla="*/ 2147483647 w 1194"/>
                <a:gd name="T101" fmla="*/ 1980096496 h 1167"/>
                <a:gd name="T102" fmla="*/ 2141996684 w 1194"/>
                <a:gd name="T103" fmla="*/ 2136078100 h 1167"/>
                <a:gd name="T104" fmla="*/ 2064785178 w 1194"/>
                <a:gd name="T105" fmla="*/ 2147483647 h 1167"/>
                <a:gd name="T106" fmla="*/ 2007499935 w 1194"/>
                <a:gd name="T107" fmla="*/ 2147483647 h 1167"/>
                <a:gd name="T108" fmla="*/ 1758431122 w 1194"/>
                <a:gd name="T109" fmla="*/ 2147483647 h 1167"/>
                <a:gd name="T110" fmla="*/ 1586571842 w 1194"/>
                <a:gd name="T111" fmla="*/ 2147483647 h 116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94"/>
                <a:gd name="T169" fmla="*/ 0 h 1167"/>
                <a:gd name="T170" fmla="*/ 1194 w 1194"/>
                <a:gd name="T171" fmla="*/ 1167 h 116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94" h="1167">
                  <a:moveTo>
                    <a:pt x="615" y="964"/>
                  </a:moveTo>
                  <a:lnTo>
                    <a:pt x="606" y="951"/>
                  </a:lnTo>
                  <a:lnTo>
                    <a:pt x="593" y="934"/>
                  </a:lnTo>
                  <a:lnTo>
                    <a:pt x="574" y="913"/>
                  </a:lnTo>
                  <a:lnTo>
                    <a:pt x="570" y="906"/>
                  </a:lnTo>
                  <a:lnTo>
                    <a:pt x="561" y="881"/>
                  </a:lnTo>
                  <a:lnTo>
                    <a:pt x="563" y="880"/>
                  </a:lnTo>
                  <a:lnTo>
                    <a:pt x="539" y="836"/>
                  </a:lnTo>
                  <a:lnTo>
                    <a:pt x="534" y="816"/>
                  </a:lnTo>
                  <a:lnTo>
                    <a:pt x="524" y="806"/>
                  </a:lnTo>
                  <a:lnTo>
                    <a:pt x="521" y="798"/>
                  </a:lnTo>
                  <a:lnTo>
                    <a:pt x="502" y="783"/>
                  </a:lnTo>
                  <a:lnTo>
                    <a:pt x="498" y="773"/>
                  </a:lnTo>
                  <a:lnTo>
                    <a:pt x="491" y="772"/>
                  </a:lnTo>
                  <a:lnTo>
                    <a:pt x="488" y="768"/>
                  </a:lnTo>
                  <a:lnTo>
                    <a:pt x="481" y="766"/>
                  </a:lnTo>
                  <a:lnTo>
                    <a:pt x="479" y="755"/>
                  </a:lnTo>
                  <a:lnTo>
                    <a:pt x="475" y="755"/>
                  </a:lnTo>
                  <a:lnTo>
                    <a:pt x="464" y="740"/>
                  </a:lnTo>
                  <a:lnTo>
                    <a:pt x="455" y="740"/>
                  </a:lnTo>
                  <a:lnTo>
                    <a:pt x="455" y="737"/>
                  </a:lnTo>
                  <a:lnTo>
                    <a:pt x="434" y="737"/>
                  </a:lnTo>
                  <a:lnTo>
                    <a:pt x="413" y="732"/>
                  </a:lnTo>
                  <a:lnTo>
                    <a:pt x="412" y="734"/>
                  </a:lnTo>
                  <a:lnTo>
                    <a:pt x="407" y="733"/>
                  </a:lnTo>
                  <a:lnTo>
                    <a:pt x="407" y="736"/>
                  </a:lnTo>
                  <a:lnTo>
                    <a:pt x="381" y="723"/>
                  </a:lnTo>
                  <a:lnTo>
                    <a:pt x="362" y="737"/>
                  </a:lnTo>
                  <a:lnTo>
                    <a:pt x="355" y="737"/>
                  </a:lnTo>
                  <a:lnTo>
                    <a:pt x="339" y="752"/>
                  </a:lnTo>
                  <a:lnTo>
                    <a:pt x="325" y="790"/>
                  </a:lnTo>
                  <a:lnTo>
                    <a:pt x="305" y="809"/>
                  </a:lnTo>
                  <a:lnTo>
                    <a:pt x="299" y="819"/>
                  </a:lnTo>
                  <a:lnTo>
                    <a:pt x="278" y="812"/>
                  </a:lnTo>
                  <a:lnTo>
                    <a:pt x="266" y="799"/>
                  </a:lnTo>
                  <a:lnTo>
                    <a:pt x="245" y="788"/>
                  </a:lnTo>
                  <a:lnTo>
                    <a:pt x="241" y="784"/>
                  </a:lnTo>
                  <a:lnTo>
                    <a:pt x="221" y="777"/>
                  </a:lnTo>
                  <a:lnTo>
                    <a:pt x="212" y="770"/>
                  </a:lnTo>
                  <a:lnTo>
                    <a:pt x="199" y="755"/>
                  </a:lnTo>
                  <a:lnTo>
                    <a:pt x="177" y="740"/>
                  </a:lnTo>
                  <a:lnTo>
                    <a:pt x="163" y="698"/>
                  </a:lnTo>
                  <a:lnTo>
                    <a:pt x="162" y="671"/>
                  </a:lnTo>
                  <a:lnTo>
                    <a:pt x="148" y="640"/>
                  </a:lnTo>
                  <a:lnTo>
                    <a:pt x="140" y="629"/>
                  </a:lnTo>
                  <a:lnTo>
                    <a:pt x="138" y="623"/>
                  </a:lnTo>
                  <a:lnTo>
                    <a:pt x="106" y="603"/>
                  </a:lnTo>
                  <a:lnTo>
                    <a:pt x="86" y="573"/>
                  </a:lnTo>
                  <a:lnTo>
                    <a:pt x="73" y="565"/>
                  </a:lnTo>
                  <a:lnTo>
                    <a:pt x="54" y="539"/>
                  </a:lnTo>
                  <a:lnTo>
                    <a:pt x="43" y="533"/>
                  </a:lnTo>
                  <a:lnTo>
                    <a:pt x="33" y="525"/>
                  </a:lnTo>
                  <a:lnTo>
                    <a:pt x="19" y="496"/>
                  </a:lnTo>
                  <a:lnTo>
                    <a:pt x="11" y="496"/>
                  </a:lnTo>
                  <a:lnTo>
                    <a:pt x="9" y="492"/>
                  </a:lnTo>
                  <a:lnTo>
                    <a:pt x="0" y="479"/>
                  </a:lnTo>
                  <a:lnTo>
                    <a:pt x="2" y="476"/>
                  </a:lnTo>
                  <a:lnTo>
                    <a:pt x="0" y="470"/>
                  </a:lnTo>
                  <a:lnTo>
                    <a:pt x="2" y="468"/>
                  </a:lnTo>
                  <a:lnTo>
                    <a:pt x="24" y="470"/>
                  </a:lnTo>
                  <a:lnTo>
                    <a:pt x="36" y="470"/>
                  </a:lnTo>
                  <a:lnTo>
                    <a:pt x="47" y="471"/>
                  </a:lnTo>
                  <a:lnTo>
                    <a:pt x="59" y="472"/>
                  </a:lnTo>
                  <a:lnTo>
                    <a:pt x="115" y="478"/>
                  </a:lnTo>
                  <a:lnTo>
                    <a:pt x="140" y="479"/>
                  </a:lnTo>
                  <a:lnTo>
                    <a:pt x="156" y="479"/>
                  </a:lnTo>
                  <a:lnTo>
                    <a:pt x="163" y="479"/>
                  </a:lnTo>
                  <a:lnTo>
                    <a:pt x="206" y="483"/>
                  </a:lnTo>
                  <a:lnTo>
                    <a:pt x="216" y="483"/>
                  </a:lnTo>
                  <a:lnTo>
                    <a:pt x="238" y="485"/>
                  </a:lnTo>
                  <a:lnTo>
                    <a:pt x="241" y="485"/>
                  </a:lnTo>
                  <a:lnTo>
                    <a:pt x="262" y="486"/>
                  </a:lnTo>
                  <a:lnTo>
                    <a:pt x="263" y="486"/>
                  </a:lnTo>
                  <a:lnTo>
                    <a:pt x="264" y="486"/>
                  </a:lnTo>
                  <a:lnTo>
                    <a:pt x="274" y="486"/>
                  </a:lnTo>
                  <a:lnTo>
                    <a:pt x="298" y="489"/>
                  </a:lnTo>
                  <a:lnTo>
                    <a:pt x="301" y="489"/>
                  </a:lnTo>
                  <a:lnTo>
                    <a:pt x="319" y="489"/>
                  </a:lnTo>
                  <a:lnTo>
                    <a:pt x="324" y="489"/>
                  </a:lnTo>
                  <a:lnTo>
                    <a:pt x="324" y="479"/>
                  </a:lnTo>
                  <a:lnTo>
                    <a:pt x="325" y="463"/>
                  </a:lnTo>
                  <a:lnTo>
                    <a:pt x="327" y="438"/>
                  </a:lnTo>
                  <a:lnTo>
                    <a:pt x="327" y="432"/>
                  </a:lnTo>
                  <a:lnTo>
                    <a:pt x="328" y="421"/>
                  </a:lnTo>
                  <a:lnTo>
                    <a:pt x="328" y="400"/>
                  </a:lnTo>
                  <a:lnTo>
                    <a:pt x="330" y="385"/>
                  </a:lnTo>
                  <a:lnTo>
                    <a:pt x="331" y="367"/>
                  </a:lnTo>
                  <a:lnTo>
                    <a:pt x="332" y="339"/>
                  </a:lnTo>
                  <a:lnTo>
                    <a:pt x="332" y="338"/>
                  </a:lnTo>
                  <a:lnTo>
                    <a:pt x="334" y="325"/>
                  </a:lnTo>
                  <a:lnTo>
                    <a:pt x="334" y="323"/>
                  </a:lnTo>
                  <a:lnTo>
                    <a:pt x="334" y="318"/>
                  </a:lnTo>
                  <a:lnTo>
                    <a:pt x="335" y="307"/>
                  </a:lnTo>
                  <a:lnTo>
                    <a:pt x="335" y="303"/>
                  </a:lnTo>
                  <a:lnTo>
                    <a:pt x="335" y="291"/>
                  </a:lnTo>
                  <a:lnTo>
                    <a:pt x="337" y="271"/>
                  </a:lnTo>
                  <a:lnTo>
                    <a:pt x="338" y="245"/>
                  </a:lnTo>
                  <a:lnTo>
                    <a:pt x="338" y="238"/>
                  </a:lnTo>
                  <a:lnTo>
                    <a:pt x="339" y="225"/>
                  </a:lnTo>
                  <a:lnTo>
                    <a:pt x="341" y="217"/>
                  </a:lnTo>
                  <a:lnTo>
                    <a:pt x="341" y="191"/>
                  </a:lnTo>
                  <a:lnTo>
                    <a:pt x="342" y="177"/>
                  </a:lnTo>
                  <a:lnTo>
                    <a:pt x="342" y="167"/>
                  </a:lnTo>
                  <a:lnTo>
                    <a:pt x="344" y="162"/>
                  </a:lnTo>
                  <a:lnTo>
                    <a:pt x="344" y="148"/>
                  </a:lnTo>
                  <a:lnTo>
                    <a:pt x="344" y="142"/>
                  </a:lnTo>
                  <a:lnTo>
                    <a:pt x="345" y="133"/>
                  </a:lnTo>
                  <a:lnTo>
                    <a:pt x="345" y="127"/>
                  </a:lnTo>
                  <a:lnTo>
                    <a:pt x="346" y="94"/>
                  </a:lnTo>
                  <a:lnTo>
                    <a:pt x="346" y="81"/>
                  </a:lnTo>
                  <a:lnTo>
                    <a:pt x="348" y="80"/>
                  </a:lnTo>
                  <a:lnTo>
                    <a:pt x="348" y="77"/>
                  </a:lnTo>
                  <a:lnTo>
                    <a:pt x="349" y="47"/>
                  </a:lnTo>
                  <a:lnTo>
                    <a:pt x="350" y="0"/>
                  </a:lnTo>
                  <a:lnTo>
                    <a:pt x="355" y="0"/>
                  </a:lnTo>
                  <a:lnTo>
                    <a:pt x="388" y="0"/>
                  </a:lnTo>
                  <a:lnTo>
                    <a:pt x="407" y="1"/>
                  </a:lnTo>
                  <a:lnTo>
                    <a:pt x="427" y="1"/>
                  </a:lnTo>
                  <a:lnTo>
                    <a:pt x="430" y="2"/>
                  </a:lnTo>
                  <a:lnTo>
                    <a:pt x="431" y="2"/>
                  </a:lnTo>
                  <a:lnTo>
                    <a:pt x="438" y="2"/>
                  </a:lnTo>
                  <a:lnTo>
                    <a:pt x="449" y="2"/>
                  </a:lnTo>
                  <a:lnTo>
                    <a:pt x="453" y="4"/>
                  </a:lnTo>
                  <a:lnTo>
                    <a:pt x="473" y="4"/>
                  </a:lnTo>
                  <a:lnTo>
                    <a:pt x="493" y="4"/>
                  </a:lnTo>
                  <a:lnTo>
                    <a:pt x="504" y="5"/>
                  </a:lnTo>
                  <a:lnTo>
                    <a:pt x="520" y="5"/>
                  </a:lnTo>
                  <a:lnTo>
                    <a:pt x="527" y="6"/>
                  </a:lnTo>
                  <a:lnTo>
                    <a:pt x="531" y="6"/>
                  </a:lnTo>
                  <a:lnTo>
                    <a:pt x="536" y="6"/>
                  </a:lnTo>
                  <a:lnTo>
                    <a:pt x="559" y="6"/>
                  </a:lnTo>
                  <a:lnTo>
                    <a:pt x="565" y="6"/>
                  </a:lnTo>
                  <a:lnTo>
                    <a:pt x="579" y="6"/>
                  </a:lnTo>
                  <a:lnTo>
                    <a:pt x="581" y="6"/>
                  </a:lnTo>
                  <a:lnTo>
                    <a:pt x="613" y="8"/>
                  </a:lnTo>
                  <a:lnTo>
                    <a:pt x="613" y="22"/>
                  </a:lnTo>
                  <a:lnTo>
                    <a:pt x="611" y="56"/>
                  </a:lnTo>
                  <a:lnTo>
                    <a:pt x="611" y="62"/>
                  </a:lnTo>
                  <a:lnTo>
                    <a:pt x="611" y="72"/>
                  </a:lnTo>
                  <a:lnTo>
                    <a:pt x="611" y="74"/>
                  </a:lnTo>
                  <a:lnTo>
                    <a:pt x="610" y="81"/>
                  </a:lnTo>
                  <a:lnTo>
                    <a:pt x="610" y="90"/>
                  </a:lnTo>
                  <a:lnTo>
                    <a:pt x="610" y="103"/>
                  </a:lnTo>
                  <a:lnTo>
                    <a:pt x="610" y="117"/>
                  </a:lnTo>
                  <a:lnTo>
                    <a:pt x="610" y="120"/>
                  </a:lnTo>
                  <a:lnTo>
                    <a:pt x="610" y="126"/>
                  </a:lnTo>
                  <a:lnTo>
                    <a:pt x="610" y="140"/>
                  </a:lnTo>
                  <a:lnTo>
                    <a:pt x="610" y="144"/>
                  </a:lnTo>
                  <a:lnTo>
                    <a:pt x="610" y="152"/>
                  </a:lnTo>
                  <a:lnTo>
                    <a:pt x="610" y="158"/>
                  </a:lnTo>
                  <a:lnTo>
                    <a:pt x="608" y="169"/>
                  </a:lnTo>
                  <a:lnTo>
                    <a:pt x="608" y="185"/>
                  </a:lnTo>
                  <a:lnTo>
                    <a:pt x="608" y="192"/>
                  </a:lnTo>
                  <a:lnTo>
                    <a:pt x="608" y="199"/>
                  </a:lnTo>
                  <a:lnTo>
                    <a:pt x="607" y="220"/>
                  </a:lnTo>
                  <a:lnTo>
                    <a:pt x="611" y="219"/>
                  </a:lnTo>
                  <a:lnTo>
                    <a:pt x="622" y="225"/>
                  </a:lnTo>
                  <a:lnTo>
                    <a:pt x="629" y="235"/>
                  </a:lnTo>
                  <a:lnTo>
                    <a:pt x="651" y="238"/>
                  </a:lnTo>
                  <a:lnTo>
                    <a:pt x="654" y="238"/>
                  </a:lnTo>
                  <a:lnTo>
                    <a:pt x="674" y="242"/>
                  </a:lnTo>
                  <a:lnTo>
                    <a:pt x="676" y="245"/>
                  </a:lnTo>
                  <a:lnTo>
                    <a:pt x="678" y="257"/>
                  </a:lnTo>
                  <a:lnTo>
                    <a:pt x="685" y="262"/>
                  </a:lnTo>
                  <a:lnTo>
                    <a:pt x="690" y="260"/>
                  </a:lnTo>
                  <a:lnTo>
                    <a:pt x="700" y="262"/>
                  </a:lnTo>
                  <a:lnTo>
                    <a:pt x="718" y="268"/>
                  </a:lnTo>
                  <a:lnTo>
                    <a:pt x="729" y="266"/>
                  </a:lnTo>
                  <a:lnTo>
                    <a:pt x="729" y="267"/>
                  </a:lnTo>
                  <a:lnTo>
                    <a:pt x="735" y="268"/>
                  </a:lnTo>
                  <a:lnTo>
                    <a:pt x="740" y="274"/>
                  </a:lnTo>
                  <a:lnTo>
                    <a:pt x="746" y="275"/>
                  </a:lnTo>
                  <a:lnTo>
                    <a:pt x="762" y="268"/>
                  </a:lnTo>
                  <a:lnTo>
                    <a:pt x="768" y="270"/>
                  </a:lnTo>
                  <a:lnTo>
                    <a:pt x="772" y="268"/>
                  </a:lnTo>
                  <a:lnTo>
                    <a:pt x="776" y="267"/>
                  </a:lnTo>
                  <a:lnTo>
                    <a:pt x="778" y="284"/>
                  </a:lnTo>
                  <a:lnTo>
                    <a:pt x="786" y="284"/>
                  </a:lnTo>
                  <a:lnTo>
                    <a:pt x="786" y="295"/>
                  </a:lnTo>
                  <a:lnTo>
                    <a:pt x="796" y="299"/>
                  </a:lnTo>
                  <a:lnTo>
                    <a:pt x="818" y="285"/>
                  </a:lnTo>
                  <a:lnTo>
                    <a:pt x="822" y="293"/>
                  </a:lnTo>
                  <a:lnTo>
                    <a:pt x="826" y="292"/>
                  </a:lnTo>
                  <a:lnTo>
                    <a:pt x="829" y="292"/>
                  </a:lnTo>
                  <a:lnTo>
                    <a:pt x="839" y="302"/>
                  </a:lnTo>
                  <a:lnTo>
                    <a:pt x="857" y="296"/>
                  </a:lnTo>
                  <a:lnTo>
                    <a:pt x="855" y="309"/>
                  </a:lnTo>
                  <a:lnTo>
                    <a:pt x="862" y="313"/>
                  </a:lnTo>
                  <a:lnTo>
                    <a:pt x="878" y="288"/>
                  </a:lnTo>
                  <a:lnTo>
                    <a:pt x="879" y="288"/>
                  </a:lnTo>
                  <a:lnTo>
                    <a:pt x="896" y="302"/>
                  </a:lnTo>
                  <a:lnTo>
                    <a:pt x="908" y="293"/>
                  </a:lnTo>
                  <a:lnTo>
                    <a:pt x="910" y="293"/>
                  </a:lnTo>
                  <a:lnTo>
                    <a:pt x="908" y="296"/>
                  </a:lnTo>
                  <a:lnTo>
                    <a:pt x="918" y="307"/>
                  </a:lnTo>
                  <a:lnTo>
                    <a:pt x="925" y="307"/>
                  </a:lnTo>
                  <a:lnTo>
                    <a:pt x="928" y="311"/>
                  </a:lnTo>
                  <a:lnTo>
                    <a:pt x="939" y="307"/>
                  </a:lnTo>
                  <a:lnTo>
                    <a:pt x="961" y="295"/>
                  </a:lnTo>
                  <a:lnTo>
                    <a:pt x="975" y="298"/>
                  </a:lnTo>
                  <a:lnTo>
                    <a:pt x="983" y="295"/>
                  </a:lnTo>
                  <a:lnTo>
                    <a:pt x="984" y="292"/>
                  </a:lnTo>
                  <a:lnTo>
                    <a:pt x="997" y="289"/>
                  </a:lnTo>
                  <a:lnTo>
                    <a:pt x="997" y="286"/>
                  </a:lnTo>
                  <a:lnTo>
                    <a:pt x="1000" y="288"/>
                  </a:lnTo>
                  <a:lnTo>
                    <a:pt x="1002" y="292"/>
                  </a:lnTo>
                  <a:lnTo>
                    <a:pt x="1001" y="292"/>
                  </a:lnTo>
                  <a:lnTo>
                    <a:pt x="1023" y="292"/>
                  </a:lnTo>
                  <a:lnTo>
                    <a:pt x="1026" y="292"/>
                  </a:lnTo>
                  <a:lnTo>
                    <a:pt x="1027" y="286"/>
                  </a:lnTo>
                  <a:lnTo>
                    <a:pt x="1037" y="285"/>
                  </a:lnTo>
                  <a:lnTo>
                    <a:pt x="1040" y="286"/>
                  </a:lnTo>
                  <a:lnTo>
                    <a:pt x="1040" y="289"/>
                  </a:lnTo>
                  <a:lnTo>
                    <a:pt x="1051" y="293"/>
                  </a:lnTo>
                  <a:lnTo>
                    <a:pt x="1062" y="306"/>
                  </a:lnTo>
                  <a:lnTo>
                    <a:pt x="1066" y="307"/>
                  </a:lnTo>
                  <a:lnTo>
                    <a:pt x="1066" y="305"/>
                  </a:lnTo>
                  <a:lnTo>
                    <a:pt x="1073" y="306"/>
                  </a:lnTo>
                  <a:lnTo>
                    <a:pt x="1073" y="309"/>
                  </a:lnTo>
                  <a:lnTo>
                    <a:pt x="1075" y="309"/>
                  </a:lnTo>
                  <a:lnTo>
                    <a:pt x="1073" y="310"/>
                  </a:lnTo>
                  <a:lnTo>
                    <a:pt x="1084" y="313"/>
                  </a:lnTo>
                  <a:lnTo>
                    <a:pt x="1094" y="320"/>
                  </a:lnTo>
                  <a:lnTo>
                    <a:pt x="1097" y="317"/>
                  </a:lnTo>
                  <a:lnTo>
                    <a:pt x="1106" y="327"/>
                  </a:lnTo>
                  <a:lnTo>
                    <a:pt x="1118" y="321"/>
                  </a:lnTo>
                  <a:lnTo>
                    <a:pt x="1137" y="325"/>
                  </a:lnTo>
                  <a:lnTo>
                    <a:pt x="1137" y="328"/>
                  </a:lnTo>
                  <a:lnTo>
                    <a:pt x="1137" y="345"/>
                  </a:lnTo>
                  <a:lnTo>
                    <a:pt x="1137" y="356"/>
                  </a:lnTo>
                  <a:lnTo>
                    <a:pt x="1138" y="357"/>
                  </a:lnTo>
                  <a:lnTo>
                    <a:pt x="1138" y="371"/>
                  </a:lnTo>
                  <a:lnTo>
                    <a:pt x="1140" y="382"/>
                  </a:lnTo>
                  <a:lnTo>
                    <a:pt x="1140" y="385"/>
                  </a:lnTo>
                  <a:lnTo>
                    <a:pt x="1140" y="397"/>
                  </a:lnTo>
                  <a:lnTo>
                    <a:pt x="1140" y="413"/>
                  </a:lnTo>
                  <a:lnTo>
                    <a:pt x="1140" y="414"/>
                  </a:lnTo>
                  <a:lnTo>
                    <a:pt x="1140" y="418"/>
                  </a:lnTo>
                  <a:lnTo>
                    <a:pt x="1141" y="425"/>
                  </a:lnTo>
                  <a:lnTo>
                    <a:pt x="1141" y="439"/>
                  </a:lnTo>
                  <a:lnTo>
                    <a:pt x="1143" y="451"/>
                  </a:lnTo>
                  <a:lnTo>
                    <a:pt x="1143" y="453"/>
                  </a:lnTo>
                  <a:lnTo>
                    <a:pt x="1143" y="467"/>
                  </a:lnTo>
                  <a:lnTo>
                    <a:pt x="1143" y="472"/>
                  </a:lnTo>
                  <a:lnTo>
                    <a:pt x="1144" y="493"/>
                  </a:lnTo>
                  <a:lnTo>
                    <a:pt x="1145" y="496"/>
                  </a:lnTo>
                  <a:lnTo>
                    <a:pt x="1147" y="496"/>
                  </a:lnTo>
                  <a:lnTo>
                    <a:pt x="1147" y="499"/>
                  </a:lnTo>
                  <a:lnTo>
                    <a:pt x="1159" y="510"/>
                  </a:lnTo>
                  <a:lnTo>
                    <a:pt x="1163" y="521"/>
                  </a:lnTo>
                  <a:lnTo>
                    <a:pt x="1163" y="539"/>
                  </a:lnTo>
                  <a:lnTo>
                    <a:pt x="1174" y="547"/>
                  </a:lnTo>
                  <a:lnTo>
                    <a:pt x="1173" y="549"/>
                  </a:lnTo>
                  <a:lnTo>
                    <a:pt x="1187" y="582"/>
                  </a:lnTo>
                  <a:lnTo>
                    <a:pt x="1193" y="582"/>
                  </a:lnTo>
                  <a:lnTo>
                    <a:pt x="1190" y="601"/>
                  </a:lnTo>
                  <a:lnTo>
                    <a:pt x="1193" y="615"/>
                  </a:lnTo>
                  <a:lnTo>
                    <a:pt x="1188" y="629"/>
                  </a:lnTo>
                  <a:lnTo>
                    <a:pt x="1180" y="657"/>
                  </a:lnTo>
                  <a:lnTo>
                    <a:pt x="1177" y="666"/>
                  </a:lnTo>
                  <a:lnTo>
                    <a:pt x="1177" y="668"/>
                  </a:lnTo>
                  <a:lnTo>
                    <a:pt x="1177" y="676"/>
                  </a:lnTo>
                  <a:lnTo>
                    <a:pt x="1183" y="684"/>
                  </a:lnTo>
                  <a:lnTo>
                    <a:pt x="1183" y="697"/>
                  </a:lnTo>
                  <a:lnTo>
                    <a:pt x="1181" y="705"/>
                  </a:lnTo>
                  <a:lnTo>
                    <a:pt x="1180" y="707"/>
                  </a:lnTo>
                  <a:lnTo>
                    <a:pt x="1177" y="711"/>
                  </a:lnTo>
                  <a:lnTo>
                    <a:pt x="1170" y="726"/>
                  </a:lnTo>
                  <a:lnTo>
                    <a:pt x="1166" y="727"/>
                  </a:lnTo>
                  <a:lnTo>
                    <a:pt x="1169" y="740"/>
                  </a:lnTo>
                  <a:lnTo>
                    <a:pt x="1173" y="750"/>
                  </a:lnTo>
                  <a:lnTo>
                    <a:pt x="1169" y="747"/>
                  </a:lnTo>
                  <a:lnTo>
                    <a:pt x="1154" y="747"/>
                  </a:lnTo>
                  <a:lnTo>
                    <a:pt x="1125" y="761"/>
                  </a:lnTo>
                  <a:lnTo>
                    <a:pt x="1123" y="761"/>
                  </a:lnTo>
                  <a:lnTo>
                    <a:pt x="1090" y="784"/>
                  </a:lnTo>
                  <a:lnTo>
                    <a:pt x="1084" y="783"/>
                  </a:lnTo>
                  <a:lnTo>
                    <a:pt x="1102" y="768"/>
                  </a:lnTo>
                  <a:lnTo>
                    <a:pt x="1111" y="765"/>
                  </a:lnTo>
                  <a:lnTo>
                    <a:pt x="1111" y="763"/>
                  </a:lnTo>
                  <a:lnTo>
                    <a:pt x="1100" y="762"/>
                  </a:lnTo>
                  <a:lnTo>
                    <a:pt x="1087" y="766"/>
                  </a:lnTo>
                  <a:lnTo>
                    <a:pt x="1087" y="738"/>
                  </a:lnTo>
                  <a:lnTo>
                    <a:pt x="1080" y="741"/>
                  </a:lnTo>
                  <a:lnTo>
                    <a:pt x="1076" y="751"/>
                  </a:lnTo>
                  <a:lnTo>
                    <a:pt x="1070" y="750"/>
                  </a:lnTo>
                  <a:lnTo>
                    <a:pt x="1068" y="750"/>
                  </a:lnTo>
                  <a:lnTo>
                    <a:pt x="1066" y="750"/>
                  </a:lnTo>
                  <a:lnTo>
                    <a:pt x="1063" y="755"/>
                  </a:lnTo>
                  <a:lnTo>
                    <a:pt x="1065" y="761"/>
                  </a:lnTo>
                  <a:lnTo>
                    <a:pt x="1063" y="763"/>
                  </a:lnTo>
                  <a:lnTo>
                    <a:pt x="1065" y="766"/>
                  </a:lnTo>
                  <a:lnTo>
                    <a:pt x="1073" y="769"/>
                  </a:lnTo>
                  <a:lnTo>
                    <a:pt x="1077" y="781"/>
                  </a:lnTo>
                  <a:lnTo>
                    <a:pt x="1090" y="787"/>
                  </a:lnTo>
                  <a:lnTo>
                    <a:pt x="1054" y="816"/>
                  </a:lnTo>
                  <a:lnTo>
                    <a:pt x="1030" y="838"/>
                  </a:lnTo>
                  <a:lnTo>
                    <a:pt x="1020" y="844"/>
                  </a:lnTo>
                  <a:lnTo>
                    <a:pt x="1019" y="844"/>
                  </a:lnTo>
                  <a:lnTo>
                    <a:pt x="982" y="866"/>
                  </a:lnTo>
                  <a:lnTo>
                    <a:pt x="950" y="884"/>
                  </a:lnTo>
                  <a:lnTo>
                    <a:pt x="937" y="894"/>
                  </a:lnTo>
                  <a:lnTo>
                    <a:pt x="926" y="903"/>
                  </a:lnTo>
                  <a:lnTo>
                    <a:pt x="915" y="910"/>
                  </a:lnTo>
                  <a:lnTo>
                    <a:pt x="893" y="930"/>
                  </a:lnTo>
                  <a:lnTo>
                    <a:pt x="876" y="951"/>
                  </a:lnTo>
                  <a:lnTo>
                    <a:pt x="875" y="953"/>
                  </a:lnTo>
                  <a:lnTo>
                    <a:pt x="876" y="953"/>
                  </a:lnTo>
                  <a:lnTo>
                    <a:pt x="867" y="964"/>
                  </a:lnTo>
                  <a:lnTo>
                    <a:pt x="858" y="981"/>
                  </a:lnTo>
                  <a:lnTo>
                    <a:pt x="846" y="1014"/>
                  </a:lnTo>
                  <a:lnTo>
                    <a:pt x="846" y="1017"/>
                  </a:lnTo>
                  <a:lnTo>
                    <a:pt x="844" y="1043"/>
                  </a:lnTo>
                  <a:lnTo>
                    <a:pt x="853" y="1088"/>
                  </a:lnTo>
                  <a:lnTo>
                    <a:pt x="860" y="1107"/>
                  </a:lnTo>
                  <a:lnTo>
                    <a:pt x="867" y="1152"/>
                  </a:lnTo>
                  <a:lnTo>
                    <a:pt x="846" y="1166"/>
                  </a:lnTo>
                  <a:lnTo>
                    <a:pt x="833" y="1164"/>
                  </a:lnTo>
                  <a:lnTo>
                    <a:pt x="821" y="1152"/>
                  </a:lnTo>
                  <a:lnTo>
                    <a:pt x="797" y="1145"/>
                  </a:lnTo>
                  <a:lnTo>
                    <a:pt x="760" y="1145"/>
                  </a:lnTo>
                  <a:lnTo>
                    <a:pt x="757" y="1139"/>
                  </a:lnTo>
                  <a:lnTo>
                    <a:pt x="753" y="1139"/>
                  </a:lnTo>
                  <a:lnTo>
                    <a:pt x="726" y="1124"/>
                  </a:lnTo>
                  <a:lnTo>
                    <a:pt x="718" y="1125"/>
                  </a:lnTo>
                  <a:lnTo>
                    <a:pt x="711" y="1120"/>
                  </a:lnTo>
                  <a:lnTo>
                    <a:pt x="711" y="1116"/>
                  </a:lnTo>
                  <a:lnTo>
                    <a:pt x="688" y="1109"/>
                  </a:lnTo>
                  <a:lnTo>
                    <a:pt x="671" y="1091"/>
                  </a:lnTo>
                  <a:lnTo>
                    <a:pt x="663" y="1062"/>
                  </a:lnTo>
                  <a:lnTo>
                    <a:pt x="649" y="1043"/>
                  </a:lnTo>
                  <a:lnTo>
                    <a:pt x="645" y="1014"/>
                  </a:lnTo>
                  <a:lnTo>
                    <a:pt x="640" y="989"/>
                  </a:lnTo>
                  <a:lnTo>
                    <a:pt x="629" y="974"/>
                  </a:lnTo>
                  <a:lnTo>
                    <a:pt x="617" y="967"/>
                  </a:lnTo>
                  <a:lnTo>
                    <a:pt x="615" y="964"/>
                  </a:lnTo>
                </a:path>
              </a:pathLst>
            </a:custGeom>
            <a:solidFill>
              <a:srgbClr val="67BD62"/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7" name="Freeform 241"/>
            <p:cNvSpPr>
              <a:spLocks/>
            </p:cNvSpPr>
            <p:nvPr/>
          </p:nvSpPr>
          <p:spPr bwMode="auto">
            <a:xfrm>
              <a:off x="2167928" y="3455813"/>
              <a:ext cx="900112" cy="992187"/>
            </a:xfrm>
            <a:custGeom>
              <a:avLst/>
              <a:gdLst>
                <a:gd name="T0" fmla="*/ 2147483647 w 570"/>
                <a:gd name="T1" fmla="*/ 2147483647 h 673"/>
                <a:gd name="T2" fmla="*/ 2147483647 w 570"/>
                <a:gd name="T3" fmla="*/ 2147483647 h 673"/>
                <a:gd name="T4" fmla="*/ 2147483647 w 570"/>
                <a:gd name="T5" fmla="*/ 2147483647 h 673"/>
                <a:gd name="T6" fmla="*/ 2147483647 w 570"/>
                <a:gd name="T7" fmla="*/ 2147483647 h 673"/>
                <a:gd name="T8" fmla="*/ 2147483647 w 570"/>
                <a:gd name="T9" fmla="*/ 2147483647 h 673"/>
                <a:gd name="T10" fmla="*/ 2147483647 w 570"/>
                <a:gd name="T11" fmla="*/ 2147483647 h 673"/>
                <a:gd name="T12" fmla="*/ 2147483647 w 570"/>
                <a:gd name="T13" fmla="*/ 2147483647 h 673"/>
                <a:gd name="T14" fmla="*/ 2147483647 w 570"/>
                <a:gd name="T15" fmla="*/ 2147483647 h 673"/>
                <a:gd name="T16" fmla="*/ 2147483647 w 570"/>
                <a:gd name="T17" fmla="*/ 2147483647 h 673"/>
                <a:gd name="T18" fmla="*/ 2147483647 w 570"/>
                <a:gd name="T19" fmla="*/ 2147483647 h 673"/>
                <a:gd name="T20" fmla="*/ 2147483647 w 570"/>
                <a:gd name="T21" fmla="*/ 2147483647 h 673"/>
                <a:gd name="T22" fmla="*/ 2147483647 w 570"/>
                <a:gd name="T23" fmla="*/ 2147483647 h 673"/>
                <a:gd name="T24" fmla="*/ 2147483647 w 570"/>
                <a:gd name="T25" fmla="*/ 2147483647 h 673"/>
                <a:gd name="T26" fmla="*/ 2147483647 w 570"/>
                <a:gd name="T27" fmla="*/ 2147483647 h 673"/>
                <a:gd name="T28" fmla="*/ 2147483647 w 570"/>
                <a:gd name="T29" fmla="*/ 2147483647 h 673"/>
                <a:gd name="T30" fmla="*/ 2147483647 w 570"/>
                <a:gd name="T31" fmla="*/ 2147483647 h 673"/>
                <a:gd name="T32" fmla="*/ 2147483647 w 570"/>
                <a:gd name="T33" fmla="*/ 2147483647 h 673"/>
                <a:gd name="T34" fmla="*/ 2147483647 w 570"/>
                <a:gd name="T35" fmla="*/ 2147483647 h 673"/>
                <a:gd name="T36" fmla="*/ 2147483647 w 570"/>
                <a:gd name="T37" fmla="*/ 2147483647 h 673"/>
                <a:gd name="T38" fmla="*/ 2147483647 w 570"/>
                <a:gd name="T39" fmla="*/ 2147483647 h 673"/>
                <a:gd name="T40" fmla="*/ 2147483647 w 570"/>
                <a:gd name="T41" fmla="*/ 2147483647 h 673"/>
                <a:gd name="T42" fmla="*/ 2147483647 w 570"/>
                <a:gd name="T43" fmla="*/ 2147483647 h 673"/>
                <a:gd name="T44" fmla="*/ 2147483647 w 570"/>
                <a:gd name="T45" fmla="*/ 2147483647 h 673"/>
                <a:gd name="T46" fmla="*/ 2147483647 w 570"/>
                <a:gd name="T47" fmla="*/ 2147483647 h 673"/>
                <a:gd name="T48" fmla="*/ 2147483647 w 570"/>
                <a:gd name="T49" fmla="*/ 2147483647 h 673"/>
                <a:gd name="T50" fmla="*/ 2147483647 w 570"/>
                <a:gd name="T51" fmla="*/ 2147483647 h 673"/>
                <a:gd name="T52" fmla="*/ 2147483647 w 570"/>
                <a:gd name="T53" fmla="*/ 2147483647 h 673"/>
                <a:gd name="T54" fmla="*/ 2147483647 w 570"/>
                <a:gd name="T55" fmla="*/ 2147483647 h 673"/>
                <a:gd name="T56" fmla="*/ 2147483647 w 570"/>
                <a:gd name="T57" fmla="*/ 2147483647 h 673"/>
                <a:gd name="T58" fmla="*/ 2147483647 w 570"/>
                <a:gd name="T59" fmla="*/ 2147483647 h 673"/>
                <a:gd name="T60" fmla="*/ 2147483647 w 570"/>
                <a:gd name="T61" fmla="*/ 2147483647 h 673"/>
                <a:gd name="T62" fmla="*/ 2147483647 w 570"/>
                <a:gd name="T63" fmla="*/ 2147483647 h 673"/>
                <a:gd name="T64" fmla="*/ 2147483647 w 570"/>
                <a:gd name="T65" fmla="*/ 2147483647 h 673"/>
                <a:gd name="T66" fmla="*/ 2147483647 w 570"/>
                <a:gd name="T67" fmla="*/ 2147483647 h 673"/>
                <a:gd name="T68" fmla="*/ 2147483647 w 570"/>
                <a:gd name="T69" fmla="*/ 2147483647 h 673"/>
                <a:gd name="T70" fmla="*/ 2147483647 w 570"/>
                <a:gd name="T71" fmla="*/ 2147483647 h 673"/>
                <a:gd name="T72" fmla="*/ 2147483647 w 570"/>
                <a:gd name="T73" fmla="*/ 2147483647 h 673"/>
                <a:gd name="T74" fmla="*/ 2147483647 w 570"/>
                <a:gd name="T75" fmla="*/ 2147483647 h 673"/>
                <a:gd name="T76" fmla="*/ 2147483647 w 570"/>
                <a:gd name="T77" fmla="*/ 2147483647 h 67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70"/>
                <a:gd name="T118" fmla="*/ 0 h 673"/>
                <a:gd name="T119" fmla="*/ 570 w 570"/>
                <a:gd name="T120" fmla="*/ 673 h 67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70" h="673">
                  <a:moveTo>
                    <a:pt x="0" y="465"/>
                  </a:moveTo>
                  <a:lnTo>
                    <a:pt x="11" y="451"/>
                  </a:lnTo>
                  <a:lnTo>
                    <a:pt x="27" y="451"/>
                  </a:lnTo>
                  <a:lnTo>
                    <a:pt x="36" y="423"/>
                  </a:lnTo>
                  <a:lnTo>
                    <a:pt x="29" y="421"/>
                  </a:lnTo>
                  <a:lnTo>
                    <a:pt x="19" y="411"/>
                  </a:lnTo>
                  <a:lnTo>
                    <a:pt x="23" y="381"/>
                  </a:lnTo>
                  <a:lnTo>
                    <a:pt x="31" y="376"/>
                  </a:lnTo>
                  <a:lnTo>
                    <a:pt x="47" y="350"/>
                  </a:lnTo>
                  <a:lnTo>
                    <a:pt x="52" y="321"/>
                  </a:lnTo>
                  <a:lnTo>
                    <a:pt x="56" y="318"/>
                  </a:lnTo>
                  <a:lnTo>
                    <a:pt x="61" y="308"/>
                  </a:lnTo>
                  <a:lnTo>
                    <a:pt x="77" y="302"/>
                  </a:lnTo>
                  <a:lnTo>
                    <a:pt x="87" y="295"/>
                  </a:lnTo>
                  <a:lnTo>
                    <a:pt x="90" y="289"/>
                  </a:lnTo>
                  <a:lnTo>
                    <a:pt x="72" y="270"/>
                  </a:lnTo>
                  <a:lnTo>
                    <a:pt x="72" y="264"/>
                  </a:lnTo>
                  <a:lnTo>
                    <a:pt x="66" y="238"/>
                  </a:lnTo>
                  <a:lnTo>
                    <a:pt x="58" y="223"/>
                  </a:lnTo>
                  <a:lnTo>
                    <a:pt x="59" y="206"/>
                  </a:lnTo>
                  <a:lnTo>
                    <a:pt x="68" y="181"/>
                  </a:lnTo>
                  <a:lnTo>
                    <a:pt x="68" y="126"/>
                  </a:lnTo>
                  <a:lnTo>
                    <a:pt x="72" y="112"/>
                  </a:lnTo>
                  <a:lnTo>
                    <a:pt x="69" y="88"/>
                  </a:lnTo>
                  <a:lnTo>
                    <a:pt x="91" y="85"/>
                  </a:lnTo>
                  <a:lnTo>
                    <a:pt x="111" y="102"/>
                  </a:lnTo>
                  <a:lnTo>
                    <a:pt x="130" y="87"/>
                  </a:lnTo>
                  <a:lnTo>
                    <a:pt x="141" y="16"/>
                  </a:lnTo>
                  <a:lnTo>
                    <a:pt x="145" y="0"/>
                  </a:lnTo>
                  <a:lnTo>
                    <a:pt x="172" y="4"/>
                  </a:lnTo>
                  <a:lnTo>
                    <a:pt x="201" y="8"/>
                  </a:lnTo>
                  <a:lnTo>
                    <a:pt x="241" y="15"/>
                  </a:lnTo>
                  <a:lnTo>
                    <a:pt x="244" y="15"/>
                  </a:lnTo>
                  <a:lnTo>
                    <a:pt x="255" y="16"/>
                  </a:lnTo>
                  <a:lnTo>
                    <a:pt x="272" y="19"/>
                  </a:lnTo>
                  <a:lnTo>
                    <a:pt x="338" y="27"/>
                  </a:lnTo>
                  <a:lnTo>
                    <a:pt x="360" y="31"/>
                  </a:lnTo>
                  <a:lnTo>
                    <a:pt x="367" y="31"/>
                  </a:lnTo>
                  <a:lnTo>
                    <a:pt x="381" y="33"/>
                  </a:lnTo>
                  <a:lnTo>
                    <a:pt x="403" y="36"/>
                  </a:lnTo>
                  <a:lnTo>
                    <a:pt x="424" y="38"/>
                  </a:lnTo>
                  <a:lnTo>
                    <a:pt x="446" y="41"/>
                  </a:lnTo>
                  <a:lnTo>
                    <a:pt x="448" y="42"/>
                  </a:lnTo>
                  <a:lnTo>
                    <a:pt x="487" y="47"/>
                  </a:lnTo>
                  <a:lnTo>
                    <a:pt x="519" y="51"/>
                  </a:lnTo>
                  <a:lnTo>
                    <a:pt x="530" y="52"/>
                  </a:lnTo>
                  <a:lnTo>
                    <a:pt x="569" y="56"/>
                  </a:lnTo>
                  <a:lnTo>
                    <a:pt x="566" y="83"/>
                  </a:lnTo>
                  <a:lnTo>
                    <a:pt x="563" y="110"/>
                  </a:lnTo>
                  <a:lnTo>
                    <a:pt x="556" y="164"/>
                  </a:lnTo>
                  <a:lnTo>
                    <a:pt x="550" y="216"/>
                  </a:lnTo>
                  <a:lnTo>
                    <a:pt x="550" y="218"/>
                  </a:lnTo>
                  <a:lnTo>
                    <a:pt x="544" y="277"/>
                  </a:lnTo>
                  <a:lnTo>
                    <a:pt x="541" y="296"/>
                  </a:lnTo>
                  <a:lnTo>
                    <a:pt x="541" y="297"/>
                  </a:lnTo>
                  <a:lnTo>
                    <a:pt x="539" y="320"/>
                  </a:lnTo>
                  <a:lnTo>
                    <a:pt x="537" y="340"/>
                  </a:lnTo>
                  <a:lnTo>
                    <a:pt x="532" y="382"/>
                  </a:lnTo>
                  <a:lnTo>
                    <a:pt x="530" y="405"/>
                  </a:lnTo>
                  <a:lnTo>
                    <a:pt x="530" y="408"/>
                  </a:lnTo>
                  <a:lnTo>
                    <a:pt x="530" y="410"/>
                  </a:lnTo>
                  <a:lnTo>
                    <a:pt x="523" y="468"/>
                  </a:lnTo>
                  <a:lnTo>
                    <a:pt x="523" y="473"/>
                  </a:lnTo>
                  <a:lnTo>
                    <a:pt x="520" y="490"/>
                  </a:lnTo>
                  <a:lnTo>
                    <a:pt x="517" y="515"/>
                  </a:lnTo>
                  <a:lnTo>
                    <a:pt x="517" y="518"/>
                  </a:lnTo>
                  <a:lnTo>
                    <a:pt x="514" y="544"/>
                  </a:lnTo>
                  <a:lnTo>
                    <a:pt x="513" y="552"/>
                  </a:lnTo>
                  <a:lnTo>
                    <a:pt x="503" y="648"/>
                  </a:lnTo>
                  <a:lnTo>
                    <a:pt x="503" y="651"/>
                  </a:lnTo>
                  <a:lnTo>
                    <a:pt x="500" y="672"/>
                  </a:lnTo>
                  <a:lnTo>
                    <a:pt x="371" y="656"/>
                  </a:lnTo>
                  <a:lnTo>
                    <a:pt x="316" y="649"/>
                  </a:lnTo>
                  <a:lnTo>
                    <a:pt x="294" y="637"/>
                  </a:lnTo>
                  <a:lnTo>
                    <a:pt x="291" y="635"/>
                  </a:lnTo>
                  <a:lnTo>
                    <a:pt x="278" y="630"/>
                  </a:lnTo>
                  <a:lnTo>
                    <a:pt x="123" y="544"/>
                  </a:lnTo>
                  <a:lnTo>
                    <a:pt x="11" y="480"/>
                  </a:lnTo>
                  <a:lnTo>
                    <a:pt x="0" y="465"/>
                  </a:lnTo>
                </a:path>
              </a:pathLst>
            </a:custGeom>
            <a:solidFill>
              <a:srgbClr val="67BD62"/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28" name="Group 242"/>
            <p:cNvGrpSpPr>
              <a:grpSpLocks/>
            </p:cNvGrpSpPr>
            <p:nvPr/>
          </p:nvGrpSpPr>
          <p:grpSpPr bwMode="auto">
            <a:xfrm>
              <a:off x="1182090" y="2411238"/>
              <a:ext cx="1133475" cy="1711325"/>
              <a:chOff x="514" y="1479"/>
              <a:chExt cx="717" cy="1163"/>
            </a:xfrm>
            <a:solidFill>
              <a:srgbClr val="427E93"/>
            </a:solidFill>
          </p:grpSpPr>
          <p:sp>
            <p:nvSpPr>
              <p:cNvPr id="129" name="Freeform 243"/>
              <p:cNvSpPr>
                <a:spLocks/>
              </p:cNvSpPr>
              <p:nvPr/>
            </p:nvSpPr>
            <p:spPr bwMode="auto">
              <a:xfrm>
                <a:off x="514" y="1479"/>
                <a:ext cx="717" cy="1163"/>
              </a:xfrm>
              <a:custGeom>
                <a:avLst/>
                <a:gdLst>
                  <a:gd name="T0" fmla="*/ 637 w 717"/>
                  <a:gd name="T1" fmla="*/ 1162 h 1163"/>
                  <a:gd name="T2" fmla="*/ 661 w 717"/>
                  <a:gd name="T3" fmla="*/ 1134 h 1163"/>
                  <a:gd name="T4" fmla="*/ 649 w 717"/>
                  <a:gd name="T5" fmla="*/ 1091 h 1163"/>
                  <a:gd name="T6" fmla="*/ 678 w 717"/>
                  <a:gd name="T7" fmla="*/ 1031 h 1163"/>
                  <a:gd name="T8" fmla="*/ 703 w 717"/>
                  <a:gd name="T9" fmla="*/ 1011 h 1163"/>
                  <a:gd name="T10" fmla="*/ 697 w 717"/>
                  <a:gd name="T11" fmla="*/ 979 h 1163"/>
                  <a:gd name="T12" fmla="*/ 684 w 717"/>
                  <a:gd name="T13" fmla="*/ 932 h 1163"/>
                  <a:gd name="T14" fmla="*/ 641 w 717"/>
                  <a:gd name="T15" fmla="*/ 854 h 1163"/>
                  <a:gd name="T16" fmla="*/ 596 w 717"/>
                  <a:gd name="T17" fmla="*/ 789 h 1163"/>
                  <a:gd name="T18" fmla="*/ 551 w 717"/>
                  <a:gd name="T19" fmla="*/ 725 h 1163"/>
                  <a:gd name="T20" fmla="*/ 477 w 717"/>
                  <a:gd name="T21" fmla="*/ 622 h 1163"/>
                  <a:gd name="T22" fmla="*/ 448 w 717"/>
                  <a:gd name="T23" fmla="*/ 581 h 1163"/>
                  <a:gd name="T24" fmla="*/ 390 w 717"/>
                  <a:gd name="T25" fmla="*/ 498 h 1163"/>
                  <a:gd name="T26" fmla="*/ 367 w 717"/>
                  <a:gd name="T27" fmla="*/ 465 h 1163"/>
                  <a:gd name="T28" fmla="*/ 346 w 717"/>
                  <a:gd name="T29" fmla="*/ 437 h 1163"/>
                  <a:gd name="T30" fmla="*/ 325 w 717"/>
                  <a:gd name="T31" fmla="*/ 408 h 1163"/>
                  <a:gd name="T32" fmla="*/ 321 w 717"/>
                  <a:gd name="T33" fmla="*/ 391 h 1163"/>
                  <a:gd name="T34" fmla="*/ 322 w 717"/>
                  <a:gd name="T35" fmla="*/ 382 h 1163"/>
                  <a:gd name="T36" fmla="*/ 328 w 717"/>
                  <a:gd name="T37" fmla="*/ 359 h 1163"/>
                  <a:gd name="T38" fmla="*/ 333 w 717"/>
                  <a:gd name="T39" fmla="*/ 332 h 1163"/>
                  <a:gd name="T40" fmla="*/ 354 w 717"/>
                  <a:gd name="T41" fmla="*/ 239 h 1163"/>
                  <a:gd name="T42" fmla="*/ 385 w 717"/>
                  <a:gd name="T43" fmla="*/ 104 h 1163"/>
                  <a:gd name="T44" fmla="*/ 369 w 717"/>
                  <a:gd name="T45" fmla="*/ 76 h 1163"/>
                  <a:gd name="T46" fmla="*/ 288 w 717"/>
                  <a:gd name="T47" fmla="*/ 56 h 1163"/>
                  <a:gd name="T48" fmla="*/ 221 w 717"/>
                  <a:gd name="T49" fmla="*/ 40 h 1163"/>
                  <a:gd name="T50" fmla="*/ 145 w 717"/>
                  <a:gd name="T51" fmla="*/ 20 h 1163"/>
                  <a:gd name="T52" fmla="*/ 123 w 717"/>
                  <a:gd name="T53" fmla="*/ 15 h 1163"/>
                  <a:gd name="T54" fmla="*/ 105 w 717"/>
                  <a:gd name="T55" fmla="*/ 11 h 1163"/>
                  <a:gd name="T56" fmla="*/ 69 w 717"/>
                  <a:gd name="T57" fmla="*/ 2 h 1163"/>
                  <a:gd name="T58" fmla="*/ 59 w 717"/>
                  <a:gd name="T59" fmla="*/ 33 h 1163"/>
                  <a:gd name="T60" fmla="*/ 44 w 717"/>
                  <a:gd name="T61" fmla="*/ 93 h 1163"/>
                  <a:gd name="T62" fmla="*/ 42 w 717"/>
                  <a:gd name="T63" fmla="*/ 101 h 1163"/>
                  <a:gd name="T64" fmla="*/ 6 w 717"/>
                  <a:gd name="T65" fmla="*/ 154 h 1163"/>
                  <a:gd name="T66" fmla="*/ 16 w 717"/>
                  <a:gd name="T67" fmla="*/ 201 h 1163"/>
                  <a:gd name="T68" fmla="*/ 30 w 717"/>
                  <a:gd name="T69" fmla="*/ 259 h 1163"/>
                  <a:gd name="T70" fmla="*/ 26 w 717"/>
                  <a:gd name="T71" fmla="*/ 355 h 1163"/>
                  <a:gd name="T72" fmla="*/ 52 w 717"/>
                  <a:gd name="T73" fmla="*/ 415 h 1163"/>
                  <a:gd name="T74" fmla="*/ 56 w 717"/>
                  <a:gd name="T75" fmla="*/ 422 h 1163"/>
                  <a:gd name="T76" fmla="*/ 56 w 717"/>
                  <a:gd name="T77" fmla="*/ 447 h 1163"/>
                  <a:gd name="T78" fmla="*/ 76 w 717"/>
                  <a:gd name="T79" fmla="*/ 467 h 1163"/>
                  <a:gd name="T80" fmla="*/ 85 w 717"/>
                  <a:gd name="T81" fmla="*/ 480 h 1163"/>
                  <a:gd name="T82" fmla="*/ 77 w 717"/>
                  <a:gd name="T83" fmla="*/ 512 h 1163"/>
                  <a:gd name="T84" fmla="*/ 77 w 717"/>
                  <a:gd name="T85" fmla="*/ 540 h 1163"/>
                  <a:gd name="T86" fmla="*/ 90 w 717"/>
                  <a:gd name="T87" fmla="*/ 571 h 1163"/>
                  <a:gd name="T88" fmla="*/ 117 w 717"/>
                  <a:gd name="T89" fmla="*/ 594 h 1163"/>
                  <a:gd name="T90" fmla="*/ 102 w 717"/>
                  <a:gd name="T91" fmla="*/ 615 h 1163"/>
                  <a:gd name="T92" fmla="*/ 106 w 717"/>
                  <a:gd name="T93" fmla="*/ 664 h 1163"/>
                  <a:gd name="T94" fmla="*/ 130 w 717"/>
                  <a:gd name="T95" fmla="*/ 717 h 1163"/>
                  <a:gd name="T96" fmla="*/ 148 w 717"/>
                  <a:gd name="T97" fmla="*/ 754 h 1163"/>
                  <a:gd name="T98" fmla="*/ 155 w 717"/>
                  <a:gd name="T99" fmla="*/ 783 h 1163"/>
                  <a:gd name="T100" fmla="*/ 168 w 717"/>
                  <a:gd name="T101" fmla="*/ 818 h 1163"/>
                  <a:gd name="T102" fmla="*/ 180 w 717"/>
                  <a:gd name="T103" fmla="*/ 878 h 1163"/>
                  <a:gd name="T104" fmla="*/ 243 w 717"/>
                  <a:gd name="T105" fmla="*/ 896 h 1163"/>
                  <a:gd name="T106" fmla="*/ 275 w 717"/>
                  <a:gd name="T107" fmla="*/ 936 h 1163"/>
                  <a:gd name="T108" fmla="*/ 330 w 717"/>
                  <a:gd name="T109" fmla="*/ 961 h 1163"/>
                  <a:gd name="T110" fmla="*/ 344 w 717"/>
                  <a:gd name="T111" fmla="*/ 999 h 1163"/>
                  <a:gd name="T112" fmla="*/ 376 w 717"/>
                  <a:gd name="T113" fmla="*/ 1017 h 1163"/>
                  <a:gd name="T114" fmla="*/ 414 w 717"/>
                  <a:gd name="T115" fmla="*/ 1077 h 1163"/>
                  <a:gd name="T116" fmla="*/ 421 w 717"/>
                  <a:gd name="T117" fmla="*/ 1143 h 116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717"/>
                  <a:gd name="T178" fmla="*/ 0 h 1163"/>
                  <a:gd name="T179" fmla="*/ 717 w 717"/>
                  <a:gd name="T180" fmla="*/ 1163 h 116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717" h="1163">
                    <a:moveTo>
                      <a:pt x="634" y="1162"/>
                    </a:moveTo>
                    <a:lnTo>
                      <a:pt x="637" y="1162"/>
                    </a:lnTo>
                    <a:lnTo>
                      <a:pt x="653" y="1162"/>
                    </a:lnTo>
                    <a:lnTo>
                      <a:pt x="661" y="1134"/>
                    </a:lnTo>
                    <a:lnTo>
                      <a:pt x="655" y="1131"/>
                    </a:lnTo>
                    <a:lnTo>
                      <a:pt x="645" y="1121"/>
                    </a:lnTo>
                    <a:lnTo>
                      <a:pt x="649" y="1091"/>
                    </a:lnTo>
                    <a:lnTo>
                      <a:pt x="657" y="1086"/>
                    </a:lnTo>
                    <a:lnTo>
                      <a:pt x="673" y="1060"/>
                    </a:lnTo>
                    <a:lnTo>
                      <a:pt x="678" y="1031"/>
                    </a:lnTo>
                    <a:lnTo>
                      <a:pt x="682" y="1028"/>
                    </a:lnTo>
                    <a:lnTo>
                      <a:pt x="686" y="1018"/>
                    </a:lnTo>
                    <a:lnTo>
                      <a:pt x="703" y="1011"/>
                    </a:lnTo>
                    <a:lnTo>
                      <a:pt x="713" y="1004"/>
                    </a:lnTo>
                    <a:lnTo>
                      <a:pt x="716" y="999"/>
                    </a:lnTo>
                    <a:lnTo>
                      <a:pt x="697" y="979"/>
                    </a:lnTo>
                    <a:lnTo>
                      <a:pt x="697" y="974"/>
                    </a:lnTo>
                    <a:lnTo>
                      <a:pt x="692" y="947"/>
                    </a:lnTo>
                    <a:lnTo>
                      <a:pt x="684" y="932"/>
                    </a:lnTo>
                    <a:lnTo>
                      <a:pt x="685" y="915"/>
                    </a:lnTo>
                    <a:lnTo>
                      <a:pt x="664" y="886"/>
                    </a:lnTo>
                    <a:lnTo>
                      <a:pt x="641" y="854"/>
                    </a:lnTo>
                    <a:lnTo>
                      <a:pt x="614" y="815"/>
                    </a:lnTo>
                    <a:lnTo>
                      <a:pt x="606" y="804"/>
                    </a:lnTo>
                    <a:lnTo>
                      <a:pt x="596" y="789"/>
                    </a:lnTo>
                    <a:lnTo>
                      <a:pt x="595" y="789"/>
                    </a:lnTo>
                    <a:lnTo>
                      <a:pt x="570" y="754"/>
                    </a:lnTo>
                    <a:lnTo>
                      <a:pt x="551" y="725"/>
                    </a:lnTo>
                    <a:lnTo>
                      <a:pt x="508" y="665"/>
                    </a:lnTo>
                    <a:lnTo>
                      <a:pt x="483" y="629"/>
                    </a:lnTo>
                    <a:lnTo>
                      <a:pt x="477" y="622"/>
                    </a:lnTo>
                    <a:lnTo>
                      <a:pt x="462" y="601"/>
                    </a:lnTo>
                    <a:lnTo>
                      <a:pt x="459" y="597"/>
                    </a:lnTo>
                    <a:lnTo>
                      <a:pt x="448" y="581"/>
                    </a:lnTo>
                    <a:lnTo>
                      <a:pt x="423" y="546"/>
                    </a:lnTo>
                    <a:lnTo>
                      <a:pt x="401" y="514"/>
                    </a:lnTo>
                    <a:lnTo>
                      <a:pt x="390" y="498"/>
                    </a:lnTo>
                    <a:lnTo>
                      <a:pt x="373" y="476"/>
                    </a:lnTo>
                    <a:lnTo>
                      <a:pt x="368" y="468"/>
                    </a:lnTo>
                    <a:lnTo>
                      <a:pt x="367" y="465"/>
                    </a:lnTo>
                    <a:lnTo>
                      <a:pt x="362" y="461"/>
                    </a:lnTo>
                    <a:lnTo>
                      <a:pt x="351" y="446"/>
                    </a:lnTo>
                    <a:lnTo>
                      <a:pt x="346" y="437"/>
                    </a:lnTo>
                    <a:lnTo>
                      <a:pt x="342" y="432"/>
                    </a:lnTo>
                    <a:lnTo>
                      <a:pt x="329" y="414"/>
                    </a:lnTo>
                    <a:lnTo>
                      <a:pt x="325" y="408"/>
                    </a:lnTo>
                    <a:lnTo>
                      <a:pt x="324" y="405"/>
                    </a:lnTo>
                    <a:lnTo>
                      <a:pt x="318" y="400"/>
                    </a:lnTo>
                    <a:lnTo>
                      <a:pt x="321" y="391"/>
                    </a:lnTo>
                    <a:lnTo>
                      <a:pt x="321" y="387"/>
                    </a:lnTo>
                    <a:lnTo>
                      <a:pt x="321" y="386"/>
                    </a:lnTo>
                    <a:lnTo>
                      <a:pt x="322" y="382"/>
                    </a:lnTo>
                    <a:lnTo>
                      <a:pt x="325" y="372"/>
                    </a:lnTo>
                    <a:lnTo>
                      <a:pt x="325" y="365"/>
                    </a:lnTo>
                    <a:lnTo>
                      <a:pt x="328" y="359"/>
                    </a:lnTo>
                    <a:lnTo>
                      <a:pt x="329" y="351"/>
                    </a:lnTo>
                    <a:lnTo>
                      <a:pt x="330" y="346"/>
                    </a:lnTo>
                    <a:lnTo>
                      <a:pt x="333" y="332"/>
                    </a:lnTo>
                    <a:lnTo>
                      <a:pt x="336" y="322"/>
                    </a:lnTo>
                    <a:lnTo>
                      <a:pt x="342" y="297"/>
                    </a:lnTo>
                    <a:lnTo>
                      <a:pt x="354" y="239"/>
                    </a:lnTo>
                    <a:lnTo>
                      <a:pt x="371" y="165"/>
                    </a:lnTo>
                    <a:lnTo>
                      <a:pt x="373" y="148"/>
                    </a:lnTo>
                    <a:lnTo>
                      <a:pt x="385" y="104"/>
                    </a:lnTo>
                    <a:lnTo>
                      <a:pt x="390" y="80"/>
                    </a:lnTo>
                    <a:lnTo>
                      <a:pt x="373" y="76"/>
                    </a:lnTo>
                    <a:lnTo>
                      <a:pt x="369" y="76"/>
                    </a:lnTo>
                    <a:lnTo>
                      <a:pt x="321" y="63"/>
                    </a:lnTo>
                    <a:lnTo>
                      <a:pt x="306" y="61"/>
                    </a:lnTo>
                    <a:lnTo>
                      <a:pt x="288" y="56"/>
                    </a:lnTo>
                    <a:lnTo>
                      <a:pt x="276" y="54"/>
                    </a:lnTo>
                    <a:lnTo>
                      <a:pt x="234" y="43"/>
                    </a:lnTo>
                    <a:lnTo>
                      <a:pt x="221" y="40"/>
                    </a:lnTo>
                    <a:lnTo>
                      <a:pt x="211" y="37"/>
                    </a:lnTo>
                    <a:lnTo>
                      <a:pt x="153" y="23"/>
                    </a:lnTo>
                    <a:lnTo>
                      <a:pt x="145" y="20"/>
                    </a:lnTo>
                    <a:lnTo>
                      <a:pt x="138" y="19"/>
                    </a:lnTo>
                    <a:lnTo>
                      <a:pt x="130" y="18"/>
                    </a:lnTo>
                    <a:lnTo>
                      <a:pt x="123" y="15"/>
                    </a:lnTo>
                    <a:lnTo>
                      <a:pt x="116" y="13"/>
                    </a:lnTo>
                    <a:lnTo>
                      <a:pt x="108" y="11"/>
                    </a:lnTo>
                    <a:lnTo>
                      <a:pt x="105" y="11"/>
                    </a:lnTo>
                    <a:lnTo>
                      <a:pt x="92" y="8"/>
                    </a:lnTo>
                    <a:lnTo>
                      <a:pt x="78" y="4"/>
                    </a:lnTo>
                    <a:lnTo>
                      <a:pt x="69" y="2"/>
                    </a:lnTo>
                    <a:lnTo>
                      <a:pt x="62" y="0"/>
                    </a:lnTo>
                    <a:lnTo>
                      <a:pt x="52" y="23"/>
                    </a:lnTo>
                    <a:lnTo>
                      <a:pt x="59" y="33"/>
                    </a:lnTo>
                    <a:lnTo>
                      <a:pt x="59" y="59"/>
                    </a:lnTo>
                    <a:lnTo>
                      <a:pt x="56" y="68"/>
                    </a:lnTo>
                    <a:lnTo>
                      <a:pt x="44" y="93"/>
                    </a:lnTo>
                    <a:lnTo>
                      <a:pt x="40" y="93"/>
                    </a:lnTo>
                    <a:lnTo>
                      <a:pt x="40" y="101"/>
                    </a:lnTo>
                    <a:lnTo>
                      <a:pt x="42" y="101"/>
                    </a:lnTo>
                    <a:lnTo>
                      <a:pt x="42" y="107"/>
                    </a:lnTo>
                    <a:lnTo>
                      <a:pt x="36" y="119"/>
                    </a:lnTo>
                    <a:lnTo>
                      <a:pt x="6" y="154"/>
                    </a:lnTo>
                    <a:lnTo>
                      <a:pt x="5" y="168"/>
                    </a:lnTo>
                    <a:lnTo>
                      <a:pt x="0" y="179"/>
                    </a:lnTo>
                    <a:lnTo>
                      <a:pt x="16" y="201"/>
                    </a:lnTo>
                    <a:lnTo>
                      <a:pt x="22" y="215"/>
                    </a:lnTo>
                    <a:lnTo>
                      <a:pt x="30" y="246"/>
                    </a:lnTo>
                    <a:lnTo>
                      <a:pt x="30" y="259"/>
                    </a:lnTo>
                    <a:lnTo>
                      <a:pt x="20" y="284"/>
                    </a:lnTo>
                    <a:lnTo>
                      <a:pt x="19" y="341"/>
                    </a:lnTo>
                    <a:lnTo>
                      <a:pt x="26" y="355"/>
                    </a:lnTo>
                    <a:lnTo>
                      <a:pt x="42" y="389"/>
                    </a:lnTo>
                    <a:lnTo>
                      <a:pt x="51" y="400"/>
                    </a:lnTo>
                    <a:lnTo>
                      <a:pt x="52" y="415"/>
                    </a:lnTo>
                    <a:lnTo>
                      <a:pt x="56" y="416"/>
                    </a:lnTo>
                    <a:lnTo>
                      <a:pt x="59" y="422"/>
                    </a:lnTo>
                    <a:lnTo>
                      <a:pt x="56" y="422"/>
                    </a:lnTo>
                    <a:lnTo>
                      <a:pt x="56" y="436"/>
                    </a:lnTo>
                    <a:lnTo>
                      <a:pt x="52" y="450"/>
                    </a:lnTo>
                    <a:lnTo>
                      <a:pt x="56" y="447"/>
                    </a:lnTo>
                    <a:lnTo>
                      <a:pt x="60" y="448"/>
                    </a:lnTo>
                    <a:lnTo>
                      <a:pt x="69" y="460"/>
                    </a:lnTo>
                    <a:lnTo>
                      <a:pt x="76" y="467"/>
                    </a:lnTo>
                    <a:lnTo>
                      <a:pt x="83" y="478"/>
                    </a:lnTo>
                    <a:lnTo>
                      <a:pt x="87" y="478"/>
                    </a:lnTo>
                    <a:lnTo>
                      <a:pt x="85" y="480"/>
                    </a:lnTo>
                    <a:lnTo>
                      <a:pt x="83" y="480"/>
                    </a:lnTo>
                    <a:lnTo>
                      <a:pt x="83" y="489"/>
                    </a:lnTo>
                    <a:lnTo>
                      <a:pt x="77" y="512"/>
                    </a:lnTo>
                    <a:lnTo>
                      <a:pt x="80" y="512"/>
                    </a:lnTo>
                    <a:lnTo>
                      <a:pt x="81" y="526"/>
                    </a:lnTo>
                    <a:lnTo>
                      <a:pt x="77" y="540"/>
                    </a:lnTo>
                    <a:lnTo>
                      <a:pt x="81" y="554"/>
                    </a:lnTo>
                    <a:lnTo>
                      <a:pt x="84" y="557"/>
                    </a:lnTo>
                    <a:lnTo>
                      <a:pt x="90" y="571"/>
                    </a:lnTo>
                    <a:lnTo>
                      <a:pt x="101" y="579"/>
                    </a:lnTo>
                    <a:lnTo>
                      <a:pt x="113" y="581"/>
                    </a:lnTo>
                    <a:lnTo>
                      <a:pt x="117" y="594"/>
                    </a:lnTo>
                    <a:lnTo>
                      <a:pt x="112" y="614"/>
                    </a:lnTo>
                    <a:lnTo>
                      <a:pt x="106" y="619"/>
                    </a:lnTo>
                    <a:lnTo>
                      <a:pt x="102" y="615"/>
                    </a:lnTo>
                    <a:lnTo>
                      <a:pt x="96" y="619"/>
                    </a:lnTo>
                    <a:lnTo>
                      <a:pt x="99" y="658"/>
                    </a:lnTo>
                    <a:lnTo>
                      <a:pt x="106" y="664"/>
                    </a:lnTo>
                    <a:lnTo>
                      <a:pt x="121" y="692"/>
                    </a:lnTo>
                    <a:lnTo>
                      <a:pt x="123" y="706"/>
                    </a:lnTo>
                    <a:lnTo>
                      <a:pt x="130" y="717"/>
                    </a:lnTo>
                    <a:lnTo>
                      <a:pt x="131" y="728"/>
                    </a:lnTo>
                    <a:lnTo>
                      <a:pt x="141" y="738"/>
                    </a:lnTo>
                    <a:lnTo>
                      <a:pt x="148" y="754"/>
                    </a:lnTo>
                    <a:lnTo>
                      <a:pt x="159" y="764"/>
                    </a:lnTo>
                    <a:lnTo>
                      <a:pt x="160" y="771"/>
                    </a:lnTo>
                    <a:lnTo>
                      <a:pt x="155" y="783"/>
                    </a:lnTo>
                    <a:lnTo>
                      <a:pt x="164" y="797"/>
                    </a:lnTo>
                    <a:lnTo>
                      <a:pt x="173" y="802"/>
                    </a:lnTo>
                    <a:lnTo>
                      <a:pt x="168" y="818"/>
                    </a:lnTo>
                    <a:lnTo>
                      <a:pt x="168" y="829"/>
                    </a:lnTo>
                    <a:lnTo>
                      <a:pt x="160" y="863"/>
                    </a:lnTo>
                    <a:lnTo>
                      <a:pt x="180" y="878"/>
                    </a:lnTo>
                    <a:lnTo>
                      <a:pt x="211" y="885"/>
                    </a:lnTo>
                    <a:lnTo>
                      <a:pt x="221" y="893"/>
                    </a:lnTo>
                    <a:lnTo>
                      <a:pt x="243" y="896"/>
                    </a:lnTo>
                    <a:lnTo>
                      <a:pt x="254" y="904"/>
                    </a:lnTo>
                    <a:lnTo>
                      <a:pt x="270" y="921"/>
                    </a:lnTo>
                    <a:lnTo>
                      <a:pt x="275" y="936"/>
                    </a:lnTo>
                    <a:lnTo>
                      <a:pt x="293" y="949"/>
                    </a:lnTo>
                    <a:lnTo>
                      <a:pt x="321" y="956"/>
                    </a:lnTo>
                    <a:lnTo>
                      <a:pt x="330" y="961"/>
                    </a:lnTo>
                    <a:lnTo>
                      <a:pt x="335" y="975"/>
                    </a:lnTo>
                    <a:lnTo>
                      <a:pt x="336" y="992"/>
                    </a:lnTo>
                    <a:lnTo>
                      <a:pt x="344" y="999"/>
                    </a:lnTo>
                    <a:lnTo>
                      <a:pt x="358" y="997"/>
                    </a:lnTo>
                    <a:lnTo>
                      <a:pt x="367" y="1007"/>
                    </a:lnTo>
                    <a:lnTo>
                      <a:pt x="376" y="1017"/>
                    </a:lnTo>
                    <a:lnTo>
                      <a:pt x="397" y="1043"/>
                    </a:lnTo>
                    <a:lnTo>
                      <a:pt x="404" y="1052"/>
                    </a:lnTo>
                    <a:lnTo>
                      <a:pt x="414" y="1077"/>
                    </a:lnTo>
                    <a:lnTo>
                      <a:pt x="414" y="1118"/>
                    </a:lnTo>
                    <a:lnTo>
                      <a:pt x="421" y="1134"/>
                    </a:lnTo>
                    <a:lnTo>
                      <a:pt x="421" y="1143"/>
                    </a:lnTo>
                    <a:lnTo>
                      <a:pt x="512" y="1150"/>
                    </a:lnTo>
                    <a:lnTo>
                      <a:pt x="634" y="1162"/>
                    </a:lnTo>
                  </a:path>
                </a:pathLst>
              </a:custGeom>
              <a:solidFill>
                <a:srgbClr val="67BD62"/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prstClr val="white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244"/>
              <p:cNvSpPr>
                <a:spLocks/>
              </p:cNvSpPr>
              <p:nvPr/>
            </p:nvSpPr>
            <p:spPr bwMode="auto">
              <a:xfrm>
                <a:off x="722" y="2406"/>
                <a:ext cx="32" cy="23"/>
              </a:xfrm>
              <a:custGeom>
                <a:avLst/>
                <a:gdLst>
                  <a:gd name="T0" fmla="*/ 0 w 32"/>
                  <a:gd name="T1" fmla="*/ 0 h 23"/>
                  <a:gd name="T2" fmla="*/ 22 w 32"/>
                  <a:gd name="T3" fmla="*/ 16 h 23"/>
                  <a:gd name="T4" fmla="*/ 28 w 32"/>
                  <a:gd name="T5" fmla="*/ 12 h 23"/>
                  <a:gd name="T6" fmla="*/ 31 w 32"/>
                  <a:gd name="T7" fmla="*/ 20 h 23"/>
                  <a:gd name="T8" fmla="*/ 28 w 32"/>
                  <a:gd name="T9" fmla="*/ 22 h 23"/>
                  <a:gd name="T10" fmla="*/ 4 w 32"/>
                  <a:gd name="T11" fmla="*/ 18 h 23"/>
                  <a:gd name="T12" fmla="*/ 0 w 32"/>
                  <a:gd name="T13" fmla="*/ 0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"/>
                  <a:gd name="T22" fmla="*/ 0 h 23"/>
                  <a:gd name="T23" fmla="*/ 32 w 32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" h="23">
                    <a:moveTo>
                      <a:pt x="0" y="0"/>
                    </a:moveTo>
                    <a:lnTo>
                      <a:pt x="22" y="16"/>
                    </a:lnTo>
                    <a:lnTo>
                      <a:pt x="28" y="12"/>
                    </a:lnTo>
                    <a:lnTo>
                      <a:pt x="31" y="20"/>
                    </a:lnTo>
                    <a:lnTo>
                      <a:pt x="28" y="22"/>
                    </a:lnTo>
                    <a:lnTo>
                      <a:pt x="4" y="18"/>
                    </a:lnTo>
                    <a:lnTo>
                      <a:pt x="0" y="0"/>
                    </a:lnTo>
                  </a:path>
                </a:pathLst>
              </a:custGeom>
              <a:grpFill/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245"/>
              <p:cNvSpPr>
                <a:spLocks/>
              </p:cNvSpPr>
              <p:nvPr/>
            </p:nvSpPr>
            <p:spPr bwMode="auto">
              <a:xfrm>
                <a:off x="695" y="2409"/>
                <a:ext cx="24" cy="22"/>
              </a:xfrm>
              <a:custGeom>
                <a:avLst/>
                <a:gdLst>
                  <a:gd name="T0" fmla="*/ 0 w 24"/>
                  <a:gd name="T1" fmla="*/ 4 h 22"/>
                  <a:gd name="T2" fmla="*/ 3 w 24"/>
                  <a:gd name="T3" fmla="*/ 18 h 22"/>
                  <a:gd name="T4" fmla="*/ 23 w 24"/>
                  <a:gd name="T5" fmla="*/ 21 h 22"/>
                  <a:gd name="T6" fmla="*/ 16 w 24"/>
                  <a:gd name="T7" fmla="*/ 9 h 22"/>
                  <a:gd name="T8" fmla="*/ 18 w 24"/>
                  <a:gd name="T9" fmla="*/ 0 h 22"/>
                  <a:gd name="T10" fmla="*/ 0 w 24"/>
                  <a:gd name="T11" fmla="*/ 4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22"/>
                  <a:gd name="T20" fmla="*/ 24 w 24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22">
                    <a:moveTo>
                      <a:pt x="0" y="4"/>
                    </a:moveTo>
                    <a:lnTo>
                      <a:pt x="3" y="18"/>
                    </a:lnTo>
                    <a:lnTo>
                      <a:pt x="23" y="21"/>
                    </a:lnTo>
                    <a:lnTo>
                      <a:pt x="16" y="9"/>
                    </a:lnTo>
                    <a:lnTo>
                      <a:pt x="18" y="0"/>
                    </a:lnTo>
                    <a:lnTo>
                      <a:pt x="0" y="4"/>
                    </a:lnTo>
                  </a:path>
                </a:pathLst>
              </a:custGeom>
              <a:grpFill/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246"/>
              <p:cNvSpPr>
                <a:spLocks/>
              </p:cNvSpPr>
              <p:nvPr/>
            </p:nvSpPr>
            <p:spPr bwMode="auto">
              <a:xfrm>
                <a:off x="826" y="2496"/>
                <a:ext cx="23" cy="23"/>
              </a:xfrm>
              <a:custGeom>
                <a:avLst/>
                <a:gdLst>
                  <a:gd name="T0" fmla="*/ 1 w 23"/>
                  <a:gd name="T1" fmla="*/ 0 h 23"/>
                  <a:gd name="T2" fmla="*/ 0 w 23"/>
                  <a:gd name="T3" fmla="*/ 6 h 23"/>
                  <a:gd name="T4" fmla="*/ 6 w 23"/>
                  <a:gd name="T5" fmla="*/ 7 h 23"/>
                  <a:gd name="T6" fmla="*/ 11 w 23"/>
                  <a:gd name="T7" fmla="*/ 22 h 23"/>
                  <a:gd name="T8" fmla="*/ 22 w 23"/>
                  <a:gd name="T9" fmla="*/ 20 h 23"/>
                  <a:gd name="T10" fmla="*/ 18 w 23"/>
                  <a:gd name="T11" fmla="*/ 12 h 23"/>
                  <a:gd name="T12" fmla="*/ 1 w 23"/>
                  <a:gd name="T13" fmla="*/ 0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"/>
                  <a:gd name="T22" fmla="*/ 0 h 23"/>
                  <a:gd name="T23" fmla="*/ 23 w 23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" h="23">
                    <a:moveTo>
                      <a:pt x="1" y="0"/>
                    </a:moveTo>
                    <a:lnTo>
                      <a:pt x="0" y="6"/>
                    </a:lnTo>
                    <a:lnTo>
                      <a:pt x="6" y="7"/>
                    </a:lnTo>
                    <a:lnTo>
                      <a:pt x="11" y="22"/>
                    </a:lnTo>
                    <a:lnTo>
                      <a:pt x="22" y="20"/>
                    </a:lnTo>
                    <a:lnTo>
                      <a:pt x="18" y="12"/>
                    </a:lnTo>
                    <a:lnTo>
                      <a:pt x="1" y="0"/>
                    </a:lnTo>
                  </a:path>
                </a:pathLst>
              </a:custGeom>
              <a:grpFill/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247"/>
              <p:cNvSpPr>
                <a:spLocks/>
              </p:cNvSpPr>
              <p:nvPr/>
            </p:nvSpPr>
            <p:spPr bwMode="auto">
              <a:xfrm>
                <a:off x="815" y="2544"/>
                <a:ext cx="23" cy="25"/>
              </a:xfrm>
              <a:custGeom>
                <a:avLst/>
                <a:gdLst>
                  <a:gd name="T0" fmla="*/ 0 w 23"/>
                  <a:gd name="T1" fmla="*/ 0 h 25"/>
                  <a:gd name="T2" fmla="*/ 10 w 23"/>
                  <a:gd name="T3" fmla="*/ 24 h 25"/>
                  <a:gd name="T4" fmla="*/ 22 w 23"/>
                  <a:gd name="T5" fmla="*/ 24 h 25"/>
                  <a:gd name="T6" fmla="*/ 0 w 23"/>
                  <a:gd name="T7" fmla="*/ 0 h 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25"/>
                  <a:gd name="T14" fmla="*/ 23 w 23"/>
                  <a:gd name="T15" fmla="*/ 25 h 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25">
                    <a:moveTo>
                      <a:pt x="0" y="0"/>
                    </a:moveTo>
                    <a:lnTo>
                      <a:pt x="10" y="24"/>
                    </a:lnTo>
                    <a:lnTo>
                      <a:pt x="22" y="24"/>
                    </a:lnTo>
                    <a:lnTo>
                      <a:pt x="0" y="0"/>
                    </a:lnTo>
                  </a:path>
                </a:pathLst>
              </a:custGeom>
              <a:grpFill/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4" name="Freeform 248"/>
            <p:cNvSpPr>
              <a:spLocks/>
            </p:cNvSpPr>
            <p:nvPr/>
          </p:nvSpPr>
          <p:spPr bwMode="auto">
            <a:xfrm>
              <a:off x="3069628" y="2898600"/>
              <a:ext cx="968375" cy="709613"/>
            </a:xfrm>
            <a:custGeom>
              <a:avLst/>
              <a:gdLst>
                <a:gd name="T0" fmla="*/ 2147483647 w 613"/>
                <a:gd name="T1" fmla="*/ 2147483647 h 481"/>
                <a:gd name="T2" fmla="*/ 2147483647 w 613"/>
                <a:gd name="T3" fmla="*/ 2147483647 h 481"/>
                <a:gd name="T4" fmla="*/ 2147483647 w 613"/>
                <a:gd name="T5" fmla="*/ 2147483647 h 481"/>
                <a:gd name="T6" fmla="*/ 2147483647 w 613"/>
                <a:gd name="T7" fmla="*/ 2147483647 h 481"/>
                <a:gd name="T8" fmla="*/ 2147483647 w 613"/>
                <a:gd name="T9" fmla="*/ 2147483647 h 481"/>
                <a:gd name="T10" fmla="*/ 2147483647 w 613"/>
                <a:gd name="T11" fmla="*/ 2147483647 h 481"/>
                <a:gd name="T12" fmla="*/ 2147483647 w 613"/>
                <a:gd name="T13" fmla="*/ 2147483647 h 481"/>
                <a:gd name="T14" fmla="*/ 2147483647 w 613"/>
                <a:gd name="T15" fmla="*/ 2147483647 h 481"/>
                <a:gd name="T16" fmla="*/ 2147483647 w 613"/>
                <a:gd name="T17" fmla="*/ 2147483647 h 481"/>
                <a:gd name="T18" fmla="*/ 2147483647 w 613"/>
                <a:gd name="T19" fmla="*/ 2147483647 h 481"/>
                <a:gd name="T20" fmla="*/ 2147483647 w 613"/>
                <a:gd name="T21" fmla="*/ 2147483647 h 481"/>
                <a:gd name="T22" fmla="*/ 2147483647 w 613"/>
                <a:gd name="T23" fmla="*/ 2147483647 h 481"/>
                <a:gd name="T24" fmla="*/ 2147483647 w 613"/>
                <a:gd name="T25" fmla="*/ 2147483647 h 481"/>
                <a:gd name="T26" fmla="*/ 2147483647 w 613"/>
                <a:gd name="T27" fmla="*/ 2147483647 h 481"/>
                <a:gd name="T28" fmla="*/ 2147483647 w 613"/>
                <a:gd name="T29" fmla="*/ 2147483647 h 481"/>
                <a:gd name="T30" fmla="*/ 2147483647 w 613"/>
                <a:gd name="T31" fmla="*/ 2147483647 h 481"/>
                <a:gd name="T32" fmla="*/ 2147483647 w 613"/>
                <a:gd name="T33" fmla="*/ 2147483647 h 481"/>
                <a:gd name="T34" fmla="*/ 2147483647 w 613"/>
                <a:gd name="T35" fmla="*/ 2147483647 h 481"/>
                <a:gd name="T36" fmla="*/ 2147483647 w 613"/>
                <a:gd name="T37" fmla="*/ 2147483647 h 481"/>
                <a:gd name="T38" fmla="*/ 2147483647 w 613"/>
                <a:gd name="T39" fmla="*/ 2147483647 h 481"/>
                <a:gd name="T40" fmla="*/ 2147483647 w 613"/>
                <a:gd name="T41" fmla="*/ 2147483647 h 481"/>
                <a:gd name="T42" fmla="*/ 2147483647 w 613"/>
                <a:gd name="T43" fmla="*/ 2147483647 h 481"/>
                <a:gd name="T44" fmla="*/ 2147483647 w 613"/>
                <a:gd name="T45" fmla="*/ 2147483647 h 481"/>
                <a:gd name="T46" fmla="*/ 2147483647 w 613"/>
                <a:gd name="T47" fmla="*/ 2147483647 h 481"/>
                <a:gd name="T48" fmla="*/ 2147483647 w 613"/>
                <a:gd name="T49" fmla="*/ 2147483647 h 481"/>
                <a:gd name="T50" fmla="*/ 0 w 613"/>
                <a:gd name="T51" fmla="*/ 2147483647 h 481"/>
                <a:gd name="T52" fmla="*/ 2147483647 w 613"/>
                <a:gd name="T53" fmla="*/ 2147483647 h 481"/>
                <a:gd name="T54" fmla="*/ 2147483647 w 613"/>
                <a:gd name="T55" fmla="*/ 2147483647 h 481"/>
                <a:gd name="T56" fmla="*/ 2147483647 w 613"/>
                <a:gd name="T57" fmla="*/ 2147483647 h 481"/>
                <a:gd name="T58" fmla="*/ 2147483647 w 613"/>
                <a:gd name="T59" fmla="*/ 2147483647 h 481"/>
                <a:gd name="T60" fmla="*/ 2147483647 w 613"/>
                <a:gd name="T61" fmla="*/ 2147483647 h 481"/>
                <a:gd name="T62" fmla="*/ 2147483647 w 613"/>
                <a:gd name="T63" fmla="*/ 2147483647 h 481"/>
                <a:gd name="T64" fmla="*/ 2147483647 w 613"/>
                <a:gd name="T65" fmla="*/ 2147483647 h 481"/>
                <a:gd name="T66" fmla="*/ 2147483647 w 613"/>
                <a:gd name="T67" fmla="*/ 2147483647 h 481"/>
                <a:gd name="T68" fmla="*/ 2147483647 w 613"/>
                <a:gd name="T69" fmla="*/ 2147483647 h 481"/>
                <a:gd name="T70" fmla="*/ 2147483647 w 613"/>
                <a:gd name="T71" fmla="*/ 2147483647 h 481"/>
                <a:gd name="T72" fmla="*/ 2147483647 w 613"/>
                <a:gd name="T73" fmla="*/ 2147483647 h 481"/>
                <a:gd name="T74" fmla="*/ 2147483647 w 613"/>
                <a:gd name="T75" fmla="*/ 2147483647 h 481"/>
                <a:gd name="T76" fmla="*/ 2147483647 w 613"/>
                <a:gd name="T77" fmla="*/ 2147483647 h 481"/>
                <a:gd name="T78" fmla="*/ 2147483647 w 613"/>
                <a:gd name="T79" fmla="*/ 2147483647 h 481"/>
                <a:gd name="T80" fmla="*/ 2147483647 w 613"/>
                <a:gd name="T81" fmla="*/ 2147483647 h 481"/>
                <a:gd name="T82" fmla="*/ 2147483647 w 613"/>
                <a:gd name="T83" fmla="*/ 2147483647 h 481"/>
                <a:gd name="T84" fmla="*/ 2147483647 w 613"/>
                <a:gd name="T85" fmla="*/ 2147483647 h 481"/>
                <a:gd name="T86" fmla="*/ 2147483647 w 613"/>
                <a:gd name="T87" fmla="*/ 2147483647 h 481"/>
                <a:gd name="T88" fmla="*/ 2147483647 w 613"/>
                <a:gd name="T89" fmla="*/ 2147483647 h 481"/>
                <a:gd name="T90" fmla="*/ 2147483647 w 613"/>
                <a:gd name="T91" fmla="*/ 2147483647 h 481"/>
                <a:gd name="T92" fmla="*/ 2147483647 w 613"/>
                <a:gd name="T93" fmla="*/ 2147483647 h 481"/>
                <a:gd name="T94" fmla="*/ 2147483647 w 613"/>
                <a:gd name="T95" fmla="*/ 2147483647 h 481"/>
                <a:gd name="T96" fmla="*/ 2147483647 w 613"/>
                <a:gd name="T97" fmla="*/ 2147483647 h 481"/>
                <a:gd name="T98" fmla="*/ 2147483647 w 613"/>
                <a:gd name="T99" fmla="*/ 2147483647 h 481"/>
                <a:gd name="T100" fmla="*/ 2147483647 w 613"/>
                <a:gd name="T101" fmla="*/ 2147483647 h 481"/>
                <a:gd name="T102" fmla="*/ 2147483647 w 613"/>
                <a:gd name="T103" fmla="*/ 2147483647 h 481"/>
                <a:gd name="T104" fmla="*/ 2147483647 w 613"/>
                <a:gd name="T105" fmla="*/ 2147483647 h 481"/>
                <a:gd name="T106" fmla="*/ 2147483647 w 613"/>
                <a:gd name="T107" fmla="*/ 2147483647 h 481"/>
                <a:gd name="T108" fmla="*/ 2147483647 w 613"/>
                <a:gd name="T109" fmla="*/ 2147483647 h 481"/>
                <a:gd name="T110" fmla="*/ 2147483647 w 613"/>
                <a:gd name="T111" fmla="*/ 2147483647 h 481"/>
                <a:gd name="T112" fmla="*/ 2147483647 w 613"/>
                <a:gd name="T113" fmla="*/ 2147483647 h 4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13"/>
                <a:gd name="T172" fmla="*/ 0 h 481"/>
                <a:gd name="T173" fmla="*/ 613 w 613"/>
                <a:gd name="T174" fmla="*/ 481 h 48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13" h="481">
                  <a:moveTo>
                    <a:pt x="606" y="198"/>
                  </a:moveTo>
                  <a:lnTo>
                    <a:pt x="606" y="199"/>
                  </a:lnTo>
                  <a:lnTo>
                    <a:pt x="605" y="206"/>
                  </a:lnTo>
                  <a:lnTo>
                    <a:pt x="605" y="220"/>
                  </a:lnTo>
                  <a:lnTo>
                    <a:pt x="603" y="246"/>
                  </a:lnTo>
                  <a:lnTo>
                    <a:pt x="603" y="252"/>
                  </a:lnTo>
                  <a:lnTo>
                    <a:pt x="603" y="256"/>
                  </a:lnTo>
                  <a:lnTo>
                    <a:pt x="603" y="260"/>
                  </a:lnTo>
                  <a:lnTo>
                    <a:pt x="602" y="283"/>
                  </a:lnTo>
                  <a:lnTo>
                    <a:pt x="602" y="294"/>
                  </a:lnTo>
                  <a:lnTo>
                    <a:pt x="600" y="301"/>
                  </a:lnTo>
                  <a:lnTo>
                    <a:pt x="600" y="303"/>
                  </a:lnTo>
                  <a:lnTo>
                    <a:pt x="600" y="321"/>
                  </a:lnTo>
                  <a:lnTo>
                    <a:pt x="600" y="330"/>
                  </a:lnTo>
                  <a:lnTo>
                    <a:pt x="600" y="341"/>
                  </a:lnTo>
                  <a:lnTo>
                    <a:pt x="599" y="356"/>
                  </a:lnTo>
                  <a:lnTo>
                    <a:pt x="599" y="370"/>
                  </a:lnTo>
                  <a:lnTo>
                    <a:pt x="598" y="398"/>
                  </a:lnTo>
                  <a:lnTo>
                    <a:pt x="598" y="409"/>
                  </a:lnTo>
                  <a:lnTo>
                    <a:pt x="598" y="410"/>
                  </a:lnTo>
                  <a:lnTo>
                    <a:pt x="596" y="424"/>
                  </a:lnTo>
                  <a:lnTo>
                    <a:pt x="596" y="436"/>
                  </a:lnTo>
                  <a:lnTo>
                    <a:pt x="596" y="452"/>
                  </a:lnTo>
                  <a:lnTo>
                    <a:pt x="595" y="466"/>
                  </a:lnTo>
                  <a:lnTo>
                    <a:pt x="594" y="480"/>
                  </a:lnTo>
                  <a:lnTo>
                    <a:pt x="545" y="478"/>
                  </a:lnTo>
                  <a:lnTo>
                    <a:pt x="534" y="475"/>
                  </a:lnTo>
                  <a:lnTo>
                    <a:pt x="513" y="475"/>
                  </a:lnTo>
                  <a:lnTo>
                    <a:pt x="506" y="475"/>
                  </a:lnTo>
                  <a:lnTo>
                    <a:pt x="487" y="474"/>
                  </a:lnTo>
                  <a:lnTo>
                    <a:pt x="481" y="474"/>
                  </a:lnTo>
                  <a:lnTo>
                    <a:pt x="427" y="471"/>
                  </a:lnTo>
                  <a:lnTo>
                    <a:pt x="397" y="470"/>
                  </a:lnTo>
                  <a:lnTo>
                    <a:pt x="348" y="467"/>
                  </a:lnTo>
                  <a:lnTo>
                    <a:pt x="329" y="464"/>
                  </a:lnTo>
                  <a:lnTo>
                    <a:pt x="324" y="464"/>
                  </a:lnTo>
                  <a:lnTo>
                    <a:pt x="282" y="461"/>
                  </a:lnTo>
                  <a:lnTo>
                    <a:pt x="279" y="461"/>
                  </a:lnTo>
                  <a:lnTo>
                    <a:pt x="268" y="460"/>
                  </a:lnTo>
                  <a:lnTo>
                    <a:pt x="257" y="459"/>
                  </a:lnTo>
                  <a:lnTo>
                    <a:pt x="218" y="457"/>
                  </a:lnTo>
                  <a:lnTo>
                    <a:pt x="137" y="449"/>
                  </a:lnTo>
                  <a:lnTo>
                    <a:pt x="134" y="448"/>
                  </a:lnTo>
                  <a:lnTo>
                    <a:pt x="132" y="448"/>
                  </a:lnTo>
                  <a:lnTo>
                    <a:pt x="131" y="448"/>
                  </a:lnTo>
                  <a:lnTo>
                    <a:pt x="77" y="442"/>
                  </a:lnTo>
                  <a:lnTo>
                    <a:pt x="56" y="441"/>
                  </a:lnTo>
                  <a:lnTo>
                    <a:pt x="31" y="438"/>
                  </a:lnTo>
                  <a:lnTo>
                    <a:pt x="24" y="438"/>
                  </a:lnTo>
                  <a:lnTo>
                    <a:pt x="0" y="435"/>
                  </a:lnTo>
                  <a:lnTo>
                    <a:pt x="5" y="382"/>
                  </a:lnTo>
                  <a:lnTo>
                    <a:pt x="6" y="381"/>
                  </a:lnTo>
                  <a:lnTo>
                    <a:pt x="8" y="353"/>
                  </a:lnTo>
                  <a:lnTo>
                    <a:pt x="11" y="338"/>
                  </a:lnTo>
                  <a:lnTo>
                    <a:pt x="11" y="326"/>
                  </a:lnTo>
                  <a:lnTo>
                    <a:pt x="13" y="309"/>
                  </a:lnTo>
                  <a:lnTo>
                    <a:pt x="13" y="307"/>
                  </a:lnTo>
                  <a:lnTo>
                    <a:pt x="13" y="296"/>
                  </a:lnTo>
                  <a:lnTo>
                    <a:pt x="16" y="271"/>
                  </a:lnTo>
                  <a:lnTo>
                    <a:pt x="19" y="244"/>
                  </a:lnTo>
                  <a:lnTo>
                    <a:pt x="23" y="217"/>
                  </a:lnTo>
                  <a:lnTo>
                    <a:pt x="27" y="177"/>
                  </a:lnTo>
                  <a:lnTo>
                    <a:pt x="29" y="163"/>
                  </a:lnTo>
                  <a:lnTo>
                    <a:pt x="30" y="149"/>
                  </a:lnTo>
                  <a:lnTo>
                    <a:pt x="30" y="145"/>
                  </a:lnTo>
                  <a:lnTo>
                    <a:pt x="33" y="122"/>
                  </a:lnTo>
                  <a:lnTo>
                    <a:pt x="34" y="109"/>
                  </a:lnTo>
                  <a:lnTo>
                    <a:pt x="37" y="84"/>
                  </a:lnTo>
                  <a:lnTo>
                    <a:pt x="40" y="61"/>
                  </a:lnTo>
                  <a:lnTo>
                    <a:pt x="42" y="40"/>
                  </a:lnTo>
                  <a:lnTo>
                    <a:pt x="42" y="38"/>
                  </a:lnTo>
                  <a:lnTo>
                    <a:pt x="44" y="27"/>
                  </a:lnTo>
                  <a:lnTo>
                    <a:pt x="45" y="13"/>
                  </a:lnTo>
                  <a:lnTo>
                    <a:pt x="47" y="0"/>
                  </a:lnTo>
                  <a:lnTo>
                    <a:pt x="66" y="2"/>
                  </a:lnTo>
                  <a:lnTo>
                    <a:pt x="117" y="6"/>
                  </a:lnTo>
                  <a:lnTo>
                    <a:pt x="138" y="9"/>
                  </a:lnTo>
                  <a:lnTo>
                    <a:pt x="160" y="12"/>
                  </a:lnTo>
                  <a:lnTo>
                    <a:pt x="182" y="13"/>
                  </a:lnTo>
                  <a:lnTo>
                    <a:pt x="186" y="13"/>
                  </a:lnTo>
                  <a:lnTo>
                    <a:pt x="220" y="16"/>
                  </a:lnTo>
                  <a:lnTo>
                    <a:pt x="222" y="18"/>
                  </a:lnTo>
                  <a:lnTo>
                    <a:pt x="252" y="19"/>
                  </a:lnTo>
                  <a:lnTo>
                    <a:pt x="263" y="22"/>
                  </a:lnTo>
                  <a:lnTo>
                    <a:pt x="267" y="22"/>
                  </a:lnTo>
                  <a:lnTo>
                    <a:pt x="270" y="22"/>
                  </a:lnTo>
                  <a:lnTo>
                    <a:pt x="275" y="22"/>
                  </a:lnTo>
                  <a:lnTo>
                    <a:pt x="278" y="22"/>
                  </a:lnTo>
                  <a:lnTo>
                    <a:pt x="286" y="23"/>
                  </a:lnTo>
                  <a:lnTo>
                    <a:pt x="337" y="27"/>
                  </a:lnTo>
                  <a:lnTo>
                    <a:pt x="351" y="29"/>
                  </a:lnTo>
                  <a:lnTo>
                    <a:pt x="353" y="29"/>
                  </a:lnTo>
                  <a:lnTo>
                    <a:pt x="362" y="29"/>
                  </a:lnTo>
                  <a:lnTo>
                    <a:pt x="378" y="30"/>
                  </a:lnTo>
                  <a:lnTo>
                    <a:pt x="383" y="30"/>
                  </a:lnTo>
                  <a:lnTo>
                    <a:pt x="402" y="30"/>
                  </a:lnTo>
                  <a:lnTo>
                    <a:pt x="450" y="34"/>
                  </a:lnTo>
                  <a:lnTo>
                    <a:pt x="484" y="36"/>
                  </a:lnTo>
                  <a:lnTo>
                    <a:pt x="488" y="36"/>
                  </a:lnTo>
                  <a:lnTo>
                    <a:pt x="504" y="37"/>
                  </a:lnTo>
                  <a:lnTo>
                    <a:pt x="563" y="40"/>
                  </a:lnTo>
                  <a:lnTo>
                    <a:pt x="566" y="40"/>
                  </a:lnTo>
                  <a:lnTo>
                    <a:pt x="612" y="43"/>
                  </a:lnTo>
                  <a:lnTo>
                    <a:pt x="610" y="69"/>
                  </a:lnTo>
                  <a:lnTo>
                    <a:pt x="610" y="76"/>
                  </a:lnTo>
                  <a:lnTo>
                    <a:pt x="610" y="83"/>
                  </a:lnTo>
                  <a:lnTo>
                    <a:pt x="609" y="97"/>
                  </a:lnTo>
                  <a:lnTo>
                    <a:pt x="609" y="104"/>
                  </a:lnTo>
                  <a:lnTo>
                    <a:pt x="609" y="113"/>
                  </a:lnTo>
                  <a:lnTo>
                    <a:pt x="607" y="151"/>
                  </a:lnTo>
                  <a:lnTo>
                    <a:pt x="606" y="198"/>
                  </a:lnTo>
                </a:path>
              </a:pathLst>
            </a:custGeom>
            <a:solidFill>
              <a:srgbClr val="67BD62"/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5" name="Freeform 249" descr="70%"/>
            <p:cNvSpPr>
              <a:spLocks/>
            </p:cNvSpPr>
            <p:nvPr/>
          </p:nvSpPr>
          <p:spPr bwMode="auto">
            <a:xfrm>
              <a:off x="2166340" y="1513507"/>
              <a:ext cx="800100" cy="1198563"/>
            </a:xfrm>
            <a:custGeom>
              <a:avLst/>
              <a:gdLst>
                <a:gd name="T0" fmla="*/ 122030262 w 507"/>
                <a:gd name="T1" fmla="*/ 1152747033 h 815"/>
                <a:gd name="T2" fmla="*/ 89655390 w 507"/>
                <a:gd name="T3" fmla="*/ 1219791538 h 815"/>
                <a:gd name="T4" fmla="*/ 54788713 w 507"/>
                <a:gd name="T5" fmla="*/ 1375509091 h 815"/>
                <a:gd name="T6" fmla="*/ 189271786 w 507"/>
                <a:gd name="T7" fmla="*/ 1684782739 h 815"/>
                <a:gd name="T8" fmla="*/ 468199036 w 507"/>
                <a:gd name="T9" fmla="*/ 1730201645 h 815"/>
                <a:gd name="T10" fmla="*/ 537930812 w 507"/>
                <a:gd name="T11" fmla="*/ 1743177005 h 815"/>
                <a:gd name="T12" fmla="*/ 722222045 w 507"/>
                <a:gd name="T13" fmla="*/ 1766967370 h 815"/>
                <a:gd name="T14" fmla="*/ 933907821 w 507"/>
                <a:gd name="T15" fmla="*/ 1792921031 h 815"/>
                <a:gd name="T16" fmla="*/ 946360656 w 507"/>
                <a:gd name="T17" fmla="*/ 1797246151 h 815"/>
                <a:gd name="T18" fmla="*/ 1055938033 w 507"/>
                <a:gd name="T19" fmla="*/ 1808059686 h 815"/>
                <a:gd name="T20" fmla="*/ 1150573902 w 507"/>
                <a:gd name="T21" fmla="*/ 1818873221 h 815"/>
                <a:gd name="T22" fmla="*/ 1168007240 w 507"/>
                <a:gd name="T23" fmla="*/ 1695597744 h 815"/>
                <a:gd name="T24" fmla="*/ 1187930830 w 507"/>
                <a:gd name="T25" fmla="*/ 1576645917 h 815"/>
                <a:gd name="T26" fmla="*/ 1195401584 w 507"/>
                <a:gd name="T27" fmla="*/ 1505274453 h 815"/>
                <a:gd name="T28" fmla="*/ 1212834923 w 507"/>
                <a:gd name="T29" fmla="*/ 1399299456 h 815"/>
                <a:gd name="T30" fmla="*/ 1222795929 w 507"/>
                <a:gd name="T31" fmla="*/ 1308464585 h 815"/>
                <a:gd name="T32" fmla="*/ 1230268261 w 507"/>
                <a:gd name="T33" fmla="*/ 1219791538 h 815"/>
                <a:gd name="T34" fmla="*/ 1202872339 w 507"/>
                <a:gd name="T35" fmla="*/ 1180862518 h 815"/>
                <a:gd name="T36" fmla="*/ 1180458497 w 507"/>
                <a:gd name="T37" fmla="*/ 1152747033 h 815"/>
                <a:gd name="T38" fmla="*/ 1153064153 w 507"/>
                <a:gd name="T39" fmla="*/ 1198164468 h 815"/>
                <a:gd name="T40" fmla="*/ 1018582683 w 507"/>
                <a:gd name="T41" fmla="*/ 1176537398 h 815"/>
                <a:gd name="T42" fmla="*/ 923946815 w 507"/>
                <a:gd name="T43" fmla="*/ 1180862518 h 815"/>
                <a:gd name="T44" fmla="*/ 894060641 w 507"/>
                <a:gd name="T45" fmla="*/ 1211141299 h 815"/>
                <a:gd name="T46" fmla="*/ 801914827 w 507"/>
                <a:gd name="T47" fmla="*/ 1068399106 h 815"/>
                <a:gd name="T48" fmla="*/ 677394363 w 507"/>
                <a:gd name="T49" fmla="*/ 897541428 h 815"/>
                <a:gd name="T50" fmla="*/ 692337450 w 507"/>
                <a:gd name="T51" fmla="*/ 657475765 h 815"/>
                <a:gd name="T52" fmla="*/ 712261039 w 507"/>
                <a:gd name="T53" fmla="*/ 625035159 h 815"/>
                <a:gd name="T54" fmla="*/ 659961024 w 507"/>
                <a:gd name="T55" fmla="*/ 620710040 h 815"/>
                <a:gd name="T56" fmla="*/ 652490270 w 507"/>
                <a:gd name="T57" fmla="*/ 596919674 h 815"/>
                <a:gd name="T58" fmla="*/ 637547183 w 507"/>
                <a:gd name="T59" fmla="*/ 590431259 h 815"/>
                <a:gd name="T60" fmla="*/ 560344653 w 507"/>
                <a:gd name="T61" fmla="*/ 456340777 h 815"/>
                <a:gd name="T62" fmla="*/ 520497473 w 507"/>
                <a:gd name="T63" fmla="*/ 395783215 h 815"/>
                <a:gd name="T64" fmla="*/ 468199036 w 507"/>
                <a:gd name="T65" fmla="*/ 263855937 h 815"/>
                <a:gd name="T66" fmla="*/ 488122626 w 507"/>
                <a:gd name="T67" fmla="*/ 151392478 h 815"/>
                <a:gd name="T68" fmla="*/ 508046216 w 507"/>
                <a:gd name="T69" fmla="*/ 56230994 h 815"/>
                <a:gd name="T70" fmla="*/ 341188222 w 507"/>
                <a:gd name="T71" fmla="*/ 0 h 815"/>
                <a:gd name="T72" fmla="*/ 328735386 w 507"/>
                <a:gd name="T73" fmla="*/ 32440617 h 815"/>
                <a:gd name="T74" fmla="*/ 288888207 w 507"/>
                <a:gd name="T75" fmla="*/ 218438501 h 815"/>
                <a:gd name="T76" fmla="*/ 288888207 w 507"/>
                <a:gd name="T77" fmla="*/ 235740451 h 815"/>
                <a:gd name="T78" fmla="*/ 256513359 w 507"/>
                <a:gd name="T79" fmla="*/ 380644469 h 815"/>
                <a:gd name="T80" fmla="*/ 246552353 w 507"/>
                <a:gd name="T81" fmla="*/ 434713707 h 815"/>
                <a:gd name="T82" fmla="*/ 216666180 w 507"/>
                <a:gd name="T83" fmla="*/ 575291133 h 815"/>
                <a:gd name="T84" fmla="*/ 209195425 w 507"/>
                <a:gd name="T85" fmla="*/ 612058329 h 815"/>
                <a:gd name="T86" fmla="*/ 219156431 w 507"/>
                <a:gd name="T87" fmla="*/ 720196621 h 815"/>
                <a:gd name="T88" fmla="*/ 266474365 w 507"/>
                <a:gd name="T89" fmla="*/ 778591071 h 815"/>
                <a:gd name="T90" fmla="*/ 216666180 w 507"/>
                <a:gd name="T91" fmla="*/ 884564597 h 815"/>
                <a:gd name="T92" fmla="*/ 181801032 w 507"/>
                <a:gd name="T93" fmla="*/ 945122159 h 815"/>
                <a:gd name="T94" fmla="*/ 77202555 w 507"/>
                <a:gd name="T95" fmla="*/ 1077049346 h 815"/>
                <a:gd name="T96" fmla="*/ 117049759 w 507"/>
                <a:gd name="T97" fmla="*/ 1120304957 h 81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07"/>
                <a:gd name="T148" fmla="*/ 0 h 815"/>
                <a:gd name="T149" fmla="*/ 507 w 507"/>
                <a:gd name="T150" fmla="*/ 815 h 81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07" h="815">
                  <a:moveTo>
                    <a:pt x="52" y="511"/>
                  </a:moveTo>
                  <a:lnTo>
                    <a:pt x="49" y="515"/>
                  </a:lnTo>
                  <a:lnTo>
                    <a:pt x="41" y="539"/>
                  </a:lnTo>
                  <a:lnTo>
                    <a:pt x="38" y="542"/>
                  </a:lnTo>
                  <a:lnTo>
                    <a:pt x="36" y="546"/>
                  </a:lnTo>
                  <a:lnTo>
                    <a:pt x="33" y="560"/>
                  </a:lnTo>
                  <a:lnTo>
                    <a:pt x="31" y="571"/>
                  </a:lnTo>
                  <a:lnTo>
                    <a:pt x="22" y="615"/>
                  </a:lnTo>
                  <a:lnTo>
                    <a:pt x="0" y="739"/>
                  </a:lnTo>
                  <a:lnTo>
                    <a:pt x="4" y="740"/>
                  </a:lnTo>
                  <a:lnTo>
                    <a:pt x="76" y="754"/>
                  </a:lnTo>
                  <a:lnTo>
                    <a:pt x="156" y="768"/>
                  </a:lnTo>
                  <a:lnTo>
                    <a:pt x="178" y="771"/>
                  </a:lnTo>
                  <a:lnTo>
                    <a:pt x="191" y="773"/>
                  </a:lnTo>
                  <a:lnTo>
                    <a:pt x="214" y="777"/>
                  </a:lnTo>
                  <a:lnTo>
                    <a:pt x="217" y="777"/>
                  </a:lnTo>
                  <a:lnTo>
                    <a:pt x="219" y="779"/>
                  </a:lnTo>
                  <a:lnTo>
                    <a:pt x="234" y="780"/>
                  </a:lnTo>
                  <a:lnTo>
                    <a:pt x="257" y="786"/>
                  </a:lnTo>
                  <a:lnTo>
                    <a:pt x="296" y="790"/>
                  </a:lnTo>
                  <a:lnTo>
                    <a:pt x="317" y="793"/>
                  </a:lnTo>
                  <a:lnTo>
                    <a:pt x="381" y="801"/>
                  </a:lnTo>
                  <a:lnTo>
                    <a:pt x="381" y="802"/>
                  </a:lnTo>
                  <a:lnTo>
                    <a:pt x="382" y="802"/>
                  </a:lnTo>
                  <a:lnTo>
                    <a:pt x="386" y="804"/>
                  </a:lnTo>
                  <a:lnTo>
                    <a:pt x="396" y="804"/>
                  </a:lnTo>
                  <a:lnTo>
                    <a:pt x="415" y="807"/>
                  </a:lnTo>
                  <a:lnTo>
                    <a:pt x="433" y="809"/>
                  </a:lnTo>
                  <a:lnTo>
                    <a:pt x="439" y="811"/>
                  </a:lnTo>
                  <a:lnTo>
                    <a:pt x="440" y="811"/>
                  </a:lnTo>
                  <a:lnTo>
                    <a:pt x="471" y="814"/>
                  </a:lnTo>
                  <a:lnTo>
                    <a:pt x="472" y="801"/>
                  </a:lnTo>
                  <a:lnTo>
                    <a:pt x="478" y="764"/>
                  </a:lnTo>
                  <a:lnTo>
                    <a:pt x="478" y="759"/>
                  </a:lnTo>
                  <a:lnTo>
                    <a:pt x="482" y="733"/>
                  </a:lnTo>
                  <a:lnTo>
                    <a:pt x="485" y="707"/>
                  </a:lnTo>
                  <a:lnTo>
                    <a:pt x="486" y="705"/>
                  </a:lnTo>
                  <a:lnTo>
                    <a:pt x="486" y="700"/>
                  </a:lnTo>
                  <a:lnTo>
                    <a:pt x="489" y="680"/>
                  </a:lnTo>
                  <a:lnTo>
                    <a:pt x="489" y="673"/>
                  </a:lnTo>
                  <a:lnTo>
                    <a:pt x="492" y="658"/>
                  </a:lnTo>
                  <a:lnTo>
                    <a:pt x="492" y="653"/>
                  </a:lnTo>
                  <a:lnTo>
                    <a:pt x="496" y="626"/>
                  </a:lnTo>
                  <a:lnTo>
                    <a:pt x="497" y="612"/>
                  </a:lnTo>
                  <a:lnTo>
                    <a:pt x="499" y="600"/>
                  </a:lnTo>
                  <a:lnTo>
                    <a:pt x="500" y="585"/>
                  </a:lnTo>
                  <a:lnTo>
                    <a:pt x="503" y="572"/>
                  </a:lnTo>
                  <a:lnTo>
                    <a:pt x="506" y="549"/>
                  </a:lnTo>
                  <a:lnTo>
                    <a:pt x="503" y="546"/>
                  </a:lnTo>
                  <a:lnTo>
                    <a:pt x="501" y="546"/>
                  </a:lnTo>
                  <a:lnTo>
                    <a:pt x="500" y="544"/>
                  </a:lnTo>
                  <a:lnTo>
                    <a:pt x="492" y="528"/>
                  </a:lnTo>
                  <a:lnTo>
                    <a:pt x="483" y="515"/>
                  </a:lnTo>
                  <a:lnTo>
                    <a:pt x="476" y="520"/>
                  </a:lnTo>
                  <a:lnTo>
                    <a:pt x="472" y="525"/>
                  </a:lnTo>
                  <a:lnTo>
                    <a:pt x="472" y="536"/>
                  </a:lnTo>
                  <a:lnTo>
                    <a:pt x="463" y="535"/>
                  </a:lnTo>
                  <a:lnTo>
                    <a:pt x="424" y="532"/>
                  </a:lnTo>
                  <a:lnTo>
                    <a:pt x="415" y="526"/>
                  </a:lnTo>
                  <a:lnTo>
                    <a:pt x="406" y="532"/>
                  </a:lnTo>
                  <a:lnTo>
                    <a:pt x="393" y="535"/>
                  </a:lnTo>
                  <a:lnTo>
                    <a:pt x="377" y="528"/>
                  </a:lnTo>
                  <a:lnTo>
                    <a:pt x="367" y="535"/>
                  </a:lnTo>
                  <a:lnTo>
                    <a:pt x="368" y="540"/>
                  </a:lnTo>
                  <a:lnTo>
                    <a:pt x="365" y="542"/>
                  </a:lnTo>
                  <a:lnTo>
                    <a:pt x="356" y="531"/>
                  </a:lnTo>
                  <a:lnTo>
                    <a:pt x="350" y="496"/>
                  </a:lnTo>
                  <a:lnTo>
                    <a:pt x="328" y="479"/>
                  </a:lnTo>
                  <a:lnTo>
                    <a:pt x="331" y="465"/>
                  </a:lnTo>
                  <a:lnTo>
                    <a:pt x="304" y="386"/>
                  </a:lnTo>
                  <a:lnTo>
                    <a:pt x="278" y="402"/>
                  </a:lnTo>
                  <a:lnTo>
                    <a:pt x="268" y="402"/>
                  </a:lnTo>
                  <a:lnTo>
                    <a:pt x="255" y="393"/>
                  </a:lnTo>
                  <a:lnTo>
                    <a:pt x="284" y="295"/>
                  </a:lnTo>
                  <a:lnTo>
                    <a:pt x="286" y="295"/>
                  </a:lnTo>
                  <a:lnTo>
                    <a:pt x="292" y="284"/>
                  </a:lnTo>
                  <a:lnTo>
                    <a:pt x="292" y="280"/>
                  </a:lnTo>
                  <a:lnTo>
                    <a:pt x="288" y="278"/>
                  </a:lnTo>
                  <a:lnTo>
                    <a:pt x="280" y="280"/>
                  </a:lnTo>
                  <a:lnTo>
                    <a:pt x="271" y="278"/>
                  </a:lnTo>
                  <a:lnTo>
                    <a:pt x="270" y="275"/>
                  </a:lnTo>
                  <a:lnTo>
                    <a:pt x="271" y="270"/>
                  </a:lnTo>
                  <a:lnTo>
                    <a:pt x="268" y="267"/>
                  </a:lnTo>
                  <a:lnTo>
                    <a:pt x="260" y="270"/>
                  </a:lnTo>
                  <a:lnTo>
                    <a:pt x="259" y="269"/>
                  </a:lnTo>
                  <a:lnTo>
                    <a:pt x="262" y="264"/>
                  </a:lnTo>
                  <a:lnTo>
                    <a:pt x="250" y="244"/>
                  </a:lnTo>
                  <a:lnTo>
                    <a:pt x="243" y="234"/>
                  </a:lnTo>
                  <a:lnTo>
                    <a:pt x="228" y="205"/>
                  </a:lnTo>
                  <a:lnTo>
                    <a:pt x="219" y="199"/>
                  </a:lnTo>
                  <a:lnTo>
                    <a:pt x="202" y="180"/>
                  </a:lnTo>
                  <a:lnTo>
                    <a:pt x="212" y="177"/>
                  </a:lnTo>
                  <a:lnTo>
                    <a:pt x="203" y="169"/>
                  </a:lnTo>
                  <a:lnTo>
                    <a:pt x="207" y="151"/>
                  </a:lnTo>
                  <a:lnTo>
                    <a:pt x="191" y="119"/>
                  </a:lnTo>
                  <a:lnTo>
                    <a:pt x="191" y="117"/>
                  </a:lnTo>
                  <a:lnTo>
                    <a:pt x="195" y="94"/>
                  </a:lnTo>
                  <a:lnTo>
                    <a:pt x="199" y="67"/>
                  </a:lnTo>
                  <a:lnTo>
                    <a:pt x="201" y="65"/>
                  </a:lnTo>
                  <a:lnTo>
                    <a:pt x="201" y="63"/>
                  </a:lnTo>
                  <a:lnTo>
                    <a:pt x="207" y="26"/>
                  </a:lnTo>
                  <a:lnTo>
                    <a:pt x="209" y="15"/>
                  </a:lnTo>
                  <a:lnTo>
                    <a:pt x="210" y="12"/>
                  </a:lnTo>
                  <a:lnTo>
                    <a:pt x="140" y="0"/>
                  </a:lnTo>
                  <a:lnTo>
                    <a:pt x="138" y="4"/>
                  </a:lnTo>
                  <a:lnTo>
                    <a:pt x="138" y="8"/>
                  </a:lnTo>
                  <a:lnTo>
                    <a:pt x="135" y="15"/>
                  </a:lnTo>
                  <a:lnTo>
                    <a:pt x="124" y="74"/>
                  </a:lnTo>
                  <a:lnTo>
                    <a:pt x="121" y="91"/>
                  </a:lnTo>
                  <a:lnTo>
                    <a:pt x="119" y="98"/>
                  </a:lnTo>
                  <a:lnTo>
                    <a:pt x="119" y="102"/>
                  </a:lnTo>
                  <a:lnTo>
                    <a:pt x="119" y="104"/>
                  </a:lnTo>
                  <a:lnTo>
                    <a:pt x="119" y="106"/>
                  </a:lnTo>
                  <a:lnTo>
                    <a:pt x="115" y="130"/>
                  </a:lnTo>
                  <a:lnTo>
                    <a:pt x="112" y="142"/>
                  </a:lnTo>
                  <a:lnTo>
                    <a:pt x="106" y="170"/>
                  </a:lnTo>
                  <a:lnTo>
                    <a:pt x="105" y="181"/>
                  </a:lnTo>
                  <a:lnTo>
                    <a:pt x="103" y="183"/>
                  </a:lnTo>
                  <a:lnTo>
                    <a:pt x="102" y="195"/>
                  </a:lnTo>
                  <a:lnTo>
                    <a:pt x="94" y="235"/>
                  </a:lnTo>
                  <a:lnTo>
                    <a:pt x="92" y="241"/>
                  </a:lnTo>
                  <a:lnTo>
                    <a:pt x="90" y="257"/>
                  </a:lnTo>
                  <a:lnTo>
                    <a:pt x="88" y="262"/>
                  </a:lnTo>
                  <a:lnTo>
                    <a:pt x="87" y="269"/>
                  </a:lnTo>
                  <a:lnTo>
                    <a:pt x="85" y="274"/>
                  </a:lnTo>
                  <a:lnTo>
                    <a:pt x="90" y="288"/>
                  </a:lnTo>
                  <a:lnTo>
                    <a:pt x="88" y="317"/>
                  </a:lnTo>
                  <a:lnTo>
                    <a:pt x="91" y="321"/>
                  </a:lnTo>
                  <a:lnTo>
                    <a:pt x="92" y="331"/>
                  </a:lnTo>
                  <a:lnTo>
                    <a:pt x="94" y="332"/>
                  </a:lnTo>
                  <a:lnTo>
                    <a:pt x="110" y="348"/>
                  </a:lnTo>
                  <a:lnTo>
                    <a:pt x="113" y="361"/>
                  </a:lnTo>
                  <a:lnTo>
                    <a:pt x="91" y="396"/>
                  </a:lnTo>
                  <a:lnTo>
                    <a:pt x="90" y="397"/>
                  </a:lnTo>
                  <a:lnTo>
                    <a:pt x="83" y="411"/>
                  </a:lnTo>
                  <a:lnTo>
                    <a:pt x="80" y="416"/>
                  </a:lnTo>
                  <a:lnTo>
                    <a:pt x="73" y="422"/>
                  </a:lnTo>
                  <a:lnTo>
                    <a:pt x="66" y="439"/>
                  </a:lnTo>
                  <a:lnTo>
                    <a:pt x="55" y="446"/>
                  </a:lnTo>
                  <a:lnTo>
                    <a:pt x="31" y="483"/>
                  </a:lnTo>
                  <a:lnTo>
                    <a:pt x="31" y="492"/>
                  </a:lnTo>
                  <a:lnTo>
                    <a:pt x="41" y="499"/>
                  </a:lnTo>
                  <a:lnTo>
                    <a:pt x="47" y="500"/>
                  </a:lnTo>
                  <a:lnTo>
                    <a:pt x="52" y="511"/>
                  </a:lnTo>
                </a:path>
              </a:pathLst>
            </a:custGeom>
            <a:solidFill>
              <a:srgbClr val="67BD62"/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6" name="Freeform 250"/>
            <p:cNvSpPr>
              <a:spLocks/>
            </p:cNvSpPr>
            <p:nvPr/>
          </p:nvSpPr>
          <p:spPr bwMode="auto">
            <a:xfrm>
              <a:off x="2467965" y="1533350"/>
              <a:ext cx="1395413" cy="787400"/>
            </a:xfrm>
            <a:custGeom>
              <a:avLst/>
              <a:gdLst>
                <a:gd name="T0" fmla="*/ 2147483647 w 883"/>
                <a:gd name="T1" fmla="*/ 2147483647 h 536"/>
                <a:gd name="T2" fmla="*/ 2147483647 w 883"/>
                <a:gd name="T3" fmla="*/ 2147483647 h 536"/>
                <a:gd name="T4" fmla="*/ 2147483647 w 883"/>
                <a:gd name="T5" fmla="*/ 2147483647 h 536"/>
                <a:gd name="T6" fmla="*/ 2147483647 w 883"/>
                <a:gd name="T7" fmla="*/ 2147483647 h 536"/>
                <a:gd name="T8" fmla="*/ 2147483647 w 883"/>
                <a:gd name="T9" fmla="*/ 2147483647 h 536"/>
                <a:gd name="T10" fmla="*/ 2147483647 w 883"/>
                <a:gd name="T11" fmla="*/ 2147483647 h 536"/>
                <a:gd name="T12" fmla="*/ 2147483647 w 883"/>
                <a:gd name="T13" fmla="*/ 2147483647 h 536"/>
                <a:gd name="T14" fmla="*/ 2147483647 w 883"/>
                <a:gd name="T15" fmla="*/ 2147483647 h 536"/>
                <a:gd name="T16" fmla="*/ 2147483647 w 883"/>
                <a:gd name="T17" fmla="*/ 2147483647 h 536"/>
                <a:gd name="T18" fmla="*/ 2147483647 w 883"/>
                <a:gd name="T19" fmla="*/ 2147483647 h 536"/>
                <a:gd name="T20" fmla="*/ 2147483647 w 883"/>
                <a:gd name="T21" fmla="*/ 2147483647 h 536"/>
                <a:gd name="T22" fmla="*/ 2147483647 w 883"/>
                <a:gd name="T23" fmla="*/ 2147483647 h 536"/>
                <a:gd name="T24" fmla="*/ 0 w 883"/>
                <a:gd name="T25" fmla="*/ 2147483647 h 536"/>
                <a:gd name="T26" fmla="*/ 2147483647 w 883"/>
                <a:gd name="T27" fmla="*/ 2147483647 h 536"/>
                <a:gd name="T28" fmla="*/ 2147483647 w 883"/>
                <a:gd name="T29" fmla="*/ 2147483647 h 536"/>
                <a:gd name="T30" fmla="*/ 2147483647 w 883"/>
                <a:gd name="T31" fmla="*/ 2147483647 h 536"/>
                <a:gd name="T32" fmla="*/ 2147483647 w 883"/>
                <a:gd name="T33" fmla="*/ 0 h 536"/>
                <a:gd name="T34" fmla="*/ 2147483647 w 883"/>
                <a:gd name="T35" fmla="*/ 2147483647 h 536"/>
                <a:gd name="T36" fmla="*/ 2147483647 w 883"/>
                <a:gd name="T37" fmla="*/ 2147483647 h 536"/>
                <a:gd name="T38" fmla="*/ 2147483647 w 883"/>
                <a:gd name="T39" fmla="*/ 2147483647 h 536"/>
                <a:gd name="T40" fmla="*/ 2147483647 w 883"/>
                <a:gd name="T41" fmla="*/ 2147483647 h 536"/>
                <a:gd name="T42" fmla="*/ 2147483647 w 883"/>
                <a:gd name="T43" fmla="*/ 2147483647 h 536"/>
                <a:gd name="T44" fmla="*/ 2147483647 w 883"/>
                <a:gd name="T45" fmla="*/ 2147483647 h 536"/>
                <a:gd name="T46" fmla="*/ 2147483647 w 883"/>
                <a:gd name="T47" fmla="*/ 2147483647 h 536"/>
                <a:gd name="T48" fmla="*/ 2147483647 w 883"/>
                <a:gd name="T49" fmla="*/ 2147483647 h 536"/>
                <a:gd name="T50" fmla="*/ 2147483647 w 883"/>
                <a:gd name="T51" fmla="*/ 2147483647 h 536"/>
                <a:gd name="T52" fmla="*/ 2147483647 w 883"/>
                <a:gd name="T53" fmla="*/ 2147483647 h 536"/>
                <a:gd name="T54" fmla="*/ 2147483647 w 883"/>
                <a:gd name="T55" fmla="*/ 2147483647 h 536"/>
                <a:gd name="T56" fmla="*/ 2147483647 w 883"/>
                <a:gd name="T57" fmla="*/ 2147483647 h 536"/>
                <a:gd name="T58" fmla="*/ 2147483647 w 883"/>
                <a:gd name="T59" fmla="*/ 2147483647 h 536"/>
                <a:gd name="T60" fmla="*/ 2147483647 w 883"/>
                <a:gd name="T61" fmla="*/ 2147483647 h 536"/>
                <a:gd name="T62" fmla="*/ 2147483647 w 883"/>
                <a:gd name="T63" fmla="*/ 2147483647 h 536"/>
                <a:gd name="T64" fmla="*/ 2147483647 w 883"/>
                <a:gd name="T65" fmla="*/ 2147483647 h 536"/>
                <a:gd name="T66" fmla="*/ 2147483647 w 883"/>
                <a:gd name="T67" fmla="*/ 2147483647 h 536"/>
                <a:gd name="T68" fmla="*/ 2147483647 w 883"/>
                <a:gd name="T69" fmla="*/ 2147483647 h 536"/>
                <a:gd name="T70" fmla="*/ 2147483647 w 883"/>
                <a:gd name="T71" fmla="*/ 2147483647 h 536"/>
                <a:gd name="T72" fmla="*/ 2147483647 w 883"/>
                <a:gd name="T73" fmla="*/ 2147483647 h 536"/>
                <a:gd name="T74" fmla="*/ 2147483647 w 883"/>
                <a:gd name="T75" fmla="*/ 2147483647 h 536"/>
                <a:gd name="T76" fmla="*/ 2147483647 w 883"/>
                <a:gd name="T77" fmla="*/ 2147483647 h 536"/>
                <a:gd name="T78" fmla="*/ 2147483647 w 883"/>
                <a:gd name="T79" fmla="*/ 2147483647 h 536"/>
                <a:gd name="T80" fmla="*/ 2147483647 w 883"/>
                <a:gd name="T81" fmla="*/ 2147483647 h 536"/>
                <a:gd name="T82" fmla="*/ 2147483647 w 883"/>
                <a:gd name="T83" fmla="*/ 2147483647 h 536"/>
                <a:gd name="T84" fmla="*/ 2147483647 w 883"/>
                <a:gd name="T85" fmla="*/ 2147483647 h 536"/>
                <a:gd name="T86" fmla="*/ 2147483647 w 883"/>
                <a:gd name="T87" fmla="*/ 2147483647 h 536"/>
                <a:gd name="T88" fmla="*/ 2147483647 w 883"/>
                <a:gd name="T89" fmla="*/ 2147483647 h 536"/>
                <a:gd name="T90" fmla="*/ 2147483647 w 883"/>
                <a:gd name="T91" fmla="*/ 2147483647 h 536"/>
                <a:gd name="T92" fmla="*/ 2147483647 w 883"/>
                <a:gd name="T93" fmla="*/ 2147483647 h 536"/>
                <a:gd name="T94" fmla="*/ 2147483647 w 883"/>
                <a:gd name="T95" fmla="*/ 2147483647 h 536"/>
                <a:gd name="T96" fmla="*/ 2147483647 w 883"/>
                <a:gd name="T97" fmla="*/ 2147483647 h 536"/>
                <a:gd name="T98" fmla="*/ 2147483647 w 883"/>
                <a:gd name="T99" fmla="*/ 2147483647 h 536"/>
                <a:gd name="T100" fmla="*/ 2147483647 w 883"/>
                <a:gd name="T101" fmla="*/ 2147483647 h 536"/>
                <a:gd name="T102" fmla="*/ 2147483647 w 883"/>
                <a:gd name="T103" fmla="*/ 2147483647 h 536"/>
                <a:gd name="T104" fmla="*/ 2147483647 w 883"/>
                <a:gd name="T105" fmla="*/ 2147483647 h 536"/>
                <a:gd name="T106" fmla="*/ 2147483647 w 883"/>
                <a:gd name="T107" fmla="*/ 2147483647 h 536"/>
                <a:gd name="T108" fmla="*/ 2147483647 w 883"/>
                <a:gd name="T109" fmla="*/ 2147483647 h 536"/>
                <a:gd name="T110" fmla="*/ 2147483647 w 883"/>
                <a:gd name="T111" fmla="*/ 2147483647 h 536"/>
                <a:gd name="T112" fmla="*/ 2147483647 w 883"/>
                <a:gd name="T113" fmla="*/ 2147483647 h 536"/>
                <a:gd name="T114" fmla="*/ 2147483647 w 883"/>
                <a:gd name="T115" fmla="*/ 2147483647 h 536"/>
                <a:gd name="T116" fmla="*/ 2147483647 w 883"/>
                <a:gd name="T117" fmla="*/ 2147483647 h 536"/>
                <a:gd name="T118" fmla="*/ 2147483647 w 883"/>
                <a:gd name="T119" fmla="*/ 2147483647 h 536"/>
                <a:gd name="T120" fmla="*/ 2147483647 w 883"/>
                <a:gd name="T121" fmla="*/ 2147483647 h 536"/>
                <a:gd name="T122" fmla="*/ 2147483647 w 883"/>
                <a:gd name="T123" fmla="*/ 2147483647 h 536"/>
                <a:gd name="T124" fmla="*/ 2147483647 w 883"/>
                <a:gd name="T125" fmla="*/ 2147483647 h 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83"/>
                <a:gd name="T190" fmla="*/ 0 h 536"/>
                <a:gd name="T191" fmla="*/ 883 w 883"/>
                <a:gd name="T192" fmla="*/ 536 h 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83" h="536">
                  <a:moveTo>
                    <a:pt x="113" y="373"/>
                  </a:moveTo>
                  <a:lnTo>
                    <a:pt x="87" y="388"/>
                  </a:lnTo>
                  <a:lnTo>
                    <a:pt x="77" y="388"/>
                  </a:lnTo>
                  <a:lnTo>
                    <a:pt x="63" y="380"/>
                  </a:lnTo>
                  <a:lnTo>
                    <a:pt x="92" y="282"/>
                  </a:lnTo>
                  <a:lnTo>
                    <a:pt x="95" y="282"/>
                  </a:lnTo>
                  <a:lnTo>
                    <a:pt x="101" y="270"/>
                  </a:lnTo>
                  <a:lnTo>
                    <a:pt x="101" y="266"/>
                  </a:lnTo>
                  <a:lnTo>
                    <a:pt x="97" y="265"/>
                  </a:lnTo>
                  <a:lnTo>
                    <a:pt x="88" y="266"/>
                  </a:lnTo>
                  <a:lnTo>
                    <a:pt x="80" y="265"/>
                  </a:lnTo>
                  <a:lnTo>
                    <a:pt x="79" y="262"/>
                  </a:lnTo>
                  <a:lnTo>
                    <a:pt x="80" y="257"/>
                  </a:lnTo>
                  <a:lnTo>
                    <a:pt x="77" y="254"/>
                  </a:lnTo>
                  <a:lnTo>
                    <a:pt x="69" y="257"/>
                  </a:lnTo>
                  <a:lnTo>
                    <a:pt x="67" y="255"/>
                  </a:lnTo>
                  <a:lnTo>
                    <a:pt x="70" y="251"/>
                  </a:lnTo>
                  <a:lnTo>
                    <a:pt x="59" y="230"/>
                  </a:lnTo>
                  <a:lnTo>
                    <a:pt x="52" y="221"/>
                  </a:lnTo>
                  <a:lnTo>
                    <a:pt x="37" y="192"/>
                  </a:lnTo>
                  <a:lnTo>
                    <a:pt x="27" y="186"/>
                  </a:lnTo>
                  <a:lnTo>
                    <a:pt x="11" y="167"/>
                  </a:lnTo>
                  <a:lnTo>
                    <a:pt x="20" y="164"/>
                  </a:lnTo>
                  <a:lnTo>
                    <a:pt x="12" y="156"/>
                  </a:lnTo>
                  <a:lnTo>
                    <a:pt x="16" y="138"/>
                  </a:lnTo>
                  <a:lnTo>
                    <a:pt x="0" y="106"/>
                  </a:lnTo>
                  <a:lnTo>
                    <a:pt x="0" y="105"/>
                  </a:lnTo>
                  <a:lnTo>
                    <a:pt x="4" y="81"/>
                  </a:lnTo>
                  <a:lnTo>
                    <a:pt x="8" y="55"/>
                  </a:lnTo>
                  <a:lnTo>
                    <a:pt x="9" y="52"/>
                  </a:lnTo>
                  <a:lnTo>
                    <a:pt x="9" y="51"/>
                  </a:lnTo>
                  <a:lnTo>
                    <a:pt x="16" y="13"/>
                  </a:lnTo>
                  <a:lnTo>
                    <a:pt x="18" y="2"/>
                  </a:lnTo>
                  <a:lnTo>
                    <a:pt x="19" y="0"/>
                  </a:lnTo>
                  <a:lnTo>
                    <a:pt x="113" y="16"/>
                  </a:lnTo>
                  <a:lnTo>
                    <a:pt x="159" y="24"/>
                  </a:lnTo>
                  <a:lnTo>
                    <a:pt x="295" y="44"/>
                  </a:lnTo>
                  <a:lnTo>
                    <a:pt x="360" y="53"/>
                  </a:lnTo>
                  <a:lnTo>
                    <a:pt x="399" y="58"/>
                  </a:lnTo>
                  <a:lnTo>
                    <a:pt x="453" y="64"/>
                  </a:lnTo>
                  <a:lnTo>
                    <a:pt x="489" y="69"/>
                  </a:lnTo>
                  <a:lnTo>
                    <a:pt x="579" y="78"/>
                  </a:lnTo>
                  <a:lnTo>
                    <a:pt x="655" y="85"/>
                  </a:lnTo>
                  <a:lnTo>
                    <a:pt x="733" y="92"/>
                  </a:lnTo>
                  <a:lnTo>
                    <a:pt x="809" y="98"/>
                  </a:lnTo>
                  <a:lnTo>
                    <a:pt x="882" y="102"/>
                  </a:lnTo>
                  <a:lnTo>
                    <a:pt x="880" y="128"/>
                  </a:lnTo>
                  <a:lnTo>
                    <a:pt x="880" y="138"/>
                  </a:lnTo>
                  <a:lnTo>
                    <a:pt x="880" y="141"/>
                  </a:lnTo>
                  <a:lnTo>
                    <a:pt x="880" y="142"/>
                  </a:lnTo>
                  <a:lnTo>
                    <a:pt x="879" y="154"/>
                  </a:lnTo>
                  <a:lnTo>
                    <a:pt x="879" y="167"/>
                  </a:lnTo>
                  <a:lnTo>
                    <a:pt x="877" y="194"/>
                  </a:lnTo>
                  <a:lnTo>
                    <a:pt x="876" y="208"/>
                  </a:lnTo>
                  <a:lnTo>
                    <a:pt x="875" y="221"/>
                  </a:lnTo>
                  <a:lnTo>
                    <a:pt x="875" y="235"/>
                  </a:lnTo>
                  <a:lnTo>
                    <a:pt x="872" y="272"/>
                  </a:lnTo>
                  <a:lnTo>
                    <a:pt x="872" y="275"/>
                  </a:lnTo>
                  <a:lnTo>
                    <a:pt x="872" y="279"/>
                  </a:lnTo>
                  <a:lnTo>
                    <a:pt x="870" y="301"/>
                  </a:lnTo>
                  <a:lnTo>
                    <a:pt x="868" y="341"/>
                  </a:lnTo>
                  <a:lnTo>
                    <a:pt x="868" y="352"/>
                  </a:lnTo>
                  <a:lnTo>
                    <a:pt x="866" y="363"/>
                  </a:lnTo>
                  <a:lnTo>
                    <a:pt x="866" y="367"/>
                  </a:lnTo>
                  <a:lnTo>
                    <a:pt x="865" y="391"/>
                  </a:lnTo>
                  <a:lnTo>
                    <a:pt x="865" y="395"/>
                  </a:lnTo>
                  <a:lnTo>
                    <a:pt x="863" y="411"/>
                  </a:lnTo>
                  <a:lnTo>
                    <a:pt x="862" y="427"/>
                  </a:lnTo>
                  <a:lnTo>
                    <a:pt x="862" y="434"/>
                  </a:lnTo>
                  <a:lnTo>
                    <a:pt x="862" y="447"/>
                  </a:lnTo>
                  <a:lnTo>
                    <a:pt x="858" y="501"/>
                  </a:lnTo>
                  <a:lnTo>
                    <a:pt x="858" y="505"/>
                  </a:lnTo>
                  <a:lnTo>
                    <a:pt x="857" y="528"/>
                  </a:lnTo>
                  <a:lnTo>
                    <a:pt x="858" y="529"/>
                  </a:lnTo>
                  <a:lnTo>
                    <a:pt x="855" y="529"/>
                  </a:lnTo>
                  <a:lnTo>
                    <a:pt x="804" y="525"/>
                  </a:lnTo>
                  <a:lnTo>
                    <a:pt x="796" y="525"/>
                  </a:lnTo>
                  <a:lnTo>
                    <a:pt x="780" y="523"/>
                  </a:lnTo>
                  <a:lnTo>
                    <a:pt x="777" y="523"/>
                  </a:lnTo>
                  <a:lnTo>
                    <a:pt x="714" y="518"/>
                  </a:lnTo>
                  <a:lnTo>
                    <a:pt x="707" y="518"/>
                  </a:lnTo>
                  <a:lnTo>
                    <a:pt x="705" y="518"/>
                  </a:lnTo>
                  <a:lnTo>
                    <a:pt x="697" y="518"/>
                  </a:lnTo>
                  <a:lnTo>
                    <a:pt x="687" y="518"/>
                  </a:lnTo>
                  <a:lnTo>
                    <a:pt x="686" y="518"/>
                  </a:lnTo>
                  <a:lnTo>
                    <a:pt x="630" y="512"/>
                  </a:lnTo>
                  <a:lnTo>
                    <a:pt x="621" y="511"/>
                  </a:lnTo>
                  <a:lnTo>
                    <a:pt x="561" y="505"/>
                  </a:lnTo>
                  <a:lnTo>
                    <a:pt x="535" y="503"/>
                  </a:lnTo>
                  <a:lnTo>
                    <a:pt x="525" y="501"/>
                  </a:lnTo>
                  <a:lnTo>
                    <a:pt x="515" y="501"/>
                  </a:lnTo>
                  <a:lnTo>
                    <a:pt x="507" y="500"/>
                  </a:lnTo>
                  <a:lnTo>
                    <a:pt x="478" y="497"/>
                  </a:lnTo>
                  <a:lnTo>
                    <a:pt x="468" y="494"/>
                  </a:lnTo>
                  <a:lnTo>
                    <a:pt x="417" y="489"/>
                  </a:lnTo>
                  <a:lnTo>
                    <a:pt x="411" y="489"/>
                  </a:lnTo>
                  <a:lnTo>
                    <a:pt x="402" y="487"/>
                  </a:lnTo>
                  <a:lnTo>
                    <a:pt x="371" y="485"/>
                  </a:lnTo>
                  <a:lnTo>
                    <a:pt x="321" y="478"/>
                  </a:lnTo>
                  <a:lnTo>
                    <a:pt x="317" y="514"/>
                  </a:lnTo>
                  <a:lnTo>
                    <a:pt x="314" y="532"/>
                  </a:lnTo>
                  <a:lnTo>
                    <a:pt x="314" y="535"/>
                  </a:lnTo>
                  <a:lnTo>
                    <a:pt x="312" y="532"/>
                  </a:lnTo>
                  <a:lnTo>
                    <a:pt x="310" y="532"/>
                  </a:lnTo>
                  <a:lnTo>
                    <a:pt x="309" y="530"/>
                  </a:lnTo>
                  <a:lnTo>
                    <a:pt x="300" y="514"/>
                  </a:lnTo>
                  <a:lnTo>
                    <a:pt x="292" y="501"/>
                  </a:lnTo>
                  <a:lnTo>
                    <a:pt x="285" y="505"/>
                  </a:lnTo>
                  <a:lnTo>
                    <a:pt x="281" y="511"/>
                  </a:lnTo>
                  <a:lnTo>
                    <a:pt x="281" y="522"/>
                  </a:lnTo>
                  <a:lnTo>
                    <a:pt x="271" y="521"/>
                  </a:lnTo>
                  <a:lnTo>
                    <a:pt x="232" y="518"/>
                  </a:lnTo>
                  <a:lnTo>
                    <a:pt x="224" y="512"/>
                  </a:lnTo>
                  <a:lnTo>
                    <a:pt x="214" y="518"/>
                  </a:lnTo>
                  <a:lnTo>
                    <a:pt x="202" y="521"/>
                  </a:lnTo>
                  <a:lnTo>
                    <a:pt x="185" y="514"/>
                  </a:lnTo>
                  <a:lnTo>
                    <a:pt x="176" y="521"/>
                  </a:lnTo>
                  <a:lnTo>
                    <a:pt x="177" y="526"/>
                  </a:lnTo>
                  <a:lnTo>
                    <a:pt x="174" y="528"/>
                  </a:lnTo>
                  <a:lnTo>
                    <a:pt x="165" y="517"/>
                  </a:lnTo>
                  <a:lnTo>
                    <a:pt x="159" y="482"/>
                  </a:lnTo>
                  <a:lnTo>
                    <a:pt x="137" y="465"/>
                  </a:lnTo>
                  <a:lnTo>
                    <a:pt x="140" y="452"/>
                  </a:lnTo>
                  <a:lnTo>
                    <a:pt x="113" y="373"/>
                  </a:lnTo>
                </a:path>
              </a:pathLst>
            </a:custGeom>
            <a:solidFill>
              <a:srgbClr val="67BD62"/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7" name="Freeform 251"/>
            <p:cNvSpPr>
              <a:spLocks/>
            </p:cNvSpPr>
            <p:nvPr/>
          </p:nvSpPr>
          <p:spPr bwMode="auto">
            <a:xfrm>
              <a:off x="2961678" y="3541538"/>
              <a:ext cx="917575" cy="915987"/>
            </a:xfrm>
            <a:custGeom>
              <a:avLst/>
              <a:gdLst>
                <a:gd name="T0" fmla="*/ 2147483647 w 582"/>
                <a:gd name="T1" fmla="*/ 2147483647 h 622"/>
                <a:gd name="T2" fmla="*/ 2147483647 w 582"/>
                <a:gd name="T3" fmla="*/ 2147483647 h 622"/>
                <a:gd name="T4" fmla="*/ 2147483647 w 582"/>
                <a:gd name="T5" fmla="*/ 2147483647 h 622"/>
                <a:gd name="T6" fmla="*/ 2147483647 w 582"/>
                <a:gd name="T7" fmla="*/ 2147483647 h 622"/>
                <a:gd name="T8" fmla="*/ 2147483647 w 582"/>
                <a:gd name="T9" fmla="*/ 2147483647 h 622"/>
                <a:gd name="T10" fmla="*/ 2147483647 w 582"/>
                <a:gd name="T11" fmla="*/ 2147483647 h 622"/>
                <a:gd name="T12" fmla="*/ 2147483647 w 582"/>
                <a:gd name="T13" fmla="*/ 2147483647 h 622"/>
                <a:gd name="T14" fmla="*/ 2147483647 w 582"/>
                <a:gd name="T15" fmla="*/ 2147483647 h 622"/>
                <a:gd name="T16" fmla="*/ 2147483647 w 582"/>
                <a:gd name="T17" fmla="*/ 2147483647 h 622"/>
                <a:gd name="T18" fmla="*/ 2147483647 w 582"/>
                <a:gd name="T19" fmla="*/ 2147483647 h 622"/>
                <a:gd name="T20" fmla="*/ 2147483647 w 582"/>
                <a:gd name="T21" fmla="*/ 2147483647 h 622"/>
                <a:gd name="T22" fmla="*/ 2147483647 w 582"/>
                <a:gd name="T23" fmla="*/ 2147483647 h 622"/>
                <a:gd name="T24" fmla="*/ 2147483647 w 582"/>
                <a:gd name="T25" fmla="*/ 2147483647 h 622"/>
                <a:gd name="T26" fmla="*/ 2147483647 w 582"/>
                <a:gd name="T27" fmla="*/ 2147483647 h 622"/>
                <a:gd name="T28" fmla="*/ 2147483647 w 582"/>
                <a:gd name="T29" fmla="*/ 2147483647 h 622"/>
                <a:gd name="T30" fmla="*/ 2147483647 w 582"/>
                <a:gd name="T31" fmla="*/ 2147483647 h 622"/>
                <a:gd name="T32" fmla="*/ 2147483647 w 582"/>
                <a:gd name="T33" fmla="*/ 2147483647 h 622"/>
                <a:gd name="T34" fmla="*/ 2147483647 w 582"/>
                <a:gd name="T35" fmla="*/ 2147483647 h 622"/>
                <a:gd name="T36" fmla="*/ 2147483647 w 582"/>
                <a:gd name="T37" fmla="*/ 2147483647 h 622"/>
                <a:gd name="T38" fmla="*/ 2147483647 w 582"/>
                <a:gd name="T39" fmla="*/ 2147483647 h 622"/>
                <a:gd name="T40" fmla="*/ 2147483647 w 582"/>
                <a:gd name="T41" fmla="*/ 2147483647 h 622"/>
                <a:gd name="T42" fmla="*/ 2147483647 w 582"/>
                <a:gd name="T43" fmla="*/ 2147483647 h 622"/>
                <a:gd name="T44" fmla="*/ 2147483647 w 582"/>
                <a:gd name="T45" fmla="*/ 2147483647 h 622"/>
                <a:gd name="T46" fmla="*/ 2147483647 w 582"/>
                <a:gd name="T47" fmla="*/ 2147483647 h 622"/>
                <a:gd name="T48" fmla="*/ 2147483647 w 582"/>
                <a:gd name="T49" fmla="*/ 2147483647 h 622"/>
                <a:gd name="T50" fmla="*/ 2147483647 w 582"/>
                <a:gd name="T51" fmla="*/ 2147483647 h 622"/>
                <a:gd name="T52" fmla="*/ 2147483647 w 582"/>
                <a:gd name="T53" fmla="*/ 2147483647 h 622"/>
                <a:gd name="T54" fmla="*/ 2147483647 w 582"/>
                <a:gd name="T55" fmla="*/ 2147483647 h 622"/>
                <a:gd name="T56" fmla="*/ 2147483647 w 582"/>
                <a:gd name="T57" fmla="*/ 2147483647 h 622"/>
                <a:gd name="T58" fmla="*/ 2147483647 w 582"/>
                <a:gd name="T59" fmla="*/ 2147483647 h 622"/>
                <a:gd name="T60" fmla="*/ 2147483647 w 582"/>
                <a:gd name="T61" fmla="*/ 2147483647 h 622"/>
                <a:gd name="T62" fmla="*/ 2147483647 w 582"/>
                <a:gd name="T63" fmla="*/ 2147483647 h 622"/>
                <a:gd name="T64" fmla="*/ 2147483647 w 582"/>
                <a:gd name="T65" fmla="*/ 2147483647 h 622"/>
                <a:gd name="T66" fmla="*/ 2147483647 w 582"/>
                <a:gd name="T67" fmla="*/ 2147483647 h 622"/>
                <a:gd name="T68" fmla="*/ 2147483647 w 582"/>
                <a:gd name="T69" fmla="*/ 2147483647 h 622"/>
                <a:gd name="T70" fmla="*/ 2147483647 w 582"/>
                <a:gd name="T71" fmla="*/ 2147483647 h 622"/>
                <a:gd name="T72" fmla="*/ 2147483647 w 582"/>
                <a:gd name="T73" fmla="*/ 2147483647 h 622"/>
                <a:gd name="T74" fmla="*/ 2147483647 w 582"/>
                <a:gd name="T75" fmla="*/ 2147483647 h 622"/>
                <a:gd name="T76" fmla="*/ 2147483647 w 582"/>
                <a:gd name="T77" fmla="*/ 2147483647 h 622"/>
                <a:gd name="T78" fmla="*/ 2147483647 w 582"/>
                <a:gd name="T79" fmla="*/ 2147483647 h 622"/>
                <a:gd name="T80" fmla="*/ 2147483647 w 582"/>
                <a:gd name="T81" fmla="*/ 2147483647 h 622"/>
                <a:gd name="T82" fmla="*/ 2147483647 w 582"/>
                <a:gd name="T83" fmla="*/ 2147483647 h 622"/>
                <a:gd name="T84" fmla="*/ 2147483647 w 582"/>
                <a:gd name="T85" fmla="*/ 2147483647 h 622"/>
                <a:gd name="T86" fmla="*/ 2147483647 w 582"/>
                <a:gd name="T87" fmla="*/ 2147483647 h 622"/>
                <a:gd name="T88" fmla="*/ 2147483647 w 582"/>
                <a:gd name="T89" fmla="*/ 2147483647 h 622"/>
                <a:gd name="T90" fmla="*/ 2147483647 w 582"/>
                <a:gd name="T91" fmla="*/ 0 h 622"/>
                <a:gd name="T92" fmla="*/ 2147483647 w 582"/>
                <a:gd name="T93" fmla="*/ 2147483647 h 622"/>
                <a:gd name="T94" fmla="*/ 2147483647 w 582"/>
                <a:gd name="T95" fmla="*/ 2147483647 h 622"/>
                <a:gd name="T96" fmla="*/ 2147483647 w 582"/>
                <a:gd name="T97" fmla="*/ 2147483647 h 622"/>
                <a:gd name="T98" fmla="*/ 2147483647 w 582"/>
                <a:gd name="T99" fmla="*/ 2147483647 h 622"/>
                <a:gd name="T100" fmla="*/ 2147483647 w 582"/>
                <a:gd name="T101" fmla="*/ 2147483647 h 622"/>
                <a:gd name="T102" fmla="*/ 2147483647 w 582"/>
                <a:gd name="T103" fmla="*/ 2147483647 h 622"/>
                <a:gd name="T104" fmla="*/ 2147483647 w 582"/>
                <a:gd name="T105" fmla="*/ 2147483647 h 622"/>
                <a:gd name="T106" fmla="*/ 2147483647 w 582"/>
                <a:gd name="T107" fmla="*/ 2147483647 h 622"/>
                <a:gd name="T108" fmla="*/ 2147483647 w 582"/>
                <a:gd name="T109" fmla="*/ 2147483647 h 622"/>
                <a:gd name="T110" fmla="*/ 2147483647 w 582"/>
                <a:gd name="T111" fmla="*/ 2147483647 h 622"/>
                <a:gd name="T112" fmla="*/ 2147483647 w 582"/>
                <a:gd name="T113" fmla="*/ 2147483647 h 622"/>
                <a:gd name="T114" fmla="*/ 0 w 582"/>
                <a:gd name="T115" fmla="*/ 2147483647 h 6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2"/>
                <a:gd name="T175" fmla="*/ 0 h 622"/>
                <a:gd name="T176" fmla="*/ 582 w 582"/>
                <a:gd name="T177" fmla="*/ 622 h 6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2" h="622">
                  <a:moveTo>
                    <a:pt x="16" y="615"/>
                  </a:moveTo>
                  <a:lnTo>
                    <a:pt x="76" y="621"/>
                  </a:lnTo>
                  <a:lnTo>
                    <a:pt x="81" y="572"/>
                  </a:lnTo>
                  <a:lnTo>
                    <a:pt x="163" y="580"/>
                  </a:lnTo>
                  <a:lnTo>
                    <a:pt x="233" y="586"/>
                  </a:lnTo>
                  <a:lnTo>
                    <a:pt x="224" y="573"/>
                  </a:lnTo>
                  <a:lnTo>
                    <a:pt x="226" y="571"/>
                  </a:lnTo>
                  <a:lnTo>
                    <a:pt x="224" y="564"/>
                  </a:lnTo>
                  <a:lnTo>
                    <a:pt x="226" y="562"/>
                  </a:lnTo>
                  <a:lnTo>
                    <a:pt x="249" y="564"/>
                  </a:lnTo>
                  <a:lnTo>
                    <a:pt x="260" y="564"/>
                  </a:lnTo>
                  <a:lnTo>
                    <a:pt x="271" y="565"/>
                  </a:lnTo>
                  <a:lnTo>
                    <a:pt x="283" y="567"/>
                  </a:lnTo>
                  <a:lnTo>
                    <a:pt x="338" y="572"/>
                  </a:lnTo>
                  <a:lnTo>
                    <a:pt x="363" y="573"/>
                  </a:lnTo>
                  <a:lnTo>
                    <a:pt x="380" y="573"/>
                  </a:lnTo>
                  <a:lnTo>
                    <a:pt x="387" y="573"/>
                  </a:lnTo>
                  <a:lnTo>
                    <a:pt x="430" y="578"/>
                  </a:lnTo>
                  <a:lnTo>
                    <a:pt x="439" y="578"/>
                  </a:lnTo>
                  <a:lnTo>
                    <a:pt x="462" y="579"/>
                  </a:lnTo>
                  <a:lnTo>
                    <a:pt x="464" y="579"/>
                  </a:lnTo>
                  <a:lnTo>
                    <a:pt x="485" y="580"/>
                  </a:lnTo>
                  <a:lnTo>
                    <a:pt x="486" y="580"/>
                  </a:lnTo>
                  <a:lnTo>
                    <a:pt x="488" y="580"/>
                  </a:lnTo>
                  <a:lnTo>
                    <a:pt x="498" y="580"/>
                  </a:lnTo>
                  <a:lnTo>
                    <a:pt x="521" y="583"/>
                  </a:lnTo>
                  <a:lnTo>
                    <a:pt x="524" y="583"/>
                  </a:lnTo>
                  <a:lnTo>
                    <a:pt x="542" y="583"/>
                  </a:lnTo>
                  <a:lnTo>
                    <a:pt x="547" y="583"/>
                  </a:lnTo>
                  <a:lnTo>
                    <a:pt x="547" y="573"/>
                  </a:lnTo>
                  <a:lnTo>
                    <a:pt x="549" y="557"/>
                  </a:lnTo>
                  <a:lnTo>
                    <a:pt x="550" y="532"/>
                  </a:lnTo>
                  <a:lnTo>
                    <a:pt x="550" y="526"/>
                  </a:lnTo>
                  <a:lnTo>
                    <a:pt x="551" y="515"/>
                  </a:lnTo>
                  <a:lnTo>
                    <a:pt x="551" y="495"/>
                  </a:lnTo>
                  <a:lnTo>
                    <a:pt x="553" y="479"/>
                  </a:lnTo>
                  <a:lnTo>
                    <a:pt x="554" y="461"/>
                  </a:lnTo>
                  <a:lnTo>
                    <a:pt x="556" y="434"/>
                  </a:lnTo>
                  <a:lnTo>
                    <a:pt x="556" y="432"/>
                  </a:lnTo>
                  <a:lnTo>
                    <a:pt x="557" y="420"/>
                  </a:lnTo>
                  <a:lnTo>
                    <a:pt x="557" y="417"/>
                  </a:lnTo>
                  <a:lnTo>
                    <a:pt x="557" y="413"/>
                  </a:lnTo>
                  <a:lnTo>
                    <a:pt x="558" y="402"/>
                  </a:lnTo>
                  <a:lnTo>
                    <a:pt x="558" y="398"/>
                  </a:lnTo>
                  <a:lnTo>
                    <a:pt x="558" y="385"/>
                  </a:lnTo>
                  <a:lnTo>
                    <a:pt x="560" y="366"/>
                  </a:lnTo>
                  <a:lnTo>
                    <a:pt x="561" y="340"/>
                  </a:lnTo>
                  <a:lnTo>
                    <a:pt x="561" y="333"/>
                  </a:lnTo>
                  <a:lnTo>
                    <a:pt x="563" y="320"/>
                  </a:lnTo>
                  <a:lnTo>
                    <a:pt x="564" y="312"/>
                  </a:lnTo>
                  <a:lnTo>
                    <a:pt x="564" y="286"/>
                  </a:lnTo>
                  <a:lnTo>
                    <a:pt x="565" y="272"/>
                  </a:lnTo>
                  <a:lnTo>
                    <a:pt x="565" y="262"/>
                  </a:lnTo>
                  <a:lnTo>
                    <a:pt x="567" y="257"/>
                  </a:lnTo>
                  <a:lnTo>
                    <a:pt x="567" y="243"/>
                  </a:lnTo>
                  <a:lnTo>
                    <a:pt x="567" y="237"/>
                  </a:lnTo>
                  <a:lnTo>
                    <a:pt x="568" y="228"/>
                  </a:lnTo>
                  <a:lnTo>
                    <a:pt x="568" y="222"/>
                  </a:lnTo>
                  <a:lnTo>
                    <a:pt x="569" y="189"/>
                  </a:lnTo>
                  <a:lnTo>
                    <a:pt x="569" y="177"/>
                  </a:lnTo>
                  <a:lnTo>
                    <a:pt x="571" y="175"/>
                  </a:lnTo>
                  <a:lnTo>
                    <a:pt x="571" y="172"/>
                  </a:lnTo>
                  <a:lnTo>
                    <a:pt x="572" y="142"/>
                  </a:lnTo>
                  <a:lnTo>
                    <a:pt x="574" y="95"/>
                  </a:lnTo>
                  <a:lnTo>
                    <a:pt x="578" y="95"/>
                  </a:lnTo>
                  <a:lnTo>
                    <a:pt x="578" y="70"/>
                  </a:lnTo>
                  <a:lnTo>
                    <a:pt x="579" y="53"/>
                  </a:lnTo>
                  <a:lnTo>
                    <a:pt x="581" y="40"/>
                  </a:lnTo>
                  <a:lnTo>
                    <a:pt x="574" y="40"/>
                  </a:lnTo>
                  <a:lnTo>
                    <a:pt x="554" y="38"/>
                  </a:lnTo>
                  <a:lnTo>
                    <a:pt x="549" y="38"/>
                  </a:lnTo>
                  <a:lnTo>
                    <a:pt x="495" y="35"/>
                  </a:lnTo>
                  <a:lnTo>
                    <a:pt x="464" y="34"/>
                  </a:lnTo>
                  <a:lnTo>
                    <a:pt x="416" y="31"/>
                  </a:lnTo>
                  <a:lnTo>
                    <a:pt x="397" y="29"/>
                  </a:lnTo>
                  <a:lnTo>
                    <a:pt x="391" y="29"/>
                  </a:lnTo>
                  <a:lnTo>
                    <a:pt x="349" y="26"/>
                  </a:lnTo>
                  <a:lnTo>
                    <a:pt x="347" y="26"/>
                  </a:lnTo>
                  <a:lnTo>
                    <a:pt x="336" y="24"/>
                  </a:lnTo>
                  <a:lnTo>
                    <a:pt x="325" y="23"/>
                  </a:lnTo>
                  <a:lnTo>
                    <a:pt x="286" y="22"/>
                  </a:lnTo>
                  <a:lnTo>
                    <a:pt x="204" y="13"/>
                  </a:lnTo>
                  <a:lnTo>
                    <a:pt x="201" y="12"/>
                  </a:lnTo>
                  <a:lnTo>
                    <a:pt x="200" y="12"/>
                  </a:lnTo>
                  <a:lnTo>
                    <a:pt x="199" y="12"/>
                  </a:lnTo>
                  <a:lnTo>
                    <a:pt x="145" y="6"/>
                  </a:lnTo>
                  <a:lnTo>
                    <a:pt x="124" y="5"/>
                  </a:lnTo>
                  <a:lnTo>
                    <a:pt x="99" y="2"/>
                  </a:lnTo>
                  <a:lnTo>
                    <a:pt x="92" y="2"/>
                  </a:lnTo>
                  <a:lnTo>
                    <a:pt x="67" y="0"/>
                  </a:lnTo>
                  <a:lnTo>
                    <a:pt x="65" y="26"/>
                  </a:lnTo>
                  <a:lnTo>
                    <a:pt x="62" y="53"/>
                  </a:lnTo>
                  <a:lnTo>
                    <a:pt x="55" y="107"/>
                  </a:lnTo>
                  <a:lnTo>
                    <a:pt x="49" y="159"/>
                  </a:lnTo>
                  <a:lnTo>
                    <a:pt x="49" y="161"/>
                  </a:lnTo>
                  <a:lnTo>
                    <a:pt x="42" y="219"/>
                  </a:lnTo>
                  <a:lnTo>
                    <a:pt x="40" y="239"/>
                  </a:lnTo>
                  <a:lnTo>
                    <a:pt x="40" y="240"/>
                  </a:lnTo>
                  <a:lnTo>
                    <a:pt x="38" y="262"/>
                  </a:lnTo>
                  <a:lnTo>
                    <a:pt x="35" y="283"/>
                  </a:lnTo>
                  <a:lnTo>
                    <a:pt x="31" y="325"/>
                  </a:lnTo>
                  <a:lnTo>
                    <a:pt x="29" y="348"/>
                  </a:lnTo>
                  <a:lnTo>
                    <a:pt x="29" y="351"/>
                  </a:lnTo>
                  <a:lnTo>
                    <a:pt x="29" y="352"/>
                  </a:lnTo>
                  <a:lnTo>
                    <a:pt x="22" y="410"/>
                  </a:lnTo>
                  <a:lnTo>
                    <a:pt x="22" y="416"/>
                  </a:lnTo>
                  <a:lnTo>
                    <a:pt x="19" y="432"/>
                  </a:lnTo>
                  <a:lnTo>
                    <a:pt x="16" y="457"/>
                  </a:lnTo>
                  <a:lnTo>
                    <a:pt x="16" y="460"/>
                  </a:lnTo>
                  <a:lnTo>
                    <a:pt x="13" y="486"/>
                  </a:lnTo>
                  <a:lnTo>
                    <a:pt x="12" y="495"/>
                  </a:lnTo>
                  <a:lnTo>
                    <a:pt x="2" y="590"/>
                  </a:lnTo>
                  <a:lnTo>
                    <a:pt x="2" y="593"/>
                  </a:lnTo>
                  <a:lnTo>
                    <a:pt x="0" y="614"/>
                  </a:lnTo>
                  <a:lnTo>
                    <a:pt x="16" y="615"/>
                  </a:lnTo>
                </a:path>
              </a:pathLst>
            </a:custGeom>
            <a:solidFill>
              <a:srgbClr val="67BD62"/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8" name="Freeform 252"/>
            <p:cNvSpPr>
              <a:spLocks/>
            </p:cNvSpPr>
            <p:nvPr/>
          </p:nvSpPr>
          <p:spPr bwMode="auto">
            <a:xfrm>
              <a:off x="1685328" y="2531888"/>
              <a:ext cx="852487" cy="1228725"/>
            </a:xfrm>
            <a:custGeom>
              <a:avLst/>
              <a:gdLst>
                <a:gd name="T0" fmla="*/ 2147483647 w 540"/>
                <a:gd name="T1" fmla="*/ 2147483647 h 834"/>
                <a:gd name="T2" fmla="*/ 2147483647 w 540"/>
                <a:gd name="T3" fmla="*/ 2147483647 h 834"/>
                <a:gd name="T4" fmla="*/ 2147483647 w 540"/>
                <a:gd name="T5" fmla="*/ 2147483647 h 834"/>
                <a:gd name="T6" fmla="*/ 2147483647 w 540"/>
                <a:gd name="T7" fmla="*/ 2147483647 h 834"/>
                <a:gd name="T8" fmla="*/ 2147483647 w 540"/>
                <a:gd name="T9" fmla="*/ 2147483647 h 834"/>
                <a:gd name="T10" fmla="*/ 2147483647 w 540"/>
                <a:gd name="T11" fmla="*/ 2147483647 h 834"/>
                <a:gd name="T12" fmla="*/ 2147483647 w 540"/>
                <a:gd name="T13" fmla="*/ 2147483647 h 834"/>
                <a:gd name="T14" fmla="*/ 2147483647 w 540"/>
                <a:gd name="T15" fmla="*/ 2147483647 h 834"/>
                <a:gd name="T16" fmla="*/ 2147483647 w 540"/>
                <a:gd name="T17" fmla="*/ 2147483647 h 834"/>
                <a:gd name="T18" fmla="*/ 2147483647 w 540"/>
                <a:gd name="T19" fmla="*/ 2147483647 h 834"/>
                <a:gd name="T20" fmla="*/ 2147483647 w 540"/>
                <a:gd name="T21" fmla="*/ 2147483647 h 834"/>
                <a:gd name="T22" fmla="*/ 2147483647 w 540"/>
                <a:gd name="T23" fmla="*/ 2147483647 h 834"/>
                <a:gd name="T24" fmla="*/ 2147483647 w 540"/>
                <a:gd name="T25" fmla="*/ 2147483647 h 834"/>
                <a:gd name="T26" fmla="*/ 2147483647 w 540"/>
                <a:gd name="T27" fmla="*/ 2147483647 h 834"/>
                <a:gd name="T28" fmla="*/ 2147483647 w 540"/>
                <a:gd name="T29" fmla="*/ 2147483647 h 834"/>
                <a:gd name="T30" fmla="*/ 2147483647 w 540"/>
                <a:gd name="T31" fmla="*/ 2147483647 h 834"/>
                <a:gd name="T32" fmla="*/ 2147483647 w 540"/>
                <a:gd name="T33" fmla="*/ 2147483647 h 834"/>
                <a:gd name="T34" fmla="*/ 2147483647 w 540"/>
                <a:gd name="T35" fmla="*/ 2147483647 h 834"/>
                <a:gd name="T36" fmla="*/ 2147483647 w 540"/>
                <a:gd name="T37" fmla="*/ 2147483647 h 834"/>
                <a:gd name="T38" fmla="*/ 2147483647 w 540"/>
                <a:gd name="T39" fmla="*/ 2147483647 h 834"/>
                <a:gd name="T40" fmla="*/ 2147483647 w 540"/>
                <a:gd name="T41" fmla="*/ 2147483647 h 834"/>
                <a:gd name="T42" fmla="*/ 2147483647 w 540"/>
                <a:gd name="T43" fmla="*/ 2147483647 h 834"/>
                <a:gd name="T44" fmla="*/ 2147483647 w 540"/>
                <a:gd name="T45" fmla="*/ 2147483647 h 834"/>
                <a:gd name="T46" fmla="*/ 2147483647 w 540"/>
                <a:gd name="T47" fmla="*/ 2147483647 h 834"/>
                <a:gd name="T48" fmla="*/ 2147483647 w 540"/>
                <a:gd name="T49" fmla="*/ 2147483647 h 834"/>
                <a:gd name="T50" fmla="*/ 2147483647 w 540"/>
                <a:gd name="T51" fmla="*/ 2147483647 h 834"/>
                <a:gd name="T52" fmla="*/ 2147483647 w 540"/>
                <a:gd name="T53" fmla="*/ 2147483647 h 834"/>
                <a:gd name="T54" fmla="*/ 2147483647 w 540"/>
                <a:gd name="T55" fmla="*/ 2147483647 h 834"/>
                <a:gd name="T56" fmla="*/ 2147483647 w 540"/>
                <a:gd name="T57" fmla="*/ 2147483647 h 834"/>
                <a:gd name="T58" fmla="*/ 2147483647 w 540"/>
                <a:gd name="T59" fmla="*/ 2147483647 h 834"/>
                <a:gd name="T60" fmla="*/ 2147483647 w 540"/>
                <a:gd name="T61" fmla="*/ 2147483647 h 834"/>
                <a:gd name="T62" fmla="*/ 2147483647 w 540"/>
                <a:gd name="T63" fmla="*/ 2147483647 h 834"/>
                <a:gd name="T64" fmla="*/ 2147483647 w 540"/>
                <a:gd name="T65" fmla="*/ 2147483647 h 834"/>
                <a:gd name="T66" fmla="*/ 2147483647 w 540"/>
                <a:gd name="T67" fmla="*/ 2147483647 h 834"/>
                <a:gd name="T68" fmla="*/ 2147483647 w 540"/>
                <a:gd name="T69" fmla="*/ 2147483647 h 834"/>
                <a:gd name="T70" fmla="*/ 2147483647 w 540"/>
                <a:gd name="T71" fmla="*/ 2147483647 h 834"/>
                <a:gd name="T72" fmla="*/ 2147483647 w 540"/>
                <a:gd name="T73" fmla="*/ 2147483647 h 834"/>
                <a:gd name="T74" fmla="*/ 2147483647 w 540"/>
                <a:gd name="T75" fmla="*/ 2147483647 h 834"/>
                <a:gd name="T76" fmla="*/ 2147483647 w 540"/>
                <a:gd name="T77" fmla="*/ 2147483647 h 834"/>
                <a:gd name="T78" fmla="*/ 2147483647 w 540"/>
                <a:gd name="T79" fmla="*/ 2147483647 h 834"/>
                <a:gd name="T80" fmla="*/ 2147483647 w 540"/>
                <a:gd name="T81" fmla="*/ 2147483647 h 834"/>
                <a:gd name="T82" fmla="*/ 2147483647 w 540"/>
                <a:gd name="T83" fmla="*/ 2147483647 h 834"/>
                <a:gd name="T84" fmla="*/ 2147483647 w 540"/>
                <a:gd name="T85" fmla="*/ 2147483647 h 834"/>
                <a:gd name="T86" fmla="*/ 2147483647 w 540"/>
                <a:gd name="T87" fmla="*/ 2147483647 h 834"/>
                <a:gd name="T88" fmla="*/ 2147483647 w 540"/>
                <a:gd name="T89" fmla="*/ 2147483647 h 834"/>
                <a:gd name="T90" fmla="*/ 2147483647 w 540"/>
                <a:gd name="T91" fmla="*/ 2147483647 h 834"/>
                <a:gd name="T92" fmla="*/ 2147483647 w 540"/>
                <a:gd name="T93" fmla="*/ 2147483647 h 834"/>
                <a:gd name="T94" fmla="*/ 2147483647 w 540"/>
                <a:gd name="T95" fmla="*/ 2147483647 h 834"/>
                <a:gd name="T96" fmla="*/ 2147483647 w 540"/>
                <a:gd name="T97" fmla="*/ 2147483647 h 83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40"/>
                <a:gd name="T148" fmla="*/ 0 h 834"/>
                <a:gd name="T149" fmla="*/ 540 w 540"/>
                <a:gd name="T150" fmla="*/ 834 h 83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40" h="834">
                  <a:moveTo>
                    <a:pt x="2" y="306"/>
                  </a:moveTo>
                  <a:lnTo>
                    <a:pt x="2" y="310"/>
                  </a:lnTo>
                  <a:lnTo>
                    <a:pt x="0" y="318"/>
                  </a:lnTo>
                  <a:lnTo>
                    <a:pt x="5" y="324"/>
                  </a:lnTo>
                  <a:lnTo>
                    <a:pt x="6" y="327"/>
                  </a:lnTo>
                  <a:lnTo>
                    <a:pt x="11" y="332"/>
                  </a:lnTo>
                  <a:lnTo>
                    <a:pt x="23" y="350"/>
                  </a:lnTo>
                  <a:lnTo>
                    <a:pt x="27" y="356"/>
                  </a:lnTo>
                  <a:lnTo>
                    <a:pt x="33" y="364"/>
                  </a:lnTo>
                  <a:lnTo>
                    <a:pt x="44" y="379"/>
                  </a:lnTo>
                  <a:lnTo>
                    <a:pt x="48" y="383"/>
                  </a:lnTo>
                  <a:lnTo>
                    <a:pt x="49" y="386"/>
                  </a:lnTo>
                  <a:lnTo>
                    <a:pt x="55" y="395"/>
                  </a:lnTo>
                  <a:lnTo>
                    <a:pt x="72" y="417"/>
                  </a:lnTo>
                  <a:lnTo>
                    <a:pt x="83" y="432"/>
                  </a:lnTo>
                  <a:lnTo>
                    <a:pt x="105" y="464"/>
                  </a:lnTo>
                  <a:lnTo>
                    <a:pt x="130" y="498"/>
                  </a:lnTo>
                  <a:lnTo>
                    <a:pt x="141" y="515"/>
                  </a:lnTo>
                  <a:lnTo>
                    <a:pt x="144" y="519"/>
                  </a:lnTo>
                  <a:lnTo>
                    <a:pt x="159" y="540"/>
                  </a:lnTo>
                  <a:lnTo>
                    <a:pt x="164" y="547"/>
                  </a:lnTo>
                  <a:lnTo>
                    <a:pt x="189" y="583"/>
                  </a:lnTo>
                  <a:lnTo>
                    <a:pt x="232" y="643"/>
                  </a:lnTo>
                  <a:lnTo>
                    <a:pt x="252" y="672"/>
                  </a:lnTo>
                  <a:lnTo>
                    <a:pt x="277" y="706"/>
                  </a:lnTo>
                  <a:lnTo>
                    <a:pt x="278" y="706"/>
                  </a:lnTo>
                  <a:lnTo>
                    <a:pt x="288" y="722"/>
                  </a:lnTo>
                  <a:lnTo>
                    <a:pt x="296" y="733"/>
                  </a:lnTo>
                  <a:lnTo>
                    <a:pt x="322" y="772"/>
                  </a:lnTo>
                  <a:lnTo>
                    <a:pt x="346" y="803"/>
                  </a:lnTo>
                  <a:lnTo>
                    <a:pt x="367" y="833"/>
                  </a:lnTo>
                  <a:lnTo>
                    <a:pt x="375" y="808"/>
                  </a:lnTo>
                  <a:lnTo>
                    <a:pt x="375" y="752"/>
                  </a:lnTo>
                  <a:lnTo>
                    <a:pt x="379" y="738"/>
                  </a:lnTo>
                  <a:lnTo>
                    <a:pt x="376" y="715"/>
                  </a:lnTo>
                  <a:lnTo>
                    <a:pt x="399" y="712"/>
                  </a:lnTo>
                  <a:lnTo>
                    <a:pt x="418" y="729"/>
                  </a:lnTo>
                  <a:lnTo>
                    <a:pt x="437" y="713"/>
                  </a:lnTo>
                  <a:lnTo>
                    <a:pt x="448" y="643"/>
                  </a:lnTo>
                  <a:lnTo>
                    <a:pt x="453" y="626"/>
                  </a:lnTo>
                  <a:lnTo>
                    <a:pt x="453" y="615"/>
                  </a:lnTo>
                  <a:lnTo>
                    <a:pt x="460" y="579"/>
                  </a:lnTo>
                  <a:lnTo>
                    <a:pt x="462" y="561"/>
                  </a:lnTo>
                  <a:lnTo>
                    <a:pt x="465" y="544"/>
                  </a:lnTo>
                  <a:lnTo>
                    <a:pt x="465" y="543"/>
                  </a:lnTo>
                  <a:lnTo>
                    <a:pt x="472" y="501"/>
                  </a:lnTo>
                  <a:lnTo>
                    <a:pt x="473" y="486"/>
                  </a:lnTo>
                  <a:lnTo>
                    <a:pt x="478" y="464"/>
                  </a:lnTo>
                  <a:lnTo>
                    <a:pt x="479" y="456"/>
                  </a:lnTo>
                  <a:lnTo>
                    <a:pt x="480" y="450"/>
                  </a:lnTo>
                  <a:lnTo>
                    <a:pt x="482" y="444"/>
                  </a:lnTo>
                  <a:lnTo>
                    <a:pt x="483" y="425"/>
                  </a:lnTo>
                  <a:lnTo>
                    <a:pt x="496" y="356"/>
                  </a:lnTo>
                  <a:lnTo>
                    <a:pt x="496" y="352"/>
                  </a:lnTo>
                  <a:lnTo>
                    <a:pt x="500" y="328"/>
                  </a:lnTo>
                  <a:lnTo>
                    <a:pt x="502" y="311"/>
                  </a:lnTo>
                  <a:lnTo>
                    <a:pt x="504" y="302"/>
                  </a:lnTo>
                  <a:lnTo>
                    <a:pt x="505" y="289"/>
                  </a:lnTo>
                  <a:lnTo>
                    <a:pt x="509" y="264"/>
                  </a:lnTo>
                  <a:lnTo>
                    <a:pt x="515" y="235"/>
                  </a:lnTo>
                  <a:lnTo>
                    <a:pt x="522" y="195"/>
                  </a:lnTo>
                  <a:lnTo>
                    <a:pt x="527" y="159"/>
                  </a:lnTo>
                  <a:lnTo>
                    <a:pt x="537" y="99"/>
                  </a:lnTo>
                  <a:lnTo>
                    <a:pt x="539" y="87"/>
                  </a:lnTo>
                  <a:lnTo>
                    <a:pt x="523" y="85"/>
                  </a:lnTo>
                  <a:lnTo>
                    <a:pt x="522" y="84"/>
                  </a:lnTo>
                  <a:lnTo>
                    <a:pt x="519" y="84"/>
                  </a:lnTo>
                  <a:lnTo>
                    <a:pt x="496" y="80"/>
                  </a:lnTo>
                  <a:lnTo>
                    <a:pt x="483" y="77"/>
                  </a:lnTo>
                  <a:lnTo>
                    <a:pt x="461" y="74"/>
                  </a:lnTo>
                  <a:lnTo>
                    <a:pt x="381" y="60"/>
                  </a:lnTo>
                  <a:lnTo>
                    <a:pt x="308" y="47"/>
                  </a:lnTo>
                  <a:lnTo>
                    <a:pt x="304" y="45"/>
                  </a:lnTo>
                  <a:lnTo>
                    <a:pt x="286" y="42"/>
                  </a:lnTo>
                  <a:lnTo>
                    <a:pt x="282" y="42"/>
                  </a:lnTo>
                  <a:lnTo>
                    <a:pt x="211" y="29"/>
                  </a:lnTo>
                  <a:lnTo>
                    <a:pt x="188" y="23"/>
                  </a:lnTo>
                  <a:lnTo>
                    <a:pt x="173" y="20"/>
                  </a:lnTo>
                  <a:lnTo>
                    <a:pt x="124" y="11"/>
                  </a:lnTo>
                  <a:lnTo>
                    <a:pt x="121" y="9"/>
                  </a:lnTo>
                  <a:lnTo>
                    <a:pt x="109" y="6"/>
                  </a:lnTo>
                  <a:lnTo>
                    <a:pt x="81" y="1"/>
                  </a:lnTo>
                  <a:lnTo>
                    <a:pt x="72" y="0"/>
                  </a:lnTo>
                  <a:lnTo>
                    <a:pt x="66" y="23"/>
                  </a:lnTo>
                  <a:lnTo>
                    <a:pt x="55" y="67"/>
                  </a:lnTo>
                  <a:lnTo>
                    <a:pt x="52" y="84"/>
                  </a:lnTo>
                  <a:lnTo>
                    <a:pt x="36" y="158"/>
                  </a:lnTo>
                  <a:lnTo>
                    <a:pt x="23" y="216"/>
                  </a:lnTo>
                  <a:lnTo>
                    <a:pt x="18" y="241"/>
                  </a:lnTo>
                  <a:lnTo>
                    <a:pt x="15" y="250"/>
                  </a:lnTo>
                  <a:lnTo>
                    <a:pt x="12" y="264"/>
                  </a:lnTo>
                  <a:lnTo>
                    <a:pt x="11" y="270"/>
                  </a:lnTo>
                  <a:lnTo>
                    <a:pt x="9" y="278"/>
                  </a:lnTo>
                  <a:lnTo>
                    <a:pt x="6" y="284"/>
                  </a:lnTo>
                  <a:lnTo>
                    <a:pt x="6" y="291"/>
                  </a:lnTo>
                  <a:lnTo>
                    <a:pt x="4" y="300"/>
                  </a:lnTo>
                  <a:lnTo>
                    <a:pt x="2" y="304"/>
                  </a:lnTo>
                  <a:lnTo>
                    <a:pt x="2" y="306"/>
                  </a:lnTo>
                </a:path>
              </a:pathLst>
            </a:custGeom>
            <a:solidFill>
              <a:srgbClr val="67BD62"/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9" name="Freeform 253"/>
            <p:cNvSpPr>
              <a:spLocks/>
            </p:cNvSpPr>
            <p:nvPr/>
          </p:nvSpPr>
          <p:spPr bwMode="auto">
            <a:xfrm>
              <a:off x="1269403" y="1771475"/>
              <a:ext cx="1077912" cy="828675"/>
            </a:xfrm>
            <a:custGeom>
              <a:avLst/>
              <a:gdLst>
                <a:gd name="T0" fmla="*/ 2147483647 w 683"/>
                <a:gd name="T1" fmla="*/ 2147483647 h 564"/>
                <a:gd name="T2" fmla="*/ 2147483647 w 683"/>
                <a:gd name="T3" fmla="*/ 2147483647 h 564"/>
                <a:gd name="T4" fmla="*/ 2147483647 w 683"/>
                <a:gd name="T5" fmla="*/ 2147483647 h 564"/>
                <a:gd name="T6" fmla="*/ 2147483647 w 683"/>
                <a:gd name="T7" fmla="*/ 2147483647 h 564"/>
                <a:gd name="T8" fmla="*/ 2147483647 w 683"/>
                <a:gd name="T9" fmla="*/ 2147483647 h 564"/>
                <a:gd name="T10" fmla="*/ 2147483647 w 683"/>
                <a:gd name="T11" fmla="*/ 2147483647 h 564"/>
                <a:gd name="T12" fmla="*/ 2147483647 w 683"/>
                <a:gd name="T13" fmla="*/ 2147483647 h 564"/>
                <a:gd name="T14" fmla="*/ 2147483647 w 683"/>
                <a:gd name="T15" fmla="*/ 2147483647 h 564"/>
                <a:gd name="T16" fmla="*/ 2147483647 w 683"/>
                <a:gd name="T17" fmla="*/ 2147483647 h 564"/>
                <a:gd name="T18" fmla="*/ 2147483647 w 683"/>
                <a:gd name="T19" fmla="*/ 2147483647 h 564"/>
                <a:gd name="T20" fmla="*/ 2147483647 w 683"/>
                <a:gd name="T21" fmla="*/ 2147483647 h 564"/>
                <a:gd name="T22" fmla="*/ 2147483647 w 683"/>
                <a:gd name="T23" fmla="*/ 2147483647 h 564"/>
                <a:gd name="T24" fmla="*/ 2147483647 w 683"/>
                <a:gd name="T25" fmla="*/ 2147483647 h 564"/>
                <a:gd name="T26" fmla="*/ 2147483647 w 683"/>
                <a:gd name="T27" fmla="*/ 2147483647 h 564"/>
                <a:gd name="T28" fmla="*/ 0 w 683"/>
                <a:gd name="T29" fmla="*/ 2147483647 h 564"/>
                <a:gd name="T30" fmla="*/ 2147483647 w 683"/>
                <a:gd name="T31" fmla="*/ 2147483647 h 564"/>
                <a:gd name="T32" fmla="*/ 2147483647 w 683"/>
                <a:gd name="T33" fmla="*/ 2147483647 h 564"/>
                <a:gd name="T34" fmla="*/ 2147483647 w 683"/>
                <a:gd name="T35" fmla="*/ 2147483647 h 564"/>
                <a:gd name="T36" fmla="*/ 2147483647 w 683"/>
                <a:gd name="T37" fmla="*/ 2147483647 h 564"/>
                <a:gd name="T38" fmla="*/ 2147483647 w 683"/>
                <a:gd name="T39" fmla="*/ 2147483647 h 564"/>
                <a:gd name="T40" fmla="*/ 2147483647 w 683"/>
                <a:gd name="T41" fmla="*/ 0 h 564"/>
                <a:gd name="T42" fmla="*/ 2147483647 w 683"/>
                <a:gd name="T43" fmla="*/ 2147483647 h 564"/>
                <a:gd name="T44" fmla="*/ 2147483647 w 683"/>
                <a:gd name="T45" fmla="*/ 2147483647 h 564"/>
                <a:gd name="T46" fmla="*/ 2147483647 w 683"/>
                <a:gd name="T47" fmla="*/ 2147483647 h 564"/>
                <a:gd name="T48" fmla="*/ 2147483647 w 683"/>
                <a:gd name="T49" fmla="*/ 2147483647 h 564"/>
                <a:gd name="T50" fmla="*/ 2147483647 w 683"/>
                <a:gd name="T51" fmla="*/ 2147483647 h 564"/>
                <a:gd name="T52" fmla="*/ 2147483647 w 683"/>
                <a:gd name="T53" fmla="*/ 2147483647 h 564"/>
                <a:gd name="T54" fmla="*/ 2147483647 w 683"/>
                <a:gd name="T55" fmla="*/ 2147483647 h 564"/>
                <a:gd name="T56" fmla="*/ 2147483647 w 683"/>
                <a:gd name="T57" fmla="*/ 2147483647 h 564"/>
                <a:gd name="T58" fmla="*/ 2147483647 w 683"/>
                <a:gd name="T59" fmla="*/ 2147483647 h 564"/>
                <a:gd name="T60" fmla="*/ 2147483647 w 683"/>
                <a:gd name="T61" fmla="*/ 2147483647 h 564"/>
                <a:gd name="T62" fmla="*/ 2147483647 w 683"/>
                <a:gd name="T63" fmla="*/ 2147483647 h 564"/>
                <a:gd name="T64" fmla="*/ 2147483647 w 683"/>
                <a:gd name="T65" fmla="*/ 2147483647 h 564"/>
                <a:gd name="T66" fmla="*/ 2147483647 w 683"/>
                <a:gd name="T67" fmla="*/ 2147483647 h 564"/>
                <a:gd name="T68" fmla="*/ 2147483647 w 683"/>
                <a:gd name="T69" fmla="*/ 2147483647 h 564"/>
                <a:gd name="T70" fmla="*/ 2147483647 w 683"/>
                <a:gd name="T71" fmla="*/ 2147483647 h 564"/>
                <a:gd name="T72" fmla="*/ 2147483647 w 683"/>
                <a:gd name="T73" fmla="*/ 2147483647 h 564"/>
                <a:gd name="T74" fmla="*/ 2147483647 w 683"/>
                <a:gd name="T75" fmla="*/ 2147483647 h 564"/>
                <a:gd name="T76" fmla="*/ 2147483647 w 683"/>
                <a:gd name="T77" fmla="*/ 2147483647 h 564"/>
                <a:gd name="T78" fmla="*/ 2147483647 w 683"/>
                <a:gd name="T79" fmla="*/ 2147483647 h 564"/>
                <a:gd name="T80" fmla="*/ 2147483647 w 683"/>
                <a:gd name="T81" fmla="*/ 2147483647 h 564"/>
                <a:gd name="T82" fmla="*/ 2147483647 w 683"/>
                <a:gd name="T83" fmla="*/ 2147483647 h 564"/>
                <a:gd name="T84" fmla="*/ 2147483647 w 683"/>
                <a:gd name="T85" fmla="*/ 2147483647 h 564"/>
                <a:gd name="T86" fmla="*/ 2147483647 w 683"/>
                <a:gd name="T87" fmla="*/ 2147483647 h 56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83"/>
                <a:gd name="T133" fmla="*/ 0 h 564"/>
                <a:gd name="T134" fmla="*/ 683 w 683"/>
                <a:gd name="T135" fmla="*/ 564 h 56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83" h="564">
                  <a:moveTo>
                    <a:pt x="600" y="316"/>
                  </a:moveTo>
                  <a:lnTo>
                    <a:pt x="610" y="323"/>
                  </a:lnTo>
                  <a:lnTo>
                    <a:pt x="615" y="325"/>
                  </a:lnTo>
                  <a:lnTo>
                    <a:pt x="621" y="336"/>
                  </a:lnTo>
                  <a:lnTo>
                    <a:pt x="618" y="340"/>
                  </a:lnTo>
                  <a:lnTo>
                    <a:pt x="610" y="363"/>
                  </a:lnTo>
                  <a:lnTo>
                    <a:pt x="607" y="366"/>
                  </a:lnTo>
                  <a:lnTo>
                    <a:pt x="604" y="370"/>
                  </a:lnTo>
                  <a:lnTo>
                    <a:pt x="601" y="384"/>
                  </a:lnTo>
                  <a:lnTo>
                    <a:pt x="600" y="395"/>
                  </a:lnTo>
                  <a:lnTo>
                    <a:pt x="590" y="439"/>
                  </a:lnTo>
                  <a:lnTo>
                    <a:pt x="568" y="563"/>
                  </a:lnTo>
                  <a:lnTo>
                    <a:pt x="550" y="560"/>
                  </a:lnTo>
                  <a:lnTo>
                    <a:pt x="546" y="560"/>
                  </a:lnTo>
                  <a:lnTo>
                    <a:pt x="475" y="546"/>
                  </a:lnTo>
                  <a:lnTo>
                    <a:pt x="452" y="540"/>
                  </a:lnTo>
                  <a:lnTo>
                    <a:pt x="437" y="538"/>
                  </a:lnTo>
                  <a:lnTo>
                    <a:pt x="388" y="528"/>
                  </a:lnTo>
                  <a:lnTo>
                    <a:pt x="385" y="527"/>
                  </a:lnTo>
                  <a:lnTo>
                    <a:pt x="373" y="524"/>
                  </a:lnTo>
                  <a:lnTo>
                    <a:pt x="345" y="518"/>
                  </a:lnTo>
                  <a:lnTo>
                    <a:pt x="336" y="517"/>
                  </a:lnTo>
                  <a:lnTo>
                    <a:pt x="319" y="513"/>
                  </a:lnTo>
                  <a:lnTo>
                    <a:pt x="315" y="513"/>
                  </a:lnTo>
                  <a:lnTo>
                    <a:pt x="266" y="500"/>
                  </a:lnTo>
                  <a:lnTo>
                    <a:pt x="251" y="497"/>
                  </a:lnTo>
                  <a:lnTo>
                    <a:pt x="233" y="493"/>
                  </a:lnTo>
                  <a:lnTo>
                    <a:pt x="222" y="491"/>
                  </a:lnTo>
                  <a:lnTo>
                    <a:pt x="179" y="480"/>
                  </a:lnTo>
                  <a:lnTo>
                    <a:pt x="167" y="477"/>
                  </a:lnTo>
                  <a:lnTo>
                    <a:pt x="157" y="474"/>
                  </a:lnTo>
                  <a:lnTo>
                    <a:pt x="99" y="460"/>
                  </a:lnTo>
                  <a:lnTo>
                    <a:pt x="91" y="457"/>
                  </a:lnTo>
                  <a:lnTo>
                    <a:pt x="84" y="456"/>
                  </a:lnTo>
                  <a:lnTo>
                    <a:pt x="76" y="455"/>
                  </a:lnTo>
                  <a:lnTo>
                    <a:pt x="69" y="452"/>
                  </a:lnTo>
                  <a:lnTo>
                    <a:pt x="62" y="450"/>
                  </a:lnTo>
                  <a:lnTo>
                    <a:pt x="53" y="448"/>
                  </a:lnTo>
                  <a:lnTo>
                    <a:pt x="51" y="448"/>
                  </a:lnTo>
                  <a:lnTo>
                    <a:pt x="38" y="445"/>
                  </a:lnTo>
                  <a:lnTo>
                    <a:pt x="24" y="441"/>
                  </a:lnTo>
                  <a:lnTo>
                    <a:pt x="15" y="439"/>
                  </a:lnTo>
                  <a:lnTo>
                    <a:pt x="8" y="437"/>
                  </a:lnTo>
                  <a:lnTo>
                    <a:pt x="0" y="423"/>
                  </a:lnTo>
                  <a:lnTo>
                    <a:pt x="11" y="366"/>
                  </a:lnTo>
                  <a:lnTo>
                    <a:pt x="2" y="343"/>
                  </a:lnTo>
                  <a:lnTo>
                    <a:pt x="15" y="331"/>
                  </a:lnTo>
                  <a:lnTo>
                    <a:pt x="33" y="293"/>
                  </a:lnTo>
                  <a:lnTo>
                    <a:pt x="38" y="290"/>
                  </a:lnTo>
                  <a:lnTo>
                    <a:pt x="52" y="268"/>
                  </a:lnTo>
                  <a:lnTo>
                    <a:pt x="65" y="243"/>
                  </a:lnTo>
                  <a:lnTo>
                    <a:pt x="78" y="200"/>
                  </a:lnTo>
                  <a:lnTo>
                    <a:pt x="107" y="125"/>
                  </a:lnTo>
                  <a:lnTo>
                    <a:pt x="107" y="124"/>
                  </a:lnTo>
                  <a:lnTo>
                    <a:pt x="107" y="123"/>
                  </a:lnTo>
                  <a:lnTo>
                    <a:pt x="117" y="102"/>
                  </a:lnTo>
                  <a:lnTo>
                    <a:pt x="131" y="51"/>
                  </a:lnTo>
                  <a:lnTo>
                    <a:pt x="131" y="47"/>
                  </a:lnTo>
                  <a:lnTo>
                    <a:pt x="142" y="12"/>
                  </a:lnTo>
                  <a:lnTo>
                    <a:pt x="139" y="0"/>
                  </a:lnTo>
                  <a:lnTo>
                    <a:pt x="141" y="0"/>
                  </a:lnTo>
                  <a:lnTo>
                    <a:pt x="148" y="8"/>
                  </a:lnTo>
                  <a:lnTo>
                    <a:pt x="159" y="6"/>
                  </a:lnTo>
                  <a:lnTo>
                    <a:pt x="167" y="2"/>
                  </a:lnTo>
                  <a:lnTo>
                    <a:pt x="179" y="5"/>
                  </a:lnTo>
                  <a:lnTo>
                    <a:pt x="181" y="8"/>
                  </a:lnTo>
                  <a:lnTo>
                    <a:pt x="185" y="20"/>
                  </a:lnTo>
                  <a:lnTo>
                    <a:pt x="193" y="22"/>
                  </a:lnTo>
                  <a:lnTo>
                    <a:pt x="197" y="20"/>
                  </a:lnTo>
                  <a:lnTo>
                    <a:pt x="211" y="29"/>
                  </a:lnTo>
                  <a:lnTo>
                    <a:pt x="221" y="49"/>
                  </a:lnTo>
                  <a:lnTo>
                    <a:pt x="219" y="62"/>
                  </a:lnTo>
                  <a:lnTo>
                    <a:pt x="219" y="73"/>
                  </a:lnTo>
                  <a:lnTo>
                    <a:pt x="218" y="74"/>
                  </a:lnTo>
                  <a:lnTo>
                    <a:pt x="218" y="76"/>
                  </a:lnTo>
                  <a:lnTo>
                    <a:pt x="217" y="82"/>
                  </a:lnTo>
                  <a:lnTo>
                    <a:pt x="237" y="98"/>
                  </a:lnTo>
                  <a:lnTo>
                    <a:pt x="251" y="103"/>
                  </a:lnTo>
                  <a:lnTo>
                    <a:pt x="257" y="100"/>
                  </a:lnTo>
                  <a:lnTo>
                    <a:pt x="262" y="102"/>
                  </a:lnTo>
                  <a:lnTo>
                    <a:pt x="279" y="99"/>
                  </a:lnTo>
                  <a:lnTo>
                    <a:pt x="287" y="94"/>
                  </a:lnTo>
                  <a:lnTo>
                    <a:pt x="293" y="96"/>
                  </a:lnTo>
                  <a:lnTo>
                    <a:pt x="309" y="96"/>
                  </a:lnTo>
                  <a:lnTo>
                    <a:pt x="311" y="98"/>
                  </a:lnTo>
                  <a:lnTo>
                    <a:pt x="314" y="100"/>
                  </a:lnTo>
                  <a:lnTo>
                    <a:pt x="330" y="109"/>
                  </a:lnTo>
                  <a:lnTo>
                    <a:pt x="332" y="116"/>
                  </a:lnTo>
                  <a:lnTo>
                    <a:pt x="352" y="116"/>
                  </a:lnTo>
                  <a:lnTo>
                    <a:pt x="356" y="114"/>
                  </a:lnTo>
                  <a:lnTo>
                    <a:pt x="372" y="113"/>
                  </a:lnTo>
                  <a:lnTo>
                    <a:pt x="373" y="110"/>
                  </a:lnTo>
                  <a:lnTo>
                    <a:pt x="385" y="117"/>
                  </a:lnTo>
                  <a:lnTo>
                    <a:pt x="406" y="120"/>
                  </a:lnTo>
                  <a:lnTo>
                    <a:pt x="423" y="113"/>
                  </a:lnTo>
                  <a:lnTo>
                    <a:pt x="427" y="113"/>
                  </a:lnTo>
                  <a:lnTo>
                    <a:pt x="431" y="113"/>
                  </a:lnTo>
                  <a:lnTo>
                    <a:pt x="434" y="113"/>
                  </a:lnTo>
                  <a:lnTo>
                    <a:pt x="449" y="114"/>
                  </a:lnTo>
                  <a:lnTo>
                    <a:pt x="459" y="109"/>
                  </a:lnTo>
                  <a:lnTo>
                    <a:pt x="468" y="112"/>
                  </a:lnTo>
                  <a:lnTo>
                    <a:pt x="482" y="113"/>
                  </a:lnTo>
                  <a:lnTo>
                    <a:pt x="491" y="116"/>
                  </a:lnTo>
                  <a:lnTo>
                    <a:pt x="503" y="110"/>
                  </a:lnTo>
                  <a:lnTo>
                    <a:pt x="518" y="113"/>
                  </a:lnTo>
                  <a:lnTo>
                    <a:pt x="557" y="121"/>
                  </a:lnTo>
                  <a:lnTo>
                    <a:pt x="576" y="125"/>
                  </a:lnTo>
                  <a:lnTo>
                    <a:pt x="578" y="125"/>
                  </a:lnTo>
                  <a:lnTo>
                    <a:pt x="597" y="130"/>
                  </a:lnTo>
                  <a:lnTo>
                    <a:pt x="604" y="131"/>
                  </a:lnTo>
                  <a:lnTo>
                    <a:pt x="605" y="131"/>
                  </a:lnTo>
                  <a:lnTo>
                    <a:pt x="614" y="132"/>
                  </a:lnTo>
                  <a:lnTo>
                    <a:pt x="623" y="134"/>
                  </a:lnTo>
                  <a:lnTo>
                    <a:pt x="625" y="134"/>
                  </a:lnTo>
                  <a:lnTo>
                    <a:pt x="657" y="142"/>
                  </a:lnTo>
                  <a:lnTo>
                    <a:pt x="659" y="146"/>
                  </a:lnTo>
                  <a:lnTo>
                    <a:pt x="661" y="156"/>
                  </a:lnTo>
                  <a:lnTo>
                    <a:pt x="662" y="157"/>
                  </a:lnTo>
                  <a:lnTo>
                    <a:pt x="679" y="172"/>
                  </a:lnTo>
                  <a:lnTo>
                    <a:pt x="682" y="186"/>
                  </a:lnTo>
                  <a:lnTo>
                    <a:pt x="659" y="221"/>
                  </a:lnTo>
                  <a:lnTo>
                    <a:pt x="658" y="222"/>
                  </a:lnTo>
                  <a:lnTo>
                    <a:pt x="651" y="236"/>
                  </a:lnTo>
                  <a:lnTo>
                    <a:pt x="648" y="240"/>
                  </a:lnTo>
                  <a:lnTo>
                    <a:pt x="641" y="247"/>
                  </a:lnTo>
                  <a:lnTo>
                    <a:pt x="634" y="264"/>
                  </a:lnTo>
                  <a:lnTo>
                    <a:pt x="623" y="271"/>
                  </a:lnTo>
                  <a:lnTo>
                    <a:pt x="600" y="308"/>
                  </a:lnTo>
                  <a:lnTo>
                    <a:pt x="600" y="316"/>
                  </a:lnTo>
                </a:path>
              </a:pathLst>
            </a:custGeom>
            <a:solidFill>
              <a:srgbClr val="67BD62"/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0" name="Freeform 254"/>
            <p:cNvSpPr>
              <a:spLocks/>
            </p:cNvSpPr>
            <p:nvPr/>
          </p:nvSpPr>
          <p:spPr bwMode="auto">
            <a:xfrm>
              <a:off x="5873153" y="2751425"/>
              <a:ext cx="419100" cy="676275"/>
            </a:xfrm>
            <a:custGeom>
              <a:avLst/>
              <a:gdLst>
                <a:gd name="T0" fmla="*/ 2147483647 w 264"/>
                <a:gd name="T1" fmla="*/ 2147483647 h 461"/>
                <a:gd name="T2" fmla="*/ 2147483647 w 264"/>
                <a:gd name="T3" fmla="*/ 2147483647 h 461"/>
                <a:gd name="T4" fmla="*/ 2147483647 w 264"/>
                <a:gd name="T5" fmla="*/ 2147483647 h 461"/>
                <a:gd name="T6" fmla="*/ 2147483647 w 264"/>
                <a:gd name="T7" fmla="*/ 2147483647 h 461"/>
                <a:gd name="T8" fmla="*/ 2147483647 w 264"/>
                <a:gd name="T9" fmla="*/ 2147483647 h 461"/>
                <a:gd name="T10" fmla="*/ 2147483647 w 264"/>
                <a:gd name="T11" fmla="*/ 2147483647 h 461"/>
                <a:gd name="T12" fmla="*/ 2147483647 w 264"/>
                <a:gd name="T13" fmla="*/ 2147483647 h 461"/>
                <a:gd name="T14" fmla="*/ 2147483647 w 264"/>
                <a:gd name="T15" fmla="*/ 2147483647 h 461"/>
                <a:gd name="T16" fmla="*/ 2147483647 w 264"/>
                <a:gd name="T17" fmla="*/ 2147483647 h 461"/>
                <a:gd name="T18" fmla="*/ 2147483647 w 264"/>
                <a:gd name="T19" fmla="*/ 2147483647 h 461"/>
                <a:gd name="T20" fmla="*/ 2147483647 w 264"/>
                <a:gd name="T21" fmla="*/ 2147483647 h 461"/>
                <a:gd name="T22" fmla="*/ 2147483647 w 264"/>
                <a:gd name="T23" fmla="*/ 2147483647 h 461"/>
                <a:gd name="T24" fmla="*/ 2147483647 w 264"/>
                <a:gd name="T25" fmla="*/ 2147483647 h 461"/>
                <a:gd name="T26" fmla="*/ 2147483647 w 264"/>
                <a:gd name="T27" fmla="*/ 2147483647 h 461"/>
                <a:gd name="T28" fmla="*/ 2147483647 w 264"/>
                <a:gd name="T29" fmla="*/ 2147483647 h 461"/>
                <a:gd name="T30" fmla="*/ 2147483647 w 264"/>
                <a:gd name="T31" fmla="*/ 2147483647 h 461"/>
                <a:gd name="T32" fmla="*/ 2147483647 w 264"/>
                <a:gd name="T33" fmla="*/ 2147483647 h 461"/>
                <a:gd name="T34" fmla="*/ 2147483647 w 264"/>
                <a:gd name="T35" fmla="*/ 2147483647 h 461"/>
                <a:gd name="T36" fmla="*/ 2147483647 w 264"/>
                <a:gd name="T37" fmla="*/ 2147483647 h 461"/>
                <a:gd name="T38" fmla="*/ 2147483647 w 264"/>
                <a:gd name="T39" fmla="*/ 2147483647 h 461"/>
                <a:gd name="T40" fmla="*/ 2147483647 w 264"/>
                <a:gd name="T41" fmla="*/ 2147483647 h 461"/>
                <a:gd name="T42" fmla="*/ 2147483647 w 264"/>
                <a:gd name="T43" fmla="*/ 2147483647 h 461"/>
                <a:gd name="T44" fmla="*/ 2147483647 w 264"/>
                <a:gd name="T45" fmla="*/ 2147483647 h 461"/>
                <a:gd name="T46" fmla="*/ 2147483647 w 264"/>
                <a:gd name="T47" fmla="*/ 2147483647 h 461"/>
                <a:gd name="T48" fmla="*/ 2147483647 w 264"/>
                <a:gd name="T49" fmla="*/ 2147483647 h 461"/>
                <a:gd name="T50" fmla="*/ 2147483647 w 264"/>
                <a:gd name="T51" fmla="*/ 2147483647 h 461"/>
                <a:gd name="T52" fmla="*/ 2147483647 w 264"/>
                <a:gd name="T53" fmla="*/ 2147483647 h 461"/>
                <a:gd name="T54" fmla="*/ 2147483647 w 264"/>
                <a:gd name="T55" fmla="*/ 2147483647 h 461"/>
                <a:gd name="T56" fmla="*/ 2147483647 w 264"/>
                <a:gd name="T57" fmla="*/ 2147483647 h 461"/>
                <a:gd name="T58" fmla="*/ 2147483647 w 264"/>
                <a:gd name="T59" fmla="*/ 2147483647 h 461"/>
                <a:gd name="T60" fmla="*/ 2147483647 w 264"/>
                <a:gd name="T61" fmla="*/ 2147483647 h 461"/>
                <a:gd name="T62" fmla="*/ 2147483647 w 264"/>
                <a:gd name="T63" fmla="*/ 2147483647 h 461"/>
                <a:gd name="T64" fmla="*/ 2147483647 w 264"/>
                <a:gd name="T65" fmla="*/ 2147483647 h 461"/>
                <a:gd name="T66" fmla="*/ 2147483647 w 264"/>
                <a:gd name="T67" fmla="*/ 2147483647 h 461"/>
                <a:gd name="T68" fmla="*/ 2147483647 w 264"/>
                <a:gd name="T69" fmla="*/ 2147483647 h 461"/>
                <a:gd name="T70" fmla="*/ 2147483647 w 264"/>
                <a:gd name="T71" fmla="*/ 2147483647 h 461"/>
                <a:gd name="T72" fmla="*/ 2147483647 w 264"/>
                <a:gd name="T73" fmla="*/ 2147483647 h 461"/>
                <a:gd name="T74" fmla="*/ 2147483647 w 264"/>
                <a:gd name="T75" fmla="*/ 2147483647 h 461"/>
                <a:gd name="T76" fmla="*/ 2147483647 w 264"/>
                <a:gd name="T77" fmla="*/ 2147483647 h 461"/>
                <a:gd name="T78" fmla="*/ 2147483647 w 264"/>
                <a:gd name="T79" fmla="*/ 2147483647 h 461"/>
                <a:gd name="T80" fmla="*/ 2147483647 w 264"/>
                <a:gd name="T81" fmla="*/ 2147483647 h 461"/>
                <a:gd name="T82" fmla="*/ 2147483647 w 264"/>
                <a:gd name="T83" fmla="*/ 2147483647 h 461"/>
                <a:gd name="T84" fmla="*/ 2147483647 w 264"/>
                <a:gd name="T85" fmla="*/ 2147483647 h 461"/>
                <a:gd name="T86" fmla="*/ 2147483647 w 264"/>
                <a:gd name="T87" fmla="*/ 2147483647 h 461"/>
                <a:gd name="T88" fmla="*/ 2147483647 w 264"/>
                <a:gd name="T89" fmla="*/ 2147483647 h 461"/>
                <a:gd name="T90" fmla="*/ 2147483647 w 264"/>
                <a:gd name="T91" fmla="*/ 2147483647 h 461"/>
                <a:gd name="T92" fmla="*/ 2147483647 w 264"/>
                <a:gd name="T93" fmla="*/ 2147483647 h 461"/>
                <a:gd name="T94" fmla="*/ 2147483647 w 264"/>
                <a:gd name="T95" fmla="*/ 2147483647 h 461"/>
                <a:gd name="T96" fmla="*/ 2147483647 w 264"/>
                <a:gd name="T97" fmla="*/ 2147483647 h 461"/>
                <a:gd name="T98" fmla="*/ 2147483647 w 264"/>
                <a:gd name="T99" fmla="*/ 2147483647 h 461"/>
                <a:gd name="T100" fmla="*/ 2147483647 w 264"/>
                <a:gd name="T101" fmla="*/ 2147483647 h 461"/>
                <a:gd name="T102" fmla="*/ 2147483647 w 264"/>
                <a:gd name="T103" fmla="*/ 2147483647 h 461"/>
                <a:gd name="T104" fmla="*/ 2147483647 w 264"/>
                <a:gd name="T105" fmla="*/ 2147483647 h 461"/>
                <a:gd name="T106" fmla="*/ 2147483647 w 264"/>
                <a:gd name="T107" fmla="*/ 2147483647 h 461"/>
                <a:gd name="T108" fmla="*/ 2147483647 w 264"/>
                <a:gd name="T109" fmla="*/ 2147483647 h 461"/>
                <a:gd name="T110" fmla="*/ 2147483647 w 264"/>
                <a:gd name="T111" fmla="*/ 2147483647 h 461"/>
                <a:gd name="T112" fmla="*/ 2147483647 w 264"/>
                <a:gd name="T113" fmla="*/ 2147483647 h 461"/>
                <a:gd name="T114" fmla="*/ 2147483647 w 264"/>
                <a:gd name="T115" fmla="*/ 2147483647 h 461"/>
                <a:gd name="T116" fmla="*/ 2147483647 w 264"/>
                <a:gd name="T117" fmla="*/ 2147483647 h 461"/>
                <a:gd name="T118" fmla="*/ 2147483647 w 264"/>
                <a:gd name="T119" fmla="*/ 2147483647 h 461"/>
                <a:gd name="T120" fmla="*/ 2147483647 w 264"/>
                <a:gd name="T121" fmla="*/ 2147483647 h 461"/>
                <a:gd name="T122" fmla="*/ 2147483647 w 264"/>
                <a:gd name="T123" fmla="*/ 2147483647 h 461"/>
                <a:gd name="T124" fmla="*/ 2147483647 w 264"/>
                <a:gd name="T125" fmla="*/ 2147483647 h 46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4"/>
                <a:gd name="T190" fmla="*/ 0 h 461"/>
                <a:gd name="T191" fmla="*/ 264 w 264"/>
                <a:gd name="T192" fmla="*/ 461 h 46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4" h="461">
                  <a:moveTo>
                    <a:pt x="238" y="128"/>
                  </a:moveTo>
                  <a:lnTo>
                    <a:pt x="238" y="135"/>
                  </a:lnTo>
                  <a:lnTo>
                    <a:pt x="239" y="145"/>
                  </a:lnTo>
                  <a:lnTo>
                    <a:pt x="239" y="152"/>
                  </a:lnTo>
                  <a:lnTo>
                    <a:pt x="240" y="156"/>
                  </a:lnTo>
                  <a:lnTo>
                    <a:pt x="242" y="163"/>
                  </a:lnTo>
                  <a:lnTo>
                    <a:pt x="242" y="177"/>
                  </a:lnTo>
                  <a:lnTo>
                    <a:pt x="245" y="189"/>
                  </a:lnTo>
                  <a:lnTo>
                    <a:pt x="245" y="199"/>
                  </a:lnTo>
                  <a:lnTo>
                    <a:pt x="246" y="205"/>
                  </a:lnTo>
                  <a:lnTo>
                    <a:pt x="246" y="209"/>
                  </a:lnTo>
                  <a:lnTo>
                    <a:pt x="247" y="220"/>
                  </a:lnTo>
                  <a:lnTo>
                    <a:pt x="249" y="232"/>
                  </a:lnTo>
                  <a:lnTo>
                    <a:pt x="249" y="234"/>
                  </a:lnTo>
                  <a:lnTo>
                    <a:pt x="250" y="238"/>
                  </a:lnTo>
                  <a:lnTo>
                    <a:pt x="250" y="242"/>
                  </a:lnTo>
                  <a:lnTo>
                    <a:pt x="251" y="245"/>
                  </a:lnTo>
                  <a:lnTo>
                    <a:pt x="251" y="249"/>
                  </a:lnTo>
                  <a:lnTo>
                    <a:pt x="254" y="266"/>
                  </a:lnTo>
                  <a:lnTo>
                    <a:pt x="256" y="279"/>
                  </a:lnTo>
                  <a:lnTo>
                    <a:pt x="256" y="285"/>
                  </a:lnTo>
                  <a:lnTo>
                    <a:pt x="256" y="286"/>
                  </a:lnTo>
                  <a:lnTo>
                    <a:pt x="251" y="292"/>
                  </a:lnTo>
                  <a:lnTo>
                    <a:pt x="253" y="296"/>
                  </a:lnTo>
                  <a:lnTo>
                    <a:pt x="256" y="299"/>
                  </a:lnTo>
                  <a:lnTo>
                    <a:pt x="254" y="307"/>
                  </a:lnTo>
                  <a:lnTo>
                    <a:pt x="254" y="310"/>
                  </a:lnTo>
                  <a:lnTo>
                    <a:pt x="263" y="311"/>
                  </a:lnTo>
                  <a:lnTo>
                    <a:pt x="261" y="313"/>
                  </a:lnTo>
                  <a:lnTo>
                    <a:pt x="256" y="321"/>
                  </a:lnTo>
                  <a:lnTo>
                    <a:pt x="246" y="325"/>
                  </a:lnTo>
                  <a:lnTo>
                    <a:pt x="245" y="326"/>
                  </a:lnTo>
                  <a:lnTo>
                    <a:pt x="242" y="328"/>
                  </a:lnTo>
                  <a:lnTo>
                    <a:pt x="236" y="333"/>
                  </a:lnTo>
                  <a:lnTo>
                    <a:pt x="229" y="336"/>
                  </a:lnTo>
                  <a:lnTo>
                    <a:pt x="225" y="332"/>
                  </a:lnTo>
                  <a:lnTo>
                    <a:pt x="218" y="332"/>
                  </a:lnTo>
                  <a:lnTo>
                    <a:pt x="215" y="333"/>
                  </a:lnTo>
                  <a:lnTo>
                    <a:pt x="211" y="346"/>
                  </a:lnTo>
                  <a:lnTo>
                    <a:pt x="213" y="350"/>
                  </a:lnTo>
                  <a:lnTo>
                    <a:pt x="213" y="356"/>
                  </a:lnTo>
                  <a:lnTo>
                    <a:pt x="209" y="363"/>
                  </a:lnTo>
                  <a:lnTo>
                    <a:pt x="199" y="371"/>
                  </a:lnTo>
                  <a:lnTo>
                    <a:pt x="199" y="375"/>
                  </a:lnTo>
                  <a:lnTo>
                    <a:pt x="191" y="387"/>
                  </a:lnTo>
                  <a:lnTo>
                    <a:pt x="189" y="386"/>
                  </a:lnTo>
                  <a:lnTo>
                    <a:pt x="186" y="386"/>
                  </a:lnTo>
                  <a:lnTo>
                    <a:pt x="184" y="390"/>
                  </a:lnTo>
                  <a:lnTo>
                    <a:pt x="179" y="399"/>
                  </a:lnTo>
                  <a:lnTo>
                    <a:pt x="179" y="404"/>
                  </a:lnTo>
                  <a:lnTo>
                    <a:pt x="178" y="418"/>
                  </a:lnTo>
                  <a:lnTo>
                    <a:pt x="173" y="419"/>
                  </a:lnTo>
                  <a:lnTo>
                    <a:pt x="152" y="417"/>
                  </a:lnTo>
                  <a:lnTo>
                    <a:pt x="149" y="408"/>
                  </a:lnTo>
                  <a:lnTo>
                    <a:pt x="143" y="403"/>
                  </a:lnTo>
                  <a:lnTo>
                    <a:pt x="139" y="401"/>
                  </a:lnTo>
                  <a:lnTo>
                    <a:pt x="139" y="408"/>
                  </a:lnTo>
                  <a:lnTo>
                    <a:pt x="132" y="410"/>
                  </a:lnTo>
                  <a:lnTo>
                    <a:pt x="132" y="411"/>
                  </a:lnTo>
                  <a:lnTo>
                    <a:pt x="134" y="412"/>
                  </a:lnTo>
                  <a:lnTo>
                    <a:pt x="132" y="419"/>
                  </a:lnTo>
                  <a:lnTo>
                    <a:pt x="130" y="419"/>
                  </a:lnTo>
                  <a:lnTo>
                    <a:pt x="125" y="439"/>
                  </a:lnTo>
                  <a:lnTo>
                    <a:pt x="120" y="443"/>
                  </a:lnTo>
                  <a:lnTo>
                    <a:pt x="120" y="439"/>
                  </a:lnTo>
                  <a:lnTo>
                    <a:pt x="112" y="436"/>
                  </a:lnTo>
                  <a:lnTo>
                    <a:pt x="105" y="426"/>
                  </a:lnTo>
                  <a:lnTo>
                    <a:pt x="101" y="430"/>
                  </a:lnTo>
                  <a:lnTo>
                    <a:pt x="92" y="436"/>
                  </a:lnTo>
                  <a:lnTo>
                    <a:pt x="91" y="436"/>
                  </a:lnTo>
                  <a:lnTo>
                    <a:pt x="83" y="453"/>
                  </a:lnTo>
                  <a:lnTo>
                    <a:pt x="69" y="444"/>
                  </a:lnTo>
                  <a:lnTo>
                    <a:pt x="66" y="443"/>
                  </a:lnTo>
                  <a:lnTo>
                    <a:pt x="59" y="439"/>
                  </a:lnTo>
                  <a:lnTo>
                    <a:pt x="56" y="439"/>
                  </a:lnTo>
                  <a:lnTo>
                    <a:pt x="52" y="439"/>
                  </a:lnTo>
                  <a:lnTo>
                    <a:pt x="38" y="441"/>
                  </a:lnTo>
                  <a:lnTo>
                    <a:pt x="40" y="453"/>
                  </a:lnTo>
                  <a:lnTo>
                    <a:pt x="33" y="446"/>
                  </a:lnTo>
                  <a:lnTo>
                    <a:pt x="27" y="447"/>
                  </a:lnTo>
                  <a:lnTo>
                    <a:pt x="17" y="444"/>
                  </a:lnTo>
                  <a:lnTo>
                    <a:pt x="13" y="447"/>
                  </a:lnTo>
                  <a:lnTo>
                    <a:pt x="12" y="450"/>
                  </a:lnTo>
                  <a:lnTo>
                    <a:pt x="8" y="460"/>
                  </a:lnTo>
                  <a:lnTo>
                    <a:pt x="6" y="460"/>
                  </a:lnTo>
                  <a:lnTo>
                    <a:pt x="1" y="451"/>
                  </a:lnTo>
                  <a:lnTo>
                    <a:pt x="0" y="450"/>
                  </a:lnTo>
                  <a:lnTo>
                    <a:pt x="5" y="432"/>
                  </a:lnTo>
                  <a:lnTo>
                    <a:pt x="6" y="423"/>
                  </a:lnTo>
                  <a:lnTo>
                    <a:pt x="5" y="412"/>
                  </a:lnTo>
                  <a:lnTo>
                    <a:pt x="5" y="410"/>
                  </a:lnTo>
                  <a:lnTo>
                    <a:pt x="4" y="410"/>
                  </a:lnTo>
                  <a:lnTo>
                    <a:pt x="6" y="410"/>
                  </a:lnTo>
                  <a:lnTo>
                    <a:pt x="20" y="396"/>
                  </a:lnTo>
                  <a:lnTo>
                    <a:pt x="23" y="390"/>
                  </a:lnTo>
                  <a:lnTo>
                    <a:pt x="22" y="383"/>
                  </a:lnTo>
                  <a:lnTo>
                    <a:pt x="27" y="381"/>
                  </a:lnTo>
                  <a:lnTo>
                    <a:pt x="29" y="372"/>
                  </a:lnTo>
                  <a:lnTo>
                    <a:pt x="30" y="369"/>
                  </a:lnTo>
                  <a:lnTo>
                    <a:pt x="40" y="353"/>
                  </a:lnTo>
                  <a:lnTo>
                    <a:pt x="35" y="340"/>
                  </a:lnTo>
                  <a:lnTo>
                    <a:pt x="34" y="339"/>
                  </a:lnTo>
                  <a:lnTo>
                    <a:pt x="34" y="336"/>
                  </a:lnTo>
                  <a:lnTo>
                    <a:pt x="35" y="335"/>
                  </a:lnTo>
                  <a:lnTo>
                    <a:pt x="30" y="325"/>
                  </a:lnTo>
                  <a:lnTo>
                    <a:pt x="26" y="314"/>
                  </a:lnTo>
                  <a:lnTo>
                    <a:pt x="24" y="308"/>
                  </a:lnTo>
                  <a:lnTo>
                    <a:pt x="27" y="297"/>
                  </a:lnTo>
                  <a:lnTo>
                    <a:pt x="26" y="299"/>
                  </a:lnTo>
                  <a:lnTo>
                    <a:pt x="26" y="296"/>
                  </a:lnTo>
                  <a:lnTo>
                    <a:pt x="30" y="286"/>
                  </a:lnTo>
                  <a:lnTo>
                    <a:pt x="29" y="272"/>
                  </a:lnTo>
                  <a:lnTo>
                    <a:pt x="27" y="270"/>
                  </a:lnTo>
                  <a:lnTo>
                    <a:pt x="27" y="259"/>
                  </a:lnTo>
                  <a:lnTo>
                    <a:pt x="26" y="249"/>
                  </a:lnTo>
                  <a:lnTo>
                    <a:pt x="24" y="236"/>
                  </a:lnTo>
                  <a:lnTo>
                    <a:pt x="23" y="228"/>
                  </a:lnTo>
                  <a:lnTo>
                    <a:pt x="22" y="209"/>
                  </a:lnTo>
                  <a:lnTo>
                    <a:pt x="20" y="202"/>
                  </a:lnTo>
                  <a:lnTo>
                    <a:pt x="20" y="199"/>
                  </a:lnTo>
                  <a:lnTo>
                    <a:pt x="19" y="182"/>
                  </a:lnTo>
                  <a:lnTo>
                    <a:pt x="17" y="173"/>
                  </a:lnTo>
                  <a:lnTo>
                    <a:pt x="17" y="164"/>
                  </a:lnTo>
                  <a:lnTo>
                    <a:pt x="17" y="163"/>
                  </a:lnTo>
                  <a:lnTo>
                    <a:pt x="16" y="155"/>
                  </a:lnTo>
                  <a:lnTo>
                    <a:pt x="16" y="148"/>
                  </a:lnTo>
                  <a:lnTo>
                    <a:pt x="15" y="135"/>
                  </a:lnTo>
                  <a:lnTo>
                    <a:pt x="12" y="113"/>
                  </a:lnTo>
                  <a:lnTo>
                    <a:pt x="12" y="108"/>
                  </a:lnTo>
                  <a:lnTo>
                    <a:pt x="12" y="106"/>
                  </a:lnTo>
                  <a:lnTo>
                    <a:pt x="11" y="98"/>
                  </a:lnTo>
                  <a:lnTo>
                    <a:pt x="11" y="94"/>
                  </a:lnTo>
                  <a:lnTo>
                    <a:pt x="11" y="90"/>
                  </a:lnTo>
                  <a:lnTo>
                    <a:pt x="8" y="81"/>
                  </a:lnTo>
                  <a:lnTo>
                    <a:pt x="8" y="77"/>
                  </a:lnTo>
                  <a:lnTo>
                    <a:pt x="8" y="76"/>
                  </a:lnTo>
                  <a:lnTo>
                    <a:pt x="8" y="72"/>
                  </a:lnTo>
                  <a:lnTo>
                    <a:pt x="8" y="67"/>
                  </a:lnTo>
                  <a:lnTo>
                    <a:pt x="6" y="56"/>
                  </a:lnTo>
                  <a:lnTo>
                    <a:pt x="6" y="51"/>
                  </a:lnTo>
                  <a:lnTo>
                    <a:pt x="6" y="48"/>
                  </a:lnTo>
                  <a:lnTo>
                    <a:pt x="4" y="30"/>
                  </a:lnTo>
                  <a:lnTo>
                    <a:pt x="5" y="31"/>
                  </a:lnTo>
                  <a:lnTo>
                    <a:pt x="16" y="38"/>
                  </a:lnTo>
                  <a:lnTo>
                    <a:pt x="29" y="37"/>
                  </a:lnTo>
                  <a:lnTo>
                    <a:pt x="33" y="36"/>
                  </a:lnTo>
                  <a:lnTo>
                    <a:pt x="34" y="36"/>
                  </a:lnTo>
                  <a:lnTo>
                    <a:pt x="51" y="26"/>
                  </a:lnTo>
                  <a:lnTo>
                    <a:pt x="53" y="23"/>
                  </a:lnTo>
                  <a:lnTo>
                    <a:pt x="55" y="22"/>
                  </a:lnTo>
                  <a:lnTo>
                    <a:pt x="59" y="19"/>
                  </a:lnTo>
                  <a:lnTo>
                    <a:pt x="66" y="19"/>
                  </a:lnTo>
                  <a:lnTo>
                    <a:pt x="76" y="18"/>
                  </a:lnTo>
                  <a:lnTo>
                    <a:pt x="83" y="18"/>
                  </a:lnTo>
                  <a:lnTo>
                    <a:pt x="95" y="15"/>
                  </a:lnTo>
                  <a:lnTo>
                    <a:pt x="105" y="15"/>
                  </a:lnTo>
                  <a:lnTo>
                    <a:pt x="106" y="13"/>
                  </a:lnTo>
                  <a:lnTo>
                    <a:pt x="120" y="12"/>
                  </a:lnTo>
                  <a:lnTo>
                    <a:pt x="125" y="12"/>
                  </a:lnTo>
                  <a:lnTo>
                    <a:pt x="145" y="9"/>
                  </a:lnTo>
                  <a:lnTo>
                    <a:pt x="152" y="8"/>
                  </a:lnTo>
                  <a:lnTo>
                    <a:pt x="164" y="8"/>
                  </a:lnTo>
                  <a:lnTo>
                    <a:pt x="175" y="5"/>
                  </a:lnTo>
                  <a:lnTo>
                    <a:pt x="181" y="5"/>
                  </a:lnTo>
                  <a:lnTo>
                    <a:pt x="185" y="5"/>
                  </a:lnTo>
                  <a:lnTo>
                    <a:pt x="186" y="4"/>
                  </a:lnTo>
                  <a:lnTo>
                    <a:pt x="189" y="4"/>
                  </a:lnTo>
                  <a:lnTo>
                    <a:pt x="195" y="4"/>
                  </a:lnTo>
                  <a:lnTo>
                    <a:pt x="204" y="2"/>
                  </a:lnTo>
                  <a:lnTo>
                    <a:pt x="218" y="1"/>
                  </a:lnTo>
                  <a:lnTo>
                    <a:pt x="220" y="0"/>
                  </a:lnTo>
                  <a:lnTo>
                    <a:pt x="221" y="6"/>
                  </a:lnTo>
                  <a:lnTo>
                    <a:pt x="222" y="24"/>
                  </a:lnTo>
                  <a:lnTo>
                    <a:pt x="225" y="36"/>
                  </a:lnTo>
                  <a:lnTo>
                    <a:pt x="225" y="41"/>
                  </a:lnTo>
                  <a:lnTo>
                    <a:pt x="225" y="44"/>
                  </a:lnTo>
                  <a:lnTo>
                    <a:pt x="227" y="52"/>
                  </a:lnTo>
                  <a:lnTo>
                    <a:pt x="228" y="55"/>
                  </a:lnTo>
                  <a:lnTo>
                    <a:pt x="229" y="69"/>
                  </a:lnTo>
                  <a:lnTo>
                    <a:pt x="231" y="81"/>
                  </a:lnTo>
                  <a:lnTo>
                    <a:pt x="231" y="84"/>
                  </a:lnTo>
                  <a:lnTo>
                    <a:pt x="232" y="91"/>
                  </a:lnTo>
                  <a:lnTo>
                    <a:pt x="232" y="95"/>
                  </a:lnTo>
                  <a:lnTo>
                    <a:pt x="235" y="109"/>
                  </a:lnTo>
                  <a:lnTo>
                    <a:pt x="235" y="112"/>
                  </a:lnTo>
                  <a:lnTo>
                    <a:pt x="236" y="123"/>
                  </a:lnTo>
                  <a:lnTo>
                    <a:pt x="238" y="128"/>
                  </a:lnTo>
                </a:path>
              </a:pathLst>
            </a:custGeom>
            <a:solidFill>
              <a:srgbClr val="67BD62"/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1" name="Freeform 257"/>
            <p:cNvSpPr>
              <a:spLocks/>
            </p:cNvSpPr>
            <p:nvPr/>
          </p:nvSpPr>
          <p:spPr bwMode="auto">
            <a:xfrm>
              <a:off x="6150965" y="2093738"/>
              <a:ext cx="38100" cy="34925"/>
            </a:xfrm>
            <a:custGeom>
              <a:avLst/>
              <a:gdLst>
                <a:gd name="T0" fmla="*/ 0 w 24"/>
                <a:gd name="T1" fmla="*/ 2147483647 h 23"/>
                <a:gd name="T2" fmla="*/ 0 w 24"/>
                <a:gd name="T3" fmla="*/ 0 h 23"/>
                <a:gd name="T4" fmla="*/ 2147483647 w 24"/>
                <a:gd name="T5" fmla="*/ 2147483647 h 23"/>
                <a:gd name="T6" fmla="*/ 2147483647 w 24"/>
                <a:gd name="T7" fmla="*/ 2147483647 h 23"/>
                <a:gd name="T8" fmla="*/ 0 w 24"/>
                <a:gd name="T9" fmla="*/ 2147483647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3"/>
                <a:gd name="T17" fmla="*/ 24 w 24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3">
                  <a:moveTo>
                    <a:pt x="0" y="6"/>
                  </a:moveTo>
                  <a:lnTo>
                    <a:pt x="0" y="0"/>
                  </a:lnTo>
                  <a:lnTo>
                    <a:pt x="23" y="17"/>
                  </a:lnTo>
                  <a:lnTo>
                    <a:pt x="13" y="22"/>
                  </a:lnTo>
                  <a:lnTo>
                    <a:pt x="0" y="6"/>
                  </a:lnTo>
                </a:path>
              </a:pathLst>
            </a:custGeom>
            <a:solidFill>
              <a:srgbClr val="E7E6E6">
                <a:lumMod val="75000"/>
              </a:srgbClr>
            </a:solidFill>
            <a:ln w="6350" cap="rnd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42" name="Group 141"/>
            <p:cNvGrpSpPr/>
            <p:nvPr/>
          </p:nvGrpSpPr>
          <p:grpSpPr>
            <a:xfrm>
              <a:off x="5457228" y="1812750"/>
              <a:ext cx="1035050" cy="965200"/>
              <a:chOff x="4576763" y="1812925"/>
              <a:chExt cx="1035050" cy="965200"/>
            </a:xfrm>
            <a:solidFill>
              <a:srgbClr val="427E93"/>
            </a:solidFill>
          </p:grpSpPr>
          <p:grpSp>
            <p:nvGrpSpPr>
              <p:cNvPr id="143" name="Group 140"/>
              <p:cNvGrpSpPr/>
              <p:nvPr/>
            </p:nvGrpSpPr>
            <p:grpSpPr>
              <a:xfrm>
                <a:off x="4576763" y="1882775"/>
                <a:ext cx="1035050" cy="895350"/>
                <a:chOff x="4576763" y="1882775"/>
                <a:chExt cx="1035050" cy="895350"/>
              </a:xfrm>
              <a:grpFill/>
            </p:grpSpPr>
            <p:sp>
              <p:nvSpPr>
                <p:cNvPr id="145" name="Freeform 255"/>
                <p:cNvSpPr>
                  <a:spLocks/>
                </p:cNvSpPr>
                <p:nvPr/>
              </p:nvSpPr>
              <p:spPr bwMode="auto">
                <a:xfrm>
                  <a:off x="5083175" y="2108200"/>
                  <a:ext cx="528638" cy="669925"/>
                </a:xfrm>
                <a:custGeom>
                  <a:avLst/>
                  <a:gdLst>
                    <a:gd name="T0" fmla="*/ 552814900 w 335"/>
                    <a:gd name="T1" fmla="*/ 344688927 h 455"/>
                    <a:gd name="T2" fmla="*/ 542854417 w 335"/>
                    <a:gd name="T3" fmla="*/ 390212987 h 455"/>
                    <a:gd name="T4" fmla="*/ 495542122 w 335"/>
                    <a:gd name="T5" fmla="*/ 437905745 h 455"/>
                    <a:gd name="T6" fmla="*/ 547834658 w 335"/>
                    <a:gd name="T7" fmla="*/ 505108775 h 455"/>
                    <a:gd name="T8" fmla="*/ 585188048 w 335"/>
                    <a:gd name="T9" fmla="*/ 468255548 h 455"/>
                    <a:gd name="T10" fmla="*/ 595148531 w 335"/>
                    <a:gd name="T11" fmla="*/ 418395473 h 455"/>
                    <a:gd name="T12" fmla="*/ 634990463 w 335"/>
                    <a:gd name="T13" fmla="*/ 390212987 h 455"/>
                    <a:gd name="T14" fmla="*/ 704715423 w 335"/>
                    <a:gd name="T15" fmla="*/ 379373364 h 455"/>
                    <a:gd name="T16" fmla="*/ 774438805 w 335"/>
                    <a:gd name="T17" fmla="*/ 528955154 h 455"/>
                    <a:gd name="T18" fmla="*/ 816772436 w 335"/>
                    <a:gd name="T19" fmla="*/ 622173352 h 455"/>
                    <a:gd name="T20" fmla="*/ 774438805 w 335"/>
                    <a:gd name="T21" fmla="*/ 713222761 h 455"/>
                    <a:gd name="T22" fmla="*/ 749537597 w 335"/>
                    <a:gd name="T23" fmla="*/ 715391550 h 455"/>
                    <a:gd name="T24" fmla="*/ 739577114 w 335"/>
                    <a:gd name="T25" fmla="*/ 789098188 h 455"/>
                    <a:gd name="T26" fmla="*/ 702225302 w 335"/>
                    <a:gd name="T27" fmla="*/ 873644173 h 455"/>
                    <a:gd name="T28" fmla="*/ 659891671 w 335"/>
                    <a:gd name="T29" fmla="*/ 956022840 h 455"/>
                    <a:gd name="T30" fmla="*/ 605109014 w 335"/>
                    <a:gd name="T31" fmla="*/ 964693582 h 455"/>
                    <a:gd name="T32" fmla="*/ 488071760 w 335"/>
                    <a:gd name="T33" fmla="*/ 982036536 h 455"/>
                    <a:gd name="T34" fmla="*/ 413366460 w 335"/>
                    <a:gd name="T35" fmla="*/ 992876067 h 455"/>
                    <a:gd name="T36" fmla="*/ 395935614 w 335"/>
                    <a:gd name="T37" fmla="*/ 982036536 h 455"/>
                    <a:gd name="T38" fmla="*/ 323720534 w 335"/>
                    <a:gd name="T39" fmla="*/ 988539961 h 455"/>
                    <a:gd name="T40" fmla="*/ 301309447 w 335"/>
                    <a:gd name="T41" fmla="*/ 992876067 h 455"/>
                    <a:gd name="T42" fmla="*/ 229094366 w 335"/>
                    <a:gd name="T43" fmla="*/ 997212174 h 455"/>
                    <a:gd name="T44" fmla="*/ 156879236 w 335"/>
                    <a:gd name="T45" fmla="*/ 1008051705 h 455"/>
                    <a:gd name="T46" fmla="*/ 94626192 w 335"/>
                    <a:gd name="T47" fmla="*/ 1012386339 h 455"/>
                    <a:gd name="T48" fmla="*/ 22411093 w 335"/>
                    <a:gd name="T49" fmla="*/ 1023225870 h 455"/>
                    <a:gd name="T50" fmla="*/ 59764501 w 335"/>
                    <a:gd name="T51" fmla="*/ 938679886 h 455"/>
                    <a:gd name="T52" fmla="*/ 99606434 w 335"/>
                    <a:gd name="T53" fmla="*/ 769587732 h 455"/>
                    <a:gd name="T54" fmla="*/ 72215105 w 335"/>
                    <a:gd name="T55" fmla="*/ 680705641 h 455"/>
                    <a:gd name="T56" fmla="*/ 9960486 w 335"/>
                    <a:gd name="T57" fmla="*/ 537627367 h 455"/>
                    <a:gd name="T58" fmla="*/ 4980243 w 335"/>
                    <a:gd name="T59" fmla="*/ 470424338 h 455"/>
                    <a:gd name="T60" fmla="*/ 37351824 w 335"/>
                    <a:gd name="T61" fmla="*/ 375038730 h 455"/>
                    <a:gd name="T62" fmla="*/ 37351824 w 335"/>
                    <a:gd name="T63" fmla="*/ 329513289 h 455"/>
                    <a:gd name="T64" fmla="*/ 57274381 w 335"/>
                    <a:gd name="T65" fmla="*/ 275317108 h 455"/>
                    <a:gd name="T66" fmla="*/ 109566941 w 335"/>
                    <a:gd name="T67" fmla="*/ 210281395 h 455"/>
                    <a:gd name="T68" fmla="*/ 139448391 w 335"/>
                    <a:gd name="T69" fmla="*/ 264477577 h 455"/>
                    <a:gd name="T70" fmla="*/ 156879236 w 335"/>
                    <a:gd name="T71" fmla="*/ 270981001 h 455"/>
                    <a:gd name="T72" fmla="*/ 181782022 w 335"/>
                    <a:gd name="T73" fmla="*/ 201610654 h 455"/>
                    <a:gd name="T74" fmla="*/ 194232626 w 335"/>
                    <a:gd name="T75" fmla="*/ 119231940 h 455"/>
                    <a:gd name="T76" fmla="*/ 234074608 w 335"/>
                    <a:gd name="T77" fmla="*/ 93218221 h 455"/>
                    <a:gd name="T78" fmla="*/ 221624004 w 335"/>
                    <a:gd name="T79" fmla="*/ 34685921 h 455"/>
                    <a:gd name="T80" fmla="*/ 271427997 w 335"/>
                    <a:gd name="T81" fmla="*/ 0 h 455"/>
                    <a:gd name="T82" fmla="*/ 378504769 w 335"/>
                    <a:gd name="T83" fmla="*/ 26013708 h 455"/>
                    <a:gd name="T84" fmla="*/ 488071760 w 335"/>
                    <a:gd name="T85" fmla="*/ 71539160 h 455"/>
                    <a:gd name="T86" fmla="*/ 570245745 w 335"/>
                    <a:gd name="T87" fmla="*/ 145245636 h 455"/>
                    <a:gd name="T88" fmla="*/ 560285262 w 335"/>
                    <a:gd name="T89" fmla="*/ 179931546 h 455"/>
                    <a:gd name="T90" fmla="*/ 577717685 w 335"/>
                    <a:gd name="T91" fmla="*/ 214617502 h 455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335"/>
                    <a:gd name="T139" fmla="*/ 0 h 455"/>
                    <a:gd name="T140" fmla="*/ 335 w 335"/>
                    <a:gd name="T141" fmla="*/ 455 h 455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335" h="455">
                      <a:moveTo>
                        <a:pt x="238" y="121"/>
                      </a:moveTo>
                      <a:lnTo>
                        <a:pt x="228" y="149"/>
                      </a:lnTo>
                      <a:lnTo>
                        <a:pt x="225" y="153"/>
                      </a:lnTo>
                      <a:lnTo>
                        <a:pt x="224" y="161"/>
                      </a:lnTo>
                      <a:lnTo>
                        <a:pt x="225" y="167"/>
                      </a:lnTo>
                      <a:lnTo>
                        <a:pt x="221" y="174"/>
                      </a:lnTo>
                      <a:lnTo>
                        <a:pt x="212" y="183"/>
                      </a:lnTo>
                      <a:lnTo>
                        <a:pt x="203" y="188"/>
                      </a:lnTo>
                      <a:lnTo>
                        <a:pt x="202" y="193"/>
                      </a:lnTo>
                      <a:lnTo>
                        <a:pt x="202" y="211"/>
                      </a:lnTo>
                      <a:lnTo>
                        <a:pt x="209" y="220"/>
                      </a:lnTo>
                      <a:lnTo>
                        <a:pt x="223" y="224"/>
                      </a:lnTo>
                      <a:lnTo>
                        <a:pt x="228" y="221"/>
                      </a:lnTo>
                      <a:lnTo>
                        <a:pt x="236" y="210"/>
                      </a:lnTo>
                      <a:lnTo>
                        <a:pt x="238" y="207"/>
                      </a:lnTo>
                      <a:lnTo>
                        <a:pt x="243" y="193"/>
                      </a:lnTo>
                      <a:lnTo>
                        <a:pt x="248" y="190"/>
                      </a:lnTo>
                      <a:lnTo>
                        <a:pt x="242" y="186"/>
                      </a:lnTo>
                      <a:lnTo>
                        <a:pt x="249" y="183"/>
                      </a:lnTo>
                      <a:lnTo>
                        <a:pt x="252" y="178"/>
                      </a:lnTo>
                      <a:lnTo>
                        <a:pt x="261" y="174"/>
                      </a:lnTo>
                      <a:lnTo>
                        <a:pt x="271" y="164"/>
                      </a:lnTo>
                      <a:lnTo>
                        <a:pt x="275" y="164"/>
                      </a:lnTo>
                      <a:lnTo>
                        <a:pt x="289" y="169"/>
                      </a:lnTo>
                      <a:lnTo>
                        <a:pt x="297" y="182"/>
                      </a:lnTo>
                      <a:lnTo>
                        <a:pt x="306" y="201"/>
                      </a:lnTo>
                      <a:lnTo>
                        <a:pt x="317" y="235"/>
                      </a:lnTo>
                      <a:lnTo>
                        <a:pt x="320" y="247"/>
                      </a:lnTo>
                      <a:lnTo>
                        <a:pt x="322" y="257"/>
                      </a:lnTo>
                      <a:lnTo>
                        <a:pt x="334" y="275"/>
                      </a:lnTo>
                      <a:lnTo>
                        <a:pt x="331" y="314"/>
                      </a:lnTo>
                      <a:lnTo>
                        <a:pt x="318" y="328"/>
                      </a:lnTo>
                      <a:lnTo>
                        <a:pt x="317" y="317"/>
                      </a:lnTo>
                      <a:lnTo>
                        <a:pt x="321" y="311"/>
                      </a:lnTo>
                      <a:lnTo>
                        <a:pt x="313" y="311"/>
                      </a:lnTo>
                      <a:lnTo>
                        <a:pt x="307" y="318"/>
                      </a:lnTo>
                      <a:lnTo>
                        <a:pt x="304" y="332"/>
                      </a:lnTo>
                      <a:lnTo>
                        <a:pt x="306" y="338"/>
                      </a:lnTo>
                      <a:lnTo>
                        <a:pt x="303" y="349"/>
                      </a:lnTo>
                      <a:lnTo>
                        <a:pt x="297" y="352"/>
                      </a:lnTo>
                      <a:lnTo>
                        <a:pt x="289" y="364"/>
                      </a:lnTo>
                      <a:lnTo>
                        <a:pt x="288" y="388"/>
                      </a:lnTo>
                      <a:lnTo>
                        <a:pt x="275" y="406"/>
                      </a:lnTo>
                      <a:lnTo>
                        <a:pt x="274" y="421"/>
                      </a:lnTo>
                      <a:lnTo>
                        <a:pt x="271" y="423"/>
                      </a:lnTo>
                      <a:lnTo>
                        <a:pt x="263" y="424"/>
                      </a:lnTo>
                      <a:lnTo>
                        <a:pt x="259" y="424"/>
                      </a:lnTo>
                      <a:lnTo>
                        <a:pt x="246" y="427"/>
                      </a:lnTo>
                      <a:lnTo>
                        <a:pt x="238" y="428"/>
                      </a:lnTo>
                      <a:lnTo>
                        <a:pt x="213" y="433"/>
                      </a:lnTo>
                      <a:lnTo>
                        <a:pt x="199" y="435"/>
                      </a:lnTo>
                      <a:lnTo>
                        <a:pt x="196" y="435"/>
                      </a:lnTo>
                      <a:lnTo>
                        <a:pt x="189" y="437"/>
                      </a:lnTo>
                      <a:lnTo>
                        <a:pt x="169" y="440"/>
                      </a:lnTo>
                      <a:lnTo>
                        <a:pt x="164" y="441"/>
                      </a:lnTo>
                      <a:lnTo>
                        <a:pt x="163" y="434"/>
                      </a:lnTo>
                      <a:lnTo>
                        <a:pt x="162" y="435"/>
                      </a:lnTo>
                      <a:lnTo>
                        <a:pt x="148" y="437"/>
                      </a:lnTo>
                      <a:lnTo>
                        <a:pt x="138" y="438"/>
                      </a:lnTo>
                      <a:lnTo>
                        <a:pt x="133" y="438"/>
                      </a:lnTo>
                      <a:lnTo>
                        <a:pt x="130" y="438"/>
                      </a:lnTo>
                      <a:lnTo>
                        <a:pt x="128" y="440"/>
                      </a:lnTo>
                      <a:lnTo>
                        <a:pt x="124" y="440"/>
                      </a:lnTo>
                      <a:lnTo>
                        <a:pt x="119" y="440"/>
                      </a:lnTo>
                      <a:lnTo>
                        <a:pt x="108" y="442"/>
                      </a:lnTo>
                      <a:lnTo>
                        <a:pt x="95" y="442"/>
                      </a:lnTo>
                      <a:lnTo>
                        <a:pt x="88" y="444"/>
                      </a:lnTo>
                      <a:lnTo>
                        <a:pt x="69" y="447"/>
                      </a:lnTo>
                      <a:lnTo>
                        <a:pt x="63" y="447"/>
                      </a:lnTo>
                      <a:lnTo>
                        <a:pt x="49" y="448"/>
                      </a:lnTo>
                      <a:lnTo>
                        <a:pt x="48" y="449"/>
                      </a:lnTo>
                      <a:lnTo>
                        <a:pt x="38" y="449"/>
                      </a:lnTo>
                      <a:lnTo>
                        <a:pt x="26" y="452"/>
                      </a:lnTo>
                      <a:lnTo>
                        <a:pt x="19" y="452"/>
                      </a:lnTo>
                      <a:lnTo>
                        <a:pt x="9" y="454"/>
                      </a:lnTo>
                      <a:lnTo>
                        <a:pt x="2" y="454"/>
                      </a:lnTo>
                      <a:lnTo>
                        <a:pt x="13" y="442"/>
                      </a:lnTo>
                      <a:lnTo>
                        <a:pt x="24" y="416"/>
                      </a:lnTo>
                      <a:lnTo>
                        <a:pt x="33" y="396"/>
                      </a:lnTo>
                      <a:lnTo>
                        <a:pt x="37" y="377"/>
                      </a:lnTo>
                      <a:lnTo>
                        <a:pt x="40" y="341"/>
                      </a:lnTo>
                      <a:lnTo>
                        <a:pt x="38" y="339"/>
                      </a:lnTo>
                      <a:lnTo>
                        <a:pt x="34" y="314"/>
                      </a:lnTo>
                      <a:lnTo>
                        <a:pt x="29" y="302"/>
                      </a:lnTo>
                      <a:lnTo>
                        <a:pt x="11" y="267"/>
                      </a:lnTo>
                      <a:lnTo>
                        <a:pt x="11" y="265"/>
                      </a:lnTo>
                      <a:lnTo>
                        <a:pt x="4" y="239"/>
                      </a:lnTo>
                      <a:lnTo>
                        <a:pt x="6" y="238"/>
                      </a:lnTo>
                      <a:lnTo>
                        <a:pt x="8" y="228"/>
                      </a:lnTo>
                      <a:lnTo>
                        <a:pt x="2" y="208"/>
                      </a:lnTo>
                      <a:lnTo>
                        <a:pt x="0" y="204"/>
                      </a:lnTo>
                      <a:lnTo>
                        <a:pt x="6" y="188"/>
                      </a:lnTo>
                      <a:lnTo>
                        <a:pt x="15" y="167"/>
                      </a:lnTo>
                      <a:lnTo>
                        <a:pt x="15" y="158"/>
                      </a:lnTo>
                      <a:lnTo>
                        <a:pt x="15" y="150"/>
                      </a:lnTo>
                      <a:lnTo>
                        <a:pt x="15" y="146"/>
                      </a:lnTo>
                      <a:lnTo>
                        <a:pt x="11" y="133"/>
                      </a:lnTo>
                      <a:lnTo>
                        <a:pt x="23" y="123"/>
                      </a:lnTo>
                      <a:lnTo>
                        <a:pt x="23" y="121"/>
                      </a:lnTo>
                      <a:lnTo>
                        <a:pt x="23" y="107"/>
                      </a:lnTo>
                      <a:lnTo>
                        <a:pt x="29" y="107"/>
                      </a:lnTo>
                      <a:lnTo>
                        <a:pt x="44" y="94"/>
                      </a:lnTo>
                      <a:lnTo>
                        <a:pt x="59" y="76"/>
                      </a:lnTo>
                      <a:lnTo>
                        <a:pt x="54" y="93"/>
                      </a:lnTo>
                      <a:lnTo>
                        <a:pt x="56" y="116"/>
                      </a:lnTo>
                      <a:lnTo>
                        <a:pt x="63" y="94"/>
                      </a:lnTo>
                      <a:lnTo>
                        <a:pt x="66" y="107"/>
                      </a:lnTo>
                      <a:lnTo>
                        <a:pt x="63" y="119"/>
                      </a:lnTo>
                      <a:lnTo>
                        <a:pt x="66" y="119"/>
                      </a:lnTo>
                      <a:lnTo>
                        <a:pt x="70" y="105"/>
                      </a:lnTo>
                      <a:lnTo>
                        <a:pt x="73" y="90"/>
                      </a:lnTo>
                      <a:lnTo>
                        <a:pt x="70" y="68"/>
                      </a:lnTo>
                      <a:lnTo>
                        <a:pt x="70" y="64"/>
                      </a:lnTo>
                      <a:lnTo>
                        <a:pt x="78" y="52"/>
                      </a:lnTo>
                      <a:lnTo>
                        <a:pt x="90" y="48"/>
                      </a:lnTo>
                      <a:lnTo>
                        <a:pt x="97" y="47"/>
                      </a:lnTo>
                      <a:lnTo>
                        <a:pt x="97" y="40"/>
                      </a:lnTo>
                      <a:lnTo>
                        <a:pt x="88" y="33"/>
                      </a:lnTo>
                      <a:lnTo>
                        <a:pt x="88" y="19"/>
                      </a:lnTo>
                      <a:lnTo>
                        <a:pt x="92" y="16"/>
                      </a:lnTo>
                      <a:lnTo>
                        <a:pt x="92" y="5"/>
                      </a:lnTo>
                      <a:lnTo>
                        <a:pt x="108" y="4"/>
                      </a:lnTo>
                      <a:lnTo>
                        <a:pt x="112" y="0"/>
                      </a:lnTo>
                      <a:lnTo>
                        <a:pt x="116" y="2"/>
                      </a:lnTo>
                      <a:lnTo>
                        <a:pt x="131" y="9"/>
                      </a:lnTo>
                      <a:lnTo>
                        <a:pt x="155" y="12"/>
                      </a:lnTo>
                      <a:lnTo>
                        <a:pt x="163" y="23"/>
                      </a:lnTo>
                      <a:lnTo>
                        <a:pt x="181" y="26"/>
                      </a:lnTo>
                      <a:lnTo>
                        <a:pt x="199" y="33"/>
                      </a:lnTo>
                      <a:lnTo>
                        <a:pt x="212" y="33"/>
                      </a:lnTo>
                      <a:lnTo>
                        <a:pt x="221" y="48"/>
                      </a:lnTo>
                      <a:lnTo>
                        <a:pt x="232" y="64"/>
                      </a:lnTo>
                      <a:lnTo>
                        <a:pt x="224" y="62"/>
                      </a:lnTo>
                      <a:lnTo>
                        <a:pt x="221" y="71"/>
                      </a:lnTo>
                      <a:lnTo>
                        <a:pt x="228" y="80"/>
                      </a:lnTo>
                      <a:lnTo>
                        <a:pt x="232" y="82"/>
                      </a:lnTo>
                      <a:lnTo>
                        <a:pt x="232" y="84"/>
                      </a:lnTo>
                      <a:lnTo>
                        <a:pt x="235" y="96"/>
                      </a:lnTo>
                      <a:lnTo>
                        <a:pt x="238" y="121"/>
                      </a:lnTo>
                    </a:path>
                  </a:pathLst>
                </a:custGeom>
                <a:solidFill>
                  <a:srgbClr val="67BD62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6" name="Freeform 256"/>
                <p:cNvSpPr>
                  <a:spLocks/>
                </p:cNvSpPr>
                <p:nvPr/>
              </p:nvSpPr>
              <p:spPr bwMode="auto">
                <a:xfrm>
                  <a:off x="4576763" y="1882775"/>
                  <a:ext cx="830262" cy="374650"/>
                </a:xfrm>
                <a:custGeom>
                  <a:avLst/>
                  <a:gdLst>
                    <a:gd name="T0" fmla="*/ 720284567 w 525"/>
                    <a:gd name="T1" fmla="*/ 400315088 h 254"/>
                    <a:gd name="T2" fmla="*/ 682769394 w 525"/>
                    <a:gd name="T3" fmla="*/ 402490713 h 254"/>
                    <a:gd name="T4" fmla="*/ 647756076 w 525"/>
                    <a:gd name="T5" fmla="*/ 387261341 h 254"/>
                    <a:gd name="T6" fmla="*/ 572725729 w 525"/>
                    <a:gd name="T7" fmla="*/ 539555055 h 254"/>
                    <a:gd name="T8" fmla="*/ 557720925 w 525"/>
                    <a:gd name="T9" fmla="*/ 576540671 h 254"/>
                    <a:gd name="T10" fmla="*/ 492694835 w 525"/>
                    <a:gd name="T11" fmla="*/ 424246957 h 254"/>
                    <a:gd name="T12" fmla="*/ 465183919 w 525"/>
                    <a:gd name="T13" fmla="*/ 415544460 h 254"/>
                    <a:gd name="T14" fmla="*/ 450177533 w 525"/>
                    <a:gd name="T15" fmla="*/ 415544460 h 254"/>
                    <a:gd name="T16" fmla="*/ 445175405 w 525"/>
                    <a:gd name="T17" fmla="*/ 393788215 h 254"/>
                    <a:gd name="T18" fmla="*/ 410161988 w 525"/>
                    <a:gd name="T19" fmla="*/ 376383127 h 254"/>
                    <a:gd name="T20" fmla="*/ 340133770 w 525"/>
                    <a:gd name="T21" fmla="*/ 376383127 h 254"/>
                    <a:gd name="T22" fmla="*/ 322627110 w 525"/>
                    <a:gd name="T23" fmla="*/ 369856253 h 254"/>
                    <a:gd name="T24" fmla="*/ 285111937 w 525"/>
                    <a:gd name="T25" fmla="*/ 358978131 h 254"/>
                    <a:gd name="T26" fmla="*/ 257601021 w 525"/>
                    <a:gd name="T27" fmla="*/ 341573135 h 254"/>
                    <a:gd name="T28" fmla="*/ 95037304 w 525"/>
                    <a:gd name="T29" fmla="*/ 315465641 h 254"/>
                    <a:gd name="T30" fmla="*/ 37515186 w 525"/>
                    <a:gd name="T31" fmla="*/ 271953152 h 254"/>
                    <a:gd name="T32" fmla="*/ 30011202 w 525"/>
                    <a:gd name="T33" fmla="*/ 241494409 h 254"/>
                    <a:gd name="T34" fmla="*/ 92537031 w 525"/>
                    <a:gd name="T35" fmla="*/ 197981920 h 254"/>
                    <a:gd name="T36" fmla="*/ 137554631 w 525"/>
                    <a:gd name="T37" fmla="*/ 184928127 h 254"/>
                    <a:gd name="T38" fmla="*/ 265105004 w 525"/>
                    <a:gd name="T39" fmla="*/ 124010641 h 254"/>
                    <a:gd name="T40" fmla="*/ 317624982 w 525"/>
                    <a:gd name="T41" fmla="*/ 65268757 h 254"/>
                    <a:gd name="T42" fmla="*/ 345135898 w 525"/>
                    <a:gd name="T43" fmla="*/ 28283130 h 254"/>
                    <a:gd name="T44" fmla="*/ 417664489 w 525"/>
                    <a:gd name="T45" fmla="*/ 0 h 254"/>
                    <a:gd name="T46" fmla="*/ 467684193 w 525"/>
                    <a:gd name="T47" fmla="*/ 8702501 h 254"/>
                    <a:gd name="T48" fmla="*/ 382651071 w 525"/>
                    <a:gd name="T49" fmla="*/ 67444382 h 254"/>
                    <a:gd name="T50" fmla="*/ 360142284 w 525"/>
                    <a:gd name="T51" fmla="*/ 104430021 h 254"/>
                    <a:gd name="T52" fmla="*/ 347637753 w 525"/>
                    <a:gd name="T53" fmla="*/ 139240013 h 254"/>
                    <a:gd name="T54" fmla="*/ 422666617 w 525"/>
                    <a:gd name="T55" fmla="*/ 139240013 h 254"/>
                    <a:gd name="T56" fmla="*/ 512701768 w 525"/>
                    <a:gd name="T57" fmla="*/ 169698755 h 254"/>
                    <a:gd name="T58" fmla="*/ 607740629 w 525"/>
                    <a:gd name="T59" fmla="*/ 226265038 h 254"/>
                    <a:gd name="T60" fmla="*/ 690273378 w 525"/>
                    <a:gd name="T61" fmla="*/ 213211291 h 254"/>
                    <a:gd name="T62" fmla="*/ 697775780 w 525"/>
                    <a:gd name="T63" fmla="*/ 213211291 h 254"/>
                    <a:gd name="T64" fmla="*/ 790312786 w 525"/>
                    <a:gd name="T65" fmla="*/ 163171882 h 254"/>
                    <a:gd name="T66" fmla="*/ 855337491 w 525"/>
                    <a:gd name="T67" fmla="*/ 154469384 h 254"/>
                    <a:gd name="T68" fmla="*/ 947874497 w 525"/>
                    <a:gd name="T69" fmla="*/ 124010641 h 254"/>
                    <a:gd name="T70" fmla="*/ 985389671 w 525"/>
                    <a:gd name="T71" fmla="*/ 178401253 h 254"/>
                    <a:gd name="T72" fmla="*/ 1045413632 w 525"/>
                    <a:gd name="T73" fmla="*/ 180576878 h 254"/>
                    <a:gd name="T74" fmla="*/ 1080426950 w 525"/>
                    <a:gd name="T75" fmla="*/ 189279376 h 254"/>
                    <a:gd name="T76" fmla="*/ 1132946928 w 525"/>
                    <a:gd name="T77" fmla="*/ 163171882 h 254"/>
                    <a:gd name="T78" fmla="*/ 1155455715 w 525"/>
                    <a:gd name="T79" fmla="*/ 154469384 h 254"/>
                    <a:gd name="T80" fmla="*/ 1160457844 w 525"/>
                    <a:gd name="T81" fmla="*/ 189279376 h 254"/>
                    <a:gd name="T82" fmla="*/ 1192970889 w 525"/>
                    <a:gd name="T83" fmla="*/ 245845658 h 254"/>
                    <a:gd name="T84" fmla="*/ 1215479676 w 525"/>
                    <a:gd name="T85" fmla="*/ 263250654 h 254"/>
                    <a:gd name="T86" fmla="*/ 1242990593 w 525"/>
                    <a:gd name="T87" fmla="*/ 254548156 h 254"/>
                    <a:gd name="T88" fmla="*/ 1295512152 w 525"/>
                    <a:gd name="T89" fmla="*/ 269777527 h 254"/>
                    <a:gd name="T90" fmla="*/ 1245492448 w 525"/>
                    <a:gd name="T91" fmla="*/ 289358148 h 254"/>
                    <a:gd name="T92" fmla="*/ 1200474872 w 525"/>
                    <a:gd name="T93" fmla="*/ 289358148 h 254"/>
                    <a:gd name="T94" fmla="*/ 1132946928 w 525"/>
                    <a:gd name="T95" fmla="*/ 302411895 h 254"/>
                    <a:gd name="T96" fmla="*/ 1070422693 w 525"/>
                    <a:gd name="T97" fmla="*/ 293709397 h 254"/>
                    <a:gd name="T98" fmla="*/ 1010398732 w 525"/>
                    <a:gd name="T99" fmla="*/ 300236270 h 254"/>
                    <a:gd name="T100" fmla="*/ 920363581 w 525"/>
                    <a:gd name="T101" fmla="*/ 289358148 h 254"/>
                    <a:gd name="T102" fmla="*/ 880348134 w 525"/>
                    <a:gd name="T103" fmla="*/ 324168139 h 254"/>
                    <a:gd name="T104" fmla="*/ 845334816 w 525"/>
                    <a:gd name="T105" fmla="*/ 335046262 h 254"/>
                    <a:gd name="T106" fmla="*/ 785310657 w 525"/>
                    <a:gd name="T107" fmla="*/ 339397511 h 254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525"/>
                    <a:gd name="T163" fmla="*/ 0 h 254"/>
                    <a:gd name="T164" fmla="*/ 525 w 525"/>
                    <a:gd name="T165" fmla="*/ 254 h 254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525" h="254">
                      <a:moveTo>
                        <a:pt x="305" y="172"/>
                      </a:moveTo>
                      <a:lnTo>
                        <a:pt x="291" y="175"/>
                      </a:lnTo>
                      <a:lnTo>
                        <a:pt x="282" y="162"/>
                      </a:lnTo>
                      <a:lnTo>
                        <a:pt x="276" y="176"/>
                      </a:lnTo>
                      <a:lnTo>
                        <a:pt x="265" y="176"/>
                      </a:lnTo>
                      <a:lnTo>
                        <a:pt x="262" y="169"/>
                      </a:lnTo>
                      <a:lnTo>
                        <a:pt x="246" y="201"/>
                      </a:lnTo>
                      <a:lnTo>
                        <a:pt x="232" y="236"/>
                      </a:lnTo>
                      <a:lnTo>
                        <a:pt x="225" y="250"/>
                      </a:lnTo>
                      <a:lnTo>
                        <a:pt x="226" y="253"/>
                      </a:lnTo>
                      <a:lnTo>
                        <a:pt x="219" y="250"/>
                      </a:lnTo>
                      <a:lnTo>
                        <a:pt x="200" y="186"/>
                      </a:lnTo>
                      <a:lnTo>
                        <a:pt x="197" y="184"/>
                      </a:lnTo>
                      <a:lnTo>
                        <a:pt x="189" y="182"/>
                      </a:lnTo>
                      <a:lnTo>
                        <a:pt x="189" y="180"/>
                      </a:lnTo>
                      <a:lnTo>
                        <a:pt x="183" y="182"/>
                      </a:lnTo>
                      <a:lnTo>
                        <a:pt x="179" y="179"/>
                      </a:lnTo>
                      <a:lnTo>
                        <a:pt x="181" y="172"/>
                      </a:lnTo>
                      <a:lnTo>
                        <a:pt x="178" y="168"/>
                      </a:lnTo>
                      <a:lnTo>
                        <a:pt x="167" y="164"/>
                      </a:lnTo>
                      <a:lnTo>
                        <a:pt x="147" y="162"/>
                      </a:lnTo>
                      <a:lnTo>
                        <a:pt x="139" y="164"/>
                      </a:lnTo>
                      <a:lnTo>
                        <a:pt x="134" y="161"/>
                      </a:lnTo>
                      <a:lnTo>
                        <a:pt x="129" y="161"/>
                      </a:lnTo>
                      <a:lnTo>
                        <a:pt x="121" y="161"/>
                      </a:lnTo>
                      <a:lnTo>
                        <a:pt x="114" y="157"/>
                      </a:lnTo>
                      <a:lnTo>
                        <a:pt x="110" y="155"/>
                      </a:lnTo>
                      <a:lnTo>
                        <a:pt x="103" y="151"/>
                      </a:lnTo>
                      <a:lnTo>
                        <a:pt x="44" y="140"/>
                      </a:lnTo>
                      <a:lnTo>
                        <a:pt x="38" y="139"/>
                      </a:lnTo>
                      <a:lnTo>
                        <a:pt x="23" y="133"/>
                      </a:lnTo>
                      <a:lnTo>
                        <a:pt x="15" y="119"/>
                      </a:lnTo>
                      <a:lnTo>
                        <a:pt x="0" y="112"/>
                      </a:lnTo>
                      <a:lnTo>
                        <a:pt x="12" y="105"/>
                      </a:lnTo>
                      <a:lnTo>
                        <a:pt x="29" y="97"/>
                      </a:lnTo>
                      <a:lnTo>
                        <a:pt x="37" y="88"/>
                      </a:lnTo>
                      <a:lnTo>
                        <a:pt x="47" y="82"/>
                      </a:lnTo>
                      <a:lnTo>
                        <a:pt x="55" y="82"/>
                      </a:lnTo>
                      <a:lnTo>
                        <a:pt x="84" y="70"/>
                      </a:lnTo>
                      <a:lnTo>
                        <a:pt x="106" y="54"/>
                      </a:lnTo>
                      <a:lnTo>
                        <a:pt x="110" y="45"/>
                      </a:lnTo>
                      <a:lnTo>
                        <a:pt x="127" y="30"/>
                      </a:lnTo>
                      <a:lnTo>
                        <a:pt x="134" y="25"/>
                      </a:lnTo>
                      <a:lnTo>
                        <a:pt x="141" y="13"/>
                      </a:lnTo>
                      <a:lnTo>
                        <a:pt x="161" y="2"/>
                      </a:lnTo>
                      <a:lnTo>
                        <a:pt x="170" y="0"/>
                      </a:lnTo>
                      <a:lnTo>
                        <a:pt x="189" y="1"/>
                      </a:lnTo>
                      <a:lnTo>
                        <a:pt x="190" y="4"/>
                      </a:lnTo>
                      <a:lnTo>
                        <a:pt x="172" y="18"/>
                      </a:lnTo>
                      <a:lnTo>
                        <a:pt x="156" y="31"/>
                      </a:lnTo>
                      <a:lnTo>
                        <a:pt x="154" y="37"/>
                      </a:lnTo>
                      <a:lnTo>
                        <a:pt x="147" y="45"/>
                      </a:lnTo>
                      <a:lnTo>
                        <a:pt x="147" y="52"/>
                      </a:lnTo>
                      <a:lnTo>
                        <a:pt x="142" y="61"/>
                      </a:lnTo>
                      <a:lnTo>
                        <a:pt x="157" y="61"/>
                      </a:lnTo>
                      <a:lnTo>
                        <a:pt x="172" y="61"/>
                      </a:lnTo>
                      <a:lnTo>
                        <a:pt x="196" y="63"/>
                      </a:lnTo>
                      <a:lnTo>
                        <a:pt x="208" y="75"/>
                      </a:lnTo>
                      <a:lnTo>
                        <a:pt x="229" y="100"/>
                      </a:lnTo>
                      <a:lnTo>
                        <a:pt x="246" y="98"/>
                      </a:lnTo>
                      <a:lnTo>
                        <a:pt x="273" y="97"/>
                      </a:lnTo>
                      <a:lnTo>
                        <a:pt x="279" y="94"/>
                      </a:lnTo>
                      <a:lnTo>
                        <a:pt x="276" y="90"/>
                      </a:lnTo>
                      <a:lnTo>
                        <a:pt x="282" y="94"/>
                      </a:lnTo>
                      <a:lnTo>
                        <a:pt x="290" y="93"/>
                      </a:lnTo>
                      <a:lnTo>
                        <a:pt x="319" y="72"/>
                      </a:lnTo>
                      <a:lnTo>
                        <a:pt x="337" y="66"/>
                      </a:lnTo>
                      <a:lnTo>
                        <a:pt x="345" y="68"/>
                      </a:lnTo>
                      <a:lnTo>
                        <a:pt x="365" y="65"/>
                      </a:lnTo>
                      <a:lnTo>
                        <a:pt x="382" y="54"/>
                      </a:lnTo>
                      <a:lnTo>
                        <a:pt x="400" y="50"/>
                      </a:lnTo>
                      <a:lnTo>
                        <a:pt x="400" y="79"/>
                      </a:lnTo>
                      <a:lnTo>
                        <a:pt x="405" y="82"/>
                      </a:lnTo>
                      <a:lnTo>
                        <a:pt x="424" y="80"/>
                      </a:lnTo>
                      <a:lnTo>
                        <a:pt x="432" y="77"/>
                      </a:lnTo>
                      <a:lnTo>
                        <a:pt x="438" y="84"/>
                      </a:lnTo>
                      <a:lnTo>
                        <a:pt x="447" y="73"/>
                      </a:lnTo>
                      <a:lnTo>
                        <a:pt x="459" y="72"/>
                      </a:lnTo>
                      <a:lnTo>
                        <a:pt x="463" y="66"/>
                      </a:lnTo>
                      <a:lnTo>
                        <a:pt x="468" y="68"/>
                      </a:lnTo>
                      <a:lnTo>
                        <a:pt x="470" y="70"/>
                      </a:lnTo>
                      <a:lnTo>
                        <a:pt x="470" y="84"/>
                      </a:lnTo>
                      <a:lnTo>
                        <a:pt x="476" y="104"/>
                      </a:lnTo>
                      <a:lnTo>
                        <a:pt x="483" y="107"/>
                      </a:lnTo>
                      <a:lnTo>
                        <a:pt x="488" y="115"/>
                      </a:lnTo>
                      <a:lnTo>
                        <a:pt x="492" y="115"/>
                      </a:lnTo>
                      <a:lnTo>
                        <a:pt x="497" y="108"/>
                      </a:lnTo>
                      <a:lnTo>
                        <a:pt x="503" y="111"/>
                      </a:lnTo>
                      <a:lnTo>
                        <a:pt x="511" y="108"/>
                      </a:lnTo>
                      <a:lnTo>
                        <a:pt x="524" y="118"/>
                      </a:lnTo>
                      <a:lnTo>
                        <a:pt x="514" y="126"/>
                      </a:lnTo>
                      <a:lnTo>
                        <a:pt x="504" y="127"/>
                      </a:lnTo>
                      <a:lnTo>
                        <a:pt x="494" y="125"/>
                      </a:lnTo>
                      <a:lnTo>
                        <a:pt x="486" y="127"/>
                      </a:lnTo>
                      <a:lnTo>
                        <a:pt x="478" y="125"/>
                      </a:lnTo>
                      <a:lnTo>
                        <a:pt x="459" y="133"/>
                      </a:lnTo>
                      <a:lnTo>
                        <a:pt x="438" y="125"/>
                      </a:lnTo>
                      <a:lnTo>
                        <a:pt x="434" y="129"/>
                      </a:lnTo>
                      <a:lnTo>
                        <a:pt x="432" y="148"/>
                      </a:lnTo>
                      <a:lnTo>
                        <a:pt x="410" y="132"/>
                      </a:lnTo>
                      <a:lnTo>
                        <a:pt x="400" y="129"/>
                      </a:lnTo>
                      <a:lnTo>
                        <a:pt x="371" y="127"/>
                      </a:lnTo>
                      <a:lnTo>
                        <a:pt x="365" y="139"/>
                      </a:lnTo>
                      <a:lnTo>
                        <a:pt x="355" y="143"/>
                      </a:lnTo>
                      <a:lnTo>
                        <a:pt x="347" y="144"/>
                      </a:lnTo>
                      <a:lnTo>
                        <a:pt x="341" y="148"/>
                      </a:lnTo>
                      <a:lnTo>
                        <a:pt x="327" y="145"/>
                      </a:lnTo>
                      <a:lnTo>
                        <a:pt x="317" y="150"/>
                      </a:lnTo>
                      <a:lnTo>
                        <a:pt x="305" y="172"/>
                      </a:lnTo>
                    </a:path>
                  </a:pathLst>
                </a:custGeom>
                <a:solidFill>
                  <a:srgbClr val="67BD62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44" name="Freeform 258"/>
              <p:cNvSpPr>
                <a:spLocks/>
              </p:cNvSpPr>
              <p:nvPr/>
            </p:nvSpPr>
            <p:spPr bwMode="auto">
              <a:xfrm>
                <a:off x="4718050" y="1812925"/>
                <a:ext cx="36513" cy="33338"/>
              </a:xfrm>
              <a:custGeom>
                <a:avLst/>
                <a:gdLst>
                  <a:gd name="T0" fmla="*/ 0 w 23"/>
                  <a:gd name="T1" fmla="*/ 14706407 h 23"/>
                  <a:gd name="T2" fmla="*/ 55444203 w 23"/>
                  <a:gd name="T3" fmla="*/ 0 h 23"/>
                  <a:gd name="T4" fmla="*/ 47884415 w 23"/>
                  <a:gd name="T5" fmla="*/ 14706407 h 23"/>
                  <a:gd name="T6" fmla="*/ 32763275 w 23"/>
                  <a:gd name="T7" fmla="*/ 46222408 h 23"/>
                  <a:gd name="T8" fmla="*/ 0 w 23"/>
                  <a:gd name="T9" fmla="*/ 14706407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23"/>
                  <a:gd name="T17" fmla="*/ 23 w 23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23">
                    <a:moveTo>
                      <a:pt x="0" y="7"/>
                    </a:moveTo>
                    <a:lnTo>
                      <a:pt x="22" y="0"/>
                    </a:lnTo>
                    <a:lnTo>
                      <a:pt x="19" y="7"/>
                    </a:lnTo>
                    <a:lnTo>
                      <a:pt x="13" y="22"/>
                    </a:lnTo>
                    <a:lnTo>
                      <a:pt x="0" y="7"/>
                    </a:lnTo>
                  </a:path>
                </a:pathLst>
              </a:custGeom>
              <a:grpFill/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47" name="Freeform 259"/>
            <p:cNvSpPr>
              <a:spLocks/>
            </p:cNvSpPr>
            <p:nvPr/>
          </p:nvSpPr>
          <p:spPr bwMode="auto">
            <a:xfrm>
              <a:off x="6223990" y="2633488"/>
              <a:ext cx="569913" cy="609600"/>
            </a:xfrm>
            <a:custGeom>
              <a:avLst/>
              <a:gdLst>
                <a:gd name="T0" fmla="*/ 2147483647 w 361"/>
                <a:gd name="T1" fmla="*/ 2147483647 h 413"/>
                <a:gd name="T2" fmla="*/ 2147483647 w 361"/>
                <a:gd name="T3" fmla="*/ 2147483647 h 413"/>
                <a:gd name="T4" fmla="*/ 2147483647 w 361"/>
                <a:gd name="T5" fmla="*/ 2147483647 h 413"/>
                <a:gd name="T6" fmla="*/ 2147483647 w 361"/>
                <a:gd name="T7" fmla="*/ 2147483647 h 413"/>
                <a:gd name="T8" fmla="*/ 2147483647 w 361"/>
                <a:gd name="T9" fmla="*/ 2147483647 h 413"/>
                <a:gd name="T10" fmla="*/ 2147483647 w 361"/>
                <a:gd name="T11" fmla="*/ 2147483647 h 413"/>
                <a:gd name="T12" fmla="*/ 2147483647 w 361"/>
                <a:gd name="T13" fmla="*/ 2147483647 h 413"/>
                <a:gd name="T14" fmla="*/ 2147483647 w 361"/>
                <a:gd name="T15" fmla="*/ 2147483647 h 413"/>
                <a:gd name="T16" fmla="*/ 2147483647 w 361"/>
                <a:gd name="T17" fmla="*/ 2147483647 h 413"/>
                <a:gd name="T18" fmla="*/ 2147483647 w 361"/>
                <a:gd name="T19" fmla="*/ 2147483647 h 413"/>
                <a:gd name="T20" fmla="*/ 2147483647 w 361"/>
                <a:gd name="T21" fmla="*/ 2147483647 h 413"/>
                <a:gd name="T22" fmla="*/ 2147483647 w 361"/>
                <a:gd name="T23" fmla="*/ 2147483647 h 413"/>
                <a:gd name="T24" fmla="*/ 2147483647 w 361"/>
                <a:gd name="T25" fmla="*/ 2147483647 h 413"/>
                <a:gd name="T26" fmla="*/ 2147483647 w 361"/>
                <a:gd name="T27" fmla="*/ 2147483647 h 413"/>
                <a:gd name="T28" fmla="*/ 2147483647 w 361"/>
                <a:gd name="T29" fmla="*/ 2147483647 h 413"/>
                <a:gd name="T30" fmla="*/ 2147483647 w 361"/>
                <a:gd name="T31" fmla="*/ 2147483647 h 413"/>
                <a:gd name="T32" fmla="*/ 2147483647 w 361"/>
                <a:gd name="T33" fmla="*/ 2147483647 h 413"/>
                <a:gd name="T34" fmla="*/ 2147483647 w 361"/>
                <a:gd name="T35" fmla="*/ 2147483647 h 413"/>
                <a:gd name="T36" fmla="*/ 0 w 361"/>
                <a:gd name="T37" fmla="*/ 2147483647 h 413"/>
                <a:gd name="T38" fmla="*/ 2147483647 w 361"/>
                <a:gd name="T39" fmla="*/ 2147483647 h 413"/>
                <a:gd name="T40" fmla="*/ 2147483647 w 361"/>
                <a:gd name="T41" fmla="*/ 2147483647 h 413"/>
                <a:gd name="T42" fmla="*/ 2147483647 w 361"/>
                <a:gd name="T43" fmla="*/ 2147483647 h 413"/>
                <a:gd name="T44" fmla="*/ 2147483647 w 361"/>
                <a:gd name="T45" fmla="*/ 2147483647 h 413"/>
                <a:gd name="T46" fmla="*/ 2147483647 w 361"/>
                <a:gd name="T47" fmla="*/ 2147483647 h 413"/>
                <a:gd name="T48" fmla="*/ 2147483647 w 361"/>
                <a:gd name="T49" fmla="*/ 2147483647 h 413"/>
                <a:gd name="T50" fmla="*/ 2147483647 w 361"/>
                <a:gd name="T51" fmla="*/ 2147483647 h 413"/>
                <a:gd name="T52" fmla="*/ 2147483647 w 361"/>
                <a:gd name="T53" fmla="*/ 2147483647 h 413"/>
                <a:gd name="T54" fmla="*/ 2147483647 w 361"/>
                <a:gd name="T55" fmla="*/ 2147483647 h 413"/>
                <a:gd name="T56" fmla="*/ 2147483647 w 361"/>
                <a:gd name="T57" fmla="*/ 0 h 413"/>
                <a:gd name="T58" fmla="*/ 2147483647 w 361"/>
                <a:gd name="T59" fmla="*/ 2147483647 h 413"/>
                <a:gd name="T60" fmla="*/ 2147483647 w 361"/>
                <a:gd name="T61" fmla="*/ 2147483647 h 413"/>
                <a:gd name="T62" fmla="*/ 2147483647 w 361"/>
                <a:gd name="T63" fmla="*/ 2147483647 h 413"/>
                <a:gd name="T64" fmla="*/ 2147483647 w 361"/>
                <a:gd name="T65" fmla="*/ 2147483647 h 413"/>
                <a:gd name="T66" fmla="*/ 2147483647 w 361"/>
                <a:gd name="T67" fmla="*/ 2147483647 h 413"/>
                <a:gd name="T68" fmla="*/ 2147483647 w 361"/>
                <a:gd name="T69" fmla="*/ 2147483647 h 413"/>
                <a:gd name="T70" fmla="*/ 2147483647 w 361"/>
                <a:gd name="T71" fmla="*/ 2147483647 h 413"/>
                <a:gd name="T72" fmla="*/ 2147483647 w 361"/>
                <a:gd name="T73" fmla="*/ 2147483647 h 413"/>
                <a:gd name="T74" fmla="*/ 2147483647 w 361"/>
                <a:gd name="T75" fmla="*/ 2147483647 h 413"/>
                <a:gd name="T76" fmla="*/ 2147483647 w 361"/>
                <a:gd name="T77" fmla="*/ 2147483647 h 413"/>
                <a:gd name="T78" fmla="*/ 2147483647 w 361"/>
                <a:gd name="T79" fmla="*/ 2147483647 h 413"/>
                <a:gd name="T80" fmla="*/ 2147483647 w 361"/>
                <a:gd name="T81" fmla="*/ 2147483647 h 413"/>
                <a:gd name="T82" fmla="*/ 2147483647 w 361"/>
                <a:gd name="T83" fmla="*/ 2147483647 h 413"/>
                <a:gd name="T84" fmla="*/ 2147483647 w 361"/>
                <a:gd name="T85" fmla="*/ 2147483647 h 413"/>
                <a:gd name="T86" fmla="*/ 2147483647 w 361"/>
                <a:gd name="T87" fmla="*/ 2147483647 h 413"/>
                <a:gd name="T88" fmla="*/ 2147483647 w 361"/>
                <a:gd name="T89" fmla="*/ 2147483647 h 413"/>
                <a:gd name="T90" fmla="*/ 2147483647 w 361"/>
                <a:gd name="T91" fmla="*/ 2147483647 h 413"/>
                <a:gd name="T92" fmla="*/ 2147483647 w 361"/>
                <a:gd name="T93" fmla="*/ 2147483647 h 413"/>
                <a:gd name="T94" fmla="*/ 2147483647 w 361"/>
                <a:gd name="T95" fmla="*/ 2147483647 h 413"/>
                <a:gd name="T96" fmla="*/ 2147483647 w 361"/>
                <a:gd name="T97" fmla="*/ 2147483647 h 413"/>
                <a:gd name="T98" fmla="*/ 2147483647 w 361"/>
                <a:gd name="T99" fmla="*/ 2147483647 h 413"/>
                <a:gd name="T100" fmla="*/ 2147483647 w 361"/>
                <a:gd name="T101" fmla="*/ 2147483647 h 413"/>
                <a:gd name="T102" fmla="*/ 2147483647 w 361"/>
                <a:gd name="T103" fmla="*/ 2147483647 h 413"/>
                <a:gd name="T104" fmla="*/ 2147483647 w 361"/>
                <a:gd name="T105" fmla="*/ 2147483647 h 413"/>
                <a:gd name="T106" fmla="*/ 2147483647 w 361"/>
                <a:gd name="T107" fmla="*/ 2147483647 h 413"/>
                <a:gd name="T108" fmla="*/ 2147483647 w 361"/>
                <a:gd name="T109" fmla="*/ 2147483647 h 413"/>
                <a:gd name="T110" fmla="*/ 2147483647 w 361"/>
                <a:gd name="T111" fmla="*/ 2147483647 h 413"/>
                <a:gd name="T112" fmla="*/ 2147483647 w 361"/>
                <a:gd name="T113" fmla="*/ 2147483647 h 413"/>
                <a:gd name="T114" fmla="*/ 2147483647 w 361"/>
                <a:gd name="T115" fmla="*/ 2147483647 h 41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61"/>
                <a:gd name="T175" fmla="*/ 0 h 413"/>
                <a:gd name="T176" fmla="*/ 361 w 361"/>
                <a:gd name="T177" fmla="*/ 413 h 41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61" h="413">
                  <a:moveTo>
                    <a:pt x="134" y="402"/>
                  </a:moveTo>
                  <a:lnTo>
                    <a:pt x="130" y="402"/>
                  </a:lnTo>
                  <a:lnTo>
                    <a:pt x="120" y="392"/>
                  </a:lnTo>
                  <a:lnTo>
                    <a:pt x="116" y="389"/>
                  </a:lnTo>
                  <a:lnTo>
                    <a:pt x="108" y="389"/>
                  </a:lnTo>
                  <a:lnTo>
                    <a:pt x="107" y="389"/>
                  </a:lnTo>
                  <a:lnTo>
                    <a:pt x="104" y="392"/>
                  </a:lnTo>
                  <a:lnTo>
                    <a:pt x="97" y="391"/>
                  </a:lnTo>
                  <a:lnTo>
                    <a:pt x="87" y="386"/>
                  </a:lnTo>
                  <a:lnTo>
                    <a:pt x="87" y="382"/>
                  </a:lnTo>
                  <a:lnTo>
                    <a:pt x="84" y="378"/>
                  </a:lnTo>
                  <a:lnTo>
                    <a:pt x="82" y="375"/>
                  </a:lnTo>
                  <a:lnTo>
                    <a:pt x="77" y="367"/>
                  </a:lnTo>
                  <a:lnTo>
                    <a:pt x="73" y="366"/>
                  </a:lnTo>
                  <a:lnTo>
                    <a:pt x="62" y="359"/>
                  </a:lnTo>
                  <a:lnTo>
                    <a:pt x="61" y="361"/>
                  </a:lnTo>
                  <a:lnTo>
                    <a:pt x="51" y="364"/>
                  </a:lnTo>
                  <a:lnTo>
                    <a:pt x="40" y="359"/>
                  </a:lnTo>
                  <a:lnTo>
                    <a:pt x="37" y="361"/>
                  </a:lnTo>
                  <a:lnTo>
                    <a:pt x="34" y="363"/>
                  </a:lnTo>
                  <a:lnTo>
                    <a:pt x="34" y="361"/>
                  </a:lnTo>
                  <a:lnTo>
                    <a:pt x="34" y="356"/>
                  </a:lnTo>
                  <a:lnTo>
                    <a:pt x="33" y="342"/>
                  </a:lnTo>
                  <a:lnTo>
                    <a:pt x="30" y="325"/>
                  </a:lnTo>
                  <a:lnTo>
                    <a:pt x="30" y="321"/>
                  </a:lnTo>
                  <a:lnTo>
                    <a:pt x="29" y="318"/>
                  </a:lnTo>
                  <a:lnTo>
                    <a:pt x="29" y="314"/>
                  </a:lnTo>
                  <a:lnTo>
                    <a:pt x="27" y="310"/>
                  </a:lnTo>
                  <a:lnTo>
                    <a:pt x="27" y="309"/>
                  </a:lnTo>
                  <a:lnTo>
                    <a:pt x="26" y="296"/>
                  </a:lnTo>
                  <a:lnTo>
                    <a:pt x="25" y="285"/>
                  </a:lnTo>
                  <a:lnTo>
                    <a:pt x="25" y="281"/>
                  </a:lnTo>
                  <a:lnTo>
                    <a:pt x="23" y="275"/>
                  </a:lnTo>
                  <a:lnTo>
                    <a:pt x="23" y="265"/>
                  </a:lnTo>
                  <a:lnTo>
                    <a:pt x="20" y="253"/>
                  </a:lnTo>
                  <a:lnTo>
                    <a:pt x="20" y="239"/>
                  </a:lnTo>
                  <a:lnTo>
                    <a:pt x="19" y="232"/>
                  </a:lnTo>
                  <a:lnTo>
                    <a:pt x="18" y="228"/>
                  </a:lnTo>
                  <a:lnTo>
                    <a:pt x="18" y="221"/>
                  </a:lnTo>
                  <a:lnTo>
                    <a:pt x="16" y="211"/>
                  </a:lnTo>
                  <a:lnTo>
                    <a:pt x="16" y="204"/>
                  </a:lnTo>
                  <a:lnTo>
                    <a:pt x="15" y="199"/>
                  </a:lnTo>
                  <a:lnTo>
                    <a:pt x="13" y="187"/>
                  </a:lnTo>
                  <a:lnTo>
                    <a:pt x="13" y="185"/>
                  </a:lnTo>
                  <a:lnTo>
                    <a:pt x="11" y="171"/>
                  </a:lnTo>
                  <a:lnTo>
                    <a:pt x="11" y="167"/>
                  </a:lnTo>
                  <a:lnTo>
                    <a:pt x="9" y="160"/>
                  </a:lnTo>
                  <a:lnTo>
                    <a:pt x="9" y="157"/>
                  </a:lnTo>
                  <a:lnTo>
                    <a:pt x="8" y="144"/>
                  </a:lnTo>
                  <a:lnTo>
                    <a:pt x="6" y="130"/>
                  </a:lnTo>
                  <a:lnTo>
                    <a:pt x="5" y="128"/>
                  </a:lnTo>
                  <a:lnTo>
                    <a:pt x="4" y="119"/>
                  </a:lnTo>
                  <a:lnTo>
                    <a:pt x="4" y="116"/>
                  </a:lnTo>
                  <a:lnTo>
                    <a:pt x="4" y="111"/>
                  </a:lnTo>
                  <a:lnTo>
                    <a:pt x="1" y="100"/>
                  </a:lnTo>
                  <a:lnTo>
                    <a:pt x="0" y="82"/>
                  </a:lnTo>
                  <a:lnTo>
                    <a:pt x="4" y="80"/>
                  </a:lnTo>
                  <a:lnTo>
                    <a:pt x="25" y="77"/>
                  </a:lnTo>
                  <a:lnTo>
                    <a:pt x="31" y="76"/>
                  </a:lnTo>
                  <a:lnTo>
                    <a:pt x="34" y="76"/>
                  </a:lnTo>
                  <a:lnTo>
                    <a:pt x="48" y="73"/>
                  </a:lnTo>
                  <a:lnTo>
                    <a:pt x="73" y="69"/>
                  </a:lnTo>
                  <a:lnTo>
                    <a:pt x="82" y="68"/>
                  </a:lnTo>
                  <a:lnTo>
                    <a:pt x="94" y="65"/>
                  </a:lnTo>
                  <a:lnTo>
                    <a:pt x="98" y="65"/>
                  </a:lnTo>
                  <a:lnTo>
                    <a:pt x="107" y="64"/>
                  </a:lnTo>
                  <a:lnTo>
                    <a:pt x="113" y="68"/>
                  </a:lnTo>
                  <a:lnTo>
                    <a:pt x="123" y="69"/>
                  </a:lnTo>
                  <a:lnTo>
                    <a:pt x="130" y="72"/>
                  </a:lnTo>
                  <a:lnTo>
                    <a:pt x="145" y="79"/>
                  </a:lnTo>
                  <a:lnTo>
                    <a:pt x="165" y="76"/>
                  </a:lnTo>
                  <a:lnTo>
                    <a:pt x="170" y="80"/>
                  </a:lnTo>
                  <a:lnTo>
                    <a:pt x="177" y="86"/>
                  </a:lnTo>
                  <a:lnTo>
                    <a:pt x="187" y="90"/>
                  </a:lnTo>
                  <a:lnTo>
                    <a:pt x="200" y="83"/>
                  </a:lnTo>
                  <a:lnTo>
                    <a:pt x="207" y="80"/>
                  </a:lnTo>
                  <a:lnTo>
                    <a:pt x="215" y="75"/>
                  </a:lnTo>
                  <a:lnTo>
                    <a:pt x="229" y="70"/>
                  </a:lnTo>
                  <a:lnTo>
                    <a:pt x="236" y="70"/>
                  </a:lnTo>
                  <a:lnTo>
                    <a:pt x="246" y="69"/>
                  </a:lnTo>
                  <a:lnTo>
                    <a:pt x="264" y="50"/>
                  </a:lnTo>
                  <a:lnTo>
                    <a:pt x="271" y="41"/>
                  </a:lnTo>
                  <a:lnTo>
                    <a:pt x="272" y="40"/>
                  </a:lnTo>
                  <a:lnTo>
                    <a:pt x="298" y="19"/>
                  </a:lnTo>
                  <a:lnTo>
                    <a:pt x="300" y="19"/>
                  </a:lnTo>
                  <a:lnTo>
                    <a:pt x="334" y="0"/>
                  </a:lnTo>
                  <a:lnTo>
                    <a:pt x="337" y="11"/>
                  </a:lnTo>
                  <a:lnTo>
                    <a:pt x="337" y="13"/>
                  </a:lnTo>
                  <a:lnTo>
                    <a:pt x="340" y="29"/>
                  </a:lnTo>
                  <a:lnTo>
                    <a:pt x="341" y="37"/>
                  </a:lnTo>
                  <a:lnTo>
                    <a:pt x="344" y="51"/>
                  </a:lnTo>
                  <a:lnTo>
                    <a:pt x="344" y="52"/>
                  </a:lnTo>
                  <a:lnTo>
                    <a:pt x="346" y="65"/>
                  </a:lnTo>
                  <a:lnTo>
                    <a:pt x="348" y="73"/>
                  </a:lnTo>
                  <a:lnTo>
                    <a:pt x="350" y="90"/>
                  </a:lnTo>
                  <a:lnTo>
                    <a:pt x="351" y="91"/>
                  </a:lnTo>
                  <a:lnTo>
                    <a:pt x="353" y="105"/>
                  </a:lnTo>
                  <a:lnTo>
                    <a:pt x="354" y="108"/>
                  </a:lnTo>
                  <a:lnTo>
                    <a:pt x="355" y="116"/>
                  </a:lnTo>
                  <a:lnTo>
                    <a:pt x="355" y="119"/>
                  </a:lnTo>
                  <a:lnTo>
                    <a:pt x="355" y="121"/>
                  </a:lnTo>
                  <a:lnTo>
                    <a:pt x="358" y="128"/>
                  </a:lnTo>
                  <a:lnTo>
                    <a:pt x="358" y="135"/>
                  </a:lnTo>
                  <a:lnTo>
                    <a:pt x="360" y="144"/>
                  </a:lnTo>
                  <a:lnTo>
                    <a:pt x="358" y="146"/>
                  </a:lnTo>
                  <a:lnTo>
                    <a:pt x="353" y="147"/>
                  </a:lnTo>
                  <a:lnTo>
                    <a:pt x="350" y="151"/>
                  </a:lnTo>
                  <a:lnTo>
                    <a:pt x="355" y="161"/>
                  </a:lnTo>
                  <a:lnTo>
                    <a:pt x="355" y="171"/>
                  </a:lnTo>
                  <a:lnTo>
                    <a:pt x="355" y="172"/>
                  </a:lnTo>
                  <a:lnTo>
                    <a:pt x="358" y="173"/>
                  </a:lnTo>
                  <a:lnTo>
                    <a:pt x="358" y="186"/>
                  </a:lnTo>
                  <a:lnTo>
                    <a:pt x="355" y="194"/>
                  </a:lnTo>
                  <a:lnTo>
                    <a:pt x="354" y="199"/>
                  </a:lnTo>
                  <a:lnTo>
                    <a:pt x="354" y="201"/>
                  </a:lnTo>
                  <a:lnTo>
                    <a:pt x="354" y="212"/>
                  </a:lnTo>
                  <a:lnTo>
                    <a:pt x="355" y="219"/>
                  </a:lnTo>
                  <a:lnTo>
                    <a:pt x="351" y="225"/>
                  </a:lnTo>
                  <a:lnTo>
                    <a:pt x="350" y="233"/>
                  </a:lnTo>
                  <a:lnTo>
                    <a:pt x="348" y="244"/>
                  </a:lnTo>
                  <a:lnTo>
                    <a:pt x="351" y="247"/>
                  </a:lnTo>
                  <a:lnTo>
                    <a:pt x="350" y="258"/>
                  </a:lnTo>
                  <a:lnTo>
                    <a:pt x="346" y="261"/>
                  </a:lnTo>
                  <a:lnTo>
                    <a:pt x="340" y="265"/>
                  </a:lnTo>
                  <a:lnTo>
                    <a:pt x="339" y="270"/>
                  </a:lnTo>
                  <a:lnTo>
                    <a:pt x="336" y="275"/>
                  </a:lnTo>
                  <a:lnTo>
                    <a:pt x="334" y="275"/>
                  </a:lnTo>
                  <a:lnTo>
                    <a:pt x="333" y="281"/>
                  </a:lnTo>
                  <a:lnTo>
                    <a:pt x="323" y="289"/>
                  </a:lnTo>
                  <a:lnTo>
                    <a:pt x="321" y="292"/>
                  </a:lnTo>
                  <a:lnTo>
                    <a:pt x="315" y="296"/>
                  </a:lnTo>
                  <a:lnTo>
                    <a:pt x="304" y="295"/>
                  </a:lnTo>
                  <a:lnTo>
                    <a:pt x="300" y="306"/>
                  </a:lnTo>
                  <a:lnTo>
                    <a:pt x="290" y="310"/>
                  </a:lnTo>
                  <a:lnTo>
                    <a:pt x="289" y="314"/>
                  </a:lnTo>
                  <a:lnTo>
                    <a:pt x="286" y="318"/>
                  </a:lnTo>
                  <a:lnTo>
                    <a:pt x="287" y="321"/>
                  </a:lnTo>
                  <a:lnTo>
                    <a:pt x="289" y="324"/>
                  </a:lnTo>
                  <a:lnTo>
                    <a:pt x="289" y="328"/>
                  </a:lnTo>
                  <a:lnTo>
                    <a:pt x="286" y="345"/>
                  </a:lnTo>
                  <a:lnTo>
                    <a:pt x="280" y="352"/>
                  </a:lnTo>
                  <a:lnTo>
                    <a:pt x="279" y="353"/>
                  </a:lnTo>
                  <a:lnTo>
                    <a:pt x="269" y="338"/>
                  </a:lnTo>
                  <a:lnTo>
                    <a:pt x="265" y="342"/>
                  </a:lnTo>
                  <a:lnTo>
                    <a:pt x="262" y="346"/>
                  </a:lnTo>
                  <a:lnTo>
                    <a:pt x="257" y="371"/>
                  </a:lnTo>
                  <a:lnTo>
                    <a:pt x="262" y="384"/>
                  </a:lnTo>
                  <a:lnTo>
                    <a:pt x="258" y="388"/>
                  </a:lnTo>
                  <a:lnTo>
                    <a:pt x="255" y="388"/>
                  </a:lnTo>
                  <a:lnTo>
                    <a:pt x="252" y="389"/>
                  </a:lnTo>
                  <a:lnTo>
                    <a:pt x="252" y="399"/>
                  </a:lnTo>
                  <a:lnTo>
                    <a:pt x="247" y="407"/>
                  </a:lnTo>
                  <a:lnTo>
                    <a:pt x="239" y="412"/>
                  </a:lnTo>
                  <a:lnTo>
                    <a:pt x="230" y="412"/>
                  </a:lnTo>
                  <a:lnTo>
                    <a:pt x="226" y="406"/>
                  </a:lnTo>
                  <a:lnTo>
                    <a:pt x="222" y="403"/>
                  </a:lnTo>
                  <a:lnTo>
                    <a:pt x="214" y="399"/>
                  </a:lnTo>
                  <a:lnTo>
                    <a:pt x="209" y="399"/>
                  </a:lnTo>
                  <a:lnTo>
                    <a:pt x="204" y="392"/>
                  </a:lnTo>
                  <a:lnTo>
                    <a:pt x="201" y="379"/>
                  </a:lnTo>
                  <a:lnTo>
                    <a:pt x="189" y="384"/>
                  </a:lnTo>
                  <a:lnTo>
                    <a:pt x="180" y="396"/>
                  </a:lnTo>
                  <a:lnTo>
                    <a:pt x="173" y="396"/>
                  </a:lnTo>
                  <a:lnTo>
                    <a:pt x="170" y="399"/>
                  </a:lnTo>
                  <a:lnTo>
                    <a:pt x="169" y="402"/>
                  </a:lnTo>
                  <a:lnTo>
                    <a:pt x="161" y="395"/>
                  </a:lnTo>
                  <a:lnTo>
                    <a:pt x="147" y="392"/>
                  </a:lnTo>
                  <a:lnTo>
                    <a:pt x="140" y="396"/>
                  </a:lnTo>
                  <a:lnTo>
                    <a:pt x="138" y="402"/>
                  </a:lnTo>
                  <a:lnTo>
                    <a:pt x="136" y="402"/>
                  </a:lnTo>
                  <a:lnTo>
                    <a:pt x="134" y="402"/>
                  </a:lnTo>
                </a:path>
              </a:pathLst>
            </a:custGeom>
            <a:solidFill>
              <a:srgbClr val="67BD62"/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8" name="Freeform 260"/>
            <p:cNvSpPr>
              <a:spLocks/>
            </p:cNvSpPr>
            <p:nvPr/>
          </p:nvSpPr>
          <p:spPr bwMode="auto">
            <a:xfrm>
              <a:off x="5477865" y="3876500"/>
              <a:ext cx="479425" cy="785813"/>
            </a:xfrm>
            <a:custGeom>
              <a:avLst/>
              <a:gdLst>
                <a:gd name="T0" fmla="*/ 2147483647 w 304"/>
                <a:gd name="T1" fmla="*/ 2147483647 h 534"/>
                <a:gd name="T2" fmla="*/ 2147483647 w 304"/>
                <a:gd name="T3" fmla="*/ 2147483647 h 534"/>
                <a:gd name="T4" fmla="*/ 2147483647 w 304"/>
                <a:gd name="T5" fmla="*/ 2147483647 h 534"/>
                <a:gd name="T6" fmla="*/ 2147483647 w 304"/>
                <a:gd name="T7" fmla="*/ 2147483647 h 534"/>
                <a:gd name="T8" fmla="*/ 2147483647 w 304"/>
                <a:gd name="T9" fmla="*/ 2147483647 h 534"/>
                <a:gd name="T10" fmla="*/ 2147483647 w 304"/>
                <a:gd name="T11" fmla="*/ 2147483647 h 534"/>
                <a:gd name="T12" fmla="*/ 2147483647 w 304"/>
                <a:gd name="T13" fmla="*/ 2147483647 h 534"/>
                <a:gd name="T14" fmla="*/ 2147483647 w 304"/>
                <a:gd name="T15" fmla="*/ 2147483647 h 534"/>
                <a:gd name="T16" fmla="*/ 2147483647 w 304"/>
                <a:gd name="T17" fmla="*/ 2147483647 h 534"/>
                <a:gd name="T18" fmla="*/ 2147483647 w 304"/>
                <a:gd name="T19" fmla="*/ 2147483647 h 534"/>
                <a:gd name="T20" fmla="*/ 2147483647 w 304"/>
                <a:gd name="T21" fmla="*/ 2147483647 h 534"/>
                <a:gd name="T22" fmla="*/ 2147483647 w 304"/>
                <a:gd name="T23" fmla="*/ 2147483647 h 534"/>
                <a:gd name="T24" fmla="*/ 2147483647 w 304"/>
                <a:gd name="T25" fmla="*/ 2147483647 h 534"/>
                <a:gd name="T26" fmla="*/ 2147483647 w 304"/>
                <a:gd name="T27" fmla="*/ 2147483647 h 534"/>
                <a:gd name="T28" fmla="*/ 2147483647 w 304"/>
                <a:gd name="T29" fmla="*/ 2147483647 h 534"/>
                <a:gd name="T30" fmla="*/ 2147483647 w 304"/>
                <a:gd name="T31" fmla="*/ 2147483647 h 534"/>
                <a:gd name="T32" fmla="*/ 2147483647 w 304"/>
                <a:gd name="T33" fmla="*/ 2147483647 h 534"/>
                <a:gd name="T34" fmla="*/ 2147483647 w 304"/>
                <a:gd name="T35" fmla="*/ 2147483647 h 534"/>
                <a:gd name="T36" fmla="*/ 2147483647 w 304"/>
                <a:gd name="T37" fmla="*/ 2147483647 h 534"/>
                <a:gd name="T38" fmla="*/ 2147483647 w 304"/>
                <a:gd name="T39" fmla="*/ 2147483647 h 534"/>
                <a:gd name="T40" fmla="*/ 2147483647 w 304"/>
                <a:gd name="T41" fmla="*/ 2147483647 h 534"/>
                <a:gd name="T42" fmla="*/ 2147483647 w 304"/>
                <a:gd name="T43" fmla="*/ 2147483647 h 534"/>
                <a:gd name="T44" fmla="*/ 2147483647 w 304"/>
                <a:gd name="T45" fmla="*/ 2147483647 h 534"/>
                <a:gd name="T46" fmla="*/ 2147483647 w 304"/>
                <a:gd name="T47" fmla="*/ 2147483647 h 534"/>
                <a:gd name="T48" fmla="*/ 2147483647 w 304"/>
                <a:gd name="T49" fmla="*/ 2147483647 h 534"/>
                <a:gd name="T50" fmla="*/ 2147483647 w 304"/>
                <a:gd name="T51" fmla="*/ 2147483647 h 534"/>
                <a:gd name="T52" fmla="*/ 2147483647 w 304"/>
                <a:gd name="T53" fmla="*/ 0 h 534"/>
                <a:gd name="T54" fmla="*/ 2147483647 w 304"/>
                <a:gd name="T55" fmla="*/ 2147483647 h 534"/>
                <a:gd name="T56" fmla="*/ 2147483647 w 304"/>
                <a:gd name="T57" fmla="*/ 2147483647 h 534"/>
                <a:gd name="T58" fmla="*/ 2147483647 w 304"/>
                <a:gd name="T59" fmla="*/ 2147483647 h 534"/>
                <a:gd name="T60" fmla="*/ 2147483647 w 304"/>
                <a:gd name="T61" fmla="*/ 2147483647 h 534"/>
                <a:gd name="T62" fmla="*/ 2147483647 w 304"/>
                <a:gd name="T63" fmla="*/ 2147483647 h 534"/>
                <a:gd name="T64" fmla="*/ 2147483647 w 304"/>
                <a:gd name="T65" fmla="*/ 2147483647 h 534"/>
                <a:gd name="T66" fmla="*/ 2147483647 w 304"/>
                <a:gd name="T67" fmla="*/ 2147483647 h 534"/>
                <a:gd name="T68" fmla="*/ 2147483647 w 304"/>
                <a:gd name="T69" fmla="*/ 2147483647 h 534"/>
                <a:gd name="T70" fmla="*/ 2147483647 w 304"/>
                <a:gd name="T71" fmla="*/ 2147483647 h 534"/>
                <a:gd name="T72" fmla="*/ 2147483647 w 304"/>
                <a:gd name="T73" fmla="*/ 2147483647 h 534"/>
                <a:gd name="T74" fmla="*/ 2147483647 w 304"/>
                <a:gd name="T75" fmla="*/ 2147483647 h 534"/>
                <a:gd name="T76" fmla="*/ 2147483647 w 304"/>
                <a:gd name="T77" fmla="*/ 2147483647 h 534"/>
                <a:gd name="T78" fmla="*/ 2147483647 w 304"/>
                <a:gd name="T79" fmla="*/ 2147483647 h 534"/>
                <a:gd name="T80" fmla="*/ 2147483647 w 304"/>
                <a:gd name="T81" fmla="*/ 2147483647 h 534"/>
                <a:gd name="T82" fmla="*/ 2147483647 w 304"/>
                <a:gd name="T83" fmla="*/ 2147483647 h 534"/>
                <a:gd name="T84" fmla="*/ 2147483647 w 304"/>
                <a:gd name="T85" fmla="*/ 2147483647 h 534"/>
                <a:gd name="T86" fmla="*/ 2147483647 w 304"/>
                <a:gd name="T87" fmla="*/ 2147483647 h 534"/>
                <a:gd name="T88" fmla="*/ 2147483647 w 304"/>
                <a:gd name="T89" fmla="*/ 2147483647 h 534"/>
                <a:gd name="T90" fmla="*/ 2147483647 w 304"/>
                <a:gd name="T91" fmla="*/ 2147483647 h 534"/>
                <a:gd name="T92" fmla="*/ 2147483647 w 304"/>
                <a:gd name="T93" fmla="*/ 2147483647 h 534"/>
                <a:gd name="T94" fmla="*/ 2147483647 w 304"/>
                <a:gd name="T95" fmla="*/ 2147483647 h 534"/>
                <a:gd name="T96" fmla="*/ 2147483647 w 304"/>
                <a:gd name="T97" fmla="*/ 2147483647 h 534"/>
                <a:gd name="T98" fmla="*/ 2147483647 w 304"/>
                <a:gd name="T99" fmla="*/ 2147483647 h 534"/>
                <a:gd name="T100" fmla="*/ 2147483647 w 304"/>
                <a:gd name="T101" fmla="*/ 2147483647 h 534"/>
                <a:gd name="T102" fmla="*/ 2147483647 w 304"/>
                <a:gd name="T103" fmla="*/ 2147483647 h 534"/>
                <a:gd name="T104" fmla="*/ 2147483647 w 304"/>
                <a:gd name="T105" fmla="*/ 2147483647 h 534"/>
                <a:gd name="T106" fmla="*/ 2147483647 w 304"/>
                <a:gd name="T107" fmla="*/ 2147483647 h 534"/>
                <a:gd name="T108" fmla="*/ 2147483647 w 304"/>
                <a:gd name="T109" fmla="*/ 2147483647 h 534"/>
                <a:gd name="T110" fmla="*/ 2147483647 w 304"/>
                <a:gd name="T111" fmla="*/ 2147483647 h 534"/>
                <a:gd name="T112" fmla="*/ 2147483647 w 304"/>
                <a:gd name="T113" fmla="*/ 2147483647 h 534"/>
                <a:gd name="T114" fmla="*/ 0 w 304"/>
                <a:gd name="T115" fmla="*/ 2147483647 h 534"/>
                <a:gd name="T116" fmla="*/ 2147483647 w 304"/>
                <a:gd name="T117" fmla="*/ 2147483647 h 534"/>
                <a:gd name="T118" fmla="*/ 2147483647 w 304"/>
                <a:gd name="T119" fmla="*/ 2147483647 h 534"/>
                <a:gd name="T120" fmla="*/ 2147483647 w 304"/>
                <a:gd name="T121" fmla="*/ 2147483647 h 53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04"/>
                <a:gd name="T184" fmla="*/ 0 h 534"/>
                <a:gd name="T185" fmla="*/ 304 w 304"/>
                <a:gd name="T186" fmla="*/ 534 h 53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04" h="534">
                  <a:moveTo>
                    <a:pt x="23" y="375"/>
                  </a:moveTo>
                  <a:lnTo>
                    <a:pt x="29" y="375"/>
                  </a:lnTo>
                  <a:lnTo>
                    <a:pt x="29" y="361"/>
                  </a:lnTo>
                  <a:lnTo>
                    <a:pt x="30" y="361"/>
                  </a:lnTo>
                  <a:lnTo>
                    <a:pt x="42" y="346"/>
                  </a:lnTo>
                  <a:lnTo>
                    <a:pt x="38" y="339"/>
                  </a:lnTo>
                  <a:lnTo>
                    <a:pt x="47" y="333"/>
                  </a:lnTo>
                  <a:lnTo>
                    <a:pt x="47" y="332"/>
                  </a:lnTo>
                  <a:lnTo>
                    <a:pt x="45" y="332"/>
                  </a:lnTo>
                  <a:lnTo>
                    <a:pt x="44" y="332"/>
                  </a:lnTo>
                  <a:lnTo>
                    <a:pt x="38" y="333"/>
                  </a:lnTo>
                  <a:lnTo>
                    <a:pt x="38" y="323"/>
                  </a:lnTo>
                  <a:lnTo>
                    <a:pt x="49" y="325"/>
                  </a:lnTo>
                  <a:lnTo>
                    <a:pt x="47" y="296"/>
                  </a:lnTo>
                  <a:lnTo>
                    <a:pt x="35" y="292"/>
                  </a:lnTo>
                  <a:lnTo>
                    <a:pt x="47" y="293"/>
                  </a:lnTo>
                  <a:lnTo>
                    <a:pt x="40" y="285"/>
                  </a:lnTo>
                  <a:lnTo>
                    <a:pt x="42" y="283"/>
                  </a:lnTo>
                  <a:lnTo>
                    <a:pt x="45" y="278"/>
                  </a:lnTo>
                  <a:lnTo>
                    <a:pt x="34" y="282"/>
                  </a:lnTo>
                  <a:lnTo>
                    <a:pt x="29" y="238"/>
                  </a:lnTo>
                  <a:lnTo>
                    <a:pt x="29" y="195"/>
                  </a:lnTo>
                  <a:lnTo>
                    <a:pt x="24" y="196"/>
                  </a:lnTo>
                  <a:lnTo>
                    <a:pt x="29" y="186"/>
                  </a:lnTo>
                  <a:lnTo>
                    <a:pt x="19" y="191"/>
                  </a:lnTo>
                  <a:lnTo>
                    <a:pt x="22" y="182"/>
                  </a:lnTo>
                  <a:lnTo>
                    <a:pt x="19" y="181"/>
                  </a:lnTo>
                  <a:lnTo>
                    <a:pt x="17" y="177"/>
                  </a:lnTo>
                  <a:lnTo>
                    <a:pt x="26" y="160"/>
                  </a:lnTo>
                  <a:lnTo>
                    <a:pt x="26" y="152"/>
                  </a:lnTo>
                  <a:lnTo>
                    <a:pt x="37" y="153"/>
                  </a:lnTo>
                  <a:lnTo>
                    <a:pt x="29" y="131"/>
                  </a:lnTo>
                  <a:lnTo>
                    <a:pt x="35" y="125"/>
                  </a:lnTo>
                  <a:lnTo>
                    <a:pt x="38" y="114"/>
                  </a:lnTo>
                  <a:lnTo>
                    <a:pt x="47" y="101"/>
                  </a:lnTo>
                  <a:lnTo>
                    <a:pt x="55" y="95"/>
                  </a:lnTo>
                  <a:lnTo>
                    <a:pt x="52" y="88"/>
                  </a:lnTo>
                  <a:lnTo>
                    <a:pt x="60" y="85"/>
                  </a:lnTo>
                  <a:lnTo>
                    <a:pt x="59" y="91"/>
                  </a:lnTo>
                  <a:lnTo>
                    <a:pt x="62" y="92"/>
                  </a:lnTo>
                  <a:lnTo>
                    <a:pt x="69" y="69"/>
                  </a:lnTo>
                  <a:lnTo>
                    <a:pt x="66" y="55"/>
                  </a:lnTo>
                  <a:lnTo>
                    <a:pt x="70" y="53"/>
                  </a:lnTo>
                  <a:lnTo>
                    <a:pt x="71" y="58"/>
                  </a:lnTo>
                  <a:lnTo>
                    <a:pt x="77" y="51"/>
                  </a:lnTo>
                  <a:lnTo>
                    <a:pt x="67" y="45"/>
                  </a:lnTo>
                  <a:lnTo>
                    <a:pt x="70" y="44"/>
                  </a:lnTo>
                  <a:lnTo>
                    <a:pt x="73" y="45"/>
                  </a:lnTo>
                  <a:lnTo>
                    <a:pt x="77" y="44"/>
                  </a:lnTo>
                  <a:lnTo>
                    <a:pt x="76" y="41"/>
                  </a:lnTo>
                  <a:lnTo>
                    <a:pt x="80" y="34"/>
                  </a:lnTo>
                  <a:lnTo>
                    <a:pt x="81" y="34"/>
                  </a:lnTo>
                  <a:lnTo>
                    <a:pt x="83" y="31"/>
                  </a:lnTo>
                  <a:lnTo>
                    <a:pt x="89" y="30"/>
                  </a:lnTo>
                  <a:lnTo>
                    <a:pt x="94" y="24"/>
                  </a:lnTo>
                  <a:lnTo>
                    <a:pt x="94" y="20"/>
                  </a:lnTo>
                  <a:lnTo>
                    <a:pt x="88" y="15"/>
                  </a:lnTo>
                  <a:lnTo>
                    <a:pt x="114" y="13"/>
                  </a:lnTo>
                  <a:lnTo>
                    <a:pt x="128" y="12"/>
                  </a:lnTo>
                  <a:lnTo>
                    <a:pt x="138" y="11"/>
                  </a:lnTo>
                  <a:lnTo>
                    <a:pt x="145" y="11"/>
                  </a:lnTo>
                  <a:lnTo>
                    <a:pt x="154" y="11"/>
                  </a:lnTo>
                  <a:lnTo>
                    <a:pt x="161" y="9"/>
                  </a:lnTo>
                  <a:lnTo>
                    <a:pt x="171" y="8"/>
                  </a:lnTo>
                  <a:lnTo>
                    <a:pt x="175" y="8"/>
                  </a:lnTo>
                  <a:lnTo>
                    <a:pt x="181" y="8"/>
                  </a:lnTo>
                  <a:lnTo>
                    <a:pt x="185" y="8"/>
                  </a:lnTo>
                  <a:lnTo>
                    <a:pt x="192" y="6"/>
                  </a:lnTo>
                  <a:lnTo>
                    <a:pt x="197" y="6"/>
                  </a:lnTo>
                  <a:lnTo>
                    <a:pt x="200" y="6"/>
                  </a:lnTo>
                  <a:lnTo>
                    <a:pt x="202" y="5"/>
                  </a:lnTo>
                  <a:lnTo>
                    <a:pt x="208" y="5"/>
                  </a:lnTo>
                  <a:lnTo>
                    <a:pt x="217" y="5"/>
                  </a:lnTo>
                  <a:lnTo>
                    <a:pt x="221" y="4"/>
                  </a:lnTo>
                  <a:lnTo>
                    <a:pt x="228" y="4"/>
                  </a:lnTo>
                  <a:lnTo>
                    <a:pt x="236" y="4"/>
                  </a:lnTo>
                  <a:lnTo>
                    <a:pt x="255" y="1"/>
                  </a:lnTo>
                  <a:lnTo>
                    <a:pt x="257" y="1"/>
                  </a:lnTo>
                  <a:lnTo>
                    <a:pt x="267" y="0"/>
                  </a:lnTo>
                  <a:lnTo>
                    <a:pt x="271" y="0"/>
                  </a:lnTo>
                  <a:lnTo>
                    <a:pt x="279" y="9"/>
                  </a:lnTo>
                  <a:lnTo>
                    <a:pt x="282" y="11"/>
                  </a:lnTo>
                  <a:lnTo>
                    <a:pt x="282" y="16"/>
                  </a:lnTo>
                  <a:lnTo>
                    <a:pt x="280" y="34"/>
                  </a:lnTo>
                  <a:lnTo>
                    <a:pt x="280" y="44"/>
                  </a:lnTo>
                  <a:lnTo>
                    <a:pt x="280" y="53"/>
                  </a:lnTo>
                  <a:lnTo>
                    <a:pt x="280" y="58"/>
                  </a:lnTo>
                  <a:lnTo>
                    <a:pt x="280" y="59"/>
                  </a:lnTo>
                  <a:lnTo>
                    <a:pt x="280" y="67"/>
                  </a:lnTo>
                  <a:lnTo>
                    <a:pt x="280" y="73"/>
                  </a:lnTo>
                  <a:lnTo>
                    <a:pt x="280" y="87"/>
                  </a:lnTo>
                  <a:lnTo>
                    <a:pt x="280" y="89"/>
                  </a:lnTo>
                  <a:lnTo>
                    <a:pt x="280" y="98"/>
                  </a:lnTo>
                  <a:lnTo>
                    <a:pt x="280" y="102"/>
                  </a:lnTo>
                  <a:lnTo>
                    <a:pt x="280" y="107"/>
                  </a:lnTo>
                  <a:lnTo>
                    <a:pt x="280" y="125"/>
                  </a:lnTo>
                  <a:lnTo>
                    <a:pt x="280" y="135"/>
                  </a:lnTo>
                  <a:lnTo>
                    <a:pt x="280" y="137"/>
                  </a:lnTo>
                  <a:lnTo>
                    <a:pt x="280" y="159"/>
                  </a:lnTo>
                  <a:lnTo>
                    <a:pt x="280" y="163"/>
                  </a:lnTo>
                  <a:lnTo>
                    <a:pt x="280" y="173"/>
                  </a:lnTo>
                  <a:lnTo>
                    <a:pt x="280" y="185"/>
                  </a:lnTo>
                  <a:lnTo>
                    <a:pt x="280" y="193"/>
                  </a:lnTo>
                  <a:lnTo>
                    <a:pt x="280" y="195"/>
                  </a:lnTo>
                  <a:lnTo>
                    <a:pt x="280" y="218"/>
                  </a:lnTo>
                  <a:lnTo>
                    <a:pt x="280" y="222"/>
                  </a:lnTo>
                  <a:lnTo>
                    <a:pt x="280" y="225"/>
                  </a:lnTo>
                  <a:lnTo>
                    <a:pt x="280" y="250"/>
                  </a:lnTo>
                  <a:lnTo>
                    <a:pt x="280" y="254"/>
                  </a:lnTo>
                  <a:lnTo>
                    <a:pt x="280" y="263"/>
                  </a:lnTo>
                  <a:lnTo>
                    <a:pt x="280" y="283"/>
                  </a:lnTo>
                  <a:lnTo>
                    <a:pt x="280" y="286"/>
                  </a:lnTo>
                  <a:lnTo>
                    <a:pt x="280" y="293"/>
                  </a:lnTo>
                  <a:lnTo>
                    <a:pt x="280" y="300"/>
                  </a:lnTo>
                  <a:lnTo>
                    <a:pt x="280" y="301"/>
                  </a:lnTo>
                  <a:lnTo>
                    <a:pt x="280" y="305"/>
                  </a:lnTo>
                  <a:lnTo>
                    <a:pt x="280" y="312"/>
                  </a:lnTo>
                  <a:lnTo>
                    <a:pt x="279" y="339"/>
                  </a:lnTo>
                  <a:lnTo>
                    <a:pt x="280" y="341"/>
                  </a:lnTo>
                  <a:lnTo>
                    <a:pt x="280" y="343"/>
                  </a:lnTo>
                  <a:lnTo>
                    <a:pt x="283" y="359"/>
                  </a:lnTo>
                  <a:lnTo>
                    <a:pt x="285" y="382"/>
                  </a:lnTo>
                  <a:lnTo>
                    <a:pt x="285" y="383"/>
                  </a:lnTo>
                  <a:lnTo>
                    <a:pt x="286" y="389"/>
                  </a:lnTo>
                  <a:lnTo>
                    <a:pt x="287" y="394"/>
                  </a:lnTo>
                  <a:lnTo>
                    <a:pt x="289" y="408"/>
                  </a:lnTo>
                  <a:lnTo>
                    <a:pt x="291" y="423"/>
                  </a:lnTo>
                  <a:lnTo>
                    <a:pt x="291" y="426"/>
                  </a:lnTo>
                  <a:lnTo>
                    <a:pt x="293" y="430"/>
                  </a:lnTo>
                  <a:lnTo>
                    <a:pt x="293" y="436"/>
                  </a:lnTo>
                  <a:lnTo>
                    <a:pt x="297" y="462"/>
                  </a:lnTo>
                  <a:lnTo>
                    <a:pt x="297" y="463"/>
                  </a:lnTo>
                  <a:lnTo>
                    <a:pt x="298" y="479"/>
                  </a:lnTo>
                  <a:lnTo>
                    <a:pt x="301" y="492"/>
                  </a:lnTo>
                  <a:lnTo>
                    <a:pt x="303" y="505"/>
                  </a:lnTo>
                  <a:lnTo>
                    <a:pt x="293" y="509"/>
                  </a:lnTo>
                  <a:lnTo>
                    <a:pt x="269" y="509"/>
                  </a:lnTo>
                  <a:lnTo>
                    <a:pt x="260" y="502"/>
                  </a:lnTo>
                  <a:lnTo>
                    <a:pt x="260" y="506"/>
                  </a:lnTo>
                  <a:lnTo>
                    <a:pt x="247" y="506"/>
                  </a:lnTo>
                  <a:lnTo>
                    <a:pt x="221" y="516"/>
                  </a:lnTo>
                  <a:lnTo>
                    <a:pt x="215" y="510"/>
                  </a:lnTo>
                  <a:lnTo>
                    <a:pt x="217" y="516"/>
                  </a:lnTo>
                  <a:lnTo>
                    <a:pt x="202" y="533"/>
                  </a:lnTo>
                  <a:lnTo>
                    <a:pt x="200" y="533"/>
                  </a:lnTo>
                  <a:lnTo>
                    <a:pt x="190" y="526"/>
                  </a:lnTo>
                  <a:lnTo>
                    <a:pt x="182" y="505"/>
                  </a:lnTo>
                  <a:lnTo>
                    <a:pt x="177" y="499"/>
                  </a:lnTo>
                  <a:lnTo>
                    <a:pt x="175" y="499"/>
                  </a:lnTo>
                  <a:lnTo>
                    <a:pt x="166" y="483"/>
                  </a:lnTo>
                  <a:lnTo>
                    <a:pt x="167" y="473"/>
                  </a:lnTo>
                  <a:lnTo>
                    <a:pt x="172" y="454"/>
                  </a:lnTo>
                  <a:lnTo>
                    <a:pt x="174" y="445"/>
                  </a:lnTo>
                  <a:lnTo>
                    <a:pt x="171" y="445"/>
                  </a:lnTo>
                  <a:lnTo>
                    <a:pt x="164" y="445"/>
                  </a:lnTo>
                  <a:lnTo>
                    <a:pt x="138" y="448"/>
                  </a:lnTo>
                  <a:lnTo>
                    <a:pt x="125" y="449"/>
                  </a:lnTo>
                  <a:lnTo>
                    <a:pt x="117" y="449"/>
                  </a:lnTo>
                  <a:lnTo>
                    <a:pt x="114" y="449"/>
                  </a:lnTo>
                  <a:lnTo>
                    <a:pt x="103" y="451"/>
                  </a:lnTo>
                  <a:lnTo>
                    <a:pt x="99" y="451"/>
                  </a:lnTo>
                  <a:lnTo>
                    <a:pt x="98" y="452"/>
                  </a:lnTo>
                  <a:lnTo>
                    <a:pt x="85" y="452"/>
                  </a:lnTo>
                  <a:lnTo>
                    <a:pt x="80" y="452"/>
                  </a:lnTo>
                  <a:lnTo>
                    <a:pt x="73" y="454"/>
                  </a:lnTo>
                  <a:lnTo>
                    <a:pt x="58" y="455"/>
                  </a:lnTo>
                  <a:lnTo>
                    <a:pt x="52" y="455"/>
                  </a:lnTo>
                  <a:lnTo>
                    <a:pt x="42" y="455"/>
                  </a:lnTo>
                  <a:lnTo>
                    <a:pt x="35" y="456"/>
                  </a:lnTo>
                  <a:lnTo>
                    <a:pt x="23" y="456"/>
                  </a:lnTo>
                  <a:lnTo>
                    <a:pt x="0" y="458"/>
                  </a:lnTo>
                  <a:lnTo>
                    <a:pt x="2" y="456"/>
                  </a:lnTo>
                  <a:lnTo>
                    <a:pt x="0" y="444"/>
                  </a:lnTo>
                  <a:lnTo>
                    <a:pt x="2" y="437"/>
                  </a:lnTo>
                  <a:lnTo>
                    <a:pt x="9" y="418"/>
                  </a:lnTo>
                  <a:lnTo>
                    <a:pt x="6" y="387"/>
                  </a:lnTo>
                  <a:lnTo>
                    <a:pt x="17" y="376"/>
                  </a:lnTo>
                  <a:lnTo>
                    <a:pt x="19" y="376"/>
                  </a:lnTo>
                  <a:lnTo>
                    <a:pt x="20" y="375"/>
                  </a:lnTo>
                  <a:lnTo>
                    <a:pt x="23" y="375"/>
                  </a:lnTo>
                </a:path>
              </a:pathLst>
            </a:custGeom>
            <a:solidFill>
              <a:srgbClr val="E7E6E6">
                <a:lumMod val="75000"/>
              </a:srgbClr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9" name="Freeform 261"/>
            <p:cNvSpPr>
              <a:spLocks/>
            </p:cNvSpPr>
            <p:nvPr/>
          </p:nvSpPr>
          <p:spPr bwMode="auto">
            <a:xfrm>
              <a:off x="5904903" y="3838400"/>
              <a:ext cx="528637" cy="796925"/>
            </a:xfrm>
            <a:custGeom>
              <a:avLst/>
              <a:gdLst>
                <a:gd name="T0" fmla="*/ 2147483647 w 335"/>
                <a:gd name="T1" fmla="*/ 2147483647 h 542"/>
                <a:gd name="T2" fmla="*/ 2147483647 w 335"/>
                <a:gd name="T3" fmla="*/ 2147483647 h 542"/>
                <a:gd name="T4" fmla="*/ 2147483647 w 335"/>
                <a:gd name="T5" fmla="*/ 2147483647 h 542"/>
                <a:gd name="T6" fmla="*/ 2147483647 w 335"/>
                <a:gd name="T7" fmla="*/ 2147483647 h 542"/>
                <a:gd name="T8" fmla="*/ 2147483647 w 335"/>
                <a:gd name="T9" fmla="*/ 2147483647 h 542"/>
                <a:gd name="T10" fmla="*/ 2147483647 w 335"/>
                <a:gd name="T11" fmla="*/ 2147483647 h 542"/>
                <a:gd name="T12" fmla="*/ 2147483647 w 335"/>
                <a:gd name="T13" fmla="*/ 2147483647 h 542"/>
                <a:gd name="T14" fmla="*/ 2147483647 w 335"/>
                <a:gd name="T15" fmla="*/ 2147483647 h 542"/>
                <a:gd name="T16" fmla="*/ 2147483647 w 335"/>
                <a:gd name="T17" fmla="*/ 2147483647 h 542"/>
                <a:gd name="T18" fmla="*/ 2147483647 w 335"/>
                <a:gd name="T19" fmla="*/ 2147483647 h 542"/>
                <a:gd name="T20" fmla="*/ 2147483647 w 335"/>
                <a:gd name="T21" fmla="*/ 2147483647 h 542"/>
                <a:gd name="T22" fmla="*/ 2147483647 w 335"/>
                <a:gd name="T23" fmla="*/ 2147483647 h 542"/>
                <a:gd name="T24" fmla="*/ 2147483647 w 335"/>
                <a:gd name="T25" fmla="*/ 2147483647 h 542"/>
                <a:gd name="T26" fmla="*/ 2147483647 w 335"/>
                <a:gd name="T27" fmla="*/ 2147483647 h 542"/>
                <a:gd name="T28" fmla="*/ 2147483647 w 335"/>
                <a:gd name="T29" fmla="*/ 2147483647 h 542"/>
                <a:gd name="T30" fmla="*/ 2147483647 w 335"/>
                <a:gd name="T31" fmla="*/ 2147483647 h 542"/>
                <a:gd name="T32" fmla="*/ 2147483647 w 335"/>
                <a:gd name="T33" fmla="*/ 2147483647 h 542"/>
                <a:gd name="T34" fmla="*/ 2147483647 w 335"/>
                <a:gd name="T35" fmla="*/ 2147483647 h 542"/>
                <a:gd name="T36" fmla="*/ 2147483647 w 335"/>
                <a:gd name="T37" fmla="*/ 2147483647 h 542"/>
                <a:gd name="T38" fmla="*/ 2147483647 w 335"/>
                <a:gd name="T39" fmla="*/ 2147483647 h 542"/>
                <a:gd name="T40" fmla="*/ 2147483647 w 335"/>
                <a:gd name="T41" fmla="*/ 2147483647 h 542"/>
                <a:gd name="T42" fmla="*/ 2147483647 w 335"/>
                <a:gd name="T43" fmla="*/ 2147483647 h 542"/>
                <a:gd name="T44" fmla="*/ 2147483647 w 335"/>
                <a:gd name="T45" fmla="*/ 2147483647 h 542"/>
                <a:gd name="T46" fmla="*/ 2147483647 w 335"/>
                <a:gd name="T47" fmla="*/ 2147483647 h 542"/>
                <a:gd name="T48" fmla="*/ 2147483647 w 335"/>
                <a:gd name="T49" fmla="*/ 2147483647 h 542"/>
                <a:gd name="T50" fmla="*/ 2147483647 w 335"/>
                <a:gd name="T51" fmla="*/ 2147483647 h 542"/>
                <a:gd name="T52" fmla="*/ 2147483647 w 335"/>
                <a:gd name="T53" fmla="*/ 2147483647 h 542"/>
                <a:gd name="T54" fmla="*/ 2147483647 w 335"/>
                <a:gd name="T55" fmla="*/ 2147483647 h 542"/>
                <a:gd name="T56" fmla="*/ 2147483647 w 335"/>
                <a:gd name="T57" fmla="*/ 2147483647 h 542"/>
                <a:gd name="T58" fmla="*/ 2147483647 w 335"/>
                <a:gd name="T59" fmla="*/ 2147483647 h 542"/>
                <a:gd name="T60" fmla="*/ 2147483647 w 335"/>
                <a:gd name="T61" fmla="*/ 2147483647 h 542"/>
                <a:gd name="T62" fmla="*/ 2147483647 w 335"/>
                <a:gd name="T63" fmla="*/ 2147483647 h 542"/>
                <a:gd name="T64" fmla="*/ 2147483647 w 335"/>
                <a:gd name="T65" fmla="*/ 2147483647 h 542"/>
                <a:gd name="T66" fmla="*/ 2147483647 w 335"/>
                <a:gd name="T67" fmla="*/ 2147483647 h 542"/>
                <a:gd name="T68" fmla="*/ 2147483647 w 335"/>
                <a:gd name="T69" fmla="*/ 2147483647 h 542"/>
                <a:gd name="T70" fmla="*/ 2147483647 w 335"/>
                <a:gd name="T71" fmla="*/ 2147483647 h 542"/>
                <a:gd name="T72" fmla="*/ 2147483647 w 335"/>
                <a:gd name="T73" fmla="*/ 2147483647 h 542"/>
                <a:gd name="T74" fmla="*/ 2147483647 w 335"/>
                <a:gd name="T75" fmla="*/ 2147483647 h 542"/>
                <a:gd name="T76" fmla="*/ 2147483647 w 335"/>
                <a:gd name="T77" fmla="*/ 2147483647 h 542"/>
                <a:gd name="T78" fmla="*/ 2147483647 w 335"/>
                <a:gd name="T79" fmla="*/ 2147483647 h 542"/>
                <a:gd name="T80" fmla="*/ 2147483647 w 335"/>
                <a:gd name="T81" fmla="*/ 2147483647 h 542"/>
                <a:gd name="T82" fmla="*/ 2147483647 w 335"/>
                <a:gd name="T83" fmla="*/ 2147483647 h 542"/>
                <a:gd name="T84" fmla="*/ 2147483647 w 335"/>
                <a:gd name="T85" fmla="*/ 2147483647 h 542"/>
                <a:gd name="T86" fmla="*/ 2147483647 w 335"/>
                <a:gd name="T87" fmla="*/ 2147483647 h 542"/>
                <a:gd name="T88" fmla="*/ 2147483647 w 335"/>
                <a:gd name="T89" fmla="*/ 2147483647 h 542"/>
                <a:gd name="T90" fmla="*/ 0 w 335"/>
                <a:gd name="T91" fmla="*/ 2147483647 h 542"/>
                <a:gd name="T92" fmla="*/ 2147483647 w 335"/>
                <a:gd name="T93" fmla="*/ 2147483647 h 542"/>
                <a:gd name="T94" fmla="*/ 2147483647 w 335"/>
                <a:gd name="T95" fmla="*/ 2147483647 h 542"/>
                <a:gd name="T96" fmla="*/ 2147483647 w 335"/>
                <a:gd name="T97" fmla="*/ 2147483647 h 542"/>
                <a:gd name="T98" fmla="*/ 2147483647 w 335"/>
                <a:gd name="T99" fmla="*/ 2147483647 h 542"/>
                <a:gd name="T100" fmla="*/ 2147483647 w 335"/>
                <a:gd name="T101" fmla="*/ 2147483647 h 542"/>
                <a:gd name="T102" fmla="*/ 2147483647 w 335"/>
                <a:gd name="T103" fmla="*/ 2147483647 h 542"/>
                <a:gd name="T104" fmla="*/ 2147483647 w 335"/>
                <a:gd name="T105" fmla="*/ 2147483647 h 542"/>
                <a:gd name="T106" fmla="*/ 2147483647 w 335"/>
                <a:gd name="T107" fmla="*/ 2147483647 h 542"/>
                <a:gd name="T108" fmla="*/ 2147483647 w 335"/>
                <a:gd name="T109" fmla="*/ 2147483647 h 542"/>
                <a:gd name="T110" fmla="*/ 2147483647 w 335"/>
                <a:gd name="T111" fmla="*/ 2147483647 h 542"/>
                <a:gd name="T112" fmla="*/ 2147483647 w 335"/>
                <a:gd name="T113" fmla="*/ 2147483647 h 542"/>
                <a:gd name="T114" fmla="*/ 2147483647 w 335"/>
                <a:gd name="T115" fmla="*/ 2147483647 h 542"/>
                <a:gd name="T116" fmla="*/ 2147483647 w 335"/>
                <a:gd name="T117" fmla="*/ 2147483647 h 542"/>
                <a:gd name="T118" fmla="*/ 2147483647 w 335"/>
                <a:gd name="T119" fmla="*/ 2147483647 h 542"/>
                <a:gd name="T120" fmla="*/ 2147483647 w 335"/>
                <a:gd name="T121" fmla="*/ 2147483647 h 542"/>
                <a:gd name="T122" fmla="*/ 2147483647 w 335"/>
                <a:gd name="T123" fmla="*/ 2147483647 h 54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35"/>
                <a:gd name="T187" fmla="*/ 0 h 542"/>
                <a:gd name="T188" fmla="*/ 335 w 335"/>
                <a:gd name="T189" fmla="*/ 542 h 54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35" h="542">
                  <a:moveTo>
                    <a:pt x="20" y="448"/>
                  </a:moveTo>
                  <a:lnTo>
                    <a:pt x="20" y="450"/>
                  </a:lnTo>
                  <a:lnTo>
                    <a:pt x="22" y="454"/>
                  </a:lnTo>
                  <a:lnTo>
                    <a:pt x="22" y="460"/>
                  </a:lnTo>
                  <a:lnTo>
                    <a:pt x="26" y="486"/>
                  </a:lnTo>
                  <a:lnTo>
                    <a:pt x="26" y="488"/>
                  </a:lnTo>
                  <a:lnTo>
                    <a:pt x="27" y="503"/>
                  </a:lnTo>
                  <a:lnTo>
                    <a:pt x="30" y="517"/>
                  </a:lnTo>
                  <a:lnTo>
                    <a:pt x="31" y="529"/>
                  </a:lnTo>
                  <a:lnTo>
                    <a:pt x="33" y="525"/>
                  </a:lnTo>
                  <a:lnTo>
                    <a:pt x="44" y="525"/>
                  </a:lnTo>
                  <a:lnTo>
                    <a:pt x="49" y="531"/>
                  </a:lnTo>
                  <a:lnTo>
                    <a:pt x="56" y="528"/>
                  </a:lnTo>
                  <a:lnTo>
                    <a:pt x="56" y="511"/>
                  </a:lnTo>
                  <a:lnTo>
                    <a:pt x="63" y="491"/>
                  </a:lnTo>
                  <a:lnTo>
                    <a:pt x="72" y="496"/>
                  </a:lnTo>
                  <a:lnTo>
                    <a:pt x="73" y="510"/>
                  </a:lnTo>
                  <a:lnTo>
                    <a:pt x="66" y="541"/>
                  </a:lnTo>
                  <a:lnTo>
                    <a:pt x="109" y="529"/>
                  </a:lnTo>
                  <a:lnTo>
                    <a:pt x="124" y="510"/>
                  </a:lnTo>
                  <a:lnTo>
                    <a:pt x="119" y="504"/>
                  </a:lnTo>
                  <a:lnTo>
                    <a:pt x="120" y="491"/>
                  </a:lnTo>
                  <a:lnTo>
                    <a:pt x="97" y="470"/>
                  </a:lnTo>
                  <a:lnTo>
                    <a:pt x="98" y="453"/>
                  </a:lnTo>
                  <a:lnTo>
                    <a:pt x="128" y="449"/>
                  </a:lnTo>
                  <a:lnTo>
                    <a:pt x="131" y="449"/>
                  </a:lnTo>
                  <a:lnTo>
                    <a:pt x="137" y="449"/>
                  </a:lnTo>
                  <a:lnTo>
                    <a:pt x="139" y="448"/>
                  </a:lnTo>
                  <a:lnTo>
                    <a:pt x="152" y="446"/>
                  </a:lnTo>
                  <a:lnTo>
                    <a:pt x="171" y="445"/>
                  </a:lnTo>
                  <a:lnTo>
                    <a:pt x="177" y="443"/>
                  </a:lnTo>
                  <a:lnTo>
                    <a:pt x="178" y="443"/>
                  </a:lnTo>
                  <a:lnTo>
                    <a:pt x="181" y="443"/>
                  </a:lnTo>
                  <a:lnTo>
                    <a:pt x="192" y="442"/>
                  </a:lnTo>
                  <a:lnTo>
                    <a:pt x="195" y="442"/>
                  </a:lnTo>
                  <a:lnTo>
                    <a:pt x="207" y="441"/>
                  </a:lnTo>
                  <a:lnTo>
                    <a:pt x="209" y="441"/>
                  </a:lnTo>
                  <a:lnTo>
                    <a:pt x="220" y="439"/>
                  </a:lnTo>
                  <a:lnTo>
                    <a:pt x="225" y="439"/>
                  </a:lnTo>
                  <a:lnTo>
                    <a:pt x="228" y="439"/>
                  </a:lnTo>
                  <a:lnTo>
                    <a:pt x="231" y="438"/>
                  </a:lnTo>
                  <a:lnTo>
                    <a:pt x="241" y="436"/>
                  </a:lnTo>
                  <a:lnTo>
                    <a:pt x="248" y="436"/>
                  </a:lnTo>
                  <a:lnTo>
                    <a:pt x="264" y="434"/>
                  </a:lnTo>
                  <a:lnTo>
                    <a:pt x="289" y="431"/>
                  </a:lnTo>
                  <a:lnTo>
                    <a:pt x="291" y="431"/>
                  </a:lnTo>
                  <a:lnTo>
                    <a:pt x="311" y="427"/>
                  </a:lnTo>
                  <a:lnTo>
                    <a:pt x="320" y="427"/>
                  </a:lnTo>
                  <a:lnTo>
                    <a:pt x="334" y="424"/>
                  </a:lnTo>
                  <a:lnTo>
                    <a:pt x="334" y="423"/>
                  </a:lnTo>
                  <a:lnTo>
                    <a:pt x="331" y="417"/>
                  </a:lnTo>
                  <a:lnTo>
                    <a:pt x="328" y="411"/>
                  </a:lnTo>
                  <a:lnTo>
                    <a:pt x="321" y="399"/>
                  </a:lnTo>
                  <a:lnTo>
                    <a:pt x="321" y="392"/>
                  </a:lnTo>
                  <a:lnTo>
                    <a:pt x="321" y="385"/>
                  </a:lnTo>
                  <a:lnTo>
                    <a:pt x="322" y="371"/>
                  </a:lnTo>
                  <a:lnTo>
                    <a:pt x="322" y="370"/>
                  </a:lnTo>
                  <a:lnTo>
                    <a:pt x="320" y="357"/>
                  </a:lnTo>
                  <a:lnTo>
                    <a:pt x="313" y="352"/>
                  </a:lnTo>
                  <a:lnTo>
                    <a:pt x="311" y="344"/>
                  </a:lnTo>
                  <a:lnTo>
                    <a:pt x="311" y="342"/>
                  </a:lnTo>
                  <a:lnTo>
                    <a:pt x="310" y="342"/>
                  </a:lnTo>
                  <a:lnTo>
                    <a:pt x="310" y="332"/>
                  </a:lnTo>
                  <a:lnTo>
                    <a:pt x="310" y="330"/>
                  </a:lnTo>
                  <a:lnTo>
                    <a:pt x="314" y="319"/>
                  </a:lnTo>
                  <a:lnTo>
                    <a:pt x="314" y="317"/>
                  </a:lnTo>
                  <a:lnTo>
                    <a:pt x="314" y="310"/>
                  </a:lnTo>
                  <a:lnTo>
                    <a:pt x="313" y="303"/>
                  </a:lnTo>
                  <a:lnTo>
                    <a:pt x="318" y="296"/>
                  </a:lnTo>
                  <a:lnTo>
                    <a:pt x="324" y="291"/>
                  </a:lnTo>
                  <a:lnTo>
                    <a:pt x="325" y="288"/>
                  </a:lnTo>
                  <a:lnTo>
                    <a:pt x="315" y="281"/>
                  </a:lnTo>
                  <a:lnTo>
                    <a:pt x="317" y="276"/>
                  </a:lnTo>
                  <a:lnTo>
                    <a:pt x="314" y="262"/>
                  </a:lnTo>
                  <a:lnTo>
                    <a:pt x="313" y="262"/>
                  </a:lnTo>
                  <a:lnTo>
                    <a:pt x="304" y="252"/>
                  </a:lnTo>
                  <a:lnTo>
                    <a:pt x="302" y="249"/>
                  </a:lnTo>
                  <a:lnTo>
                    <a:pt x="299" y="238"/>
                  </a:lnTo>
                  <a:lnTo>
                    <a:pt x="297" y="238"/>
                  </a:lnTo>
                  <a:lnTo>
                    <a:pt x="297" y="237"/>
                  </a:lnTo>
                  <a:lnTo>
                    <a:pt x="297" y="234"/>
                  </a:lnTo>
                  <a:lnTo>
                    <a:pt x="292" y="224"/>
                  </a:lnTo>
                  <a:lnTo>
                    <a:pt x="289" y="215"/>
                  </a:lnTo>
                  <a:lnTo>
                    <a:pt x="288" y="212"/>
                  </a:lnTo>
                  <a:lnTo>
                    <a:pt x="284" y="199"/>
                  </a:lnTo>
                  <a:lnTo>
                    <a:pt x="284" y="198"/>
                  </a:lnTo>
                  <a:lnTo>
                    <a:pt x="284" y="196"/>
                  </a:lnTo>
                  <a:lnTo>
                    <a:pt x="281" y="188"/>
                  </a:lnTo>
                  <a:lnTo>
                    <a:pt x="277" y="172"/>
                  </a:lnTo>
                  <a:lnTo>
                    <a:pt x="274" y="165"/>
                  </a:lnTo>
                  <a:lnTo>
                    <a:pt x="273" y="159"/>
                  </a:lnTo>
                  <a:lnTo>
                    <a:pt x="271" y="158"/>
                  </a:lnTo>
                  <a:lnTo>
                    <a:pt x="268" y="144"/>
                  </a:lnTo>
                  <a:lnTo>
                    <a:pt x="267" y="141"/>
                  </a:lnTo>
                  <a:lnTo>
                    <a:pt x="261" y="122"/>
                  </a:lnTo>
                  <a:lnTo>
                    <a:pt x="261" y="119"/>
                  </a:lnTo>
                  <a:lnTo>
                    <a:pt x="260" y="115"/>
                  </a:lnTo>
                  <a:lnTo>
                    <a:pt x="257" y="108"/>
                  </a:lnTo>
                  <a:lnTo>
                    <a:pt x="257" y="105"/>
                  </a:lnTo>
                  <a:lnTo>
                    <a:pt x="256" y="101"/>
                  </a:lnTo>
                  <a:lnTo>
                    <a:pt x="255" y="95"/>
                  </a:lnTo>
                  <a:lnTo>
                    <a:pt x="252" y="87"/>
                  </a:lnTo>
                  <a:lnTo>
                    <a:pt x="250" y="80"/>
                  </a:lnTo>
                  <a:lnTo>
                    <a:pt x="248" y="74"/>
                  </a:lnTo>
                  <a:lnTo>
                    <a:pt x="245" y="62"/>
                  </a:lnTo>
                  <a:lnTo>
                    <a:pt x="242" y="55"/>
                  </a:lnTo>
                  <a:lnTo>
                    <a:pt x="241" y="48"/>
                  </a:lnTo>
                  <a:lnTo>
                    <a:pt x="238" y="41"/>
                  </a:lnTo>
                  <a:lnTo>
                    <a:pt x="236" y="38"/>
                  </a:lnTo>
                  <a:lnTo>
                    <a:pt x="234" y="24"/>
                  </a:lnTo>
                  <a:lnTo>
                    <a:pt x="231" y="16"/>
                  </a:lnTo>
                  <a:lnTo>
                    <a:pt x="230" y="12"/>
                  </a:lnTo>
                  <a:lnTo>
                    <a:pt x="228" y="11"/>
                  </a:lnTo>
                  <a:lnTo>
                    <a:pt x="225" y="0"/>
                  </a:lnTo>
                  <a:lnTo>
                    <a:pt x="224" y="0"/>
                  </a:lnTo>
                  <a:lnTo>
                    <a:pt x="205" y="1"/>
                  </a:lnTo>
                  <a:lnTo>
                    <a:pt x="202" y="2"/>
                  </a:lnTo>
                  <a:lnTo>
                    <a:pt x="185" y="4"/>
                  </a:lnTo>
                  <a:lnTo>
                    <a:pt x="169" y="5"/>
                  </a:lnTo>
                  <a:lnTo>
                    <a:pt x="164" y="5"/>
                  </a:lnTo>
                  <a:lnTo>
                    <a:pt x="159" y="6"/>
                  </a:lnTo>
                  <a:lnTo>
                    <a:pt x="148" y="8"/>
                  </a:lnTo>
                  <a:lnTo>
                    <a:pt x="124" y="11"/>
                  </a:lnTo>
                  <a:lnTo>
                    <a:pt x="119" y="11"/>
                  </a:lnTo>
                  <a:lnTo>
                    <a:pt x="116" y="11"/>
                  </a:lnTo>
                  <a:lnTo>
                    <a:pt x="112" y="12"/>
                  </a:lnTo>
                  <a:lnTo>
                    <a:pt x="85" y="13"/>
                  </a:lnTo>
                  <a:lnTo>
                    <a:pt x="83" y="15"/>
                  </a:lnTo>
                  <a:lnTo>
                    <a:pt x="72" y="15"/>
                  </a:lnTo>
                  <a:lnTo>
                    <a:pt x="52" y="18"/>
                  </a:lnTo>
                  <a:lnTo>
                    <a:pt x="45" y="18"/>
                  </a:lnTo>
                  <a:lnTo>
                    <a:pt x="26" y="20"/>
                  </a:lnTo>
                  <a:lnTo>
                    <a:pt x="19" y="20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8" y="33"/>
                  </a:lnTo>
                  <a:lnTo>
                    <a:pt x="11" y="34"/>
                  </a:lnTo>
                  <a:lnTo>
                    <a:pt x="11" y="40"/>
                  </a:lnTo>
                  <a:lnTo>
                    <a:pt x="9" y="58"/>
                  </a:lnTo>
                  <a:lnTo>
                    <a:pt x="9" y="67"/>
                  </a:lnTo>
                  <a:lnTo>
                    <a:pt x="9" y="77"/>
                  </a:lnTo>
                  <a:lnTo>
                    <a:pt x="9" y="81"/>
                  </a:lnTo>
                  <a:lnTo>
                    <a:pt x="9" y="83"/>
                  </a:lnTo>
                  <a:lnTo>
                    <a:pt x="9" y="91"/>
                  </a:lnTo>
                  <a:lnTo>
                    <a:pt x="9" y="97"/>
                  </a:lnTo>
                  <a:lnTo>
                    <a:pt x="9" y="110"/>
                  </a:lnTo>
                  <a:lnTo>
                    <a:pt x="9" y="113"/>
                  </a:lnTo>
                  <a:lnTo>
                    <a:pt x="9" y="122"/>
                  </a:lnTo>
                  <a:lnTo>
                    <a:pt x="9" y="126"/>
                  </a:lnTo>
                  <a:lnTo>
                    <a:pt x="9" y="131"/>
                  </a:lnTo>
                  <a:lnTo>
                    <a:pt x="9" y="149"/>
                  </a:lnTo>
                  <a:lnTo>
                    <a:pt x="9" y="159"/>
                  </a:lnTo>
                  <a:lnTo>
                    <a:pt x="9" y="160"/>
                  </a:lnTo>
                  <a:lnTo>
                    <a:pt x="9" y="183"/>
                  </a:lnTo>
                  <a:lnTo>
                    <a:pt x="9" y="187"/>
                  </a:lnTo>
                  <a:lnTo>
                    <a:pt x="9" y="196"/>
                  </a:lnTo>
                  <a:lnTo>
                    <a:pt x="9" y="209"/>
                  </a:lnTo>
                  <a:lnTo>
                    <a:pt x="9" y="217"/>
                  </a:lnTo>
                  <a:lnTo>
                    <a:pt x="9" y="219"/>
                  </a:lnTo>
                  <a:lnTo>
                    <a:pt x="9" y="242"/>
                  </a:lnTo>
                  <a:lnTo>
                    <a:pt x="9" y="246"/>
                  </a:lnTo>
                  <a:lnTo>
                    <a:pt x="9" y="249"/>
                  </a:lnTo>
                  <a:lnTo>
                    <a:pt x="9" y="274"/>
                  </a:lnTo>
                  <a:lnTo>
                    <a:pt x="9" y="278"/>
                  </a:lnTo>
                  <a:lnTo>
                    <a:pt x="9" y="287"/>
                  </a:lnTo>
                  <a:lnTo>
                    <a:pt x="9" y="307"/>
                  </a:lnTo>
                  <a:lnTo>
                    <a:pt x="9" y="310"/>
                  </a:lnTo>
                  <a:lnTo>
                    <a:pt x="9" y="317"/>
                  </a:lnTo>
                  <a:lnTo>
                    <a:pt x="9" y="324"/>
                  </a:lnTo>
                  <a:lnTo>
                    <a:pt x="9" y="325"/>
                  </a:lnTo>
                  <a:lnTo>
                    <a:pt x="9" y="330"/>
                  </a:lnTo>
                  <a:lnTo>
                    <a:pt x="9" y="337"/>
                  </a:lnTo>
                  <a:lnTo>
                    <a:pt x="8" y="363"/>
                  </a:lnTo>
                  <a:lnTo>
                    <a:pt x="9" y="366"/>
                  </a:lnTo>
                  <a:lnTo>
                    <a:pt x="9" y="367"/>
                  </a:lnTo>
                  <a:lnTo>
                    <a:pt x="12" y="384"/>
                  </a:lnTo>
                  <a:lnTo>
                    <a:pt x="13" y="406"/>
                  </a:lnTo>
                  <a:lnTo>
                    <a:pt x="13" y="407"/>
                  </a:lnTo>
                  <a:lnTo>
                    <a:pt x="15" y="413"/>
                  </a:lnTo>
                  <a:lnTo>
                    <a:pt x="16" y="418"/>
                  </a:lnTo>
                  <a:lnTo>
                    <a:pt x="18" y="432"/>
                  </a:lnTo>
                  <a:lnTo>
                    <a:pt x="20" y="448"/>
                  </a:lnTo>
                </a:path>
              </a:pathLst>
            </a:custGeom>
            <a:solidFill>
              <a:srgbClr val="E7E6E6">
                <a:lumMod val="75000"/>
              </a:srgbClr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50" name="Group 139"/>
            <p:cNvGrpSpPr>
              <a:grpSpLocks/>
            </p:cNvGrpSpPr>
            <p:nvPr/>
          </p:nvGrpSpPr>
          <p:grpSpPr bwMode="auto">
            <a:xfrm>
              <a:off x="6062065" y="4435300"/>
              <a:ext cx="1235075" cy="987425"/>
              <a:chOff x="5181600" y="4435475"/>
              <a:chExt cx="1235075" cy="987425"/>
            </a:xfrm>
            <a:solidFill>
              <a:srgbClr val="427E93"/>
            </a:solidFill>
          </p:grpSpPr>
          <p:sp>
            <p:nvSpPr>
              <p:cNvPr id="151" name="Freeform 262"/>
              <p:cNvSpPr>
                <a:spLocks/>
              </p:cNvSpPr>
              <p:nvPr/>
            </p:nvSpPr>
            <p:spPr bwMode="auto">
              <a:xfrm>
                <a:off x="5181600" y="4435475"/>
                <a:ext cx="1235075" cy="903288"/>
              </a:xfrm>
              <a:custGeom>
                <a:avLst/>
                <a:gdLst>
                  <a:gd name="T0" fmla="*/ 2147483647 w 783"/>
                  <a:gd name="T1" fmla="*/ 2147483647 h 614"/>
                  <a:gd name="T2" fmla="*/ 2147483647 w 783"/>
                  <a:gd name="T3" fmla="*/ 2147483647 h 614"/>
                  <a:gd name="T4" fmla="*/ 2147483647 w 783"/>
                  <a:gd name="T5" fmla="*/ 2147483647 h 614"/>
                  <a:gd name="T6" fmla="*/ 2147483647 w 783"/>
                  <a:gd name="T7" fmla="*/ 2147483647 h 614"/>
                  <a:gd name="T8" fmla="*/ 2147483647 w 783"/>
                  <a:gd name="T9" fmla="*/ 2147483647 h 614"/>
                  <a:gd name="T10" fmla="*/ 2147483647 w 783"/>
                  <a:gd name="T11" fmla="*/ 2147483647 h 614"/>
                  <a:gd name="T12" fmla="*/ 2147483647 w 783"/>
                  <a:gd name="T13" fmla="*/ 2147483647 h 614"/>
                  <a:gd name="T14" fmla="*/ 2147483647 w 783"/>
                  <a:gd name="T15" fmla="*/ 2147483647 h 614"/>
                  <a:gd name="T16" fmla="*/ 2147483647 w 783"/>
                  <a:gd name="T17" fmla="*/ 2147483647 h 614"/>
                  <a:gd name="T18" fmla="*/ 2147483647 w 783"/>
                  <a:gd name="T19" fmla="*/ 2147483647 h 614"/>
                  <a:gd name="T20" fmla="*/ 2147483647 w 783"/>
                  <a:gd name="T21" fmla="*/ 2147483647 h 614"/>
                  <a:gd name="T22" fmla="*/ 2147483647 w 783"/>
                  <a:gd name="T23" fmla="*/ 2147483647 h 614"/>
                  <a:gd name="T24" fmla="*/ 2147483647 w 783"/>
                  <a:gd name="T25" fmla="*/ 2147483647 h 614"/>
                  <a:gd name="T26" fmla="*/ 2147483647 w 783"/>
                  <a:gd name="T27" fmla="*/ 2147483647 h 614"/>
                  <a:gd name="T28" fmla="*/ 2147483647 w 783"/>
                  <a:gd name="T29" fmla="*/ 2147483647 h 614"/>
                  <a:gd name="T30" fmla="*/ 2147483647 w 783"/>
                  <a:gd name="T31" fmla="*/ 2147483647 h 614"/>
                  <a:gd name="T32" fmla="*/ 2147483647 w 783"/>
                  <a:gd name="T33" fmla="*/ 2147483647 h 614"/>
                  <a:gd name="T34" fmla="*/ 2147483647 w 783"/>
                  <a:gd name="T35" fmla="*/ 2147483647 h 614"/>
                  <a:gd name="T36" fmla="*/ 2147483647 w 783"/>
                  <a:gd name="T37" fmla="*/ 2147483647 h 614"/>
                  <a:gd name="T38" fmla="*/ 2147483647 w 783"/>
                  <a:gd name="T39" fmla="*/ 2147483647 h 614"/>
                  <a:gd name="T40" fmla="*/ 2147483647 w 783"/>
                  <a:gd name="T41" fmla="*/ 2147483647 h 614"/>
                  <a:gd name="T42" fmla="*/ 2147483647 w 783"/>
                  <a:gd name="T43" fmla="*/ 2147483647 h 614"/>
                  <a:gd name="T44" fmla="*/ 2147483647 w 783"/>
                  <a:gd name="T45" fmla="*/ 2147483647 h 614"/>
                  <a:gd name="T46" fmla="*/ 2147483647 w 783"/>
                  <a:gd name="T47" fmla="*/ 2147483647 h 614"/>
                  <a:gd name="T48" fmla="*/ 2147483647 w 783"/>
                  <a:gd name="T49" fmla="*/ 2147483647 h 614"/>
                  <a:gd name="T50" fmla="*/ 2147483647 w 783"/>
                  <a:gd name="T51" fmla="*/ 2147483647 h 614"/>
                  <a:gd name="T52" fmla="*/ 2147483647 w 783"/>
                  <a:gd name="T53" fmla="*/ 2147483647 h 614"/>
                  <a:gd name="T54" fmla="*/ 2147483647 w 783"/>
                  <a:gd name="T55" fmla="*/ 2147483647 h 614"/>
                  <a:gd name="T56" fmla="*/ 2147483647 w 783"/>
                  <a:gd name="T57" fmla="*/ 2147483647 h 614"/>
                  <a:gd name="T58" fmla="*/ 2147483647 w 783"/>
                  <a:gd name="T59" fmla="*/ 2147483647 h 614"/>
                  <a:gd name="T60" fmla="*/ 2147483647 w 783"/>
                  <a:gd name="T61" fmla="*/ 2147483647 h 614"/>
                  <a:gd name="T62" fmla="*/ 2147483647 w 783"/>
                  <a:gd name="T63" fmla="*/ 2147483647 h 614"/>
                  <a:gd name="T64" fmla="*/ 2147483647 w 783"/>
                  <a:gd name="T65" fmla="*/ 2147483647 h 614"/>
                  <a:gd name="T66" fmla="*/ 2147483647 w 783"/>
                  <a:gd name="T67" fmla="*/ 2147483647 h 614"/>
                  <a:gd name="T68" fmla="*/ 2147483647 w 783"/>
                  <a:gd name="T69" fmla="*/ 2147483647 h 614"/>
                  <a:gd name="T70" fmla="*/ 2147483647 w 783"/>
                  <a:gd name="T71" fmla="*/ 2147483647 h 614"/>
                  <a:gd name="T72" fmla="*/ 2147483647 w 783"/>
                  <a:gd name="T73" fmla="*/ 2147483647 h 614"/>
                  <a:gd name="T74" fmla="*/ 2147483647 w 783"/>
                  <a:gd name="T75" fmla="*/ 2147483647 h 614"/>
                  <a:gd name="T76" fmla="*/ 2147483647 w 783"/>
                  <a:gd name="T77" fmla="*/ 2147483647 h 614"/>
                  <a:gd name="T78" fmla="*/ 2147483647 w 783"/>
                  <a:gd name="T79" fmla="*/ 2147483647 h 614"/>
                  <a:gd name="T80" fmla="*/ 2147483647 w 783"/>
                  <a:gd name="T81" fmla="*/ 2147483647 h 614"/>
                  <a:gd name="T82" fmla="*/ 2147483647 w 783"/>
                  <a:gd name="T83" fmla="*/ 2147483647 h 614"/>
                  <a:gd name="T84" fmla="*/ 2147483647 w 783"/>
                  <a:gd name="T85" fmla="*/ 2147483647 h 614"/>
                  <a:gd name="T86" fmla="*/ 2147483647 w 783"/>
                  <a:gd name="T87" fmla="*/ 2147483647 h 614"/>
                  <a:gd name="T88" fmla="*/ 2147483647 w 783"/>
                  <a:gd name="T89" fmla="*/ 2147483647 h 614"/>
                  <a:gd name="T90" fmla="*/ 2147483647 w 783"/>
                  <a:gd name="T91" fmla="*/ 2147483647 h 614"/>
                  <a:gd name="T92" fmla="*/ 2147483647 w 783"/>
                  <a:gd name="T93" fmla="*/ 2147483647 h 614"/>
                  <a:gd name="T94" fmla="*/ 2147483647 w 783"/>
                  <a:gd name="T95" fmla="*/ 2147483647 h 614"/>
                  <a:gd name="T96" fmla="*/ 2147483647 w 783"/>
                  <a:gd name="T97" fmla="*/ 2147483647 h 614"/>
                  <a:gd name="T98" fmla="*/ 2147483647 w 783"/>
                  <a:gd name="T99" fmla="*/ 2147483647 h 614"/>
                  <a:gd name="T100" fmla="*/ 2147483647 w 783"/>
                  <a:gd name="T101" fmla="*/ 2147483647 h 614"/>
                  <a:gd name="T102" fmla="*/ 2147483647 w 783"/>
                  <a:gd name="T103" fmla="*/ 2147483647 h 614"/>
                  <a:gd name="T104" fmla="*/ 0 w 783"/>
                  <a:gd name="T105" fmla="*/ 2147483647 h 614"/>
                  <a:gd name="T106" fmla="*/ 2147483647 w 783"/>
                  <a:gd name="T107" fmla="*/ 2147483647 h 614"/>
                  <a:gd name="T108" fmla="*/ 2147483647 w 783"/>
                  <a:gd name="T109" fmla="*/ 2147483647 h 614"/>
                  <a:gd name="T110" fmla="*/ 2147483647 w 783"/>
                  <a:gd name="T111" fmla="*/ 2147483647 h 61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783"/>
                  <a:gd name="T169" fmla="*/ 0 h 614"/>
                  <a:gd name="T170" fmla="*/ 783 w 783"/>
                  <a:gd name="T171" fmla="*/ 614 h 61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783" h="614">
                    <a:moveTo>
                      <a:pt x="156" y="110"/>
                    </a:moveTo>
                    <a:lnTo>
                      <a:pt x="193" y="127"/>
                    </a:lnTo>
                    <a:lnTo>
                      <a:pt x="205" y="138"/>
                    </a:lnTo>
                    <a:lnTo>
                      <a:pt x="218" y="142"/>
                    </a:lnTo>
                    <a:lnTo>
                      <a:pt x="220" y="166"/>
                    </a:lnTo>
                    <a:lnTo>
                      <a:pt x="218" y="147"/>
                    </a:lnTo>
                    <a:lnTo>
                      <a:pt x="222" y="167"/>
                    </a:lnTo>
                    <a:lnTo>
                      <a:pt x="236" y="166"/>
                    </a:lnTo>
                    <a:lnTo>
                      <a:pt x="245" y="170"/>
                    </a:lnTo>
                    <a:lnTo>
                      <a:pt x="244" y="160"/>
                    </a:lnTo>
                    <a:lnTo>
                      <a:pt x="256" y="160"/>
                    </a:lnTo>
                    <a:lnTo>
                      <a:pt x="265" y="152"/>
                    </a:lnTo>
                    <a:lnTo>
                      <a:pt x="263" y="156"/>
                    </a:lnTo>
                    <a:lnTo>
                      <a:pt x="300" y="133"/>
                    </a:lnTo>
                    <a:lnTo>
                      <a:pt x="311" y="133"/>
                    </a:lnTo>
                    <a:lnTo>
                      <a:pt x="312" y="124"/>
                    </a:lnTo>
                    <a:lnTo>
                      <a:pt x="311" y="122"/>
                    </a:lnTo>
                    <a:lnTo>
                      <a:pt x="320" y="110"/>
                    </a:lnTo>
                    <a:lnTo>
                      <a:pt x="336" y="108"/>
                    </a:lnTo>
                    <a:lnTo>
                      <a:pt x="343" y="108"/>
                    </a:lnTo>
                    <a:lnTo>
                      <a:pt x="344" y="108"/>
                    </a:lnTo>
                    <a:lnTo>
                      <a:pt x="380" y="126"/>
                    </a:lnTo>
                    <a:lnTo>
                      <a:pt x="386" y="137"/>
                    </a:lnTo>
                    <a:lnTo>
                      <a:pt x="402" y="145"/>
                    </a:lnTo>
                    <a:lnTo>
                      <a:pt x="409" y="163"/>
                    </a:lnTo>
                    <a:lnTo>
                      <a:pt x="422" y="167"/>
                    </a:lnTo>
                    <a:lnTo>
                      <a:pt x="433" y="183"/>
                    </a:lnTo>
                    <a:lnTo>
                      <a:pt x="441" y="185"/>
                    </a:lnTo>
                    <a:lnTo>
                      <a:pt x="443" y="199"/>
                    </a:lnTo>
                    <a:lnTo>
                      <a:pt x="448" y="199"/>
                    </a:lnTo>
                    <a:lnTo>
                      <a:pt x="450" y="194"/>
                    </a:lnTo>
                    <a:lnTo>
                      <a:pt x="462" y="192"/>
                    </a:lnTo>
                    <a:lnTo>
                      <a:pt x="469" y="195"/>
                    </a:lnTo>
                    <a:lnTo>
                      <a:pt x="475" y="209"/>
                    </a:lnTo>
                    <a:lnTo>
                      <a:pt x="483" y="217"/>
                    </a:lnTo>
                    <a:lnTo>
                      <a:pt x="479" y="230"/>
                    </a:lnTo>
                    <a:lnTo>
                      <a:pt x="484" y="234"/>
                    </a:lnTo>
                    <a:lnTo>
                      <a:pt x="483" y="237"/>
                    </a:lnTo>
                    <a:lnTo>
                      <a:pt x="487" y="239"/>
                    </a:lnTo>
                    <a:lnTo>
                      <a:pt x="488" y="241"/>
                    </a:lnTo>
                    <a:lnTo>
                      <a:pt x="491" y="267"/>
                    </a:lnTo>
                    <a:lnTo>
                      <a:pt x="487" y="288"/>
                    </a:lnTo>
                    <a:lnTo>
                      <a:pt x="483" y="298"/>
                    </a:lnTo>
                    <a:lnTo>
                      <a:pt x="487" y="302"/>
                    </a:lnTo>
                    <a:lnTo>
                      <a:pt x="483" y="306"/>
                    </a:lnTo>
                    <a:lnTo>
                      <a:pt x="484" y="330"/>
                    </a:lnTo>
                    <a:lnTo>
                      <a:pt x="495" y="342"/>
                    </a:lnTo>
                    <a:lnTo>
                      <a:pt x="498" y="353"/>
                    </a:lnTo>
                    <a:lnTo>
                      <a:pt x="501" y="355"/>
                    </a:lnTo>
                    <a:lnTo>
                      <a:pt x="508" y="341"/>
                    </a:lnTo>
                    <a:lnTo>
                      <a:pt x="508" y="327"/>
                    </a:lnTo>
                    <a:lnTo>
                      <a:pt x="505" y="323"/>
                    </a:lnTo>
                    <a:lnTo>
                      <a:pt x="495" y="320"/>
                    </a:lnTo>
                    <a:lnTo>
                      <a:pt x="502" y="317"/>
                    </a:lnTo>
                    <a:lnTo>
                      <a:pt x="519" y="330"/>
                    </a:lnTo>
                    <a:lnTo>
                      <a:pt x="519" y="324"/>
                    </a:lnTo>
                    <a:lnTo>
                      <a:pt x="526" y="323"/>
                    </a:lnTo>
                    <a:lnTo>
                      <a:pt x="516" y="350"/>
                    </a:lnTo>
                    <a:lnTo>
                      <a:pt x="511" y="357"/>
                    </a:lnTo>
                    <a:lnTo>
                      <a:pt x="511" y="360"/>
                    </a:lnTo>
                    <a:lnTo>
                      <a:pt x="500" y="364"/>
                    </a:lnTo>
                    <a:lnTo>
                      <a:pt x="512" y="378"/>
                    </a:lnTo>
                    <a:lnTo>
                      <a:pt x="525" y="392"/>
                    </a:lnTo>
                    <a:lnTo>
                      <a:pt x="545" y="422"/>
                    </a:lnTo>
                    <a:lnTo>
                      <a:pt x="551" y="428"/>
                    </a:lnTo>
                    <a:lnTo>
                      <a:pt x="551" y="429"/>
                    </a:lnTo>
                    <a:lnTo>
                      <a:pt x="556" y="438"/>
                    </a:lnTo>
                    <a:lnTo>
                      <a:pt x="570" y="467"/>
                    </a:lnTo>
                    <a:lnTo>
                      <a:pt x="577" y="474"/>
                    </a:lnTo>
                    <a:lnTo>
                      <a:pt x="588" y="470"/>
                    </a:lnTo>
                    <a:lnTo>
                      <a:pt x="588" y="465"/>
                    </a:lnTo>
                    <a:lnTo>
                      <a:pt x="605" y="481"/>
                    </a:lnTo>
                    <a:lnTo>
                      <a:pt x="613" y="502"/>
                    </a:lnTo>
                    <a:lnTo>
                      <a:pt x="630" y="529"/>
                    </a:lnTo>
                    <a:lnTo>
                      <a:pt x="630" y="525"/>
                    </a:lnTo>
                    <a:lnTo>
                      <a:pt x="634" y="522"/>
                    </a:lnTo>
                    <a:lnTo>
                      <a:pt x="651" y="531"/>
                    </a:lnTo>
                    <a:lnTo>
                      <a:pt x="658" y="532"/>
                    </a:lnTo>
                    <a:lnTo>
                      <a:pt x="676" y="546"/>
                    </a:lnTo>
                    <a:lnTo>
                      <a:pt x="693" y="574"/>
                    </a:lnTo>
                    <a:lnTo>
                      <a:pt x="690" y="576"/>
                    </a:lnTo>
                    <a:lnTo>
                      <a:pt x="690" y="588"/>
                    </a:lnTo>
                    <a:lnTo>
                      <a:pt x="700" y="597"/>
                    </a:lnTo>
                    <a:lnTo>
                      <a:pt x="708" y="594"/>
                    </a:lnTo>
                    <a:lnTo>
                      <a:pt x="722" y="588"/>
                    </a:lnTo>
                    <a:lnTo>
                      <a:pt x="727" y="588"/>
                    </a:lnTo>
                    <a:lnTo>
                      <a:pt x="727" y="589"/>
                    </a:lnTo>
                    <a:lnTo>
                      <a:pt x="737" y="588"/>
                    </a:lnTo>
                    <a:lnTo>
                      <a:pt x="734" y="600"/>
                    </a:lnTo>
                    <a:lnTo>
                      <a:pt x="737" y="603"/>
                    </a:lnTo>
                    <a:lnTo>
                      <a:pt x="744" y="599"/>
                    </a:lnTo>
                    <a:lnTo>
                      <a:pt x="741" y="588"/>
                    </a:lnTo>
                    <a:lnTo>
                      <a:pt x="743" y="581"/>
                    </a:lnTo>
                    <a:lnTo>
                      <a:pt x="745" y="582"/>
                    </a:lnTo>
                    <a:lnTo>
                      <a:pt x="756" y="578"/>
                    </a:lnTo>
                    <a:lnTo>
                      <a:pt x="758" y="596"/>
                    </a:lnTo>
                    <a:lnTo>
                      <a:pt x="752" y="600"/>
                    </a:lnTo>
                    <a:lnTo>
                      <a:pt x="755" y="601"/>
                    </a:lnTo>
                    <a:lnTo>
                      <a:pt x="745" y="613"/>
                    </a:lnTo>
                    <a:lnTo>
                      <a:pt x="754" y="606"/>
                    </a:lnTo>
                    <a:lnTo>
                      <a:pt x="769" y="583"/>
                    </a:lnTo>
                    <a:lnTo>
                      <a:pt x="777" y="558"/>
                    </a:lnTo>
                    <a:lnTo>
                      <a:pt x="782" y="542"/>
                    </a:lnTo>
                    <a:lnTo>
                      <a:pt x="782" y="539"/>
                    </a:lnTo>
                    <a:lnTo>
                      <a:pt x="776" y="558"/>
                    </a:lnTo>
                    <a:lnTo>
                      <a:pt x="766" y="565"/>
                    </a:lnTo>
                    <a:lnTo>
                      <a:pt x="770" y="557"/>
                    </a:lnTo>
                    <a:lnTo>
                      <a:pt x="765" y="545"/>
                    </a:lnTo>
                    <a:lnTo>
                      <a:pt x="770" y="522"/>
                    </a:lnTo>
                    <a:lnTo>
                      <a:pt x="777" y="518"/>
                    </a:lnTo>
                    <a:lnTo>
                      <a:pt x="780" y="522"/>
                    </a:lnTo>
                    <a:lnTo>
                      <a:pt x="777" y="490"/>
                    </a:lnTo>
                    <a:lnTo>
                      <a:pt x="777" y="488"/>
                    </a:lnTo>
                    <a:lnTo>
                      <a:pt x="775" y="452"/>
                    </a:lnTo>
                    <a:lnTo>
                      <a:pt x="770" y="402"/>
                    </a:lnTo>
                    <a:lnTo>
                      <a:pt x="762" y="384"/>
                    </a:lnTo>
                    <a:lnTo>
                      <a:pt x="745" y="355"/>
                    </a:lnTo>
                    <a:lnTo>
                      <a:pt x="729" y="325"/>
                    </a:lnTo>
                    <a:lnTo>
                      <a:pt x="729" y="324"/>
                    </a:lnTo>
                    <a:lnTo>
                      <a:pt x="711" y="295"/>
                    </a:lnTo>
                    <a:lnTo>
                      <a:pt x="694" y="269"/>
                    </a:lnTo>
                    <a:lnTo>
                      <a:pt x="687" y="245"/>
                    </a:lnTo>
                    <a:lnTo>
                      <a:pt x="690" y="227"/>
                    </a:lnTo>
                    <a:lnTo>
                      <a:pt x="666" y="199"/>
                    </a:lnTo>
                    <a:lnTo>
                      <a:pt x="637" y="163"/>
                    </a:lnTo>
                    <a:lnTo>
                      <a:pt x="622" y="140"/>
                    </a:lnTo>
                    <a:lnTo>
                      <a:pt x="622" y="137"/>
                    </a:lnTo>
                    <a:lnTo>
                      <a:pt x="606" y="113"/>
                    </a:lnTo>
                    <a:lnTo>
                      <a:pt x="605" y="113"/>
                    </a:lnTo>
                    <a:lnTo>
                      <a:pt x="602" y="105"/>
                    </a:lnTo>
                    <a:lnTo>
                      <a:pt x="595" y="88"/>
                    </a:lnTo>
                    <a:lnTo>
                      <a:pt x="581" y="54"/>
                    </a:lnTo>
                    <a:lnTo>
                      <a:pt x="573" y="27"/>
                    </a:lnTo>
                    <a:lnTo>
                      <a:pt x="570" y="27"/>
                    </a:lnTo>
                    <a:lnTo>
                      <a:pt x="570" y="26"/>
                    </a:lnTo>
                    <a:lnTo>
                      <a:pt x="566" y="5"/>
                    </a:lnTo>
                    <a:lnTo>
                      <a:pt x="540" y="5"/>
                    </a:lnTo>
                    <a:lnTo>
                      <a:pt x="526" y="2"/>
                    </a:lnTo>
                    <a:lnTo>
                      <a:pt x="523" y="0"/>
                    </a:lnTo>
                    <a:lnTo>
                      <a:pt x="512" y="9"/>
                    </a:lnTo>
                    <a:lnTo>
                      <a:pt x="519" y="36"/>
                    </a:lnTo>
                    <a:lnTo>
                      <a:pt x="518" y="51"/>
                    </a:lnTo>
                    <a:lnTo>
                      <a:pt x="505" y="52"/>
                    </a:lnTo>
                    <a:lnTo>
                      <a:pt x="500" y="38"/>
                    </a:lnTo>
                    <a:lnTo>
                      <a:pt x="500" y="31"/>
                    </a:lnTo>
                    <a:lnTo>
                      <a:pt x="495" y="31"/>
                    </a:lnTo>
                    <a:lnTo>
                      <a:pt x="484" y="33"/>
                    </a:lnTo>
                    <a:lnTo>
                      <a:pt x="480" y="33"/>
                    </a:lnTo>
                    <a:lnTo>
                      <a:pt x="476" y="33"/>
                    </a:lnTo>
                    <a:lnTo>
                      <a:pt x="473" y="33"/>
                    </a:lnTo>
                    <a:lnTo>
                      <a:pt x="465" y="34"/>
                    </a:lnTo>
                    <a:lnTo>
                      <a:pt x="456" y="36"/>
                    </a:lnTo>
                    <a:lnTo>
                      <a:pt x="455" y="36"/>
                    </a:lnTo>
                    <a:lnTo>
                      <a:pt x="450" y="36"/>
                    </a:lnTo>
                    <a:lnTo>
                      <a:pt x="437" y="36"/>
                    </a:lnTo>
                    <a:lnTo>
                      <a:pt x="413" y="37"/>
                    </a:lnTo>
                    <a:lnTo>
                      <a:pt x="408" y="38"/>
                    </a:lnTo>
                    <a:lnTo>
                      <a:pt x="404" y="38"/>
                    </a:lnTo>
                    <a:lnTo>
                      <a:pt x="397" y="40"/>
                    </a:lnTo>
                    <a:lnTo>
                      <a:pt x="394" y="40"/>
                    </a:lnTo>
                    <a:lnTo>
                      <a:pt x="393" y="40"/>
                    </a:lnTo>
                    <a:lnTo>
                      <a:pt x="390" y="40"/>
                    </a:lnTo>
                    <a:lnTo>
                      <a:pt x="380" y="40"/>
                    </a:lnTo>
                    <a:lnTo>
                      <a:pt x="370" y="41"/>
                    </a:lnTo>
                    <a:lnTo>
                      <a:pt x="366" y="42"/>
                    </a:lnTo>
                    <a:lnTo>
                      <a:pt x="363" y="42"/>
                    </a:lnTo>
                    <a:lnTo>
                      <a:pt x="358" y="42"/>
                    </a:lnTo>
                    <a:lnTo>
                      <a:pt x="345" y="42"/>
                    </a:lnTo>
                    <a:lnTo>
                      <a:pt x="340" y="44"/>
                    </a:lnTo>
                    <a:lnTo>
                      <a:pt x="333" y="45"/>
                    </a:lnTo>
                    <a:lnTo>
                      <a:pt x="329" y="45"/>
                    </a:lnTo>
                    <a:lnTo>
                      <a:pt x="326" y="45"/>
                    </a:lnTo>
                    <a:lnTo>
                      <a:pt x="316" y="45"/>
                    </a:lnTo>
                    <a:lnTo>
                      <a:pt x="311" y="47"/>
                    </a:lnTo>
                    <a:lnTo>
                      <a:pt x="308" y="47"/>
                    </a:lnTo>
                    <a:lnTo>
                      <a:pt x="305" y="47"/>
                    </a:lnTo>
                    <a:lnTo>
                      <a:pt x="300" y="47"/>
                    </a:lnTo>
                    <a:lnTo>
                      <a:pt x="290" y="48"/>
                    </a:lnTo>
                    <a:lnTo>
                      <a:pt x="275" y="49"/>
                    </a:lnTo>
                    <a:lnTo>
                      <a:pt x="254" y="51"/>
                    </a:lnTo>
                    <a:lnTo>
                      <a:pt x="254" y="49"/>
                    </a:lnTo>
                    <a:lnTo>
                      <a:pt x="238" y="23"/>
                    </a:lnTo>
                    <a:lnTo>
                      <a:pt x="237" y="20"/>
                    </a:lnTo>
                    <a:lnTo>
                      <a:pt x="223" y="23"/>
                    </a:lnTo>
                    <a:lnTo>
                      <a:pt x="215" y="23"/>
                    </a:lnTo>
                    <a:lnTo>
                      <a:pt x="194" y="27"/>
                    </a:lnTo>
                    <a:lnTo>
                      <a:pt x="193" y="27"/>
                    </a:lnTo>
                    <a:lnTo>
                      <a:pt x="168" y="30"/>
                    </a:lnTo>
                    <a:lnTo>
                      <a:pt x="151" y="33"/>
                    </a:lnTo>
                    <a:lnTo>
                      <a:pt x="144" y="33"/>
                    </a:lnTo>
                    <a:lnTo>
                      <a:pt x="134" y="34"/>
                    </a:lnTo>
                    <a:lnTo>
                      <a:pt x="131" y="36"/>
                    </a:lnTo>
                    <a:lnTo>
                      <a:pt x="129" y="36"/>
                    </a:lnTo>
                    <a:lnTo>
                      <a:pt x="123" y="36"/>
                    </a:lnTo>
                    <a:lnTo>
                      <a:pt x="112" y="37"/>
                    </a:lnTo>
                    <a:lnTo>
                      <a:pt x="111" y="37"/>
                    </a:lnTo>
                    <a:lnTo>
                      <a:pt x="98" y="38"/>
                    </a:lnTo>
                    <a:lnTo>
                      <a:pt x="95" y="38"/>
                    </a:lnTo>
                    <a:lnTo>
                      <a:pt x="84" y="40"/>
                    </a:lnTo>
                    <a:lnTo>
                      <a:pt x="81" y="40"/>
                    </a:lnTo>
                    <a:lnTo>
                      <a:pt x="80" y="40"/>
                    </a:lnTo>
                    <a:lnTo>
                      <a:pt x="75" y="41"/>
                    </a:lnTo>
                    <a:lnTo>
                      <a:pt x="55" y="42"/>
                    </a:lnTo>
                    <a:lnTo>
                      <a:pt x="43" y="44"/>
                    </a:lnTo>
                    <a:lnTo>
                      <a:pt x="40" y="45"/>
                    </a:lnTo>
                    <a:lnTo>
                      <a:pt x="34" y="45"/>
                    </a:lnTo>
                    <a:lnTo>
                      <a:pt x="31" y="45"/>
                    </a:lnTo>
                    <a:lnTo>
                      <a:pt x="1" y="49"/>
                    </a:lnTo>
                    <a:lnTo>
                      <a:pt x="0" y="66"/>
                    </a:lnTo>
                    <a:lnTo>
                      <a:pt x="23" y="87"/>
                    </a:lnTo>
                    <a:lnTo>
                      <a:pt x="22" y="101"/>
                    </a:lnTo>
                    <a:lnTo>
                      <a:pt x="27" y="106"/>
                    </a:lnTo>
                    <a:lnTo>
                      <a:pt x="12" y="126"/>
                    </a:lnTo>
                    <a:lnTo>
                      <a:pt x="29" y="122"/>
                    </a:lnTo>
                    <a:lnTo>
                      <a:pt x="76" y="109"/>
                    </a:lnTo>
                    <a:lnTo>
                      <a:pt x="81" y="106"/>
                    </a:lnTo>
                    <a:lnTo>
                      <a:pt x="108" y="105"/>
                    </a:lnTo>
                    <a:lnTo>
                      <a:pt x="118" y="104"/>
                    </a:lnTo>
                    <a:lnTo>
                      <a:pt x="119" y="104"/>
                    </a:lnTo>
                    <a:lnTo>
                      <a:pt x="120" y="104"/>
                    </a:lnTo>
                    <a:lnTo>
                      <a:pt x="156" y="110"/>
                    </a:lnTo>
                  </a:path>
                </a:pathLst>
              </a:custGeom>
              <a:solidFill>
                <a:srgbClr val="67BD62"/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prstClr val="white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263"/>
              <p:cNvSpPr>
                <a:spLocks/>
              </p:cNvSpPr>
              <p:nvPr/>
            </p:nvSpPr>
            <p:spPr bwMode="auto">
              <a:xfrm>
                <a:off x="6188075" y="5373688"/>
                <a:ext cx="79375" cy="49212"/>
              </a:xfrm>
              <a:custGeom>
                <a:avLst/>
                <a:gdLst>
                  <a:gd name="T0" fmla="*/ 0 w 49"/>
                  <a:gd name="T1" fmla="*/ 2147483647 h 34"/>
                  <a:gd name="T2" fmla="*/ 2147483647 w 49"/>
                  <a:gd name="T3" fmla="*/ 2147483647 h 34"/>
                  <a:gd name="T4" fmla="*/ 2147483647 w 49"/>
                  <a:gd name="T5" fmla="*/ 2147483647 h 34"/>
                  <a:gd name="T6" fmla="*/ 2147483647 w 49"/>
                  <a:gd name="T7" fmla="*/ 2147483647 h 34"/>
                  <a:gd name="T8" fmla="*/ 2147483647 w 49"/>
                  <a:gd name="T9" fmla="*/ 2147483647 h 34"/>
                  <a:gd name="T10" fmla="*/ 2147483647 w 49"/>
                  <a:gd name="T11" fmla="*/ 2147483647 h 34"/>
                  <a:gd name="T12" fmla="*/ 2147483647 w 49"/>
                  <a:gd name="T13" fmla="*/ 0 h 34"/>
                  <a:gd name="T14" fmla="*/ 2147483647 w 49"/>
                  <a:gd name="T15" fmla="*/ 2147483647 h 34"/>
                  <a:gd name="T16" fmla="*/ 2147483647 w 49"/>
                  <a:gd name="T17" fmla="*/ 2147483647 h 34"/>
                  <a:gd name="T18" fmla="*/ 2147483647 w 49"/>
                  <a:gd name="T19" fmla="*/ 2147483647 h 34"/>
                  <a:gd name="T20" fmla="*/ 2147483647 w 49"/>
                  <a:gd name="T21" fmla="*/ 2147483647 h 34"/>
                  <a:gd name="T22" fmla="*/ 2147483647 w 49"/>
                  <a:gd name="T23" fmla="*/ 2147483647 h 34"/>
                  <a:gd name="T24" fmla="*/ 0 w 49"/>
                  <a:gd name="T25" fmla="*/ 2147483647 h 3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9"/>
                  <a:gd name="T40" fmla="*/ 0 h 34"/>
                  <a:gd name="T41" fmla="*/ 49 w 49"/>
                  <a:gd name="T42" fmla="*/ 34 h 3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9" h="34">
                    <a:moveTo>
                      <a:pt x="0" y="33"/>
                    </a:moveTo>
                    <a:lnTo>
                      <a:pt x="26" y="20"/>
                    </a:lnTo>
                    <a:lnTo>
                      <a:pt x="27" y="14"/>
                    </a:lnTo>
                    <a:lnTo>
                      <a:pt x="38" y="17"/>
                    </a:lnTo>
                    <a:lnTo>
                      <a:pt x="48" y="12"/>
                    </a:lnTo>
                    <a:lnTo>
                      <a:pt x="38" y="4"/>
                    </a:lnTo>
                    <a:lnTo>
                      <a:pt x="26" y="0"/>
                    </a:lnTo>
                    <a:lnTo>
                      <a:pt x="26" y="7"/>
                    </a:lnTo>
                    <a:lnTo>
                      <a:pt x="24" y="11"/>
                    </a:lnTo>
                    <a:lnTo>
                      <a:pt x="17" y="8"/>
                    </a:lnTo>
                    <a:lnTo>
                      <a:pt x="4" y="18"/>
                    </a:lnTo>
                    <a:lnTo>
                      <a:pt x="5" y="28"/>
                    </a:lnTo>
                    <a:lnTo>
                      <a:pt x="0" y="33"/>
                    </a:lnTo>
                  </a:path>
                </a:pathLst>
              </a:custGeom>
              <a:grpFill/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264"/>
              <p:cNvSpPr>
                <a:spLocks/>
              </p:cNvSpPr>
              <p:nvPr/>
            </p:nvSpPr>
            <p:spPr bwMode="auto">
              <a:xfrm>
                <a:off x="6292850" y="5360988"/>
                <a:ext cx="36513" cy="33337"/>
              </a:xfrm>
              <a:custGeom>
                <a:avLst/>
                <a:gdLst>
                  <a:gd name="T0" fmla="*/ 0 w 23"/>
                  <a:gd name="T1" fmla="*/ 2147483647 h 23"/>
                  <a:gd name="T2" fmla="*/ 2147483647 w 23"/>
                  <a:gd name="T3" fmla="*/ 2147483647 h 23"/>
                  <a:gd name="T4" fmla="*/ 2147483647 w 23"/>
                  <a:gd name="T5" fmla="*/ 0 h 23"/>
                  <a:gd name="T6" fmla="*/ 2147483647 w 23"/>
                  <a:gd name="T7" fmla="*/ 2147483647 h 23"/>
                  <a:gd name="T8" fmla="*/ 0 w 23"/>
                  <a:gd name="T9" fmla="*/ 2147483647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23"/>
                  <a:gd name="T17" fmla="*/ 23 w 23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23">
                    <a:moveTo>
                      <a:pt x="0" y="20"/>
                    </a:moveTo>
                    <a:lnTo>
                      <a:pt x="1" y="22"/>
                    </a:lnTo>
                    <a:lnTo>
                      <a:pt x="22" y="0"/>
                    </a:lnTo>
                    <a:lnTo>
                      <a:pt x="12" y="10"/>
                    </a:lnTo>
                    <a:lnTo>
                      <a:pt x="0" y="20"/>
                    </a:lnTo>
                  </a:path>
                </a:pathLst>
              </a:custGeom>
              <a:grpFill/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265"/>
              <p:cNvSpPr>
                <a:spLocks/>
              </p:cNvSpPr>
              <p:nvPr/>
            </p:nvSpPr>
            <p:spPr bwMode="auto">
              <a:xfrm>
                <a:off x="6330950" y="5349875"/>
                <a:ext cx="36513" cy="34925"/>
              </a:xfrm>
              <a:custGeom>
                <a:avLst/>
                <a:gdLst>
                  <a:gd name="T0" fmla="*/ 0 w 23"/>
                  <a:gd name="T1" fmla="*/ 2147483647 h 23"/>
                  <a:gd name="T2" fmla="*/ 2147483647 w 23"/>
                  <a:gd name="T3" fmla="*/ 0 h 23"/>
                  <a:gd name="T4" fmla="*/ 2147483647 w 23"/>
                  <a:gd name="T5" fmla="*/ 2147483647 h 23"/>
                  <a:gd name="T6" fmla="*/ 0 w 23"/>
                  <a:gd name="T7" fmla="*/ 2147483647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23"/>
                  <a:gd name="T14" fmla="*/ 23 w 23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23">
                    <a:moveTo>
                      <a:pt x="0" y="22"/>
                    </a:moveTo>
                    <a:lnTo>
                      <a:pt x="22" y="0"/>
                    </a:lnTo>
                    <a:lnTo>
                      <a:pt x="22" y="16"/>
                    </a:lnTo>
                    <a:lnTo>
                      <a:pt x="0" y="22"/>
                    </a:lnTo>
                  </a:path>
                </a:pathLst>
              </a:custGeom>
              <a:grpFill/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266"/>
              <p:cNvSpPr>
                <a:spLocks/>
              </p:cNvSpPr>
              <p:nvPr/>
            </p:nvSpPr>
            <p:spPr bwMode="auto">
              <a:xfrm>
                <a:off x="6254750" y="5373688"/>
                <a:ext cx="38100" cy="36512"/>
              </a:xfrm>
              <a:custGeom>
                <a:avLst/>
                <a:gdLst>
                  <a:gd name="T0" fmla="*/ 0 w 24"/>
                  <a:gd name="T1" fmla="*/ 0 h 24"/>
                  <a:gd name="T2" fmla="*/ 2147483647 w 24"/>
                  <a:gd name="T3" fmla="*/ 2147483647 h 24"/>
                  <a:gd name="T4" fmla="*/ 2147483647 w 24"/>
                  <a:gd name="T5" fmla="*/ 0 h 24"/>
                  <a:gd name="T6" fmla="*/ 0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0" y="0"/>
                    </a:moveTo>
                    <a:lnTo>
                      <a:pt x="7" y="23"/>
                    </a:lnTo>
                    <a:lnTo>
                      <a:pt x="23" y="0"/>
                    </a:lnTo>
                    <a:lnTo>
                      <a:pt x="0" y="0"/>
                    </a:lnTo>
                  </a:path>
                </a:pathLst>
              </a:custGeom>
              <a:grpFill/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267"/>
              <p:cNvSpPr>
                <a:spLocks/>
              </p:cNvSpPr>
              <p:nvPr/>
            </p:nvSpPr>
            <p:spPr bwMode="auto">
              <a:xfrm>
                <a:off x="6345238" y="5340350"/>
                <a:ext cx="36512" cy="33338"/>
              </a:xfrm>
              <a:custGeom>
                <a:avLst/>
                <a:gdLst>
                  <a:gd name="T0" fmla="*/ 0 w 24"/>
                  <a:gd name="T1" fmla="*/ 2147483647 h 23"/>
                  <a:gd name="T2" fmla="*/ 2147483647 w 24"/>
                  <a:gd name="T3" fmla="*/ 0 h 23"/>
                  <a:gd name="T4" fmla="*/ 2147483647 w 24"/>
                  <a:gd name="T5" fmla="*/ 0 h 23"/>
                  <a:gd name="T6" fmla="*/ 0 w 24"/>
                  <a:gd name="T7" fmla="*/ 2147483647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0" y="22"/>
                    </a:moveTo>
                    <a:lnTo>
                      <a:pt x="23" y="0"/>
                    </a:lnTo>
                    <a:lnTo>
                      <a:pt x="0" y="22"/>
                    </a:lnTo>
                  </a:path>
                </a:pathLst>
              </a:custGeom>
              <a:grpFill/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7" name="Freeform 268"/>
            <p:cNvSpPr>
              <a:spLocks/>
            </p:cNvSpPr>
            <p:nvPr/>
          </p:nvSpPr>
          <p:spPr bwMode="auto">
            <a:xfrm>
              <a:off x="6265265" y="3793950"/>
              <a:ext cx="739775" cy="720725"/>
            </a:xfrm>
            <a:custGeom>
              <a:avLst/>
              <a:gdLst>
                <a:gd name="T0" fmla="*/ 2147483647 w 469"/>
                <a:gd name="T1" fmla="*/ 2147483647 h 489"/>
                <a:gd name="T2" fmla="*/ 2147483647 w 469"/>
                <a:gd name="T3" fmla="*/ 2147483647 h 489"/>
                <a:gd name="T4" fmla="*/ 2147483647 w 469"/>
                <a:gd name="T5" fmla="*/ 2147483647 h 489"/>
                <a:gd name="T6" fmla="*/ 2147483647 w 469"/>
                <a:gd name="T7" fmla="*/ 2147483647 h 489"/>
                <a:gd name="T8" fmla="*/ 2147483647 w 469"/>
                <a:gd name="T9" fmla="*/ 2147483647 h 489"/>
                <a:gd name="T10" fmla="*/ 2147483647 w 469"/>
                <a:gd name="T11" fmla="*/ 2147483647 h 489"/>
                <a:gd name="T12" fmla="*/ 2147483647 w 469"/>
                <a:gd name="T13" fmla="*/ 2147483647 h 489"/>
                <a:gd name="T14" fmla="*/ 2147483647 w 469"/>
                <a:gd name="T15" fmla="*/ 2147483647 h 489"/>
                <a:gd name="T16" fmla="*/ 2147483647 w 469"/>
                <a:gd name="T17" fmla="*/ 2147483647 h 489"/>
                <a:gd name="T18" fmla="*/ 2147483647 w 469"/>
                <a:gd name="T19" fmla="*/ 2147483647 h 489"/>
                <a:gd name="T20" fmla="*/ 2147483647 w 469"/>
                <a:gd name="T21" fmla="*/ 2147483647 h 489"/>
                <a:gd name="T22" fmla="*/ 2147483647 w 469"/>
                <a:gd name="T23" fmla="*/ 2147483647 h 489"/>
                <a:gd name="T24" fmla="*/ 2147483647 w 469"/>
                <a:gd name="T25" fmla="*/ 2147483647 h 489"/>
                <a:gd name="T26" fmla="*/ 2147483647 w 469"/>
                <a:gd name="T27" fmla="*/ 2147483647 h 489"/>
                <a:gd name="T28" fmla="*/ 2147483647 w 469"/>
                <a:gd name="T29" fmla="*/ 2147483647 h 489"/>
                <a:gd name="T30" fmla="*/ 2147483647 w 469"/>
                <a:gd name="T31" fmla="*/ 2147483647 h 489"/>
                <a:gd name="T32" fmla="*/ 2147483647 w 469"/>
                <a:gd name="T33" fmla="*/ 2147483647 h 489"/>
                <a:gd name="T34" fmla="*/ 2147483647 w 469"/>
                <a:gd name="T35" fmla="*/ 2147483647 h 489"/>
                <a:gd name="T36" fmla="*/ 2147483647 w 469"/>
                <a:gd name="T37" fmla="*/ 2147483647 h 489"/>
                <a:gd name="T38" fmla="*/ 2147483647 w 469"/>
                <a:gd name="T39" fmla="*/ 2147483647 h 489"/>
                <a:gd name="T40" fmla="*/ 2147483647 w 469"/>
                <a:gd name="T41" fmla="*/ 2147483647 h 489"/>
                <a:gd name="T42" fmla="*/ 2147483647 w 469"/>
                <a:gd name="T43" fmla="*/ 2147483647 h 489"/>
                <a:gd name="T44" fmla="*/ 2147483647 w 469"/>
                <a:gd name="T45" fmla="*/ 2147483647 h 489"/>
                <a:gd name="T46" fmla="*/ 2147483647 w 469"/>
                <a:gd name="T47" fmla="*/ 2147483647 h 489"/>
                <a:gd name="T48" fmla="*/ 2147483647 w 469"/>
                <a:gd name="T49" fmla="*/ 2147483647 h 489"/>
                <a:gd name="T50" fmla="*/ 2147483647 w 469"/>
                <a:gd name="T51" fmla="*/ 2147483647 h 489"/>
                <a:gd name="T52" fmla="*/ 2147483647 w 469"/>
                <a:gd name="T53" fmla="*/ 2147483647 h 489"/>
                <a:gd name="T54" fmla="*/ 2147483647 w 469"/>
                <a:gd name="T55" fmla="*/ 2147483647 h 489"/>
                <a:gd name="T56" fmla="*/ 2147483647 w 469"/>
                <a:gd name="T57" fmla="*/ 2147483647 h 489"/>
                <a:gd name="T58" fmla="*/ 2147483647 w 469"/>
                <a:gd name="T59" fmla="*/ 2147483647 h 489"/>
                <a:gd name="T60" fmla="*/ 2147483647 w 469"/>
                <a:gd name="T61" fmla="*/ 2147483647 h 489"/>
                <a:gd name="T62" fmla="*/ 2147483647 w 469"/>
                <a:gd name="T63" fmla="*/ 2147483647 h 489"/>
                <a:gd name="T64" fmla="*/ 2147483647 w 469"/>
                <a:gd name="T65" fmla="*/ 2147483647 h 489"/>
                <a:gd name="T66" fmla="*/ 2147483647 w 469"/>
                <a:gd name="T67" fmla="*/ 2147483647 h 489"/>
                <a:gd name="T68" fmla="*/ 2147483647 w 469"/>
                <a:gd name="T69" fmla="*/ 2147483647 h 489"/>
                <a:gd name="T70" fmla="*/ 2147483647 w 469"/>
                <a:gd name="T71" fmla="*/ 2147483647 h 489"/>
                <a:gd name="T72" fmla="*/ 2147483647 w 469"/>
                <a:gd name="T73" fmla="*/ 2147483647 h 489"/>
                <a:gd name="T74" fmla="*/ 2147483647 w 469"/>
                <a:gd name="T75" fmla="*/ 2147483647 h 489"/>
                <a:gd name="T76" fmla="*/ 2147483647 w 469"/>
                <a:gd name="T77" fmla="*/ 2147483647 h 489"/>
                <a:gd name="T78" fmla="*/ 2147483647 w 469"/>
                <a:gd name="T79" fmla="*/ 2147483647 h 489"/>
                <a:gd name="T80" fmla="*/ 2147483647 w 469"/>
                <a:gd name="T81" fmla="*/ 2147483647 h 489"/>
                <a:gd name="T82" fmla="*/ 2147483647 w 469"/>
                <a:gd name="T83" fmla="*/ 2147483647 h 489"/>
                <a:gd name="T84" fmla="*/ 2147483647 w 469"/>
                <a:gd name="T85" fmla="*/ 2147483647 h 489"/>
                <a:gd name="T86" fmla="*/ 2147483647 w 469"/>
                <a:gd name="T87" fmla="*/ 2147483647 h 489"/>
                <a:gd name="T88" fmla="*/ 2147483647 w 469"/>
                <a:gd name="T89" fmla="*/ 2147483647 h 489"/>
                <a:gd name="T90" fmla="*/ 2147483647 w 469"/>
                <a:gd name="T91" fmla="*/ 2147483647 h 489"/>
                <a:gd name="T92" fmla="*/ 2147483647 w 469"/>
                <a:gd name="T93" fmla="*/ 2147483647 h 489"/>
                <a:gd name="T94" fmla="*/ 2147483647 w 469"/>
                <a:gd name="T95" fmla="*/ 2147483647 h 489"/>
                <a:gd name="T96" fmla="*/ 2147483647 w 469"/>
                <a:gd name="T97" fmla="*/ 2147483647 h 489"/>
                <a:gd name="T98" fmla="*/ 2147483647 w 469"/>
                <a:gd name="T99" fmla="*/ 2147483647 h 489"/>
                <a:gd name="T100" fmla="*/ 2147483647 w 469"/>
                <a:gd name="T101" fmla="*/ 2147483647 h 489"/>
                <a:gd name="T102" fmla="*/ 2147483647 w 469"/>
                <a:gd name="T103" fmla="*/ 2147483647 h 489"/>
                <a:gd name="T104" fmla="*/ 2147483647 w 469"/>
                <a:gd name="T105" fmla="*/ 2147483647 h 489"/>
                <a:gd name="T106" fmla="*/ 2147483647 w 469"/>
                <a:gd name="T107" fmla="*/ 2147483647 h 489"/>
                <a:gd name="T108" fmla="*/ 2147483647 w 469"/>
                <a:gd name="T109" fmla="*/ 2147483647 h 489"/>
                <a:gd name="T110" fmla="*/ 2147483647 w 469"/>
                <a:gd name="T111" fmla="*/ 2147483647 h 48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69"/>
                <a:gd name="T169" fmla="*/ 0 h 489"/>
                <a:gd name="T170" fmla="*/ 469 w 469"/>
                <a:gd name="T171" fmla="*/ 489 h 48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69" h="489">
                  <a:moveTo>
                    <a:pt x="69" y="22"/>
                  </a:moveTo>
                  <a:lnTo>
                    <a:pt x="72" y="22"/>
                  </a:lnTo>
                  <a:lnTo>
                    <a:pt x="74" y="22"/>
                  </a:lnTo>
                  <a:lnTo>
                    <a:pt x="77" y="20"/>
                  </a:lnTo>
                  <a:lnTo>
                    <a:pt x="85" y="20"/>
                  </a:lnTo>
                  <a:lnTo>
                    <a:pt x="98" y="19"/>
                  </a:lnTo>
                  <a:lnTo>
                    <a:pt x="108" y="18"/>
                  </a:lnTo>
                  <a:lnTo>
                    <a:pt x="112" y="16"/>
                  </a:lnTo>
                  <a:lnTo>
                    <a:pt x="117" y="16"/>
                  </a:lnTo>
                  <a:lnTo>
                    <a:pt x="128" y="13"/>
                  </a:lnTo>
                  <a:lnTo>
                    <a:pt x="138" y="13"/>
                  </a:lnTo>
                  <a:lnTo>
                    <a:pt x="144" y="12"/>
                  </a:lnTo>
                  <a:lnTo>
                    <a:pt x="145" y="12"/>
                  </a:lnTo>
                  <a:lnTo>
                    <a:pt x="171" y="9"/>
                  </a:lnTo>
                  <a:lnTo>
                    <a:pt x="171" y="8"/>
                  </a:lnTo>
                  <a:lnTo>
                    <a:pt x="178" y="6"/>
                  </a:lnTo>
                  <a:lnTo>
                    <a:pt x="182" y="6"/>
                  </a:lnTo>
                  <a:lnTo>
                    <a:pt x="184" y="6"/>
                  </a:lnTo>
                  <a:lnTo>
                    <a:pt x="198" y="4"/>
                  </a:lnTo>
                  <a:lnTo>
                    <a:pt x="210" y="1"/>
                  </a:lnTo>
                  <a:lnTo>
                    <a:pt x="217" y="0"/>
                  </a:lnTo>
                  <a:lnTo>
                    <a:pt x="216" y="8"/>
                  </a:lnTo>
                  <a:lnTo>
                    <a:pt x="206" y="18"/>
                  </a:lnTo>
                  <a:lnTo>
                    <a:pt x="200" y="34"/>
                  </a:lnTo>
                  <a:lnTo>
                    <a:pt x="202" y="37"/>
                  </a:lnTo>
                  <a:lnTo>
                    <a:pt x="210" y="42"/>
                  </a:lnTo>
                  <a:lnTo>
                    <a:pt x="221" y="48"/>
                  </a:lnTo>
                  <a:lnTo>
                    <a:pt x="224" y="51"/>
                  </a:lnTo>
                  <a:lnTo>
                    <a:pt x="229" y="54"/>
                  </a:lnTo>
                  <a:lnTo>
                    <a:pt x="231" y="55"/>
                  </a:lnTo>
                  <a:lnTo>
                    <a:pt x="234" y="56"/>
                  </a:lnTo>
                  <a:lnTo>
                    <a:pt x="235" y="55"/>
                  </a:lnTo>
                  <a:lnTo>
                    <a:pt x="246" y="55"/>
                  </a:lnTo>
                  <a:lnTo>
                    <a:pt x="250" y="65"/>
                  </a:lnTo>
                  <a:lnTo>
                    <a:pt x="257" y="73"/>
                  </a:lnTo>
                  <a:lnTo>
                    <a:pt x="260" y="74"/>
                  </a:lnTo>
                  <a:lnTo>
                    <a:pt x="260" y="77"/>
                  </a:lnTo>
                  <a:lnTo>
                    <a:pt x="261" y="81"/>
                  </a:lnTo>
                  <a:lnTo>
                    <a:pt x="268" y="90"/>
                  </a:lnTo>
                  <a:lnTo>
                    <a:pt x="274" y="95"/>
                  </a:lnTo>
                  <a:lnTo>
                    <a:pt x="276" y="101"/>
                  </a:lnTo>
                  <a:lnTo>
                    <a:pt x="278" y="101"/>
                  </a:lnTo>
                  <a:lnTo>
                    <a:pt x="281" y="106"/>
                  </a:lnTo>
                  <a:lnTo>
                    <a:pt x="299" y="116"/>
                  </a:lnTo>
                  <a:lnTo>
                    <a:pt x="311" y="123"/>
                  </a:lnTo>
                  <a:lnTo>
                    <a:pt x="315" y="130"/>
                  </a:lnTo>
                  <a:lnTo>
                    <a:pt x="319" y="137"/>
                  </a:lnTo>
                  <a:lnTo>
                    <a:pt x="325" y="140"/>
                  </a:lnTo>
                  <a:lnTo>
                    <a:pt x="326" y="140"/>
                  </a:lnTo>
                  <a:lnTo>
                    <a:pt x="333" y="142"/>
                  </a:lnTo>
                  <a:lnTo>
                    <a:pt x="333" y="144"/>
                  </a:lnTo>
                  <a:lnTo>
                    <a:pt x="335" y="144"/>
                  </a:lnTo>
                  <a:lnTo>
                    <a:pt x="346" y="160"/>
                  </a:lnTo>
                  <a:lnTo>
                    <a:pt x="353" y="166"/>
                  </a:lnTo>
                  <a:lnTo>
                    <a:pt x="355" y="173"/>
                  </a:lnTo>
                  <a:lnTo>
                    <a:pt x="365" y="177"/>
                  </a:lnTo>
                  <a:lnTo>
                    <a:pt x="366" y="181"/>
                  </a:lnTo>
                  <a:lnTo>
                    <a:pt x="369" y="184"/>
                  </a:lnTo>
                  <a:lnTo>
                    <a:pt x="379" y="187"/>
                  </a:lnTo>
                  <a:lnTo>
                    <a:pt x="386" y="191"/>
                  </a:lnTo>
                  <a:lnTo>
                    <a:pt x="391" y="194"/>
                  </a:lnTo>
                  <a:lnTo>
                    <a:pt x="391" y="202"/>
                  </a:lnTo>
                  <a:lnTo>
                    <a:pt x="404" y="220"/>
                  </a:lnTo>
                  <a:lnTo>
                    <a:pt x="405" y="234"/>
                  </a:lnTo>
                  <a:lnTo>
                    <a:pt x="408" y="237"/>
                  </a:lnTo>
                  <a:lnTo>
                    <a:pt x="409" y="237"/>
                  </a:lnTo>
                  <a:lnTo>
                    <a:pt x="418" y="238"/>
                  </a:lnTo>
                  <a:lnTo>
                    <a:pt x="436" y="263"/>
                  </a:lnTo>
                  <a:lnTo>
                    <a:pt x="436" y="270"/>
                  </a:lnTo>
                  <a:lnTo>
                    <a:pt x="436" y="273"/>
                  </a:lnTo>
                  <a:lnTo>
                    <a:pt x="441" y="284"/>
                  </a:lnTo>
                  <a:lnTo>
                    <a:pt x="451" y="284"/>
                  </a:lnTo>
                  <a:lnTo>
                    <a:pt x="462" y="288"/>
                  </a:lnTo>
                  <a:lnTo>
                    <a:pt x="465" y="288"/>
                  </a:lnTo>
                  <a:lnTo>
                    <a:pt x="468" y="293"/>
                  </a:lnTo>
                  <a:lnTo>
                    <a:pt x="455" y="310"/>
                  </a:lnTo>
                  <a:lnTo>
                    <a:pt x="450" y="310"/>
                  </a:lnTo>
                  <a:lnTo>
                    <a:pt x="452" y="314"/>
                  </a:lnTo>
                  <a:lnTo>
                    <a:pt x="447" y="327"/>
                  </a:lnTo>
                  <a:lnTo>
                    <a:pt x="444" y="327"/>
                  </a:lnTo>
                  <a:lnTo>
                    <a:pt x="443" y="327"/>
                  </a:lnTo>
                  <a:lnTo>
                    <a:pt x="441" y="328"/>
                  </a:lnTo>
                  <a:lnTo>
                    <a:pt x="445" y="329"/>
                  </a:lnTo>
                  <a:lnTo>
                    <a:pt x="448" y="338"/>
                  </a:lnTo>
                  <a:lnTo>
                    <a:pt x="445" y="345"/>
                  </a:lnTo>
                  <a:lnTo>
                    <a:pt x="443" y="343"/>
                  </a:lnTo>
                  <a:lnTo>
                    <a:pt x="438" y="347"/>
                  </a:lnTo>
                  <a:lnTo>
                    <a:pt x="438" y="350"/>
                  </a:lnTo>
                  <a:lnTo>
                    <a:pt x="445" y="349"/>
                  </a:lnTo>
                  <a:lnTo>
                    <a:pt x="440" y="366"/>
                  </a:lnTo>
                  <a:lnTo>
                    <a:pt x="438" y="367"/>
                  </a:lnTo>
                  <a:lnTo>
                    <a:pt x="441" y="375"/>
                  </a:lnTo>
                  <a:lnTo>
                    <a:pt x="443" y="378"/>
                  </a:lnTo>
                  <a:lnTo>
                    <a:pt x="434" y="392"/>
                  </a:lnTo>
                  <a:lnTo>
                    <a:pt x="429" y="396"/>
                  </a:lnTo>
                  <a:lnTo>
                    <a:pt x="432" y="395"/>
                  </a:lnTo>
                  <a:lnTo>
                    <a:pt x="432" y="407"/>
                  </a:lnTo>
                  <a:lnTo>
                    <a:pt x="429" y="408"/>
                  </a:lnTo>
                  <a:lnTo>
                    <a:pt x="434" y="411"/>
                  </a:lnTo>
                  <a:lnTo>
                    <a:pt x="436" y="440"/>
                  </a:lnTo>
                  <a:lnTo>
                    <a:pt x="409" y="440"/>
                  </a:lnTo>
                  <a:lnTo>
                    <a:pt x="396" y="438"/>
                  </a:lnTo>
                  <a:lnTo>
                    <a:pt x="393" y="435"/>
                  </a:lnTo>
                  <a:lnTo>
                    <a:pt x="382" y="445"/>
                  </a:lnTo>
                  <a:lnTo>
                    <a:pt x="389" y="471"/>
                  </a:lnTo>
                  <a:lnTo>
                    <a:pt x="387" y="486"/>
                  </a:lnTo>
                  <a:lnTo>
                    <a:pt x="375" y="488"/>
                  </a:lnTo>
                  <a:lnTo>
                    <a:pt x="369" y="474"/>
                  </a:lnTo>
                  <a:lnTo>
                    <a:pt x="369" y="467"/>
                  </a:lnTo>
                  <a:lnTo>
                    <a:pt x="365" y="467"/>
                  </a:lnTo>
                  <a:lnTo>
                    <a:pt x="354" y="468"/>
                  </a:lnTo>
                  <a:lnTo>
                    <a:pt x="350" y="468"/>
                  </a:lnTo>
                  <a:lnTo>
                    <a:pt x="346" y="468"/>
                  </a:lnTo>
                  <a:lnTo>
                    <a:pt x="343" y="468"/>
                  </a:lnTo>
                  <a:lnTo>
                    <a:pt x="335" y="469"/>
                  </a:lnTo>
                  <a:lnTo>
                    <a:pt x="326" y="471"/>
                  </a:lnTo>
                  <a:lnTo>
                    <a:pt x="325" y="471"/>
                  </a:lnTo>
                  <a:lnTo>
                    <a:pt x="319" y="471"/>
                  </a:lnTo>
                  <a:lnTo>
                    <a:pt x="307" y="471"/>
                  </a:lnTo>
                  <a:lnTo>
                    <a:pt x="283" y="472"/>
                  </a:lnTo>
                  <a:lnTo>
                    <a:pt x="278" y="474"/>
                  </a:lnTo>
                  <a:lnTo>
                    <a:pt x="274" y="474"/>
                  </a:lnTo>
                  <a:lnTo>
                    <a:pt x="267" y="475"/>
                  </a:lnTo>
                  <a:lnTo>
                    <a:pt x="264" y="475"/>
                  </a:lnTo>
                  <a:lnTo>
                    <a:pt x="263" y="475"/>
                  </a:lnTo>
                  <a:lnTo>
                    <a:pt x="260" y="475"/>
                  </a:lnTo>
                  <a:lnTo>
                    <a:pt x="250" y="475"/>
                  </a:lnTo>
                  <a:lnTo>
                    <a:pt x="240" y="476"/>
                  </a:lnTo>
                  <a:lnTo>
                    <a:pt x="236" y="478"/>
                  </a:lnTo>
                  <a:lnTo>
                    <a:pt x="234" y="478"/>
                  </a:lnTo>
                  <a:lnTo>
                    <a:pt x="228" y="478"/>
                  </a:lnTo>
                  <a:lnTo>
                    <a:pt x="216" y="478"/>
                  </a:lnTo>
                  <a:lnTo>
                    <a:pt x="210" y="479"/>
                  </a:lnTo>
                  <a:lnTo>
                    <a:pt x="203" y="481"/>
                  </a:lnTo>
                  <a:lnTo>
                    <a:pt x="199" y="481"/>
                  </a:lnTo>
                  <a:lnTo>
                    <a:pt x="196" y="481"/>
                  </a:lnTo>
                  <a:lnTo>
                    <a:pt x="186" y="481"/>
                  </a:lnTo>
                  <a:lnTo>
                    <a:pt x="181" y="482"/>
                  </a:lnTo>
                  <a:lnTo>
                    <a:pt x="178" y="482"/>
                  </a:lnTo>
                  <a:lnTo>
                    <a:pt x="175" y="482"/>
                  </a:lnTo>
                  <a:lnTo>
                    <a:pt x="170" y="482"/>
                  </a:lnTo>
                  <a:lnTo>
                    <a:pt x="160" y="483"/>
                  </a:lnTo>
                  <a:lnTo>
                    <a:pt x="145" y="485"/>
                  </a:lnTo>
                  <a:lnTo>
                    <a:pt x="124" y="486"/>
                  </a:lnTo>
                  <a:lnTo>
                    <a:pt x="124" y="485"/>
                  </a:lnTo>
                  <a:lnTo>
                    <a:pt x="109" y="458"/>
                  </a:lnTo>
                  <a:lnTo>
                    <a:pt x="108" y="456"/>
                  </a:lnTo>
                  <a:lnTo>
                    <a:pt x="108" y="454"/>
                  </a:lnTo>
                  <a:lnTo>
                    <a:pt x="105" y="449"/>
                  </a:lnTo>
                  <a:lnTo>
                    <a:pt x="102" y="443"/>
                  </a:lnTo>
                  <a:lnTo>
                    <a:pt x="95" y="431"/>
                  </a:lnTo>
                  <a:lnTo>
                    <a:pt x="95" y="424"/>
                  </a:lnTo>
                  <a:lnTo>
                    <a:pt x="95" y="417"/>
                  </a:lnTo>
                  <a:lnTo>
                    <a:pt x="96" y="403"/>
                  </a:lnTo>
                  <a:lnTo>
                    <a:pt x="96" y="402"/>
                  </a:lnTo>
                  <a:lnTo>
                    <a:pt x="94" y="389"/>
                  </a:lnTo>
                  <a:lnTo>
                    <a:pt x="87" y="384"/>
                  </a:lnTo>
                  <a:lnTo>
                    <a:pt x="85" y="375"/>
                  </a:lnTo>
                  <a:lnTo>
                    <a:pt x="85" y="374"/>
                  </a:lnTo>
                  <a:lnTo>
                    <a:pt x="84" y="374"/>
                  </a:lnTo>
                  <a:lnTo>
                    <a:pt x="84" y="364"/>
                  </a:lnTo>
                  <a:lnTo>
                    <a:pt x="84" y="361"/>
                  </a:lnTo>
                  <a:lnTo>
                    <a:pt x="88" y="350"/>
                  </a:lnTo>
                  <a:lnTo>
                    <a:pt x="88" y="349"/>
                  </a:lnTo>
                  <a:lnTo>
                    <a:pt x="88" y="342"/>
                  </a:lnTo>
                  <a:lnTo>
                    <a:pt x="87" y="335"/>
                  </a:lnTo>
                  <a:lnTo>
                    <a:pt x="92" y="328"/>
                  </a:lnTo>
                  <a:lnTo>
                    <a:pt x="98" y="323"/>
                  </a:lnTo>
                  <a:lnTo>
                    <a:pt x="99" y="320"/>
                  </a:lnTo>
                  <a:lnTo>
                    <a:pt x="90" y="313"/>
                  </a:lnTo>
                  <a:lnTo>
                    <a:pt x="91" y="307"/>
                  </a:lnTo>
                  <a:lnTo>
                    <a:pt x="88" y="293"/>
                  </a:lnTo>
                  <a:lnTo>
                    <a:pt x="87" y="293"/>
                  </a:lnTo>
                  <a:lnTo>
                    <a:pt x="78" y="284"/>
                  </a:lnTo>
                  <a:lnTo>
                    <a:pt x="76" y="281"/>
                  </a:lnTo>
                  <a:lnTo>
                    <a:pt x="73" y="270"/>
                  </a:lnTo>
                  <a:lnTo>
                    <a:pt x="72" y="270"/>
                  </a:lnTo>
                  <a:lnTo>
                    <a:pt x="72" y="268"/>
                  </a:lnTo>
                  <a:lnTo>
                    <a:pt x="72" y="266"/>
                  </a:lnTo>
                  <a:lnTo>
                    <a:pt x="66" y="256"/>
                  </a:lnTo>
                  <a:lnTo>
                    <a:pt x="63" y="246"/>
                  </a:lnTo>
                  <a:lnTo>
                    <a:pt x="62" y="244"/>
                  </a:lnTo>
                  <a:lnTo>
                    <a:pt x="58" y="231"/>
                  </a:lnTo>
                  <a:lnTo>
                    <a:pt x="58" y="230"/>
                  </a:lnTo>
                  <a:lnTo>
                    <a:pt x="58" y="228"/>
                  </a:lnTo>
                  <a:lnTo>
                    <a:pt x="55" y="220"/>
                  </a:lnTo>
                  <a:lnTo>
                    <a:pt x="51" y="203"/>
                  </a:lnTo>
                  <a:lnTo>
                    <a:pt x="48" y="196"/>
                  </a:lnTo>
                  <a:lnTo>
                    <a:pt x="47" y="191"/>
                  </a:lnTo>
                  <a:lnTo>
                    <a:pt x="45" y="189"/>
                  </a:lnTo>
                  <a:lnTo>
                    <a:pt x="42" y="176"/>
                  </a:lnTo>
                  <a:lnTo>
                    <a:pt x="41" y="173"/>
                  </a:lnTo>
                  <a:lnTo>
                    <a:pt x="36" y="153"/>
                  </a:lnTo>
                  <a:lnTo>
                    <a:pt x="36" y="151"/>
                  </a:lnTo>
                  <a:lnTo>
                    <a:pt x="34" y="146"/>
                  </a:lnTo>
                  <a:lnTo>
                    <a:pt x="31" y="140"/>
                  </a:lnTo>
                  <a:lnTo>
                    <a:pt x="31" y="137"/>
                  </a:lnTo>
                  <a:lnTo>
                    <a:pt x="30" y="133"/>
                  </a:lnTo>
                  <a:lnTo>
                    <a:pt x="29" y="127"/>
                  </a:lnTo>
                  <a:lnTo>
                    <a:pt x="26" y="119"/>
                  </a:lnTo>
                  <a:lnTo>
                    <a:pt x="24" y="112"/>
                  </a:lnTo>
                  <a:lnTo>
                    <a:pt x="22" y="106"/>
                  </a:lnTo>
                  <a:lnTo>
                    <a:pt x="19" y="94"/>
                  </a:lnTo>
                  <a:lnTo>
                    <a:pt x="16" y="87"/>
                  </a:lnTo>
                  <a:lnTo>
                    <a:pt x="15" y="80"/>
                  </a:lnTo>
                  <a:lnTo>
                    <a:pt x="12" y="73"/>
                  </a:lnTo>
                  <a:lnTo>
                    <a:pt x="11" y="70"/>
                  </a:lnTo>
                  <a:lnTo>
                    <a:pt x="8" y="56"/>
                  </a:lnTo>
                  <a:lnTo>
                    <a:pt x="5" y="48"/>
                  </a:lnTo>
                  <a:lnTo>
                    <a:pt x="4" y="44"/>
                  </a:lnTo>
                  <a:lnTo>
                    <a:pt x="2" y="42"/>
                  </a:lnTo>
                  <a:lnTo>
                    <a:pt x="0" y="31"/>
                  </a:lnTo>
                  <a:lnTo>
                    <a:pt x="9" y="30"/>
                  </a:lnTo>
                  <a:lnTo>
                    <a:pt x="12" y="30"/>
                  </a:lnTo>
                  <a:lnTo>
                    <a:pt x="20" y="29"/>
                  </a:lnTo>
                  <a:lnTo>
                    <a:pt x="22" y="29"/>
                  </a:lnTo>
                  <a:lnTo>
                    <a:pt x="26" y="27"/>
                  </a:lnTo>
                  <a:lnTo>
                    <a:pt x="29" y="27"/>
                  </a:lnTo>
                  <a:lnTo>
                    <a:pt x="31" y="27"/>
                  </a:lnTo>
                  <a:lnTo>
                    <a:pt x="55" y="24"/>
                  </a:lnTo>
                  <a:lnTo>
                    <a:pt x="59" y="23"/>
                  </a:lnTo>
                  <a:lnTo>
                    <a:pt x="66" y="23"/>
                  </a:lnTo>
                  <a:lnTo>
                    <a:pt x="69" y="22"/>
                  </a:lnTo>
                </a:path>
              </a:pathLst>
            </a:custGeom>
            <a:solidFill>
              <a:srgbClr val="67BD62"/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8" name="Freeform 269"/>
            <p:cNvSpPr>
              <a:spLocks/>
            </p:cNvSpPr>
            <p:nvPr/>
          </p:nvSpPr>
          <p:spPr bwMode="auto">
            <a:xfrm>
              <a:off x="5719165" y="3166888"/>
              <a:ext cx="977900" cy="481012"/>
            </a:xfrm>
            <a:custGeom>
              <a:avLst/>
              <a:gdLst>
                <a:gd name="T0" fmla="*/ 2147483647 w 618"/>
                <a:gd name="T1" fmla="*/ 2147483647 h 328"/>
                <a:gd name="T2" fmla="*/ 2147483647 w 618"/>
                <a:gd name="T3" fmla="*/ 2147483647 h 328"/>
                <a:gd name="T4" fmla="*/ 2147483647 w 618"/>
                <a:gd name="T5" fmla="*/ 2147483647 h 328"/>
                <a:gd name="T6" fmla="*/ 2147483647 w 618"/>
                <a:gd name="T7" fmla="*/ 2147483647 h 328"/>
                <a:gd name="T8" fmla="*/ 2147483647 w 618"/>
                <a:gd name="T9" fmla="*/ 2147483647 h 328"/>
                <a:gd name="T10" fmla="*/ 2147483647 w 618"/>
                <a:gd name="T11" fmla="*/ 2147483647 h 328"/>
                <a:gd name="T12" fmla="*/ 2147483647 w 618"/>
                <a:gd name="T13" fmla="*/ 2147483647 h 328"/>
                <a:gd name="T14" fmla="*/ 2147483647 w 618"/>
                <a:gd name="T15" fmla="*/ 2147483647 h 328"/>
                <a:gd name="T16" fmla="*/ 2147483647 w 618"/>
                <a:gd name="T17" fmla="*/ 2147483647 h 328"/>
                <a:gd name="T18" fmla="*/ 2147483647 w 618"/>
                <a:gd name="T19" fmla="*/ 2147483647 h 328"/>
                <a:gd name="T20" fmla="*/ 2147483647 w 618"/>
                <a:gd name="T21" fmla="*/ 2147483647 h 328"/>
                <a:gd name="T22" fmla="*/ 2147483647 w 618"/>
                <a:gd name="T23" fmla="*/ 2147483647 h 328"/>
                <a:gd name="T24" fmla="*/ 2147483647 w 618"/>
                <a:gd name="T25" fmla="*/ 2147483647 h 328"/>
                <a:gd name="T26" fmla="*/ 2147483647 w 618"/>
                <a:gd name="T27" fmla="*/ 2147483647 h 328"/>
                <a:gd name="T28" fmla="*/ 2147483647 w 618"/>
                <a:gd name="T29" fmla="*/ 2147483647 h 328"/>
                <a:gd name="T30" fmla="*/ 0 w 618"/>
                <a:gd name="T31" fmla="*/ 2147483647 h 328"/>
                <a:gd name="T32" fmla="*/ 2147483647 w 618"/>
                <a:gd name="T33" fmla="*/ 2147483647 h 328"/>
                <a:gd name="T34" fmla="*/ 2147483647 w 618"/>
                <a:gd name="T35" fmla="*/ 2147483647 h 328"/>
                <a:gd name="T36" fmla="*/ 2147483647 w 618"/>
                <a:gd name="T37" fmla="*/ 2147483647 h 328"/>
                <a:gd name="T38" fmla="*/ 2147483647 w 618"/>
                <a:gd name="T39" fmla="*/ 2147483647 h 328"/>
                <a:gd name="T40" fmla="*/ 2147483647 w 618"/>
                <a:gd name="T41" fmla="*/ 2147483647 h 328"/>
                <a:gd name="T42" fmla="*/ 2147483647 w 618"/>
                <a:gd name="T43" fmla="*/ 2147483647 h 328"/>
                <a:gd name="T44" fmla="*/ 2147483647 w 618"/>
                <a:gd name="T45" fmla="*/ 2147483647 h 328"/>
                <a:gd name="T46" fmla="*/ 2147483647 w 618"/>
                <a:gd name="T47" fmla="*/ 2147483647 h 328"/>
                <a:gd name="T48" fmla="*/ 2147483647 w 618"/>
                <a:gd name="T49" fmla="*/ 2147483647 h 328"/>
                <a:gd name="T50" fmla="*/ 2147483647 w 618"/>
                <a:gd name="T51" fmla="*/ 2147483647 h 328"/>
                <a:gd name="T52" fmla="*/ 2147483647 w 618"/>
                <a:gd name="T53" fmla="*/ 2147483647 h 328"/>
                <a:gd name="T54" fmla="*/ 2147483647 w 618"/>
                <a:gd name="T55" fmla="*/ 2147483647 h 328"/>
                <a:gd name="T56" fmla="*/ 2147483647 w 618"/>
                <a:gd name="T57" fmla="*/ 2147483647 h 328"/>
                <a:gd name="T58" fmla="*/ 2147483647 w 618"/>
                <a:gd name="T59" fmla="*/ 2147483647 h 328"/>
                <a:gd name="T60" fmla="*/ 2147483647 w 618"/>
                <a:gd name="T61" fmla="*/ 2147483647 h 328"/>
                <a:gd name="T62" fmla="*/ 2147483647 w 618"/>
                <a:gd name="T63" fmla="*/ 2147483647 h 328"/>
                <a:gd name="T64" fmla="*/ 2147483647 w 618"/>
                <a:gd name="T65" fmla="*/ 2147483647 h 328"/>
                <a:gd name="T66" fmla="*/ 2147483647 w 618"/>
                <a:gd name="T67" fmla="*/ 2147483647 h 328"/>
                <a:gd name="T68" fmla="*/ 2147483647 w 618"/>
                <a:gd name="T69" fmla="*/ 2147483647 h 328"/>
                <a:gd name="T70" fmla="*/ 2147483647 w 618"/>
                <a:gd name="T71" fmla="*/ 2147483647 h 328"/>
                <a:gd name="T72" fmla="*/ 2147483647 w 618"/>
                <a:gd name="T73" fmla="*/ 2147483647 h 328"/>
                <a:gd name="T74" fmla="*/ 2147483647 w 618"/>
                <a:gd name="T75" fmla="*/ 2147483647 h 328"/>
                <a:gd name="T76" fmla="*/ 2147483647 w 618"/>
                <a:gd name="T77" fmla="*/ 2147483647 h 328"/>
                <a:gd name="T78" fmla="*/ 2147483647 w 618"/>
                <a:gd name="T79" fmla="*/ 2147483647 h 328"/>
                <a:gd name="T80" fmla="*/ 2147483647 w 618"/>
                <a:gd name="T81" fmla="*/ 2147483647 h 328"/>
                <a:gd name="T82" fmla="*/ 2147483647 w 618"/>
                <a:gd name="T83" fmla="*/ 2147483647 h 328"/>
                <a:gd name="T84" fmla="*/ 2147483647 w 618"/>
                <a:gd name="T85" fmla="*/ 0 h 328"/>
                <a:gd name="T86" fmla="*/ 2147483647 w 618"/>
                <a:gd name="T87" fmla="*/ 2147483647 h 328"/>
                <a:gd name="T88" fmla="*/ 2147483647 w 618"/>
                <a:gd name="T89" fmla="*/ 2147483647 h 328"/>
                <a:gd name="T90" fmla="*/ 2147483647 w 618"/>
                <a:gd name="T91" fmla="*/ 2147483647 h 328"/>
                <a:gd name="T92" fmla="*/ 2147483647 w 618"/>
                <a:gd name="T93" fmla="*/ 2147483647 h 328"/>
                <a:gd name="T94" fmla="*/ 2147483647 w 618"/>
                <a:gd name="T95" fmla="*/ 2147483647 h 328"/>
                <a:gd name="T96" fmla="*/ 2147483647 w 618"/>
                <a:gd name="T97" fmla="*/ 2147483647 h 328"/>
                <a:gd name="T98" fmla="*/ 2147483647 w 618"/>
                <a:gd name="T99" fmla="*/ 2147483647 h 328"/>
                <a:gd name="T100" fmla="*/ 2147483647 w 618"/>
                <a:gd name="T101" fmla="*/ 2147483647 h 328"/>
                <a:gd name="T102" fmla="*/ 2147483647 w 618"/>
                <a:gd name="T103" fmla="*/ 2147483647 h 328"/>
                <a:gd name="T104" fmla="*/ 2147483647 w 618"/>
                <a:gd name="T105" fmla="*/ 2147483647 h 328"/>
                <a:gd name="T106" fmla="*/ 2147483647 w 618"/>
                <a:gd name="T107" fmla="*/ 2147483647 h 328"/>
                <a:gd name="T108" fmla="*/ 2147483647 w 618"/>
                <a:gd name="T109" fmla="*/ 2147483647 h 328"/>
                <a:gd name="T110" fmla="*/ 2147483647 w 618"/>
                <a:gd name="T111" fmla="*/ 2147483647 h 328"/>
                <a:gd name="T112" fmla="*/ 2147483647 w 618"/>
                <a:gd name="T113" fmla="*/ 2147483647 h 328"/>
                <a:gd name="T114" fmla="*/ 2147483647 w 618"/>
                <a:gd name="T115" fmla="*/ 2147483647 h 328"/>
                <a:gd name="T116" fmla="*/ 2147483647 w 618"/>
                <a:gd name="T117" fmla="*/ 2147483647 h 328"/>
                <a:gd name="T118" fmla="*/ 2147483647 w 618"/>
                <a:gd name="T119" fmla="*/ 2147483647 h 328"/>
                <a:gd name="T120" fmla="*/ 2147483647 w 618"/>
                <a:gd name="T121" fmla="*/ 2147483647 h 32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18"/>
                <a:gd name="T184" fmla="*/ 0 h 328"/>
                <a:gd name="T185" fmla="*/ 618 w 618"/>
                <a:gd name="T186" fmla="*/ 328 h 32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18" h="328">
                  <a:moveTo>
                    <a:pt x="440" y="269"/>
                  </a:moveTo>
                  <a:lnTo>
                    <a:pt x="440" y="269"/>
                  </a:lnTo>
                  <a:lnTo>
                    <a:pt x="439" y="269"/>
                  </a:lnTo>
                  <a:lnTo>
                    <a:pt x="422" y="270"/>
                  </a:lnTo>
                  <a:lnTo>
                    <a:pt x="414" y="273"/>
                  </a:lnTo>
                  <a:lnTo>
                    <a:pt x="393" y="274"/>
                  </a:lnTo>
                  <a:lnTo>
                    <a:pt x="386" y="274"/>
                  </a:lnTo>
                  <a:lnTo>
                    <a:pt x="379" y="275"/>
                  </a:lnTo>
                  <a:lnTo>
                    <a:pt x="377" y="275"/>
                  </a:lnTo>
                  <a:lnTo>
                    <a:pt x="375" y="275"/>
                  </a:lnTo>
                  <a:lnTo>
                    <a:pt x="364" y="275"/>
                  </a:lnTo>
                  <a:lnTo>
                    <a:pt x="352" y="277"/>
                  </a:lnTo>
                  <a:lnTo>
                    <a:pt x="350" y="277"/>
                  </a:lnTo>
                  <a:lnTo>
                    <a:pt x="346" y="277"/>
                  </a:lnTo>
                  <a:lnTo>
                    <a:pt x="338" y="280"/>
                  </a:lnTo>
                  <a:lnTo>
                    <a:pt x="332" y="280"/>
                  </a:lnTo>
                  <a:lnTo>
                    <a:pt x="321" y="281"/>
                  </a:lnTo>
                  <a:lnTo>
                    <a:pt x="307" y="282"/>
                  </a:lnTo>
                  <a:lnTo>
                    <a:pt x="305" y="282"/>
                  </a:lnTo>
                  <a:lnTo>
                    <a:pt x="298" y="284"/>
                  </a:lnTo>
                  <a:lnTo>
                    <a:pt x="292" y="284"/>
                  </a:lnTo>
                  <a:lnTo>
                    <a:pt x="289" y="284"/>
                  </a:lnTo>
                  <a:lnTo>
                    <a:pt x="278" y="285"/>
                  </a:lnTo>
                  <a:lnTo>
                    <a:pt x="271" y="285"/>
                  </a:lnTo>
                  <a:lnTo>
                    <a:pt x="264" y="285"/>
                  </a:lnTo>
                  <a:lnTo>
                    <a:pt x="262" y="285"/>
                  </a:lnTo>
                  <a:lnTo>
                    <a:pt x="255" y="285"/>
                  </a:lnTo>
                  <a:lnTo>
                    <a:pt x="246" y="286"/>
                  </a:lnTo>
                  <a:lnTo>
                    <a:pt x="244" y="288"/>
                  </a:lnTo>
                  <a:lnTo>
                    <a:pt x="241" y="289"/>
                  </a:lnTo>
                  <a:lnTo>
                    <a:pt x="239" y="286"/>
                  </a:lnTo>
                  <a:lnTo>
                    <a:pt x="230" y="289"/>
                  </a:lnTo>
                  <a:lnTo>
                    <a:pt x="224" y="289"/>
                  </a:lnTo>
                  <a:lnTo>
                    <a:pt x="219" y="289"/>
                  </a:lnTo>
                  <a:lnTo>
                    <a:pt x="214" y="291"/>
                  </a:lnTo>
                  <a:lnTo>
                    <a:pt x="199" y="292"/>
                  </a:lnTo>
                  <a:lnTo>
                    <a:pt x="195" y="293"/>
                  </a:lnTo>
                  <a:lnTo>
                    <a:pt x="194" y="293"/>
                  </a:lnTo>
                  <a:lnTo>
                    <a:pt x="184" y="293"/>
                  </a:lnTo>
                  <a:lnTo>
                    <a:pt x="176" y="295"/>
                  </a:lnTo>
                  <a:lnTo>
                    <a:pt x="164" y="296"/>
                  </a:lnTo>
                  <a:lnTo>
                    <a:pt x="158" y="298"/>
                  </a:lnTo>
                  <a:lnTo>
                    <a:pt x="149" y="299"/>
                  </a:lnTo>
                  <a:lnTo>
                    <a:pt x="145" y="299"/>
                  </a:lnTo>
                  <a:lnTo>
                    <a:pt x="131" y="300"/>
                  </a:lnTo>
                  <a:lnTo>
                    <a:pt x="131" y="298"/>
                  </a:lnTo>
                  <a:lnTo>
                    <a:pt x="112" y="298"/>
                  </a:lnTo>
                  <a:lnTo>
                    <a:pt x="113" y="300"/>
                  </a:lnTo>
                  <a:lnTo>
                    <a:pt x="115" y="303"/>
                  </a:lnTo>
                  <a:lnTo>
                    <a:pt x="116" y="317"/>
                  </a:lnTo>
                  <a:lnTo>
                    <a:pt x="97" y="318"/>
                  </a:lnTo>
                  <a:lnTo>
                    <a:pt x="88" y="320"/>
                  </a:lnTo>
                  <a:lnTo>
                    <a:pt x="79" y="320"/>
                  </a:lnTo>
                  <a:lnTo>
                    <a:pt x="76" y="320"/>
                  </a:lnTo>
                  <a:lnTo>
                    <a:pt x="73" y="320"/>
                  </a:lnTo>
                  <a:lnTo>
                    <a:pt x="55" y="322"/>
                  </a:lnTo>
                  <a:lnTo>
                    <a:pt x="51" y="322"/>
                  </a:lnTo>
                  <a:lnTo>
                    <a:pt x="49" y="322"/>
                  </a:lnTo>
                  <a:lnTo>
                    <a:pt x="37" y="324"/>
                  </a:lnTo>
                  <a:lnTo>
                    <a:pt x="9" y="325"/>
                  </a:lnTo>
                  <a:lnTo>
                    <a:pt x="5" y="327"/>
                  </a:lnTo>
                  <a:lnTo>
                    <a:pt x="0" y="327"/>
                  </a:lnTo>
                  <a:lnTo>
                    <a:pt x="2" y="314"/>
                  </a:lnTo>
                  <a:lnTo>
                    <a:pt x="2" y="313"/>
                  </a:lnTo>
                  <a:lnTo>
                    <a:pt x="5" y="313"/>
                  </a:lnTo>
                  <a:lnTo>
                    <a:pt x="13" y="320"/>
                  </a:lnTo>
                  <a:lnTo>
                    <a:pt x="19" y="309"/>
                  </a:lnTo>
                  <a:lnTo>
                    <a:pt x="16" y="299"/>
                  </a:lnTo>
                  <a:lnTo>
                    <a:pt x="22" y="298"/>
                  </a:lnTo>
                  <a:lnTo>
                    <a:pt x="22" y="293"/>
                  </a:lnTo>
                  <a:lnTo>
                    <a:pt x="20" y="285"/>
                  </a:lnTo>
                  <a:lnTo>
                    <a:pt x="22" y="282"/>
                  </a:lnTo>
                  <a:lnTo>
                    <a:pt x="22" y="277"/>
                  </a:lnTo>
                  <a:lnTo>
                    <a:pt x="22" y="275"/>
                  </a:lnTo>
                  <a:lnTo>
                    <a:pt x="19" y="273"/>
                  </a:lnTo>
                  <a:lnTo>
                    <a:pt x="16" y="271"/>
                  </a:lnTo>
                  <a:lnTo>
                    <a:pt x="13" y="266"/>
                  </a:lnTo>
                  <a:lnTo>
                    <a:pt x="15" y="264"/>
                  </a:lnTo>
                  <a:lnTo>
                    <a:pt x="18" y="260"/>
                  </a:lnTo>
                  <a:lnTo>
                    <a:pt x="29" y="245"/>
                  </a:lnTo>
                  <a:lnTo>
                    <a:pt x="33" y="245"/>
                  </a:lnTo>
                  <a:lnTo>
                    <a:pt x="34" y="245"/>
                  </a:lnTo>
                  <a:lnTo>
                    <a:pt x="49" y="252"/>
                  </a:lnTo>
                  <a:lnTo>
                    <a:pt x="61" y="253"/>
                  </a:lnTo>
                  <a:lnTo>
                    <a:pt x="66" y="259"/>
                  </a:lnTo>
                  <a:lnTo>
                    <a:pt x="72" y="259"/>
                  </a:lnTo>
                  <a:lnTo>
                    <a:pt x="73" y="259"/>
                  </a:lnTo>
                  <a:lnTo>
                    <a:pt x="77" y="252"/>
                  </a:lnTo>
                  <a:lnTo>
                    <a:pt x="70" y="238"/>
                  </a:lnTo>
                  <a:lnTo>
                    <a:pt x="76" y="219"/>
                  </a:lnTo>
                  <a:lnTo>
                    <a:pt x="79" y="220"/>
                  </a:lnTo>
                  <a:lnTo>
                    <a:pt x="80" y="222"/>
                  </a:lnTo>
                  <a:lnTo>
                    <a:pt x="81" y="220"/>
                  </a:lnTo>
                  <a:lnTo>
                    <a:pt x="90" y="215"/>
                  </a:lnTo>
                  <a:lnTo>
                    <a:pt x="99" y="212"/>
                  </a:lnTo>
                  <a:lnTo>
                    <a:pt x="105" y="208"/>
                  </a:lnTo>
                  <a:lnTo>
                    <a:pt x="98" y="202"/>
                  </a:lnTo>
                  <a:lnTo>
                    <a:pt x="98" y="201"/>
                  </a:lnTo>
                  <a:lnTo>
                    <a:pt x="95" y="195"/>
                  </a:lnTo>
                  <a:lnTo>
                    <a:pt x="98" y="186"/>
                  </a:lnTo>
                  <a:lnTo>
                    <a:pt x="105" y="176"/>
                  </a:lnTo>
                  <a:lnTo>
                    <a:pt x="106" y="176"/>
                  </a:lnTo>
                  <a:lnTo>
                    <a:pt x="110" y="166"/>
                  </a:lnTo>
                  <a:lnTo>
                    <a:pt x="112" y="164"/>
                  </a:lnTo>
                  <a:lnTo>
                    <a:pt x="116" y="161"/>
                  </a:lnTo>
                  <a:lnTo>
                    <a:pt x="126" y="164"/>
                  </a:lnTo>
                  <a:lnTo>
                    <a:pt x="131" y="162"/>
                  </a:lnTo>
                  <a:lnTo>
                    <a:pt x="138" y="169"/>
                  </a:lnTo>
                  <a:lnTo>
                    <a:pt x="137" y="158"/>
                  </a:lnTo>
                  <a:lnTo>
                    <a:pt x="151" y="155"/>
                  </a:lnTo>
                  <a:lnTo>
                    <a:pt x="155" y="155"/>
                  </a:lnTo>
                  <a:lnTo>
                    <a:pt x="158" y="155"/>
                  </a:lnTo>
                  <a:lnTo>
                    <a:pt x="164" y="160"/>
                  </a:lnTo>
                  <a:lnTo>
                    <a:pt x="167" y="161"/>
                  </a:lnTo>
                  <a:lnTo>
                    <a:pt x="181" y="169"/>
                  </a:lnTo>
                  <a:lnTo>
                    <a:pt x="189" y="153"/>
                  </a:lnTo>
                  <a:lnTo>
                    <a:pt x="191" y="153"/>
                  </a:lnTo>
                  <a:lnTo>
                    <a:pt x="199" y="147"/>
                  </a:lnTo>
                  <a:lnTo>
                    <a:pt x="203" y="143"/>
                  </a:lnTo>
                  <a:lnTo>
                    <a:pt x="210" y="153"/>
                  </a:lnTo>
                  <a:lnTo>
                    <a:pt x="219" y="155"/>
                  </a:lnTo>
                  <a:lnTo>
                    <a:pt x="219" y="160"/>
                  </a:lnTo>
                  <a:lnTo>
                    <a:pt x="224" y="155"/>
                  </a:lnTo>
                  <a:lnTo>
                    <a:pt x="228" y="136"/>
                  </a:lnTo>
                  <a:lnTo>
                    <a:pt x="231" y="136"/>
                  </a:lnTo>
                  <a:lnTo>
                    <a:pt x="232" y="129"/>
                  </a:lnTo>
                  <a:lnTo>
                    <a:pt x="231" y="128"/>
                  </a:lnTo>
                  <a:lnTo>
                    <a:pt x="231" y="126"/>
                  </a:lnTo>
                  <a:lnTo>
                    <a:pt x="238" y="125"/>
                  </a:lnTo>
                  <a:lnTo>
                    <a:pt x="238" y="118"/>
                  </a:lnTo>
                  <a:lnTo>
                    <a:pt x="242" y="120"/>
                  </a:lnTo>
                  <a:lnTo>
                    <a:pt x="248" y="125"/>
                  </a:lnTo>
                  <a:lnTo>
                    <a:pt x="250" y="133"/>
                  </a:lnTo>
                  <a:lnTo>
                    <a:pt x="271" y="136"/>
                  </a:lnTo>
                  <a:lnTo>
                    <a:pt x="277" y="135"/>
                  </a:lnTo>
                  <a:lnTo>
                    <a:pt x="278" y="121"/>
                  </a:lnTo>
                  <a:lnTo>
                    <a:pt x="278" y="115"/>
                  </a:lnTo>
                  <a:lnTo>
                    <a:pt x="282" y="107"/>
                  </a:lnTo>
                  <a:lnTo>
                    <a:pt x="285" y="103"/>
                  </a:lnTo>
                  <a:lnTo>
                    <a:pt x="288" y="103"/>
                  </a:lnTo>
                  <a:lnTo>
                    <a:pt x="289" y="104"/>
                  </a:lnTo>
                  <a:lnTo>
                    <a:pt x="298" y="92"/>
                  </a:lnTo>
                  <a:lnTo>
                    <a:pt x="298" y="88"/>
                  </a:lnTo>
                  <a:lnTo>
                    <a:pt x="307" y="80"/>
                  </a:lnTo>
                  <a:lnTo>
                    <a:pt x="311" y="73"/>
                  </a:lnTo>
                  <a:lnTo>
                    <a:pt x="311" y="67"/>
                  </a:lnTo>
                  <a:lnTo>
                    <a:pt x="310" y="63"/>
                  </a:lnTo>
                  <a:lnTo>
                    <a:pt x="314" y="51"/>
                  </a:lnTo>
                  <a:lnTo>
                    <a:pt x="317" y="49"/>
                  </a:lnTo>
                  <a:lnTo>
                    <a:pt x="324" y="49"/>
                  </a:lnTo>
                  <a:lnTo>
                    <a:pt x="328" y="53"/>
                  </a:lnTo>
                  <a:lnTo>
                    <a:pt x="335" y="51"/>
                  </a:lnTo>
                  <a:lnTo>
                    <a:pt x="341" y="45"/>
                  </a:lnTo>
                  <a:lnTo>
                    <a:pt x="343" y="44"/>
                  </a:lnTo>
                  <a:lnTo>
                    <a:pt x="345" y="42"/>
                  </a:lnTo>
                  <a:lnTo>
                    <a:pt x="354" y="38"/>
                  </a:lnTo>
                  <a:lnTo>
                    <a:pt x="360" y="30"/>
                  </a:lnTo>
                  <a:lnTo>
                    <a:pt x="361" y="28"/>
                  </a:lnTo>
                  <a:lnTo>
                    <a:pt x="353" y="27"/>
                  </a:lnTo>
                  <a:lnTo>
                    <a:pt x="353" y="24"/>
                  </a:lnTo>
                  <a:lnTo>
                    <a:pt x="354" y="16"/>
                  </a:lnTo>
                  <a:lnTo>
                    <a:pt x="352" y="13"/>
                  </a:lnTo>
                  <a:lnTo>
                    <a:pt x="350" y="9"/>
                  </a:lnTo>
                  <a:lnTo>
                    <a:pt x="354" y="4"/>
                  </a:lnTo>
                  <a:lnTo>
                    <a:pt x="357" y="2"/>
                  </a:lnTo>
                  <a:lnTo>
                    <a:pt x="360" y="0"/>
                  </a:lnTo>
                  <a:lnTo>
                    <a:pt x="371" y="5"/>
                  </a:lnTo>
                  <a:lnTo>
                    <a:pt x="381" y="2"/>
                  </a:lnTo>
                  <a:lnTo>
                    <a:pt x="382" y="0"/>
                  </a:lnTo>
                  <a:lnTo>
                    <a:pt x="393" y="6"/>
                  </a:lnTo>
                  <a:lnTo>
                    <a:pt x="397" y="8"/>
                  </a:lnTo>
                  <a:lnTo>
                    <a:pt x="402" y="16"/>
                  </a:lnTo>
                  <a:lnTo>
                    <a:pt x="404" y="19"/>
                  </a:lnTo>
                  <a:lnTo>
                    <a:pt x="407" y="23"/>
                  </a:lnTo>
                  <a:lnTo>
                    <a:pt x="407" y="27"/>
                  </a:lnTo>
                  <a:lnTo>
                    <a:pt x="417" y="31"/>
                  </a:lnTo>
                  <a:lnTo>
                    <a:pt x="424" y="33"/>
                  </a:lnTo>
                  <a:lnTo>
                    <a:pt x="427" y="30"/>
                  </a:lnTo>
                  <a:lnTo>
                    <a:pt x="428" y="30"/>
                  </a:lnTo>
                  <a:lnTo>
                    <a:pt x="436" y="30"/>
                  </a:lnTo>
                  <a:lnTo>
                    <a:pt x="440" y="33"/>
                  </a:lnTo>
                  <a:lnTo>
                    <a:pt x="450" y="42"/>
                  </a:lnTo>
                  <a:lnTo>
                    <a:pt x="454" y="42"/>
                  </a:lnTo>
                  <a:lnTo>
                    <a:pt x="456" y="42"/>
                  </a:lnTo>
                  <a:lnTo>
                    <a:pt x="458" y="42"/>
                  </a:lnTo>
                  <a:lnTo>
                    <a:pt x="460" y="37"/>
                  </a:lnTo>
                  <a:lnTo>
                    <a:pt x="467" y="33"/>
                  </a:lnTo>
                  <a:lnTo>
                    <a:pt x="481" y="35"/>
                  </a:lnTo>
                  <a:lnTo>
                    <a:pt x="489" y="42"/>
                  </a:lnTo>
                  <a:lnTo>
                    <a:pt x="490" y="40"/>
                  </a:lnTo>
                  <a:lnTo>
                    <a:pt x="493" y="37"/>
                  </a:lnTo>
                  <a:lnTo>
                    <a:pt x="500" y="37"/>
                  </a:lnTo>
                  <a:lnTo>
                    <a:pt x="508" y="24"/>
                  </a:lnTo>
                  <a:lnTo>
                    <a:pt x="521" y="20"/>
                  </a:lnTo>
                  <a:lnTo>
                    <a:pt x="524" y="33"/>
                  </a:lnTo>
                  <a:lnTo>
                    <a:pt x="529" y="40"/>
                  </a:lnTo>
                  <a:lnTo>
                    <a:pt x="533" y="40"/>
                  </a:lnTo>
                  <a:lnTo>
                    <a:pt x="542" y="44"/>
                  </a:lnTo>
                  <a:lnTo>
                    <a:pt x="546" y="46"/>
                  </a:lnTo>
                  <a:lnTo>
                    <a:pt x="550" y="52"/>
                  </a:lnTo>
                  <a:lnTo>
                    <a:pt x="550" y="57"/>
                  </a:lnTo>
                  <a:lnTo>
                    <a:pt x="553" y="70"/>
                  </a:lnTo>
                  <a:lnTo>
                    <a:pt x="551" y="70"/>
                  </a:lnTo>
                  <a:lnTo>
                    <a:pt x="551" y="84"/>
                  </a:lnTo>
                  <a:lnTo>
                    <a:pt x="565" y="96"/>
                  </a:lnTo>
                  <a:lnTo>
                    <a:pt x="565" y="102"/>
                  </a:lnTo>
                  <a:lnTo>
                    <a:pt x="565" y="103"/>
                  </a:lnTo>
                  <a:lnTo>
                    <a:pt x="574" y="109"/>
                  </a:lnTo>
                  <a:lnTo>
                    <a:pt x="574" y="110"/>
                  </a:lnTo>
                  <a:lnTo>
                    <a:pt x="578" y="115"/>
                  </a:lnTo>
                  <a:lnTo>
                    <a:pt x="583" y="121"/>
                  </a:lnTo>
                  <a:lnTo>
                    <a:pt x="582" y="122"/>
                  </a:lnTo>
                  <a:lnTo>
                    <a:pt x="603" y="136"/>
                  </a:lnTo>
                  <a:lnTo>
                    <a:pt x="603" y="139"/>
                  </a:lnTo>
                  <a:lnTo>
                    <a:pt x="617" y="139"/>
                  </a:lnTo>
                  <a:lnTo>
                    <a:pt x="608" y="149"/>
                  </a:lnTo>
                  <a:lnTo>
                    <a:pt x="600" y="160"/>
                  </a:lnTo>
                  <a:lnTo>
                    <a:pt x="592" y="169"/>
                  </a:lnTo>
                  <a:lnTo>
                    <a:pt x="587" y="173"/>
                  </a:lnTo>
                  <a:lnTo>
                    <a:pt x="582" y="176"/>
                  </a:lnTo>
                  <a:lnTo>
                    <a:pt x="574" y="183"/>
                  </a:lnTo>
                  <a:lnTo>
                    <a:pt x="572" y="183"/>
                  </a:lnTo>
                  <a:lnTo>
                    <a:pt x="561" y="193"/>
                  </a:lnTo>
                  <a:lnTo>
                    <a:pt x="560" y="205"/>
                  </a:lnTo>
                  <a:lnTo>
                    <a:pt x="550" y="212"/>
                  </a:lnTo>
                  <a:lnTo>
                    <a:pt x="550" y="219"/>
                  </a:lnTo>
                  <a:lnTo>
                    <a:pt x="550" y="220"/>
                  </a:lnTo>
                  <a:lnTo>
                    <a:pt x="532" y="235"/>
                  </a:lnTo>
                  <a:lnTo>
                    <a:pt x="532" y="238"/>
                  </a:lnTo>
                  <a:lnTo>
                    <a:pt x="506" y="252"/>
                  </a:lnTo>
                  <a:lnTo>
                    <a:pt x="501" y="252"/>
                  </a:lnTo>
                  <a:lnTo>
                    <a:pt x="492" y="259"/>
                  </a:lnTo>
                  <a:lnTo>
                    <a:pt x="488" y="260"/>
                  </a:lnTo>
                  <a:lnTo>
                    <a:pt x="486" y="263"/>
                  </a:lnTo>
                  <a:lnTo>
                    <a:pt x="479" y="264"/>
                  </a:lnTo>
                  <a:lnTo>
                    <a:pt x="467" y="266"/>
                  </a:lnTo>
                  <a:lnTo>
                    <a:pt x="460" y="266"/>
                  </a:lnTo>
                  <a:lnTo>
                    <a:pt x="453" y="267"/>
                  </a:lnTo>
                  <a:lnTo>
                    <a:pt x="443" y="269"/>
                  </a:lnTo>
                  <a:lnTo>
                    <a:pt x="440" y="269"/>
                  </a:lnTo>
                </a:path>
              </a:pathLst>
            </a:custGeom>
            <a:solidFill>
              <a:srgbClr val="67BD62"/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9" name="Freeform 271"/>
            <p:cNvSpPr>
              <a:spLocks/>
            </p:cNvSpPr>
            <p:nvPr/>
          </p:nvSpPr>
          <p:spPr bwMode="auto">
            <a:xfrm>
              <a:off x="6441478" y="3382788"/>
              <a:ext cx="1190625" cy="495300"/>
            </a:xfrm>
            <a:custGeom>
              <a:avLst/>
              <a:gdLst>
                <a:gd name="T0" fmla="*/ 2147483647 w 753"/>
                <a:gd name="T1" fmla="*/ 2147483647 h 338"/>
                <a:gd name="T2" fmla="*/ 2147483647 w 753"/>
                <a:gd name="T3" fmla="*/ 2147483647 h 338"/>
                <a:gd name="T4" fmla="*/ 2147483647 w 753"/>
                <a:gd name="T5" fmla="*/ 2147483647 h 338"/>
                <a:gd name="T6" fmla="*/ 2147483647 w 753"/>
                <a:gd name="T7" fmla="*/ 2147483647 h 338"/>
                <a:gd name="T8" fmla="*/ 2147483647 w 753"/>
                <a:gd name="T9" fmla="*/ 2147483647 h 338"/>
                <a:gd name="T10" fmla="*/ 2147483647 w 753"/>
                <a:gd name="T11" fmla="*/ 2147483647 h 338"/>
                <a:gd name="T12" fmla="*/ 2147483647 w 753"/>
                <a:gd name="T13" fmla="*/ 2147483647 h 338"/>
                <a:gd name="T14" fmla="*/ 2147483647 w 753"/>
                <a:gd name="T15" fmla="*/ 2147483647 h 338"/>
                <a:gd name="T16" fmla="*/ 2147483647 w 753"/>
                <a:gd name="T17" fmla="*/ 2147483647 h 338"/>
                <a:gd name="T18" fmla="*/ 2147483647 w 753"/>
                <a:gd name="T19" fmla="*/ 2147483647 h 338"/>
                <a:gd name="T20" fmla="*/ 2147483647 w 753"/>
                <a:gd name="T21" fmla="*/ 2147483647 h 338"/>
                <a:gd name="T22" fmla="*/ 2147483647 w 753"/>
                <a:gd name="T23" fmla="*/ 2147483647 h 338"/>
                <a:gd name="T24" fmla="*/ 2147483647 w 753"/>
                <a:gd name="T25" fmla="*/ 2147483647 h 338"/>
                <a:gd name="T26" fmla="*/ 2147483647 w 753"/>
                <a:gd name="T27" fmla="*/ 2147483647 h 338"/>
                <a:gd name="T28" fmla="*/ 2147483647 w 753"/>
                <a:gd name="T29" fmla="*/ 2147483647 h 338"/>
                <a:gd name="T30" fmla="*/ 2147483647 w 753"/>
                <a:gd name="T31" fmla="*/ 2147483647 h 338"/>
                <a:gd name="T32" fmla="*/ 2147483647 w 753"/>
                <a:gd name="T33" fmla="*/ 2147483647 h 338"/>
                <a:gd name="T34" fmla="*/ 2147483647 w 753"/>
                <a:gd name="T35" fmla="*/ 2147483647 h 338"/>
                <a:gd name="T36" fmla="*/ 2147483647 w 753"/>
                <a:gd name="T37" fmla="*/ 2147483647 h 338"/>
                <a:gd name="T38" fmla="*/ 2147483647 w 753"/>
                <a:gd name="T39" fmla="*/ 2147483647 h 338"/>
                <a:gd name="T40" fmla="*/ 2147483647 w 753"/>
                <a:gd name="T41" fmla="*/ 2147483647 h 338"/>
                <a:gd name="T42" fmla="*/ 2147483647 w 753"/>
                <a:gd name="T43" fmla="*/ 2147483647 h 338"/>
                <a:gd name="T44" fmla="*/ 2147483647 w 753"/>
                <a:gd name="T45" fmla="*/ 2147483647 h 338"/>
                <a:gd name="T46" fmla="*/ 2147483647 w 753"/>
                <a:gd name="T47" fmla="*/ 2147483647 h 338"/>
                <a:gd name="T48" fmla="*/ 2147483647 w 753"/>
                <a:gd name="T49" fmla="*/ 2147483647 h 338"/>
                <a:gd name="T50" fmla="*/ 2147483647 w 753"/>
                <a:gd name="T51" fmla="*/ 2147483647 h 338"/>
                <a:gd name="T52" fmla="*/ 2147483647 w 753"/>
                <a:gd name="T53" fmla="*/ 2147483647 h 338"/>
                <a:gd name="T54" fmla="*/ 2147483647 w 753"/>
                <a:gd name="T55" fmla="*/ 2147483647 h 338"/>
                <a:gd name="T56" fmla="*/ 2147483647 w 753"/>
                <a:gd name="T57" fmla="*/ 2147483647 h 338"/>
                <a:gd name="T58" fmla="*/ 2147483647 w 753"/>
                <a:gd name="T59" fmla="*/ 2147483647 h 338"/>
                <a:gd name="T60" fmla="*/ 2147483647 w 753"/>
                <a:gd name="T61" fmla="*/ 2147483647 h 338"/>
                <a:gd name="T62" fmla="*/ 2147483647 w 753"/>
                <a:gd name="T63" fmla="*/ 2147483647 h 338"/>
                <a:gd name="T64" fmla="*/ 2147483647 w 753"/>
                <a:gd name="T65" fmla="*/ 2147483647 h 338"/>
                <a:gd name="T66" fmla="*/ 2147483647 w 753"/>
                <a:gd name="T67" fmla="*/ 2147483647 h 338"/>
                <a:gd name="T68" fmla="*/ 2147483647 w 753"/>
                <a:gd name="T69" fmla="*/ 2147483647 h 338"/>
                <a:gd name="T70" fmla="*/ 2147483647 w 753"/>
                <a:gd name="T71" fmla="*/ 2147483647 h 338"/>
                <a:gd name="T72" fmla="*/ 2147483647 w 753"/>
                <a:gd name="T73" fmla="*/ 2147483647 h 338"/>
                <a:gd name="T74" fmla="*/ 2147483647 w 753"/>
                <a:gd name="T75" fmla="*/ 2147483647 h 338"/>
                <a:gd name="T76" fmla="*/ 2147483647 w 753"/>
                <a:gd name="T77" fmla="*/ 2147483647 h 338"/>
                <a:gd name="T78" fmla="*/ 2147483647 w 753"/>
                <a:gd name="T79" fmla="*/ 2147483647 h 338"/>
                <a:gd name="T80" fmla="*/ 2147483647 w 753"/>
                <a:gd name="T81" fmla="*/ 2147483647 h 338"/>
                <a:gd name="T82" fmla="*/ 2147483647 w 753"/>
                <a:gd name="T83" fmla="*/ 2147483647 h 338"/>
                <a:gd name="T84" fmla="*/ 2147483647 w 753"/>
                <a:gd name="T85" fmla="*/ 2147483647 h 338"/>
                <a:gd name="T86" fmla="*/ 2147483647 w 753"/>
                <a:gd name="T87" fmla="*/ 2147483647 h 338"/>
                <a:gd name="T88" fmla="*/ 2147483647 w 753"/>
                <a:gd name="T89" fmla="*/ 2147483647 h 338"/>
                <a:gd name="T90" fmla="*/ 0 w 753"/>
                <a:gd name="T91" fmla="*/ 2147483647 h 338"/>
                <a:gd name="T92" fmla="*/ 2147483647 w 753"/>
                <a:gd name="T93" fmla="*/ 2147483647 h 338"/>
                <a:gd name="T94" fmla="*/ 2147483647 w 753"/>
                <a:gd name="T95" fmla="*/ 2147483647 h 338"/>
                <a:gd name="T96" fmla="*/ 2147483647 w 753"/>
                <a:gd name="T97" fmla="*/ 2147483647 h 338"/>
                <a:gd name="T98" fmla="*/ 2147483647 w 753"/>
                <a:gd name="T99" fmla="*/ 2147483647 h 338"/>
                <a:gd name="T100" fmla="*/ 2147483647 w 753"/>
                <a:gd name="T101" fmla="*/ 2147483647 h 338"/>
                <a:gd name="T102" fmla="*/ 2147483647 w 753"/>
                <a:gd name="T103" fmla="*/ 2147483647 h 338"/>
                <a:gd name="T104" fmla="*/ 2147483647 w 753"/>
                <a:gd name="T105" fmla="*/ 2147483647 h 33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53"/>
                <a:gd name="T160" fmla="*/ 0 h 338"/>
                <a:gd name="T161" fmla="*/ 753 w 753"/>
                <a:gd name="T162" fmla="*/ 338 h 33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53" h="338">
                  <a:moveTo>
                    <a:pt x="146" y="155"/>
                  </a:moveTo>
                  <a:lnTo>
                    <a:pt x="150" y="151"/>
                  </a:lnTo>
                  <a:lnTo>
                    <a:pt x="160" y="146"/>
                  </a:lnTo>
                  <a:lnTo>
                    <a:pt x="163" y="143"/>
                  </a:lnTo>
                  <a:lnTo>
                    <a:pt x="170" y="146"/>
                  </a:lnTo>
                  <a:lnTo>
                    <a:pt x="171" y="147"/>
                  </a:lnTo>
                  <a:lnTo>
                    <a:pt x="175" y="147"/>
                  </a:lnTo>
                  <a:lnTo>
                    <a:pt x="178" y="144"/>
                  </a:lnTo>
                  <a:lnTo>
                    <a:pt x="180" y="144"/>
                  </a:lnTo>
                  <a:lnTo>
                    <a:pt x="185" y="128"/>
                  </a:lnTo>
                  <a:lnTo>
                    <a:pt x="186" y="125"/>
                  </a:lnTo>
                  <a:lnTo>
                    <a:pt x="189" y="121"/>
                  </a:lnTo>
                  <a:lnTo>
                    <a:pt x="199" y="118"/>
                  </a:lnTo>
                  <a:lnTo>
                    <a:pt x="200" y="111"/>
                  </a:lnTo>
                  <a:lnTo>
                    <a:pt x="202" y="98"/>
                  </a:lnTo>
                  <a:lnTo>
                    <a:pt x="202" y="89"/>
                  </a:lnTo>
                  <a:lnTo>
                    <a:pt x="206" y="89"/>
                  </a:lnTo>
                  <a:lnTo>
                    <a:pt x="218" y="87"/>
                  </a:lnTo>
                  <a:lnTo>
                    <a:pt x="221" y="87"/>
                  </a:lnTo>
                  <a:lnTo>
                    <a:pt x="229" y="86"/>
                  </a:lnTo>
                  <a:lnTo>
                    <a:pt x="232" y="84"/>
                  </a:lnTo>
                  <a:lnTo>
                    <a:pt x="254" y="82"/>
                  </a:lnTo>
                  <a:lnTo>
                    <a:pt x="267" y="80"/>
                  </a:lnTo>
                  <a:lnTo>
                    <a:pt x="270" y="80"/>
                  </a:lnTo>
                  <a:lnTo>
                    <a:pt x="271" y="80"/>
                  </a:lnTo>
                  <a:lnTo>
                    <a:pt x="272" y="80"/>
                  </a:lnTo>
                  <a:lnTo>
                    <a:pt x="274" y="80"/>
                  </a:lnTo>
                  <a:lnTo>
                    <a:pt x="278" y="79"/>
                  </a:lnTo>
                  <a:lnTo>
                    <a:pt x="283" y="77"/>
                  </a:lnTo>
                  <a:lnTo>
                    <a:pt x="292" y="77"/>
                  </a:lnTo>
                  <a:lnTo>
                    <a:pt x="296" y="76"/>
                  </a:lnTo>
                  <a:lnTo>
                    <a:pt x="301" y="76"/>
                  </a:lnTo>
                  <a:lnTo>
                    <a:pt x="306" y="75"/>
                  </a:lnTo>
                  <a:lnTo>
                    <a:pt x="318" y="73"/>
                  </a:lnTo>
                  <a:lnTo>
                    <a:pt x="333" y="72"/>
                  </a:lnTo>
                  <a:lnTo>
                    <a:pt x="340" y="71"/>
                  </a:lnTo>
                  <a:lnTo>
                    <a:pt x="342" y="71"/>
                  </a:lnTo>
                  <a:lnTo>
                    <a:pt x="344" y="69"/>
                  </a:lnTo>
                  <a:lnTo>
                    <a:pt x="354" y="68"/>
                  </a:lnTo>
                  <a:lnTo>
                    <a:pt x="368" y="65"/>
                  </a:lnTo>
                  <a:lnTo>
                    <a:pt x="375" y="64"/>
                  </a:lnTo>
                  <a:lnTo>
                    <a:pt x="380" y="64"/>
                  </a:lnTo>
                  <a:lnTo>
                    <a:pt x="385" y="62"/>
                  </a:lnTo>
                  <a:lnTo>
                    <a:pt x="397" y="61"/>
                  </a:lnTo>
                  <a:lnTo>
                    <a:pt x="407" y="58"/>
                  </a:lnTo>
                  <a:lnTo>
                    <a:pt x="409" y="58"/>
                  </a:lnTo>
                  <a:lnTo>
                    <a:pt x="416" y="57"/>
                  </a:lnTo>
                  <a:lnTo>
                    <a:pt x="443" y="51"/>
                  </a:lnTo>
                  <a:lnTo>
                    <a:pt x="444" y="51"/>
                  </a:lnTo>
                  <a:lnTo>
                    <a:pt x="445" y="51"/>
                  </a:lnTo>
                  <a:lnTo>
                    <a:pt x="447" y="51"/>
                  </a:lnTo>
                  <a:lnTo>
                    <a:pt x="450" y="50"/>
                  </a:lnTo>
                  <a:lnTo>
                    <a:pt x="451" y="50"/>
                  </a:lnTo>
                  <a:lnTo>
                    <a:pt x="459" y="48"/>
                  </a:lnTo>
                  <a:lnTo>
                    <a:pt x="470" y="47"/>
                  </a:lnTo>
                  <a:lnTo>
                    <a:pt x="473" y="45"/>
                  </a:lnTo>
                  <a:lnTo>
                    <a:pt x="477" y="44"/>
                  </a:lnTo>
                  <a:lnTo>
                    <a:pt x="480" y="44"/>
                  </a:lnTo>
                  <a:lnTo>
                    <a:pt x="484" y="43"/>
                  </a:lnTo>
                  <a:lnTo>
                    <a:pt x="491" y="41"/>
                  </a:lnTo>
                  <a:lnTo>
                    <a:pt x="494" y="41"/>
                  </a:lnTo>
                  <a:lnTo>
                    <a:pt x="509" y="38"/>
                  </a:lnTo>
                  <a:lnTo>
                    <a:pt x="512" y="37"/>
                  </a:lnTo>
                  <a:lnTo>
                    <a:pt x="516" y="37"/>
                  </a:lnTo>
                  <a:lnTo>
                    <a:pt x="520" y="36"/>
                  </a:lnTo>
                  <a:lnTo>
                    <a:pt x="526" y="34"/>
                  </a:lnTo>
                  <a:lnTo>
                    <a:pt x="529" y="34"/>
                  </a:lnTo>
                  <a:lnTo>
                    <a:pt x="533" y="33"/>
                  </a:lnTo>
                  <a:lnTo>
                    <a:pt x="548" y="30"/>
                  </a:lnTo>
                  <a:lnTo>
                    <a:pt x="551" y="30"/>
                  </a:lnTo>
                  <a:lnTo>
                    <a:pt x="571" y="25"/>
                  </a:lnTo>
                  <a:lnTo>
                    <a:pt x="576" y="25"/>
                  </a:lnTo>
                  <a:lnTo>
                    <a:pt x="583" y="23"/>
                  </a:lnTo>
                  <a:lnTo>
                    <a:pt x="585" y="23"/>
                  </a:lnTo>
                  <a:lnTo>
                    <a:pt x="588" y="22"/>
                  </a:lnTo>
                  <a:lnTo>
                    <a:pt x="603" y="18"/>
                  </a:lnTo>
                  <a:lnTo>
                    <a:pt x="606" y="18"/>
                  </a:lnTo>
                  <a:lnTo>
                    <a:pt x="617" y="15"/>
                  </a:lnTo>
                  <a:lnTo>
                    <a:pt x="635" y="11"/>
                  </a:lnTo>
                  <a:lnTo>
                    <a:pt x="638" y="11"/>
                  </a:lnTo>
                  <a:lnTo>
                    <a:pt x="639" y="11"/>
                  </a:lnTo>
                  <a:lnTo>
                    <a:pt x="649" y="8"/>
                  </a:lnTo>
                  <a:lnTo>
                    <a:pt x="652" y="8"/>
                  </a:lnTo>
                  <a:lnTo>
                    <a:pt x="655" y="6"/>
                  </a:lnTo>
                  <a:lnTo>
                    <a:pt x="657" y="6"/>
                  </a:lnTo>
                  <a:lnTo>
                    <a:pt x="659" y="6"/>
                  </a:lnTo>
                  <a:lnTo>
                    <a:pt x="670" y="4"/>
                  </a:lnTo>
                  <a:lnTo>
                    <a:pt x="679" y="1"/>
                  </a:lnTo>
                  <a:lnTo>
                    <a:pt x="691" y="0"/>
                  </a:lnTo>
                  <a:lnTo>
                    <a:pt x="693" y="4"/>
                  </a:lnTo>
                  <a:lnTo>
                    <a:pt x="706" y="32"/>
                  </a:lnTo>
                  <a:lnTo>
                    <a:pt x="747" y="90"/>
                  </a:lnTo>
                  <a:lnTo>
                    <a:pt x="752" y="132"/>
                  </a:lnTo>
                  <a:lnTo>
                    <a:pt x="732" y="142"/>
                  </a:lnTo>
                  <a:lnTo>
                    <a:pt x="714" y="161"/>
                  </a:lnTo>
                  <a:lnTo>
                    <a:pt x="695" y="186"/>
                  </a:lnTo>
                  <a:lnTo>
                    <a:pt x="679" y="218"/>
                  </a:lnTo>
                  <a:lnTo>
                    <a:pt x="671" y="214"/>
                  </a:lnTo>
                  <a:lnTo>
                    <a:pt x="659" y="214"/>
                  </a:lnTo>
                  <a:lnTo>
                    <a:pt x="630" y="226"/>
                  </a:lnTo>
                  <a:lnTo>
                    <a:pt x="620" y="235"/>
                  </a:lnTo>
                  <a:lnTo>
                    <a:pt x="599" y="256"/>
                  </a:lnTo>
                  <a:lnTo>
                    <a:pt x="585" y="275"/>
                  </a:lnTo>
                  <a:lnTo>
                    <a:pt x="583" y="279"/>
                  </a:lnTo>
                  <a:lnTo>
                    <a:pt x="574" y="317"/>
                  </a:lnTo>
                  <a:lnTo>
                    <a:pt x="573" y="324"/>
                  </a:lnTo>
                  <a:lnTo>
                    <a:pt x="558" y="323"/>
                  </a:lnTo>
                  <a:lnTo>
                    <a:pt x="537" y="328"/>
                  </a:lnTo>
                  <a:lnTo>
                    <a:pt x="523" y="337"/>
                  </a:lnTo>
                  <a:lnTo>
                    <a:pt x="520" y="334"/>
                  </a:lnTo>
                  <a:lnTo>
                    <a:pt x="513" y="330"/>
                  </a:lnTo>
                  <a:lnTo>
                    <a:pt x="511" y="328"/>
                  </a:lnTo>
                  <a:lnTo>
                    <a:pt x="488" y="311"/>
                  </a:lnTo>
                  <a:lnTo>
                    <a:pt x="473" y="302"/>
                  </a:lnTo>
                  <a:lnTo>
                    <a:pt x="468" y="298"/>
                  </a:lnTo>
                  <a:lnTo>
                    <a:pt x="447" y="282"/>
                  </a:lnTo>
                  <a:lnTo>
                    <a:pt x="440" y="277"/>
                  </a:lnTo>
                  <a:lnTo>
                    <a:pt x="429" y="268"/>
                  </a:lnTo>
                  <a:lnTo>
                    <a:pt x="427" y="268"/>
                  </a:lnTo>
                  <a:lnTo>
                    <a:pt x="427" y="267"/>
                  </a:lnTo>
                  <a:lnTo>
                    <a:pt x="412" y="257"/>
                  </a:lnTo>
                  <a:lnTo>
                    <a:pt x="405" y="253"/>
                  </a:lnTo>
                  <a:lnTo>
                    <a:pt x="404" y="253"/>
                  </a:lnTo>
                  <a:lnTo>
                    <a:pt x="400" y="253"/>
                  </a:lnTo>
                  <a:lnTo>
                    <a:pt x="389" y="256"/>
                  </a:lnTo>
                  <a:lnTo>
                    <a:pt x="383" y="256"/>
                  </a:lnTo>
                  <a:lnTo>
                    <a:pt x="378" y="257"/>
                  </a:lnTo>
                  <a:lnTo>
                    <a:pt x="354" y="260"/>
                  </a:lnTo>
                  <a:lnTo>
                    <a:pt x="348" y="261"/>
                  </a:lnTo>
                  <a:lnTo>
                    <a:pt x="337" y="263"/>
                  </a:lnTo>
                  <a:lnTo>
                    <a:pt x="329" y="265"/>
                  </a:lnTo>
                  <a:lnTo>
                    <a:pt x="308" y="267"/>
                  </a:lnTo>
                  <a:lnTo>
                    <a:pt x="307" y="256"/>
                  </a:lnTo>
                  <a:lnTo>
                    <a:pt x="301" y="249"/>
                  </a:lnTo>
                  <a:lnTo>
                    <a:pt x="300" y="247"/>
                  </a:lnTo>
                  <a:lnTo>
                    <a:pt x="297" y="245"/>
                  </a:lnTo>
                  <a:lnTo>
                    <a:pt x="294" y="242"/>
                  </a:lnTo>
                  <a:lnTo>
                    <a:pt x="286" y="243"/>
                  </a:lnTo>
                  <a:lnTo>
                    <a:pt x="281" y="236"/>
                  </a:lnTo>
                  <a:lnTo>
                    <a:pt x="282" y="236"/>
                  </a:lnTo>
                  <a:lnTo>
                    <a:pt x="272" y="236"/>
                  </a:lnTo>
                  <a:lnTo>
                    <a:pt x="263" y="238"/>
                  </a:lnTo>
                  <a:lnTo>
                    <a:pt x="256" y="239"/>
                  </a:lnTo>
                  <a:lnTo>
                    <a:pt x="253" y="239"/>
                  </a:lnTo>
                  <a:lnTo>
                    <a:pt x="242" y="240"/>
                  </a:lnTo>
                  <a:lnTo>
                    <a:pt x="220" y="243"/>
                  </a:lnTo>
                  <a:lnTo>
                    <a:pt x="218" y="243"/>
                  </a:lnTo>
                  <a:lnTo>
                    <a:pt x="209" y="243"/>
                  </a:lnTo>
                  <a:lnTo>
                    <a:pt x="200" y="245"/>
                  </a:lnTo>
                  <a:lnTo>
                    <a:pt x="192" y="246"/>
                  </a:lnTo>
                  <a:lnTo>
                    <a:pt x="186" y="246"/>
                  </a:lnTo>
                  <a:lnTo>
                    <a:pt x="180" y="247"/>
                  </a:lnTo>
                  <a:lnTo>
                    <a:pt x="178" y="247"/>
                  </a:lnTo>
                  <a:lnTo>
                    <a:pt x="177" y="247"/>
                  </a:lnTo>
                  <a:lnTo>
                    <a:pt x="167" y="250"/>
                  </a:lnTo>
                  <a:lnTo>
                    <a:pt x="156" y="254"/>
                  </a:lnTo>
                  <a:lnTo>
                    <a:pt x="149" y="259"/>
                  </a:lnTo>
                  <a:lnTo>
                    <a:pt x="142" y="260"/>
                  </a:lnTo>
                  <a:lnTo>
                    <a:pt x="139" y="261"/>
                  </a:lnTo>
                  <a:lnTo>
                    <a:pt x="134" y="268"/>
                  </a:lnTo>
                  <a:lnTo>
                    <a:pt x="126" y="270"/>
                  </a:lnTo>
                  <a:lnTo>
                    <a:pt x="123" y="271"/>
                  </a:lnTo>
                  <a:lnTo>
                    <a:pt x="114" y="275"/>
                  </a:lnTo>
                  <a:lnTo>
                    <a:pt x="113" y="277"/>
                  </a:lnTo>
                  <a:lnTo>
                    <a:pt x="106" y="279"/>
                  </a:lnTo>
                  <a:lnTo>
                    <a:pt x="99" y="281"/>
                  </a:lnTo>
                  <a:lnTo>
                    <a:pt x="87" y="284"/>
                  </a:lnTo>
                  <a:lnTo>
                    <a:pt x="73" y="286"/>
                  </a:lnTo>
                  <a:lnTo>
                    <a:pt x="72" y="286"/>
                  </a:lnTo>
                  <a:lnTo>
                    <a:pt x="67" y="286"/>
                  </a:lnTo>
                  <a:lnTo>
                    <a:pt x="60" y="288"/>
                  </a:lnTo>
                  <a:lnTo>
                    <a:pt x="60" y="289"/>
                  </a:lnTo>
                  <a:lnTo>
                    <a:pt x="34" y="292"/>
                  </a:lnTo>
                  <a:lnTo>
                    <a:pt x="33" y="292"/>
                  </a:lnTo>
                  <a:lnTo>
                    <a:pt x="27" y="293"/>
                  </a:lnTo>
                  <a:lnTo>
                    <a:pt x="18" y="293"/>
                  </a:lnTo>
                  <a:lnTo>
                    <a:pt x="6" y="296"/>
                  </a:lnTo>
                  <a:lnTo>
                    <a:pt x="1" y="296"/>
                  </a:lnTo>
                  <a:lnTo>
                    <a:pt x="1" y="295"/>
                  </a:lnTo>
                  <a:lnTo>
                    <a:pt x="0" y="282"/>
                  </a:lnTo>
                  <a:lnTo>
                    <a:pt x="0" y="272"/>
                  </a:lnTo>
                  <a:lnTo>
                    <a:pt x="4" y="267"/>
                  </a:lnTo>
                  <a:lnTo>
                    <a:pt x="16" y="265"/>
                  </a:lnTo>
                  <a:lnTo>
                    <a:pt x="22" y="260"/>
                  </a:lnTo>
                  <a:lnTo>
                    <a:pt x="22" y="250"/>
                  </a:lnTo>
                  <a:lnTo>
                    <a:pt x="22" y="245"/>
                  </a:lnTo>
                  <a:lnTo>
                    <a:pt x="24" y="240"/>
                  </a:lnTo>
                  <a:lnTo>
                    <a:pt x="31" y="233"/>
                  </a:lnTo>
                  <a:lnTo>
                    <a:pt x="41" y="226"/>
                  </a:lnTo>
                  <a:lnTo>
                    <a:pt x="49" y="225"/>
                  </a:lnTo>
                  <a:lnTo>
                    <a:pt x="51" y="225"/>
                  </a:lnTo>
                  <a:lnTo>
                    <a:pt x="63" y="224"/>
                  </a:lnTo>
                  <a:lnTo>
                    <a:pt x="83" y="207"/>
                  </a:lnTo>
                  <a:lnTo>
                    <a:pt x="81" y="204"/>
                  </a:lnTo>
                  <a:lnTo>
                    <a:pt x="92" y="197"/>
                  </a:lnTo>
                  <a:lnTo>
                    <a:pt x="102" y="194"/>
                  </a:lnTo>
                  <a:lnTo>
                    <a:pt x="105" y="192"/>
                  </a:lnTo>
                  <a:lnTo>
                    <a:pt x="109" y="182"/>
                  </a:lnTo>
                  <a:lnTo>
                    <a:pt x="109" y="181"/>
                  </a:lnTo>
                  <a:lnTo>
                    <a:pt x="109" y="175"/>
                  </a:lnTo>
                  <a:lnTo>
                    <a:pt x="119" y="168"/>
                  </a:lnTo>
                  <a:lnTo>
                    <a:pt x="130" y="158"/>
                  </a:lnTo>
                  <a:lnTo>
                    <a:pt x="132" y="161"/>
                  </a:lnTo>
                  <a:lnTo>
                    <a:pt x="131" y="165"/>
                  </a:lnTo>
                  <a:lnTo>
                    <a:pt x="142" y="167"/>
                  </a:lnTo>
                  <a:lnTo>
                    <a:pt x="142" y="165"/>
                  </a:lnTo>
                  <a:lnTo>
                    <a:pt x="144" y="162"/>
                  </a:lnTo>
                  <a:lnTo>
                    <a:pt x="146" y="155"/>
                  </a:lnTo>
                </a:path>
              </a:pathLst>
            </a:custGeom>
            <a:solidFill>
              <a:srgbClr val="AFABAB"/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0" name="Freeform 272" descr="70%"/>
            <p:cNvSpPr>
              <a:spLocks/>
            </p:cNvSpPr>
            <p:nvPr/>
          </p:nvSpPr>
          <p:spPr bwMode="auto">
            <a:xfrm>
              <a:off x="6581178" y="3730450"/>
              <a:ext cx="688975" cy="488950"/>
            </a:xfrm>
            <a:custGeom>
              <a:avLst/>
              <a:gdLst>
                <a:gd name="T0" fmla="*/ 200686532 w 435"/>
                <a:gd name="T1" fmla="*/ 336189912 h 332"/>
                <a:gd name="T2" fmla="*/ 288487313 w 435"/>
                <a:gd name="T3" fmla="*/ 388245487 h 332"/>
                <a:gd name="T4" fmla="*/ 316081150 w 435"/>
                <a:gd name="T5" fmla="*/ 407765189 h 332"/>
                <a:gd name="T6" fmla="*/ 336150115 w 435"/>
                <a:gd name="T7" fmla="*/ 416441102 h 332"/>
                <a:gd name="T8" fmla="*/ 388830554 w 435"/>
                <a:gd name="T9" fmla="*/ 488017760 h 332"/>
                <a:gd name="T10" fmla="*/ 423950946 w 435"/>
                <a:gd name="T11" fmla="*/ 511876154 h 332"/>
                <a:gd name="T12" fmla="*/ 479138620 w 435"/>
                <a:gd name="T13" fmla="*/ 531395856 h 332"/>
                <a:gd name="T14" fmla="*/ 514258913 w 435"/>
                <a:gd name="T15" fmla="*/ 618154994 h 332"/>
                <a:gd name="T16" fmla="*/ 544363152 w 435"/>
                <a:gd name="T17" fmla="*/ 629000255 h 332"/>
                <a:gd name="T18" fmla="*/ 581990680 w 435"/>
                <a:gd name="T19" fmla="*/ 709251353 h 332"/>
                <a:gd name="T20" fmla="*/ 649722447 w 435"/>
                <a:gd name="T21" fmla="*/ 743955008 h 332"/>
                <a:gd name="T22" fmla="*/ 677317868 w 435"/>
                <a:gd name="T23" fmla="*/ 715759393 h 332"/>
                <a:gd name="T24" fmla="*/ 654740084 w 435"/>
                <a:gd name="T25" fmla="*/ 661534563 h 332"/>
                <a:gd name="T26" fmla="*/ 735014360 w 435"/>
                <a:gd name="T27" fmla="*/ 642013389 h 332"/>
                <a:gd name="T28" fmla="*/ 740031997 w 435"/>
                <a:gd name="T29" fmla="*/ 618154994 h 332"/>
                <a:gd name="T30" fmla="*/ 752574507 w 435"/>
                <a:gd name="T31" fmla="*/ 618154994 h 332"/>
                <a:gd name="T32" fmla="*/ 822815092 w 435"/>
                <a:gd name="T33" fmla="*/ 574775425 h 332"/>
                <a:gd name="T34" fmla="*/ 898073513 w 435"/>
                <a:gd name="T35" fmla="*/ 488017760 h 332"/>
                <a:gd name="T36" fmla="*/ 955770006 w 435"/>
                <a:gd name="T37" fmla="*/ 427286363 h 332"/>
                <a:gd name="T38" fmla="*/ 993399117 w 435"/>
                <a:gd name="T39" fmla="*/ 310162170 h 332"/>
                <a:gd name="T40" fmla="*/ 1081199849 w 435"/>
                <a:gd name="T41" fmla="*/ 221235158 h 332"/>
                <a:gd name="T42" fmla="*/ 1048588375 w 435"/>
                <a:gd name="T43" fmla="*/ 203883331 h 332"/>
                <a:gd name="T44" fmla="*/ 940718678 w 435"/>
                <a:gd name="T45" fmla="*/ 136645321 h 332"/>
                <a:gd name="T46" fmla="*/ 842884255 w 435"/>
                <a:gd name="T47" fmla="*/ 67237987 h 332"/>
                <a:gd name="T48" fmla="*/ 840375437 w 435"/>
                <a:gd name="T49" fmla="*/ 65068640 h 332"/>
                <a:gd name="T50" fmla="*/ 780169927 w 435"/>
                <a:gd name="T51" fmla="*/ 34703667 h 332"/>
                <a:gd name="T52" fmla="*/ 727489488 w 435"/>
                <a:gd name="T53" fmla="*/ 41210234 h 332"/>
                <a:gd name="T54" fmla="*/ 642197575 w 435"/>
                <a:gd name="T55" fmla="*/ 52055506 h 332"/>
                <a:gd name="T56" fmla="*/ 544363152 w 435"/>
                <a:gd name="T57" fmla="*/ 65068640 h 332"/>
                <a:gd name="T58" fmla="*/ 526803006 w 435"/>
                <a:gd name="T59" fmla="*/ 23858401 h 332"/>
                <a:gd name="T60" fmla="*/ 491682713 w 435"/>
                <a:gd name="T61" fmla="*/ 13013140 h 332"/>
                <a:gd name="T62" fmla="*/ 459071239 w 435"/>
                <a:gd name="T63" fmla="*/ 0 h 332"/>
                <a:gd name="T64" fmla="*/ 408899519 w 435"/>
                <a:gd name="T65" fmla="*/ 4337222 h 332"/>
                <a:gd name="T66" fmla="*/ 321098787 w 435"/>
                <a:gd name="T67" fmla="*/ 13013140 h 332"/>
                <a:gd name="T68" fmla="*/ 255875839 w 435"/>
                <a:gd name="T69" fmla="*/ 19521180 h 332"/>
                <a:gd name="T70" fmla="*/ 220755546 w 435"/>
                <a:gd name="T71" fmla="*/ 23858401 h 332"/>
                <a:gd name="T72" fmla="*/ 165566239 w 435"/>
                <a:gd name="T73" fmla="*/ 39040887 h 332"/>
                <a:gd name="T74" fmla="*/ 122921074 w 435"/>
                <a:gd name="T75" fmla="*/ 52055506 h 332"/>
                <a:gd name="T76" fmla="*/ 82783120 w 435"/>
                <a:gd name="T77" fmla="*/ 73744554 h 332"/>
                <a:gd name="T78" fmla="*/ 40137942 w 435"/>
                <a:gd name="T79" fmla="*/ 97602972 h 332"/>
                <a:gd name="T80" fmla="*/ 0 w 435"/>
                <a:gd name="T81" fmla="*/ 173516850 h 332"/>
                <a:gd name="T82" fmla="*/ 50171633 w 435"/>
                <a:gd name="T83" fmla="*/ 203883331 h 332"/>
                <a:gd name="T84" fmla="*/ 75258248 w 435"/>
                <a:gd name="T85" fmla="*/ 219065812 h 332"/>
                <a:gd name="T86" fmla="*/ 112885800 w 435"/>
                <a:gd name="T87" fmla="*/ 219065812 h 332"/>
                <a:gd name="T88" fmla="*/ 148006093 w 435"/>
                <a:gd name="T89" fmla="*/ 260276034 h 332"/>
                <a:gd name="T90" fmla="*/ 168075058 w 435"/>
                <a:gd name="T91" fmla="*/ 299316910 h 33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35"/>
                <a:gd name="T139" fmla="*/ 0 h 332"/>
                <a:gd name="T140" fmla="*/ 435 w 435"/>
                <a:gd name="T141" fmla="*/ 332 h 33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35" h="332">
                  <a:moveTo>
                    <a:pt x="76" y="144"/>
                  </a:moveTo>
                  <a:lnTo>
                    <a:pt x="77" y="144"/>
                  </a:lnTo>
                  <a:lnTo>
                    <a:pt x="80" y="149"/>
                  </a:lnTo>
                  <a:lnTo>
                    <a:pt x="98" y="159"/>
                  </a:lnTo>
                  <a:lnTo>
                    <a:pt x="110" y="166"/>
                  </a:lnTo>
                  <a:lnTo>
                    <a:pt x="115" y="173"/>
                  </a:lnTo>
                  <a:lnTo>
                    <a:pt x="119" y="180"/>
                  </a:lnTo>
                  <a:lnTo>
                    <a:pt x="124" y="182"/>
                  </a:lnTo>
                  <a:lnTo>
                    <a:pt x="126" y="182"/>
                  </a:lnTo>
                  <a:lnTo>
                    <a:pt x="133" y="185"/>
                  </a:lnTo>
                  <a:lnTo>
                    <a:pt x="133" y="186"/>
                  </a:lnTo>
                  <a:lnTo>
                    <a:pt x="134" y="186"/>
                  </a:lnTo>
                  <a:lnTo>
                    <a:pt x="145" y="203"/>
                  </a:lnTo>
                  <a:lnTo>
                    <a:pt x="152" y="209"/>
                  </a:lnTo>
                  <a:lnTo>
                    <a:pt x="155" y="216"/>
                  </a:lnTo>
                  <a:lnTo>
                    <a:pt x="165" y="220"/>
                  </a:lnTo>
                  <a:lnTo>
                    <a:pt x="166" y="224"/>
                  </a:lnTo>
                  <a:lnTo>
                    <a:pt x="169" y="227"/>
                  </a:lnTo>
                  <a:lnTo>
                    <a:pt x="178" y="229"/>
                  </a:lnTo>
                  <a:lnTo>
                    <a:pt x="185" y="234"/>
                  </a:lnTo>
                  <a:lnTo>
                    <a:pt x="191" y="236"/>
                  </a:lnTo>
                  <a:lnTo>
                    <a:pt x="191" y="245"/>
                  </a:lnTo>
                  <a:lnTo>
                    <a:pt x="203" y="263"/>
                  </a:lnTo>
                  <a:lnTo>
                    <a:pt x="205" y="276"/>
                  </a:lnTo>
                  <a:lnTo>
                    <a:pt x="207" y="279"/>
                  </a:lnTo>
                  <a:lnTo>
                    <a:pt x="209" y="279"/>
                  </a:lnTo>
                  <a:lnTo>
                    <a:pt x="217" y="281"/>
                  </a:lnTo>
                  <a:lnTo>
                    <a:pt x="235" y="306"/>
                  </a:lnTo>
                  <a:lnTo>
                    <a:pt x="235" y="312"/>
                  </a:lnTo>
                  <a:lnTo>
                    <a:pt x="235" y="315"/>
                  </a:lnTo>
                  <a:lnTo>
                    <a:pt x="241" y="326"/>
                  </a:lnTo>
                  <a:lnTo>
                    <a:pt x="250" y="326"/>
                  </a:lnTo>
                  <a:lnTo>
                    <a:pt x="262" y="331"/>
                  </a:lnTo>
                  <a:lnTo>
                    <a:pt x="262" y="326"/>
                  </a:lnTo>
                  <a:lnTo>
                    <a:pt x="273" y="318"/>
                  </a:lnTo>
                  <a:lnTo>
                    <a:pt x="278" y="308"/>
                  </a:lnTo>
                  <a:lnTo>
                    <a:pt x="270" y="304"/>
                  </a:lnTo>
                  <a:lnTo>
                    <a:pt x="264" y="293"/>
                  </a:lnTo>
                  <a:lnTo>
                    <a:pt x="281" y="304"/>
                  </a:lnTo>
                  <a:lnTo>
                    <a:pt x="292" y="297"/>
                  </a:lnTo>
                  <a:lnTo>
                    <a:pt x="296" y="286"/>
                  </a:lnTo>
                  <a:lnTo>
                    <a:pt x="287" y="275"/>
                  </a:lnTo>
                  <a:lnTo>
                    <a:pt x="293" y="275"/>
                  </a:lnTo>
                  <a:lnTo>
                    <a:pt x="298" y="276"/>
                  </a:lnTo>
                  <a:lnTo>
                    <a:pt x="300" y="274"/>
                  </a:lnTo>
                  <a:lnTo>
                    <a:pt x="302" y="274"/>
                  </a:lnTo>
                  <a:lnTo>
                    <a:pt x="303" y="276"/>
                  </a:lnTo>
                  <a:lnTo>
                    <a:pt x="306" y="272"/>
                  </a:lnTo>
                  <a:lnTo>
                    <a:pt x="318" y="261"/>
                  </a:lnTo>
                  <a:lnTo>
                    <a:pt x="331" y="256"/>
                  </a:lnTo>
                  <a:lnTo>
                    <a:pt x="338" y="239"/>
                  </a:lnTo>
                  <a:lnTo>
                    <a:pt x="350" y="232"/>
                  </a:lnTo>
                  <a:lnTo>
                    <a:pt x="361" y="216"/>
                  </a:lnTo>
                  <a:lnTo>
                    <a:pt x="360" y="207"/>
                  </a:lnTo>
                  <a:lnTo>
                    <a:pt x="378" y="203"/>
                  </a:lnTo>
                  <a:lnTo>
                    <a:pt x="384" y="191"/>
                  </a:lnTo>
                  <a:lnTo>
                    <a:pt x="386" y="189"/>
                  </a:lnTo>
                  <a:lnTo>
                    <a:pt x="391" y="162"/>
                  </a:lnTo>
                  <a:lnTo>
                    <a:pt x="399" y="137"/>
                  </a:lnTo>
                  <a:lnTo>
                    <a:pt x="413" y="114"/>
                  </a:lnTo>
                  <a:lnTo>
                    <a:pt x="417" y="110"/>
                  </a:lnTo>
                  <a:lnTo>
                    <a:pt x="434" y="99"/>
                  </a:lnTo>
                  <a:lnTo>
                    <a:pt x="431" y="96"/>
                  </a:lnTo>
                  <a:lnTo>
                    <a:pt x="424" y="92"/>
                  </a:lnTo>
                  <a:lnTo>
                    <a:pt x="421" y="91"/>
                  </a:lnTo>
                  <a:lnTo>
                    <a:pt x="399" y="74"/>
                  </a:lnTo>
                  <a:lnTo>
                    <a:pt x="384" y="65"/>
                  </a:lnTo>
                  <a:lnTo>
                    <a:pt x="378" y="60"/>
                  </a:lnTo>
                  <a:lnTo>
                    <a:pt x="357" y="45"/>
                  </a:lnTo>
                  <a:lnTo>
                    <a:pt x="350" y="40"/>
                  </a:lnTo>
                  <a:lnTo>
                    <a:pt x="339" y="31"/>
                  </a:lnTo>
                  <a:lnTo>
                    <a:pt x="338" y="31"/>
                  </a:lnTo>
                  <a:lnTo>
                    <a:pt x="338" y="30"/>
                  </a:lnTo>
                  <a:lnTo>
                    <a:pt x="323" y="20"/>
                  </a:lnTo>
                  <a:lnTo>
                    <a:pt x="316" y="16"/>
                  </a:lnTo>
                  <a:lnTo>
                    <a:pt x="314" y="16"/>
                  </a:lnTo>
                  <a:lnTo>
                    <a:pt x="310" y="16"/>
                  </a:lnTo>
                  <a:lnTo>
                    <a:pt x="299" y="19"/>
                  </a:lnTo>
                  <a:lnTo>
                    <a:pt x="293" y="19"/>
                  </a:lnTo>
                  <a:lnTo>
                    <a:pt x="288" y="20"/>
                  </a:lnTo>
                  <a:lnTo>
                    <a:pt x="264" y="23"/>
                  </a:lnTo>
                  <a:lnTo>
                    <a:pt x="259" y="24"/>
                  </a:lnTo>
                  <a:lnTo>
                    <a:pt x="248" y="26"/>
                  </a:lnTo>
                  <a:lnTo>
                    <a:pt x="239" y="29"/>
                  </a:lnTo>
                  <a:lnTo>
                    <a:pt x="219" y="30"/>
                  </a:lnTo>
                  <a:lnTo>
                    <a:pt x="217" y="19"/>
                  </a:lnTo>
                  <a:lnTo>
                    <a:pt x="212" y="12"/>
                  </a:lnTo>
                  <a:lnTo>
                    <a:pt x="210" y="11"/>
                  </a:lnTo>
                  <a:lnTo>
                    <a:pt x="207" y="8"/>
                  </a:lnTo>
                  <a:lnTo>
                    <a:pt x="205" y="5"/>
                  </a:lnTo>
                  <a:lnTo>
                    <a:pt x="196" y="6"/>
                  </a:lnTo>
                  <a:lnTo>
                    <a:pt x="191" y="0"/>
                  </a:lnTo>
                  <a:lnTo>
                    <a:pt x="192" y="0"/>
                  </a:lnTo>
                  <a:lnTo>
                    <a:pt x="183" y="0"/>
                  </a:lnTo>
                  <a:lnTo>
                    <a:pt x="173" y="1"/>
                  </a:lnTo>
                  <a:lnTo>
                    <a:pt x="166" y="2"/>
                  </a:lnTo>
                  <a:lnTo>
                    <a:pt x="163" y="2"/>
                  </a:lnTo>
                  <a:lnTo>
                    <a:pt x="152" y="4"/>
                  </a:lnTo>
                  <a:lnTo>
                    <a:pt x="130" y="6"/>
                  </a:lnTo>
                  <a:lnTo>
                    <a:pt x="128" y="6"/>
                  </a:lnTo>
                  <a:lnTo>
                    <a:pt x="119" y="6"/>
                  </a:lnTo>
                  <a:lnTo>
                    <a:pt x="110" y="8"/>
                  </a:lnTo>
                  <a:lnTo>
                    <a:pt x="102" y="9"/>
                  </a:lnTo>
                  <a:lnTo>
                    <a:pt x="97" y="9"/>
                  </a:lnTo>
                  <a:lnTo>
                    <a:pt x="90" y="11"/>
                  </a:lnTo>
                  <a:lnTo>
                    <a:pt x="88" y="11"/>
                  </a:lnTo>
                  <a:lnTo>
                    <a:pt x="87" y="11"/>
                  </a:lnTo>
                  <a:lnTo>
                    <a:pt x="77" y="13"/>
                  </a:lnTo>
                  <a:lnTo>
                    <a:pt x="66" y="18"/>
                  </a:lnTo>
                  <a:lnTo>
                    <a:pt x="59" y="22"/>
                  </a:lnTo>
                  <a:lnTo>
                    <a:pt x="52" y="23"/>
                  </a:lnTo>
                  <a:lnTo>
                    <a:pt x="49" y="24"/>
                  </a:lnTo>
                  <a:lnTo>
                    <a:pt x="44" y="31"/>
                  </a:lnTo>
                  <a:lnTo>
                    <a:pt x="36" y="33"/>
                  </a:lnTo>
                  <a:lnTo>
                    <a:pt x="33" y="34"/>
                  </a:lnTo>
                  <a:lnTo>
                    <a:pt x="24" y="38"/>
                  </a:lnTo>
                  <a:lnTo>
                    <a:pt x="23" y="40"/>
                  </a:lnTo>
                  <a:lnTo>
                    <a:pt x="16" y="42"/>
                  </a:lnTo>
                  <a:lnTo>
                    <a:pt x="15" y="51"/>
                  </a:lnTo>
                  <a:lnTo>
                    <a:pt x="5" y="60"/>
                  </a:lnTo>
                  <a:lnTo>
                    <a:pt x="0" y="77"/>
                  </a:lnTo>
                  <a:lnTo>
                    <a:pt x="1" y="80"/>
                  </a:lnTo>
                  <a:lnTo>
                    <a:pt x="9" y="85"/>
                  </a:lnTo>
                  <a:lnTo>
                    <a:pt x="20" y="91"/>
                  </a:lnTo>
                  <a:lnTo>
                    <a:pt x="23" y="94"/>
                  </a:lnTo>
                  <a:lnTo>
                    <a:pt x="29" y="96"/>
                  </a:lnTo>
                  <a:lnTo>
                    <a:pt x="30" y="98"/>
                  </a:lnTo>
                  <a:lnTo>
                    <a:pt x="33" y="99"/>
                  </a:lnTo>
                  <a:lnTo>
                    <a:pt x="34" y="98"/>
                  </a:lnTo>
                  <a:lnTo>
                    <a:pt x="45" y="98"/>
                  </a:lnTo>
                  <a:lnTo>
                    <a:pt x="49" y="108"/>
                  </a:lnTo>
                  <a:lnTo>
                    <a:pt x="56" y="116"/>
                  </a:lnTo>
                  <a:lnTo>
                    <a:pt x="59" y="117"/>
                  </a:lnTo>
                  <a:lnTo>
                    <a:pt x="59" y="120"/>
                  </a:lnTo>
                  <a:lnTo>
                    <a:pt x="61" y="124"/>
                  </a:lnTo>
                  <a:lnTo>
                    <a:pt x="67" y="132"/>
                  </a:lnTo>
                  <a:lnTo>
                    <a:pt x="73" y="138"/>
                  </a:lnTo>
                  <a:lnTo>
                    <a:pt x="76" y="144"/>
                  </a:lnTo>
                </a:path>
              </a:pathLst>
            </a:custGeom>
            <a:solidFill>
              <a:srgbClr val="67BD62"/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61" name="Group 273"/>
            <p:cNvGrpSpPr>
              <a:grpSpLocks/>
            </p:cNvGrpSpPr>
            <p:nvPr/>
          </p:nvGrpSpPr>
          <p:grpSpPr bwMode="auto">
            <a:xfrm>
              <a:off x="2099665" y="4597225"/>
              <a:ext cx="885825" cy="579438"/>
              <a:chOff x="1710" y="3401"/>
              <a:chExt cx="498" cy="349"/>
            </a:xfrm>
            <a:solidFill>
              <a:srgbClr val="427E93"/>
            </a:solidFill>
          </p:grpSpPr>
          <p:sp>
            <p:nvSpPr>
              <p:cNvPr id="162" name="Freeform 274"/>
              <p:cNvSpPr>
                <a:spLocks/>
              </p:cNvSpPr>
              <p:nvPr/>
            </p:nvSpPr>
            <p:spPr bwMode="auto">
              <a:xfrm>
                <a:off x="2101" y="3607"/>
                <a:ext cx="107" cy="143"/>
              </a:xfrm>
              <a:custGeom>
                <a:avLst/>
                <a:gdLst>
                  <a:gd name="T0" fmla="*/ 19 w 120"/>
                  <a:gd name="T1" fmla="*/ 91 h 160"/>
                  <a:gd name="T2" fmla="*/ 36 w 120"/>
                  <a:gd name="T3" fmla="*/ 69 h 160"/>
                  <a:gd name="T4" fmla="*/ 68 w 120"/>
                  <a:gd name="T5" fmla="*/ 55 h 160"/>
                  <a:gd name="T6" fmla="*/ 59 w 120"/>
                  <a:gd name="T7" fmla="*/ 41 h 160"/>
                  <a:gd name="T8" fmla="*/ 59 w 120"/>
                  <a:gd name="T9" fmla="*/ 37 h 160"/>
                  <a:gd name="T10" fmla="*/ 49 w 120"/>
                  <a:gd name="T11" fmla="*/ 37 h 160"/>
                  <a:gd name="T12" fmla="*/ 45 w 120"/>
                  <a:gd name="T13" fmla="*/ 27 h 160"/>
                  <a:gd name="T14" fmla="*/ 40 w 120"/>
                  <a:gd name="T15" fmla="*/ 19 h 160"/>
                  <a:gd name="T16" fmla="*/ 19 w 120"/>
                  <a:gd name="T17" fmla="*/ 4 h 160"/>
                  <a:gd name="T18" fmla="*/ 9 w 120"/>
                  <a:gd name="T19" fmla="*/ 0 h 160"/>
                  <a:gd name="T20" fmla="*/ 4 w 120"/>
                  <a:gd name="T21" fmla="*/ 4 h 160"/>
                  <a:gd name="T22" fmla="*/ 0 w 120"/>
                  <a:gd name="T23" fmla="*/ 37 h 160"/>
                  <a:gd name="T24" fmla="*/ 0 w 120"/>
                  <a:gd name="T25" fmla="*/ 59 h 160"/>
                  <a:gd name="T26" fmla="*/ 0 w 120"/>
                  <a:gd name="T27" fmla="*/ 69 h 160"/>
                  <a:gd name="T28" fmla="*/ 0 w 120"/>
                  <a:gd name="T29" fmla="*/ 78 h 160"/>
                  <a:gd name="T30" fmla="*/ 9 w 120"/>
                  <a:gd name="T31" fmla="*/ 82 h 160"/>
                  <a:gd name="T32" fmla="*/ 13 w 120"/>
                  <a:gd name="T33" fmla="*/ 91 h 160"/>
                  <a:gd name="T34" fmla="*/ 19 w 120"/>
                  <a:gd name="T35" fmla="*/ 91 h 16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0"/>
                  <a:gd name="T55" fmla="*/ 0 h 160"/>
                  <a:gd name="T56" fmla="*/ 120 w 120"/>
                  <a:gd name="T57" fmla="*/ 160 h 16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0" h="160">
                    <a:moveTo>
                      <a:pt x="32" y="160"/>
                    </a:moveTo>
                    <a:lnTo>
                      <a:pt x="64" y="120"/>
                    </a:lnTo>
                    <a:lnTo>
                      <a:pt x="120" y="96"/>
                    </a:lnTo>
                    <a:lnTo>
                      <a:pt x="104" y="72"/>
                    </a:lnTo>
                    <a:lnTo>
                      <a:pt x="104" y="64"/>
                    </a:lnTo>
                    <a:lnTo>
                      <a:pt x="88" y="64"/>
                    </a:lnTo>
                    <a:lnTo>
                      <a:pt x="80" y="48"/>
                    </a:lnTo>
                    <a:lnTo>
                      <a:pt x="72" y="32"/>
                    </a:lnTo>
                    <a:lnTo>
                      <a:pt x="32" y="8"/>
                    </a:lnTo>
                    <a:lnTo>
                      <a:pt x="16" y="0"/>
                    </a:lnTo>
                    <a:lnTo>
                      <a:pt x="8" y="8"/>
                    </a:lnTo>
                    <a:lnTo>
                      <a:pt x="0" y="64"/>
                    </a:lnTo>
                    <a:lnTo>
                      <a:pt x="0" y="104"/>
                    </a:lnTo>
                    <a:lnTo>
                      <a:pt x="0" y="120"/>
                    </a:lnTo>
                    <a:lnTo>
                      <a:pt x="0" y="136"/>
                    </a:lnTo>
                    <a:lnTo>
                      <a:pt x="16" y="144"/>
                    </a:lnTo>
                    <a:lnTo>
                      <a:pt x="24" y="160"/>
                    </a:lnTo>
                    <a:lnTo>
                      <a:pt x="32" y="160"/>
                    </a:lnTo>
                    <a:close/>
                  </a:path>
                </a:pathLst>
              </a:custGeom>
              <a:solidFill>
                <a:srgbClr val="67BD62"/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prstClr val="white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275"/>
              <p:cNvSpPr>
                <a:spLocks/>
              </p:cNvSpPr>
              <p:nvPr/>
            </p:nvSpPr>
            <p:spPr bwMode="auto">
              <a:xfrm>
                <a:off x="2037" y="3529"/>
                <a:ext cx="57" cy="43"/>
              </a:xfrm>
              <a:custGeom>
                <a:avLst/>
                <a:gdLst>
                  <a:gd name="T0" fmla="*/ 13 w 64"/>
                  <a:gd name="T1" fmla="*/ 10 h 48"/>
                  <a:gd name="T2" fmla="*/ 0 w 64"/>
                  <a:gd name="T3" fmla="*/ 0 h 48"/>
                  <a:gd name="T4" fmla="*/ 0 w 64"/>
                  <a:gd name="T5" fmla="*/ 14 h 48"/>
                  <a:gd name="T6" fmla="*/ 9 w 64"/>
                  <a:gd name="T7" fmla="*/ 19 h 48"/>
                  <a:gd name="T8" fmla="*/ 9 w 64"/>
                  <a:gd name="T9" fmla="*/ 23 h 48"/>
                  <a:gd name="T10" fmla="*/ 18 w 64"/>
                  <a:gd name="T11" fmla="*/ 28 h 48"/>
                  <a:gd name="T12" fmla="*/ 36 w 64"/>
                  <a:gd name="T13" fmla="*/ 23 h 48"/>
                  <a:gd name="T14" fmla="*/ 36 w 64"/>
                  <a:gd name="T15" fmla="*/ 14 h 48"/>
                  <a:gd name="T16" fmla="*/ 32 w 64"/>
                  <a:gd name="T17" fmla="*/ 14 h 48"/>
                  <a:gd name="T18" fmla="*/ 23 w 64"/>
                  <a:gd name="T19" fmla="*/ 10 h 48"/>
                  <a:gd name="T20" fmla="*/ 13 w 64"/>
                  <a:gd name="T21" fmla="*/ 10 h 4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4"/>
                  <a:gd name="T34" fmla="*/ 0 h 48"/>
                  <a:gd name="T35" fmla="*/ 64 w 64"/>
                  <a:gd name="T36" fmla="*/ 48 h 4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4" h="48">
                    <a:moveTo>
                      <a:pt x="24" y="16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16" y="32"/>
                    </a:lnTo>
                    <a:lnTo>
                      <a:pt x="16" y="40"/>
                    </a:lnTo>
                    <a:lnTo>
                      <a:pt x="32" y="48"/>
                    </a:lnTo>
                    <a:lnTo>
                      <a:pt x="64" y="40"/>
                    </a:lnTo>
                    <a:lnTo>
                      <a:pt x="64" y="24"/>
                    </a:lnTo>
                    <a:lnTo>
                      <a:pt x="56" y="24"/>
                    </a:lnTo>
                    <a:lnTo>
                      <a:pt x="40" y="16"/>
                    </a:lnTo>
                    <a:lnTo>
                      <a:pt x="24" y="16"/>
                    </a:lnTo>
                    <a:close/>
                  </a:path>
                </a:pathLst>
              </a:custGeom>
              <a:solidFill>
                <a:srgbClr val="67BD62"/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276"/>
              <p:cNvSpPr>
                <a:spLocks/>
              </p:cNvSpPr>
              <p:nvPr/>
            </p:nvSpPr>
            <p:spPr bwMode="auto">
              <a:xfrm>
                <a:off x="2023" y="3579"/>
                <a:ext cx="21" cy="1"/>
              </a:xfrm>
              <a:custGeom>
                <a:avLst/>
                <a:gdLst>
                  <a:gd name="T0" fmla="*/ 12 w 24"/>
                  <a:gd name="T1" fmla="*/ 0 h 1"/>
                  <a:gd name="T2" fmla="*/ 0 w 24"/>
                  <a:gd name="T3" fmla="*/ 0 h 1"/>
                  <a:gd name="T4" fmla="*/ 12 w 2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4"/>
                  <a:gd name="T10" fmla="*/ 0 h 1"/>
                  <a:gd name="T11" fmla="*/ 24 w 2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" h="1">
                    <a:moveTo>
                      <a:pt x="24" y="0"/>
                    </a:moveTo>
                    <a:lnTo>
                      <a:pt x="0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67BD62"/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277"/>
              <p:cNvSpPr>
                <a:spLocks/>
              </p:cNvSpPr>
              <p:nvPr/>
            </p:nvSpPr>
            <p:spPr bwMode="auto">
              <a:xfrm>
                <a:off x="1973" y="3515"/>
                <a:ext cx="57" cy="14"/>
              </a:xfrm>
              <a:custGeom>
                <a:avLst/>
                <a:gdLst>
                  <a:gd name="T0" fmla="*/ 36 w 64"/>
                  <a:gd name="T1" fmla="*/ 0 h 16"/>
                  <a:gd name="T2" fmla="*/ 4 w 64"/>
                  <a:gd name="T3" fmla="*/ 0 h 16"/>
                  <a:gd name="T4" fmla="*/ 0 w 64"/>
                  <a:gd name="T5" fmla="*/ 4 h 16"/>
                  <a:gd name="T6" fmla="*/ 4 w 64"/>
                  <a:gd name="T7" fmla="*/ 8 h 16"/>
                  <a:gd name="T8" fmla="*/ 36 w 64"/>
                  <a:gd name="T9" fmla="*/ 4 h 16"/>
                  <a:gd name="T10" fmla="*/ 32 w 64"/>
                  <a:gd name="T11" fmla="*/ 0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4"/>
                  <a:gd name="T19" fmla="*/ 0 h 16"/>
                  <a:gd name="T20" fmla="*/ 64 w 6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4" h="16">
                    <a:moveTo>
                      <a:pt x="64" y="0"/>
                    </a:moveTo>
                    <a:lnTo>
                      <a:pt x="8" y="0"/>
                    </a:lnTo>
                    <a:lnTo>
                      <a:pt x="0" y="8"/>
                    </a:lnTo>
                    <a:lnTo>
                      <a:pt x="8" y="16"/>
                    </a:lnTo>
                    <a:lnTo>
                      <a:pt x="64" y="8"/>
                    </a:lnTo>
                    <a:lnTo>
                      <a:pt x="56" y="0"/>
                    </a:lnTo>
                  </a:path>
                </a:pathLst>
              </a:custGeom>
              <a:solidFill>
                <a:srgbClr val="67BD62"/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278"/>
              <p:cNvSpPr>
                <a:spLocks/>
              </p:cNvSpPr>
              <p:nvPr/>
            </p:nvSpPr>
            <p:spPr bwMode="auto">
              <a:xfrm>
                <a:off x="1880" y="3465"/>
                <a:ext cx="64" cy="36"/>
              </a:xfrm>
              <a:custGeom>
                <a:avLst/>
                <a:gdLst>
                  <a:gd name="T0" fmla="*/ 4 w 72"/>
                  <a:gd name="T1" fmla="*/ 5 h 40"/>
                  <a:gd name="T2" fmla="*/ 9 w 72"/>
                  <a:gd name="T3" fmla="*/ 14 h 40"/>
                  <a:gd name="T4" fmla="*/ 22 w 72"/>
                  <a:gd name="T5" fmla="*/ 19 h 40"/>
                  <a:gd name="T6" fmla="*/ 27 w 72"/>
                  <a:gd name="T7" fmla="*/ 23 h 40"/>
                  <a:gd name="T8" fmla="*/ 36 w 72"/>
                  <a:gd name="T9" fmla="*/ 23 h 40"/>
                  <a:gd name="T10" fmla="*/ 40 w 72"/>
                  <a:gd name="T11" fmla="*/ 23 h 40"/>
                  <a:gd name="T12" fmla="*/ 36 w 72"/>
                  <a:gd name="T13" fmla="*/ 14 h 40"/>
                  <a:gd name="T14" fmla="*/ 27 w 72"/>
                  <a:gd name="T15" fmla="*/ 10 h 40"/>
                  <a:gd name="T16" fmla="*/ 22 w 72"/>
                  <a:gd name="T17" fmla="*/ 0 h 40"/>
                  <a:gd name="T18" fmla="*/ 13 w 72"/>
                  <a:gd name="T19" fmla="*/ 0 h 40"/>
                  <a:gd name="T20" fmla="*/ 0 w 72"/>
                  <a:gd name="T21" fmla="*/ 0 h 40"/>
                  <a:gd name="T22" fmla="*/ 4 w 72"/>
                  <a:gd name="T23" fmla="*/ 5 h 4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2"/>
                  <a:gd name="T37" fmla="*/ 0 h 40"/>
                  <a:gd name="T38" fmla="*/ 72 w 72"/>
                  <a:gd name="T39" fmla="*/ 40 h 4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2" h="40">
                    <a:moveTo>
                      <a:pt x="8" y="8"/>
                    </a:moveTo>
                    <a:lnTo>
                      <a:pt x="16" y="24"/>
                    </a:lnTo>
                    <a:lnTo>
                      <a:pt x="40" y="32"/>
                    </a:lnTo>
                    <a:lnTo>
                      <a:pt x="48" y="40"/>
                    </a:lnTo>
                    <a:lnTo>
                      <a:pt x="64" y="40"/>
                    </a:lnTo>
                    <a:lnTo>
                      <a:pt x="72" y="40"/>
                    </a:lnTo>
                    <a:lnTo>
                      <a:pt x="64" y="24"/>
                    </a:lnTo>
                    <a:lnTo>
                      <a:pt x="48" y="16"/>
                    </a:lnTo>
                    <a:lnTo>
                      <a:pt x="40" y="0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8" y="8"/>
                    </a:lnTo>
                    <a:close/>
                  </a:path>
                </a:pathLst>
              </a:custGeom>
              <a:solidFill>
                <a:srgbClr val="67BD62"/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279"/>
              <p:cNvSpPr>
                <a:spLocks/>
              </p:cNvSpPr>
              <p:nvPr/>
            </p:nvSpPr>
            <p:spPr bwMode="auto">
              <a:xfrm>
                <a:off x="2001" y="3543"/>
                <a:ext cx="22" cy="15"/>
              </a:xfrm>
              <a:custGeom>
                <a:avLst/>
                <a:gdLst>
                  <a:gd name="T0" fmla="*/ 0 w 24"/>
                  <a:gd name="T1" fmla="*/ 0 h 16"/>
                  <a:gd name="T2" fmla="*/ 16 w 24"/>
                  <a:gd name="T3" fmla="*/ 8 h 16"/>
                  <a:gd name="T4" fmla="*/ 6 w 24"/>
                  <a:gd name="T5" fmla="*/ 11 h 16"/>
                  <a:gd name="T6" fmla="*/ 0 w 24"/>
                  <a:gd name="T7" fmla="*/ 0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16"/>
                  <a:gd name="T14" fmla="*/ 24 w 2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16">
                    <a:moveTo>
                      <a:pt x="0" y="0"/>
                    </a:moveTo>
                    <a:lnTo>
                      <a:pt x="24" y="8"/>
                    </a:lnTo>
                    <a:lnTo>
                      <a:pt x="8" y="1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280"/>
              <p:cNvSpPr>
                <a:spLocks/>
              </p:cNvSpPr>
              <p:nvPr/>
            </p:nvSpPr>
            <p:spPr bwMode="auto">
              <a:xfrm>
                <a:off x="1752" y="3401"/>
                <a:ext cx="50" cy="36"/>
              </a:xfrm>
              <a:custGeom>
                <a:avLst/>
                <a:gdLst>
                  <a:gd name="T0" fmla="*/ 27 w 56"/>
                  <a:gd name="T1" fmla="*/ 19 h 40"/>
                  <a:gd name="T2" fmla="*/ 27 w 56"/>
                  <a:gd name="T3" fmla="*/ 10 h 40"/>
                  <a:gd name="T4" fmla="*/ 32 w 56"/>
                  <a:gd name="T5" fmla="*/ 5 h 40"/>
                  <a:gd name="T6" fmla="*/ 27 w 56"/>
                  <a:gd name="T7" fmla="*/ 0 h 40"/>
                  <a:gd name="T8" fmla="*/ 4 w 56"/>
                  <a:gd name="T9" fmla="*/ 0 h 40"/>
                  <a:gd name="T10" fmla="*/ 0 w 56"/>
                  <a:gd name="T11" fmla="*/ 5 h 40"/>
                  <a:gd name="T12" fmla="*/ 4 w 56"/>
                  <a:gd name="T13" fmla="*/ 19 h 40"/>
                  <a:gd name="T14" fmla="*/ 13 w 56"/>
                  <a:gd name="T15" fmla="*/ 23 h 40"/>
                  <a:gd name="T16" fmla="*/ 27 w 56"/>
                  <a:gd name="T17" fmla="*/ 19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6"/>
                  <a:gd name="T28" fmla="*/ 0 h 40"/>
                  <a:gd name="T29" fmla="*/ 56 w 56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6" h="40">
                    <a:moveTo>
                      <a:pt x="48" y="32"/>
                    </a:moveTo>
                    <a:lnTo>
                      <a:pt x="48" y="16"/>
                    </a:lnTo>
                    <a:lnTo>
                      <a:pt x="56" y="8"/>
                    </a:lnTo>
                    <a:lnTo>
                      <a:pt x="48" y="0"/>
                    </a:lnTo>
                    <a:lnTo>
                      <a:pt x="8" y="0"/>
                    </a:lnTo>
                    <a:lnTo>
                      <a:pt x="0" y="8"/>
                    </a:lnTo>
                    <a:lnTo>
                      <a:pt x="8" y="32"/>
                    </a:lnTo>
                    <a:lnTo>
                      <a:pt x="24" y="40"/>
                    </a:lnTo>
                    <a:lnTo>
                      <a:pt x="48" y="32"/>
                    </a:lnTo>
                    <a:close/>
                  </a:path>
                </a:pathLst>
              </a:custGeom>
              <a:solidFill>
                <a:srgbClr val="67BD62"/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281"/>
              <p:cNvSpPr>
                <a:spLocks/>
              </p:cNvSpPr>
              <p:nvPr/>
            </p:nvSpPr>
            <p:spPr bwMode="auto">
              <a:xfrm>
                <a:off x="1710" y="3422"/>
                <a:ext cx="28" cy="22"/>
              </a:xfrm>
              <a:custGeom>
                <a:avLst/>
                <a:gdLst>
                  <a:gd name="T0" fmla="*/ 16 w 32"/>
                  <a:gd name="T1" fmla="*/ 6 h 24"/>
                  <a:gd name="T2" fmla="*/ 8 w 32"/>
                  <a:gd name="T3" fmla="*/ 0 h 24"/>
                  <a:gd name="T4" fmla="*/ 0 w 32"/>
                  <a:gd name="T5" fmla="*/ 11 h 24"/>
                  <a:gd name="T6" fmla="*/ 0 w 32"/>
                  <a:gd name="T7" fmla="*/ 16 h 24"/>
                  <a:gd name="T8" fmla="*/ 8 w 32"/>
                  <a:gd name="T9" fmla="*/ 16 h 24"/>
                  <a:gd name="T10" fmla="*/ 16 w 32"/>
                  <a:gd name="T11" fmla="*/ 11 h 24"/>
                  <a:gd name="T12" fmla="*/ 16 w 32"/>
                  <a:gd name="T13" fmla="*/ 6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"/>
                  <a:gd name="T22" fmla="*/ 0 h 24"/>
                  <a:gd name="T23" fmla="*/ 32 w 32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" h="24">
                    <a:moveTo>
                      <a:pt x="32" y="8"/>
                    </a:moveTo>
                    <a:lnTo>
                      <a:pt x="16" y="0"/>
                    </a:lnTo>
                    <a:lnTo>
                      <a:pt x="0" y="16"/>
                    </a:lnTo>
                    <a:lnTo>
                      <a:pt x="0" y="24"/>
                    </a:lnTo>
                    <a:lnTo>
                      <a:pt x="16" y="24"/>
                    </a:lnTo>
                    <a:lnTo>
                      <a:pt x="32" y="16"/>
                    </a:lnTo>
                    <a:lnTo>
                      <a:pt x="32" y="8"/>
                    </a:lnTo>
                    <a:close/>
                  </a:path>
                </a:pathLst>
              </a:custGeom>
              <a:solidFill>
                <a:srgbClr val="67BD62"/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1" name="Rectangle 284"/>
            <p:cNvSpPr>
              <a:spLocks noChangeArrowheads="1"/>
            </p:cNvSpPr>
            <p:nvPr/>
          </p:nvSpPr>
          <p:spPr bwMode="auto">
            <a:xfrm>
              <a:off x="1340600" y="5283759"/>
              <a:ext cx="204788" cy="174472"/>
            </a:xfrm>
            <a:prstGeom prst="rect">
              <a:avLst/>
            </a:prstGeom>
            <a:solidFill>
              <a:srgbClr val="67BD62"/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2" name="Freeform 237"/>
            <p:cNvSpPr>
              <a:spLocks/>
            </p:cNvSpPr>
            <p:nvPr/>
          </p:nvSpPr>
          <p:spPr bwMode="auto">
            <a:xfrm>
              <a:off x="5115915" y="4227338"/>
              <a:ext cx="768350" cy="633412"/>
            </a:xfrm>
            <a:custGeom>
              <a:avLst/>
              <a:gdLst>
                <a:gd name="T0" fmla="*/ 2147483647 w 487"/>
                <a:gd name="T1" fmla="*/ 2147483647 h 430"/>
                <a:gd name="T2" fmla="*/ 2147483647 w 487"/>
                <a:gd name="T3" fmla="*/ 2147483647 h 430"/>
                <a:gd name="T4" fmla="*/ 2147483647 w 487"/>
                <a:gd name="T5" fmla="*/ 2147483647 h 430"/>
                <a:gd name="T6" fmla="*/ 2147483647 w 487"/>
                <a:gd name="T7" fmla="*/ 2147483647 h 430"/>
                <a:gd name="T8" fmla="*/ 2147483647 w 487"/>
                <a:gd name="T9" fmla="*/ 2147483647 h 430"/>
                <a:gd name="T10" fmla="*/ 2147483647 w 487"/>
                <a:gd name="T11" fmla="*/ 2147483647 h 430"/>
                <a:gd name="T12" fmla="*/ 2147483647 w 487"/>
                <a:gd name="T13" fmla="*/ 2147483647 h 430"/>
                <a:gd name="T14" fmla="*/ 2147483647 w 487"/>
                <a:gd name="T15" fmla="*/ 2147483647 h 430"/>
                <a:gd name="T16" fmla="*/ 2147483647 w 487"/>
                <a:gd name="T17" fmla="*/ 2147483647 h 430"/>
                <a:gd name="T18" fmla="*/ 2147483647 w 487"/>
                <a:gd name="T19" fmla="*/ 2147483647 h 430"/>
                <a:gd name="T20" fmla="*/ 2147483647 w 487"/>
                <a:gd name="T21" fmla="*/ 2147483647 h 430"/>
                <a:gd name="T22" fmla="*/ 2147483647 w 487"/>
                <a:gd name="T23" fmla="*/ 2147483647 h 430"/>
                <a:gd name="T24" fmla="*/ 2147483647 w 487"/>
                <a:gd name="T25" fmla="*/ 2147483647 h 430"/>
                <a:gd name="T26" fmla="*/ 2147483647 w 487"/>
                <a:gd name="T27" fmla="*/ 2147483647 h 430"/>
                <a:gd name="T28" fmla="*/ 2147483647 w 487"/>
                <a:gd name="T29" fmla="*/ 2147483647 h 430"/>
                <a:gd name="T30" fmla="*/ 2147483647 w 487"/>
                <a:gd name="T31" fmla="*/ 2147483647 h 430"/>
                <a:gd name="T32" fmla="*/ 2147483647 w 487"/>
                <a:gd name="T33" fmla="*/ 2147483647 h 430"/>
                <a:gd name="T34" fmla="*/ 2147483647 w 487"/>
                <a:gd name="T35" fmla="*/ 2147483647 h 430"/>
                <a:gd name="T36" fmla="*/ 2147483647 w 487"/>
                <a:gd name="T37" fmla="*/ 2147483647 h 430"/>
                <a:gd name="T38" fmla="*/ 2147483647 w 487"/>
                <a:gd name="T39" fmla="*/ 2147483647 h 430"/>
                <a:gd name="T40" fmla="*/ 2147483647 w 487"/>
                <a:gd name="T41" fmla="*/ 2147483647 h 430"/>
                <a:gd name="T42" fmla="*/ 2147483647 w 487"/>
                <a:gd name="T43" fmla="*/ 2147483647 h 430"/>
                <a:gd name="T44" fmla="*/ 2147483647 w 487"/>
                <a:gd name="T45" fmla="*/ 2147483647 h 430"/>
                <a:gd name="T46" fmla="*/ 2147483647 w 487"/>
                <a:gd name="T47" fmla="*/ 2147483647 h 430"/>
                <a:gd name="T48" fmla="*/ 2147483647 w 487"/>
                <a:gd name="T49" fmla="*/ 2147483647 h 430"/>
                <a:gd name="T50" fmla="*/ 2147483647 w 487"/>
                <a:gd name="T51" fmla="*/ 2147483647 h 430"/>
                <a:gd name="T52" fmla="*/ 2147483647 w 487"/>
                <a:gd name="T53" fmla="*/ 2147483647 h 430"/>
                <a:gd name="T54" fmla="*/ 2147483647 w 487"/>
                <a:gd name="T55" fmla="*/ 2147483647 h 430"/>
                <a:gd name="T56" fmla="*/ 2147483647 w 487"/>
                <a:gd name="T57" fmla="*/ 2147483647 h 430"/>
                <a:gd name="T58" fmla="*/ 2147483647 w 487"/>
                <a:gd name="T59" fmla="*/ 2147483647 h 430"/>
                <a:gd name="T60" fmla="*/ 2147483647 w 487"/>
                <a:gd name="T61" fmla="*/ 2147483647 h 430"/>
                <a:gd name="T62" fmla="*/ 2147483647 w 487"/>
                <a:gd name="T63" fmla="*/ 2147483647 h 430"/>
                <a:gd name="T64" fmla="*/ 2147483647 w 487"/>
                <a:gd name="T65" fmla="*/ 2147483647 h 430"/>
                <a:gd name="T66" fmla="*/ 2147483647 w 487"/>
                <a:gd name="T67" fmla="*/ 2147483647 h 430"/>
                <a:gd name="T68" fmla="*/ 2147483647 w 487"/>
                <a:gd name="T69" fmla="*/ 2147483647 h 430"/>
                <a:gd name="T70" fmla="*/ 0 w 487"/>
                <a:gd name="T71" fmla="*/ 2147483647 h 430"/>
                <a:gd name="T72" fmla="*/ 0 w 487"/>
                <a:gd name="T73" fmla="*/ 2147483647 h 430"/>
                <a:gd name="T74" fmla="*/ 2147483647 w 487"/>
                <a:gd name="T75" fmla="*/ 2147483647 h 430"/>
                <a:gd name="T76" fmla="*/ 2147483647 w 487"/>
                <a:gd name="T77" fmla="*/ 2147483647 h 430"/>
                <a:gd name="T78" fmla="*/ 2147483647 w 487"/>
                <a:gd name="T79" fmla="*/ 2147483647 h 430"/>
                <a:gd name="T80" fmla="*/ 2147483647 w 487"/>
                <a:gd name="T81" fmla="*/ 2147483647 h 430"/>
                <a:gd name="T82" fmla="*/ 2147483647 w 487"/>
                <a:gd name="T83" fmla="*/ 2147483647 h 430"/>
                <a:gd name="T84" fmla="*/ 2147483647 w 487"/>
                <a:gd name="T85" fmla="*/ 2147483647 h 430"/>
                <a:gd name="T86" fmla="*/ 2147483647 w 487"/>
                <a:gd name="T87" fmla="*/ 0 h 430"/>
                <a:gd name="T88" fmla="*/ 2147483647 w 487"/>
                <a:gd name="T89" fmla="*/ 2147483647 h 430"/>
                <a:gd name="T90" fmla="*/ 2147483647 w 487"/>
                <a:gd name="T91" fmla="*/ 2147483647 h 430"/>
                <a:gd name="T92" fmla="*/ 2147483647 w 487"/>
                <a:gd name="T93" fmla="*/ 2147483647 h 430"/>
                <a:gd name="T94" fmla="*/ 2147483647 w 487"/>
                <a:gd name="T95" fmla="*/ 2147483647 h 430"/>
                <a:gd name="T96" fmla="*/ 2147483647 w 487"/>
                <a:gd name="T97" fmla="*/ 2147483647 h 430"/>
                <a:gd name="T98" fmla="*/ 2147483647 w 487"/>
                <a:gd name="T99" fmla="*/ 2147483647 h 430"/>
                <a:gd name="T100" fmla="*/ 2147483647 w 487"/>
                <a:gd name="T101" fmla="*/ 2147483647 h 430"/>
                <a:gd name="T102" fmla="*/ 2147483647 w 487"/>
                <a:gd name="T103" fmla="*/ 2147483647 h 43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87"/>
                <a:gd name="T157" fmla="*/ 0 h 430"/>
                <a:gd name="T158" fmla="*/ 487 w 487"/>
                <a:gd name="T159" fmla="*/ 430 h 43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87" h="430">
                  <a:moveTo>
                    <a:pt x="272" y="217"/>
                  </a:moveTo>
                  <a:lnTo>
                    <a:pt x="281" y="217"/>
                  </a:lnTo>
                  <a:lnTo>
                    <a:pt x="287" y="217"/>
                  </a:lnTo>
                  <a:lnTo>
                    <a:pt x="302" y="216"/>
                  </a:lnTo>
                  <a:lnTo>
                    <a:pt x="309" y="215"/>
                  </a:lnTo>
                  <a:lnTo>
                    <a:pt x="315" y="215"/>
                  </a:lnTo>
                  <a:lnTo>
                    <a:pt x="327" y="215"/>
                  </a:lnTo>
                  <a:lnTo>
                    <a:pt x="329" y="213"/>
                  </a:lnTo>
                  <a:lnTo>
                    <a:pt x="333" y="213"/>
                  </a:lnTo>
                  <a:lnTo>
                    <a:pt x="344" y="212"/>
                  </a:lnTo>
                  <a:lnTo>
                    <a:pt x="347" y="212"/>
                  </a:lnTo>
                  <a:lnTo>
                    <a:pt x="355" y="212"/>
                  </a:lnTo>
                  <a:lnTo>
                    <a:pt x="367" y="211"/>
                  </a:lnTo>
                  <a:lnTo>
                    <a:pt x="394" y="208"/>
                  </a:lnTo>
                  <a:lnTo>
                    <a:pt x="401" y="208"/>
                  </a:lnTo>
                  <a:lnTo>
                    <a:pt x="404" y="208"/>
                  </a:lnTo>
                  <a:lnTo>
                    <a:pt x="402" y="216"/>
                  </a:lnTo>
                  <a:lnTo>
                    <a:pt x="397" y="236"/>
                  </a:lnTo>
                  <a:lnTo>
                    <a:pt x="395" y="245"/>
                  </a:lnTo>
                  <a:lnTo>
                    <a:pt x="405" y="262"/>
                  </a:lnTo>
                  <a:lnTo>
                    <a:pt x="406" y="262"/>
                  </a:lnTo>
                  <a:lnTo>
                    <a:pt x="412" y="267"/>
                  </a:lnTo>
                  <a:lnTo>
                    <a:pt x="420" y="288"/>
                  </a:lnTo>
                  <a:lnTo>
                    <a:pt x="430" y="295"/>
                  </a:lnTo>
                  <a:lnTo>
                    <a:pt x="420" y="299"/>
                  </a:lnTo>
                  <a:lnTo>
                    <a:pt x="411" y="313"/>
                  </a:lnTo>
                  <a:lnTo>
                    <a:pt x="401" y="316"/>
                  </a:lnTo>
                  <a:lnTo>
                    <a:pt x="411" y="323"/>
                  </a:lnTo>
                  <a:lnTo>
                    <a:pt x="416" y="330"/>
                  </a:lnTo>
                  <a:lnTo>
                    <a:pt x="423" y="330"/>
                  </a:lnTo>
                  <a:lnTo>
                    <a:pt x="429" y="315"/>
                  </a:lnTo>
                  <a:lnTo>
                    <a:pt x="434" y="312"/>
                  </a:lnTo>
                  <a:lnTo>
                    <a:pt x="445" y="308"/>
                  </a:lnTo>
                  <a:lnTo>
                    <a:pt x="462" y="295"/>
                  </a:lnTo>
                  <a:lnTo>
                    <a:pt x="462" y="319"/>
                  </a:lnTo>
                  <a:lnTo>
                    <a:pt x="458" y="322"/>
                  </a:lnTo>
                  <a:lnTo>
                    <a:pt x="458" y="327"/>
                  </a:lnTo>
                  <a:lnTo>
                    <a:pt x="444" y="341"/>
                  </a:lnTo>
                  <a:lnTo>
                    <a:pt x="442" y="351"/>
                  </a:lnTo>
                  <a:lnTo>
                    <a:pt x="437" y="345"/>
                  </a:lnTo>
                  <a:lnTo>
                    <a:pt x="437" y="355"/>
                  </a:lnTo>
                  <a:lnTo>
                    <a:pt x="424" y="351"/>
                  </a:lnTo>
                  <a:lnTo>
                    <a:pt x="437" y="355"/>
                  </a:lnTo>
                  <a:lnTo>
                    <a:pt x="424" y="356"/>
                  </a:lnTo>
                  <a:lnTo>
                    <a:pt x="436" y="369"/>
                  </a:lnTo>
                  <a:lnTo>
                    <a:pt x="429" y="369"/>
                  </a:lnTo>
                  <a:lnTo>
                    <a:pt x="438" y="381"/>
                  </a:lnTo>
                  <a:lnTo>
                    <a:pt x="451" y="381"/>
                  </a:lnTo>
                  <a:lnTo>
                    <a:pt x="465" y="388"/>
                  </a:lnTo>
                  <a:lnTo>
                    <a:pt x="470" y="385"/>
                  </a:lnTo>
                  <a:lnTo>
                    <a:pt x="480" y="394"/>
                  </a:lnTo>
                  <a:lnTo>
                    <a:pt x="486" y="395"/>
                  </a:lnTo>
                  <a:lnTo>
                    <a:pt x="484" y="413"/>
                  </a:lnTo>
                  <a:lnTo>
                    <a:pt x="477" y="413"/>
                  </a:lnTo>
                  <a:lnTo>
                    <a:pt x="476" y="423"/>
                  </a:lnTo>
                  <a:lnTo>
                    <a:pt x="476" y="422"/>
                  </a:lnTo>
                  <a:lnTo>
                    <a:pt x="466" y="412"/>
                  </a:lnTo>
                  <a:lnTo>
                    <a:pt x="455" y="427"/>
                  </a:lnTo>
                  <a:lnTo>
                    <a:pt x="454" y="426"/>
                  </a:lnTo>
                  <a:lnTo>
                    <a:pt x="455" y="423"/>
                  </a:lnTo>
                  <a:lnTo>
                    <a:pt x="454" y="413"/>
                  </a:lnTo>
                  <a:lnTo>
                    <a:pt x="451" y="413"/>
                  </a:lnTo>
                  <a:lnTo>
                    <a:pt x="441" y="399"/>
                  </a:lnTo>
                  <a:lnTo>
                    <a:pt x="417" y="392"/>
                  </a:lnTo>
                  <a:lnTo>
                    <a:pt x="402" y="395"/>
                  </a:lnTo>
                  <a:lnTo>
                    <a:pt x="387" y="410"/>
                  </a:lnTo>
                  <a:lnTo>
                    <a:pt x="372" y="420"/>
                  </a:lnTo>
                  <a:lnTo>
                    <a:pt x="361" y="423"/>
                  </a:lnTo>
                  <a:lnTo>
                    <a:pt x="369" y="420"/>
                  </a:lnTo>
                  <a:lnTo>
                    <a:pt x="373" y="416"/>
                  </a:lnTo>
                  <a:lnTo>
                    <a:pt x="365" y="402"/>
                  </a:lnTo>
                  <a:lnTo>
                    <a:pt x="358" y="402"/>
                  </a:lnTo>
                  <a:lnTo>
                    <a:pt x="355" y="409"/>
                  </a:lnTo>
                  <a:lnTo>
                    <a:pt x="348" y="406"/>
                  </a:lnTo>
                  <a:lnTo>
                    <a:pt x="331" y="419"/>
                  </a:lnTo>
                  <a:lnTo>
                    <a:pt x="320" y="429"/>
                  </a:lnTo>
                  <a:lnTo>
                    <a:pt x="317" y="429"/>
                  </a:lnTo>
                  <a:lnTo>
                    <a:pt x="308" y="417"/>
                  </a:lnTo>
                  <a:lnTo>
                    <a:pt x="291" y="419"/>
                  </a:lnTo>
                  <a:lnTo>
                    <a:pt x="265" y="401"/>
                  </a:lnTo>
                  <a:lnTo>
                    <a:pt x="272" y="402"/>
                  </a:lnTo>
                  <a:lnTo>
                    <a:pt x="277" y="395"/>
                  </a:lnTo>
                  <a:lnTo>
                    <a:pt x="274" y="384"/>
                  </a:lnTo>
                  <a:lnTo>
                    <a:pt x="251" y="379"/>
                  </a:lnTo>
                  <a:lnTo>
                    <a:pt x="247" y="381"/>
                  </a:lnTo>
                  <a:lnTo>
                    <a:pt x="245" y="369"/>
                  </a:lnTo>
                  <a:lnTo>
                    <a:pt x="238" y="370"/>
                  </a:lnTo>
                  <a:lnTo>
                    <a:pt x="238" y="358"/>
                  </a:lnTo>
                  <a:lnTo>
                    <a:pt x="226" y="356"/>
                  </a:lnTo>
                  <a:lnTo>
                    <a:pt x="215" y="362"/>
                  </a:lnTo>
                  <a:lnTo>
                    <a:pt x="216" y="359"/>
                  </a:lnTo>
                  <a:lnTo>
                    <a:pt x="215" y="358"/>
                  </a:lnTo>
                  <a:lnTo>
                    <a:pt x="215" y="349"/>
                  </a:lnTo>
                  <a:lnTo>
                    <a:pt x="205" y="349"/>
                  </a:lnTo>
                  <a:lnTo>
                    <a:pt x="202" y="355"/>
                  </a:lnTo>
                  <a:lnTo>
                    <a:pt x="188" y="360"/>
                  </a:lnTo>
                  <a:lnTo>
                    <a:pt x="204" y="373"/>
                  </a:lnTo>
                  <a:lnTo>
                    <a:pt x="219" y="372"/>
                  </a:lnTo>
                  <a:lnTo>
                    <a:pt x="227" y="376"/>
                  </a:lnTo>
                  <a:lnTo>
                    <a:pt x="227" y="385"/>
                  </a:lnTo>
                  <a:lnTo>
                    <a:pt x="216" y="385"/>
                  </a:lnTo>
                  <a:lnTo>
                    <a:pt x="199" y="377"/>
                  </a:lnTo>
                  <a:lnTo>
                    <a:pt x="191" y="377"/>
                  </a:lnTo>
                  <a:lnTo>
                    <a:pt x="181" y="383"/>
                  </a:lnTo>
                  <a:lnTo>
                    <a:pt x="147" y="381"/>
                  </a:lnTo>
                  <a:lnTo>
                    <a:pt x="113" y="367"/>
                  </a:lnTo>
                  <a:lnTo>
                    <a:pt x="86" y="362"/>
                  </a:lnTo>
                  <a:lnTo>
                    <a:pt x="40" y="369"/>
                  </a:lnTo>
                  <a:lnTo>
                    <a:pt x="33" y="379"/>
                  </a:lnTo>
                  <a:lnTo>
                    <a:pt x="29" y="369"/>
                  </a:lnTo>
                  <a:lnTo>
                    <a:pt x="26" y="356"/>
                  </a:lnTo>
                  <a:lnTo>
                    <a:pt x="30" y="355"/>
                  </a:lnTo>
                  <a:lnTo>
                    <a:pt x="37" y="340"/>
                  </a:lnTo>
                  <a:lnTo>
                    <a:pt x="40" y="335"/>
                  </a:lnTo>
                  <a:lnTo>
                    <a:pt x="41" y="334"/>
                  </a:lnTo>
                  <a:lnTo>
                    <a:pt x="43" y="326"/>
                  </a:lnTo>
                  <a:lnTo>
                    <a:pt x="43" y="313"/>
                  </a:lnTo>
                  <a:lnTo>
                    <a:pt x="37" y="305"/>
                  </a:lnTo>
                  <a:lnTo>
                    <a:pt x="37" y="297"/>
                  </a:lnTo>
                  <a:lnTo>
                    <a:pt x="37" y="295"/>
                  </a:lnTo>
                  <a:lnTo>
                    <a:pt x="40" y="286"/>
                  </a:lnTo>
                  <a:lnTo>
                    <a:pt x="48" y="258"/>
                  </a:lnTo>
                  <a:lnTo>
                    <a:pt x="52" y="244"/>
                  </a:lnTo>
                  <a:lnTo>
                    <a:pt x="49" y="230"/>
                  </a:lnTo>
                  <a:lnTo>
                    <a:pt x="52" y="211"/>
                  </a:lnTo>
                  <a:lnTo>
                    <a:pt x="47" y="211"/>
                  </a:lnTo>
                  <a:lnTo>
                    <a:pt x="33" y="177"/>
                  </a:lnTo>
                  <a:lnTo>
                    <a:pt x="34" y="176"/>
                  </a:lnTo>
                  <a:lnTo>
                    <a:pt x="23" y="167"/>
                  </a:lnTo>
                  <a:lnTo>
                    <a:pt x="23" y="149"/>
                  </a:lnTo>
                  <a:lnTo>
                    <a:pt x="19" y="138"/>
                  </a:lnTo>
                  <a:lnTo>
                    <a:pt x="6" y="127"/>
                  </a:lnTo>
                  <a:lnTo>
                    <a:pt x="6" y="124"/>
                  </a:lnTo>
                  <a:lnTo>
                    <a:pt x="5" y="124"/>
                  </a:lnTo>
                  <a:lnTo>
                    <a:pt x="4" y="122"/>
                  </a:lnTo>
                  <a:lnTo>
                    <a:pt x="2" y="101"/>
                  </a:lnTo>
                  <a:lnTo>
                    <a:pt x="2" y="95"/>
                  </a:lnTo>
                  <a:lnTo>
                    <a:pt x="2" y="81"/>
                  </a:lnTo>
                  <a:lnTo>
                    <a:pt x="2" y="80"/>
                  </a:lnTo>
                  <a:lnTo>
                    <a:pt x="1" y="68"/>
                  </a:lnTo>
                  <a:lnTo>
                    <a:pt x="1" y="54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0" y="26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9" y="11"/>
                  </a:lnTo>
                  <a:lnTo>
                    <a:pt x="20" y="11"/>
                  </a:lnTo>
                  <a:lnTo>
                    <a:pt x="31" y="11"/>
                  </a:lnTo>
                  <a:lnTo>
                    <a:pt x="33" y="11"/>
                  </a:lnTo>
                  <a:lnTo>
                    <a:pt x="45" y="9"/>
                  </a:lnTo>
                  <a:lnTo>
                    <a:pt x="47" y="9"/>
                  </a:lnTo>
                  <a:lnTo>
                    <a:pt x="48" y="9"/>
                  </a:lnTo>
                  <a:lnTo>
                    <a:pt x="62" y="9"/>
                  </a:lnTo>
                  <a:lnTo>
                    <a:pt x="69" y="9"/>
                  </a:lnTo>
                  <a:lnTo>
                    <a:pt x="72" y="9"/>
                  </a:lnTo>
                  <a:lnTo>
                    <a:pt x="73" y="9"/>
                  </a:lnTo>
                  <a:lnTo>
                    <a:pt x="76" y="9"/>
                  </a:lnTo>
                  <a:lnTo>
                    <a:pt x="93" y="8"/>
                  </a:lnTo>
                  <a:lnTo>
                    <a:pt x="109" y="6"/>
                  </a:lnTo>
                  <a:lnTo>
                    <a:pt x="116" y="6"/>
                  </a:lnTo>
                  <a:lnTo>
                    <a:pt x="137" y="6"/>
                  </a:lnTo>
                  <a:lnTo>
                    <a:pt x="166" y="4"/>
                  </a:lnTo>
                  <a:lnTo>
                    <a:pt x="176" y="4"/>
                  </a:lnTo>
                  <a:lnTo>
                    <a:pt x="219" y="1"/>
                  </a:lnTo>
                  <a:lnTo>
                    <a:pt x="220" y="1"/>
                  </a:lnTo>
                  <a:lnTo>
                    <a:pt x="231" y="1"/>
                  </a:lnTo>
                  <a:lnTo>
                    <a:pt x="233" y="1"/>
                  </a:lnTo>
                  <a:lnTo>
                    <a:pt x="236" y="1"/>
                  </a:lnTo>
                  <a:lnTo>
                    <a:pt x="248" y="0"/>
                  </a:lnTo>
                  <a:lnTo>
                    <a:pt x="252" y="0"/>
                  </a:lnTo>
                  <a:lnTo>
                    <a:pt x="254" y="0"/>
                  </a:lnTo>
                  <a:lnTo>
                    <a:pt x="258" y="0"/>
                  </a:lnTo>
                  <a:lnTo>
                    <a:pt x="263" y="44"/>
                  </a:lnTo>
                  <a:lnTo>
                    <a:pt x="274" y="40"/>
                  </a:lnTo>
                  <a:lnTo>
                    <a:pt x="272" y="45"/>
                  </a:lnTo>
                  <a:lnTo>
                    <a:pt x="269" y="47"/>
                  </a:lnTo>
                  <a:lnTo>
                    <a:pt x="276" y="55"/>
                  </a:lnTo>
                  <a:lnTo>
                    <a:pt x="265" y="54"/>
                  </a:lnTo>
                  <a:lnTo>
                    <a:pt x="276" y="58"/>
                  </a:lnTo>
                  <a:lnTo>
                    <a:pt x="279" y="87"/>
                  </a:lnTo>
                  <a:lnTo>
                    <a:pt x="267" y="86"/>
                  </a:lnTo>
                  <a:lnTo>
                    <a:pt x="267" y="95"/>
                  </a:lnTo>
                  <a:lnTo>
                    <a:pt x="273" y="94"/>
                  </a:lnTo>
                  <a:lnTo>
                    <a:pt x="274" y="94"/>
                  </a:lnTo>
                  <a:lnTo>
                    <a:pt x="276" y="94"/>
                  </a:lnTo>
                  <a:lnTo>
                    <a:pt x="276" y="95"/>
                  </a:lnTo>
                  <a:lnTo>
                    <a:pt x="267" y="101"/>
                  </a:lnTo>
                  <a:lnTo>
                    <a:pt x="272" y="108"/>
                  </a:lnTo>
                  <a:lnTo>
                    <a:pt x="259" y="123"/>
                  </a:lnTo>
                  <a:lnTo>
                    <a:pt x="258" y="123"/>
                  </a:lnTo>
                  <a:lnTo>
                    <a:pt x="258" y="137"/>
                  </a:lnTo>
                  <a:lnTo>
                    <a:pt x="252" y="137"/>
                  </a:lnTo>
                  <a:lnTo>
                    <a:pt x="249" y="137"/>
                  </a:lnTo>
                  <a:lnTo>
                    <a:pt x="248" y="138"/>
                  </a:lnTo>
                  <a:lnTo>
                    <a:pt x="247" y="138"/>
                  </a:lnTo>
                  <a:lnTo>
                    <a:pt x="236" y="149"/>
                  </a:lnTo>
                  <a:lnTo>
                    <a:pt x="238" y="180"/>
                  </a:lnTo>
                  <a:lnTo>
                    <a:pt x="231" y="199"/>
                  </a:lnTo>
                  <a:lnTo>
                    <a:pt x="229" y="206"/>
                  </a:lnTo>
                  <a:lnTo>
                    <a:pt x="231" y="219"/>
                  </a:lnTo>
                  <a:lnTo>
                    <a:pt x="229" y="220"/>
                  </a:lnTo>
                  <a:lnTo>
                    <a:pt x="252" y="219"/>
                  </a:lnTo>
                  <a:lnTo>
                    <a:pt x="265" y="219"/>
                  </a:lnTo>
                  <a:lnTo>
                    <a:pt x="272" y="217"/>
                  </a:lnTo>
                </a:path>
              </a:pathLst>
            </a:custGeom>
            <a:solidFill>
              <a:srgbClr val="AFABAB"/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3" name="Freeform 261"/>
            <p:cNvSpPr>
              <a:spLocks/>
            </p:cNvSpPr>
            <p:nvPr/>
          </p:nvSpPr>
          <p:spPr bwMode="auto">
            <a:xfrm>
              <a:off x="5904903" y="3841575"/>
              <a:ext cx="528637" cy="796925"/>
            </a:xfrm>
            <a:custGeom>
              <a:avLst/>
              <a:gdLst>
                <a:gd name="T0" fmla="*/ 2147483647 w 335"/>
                <a:gd name="T1" fmla="*/ 2147483647 h 542"/>
                <a:gd name="T2" fmla="*/ 2147483647 w 335"/>
                <a:gd name="T3" fmla="*/ 2147483647 h 542"/>
                <a:gd name="T4" fmla="*/ 2147483647 w 335"/>
                <a:gd name="T5" fmla="*/ 2147483647 h 542"/>
                <a:gd name="T6" fmla="*/ 2147483647 w 335"/>
                <a:gd name="T7" fmla="*/ 2147483647 h 542"/>
                <a:gd name="T8" fmla="*/ 2147483647 w 335"/>
                <a:gd name="T9" fmla="*/ 2147483647 h 542"/>
                <a:gd name="T10" fmla="*/ 2147483647 w 335"/>
                <a:gd name="T11" fmla="*/ 2147483647 h 542"/>
                <a:gd name="T12" fmla="*/ 2147483647 w 335"/>
                <a:gd name="T13" fmla="*/ 2147483647 h 542"/>
                <a:gd name="T14" fmla="*/ 2147483647 w 335"/>
                <a:gd name="T15" fmla="*/ 2147483647 h 542"/>
                <a:gd name="T16" fmla="*/ 2147483647 w 335"/>
                <a:gd name="T17" fmla="*/ 2147483647 h 542"/>
                <a:gd name="T18" fmla="*/ 2147483647 w 335"/>
                <a:gd name="T19" fmla="*/ 2147483647 h 542"/>
                <a:gd name="T20" fmla="*/ 2147483647 w 335"/>
                <a:gd name="T21" fmla="*/ 2147483647 h 542"/>
                <a:gd name="T22" fmla="*/ 2147483647 w 335"/>
                <a:gd name="T23" fmla="*/ 2147483647 h 542"/>
                <a:gd name="T24" fmla="*/ 2147483647 w 335"/>
                <a:gd name="T25" fmla="*/ 2147483647 h 542"/>
                <a:gd name="T26" fmla="*/ 2147483647 w 335"/>
                <a:gd name="T27" fmla="*/ 2147483647 h 542"/>
                <a:gd name="T28" fmla="*/ 2147483647 w 335"/>
                <a:gd name="T29" fmla="*/ 2147483647 h 542"/>
                <a:gd name="T30" fmla="*/ 2147483647 w 335"/>
                <a:gd name="T31" fmla="*/ 2147483647 h 542"/>
                <a:gd name="T32" fmla="*/ 2147483647 w 335"/>
                <a:gd name="T33" fmla="*/ 2147483647 h 542"/>
                <a:gd name="T34" fmla="*/ 2147483647 w 335"/>
                <a:gd name="T35" fmla="*/ 2147483647 h 542"/>
                <a:gd name="T36" fmla="*/ 2147483647 w 335"/>
                <a:gd name="T37" fmla="*/ 2147483647 h 542"/>
                <a:gd name="T38" fmla="*/ 2147483647 w 335"/>
                <a:gd name="T39" fmla="*/ 2147483647 h 542"/>
                <a:gd name="T40" fmla="*/ 2147483647 w 335"/>
                <a:gd name="T41" fmla="*/ 2147483647 h 542"/>
                <a:gd name="T42" fmla="*/ 2147483647 w 335"/>
                <a:gd name="T43" fmla="*/ 2147483647 h 542"/>
                <a:gd name="T44" fmla="*/ 2147483647 w 335"/>
                <a:gd name="T45" fmla="*/ 2147483647 h 542"/>
                <a:gd name="T46" fmla="*/ 2147483647 w 335"/>
                <a:gd name="T47" fmla="*/ 2147483647 h 542"/>
                <a:gd name="T48" fmla="*/ 2147483647 w 335"/>
                <a:gd name="T49" fmla="*/ 2147483647 h 542"/>
                <a:gd name="T50" fmla="*/ 2147483647 w 335"/>
                <a:gd name="T51" fmla="*/ 2147483647 h 542"/>
                <a:gd name="T52" fmla="*/ 2147483647 w 335"/>
                <a:gd name="T53" fmla="*/ 2147483647 h 542"/>
                <a:gd name="T54" fmla="*/ 2147483647 w 335"/>
                <a:gd name="T55" fmla="*/ 2147483647 h 542"/>
                <a:gd name="T56" fmla="*/ 2147483647 w 335"/>
                <a:gd name="T57" fmla="*/ 2147483647 h 542"/>
                <a:gd name="T58" fmla="*/ 2147483647 w 335"/>
                <a:gd name="T59" fmla="*/ 2147483647 h 542"/>
                <a:gd name="T60" fmla="*/ 2147483647 w 335"/>
                <a:gd name="T61" fmla="*/ 2147483647 h 542"/>
                <a:gd name="T62" fmla="*/ 2147483647 w 335"/>
                <a:gd name="T63" fmla="*/ 2147483647 h 542"/>
                <a:gd name="T64" fmla="*/ 2147483647 w 335"/>
                <a:gd name="T65" fmla="*/ 2147483647 h 542"/>
                <a:gd name="T66" fmla="*/ 2147483647 w 335"/>
                <a:gd name="T67" fmla="*/ 2147483647 h 542"/>
                <a:gd name="T68" fmla="*/ 2147483647 w 335"/>
                <a:gd name="T69" fmla="*/ 2147483647 h 542"/>
                <a:gd name="T70" fmla="*/ 2147483647 w 335"/>
                <a:gd name="T71" fmla="*/ 2147483647 h 542"/>
                <a:gd name="T72" fmla="*/ 2147483647 w 335"/>
                <a:gd name="T73" fmla="*/ 2147483647 h 542"/>
                <a:gd name="T74" fmla="*/ 2147483647 w 335"/>
                <a:gd name="T75" fmla="*/ 2147483647 h 542"/>
                <a:gd name="T76" fmla="*/ 2147483647 w 335"/>
                <a:gd name="T77" fmla="*/ 2147483647 h 542"/>
                <a:gd name="T78" fmla="*/ 2147483647 w 335"/>
                <a:gd name="T79" fmla="*/ 2147483647 h 542"/>
                <a:gd name="T80" fmla="*/ 2147483647 w 335"/>
                <a:gd name="T81" fmla="*/ 2147483647 h 542"/>
                <a:gd name="T82" fmla="*/ 2147483647 w 335"/>
                <a:gd name="T83" fmla="*/ 2147483647 h 542"/>
                <a:gd name="T84" fmla="*/ 2147483647 w 335"/>
                <a:gd name="T85" fmla="*/ 2147483647 h 542"/>
                <a:gd name="T86" fmla="*/ 2147483647 w 335"/>
                <a:gd name="T87" fmla="*/ 2147483647 h 542"/>
                <a:gd name="T88" fmla="*/ 2147483647 w 335"/>
                <a:gd name="T89" fmla="*/ 2147483647 h 542"/>
                <a:gd name="T90" fmla="*/ 0 w 335"/>
                <a:gd name="T91" fmla="*/ 2147483647 h 542"/>
                <a:gd name="T92" fmla="*/ 2147483647 w 335"/>
                <a:gd name="T93" fmla="*/ 2147483647 h 542"/>
                <a:gd name="T94" fmla="*/ 2147483647 w 335"/>
                <a:gd name="T95" fmla="*/ 2147483647 h 542"/>
                <a:gd name="T96" fmla="*/ 2147483647 w 335"/>
                <a:gd name="T97" fmla="*/ 2147483647 h 542"/>
                <a:gd name="T98" fmla="*/ 2147483647 w 335"/>
                <a:gd name="T99" fmla="*/ 2147483647 h 542"/>
                <a:gd name="T100" fmla="*/ 2147483647 w 335"/>
                <a:gd name="T101" fmla="*/ 2147483647 h 542"/>
                <a:gd name="T102" fmla="*/ 2147483647 w 335"/>
                <a:gd name="T103" fmla="*/ 2147483647 h 542"/>
                <a:gd name="T104" fmla="*/ 2147483647 w 335"/>
                <a:gd name="T105" fmla="*/ 2147483647 h 542"/>
                <a:gd name="T106" fmla="*/ 2147483647 w 335"/>
                <a:gd name="T107" fmla="*/ 2147483647 h 542"/>
                <a:gd name="T108" fmla="*/ 2147483647 w 335"/>
                <a:gd name="T109" fmla="*/ 2147483647 h 542"/>
                <a:gd name="T110" fmla="*/ 2147483647 w 335"/>
                <a:gd name="T111" fmla="*/ 2147483647 h 542"/>
                <a:gd name="T112" fmla="*/ 2147483647 w 335"/>
                <a:gd name="T113" fmla="*/ 2147483647 h 542"/>
                <a:gd name="T114" fmla="*/ 2147483647 w 335"/>
                <a:gd name="T115" fmla="*/ 2147483647 h 542"/>
                <a:gd name="T116" fmla="*/ 2147483647 w 335"/>
                <a:gd name="T117" fmla="*/ 2147483647 h 542"/>
                <a:gd name="T118" fmla="*/ 2147483647 w 335"/>
                <a:gd name="T119" fmla="*/ 2147483647 h 542"/>
                <a:gd name="T120" fmla="*/ 2147483647 w 335"/>
                <a:gd name="T121" fmla="*/ 2147483647 h 542"/>
                <a:gd name="T122" fmla="*/ 2147483647 w 335"/>
                <a:gd name="T123" fmla="*/ 2147483647 h 54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35"/>
                <a:gd name="T187" fmla="*/ 0 h 542"/>
                <a:gd name="T188" fmla="*/ 335 w 335"/>
                <a:gd name="T189" fmla="*/ 542 h 54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35" h="542">
                  <a:moveTo>
                    <a:pt x="20" y="448"/>
                  </a:moveTo>
                  <a:lnTo>
                    <a:pt x="20" y="450"/>
                  </a:lnTo>
                  <a:lnTo>
                    <a:pt x="22" y="454"/>
                  </a:lnTo>
                  <a:lnTo>
                    <a:pt x="22" y="460"/>
                  </a:lnTo>
                  <a:lnTo>
                    <a:pt x="26" y="486"/>
                  </a:lnTo>
                  <a:lnTo>
                    <a:pt x="26" y="488"/>
                  </a:lnTo>
                  <a:lnTo>
                    <a:pt x="27" y="503"/>
                  </a:lnTo>
                  <a:lnTo>
                    <a:pt x="30" y="517"/>
                  </a:lnTo>
                  <a:lnTo>
                    <a:pt x="31" y="529"/>
                  </a:lnTo>
                  <a:lnTo>
                    <a:pt x="33" y="525"/>
                  </a:lnTo>
                  <a:lnTo>
                    <a:pt x="44" y="525"/>
                  </a:lnTo>
                  <a:lnTo>
                    <a:pt x="49" y="531"/>
                  </a:lnTo>
                  <a:lnTo>
                    <a:pt x="56" y="528"/>
                  </a:lnTo>
                  <a:lnTo>
                    <a:pt x="56" y="511"/>
                  </a:lnTo>
                  <a:lnTo>
                    <a:pt x="63" y="491"/>
                  </a:lnTo>
                  <a:lnTo>
                    <a:pt x="72" y="496"/>
                  </a:lnTo>
                  <a:lnTo>
                    <a:pt x="73" y="510"/>
                  </a:lnTo>
                  <a:lnTo>
                    <a:pt x="66" y="541"/>
                  </a:lnTo>
                  <a:lnTo>
                    <a:pt x="109" y="529"/>
                  </a:lnTo>
                  <a:lnTo>
                    <a:pt x="124" y="510"/>
                  </a:lnTo>
                  <a:lnTo>
                    <a:pt x="119" y="504"/>
                  </a:lnTo>
                  <a:lnTo>
                    <a:pt x="120" y="491"/>
                  </a:lnTo>
                  <a:lnTo>
                    <a:pt x="97" y="470"/>
                  </a:lnTo>
                  <a:lnTo>
                    <a:pt x="98" y="453"/>
                  </a:lnTo>
                  <a:lnTo>
                    <a:pt x="128" y="449"/>
                  </a:lnTo>
                  <a:lnTo>
                    <a:pt x="131" y="449"/>
                  </a:lnTo>
                  <a:lnTo>
                    <a:pt x="137" y="449"/>
                  </a:lnTo>
                  <a:lnTo>
                    <a:pt x="139" y="448"/>
                  </a:lnTo>
                  <a:lnTo>
                    <a:pt x="152" y="446"/>
                  </a:lnTo>
                  <a:lnTo>
                    <a:pt x="171" y="445"/>
                  </a:lnTo>
                  <a:lnTo>
                    <a:pt x="177" y="443"/>
                  </a:lnTo>
                  <a:lnTo>
                    <a:pt x="178" y="443"/>
                  </a:lnTo>
                  <a:lnTo>
                    <a:pt x="181" y="443"/>
                  </a:lnTo>
                  <a:lnTo>
                    <a:pt x="192" y="442"/>
                  </a:lnTo>
                  <a:lnTo>
                    <a:pt x="195" y="442"/>
                  </a:lnTo>
                  <a:lnTo>
                    <a:pt x="207" y="441"/>
                  </a:lnTo>
                  <a:lnTo>
                    <a:pt x="209" y="441"/>
                  </a:lnTo>
                  <a:lnTo>
                    <a:pt x="220" y="439"/>
                  </a:lnTo>
                  <a:lnTo>
                    <a:pt x="225" y="439"/>
                  </a:lnTo>
                  <a:lnTo>
                    <a:pt x="228" y="439"/>
                  </a:lnTo>
                  <a:lnTo>
                    <a:pt x="231" y="438"/>
                  </a:lnTo>
                  <a:lnTo>
                    <a:pt x="241" y="436"/>
                  </a:lnTo>
                  <a:lnTo>
                    <a:pt x="248" y="436"/>
                  </a:lnTo>
                  <a:lnTo>
                    <a:pt x="264" y="434"/>
                  </a:lnTo>
                  <a:lnTo>
                    <a:pt x="289" y="431"/>
                  </a:lnTo>
                  <a:lnTo>
                    <a:pt x="291" y="431"/>
                  </a:lnTo>
                  <a:lnTo>
                    <a:pt x="311" y="427"/>
                  </a:lnTo>
                  <a:lnTo>
                    <a:pt x="320" y="427"/>
                  </a:lnTo>
                  <a:lnTo>
                    <a:pt x="334" y="424"/>
                  </a:lnTo>
                  <a:lnTo>
                    <a:pt x="334" y="423"/>
                  </a:lnTo>
                  <a:lnTo>
                    <a:pt x="331" y="417"/>
                  </a:lnTo>
                  <a:lnTo>
                    <a:pt x="328" y="411"/>
                  </a:lnTo>
                  <a:lnTo>
                    <a:pt x="321" y="399"/>
                  </a:lnTo>
                  <a:lnTo>
                    <a:pt x="321" y="392"/>
                  </a:lnTo>
                  <a:lnTo>
                    <a:pt x="321" y="385"/>
                  </a:lnTo>
                  <a:lnTo>
                    <a:pt x="322" y="371"/>
                  </a:lnTo>
                  <a:lnTo>
                    <a:pt x="322" y="370"/>
                  </a:lnTo>
                  <a:lnTo>
                    <a:pt x="320" y="357"/>
                  </a:lnTo>
                  <a:lnTo>
                    <a:pt x="313" y="352"/>
                  </a:lnTo>
                  <a:lnTo>
                    <a:pt x="311" y="344"/>
                  </a:lnTo>
                  <a:lnTo>
                    <a:pt x="311" y="342"/>
                  </a:lnTo>
                  <a:lnTo>
                    <a:pt x="310" y="342"/>
                  </a:lnTo>
                  <a:lnTo>
                    <a:pt x="310" y="332"/>
                  </a:lnTo>
                  <a:lnTo>
                    <a:pt x="310" y="330"/>
                  </a:lnTo>
                  <a:lnTo>
                    <a:pt x="314" y="319"/>
                  </a:lnTo>
                  <a:lnTo>
                    <a:pt x="314" y="317"/>
                  </a:lnTo>
                  <a:lnTo>
                    <a:pt x="314" y="310"/>
                  </a:lnTo>
                  <a:lnTo>
                    <a:pt x="313" y="303"/>
                  </a:lnTo>
                  <a:lnTo>
                    <a:pt x="318" y="296"/>
                  </a:lnTo>
                  <a:lnTo>
                    <a:pt x="324" y="291"/>
                  </a:lnTo>
                  <a:lnTo>
                    <a:pt x="325" y="288"/>
                  </a:lnTo>
                  <a:lnTo>
                    <a:pt x="315" y="281"/>
                  </a:lnTo>
                  <a:lnTo>
                    <a:pt x="317" y="276"/>
                  </a:lnTo>
                  <a:lnTo>
                    <a:pt x="314" y="262"/>
                  </a:lnTo>
                  <a:lnTo>
                    <a:pt x="313" y="262"/>
                  </a:lnTo>
                  <a:lnTo>
                    <a:pt x="304" y="252"/>
                  </a:lnTo>
                  <a:lnTo>
                    <a:pt x="302" y="249"/>
                  </a:lnTo>
                  <a:lnTo>
                    <a:pt x="299" y="238"/>
                  </a:lnTo>
                  <a:lnTo>
                    <a:pt x="297" y="238"/>
                  </a:lnTo>
                  <a:lnTo>
                    <a:pt x="297" y="237"/>
                  </a:lnTo>
                  <a:lnTo>
                    <a:pt x="297" y="234"/>
                  </a:lnTo>
                  <a:lnTo>
                    <a:pt x="292" y="224"/>
                  </a:lnTo>
                  <a:lnTo>
                    <a:pt x="289" y="215"/>
                  </a:lnTo>
                  <a:lnTo>
                    <a:pt x="288" y="212"/>
                  </a:lnTo>
                  <a:lnTo>
                    <a:pt x="284" y="199"/>
                  </a:lnTo>
                  <a:lnTo>
                    <a:pt x="284" y="198"/>
                  </a:lnTo>
                  <a:lnTo>
                    <a:pt x="284" y="196"/>
                  </a:lnTo>
                  <a:lnTo>
                    <a:pt x="281" y="188"/>
                  </a:lnTo>
                  <a:lnTo>
                    <a:pt x="277" y="172"/>
                  </a:lnTo>
                  <a:lnTo>
                    <a:pt x="274" y="165"/>
                  </a:lnTo>
                  <a:lnTo>
                    <a:pt x="273" y="159"/>
                  </a:lnTo>
                  <a:lnTo>
                    <a:pt x="271" y="158"/>
                  </a:lnTo>
                  <a:lnTo>
                    <a:pt x="268" y="144"/>
                  </a:lnTo>
                  <a:lnTo>
                    <a:pt x="267" y="141"/>
                  </a:lnTo>
                  <a:lnTo>
                    <a:pt x="261" y="122"/>
                  </a:lnTo>
                  <a:lnTo>
                    <a:pt x="261" y="119"/>
                  </a:lnTo>
                  <a:lnTo>
                    <a:pt x="260" y="115"/>
                  </a:lnTo>
                  <a:lnTo>
                    <a:pt x="257" y="108"/>
                  </a:lnTo>
                  <a:lnTo>
                    <a:pt x="257" y="105"/>
                  </a:lnTo>
                  <a:lnTo>
                    <a:pt x="256" y="101"/>
                  </a:lnTo>
                  <a:lnTo>
                    <a:pt x="255" y="95"/>
                  </a:lnTo>
                  <a:lnTo>
                    <a:pt x="252" y="87"/>
                  </a:lnTo>
                  <a:lnTo>
                    <a:pt x="250" y="80"/>
                  </a:lnTo>
                  <a:lnTo>
                    <a:pt x="248" y="74"/>
                  </a:lnTo>
                  <a:lnTo>
                    <a:pt x="245" y="62"/>
                  </a:lnTo>
                  <a:lnTo>
                    <a:pt x="242" y="55"/>
                  </a:lnTo>
                  <a:lnTo>
                    <a:pt x="241" y="48"/>
                  </a:lnTo>
                  <a:lnTo>
                    <a:pt x="238" y="41"/>
                  </a:lnTo>
                  <a:lnTo>
                    <a:pt x="236" y="38"/>
                  </a:lnTo>
                  <a:lnTo>
                    <a:pt x="234" y="24"/>
                  </a:lnTo>
                  <a:lnTo>
                    <a:pt x="231" y="16"/>
                  </a:lnTo>
                  <a:lnTo>
                    <a:pt x="230" y="12"/>
                  </a:lnTo>
                  <a:lnTo>
                    <a:pt x="228" y="11"/>
                  </a:lnTo>
                  <a:lnTo>
                    <a:pt x="225" y="0"/>
                  </a:lnTo>
                  <a:lnTo>
                    <a:pt x="224" y="0"/>
                  </a:lnTo>
                  <a:lnTo>
                    <a:pt x="205" y="1"/>
                  </a:lnTo>
                  <a:lnTo>
                    <a:pt x="202" y="2"/>
                  </a:lnTo>
                  <a:lnTo>
                    <a:pt x="185" y="4"/>
                  </a:lnTo>
                  <a:lnTo>
                    <a:pt x="169" y="5"/>
                  </a:lnTo>
                  <a:lnTo>
                    <a:pt x="164" y="5"/>
                  </a:lnTo>
                  <a:lnTo>
                    <a:pt x="159" y="6"/>
                  </a:lnTo>
                  <a:lnTo>
                    <a:pt x="148" y="8"/>
                  </a:lnTo>
                  <a:lnTo>
                    <a:pt x="124" y="11"/>
                  </a:lnTo>
                  <a:lnTo>
                    <a:pt x="119" y="11"/>
                  </a:lnTo>
                  <a:lnTo>
                    <a:pt x="116" y="11"/>
                  </a:lnTo>
                  <a:lnTo>
                    <a:pt x="112" y="12"/>
                  </a:lnTo>
                  <a:lnTo>
                    <a:pt x="85" y="13"/>
                  </a:lnTo>
                  <a:lnTo>
                    <a:pt x="83" y="15"/>
                  </a:lnTo>
                  <a:lnTo>
                    <a:pt x="72" y="15"/>
                  </a:lnTo>
                  <a:lnTo>
                    <a:pt x="52" y="18"/>
                  </a:lnTo>
                  <a:lnTo>
                    <a:pt x="45" y="18"/>
                  </a:lnTo>
                  <a:lnTo>
                    <a:pt x="26" y="20"/>
                  </a:lnTo>
                  <a:lnTo>
                    <a:pt x="19" y="20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8" y="33"/>
                  </a:lnTo>
                  <a:lnTo>
                    <a:pt x="11" y="34"/>
                  </a:lnTo>
                  <a:lnTo>
                    <a:pt x="11" y="40"/>
                  </a:lnTo>
                  <a:lnTo>
                    <a:pt x="9" y="58"/>
                  </a:lnTo>
                  <a:lnTo>
                    <a:pt x="9" y="67"/>
                  </a:lnTo>
                  <a:lnTo>
                    <a:pt x="9" y="77"/>
                  </a:lnTo>
                  <a:lnTo>
                    <a:pt x="9" y="81"/>
                  </a:lnTo>
                  <a:lnTo>
                    <a:pt x="9" y="83"/>
                  </a:lnTo>
                  <a:lnTo>
                    <a:pt x="9" y="91"/>
                  </a:lnTo>
                  <a:lnTo>
                    <a:pt x="9" y="97"/>
                  </a:lnTo>
                  <a:lnTo>
                    <a:pt x="9" y="110"/>
                  </a:lnTo>
                  <a:lnTo>
                    <a:pt x="9" y="113"/>
                  </a:lnTo>
                  <a:lnTo>
                    <a:pt x="9" y="122"/>
                  </a:lnTo>
                  <a:lnTo>
                    <a:pt x="9" y="126"/>
                  </a:lnTo>
                  <a:lnTo>
                    <a:pt x="9" y="131"/>
                  </a:lnTo>
                  <a:lnTo>
                    <a:pt x="9" y="149"/>
                  </a:lnTo>
                  <a:lnTo>
                    <a:pt x="9" y="159"/>
                  </a:lnTo>
                  <a:lnTo>
                    <a:pt x="9" y="160"/>
                  </a:lnTo>
                  <a:lnTo>
                    <a:pt x="9" y="183"/>
                  </a:lnTo>
                  <a:lnTo>
                    <a:pt x="9" y="187"/>
                  </a:lnTo>
                  <a:lnTo>
                    <a:pt x="9" y="196"/>
                  </a:lnTo>
                  <a:lnTo>
                    <a:pt x="9" y="209"/>
                  </a:lnTo>
                  <a:lnTo>
                    <a:pt x="9" y="217"/>
                  </a:lnTo>
                  <a:lnTo>
                    <a:pt x="9" y="219"/>
                  </a:lnTo>
                  <a:lnTo>
                    <a:pt x="9" y="242"/>
                  </a:lnTo>
                  <a:lnTo>
                    <a:pt x="9" y="246"/>
                  </a:lnTo>
                  <a:lnTo>
                    <a:pt x="9" y="249"/>
                  </a:lnTo>
                  <a:lnTo>
                    <a:pt x="9" y="274"/>
                  </a:lnTo>
                  <a:lnTo>
                    <a:pt x="9" y="278"/>
                  </a:lnTo>
                  <a:lnTo>
                    <a:pt x="9" y="287"/>
                  </a:lnTo>
                  <a:lnTo>
                    <a:pt x="9" y="307"/>
                  </a:lnTo>
                  <a:lnTo>
                    <a:pt x="9" y="310"/>
                  </a:lnTo>
                  <a:lnTo>
                    <a:pt x="9" y="317"/>
                  </a:lnTo>
                  <a:lnTo>
                    <a:pt x="9" y="324"/>
                  </a:lnTo>
                  <a:lnTo>
                    <a:pt x="9" y="325"/>
                  </a:lnTo>
                  <a:lnTo>
                    <a:pt x="9" y="330"/>
                  </a:lnTo>
                  <a:lnTo>
                    <a:pt x="9" y="337"/>
                  </a:lnTo>
                  <a:lnTo>
                    <a:pt x="8" y="363"/>
                  </a:lnTo>
                  <a:lnTo>
                    <a:pt x="9" y="366"/>
                  </a:lnTo>
                  <a:lnTo>
                    <a:pt x="9" y="367"/>
                  </a:lnTo>
                  <a:lnTo>
                    <a:pt x="12" y="384"/>
                  </a:lnTo>
                  <a:lnTo>
                    <a:pt x="13" y="406"/>
                  </a:lnTo>
                  <a:lnTo>
                    <a:pt x="13" y="407"/>
                  </a:lnTo>
                  <a:lnTo>
                    <a:pt x="15" y="413"/>
                  </a:lnTo>
                  <a:lnTo>
                    <a:pt x="16" y="418"/>
                  </a:lnTo>
                  <a:lnTo>
                    <a:pt x="18" y="432"/>
                  </a:lnTo>
                  <a:lnTo>
                    <a:pt x="20" y="448"/>
                  </a:lnTo>
                </a:path>
              </a:pathLst>
            </a:custGeom>
            <a:solidFill>
              <a:srgbClr val="67BD62"/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" name="Freeform 260"/>
            <p:cNvSpPr>
              <a:spLocks/>
            </p:cNvSpPr>
            <p:nvPr/>
          </p:nvSpPr>
          <p:spPr bwMode="auto">
            <a:xfrm>
              <a:off x="5477865" y="3875943"/>
              <a:ext cx="479425" cy="785813"/>
            </a:xfrm>
            <a:custGeom>
              <a:avLst/>
              <a:gdLst>
                <a:gd name="T0" fmla="*/ 2147483647 w 304"/>
                <a:gd name="T1" fmla="*/ 2147483647 h 534"/>
                <a:gd name="T2" fmla="*/ 2147483647 w 304"/>
                <a:gd name="T3" fmla="*/ 2147483647 h 534"/>
                <a:gd name="T4" fmla="*/ 2147483647 w 304"/>
                <a:gd name="T5" fmla="*/ 2147483647 h 534"/>
                <a:gd name="T6" fmla="*/ 2147483647 w 304"/>
                <a:gd name="T7" fmla="*/ 2147483647 h 534"/>
                <a:gd name="T8" fmla="*/ 2147483647 w 304"/>
                <a:gd name="T9" fmla="*/ 2147483647 h 534"/>
                <a:gd name="T10" fmla="*/ 2147483647 w 304"/>
                <a:gd name="T11" fmla="*/ 2147483647 h 534"/>
                <a:gd name="T12" fmla="*/ 2147483647 w 304"/>
                <a:gd name="T13" fmla="*/ 2147483647 h 534"/>
                <a:gd name="T14" fmla="*/ 2147483647 w 304"/>
                <a:gd name="T15" fmla="*/ 2147483647 h 534"/>
                <a:gd name="T16" fmla="*/ 2147483647 w 304"/>
                <a:gd name="T17" fmla="*/ 2147483647 h 534"/>
                <a:gd name="T18" fmla="*/ 2147483647 w 304"/>
                <a:gd name="T19" fmla="*/ 2147483647 h 534"/>
                <a:gd name="T20" fmla="*/ 2147483647 w 304"/>
                <a:gd name="T21" fmla="*/ 2147483647 h 534"/>
                <a:gd name="T22" fmla="*/ 2147483647 w 304"/>
                <a:gd name="T23" fmla="*/ 2147483647 h 534"/>
                <a:gd name="T24" fmla="*/ 2147483647 w 304"/>
                <a:gd name="T25" fmla="*/ 2147483647 h 534"/>
                <a:gd name="T26" fmla="*/ 2147483647 w 304"/>
                <a:gd name="T27" fmla="*/ 2147483647 h 534"/>
                <a:gd name="T28" fmla="*/ 2147483647 w 304"/>
                <a:gd name="T29" fmla="*/ 2147483647 h 534"/>
                <a:gd name="T30" fmla="*/ 2147483647 w 304"/>
                <a:gd name="T31" fmla="*/ 2147483647 h 534"/>
                <a:gd name="T32" fmla="*/ 2147483647 w 304"/>
                <a:gd name="T33" fmla="*/ 2147483647 h 534"/>
                <a:gd name="T34" fmla="*/ 2147483647 w 304"/>
                <a:gd name="T35" fmla="*/ 2147483647 h 534"/>
                <a:gd name="T36" fmla="*/ 2147483647 w 304"/>
                <a:gd name="T37" fmla="*/ 2147483647 h 534"/>
                <a:gd name="T38" fmla="*/ 2147483647 w 304"/>
                <a:gd name="T39" fmla="*/ 2147483647 h 534"/>
                <a:gd name="T40" fmla="*/ 2147483647 w 304"/>
                <a:gd name="T41" fmla="*/ 2147483647 h 534"/>
                <a:gd name="T42" fmla="*/ 2147483647 w 304"/>
                <a:gd name="T43" fmla="*/ 2147483647 h 534"/>
                <a:gd name="T44" fmla="*/ 2147483647 w 304"/>
                <a:gd name="T45" fmla="*/ 2147483647 h 534"/>
                <a:gd name="T46" fmla="*/ 2147483647 w 304"/>
                <a:gd name="T47" fmla="*/ 2147483647 h 534"/>
                <a:gd name="T48" fmla="*/ 2147483647 w 304"/>
                <a:gd name="T49" fmla="*/ 2147483647 h 534"/>
                <a:gd name="T50" fmla="*/ 2147483647 w 304"/>
                <a:gd name="T51" fmla="*/ 2147483647 h 534"/>
                <a:gd name="T52" fmla="*/ 2147483647 w 304"/>
                <a:gd name="T53" fmla="*/ 0 h 534"/>
                <a:gd name="T54" fmla="*/ 2147483647 w 304"/>
                <a:gd name="T55" fmla="*/ 2147483647 h 534"/>
                <a:gd name="T56" fmla="*/ 2147483647 w 304"/>
                <a:gd name="T57" fmla="*/ 2147483647 h 534"/>
                <a:gd name="T58" fmla="*/ 2147483647 w 304"/>
                <a:gd name="T59" fmla="*/ 2147483647 h 534"/>
                <a:gd name="T60" fmla="*/ 2147483647 w 304"/>
                <a:gd name="T61" fmla="*/ 2147483647 h 534"/>
                <a:gd name="T62" fmla="*/ 2147483647 w 304"/>
                <a:gd name="T63" fmla="*/ 2147483647 h 534"/>
                <a:gd name="T64" fmla="*/ 2147483647 w 304"/>
                <a:gd name="T65" fmla="*/ 2147483647 h 534"/>
                <a:gd name="T66" fmla="*/ 2147483647 w 304"/>
                <a:gd name="T67" fmla="*/ 2147483647 h 534"/>
                <a:gd name="T68" fmla="*/ 2147483647 w 304"/>
                <a:gd name="T69" fmla="*/ 2147483647 h 534"/>
                <a:gd name="T70" fmla="*/ 2147483647 w 304"/>
                <a:gd name="T71" fmla="*/ 2147483647 h 534"/>
                <a:gd name="T72" fmla="*/ 2147483647 w 304"/>
                <a:gd name="T73" fmla="*/ 2147483647 h 534"/>
                <a:gd name="T74" fmla="*/ 2147483647 w 304"/>
                <a:gd name="T75" fmla="*/ 2147483647 h 534"/>
                <a:gd name="T76" fmla="*/ 2147483647 w 304"/>
                <a:gd name="T77" fmla="*/ 2147483647 h 534"/>
                <a:gd name="T78" fmla="*/ 2147483647 w 304"/>
                <a:gd name="T79" fmla="*/ 2147483647 h 534"/>
                <a:gd name="T80" fmla="*/ 2147483647 w 304"/>
                <a:gd name="T81" fmla="*/ 2147483647 h 534"/>
                <a:gd name="T82" fmla="*/ 2147483647 w 304"/>
                <a:gd name="T83" fmla="*/ 2147483647 h 534"/>
                <a:gd name="T84" fmla="*/ 2147483647 w 304"/>
                <a:gd name="T85" fmla="*/ 2147483647 h 534"/>
                <a:gd name="T86" fmla="*/ 2147483647 w 304"/>
                <a:gd name="T87" fmla="*/ 2147483647 h 534"/>
                <a:gd name="T88" fmla="*/ 2147483647 w 304"/>
                <a:gd name="T89" fmla="*/ 2147483647 h 534"/>
                <a:gd name="T90" fmla="*/ 2147483647 w 304"/>
                <a:gd name="T91" fmla="*/ 2147483647 h 534"/>
                <a:gd name="T92" fmla="*/ 2147483647 w 304"/>
                <a:gd name="T93" fmla="*/ 2147483647 h 534"/>
                <a:gd name="T94" fmla="*/ 2147483647 w 304"/>
                <a:gd name="T95" fmla="*/ 2147483647 h 534"/>
                <a:gd name="T96" fmla="*/ 2147483647 w 304"/>
                <a:gd name="T97" fmla="*/ 2147483647 h 534"/>
                <a:gd name="T98" fmla="*/ 2147483647 w 304"/>
                <a:gd name="T99" fmla="*/ 2147483647 h 534"/>
                <a:gd name="T100" fmla="*/ 2147483647 w 304"/>
                <a:gd name="T101" fmla="*/ 2147483647 h 534"/>
                <a:gd name="T102" fmla="*/ 2147483647 w 304"/>
                <a:gd name="T103" fmla="*/ 2147483647 h 534"/>
                <a:gd name="T104" fmla="*/ 2147483647 w 304"/>
                <a:gd name="T105" fmla="*/ 2147483647 h 534"/>
                <a:gd name="T106" fmla="*/ 2147483647 w 304"/>
                <a:gd name="T107" fmla="*/ 2147483647 h 534"/>
                <a:gd name="T108" fmla="*/ 2147483647 w 304"/>
                <a:gd name="T109" fmla="*/ 2147483647 h 534"/>
                <a:gd name="T110" fmla="*/ 2147483647 w 304"/>
                <a:gd name="T111" fmla="*/ 2147483647 h 534"/>
                <a:gd name="T112" fmla="*/ 2147483647 w 304"/>
                <a:gd name="T113" fmla="*/ 2147483647 h 534"/>
                <a:gd name="T114" fmla="*/ 0 w 304"/>
                <a:gd name="T115" fmla="*/ 2147483647 h 534"/>
                <a:gd name="T116" fmla="*/ 2147483647 w 304"/>
                <a:gd name="T117" fmla="*/ 2147483647 h 534"/>
                <a:gd name="T118" fmla="*/ 2147483647 w 304"/>
                <a:gd name="T119" fmla="*/ 2147483647 h 534"/>
                <a:gd name="T120" fmla="*/ 2147483647 w 304"/>
                <a:gd name="T121" fmla="*/ 2147483647 h 53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04"/>
                <a:gd name="T184" fmla="*/ 0 h 534"/>
                <a:gd name="T185" fmla="*/ 304 w 304"/>
                <a:gd name="T186" fmla="*/ 534 h 53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04" h="534">
                  <a:moveTo>
                    <a:pt x="23" y="375"/>
                  </a:moveTo>
                  <a:lnTo>
                    <a:pt x="29" y="375"/>
                  </a:lnTo>
                  <a:lnTo>
                    <a:pt x="29" y="361"/>
                  </a:lnTo>
                  <a:lnTo>
                    <a:pt x="30" y="361"/>
                  </a:lnTo>
                  <a:lnTo>
                    <a:pt x="42" y="346"/>
                  </a:lnTo>
                  <a:lnTo>
                    <a:pt x="38" y="339"/>
                  </a:lnTo>
                  <a:lnTo>
                    <a:pt x="47" y="333"/>
                  </a:lnTo>
                  <a:lnTo>
                    <a:pt x="47" y="332"/>
                  </a:lnTo>
                  <a:lnTo>
                    <a:pt x="45" y="332"/>
                  </a:lnTo>
                  <a:lnTo>
                    <a:pt x="44" y="332"/>
                  </a:lnTo>
                  <a:lnTo>
                    <a:pt x="38" y="333"/>
                  </a:lnTo>
                  <a:lnTo>
                    <a:pt x="38" y="323"/>
                  </a:lnTo>
                  <a:lnTo>
                    <a:pt x="49" y="325"/>
                  </a:lnTo>
                  <a:lnTo>
                    <a:pt x="47" y="296"/>
                  </a:lnTo>
                  <a:lnTo>
                    <a:pt x="35" y="292"/>
                  </a:lnTo>
                  <a:lnTo>
                    <a:pt x="47" y="293"/>
                  </a:lnTo>
                  <a:lnTo>
                    <a:pt x="40" y="285"/>
                  </a:lnTo>
                  <a:lnTo>
                    <a:pt x="42" y="283"/>
                  </a:lnTo>
                  <a:lnTo>
                    <a:pt x="45" y="278"/>
                  </a:lnTo>
                  <a:lnTo>
                    <a:pt x="34" y="282"/>
                  </a:lnTo>
                  <a:lnTo>
                    <a:pt x="29" y="238"/>
                  </a:lnTo>
                  <a:lnTo>
                    <a:pt x="29" y="195"/>
                  </a:lnTo>
                  <a:lnTo>
                    <a:pt x="24" y="196"/>
                  </a:lnTo>
                  <a:lnTo>
                    <a:pt x="29" y="186"/>
                  </a:lnTo>
                  <a:lnTo>
                    <a:pt x="19" y="191"/>
                  </a:lnTo>
                  <a:lnTo>
                    <a:pt x="22" y="182"/>
                  </a:lnTo>
                  <a:lnTo>
                    <a:pt x="19" y="181"/>
                  </a:lnTo>
                  <a:lnTo>
                    <a:pt x="17" y="177"/>
                  </a:lnTo>
                  <a:lnTo>
                    <a:pt x="26" y="160"/>
                  </a:lnTo>
                  <a:lnTo>
                    <a:pt x="26" y="152"/>
                  </a:lnTo>
                  <a:lnTo>
                    <a:pt x="37" y="153"/>
                  </a:lnTo>
                  <a:lnTo>
                    <a:pt x="29" y="131"/>
                  </a:lnTo>
                  <a:lnTo>
                    <a:pt x="35" y="125"/>
                  </a:lnTo>
                  <a:lnTo>
                    <a:pt x="38" y="114"/>
                  </a:lnTo>
                  <a:lnTo>
                    <a:pt x="47" y="101"/>
                  </a:lnTo>
                  <a:lnTo>
                    <a:pt x="55" y="95"/>
                  </a:lnTo>
                  <a:lnTo>
                    <a:pt x="52" y="88"/>
                  </a:lnTo>
                  <a:lnTo>
                    <a:pt x="60" y="85"/>
                  </a:lnTo>
                  <a:lnTo>
                    <a:pt x="59" y="91"/>
                  </a:lnTo>
                  <a:lnTo>
                    <a:pt x="62" y="92"/>
                  </a:lnTo>
                  <a:lnTo>
                    <a:pt x="69" y="69"/>
                  </a:lnTo>
                  <a:lnTo>
                    <a:pt x="66" y="55"/>
                  </a:lnTo>
                  <a:lnTo>
                    <a:pt x="70" y="53"/>
                  </a:lnTo>
                  <a:lnTo>
                    <a:pt x="71" y="58"/>
                  </a:lnTo>
                  <a:lnTo>
                    <a:pt x="77" y="51"/>
                  </a:lnTo>
                  <a:lnTo>
                    <a:pt x="67" y="45"/>
                  </a:lnTo>
                  <a:lnTo>
                    <a:pt x="70" y="44"/>
                  </a:lnTo>
                  <a:lnTo>
                    <a:pt x="73" y="45"/>
                  </a:lnTo>
                  <a:lnTo>
                    <a:pt x="77" y="44"/>
                  </a:lnTo>
                  <a:lnTo>
                    <a:pt x="76" y="41"/>
                  </a:lnTo>
                  <a:lnTo>
                    <a:pt x="80" y="34"/>
                  </a:lnTo>
                  <a:lnTo>
                    <a:pt x="81" y="34"/>
                  </a:lnTo>
                  <a:lnTo>
                    <a:pt x="83" y="31"/>
                  </a:lnTo>
                  <a:lnTo>
                    <a:pt x="89" y="30"/>
                  </a:lnTo>
                  <a:lnTo>
                    <a:pt x="94" y="24"/>
                  </a:lnTo>
                  <a:lnTo>
                    <a:pt x="94" y="20"/>
                  </a:lnTo>
                  <a:lnTo>
                    <a:pt x="88" y="15"/>
                  </a:lnTo>
                  <a:lnTo>
                    <a:pt x="114" y="13"/>
                  </a:lnTo>
                  <a:lnTo>
                    <a:pt x="128" y="12"/>
                  </a:lnTo>
                  <a:lnTo>
                    <a:pt x="138" y="11"/>
                  </a:lnTo>
                  <a:lnTo>
                    <a:pt x="145" y="11"/>
                  </a:lnTo>
                  <a:lnTo>
                    <a:pt x="154" y="11"/>
                  </a:lnTo>
                  <a:lnTo>
                    <a:pt x="161" y="9"/>
                  </a:lnTo>
                  <a:lnTo>
                    <a:pt x="171" y="8"/>
                  </a:lnTo>
                  <a:lnTo>
                    <a:pt x="175" y="8"/>
                  </a:lnTo>
                  <a:lnTo>
                    <a:pt x="181" y="8"/>
                  </a:lnTo>
                  <a:lnTo>
                    <a:pt x="185" y="8"/>
                  </a:lnTo>
                  <a:lnTo>
                    <a:pt x="192" y="6"/>
                  </a:lnTo>
                  <a:lnTo>
                    <a:pt x="197" y="6"/>
                  </a:lnTo>
                  <a:lnTo>
                    <a:pt x="200" y="6"/>
                  </a:lnTo>
                  <a:lnTo>
                    <a:pt x="202" y="5"/>
                  </a:lnTo>
                  <a:lnTo>
                    <a:pt x="208" y="5"/>
                  </a:lnTo>
                  <a:lnTo>
                    <a:pt x="217" y="5"/>
                  </a:lnTo>
                  <a:lnTo>
                    <a:pt x="221" y="4"/>
                  </a:lnTo>
                  <a:lnTo>
                    <a:pt x="228" y="4"/>
                  </a:lnTo>
                  <a:lnTo>
                    <a:pt x="236" y="4"/>
                  </a:lnTo>
                  <a:lnTo>
                    <a:pt x="255" y="1"/>
                  </a:lnTo>
                  <a:lnTo>
                    <a:pt x="257" y="1"/>
                  </a:lnTo>
                  <a:lnTo>
                    <a:pt x="267" y="0"/>
                  </a:lnTo>
                  <a:lnTo>
                    <a:pt x="271" y="0"/>
                  </a:lnTo>
                  <a:lnTo>
                    <a:pt x="279" y="9"/>
                  </a:lnTo>
                  <a:lnTo>
                    <a:pt x="282" y="11"/>
                  </a:lnTo>
                  <a:lnTo>
                    <a:pt x="282" y="16"/>
                  </a:lnTo>
                  <a:lnTo>
                    <a:pt x="280" y="34"/>
                  </a:lnTo>
                  <a:lnTo>
                    <a:pt x="280" y="44"/>
                  </a:lnTo>
                  <a:lnTo>
                    <a:pt x="280" y="53"/>
                  </a:lnTo>
                  <a:lnTo>
                    <a:pt x="280" y="58"/>
                  </a:lnTo>
                  <a:lnTo>
                    <a:pt x="280" y="59"/>
                  </a:lnTo>
                  <a:lnTo>
                    <a:pt x="280" y="67"/>
                  </a:lnTo>
                  <a:lnTo>
                    <a:pt x="280" y="73"/>
                  </a:lnTo>
                  <a:lnTo>
                    <a:pt x="280" y="87"/>
                  </a:lnTo>
                  <a:lnTo>
                    <a:pt x="280" y="89"/>
                  </a:lnTo>
                  <a:lnTo>
                    <a:pt x="280" y="98"/>
                  </a:lnTo>
                  <a:lnTo>
                    <a:pt x="280" y="102"/>
                  </a:lnTo>
                  <a:lnTo>
                    <a:pt x="280" y="107"/>
                  </a:lnTo>
                  <a:lnTo>
                    <a:pt x="280" y="125"/>
                  </a:lnTo>
                  <a:lnTo>
                    <a:pt x="280" y="135"/>
                  </a:lnTo>
                  <a:lnTo>
                    <a:pt x="280" y="137"/>
                  </a:lnTo>
                  <a:lnTo>
                    <a:pt x="280" y="159"/>
                  </a:lnTo>
                  <a:lnTo>
                    <a:pt x="280" y="163"/>
                  </a:lnTo>
                  <a:lnTo>
                    <a:pt x="280" y="173"/>
                  </a:lnTo>
                  <a:lnTo>
                    <a:pt x="280" y="185"/>
                  </a:lnTo>
                  <a:lnTo>
                    <a:pt x="280" y="193"/>
                  </a:lnTo>
                  <a:lnTo>
                    <a:pt x="280" y="195"/>
                  </a:lnTo>
                  <a:lnTo>
                    <a:pt x="280" y="218"/>
                  </a:lnTo>
                  <a:lnTo>
                    <a:pt x="280" y="222"/>
                  </a:lnTo>
                  <a:lnTo>
                    <a:pt x="280" y="225"/>
                  </a:lnTo>
                  <a:lnTo>
                    <a:pt x="280" y="250"/>
                  </a:lnTo>
                  <a:lnTo>
                    <a:pt x="280" y="254"/>
                  </a:lnTo>
                  <a:lnTo>
                    <a:pt x="280" y="263"/>
                  </a:lnTo>
                  <a:lnTo>
                    <a:pt x="280" y="283"/>
                  </a:lnTo>
                  <a:lnTo>
                    <a:pt x="280" y="286"/>
                  </a:lnTo>
                  <a:lnTo>
                    <a:pt x="280" y="293"/>
                  </a:lnTo>
                  <a:lnTo>
                    <a:pt x="280" y="300"/>
                  </a:lnTo>
                  <a:lnTo>
                    <a:pt x="280" y="301"/>
                  </a:lnTo>
                  <a:lnTo>
                    <a:pt x="280" y="305"/>
                  </a:lnTo>
                  <a:lnTo>
                    <a:pt x="280" y="312"/>
                  </a:lnTo>
                  <a:lnTo>
                    <a:pt x="279" y="339"/>
                  </a:lnTo>
                  <a:lnTo>
                    <a:pt x="280" y="341"/>
                  </a:lnTo>
                  <a:lnTo>
                    <a:pt x="280" y="343"/>
                  </a:lnTo>
                  <a:lnTo>
                    <a:pt x="283" y="359"/>
                  </a:lnTo>
                  <a:lnTo>
                    <a:pt x="285" y="382"/>
                  </a:lnTo>
                  <a:lnTo>
                    <a:pt x="285" y="383"/>
                  </a:lnTo>
                  <a:lnTo>
                    <a:pt x="286" y="389"/>
                  </a:lnTo>
                  <a:lnTo>
                    <a:pt x="287" y="394"/>
                  </a:lnTo>
                  <a:lnTo>
                    <a:pt x="289" y="408"/>
                  </a:lnTo>
                  <a:lnTo>
                    <a:pt x="291" y="423"/>
                  </a:lnTo>
                  <a:lnTo>
                    <a:pt x="291" y="426"/>
                  </a:lnTo>
                  <a:lnTo>
                    <a:pt x="293" y="430"/>
                  </a:lnTo>
                  <a:lnTo>
                    <a:pt x="293" y="436"/>
                  </a:lnTo>
                  <a:lnTo>
                    <a:pt x="297" y="462"/>
                  </a:lnTo>
                  <a:lnTo>
                    <a:pt x="297" y="463"/>
                  </a:lnTo>
                  <a:lnTo>
                    <a:pt x="298" y="479"/>
                  </a:lnTo>
                  <a:lnTo>
                    <a:pt x="301" y="492"/>
                  </a:lnTo>
                  <a:lnTo>
                    <a:pt x="303" y="505"/>
                  </a:lnTo>
                  <a:lnTo>
                    <a:pt x="293" y="509"/>
                  </a:lnTo>
                  <a:lnTo>
                    <a:pt x="269" y="509"/>
                  </a:lnTo>
                  <a:lnTo>
                    <a:pt x="260" y="502"/>
                  </a:lnTo>
                  <a:lnTo>
                    <a:pt x="260" y="506"/>
                  </a:lnTo>
                  <a:lnTo>
                    <a:pt x="247" y="506"/>
                  </a:lnTo>
                  <a:lnTo>
                    <a:pt x="221" y="516"/>
                  </a:lnTo>
                  <a:lnTo>
                    <a:pt x="215" y="510"/>
                  </a:lnTo>
                  <a:lnTo>
                    <a:pt x="217" y="516"/>
                  </a:lnTo>
                  <a:lnTo>
                    <a:pt x="202" y="533"/>
                  </a:lnTo>
                  <a:lnTo>
                    <a:pt x="200" y="533"/>
                  </a:lnTo>
                  <a:lnTo>
                    <a:pt x="190" y="526"/>
                  </a:lnTo>
                  <a:lnTo>
                    <a:pt x="182" y="505"/>
                  </a:lnTo>
                  <a:lnTo>
                    <a:pt x="177" y="499"/>
                  </a:lnTo>
                  <a:lnTo>
                    <a:pt x="175" y="499"/>
                  </a:lnTo>
                  <a:lnTo>
                    <a:pt x="166" y="483"/>
                  </a:lnTo>
                  <a:lnTo>
                    <a:pt x="167" y="473"/>
                  </a:lnTo>
                  <a:lnTo>
                    <a:pt x="172" y="454"/>
                  </a:lnTo>
                  <a:lnTo>
                    <a:pt x="174" y="445"/>
                  </a:lnTo>
                  <a:lnTo>
                    <a:pt x="171" y="445"/>
                  </a:lnTo>
                  <a:lnTo>
                    <a:pt x="164" y="445"/>
                  </a:lnTo>
                  <a:lnTo>
                    <a:pt x="138" y="448"/>
                  </a:lnTo>
                  <a:lnTo>
                    <a:pt x="125" y="449"/>
                  </a:lnTo>
                  <a:lnTo>
                    <a:pt x="117" y="449"/>
                  </a:lnTo>
                  <a:lnTo>
                    <a:pt x="114" y="449"/>
                  </a:lnTo>
                  <a:lnTo>
                    <a:pt x="103" y="451"/>
                  </a:lnTo>
                  <a:lnTo>
                    <a:pt x="99" y="451"/>
                  </a:lnTo>
                  <a:lnTo>
                    <a:pt x="98" y="452"/>
                  </a:lnTo>
                  <a:lnTo>
                    <a:pt x="85" y="452"/>
                  </a:lnTo>
                  <a:lnTo>
                    <a:pt x="80" y="452"/>
                  </a:lnTo>
                  <a:lnTo>
                    <a:pt x="73" y="454"/>
                  </a:lnTo>
                  <a:lnTo>
                    <a:pt x="58" y="455"/>
                  </a:lnTo>
                  <a:lnTo>
                    <a:pt x="52" y="455"/>
                  </a:lnTo>
                  <a:lnTo>
                    <a:pt x="42" y="455"/>
                  </a:lnTo>
                  <a:lnTo>
                    <a:pt x="35" y="456"/>
                  </a:lnTo>
                  <a:lnTo>
                    <a:pt x="23" y="456"/>
                  </a:lnTo>
                  <a:lnTo>
                    <a:pt x="0" y="458"/>
                  </a:lnTo>
                  <a:lnTo>
                    <a:pt x="2" y="456"/>
                  </a:lnTo>
                  <a:lnTo>
                    <a:pt x="0" y="444"/>
                  </a:lnTo>
                  <a:lnTo>
                    <a:pt x="2" y="437"/>
                  </a:lnTo>
                  <a:lnTo>
                    <a:pt x="9" y="418"/>
                  </a:lnTo>
                  <a:lnTo>
                    <a:pt x="6" y="387"/>
                  </a:lnTo>
                  <a:lnTo>
                    <a:pt x="17" y="376"/>
                  </a:lnTo>
                  <a:lnTo>
                    <a:pt x="19" y="376"/>
                  </a:lnTo>
                  <a:lnTo>
                    <a:pt x="20" y="375"/>
                  </a:lnTo>
                  <a:lnTo>
                    <a:pt x="23" y="375"/>
                  </a:lnTo>
                </a:path>
              </a:pathLst>
            </a:custGeom>
            <a:solidFill>
              <a:srgbClr val="AFABAB"/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5" name="Freeform 236"/>
            <p:cNvSpPr>
              <a:spLocks/>
            </p:cNvSpPr>
            <p:nvPr/>
          </p:nvSpPr>
          <p:spPr bwMode="auto">
            <a:xfrm>
              <a:off x="3808610" y="2165975"/>
              <a:ext cx="950912" cy="569913"/>
            </a:xfrm>
            <a:custGeom>
              <a:avLst/>
              <a:gdLst>
                <a:gd name="T0" fmla="*/ 2147483647 w 601"/>
                <a:gd name="T1" fmla="*/ 2147483647 h 388"/>
                <a:gd name="T2" fmla="*/ 2147483647 w 601"/>
                <a:gd name="T3" fmla="*/ 2147483647 h 388"/>
                <a:gd name="T4" fmla="*/ 2147483647 w 601"/>
                <a:gd name="T5" fmla="*/ 2147483647 h 388"/>
                <a:gd name="T6" fmla="*/ 2147483647 w 601"/>
                <a:gd name="T7" fmla="*/ 2147483647 h 388"/>
                <a:gd name="T8" fmla="*/ 2147483647 w 601"/>
                <a:gd name="T9" fmla="*/ 2147483647 h 388"/>
                <a:gd name="T10" fmla="*/ 2147483647 w 601"/>
                <a:gd name="T11" fmla="*/ 2147483647 h 388"/>
                <a:gd name="T12" fmla="*/ 2147483647 w 601"/>
                <a:gd name="T13" fmla="*/ 2147483647 h 388"/>
                <a:gd name="T14" fmla="*/ 2147483647 w 601"/>
                <a:gd name="T15" fmla="*/ 2147483647 h 388"/>
                <a:gd name="T16" fmla="*/ 2147483647 w 601"/>
                <a:gd name="T17" fmla="*/ 2147483647 h 388"/>
                <a:gd name="T18" fmla="*/ 2147483647 w 601"/>
                <a:gd name="T19" fmla="*/ 2147483647 h 388"/>
                <a:gd name="T20" fmla="*/ 2147483647 w 601"/>
                <a:gd name="T21" fmla="*/ 2147483647 h 388"/>
                <a:gd name="T22" fmla="*/ 2147483647 w 601"/>
                <a:gd name="T23" fmla="*/ 2147483647 h 388"/>
                <a:gd name="T24" fmla="*/ 2147483647 w 601"/>
                <a:gd name="T25" fmla="*/ 2147483647 h 388"/>
                <a:gd name="T26" fmla="*/ 2147483647 w 601"/>
                <a:gd name="T27" fmla="*/ 2147483647 h 388"/>
                <a:gd name="T28" fmla="*/ 2147483647 w 601"/>
                <a:gd name="T29" fmla="*/ 2147483647 h 388"/>
                <a:gd name="T30" fmla="*/ 2147483647 w 601"/>
                <a:gd name="T31" fmla="*/ 2147483647 h 388"/>
                <a:gd name="T32" fmla="*/ 2147483647 w 601"/>
                <a:gd name="T33" fmla="*/ 2147483647 h 388"/>
                <a:gd name="T34" fmla="*/ 2147483647 w 601"/>
                <a:gd name="T35" fmla="*/ 2147483647 h 388"/>
                <a:gd name="T36" fmla="*/ 2147483647 w 601"/>
                <a:gd name="T37" fmla="*/ 2147483647 h 388"/>
                <a:gd name="T38" fmla="*/ 2147483647 w 601"/>
                <a:gd name="T39" fmla="*/ 2147483647 h 388"/>
                <a:gd name="T40" fmla="*/ 2147483647 w 601"/>
                <a:gd name="T41" fmla="*/ 2147483647 h 388"/>
                <a:gd name="T42" fmla="*/ 2147483647 w 601"/>
                <a:gd name="T43" fmla="*/ 2147483647 h 388"/>
                <a:gd name="T44" fmla="*/ 2147483647 w 601"/>
                <a:gd name="T45" fmla="*/ 2147483647 h 388"/>
                <a:gd name="T46" fmla="*/ 2147483647 w 601"/>
                <a:gd name="T47" fmla="*/ 2147483647 h 388"/>
                <a:gd name="T48" fmla="*/ 2147483647 w 601"/>
                <a:gd name="T49" fmla="*/ 0 h 388"/>
                <a:gd name="T50" fmla="*/ 2147483647 w 601"/>
                <a:gd name="T51" fmla="*/ 2147483647 h 388"/>
                <a:gd name="T52" fmla="*/ 2147483647 w 601"/>
                <a:gd name="T53" fmla="*/ 2147483647 h 388"/>
                <a:gd name="T54" fmla="*/ 2147483647 w 601"/>
                <a:gd name="T55" fmla="*/ 2147483647 h 388"/>
                <a:gd name="T56" fmla="*/ 2147483647 w 601"/>
                <a:gd name="T57" fmla="*/ 2147483647 h 388"/>
                <a:gd name="T58" fmla="*/ 2147483647 w 601"/>
                <a:gd name="T59" fmla="*/ 2147483647 h 388"/>
                <a:gd name="T60" fmla="*/ 2147483647 w 601"/>
                <a:gd name="T61" fmla="*/ 2147483647 h 388"/>
                <a:gd name="T62" fmla="*/ 2147483647 w 601"/>
                <a:gd name="T63" fmla="*/ 2147483647 h 388"/>
                <a:gd name="T64" fmla="*/ 2147483647 w 601"/>
                <a:gd name="T65" fmla="*/ 2147483647 h 388"/>
                <a:gd name="T66" fmla="*/ 2147483647 w 601"/>
                <a:gd name="T67" fmla="*/ 2147483647 h 388"/>
                <a:gd name="T68" fmla="*/ 2147483647 w 601"/>
                <a:gd name="T69" fmla="*/ 2147483647 h 388"/>
                <a:gd name="T70" fmla="*/ 2147483647 w 601"/>
                <a:gd name="T71" fmla="*/ 2147483647 h 388"/>
                <a:gd name="T72" fmla="*/ 2147483647 w 601"/>
                <a:gd name="T73" fmla="*/ 2147483647 h 388"/>
                <a:gd name="T74" fmla="*/ 2147483647 w 601"/>
                <a:gd name="T75" fmla="*/ 2147483647 h 388"/>
                <a:gd name="T76" fmla="*/ 2147483647 w 601"/>
                <a:gd name="T77" fmla="*/ 2147483647 h 388"/>
                <a:gd name="T78" fmla="*/ 2147483647 w 601"/>
                <a:gd name="T79" fmla="*/ 2147483647 h 388"/>
                <a:gd name="T80" fmla="*/ 2147483647 w 601"/>
                <a:gd name="T81" fmla="*/ 2147483647 h 388"/>
                <a:gd name="T82" fmla="*/ 2147483647 w 601"/>
                <a:gd name="T83" fmla="*/ 2147483647 h 388"/>
                <a:gd name="T84" fmla="*/ 2147483647 w 601"/>
                <a:gd name="T85" fmla="*/ 2147483647 h 38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01"/>
                <a:gd name="T130" fmla="*/ 0 h 388"/>
                <a:gd name="T131" fmla="*/ 601 w 601"/>
                <a:gd name="T132" fmla="*/ 388 h 38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01" h="388">
                  <a:moveTo>
                    <a:pt x="543" y="353"/>
                  </a:moveTo>
                  <a:lnTo>
                    <a:pt x="545" y="356"/>
                  </a:lnTo>
                  <a:lnTo>
                    <a:pt x="554" y="357"/>
                  </a:lnTo>
                  <a:lnTo>
                    <a:pt x="570" y="363"/>
                  </a:lnTo>
                  <a:lnTo>
                    <a:pt x="579" y="373"/>
                  </a:lnTo>
                  <a:lnTo>
                    <a:pt x="584" y="382"/>
                  </a:lnTo>
                  <a:lnTo>
                    <a:pt x="593" y="385"/>
                  </a:lnTo>
                  <a:lnTo>
                    <a:pt x="600" y="387"/>
                  </a:lnTo>
                  <a:lnTo>
                    <a:pt x="597" y="385"/>
                  </a:lnTo>
                  <a:lnTo>
                    <a:pt x="595" y="378"/>
                  </a:lnTo>
                  <a:lnTo>
                    <a:pt x="595" y="375"/>
                  </a:lnTo>
                  <a:lnTo>
                    <a:pt x="584" y="363"/>
                  </a:lnTo>
                  <a:lnTo>
                    <a:pt x="591" y="341"/>
                  </a:lnTo>
                  <a:lnTo>
                    <a:pt x="594" y="335"/>
                  </a:lnTo>
                  <a:lnTo>
                    <a:pt x="594" y="325"/>
                  </a:lnTo>
                  <a:lnTo>
                    <a:pt x="597" y="321"/>
                  </a:lnTo>
                  <a:lnTo>
                    <a:pt x="598" y="317"/>
                  </a:lnTo>
                  <a:lnTo>
                    <a:pt x="594" y="306"/>
                  </a:lnTo>
                  <a:lnTo>
                    <a:pt x="590" y="303"/>
                  </a:lnTo>
                  <a:lnTo>
                    <a:pt x="591" y="289"/>
                  </a:lnTo>
                  <a:lnTo>
                    <a:pt x="586" y="277"/>
                  </a:lnTo>
                  <a:lnTo>
                    <a:pt x="593" y="277"/>
                  </a:lnTo>
                  <a:lnTo>
                    <a:pt x="597" y="277"/>
                  </a:lnTo>
                  <a:lnTo>
                    <a:pt x="597" y="263"/>
                  </a:lnTo>
                  <a:lnTo>
                    <a:pt x="597" y="249"/>
                  </a:lnTo>
                  <a:lnTo>
                    <a:pt x="597" y="238"/>
                  </a:lnTo>
                  <a:lnTo>
                    <a:pt x="595" y="223"/>
                  </a:lnTo>
                  <a:lnTo>
                    <a:pt x="595" y="209"/>
                  </a:lnTo>
                  <a:lnTo>
                    <a:pt x="595" y="201"/>
                  </a:lnTo>
                  <a:lnTo>
                    <a:pt x="595" y="165"/>
                  </a:lnTo>
                  <a:lnTo>
                    <a:pt x="595" y="155"/>
                  </a:lnTo>
                  <a:lnTo>
                    <a:pt x="595" y="135"/>
                  </a:lnTo>
                  <a:lnTo>
                    <a:pt x="595" y="117"/>
                  </a:lnTo>
                  <a:lnTo>
                    <a:pt x="594" y="86"/>
                  </a:lnTo>
                  <a:lnTo>
                    <a:pt x="593" y="79"/>
                  </a:lnTo>
                  <a:lnTo>
                    <a:pt x="590" y="74"/>
                  </a:lnTo>
                  <a:lnTo>
                    <a:pt x="580" y="70"/>
                  </a:lnTo>
                  <a:lnTo>
                    <a:pt x="563" y="51"/>
                  </a:lnTo>
                  <a:lnTo>
                    <a:pt x="563" y="48"/>
                  </a:lnTo>
                  <a:lnTo>
                    <a:pt x="579" y="34"/>
                  </a:lnTo>
                  <a:lnTo>
                    <a:pt x="584" y="13"/>
                  </a:lnTo>
                  <a:lnTo>
                    <a:pt x="570" y="13"/>
                  </a:lnTo>
                  <a:lnTo>
                    <a:pt x="551" y="15"/>
                  </a:lnTo>
                  <a:lnTo>
                    <a:pt x="534" y="15"/>
                  </a:lnTo>
                  <a:lnTo>
                    <a:pt x="533" y="15"/>
                  </a:lnTo>
                  <a:lnTo>
                    <a:pt x="514" y="15"/>
                  </a:lnTo>
                  <a:lnTo>
                    <a:pt x="478" y="15"/>
                  </a:lnTo>
                  <a:lnTo>
                    <a:pt x="476" y="15"/>
                  </a:lnTo>
                  <a:lnTo>
                    <a:pt x="475" y="15"/>
                  </a:lnTo>
                  <a:lnTo>
                    <a:pt x="457" y="15"/>
                  </a:lnTo>
                  <a:lnTo>
                    <a:pt x="447" y="15"/>
                  </a:lnTo>
                  <a:lnTo>
                    <a:pt x="421" y="13"/>
                  </a:lnTo>
                  <a:lnTo>
                    <a:pt x="418" y="13"/>
                  </a:lnTo>
                  <a:lnTo>
                    <a:pt x="400" y="13"/>
                  </a:lnTo>
                  <a:lnTo>
                    <a:pt x="381" y="13"/>
                  </a:lnTo>
                  <a:lnTo>
                    <a:pt x="353" y="13"/>
                  </a:lnTo>
                  <a:lnTo>
                    <a:pt x="346" y="13"/>
                  </a:lnTo>
                  <a:lnTo>
                    <a:pt x="333" y="13"/>
                  </a:lnTo>
                  <a:lnTo>
                    <a:pt x="324" y="13"/>
                  </a:lnTo>
                  <a:lnTo>
                    <a:pt x="324" y="12"/>
                  </a:lnTo>
                  <a:lnTo>
                    <a:pt x="288" y="11"/>
                  </a:lnTo>
                  <a:lnTo>
                    <a:pt x="286" y="11"/>
                  </a:lnTo>
                  <a:lnTo>
                    <a:pt x="285" y="11"/>
                  </a:lnTo>
                  <a:lnTo>
                    <a:pt x="239" y="11"/>
                  </a:lnTo>
                  <a:lnTo>
                    <a:pt x="230" y="9"/>
                  </a:lnTo>
                  <a:lnTo>
                    <a:pt x="173" y="8"/>
                  </a:lnTo>
                  <a:lnTo>
                    <a:pt x="163" y="8"/>
                  </a:lnTo>
                  <a:lnTo>
                    <a:pt x="135" y="5"/>
                  </a:lnTo>
                  <a:lnTo>
                    <a:pt x="102" y="4"/>
                  </a:lnTo>
                  <a:lnTo>
                    <a:pt x="98" y="4"/>
                  </a:lnTo>
                  <a:lnTo>
                    <a:pt x="49" y="1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18" y="20"/>
                  </a:lnTo>
                  <a:lnTo>
                    <a:pt x="13" y="74"/>
                  </a:lnTo>
                  <a:lnTo>
                    <a:pt x="13" y="79"/>
                  </a:lnTo>
                  <a:lnTo>
                    <a:pt x="12" y="101"/>
                  </a:lnTo>
                  <a:lnTo>
                    <a:pt x="13" y="102"/>
                  </a:lnTo>
                  <a:lnTo>
                    <a:pt x="11" y="102"/>
                  </a:lnTo>
                  <a:lnTo>
                    <a:pt x="9" y="129"/>
                  </a:lnTo>
                  <a:lnTo>
                    <a:pt x="9" y="148"/>
                  </a:lnTo>
                  <a:lnTo>
                    <a:pt x="8" y="155"/>
                  </a:lnTo>
                  <a:lnTo>
                    <a:pt x="6" y="183"/>
                  </a:lnTo>
                  <a:lnTo>
                    <a:pt x="6" y="191"/>
                  </a:lnTo>
                  <a:lnTo>
                    <a:pt x="6" y="194"/>
                  </a:lnTo>
                  <a:lnTo>
                    <a:pt x="5" y="209"/>
                  </a:lnTo>
                  <a:lnTo>
                    <a:pt x="4" y="226"/>
                  </a:lnTo>
                  <a:lnTo>
                    <a:pt x="4" y="237"/>
                  </a:lnTo>
                  <a:lnTo>
                    <a:pt x="2" y="249"/>
                  </a:lnTo>
                  <a:lnTo>
                    <a:pt x="1" y="263"/>
                  </a:lnTo>
                  <a:lnTo>
                    <a:pt x="1" y="264"/>
                  </a:lnTo>
                  <a:lnTo>
                    <a:pt x="1" y="266"/>
                  </a:lnTo>
                  <a:lnTo>
                    <a:pt x="1" y="277"/>
                  </a:lnTo>
                  <a:lnTo>
                    <a:pt x="0" y="305"/>
                  </a:lnTo>
                  <a:lnTo>
                    <a:pt x="0" y="317"/>
                  </a:lnTo>
                  <a:lnTo>
                    <a:pt x="1" y="319"/>
                  </a:lnTo>
                  <a:lnTo>
                    <a:pt x="2" y="319"/>
                  </a:lnTo>
                  <a:lnTo>
                    <a:pt x="42" y="320"/>
                  </a:lnTo>
                  <a:lnTo>
                    <a:pt x="62" y="320"/>
                  </a:lnTo>
                  <a:lnTo>
                    <a:pt x="65" y="321"/>
                  </a:lnTo>
                  <a:lnTo>
                    <a:pt x="81" y="323"/>
                  </a:lnTo>
                  <a:lnTo>
                    <a:pt x="91" y="323"/>
                  </a:lnTo>
                  <a:lnTo>
                    <a:pt x="94" y="323"/>
                  </a:lnTo>
                  <a:lnTo>
                    <a:pt x="98" y="323"/>
                  </a:lnTo>
                  <a:lnTo>
                    <a:pt x="123" y="324"/>
                  </a:lnTo>
                  <a:lnTo>
                    <a:pt x="141" y="325"/>
                  </a:lnTo>
                  <a:lnTo>
                    <a:pt x="153" y="325"/>
                  </a:lnTo>
                  <a:lnTo>
                    <a:pt x="180" y="327"/>
                  </a:lnTo>
                  <a:lnTo>
                    <a:pt x="185" y="327"/>
                  </a:lnTo>
                  <a:lnTo>
                    <a:pt x="221" y="328"/>
                  </a:lnTo>
                  <a:lnTo>
                    <a:pt x="252" y="330"/>
                  </a:lnTo>
                  <a:lnTo>
                    <a:pt x="278" y="330"/>
                  </a:lnTo>
                  <a:lnTo>
                    <a:pt x="302" y="330"/>
                  </a:lnTo>
                  <a:lnTo>
                    <a:pt x="354" y="331"/>
                  </a:lnTo>
                  <a:lnTo>
                    <a:pt x="376" y="331"/>
                  </a:lnTo>
                  <a:lnTo>
                    <a:pt x="436" y="332"/>
                  </a:lnTo>
                  <a:lnTo>
                    <a:pt x="446" y="342"/>
                  </a:lnTo>
                  <a:lnTo>
                    <a:pt x="451" y="345"/>
                  </a:lnTo>
                  <a:lnTo>
                    <a:pt x="455" y="346"/>
                  </a:lnTo>
                  <a:lnTo>
                    <a:pt x="464" y="349"/>
                  </a:lnTo>
                  <a:lnTo>
                    <a:pt x="476" y="357"/>
                  </a:lnTo>
                  <a:lnTo>
                    <a:pt x="486" y="346"/>
                  </a:lnTo>
                  <a:lnTo>
                    <a:pt x="504" y="349"/>
                  </a:lnTo>
                  <a:lnTo>
                    <a:pt x="507" y="349"/>
                  </a:lnTo>
                  <a:lnTo>
                    <a:pt x="515" y="346"/>
                  </a:lnTo>
                  <a:lnTo>
                    <a:pt x="516" y="348"/>
                  </a:lnTo>
                  <a:lnTo>
                    <a:pt x="536" y="346"/>
                  </a:lnTo>
                  <a:lnTo>
                    <a:pt x="543" y="353"/>
                  </a:lnTo>
                </a:path>
              </a:pathLst>
            </a:custGeom>
            <a:solidFill>
              <a:srgbClr val="AFABAB"/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6" name="Tennessee" title="Tennessee"/>
            <p:cNvSpPr>
              <a:spLocks/>
            </p:cNvSpPr>
            <p:nvPr/>
          </p:nvSpPr>
          <p:spPr bwMode="auto">
            <a:xfrm>
              <a:off x="5613596" y="3502344"/>
              <a:ext cx="1149154" cy="409259"/>
            </a:xfrm>
            <a:custGeom>
              <a:avLst/>
              <a:gdLst>
                <a:gd name="T0" fmla="*/ 2147483647 w 724"/>
                <a:gd name="T1" fmla="*/ 2147483647 h 266"/>
                <a:gd name="T2" fmla="*/ 2147483647 w 724"/>
                <a:gd name="T3" fmla="*/ 2147483647 h 266"/>
                <a:gd name="T4" fmla="*/ 2147483647 w 724"/>
                <a:gd name="T5" fmla="*/ 2147483647 h 266"/>
                <a:gd name="T6" fmla="*/ 2147483647 w 724"/>
                <a:gd name="T7" fmla="*/ 2147483647 h 266"/>
                <a:gd name="T8" fmla="*/ 2147483647 w 724"/>
                <a:gd name="T9" fmla="*/ 2147483647 h 266"/>
                <a:gd name="T10" fmla="*/ 2147483647 w 724"/>
                <a:gd name="T11" fmla="*/ 2147483647 h 266"/>
                <a:gd name="T12" fmla="*/ 2147483647 w 724"/>
                <a:gd name="T13" fmla="*/ 2147483647 h 266"/>
                <a:gd name="T14" fmla="*/ 2147483647 w 724"/>
                <a:gd name="T15" fmla="*/ 2147483647 h 266"/>
                <a:gd name="T16" fmla="*/ 2147483647 w 724"/>
                <a:gd name="T17" fmla="*/ 2147483647 h 266"/>
                <a:gd name="T18" fmla="*/ 2147483647 w 724"/>
                <a:gd name="T19" fmla="*/ 2147483647 h 266"/>
                <a:gd name="T20" fmla="*/ 2147483647 w 724"/>
                <a:gd name="T21" fmla="*/ 2147483647 h 266"/>
                <a:gd name="T22" fmla="*/ 2147483647 w 724"/>
                <a:gd name="T23" fmla="*/ 2147483647 h 266"/>
                <a:gd name="T24" fmla="*/ 2147483647 w 724"/>
                <a:gd name="T25" fmla="*/ 2147483647 h 266"/>
                <a:gd name="T26" fmla="*/ 2147483647 w 724"/>
                <a:gd name="T27" fmla="*/ 2147483647 h 266"/>
                <a:gd name="T28" fmla="*/ 2147483647 w 724"/>
                <a:gd name="T29" fmla="*/ 2147483647 h 266"/>
                <a:gd name="T30" fmla="*/ 2147483647 w 724"/>
                <a:gd name="T31" fmla="*/ 2147483647 h 266"/>
                <a:gd name="T32" fmla="*/ 2147483647 w 724"/>
                <a:gd name="T33" fmla="*/ 2147483647 h 266"/>
                <a:gd name="T34" fmla="*/ 2147483647 w 724"/>
                <a:gd name="T35" fmla="*/ 2147483647 h 266"/>
                <a:gd name="T36" fmla="*/ 2147483647 w 724"/>
                <a:gd name="T37" fmla="*/ 2147483647 h 266"/>
                <a:gd name="T38" fmla="*/ 2147483647 w 724"/>
                <a:gd name="T39" fmla="*/ 2147483647 h 266"/>
                <a:gd name="T40" fmla="*/ 2147483647 w 724"/>
                <a:gd name="T41" fmla="*/ 2147483647 h 266"/>
                <a:gd name="T42" fmla="*/ 2147483647 w 724"/>
                <a:gd name="T43" fmla="*/ 2147483647 h 266"/>
                <a:gd name="T44" fmla="*/ 2147483647 w 724"/>
                <a:gd name="T45" fmla="*/ 2147483647 h 266"/>
                <a:gd name="T46" fmla="*/ 2147483647 w 724"/>
                <a:gd name="T47" fmla="*/ 2147483647 h 266"/>
                <a:gd name="T48" fmla="*/ 2147483647 w 724"/>
                <a:gd name="T49" fmla="*/ 2147483647 h 266"/>
                <a:gd name="T50" fmla="*/ 2147483647 w 724"/>
                <a:gd name="T51" fmla="*/ 2147483647 h 266"/>
                <a:gd name="T52" fmla="*/ 2147483647 w 724"/>
                <a:gd name="T53" fmla="*/ 2147483647 h 266"/>
                <a:gd name="T54" fmla="*/ 2147483647 w 724"/>
                <a:gd name="T55" fmla="*/ 2147483647 h 266"/>
                <a:gd name="T56" fmla="*/ 2147483647 w 724"/>
                <a:gd name="T57" fmla="*/ 2147483647 h 266"/>
                <a:gd name="T58" fmla="*/ 2147483647 w 724"/>
                <a:gd name="T59" fmla="*/ 2147483647 h 266"/>
                <a:gd name="T60" fmla="*/ 2147483647 w 724"/>
                <a:gd name="T61" fmla="*/ 2147483647 h 266"/>
                <a:gd name="T62" fmla="*/ 2147483647 w 724"/>
                <a:gd name="T63" fmla="*/ 2147483647 h 266"/>
                <a:gd name="T64" fmla="*/ 2147483647 w 724"/>
                <a:gd name="T65" fmla="*/ 2147483647 h 266"/>
                <a:gd name="T66" fmla="*/ 2147483647 w 724"/>
                <a:gd name="T67" fmla="*/ 2147483647 h 266"/>
                <a:gd name="T68" fmla="*/ 2147483647 w 724"/>
                <a:gd name="T69" fmla="*/ 2147483647 h 266"/>
                <a:gd name="T70" fmla="*/ 2147483647 w 724"/>
                <a:gd name="T71" fmla="*/ 0 h 266"/>
                <a:gd name="T72" fmla="*/ 2147483647 w 724"/>
                <a:gd name="T73" fmla="*/ 2147483647 h 266"/>
                <a:gd name="T74" fmla="*/ 2147483647 w 724"/>
                <a:gd name="T75" fmla="*/ 2147483647 h 266"/>
                <a:gd name="T76" fmla="*/ 2147483647 w 724"/>
                <a:gd name="T77" fmla="*/ 2147483647 h 266"/>
                <a:gd name="T78" fmla="*/ 2147483647 w 724"/>
                <a:gd name="T79" fmla="*/ 2147483647 h 266"/>
                <a:gd name="T80" fmla="*/ 2147483647 w 724"/>
                <a:gd name="T81" fmla="*/ 2147483647 h 266"/>
                <a:gd name="T82" fmla="*/ 2147483647 w 724"/>
                <a:gd name="T83" fmla="*/ 2147483647 h 266"/>
                <a:gd name="T84" fmla="*/ 2147483647 w 724"/>
                <a:gd name="T85" fmla="*/ 2147483647 h 266"/>
                <a:gd name="T86" fmla="*/ 2147483647 w 724"/>
                <a:gd name="T87" fmla="*/ 2147483647 h 266"/>
                <a:gd name="T88" fmla="*/ 2147483647 w 724"/>
                <a:gd name="T89" fmla="*/ 2147483647 h 266"/>
                <a:gd name="T90" fmla="*/ 2147483647 w 724"/>
                <a:gd name="T91" fmla="*/ 2147483647 h 266"/>
                <a:gd name="T92" fmla="*/ 2147483647 w 724"/>
                <a:gd name="T93" fmla="*/ 2147483647 h 266"/>
                <a:gd name="T94" fmla="*/ 2147483647 w 724"/>
                <a:gd name="T95" fmla="*/ 2147483647 h 266"/>
                <a:gd name="T96" fmla="*/ 2147483647 w 724"/>
                <a:gd name="T97" fmla="*/ 2147483647 h 266"/>
                <a:gd name="T98" fmla="*/ 2147483647 w 724"/>
                <a:gd name="T99" fmla="*/ 2147483647 h 266"/>
                <a:gd name="T100" fmla="*/ 2147483647 w 724"/>
                <a:gd name="T101" fmla="*/ 2147483647 h 266"/>
                <a:gd name="T102" fmla="*/ 2147483647 w 724"/>
                <a:gd name="T103" fmla="*/ 2147483647 h 266"/>
                <a:gd name="T104" fmla="*/ 2147483647 w 724"/>
                <a:gd name="T105" fmla="*/ 2147483647 h 266"/>
                <a:gd name="T106" fmla="*/ 2147483647 w 724"/>
                <a:gd name="T107" fmla="*/ 2147483647 h 266"/>
                <a:gd name="T108" fmla="*/ 2147483647 w 724"/>
                <a:gd name="T109" fmla="*/ 2147483647 h 266"/>
                <a:gd name="T110" fmla="*/ 2147483647 w 724"/>
                <a:gd name="T111" fmla="*/ 2147483647 h 266"/>
                <a:gd name="T112" fmla="*/ 2147483647 w 724"/>
                <a:gd name="T113" fmla="*/ 2147483647 h 266"/>
                <a:gd name="T114" fmla="*/ 2147483647 w 724"/>
                <a:gd name="T115" fmla="*/ 2147483647 h 26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24"/>
                <a:gd name="T175" fmla="*/ 0 h 266"/>
                <a:gd name="T176" fmla="*/ 724 w 724"/>
                <a:gd name="T177" fmla="*/ 266 h 26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24" h="266">
                  <a:moveTo>
                    <a:pt x="113" y="89"/>
                  </a:moveTo>
                  <a:lnTo>
                    <a:pt x="113" y="89"/>
                  </a:lnTo>
                  <a:lnTo>
                    <a:pt x="101" y="90"/>
                  </a:lnTo>
                  <a:lnTo>
                    <a:pt x="73" y="92"/>
                  </a:lnTo>
                  <a:lnTo>
                    <a:pt x="69" y="93"/>
                  </a:lnTo>
                  <a:lnTo>
                    <a:pt x="63" y="93"/>
                  </a:lnTo>
                  <a:lnTo>
                    <a:pt x="56" y="94"/>
                  </a:lnTo>
                  <a:lnTo>
                    <a:pt x="52" y="94"/>
                  </a:lnTo>
                  <a:lnTo>
                    <a:pt x="56" y="108"/>
                  </a:lnTo>
                  <a:lnTo>
                    <a:pt x="54" y="112"/>
                  </a:lnTo>
                  <a:lnTo>
                    <a:pt x="55" y="122"/>
                  </a:lnTo>
                  <a:lnTo>
                    <a:pt x="41" y="124"/>
                  </a:lnTo>
                  <a:lnTo>
                    <a:pt x="48" y="129"/>
                  </a:lnTo>
                  <a:lnTo>
                    <a:pt x="51" y="136"/>
                  </a:lnTo>
                  <a:lnTo>
                    <a:pt x="49" y="139"/>
                  </a:lnTo>
                  <a:lnTo>
                    <a:pt x="40" y="150"/>
                  </a:lnTo>
                  <a:lnTo>
                    <a:pt x="49" y="160"/>
                  </a:lnTo>
                  <a:lnTo>
                    <a:pt x="40" y="161"/>
                  </a:lnTo>
                  <a:lnTo>
                    <a:pt x="30" y="179"/>
                  </a:lnTo>
                  <a:lnTo>
                    <a:pt x="30" y="203"/>
                  </a:lnTo>
                  <a:lnTo>
                    <a:pt x="20" y="200"/>
                  </a:lnTo>
                  <a:lnTo>
                    <a:pt x="18" y="207"/>
                  </a:lnTo>
                  <a:lnTo>
                    <a:pt x="11" y="216"/>
                  </a:lnTo>
                  <a:lnTo>
                    <a:pt x="8" y="221"/>
                  </a:lnTo>
                  <a:lnTo>
                    <a:pt x="11" y="221"/>
                  </a:lnTo>
                  <a:lnTo>
                    <a:pt x="12" y="217"/>
                  </a:lnTo>
                  <a:lnTo>
                    <a:pt x="15" y="224"/>
                  </a:lnTo>
                  <a:lnTo>
                    <a:pt x="18" y="249"/>
                  </a:lnTo>
                  <a:lnTo>
                    <a:pt x="12" y="249"/>
                  </a:lnTo>
                  <a:lnTo>
                    <a:pt x="0" y="265"/>
                  </a:lnTo>
                  <a:lnTo>
                    <a:pt x="26" y="263"/>
                  </a:lnTo>
                  <a:lnTo>
                    <a:pt x="40" y="262"/>
                  </a:lnTo>
                  <a:lnTo>
                    <a:pt x="49" y="260"/>
                  </a:lnTo>
                  <a:lnTo>
                    <a:pt x="56" y="260"/>
                  </a:lnTo>
                  <a:lnTo>
                    <a:pt x="66" y="260"/>
                  </a:lnTo>
                  <a:lnTo>
                    <a:pt x="73" y="259"/>
                  </a:lnTo>
                  <a:lnTo>
                    <a:pt x="83" y="258"/>
                  </a:lnTo>
                  <a:lnTo>
                    <a:pt x="87" y="258"/>
                  </a:lnTo>
                  <a:lnTo>
                    <a:pt x="92" y="258"/>
                  </a:lnTo>
                  <a:lnTo>
                    <a:pt x="96" y="258"/>
                  </a:lnTo>
                  <a:lnTo>
                    <a:pt x="103" y="256"/>
                  </a:lnTo>
                  <a:lnTo>
                    <a:pt x="109" y="256"/>
                  </a:lnTo>
                  <a:lnTo>
                    <a:pt x="112" y="256"/>
                  </a:lnTo>
                  <a:lnTo>
                    <a:pt x="113" y="255"/>
                  </a:lnTo>
                  <a:lnTo>
                    <a:pt x="120" y="255"/>
                  </a:lnTo>
                  <a:lnTo>
                    <a:pt x="128" y="255"/>
                  </a:lnTo>
                  <a:lnTo>
                    <a:pt x="132" y="253"/>
                  </a:lnTo>
                  <a:lnTo>
                    <a:pt x="139" y="253"/>
                  </a:lnTo>
                  <a:lnTo>
                    <a:pt x="148" y="253"/>
                  </a:lnTo>
                  <a:lnTo>
                    <a:pt x="167" y="251"/>
                  </a:lnTo>
                  <a:lnTo>
                    <a:pt x="168" y="251"/>
                  </a:lnTo>
                  <a:lnTo>
                    <a:pt x="178" y="249"/>
                  </a:lnTo>
                  <a:lnTo>
                    <a:pt x="182" y="249"/>
                  </a:lnTo>
                  <a:lnTo>
                    <a:pt x="182" y="248"/>
                  </a:lnTo>
                  <a:lnTo>
                    <a:pt x="202" y="246"/>
                  </a:lnTo>
                  <a:lnTo>
                    <a:pt x="209" y="246"/>
                  </a:lnTo>
                  <a:lnTo>
                    <a:pt x="228" y="244"/>
                  </a:lnTo>
                  <a:lnTo>
                    <a:pt x="235" y="244"/>
                  </a:lnTo>
                  <a:lnTo>
                    <a:pt x="254" y="241"/>
                  </a:lnTo>
                  <a:lnTo>
                    <a:pt x="265" y="241"/>
                  </a:lnTo>
                  <a:lnTo>
                    <a:pt x="268" y="239"/>
                  </a:lnTo>
                  <a:lnTo>
                    <a:pt x="295" y="238"/>
                  </a:lnTo>
                  <a:lnTo>
                    <a:pt x="299" y="237"/>
                  </a:lnTo>
                  <a:lnTo>
                    <a:pt x="301" y="237"/>
                  </a:lnTo>
                  <a:lnTo>
                    <a:pt x="307" y="237"/>
                  </a:lnTo>
                  <a:lnTo>
                    <a:pt x="331" y="234"/>
                  </a:lnTo>
                  <a:lnTo>
                    <a:pt x="342" y="232"/>
                  </a:lnTo>
                  <a:lnTo>
                    <a:pt x="347" y="231"/>
                  </a:lnTo>
                  <a:lnTo>
                    <a:pt x="351" y="231"/>
                  </a:lnTo>
                  <a:lnTo>
                    <a:pt x="368" y="230"/>
                  </a:lnTo>
                  <a:lnTo>
                    <a:pt x="385" y="228"/>
                  </a:lnTo>
                  <a:lnTo>
                    <a:pt x="387" y="227"/>
                  </a:lnTo>
                  <a:lnTo>
                    <a:pt x="407" y="225"/>
                  </a:lnTo>
                  <a:lnTo>
                    <a:pt x="408" y="225"/>
                  </a:lnTo>
                  <a:lnTo>
                    <a:pt x="418" y="224"/>
                  </a:lnTo>
                  <a:lnTo>
                    <a:pt x="421" y="224"/>
                  </a:lnTo>
                  <a:lnTo>
                    <a:pt x="429" y="223"/>
                  </a:lnTo>
                  <a:lnTo>
                    <a:pt x="430" y="223"/>
                  </a:lnTo>
                  <a:lnTo>
                    <a:pt x="434" y="221"/>
                  </a:lnTo>
                  <a:lnTo>
                    <a:pt x="437" y="221"/>
                  </a:lnTo>
                  <a:lnTo>
                    <a:pt x="440" y="221"/>
                  </a:lnTo>
                  <a:lnTo>
                    <a:pt x="463" y="218"/>
                  </a:lnTo>
                  <a:lnTo>
                    <a:pt x="468" y="217"/>
                  </a:lnTo>
                  <a:lnTo>
                    <a:pt x="475" y="217"/>
                  </a:lnTo>
                  <a:lnTo>
                    <a:pt x="477" y="216"/>
                  </a:lnTo>
                  <a:lnTo>
                    <a:pt x="480" y="216"/>
                  </a:lnTo>
                  <a:lnTo>
                    <a:pt x="483" y="216"/>
                  </a:lnTo>
                  <a:lnTo>
                    <a:pt x="486" y="214"/>
                  </a:lnTo>
                  <a:lnTo>
                    <a:pt x="494" y="214"/>
                  </a:lnTo>
                  <a:lnTo>
                    <a:pt x="506" y="213"/>
                  </a:lnTo>
                  <a:lnTo>
                    <a:pt x="516" y="212"/>
                  </a:lnTo>
                  <a:lnTo>
                    <a:pt x="520" y="210"/>
                  </a:lnTo>
                  <a:lnTo>
                    <a:pt x="520" y="209"/>
                  </a:lnTo>
                  <a:lnTo>
                    <a:pt x="519" y="196"/>
                  </a:lnTo>
                  <a:lnTo>
                    <a:pt x="519" y="186"/>
                  </a:lnTo>
                  <a:lnTo>
                    <a:pt x="523" y="181"/>
                  </a:lnTo>
                  <a:lnTo>
                    <a:pt x="536" y="179"/>
                  </a:lnTo>
                  <a:lnTo>
                    <a:pt x="541" y="174"/>
                  </a:lnTo>
                  <a:lnTo>
                    <a:pt x="541" y="164"/>
                  </a:lnTo>
                  <a:lnTo>
                    <a:pt x="541" y="159"/>
                  </a:lnTo>
                  <a:lnTo>
                    <a:pt x="544" y="154"/>
                  </a:lnTo>
                  <a:lnTo>
                    <a:pt x="551" y="147"/>
                  </a:lnTo>
                  <a:lnTo>
                    <a:pt x="560" y="140"/>
                  </a:lnTo>
                  <a:lnTo>
                    <a:pt x="569" y="139"/>
                  </a:lnTo>
                  <a:lnTo>
                    <a:pt x="570" y="139"/>
                  </a:lnTo>
                  <a:lnTo>
                    <a:pt x="583" y="138"/>
                  </a:lnTo>
                  <a:lnTo>
                    <a:pt x="602" y="121"/>
                  </a:lnTo>
                  <a:lnTo>
                    <a:pt x="601" y="118"/>
                  </a:lnTo>
                  <a:lnTo>
                    <a:pt x="612" y="111"/>
                  </a:lnTo>
                  <a:lnTo>
                    <a:pt x="621" y="108"/>
                  </a:lnTo>
                  <a:lnTo>
                    <a:pt x="624" y="106"/>
                  </a:lnTo>
                  <a:lnTo>
                    <a:pt x="628" y="96"/>
                  </a:lnTo>
                  <a:lnTo>
                    <a:pt x="628" y="94"/>
                  </a:lnTo>
                  <a:lnTo>
                    <a:pt x="628" y="89"/>
                  </a:lnTo>
                  <a:lnTo>
                    <a:pt x="638" y="82"/>
                  </a:lnTo>
                  <a:lnTo>
                    <a:pt x="649" y="72"/>
                  </a:lnTo>
                  <a:lnTo>
                    <a:pt x="652" y="75"/>
                  </a:lnTo>
                  <a:lnTo>
                    <a:pt x="650" y="79"/>
                  </a:lnTo>
                  <a:lnTo>
                    <a:pt x="662" y="80"/>
                  </a:lnTo>
                  <a:lnTo>
                    <a:pt x="662" y="79"/>
                  </a:lnTo>
                  <a:lnTo>
                    <a:pt x="663" y="76"/>
                  </a:lnTo>
                  <a:lnTo>
                    <a:pt x="666" y="69"/>
                  </a:lnTo>
                  <a:lnTo>
                    <a:pt x="670" y="65"/>
                  </a:lnTo>
                  <a:lnTo>
                    <a:pt x="680" y="59"/>
                  </a:lnTo>
                  <a:lnTo>
                    <a:pt x="682" y="57"/>
                  </a:lnTo>
                  <a:lnTo>
                    <a:pt x="689" y="59"/>
                  </a:lnTo>
                  <a:lnTo>
                    <a:pt x="691" y="61"/>
                  </a:lnTo>
                  <a:lnTo>
                    <a:pt x="695" y="61"/>
                  </a:lnTo>
                  <a:lnTo>
                    <a:pt x="698" y="58"/>
                  </a:lnTo>
                  <a:lnTo>
                    <a:pt x="699" y="58"/>
                  </a:lnTo>
                  <a:lnTo>
                    <a:pt x="704" y="41"/>
                  </a:lnTo>
                  <a:lnTo>
                    <a:pt x="706" y="39"/>
                  </a:lnTo>
                  <a:lnTo>
                    <a:pt x="709" y="34"/>
                  </a:lnTo>
                  <a:lnTo>
                    <a:pt x="718" y="32"/>
                  </a:lnTo>
                  <a:lnTo>
                    <a:pt x="720" y="25"/>
                  </a:lnTo>
                  <a:lnTo>
                    <a:pt x="721" y="12"/>
                  </a:lnTo>
                  <a:lnTo>
                    <a:pt x="721" y="2"/>
                  </a:lnTo>
                  <a:lnTo>
                    <a:pt x="723" y="0"/>
                  </a:lnTo>
                  <a:lnTo>
                    <a:pt x="714" y="1"/>
                  </a:lnTo>
                  <a:lnTo>
                    <a:pt x="707" y="2"/>
                  </a:lnTo>
                  <a:lnTo>
                    <a:pt x="699" y="2"/>
                  </a:lnTo>
                  <a:lnTo>
                    <a:pt x="699" y="5"/>
                  </a:lnTo>
                  <a:lnTo>
                    <a:pt x="681" y="8"/>
                  </a:lnTo>
                  <a:lnTo>
                    <a:pt x="678" y="8"/>
                  </a:lnTo>
                  <a:lnTo>
                    <a:pt x="675" y="9"/>
                  </a:lnTo>
                  <a:lnTo>
                    <a:pt x="673" y="9"/>
                  </a:lnTo>
                  <a:lnTo>
                    <a:pt x="671" y="9"/>
                  </a:lnTo>
                  <a:lnTo>
                    <a:pt x="668" y="11"/>
                  </a:lnTo>
                  <a:lnTo>
                    <a:pt x="662" y="11"/>
                  </a:lnTo>
                  <a:lnTo>
                    <a:pt x="650" y="12"/>
                  </a:lnTo>
                  <a:lnTo>
                    <a:pt x="642" y="15"/>
                  </a:lnTo>
                  <a:lnTo>
                    <a:pt x="639" y="15"/>
                  </a:lnTo>
                  <a:lnTo>
                    <a:pt x="638" y="15"/>
                  </a:lnTo>
                  <a:lnTo>
                    <a:pt x="623" y="18"/>
                  </a:lnTo>
                  <a:lnTo>
                    <a:pt x="619" y="18"/>
                  </a:lnTo>
                  <a:lnTo>
                    <a:pt x="609" y="19"/>
                  </a:lnTo>
                  <a:lnTo>
                    <a:pt x="587" y="22"/>
                  </a:lnTo>
                  <a:lnTo>
                    <a:pt x="585" y="22"/>
                  </a:lnTo>
                  <a:lnTo>
                    <a:pt x="569" y="25"/>
                  </a:lnTo>
                  <a:lnTo>
                    <a:pt x="556" y="26"/>
                  </a:lnTo>
                  <a:lnTo>
                    <a:pt x="554" y="26"/>
                  </a:lnTo>
                  <a:lnTo>
                    <a:pt x="551" y="26"/>
                  </a:lnTo>
                  <a:lnTo>
                    <a:pt x="549" y="29"/>
                  </a:lnTo>
                  <a:lnTo>
                    <a:pt x="542" y="30"/>
                  </a:lnTo>
                  <a:lnTo>
                    <a:pt x="530" y="32"/>
                  </a:lnTo>
                  <a:lnTo>
                    <a:pt x="523" y="32"/>
                  </a:lnTo>
                  <a:lnTo>
                    <a:pt x="516" y="33"/>
                  </a:lnTo>
                  <a:lnTo>
                    <a:pt x="506" y="34"/>
                  </a:lnTo>
                  <a:lnTo>
                    <a:pt x="504" y="34"/>
                  </a:lnTo>
                  <a:lnTo>
                    <a:pt x="502" y="34"/>
                  </a:lnTo>
                  <a:lnTo>
                    <a:pt x="486" y="36"/>
                  </a:lnTo>
                  <a:lnTo>
                    <a:pt x="477" y="39"/>
                  </a:lnTo>
                  <a:lnTo>
                    <a:pt x="457" y="40"/>
                  </a:lnTo>
                  <a:lnTo>
                    <a:pt x="450" y="40"/>
                  </a:lnTo>
                  <a:lnTo>
                    <a:pt x="443" y="41"/>
                  </a:lnTo>
                  <a:lnTo>
                    <a:pt x="440" y="41"/>
                  </a:lnTo>
                  <a:lnTo>
                    <a:pt x="439" y="41"/>
                  </a:lnTo>
                  <a:lnTo>
                    <a:pt x="427" y="41"/>
                  </a:lnTo>
                  <a:lnTo>
                    <a:pt x="415" y="43"/>
                  </a:lnTo>
                  <a:lnTo>
                    <a:pt x="414" y="43"/>
                  </a:lnTo>
                  <a:lnTo>
                    <a:pt x="409" y="43"/>
                  </a:lnTo>
                  <a:lnTo>
                    <a:pt x="401" y="46"/>
                  </a:lnTo>
                  <a:lnTo>
                    <a:pt x="396" y="46"/>
                  </a:lnTo>
                  <a:lnTo>
                    <a:pt x="385" y="47"/>
                  </a:lnTo>
                  <a:lnTo>
                    <a:pt x="371" y="48"/>
                  </a:lnTo>
                  <a:lnTo>
                    <a:pt x="368" y="48"/>
                  </a:lnTo>
                  <a:lnTo>
                    <a:pt x="361" y="50"/>
                  </a:lnTo>
                  <a:lnTo>
                    <a:pt x="355" y="50"/>
                  </a:lnTo>
                  <a:lnTo>
                    <a:pt x="353" y="50"/>
                  </a:lnTo>
                  <a:lnTo>
                    <a:pt x="342" y="51"/>
                  </a:lnTo>
                  <a:lnTo>
                    <a:pt x="335" y="51"/>
                  </a:lnTo>
                  <a:lnTo>
                    <a:pt x="328" y="51"/>
                  </a:lnTo>
                  <a:lnTo>
                    <a:pt x="325" y="51"/>
                  </a:lnTo>
                  <a:lnTo>
                    <a:pt x="318" y="51"/>
                  </a:lnTo>
                  <a:lnTo>
                    <a:pt x="310" y="53"/>
                  </a:lnTo>
                  <a:lnTo>
                    <a:pt x="307" y="54"/>
                  </a:lnTo>
                  <a:lnTo>
                    <a:pt x="304" y="55"/>
                  </a:lnTo>
                  <a:lnTo>
                    <a:pt x="303" y="53"/>
                  </a:lnTo>
                  <a:lnTo>
                    <a:pt x="293" y="55"/>
                  </a:lnTo>
                  <a:lnTo>
                    <a:pt x="288" y="55"/>
                  </a:lnTo>
                  <a:lnTo>
                    <a:pt x="282" y="55"/>
                  </a:lnTo>
                  <a:lnTo>
                    <a:pt x="278" y="57"/>
                  </a:lnTo>
                  <a:lnTo>
                    <a:pt x="263" y="58"/>
                  </a:lnTo>
                  <a:lnTo>
                    <a:pt x="259" y="59"/>
                  </a:lnTo>
                  <a:lnTo>
                    <a:pt x="257" y="59"/>
                  </a:lnTo>
                  <a:lnTo>
                    <a:pt x="247" y="59"/>
                  </a:lnTo>
                  <a:lnTo>
                    <a:pt x="239" y="61"/>
                  </a:lnTo>
                  <a:lnTo>
                    <a:pt x="228" y="62"/>
                  </a:lnTo>
                  <a:lnTo>
                    <a:pt x="221" y="64"/>
                  </a:lnTo>
                  <a:lnTo>
                    <a:pt x="213" y="65"/>
                  </a:lnTo>
                  <a:lnTo>
                    <a:pt x="209" y="65"/>
                  </a:lnTo>
                  <a:lnTo>
                    <a:pt x="195" y="66"/>
                  </a:lnTo>
                  <a:lnTo>
                    <a:pt x="195" y="64"/>
                  </a:lnTo>
                  <a:lnTo>
                    <a:pt x="175" y="64"/>
                  </a:lnTo>
                  <a:lnTo>
                    <a:pt x="177" y="66"/>
                  </a:lnTo>
                  <a:lnTo>
                    <a:pt x="178" y="69"/>
                  </a:lnTo>
                  <a:lnTo>
                    <a:pt x="180" y="83"/>
                  </a:lnTo>
                  <a:lnTo>
                    <a:pt x="160" y="85"/>
                  </a:lnTo>
                  <a:lnTo>
                    <a:pt x="152" y="86"/>
                  </a:lnTo>
                  <a:lnTo>
                    <a:pt x="142" y="86"/>
                  </a:lnTo>
                  <a:lnTo>
                    <a:pt x="139" y="86"/>
                  </a:lnTo>
                  <a:lnTo>
                    <a:pt x="137" y="86"/>
                  </a:lnTo>
                  <a:lnTo>
                    <a:pt x="119" y="89"/>
                  </a:lnTo>
                  <a:lnTo>
                    <a:pt x="114" y="89"/>
                  </a:lnTo>
                  <a:lnTo>
                    <a:pt x="113" y="89"/>
                  </a:lnTo>
                </a:path>
              </a:pathLst>
            </a:custGeom>
            <a:solidFill>
              <a:srgbClr val="67BD62"/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7" name="Text Box 279"/>
            <p:cNvSpPr txBox="1">
              <a:spLocks noChangeArrowheads="1"/>
            </p:cNvSpPr>
            <p:nvPr/>
          </p:nvSpPr>
          <p:spPr bwMode="auto">
            <a:xfrm>
              <a:off x="1597470" y="5524960"/>
              <a:ext cx="2822130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kern="1200" dirty="0" smtClean="0">
                  <a:solidFill>
                    <a:prstClr val="black"/>
                  </a:solidFill>
                  <a:latin typeface="Futura Condensed"/>
                  <a:ea typeface="+mn-ea"/>
                  <a:cs typeface="Futura Condensed"/>
                </a:rPr>
                <a:t>No recent action</a:t>
              </a:r>
              <a:endParaRPr lang="en-US" sz="1000" kern="1200" dirty="0">
                <a:solidFill>
                  <a:prstClr val="black"/>
                </a:solidFill>
                <a:latin typeface="Futura Condensed"/>
                <a:ea typeface="+mn-ea"/>
                <a:cs typeface="Futura Condensed"/>
              </a:endParaRPr>
            </a:p>
          </p:txBody>
        </p:sp>
        <p:sp>
          <p:nvSpPr>
            <p:cNvPr id="178" name="Rectangle 284"/>
            <p:cNvSpPr>
              <a:spLocks noChangeArrowheads="1"/>
            </p:cNvSpPr>
            <p:nvPr/>
          </p:nvSpPr>
          <p:spPr bwMode="auto">
            <a:xfrm>
              <a:off x="1340600" y="5524960"/>
              <a:ext cx="204788" cy="174472"/>
            </a:xfrm>
            <a:prstGeom prst="rect">
              <a:avLst/>
            </a:prstGeom>
            <a:solidFill>
              <a:srgbClr val="E7E6E6">
                <a:lumMod val="75000"/>
              </a:srgbClr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89" name="Group 88"/>
            <p:cNvGrpSpPr/>
            <p:nvPr/>
          </p:nvGrpSpPr>
          <p:grpSpPr>
            <a:xfrm>
              <a:off x="7303093" y="3085002"/>
              <a:ext cx="830660" cy="534660"/>
              <a:chOff x="7320510" y="3197457"/>
              <a:chExt cx="830660" cy="534660"/>
            </a:xfrm>
          </p:grpSpPr>
          <p:sp>
            <p:nvSpPr>
              <p:cNvPr id="90" name="Oval 201"/>
              <p:cNvSpPr>
                <a:spLocks noChangeArrowheads="1"/>
              </p:cNvSpPr>
              <p:nvPr/>
            </p:nvSpPr>
            <p:spPr bwMode="auto">
              <a:xfrm>
                <a:off x="7838829" y="3494707"/>
                <a:ext cx="228600" cy="228600"/>
              </a:xfrm>
              <a:prstGeom prst="ellipse">
                <a:avLst/>
              </a:prstGeom>
              <a:solidFill>
                <a:srgbClr val="67BD62"/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prstClr val="white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7320510" y="3197457"/>
                <a:ext cx="830660" cy="534660"/>
                <a:chOff x="7320510" y="3197457"/>
                <a:chExt cx="830660" cy="534660"/>
              </a:xfrm>
            </p:grpSpPr>
            <p:cxnSp>
              <p:nvCxnSpPr>
                <p:cNvPr id="92" name="Straight Connector 212"/>
                <p:cNvCxnSpPr>
                  <a:cxnSpLocks noChangeShapeType="1"/>
                </p:cNvCxnSpPr>
                <p:nvPr/>
              </p:nvCxnSpPr>
              <p:spPr bwMode="auto">
                <a:xfrm>
                  <a:off x="7320510" y="3197457"/>
                  <a:ext cx="533400" cy="381000"/>
                </a:xfrm>
                <a:prstGeom prst="line">
                  <a:avLst/>
                </a:prstGeom>
                <a:solidFill>
                  <a:srgbClr val="E7E6E6">
                    <a:lumMod val="75000"/>
                  </a:srgbClr>
                </a:solidFill>
                <a:ln w="6350" cap="rnd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</p:spPr>
            </p:cxnSp>
            <p:sp>
              <p:nvSpPr>
                <p:cNvPr id="179" name="TextBox 178"/>
                <p:cNvSpPr txBox="1"/>
                <p:nvPr/>
              </p:nvSpPr>
              <p:spPr>
                <a:xfrm>
                  <a:off x="7770170" y="3485896"/>
                  <a:ext cx="38100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 smtClean="0">
                      <a:solidFill>
                        <a:schemeClr val="bg1"/>
                      </a:solidFill>
                      <a:latin typeface="Futura"/>
                      <a:cs typeface="Futura"/>
                    </a:rPr>
                    <a:t> </a:t>
                  </a:r>
                  <a:r>
                    <a:rPr lang="en-US" sz="800" dirty="0" smtClean="0">
                      <a:solidFill>
                        <a:schemeClr val="bg1"/>
                      </a:solidFill>
                      <a:latin typeface="Futura Condensed"/>
                      <a:cs typeface="Futura Condensed"/>
                    </a:rPr>
                    <a:t>DC</a:t>
                  </a:r>
                  <a:endParaRPr lang="en-US" sz="800" dirty="0">
                    <a:solidFill>
                      <a:schemeClr val="bg1"/>
                    </a:solidFill>
                    <a:latin typeface="Futura Condensed"/>
                    <a:cs typeface="Futura Condensed"/>
                  </a:endParaRPr>
                </a:p>
              </p:txBody>
            </p:sp>
          </p:grpSp>
        </p:grpSp>
      </p:grpSp>
      <p:sp>
        <p:nvSpPr>
          <p:cNvPr id="3" name="TextBox 2"/>
          <p:cNvSpPr txBox="1"/>
          <p:nvPr/>
        </p:nvSpPr>
        <p:spPr>
          <a:xfrm>
            <a:off x="5477865" y="5699432"/>
            <a:ext cx="3371167" cy="584775"/>
          </a:xfrm>
          <a:prstGeom prst="rect">
            <a:avLst/>
          </a:prstGeom>
          <a:solidFill>
            <a:srgbClr val="CECCCC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43 States + DC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took action on electric vehicles during 2017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90208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Box 178"/>
          <p:cNvSpPr txBox="1"/>
          <p:nvPr/>
        </p:nvSpPr>
        <p:spPr>
          <a:xfrm>
            <a:off x="572604" y="829383"/>
            <a:ext cx="7998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2017 Action on Electric Vehicle and Chargin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g Infrastructure Deployment</a:t>
            </a:r>
            <a:endParaRPr lang="en-US" sz="1800" b="1" kern="1200" dirty="0">
              <a:solidFill>
                <a:srgbClr val="427E93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32865" y="1384125"/>
            <a:ext cx="7720386" cy="4779962"/>
            <a:chOff x="1032865" y="1384125"/>
            <a:chExt cx="7720386" cy="4779962"/>
          </a:xfrm>
        </p:grpSpPr>
        <p:sp>
          <p:nvSpPr>
            <p:cNvPr id="171" name="Oval 201"/>
            <p:cNvSpPr>
              <a:spLocks noChangeArrowheads="1"/>
            </p:cNvSpPr>
            <p:nvPr/>
          </p:nvSpPr>
          <p:spPr bwMode="auto">
            <a:xfrm>
              <a:off x="7821412" y="3382252"/>
              <a:ext cx="228600" cy="228600"/>
            </a:xfrm>
            <a:prstGeom prst="ellipse">
              <a:avLst/>
            </a:prstGeom>
            <a:solidFill>
              <a:srgbClr val="40A8CC"/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032865" y="1384125"/>
              <a:ext cx="7720386" cy="4779962"/>
              <a:chOff x="1032865" y="1384125"/>
              <a:chExt cx="7720386" cy="4779962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1032865" y="1384125"/>
                <a:ext cx="7720386" cy="4779962"/>
                <a:chOff x="1032865" y="1384125"/>
                <a:chExt cx="7720386" cy="4779962"/>
              </a:xfrm>
            </p:grpSpPr>
            <p:sp>
              <p:nvSpPr>
                <p:cNvPr id="94" name="Freeform 206"/>
                <p:cNvSpPr>
                  <a:spLocks/>
                </p:cNvSpPr>
                <p:nvPr/>
              </p:nvSpPr>
              <p:spPr bwMode="auto">
                <a:xfrm>
                  <a:off x="1032865" y="4216225"/>
                  <a:ext cx="1136650" cy="838200"/>
                </a:xfrm>
                <a:custGeom>
                  <a:avLst/>
                  <a:gdLst>
                    <a:gd name="T0" fmla="*/ 2147483647 w 1184"/>
                    <a:gd name="T1" fmla="*/ 2147483647 h 920"/>
                    <a:gd name="T2" fmla="*/ 2147483647 w 1184"/>
                    <a:gd name="T3" fmla="*/ 2147483647 h 920"/>
                    <a:gd name="T4" fmla="*/ 2147483647 w 1184"/>
                    <a:gd name="T5" fmla="*/ 2147483647 h 920"/>
                    <a:gd name="T6" fmla="*/ 2147483647 w 1184"/>
                    <a:gd name="T7" fmla="*/ 2147483647 h 920"/>
                    <a:gd name="T8" fmla="*/ 2147483647 w 1184"/>
                    <a:gd name="T9" fmla="*/ 2147483647 h 920"/>
                    <a:gd name="T10" fmla="*/ 2147483647 w 1184"/>
                    <a:gd name="T11" fmla="*/ 2147483647 h 920"/>
                    <a:gd name="T12" fmla="*/ 2147483647 w 1184"/>
                    <a:gd name="T13" fmla="*/ 2147483647 h 920"/>
                    <a:gd name="T14" fmla="*/ 2147483647 w 1184"/>
                    <a:gd name="T15" fmla="*/ 2147483647 h 920"/>
                    <a:gd name="T16" fmla="*/ 2147483647 w 1184"/>
                    <a:gd name="T17" fmla="*/ 2147483647 h 920"/>
                    <a:gd name="T18" fmla="*/ 2147483647 w 1184"/>
                    <a:gd name="T19" fmla="*/ 2147483647 h 920"/>
                    <a:gd name="T20" fmla="*/ 2147483647 w 1184"/>
                    <a:gd name="T21" fmla="*/ 2147483647 h 920"/>
                    <a:gd name="T22" fmla="*/ 2147483647 w 1184"/>
                    <a:gd name="T23" fmla="*/ 2147483647 h 920"/>
                    <a:gd name="T24" fmla="*/ 2147483647 w 1184"/>
                    <a:gd name="T25" fmla="*/ 2147483647 h 920"/>
                    <a:gd name="T26" fmla="*/ 2147483647 w 1184"/>
                    <a:gd name="T27" fmla="*/ 2147483647 h 920"/>
                    <a:gd name="T28" fmla="*/ 2147483647 w 1184"/>
                    <a:gd name="T29" fmla="*/ 2147483647 h 920"/>
                    <a:gd name="T30" fmla="*/ 2147483647 w 1184"/>
                    <a:gd name="T31" fmla="*/ 2147483647 h 920"/>
                    <a:gd name="T32" fmla="*/ 2147483647 w 1184"/>
                    <a:gd name="T33" fmla="*/ 2147483647 h 920"/>
                    <a:gd name="T34" fmla="*/ 2147483647 w 1184"/>
                    <a:gd name="T35" fmla="*/ 2147483647 h 920"/>
                    <a:gd name="T36" fmla="*/ 2147483647 w 1184"/>
                    <a:gd name="T37" fmla="*/ 2147483647 h 920"/>
                    <a:gd name="T38" fmla="*/ 2147483647 w 1184"/>
                    <a:gd name="T39" fmla="*/ 2147483647 h 920"/>
                    <a:gd name="T40" fmla="*/ 2147483647 w 1184"/>
                    <a:gd name="T41" fmla="*/ 2147483647 h 920"/>
                    <a:gd name="T42" fmla="*/ 2147483647 w 1184"/>
                    <a:gd name="T43" fmla="*/ 2147483647 h 920"/>
                    <a:gd name="T44" fmla="*/ 2147483647 w 1184"/>
                    <a:gd name="T45" fmla="*/ 2147483647 h 920"/>
                    <a:gd name="T46" fmla="*/ 2147483647 w 1184"/>
                    <a:gd name="T47" fmla="*/ 2147483647 h 920"/>
                    <a:gd name="T48" fmla="*/ 2147483647 w 1184"/>
                    <a:gd name="T49" fmla="*/ 2147483647 h 920"/>
                    <a:gd name="T50" fmla="*/ 2147483647 w 1184"/>
                    <a:gd name="T51" fmla="*/ 2147483647 h 920"/>
                    <a:gd name="T52" fmla="*/ 2147483647 w 1184"/>
                    <a:gd name="T53" fmla="*/ 2147483647 h 920"/>
                    <a:gd name="T54" fmla="*/ 2147483647 w 1184"/>
                    <a:gd name="T55" fmla="*/ 2147483647 h 920"/>
                    <a:gd name="T56" fmla="*/ 2147483647 w 1184"/>
                    <a:gd name="T57" fmla="*/ 2147483647 h 920"/>
                    <a:gd name="T58" fmla="*/ 2147483647 w 1184"/>
                    <a:gd name="T59" fmla="*/ 2147483647 h 920"/>
                    <a:gd name="T60" fmla="*/ 2147483647 w 1184"/>
                    <a:gd name="T61" fmla="*/ 2147483647 h 920"/>
                    <a:gd name="T62" fmla="*/ 0 w 1184"/>
                    <a:gd name="T63" fmla="*/ 2147483647 h 920"/>
                    <a:gd name="T64" fmla="*/ 2147483647 w 1184"/>
                    <a:gd name="T65" fmla="*/ 2147483647 h 920"/>
                    <a:gd name="T66" fmla="*/ 2147483647 w 1184"/>
                    <a:gd name="T67" fmla="*/ 2147483647 h 920"/>
                    <a:gd name="T68" fmla="*/ 2147483647 w 1184"/>
                    <a:gd name="T69" fmla="*/ 2147483647 h 920"/>
                    <a:gd name="T70" fmla="*/ 2147483647 w 1184"/>
                    <a:gd name="T71" fmla="*/ 2147483647 h 920"/>
                    <a:gd name="T72" fmla="*/ 2147483647 w 1184"/>
                    <a:gd name="T73" fmla="*/ 2147483647 h 920"/>
                    <a:gd name="T74" fmla="*/ 2147483647 w 1184"/>
                    <a:gd name="T75" fmla="*/ 2147483647 h 920"/>
                    <a:gd name="T76" fmla="*/ 2147483647 w 1184"/>
                    <a:gd name="T77" fmla="*/ 2147483647 h 920"/>
                    <a:gd name="T78" fmla="*/ 2147483647 w 1184"/>
                    <a:gd name="T79" fmla="*/ 2147483647 h 920"/>
                    <a:gd name="T80" fmla="*/ 2147483647 w 1184"/>
                    <a:gd name="T81" fmla="*/ 2147483647 h 920"/>
                    <a:gd name="T82" fmla="*/ 2147483647 w 1184"/>
                    <a:gd name="T83" fmla="*/ 2147483647 h 920"/>
                    <a:gd name="T84" fmla="*/ 2147483647 w 1184"/>
                    <a:gd name="T85" fmla="*/ 2147483647 h 920"/>
                    <a:gd name="T86" fmla="*/ 2147483647 w 1184"/>
                    <a:gd name="T87" fmla="*/ 2147483647 h 920"/>
                    <a:gd name="T88" fmla="*/ 2147483647 w 1184"/>
                    <a:gd name="T89" fmla="*/ 2147483647 h 920"/>
                    <a:gd name="T90" fmla="*/ 2147483647 w 1184"/>
                    <a:gd name="T91" fmla="*/ 2147483647 h 920"/>
                    <a:gd name="T92" fmla="*/ 2147483647 w 1184"/>
                    <a:gd name="T93" fmla="*/ 2147483647 h 920"/>
                    <a:gd name="T94" fmla="*/ 2147483647 w 1184"/>
                    <a:gd name="T95" fmla="*/ 2147483647 h 920"/>
                    <a:gd name="T96" fmla="*/ 2147483647 w 1184"/>
                    <a:gd name="T97" fmla="*/ 2147483647 h 920"/>
                    <a:gd name="T98" fmla="*/ 2147483647 w 1184"/>
                    <a:gd name="T99" fmla="*/ 2147483647 h 920"/>
                    <a:gd name="T100" fmla="*/ 2147483647 w 1184"/>
                    <a:gd name="T101" fmla="*/ 2147483647 h 920"/>
                    <a:gd name="T102" fmla="*/ 2147483647 w 1184"/>
                    <a:gd name="T103" fmla="*/ 2147483647 h 920"/>
                    <a:gd name="T104" fmla="*/ 2147483647 w 1184"/>
                    <a:gd name="T105" fmla="*/ 2147483647 h 920"/>
                    <a:gd name="T106" fmla="*/ 2147483647 w 1184"/>
                    <a:gd name="T107" fmla="*/ 2147483647 h 920"/>
                    <a:gd name="T108" fmla="*/ 2147483647 w 1184"/>
                    <a:gd name="T109" fmla="*/ 2147483647 h 920"/>
                    <a:gd name="T110" fmla="*/ 2147483647 w 1184"/>
                    <a:gd name="T111" fmla="*/ 2147483647 h 920"/>
                    <a:gd name="T112" fmla="*/ 2147483647 w 1184"/>
                    <a:gd name="T113" fmla="*/ 2147483647 h 920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1184"/>
                    <a:gd name="T172" fmla="*/ 0 h 920"/>
                    <a:gd name="T173" fmla="*/ 1184 w 1184"/>
                    <a:gd name="T174" fmla="*/ 920 h 920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1184" h="920">
                      <a:moveTo>
                        <a:pt x="800" y="592"/>
                      </a:moveTo>
                      <a:lnTo>
                        <a:pt x="752" y="96"/>
                      </a:lnTo>
                      <a:lnTo>
                        <a:pt x="744" y="80"/>
                      </a:lnTo>
                      <a:lnTo>
                        <a:pt x="720" y="80"/>
                      </a:lnTo>
                      <a:lnTo>
                        <a:pt x="712" y="64"/>
                      </a:lnTo>
                      <a:lnTo>
                        <a:pt x="704" y="64"/>
                      </a:lnTo>
                      <a:lnTo>
                        <a:pt x="696" y="80"/>
                      </a:lnTo>
                      <a:lnTo>
                        <a:pt x="656" y="72"/>
                      </a:lnTo>
                      <a:lnTo>
                        <a:pt x="632" y="64"/>
                      </a:lnTo>
                      <a:lnTo>
                        <a:pt x="600" y="64"/>
                      </a:lnTo>
                      <a:lnTo>
                        <a:pt x="592" y="48"/>
                      </a:lnTo>
                      <a:lnTo>
                        <a:pt x="576" y="48"/>
                      </a:lnTo>
                      <a:lnTo>
                        <a:pt x="552" y="56"/>
                      </a:lnTo>
                      <a:lnTo>
                        <a:pt x="528" y="40"/>
                      </a:lnTo>
                      <a:lnTo>
                        <a:pt x="528" y="24"/>
                      </a:lnTo>
                      <a:lnTo>
                        <a:pt x="512" y="24"/>
                      </a:lnTo>
                      <a:lnTo>
                        <a:pt x="520" y="32"/>
                      </a:lnTo>
                      <a:lnTo>
                        <a:pt x="520" y="48"/>
                      </a:lnTo>
                      <a:lnTo>
                        <a:pt x="504" y="48"/>
                      </a:lnTo>
                      <a:lnTo>
                        <a:pt x="496" y="32"/>
                      </a:lnTo>
                      <a:lnTo>
                        <a:pt x="496" y="16"/>
                      </a:lnTo>
                      <a:lnTo>
                        <a:pt x="488" y="16"/>
                      </a:lnTo>
                      <a:lnTo>
                        <a:pt x="472" y="32"/>
                      </a:lnTo>
                      <a:lnTo>
                        <a:pt x="472" y="16"/>
                      </a:lnTo>
                      <a:lnTo>
                        <a:pt x="464" y="8"/>
                      </a:lnTo>
                      <a:lnTo>
                        <a:pt x="464" y="0"/>
                      </a:lnTo>
                      <a:lnTo>
                        <a:pt x="448" y="0"/>
                      </a:lnTo>
                      <a:lnTo>
                        <a:pt x="440" y="8"/>
                      </a:lnTo>
                      <a:lnTo>
                        <a:pt x="416" y="8"/>
                      </a:lnTo>
                      <a:lnTo>
                        <a:pt x="400" y="16"/>
                      </a:lnTo>
                      <a:lnTo>
                        <a:pt x="392" y="24"/>
                      </a:lnTo>
                      <a:lnTo>
                        <a:pt x="384" y="32"/>
                      </a:lnTo>
                      <a:lnTo>
                        <a:pt x="352" y="32"/>
                      </a:lnTo>
                      <a:lnTo>
                        <a:pt x="328" y="64"/>
                      </a:lnTo>
                      <a:lnTo>
                        <a:pt x="304" y="88"/>
                      </a:lnTo>
                      <a:lnTo>
                        <a:pt x="272" y="96"/>
                      </a:lnTo>
                      <a:lnTo>
                        <a:pt x="264" y="88"/>
                      </a:lnTo>
                      <a:lnTo>
                        <a:pt x="248" y="96"/>
                      </a:lnTo>
                      <a:lnTo>
                        <a:pt x="232" y="104"/>
                      </a:lnTo>
                      <a:lnTo>
                        <a:pt x="240" y="120"/>
                      </a:lnTo>
                      <a:lnTo>
                        <a:pt x="264" y="144"/>
                      </a:lnTo>
                      <a:lnTo>
                        <a:pt x="272" y="184"/>
                      </a:lnTo>
                      <a:lnTo>
                        <a:pt x="296" y="216"/>
                      </a:lnTo>
                      <a:lnTo>
                        <a:pt x="312" y="216"/>
                      </a:lnTo>
                      <a:lnTo>
                        <a:pt x="312" y="224"/>
                      </a:lnTo>
                      <a:lnTo>
                        <a:pt x="312" y="240"/>
                      </a:lnTo>
                      <a:lnTo>
                        <a:pt x="328" y="240"/>
                      </a:lnTo>
                      <a:lnTo>
                        <a:pt x="352" y="248"/>
                      </a:lnTo>
                      <a:lnTo>
                        <a:pt x="328" y="256"/>
                      </a:lnTo>
                      <a:lnTo>
                        <a:pt x="312" y="264"/>
                      </a:lnTo>
                      <a:lnTo>
                        <a:pt x="296" y="264"/>
                      </a:lnTo>
                      <a:lnTo>
                        <a:pt x="256" y="256"/>
                      </a:lnTo>
                      <a:lnTo>
                        <a:pt x="256" y="248"/>
                      </a:lnTo>
                      <a:lnTo>
                        <a:pt x="256" y="232"/>
                      </a:lnTo>
                      <a:lnTo>
                        <a:pt x="240" y="232"/>
                      </a:lnTo>
                      <a:lnTo>
                        <a:pt x="216" y="240"/>
                      </a:lnTo>
                      <a:lnTo>
                        <a:pt x="184" y="248"/>
                      </a:lnTo>
                      <a:lnTo>
                        <a:pt x="160" y="256"/>
                      </a:lnTo>
                      <a:lnTo>
                        <a:pt x="152" y="256"/>
                      </a:lnTo>
                      <a:lnTo>
                        <a:pt x="168" y="264"/>
                      </a:lnTo>
                      <a:lnTo>
                        <a:pt x="184" y="296"/>
                      </a:lnTo>
                      <a:lnTo>
                        <a:pt x="184" y="312"/>
                      </a:lnTo>
                      <a:lnTo>
                        <a:pt x="200" y="336"/>
                      </a:lnTo>
                      <a:lnTo>
                        <a:pt x="224" y="344"/>
                      </a:lnTo>
                      <a:lnTo>
                        <a:pt x="256" y="344"/>
                      </a:lnTo>
                      <a:lnTo>
                        <a:pt x="272" y="352"/>
                      </a:lnTo>
                      <a:lnTo>
                        <a:pt x="296" y="344"/>
                      </a:lnTo>
                      <a:lnTo>
                        <a:pt x="304" y="344"/>
                      </a:lnTo>
                      <a:lnTo>
                        <a:pt x="296" y="360"/>
                      </a:lnTo>
                      <a:lnTo>
                        <a:pt x="296" y="384"/>
                      </a:lnTo>
                      <a:lnTo>
                        <a:pt x="296" y="400"/>
                      </a:lnTo>
                      <a:lnTo>
                        <a:pt x="272" y="416"/>
                      </a:lnTo>
                      <a:lnTo>
                        <a:pt x="248" y="416"/>
                      </a:lnTo>
                      <a:lnTo>
                        <a:pt x="232" y="424"/>
                      </a:lnTo>
                      <a:lnTo>
                        <a:pt x="208" y="416"/>
                      </a:lnTo>
                      <a:lnTo>
                        <a:pt x="192" y="424"/>
                      </a:lnTo>
                      <a:lnTo>
                        <a:pt x="184" y="440"/>
                      </a:lnTo>
                      <a:lnTo>
                        <a:pt x="168" y="456"/>
                      </a:lnTo>
                      <a:lnTo>
                        <a:pt x="160" y="464"/>
                      </a:lnTo>
                      <a:lnTo>
                        <a:pt x="136" y="480"/>
                      </a:lnTo>
                      <a:lnTo>
                        <a:pt x="136" y="504"/>
                      </a:lnTo>
                      <a:lnTo>
                        <a:pt x="144" y="520"/>
                      </a:lnTo>
                      <a:lnTo>
                        <a:pt x="152" y="528"/>
                      </a:lnTo>
                      <a:lnTo>
                        <a:pt x="152" y="544"/>
                      </a:lnTo>
                      <a:lnTo>
                        <a:pt x="144" y="544"/>
                      </a:lnTo>
                      <a:lnTo>
                        <a:pt x="144" y="552"/>
                      </a:lnTo>
                      <a:lnTo>
                        <a:pt x="160" y="592"/>
                      </a:lnTo>
                      <a:lnTo>
                        <a:pt x="168" y="600"/>
                      </a:lnTo>
                      <a:lnTo>
                        <a:pt x="176" y="608"/>
                      </a:lnTo>
                      <a:lnTo>
                        <a:pt x="200" y="608"/>
                      </a:lnTo>
                      <a:lnTo>
                        <a:pt x="216" y="592"/>
                      </a:lnTo>
                      <a:lnTo>
                        <a:pt x="216" y="600"/>
                      </a:lnTo>
                      <a:lnTo>
                        <a:pt x="224" y="640"/>
                      </a:lnTo>
                      <a:lnTo>
                        <a:pt x="216" y="664"/>
                      </a:lnTo>
                      <a:lnTo>
                        <a:pt x="208" y="680"/>
                      </a:lnTo>
                      <a:lnTo>
                        <a:pt x="200" y="680"/>
                      </a:lnTo>
                      <a:lnTo>
                        <a:pt x="192" y="680"/>
                      </a:lnTo>
                      <a:lnTo>
                        <a:pt x="208" y="696"/>
                      </a:lnTo>
                      <a:lnTo>
                        <a:pt x="240" y="680"/>
                      </a:lnTo>
                      <a:lnTo>
                        <a:pt x="248" y="696"/>
                      </a:lnTo>
                      <a:lnTo>
                        <a:pt x="264" y="696"/>
                      </a:lnTo>
                      <a:lnTo>
                        <a:pt x="280" y="720"/>
                      </a:lnTo>
                      <a:lnTo>
                        <a:pt x="288" y="720"/>
                      </a:lnTo>
                      <a:lnTo>
                        <a:pt x="296" y="712"/>
                      </a:lnTo>
                      <a:lnTo>
                        <a:pt x="296" y="696"/>
                      </a:lnTo>
                      <a:lnTo>
                        <a:pt x="304" y="688"/>
                      </a:lnTo>
                      <a:lnTo>
                        <a:pt x="304" y="680"/>
                      </a:lnTo>
                      <a:lnTo>
                        <a:pt x="312" y="688"/>
                      </a:lnTo>
                      <a:lnTo>
                        <a:pt x="312" y="704"/>
                      </a:lnTo>
                      <a:lnTo>
                        <a:pt x="320" y="704"/>
                      </a:lnTo>
                      <a:lnTo>
                        <a:pt x="352" y="704"/>
                      </a:lnTo>
                      <a:lnTo>
                        <a:pt x="328" y="720"/>
                      </a:lnTo>
                      <a:lnTo>
                        <a:pt x="328" y="736"/>
                      </a:lnTo>
                      <a:lnTo>
                        <a:pt x="320" y="760"/>
                      </a:lnTo>
                      <a:lnTo>
                        <a:pt x="296" y="776"/>
                      </a:lnTo>
                      <a:lnTo>
                        <a:pt x="272" y="808"/>
                      </a:lnTo>
                      <a:lnTo>
                        <a:pt x="224" y="832"/>
                      </a:lnTo>
                      <a:lnTo>
                        <a:pt x="224" y="848"/>
                      </a:lnTo>
                      <a:lnTo>
                        <a:pt x="216" y="856"/>
                      </a:lnTo>
                      <a:lnTo>
                        <a:pt x="208" y="848"/>
                      </a:lnTo>
                      <a:lnTo>
                        <a:pt x="192" y="840"/>
                      </a:lnTo>
                      <a:lnTo>
                        <a:pt x="160" y="848"/>
                      </a:lnTo>
                      <a:lnTo>
                        <a:pt x="152" y="864"/>
                      </a:lnTo>
                      <a:lnTo>
                        <a:pt x="128" y="872"/>
                      </a:lnTo>
                      <a:lnTo>
                        <a:pt x="80" y="888"/>
                      </a:lnTo>
                      <a:lnTo>
                        <a:pt x="48" y="904"/>
                      </a:lnTo>
                      <a:lnTo>
                        <a:pt x="24" y="904"/>
                      </a:lnTo>
                      <a:lnTo>
                        <a:pt x="0" y="920"/>
                      </a:lnTo>
                      <a:lnTo>
                        <a:pt x="32" y="920"/>
                      </a:lnTo>
                      <a:lnTo>
                        <a:pt x="64" y="912"/>
                      </a:lnTo>
                      <a:lnTo>
                        <a:pt x="112" y="896"/>
                      </a:lnTo>
                      <a:lnTo>
                        <a:pt x="112" y="904"/>
                      </a:lnTo>
                      <a:lnTo>
                        <a:pt x="112" y="896"/>
                      </a:lnTo>
                      <a:lnTo>
                        <a:pt x="120" y="888"/>
                      </a:lnTo>
                      <a:lnTo>
                        <a:pt x="136" y="888"/>
                      </a:lnTo>
                      <a:lnTo>
                        <a:pt x="168" y="880"/>
                      </a:lnTo>
                      <a:lnTo>
                        <a:pt x="176" y="872"/>
                      </a:lnTo>
                      <a:lnTo>
                        <a:pt x="184" y="872"/>
                      </a:lnTo>
                      <a:lnTo>
                        <a:pt x="208" y="872"/>
                      </a:lnTo>
                      <a:lnTo>
                        <a:pt x="232" y="864"/>
                      </a:lnTo>
                      <a:lnTo>
                        <a:pt x="264" y="856"/>
                      </a:lnTo>
                      <a:lnTo>
                        <a:pt x="280" y="848"/>
                      </a:lnTo>
                      <a:lnTo>
                        <a:pt x="280" y="840"/>
                      </a:lnTo>
                      <a:lnTo>
                        <a:pt x="288" y="832"/>
                      </a:lnTo>
                      <a:lnTo>
                        <a:pt x="312" y="824"/>
                      </a:lnTo>
                      <a:lnTo>
                        <a:pt x="352" y="808"/>
                      </a:lnTo>
                      <a:lnTo>
                        <a:pt x="368" y="776"/>
                      </a:lnTo>
                      <a:lnTo>
                        <a:pt x="384" y="760"/>
                      </a:lnTo>
                      <a:lnTo>
                        <a:pt x="416" y="760"/>
                      </a:lnTo>
                      <a:lnTo>
                        <a:pt x="432" y="744"/>
                      </a:lnTo>
                      <a:lnTo>
                        <a:pt x="448" y="728"/>
                      </a:lnTo>
                      <a:lnTo>
                        <a:pt x="456" y="712"/>
                      </a:lnTo>
                      <a:lnTo>
                        <a:pt x="456" y="696"/>
                      </a:lnTo>
                      <a:lnTo>
                        <a:pt x="448" y="672"/>
                      </a:lnTo>
                      <a:lnTo>
                        <a:pt x="456" y="664"/>
                      </a:lnTo>
                      <a:lnTo>
                        <a:pt x="488" y="648"/>
                      </a:lnTo>
                      <a:lnTo>
                        <a:pt x="480" y="632"/>
                      </a:lnTo>
                      <a:lnTo>
                        <a:pt x="488" y="624"/>
                      </a:lnTo>
                      <a:lnTo>
                        <a:pt x="512" y="608"/>
                      </a:lnTo>
                      <a:lnTo>
                        <a:pt x="552" y="576"/>
                      </a:lnTo>
                      <a:lnTo>
                        <a:pt x="568" y="568"/>
                      </a:lnTo>
                      <a:lnTo>
                        <a:pt x="560" y="584"/>
                      </a:lnTo>
                      <a:lnTo>
                        <a:pt x="568" y="600"/>
                      </a:lnTo>
                      <a:lnTo>
                        <a:pt x="560" y="600"/>
                      </a:lnTo>
                      <a:lnTo>
                        <a:pt x="536" y="608"/>
                      </a:lnTo>
                      <a:lnTo>
                        <a:pt x="520" y="616"/>
                      </a:lnTo>
                      <a:lnTo>
                        <a:pt x="504" y="664"/>
                      </a:lnTo>
                      <a:lnTo>
                        <a:pt x="512" y="672"/>
                      </a:lnTo>
                      <a:lnTo>
                        <a:pt x="496" y="696"/>
                      </a:lnTo>
                      <a:lnTo>
                        <a:pt x="528" y="688"/>
                      </a:lnTo>
                      <a:lnTo>
                        <a:pt x="560" y="664"/>
                      </a:lnTo>
                      <a:lnTo>
                        <a:pt x="576" y="656"/>
                      </a:lnTo>
                      <a:lnTo>
                        <a:pt x="592" y="656"/>
                      </a:lnTo>
                      <a:lnTo>
                        <a:pt x="592" y="648"/>
                      </a:lnTo>
                      <a:lnTo>
                        <a:pt x="600" y="632"/>
                      </a:lnTo>
                      <a:lnTo>
                        <a:pt x="600" y="616"/>
                      </a:lnTo>
                      <a:lnTo>
                        <a:pt x="600" y="600"/>
                      </a:lnTo>
                      <a:lnTo>
                        <a:pt x="616" y="592"/>
                      </a:lnTo>
                      <a:lnTo>
                        <a:pt x="648" y="584"/>
                      </a:lnTo>
                      <a:lnTo>
                        <a:pt x="664" y="584"/>
                      </a:lnTo>
                      <a:lnTo>
                        <a:pt x="656" y="584"/>
                      </a:lnTo>
                      <a:lnTo>
                        <a:pt x="656" y="608"/>
                      </a:lnTo>
                      <a:lnTo>
                        <a:pt x="696" y="624"/>
                      </a:lnTo>
                      <a:lnTo>
                        <a:pt x="712" y="648"/>
                      </a:lnTo>
                      <a:lnTo>
                        <a:pt x="720" y="656"/>
                      </a:lnTo>
                      <a:lnTo>
                        <a:pt x="728" y="656"/>
                      </a:lnTo>
                      <a:lnTo>
                        <a:pt x="752" y="648"/>
                      </a:lnTo>
                      <a:lnTo>
                        <a:pt x="776" y="640"/>
                      </a:lnTo>
                      <a:lnTo>
                        <a:pt x="784" y="648"/>
                      </a:lnTo>
                      <a:lnTo>
                        <a:pt x="800" y="656"/>
                      </a:lnTo>
                      <a:lnTo>
                        <a:pt x="832" y="656"/>
                      </a:lnTo>
                      <a:lnTo>
                        <a:pt x="856" y="648"/>
                      </a:lnTo>
                      <a:lnTo>
                        <a:pt x="856" y="664"/>
                      </a:lnTo>
                      <a:lnTo>
                        <a:pt x="864" y="680"/>
                      </a:lnTo>
                      <a:lnTo>
                        <a:pt x="880" y="688"/>
                      </a:lnTo>
                      <a:lnTo>
                        <a:pt x="896" y="712"/>
                      </a:lnTo>
                      <a:lnTo>
                        <a:pt x="944" y="744"/>
                      </a:lnTo>
                      <a:lnTo>
                        <a:pt x="960" y="736"/>
                      </a:lnTo>
                      <a:lnTo>
                        <a:pt x="1000" y="736"/>
                      </a:lnTo>
                      <a:lnTo>
                        <a:pt x="1016" y="744"/>
                      </a:lnTo>
                      <a:lnTo>
                        <a:pt x="1032" y="760"/>
                      </a:lnTo>
                      <a:lnTo>
                        <a:pt x="1056" y="784"/>
                      </a:lnTo>
                      <a:lnTo>
                        <a:pt x="1072" y="792"/>
                      </a:lnTo>
                      <a:lnTo>
                        <a:pt x="1088" y="800"/>
                      </a:lnTo>
                      <a:lnTo>
                        <a:pt x="1104" y="824"/>
                      </a:lnTo>
                      <a:lnTo>
                        <a:pt x="1120" y="832"/>
                      </a:lnTo>
                      <a:lnTo>
                        <a:pt x="1128" y="824"/>
                      </a:lnTo>
                      <a:lnTo>
                        <a:pt x="1152" y="872"/>
                      </a:lnTo>
                      <a:lnTo>
                        <a:pt x="1168" y="888"/>
                      </a:lnTo>
                      <a:lnTo>
                        <a:pt x="1184" y="880"/>
                      </a:lnTo>
                      <a:lnTo>
                        <a:pt x="1184" y="848"/>
                      </a:lnTo>
                      <a:lnTo>
                        <a:pt x="1176" y="824"/>
                      </a:lnTo>
                      <a:lnTo>
                        <a:pt x="1160" y="816"/>
                      </a:lnTo>
                      <a:lnTo>
                        <a:pt x="1112" y="800"/>
                      </a:lnTo>
                      <a:lnTo>
                        <a:pt x="1104" y="792"/>
                      </a:lnTo>
                      <a:lnTo>
                        <a:pt x="1096" y="776"/>
                      </a:lnTo>
                      <a:lnTo>
                        <a:pt x="1064" y="744"/>
                      </a:lnTo>
                      <a:lnTo>
                        <a:pt x="1032" y="704"/>
                      </a:lnTo>
                      <a:lnTo>
                        <a:pt x="984" y="648"/>
                      </a:lnTo>
                      <a:lnTo>
                        <a:pt x="968" y="640"/>
                      </a:lnTo>
                      <a:lnTo>
                        <a:pt x="952" y="648"/>
                      </a:lnTo>
                      <a:lnTo>
                        <a:pt x="920" y="680"/>
                      </a:lnTo>
                      <a:lnTo>
                        <a:pt x="912" y="680"/>
                      </a:lnTo>
                      <a:lnTo>
                        <a:pt x="904" y="672"/>
                      </a:lnTo>
                      <a:lnTo>
                        <a:pt x="880" y="656"/>
                      </a:lnTo>
                      <a:lnTo>
                        <a:pt x="864" y="632"/>
                      </a:lnTo>
                      <a:lnTo>
                        <a:pt x="848" y="616"/>
                      </a:lnTo>
                      <a:lnTo>
                        <a:pt x="824" y="624"/>
                      </a:lnTo>
                      <a:lnTo>
                        <a:pt x="808" y="616"/>
                      </a:lnTo>
                      <a:lnTo>
                        <a:pt x="800" y="592"/>
                      </a:lnTo>
                      <a:close/>
                    </a:path>
                  </a:pathLst>
                </a:custGeom>
                <a:solidFill>
                  <a:srgbClr val="40A8CC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5" name="Freeform 207"/>
                <p:cNvSpPr>
                  <a:spLocks/>
                </p:cNvSpPr>
                <p:nvPr/>
              </p:nvSpPr>
              <p:spPr bwMode="auto">
                <a:xfrm>
                  <a:off x="6751040" y="2514425"/>
                  <a:ext cx="788988" cy="482600"/>
                </a:xfrm>
                <a:custGeom>
                  <a:avLst/>
                  <a:gdLst>
                    <a:gd name="T0" fmla="*/ 2147483647 w 500"/>
                    <a:gd name="T1" fmla="*/ 2147483647 h 327"/>
                    <a:gd name="T2" fmla="*/ 2147483647 w 500"/>
                    <a:gd name="T3" fmla="*/ 2147483647 h 327"/>
                    <a:gd name="T4" fmla="*/ 2147483647 w 500"/>
                    <a:gd name="T5" fmla="*/ 2147483647 h 327"/>
                    <a:gd name="T6" fmla="*/ 2147483647 w 500"/>
                    <a:gd name="T7" fmla="*/ 2147483647 h 327"/>
                    <a:gd name="T8" fmla="*/ 2147483647 w 500"/>
                    <a:gd name="T9" fmla="*/ 2147483647 h 327"/>
                    <a:gd name="T10" fmla="*/ 2147483647 w 500"/>
                    <a:gd name="T11" fmla="*/ 2147483647 h 327"/>
                    <a:gd name="T12" fmla="*/ 2147483647 w 500"/>
                    <a:gd name="T13" fmla="*/ 2147483647 h 327"/>
                    <a:gd name="T14" fmla="*/ 2147483647 w 500"/>
                    <a:gd name="T15" fmla="*/ 2147483647 h 327"/>
                    <a:gd name="T16" fmla="*/ 2147483647 w 500"/>
                    <a:gd name="T17" fmla="*/ 2147483647 h 327"/>
                    <a:gd name="T18" fmla="*/ 2147483647 w 500"/>
                    <a:gd name="T19" fmla="*/ 2147483647 h 327"/>
                    <a:gd name="T20" fmla="*/ 2147483647 w 500"/>
                    <a:gd name="T21" fmla="*/ 2147483647 h 327"/>
                    <a:gd name="T22" fmla="*/ 2147483647 w 500"/>
                    <a:gd name="T23" fmla="*/ 2147483647 h 327"/>
                    <a:gd name="T24" fmla="*/ 2147483647 w 500"/>
                    <a:gd name="T25" fmla="*/ 2147483647 h 327"/>
                    <a:gd name="T26" fmla="*/ 2147483647 w 500"/>
                    <a:gd name="T27" fmla="*/ 2147483647 h 327"/>
                    <a:gd name="T28" fmla="*/ 2147483647 w 500"/>
                    <a:gd name="T29" fmla="*/ 2147483647 h 327"/>
                    <a:gd name="T30" fmla="*/ 2147483647 w 500"/>
                    <a:gd name="T31" fmla="*/ 2147483647 h 327"/>
                    <a:gd name="T32" fmla="*/ 2147483647 w 500"/>
                    <a:gd name="T33" fmla="*/ 2147483647 h 327"/>
                    <a:gd name="T34" fmla="*/ 2147483647 w 500"/>
                    <a:gd name="T35" fmla="*/ 2147483647 h 327"/>
                    <a:gd name="T36" fmla="*/ 2147483647 w 500"/>
                    <a:gd name="T37" fmla="*/ 2147483647 h 327"/>
                    <a:gd name="T38" fmla="*/ 2147483647 w 500"/>
                    <a:gd name="T39" fmla="*/ 2147483647 h 327"/>
                    <a:gd name="T40" fmla="*/ 2147483647 w 500"/>
                    <a:gd name="T41" fmla="*/ 2147483647 h 327"/>
                    <a:gd name="T42" fmla="*/ 2147483647 w 500"/>
                    <a:gd name="T43" fmla="*/ 2147483647 h 327"/>
                    <a:gd name="T44" fmla="*/ 2147483647 w 500"/>
                    <a:gd name="T45" fmla="*/ 0 h 327"/>
                    <a:gd name="T46" fmla="*/ 2147483647 w 500"/>
                    <a:gd name="T47" fmla="*/ 2147483647 h 327"/>
                    <a:gd name="T48" fmla="*/ 2147483647 w 500"/>
                    <a:gd name="T49" fmla="*/ 2147483647 h 327"/>
                    <a:gd name="T50" fmla="*/ 2147483647 w 500"/>
                    <a:gd name="T51" fmla="*/ 2147483647 h 327"/>
                    <a:gd name="T52" fmla="*/ 2147483647 w 500"/>
                    <a:gd name="T53" fmla="*/ 2147483647 h 327"/>
                    <a:gd name="T54" fmla="*/ 2147483647 w 500"/>
                    <a:gd name="T55" fmla="*/ 2147483647 h 327"/>
                    <a:gd name="T56" fmla="*/ 2147483647 w 500"/>
                    <a:gd name="T57" fmla="*/ 2147483647 h 327"/>
                    <a:gd name="T58" fmla="*/ 2147483647 w 500"/>
                    <a:gd name="T59" fmla="*/ 2147483647 h 327"/>
                    <a:gd name="T60" fmla="*/ 2147483647 w 500"/>
                    <a:gd name="T61" fmla="*/ 2147483647 h 327"/>
                    <a:gd name="T62" fmla="*/ 2147483647 w 500"/>
                    <a:gd name="T63" fmla="*/ 2147483647 h 327"/>
                    <a:gd name="T64" fmla="*/ 2147483647 w 500"/>
                    <a:gd name="T65" fmla="*/ 2147483647 h 327"/>
                    <a:gd name="T66" fmla="*/ 2147483647 w 500"/>
                    <a:gd name="T67" fmla="*/ 2147483647 h 327"/>
                    <a:gd name="T68" fmla="*/ 2147483647 w 500"/>
                    <a:gd name="T69" fmla="*/ 2147483647 h 327"/>
                    <a:gd name="T70" fmla="*/ 2147483647 w 500"/>
                    <a:gd name="T71" fmla="*/ 2147483647 h 327"/>
                    <a:gd name="T72" fmla="*/ 2147483647 w 500"/>
                    <a:gd name="T73" fmla="*/ 2147483647 h 327"/>
                    <a:gd name="T74" fmla="*/ 2147483647 w 500"/>
                    <a:gd name="T75" fmla="*/ 2147483647 h 327"/>
                    <a:gd name="T76" fmla="*/ 2147483647 w 500"/>
                    <a:gd name="T77" fmla="*/ 2147483647 h 327"/>
                    <a:gd name="T78" fmla="*/ 2147483647 w 500"/>
                    <a:gd name="T79" fmla="*/ 2147483647 h 327"/>
                    <a:gd name="T80" fmla="*/ 2147483647 w 500"/>
                    <a:gd name="T81" fmla="*/ 2147483647 h 327"/>
                    <a:gd name="T82" fmla="*/ 2147483647 w 500"/>
                    <a:gd name="T83" fmla="*/ 2147483647 h 327"/>
                    <a:gd name="T84" fmla="*/ 2147483647 w 500"/>
                    <a:gd name="T85" fmla="*/ 2147483647 h 327"/>
                    <a:gd name="T86" fmla="*/ 2147483647 w 500"/>
                    <a:gd name="T87" fmla="*/ 2147483647 h 327"/>
                    <a:gd name="T88" fmla="*/ 2147483647 w 500"/>
                    <a:gd name="T89" fmla="*/ 2147483647 h 327"/>
                    <a:gd name="T90" fmla="*/ 2147483647 w 500"/>
                    <a:gd name="T91" fmla="*/ 2147483647 h 327"/>
                    <a:gd name="T92" fmla="*/ 2147483647 w 500"/>
                    <a:gd name="T93" fmla="*/ 2147483647 h 327"/>
                    <a:gd name="T94" fmla="*/ 2147483647 w 500"/>
                    <a:gd name="T95" fmla="*/ 2147483647 h 327"/>
                    <a:gd name="T96" fmla="*/ 2147483647 w 500"/>
                    <a:gd name="T97" fmla="*/ 2147483647 h 327"/>
                    <a:gd name="T98" fmla="*/ 2147483647 w 500"/>
                    <a:gd name="T99" fmla="*/ 2147483647 h 327"/>
                    <a:gd name="T100" fmla="*/ 2147483647 w 500"/>
                    <a:gd name="T101" fmla="*/ 2147483647 h 327"/>
                    <a:gd name="T102" fmla="*/ 2147483647 w 500"/>
                    <a:gd name="T103" fmla="*/ 2147483647 h 327"/>
                    <a:gd name="T104" fmla="*/ 2147483647 w 500"/>
                    <a:gd name="T105" fmla="*/ 2147483647 h 327"/>
                    <a:gd name="T106" fmla="*/ 2147483647 w 500"/>
                    <a:gd name="T107" fmla="*/ 2147483647 h 327"/>
                    <a:gd name="T108" fmla="*/ 2147483647 w 500"/>
                    <a:gd name="T109" fmla="*/ 2147483647 h 327"/>
                    <a:gd name="T110" fmla="*/ 2147483647 w 500"/>
                    <a:gd name="T111" fmla="*/ 2147483647 h 327"/>
                    <a:gd name="T112" fmla="*/ 2147483647 w 500"/>
                    <a:gd name="T113" fmla="*/ 2147483647 h 327"/>
                    <a:gd name="T114" fmla="*/ 2147483647 w 500"/>
                    <a:gd name="T115" fmla="*/ 2147483647 h 327"/>
                    <a:gd name="T116" fmla="*/ 2147483647 w 500"/>
                    <a:gd name="T117" fmla="*/ 2147483647 h 327"/>
                    <a:gd name="T118" fmla="*/ 2147483647 w 500"/>
                    <a:gd name="T119" fmla="*/ 2147483647 h 32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500"/>
                    <a:gd name="T181" fmla="*/ 0 h 327"/>
                    <a:gd name="T182" fmla="*/ 500 w 500"/>
                    <a:gd name="T183" fmla="*/ 327 h 327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500" h="327">
                      <a:moveTo>
                        <a:pt x="328" y="271"/>
                      </a:moveTo>
                      <a:lnTo>
                        <a:pt x="334" y="270"/>
                      </a:lnTo>
                      <a:lnTo>
                        <a:pt x="335" y="270"/>
                      </a:lnTo>
                      <a:lnTo>
                        <a:pt x="345" y="267"/>
                      </a:lnTo>
                      <a:lnTo>
                        <a:pt x="349" y="266"/>
                      </a:lnTo>
                      <a:lnTo>
                        <a:pt x="359" y="264"/>
                      </a:lnTo>
                      <a:lnTo>
                        <a:pt x="361" y="263"/>
                      </a:lnTo>
                      <a:lnTo>
                        <a:pt x="365" y="263"/>
                      </a:lnTo>
                      <a:lnTo>
                        <a:pt x="368" y="263"/>
                      </a:lnTo>
                      <a:lnTo>
                        <a:pt x="388" y="258"/>
                      </a:lnTo>
                      <a:lnTo>
                        <a:pt x="389" y="258"/>
                      </a:lnTo>
                      <a:lnTo>
                        <a:pt x="397" y="256"/>
                      </a:lnTo>
                      <a:lnTo>
                        <a:pt x="408" y="253"/>
                      </a:lnTo>
                      <a:lnTo>
                        <a:pt x="418" y="251"/>
                      </a:lnTo>
                      <a:lnTo>
                        <a:pt x="425" y="249"/>
                      </a:lnTo>
                      <a:lnTo>
                        <a:pt x="426" y="246"/>
                      </a:lnTo>
                      <a:lnTo>
                        <a:pt x="438" y="234"/>
                      </a:lnTo>
                      <a:lnTo>
                        <a:pt x="439" y="234"/>
                      </a:lnTo>
                      <a:lnTo>
                        <a:pt x="444" y="233"/>
                      </a:lnTo>
                      <a:lnTo>
                        <a:pt x="453" y="234"/>
                      </a:lnTo>
                      <a:lnTo>
                        <a:pt x="456" y="231"/>
                      </a:lnTo>
                      <a:lnTo>
                        <a:pt x="465" y="226"/>
                      </a:lnTo>
                      <a:lnTo>
                        <a:pt x="468" y="224"/>
                      </a:lnTo>
                      <a:lnTo>
                        <a:pt x="468" y="223"/>
                      </a:lnTo>
                      <a:lnTo>
                        <a:pt x="474" y="220"/>
                      </a:lnTo>
                      <a:lnTo>
                        <a:pt x="474" y="219"/>
                      </a:lnTo>
                      <a:lnTo>
                        <a:pt x="472" y="212"/>
                      </a:lnTo>
                      <a:lnTo>
                        <a:pt x="476" y="208"/>
                      </a:lnTo>
                      <a:lnTo>
                        <a:pt x="476" y="206"/>
                      </a:lnTo>
                      <a:lnTo>
                        <a:pt x="480" y="202"/>
                      </a:lnTo>
                      <a:lnTo>
                        <a:pt x="482" y="201"/>
                      </a:lnTo>
                      <a:lnTo>
                        <a:pt x="490" y="195"/>
                      </a:lnTo>
                      <a:lnTo>
                        <a:pt x="493" y="190"/>
                      </a:lnTo>
                      <a:lnTo>
                        <a:pt x="499" y="185"/>
                      </a:lnTo>
                      <a:lnTo>
                        <a:pt x="487" y="176"/>
                      </a:lnTo>
                      <a:lnTo>
                        <a:pt x="483" y="172"/>
                      </a:lnTo>
                      <a:lnTo>
                        <a:pt x="478" y="169"/>
                      </a:lnTo>
                      <a:lnTo>
                        <a:pt x="475" y="165"/>
                      </a:lnTo>
                      <a:lnTo>
                        <a:pt x="457" y="147"/>
                      </a:lnTo>
                      <a:lnTo>
                        <a:pt x="451" y="147"/>
                      </a:lnTo>
                      <a:lnTo>
                        <a:pt x="451" y="145"/>
                      </a:lnTo>
                      <a:lnTo>
                        <a:pt x="450" y="145"/>
                      </a:lnTo>
                      <a:lnTo>
                        <a:pt x="447" y="130"/>
                      </a:lnTo>
                      <a:lnTo>
                        <a:pt x="456" y="113"/>
                      </a:lnTo>
                      <a:lnTo>
                        <a:pt x="447" y="105"/>
                      </a:lnTo>
                      <a:lnTo>
                        <a:pt x="447" y="104"/>
                      </a:lnTo>
                      <a:lnTo>
                        <a:pt x="454" y="92"/>
                      </a:lnTo>
                      <a:lnTo>
                        <a:pt x="457" y="88"/>
                      </a:lnTo>
                      <a:lnTo>
                        <a:pt x="454" y="90"/>
                      </a:lnTo>
                      <a:lnTo>
                        <a:pt x="461" y="79"/>
                      </a:lnTo>
                      <a:lnTo>
                        <a:pt x="461" y="70"/>
                      </a:lnTo>
                      <a:lnTo>
                        <a:pt x="468" y="58"/>
                      </a:lnTo>
                      <a:lnTo>
                        <a:pt x="472" y="56"/>
                      </a:lnTo>
                      <a:lnTo>
                        <a:pt x="471" y="55"/>
                      </a:lnTo>
                      <a:lnTo>
                        <a:pt x="465" y="49"/>
                      </a:lnTo>
                      <a:lnTo>
                        <a:pt x="456" y="49"/>
                      </a:lnTo>
                      <a:lnTo>
                        <a:pt x="444" y="45"/>
                      </a:lnTo>
                      <a:lnTo>
                        <a:pt x="436" y="37"/>
                      </a:lnTo>
                      <a:lnTo>
                        <a:pt x="438" y="34"/>
                      </a:lnTo>
                      <a:lnTo>
                        <a:pt x="435" y="22"/>
                      </a:lnTo>
                      <a:lnTo>
                        <a:pt x="424" y="12"/>
                      </a:lnTo>
                      <a:lnTo>
                        <a:pt x="422" y="11"/>
                      </a:lnTo>
                      <a:lnTo>
                        <a:pt x="415" y="12"/>
                      </a:lnTo>
                      <a:lnTo>
                        <a:pt x="404" y="0"/>
                      </a:lnTo>
                      <a:lnTo>
                        <a:pt x="403" y="0"/>
                      </a:lnTo>
                      <a:lnTo>
                        <a:pt x="395" y="2"/>
                      </a:lnTo>
                      <a:lnTo>
                        <a:pt x="370" y="8"/>
                      </a:lnTo>
                      <a:lnTo>
                        <a:pt x="354" y="11"/>
                      </a:lnTo>
                      <a:lnTo>
                        <a:pt x="346" y="12"/>
                      </a:lnTo>
                      <a:lnTo>
                        <a:pt x="345" y="13"/>
                      </a:lnTo>
                      <a:lnTo>
                        <a:pt x="342" y="13"/>
                      </a:lnTo>
                      <a:lnTo>
                        <a:pt x="335" y="15"/>
                      </a:lnTo>
                      <a:lnTo>
                        <a:pt x="325" y="18"/>
                      </a:lnTo>
                      <a:lnTo>
                        <a:pt x="311" y="20"/>
                      </a:lnTo>
                      <a:lnTo>
                        <a:pt x="292" y="24"/>
                      </a:lnTo>
                      <a:lnTo>
                        <a:pt x="285" y="26"/>
                      </a:lnTo>
                      <a:lnTo>
                        <a:pt x="282" y="26"/>
                      </a:lnTo>
                      <a:lnTo>
                        <a:pt x="278" y="27"/>
                      </a:lnTo>
                      <a:lnTo>
                        <a:pt x="270" y="29"/>
                      </a:lnTo>
                      <a:lnTo>
                        <a:pt x="237" y="36"/>
                      </a:lnTo>
                      <a:lnTo>
                        <a:pt x="228" y="38"/>
                      </a:lnTo>
                      <a:lnTo>
                        <a:pt x="227" y="38"/>
                      </a:lnTo>
                      <a:lnTo>
                        <a:pt x="220" y="40"/>
                      </a:lnTo>
                      <a:lnTo>
                        <a:pt x="217" y="40"/>
                      </a:lnTo>
                      <a:lnTo>
                        <a:pt x="205" y="43"/>
                      </a:lnTo>
                      <a:lnTo>
                        <a:pt x="188" y="45"/>
                      </a:lnTo>
                      <a:lnTo>
                        <a:pt x="181" y="47"/>
                      </a:lnTo>
                      <a:lnTo>
                        <a:pt x="177" y="48"/>
                      </a:lnTo>
                      <a:lnTo>
                        <a:pt x="173" y="48"/>
                      </a:lnTo>
                      <a:lnTo>
                        <a:pt x="149" y="54"/>
                      </a:lnTo>
                      <a:lnTo>
                        <a:pt x="130" y="56"/>
                      </a:lnTo>
                      <a:lnTo>
                        <a:pt x="126" y="58"/>
                      </a:lnTo>
                      <a:lnTo>
                        <a:pt x="120" y="59"/>
                      </a:lnTo>
                      <a:lnTo>
                        <a:pt x="119" y="59"/>
                      </a:lnTo>
                      <a:lnTo>
                        <a:pt x="115" y="59"/>
                      </a:lnTo>
                      <a:lnTo>
                        <a:pt x="105" y="62"/>
                      </a:lnTo>
                      <a:lnTo>
                        <a:pt x="83" y="66"/>
                      </a:lnTo>
                      <a:lnTo>
                        <a:pt x="72" y="69"/>
                      </a:lnTo>
                      <a:lnTo>
                        <a:pt x="67" y="69"/>
                      </a:lnTo>
                      <a:lnTo>
                        <a:pt x="59" y="70"/>
                      </a:lnTo>
                      <a:lnTo>
                        <a:pt x="54" y="41"/>
                      </a:lnTo>
                      <a:lnTo>
                        <a:pt x="26" y="62"/>
                      </a:lnTo>
                      <a:lnTo>
                        <a:pt x="5" y="80"/>
                      </a:lnTo>
                      <a:lnTo>
                        <a:pt x="0" y="83"/>
                      </a:lnTo>
                      <a:lnTo>
                        <a:pt x="2" y="94"/>
                      </a:lnTo>
                      <a:lnTo>
                        <a:pt x="2" y="97"/>
                      </a:lnTo>
                      <a:lnTo>
                        <a:pt x="5" y="112"/>
                      </a:lnTo>
                      <a:lnTo>
                        <a:pt x="6" y="120"/>
                      </a:lnTo>
                      <a:lnTo>
                        <a:pt x="9" y="134"/>
                      </a:lnTo>
                      <a:lnTo>
                        <a:pt x="9" y="135"/>
                      </a:lnTo>
                      <a:lnTo>
                        <a:pt x="11" y="148"/>
                      </a:lnTo>
                      <a:lnTo>
                        <a:pt x="13" y="156"/>
                      </a:lnTo>
                      <a:lnTo>
                        <a:pt x="15" y="173"/>
                      </a:lnTo>
                      <a:lnTo>
                        <a:pt x="16" y="174"/>
                      </a:lnTo>
                      <a:lnTo>
                        <a:pt x="18" y="188"/>
                      </a:lnTo>
                      <a:lnTo>
                        <a:pt x="19" y="191"/>
                      </a:lnTo>
                      <a:lnTo>
                        <a:pt x="20" y="199"/>
                      </a:lnTo>
                      <a:lnTo>
                        <a:pt x="20" y="202"/>
                      </a:lnTo>
                      <a:lnTo>
                        <a:pt x="20" y="203"/>
                      </a:lnTo>
                      <a:lnTo>
                        <a:pt x="23" y="210"/>
                      </a:lnTo>
                      <a:lnTo>
                        <a:pt x="23" y="217"/>
                      </a:lnTo>
                      <a:lnTo>
                        <a:pt x="24" y="227"/>
                      </a:lnTo>
                      <a:lnTo>
                        <a:pt x="24" y="228"/>
                      </a:lnTo>
                      <a:lnTo>
                        <a:pt x="26" y="233"/>
                      </a:lnTo>
                      <a:lnTo>
                        <a:pt x="27" y="244"/>
                      </a:lnTo>
                      <a:lnTo>
                        <a:pt x="29" y="246"/>
                      </a:lnTo>
                      <a:lnTo>
                        <a:pt x="29" y="249"/>
                      </a:lnTo>
                      <a:lnTo>
                        <a:pt x="30" y="252"/>
                      </a:lnTo>
                      <a:lnTo>
                        <a:pt x="31" y="269"/>
                      </a:lnTo>
                      <a:lnTo>
                        <a:pt x="33" y="270"/>
                      </a:lnTo>
                      <a:lnTo>
                        <a:pt x="34" y="278"/>
                      </a:lnTo>
                      <a:lnTo>
                        <a:pt x="34" y="280"/>
                      </a:lnTo>
                      <a:lnTo>
                        <a:pt x="36" y="289"/>
                      </a:lnTo>
                      <a:lnTo>
                        <a:pt x="37" y="294"/>
                      </a:lnTo>
                      <a:lnTo>
                        <a:pt x="37" y="296"/>
                      </a:lnTo>
                      <a:lnTo>
                        <a:pt x="37" y="299"/>
                      </a:lnTo>
                      <a:lnTo>
                        <a:pt x="41" y="323"/>
                      </a:lnTo>
                      <a:lnTo>
                        <a:pt x="41" y="324"/>
                      </a:lnTo>
                      <a:lnTo>
                        <a:pt x="42" y="326"/>
                      </a:lnTo>
                      <a:lnTo>
                        <a:pt x="44" y="326"/>
                      </a:lnTo>
                      <a:lnTo>
                        <a:pt x="51" y="324"/>
                      </a:lnTo>
                      <a:lnTo>
                        <a:pt x="54" y="324"/>
                      </a:lnTo>
                      <a:lnTo>
                        <a:pt x="54" y="323"/>
                      </a:lnTo>
                      <a:lnTo>
                        <a:pt x="91" y="317"/>
                      </a:lnTo>
                      <a:lnTo>
                        <a:pt x="94" y="316"/>
                      </a:lnTo>
                      <a:lnTo>
                        <a:pt x="99" y="314"/>
                      </a:lnTo>
                      <a:lnTo>
                        <a:pt x="103" y="314"/>
                      </a:lnTo>
                      <a:lnTo>
                        <a:pt x="117" y="312"/>
                      </a:lnTo>
                      <a:lnTo>
                        <a:pt x="120" y="312"/>
                      </a:lnTo>
                      <a:lnTo>
                        <a:pt x="127" y="310"/>
                      </a:lnTo>
                      <a:lnTo>
                        <a:pt x="130" y="310"/>
                      </a:lnTo>
                      <a:lnTo>
                        <a:pt x="133" y="309"/>
                      </a:lnTo>
                      <a:lnTo>
                        <a:pt x="134" y="309"/>
                      </a:lnTo>
                      <a:lnTo>
                        <a:pt x="159" y="305"/>
                      </a:lnTo>
                      <a:lnTo>
                        <a:pt x="162" y="303"/>
                      </a:lnTo>
                      <a:lnTo>
                        <a:pt x="173" y="302"/>
                      </a:lnTo>
                      <a:lnTo>
                        <a:pt x="176" y="301"/>
                      </a:lnTo>
                      <a:lnTo>
                        <a:pt x="177" y="301"/>
                      </a:lnTo>
                      <a:lnTo>
                        <a:pt x="181" y="301"/>
                      </a:lnTo>
                      <a:lnTo>
                        <a:pt x="203" y="296"/>
                      </a:lnTo>
                      <a:lnTo>
                        <a:pt x="206" y="295"/>
                      </a:lnTo>
                      <a:lnTo>
                        <a:pt x="216" y="294"/>
                      </a:lnTo>
                      <a:lnTo>
                        <a:pt x="219" y="292"/>
                      </a:lnTo>
                      <a:lnTo>
                        <a:pt x="225" y="291"/>
                      </a:lnTo>
                      <a:lnTo>
                        <a:pt x="227" y="291"/>
                      </a:lnTo>
                      <a:lnTo>
                        <a:pt x="238" y="289"/>
                      </a:lnTo>
                      <a:lnTo>
                        <a:pt x="246" y="287"/>
                      </a:lnTo>
                      <a:lnTo>
                        <a:pt x="286" y="280"/>
                      </a:lnTo>
                      <a:lnTo>
                        <a:pt x="289" y="280"/>
                      </a:lnTo>
                      <a:lnTo>
                        <a:pt x="289" y="278"/>
                      </a:lnTo>
                      <a:lnTo>
                        <a:pt x="292" y="278"/>
                      </a:lnTo>
                      <a:lnTo>
                        <a:pt x="302" y="277"/>
                      </a:lnTo>
                      <a:lnTo>
                        <a:pt x="310" y="274"/>
                      </a:lnTo>
                      <a:lnTo>
                        <a:pt x="322" y="273"/>
                      </a:lnTo>
                      <a:lnTo>
                        <a:pt x="328" y="271"/>
                      </a:lnTo>
                    </a:path>
                  </a:pathLst>
                </a:custGeom>
                <a:solidFill>
                  <a:srgbClr val="AFABAB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6" name="Freeform 208"/>
                <p:cNvSpPr>
                  <a:spLocks/>
                </p:cNvSpPr>
                <p:nvPr/>
              </p:nvSpPr>
              <p:spPr bwMode="auto">
                <a:xfrm>
                  <a:off x="7620990" y="2408063"/>
                  <a:ext cx="236538" cy="217487"/>
                </a:xfrm>
                <a:custGeom>
                  <a:avLst/>
                  <a:gdLst>
                    <a:gd name="T0" fmla="*/ 2147483647 w 149"/>
                    <a:gd name="T1" fmla="*/ 2147483647 h 148"/>
                    <a:gd name="T2" fmla="*/ 2147483647 w 149"/>
                    <a:gd name="T3" fmla="*/ 2147483647 h 148"/>
                    <a:gd name="T4" fmla="*/ 2147483647 w 149"/>
                    <a:gd name="T5" fmla="*/ 2147483647 h 148"/>
                    <a:gd name="T6" fmla="*/ 2147483647 w 149"/>
                    <a:gd name="T7" fmla="*/ 2147483647 h 148"/>
                    <a:gd name="T8" fmla="*/ 2147483647 w 149"/>
                    <a:gd name="T9" fmla="*/ 2147483647 h 148"/>
                    <a:gd name="T10" fmla="*/ 2147483647 w 149"/>
                    <a:gd name="T11" fmla="*/ 2147483647 h 148"/>
                    <a:gd name="T12" fmla="*/ 2147483647 w 149"/>
                    <a:gd name="T13" fmla="*/ 2147483647 h 148"/>
                    <a:gd name="T14" fmla="*/ 2147483647 w 149"/>
                    <a:gd name="T15" fmla="*/ 2147483647 h 148"/>
                    <a:gd name="T16" fmla="*/ 2147483647 w 149"/>
                    <a:gd name="T17" fmla="*/ 2147483647 h 148"/>
                    <a:gd name="T18" fmla="*/ 2147483647 w 149"/>
                    <a:gd name="T19" fmla="*/ 2147483647 h 148"/>
                    <a:gd name="T20" fmla="*/ 2147483647 w 149"/>
                    <a:gd name="T21" fmla="*/ 2147483647 h 148"/>
                    <a:gd name="T22" fmla="*/ 2147483647 w 149"/>
                    <a:gd name="T23" fmla="*/ 2147483647 h 148"/>
                    <a:gd name="T24" fmla="*/ 2147483647 w 149"/>
                    <a:gd name="T25" fmla="*/ 2147483647 h 148"/>
                    <a:gd name="T26" fmla="*/ 2147483647 w 149"/>
                    <a:gd name="T27" fmla="*/ 2147483647 h 148"/>
                    <a:gd name="T28" fmla="*/ 2147483647 w 149"/>
                    <a:gd name="T29" fmla="*/ 2147483647 h 148"/>
                    <a:gd name="T30" fmla="*/ 2147483647 w 149"/>
                    <a:gd name="T31" fmla="*/ 2147483647 h 148"/>
                    <a:gd name="T32" fmla="*/ 2147483647 w 149"/>
                    <a:gd name="T33" fmla="*/ 2147483647 h 148"/>
                    <a:gd name="T34" fmla="*/ 2147483647 w 149"/>
                    <a:gd name="T35" fmla="*/ 2147483647 h 148"/>
                    <a:gd name="T36" fmla="*/ 2147483647 w 149"/>
                    <a:gd name="T37" fmla="*/ 2147483647 h 148"/>
                    <a:gd name="T38" fmla="*/ 2147483647 w 149"/>
                    <a:gd name="T39" fmla="*/ 2147483647 h 148"/>
                    <a:gd name="T40" fmla="*/ 2147483647 w 149"/>
                    <a:gd name="T41" fmla="*/ 2147483647 h 148"/>
                    <a:gd name="T42" fmla="*/ 2147483647 w 149"/>
                    <a:gd name="T43" fmla="*/ 0 h 148"/>
                    <a:gd name="T44" fmla="*/ 2147483647 w 149"/>
                    <a:gd name="T45" fmla="*/ 2147483647 h 148"/>
                    <a:gd name="T46" fmla="*/ 2147483647 w 149"/>
                    <a:gd name="T47" fmla="*/ 2147483647 h 148"/>
                    <a:gd name="T48" fmla="*/ 2147483647 w 149"/>
                    <a:gd name="T49" fmla="*/ 2147483647 h 148"/>
                    <a:gd name="T50" fmla="*/ 2147483647 w 149"/>
                    <a:gd name="T51" fmla="*/ 2147483647 h 148"/>
                    <a:gd name="T52" fmla="*/ 2147483647 w 149"/>
                    <a:gd name="T53" fmla="*/ 2147483647 h 148"/>
                    <a:gd name="T54" fmla="*/ 2147483647 w 149"/>
                    <a:gd name="T55" fmla="*/ 2147483647 h 148"/>
                    <a:gd name="T56" fmla="*/ 2147483647 w 149"/>
                    <a:gd name="T57" fmla="*/ 2147483647 h 148"/>
                    <a:gd name="T58" fmla="*/ 2147483647 w 149"/>
                    <a:gd name="T59" fmla="*/ 2147483647 h 148"/>
                    <a:gd name="T60" fmla="*/ 2147483647 w 149"/>
                    <a:gd name="T61" fmla="*/ 2147483647 h 148"/>
                    <a:gd name="T62" fmla="*/ 2147483647 w 149"/>
                    <a:gd name="T63" fmla="*/ 2147483647 h 148"/>
                    <a:gd name="T64" fmla="*/ 2147483647 w 149"/>
                    <a:gd name="T65" fmla="*/ 2147483647 h 148"/>
                    <a:gd name="T66" fmla="*/ 2147483647 w 149"/>
                    <a:gd name="T67" fmla="*/ 2147483647 h 148"/>
                    <a:gd name="T68" fmla="*/ 2147483647 w 149"/>
                    <a:gd name="T69" fmla="*/ 2147483647 h 148"/>
                    <a:gd name="T70" fmla="*/ 2147483647 w 149"/>
                    <a:gd name="T71" fmla="*/ 2147483647 h 148"/>
                    <a:gd name="T72" fmla="*/ 0 w 149"/>
                    <a:gd name="T73" fmla="*/ 2147483647 h 148"/>
                    <a:gd name="T74" fmla="*/ 2147483647 w 149"/>
                    <a:gd name="T75" fmla="*/ 2147483647 h 148"/>
                    <a:gd name="T76" fmla="*/ 2147483647 w 149"/>
                    <a:gd name="T77" fmla="*/ 2147483647 h 148"/>
                    <a:gd name="T78" fmla="*/ 2147483647 w 149"/>
                    <a:gd name="T79" fmla="*/ 2147483647 h 148"/>
                    <a:gd name="T80" fmla="*/ 2147483647 w 149"/>
                    <a:gd name="T81" fmla="*/ 2147483647 h 148"/>
                    <a:gd name="T82" fmla="*/ 2147483647 w 149"/>
                    <a:gd name="T83" fmla="*/ 2147483647 h 148"/>
                    <a:gd name="T84" fmla="*/ 2147483647 w 149"/>
                    <a:gd name="T85" fmla="*/ 2147483647 h 148"/>
                    <a:gd name="T86" fmla="*/ 2147483647 w 149"/>
                    <a:gd name="T87" fmla="*/ 2147483647 h 148"/>
                    <a:gd name="T88" fmla="*/ 2147483647 w 149"/>
                    <a:gd name="T89" fmla="*/ 2147483647 h 148"/>
                    <a:gd name="T90" fmla="*/ 2147483647 w 149"/>
                    <a:gd name="T91" fmla="*/ 2147483647 h 148"/>
                    <a:gd name="T92" fmla="*/ 2147483647 w 149"/>
                    <a:gd name="T93" fmla="*/ 2147483647 h 148"/>
                    <a:gd name="T94" fmla="*/ 2147483647 w 149"/>
                    <a:gd name="T95" fmla="*/ 2147483647 h 148"/>
                    <a:gd name="T96" fmla="*/ 2147483647 w 149"/>
                    <a:gd name="T97" fmla="*/ 2147483647 h 148"/>
                    <a:gd name="T98" fmla="*/ 2147483647 w 149"/>
                    <a:gd name="T99" fmla="*/ 2147483647 h 148"/>
                    <a:gd name="T100" fmla="*/ 2147483647 w 149"/>
                    <a:gd name="T101" fmla="*/ 2147483647 h 148"/>
                    <a:gd name="T102" fmla="*/ 2147483647 w 149"/>
                    <a:gd name="T103" fmla="*/ 2147483647 h 148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49"/>
                    <a:gd name="T157" fmla="*/ 0 h 148"/>
                    <a:gd name="T158" fmla="*/ 149 w 149"/>
                    <a:gd name="T159" fmla="*/ 148 h 148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49" h="148">
                      <a:moveTo>
                        <a:pt x="52" y="117"/>
                      </a:moveTo>
                      <a:lnTo>
                        <a:pt x="62" y="105"/>
                      </a:lnTo>
                      <a:lnTo>
                        <a:pt x="78" y="102"/>
                      </a:lnTo>
                      <a:lnTo>
                        <a:pt x="87" y="97"/>
                      </a:lnTo>
                      <a:lnTo>
                        <a:pt x="95" y="97"/>
                      </a:lnTo>
                      <a:lnTo>
                        <a:pt x="96" y="95"/>
                      </a:lnTo>
                      <a:lnTo>
                        <a:pt x="110" y="90"/>
                      </a:lnTo>
                      <a:lnTo>
                        <a:pt x="135" y="80"/>
                      </a:lnTo>
                      <a:lnTo>
                        <a:pt x="141" y="76"/>
                      </a:lnTo>
                      <a:lnTo>
                        <a:pt x="143" y="76"/>
                      </a:lnTo>
                      <a:lnTo>
                        <a:pt x="145" y="76"/>
                      </a:lnTo>
                      <a:lnTo>
                        <a:pt x="148" y="63"/>
                      </a:lnTo>
                      <a:lnTo>
                        <a:pt x="143" y="45"/>
                      </a:lnTo>
                      <a:lnTo>
                        <a:pt x="143" y="42"/>
                      </a:lnTo>
                      <a:lnTo>
                        <a:pt x="142" y="40"/>
                      </a:lnTo>
                      <a:lnTo>
                        <a:pt x="142" y="38"/>
                      </a:lnTo>
                      <a:lnTo>
                        <a:pt x="141" y="38"/>
                      </a:lnTo>
                      <a:lnTo>
                        <a:pt x="139" y="31"/>
                      </a:lnTo>
                      <a:lnTo>
                        <a:pt x="138" y="29"/>
                      </a:lnTo>
                      <a:lnTo>
                        <a:pt x="134" y="9"/>
                      </a:lnTo>
                      <a:lnTo>
                        <a:pt x="131" y="2"/>
                      </a:lnTo>
                      <a:lnTo>
                        <a:pt x="131" y="0"/>
                      </a:lnTo>
                      <a:lnTo>
                        <a:pt x="110" y="5"/>
                      </a:lnTo>
                      <a:lnTo>
                        <a:pt x="107" y="6"/>
                      </a:lnTo>
                      <a:lnTo>
                        <a:pt x="106" y="6"/>
                      </a:lnTo>
                      <a:lnTo>
                        <a:pt x="105" y="6"/>
                      </a:lnTo>
                      <a:lnTo>
                        <a:pt x="91" y="9"/>
                      </a:lnTo>
                      <a:lnTo>
                        <a:pt x="87" y="11"/>
                      </a:lnTo>
                      <a:lnTo>
                        <a:pt x="76" y="13"/>
                      </a:lnTo>
                      <a:lnTo>
                        <a:pt x="52" y="23"/>
                      </a:lnTo>
                      <a:lnTo>
                        <a:pt x="52" y="19"/>
                      </a:lnTo>
                      <a:lnTo>
                        <a:pt x="37" y="23"/>
                      </a:lnTo>
                      <a:lnTo>
                        <a:pt x="34" y="23"/>
                      </a:lnTo>
                      <a:lnTo>
                        <a:pt x="8" y="29"/>
                      </a:lnTo>
                      <a:lnTo>
                        <a:pt x="2" y="30"/>
                      </a:lnTo>
                      <a:lnTo>
                        <a:pt x="0" y="30"/>
                      </a:lnTo>
                      <a:lnTo>
                        <a:pt x="1" y="36"/>
                      </a:lnTo>
                      <a:lnTo>
                        <a:pt x="5" y="63"/>
                      </a:lnTo>
                      <a:lnTo>
                        <a:pt x="8" y="72"/>
                      </a:lnTo>
                      <a:lnTo>
                        <a:pt x="8" y="76"/>
                      </a:lnTo>
                      <a:lnTo>
                        <a:pt x="8" y="79"/>
                      </a:lnTo>
                      <a:lnTo>
                        <a:pt x="9" y="87"/>
                      </a:lnTo>
                      <a:lnTo>
                        <a:pt x="12" y="97"/>
                      </a:lnTo>
                      <a:lnTo>
                        <a:pt x="12" y="99"/>
                      </a:lnTo>
                      <a:lnTo>
                        <a:pt x="12" y="104"/>
                      </a:lnTo>
                      <a:lnTo>
                        <a:pt x="22" y="119"/>
                      </a:lnTo>
                      <a:lnTo>
                        <a:pt x="5" y="135"/>
                      </a:lnTo>
                      <a:lnTo>
                        <a:pt x="15" y="147"/>
                      </a:lnTo>
                      <a:lnTo>
                        <a:pt x="34" y="134"/>
                      </a:lnTo>
                      <a:lnTo>
                        <a:pt x="42" y="123"/>
                      </a:lnTo>
                      <a:lnTo>
                        <a:pt x="52" y="117"/>
                      </a:lnTo>
                    </a:path>
                  </a:pathLst>
                </a:custGeom>
                <a:solidFill>
                  <a:srgbClr val="E7E6E6">
                    <a:lumMod val="75000"/>
                  </a:srgbClr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7" name="Freeform 209"/>
                <p:cNvSpPr>
                  <a:spLocks/>
                </p:cNvSpPr>
                <p:nvPr/>
              </p:nvSpPr>
              <p:spPr bwMode="auto">
                <a:xfrm>
                  <a:off x="7284440" y="3031950"/>
                  <a:ext cx="36513" cy="31750"/>
                </a:xfrm>
                <a:custGeom>
                  <a:avLst/>
                  <a:gdLst>
                    <a:gd name="T0" fmla="*/ 0 w 23"/>
                    <a:gd name="T1" fmla="*/ 2147483647 h 22"/>
                    <a:gd name="T2" fmla="*/ 2147483647 w 23"/>
                    <a:gd name="T3" fmla="*/ 2147483647 h 22"/>
                    <a:gd name="T4" fmla="*/ 2147483647 w 23"/>
                    <a:gd name="T5" fmla="*/ 2147483647 h 22"/>
                    <a:gd name="T6" fmla="*/ 2147483647 w 23"/>
                    <a:gd name="T7" fmla="*/ 2147483647 h 22"/>
                    <a:gd name="T8" fmla="*/ 2147483647 w 23"/>
                    <a:gd name="T9" fmla="*/ 2147483647 h 22"/>
                    <a:gd name="T10" fmla="*/ 2147483647 w 23"/>
                    <a:gd name="T11" fmla="*/ 2147483647 h 22"/>
                    <a:gd name="T12" fmla="*/ 2147483647 w 23"/>
                    <a:gd name="T13" fmla="*/ 2147483647 h 22"/>
                    <a:gd name="T14" fmla="*/ 2147483647 w 23"/>
                    <a:gd name="T15" fmla="*/ 0 h 22"/>
                    <a:gd name="T16" fmla="*/ 2147483647 w 23"/>
                    <a:gd name="T17" fmla="*/ 2147483647 h 22"/>
                    <a:gd name="T18" fmla="*/ 2147483647 w 23"/>
                    <a:gd name="T19" fmla="*/ 2147483647 h 22"/>
                    <a:gd name="T20" fmla="*/ 0 w 23"/>
                    <a:gd name="T21" fmla="*/ 2147483647 h 2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3"/>
                    <a:gd name="T34" fmla="*/ 0 h 22"/>
                    <a:gd name="T35" fmla="*/ 23 w 23"/>
                    <a:gd name="T36" fmla="*/ 22 h 2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3" h="22">
                      <a:moveTo>
                        <a:pt x="0" y="7"/>
                      </a:moveTo>
                      <a:lnTo>
                        <a:pt x="8" y="12"/>
                      </a:lnTo>
                      <a:lnTo>
                        <a:pt x="10" y="15"/>
                      </a:lnTo>
                      <a:lnTo>
                        <a:pt x="11" y="21"/>
                      </a:lnTo>
                      <a:lnTo>
                        <a:pt x="16" y="14"/>
                      </a:lnTo>
                      <a:lnTo>
                        <a:pt x="22" y="7"/>
                      </a:lnTo>
                      <a:lnTo>
                        <a:pt x="10" y="0"/>
                      </a:lnTo>
                      <a:lnTo>
                        <a:pt x="3" y="1"/>
                      </a:lnTo>
                      <a:lnTo>
                        <a:pt x="3" y="4"/>
                      </a:lnTo>
                      <a:lnTo>
                        <a:pt x="0" y="7"/>
                      </a:lnTo>
                    </a:path>
                  </a:pathLst>
                </a:custGeom>
                <a:solidFill>
                  <a:srgbClr val="E7E6E6">
                    <a:lumMod val="75000"/>
                  </a:srgbClr>
                </a:solidFill>
                <a:ln w="6350" cap="rnd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8" name="Freeform 210"/>
                <p:cNvSpPr>
                  <a:spLocks/>
                </p:cNvSpPr>
                <p:nvPr/>
              </p:nvSpPr>
              <p:spPr bwMode="auto">
                <a:xfrm>
                  <a:off x="7427315" y="2855738"/>
                  <a:ext cx="144463" cy="222250"/>
                </a:xfrm>
                <a:custGeom>
                  <a:avLst/>
                  <a:gdLst>
                    <a:gd name="T0" fmla="*/ 2147483647 w 91"/>
                    <a:gd name="T1" fmla="*/ 2147483647 h 151"/>
                    <a:gd name="T2" fmla="*/ 2147483647 w 91"/>
                    <a:gd name="T3" fmla="*/ 2147483647 h 151"/>
                    <a:gd name="T4" fmla="*/ 2147483647 w 91"/>
                    <a:gd name="T5" fmla="*/ 2147483647 h 151"/>
                    <a:gd name="T6" fmla="*/ 2147483647 w 91"/>
                    <a:gd name="T7" fmla="*/ 2147483647 h 151"/>
                    <a:gd name="T8" fmla="*/ 2147483647 w 91"/>
                    <a:gd name="T9" fmla="*/ 2147483647 h 151"/>
                    <a:gd name="T10" fmla="*/ 2147483647 w 91"/>
                    <a:gd name="T11" fmla="*/ 2147483647 h 151"/>
                    <a:gd name="T12" fmla="*/ 2147483647 w 91"/>
                    <a:gd name="T13" fmla="*/ 2147483647 h 151"/>
                    <a:gd name="T14" fmla="*/ 2147483647 w 91"/>
                    <a:gd name="T15" fmla="*/ 2147483647 h 151"/>
                    <a:gd name="T16" fmla="*/ 2147483647 w 91"/>
                    <a:gd name="T17" fmla="*/ 0 h 151"/>
                    <a:gd name="T18" fmla="*/ 2147483647 w 91"/>
                    <a:gd name="T19" fmla="*/ 2147483647 h 151"/>
                    <a:gd name="T20" fmla="*/ 2147483647 w 91"/>
                    <a:gd name="T21" fmla="*/ 2147483647 h 151"/>
                    <a:gd name="T22" fmla="*/ 2147483647 w 91"/>
                    <a:gd name="T23" fmla="*/ 2147483647 h 151"/>
                    <a:gd name="T24" fmla="*/ 0 w 91"/>
                    <a:gd name="T25" fmla="*/ 2147483647 h 151"/>
                    <a:gd name="T26" fmla="*/ 0 w 91"/>
                    <a:gd name="T27" fmla="*/ 2147483647 h 151"/>
                    <a:gd name="T28" fmla="*/ 0 w 91"/>
                    <a:gd name="T29" fmla="*/ 2147483647 h 151"/>
                    <a:gd name="T30" fmla="*/ 2147483647 w 91"/>
                    <a:gd name="T31" fmla="*/ 2147483647 h 151"/>
                    <a:gd name="T32" fmla="*/ 2147483647 w 91"/>
                    <a:gd name="T33" fmla="*/ 2147483647 h 151"/>
                    <a:gd name="T34" fmla="*/ 2147483647 w 91"/>
                    <a:gd name="T35" fmla="*/ 2147483647 h 151"/>
                    <a:gd name="T36" fmla="*/ 2147483647 w 91"/>
                    <a:gd name="T37" fmla="*/ 2147483647 h 151"/>
                    <a:gd name="T38" fmla="*/ 2147483647 w 91"/>
                    <a:gd name="T39" fmla="*/ 2147483647 h 151"/>
                    <a:gd name="T40" fmla="*/ 2147483647 w 91"/>
                    <a:gd name="T41" fmla="*/ 2147483647 h 151"/>
                    <a:gd name="T42" fmla="*/ 2147483647 w 91"/>
                    <a:gd name="T43" fmla="*/ 2147483647 h 151"/>
                    <a:gd name="T44" fmla="*/ 2147483647 w 91"/>
                    <a:gd name="T45" fmla="*/ 2147483647 h 151"/>
                    <a:gd name="T46" fmla="*/ 2147483647 w 91"/>
                    <a:gd name="T47" fmla="*/ 2147483647 h 151"/>
                    <a:gd name="T48" fmla="*/ 2147483647 w 91"/>
                    <a:gd name="T49" fmla="*/ 2147483647 h 151"/>
                    <a:gd name="T50" fmla="*/ 2147483647 w 91"/>
                    <a:gd name="T51" fmla="*/ 2147483647 h 151"/>
                    <a:gd name="T52" fmla="*/ 2147483647 w 91"/>
                    <a:gd name="T53" fmla="*/ 2147483647 h 151"/>
                    <a:gd name="T54" fmla="*/ 2147483647 w 91"/>
                    <a:gd name="T55" fmla="*/ 2147483647 h 151"/>
                    <a:gd name="T56" fmla="*/ 2147483647 w 91"/>
                    <a:gd name="T57" fmla="*/ 2147483647 h 151"/>
                    <a:gd name="T58" fmla="*/ 2147483647 w 91"/>
                    <a:gd name="T59" fmla="*/ 2147483647 h 151"/>
                    <a:gd name="T60" fmla="*/ 2147483647 w 91"/>
                    <a:gd name="T61" fmla="*/ 2147483647 h 151"/>
                    <a:gd name="T62" fmla="*/ 2147483647 w 91"/>
                    <a:gd name="T63" fmla="*/ 2147483647 h 151"/>
                    <a:gd name="T64" fmla="*/ 2147483647 w 91"/>
                    <a:gd name="T65" fmla="*/ 2147483647 h 151"/>
                    <a:gd name="T66" fmla="*/ 2147483647 w 91"/>
                    <a:gd name="T67" fmla="*/ 2147483647 h 151"/>
                    <a:gd name="T68" fmla="*/ 2147483647 w 91"/>
                    <a:gd name="T69" fmla="*/ 2147483647 h 151"/>
                    <a:gd name="T70" fmla="*/ 2147483647 w 91"/>
                    <a:gd name="T71" fmla="*/ 2147483647 h 151"/>
                    <a:gd name="T72" fmla="*/ 2147483647 w 91"/>
                    <a:gd name="T73" fmla="*/ 2147483647 h 151"/>
                    <a:gd name="T74" fmla="*/ 2147483647 w 91"/>
                    <a:gd name="T75" fmla="*/ 2147483647 h 151"/>
                    <a:gd name="T76" fmla="*/ 2147483647 w 91"/>
                    <a:gd name="T77" fmla="*/ 2147483647 h 151"/>
                    <a:gd name="T78" fmla="*/ 2147483647 w 91"/>
                    <a:gd name="T79" fmla="*/ 2147483647 h 151"/>
                    <a:gd name="T80" fmla="*/ 2147483647 w 91"/>
                    <a:gd name="T81" fmla="*/ 2147483647 h 151"/>
                    <a:gd name="T82" fmla="*/ 2147483647 w 91"/>
                    <a:gd name="T83" fmla="*/ 2147483647 h 151"/>
                    <a:gd name="T84" fmla="*/ 2147483647 w 91"/>
                    <a:gd name="T85" fmla="*/ 2147483647 h 151"/>
                    <a:gd name="T86" fmla="*/ 2147483647 w 91"/>
                    <a:gd name="T87" fmla="*/ 2147483647 h 151"/>
                    <a:gd name="T88" fmla="*/ 2147483647 w 91"/>
                    <a:gd name="T89" fmla="*/ 2147483647 h 151"/>
                    <a:gd name="T90" fmla="*/ 2147483647 w 91"/>
                    <a:gd name="T91" fmla="*/ 2147483647 h 151"/>
                    <a:gd name="T92" fmla="*/ 2147483647 w 91"/>
                    <a:gd name="T93" fmla="*/ 2147483647 h 151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1"/>
                    <a:gd name="T142" fmla="*/ 0 h 151"/>
                    <a:gd name="T143" fmla="*/ 91 w 91"/>
                    <a:gd name="T144" fmla="*/ 151 h 151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1" h="151">
                      <a:moveTo>
                        <a:pt x="30" y="50"/>
                      </a:moveTo>
                      <a:lnTo>
                        <a:pt x="22" y="37"/>
                      </a:lnTo>
                      <a:lnTo>
                        <a:pt x="20" y="27"/>
                      </a:lnTo>
                      <a:lnTo>
                        <a:pt x="22" y="26"/>
                      </a:lnTo>
                      <a:lnTo>
                        <a:pt x="20" y="23"/>
                      </a:lnTo>
                      <a:lnTo>
                        <a:pt x="23" y="13"/>
                      </a:lnTo>
                      <a:lnTo>
                        <a:pt x="26" y="4"/>
                      </a:lnTo>
                      <a:lnTo>
                        <a:pt x="27" y="1"/>
                      </a:lnTo>
                      <a:lnTo>
                        <a:pt x="19" y="0"/>
                      </a:lnTo>
                      <a:lnTo>
                        <a:pt x="13" y="1"/>
                      </a:lnTo>
                      <a:lnTo>
                        <a:pt x="12" y="1"/>
                      </a:lnTo>
                      <a:lnTo>
                        <a:pt x="1" y="13"/>
                      </a:lnTo>
                      <a:lnTo>
                        <a:pt x="0" y="16"/>
                      </a:lnTo>
                      <a:lnTo>
                        <a:pt x="0" y="23"/>
                      </a:lnTo>
                      <a:lnTo>
                        <a:pt x="1" y="25"/>
                      </a:lnTo>
                      <a:lnTo>
                        <a:pt x="9" y="54"/>
                      </a:lnTo>
                      <a:lnTo>
                        <a:pt x="9" y="56"/>
                      </a:lnTo>
                      <a:lnTo>
                        <a:pt x="12" y="62"/>
                      </a:lnTo>
                      <a:lnTo>
                        <a:pt x="12" y="63"/>
                      </a:lnTo>
                      <a:lnTo>
                        <a:pt x="12" y="66"/>
                      </a:lnTo>
                      <a:lnTo>
                        <a:pt x="13" y="66"/>
                      </a:lnTo>
                      <a:lnTo>
                        <a:pt x="13" y="68"/>
                      </a:lnTo>
                      <a:lnTo>
                        <a:pt x="16" y="75"/>
                      </a:lnTo>
                      <a:lnTo>
                        <a:pt x="16" y="76"/>
                      </a:lnTo>
                      <a:lnTo>
                        <a:pt x="16" y="77"/>
                      </a:lnTo>
                      <a:lnTo>
                        <a:pt x="20" y="93"/>
                      </a:lnTo>
                      <a:lnTo>
                        <a:pt x="26" y="111"/>
                      </a:lnTo>
                      <a:lnTo>
                        <a:pt x="27" y="118"/>
                      </a:lnTo>
                      <a:lnTo>
                        <a:pt x="31" y="129"/>
                      </a:lnTo>
                      <a:lnTo>
                        <a:pt x="31" y="131"/>
                      </a:lnTo>
                      <a:lnTo>
                        <a:pt x="33" y="136"/>
                      </a:lnTo>
                      <a:lnTo>
                        <a:pt x="33" y="138"/>
                      </a:lnTo>
                      <a:lnTo>
                        <a:pt x="37" y="150"/>
                      </a:lnTo>
                      <a:lnTo>
                        <a:pt x="52" y="147"/>
                      </a:lnTo>
                      <a:lnTo>
                        <a:pt x="66" y="144"/>
                      </a:lnTo>
                      <a:lnTo>
                        <a:pt x="76" y="141"/>
                      </a:lnTo>
                      <a:lnTo>
                        <a:pt x="83" y="140"/>
                      </a:lnTo>
                      <a:lnTo>
                        <a:pt x="90" y="138"/>
                      </a:lnTo>
                      <a:lnTo>
                        <a:pt x="77" y="102"/>
                      </a:lnTo>
                      <a:lnTo>
                        <a:pt x="76" y="105"/>
                      </a:lnTo>
                      <a:lnTo>
                        <a:pt x="56" y="91"/>
                      </a:lnTo>
                      <a:lnTo>
                        <a:pt x="49" y="81"/>
                      </a:lnTo>
                      <a:lnTo>
                        <a:pt x="41" y="61"/>
                      </a:lnTo>
                      <a:lnTo>
                        <a:pt x="30" y="50"/>
                      </a:lnTo>
                    </a:path>
                  </a:pathLst>
                </a:custGeom>
                <a:solidFill>
                  <a:srgbClr val="40A8CC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9" name="Freeform 211"/>
                <p:cNvSpPr>
                  <a:spLocks/>
                </p:cNvSpPr>
                <p:nvPr/>
              </p:nvSpPr>
              <p:spPr bwMode="auto">
                <a:xfrm>
                  <a:off x="7613053" y="2249313"/>
                  <a:ext cx="458787" cy="233362"/>
                </a:xfrm>
                <a:custGeom>
                  <a:avLst/>
                  <a:gdLst>
                    <a:gd name="T0" fmla="*/ 2147483647 w 290"/>
                    <a:gd name="T1" fmla="*/ 2147483647 h 157"/>
                    <a:gd name="T2" fmla="*/ 2147483647 w 290"/>
                    <a:gd name="T3" fmla="*/ 2147483647 h 157"/>
                    <a:gd name="T4" fmla="*/ 2147483647 w 290"/>
                    <a:gd name="T5" fmla="*/ 2147483647 h 157"/>
                    <a:gd name="T6" fmla="*/ 2147483647 w 290"/>
                    <a:gd name="T7" fmla="*/ 2147483647 h 157"/>
                    <a:gd name="T8" fmla="*/ 2147483647 w 290"/>
                    <a:gd name="T9" fmla="*/ 2147483647 h 157"/>
                    <a:gd name="T10" fmla="*/ 2147483647 w 290"/>
                    <a:gd name="T11" fmla="*/ 2147483647 h 157"/>
                    <a:gd name="T12" fmla="*/ 2147483647 w 290"/>
                    <a:gd name="T13" fmla="*/ 2147483647 h 157"/>
                    <a:gd name="T14" fmla="*/ 2147483647 w 290"/>
                    <a:gd name="T15" fmla="*/ 2147483647 h 157"/>
                    <a:gd name="T16" fmla="*/ 2147483647 w 290"/>
                    <a:gd name="T17" fmla="*/ 2147483647 h 157"/>
                    <a:gd name="T18" fmla="*/ 2147483647 w 290"/>
                    <a:gd name="T19" fmla="*/ 2147483647 h 157"/>
                    <a:gd name="T20" fmla="*/ 2147483647 w 290"/>
                    <a:gd name="T21" fmla="*/ 2147483647 h 157"/>
                    <a:gd name="T22" fmla="*/ 2147483647 w 290"/>
                    <a:gd name="T23" fmla="*/ 2147483647 h 157"/>
                    <a:gd name="T24" fmla="*/ 2147483647 w 290"/>
                    <a:gd name="T25" fmla="*/ 2147483647 h 157"/>
                    <a:gd name="T26" fmla="*/ 2147483647 w 290"/>
                    <a:gd name="T27" fmla="*/ 2147483647 h 157"/>
                    <a:gd name="T28" fmla="*/ 2147483647 w 290"/>
                    <a:gd name="T29" fmla="*/ 2147483647 h 157"/>
                    <a:gd name="T30" fmla="*/ 2147483647 w 290"/>
                    <a:gd name="T31" fmla="*/ 2147483647 h 157"/>
                    <a:gd name="T32" fmla="*/ 2147483647 w 290"/>
                    <a:gd name="T33" fmla="*/ 2147483647 h 157"/>
                    <a:gd name="T34" fmla="*/ 2147483647 w 290"/>
                    <a:gd name="T35" fmla="*/ 2147483647 h 157"/>
                    <a:gd name="T36" fmla="*/ 2147483647 w 290"/>
                    <a:gd name="T37" fmla="*/ 2147483647 h 157"/>
                    <a:gd name="T38" fmla="*/ 2147483647 w 290"/>
                    <a:gd name="T39" fmla="*/ 2147483647 h 157"/>
                    <a:gd name="T40" fmla="*/ 0 w 290"/>
                    <a:gd name="T41" fmla="*/ 2147483647 h 157"/>
                    <a:gd name="T42" fmla="*/ 2147483647 w 290"/>
                    <a:gd name="T43" fmla="*/ 2147483647 h 157"/>
                    <a:gd name="T44" fmla="*/ 2147483647 w 290"/>
                    <a:gd name="T45" fmla="*/ 2147483647 h 157"/>
                    <a:gd name="T46" fmla="*/ 2147483647 w 290"/>
                    <a:gd name="T47" fmla="*/ 2147483647 h 157"/>
                    <a:gd name="T48" fmla="*/ 2147483647 w 290"/>
                    <a:gd name="T49" fmla="*/ 2147483647 h 157"/>
                    <a:gd name="T50" fmla="*/ 2147483647 w 290"/>
                    <a:gd name="T51" fmla="*/ 2147483647 h 157"/>
                    <a:gd name="T52" fmla="*/ 2147483647 w 290"/>
                    <a:gd name="T53" fmla="*/ 2147483647 h 157"/>
                    <a:gd name="T54" fmla="*/ 2147483647 w 290"/>
                    <a:gd name="T55" fmla="*/ 2147483647 h 157"/>
                    <a:gd name="T56" fmla="*/ 2147483647 w 290"/>
                    <a:gd name="T57" fmla="*/ 2147483647 h 157"/>
                    <a:gd name="T58" fmla="*/ 2147483647 w 290"/>
                    <a:gd name="T59" fmla="*/ 2147483647 h 157"/>
                    <a:gd name="T60" fmla="*/ 2147483647 w 290"/>
                    <a:gd name="T61" fmla="*/ 2147483647 h 157"/>
                    <a:gd name="T62" fmla="*/ 2147483647 w 290"/>
                    <a:gd name="T63" fmla="*/ 2147483647 h 157"/>
                    <a:gd name="T64" fmla="*/ 2147483647 w 290"/>
                    <a:gd name="T65" fmla="*/ 2147483647 h 157"/>
                    <a:gd name="T66" fmla="*/ 2147483647 w 290"/>
                    <a:gd name="T67" fmla="*/ 2147483647 h 157"/>
                    <a:gd name="T68" fmla="*/ 2147483647 w 290"/>
                    <a:gd name="T69" fmla="*/ 2147483647 h 157"/>
                    <a:gd name="T70" fmla="*/ 2147483647 w 290"/>
                    <a:gd name="T71" fmla="*/ 2147483647 h 157"/>
                    <a:gd name="T72" fmla="*/ 2147483647 w 290"/>
                    <a:gd name="T73" fmla="*/ 2147483647 h 157"/>
                    <a:gd name="T74" fmla="*/ 2147483647 w 290"/>
                    <a:gd name="T75" fmla="*/ 2147483647 h 157"/>
                    <a:gd name="T76" fmla="*/ 2147483647 w 290"/>
                    <a:gd name="T77" fmla="*/ 2147483647 h 157"/>
                    <a:gd name="T78" fmla="*/ 2147483647 w 290"/>
                    <a:gd name="T79" fmla="*/ 2147483647 h 157"/>
                    <a:gd name="T80" fmla="*/ 2147483647 w 290"/>
                    <a:gd name="T81" fmla="*/ 2147483647 h 157"/>
                    <a:gd name="T82" fmla="*/ 2147483647 w 290"/>
                    <a:gd name="T83" fmla="*/ 2147483647 h 157"/>
                    <a:gd name="T84" fmla="*/ 2147483647 w 290"/>
                    <a:gd name="T85" fmla="*/ 2147483647 h 157"/>
                    <a:gd name="T86" fmla="*/ 2147483647 w 290"/>
                    <a:gd name="T87" fmla="*/ 2147483647 h 157"/>
                    <a:gd name="T88" fmla="*/ 2147483647 w 290"/>
                    <a:gd name="T89" fmla="*/ 2147483647 h 157"/>
                    <a:gd name="T90" fmla="*/ 2147483647 w 290"/>
                    <a:gd name="T91" fmla="*/ 2147483647 h 157"/>
                    <a:gd name="T92" fmla="*/ 2147483647 w 290"/>
                    <a:gd name="T93" fmla="*/ 2147483647 h 157"/>
                    <a:gd name="T94" fmla="*/ 2147483647 w 290"/>
                    <a:gd name="T95" fmla="*/ 2147483647 h 157"/>
                    <a:gd name="T96" fmla="*/ 2147483647 w 290"/>
                    <a:gd name="T97" fmla="*/ 2147483647 h 157"/>
                    <a:gd name="T98" fmla="*/ 2147483647 w 290"/>
                    <a:gd name="T99" fmla="*/ 2147483647 h 157"/>
                    <a:gd name="T100" fmla="*/ 2147483647 w 290"/>
                    <a:gd name="T101" fmla="*/ 2147483647 h 157"/>
                    <a:gd name="T102" fmla="*/ 2147483647 w 290"/>
                    <a:gd name="T103" fmla="*/ 2147483647 h 157"/>
                    <a:gd name="T104" fmla="*/ 2147483647 w 290"/>
                    <a:gd name="T105" fmla="*/ 2147483647 h 157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290"/>
                    <a:gd name="T160" fmla="*/ 0 h 157"/>
                    <a:gd name="T161" fmla="*/ 290 w 290"/>
                    <a:gd name="T162" fmla="*/ 157 h 157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290" h="157">
                      <a:moveTo>
                        <a:pt x="230" y="121"/>
                      </a:moveTo>
                      <a:lnTo>
                        <a:pt x="226" y="125"/>
                      </a:lnTo>
                      <a:lnTo>
                        <a:pt x="220" y="132"/>
                      </a:lnTo>
                      <a:lnTo>
                        <a:pt x="216" y="132"/>
                      </a:lnTo>
                      <a:lnTo>
                        <a:pt x="213" y="144"/>
                      </a:lnTo>
                      <a:lnTo>
                        <a:pt x="208" y="150"/>
                      </a:lnTo>
                      <a:lnTo>
                        <a:pt x="201" y="150"/>
                      </a:lnTo>
                      <a:lnTo>
                        <a:pt x="198" y="140"/>
                      </a:lnTo>
                      <a:lnTo>
                        <a:pt x="197" y="133"/>
                      </a:lnTo>
                      <a:lnTo>
                        <a:pt x="190" y="132"/>
                      </a:lnTo>
                      <a:lnTo>
                        <a:pt x="184" y="128"/>
                      </a:lnTo>
                      <a:lnTo>
                        <a:pt x="183" y="126"/>
                      </a:lnTo>
                      <a:lnTo>
                        <a:pt x="177" y="125"/>
                      </a:lnTo>
                      <a:lnTo>
                        <a:pt x="173" y="112"/>
                      </a:lnTo>
                      <a:lnTo>
                        <a:pt x="170" y="114"/>
                      </a:lnTo>
                      <a:lnTo>
                        <a:pt x="168" y="104"/>
                      </a:lnTo>
                      <a:lnTo>
                        <a:pt x="166" y="101"/>
                      </a:lnTo>
                      <a:lnTo>
                        <a:pt x="162" y="103"/>
                      </a:lnTo>
                      <a:lnTo>
                        <a:pt x="158" y="104"/>
                      </a:lnTo>
                      <a:lnTo>
                        <a:pt x="154" y="104"/>
                      </a:lnTo>
                      <a:lnTo>
                        <a:pt x="137" y="110"/>
                      </a:lnTo>
                      <a:lnTo>
                        <a:pt x="134" y="111"/>
                      </a:lnTo>
                      <a:lnTo>
                        <a:pt x="134" y="108"/>
                      </a:lnTo>
                      <a:lnTo>
                        <a:pt x="113" y="114"/>
                      </a:lnTo>
                      <a:lnTo>
                        <a:pt x="111" y="115"/>
                      </a:lnTo>
                      <a:lnTo>
                        <a:pt x="109" y="115"/>
                      </a:lnTo>
                      <a:lnTo>
                        <a:pt x="108" y="115"/>
                      </a:lnTo>
                      <a:lnTo>
                        <a:pt x="94" y="118"/>
                      </a:lnTo>
                      <a:lnTo>
                        <a:pt x="90" y="119"/>
                      </a:lnTo>
                      <a:lnTo>
                        <a:pt x="79" y="122"/>
                      </a:lnTo>
                      <a:lnTo>
                        <a:pt x="55" y="132"/>
                      </a:lnTo>
                      <a:lnTo>
                        <a:pt x="55" y="128"/>
                      </a:lnTo>
                      <a:lnTo>
                        <a:pt x="40" y="132"/>
                      </a:lnTo>
                      <a:lnTo>
                        <a:pt x="37" y="132"/>
                      </a:lnTo>
                      <a:lnTo>
                        <a:pt x="11" y="137"/>
                      </a:lnTo>
                      <a:lnTo>
                        <a:pt x="5" y="139"/>
                      </a:lnTo>
                      <a:lnTo>
                        <a:pt x="2" y="139"/>
                      </a:lnTo>
                      <a:lnTo>
                        <a:pt x="1" y="139"/>
                      </a:lnTo>
                      <a:lnTo>
                        <a:pt x="0" y="136"/>
                      </a:lnTo>
                      <a:lnTo>
                        <a:pt x="0" y="132"/>
                      </a:lnTo>
                      <a:lnTo>
                        <a:pt x="1" y="89"/>
                      </a:lnTo>
                      <a:lnTo>
                        <a:pt x="1" y="75"/>
                      </a:lnTo>
                      <a:lnTo>
                        <a:pt x="1" y="69"/>
                      </a:lnTo>
                      <a:lnTo>
                        <a:pt x="1" y="61"/>
                      </a:lnTo>
                      <a:lnTo>
                        <a:pt x="16" y="58"/>
                      </a:lnTo>
                      <a:lnTo>
                        <a:pt x="19" y="58"/>
                      </a:lnTo>
                      <a:lnTo>
                        <a:pt x="20" y="58"/>
                      </a:lnTo>
                      <a:lnTo>
                        <a:pt x="20" y="57"/>
                      </a:lnTo>
                      <a:lnTo>
                        <a:pt x="22" y="57"/>
                      </a:lnTo>
                      <a:lnTo>
                        <a:pt x="27" y="57"/>
                      </a:lnTo>
                      <a:lnTo>
                        <a:pt x="41" y="52"/>
                      </a:lnTo>
                      <a:lnTo>
                        <a:pt x="61" y="50"/>
                      </a:lnTo>
                      <a:lnTo>
                        <a:pt x="63" y="48"/>
                      </a:lnTo>
                      <a:lnTo>
                        <a:pt x="70" y="47"/>
                      </a:lnTo>
                      <a:lnTo>
                        <a:pt x="72" y="47"/>
                      </a:lnTo>
                      <a:lnTo>
                        <a:pt x="77" y="44"/>
                      </a:lnTo>
                      <a:lnTo>
                        <a:pt x="94" y="41"/>
                      </a:lnTo>
                      <a:lnTo>
                        <a:pt x="102" y="40"/>
                      </a:lnTo>
                      <a:lnTo>
                        <a:pt x="105" y="39"/>
                      </a:lnTo>
                      <a:lnTo>
                        <a:pt x="106" y="39"/>
                      </a:lnTo>
                      <a:lnTo>
                        <a:pt x="154" y="27"/>
                      </a:lnTo>
                      <a:lnTo>
                        <a:pt x="155" y="23"/>
                      </a:lnTo>
                      <a:lnTo>
                        <a:pt x="157" y="23"/>
                      </a:lnTo>
                      <a:lnTo>
                        <a:pt x="157" y="22"/>
                      </a:lnTo>
                      <a:lnTo>
                        <a:pt x="168" y="11"/>
                      </a:lnTo>
                      <a:lnTo>
                        <a:pt x="169" y="5"/>
                      </a:lnTo>
                      <a:lnTo>
                        <a:pt x="186" y="0"/>
                      </a:lnTo>
                      <a:lnTo>
                        <a:pt x="197" y="18"/>
                      </a:lnTo>
                      <a:lnTo>
                        <a:pt x="207" y="15"/>
                      </a:lnTo>
                      <a:lnTo>
                        <a:pt x="208" y="23"/>
                      </a:lnTo>
                      <a:lnTo>
                        <a:pt x="198" y="30"/>
                      </a:lnTo>
                      <a:lnTo>
                        <a:pt x="190" y="50"/>
                      </a:lnTo>
                      <a:lnTo>
                        <a:pt x="187" y="47"/>
                      </a:lnTo>
                      <a:lnTo>
                        <a:pt x="187" y="54"/>
                      </a:lnTo>
                      <a:lnTo>
                        <a:pt x="188" y="54"/>
                      </a:lnTo>
                      <a:lnTo>
                        <a:pt x="194" y="61"/>
                      </a:lnTo>
                      <a:lnTo>
                        <a:pt x="202" y="64"/>
                      </a:lnTo>
                      <a:lnTo>
                        <a:pt x="207" y="64"/>
                      </a:lnTo>
                      <a:lnTo>
                        <a:pt x="227" y="86"/>
                      </a:lnTo>
                      <a:lnTo>
                        <a:pt x="220" y="89"/>
                      </a:lnTo>
                      <a:lnTo>
                        <a:pt x="227" y="93"/>
                      </a:lnTo>
                      <a:lnTo>
                        <a:pt x="230" y="91"/>
                      </a:lnTo>
                      <a:lnTo>
                        <a:pt x="237" y="105"/>
                      </a:lnTo>
                      <a:lnTo>
                        <a:pt x="243" y="108"/>
                      </a:lnTo>
                      <a:lnTo>
                        <a:pt x="262" y="108"/>
                      </a:lnTo>
                      <a:lnTo>
                        <a:pt x="277" y="97"/>
                      </a:lnTo>
                      <a:lnTo>
                        <a:pt x="276" y="87"/>
                      </a:lnTo>
                      <a:lnTo>
                        <a:pt x="272" y="87"/>
                      </a:lnTo>
                      <a:lnTo>
                        <a:pt x="262" y="68"/>
                      </a:lnTo>
                      <a:lnTo>
                        <a:pt x="273" y="75"/>
                      </a:lnTo>
                      <a:lnTo>
                        <a:pt x="289" y="105"/>
                      </a:lnTo>
                      <a:lnTo>
                        <a:pt x="287" y="121"/>
                      </a:lnTo>
                      <a:lnTo>
                        <a:pt x="286" y="110"/>
                      </a:lnTo>
                      <a:lnTo>
                        <a:pt x="283" y="108"/>
                      </a:lnTo>
                      <a:lnTo>
                        <a:pt x="257" y="122"/>
                      </a:lnTo>
                      <a:lnTo>
                        <a:pt x="248" y="132"/>
                      </a:lnTo>
                      <a:lnTo>
                        <a:pt x="238" y="135"/>
                      </a:lnTo>
                      <a:lnTo>
                        <a:pt x="236" y="139"/>
                      </a:lnTo>
                      <a:lnTo>
                        <a:pt x="218" y="156"/>
                      </a:lnTo>
                      <a:lnTo>
                        <a:pt x="218" y="151"/>
                      </a:lnTo>
                      <a:lnTo>
                        <a:pt x="234" y="139"/>
                      </a:lnTo>
                      <a:lnTo>
                        <a:pt x="234" y="126"/>
                      </a:lnTo>
                      <a:lnTo>
                        <a:pt x="232" y="121"/>
                      </a:lnTo>
                      <a:lnTo>
                        <a:pt x="230" y="121"/>
                      </a:lnTo>
                    </a:path>
                  </a:pathLst>
                </a:custGeom>
                <a:solidFill>
                  <a:srgbClr val="40A8CC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0" name="Freeform 212"/>
                <p:cNvSpPr>
                  <a:spLocks/>
                </p:cNvSpPr>
                <p:nvPr/>
              </p:nvSpPr>
              <p:spPr bwMode="auto">
                <a:xfrm>
                  <a:off x="7973415" y="2458863"/>
                  <a:ext cx="47625" cy="34925"/>
                </a:xfrm>
                <a:custGeom>
                  <a:avLst/>
                  <a:gdLst>
                    <a:gd name="T0" fmla="*/ 0 w 30"/>
                    <a:gd name="T1" fmla="*/ 2147483647 h 23"/>
                    <a:gd name="T2" fmla="*/ 2147483647 w 30"/>
                    <a:gd name="T3" fmla="*/ 2147483647 h 23"/>
                    <a:gd name="T4" fmla="*/ 2147483647 w 30"/>
                    <a:gd name="T5" fmla="*/ 2147483647 h 23"/>
                    <a:gd name="T6" fmla="*/ 2147483647 w 30"/>
                    <a:gd name="T7" fmla="*/ 2147483647 h 23"/>
                    <a:gd name="T8" fmla="*/ 2147483647 w 30"/>
                    <a:gd name="T9" fmla="*/ 2147483647 h 23"/>
                    <a:gd name="T10" fmla="*/ 2147483647 w 30"/>
                    <a:gd name="T11" fmla="*/ 0 h 23"/>
                    <a:gd name="T12" fmla="*/ 2147483647 w 30"/>
                    <a:gd name="T13" fmla="*/ 2147483647 h 23"/>
                    <a:gd name="T14" fmla="*/ 0 w 30"/>
                    <a:gd name="T15" fmla="*/ 2147483647 h 2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0"/>
                    <a:gd name="T25" fmla="*/ 0 h 23"/>
                    <a:gd name="T26" fmla="*/ 30 w 30"/>
                    <a:gd name="T27" fmla="*/ 23 h 2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0" h="23">
                      <a:moveTo>
                        <a:pt x="0" y="19"/>
                      </a:moveTo>
                      <a:lnTo>
                        <a:pt x="6" y="22"/>
                      </a:lnTo>
                      <a:lnTo>
                        <a:pt x="7" y="17"/>
                      </a:lnTo>
                      <a:lnTo>
                        <a:pt x="29" y="9"/>
                      </a:lnTo>
                      <a:lnTo>
                        <a:pt x="25" y="4"/>
                      </a:lnTo>
                      <a:lnTo>
                        <a:pt x="14" y="0"/>
                      </a:lnTo>
                      <a:lnTo>
                        <a:pt x="6" y="13"/>
                      </a:lnTo>
                      <a:lnTo>
                        <a:pt x="0" y="19"/>
                      </a:lnTo>
                    </a:path>
                  </a:pathLst>
                </a:custGeom>
                <a:solidFill>
                  <a:srgbClr val="E7E6E6">
                    <a:lumMod val="75000"/>
                  </a:srgbClr>
                </a:solidFill>
                <a:ln w="6350" cap="rnd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1" name="Freeform 213"/>
                <p:cNvSpPr>
                  <a:spLocks/>
                </p:cNvSpPr>
                <p:nvPr/>
              </p:nvSpPr>
              <p:spPr bwMode="auto">
                <a:xfrm>
                  <a:off x="6954240" y="2882725"/>
                  <a:ext cx="617538" cy="288925"/>
                </a:xfrm>
                <a:custGeom>
                  <a:avLst/>
                  <a:gdLst>
                    <a:gd name="T0" fmla="*/ 2147483647 w 391"/>
                    <a:gd name="T1" fmla="*/ 2147483647 h 196"/>
                    <a:gd name="T2" fmla="*/ 2147483647 w 391"/>
                    <a:gd name="T3" fmla="*/ 2147483647 h 196"/>
                    <a:gd name="T4" fmla="*/ 2147483647 w 391"/>
                    <a:gd name="T5" fmla="*/ 2147483647 h 196"/>
                    <a:gd name="T6" fmla="*/ 2147483647 w 391"/>
                    <a:gd name="T7" fmla="*/ 2147483647 h 196"/>
                    <a:gd name="T8" fmla="*/ 2147483647 w 391"/>
                    <a:gd name="T9" fmla="*/ 2147483647 h 196"/>
                    <a:gd name="T10" fmla="*/ 2147483647 w 391"/>
                    <a:gd name="T11" fmla="*/ 2147483647 h 196"/>
                    <a:gd name="T12" fmla="*/ 2147483647 w 391"/>
                    <a:gd name="T13" fmla="*/ 2147483647 h 196"/>
                    <a:gd name="T14" fmla="*/ 2147483647 w 391"/>
                    <a:gd name="T15" fmla="*/ 2147483647 h 196"/>
                    <a:gd name="T16" fmla="*/ 2147483647 w 391"/>
                    <a:gd name="T17" fmla="*/ 0 h 196"/>
                    <a:gd name="T18" fmla="*/ 2147483647 w 391"/>
                    <a:gd name="T19" fmla="*/ 2147483647 h 196"/>
                    <a:gd name="T20" fmla="*/ 2147483647 w 391"/>
                    <a:gd name="T21" fmla="*/ 2147483647 h 196"/>
                    <a:gd name="T22" fmla="*/ 2147483647 w 391"/>
                    <a:gd name="T23" fmla="*/ 2147483647 h 196"/>
                    <a:gd name="T24" fmla="*/ 2147483647 w 391"/>
                    <a:gd name="T25" fmla="*/ 2147483647 h 196"/>
                    <a:gd name="T26" fmla="*/ 2147483647 w 391"/>
                    <a:gd name="T27" fmla="*/ 2147483647 h 196"/>
                    <a:gd name="T28" fmla="*/ 2147483647 w 391"/>
                    <a:gd name="T29" fmla="*/ 2147483647 h 196"/>
                    <a:gd name="T30" fmla="*/ 2147483647 w 391"/>
                    <a:gd name="T31" fmla="*/ 2147483647 h 196"/>
                    <a:gd name="T32" fmla="*/ 2147483647 w 391"/>
                    <a:gd name="T33" fmla="*/ 2147483647 h 196"/>
                    <a:gd name="T34" fmla="*/ 2147483647 w 391"/>
                    <a:gd name="T35" fmla="*/ 2147483647 h 196"/>
                    <a:gd name="T36" fmla="*/ 2147483647 w 391"/>
                    <a:gd name="T37" fmla="*/ 2147483647 h 196"/>
                    <a:gd name="T38" fmla="*/ 2147483647 w 391"/>
                    <a:gd name="T39" fmla="*/ 2147483647 h 196"/>
                    <a:gd name="T40" fmla="*/ 2147483647 w 391"/>
                    <a:gd name="T41" fmla="*/ 2147483647 h 196"/>
                    <a:gd name="T42" fmla="*/ 2147483647 w 391"/>
                    <a:gd name="T43" fmla="*/ 2147483647 h 196"/>
                    <a:gd name="T44" fmla="*/ 2147483647 w 391"/>
                    <a:gd name="T45" fmla="*/ 2147483647 h 196"/>
                    <a:gd name="T46" fmla="*/ 2147483647 w 391"/>
                    <a:gd name="T47" fmla="*/ 2147483647 h 196"/>
                    <a:gd name="T48" fmla="*/ 2147483647 w 391"/>
                    <a:gd name="T49" fmla="*/ 2147483647 h 196"/>
                    <a:gd name="T50" fmla="*/ 2147483647 w 391"/>
                    <a:gd name="T51" fmla="*/ 2147483647 h 196"/>
                    <a:gd name="T52" fmla="*/ 2147483647 w 391"/>
                    <a:gd name="T53" fmla="*/ 2147483647 h 196"/>
                    <a:gd name="T54" fmla="*/ 2147483647 w 391"/>
                    <a:gd name="T55" fmla="*/ 2147483647 h 196"/>
                    <a:gd name="T56" fmla="*/ 2147483647 w 391"/>
                    <a:gd name="T57" fmla="*/ 2147483647 h 196"/>
                    <a:gd name="T58" fmla="*/ 2147483647 w 391"/>
                    <a:gd name="T59" fmla="*/ 2147483647 h 196"/>
                    <a:gd name="T60" fmla="*/ 2147483647 w 391"/>
                    <a:gd name="T61" fmla="*/ 2147483647 h 196"/>
                    <a:gd name="T62" fmla="*/ 2147483647 w 391"/>
                    <a:gd name="T63" fmla="*/ 2147483647 h 196"/>
                    <a:gd name="T64" fmla="*/ 2147483647 w 391"/>
                    <a:gd name="T65" fmla="*/ 2147483647 h 196"/>
                    <a:gd name="T66" fmla="*/ 2147483647 w 391"/>
                    <a:gd name="T67" fmla="*/ 2147483647 h 196"/>
                    <a:gd name="T68" fmla="*/ 2147483647 w 391"/>
                    <a:gd name="T69" fmla="*/ 2147483647 h 196"/>
                    <a:gd name="T70" fmla="*/ 2147483647 w 391"/>
                    <a:gd name="T71" fmla="*/ 2147483647 h 196"/>
                    <a:gd name="T72" fmla="*/ 2147483647 w 391"/>
                    <a:gd name="T73" fmla="*/ 2147483647 h 196"/>
                    <a:gd name="T74" fmla="*/ 2147483647 w 391"/>
                    <a:gd name="T75" fmla="*/ 2147483647 h 196"/>
                    <a:gd name="T76" fmla="*/ 2147483647 w 391"/>
                    <a:gd name="T77" fmla="*/ 2147483647 h 196"/>
                    <a:gd name="T78" fmla="*/ 2147483647 w 391"/>
                    <a:gd name="T79" fmla="*/ 2147483647 h 196"/>
                    <a:gd name="T80" fmla="*/ 2147483647 w 391"/>
                    <a:gd name="T81" fmla="*/ 2147483647 h 196"/>
                    <a:gd name="T82" fmla="*/ 2147483647 w 391"/>
                    <a:gd name="T83" fmla="*/ 2147483647 h 196"/>
                    <a:gd name="T84" fmla="*/ 2147483647 w 391"/>
                    <a:gd name="T85" fmla="*/ 2147483647 h 196"/>
                    <a:gd name="T86" fmla="*/ 2147483647 w 391"/>
                    <a:gd name="T87" fmla="*/ 2147483647 h 196"/>
                    <a:gd name="T88" fmla="*/ 2147483647 w 391"/>
                    <a:gd name="T89" fmla="*/ 2147483647 h 196"/>
                    <a:gd name="T90" fmla="*/ 2147483647 w 391"/>
                    <a:gd name="T91" fmla="*/ 2147483647 h 196"/>
                    <a:gd name="T92" fmla="*/ 2147483647 w 391"/>
                    <a:gd name="T93" fmla="*/ 2147483647 h 196"/>
                    <a:gd name="T94" fmla="*/ 2147483647 w 391"/>
                    <a:gd name="T95" fmla="*/ 2147483647 h 196"/>
                    <a:gd name="T96" fmla="*/ 2147483647 w 391"/>
                    <a:gd name="T97" fmla="*/ 2147483647 h 196"/>
                    <a:gd name="T98" fmla="*/ 2147483647 w 391"/>
                    <a:gd name="T99" fmla="*/ 2147483647 h 196"/>
                    <a:gd name="T100" fmla="*/ 2147483647 w 391"/>
                    <a:gd name="T101" fmla="*/ 2147483647 h 196"/>
                    <a:gd name="T102" fmla="*/ 2147483647 w 391"/>
                    <a:gd name="T103" fmla="*/ 2147483647 h 196"/>
                    <a:gd name="T104" fmla="*/ 2147483647 w 391"/>
                    <a:gd name="T105" fmla="*/ 2147483647 h 196"/>
                    <a:gd name="T106" fmla="*/ 2147483647 w 391"/>
                    <a:gd name="T107" fmla="*/ 2147483647 h 196"/>
                    <a:gd name="T108" fmla="*/ 2147483647 w 391"/>
                    <a:gd name="T109" fmla="*/ 2147483647 h 196"/>
                    <a:gd name="T110" fmla="*/ 2147483647 w 391"/>
                    <a:gd name="T111" fmla="*/ 2147483647 h 196"/>
                    <a:gd name="T112" fmla="*/ 2147483647 w 391"/>
                    <a:gd name="T113" fmla="*/ 2147483647 h 196"/>
                    <a:gd name="T114" fmla="*/ 0 w 391"/>
                    <a:gd name="T115" fmla="*/ 2147483647 h 196"/>
                    <a:gd name="T116" fmla="*/ 2147483647 w 391"/>
                    <a:gd name="T117" fmla="*/ 2147483647 h 196"/>
                    <a:gd name="T118" fmla="*/ 2147483647 w 391"/>
                    <a:gd name="T119" fmla="*/ 2147483647 h 196"/>
                    <a:gd name="T120" fmla="*/ 2147483647 w 391"/>
                    <a:gd name="T121" fmla="*/ 2147483647 h 196"/>
                    <a:gd name="T122" fmla="*/ 2147483647 w 391"/>
                    <a:gd name="T123" fmla="*/ 2147483647 h 19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391"/>
                    <a:gd name="T187" fmla="*/ 0 h 196"/>
                    <a:gd name="T188" fmla="*/ 391 w 391"/>
                    <a:gd name="T189" fmla="*/ 196 h 19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391" h="196">
                      <a:moveTo>
                        <a:pt x="91" y="42"/>
                      </a:moveTo>
                      <a:lnTo>
                        <a:pt x="98" y="41"/>
                      </a:lnTo>
                      <a:lnTo>
                        <a:pt x="99" y="41"/>
                      </a:lnTo>
                      <a:lnTo>
                        <a:pt x="111" y="40"/>
                      </a:lnTo>
                      <a:lnTo>
                        <a:pt x="119" y="37"/>
                      </a:lnTo>
                      <a:lnTo>
                        <a:pt x="159" y="30"/>
                      </a:lnTo>
                      <a:lnTo>
                        <a:pt x="162" y="30"/>
                      </a:lnTo>
                      <a:lnTo>
                        <a:pt x="162" y="29"/>
                      </a:lnTo>
                      <a:lnTo>
                        <a:pt x="165" y="29"/>
                      </a:lnTo>
                      <a:lnTo>
                        <a:pt x="174" y="27"/>
                      </a:lnTo>
                      <a:lnTo>
                        <a:pt x="183" y="24"/>
                      </a:lnTo>
                      <a:lnTo>
                        <a:pt x="195" y="23"/>
                      </a:lnTo>
                      <a:lnTo>
                        <a:pt x="201" y="22"/>
                      </a:lnTo>
                      <a:lnTo>
                        <a:pt x="206" y="20"/>
                      </a:lnTo>
                      <a:lnTo>
                        <a:pt x="208" y="20"/>
                      </a:lnTo>
                      <a:lnTo>
                        <a:pt x="217" y="17"/>
                      </a:lnTo>
                      <a:lnTo>
                        <a:pt x="222" y="16"/>
                      </a:lnTo>
                      <a:lnTo>
                        <a:pt x="231" y="15"/>
                      </a:lnTo>
                      <a:lnTo>
                        <a:pt x="234" y="13"/>
                      </a:lnTo>
                      <a:lnTo>
                        <a:pt x="238" y="13"/>
                      </a:lnTo>
                      <a:lnTo>
                        <a:pt x="241" y="13"/>
                      </a:lnTo>
                      <a:lnTo>
                        <a:pt x="260" y="8"/>
                      </a:lnTo>
                      <a:lnTo>
                        <a:pt x="262" y="8"/>
                      </a:lnTo>
                      <a:lnTo>
                        <a:pt x="270" y="6"/>
                      </a:lnTo>
                      <a:lnTo>
                        <a:pt x="281" y="4"/>
                      </a:lnTo>
                      <a:lnTo>
                        <a:pt x="291" y="1"/>
                      </a:lnTo>
                      <a:lnTo>
                        <a:pt x="298" y="0"/>
                      </a:lnTo>
                      <a:lnTo>
                        <a:pt x="298" y="6"/>
                      </a:lnTo>
                      <a:lnTo>
                        <a:pt x="299" y="8"/>
                      </a:lnTo>
                      <a:lnTo>
                        <a:pt x="308" y="37"/>
                      </a:lnTo>
                      <a:lnTo>
                        <a:pt x="308" y="40"/>
                      </a:lnTo>
                      <a:lnTo>
                        <a:pt x="310" y="45"/>
                      </a:lnTo>
                      <a:lnTo>
                        <a:pt x="310" y="47"/>
                      </a:lnTo>
                      <a:lnTo>
                        <a:pt x="310" y="49"/>
                      </a:lnTo>
                      <a:lnTo>
                        <a:pt x="312" y="49"/>
                      </a:lnTo>
                      <a:lnTo>
                        <a:pt x="312" y="51"/>
                      </a:lnTo>
                      <a:lnTo>
                        <a:pt x="315" y="58"/>
                      </a:lnTo>
                      <a:lnTo>
                        <a:pt x="315" y="59"/>
                      </a:lnTo>
                      <a:lnTo>
                        <a:pt x="315" y="60"/>
                      </a:lnTo>
                      <a:lnTo>
                        <a:pt x="319" y="76"/>
                      </a:lnTo>
                      <a:lnTo>
                        <a:pt x="324" y="94"/>
                      </a:lnTo>
                      <a:lnTo>
                        <a:pt x="326" y="100"/>
                      </a:lnTo>
                      <a:lnTo>
                        <a:pt x="330" y="112"/>
                      </a:lnTo>
                      <a:lnTo>
                        <a:pt x="330" y="114"/>
                      </a:lnTo>
                      <a:lnTo>
                        <a:pt x="331" y="118"/>
                      </a:lnTo>
                      <a:lnTo>
                        <a:pt x="331" y="121"/>
                      </a:lnTo>
                      <a:lnTo>
                        <a:pt x="335" y="132"/>
                      </a:lnTo>
                      <a:lnTo>
                        <a:pt x="351" y="130"/>
                      </a:lnTo>
                      <a:lnTo>
                        <a:pt x="365" y="127"/>
                      </a:lnTo>
                      <a:lnTo>
                        <a:pt x="374" y="124"/>
                      </a:lnTo>
                      <a:lnTo>
                        <a:pt x="381" y="123"/>
                      </a:lnTo>
                      <a:lnTo>
                        <a:pt x="388" y="121"/>
                      </a:lnTo>
                      <a:lnTo>
                        <a:pt x="390" y="130"/>
                      </a:lnTo>
                      <a:lnTo>
                        <a:pt x="383" y="170"/>
                      </a:lnTo>
                      <a:lnTo>
                        <a:pt x="370" y="175"/>
                      </a:lnTo>
                      <a:lnTo>
                        <a:pt x="365" y="177"/>
                      </a:lnTo>
                      <a:lnTo>
                        <a:pt x="352" y="181"/>
                      </a:lnTo>
                      <a:lnTo>
                        <a:pt x="351" y="186"/>
                      </a:lnTo>
                      <a:lnTo>
                        <a:pt x="342" y="186"/>
                      </a:lnTo>
                      <a:lnTo>
                        <a:pt x="331" y="195"/>
                      </a:lnTo>
                      <a:lnTo>
                        <a:pt x="331" y="171"/>
                      </a:lnTo>
                      <a:lnTo>
                        <a:pt x="321" y="172"/>
                      </a:lnTo>
                      <a:lnTo>
                        <a:pt x="327" y="160"/>
                      </a:lnTo>
                      <a:lnTo>
                        <a:pt x="321" y="157"/>
                      </a:lnTo>
                      <a:lnTo>
                        <a:pt x="320" y="157"/>
                      </a:lnTo>
                      <a:lnTo>
                        <a:pt x="320" y="160"/>
                      </a:lnTo>
                      <a:lnTo>
                        <a:pt x="315" y="156"/>
                      </a:lnTo>
                      <a:lnTo>
                        <a:pt x="312" y="149"/>
                      </a:lnTo>
                      <a:lnTo>
                        <a:pt x="312" y="161"/>
                      </a:lnTo>
                      <a:lnTo>
                        <a:pt x="301" y="164"/>
                      </a:lnTo>
                      <a:lnTo>
                        <a:pt x="294" y="159"/>
                      </a:lnTo>
                      <a:lnTo>
                        <a:pt x="281" y="141"/>
                      </a:lnTo>
                      <a:lnTo>
                        <a:pt x="288" y="136"/>
                      </a:lnTo>
                      <a:lnTo>
                        <a:pt x="283" y="125"/>
                      </a:lnTo>
                      <a:lnTo>
                        <a:pt x="294" y="123"/>
                      </a:lnTo>
                      <a:lnTo>
                        <a:pt x="284" y="113"/>
                      </a:lnTo>
                      <a:lnTo>
                        <a:pt x="277" y="121"/>
                      </a:lnTo>
                      <a:lnTo>
                        <a:pt x="276" y="113"/>
                      </a:lnTo>
                      <a:lnTo>
                        <a:pt x="284" y="100"/>
                      </a:lnTo>
                      <a:lnTo>
                        <a:pt x="278" y="91"/>
                      </a:lnTo>
                      <a:lnTo>
                        <a:pt x="278" y="95"/>
                      </a:lnTo>
                      <a:lnTo>
                        <a:pt x="273" y="100"/>
                      </a:lnTo>
                      <a:lnTo>
                        <a:pt x="272" y="81"/>
                      </a:lnTo>
                      <a:lnTo>
                        <a:pt x="277" y="87"/>
                      </a:lnTo>
                      <a:lnTo>
                        <a:pt x="284" y="84"/>
                      </a:lnTo>
                      <a:lnTo>
                        <a:pt x="283" y="73"/>
                      </a:lnTo>
                      <a:lnTo>
                        <a:pt x="274" y="71"/>
                      </a:lnTo>
                      <a:lnTo>
                        <a:pt x="272" y="63"/>
                      </a:lnTo>
                      <a:lnTo>
                        <a:pt x="278" y="45"/>
                      </a:lnTo>
                      <a:lnTo>
                        <a:pt x="288" y="41"/>
                      </a:lnTo>
                      <a:lnTo>
                        <a:pt x="284" y="20"/>
                      </a:lnTo>
                      <a:lnTo>
                        <a:pt x="278" y="24"/>
                      </a:lnTo>
                      <a:lnTo>
                        <a:pt x="277" y="38"/>
                      </a:lnTo>
                      <a:lnTo>
                        <a:pt x="269" y="47"/>
                      </a:lnTo>
                      <a:lnTo>
                        <a:pt x="267" y="53"/>
                      </a:lnTo>
                      <a:lnTo>
                        <a:pt x="262" y="49"/>
                      </a:lnTo>
                      <a:lnTo>
                        <a:pt x="260" y="55"/>
                      </a:lnTo>
                      <a:lnTo>
                        <a:pt x="260" y="60"/>
                      </a:lnTo>
                      <a:lnTo>
                        <a:pt x="249" y="67"/>
                      </a:lnTo>
                      <a:lnTo>
                        <a:pt x="259" y="74"/>
                      </a:lnTo>
                      <a:lnTo>
                        <a:pt x="263" y="88"/>
                      </a:lnTo>
                      <a:lnTo>
                        <a:pt x="258" y="116"/>
                      </a:lnTo>
                      <a:lnTo>
                        <a:pt x="260" y="121"/>
                      </a:lnTo>
                      <a:lnTo>
                        <a:pt x="267" y="143"/>
                      </a:lnTo>
                      <a:lnTo>
                        <a:pt x="280" y="154"/>
                      </a:lnTo>
                      <a:lnTo>
                        <a:pt x="278" y="161"/>
                      </a:lnTo>
                      <a:lnTo>
                        <a:pt x="284" y="161"/>
                      </a:lnTo>
                      <a:lnTo>
                        <a:pt x="283" y="167"/>
                      </a:lnTo>
                      <a:lnTo>
                        <a:pt x="291" y="179"/>
                      </a:lnTo>
                      <a:lnTo>
                        <a:pt x="294" y="189"/>
                      </a:lnTo>
                      <a:lnTo>
                        <a:pt x="283" y="181"/>
                      </a:lnTo>
                      <a:lnTo>
                        <a:pt x="280" y="185"/>
                      </a:lnTo>
                      <a:lnTo>
                        <a:pt x="265" y="174"/>
                      </a:lnTo>
                      <a:lnTo>
                        <a:pt x="249" y="177"/>
                      </a:lnTo>
                      <a:lnTo>
                        <a:pt x="244" y="168"/>
                      </a:lnTo>
                      <a:lnTo>
                        <a:pt x="242" y="174"/>
                      </a:lnTo>
                      <a:lnTo>
                        <a:pt x="238" y="172"/>
                      </a:lnTo>
                      <a:lnTo>
                        <a:pt x="229" y="160"/>
                      </a:lnTo>
                      <a:lnTo>
                        <a:pt x="219" y="163"/>
                      </a:lnTo>
                      <a:lnTo>
                        <a:pt x="216" y="167"/>
                      </a:lnTo>
                      <a:lnTo>
                        <a:pt x="210" y="168"/>
                      </a:lnTo>
                      <a:lnTo>
                        <a:pt x="206" y="153"/>
                      </a:lnTo>
                      <a:lnTo>
                        <a:pt x="213" y="139"/>
                      </a:lnTo>
                      <a:lnTo>
                        <a:pt x="212" y="135"/>
                      </a:lnTo>
                      <a:lnTo>
                        <a:pt x="213" y="134"/>
                      </a:lnTo>
                      <a:lnTo>
                        <a:pt x="216" y="131"/>
                      </a:lnTo>
                      <a:lnTo>
                        <a:pt x="219" y="125"/>
                      </a:lnTo>
                      <a:lnTo>
                        <a:pt x="217" y="123"/>
                      </a:lnTo>
                      <a:lnTo>
                        <a:pt x="217" y="121"/>
                      </a:lnTo>
                      <a:lnTo>
                        <a:pt x="222" y="114"/>
                      </a:lnTo>
                      <a:lnTo>
                        <a:pt x="226" y="107"/>
                      </a:lnTo>
                      <a:lnTo>
                        <a:pt x="216" y="100"/>
                      </a:lnTo>
                      <a:lnTo>
                        <a:pt x="210" y="102"/>
                      </a:lnTo>
                      <a:lnTo>
                        <a:pt x="210" y="105"/>
                      </a:lnTo>
                      <a:lnTo>
                        <a:pt x="208" y="107"/>
                      </a:lnTo>
                      <a:lnTo>
                        <a:pt x="205" y="105"/>
                      </a:lnTo>
                      <a:lnTo>
                        <a:pt x="195" y="103"/>
                      </a:lnTo>
                      <a:lnTo>
                        <a:pt x="195" y="99"/>
                      </a:lnTo>
                      <a:lnTo>
                        <a:pt x="188" y="98"/>
                      </a:lnTo>
                      <a:lnTo>
                        <a:pt x="184" y="98"/>
                      </a:lnTo>
                      <a:lnTo>
                        <a:pt x="170" y="94"/>
                      </a:lnTo>
                      <a:lnTo>
                        <a:pt x="174" y="82"/>
                      </a:lnTo>
                      <a:lnTo>
                        <a:pt x="170" y="80"/>
                      </a:lnTo>
                      <a:lnTo>
                        <a:pt x="158" y="76"/>
                      </a:lnTo>
                      <a:lnTo>
                        <a:pt x="154" y="74"/>
                      </a:lnTo>
                      <a:lnTo>
                        <a:pt x="151" y="76"/>
                      </a:lnTo>
                      <a:lnTo>
                        <a:pt x="148" y="74"/>
                      </a:lnTo>
                      <a:lnTo>
                        <a:pt x="145" y="66"/>
                      </a:lnTo>
                      <a:lnTo>
                        <a:pt x="138" y="59"/>
                      </a:lnTo>
                      <a:lnTo>
                        <a:pt x="131" y="47"/>
                      </a:lnTo>
                      <a:lnTo>
                        <a:pt x="122" y="51"/>
                      </a:lnTo>
                      <a:lnTo>
                        <a:pt x="119" y="49"/>
                      </a:lnTo>
                      <a:lnTo>
                        <a:pt x="109" y="44"/>
                      </a:lnTo>
                      <a:lnTo>
                        <a:pt x="99" y="52"/>
                      </a:lnTo>
                      <a:lnTo>
                        <a:pt x="94" y="52"/>
                      </a:lnTo>
                      <a:lnTo>
                        <a:pt x="91" y="53"/>
                      </a:lnTo>
                      <a:lnTo>
                        <a:pt x="91" y="56"/>
                      </a:lnTo>
                      <a:lnTo>
                        <a:pt x="86" y="67"/>
                      </a:lnTo>
                      <a:lnTo>
                        <a:pt x="83" y="67"/>
                      </a:lnTo>
                      <a:lnTo>
                        <a:pt x="72" y="67"/>
                      </a:lnTo>
                      <a:lnTo>
                        <a:pt x="69" y="67"/>
                      </a:lnTo>
                      <a:lnTo>
                        <a:pt x="56" y="60"/>
                      </a:lnTo>
                      <a:lnTo>
                        <a:pt x="43" y="81"/>
                      </a:lnTo>
                      <a:lnTo>
                        <a:pt x="38" y="80"/>
                      </a:lnTo>
                      <a:lnTo>
                        <a:pt x="29" y="94"/>
                      </a:lnTo>
                      <a:lnTo>
                        <a:pt x="24" y="96"/>
                      </a:lnTo>
                      <a:lnTo>
                        <a:pt x="23" y="99"/>
                      </a:lnTo>
                      <a:lnTo>
                        <a:pt x="16" y="107"/>
                      </a:lnTo>
                      <a:lnTo>
                        <a:pt x="9" y="116"/>
                      </a:lnTo>
                      <a:lnTo>
                        <a:pt x="2" y="81"/>
                      </a:lnTo>
                      <a:lnTo>
                        <a:pt x="0" y="60"/>
                      </a:lnTo>
                      <a:lnTo>
                        <a:pt x="2" y="60"/>
                      </a:lnTo>
                      <a:lnTo>
                        <a:pt x="5" y="59"/>
                      </a:lnTo>
                      <a:lnTo>
                        <a:pt x="6" y="59"/>
                      </a:lnTo>
                      <a:lnTo>
                        <a:pt x="31" y="55"/>
                      </a:lnTo>
                      <a:lnTo>
                        <a:pt x="34" y="53"/>
                      </a:lnTo>
                      <a:lnTo>
                        <a:pt x="45" y="52"/>
                      </a:lnTo>
                      <a:lnTo>
                        <a:pt x="48" y="51"/>
                      </a:lnTo>
                      <a:lnTo>
                        <a:pt x="49" y="51"/>
                      </a:lnTo>
                      <a:lnTo>
                        <a:pt x="54" y="51"/>
                      </a:lnTo>
                      <a:lnTo>
                        <a:pt x="76" y="47"/>
                      </a:lnTo>
                      <a:lnTo>
                        <a:pt x="79" y="45"/>
                      </a:lnTo>
                      <a:lnTo>
                        <a:pt x="88" y="44"/>
                      </a:lnTo>
                      <a:lnTo>
                        <a:pt x="91" y="42"/>
                      </a:lnTo>
                    </a:path>
                  </a:pathLst>
                </a:custGeom>
                <a:solidFill>
                  <a:srgbClr val="AFABAB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2" name="Freeform 214"/>
                <p:cNvSpPr>
                  <a:spLocks/>
                </p:cNvSpPr>
                <p:nvPr/>
              </p:nvSpPr>
              <p:spPr bwMode="auto">
                <a:xfrm>
                  <a:off x="7771803" y="1485725"/>
                  <a:ext cx="500062" cy="733425"/>
                </a:xfrm>
                <a:custGeom>
                  <a:avLst/>
                  <a:gdLst>
                    <a:gd name="T0" fmla="*/ 2147483647 w 317"/>
                    <a:gd name="T1" fmla="*/ 2147483647 h 499"/>
                    <a:gd name="T2" fmla="*/ 2147483647 w 317"/>
                    <a:gd name="T3" fmla="*/ 2147483647 h 499"/>
                    <a:gd name="T4" fmla="*/ 0 w 317"/>
                    <a:gd name="T5" fmla="*/ 2147483647 h 499"/>
                    <a:gd name="T6" fmla="*/ 2147483647 w 317"/>
                    <a:gd name="T7" fmla="*/ 2147483647 h 499"/>
                    <a:gd name="T8" fmla="*/ 2147483647 w 317"/>
                    <a:gd name="T9" fmla="*/ 2147483647 h 499"/>
                    <a:gd name="T10" fmla="*/ 2147483647 w 317"/>
                    <a:gd name="T11" fmla="*/ 2147483647 h 499"/>
                    <a:gd name="T12" fmla="*/ 2147483647 w 317"/>
                    <a:gd name="T13" fmla="*/ 2147483647 h 499"/>
                    <a:gd name="T14" fmla="*/ 2147483647 w 317"/>
                    <a:gd name="T15" fmla="*/ 2147483647 h 499"/>
                    <a:gd name="T16" fmla="*/ 2147483647 w 317"/>
                    <a:gd name="T17" fmla="*/ 2147483647 h 499"/>
                    <a:gd name="T18" fmla="*/ 2147483647 w 317"/>
                    <a:gd name="T19" fmla="*/ 2147483647 h 499"/>
                    <a:gd name="T20" fmla="*/ 2147483647 w 317"/>
                    <a:gd name="T21" fmla="*/ 2147483647 h 499"/>
                    <a:gd name="T22" fmla="*/ 2147483647 w 317"/>
                    <a:gd name="T23" fmla="*/ 2147483647 h 499"/>
                    <a:gd name="T24" fmla="*/ 2147483647 w 317"/>
                    <a:gd name="T25" fmla="*/ 2147483647 h 499"/>
                    <a:gd name="T26" fmla="*/ 2147483647 w 317"/>
                    <a:gd name="T27" fmla="*/ 0 h 499"/>
                    <a:gd name="T28" fmla="*/ 2147483647 w 317"/>
                    <a:gd name="T29" fmla="*/ 2147483647 h 499"/>
                    <a:gd name="T30" fmla="*/ 2147483647 w 317"/>
                    <a:gd name="T31" fmla="*/ 2147483647 h 499"/>
                    <a:gd name="T32" fmla="*/ 2147483647 w 317"/>
                    <a:gd name="T33" fmla="*/ 2147483647 h 499"/>
                    <a:gd name="T34" fmla="*/ 2147483647 w 317"/>
                    <a:gd name="T35" fmla="*/ 2147483647 h 499"/>
                    <a:gd name="T36" fmla="*/ 2147483647 w 317"/>
                    <a:gd name="T37" fmla="*/ 2147483647 h 499"/>
                    <a:gd name="T38" fmla="*/ 2147483647 w 317"/>
                    <a:gd name="T39" fmla="*/ 2147483647 h 499"/>
                    <a:gd name="T40" fmla="*/ 2147483647 w 317"/>
                    <a:gd name="T41" fmla="*/ 2147483647 h 499"/>
                    <a:gd name="T42" fmla="*/ 2147483647 w 317"/>
                    <a:gd name="T43" fmla="*/ 2147483647 h 499"/>
                    <a:gd name="T44" fmla="*/ 2147483647 w 317"/>
                    <a:gd name="T45" fmla="*/ 2147483647 h 499"/>
                    <a:gd name="T46" fmla="*/ 2147483647 w 317"/>
                    <a:gd name="T47" fmla="*/ 2147483647 h 499"/>
                    <a:gd name="T48" fmla="*/ 2147483647 w 317"/>
                    <a:gd name="T49" fmla="*/ 2147483647 h 499"/>
                    <a:gd name="T50" fmla="*/ 2147483647 w 317"/>
                    <a:gd name="T51" fmla="*/ 2147483647 h 499"/>
                    <a:gd name="T52" fmla="*/ 2147483647 w 317"/>
                    <a:gd name="T53" fmla="*/ 2147483647 h 499"/>
                    <a:gd name="T54" fmla="*/ 2147483647 w 317"/>
                    <a:gd name="T55" fmla="*/ 2147483647 h 499"/>
                    <a:gd name="T56" fmla="*/ 2147483647 w 317"/>
                    <a:gd name="T57" fmla="*/ 2147483647 h 499"/>
                    <a:gd name="T58" fmla="*/ 2147483647 w 317"/>
                    <a:gd name="T59" fmla="*/ 2147483647 h 499"/>
                    <a:gd name="T60" fmla="*/ 2147483647 w 317"/>
                    <a:gd name="T61" fmla="*/ 2147483647 h 499"/>
                    <a:gd name="T62" fmla="*/ 2147483647 w 317"/>
                    <a:gd name="T63" fmla="*/ 2147483647 h 499"/>
                    <a:gd name="T64" fmla="*/ 2147483647 w 317"/>
                    <a:gd name="T65" fmla="*/ 2147483647 h 499"/>
                    <a:gd name="T66" fmla="*/ 2147483647 w 317"/>
                    <a:gd name="T67" fmla="*/ 2147483647 h 499"/>
                    <a:gd name="T68" fmla="*/ 2147483647 w 317"/>
                    <a:gd name="T69" fmla="*/ 2147483647 h 499"/>
                    <a:gd name="T70" fmla="*/ 2147483647 w 317"/>
                    <a:gd name="T71" fmla="*/ 2147483647 h 499"/>
                    <a:gd name="T72" fmla="*/ 2147483647 w 317"/>
                    <a:gd name="T73" fmla="*/ 2147483647 h 499"/>
                    <a:gd name="T74" fmla="*/ 2147483647 w 317"/>
                    <a:gd name="T75" fmla="*/ 2147483647 h 499"/>
                    <a:gd name="T76" fmla="*/ 2147483647 w 317"/>
                    <a:gd name="T77" fmla="*/ 2147483647 h 499"/>
                    <a:gd name="T78" fmla="*/ 2147483647 w 317"/>
                    <a:gd name="T79" fmla="*/ 2147483647 h 499"/>
                    <a:gd name="T80" fmla="*/ 2147483647 w 317"/>
                    <a:gd name="T81" fmla="*/ 2147483647 h 499"/>
                    <a:gd name="T82" fmla="*/ 2147483647 w 317"/>
                    <a:gd name="T83" fmla="*/ 2147483647 h 499"/>
                    <a:gd name="T84" fmla="*/ 2147483647 w 317"/>
                    <a:gd name="T85" fmla="*/ 2147483647 h 499"/>
                    <a:gd name="T86" fmla="*/ 2147483647 w 317"/>
                    <a:gd name="T87" fmla="*/ 2147483647 h 499"/>
                    <a:gd name="T88" fmla="*/ 2147483647 w 317"/>
                    <a:gd name="T89" fmla="*/ 2147483647 h 499"/>
                    <a:gd name="T90" fmla="*/ 2147483647 w 317"/>
                    <a:gd name="T91" fmla="*/ 2147483647 h 499"/>
                    <a:gd name="T92" fmla="*/ 2147483647 w 317"/>
                    <a:gd name="T93" fmla="*/ 2147483647 h 499"/>
                    <a:gd name="T94" fmla="*/ 2147483647 w 317"/>
                    <a:gd name="T95" fmla="*/ 2147483647 h 499"/>
                    <a:gd name="T96" fmla="*/ 2147483647 w 317"/>
                    <a:gd name="T97" fmla="*/ 2147483647 h 499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317"/>
                    <a:gd name="T148" fmla="*/ 0 h 499"/>
                    <a:gd name="T149" fmla="*/ 317 w 317"/>
                    <a:gd name="T150" fmla="*/ 499 h 499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317" h="499">
                      <a:moveTo>
                        <a:pt x="48" y="427"/>
                      </a:moveTo>
                      <a:lnTo>
                        <a:pt x="41" y="406"/>
                      </a:lnTo>
                      <a:lnTo>
                        <a:pt x="33" y="379"/>
                      </a:lnTo>
                      <a:lnTo>
                        <a:pt x="31" y="375"/>
                      </a:lnTo>
                      <a:lnTo>
                        <a:pt x="16" y="326"/>
                      </a:lnTo>
                      <a:lnTo>
                        <a:pt x="0" y="280"/>
                      </a:lnTo>
                      <a:lnTo>
                        <a:pt x="0" y="275"/>
                      </a:lnTo>
                      <a:lnTo>
                        <a:pt x="2" y="265"/>
                      </a:lnTo>
                      <a:lnTo>
                        <a:pt x="16" y="272"/>
                      </a:lnTo>
                      <a:lnTo>
                        <a:pt x="16" y="268"/>
                      </a:lnTo>
                      <a:lnTo>
                        <a:pt x="18" y="251"/>
                      </a:lnTo>
                      <a:lnTo>
                        <a:pt x="29" y="251"/>
                      </a:lnTo>
                      <a:lnTo>
                        <a:pt x="22" y="229"/>
                      </a:lnTo>
                      <a:lnTo>
                        <a:pt x="26" y="222"/>
                      </a:lnTo>
                      <a:lnTo>
                        <a:pt x="36" y="210"/>
                      </a:lnTo>
                      <a:lnTo>
                        <a:pt x="41" y="187"/>
                      </a:lnTo>
                      <a:lnTo>
                        <a:pt x="34" y="182"/>
                      </a:lnTo>
                      <a:lnTo>
                        <a:pt x="34" y="168"/>
                      </a:lnTo>
                      <a:lnTo>
                        <a:pt x="31" y="155"/>
                      </a:lnTo>
                      <a:lnTo>
                        <a:pt x="40" y="133"/>
                      </a:lnTo>
                      <a:lnTo>
                        <a:pt x="38" y="116"/>
                      </a:lnTo>
                      <a:lnTo>
                        <a:pt x="36" y="104"/>
                      </a:lnTo>
                      <a:lnTo>
                        <a:pt x="69" y="9"/>
                      </a:lnTo>
                      <a:lnTo>
                        <a:pt x="85" y="23"/>
                      </a:lnTo>
                      <a:lnTo>
                        <a:pt x="92" y="27"/>
                      </a:lnTo>
                      <a:lnTo>
                        <a:pt x="119" y="18"/>
                      </a:lnTo>
                      <a:lnTo>
                        <a:pt x="134" y="1"/>
                      </a:lnTo>
                      <a:lnTo>
                        <a:pt x="141" y="0"/>
                      </a:lnTo>
                      <a:lnTo>
                        <a:pt x="167" y="9"/>
                      </a:lnTo>
                      <a:lnTo>
                        <a:pt x="174" y="16"/>
                      </a:lnTo>
                      <a:lnTo>
                        <a:pt x="181" y="18"/>
                      </a:lnTo>
                      <a:lnTo>
                        <a:pt x="225" y="161"/>
                      </a:lnTo>
                      <a:lnTo>
                        <a:pt x="250" y="165"/>
                      </a:lnTo>
                      <a:lnTo>
                        <a:pt x="253" y="161"/>
                      </a:lnTo>
                      <a:lnTo>
                        <a:pt x="264" y="198"/>
                      </a:lnTo>
                      <a:lnTo>
                        <a:pt x="277" y="208"/>
                      </a:lnTo>
                      <a:lnTo>
                        <a:pt x="279" y="207"/>
                      </a:lnTo>
                      <a:lnTo>
                        <a:pt x="279" y="201"/>
                      </a:lnTo>
                      <a:lnTo>
                        <a:pt x="293" y="204"/>
                      </a:lnTo>
                      <a:lnTo>
                        <a:pt x="309" y="221"/>
                      </a:lnTo>
                      <a:lnTo>
                        <a:pt x="316" y="232"/>
                      </a:lnTo>
                      <a:lnTo>
                        <a:pt x="302" y="258"/>
                      </a:lnTo>
                      <a:lnTo>
                        <a:pt x="299" y="258"/>
                      </a:lnTo>
                      <a:lnTo>
                        <a:pt x="300" y="261"/>
                      </a:lnTo>
                      <a:lnTo>
                        <a:pt x="296" y="260"/>
                      </a:lnTo>
                      <a:lnTo>
                        <a:pt x="291" y="261"/>
                      </a:lnTo>
                      <a:lnTo>
                        <a:pt x="292" y="264"/>
                      </a:lnTo>
                      <a:lnTo>
                        <a:pt x="284" y="271"/>
                      </a:lnTo>
                      <a:lnTo>
                        <a:pt x="285" y="278"/>
                      </a:lnTo>
                      <a:lnTo>
                        <a:pt x="279" y="286"/>
                      </a:lnTo>
                      <a:lnTo>
                        <a:pt x="278" y="280"/>
                      </a:lnTo>
                      <a:lnTo>
                        <a:pt x="263" y="285"/>
                      </a:lnTo>
                      <a:lnTo>
                        <a:pt x="261" y="294"/>
                      </a:lnTo>
                      <a:lnTo>
                        <a:pt x="256" y="297"/>
                      </a:lnTo>
                      <a:lnTo>
                        <a:pt x="252" y="300"/>
                      </a:lnTo>
                      <a:lnTo>
                        <a:pt x="252" y="307"/>
                      </a:lnTo>
                      <a:lnTo>
                        <a:pt x="238" y="321"/>
                      </a:lnTo>
                      <a:lnTo>
                        <a:pt x="227" y="322"/>
                      </a:lnTo>
                      <a:lnTo>
                        <a:pt x="214" y="308"/>
                      </a:lnTo>
                      <a:lnTo>
                        <a:pt x="217" y="318"/>
                      </a:lnTo>
                      <a:lnTo>
                        <a:pt x="209" y="343"/>
                      </a:lnTo>
                      <a:lnTo>
                        <a:pt x="194" y="326"/>
                      </a:lnTo>
                      <a:lnTo>
                        <a:pt x="191" y="306"/>
                      </a:lnTo>
                      <a:lnTo>
                        <a:pt x="189" y="306"/>
                      </a:lnTo>
                      <a:lnTo>
                        <a:pt x="187" y="315"/>
                      </a:lnTo>
                      <a:lnTo>
                        <a:pt x="181" y="322"/>
                      </a:lnTo>
                      <a:lnTo>
                        <a:pt x="181" y="336"/>
                      </a:lnTo>
                      <a:lnTo>
                        <a:pt x="181" y="351"/>
                      </a:lnTo>
                      <a:lnTo>
                        <a:pt x="187" y="364"/>
                      </a:lnTo>
                      <a:lnTo>
                        <a:pt x="170" y="382"/>
                      </a:lnTo>
                      <a:lnTo>
                        <a:pt x="164" y="382"/>
                      </a:lnTo>
                      <a:lnTo>
                        <a:pt x="158" y="386"/>
                      </a:lnTo>
                      <a:lnTo>
                        <a:pt x="156" y="390"/>
                      </a:lnTo>
                      <a:lnTo>
                        <a:pt x="149" y="396"/>
                      </a:lnTo>
                      <a:lnTo>
                        <a:pt x="144" y="396"/>
                      </a:lnTo>
                      <a:lnTo>
                        <a:pt x="141" y="406"/>
                      </a:lnTo>
                      <a:lnTo>
                        <a:pt x="137" y="413"/>
                      </a:lnTo>
                      <a:lnTo>
                        <a:pt x="131" y="407"/>
                      </a:lnTo>
                      <a:lnTo>
                        <a:pt x="128" y="407"/>
                      </a:lnTo>
                      <a:lnTo>
                        <a:pt x="124" y="414"/>
                      </a:lnTo>
                      <a:lnTo>
                        <a:pt x="115" y="420"/>
                      </a:lnTo>
                      <a:lnTo>
                        <a:pt x="110" y="428"/>
                      </a:lnTo>
                      <a:lnTo>
                        <a:pt x="113" y="434"/>
                      </a:lnTo>
                      <a:lnTo>
                        <a:pt x="112" y="438"/>
                      </a:lnTo>
                      <a:lnTo>
                        <a:pt x="109" y="436"/>
                      </a:lnTo>
                      <a:lnTo>
                        <a:pt x="102" y="440"/>
                      </a:lnTo>
                      <a:lnTo>
                        <a:pt x="101" y="445"/>
                      </a:lnTo>
                      <a:lnTo>
                        <a:pt x="102" y="447"/>
                      </a:lnTo>
                      <a:lnTo>
                        <a:pt x="106" y="447"/>
                      </a:lnTo>
                      <a:lnTo>
                        <a:pt x="92" y="475"/>
                      </a:lnTo>
                      <a:lnTo>
                        <a:pt x="95" y="484"/>
                      </a:lnTo>
                      <a:lnTo>
                        <a:pt x="90" y="498"/>
                      </a:lnTo>
                      <a:lnTo>
                        <a:pt x="85" y="496"/>
                      </a:lnTo>
                      <a:lnTo>
                        <a:pt x="79" y="493"/>
                      </a:lnTo>
                      <a:lnTo>
                        <a:pt x="74" y="481"/>
                      </a:lnTo>
                      <a:lnTo>
                        <a:pt x="62" y="472"/>
                      </a:lnTo>
                      <a:lnTo>
                        <a:pt x="56" y="453"/>
                      </a:lnTo>
                      <a:lnTo>
                        <a:pt x="48" y="431"/>
                      </a:lnTo>
                      <a:lnTo>
                        <a:pt x="48" y="427"/>
                      </a:lnTo>
                    </a:path>
                  </a:pathLst>
                </a:custGeom>
                <a:solidFill>
                  <a:srgbClr val="AFABAB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3" name="Freeform 215"/>
                <p:cNvSpPr>
                  <a:spLocks/>
                </p:cNvSpPr>
                <p:nvPr/>
              </p:nvSpPr>
              <p:spPr bwMode="auto">
                <a:xfrm>
                  <a:off x="7687665" y="1882600"/>
                  <a:ext cx="223838" cy="439738"/>
                </a:xfrm>
                <a:custGeom>
                  <a:avLst/>
                  <a:gdLst>
                    <a:gd name="T0" fmla="*/ 2147483647 w 142"/>
                    <a:gd name="T1" fmla="*/ 2147483647 h 299"/>
                    <a:gd name="T2" fmla="*/ 2147483647 w 142"/>
                    <a:gd name="T3" fmla="*/ 2147483647 h 299"/>
                    <a:gd name="T4" fmla="*/ 2147483647 w 142"/>
                    <a:gd name="T5" fmla="*/ 2147483647 h 299"/>
                    <a:gd name="T6" fmla="*/ 2147483647 w 142"/>
                    <a:gd name="T7" fmla="*/ 2147483647 h 299"/>
                    <a:gd name="T8" fmla="*/ 2147483647 w 142"/>
                    <a:gd name="T9" fmla="*/ 2147483647 h 299"/>
                    <a:gd name="T10" fmla="*/ 2147483647 w 142"/>
                    <a:gd name="T11" fmla="*/ 2147483647 h 299"/>
                    <a:gd name="T12" fmla="*/ 2147483647 w 142"/>
                    <a:gd name="T13" fmla="*/ 2147483647 h 299"/>
                    <a:gd name="T14" fmla="*/ 2147483647 w 142"/>
                    <a:gd name="T15" fmla="*/ 2147483647 h 299"/>
                    <a:gd name="T16" fmla="*/ 2147483647 w 142"/>
                    <a:gd name="T17" fmla="*/ 2147483647 h 299"/>
                    <a:gd name="T18" fmla="*/ 2147483647 w 142"/>
                    <a:gd name="T19" fmla="*/ 2147483647 h 299"/>
                    <a:gd name="T20" fmla="*/ 2147483647 w 142"/>
                    <a:gd name="T21" fmla="*/ 2147483647 h 299"/>
                    <a:gd name="T22" fmla="*/ 2147483647 w 142"/>
                    <a:gd name="T23" fmla="*/ 2147483647 h 299"/>
                    <a:gd name="T24" fmla="*/ 2147483647 w 142"/>
                    <a:gd name="T25" fmla="*/ 2147483647 h 299"/>
                    <a:gd name="T26" fmla="*/ 2147483647 w 142"/>
                    <a:gd name="T27" fmla="*/ 2147483647 h 299"/>
                    <a:gd name="T28" fmla="*/ 2147483647 w 142"/>
                    <a:gd name="T29" fmla="*/ 2147483647 h 299"/>
                    <a:gd name="T30" fmla="*/ 2147483647 w 142"/>
                    <a:gd name="T31" fmla="*/ 2147483647 h 299"/>
                    <a:gd name="T32" fmla="*/ 2147483647 w 142"/>
                    <a:gd name="T33" fmla="*/ 2147483647 h 299"/>
                    <a:gd name="T34" fmla="*/ 2147483647 w 142"/>
                    <a:gd name="T35" fmla="*/ 2147483647 h 299"/>
                    <a:gd name="T36" fmla="*/ 2147483647 w 142"/>
                    <a:gd name="T37" fmla="*/ 2147483647 h 299"/>
                    <a:gd name="T38" fmla="*/ 2147483647 w 142"/>
                    <a:gd name="T39" fmla="*/ 2147483647 h 299"/>
                    <a:gd name="T40" fmla="*/ 2147483647 w 142"/>
                    <a:gd name="T41" fmla="*/ 0 h 299"/>
                    <a:gd name="T42" fmla="*/ 2147483647 w 142"/>
                    <a:gd name="T43" fmla="*/ 2147483647 h 299"/>
                    <a:gd name="T44" fmla="*/ 2147483647 w 142"/>
                    <a:gd name="T45" fmla="*/ 2147483647 h 299"/>
                    <a:gd name="T46" fmla="*/ 2147483647 w 142"/>
                    <a:gd name="T47" fmla="*/ 2147483647 h 299"/>
                    <a:gd name="T48" fmla="*/ 2147483647 w 142"/>
                    <a:gd name="T49" fmla="*/ 2147483647 h 299"/>
                    <a:gd name="T50" fmla="*/ 2147483647 w 142"/>
                    <a:gd name="T51" fmla="*/ 2147483647 h 299"/>
                    <a:gd name="T52" fmla="*/ 2147483647 w 142"/>
                    <a:gd name="T53" fmla="*/ 2147483647 h 299"/>
                    <a:gd name="T54" fmla="*/ 2147483647 w 142"/>
                    <a:gd name="T55" fmla="*/ 2147483647 h 299"/>
                    <a:gd name="T56" fmla="*/ 2147483647 w 142"/>
                    <a:gd name="T57" fmla="*/ 2147483647 h 299"/>
                    <a:gd name="T58" fmla="*/ 2147483647 w 142"/>
                    <a:gd name="T59" fmla="*/ 2147483647 h 299"/>
                    <a:gd name="T60" fmla="*/ 2147483647 w 142"/>
                    <a:gd name="T61" fmla="*/ 2147483647 h 299"/>
                    <a:gd name="T62" fmla="*/ 2147483647 w 142"/>
                    <a:gd name="T63" fmla="*/ 2147483647 h 299"/>
                    <a:gd name="T64" fmla="*/ 2147483647 w 142"/>
                    <a:gd name="T65" fmla="*/ 2147483647 h 299"/>
                    <a:gd name="T66" fmla="*/ 2147483647 w 142"/>
                    <a:gd name="T67" fmla="*/ 2147483647 h 299"/>
                    <a:gd name="T68" fmla="*/ 2147483647 w 142"/>
                    <a:gd name="T69" fmla="*/ 2147483647 h 299"/>
                    <a:gd name="T70" fmla="*/ 2147483647 w 142"/>
                    <a:gd name="T71" fmla="*/ 2147483647 h 299"/>
                    <a:gd name="T72" fmla="*/ 2147483647 w 142"/>
                    <a:gd name="T73" fmla="*/ 2147483647 h 299"/>
                    <a:gd name="T74" fmla="*/ 2147483647 w 142"/>
                    <a:gd name="T75" fmla="*/ 2147483647 h 299"/>
                    <a:gd name="T76" fmla="*/ 2147483647 w 142"/>
                    <a:gd name="T77" fmla="*/ 2147483647 h 299"/>
                    <a:gd name="T78" fmla="*/ 2147483647 w 142"/>
                    <a:gd name="T79" fmla="*/ 2147483647 h 299"/>
                    <a:gd name="T80" fmla="*/ 2147483647 w 142"/>
                    <a:gd name="T81" fmla="*/ 2147483647 h 299"/>
                    <a:gd name="T82" fmla="*/ 2147483647 w 142"/>
                    <a:gd name="T83" fmla="*/ 2147483647 h 299"/>
                    <a:gd name="T84" fmla="*/ 2147483647 w 142"/>
                    <a:gd name="T85" fmla="*/ 2147483647 h 299"/>
                    <a:gd name="T86" fmla="*/ 2147483647 w 142"/>
                    <a:gd name="T87" fmla="*/ 2147483647 h 299"/>
                    <a:gd name="T88" fmla="*/ 2147483647 w 142"/>
                    <a:gd name="T89" fmla="*/ 2147483647 h 299"/>
                    <a:gd name="T90" fmla="*/ 2147483647 w 142"/>
                    <a:gd name="T91" fmla="*/ 2147483647 h 299"/>
                    <a:gd name="T92" fmla="*/ 2147483647 w 142"/>
                    <a:gd name="T93" fmla="*/ 2147483647 h 299"/>
                    <a:gd name="T94" fmla="*/ 2147483647 w 142"/>
                    <a:gd name="T95" fmla="*/ 2147483647 h 299"/>
                    <a:gd name="T96" fmla="*/ 2147483647 w 142"/>
                    <a:gd name="T97" fmla="*/ 2147483647 h 299"/>
                    <a:gd name="T98" fmla="*/ 2147483647 w 142"/>
                    <a:gd name="T99" fmla="*/ 2147483647 h 299"/>
                    <a:gd name="T100" fmla="*/ 2147483647 w 142"/>
                    <a:gd name="T101" fmla="*/ 2147483647 h 299"/>
                    <a:gd name="T102" fmla="*/ 2147483647 w 142"/>
                    <a:gd name="T103" fmla="*/ 2147483647 h 299"/>
                    <a:gd name="T104" fmla="*/ 2147483647 w 142"/>
                    <a:gd name="T105" fmla="*/ 2147483647 h 299"/>
                    <a:gd name="T106" fmla="*/ 2147483647 w 142"/>
                    <a:gd name="T107" fmla="*/ 2147483647 h 299"/>
                    <a:gd name="T108" fmla="*/ 2147483647 w 142"/>
                    <a:gd name="T109" fmla="*/ 2147483647 h 299"/>
                    <a:gd name="T110" fmla="*/ 2147483647 w 142"/>
                    <a:gd name="T111" fmla="*/ 2147483647 h 299"/>
                    <a:gd name="T112" fmla="*/ 2147483647 w 142"/>
                    <a:gd name="T113" fmla="*/ 2147483647 h 299"/>
                    <a:gd name="T114" fmla="*/ 0 w 142"/>
                    <a:gd name="T115" fmla="*/ 2147483647 h 299"/>
                    <a:gd name="T116" fmla="*/ 2147483647 w 142"/>
                    <a:gd name="T117" fmla="*/ 2147483647 h 299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42"/>
                    <a:gd name="T178" fmla="*/ 0 h 299"/>
                    <a:gd name="T179" fmla="*/ 142 w 142"/>
                    <a:gd name="T180" fmla="*/ 299 h 299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42" h="299">
                      <a:moveTo>
                        <a:pt x="2" y="203"/>
                      </a:moveTo>
                      <a:lnTo>
                        <a:pt x="1" y="200"/>
                      </a:lnTo>
                      <a:lnTo>
                        <a:pt x="4" y="186"/>
                      </a:lnTo>
                      <a:lnTo>
                        <a:pt x="8" y="182"/>
                      </a:lnTo>
                      <a:lnTo>
                        <a:pt x="8" y="157"/>
                      </a:lnTo>
                      <a:lnTo>
                        <a:pt x="11" y="142"/>
                      </a:lnTo>
                      <a:lnTo>
                        <a:pt x="8" y="139"/>
                      </a:lnTo>
                      <a:lnTo>
                        <a:pt x="5" y="129"/>
                      </a:lnTo>
                      <a:lnTo>
                        <a:pt x="8" y="119"/>
                      </a:lnTo>
                      <a:lnTo>
                        <a:pt x="19" y="114"/>
                      </a:lnTo>
                      <a:lnTo>
                        <a:pt x="20" y="111"/>
                      </a:lnTo>
                      <a:lnTo>
                        <a:pt x="23" y="107"/>
                      </a:lnTo>
                      <a:lnTo>
                        <a:pt x="34" y="93"/>
                      </a:lnTo>
                      <a:lnTo>
                        <a:pt x="23" y="68"/>
                      </a:lnTo>
                      <a:lnTo>
                        <a:pt x="29" y="48"/>
                      </a:lnTo>
                      <a:lnTo>
                        <a:pt x="24" y="37"/>
                      </a:lnTo>
                      <a:lnTo>
                        <a:pt x="23" y="13"/>
                      </a:lnTo>
                      <a:lnTo>
                        <a:pt x="37" y="6"/>
                      </a:lnTo>
                      <a:lnTo>
                        <a:pt x="40" y="8"/>
                      </a:lnTo>
                      <a:lnTo>
                        <a:pt x="47" y="6"/>
                      </a:lnTo>
                      <a:lnTo>
                        <a:pt x="47" y="0"/>
                      </a:lnTo>
                      <a:lnTo>
                        <a:pt x="51" y="4"/>
                      </a:lnTo>
                      <a:lnTo>
                        <a:pt x="51" y="9"/>
                      </a:lnTo>
                      <a:lnTo>
                        <a:pt x="67" y="55"/>
                      </a:lnTo>
                      <a:lnTo>
                        <a:pt x="82" y="104"/>
                      </a:lnTo>
                      <a:lnTo>
                        <a:pt x="84" y="108"/>
                      </a:lnTo>
                      <a:lnTo>
                        <a:pt x="92" y="135"/>
                      </a:lnTo>
                      <a:lnTo>
                        <a:pt x="99" y="155"/>
                      </a:lnTo>
                      <a:lnTo>
                        <a:pt x="99" y="160"/>
                      </a:lnTo>
                      <a:lnTo>
                        <a:pt x="107" y="182"/>
                      </a:lnTo>
                      <a:lnTo>
                        <a:pt x="113" y="201"/>
                      </a:lnTo>
                      <a:lnTo>
                        <a:pt x="125" y="210"/>
                      </a:lnTo>
                      <a:lnTo>
                        <a:pt x="129" y="222"/>
                      </a:lnTo>
                      <a:lnTo>
                        <a:pt x="136" y="225"/>
                      </a:lnTo>
                      <a:lnTo>
                        <a:pt x="141" y="226"/>
                      </a:lnTo>
                      <a:lnTo>
                        <a:pt x="138" y="243"/>
                      </a:lnTo>
                      <a:lnTo>
                        <a:pt x="138" y="249"/>
                      </a:lnTo>
                      <a:lnTo>
                        <a:pt x="121" y="254"/>
                      </a:lnTo>
                      <a:lnTo>
                        <a:pt x="120" y="260"/>
                      </a:lnTo>
                      <a:lnTo>
                        <a:pt x="109" y="271"/>
                      </a:lnTo>
                      <a:lnTo>
                        <a:pt x="109" y="272"/>
                      </a:lnTo>
                      <a:lnTo>
                        <a:pt x="107" y="272"/>
                      </a:lnTo>
                      <a:lnTo>
                        <a:pt x="106" y="277"/>
                      </a:lnTo>
                      <a:lnTo>
                        <a:pt x="59" y="288"/>
                      </a:lnTo>
                      <a:lnTo>
                        <a:pt x="58" y="288"/>
                      </a:lnTo>
                      <a:lnTo>
                        <a:pt x="55" y="289"/>
                      </a:lnTo>
                      <a:lnTo>
                        <a:pt x="47" y="291"/>
                      </a:lnTo>
                      <a:lnTo>
                        <a:pt x="30" y="293"/>
                      </a:lnTo>
                      <a:lnTo>
                        <a:pt x="24" y="296"/>
                      </a:lnTo>
                      <a:lnTo>
                        <a:pt x="23" y="296"/>
                      </a:lnTo>
                      <a:lnTo>
                        <a:pt x="16" y="298"/>
                      </a:lnTo>
                      <a:lnTo>
                        <a:pt x="5" y="275"/>
                      </a:lnTo>
                      <a:lnTo>
                        <a:pt x="8" y="268"/>
                      </a:lnTo>
                      <a:lnTo>
                        <a:pt x="5" y="250"/>
                      </a:lnTo>
                      <a:lnTo>
                        <a:pt x="5" y="243"/>
                      </a:lnTo>
                      <a:lnTo>
                        <a:pt x="1" y="215"/>
                      </a:lnTo>
                      <a:lnTo>
                        <a:pt x="0" y="206"/>
                      </a:lnTo>
                      <a:lnTo>
                        <a:pt x="2" y="203"/>
                      </a:lnTo>
                    </a:path>
                  </a:pathLst>
                </a:custGeom>
                <a:solidFill>
                  <a:srgbClr val="67BD62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4" name="Freeform 216"/>
                <p:cNvSpPr>
                  <a:spLocks/>
                </p:cNvSpPr>
                <p:nvPr/>
              </p:nvSpPr>
              <p:spPr bwMode="auto">
                <a:xfrm>
                  <a:off x="7454303" y="2598563"/>
                  <a:ext cx="182562" cy="388937"/>
                </a:xfrm>
                <a:custGeom>
                  <a:avLst/>
                  <a:gdLst>
                    <a:gd name="T0" fmla="*/ 2147483647 w 115"/>
                    <a:gd name="T1" fmla="*/ 2147483647 h 265"/>
                    <a:gd name="T2" fmla="*/ 2147483647 w 115"/>
                    <a:gd name="T3" fmla="*/ 2147483647 h 265"/>
                    <a:gd name="T4" fmla="*/ 2147483647 w 115"/>
                    <a:gd name="T5" fmla="*/ 2147483647 h 265"/>
                    <a:gd name="T6" fmla="*/ 2147483647 w 115"/>
                    <a:gd name="T7" fmla="*/ 2147483647 h 265"/>
                    <a:gd name="T8" fmla="*/ 2147483647 w 115"/>
                    <a:gd name="T9" fmla="*/ 2147483647 h 265"/>
                    <a:gd name="T10" fmla="*/ 2147483647 w 115"/>
                    <a:gd name="T11" fmla="*/ 2147483647 h 265"/>
                    <a:gd name="T12" fmla="*/ 2147483647 w 115"/>
                    <a:gd name="T13" fmla="*/ 2147483647 h 265"/>
                    <a:gd name="T14" fmla="*/ 2147483647 w 115"/>
                    <a:gd name="T15" fmla="*/ 2147483647 h 265"/>
                    <a:gd name="T16" fmla="*/ 2147483647 w 115"/>
                    <a:gd name="T17" fmla="*/ 2147483647 h 265"/>
                    <a:gd name="T18" fmla="*/ 2147483647 w 115"/>
                    <a:gd name="T19" fmla="*/ 2147483647 h 265"/>
                    <a:gd name="T20" fmla="*/ 2147483647 w 115"/>
                    <a:gd name="T21" fmla="*/ 2147483647 h 265"/>
                    <a:gd name="T22" fmla="*/ 2147483647 w 115"/>
                    <a:gd name="T23" fmla="*/ 2147483647 h 265"/>
                    <a:gd name="T24" fmla="*/ 2147483647 w 115"/>
                    <a:gd name="T25" fmla="*/ 2147483647 h 265"/>
                    <a:gd name="T26" fmla="*/ 2147483647 w 115"/>
                    <a:gd name="T27" fmla="*/ 2147483647 h 265"/>
                    <a:gd name="T28" fmla="*/ 2147483647 w 115"/>
                    <a:gd name="T29" fmla="*/ 2147483647 h 265"/>
                    <a:gd name="T30" fmla="*/ 2147483647 w 115"/>
                    <a:gd name="T31" fmla="*/ 2147483647 h 265"/>
                    <a:gd name="T32" fmla="*/ 2147483647 w 115"/>
                    <a:gd name="T33" fmla="*/ 2147483647 h 265"/>
                    <a:gd name="T34" fmla="*/ 2147483647 w 115"/>
                    <a:gd name="T35" fmla="*/ 2147483647 h 265"/>
                    <a:gd name="T36" fmla="*/ 2147483647 w 115"/>
                    <a:gd name="T37" fmla="*/ 2147483647 h 265"/>
                    <a:gd name="T38" fmla="*/ 2147483647 w 115"/>
                    <a:gd name="T39" fmla="*/ 2147483647 h 265"/>
                    <a:gd name="T40" fmla="*/ 2147483647 w 115"/>
                    <a:gd name="T41" fmla="*/ 0 h 265"/>
                    <a:gd name="T42" fmla="*/ 2147483647 w 115"/>
                    <a:gd name="T43" fmla="*/ 2147483647 h 265"/>
                    <a:gd name="T44" fmla="*/ 2147483647 w 115"/>
                    <a:gd name="T45" fmla="*/ 2147483647 h 265"/>
                    <a:gd name="T46" fmla="*/ 2147483647 w 115"/>
                    <a:gd name="T47" fmla="*/ 2147483647 h 265"/>
                    <a:gd name="T48" fmla="*/ 2147483647 w 115"/>
                    <a:gd name="T49" fmla="*/ 2147483647 h 265"/>
                    <a:gd name="T50" fmla="*/ 2147483647 w 115"/>
                    <a:gd name="T51" fmla="*/ 2147483647 h 265"/>
                    <a:gd name="T52" fmla="*/ 2147483647 w 115"/>
                    <a:gd name="T53" fmla="*/ 2147483647 h 265"/>
                    <a:gd name="T54" fmla="*/ 2147483647 w 115"/>
                    <a:gd name="T55" fmla="*/ 2147483647 h 265"/>
                    <a:gd name="T56" fmla="*/ 2147483647 w 115"/>
                    <a:gd name="T57" fmla="*/ 2147483647 h 265"/>
                    <a:gd name="T58" fmla="*/ 2147483647 w 115"/>
                    <a:gd name="T59" fmla="*/ 2147483647 h 265"/>
                    <a:gd name="T60" fmla="*/ 2147483647 w 115"/>
                    <a:gd name="T61" fmla="*/ 2147483647 h 265"/>
                    <a:gd name="T62" fmla="*/ 2147483647 w 115"/>
                    <a:gd name="T63" fmla="*/ 2147483647 h 265"/>
                    <a:gd name="T64" fmla="*/ 2147483647 w 115"/>
                    <a:gd name="T65" fmla="*/ 2147483647 h 265"/>
                    <a:gd name="T66" fmla="*/ 2147483647 w 115"/>
                    <a:gd name="T67" fmla="*/ 2147483647 h 265"/>
                    <a:gd name="T68" fmla="*/ 2147483647 w 115"/>
                    <a:gd name="T69" fmla="*/ 2147483647 h 265"/>
                    <a:gd name="T70" fmla="*/ 2147483647 w 115"/>
                    <a:gd name="T71" fmla="*/ 2147483647 h 265"/>
                    <a:gd name="T72" fmla="*/ 2147483647 w 115"/>
                    <a:gd name="T73" fmla="*/ 2147483647 h 265"/>
                    <a:gd name="T74" fmla="*/ 2147483647 w 115"/>
                    <a:gd name="T75" fmla="*/ 2147483647 h 265"/>
                    <a:gd name="T76" fmla="*/ 2147483647 w 115"/>
                    <a:gd name="T77" fmla="*/ 2147483647 h 265"/>
                    <a:gd name="T78" fmla="*/ 2147483647 w 115"/>
                    <a:gd name="T79" fmla="*/ 2147483647 h 265"/>
                    <a:gd name="T80" fmla="*/ 2147483647 w 115"/>
                    <a:gd name="T81" fmla="*/ 2147483647 h 265"/>
                    <a:gd name="T82" fmla="*/ 2147483647 w 115"/>
                    <a:gd name="T83" fmla="*/ 2147483647 h 265"/>
                    <a:gd name="T84" fmla="*/ 2147483647 w 115"/>
                    <a:gd name="T85" fmla="*/ 2147483647 h 265"/>
                    <a:gd name="T86" fmla="*/ 2147483647 w 115"/>
                    <a:gd name="T87" fmla="*/ 2147483647 h 265"/>
                    <a:gd name="T88" fmla="*/ 2147483647 w 115"/>
                    <a:gd name="T89" fmla="*/ 2147483647 h 265"/>
                    <a:gd name="T90" fmla="*/ 2147483647 w 115"/>
                    <a:gd name="T91" fmla="*/ 2147483647 h 265"/>
                    <a:gd name="T92" fmla="*/ 2147483647 w 115"/>
                    <a:gd name="T93" fmla="*/ 2147483647 h 265"/>
                    <a:gd name="T94" fmla="*/ 2147483647 w 115"/>
                    <a:gd name="T95" fmla="*/ 2147483647 h 265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115"/>
                    <a:gd name="T145" fmla="*/ 0 h 265"/>
                    <a:gd name="T146" fmla="*/ 115 w 115"/>
                    <a:gd name="T147" fmla="*/ 265 h 265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115" h="265">
                      <a:moveTo>
                        <a:pt x="101" y="191"/>
                      </a:moveTo>
                      <a:lnTo>
                        <a:pt x="104" y="189"/>
                      </a:lnTo>
                      <a:lnTo>
                        <a:pt x="114" y="157"/>
                      </a:lnTo>
                      <a:lnTo>
                        <a:pt x="111" y="121"/>
                      </a:lnTo>
                      <a:lnTo>
                        <a:pt x="108" y="90"/>
                      </a:lnTo>
                      <a:lnTo>
                        <a:pt x="104" y="81"/>
                      </a:lnTo>
                      <a:lnTo>
                        <a:pt x="104" y="85"/>
                      </a:lnTo>
                      <a:lnTo>
                        <a:pt x="88" y="86"/>
                      </a:lnTo>
                      <a:lnTo>
                        <a:pt x="87" y="88"/>
                      </a:lnTo>
                      <a:lnTo>
                        <a:pt x="83" y="86"/>
                      </a:lnTo>
                      <a:lnTo>
                        <a:pt x="82" y="83"/>
                      </a:lnTo>
                      <a:lnTo>
                        <a:pt x="82" y="81"/>
                      </a:lnTo>
                      <a:lnTo>
                        <a:pt x="82" y="78"/>
                      </a:lnTo>
                      <a:lnTo>
                        <a:pt x="84" y="72"/>
                      </a:lnTo>
                      <a:lnTo>
                        <a:pt x="83" y="69"/>
                      </a:lnTo>
                      <a:lnTo>
                        <a:pt x="83" y="67"/>
                      </a:lnTo>
                      <a:lnTo>
                        <a:pt x="86" y="65"/>
                      </a:lnTo>
                      <a:lnTo>
                        <a:pt x="87" y="65"/>
                      </a:lnTo>
                      <a:lnTo>
                        <a:pt x="91" y="62"/>
                      </a:lnTo>
                      <a:lnTo>
                        <a:pt x="94" y="62"/>
                      </a:lnTo>
                      <a:lnTo>
                        <a:pt x="94" y="58"/>
                      </a:lnTo>
                      <a:lnTo>
                        <a:pt x="94" y="55"/>
                      </a:lnTo>
                      <a:lnTo>
                        <a:pt x="94" y="50"/>
                      </a:lnTo>
                      <a:lnTo>
                        <a:pt x="95" y="46"/>
                      </a:lnTo>
                      <a:lnTo>
                        <a:pt x="97" y="36"/>
                      </a:lnTo>
                      <a:lnTo>
                        <a:pt x="98" y="36"/>
                      </a:lnTo>
                      <a:lnTo>
                        <a:pt x="98" y="34"/>
                      </a:lnTo>
                      <a:lnTo>
                        <a:pt x="98" y="32"/>
                      </a:lnTo>
                      <a:lnTo>
                        <a:pt x="98" y="25"/>
                      </a:lnTo>
                      <a:lnTo>
                        <a:pt x="98" y="23"/>
                      </a:lnTo>
                      <a:lnTo>
                        <a:pt x="98" y="22"/>
                      </a:lnTo>
                      <a:lnTo>
                        <a:pt x="97" y="22"/>
                      </a:lnTo>
                      <a:lnTo>
                        <a:pt x="76" y="16"/>
                      </a:lnTo>
                      <a:lnTo>
                        <a:pt x="69" y="15"/>
                      </a:lnTo>
                      <a:lnTo>
                        <a:pt x="68" y="13"/>
                      </a:lnTo>
                      <a:lnTo>
                        <a:pt x="65" y="12"/>
                      </a:lnTo>
                      <a:lnTo>
                        <a:pt x="58" y="11"/>
                      </a:lnTo>
                      <a:lnTo>
                        <a:pt x="55" y="9"/>
                      </a:lnTo>
                      <a:lnTo>
                        <a:pt x="47" y="6"/>
                      </a:lnTo>
                      <a:lnTo>
                        <a:pt x="38" y="4"/>
                      </a:lnTo>
                      <a:lnTo>
                        <a:pt x="26" y="0"/>
                      </a:lnTo>
                      <a:lnTo>
                        <a:pt x="22" y="1"/>
                      </a:lnTo>
                      <a:lnTo>
                        <a:pt x="15" y="13"/>
                      </a:lnTo>
                      <a:lnTo>
                        <a:pt x="15" y="22"/>
                      </a:lnTo>
                      <a:lnTo>
                        <a:pt x="8" y="33"/>
                      </a:lnTo>
                      <a:lnTo>
                        <a:pt x="11" y="32"/>
                      </a:lnTo>
                      <a:lnTo>
                        <a:pt x="8" y="36"/>
                      </a:lnTo>
                      <a:lnTo>
                        <a:pt x="1" y="47"/>
                      </a:lnTo>
                      <a:lnTo>
                        <a:pt x="1" y="48"/>
                      </a:lnTo>
                      <a:lnTo>
                        <a:pt x="9" y="57"/>
                      </a:lnTo>
                      <a:lnTo>
                        <a:pt x="1" y="74"/>
                      </a:lnTo>
                      <a:lnTo>
                        <a:pt x="4" y="89"/>
                      </a:lnTo>
                      <a:lnTo>
                        <a:pt x="5" y="89"/>
                      </a:lnTo>
                      <a:lnTo>
                        <a:pt x="5" y="90"/>
                      </a:lnTo>
                      <a:lnTo>
                        <a:pt x="11" y="90"/>
                      </a:lnTo>
                      <a:lnTo>
                        <a:pt x="29" y="108"/>
                      </a:lnTo>
                      <a:lnTo>
                        <a:pt x="31" y="113"/>
                      </a:lnTo>
                      <a:lnTo>
                        <a:pt x="37" y="115"/>
                      </a:lnTo>
                      <a:lnTo>
                        <a:pt x="41" y="120"/>
                      </a:lnTo>
                      <a:lnTo>
                        <a:pt x="52" y="129"/>
                      </a:lnTo>
                      <a:lnTo>
                        <a:pt x="47" y="134"/>
                      </a:lnTo>
                      <a:lnTo>
                        <a:pt x="44" y="139"/>
                      </a:lnTo>
                      <a:lnTo>
                        <a:pt x="36" y="145"/>
                      </a:lnTo>
                      <a:lnTo>
                        <a:pt x="34" y="146"/>
                      </a:lnTo>
                      <a:lnTo>
                        <a:pt x="30" y="150"/>
                      </a:lnTo>
                      <a:lnTo>
                        <a:pt x="30" y="152"/>
                      </a:lnTo>
                      <a:lnTo>
                        <a:pt x="26" y="156"/>
                      </a:lnTo>
                      <a:lnTo>
                        <a:pt x="27" y="163"/>
                      </a:lnTo>
                      <a:lnTo>
                        <a:pt x="27" y="164"/>
                      </a:lnTo>
                      <a:lnTo>
                        <a:pt x="22" y="167"/>
                      </a:lnTo>
                      <a:lnTo>
                        <a:pt x="22" y="169"/>
                      </a:lnTo>
                      <a:lnTo>
                        <a:pt x="19" y="170"/>
                      </a:lnTo>
                      <a:lnTo>
                        <a:pt x="9" y="176"/>
                      </a:lnTo>
                      <a:lnTo>
                        <a:pt x="6" y="178"/>
                      </a:lnTo>
                      <a:lnTo>
                        <a:pt x="5" y="181"/>
                      </a:lnTo>
                      <a:lnTo>
                        <a:pt x="2" y="191"/>
                      </a:lnTo>
                      <a:lnTo>
                        <a:pt x="0" y="201"/>
                      </a:lnTo>
                      <a:lnTo>
                        <a:pt x="1" y="203"/>
                      </a:lnTo>
                      <a:lnTo>
                        <a:pt x="4" y="215"/>
                      </a:lnTo>
                      <a:lnTo>
                        <a:pt x="18" y="224"/>
                      </a:lnTo>
                      <a:lnTo>
                        <a:pt x="29" y="231"/>
                      </a:lnTo>
                      <a:lnTo>
                        <a:pt x="31" y="230"/>
                      </a:lnTo>
                      <a:lnTo>
                        <a:pt x="45" y="238"/>
                      </a:lnTo>
                      <a:lnTo>
                        <a:pt x="45" y="237"/>
                      </a:lnTo>
                      <a:lnTo>
                        <a:pt x="62" y="236"/>
                      </a:lnTo>
                      <a:lnTo>
                        <a:pt x="65" y="264"/>
                      </a:lnTo>
                      <a:lnTo>
                        <a:pt x="72" y="261"/>
                      </a:lnTo>
                      <a:lnTo>
                        <a:pt x="77" y="252"/>
                      </a:lnTo>
                      <a:lnTo>
                        <a:pt x="88" y="216"/>
                      </a:lnTo>
                      <a:lnTo>
                        <a:pt x="90" y="216"/>
                      </a:lnTo>
                      <a:lnTo>
                        <a:pt x="104" y="192"/>
                      </a:lnTo>
                      <a:lnTo>
                        <a:pt x="101" y="191"/>
                      </a:lnTo>
                    </a:path>
                  </a:pathLst>
                </a:custGeom>
                <a:solidFill>
                  <a:srgbClr val="67BD62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5" name="Freeform 217"/>
                <p:cNvSpPr>
                  <a:spLocks/>
                </p:cNvSpPr>
                <p:nvPr/>
              </p:nvSpPr>
              <p:spPr bwMode="auto">
                <a:xfrm>
                  <a:off x="6838353" y="1992138"/>
                  <a:ext cx="1014412" cy="727075"/>
                </a:xfrm>
                <a:custGeom>
                  <a:avLst/>
                  <a:gdLst>
                    <a:gd name="T0" fmla="*/ 2147483647 w 643"/>
                    <a:gd name="T1" fmla="*/ 2147483647 h 494"/>
                    <a:gd name="T2" fmla="*/ 2147483647 w 643"/>
                    <a:gd name="T3" fmla="*/ 2147483647 h 494"/>
                    <a:gd name="T4" fmla="*/ 2147483647 w 643"/>
                    <a:gd name="T5" fmla="*/ 2147483647 h 494"/>
                    <a:gd name="T6" fmla="*/ 2147483647 w 643"/>
                    <a:gd name="T7" fmla="*/ 2147483647 h 494"/>
                    <a:gd name="T8" fmla="*/ 2147483647 w 643"/>
                    <a:gd name="T9" fmla="*/ 2147483647 h 494"/>
                    <a:gd name="T10" fmla="*/ 2147483647 w 643"/>
                    <a:gd name="T11" fmla="*/ 2147483647 h 494"/>
                    <a:gd name="T12" fmla="*/ 2147483647 w 643"/>
                    <a:gd name="T13" fmla="*/ 2147483647 h 494"/>
                    <a:gd name="T14" fmla="*/ 2147483647 w 643"/>
                    <a:gd name="T15" fmla="*/ 2147483647 h 494"/>
                    <a:gd name="T16" fmla="*/ 2147483647 w 643"/>
                    <a:gd name="T17" fmla="*/ 2147483647 h 494"/>
                    <a:gd name="T18" fmla="*/ 2147483647 w 643"/>
                    <a:gd name="T19" fmla="*/ 2147483647 h 494"/>
                    <a:gd name="T20" fmla="*/ 2147483647 w 643"/>
                    <a:gd name="T21" fmla="*/ 2147483647 h 494"/>
                    <a:gd name="T22" fmla="*/ 2147483647 w 643"/>
                    <a:gd name="T23" fmla="*/ 2147483647 h 494"/>
                    <a:gd name="T24" fmla="*/ 2147483647 w 643"/>
                    <a:gd name="T25" fmla="*/ 2147483647 h 494"/>
                    <a:gd name="T26" fmla="*/ 2147483647 w 643"/>
                    <a:gd name="T27" fmla="*/ 2147483647 h 494"/>
                    <a:gd name="T28" fmla="*/ 2147483647 w 643"/>
                    <a:gd name="T29" fmla="*/ 2147483647 h 494"/>
                    <a:gd name="T30" fmla="*/ 2147483647 w 643"/>
                    <a:gd name="T31" fmla="*/ 2147483647 h 494"/>
                    <a:gd name="T32" fmla="*/ 2147483647 w 643"/>
                    <a:gd name="T33" fmla="*/ 2147483647 h 494"/>
                    <a:gd name="T34" fmla="*/ 2147483647 w 643"/>
                    <a:gd name="T35" fmla="*/ 2147483647 h 494"/>
                    <a:gd name="T36" fmla="*/ 2147483647 w 643"/>
                    <a:gd name="T37" fmla="*/ 2147483647 h 494"/>
                    <a:gd name="T38" fmla="*/ 2147483647 w 643"/>
                    <a:gd name="T39" fmla="*/ 2147483647 h 494"/>
                    <a:gd name="T40" fmla="*/ 2147483647 w 643"/>
                    <a:gd name="T41" fmla="*/ 2147483647 h 494"/>
                    <a:gd name="T42" fmla="*/ 2147483647 w 643"/>
                    <a:gd name="T43" fmla="*/ 2147483647 h 494"/>
                    <a:gd name="T44" fmla="*/ 2147483647 w 643"/>
                    <a:gd name="T45" fmla="*/ 2147483647 h 494"/>
                    <a:gd name="T46" fmla="*/ 2147483647 w 643"/>
                    <a:gd name="T47" fmla="*/ 2147483647 h 494"/>
                    <a:gd name="T48" fmla="*/ 2147483647 w 643"/>
                    <a:gd name="T49" fmla="*/ 2147483647 h 494"/>
                    <a:gd name="T50" fmla="*/ 2147483647 w 643"/>
                    <a:gd name="T51" fmla="*/ 2147483647 h 494"/>
                    <a:gd name="T52" fmla="*/ 2147483647 w 643"/>
                    <a:gd name="T53" fmla="*/ 2147483647 h 494"/>
                    <a:gd name="T54" fmla="*/ 2147483647 w 643"/>
                    <a:gd name="T55" fmla="*/ 2147483647 h 494"/>
                    <a:gd name="T56" fmla="*/ 2147483647 w 643"/>
                    <a:gd name="T57" fmla="*/ 2147483647 h 494"/>
                    <a:gd name="T58" fmla="*/ 2147483647 w 643"/>
                    <a:gd name="T59" fmla="*/ 2147483647 h 494"/>
                    <a:gd name="T60" fmla="*/ 2147483647 w 643"/>
                    <a:gd name="T61" fmla="*/ 2147483647 h 494"/>
                    <a:gd name="T62" fmla="*/ 2147483647 w 643"/>
                    <a:gd name="T63" fmla="*/ 2147483647 h 494"/>
                    <a:gd name="T64" fmla="*/ 2147483647 w 643"/>
                    <a:gd name="T65" fmla="*/ 2147483647 h 494"/>
                    <a:gd name="T66" fmla="*/ 2147483647 w 643"/>
                    <a:gd name="T67" fmla="*/ 2147483647 h 494"/>
                    <a:gd name="T68" fmla="*/ 2147483647 w 643"/>
                    <a:gd name="T69" fmla="*/ 2147483647 h 494"/>
                    <a:gd name="T70" fmla="*/ 2147483647 w 643"/>
                    <a:gd name="T71" fmla="*/ 2147483647 h 494"/>
                    <a:gd name="T72" fmla="*/ 2147483647 w 643"/>
                    <a:gd name="T73" fmla="*/ 2147483647 h 494"/>
                    <a:gd name="T74" fmla="*/ 2147483647 w 643"/>
                    <a:gd name="T75" fmla="*/ 2147483647 h 494"/>
                    <a:gd name="T76" fmla="*/ 2147483647 w 643"/>
                    <a:gd name="T77" fmla="*/ 2147483647 h 494"/>
                    <a:gd name="T78" fmla="*/ 2147483647 w 643"/>
                    <a:gd name="T79" fmla="*/ 2147483647 h 494"/>
                    <a:gd name="T80" fmla="*/ 2147483647 w 643"/>
                    <a:gd name="T81" fmla="*/ 2147483647 h 494"/>
                    <a:gd name="T82" fmla="*/ 2147483647 w 643"/>
                    <a:gd name="T83" fmla="*/ 2147483647 h 494"/>
                    <a:gd name="T84" fmla="*/ 2147483647 w 643"/>
                    <a:gd name="T85" fmla="*/ 2147483647 h 494"/>
                    <a:gd name="T86" fmla="*/ 2147483647 w 643"/>
                    <a:gd name="T87" fmla="*/ 2147483647 h 494"/>
                    <a:gd name="T88" fmla="*/ 2147483647 w 643"/>
                    <a:gd name="T89" fmla="*/ 2147483647 h 494"/>
                    <a:gd name="T90" fmla="*/ 2147483647 w 643"/>
                    <a:gd name="T91" fmla="*/ 2147483647 h 494"/>
                    <a:gd name="T92" fmla="*/ 2147483647 w 643"/>
                    <a:gd name="T93" fmla="*/ 2147483647 h 494"/>
                    <a:gd name="T94" fmla="*/ 2147483647 w 643"/>
                    <a:gd name="T95" fmla="*/ 2147483647 h 494"/>
                    <a:gd name="T96" fmla="*/ 2147483647 w 643"/>
                    <a:gd name="T97" fmla="*/ 2147483647 h 494"/>
                    <a:gd name="T98" fmla="*/ 2147483647 w 643"/>
                    <a:gd name="T99" fmla="*/ 2147483647 h 494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643"/>
                    <a:gd name="T151" fmla="*/ 0 h 494"/>
                    <a:gd name="T152" fmla="*/ 643 w 643"/>
                    <a:gd name="T153" fmla="*/ 494 h 494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643" h="494">
                      <a:moveTo>
                        <a:pt x="490" y="432"/>
                      </a:moveTo>
                      <a:lnTo>
                        <a:pt x="489" y="432"/>
                      </a:lnTo>
                      <a:lnTo>
                        <a:pt x="468" y="426"/>
                      </a:lnTo>
                      <a:lnTo>
                        <a:pt x="461" y="425"/>
                      </a:lnTo>
                      <a:lnTo>
                        <a:pt x="460" y="423"/>
                      </a:lnTo>
                      <a:lnTo>
                        <a:pt x="457" y="422"/>
                      </a:lnTo>
                      <a:lnTo>
                        <a:pt x="450" y="420"/>
                      </a:lnTo>
                      <a:lnTo>
                        <a:pt x="447" y="419"/>
                      </a:lnTo>
                      <a:lnTo>
                        <a:pt x="439" y="416"/>
                      </a:lnTo>
                      <a:lnTo>
                        <a:pt x="431" y="414"/>
                      </a:lnTo>
                      <a:lnTo>
                        <a:pt x="418" y="409"/>
                      </a:lnTo>
                      <a:lnTo>
                        <a:pt x="417" y="408"/>
                      </a:lnTo>
                      <a:lnTo>
                        <a:pt x="411" y="402"/>
                      </a:lnTo>
                      <a:lnTo>
                        <a:pt x="402" y="402"/>
                      </a:lnTo>
                      <a:lnTo>
                        <a:pt x="391" y="398"/>
                      </a:lnTo>
                      <a:lnTo>
                        <a:pt x="382" y="390"/>
                      </a:lnTo>
                      <a:lnTo>
                        <a:pt x="384" y="387"/>
                      </a:lnTo>
                      <a:lnTo>
                        <a:pt x="381" y="375"/>
                      </a:lnTo>
                      <a:lnTo>
                        <a:pt x="370" y="365"/>
                      </a:lnTo>
                      <a:lnTo>
                        <a:pt x="368" y="364"/>
                      </a:lnTo>
                      <a:lnTo>
                        <a:pt x="361" y="365"/>
                      </a:lnTo>
                      <a:lnTo>
                        <a:pt x="350" y="353"/>
                      </a:lnTo>
                      <a:lnTo>
                        <a:pt x="349" y="353"/>
                      </a:lnTo>
                      <a:lnTo>
                        <a:pt x="341" y="355"/>
                      </a:lnTo>
                      <a:lnTo>
                        <a:pt x="316" y="361"/>
                      </a:lnTo>
                      <a:lnTo>
                        <a:pt x="300" y="364"/>
                      </a:lnTo>
                      <a:lnTo>
                        <a:pt x="292" y="365"/>
                      </a:lnTo>
                      <a:lnTo>
                        <a:pt x="291" y="366"/>
                      </a:lnTo>
                      <a:lnTo>
                        <a:pt x="288" y="366"/>
                      </a:lnTo>
                      <a:lnTo>
                        <a:pt x="281" y="368"/>
                      </a:lnTo>
                      <a:lnTo>
                        <a:pt x="271" y="371"/>
                      </a:lnTo>
                      <a:lnTo>
                        <a:pt x="257" y="373"/>
                      </a:lnTo>
                      <a:lnTo>
                        <a:pt x="238" y="378"/>
                      </a:lnTo>
                      <a:lnTo>
                        <a:pt x="231" y="379"/>
                      </a:lnTo>
                      <a:lnTo>
                        <a:pt x="228" y="379"/>
                      </a:lnTo>
                      <a:lnTo>
                        <a:pt x="224" y="380"/>
                      </a:lnTo>
                      <a:lnTo>
                        <a:pt x="216" y="382"/>
                      </a:lnTo>
                      <a:lnTo>
                        <a:pt x="183" y="389"/>
                      </a:lnTo>
                      <a:lnTo>
                        <a:pt x="174" y="391"/>
                      </a:lnTo>
                      <a:lnTo>
                        <a:pt x="173" y="391"/>
                      </a:lnTo>
                      <a:lnTo>
                        <a:pt x="166" y="393"/>
                      </a:lnTo>
                      <a:lnTo>
                        <a:pt x="163" y="393"/>
                      </a:lnTo>
                      <a:lnTo>
                        <a:pt x="151" y="396"/>
                      </a:lnTo>
                      <a:lnTo>
                        <a:pt x="134" y="398"/>
                      </a:lnTo>
                      <a:lnTo>
                        <a:pt x="127" y="400"/>
                      </a:lnTo>
                      <a:lnTo>
                        <a:pt x="123" y="401"/>
                      </a:lnTo>
                      <a:lnTo>
                        <a:pt x="119" y="401"/>
                      </a:lnTo>
                      <a:lnTo>
                        <a:pt x="95" y="407"/>
                      </a:lnTo>
                      <a:lnTo>
                        <a:pt x="76" y="409"/>
                      </a:lnTo>
                      <a:lnTo>
                        <a:pt x="72" y="411"/>
                      </a:lnTo>
                      <a:lnTo>
                        <a:pt x="66" y="412"/>
                      </a:lnTo>
                      <a:lnTo>
                        <a:pt x="65" y="412"/>
                      </a:lnTo>
                      <a:lnTo>
                        <a:pt x="61" y="412"/>
                      </a:lnTo>
                      <a:lnTo>
                        <a:pt x="51" y="415"/>
                      </a:lnTo>
                      <a:lnTo>
                        <a:pt x="29" y="419"/>
                      </a:lnTo>
                      <a:lnTo>
                        <a:pt x="18" y="422"/>
                      </a:lnTo>
                      <a:lnTo>
                        <a:pt x="13" y="422"/>
                      </a:lnTo>
                      <a:lnTo>
                        <a:pt x="5" y="423"/>
                      </a:lnTo>
                      <a:lnTo>
                        <a:pt x="0" y="394"/>
                      </a:lnTo>
                      <a:lnTo>
                        <a:pt x="9" y="386"/>
                      </a:lnTo>
                      <a:lnTo>
                        <a:pt x="30" y="362"/>
                      </a:lnTo>
                      <a:lnTo>
                        <a:pt x="42" y="353"/>
                      </a:lnTo>
                      <a:lnTo>
                        <a:pt x="51" y="336"/>
                      </a:lnTo>
                      <a:lnTo>
                        <a:pt x="58" y="330"/>
                      </a:lnTo>
                      <a:lnTo>
                        <a:pt x="52" y="310"/>
                      </a:lnTo>
                      <a:lnTo>
                        <a:pt x="44" y="307"/>
                      </a:lnTo>
                      <a:lnTo>
                        <a:pt x="42" y="299"/>
                      </a:lnTo>
                      <a:lnTo>
                        <a:pt x="37" y="294"/>
                      </a:lnTo>
                      <a:lnTo>
                        <a:pt x="34" y="278"/>
                      </a:lnTo>
                      <a:lnTo>
                        <a:pt x="79" y="258"/>
                      </a:lnTo>
                      <a:lnTo>
                        <a:pt x="103" y="253"/>
                      </a:lnTo>
                      <a:lnTo>
                        <a:pt x="115" y="252"/>
                      </a:lnTo>
                      <a:lnTo>
                        <a:pt x="134" y="252"/>
                      </a:lnTo>
                      <a:lnTo>
                        <a:pt x="152" y="258"/>
                      </a:lnTo>
                      <a:lnTo>
                        <a:pt x="165" y="252"/>
                      </a:lnTo>
                      <a:lnTo>
                        <a:pt x="183" y="247"/>
                      </a:lnTo>
                      <a:lnTo>
                        <a:pt x="192" y="246"/>
                      </a:lnTo>
                      <a:lnTo>
                        <a:pt x="213" y="234"/>
                      </a:lnTo>
                      <a:lnTo>
                        <a:pt x="217" y="229"/>
                      </a:lnTo>
                      <a:lnTo>
                        <a:pt x="219" y="224"/>
                      </a:lnTo>
                      <a:lnTo>
                        <a:pt x="230" y="213"/>
                      </a:lnTo>
                      <a:lnTo>
                        <a:pt x="245" y="207"/>
                      </a:lnTo>
                      <a:lnTo>
                        <a:pt x="248" y="195"/>
                      </a:lnTo>
                      <a:lnTo>
                        <a:pt x="245" y="189"/>
                      </a:lnTo>
                      <a:lnTo>
                        <a:pt x="241" y="177"/>
                      </a:lnTo>
                      <a:lnTo>
                        <a:pt x="237" y="175"/>
                      </a:lnTo>
                      <a:lnTo>
                        <a:pt x="235" y="170"/>
                      </a:lnTo>
                      <a:lnTo>
                        <a:pt x="241" y="171"/>
                      </a:lnTo>
                      <a:lnTo>
                        <a:pt x="245" y="164"/>
                      </a:lnTo>
                      <a:lnTo>
                        <a:pt x="235" y="159"/>
                      </a:lnTo>
                      <a:lnTo>
                        <a:pt x="232" y="162"/>
                      </a:lnTo>
                      <a:lnTo>
                        <a:pt x="232" y="157"/>
                      </a:lnTo>
                      <a:lnTo>
                        <a:pt x="224" y="155"/>
                      </a:lnTo>
                      <a:lnTo>
                        <a:pt x="226" y="137"/>
                      </a:lnTo>
                      <a:lnTo>
                        <a:pt x="235" y="130"/>
                      </a:lnTo>
                      <a:lnTo>
                        <a:pt x="234" y="126"/>
                      </a:lnTo>
                      <a:lnTo>
                        <a:pt x="250" y="110"/>
                      </a:lnTo>
                      <a:lnTo>
                        <a:pt x="255" y="108"/>
                      </a:lnTo>
                      <a:lnTo>
                        <a:pt x="257" y="99"/>
                      </a:lnTo>
                      <a:lnTo>
                        <a:pt x="285" y="54"/>
                      </a:lnTo>
                      <a:lnTo>
                        <a:pt x="298" y="44"/>
                      </a:lnTo>
                      <a:lnTo>
                        <a:pt x="298" y="41"/>
                      </a:lnTo>
                      <a:lnTo>
                        <a:pt x="314" y="27"/>
                      </a:lnTo>
                      <a:lnTo>
                        <a:pt x="325" y="26"/>
                      </a:lnTo>
                      <a:lnTo>
                        <a:pt x="327" y="24"/>
                      </a:lnTo>
                      <a:lnTo>
                        <a:pt x="378" y="13"/>
                      </a:lnTo>
                      <a:lnTo>
                        <a:pt x="379" y="13"/>
                      </a:lnTo>
                      <a:lnTo>
                        <a:pt x="407" y="5"/>
                      </a:lnTo>
                      <a:lnTo>
                        <a:pt x="428" y="0"/>
                      </a:lnTo>
                      <a:lnTo>
                        <a:pt x="429" y="15"/>
                      </a:lnTo>
                      <a:lnTo>
                        <a:pt x="438" y="45"/>
                      </a:lnTo>
                      <a:lnTo>
                        <a:pt x="438" y="47"/>
                      </a:lnTo>
                      <a:lnTo>
                        <a:pt x="440" y="48"/>
                      </a:lnTo>
                      <a:lnTo>
                        <a:pt x="445" y="52"/>
                      </a:lnTo>
                      <a:lnTo>
                        <a:pt x="450" y="77"/>
                      </a:lnTo>
                      <a:lnTo>
                        <a:pt x="446" y="87"/>
                      </a:lnTo>
                      <a:lnTo>
                        <a:pt x="446" y="99"/>
                      </a:lnTo>
                      <a:lnTo>
                        <a:pt x="457" y="127"/>
                      </a:lnTo>
                      <a:lnTo>
                        <a:pt x="460" y="131"/>
                      </a:lnTo>
                      <a:lnTo>
                        <a:pt x="458" y="146"/>
                      </a:lnTo>
                      <a:lnTo>
                        <a:pt x="467" y="144"/>
                      </a:lnTo>
                      <a:lnTo>
                        <a:pt x="479" y="175"/>
                      </a:lnTo>
                      <a:lnTo>
                        <a:pt x="481" y="182"/>
                      </a:lnTo>
                      <a:lnTo>
                        <a:pt x="483" y="196"/>
                      </a:lnTo>
                      <a:lnTo>
                        <a:pt x="488" y="216"/>
                      </a:lnTo>
                      <a:lnTo>
                        <a:pt x="490" y="227"/>
                      </a:lnTo>
                      <a:lnTo>
                        <a:pt x="493" y="236"/>
                      </a:lnTo>
                      <a:lnTo>
                        <a:pt x="493" y="235"/>
                      </a:lnTo>
                      <a:lnTo>
                        <a:pt x="493" y="243"/>
                      </a:lnTo>
                      <a:lnTo>
                        <a:pt x="493" y="249"/>
                      </a:lnTo>
                      <a:lnTo>
                        <a:pt x="493" y="263"/>
                      </a:lnTo>
                      <a:lnTo>
                        <a:pt x="492" y="306"/>
                      </a:lnTo>
                      <a:lnTo>
                        <a:pt x="492" y="310"/>
                      </a:lnTo>
                      <a:lnTo>
                        <a:pt x="493" y="312"/>
                      </a:lnTo>
                      <a:lnTo>
                        <a:pt x="495" y="312"/>
                      </a:lnTo>
                      <a:lnTo>
                        <a:pt x="496" y="318"/>
                      </a:lnTo>
                      <a:lnTo>
                        <a:pt x="500" y="346"/>
                      </a:lnTo>
                      <a:lnTo>
                        <a:pt x="503" y="354"/>
                      </a:lnTo>
                      <a:lnTo>
                        <a:pt x="503" y="358"/>
                      </a:lnTo>
                      <a:lnTo>
                        <a:pt x="503" y="361"/>
                      </a:lnTo>
                      <a:lnTo>
                        <a:pt x="504" y="369"/>
                      </a:lnTo>
                      <a:lnTo>
                        <a:pt x="507" y="379"/>
                      </a:lnTo>
                      <a:lnTo>
                        <a:pt x="507" y="382"/>
                      </a:lnTo>
                      <a:lnTo>
                        <a:pt x="507" y="386"/>
                      </a:lnTo>
                      <a:lnTo>
                        <a:pt x="517" y="401"/>
                      </a:lnTo>
                      <a:lnTo>
                        <a:pt x="500" y="418"/>
                      </a:lnTo>
                      <a:lnTo>
                        <a:pt x="510" y="429"/>
                      </a:lnTo>
                      <a:lnTo>
                        <a:pt x="503" y="438"/>
                      </a:lnTo>
                      <a:lnTo>
                        <a:pt x="503" y="443"/>
                      </a:lnTo>
                      <a:lnTo>
                        <a:pt x="501" y="443"/>
                      </a:lnTo>
                      <a:lnTo>
                        <a:pt x="503" y="444"/>
                      </a:lnTo>
                      <a:lnTo>
                        <a:pt x="504" y="445"/>
                      </a:lnTo>
                      <a:lnTo>
                        <a:pt x="513" y="441"/>
                      </a:lnTo>
                      <a:lnTo>
                        <a:pt x="514" y="437"/>
                      </a:lnTo>
                      <a:lnTo>
                        <a:pt x="524" y="433"/>
                      </a:lnTo>
                      <a:lnTo>
                        <a:pt x="531" y="427"/>
                      </a:lnTo>
                      <a:lnTo>
                        <a:pt x="543" y="429"/>
                      </a:lnTo>
                      <a:lnTo>
                        <a:pt x="551" y="419"/>
                      </a:lnTo>
                      <a:lnTo>
                        <a:pt x="589" y="409"/>
                      </a:lnTo>
                      <a:lnTo>
                        <a:pt x="607" y="389"/>
                      </a:lnTo>
                      <a:lnTo>
                        <a:pt x="617" y="382"/>
                      </a:lnTo>
                      <a:lnTo>
                        <a:pt x="612" y="387"/>
                      </a:lnTo>
                      <a:lnTo>
                        <a:pt x="618" y="396"/>
                      </a:lnTo>
                      <a:lnTo>
                        <a:pt x="629" y="397"/>
                      </a:lnTo>
                      <a:lnTo>
                        <a:pt x="640" y="386"/>
                      </a:lnTo>
                      <a:lnTo>
                        <a:pt x="642" y="390"/>
                      </a:lnTo>
                      <a:lnTo>
                        <a:pt x="622" y="408"/>
                      </a:lnTo>
                      <a:lnTo>
                        <a:pt x="550" y="459"/>
                      </a:lnTo>
                      <a:lnTo>
                        <a:pt x="538" y="465"/>
                      </a:lnTo>
                      <a:lnTo>
                        <a:pt x="522" y="470"/>
                      </a:lnTo>
                      <a:lnTo>
                        <a:pt x="513" y="473"/>
                      </a:lnTo>
                      <a:lnTo>
                        <a:pt x="511" y="473"/>
                      </a:lnTo>
                      <a:lnTo>
                        <a:pt x="503" y="479"/>
                      </a:lnTo>
                      <a:lnTo>
                        <a:pt x="497" y="481"/>
                      </a:lnTo>
                      <a:lnTo>
                        <a:pt x="497" y="479"/>
                      </a:lnTo>
                      <a:lnTo>
                        <a:pt x="493" y="479"/>
                      </a:lnTo>
                      <a:lnTo>
                        <a:pt x="488" y="476"/>
                      </a:lnTo>
                      <a:lnTo>
                        <a:pt x="483" y="486"/>
                      </a:lnTo>
                      <a:lnTo>
                        <a:pt x="474" y="493"/>
                      </a:lnTo>
                      <a:lnTo>
                        <a:pt x="474" y="490"/>
                      </a:lnTo>
                      <a:lnTo>
                        <a:pt x="474" y="487"/>
                      </a:lnTo>
                      <a:lnTo>
                        <a:pt x="476" y="481"/>
                      </a:lnTo>
                      <a:lnTo>
                        <a:pt x="475" y="479"/>
                      </a:lnTo>
                      <a:lnTo>
                        <a:pt x="475" y="476"/>
                      </a:lnTo>
                      <a:lnTo>
                        <a:pt x="478" y="474"/>
                      </a:lnTo>
                      <a:lnTo>
                        <a:pt x="479" y="474"/>
                      </a:lnTo>
                      <a:lnTo>
                        <a:pt x="483" y="472"/>
                      </a:lnTo>
                      <a:lnTo>
                        <a:pt x="486" y="472"/>
                      </a:lnTo>
                      <a:lnTo>
                        <a:pt x="486" y="468"/>
                      </a:lnTo>
                      <a:lnTo>
                        <a:pt x="486" y="465"/>
                      </a:lnTo>
                      <a:lnTo>
                        <a:pt x="486" y="459"/>
                      </a:lnTo>
                      <a:lnTo>
                        <a:pt x="488" y="455"/>
                      </a:lnTo>
                      <a:lnTo>
                        <a:pt x="489" y="445"/>
                      </a:lnTo>
                      <a:lnTo>
                        <a:pt x="490" y="445"/>
                      </a:lnTo>
                      <a:lnTo>
                        <a:pt x="490" y="444"/>
                      </a:lnTo>
                      <a:lnTo>
                        <a:pt x="490" y="441"/>
                      </a:lnTo>
                      <a:lnTo>
                        <a:pt x="490" y="434"/>
                      </a:lnTo>
                      <a:lnTo>
                        <a:pt x="490" y="433"/>
                      </a:lnTo>
                      <a:lnTo>
                        <a:pt x="490" y="432"/>
                      </a:lnTo>
                    </a:path>
                  </a:pathLst>
                </a:custGeom>
                <a:solidFill>
                  <a:srgbClr val="AFABAB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6" name="Freeform 218"/>
                <p:cNvSpPr>
                  <a:spLocks/>
                </p:cNvSpPr>
                <p:nvPr/>
              </p:nvSpPr>
              <p:spPr bwMode="auto">
                <a:xfrm>
                  <a:off x="7830540" y="2400125"/>
                  <a:ext cx="103188" cy="127000"/>
                </a:xfrm>
                <a:custGeom>
                  <a:avLst/>
                  <a:gdLst>
                    <a:gd name="T0" fmla="*/ 2147483647 w 66"/>
                    <a:gd name="T1" fmla="*/ 2147483647 h 86"/>
                    <a:gd name="T2" fmla="*/ 2147483647 w 66"/>
                    <a:gd name="T3" fmla="*/ 2147483647 h 86"/>
                    <a:gd name="T4" fmla="*/ 2147483647 w 66"/>
                    <a:gd name="T5" fmla="*/ 2147483647 h 86"/>
                    <a:gd name="T6" fmla="*/ 2147483647 w 66"/>
                    <a:gd name="T7" fmla="*/ 2147483647 h 86"/>
                    <a:gd name="T8" fmla="*/ 2147483647 w 66"/>
                    <a:gd name="T9" fmla="*/ 2147483647 h 86"/>
                    <a:gd name="T10" fmla="*/ 2147483647 w 66"/>
                    <a:gd name="T11" fmla="*/ 2147483647 h 86"/>
                    <a:gd name="T12" fmla="*/ 2147483647 w 66"/>
                    <a:gd name="T13" fmla="*/ 2147483647 h 86"/>
                    <a:gd name="T14" fmla="*/ 2147483647 w 66"/>
                    <a:gd name="T15" fmla="*/ 2147483647 h 86"/>
                    <a:gd name="T16" fmla="*/ 2147483647 w 66"/>
                    <a:gd name="T17" fmla="*/ 2147483647 h 86"/>
                    <a:gd name="T18" fmla="*/ 2147483647 w 66"/>
                    <a:gd name="T19" fmla="*/ 2147483647 h 86"/>
                    <a:gd name="T20" fmla="*/ 2147483647 w 66"/>
                    <a:gd name="T21" fmla="*/ 2147483647 h 86"/>
                    <a:gd name="T22" fmla="*/ 2147483647 w 66"/>
                    <a:gd name="T23" fmla="*/ 2147483647 h 86"/>
                    <a:gd name="T24" fmla="*/ 2147483647 w 66"/>
                    <a:gd name="T25" fmla="*/ 2147483647 h 86"/>
                    <a:gd name="T26" fmla="*/ 2147483647 w 66"/>
                    <a:gd name="T27" fmla="*/ 2147483647 h 86"/>
                    <a:gd name="T28" fmla="*/ 2147483647 w 66"/>
                    <a:gd name="T29" fmla="*/ 2147483647 h 86"/>
                    <a:gd name="T30" fmla="*/ 2147483647 w 66"/>
                    <a:gd name="T31" fmla="*/ 2147483647 h 86"/>
                    <a:gd name="T32" fmla="*/ 2147483647 w 66"/>
                    <a:gd name="T33" fmla="*/ 2147483647 h 86"/>
                    <a:gd name="T34" fmla="*/ 2147483647 w 66"/>
                    <a:gd name="T35" fmla="*/ 2147483647 h 86"/>
                    <a:gd name="T36" fmla="*/ 2147483647 w 66"/>
                    <a:gd name="T37" fmla="*/ 2147483647 h 86"/>
                    <a:gd name="T38" fmla="*/ 2147483647 w 66"/>
                    <a:gd name="T39" fmla="*/ 2147483647 h 86"/>
                    <a:gd name="T40" fmla="*/ 2147483647 w 66"/>
                    <a:gd name="T41" fmla="*/ 2147483647 h 86"/>
                    <a:gd name="T42" fmla="*/ 2147483647 w 66"/>
                    <a:gd name="T43" fmla="*/ 2147483647 h 86"/>
                    <a:gd name="T44" fmla="*/ 2147483647 w 66"/>
                    <a:gd name="T45" fmla="*/ 2147483647 h 86"/>
                    <a:gd name="T46" fmla="*/ 0 w 66"/>
                    <a:gd name="T47" fmla="*/ 2147483647 h 86"/>
                    <a:gd name="T48" fmla="*/ 2147483647 w 66"/>
                    <a:gd name="T49" fmla="*/ 2147483647 h 86"/>
                    <a:gd name="T50" fmla="*/ 2147483647 w 66"/>
                    <a:gd name="T51" fmla="*/ 2147483647 h 86"/>
                    <a:gd name="T52" fmla="*/ 2147483647 w 66"/>
                    <a:gd name="T53" fmla="*/ 2147483647 h 86"/>
                    <a:gd name="T54" fmla="*/ 2147483647 w 66"/>
                    <a:gd name="T55" fmla="*/ 2147483647 h 86"/>
                    <a:gd name="T56" fmla="*/ 2147483647 w 66"/>
                    <a:gd name="T57" fmla="*/ 0 h 86"/>
                    <a:gd name="T58" fmla="*/ 2147483647 w 66"/>
                    <a:gd name="T59" fmla="*/ 2147483647 h 86"/>
                    <a:gd name="T60" fmla="*/ 2147483647 w 66"/>
                    <a:gd name="T61" fmla="*/ 2147483647 h 86"/>
                    <a:gd name="T62" fmla="*/ 2147483647 w 66"/>
                    <a:gd name="T63" fmla="*/ 2147483647 h 86"/>
                    <a:gd name="T64" fmla="*/ 2147483647 w 66"/>
                    <a:gd name="T65" fmla="*/ 2147483647 h 86"/>
                    <a:gd name="T66" fmla="*/ 2147483647 w 66"/>
                    <a:gd name="T67" fmla="*/ 2147483647 h 86"/>
                    <a:gd name="T68" fmla="*/ 2147483647 w 66"/>
                    <a:gd name="T69" fmla="*/ 2147483647 h 86"/>
                    <a:gd name="T70" fmla="*/ 2147483647 w 66"/>
                    <a:gd name="T71" fmla="*/ 2147483647 h 8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66"/>
                    <a:gd name="T109" fmla="*/ 0 h 86"/>
                    <a:gd name="T110" fmla="*/ 66 w 66"/>
                    <a:gd name="T111" fmla="*/ 86 h 8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66" h="86">
                      <a:moveTo>
                        <a:pt x="54" y="30"/>
                      </a:moveTo>
                      <a:lnTo>
                        <a:pt x="60" y="31"/>
                      </a:lnTo>
                      <a:lnTo>
                        <a:pt x="62" y="38"/>
                      </a:lnTo>
                      <a:lnTo>
                        <a:pt x="65" y="47"/>
                      </a:lnTo>
                      <a:lnTo>
                        <a:pt x="60" y="53"/>
                      </a:lnTo>
                      <a:lnTo>
                        <a:pt x="58" y="49"/>
                      </a:lnTo>
                      <a:lnTo>
                        <a:pt x="55" y="49"/>
                      </a:lnTo>
                      <a:lnTo>
                        <a:pt x="52" y="56"/>
                      </a:lnTo>
                      <a:lnTo>
                        <a:pt x="44" y="56"/>
                      </a:lnTo>
                      <a:lnTo>
                        <a:pt x="40" y="69"/>
                      </a:lnTo>
                      <a:lnTo>
                        <a:pt x="31" y="72"/>
                      </a:lnTo>
                      <a:lnTo>
                        <a:pt x="12" y="85"/>
                      </a:lnTo>
                      <a:lnTo>
                        <a:pt x="12" y="82"/>
                      </a:lnTo>
                      <a:lnTo>
                        <a:pt x="13" y="82"/>
                      </a:lnTo>
                      <a:lnTo>
                        <a:pt x="16" y="69"/>
                      </a:lnTo>
                      <a:lnTo>
                        <a:pt x="12" y="52"/>
                      </a:lnTo>
                      <a:lnTo>
                        <a:pt x="12" y="49"/>
                      </a:lnTo>
                      <a:lnTo>
                        <a:pt x="10" y="46"/>
                      </a:lnTo>
                      <a:lnTo>
                        <a:pt x="10" y="45"/>
                      </a:lnTo>
                      <a:lnTo>
                        <a:pt x="9" y="45"/>
                      </a:lnTo>
                      <a:lnTo>
                        <a:pt x="8" y="38"/>
                      </a:lnTo>
                      <a:lnTo>
                        <a:pt x="6" y="35"/>
                      </a:lnTo>
                      <a:lnTo>
                        <a:pt x="2" y="16"/>
                      </a:lnTo>
                      <a:lnTo>
                        <a:pt x="0" y="9"/>
                      </a:lnTo>
                      <a:lnTo>
                        <a:pt x="2" y="8"/>
                      </a:lnTo>
                      <a:lnTo>
                        <a:pt x="18" y="2"/>
                      </a:lnTo>
                      <a:lnTo>
                        <a:pt x="23" y="2"/>
                      </a:lnTo>
                      <a:lnTo>
                        <a:pt x="27" y="1"/>
                      </a:lnTo>
                      <a:lnTo>
                        <a:pt x="31" y="0"/>
                      </a:lnTo>
                      <a:lnTo>
                        <a:pt x="32" y="2"/>
                      </a:lnTo>
                      <a:lnTo>
                        <a:pt x="35" y="12"/>
                      </a:lnTo>
                      <a:lnTo>
                        <a:pt x="37" y="10"/>
                      </a:lnTo>
                      <a:lnTo>
                        <a:pt x="41" y="23"/>
                      </a:lnTo>
                      <a:lnTo>
                        <a:pt x="47" y="24"/>
                      </a:lnTo>
                      <a:lnTo>
                        <a:pt x="48" y="26"/>
                      </a:lnTo>
                      <a:lnTo>
                        <a:pt x="54" y="30"/>
                      </a:lnTo>
                    </a:path>
                  </a:pathLst>
                </a:custGeom>
                <a:solidFill>
                  <a:srgbClr val="40A8CC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7" name="Freeform 219"/>
                <p:cNvSpPr>
                  <a:spLocks/>
                </p:cNvSpPr>
                <p:nvPr/>
              </p:nvSpPr>
              <p:spPr bwMode="auto">
                <a:xfrm>
                  <a:off x="7514628" y="1942925"/>
                  <a:ext cx="231775" cy="401638"/>
                </a:xfrm>
                <a:custGeom>
                  <a:avLst/>
                  <a:gdLst>
                    <a:gd name="T0" fmla="*/ 2147483647 w 146"/>
                    <a:gd name="T1" fmla="*/ 2147483647 h 273"/>
                    <a:gd name="T2" fmla="*/ 2147483647 w 146"/>
                    <a:gd name="T3" fmla="*/ 2147483647 h 273"/>
                    <a:gd name="T4" fmla="*/ 2147483647 w 146"/>
                    <a:gd name="T5" fmla="*/ 2147483647 h 273"/>
                    <a:gd name="T6" fmla="*/ 2147483647 w 146"/>
                    <a:gd name="T7" fmla="*/ 2147483647 h 273"/>
                    <a:gd name="T8" fmla="*/ 2147483647 w 146"/>
                    <a:gd name="T9" fmla="*/ 2147483647 h 273"/>
                    <a:gd name="T10" fmla="*/ 2147483647 w 146"/>
                    <a:gd name="T11" fmla="*/ 2147483647 h 273"/>
                    <a:gd name="T12" fmla="*/ 2147483647 w 146"/>
                    <a:gd name="T13" fmla="*/ 2147483647 h 273"/>
                    <a:gd name="T14" fmla="*/ 2147483647 w 146"/>
                    <a:gd name="T15" fmla="*/ 2147483647 h 273"/>
                    <a:gd name="T16" fmla="*/ 2147483647 w 146"/>
                    <a:gd name="T17" fmla="*/ 2147483647 h 273"/>
                    <a:gd name="T18" fmla="*/ 2147483647 w 146"/>
                    <a:gd name="T19" fmla="*/ 2147483647 h 273"/>
                    <a:gd name="T20" fmla="*/ 2147483647 w 146"/>
                    <a:gd name="T21" fmla="*/ 2147483647 h 273"/>
                    <a:gd name="T22" fmla="*/ 2147483647 w 146"/>
                    <a:gd name="T23" fmla="*/ 2147483647 h 273"/>
                    <a:gd name="T24" fmla="*/ 2147483647 w 146"/>
                    <a:gd name="T25" fmla="*/ 2147483647 h 273"/>
                    <a:gd name="T26" fmla="*/ 2147483647 w 146"/>
                    <a:gd name="T27" fmla="*/ 2147483647 h 273"/>
                    <a:gd name="T28" fmla="*/ 2147483647 w 146"/>
                    <a:gd name="T29" fmla="*/ 2147483647 h 273"/>
                    <a:gd name="T30" fmla="*/ 2147483647 w 146"/>
                    <a:gd name="T31" fmla="*/ 2147483647 h 273"/>
                    <a:gd name="T32" fmla="*/ 2147483647 w 146"/>
                    <a:gd name="T33" fmla="*/ 2147483647 h 273"/>
                    <a:gd name="T34" fmla="*/ 2147483647 w 146"/>
                    <a:gd name="T35" fmla="*/ 2147483647 h 273"/>
                    <a:gd name="T36" fmla="*/ 2147483647 w 146"/>
                    <a:gd name="T37" fmla="*/ 2147483647 h 273"/>
                    <a:gd name="T38" fmla="*/ 2147483647 w 146"/>
                    <a:gd name="T39" fmla="*/ 2147483647 h 273"/>
                    <a:gd name="T40" fmla="*/ 2147483647 w 146"/>
                    <a:gd name="T41" fmla="*/ 2147483647 h 273"/>
                    <a:gd name="T42" fmla="*/ 2147483647 w 146"/>
                    <a:gd name="T43" fmla="*/ 2147483647 h 273"/>
                    <a:gd name="T44" fmla="*/ 2147483647 w 146"/>
                    <a:gd name="T45" fmla="*/ 2147483647 h 273"/>
                    <a:gd name="T46" fmla="*/ 2147483647 w 146"/>
                    <a:gd name="T47" fmla="*/ 2147483647 h 273"/>
                    <a:gd name="T48" fmla="*/ 2147483647 w 146"/>
                    <a:gd name="T49" fmla="*/ 2147483647 h 273"/>
                    <a:gd name="T50" fmla="*/ 2147483647 w 146"/>
                    <a:gd name="T51" fmla="*/ 2147483647 h 273"/>
                    <a:gd name="T52" fmla="*/ 2147483647 w 146"/>
                    <a:gd name="T53" fmla="*/ 2147483647 h 273"/>
                    <a:gd name="T54" fmla="*/ 2147483647 w 146"/>
                    <a:gd name="T55" fmla="*/ 2147483647 h 273"/>
                    <a:gd name="T56" fmla="*/ 2147483647 w 146"/>
                    <a:gd name="T57" fmla="*/ 2147483647 h 273"/>
                    <a:gd name="T58" fmla="*/ 2147483647 w 146"/>
                    <a:gd name="T59" fmla="*/ 2147483647 h 273"/>
                    <a:gd name="T60" fmla="*/ 2147483647 w 146"/>
                    <a:gd name="T61" fmla="*/ 2147483647 h 273"/>
                    <a:gd name="T62" fmla="*/ 2147483647 w 146"/>
                    <a:gd name="T63" fmla="*/ 2147483647 h 273"/>
                    <a:gd name="T64" fmla="*/ 2147483647 w 146"/>
                    <a:gd name="T65" fmla="*/ 2147483647 h 273"/>
                    <a:gd name="T66" fmla="*/ 2147483647 w 146"/>
                    <a:gd name="T67" fmla="*/ 2147483647 h 273"/>
                    <a:gd name="T68" fmla="*/ 2147483647 w 146"/>
                    <a:gd name="T69" fmla="*/ 2147483647 h 273"/>
                    <a:gd name="T70" fmla="*/ 2147483647 w 146"/>
                    <a:gd name="T71" fmla="*/ 2147483647 h 273"/>
                    <a:gd name="T72" fmla="*/ 2147483647 w 146"/>
                    <a:gd name="T73" fmla="*/ 2147483647 h 273"/>
                    <a:gd name="T74" fmla="*/ 2147483647 w 146"/>
                    <a:gd name="T75" fmla="*/ 2147483647 h 273"/>
                    <a:gd name="T76" fmla="*/ 2147483647 w 146"/>
                    <a:gd name="T77" fmla="*/ 2147483647 h 273"/>
                    <a:gd name="T78" fmla="*/ 2147483647 w 146"/>
                    <a:gd name="T79" fmla="*/ 2147483647 h 273"/>
                    <a:gd name="T80" fmla="*/ 2147483647 w 146"/>
                    <a:gd name="T81" fmla="*/ 2147483647 h 273"/>
                    <a:gd name="T82" fmla="*/ 2147483647 w 146"/>
                    <a:gd name="T83" fmla="*/ 0 h 273"/>
                    <a:gd name="T84" fmla="*/ 2147483647 w 146"/>
                    <a:gd name="T85" fmla="*/ 2147483647 h 273"/>
                    <a:gd name="T86" fmla="*/ 2147483647 w 146"/>
                    <a:gd name="T87" fmla="*/ 2147483647 h 273"/>
                    <a:gd name="T88" fmla="*/ 2147483647 w 146"/>
                    <a:gd name="T89" fmla="*/ 2147483647 h 273"/>
                    <a:gd name="T90" fmla="*/ 2147483647 w 146"/>
                    <a:gd name="T91" fmla="*/ 2147483647 h 273"/>
                    <a:gd name="T92" fmla="*/ 0 w 146"/>
                    <a:gd name="T93" fmla="*/ 2147483647 h 273"/>
                    <a:gd name="T94" fmla="*/ 2147483647 w 146"/>
                    <a:gd name="T95" fmla="*/ 2147483647 h 273"/>
                    <a:gd name="T96" fmla="*/ 2147483647 w 146"/>
                    <a:gd name="T97" fmla="*/ 2147483647 h 273"/>
                    <a:gd name="T98" fmla="*/ 2147483647 w 146"/>
                    <a:gd name="T99" fmla="*/ 2147483647 h 273"/>
                    <a:gd name="T100" fmla="*/ 2147483647 w 146"/>
                    <a:gd name="T101" fmla="*/ 2147483647 h 273"/>
                    <a:gd name="T102" fmla="*/ 2147483647 w 146"/>
                    <a:gd name="T103" fmla="*/ 2147483647 h 273"/>
                    <a:gd name="T104" fmla="*/ 2147483647 w 146"/>
                    <a:gd name="T105" fmla="*/ 2147483647 h 273"/>
                    <a:gd name="T106" fmla="*/ 2147483647 w 146"/>
                    <a:gd name="T107" fmla="*/ 2147483647 h 273"/>
                    <a:gd name="T108" fmla="*/ 2147483647 w 146"/>
                    <a:gd name="T109" fmla="*/ 2147483647 h 273"/>
                    <a:gd name="T110" fmla="*/ 2147483647 w 146"/>
                    <a:gd name="T111" fmla="*/ 2147483647 h 273"/>
                    <a:gd name="T112" fmla="*/ 2147483647 w 146"/>
                    <a:gd name="T113" fmla="*/ 2147483647 h 273"/>
                    <a:gd name="T114" fmla="*/ 2147483647 w 146"/>
                    <a:gd name="T115" fmla="*/ 2147483647 h 273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146"/>
                    <a:gd name="T175" fmla="*/ 0 h 273"/>
                    <a:gd name="T176" fmla="*/ 146 w 146"/>
                    <a:gd name="T177" fmla="*/ 273 h 273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146" h="273">
                      <a:moveTo>
                        <a:pt x="31" y="167"/>
                      </a:moveTo>
                      <a:lnTo>
                        <a:pt x="30" y="182"/>
                      </a:lnTo>
                      <a:lnTo>
                        <a:pt x="38" y="179"/>
                      </a:lnTo>
                      <a:lnTo>
                        <a:pt x="51" y="211"/>
                      </a:lnTo>
                      <a:lnTo>
                        <a:pt x="52" y="218"/>
                      </a:lnTo>
                      <a:lnTo>
                        <a:pt x="55" y="231"/>
                      </a:lnTo>
                      <a:lnTo>
                        <a:pt x="59" y="251"/>
                      </a:lnTo>
                      <a:lnTo>
                        <a:pt x="62" y="262"/>
                      </a:lnTo>
                      <a:lnTo>
                        <a:pt x="64" y="272"/>
                      </a:lnTo>
                      <a:lnTo>
                        <a:pt x="64" y="270"/>
                      </a:lnTo>
                      <a:lnTo>
                        <a:pt x="80" y="267"/>
                      </a:lnTo>
                      <a:lnTo>
                        <a:pt x="82" y="267"/>
                      </a:lnTo>
                      <a:lnTo>
                        <a:pt x="84" y="267"/>
                      </a:lnTo>
                      <a:lnTo>
                        <a:pt x="84" y="266"/>
                      </a:lnTo>
                      <a:lnTo>
                        <a:pt x="85" y="266"/>
                      </a:lnTo>
                      <a:lnTo>
                        <a:pt x="91" y="266"/>
                      </a:lnTo>
                      <a:lnTo>
                        <a:pt x="104" y="262"/>
                      </a:lnTo>
                      <a:lnTo>
                        <a:pt x="124" y="259"/>
                      </a:lnTo>
                      <a:lnTo>
                        <a:pt x="127" y="258"/>
                      </a:lnTo>
                      <a:lnTo>
                        <a:pt x="116" y="236"/>
                      </a:lnTo>
                      <a:lnTo>
                        <a:pt x="118" y="229"/>
                      </a:lnTo>
                      <a:lnTo>
                        <a:pt x="116" y="211"/>
                      </a:lnTo>
                      <a:lnTo>
                        <a:pt x="116" y="204"/>
                      </a:lnTo>
                      <a:lnTo>
                        <a:pt x="111" y="176"/>
                      </a:lnTo>
                      <a:lnTo>
                        <a:pt x="110" y="167"/>
                      </a:lnTo>
                      <a:lnTo>
                        <a:pt x="113" y="164"/>
                      </a:lnTo>
                      <a:lnTo>
                        <a:pt x="111" y="161"/>
                      </a:lnTo>
                      <a:lnTo>
                        <a:pt x="114" y="147"/>
                      </a:lnTo>
                      <a:lnTo>
                        <a:pt x="118" y="143"/>
                      </a:lnTo>
                      <a:lnTo>
                        <a:pt x="118" y="118"/>
                      </a:lnTo>
                      <a:lnTo>
                        <a:pt x="121" y="103"/>
                      </a:lnTo>
                      <a:lnTo>
                        <a:pt x="118" y="100"/>
                      </a:lnTo>
                      <a:lnTo>
                        <a:pt x="116" y="91"/>
                      </a:lnTo>
                      <a:lnTo>
                        <a:pt x="118" y="81"/>
                      </a:lnTo>
                      <a:lnTo>
                        <a:pt x="129" y="75"/>
                      </a:lnTo>
                      <a:lnTo>
                        <a:pt x="131" y="73"/>
                      </a:lnTo>
                      <a:lnTo>
                        <a:pt x="133" y="69"/>
                      </a:lnTo>
                      <a:lnTo>
                        <a:pt x="145" y="55"/>
                      </a:lnTo>
                      <a:lnTo>
                        <a:pt x="133" y="30"/>
                      </a:lnTo>
                      <a:lnTo>
                        <a:pt x="139" y="11"/>
                      </a:lnTo>
                      <a:lnTo>
                        <a:pt x="135" y="0"/>
                      </a:lnTo>
                      <a:lnTo>
                        <a:pt x="107" y="9"/>
                      </a:lnTo>
                      <a:lnTo>
                        <a:pt x="59" y="20"/>
                      </a:lnTo>
                      <a:lnTo>
                        <a:pt x="11" y="33"/>
                      </a:lnTo>
                      <a:lnTo>
                        <a:pt x="6" y="34"/>
                      </a:lnTo>
                      <a:lnTo>
                        <a:pt x="0" y="35"/>
                      </a:lnTo>
                      <a:lnTo>
                        <a:pt x="1" y="51"/>
                      </a:lnTo>
                      <a:lnTo>
                        <a:pt x="9" y="81"/>
                      </a:lnTo>
                      <a:lnTo>
                        <a:pt x="9" y="82"/>
                      </a:lnTo>
                      <a:lnTo>
                        <a:pt x="12" y="84"/>
                      </a:lnTo>
                      <a:lnTo>
                        <a:pt x="16" y="88"/>
                      </a:lnTo>
                      <a:lnTo>
                        <a:pt x="22" y="113"/>
                      </a:lnTo>
                      <a:lnTo>
                        <a:pt x="17" y="122"/>
                      </a:lnTo>
                      <a:lnTo>
                        <a:pt x="17" y="135"/>
                      </a:lnTo>
                      <a:lnTo>
                        <a:pt x="29" y="162"/>
                      </a:lnTo>
                      <a:lnTo>
                        <a:pt x="31" y="167"/>
                      </a:lnTo>
                    </a:path>
                  </a:pathLst>
                </a:custGeom>
                <a:solidFill>
                  <a:srgbClr val="AFABAB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8" name="Freeform 221"/>
                <p:cNvSpPr>
                  <a:spLocks/>
                </p:cNvSpPr>
                <p:nvPr/>
              </p:nvSpPr>
              <p:spPr bwMode="auto">
                <a:xfrm>
                  <a:off x="6487515" y="2984325"/>
                  <a:ext cx="1047750" cy="566738"/>
                </a:xfrm>
                <a:custGeom>
                  <a:avLst/>
                  <a:gdLst>
                    <a:gd name="T0" fmla="*/ 2147483647 w 663"/>
                    <a:gd name="T1" fmla="*/ 2147483647 h 384"/>
                    <a:gd name="T2" fmla="*/ 2147483647 w 663"/>
                    <a:gd name="T3" fmla="*/ 2147483647 h 384"/>
                    <a:gd name="T4" fmla="*/ 2147483647 w 663"/>
                    <a:gd name="T5" fmla="*/ 2147483647 h 384"/>
                    <a:gd name="T6" fmla="*/ 2147483647 w 663"/>
                    <a:gd name="T7" fmla="*/ 2147483647 h 384"/>
                    <a:gd name="T8" fmla="*/ 2147483647 w 663"/>
                    <a:gd name="T9" fmla="*/ 2147483647 h 384"/>
                    <a:gd name="T10" fmla="*/ 2147483647 w 663"/>
                    <a:gd name="T11" fmla="*/ 2147483647 h 384"/>
                    <a:gd name="T12" fmla="*/ 2147483647 w 663"/>
                    <a:gd name="T13" fmla="*/ 2147483647 h 384"/>
                    <a:gd name="T14" fmla="*/ 2147483647 w 663"/>
                    <a:gd name="T15" fmla="*/ 2147483647 h 384"/>
                    <a:gd name="T16" fmla="*/ 2147483647 w 663"/>
                    <a:gd name="T17" fmla="*/ 2147483647 h 384"/>
                    <a:gd name="T18" fmla="*/ 2147483647 w 663"/>
                    <a:gd name="T19" fmla="*/ 2147483647 h 384"/>
                    <a:gd name="T20" fmla="*/ 2147483647 w 663"/>
                    <a:gd name="T21" fmla="*/ 2147483647 h 384"/>
                    <a:gd name="T22" fmla="*/ 2147483647 w 663"/>
                    <a:gd name="T23" fmla="*/ 2147483647 h 384"/>
                    <a:gd name="T24" fmla="*/ 2147483647 w 663"/>
                    <a:gd name="T25" fmla="*/ 2147483647 h 384"/>
                    <a:gd name="T26" fmla="*/ 2147483647 w 663"/>
                    <a:gd name="T27" fmla="*/ 2147483647 h 384"/>
                    <a:gd name="T28" fmla="*/ 2147483647 w 663"/>
                    <a:gd name="T29" fmla="*/ 2147483647 h 384"/>
                    <a:gd name="T30" fmla="*/ 2147483647 w 663"/>
                    <a:gd name="T31" fmla="*/ 2147483647 h 384"/>
                    <a:gd name="T32" fmla="*/ 2147483647 w 663"/>
                    <a:gd name="T33" fmla="*/ 2147483647 h 384"/>
                    <a:gd name="T34" fmla="*/ 2147483647 w 663"/>
                    <a:gd name="T35" fmla="*/ 2147483647 h 384"/>
                    <a:gd name="T36" fmla="*/ 2147483647 w 663"/>
                    <a:gd name="T37" fmla="*/ 2147483647 h 384"/>
                    <a:gd name="T38" fmla="*/ 2147483647 w 663"/>
                    <a:gd name="T39" fmla="*/ 2147483647 h 384"/>
                    <a:gd name="T40" fmla="*/ 2147483647 w 663"/>
                    <a:gd name="T41" fmla="*/ 2147483647 h 384"/>
                    <a:gd name="T42" fmla="*/ 2147483647 w 663"/>
                    <a:gd name="T43" fmla="*/ 2147483647 h 384"/>
                    <a:gd name="T44" fmla="*/ 2147483647 w 663"/>
                    <a:gd name="T45" fmla="*/ 2147483647 h 384"/>
                    <a:gd name="T46" fmla="*/ 2147483647 w 663"/>
                    <a:gd name="T47" fmla="*/ 2147483647 h 384"/>
                    <a:gd name="T48" fmla="*/ 2147483647 w 663"/>
                    <a:gd name="T49" fmla="*/ 2147483647 h 384"/>
                    <a:gd name="T50" fmla="*/ 2147483647 w 663"/>
                    <a:gd name="T51" fmla="*/ 2147483647 h 384"/>
                    <a:gd name="T52" fmla="*/ 2147483647 w 663"/>
                    <a:gd name="T53" fmla="*/ 2147483647 h 384"/>
                    <a:gd name="T54" fmla="*/ 2147483647 w 663"/>
                    <a:gd name="T55" fmla="*/ 2147483647 h 384"/>
                    <a:gd name="T56" fmla="*/ 2147483647 w 663"/>
                    <a:gd name="T57" fmla="*/ 2147483647 h 384"/>
                    <a:gd name="T58" fmla="*/ 2147483647 w 663"/>
                    <a:gd name="T59" fmla="*/ 2147483647 h 384"/>
                    <a:gd name="T60" fmla="*/ 2147483647 w 663"/>
                    <a:gd name="T61" fmla="*/ 2147483647 h 384"/>
                    <a:gd name="T62" fmla="*/ 2147483647 w 663"/>
                    <a:gd name="T63" fmla="*/ 2147483647 h 384"/>
                    <a:gd name="T64" fmla="*/ 2147483647 w 663"/>
                    <a:gd name="T65" fmla="*/ 2147483647 h 384"/>
                    <a:gd name="T66" fmla="*/ 2147483647 w 663"/>
                    <a:gd name="T67" fmla="*/ 2147483647 h 384"/>
                    <a:gd name="T68" fmla="*/ 2147483647 w 663"/>
                    <a:gd name="T69" fmla="*/ 2147483647 h 384"/>
                    <a:gd name="T70" fmla="*/ 2147483647 w 663"/>
                    <a:gd name="T71" fmla="*/ 2147483647 h 384"/>
                    <a:gd name="T72" fmla="*/ 2147483647 w 663"/>
                    <a:gd name="T73" fmla="*/ 2147483647 h 384"/>
                    <a:gd name="T74" fmla="*/ 2147483647 w 663"/>
                    <a:gd name="T75" fmla="*/ 2147483647 h 384"/>
                    <a:gd name="T76" fmla="*/ 2147483647 w 663"/>
                    <a:gd name="T77" fmla="*/ 2147483647 h 384"/>
                    <a:gd name="T78" fmla="*/ 2147483647 w 663"/>
                    <a:gd name="T79" fmla="*/ 2147483647 h 384"/>
                    <a:gd name="T80" fmla="*/ 2147483647 w 663"/>
                    <a:gd name="T81" fmla="*/ 2147483647 h 384"/>
                    <a:gd name="T82" fmla="*/ 2147483647 w 663"/>
                    <a:gd name="T83" fmla="*/ 2147483647 h 384"/>
                    <a:gd name="T84" fmla="*/ 2147483647 w 663"/>
                    <a:gd name="T85" fmla="*/ 2147483647 h 384"/>
                    <a:gd name="T86" fmla="*/ 2147483647 w 663"/>
                    <a:gd name="T87" fmla="*/ 2147483647 h 384"/>
                    <a:gd name="T88" fmla="*/ 2147483647 w 663"/>
                    <a:gd name="T89" fmla="*/ 2147483647 h 384"/>
                    <a:gd name="T90" fmla="*/ 2147483647 w 663"/>
                    <a:gd name="T91" fmla="*/ 2147483647 h 384"/>
                    <a:gd name="T92" fmla="*/ 2147483647 w 663"/>
                    <a:gd name="T93" fmla="*/ 2147483647 h 384"/>
                    <a:gd name="T94" fmla="*/ 2147483647 w 663"/>
                    <a:gd name="T95" fmla="*/ 2147483647 h 384"/>
                    <a:gd name="T96" fmla="*/ 2147483647 w 663"/>
                    <a:gd name="T97" fmla="*/ 2147483647 h 384"/>
                    <a:gd name="T98" fmla="*/ 2147483647 w 663"/>
                    <a:gd name="T99" fmla="*/ 2147483647 h 384"/>
                    <a:gd name="T100" fmla="*/ 2147483647 w 663"/>
                    <a:gd name="T101" fmla="*/ 2147483647 h 384"/>
                    <a:gd name="T102" fmla="*/ 2147483647 w 663"/>
                    <a:gd name="T103" fmla="*/ 2147483647 h 384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663"/>
                    <a:gd name="T157" fmla="*/ 0 h 384"/>
                    <a:gd name="T158" fmla="*/ 663 w 663"/>
                    <a:gd name="T159" fmla="*/ 384 h 384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663" h="384">
                      <a:moveTo>
                        <a:pt x="603" y="213"/>
                      </a:moveTo>
                      <a:lnTo>
                        <a:pt x="604" y="215"/>
                      </a:lnTo>
                      <a:lnTo>
                        <a:pt x="606" y="213"/>
                      </a:lnTo>
                      <a:lnTo>
                        <a:pt x="613" y="217"/>
                      </a:lnTo>
                      <a:lnTo>
                        <a:pt x="616" y="230"/>
                      </a:lnTo>
                      <a:lnTo>
                        <a:pt x="616" y="231"/>
                      </a:lnTo>
                      <a:lnTo>
                        <a:pt x="616" y="233"/>
                      </a:lnTo>
                      <a:lnTo>
                        <a:pt x="620" y="234"/>
                      </a:lnTo>
                      <a:lnTo>
                        <a:pt x="627" y="234"/>
                      </a:lnTo>
                      <a:lnTo>
                        <a:pt x="632" y="235"/>
                      </a:lnTo>
                      <a:lnTo>
                        <a:pt x="642" y="231"/>
                      </a:lnTo>
                      <a:lnTo>
                        <a:pt x="662" y="270"/>
                      </a:lnTo>
                      <a:lnTo>
                        <a:pt x="650" y="271"/>
                      </a:lnTo>
                      <a:lnTo>
                        <a:pt x="641" y="274"/>
                      </a:lnTo>
                      <a:lnTo>
                        <a:pt x="630" y="277"/>
                      </a:lnTo>
                      <a:lnTo>
                        <a:pt x="628" y="277"/>
                      </a:lnTo>
                      <a:lnTo>
                        <a:pt x="625" y="277"/>
                      </a:lnTo>
                      <a:lnTo>
                        <a:pt x="623" y="278"/>
                      </a:lnTo>
                      <a:lnTo>
                        <a:pt x="620" y="278"/>
                      </a:lnTo>
                      <a:lnTo>
                        <a:pt x="610" y="281"/>
                      </a:lnTo>
                      <a:lnTo>
                        <a:pt x="609" y="281"/>
                      </a:lnTo>
                      <a:lnTo>
                        <a:pt x="606" y="281"/>
                      </a:lnTo>
                      <a:lnTo>
                        <a:pt x="588" y="285"/>
                      </a:lnTo>
                      <a:lnTo>
                        <a:pt x="577" y="288"/>
                      </a:lnTo>
                      <a:lnTo>
                        <a:pt x="574" y="288"/>
                      </a:lnTo>
                      <a:lnTo>
                        <a:pt x="559" y="292"/>
                      </a:lnTo>
                      <a:lnTo>
                        <a:pt x="556" y="294"/>
                      </a:lnTo>
                      <a:lnTo>
                        <a:pt x="553" y="294"/>
                      </a:lnTo>
                      <a:lnTo>
                        <a:pt x="546" y="295"/>
                      </a:lnTo>
                      <a:lnTo>
                        <a:pt x="542" y="295"/>
                      </a:lnTo>
                      <a:lnTo>
                        <a:pt x="521" y="301"/>
                      </a:lnTo>
                      <a:lnTo>
                        <a:pt x="518" y="301"/>
                      </a:lnTo>
                      <a:lnTo>
                        <a:pt x="503" y="303"/>
                      </a:lnTo>
                      <a:lnTo>
                        <a:pt x="499" y="305"/>
                      </a:lnTo>
                      <a:lnTo>
                        <a:pt x="496" y="305"/>
                      </a:lnTo>
                      <a:lnTo>
                        <a:pt x="490" y="306"/>
                      </a:lnTo>
                      <a:lnTo>
                        <a:pt x="486" y="308"/>
                      </a:lnTo>
                      <a:lnTo>
                        <a:pt x="482" y="308"/>
                      </a:lnTo>
                      <a:lnTo>
                        <a:pt x="479" y="309"/>
                      </a:lnTo>
                      <a:lnTo>
                        <a:pt x="464" y="312"/>
                      </a:lnTo>
                      <a:lnTo>
                        <a:pt x="461" y="312"/>
                      </a:lnTo>
                      <a:lnTo>
                        <a:pt x="454" y="313"/>
                      </a:lnTo>
                      <a:lnTo>
                        <a:pt x="450" y="315"/>
                      </a:lnTo>
                      <a:lnTo>
                        <a:pt x="447" y="315"/>
                      </a:lnTo>
                      <a:lnTo>
                        <a:pt x="443" y="316"/>
                      </a:lnTo>
                      <a:lnTo>
                        <a:pt x="440" y="317"/>
                      </a:lnTo>
                      <a:lnTo>
                        <a:pt x="429" y="319"/>
                      </a:lnTo>
                      <a:lnTo>
                        <a:pt x="421" y="320"/>
                      </a:lnTo>
                      <a:lnTo>
                        <a:pt x="420" y="320"/>
                      </a:lnTo>
                      <a:lnTo>
                        <a:pt x="417" y="321"/>
                      </a:lnTo>
                      <a:lnTo>
                        <a:pt x="415" y="321"/>
                      </a:lnTo>
                      <a:lnTo>
                        <a:pt x="414" y="321"/>
                      </a:lnTo>
                      <a:lnTo>
                        <a:pt x="413" y="321"/>
                      </a:lnTo>
                      <a:lnTo>
                        <a:pt x="386" y="327"/>
                      </a:lnTo>
                      <a:lnTo>
                        <a:pt x="379" y="328"/>
                      </a:lnTo>
                      <a:lnTo>
                        <a:pt x="376" y="328"/>
                      </a:lnTo>
                      <a:lnTo>
                        <a:pt x="367" y="331"/>
                      </a:lnTo>
                      <a:lnTo>
                        <a:pt x="354" y="333"/>
                      </a:lnTo>
                      <a:lnTo>
                        <a:pt x="350" y="334"/>
                      </a:lnTo>
                      <a:lnTo>
                        <a:pt x="344" y="334"/>
                      </a:lnTo>
                      <a:lnTo>
                        <a:pt x="337" y="335"/>
                      </a:lnTo>
                      <a:lnTo>
                        <a:pt x="324" y="338"/>
                      </a:lnTo>
                      <a:lnTo>
                        <a:pt x="314" y="339"/>
                      </a:lnTo>
                      <a:lnTo>
                        <a:pt x="311" y="341"/>
                      </a:lnTo>
                      <a:lnTo>
                        <a:pt x="310" y="341"/>
                      </a:lnTo>
                      <a:lnTo>
                        <a:pt x="303" y="342"/>
                      </a:lnTo>
                      <a:lnTo>
                        <a:pt x="287" y="344"/>
                      </a:lnTo>
                      <a:lnTo>
                        <a:pt x="275" y="345"/>
                      </a:lnTo>
                      <a:lnTo>
                        <a:pt x="271" y="346"/>
                      </a:lnTo>
                      <a:lnTo>
                        <a:pt x="265" y="346"/>
                      </a:lnTo>
                      <a:lnTo>
                        <a:pt x="261" y="348"/>
                      </a:lnTo>
                      <a:lnTo>
                        <a:pt x="253" y="348"/>
                      </a:lnTo>
                      <a:lnTo>
                        <a:pt x="247" y="349"/>
                      </a:lnTo>
                      <a:lnTo>
                        <a:pt x="243" y="351"/>
                      </a:lnTo>
                      <a:lnTo>
                        <a:pt x="241" y="351"/>
                      </a:lnTo>
                      <a:lnTo>
                        <a:pt x="240" y="351"/>
                      </a:lnTo>
                      <a:lnTo>
                        <a:pt x="239" y="351"/>
                      </a:lnTo>
                      <a:lnTo>
                        <a:pt x="236" y="351"/>
                      </a:lnTo>
                      <a:lnTo>
                        <a:pt x="223" y="352"/>
                      </a:lnTo>
                      <a:lnTo>
                        <a:pt x="201" y="355"/>
                      </a:lnTo>
                      <a:lnTo>
                        <a:pt x="198" y="356"/>
                      </a:lnTo>
                      <a:lnTo>
                        <a:pt x="190" y="358"/>
                      </a:lnTo>
                      <a:lnTo>
                        <a:pt x="187" y="358"/>
                      </a:lnTo>
                      <a:lnTo>
                        <a:pt x="175" y="359"/>
                      </a:lnTo>
                      <a:lnTo>
                        <a:pt x="171" y="359"/>
                      </a:lnTo>
                      <a:lnTo>
                        <a:pt x="172" y="356"/>
                      </a:lnTo>
                      <a:lnTo>
                        <a:pt x="164" y="358"/>
                      </a:lnTo>
                      <a:lnTo>
                        <a:pt x="157" y="359"/>
                      </a:lnTo>
                      <a:lnTo>
                        <a:pt x="148" y="359"/>
                      </a:lnTo>
                      <a:lnTo>
                        <a:pt x="148" y="362"/>
                      </a:lnTo>
                      <a:lnTo>
                        <a:pt x="130" y="364"/>
                      </a:lnTo>
                      <a:lnTo>
                        <a:pt x="127" y="364"/>
                      </a:lnTo>
                      <a:lnTo>
                        <a:pt x="125" y="366"/>
                      </a:lnTo>
                      <a:lnTo>
                        <a:pt x="122" y="366"/>
                      </a:lnTo>
                      <a:lnTo>
                        <a:pt x="120" y="366"/>
                      </a:lnTo>
                      <a:lnTo>
                        <a:pt x="118" y="367"/>
                      </a:lnTo>
                      <a:lnTo>
                        <a:pt x="111" y="367"/>
                      </a:lnTo>
                      <a:lnTo>
                        <a:pt x="100" y="369"/>
                      </a:lnTo>
                      <a:lnTo>
                        <a:pt x="91" y="371"/>
                      </a:lnTo>
                      <a:lnTo>
                        <a:pt x="89" y="371"/>
                      </a:lnTo>
                      <a:lnTo>
                        <a:pt x="87" y="371"/>
                      </a:lnTo>
                      <a:lnTo>
                        <a:pt x="72" y="374"/>
                      </a:lnTo>
                      <a:lnTo>
                        <a:pt x="68" y="374"/>
                      </a:lnTo>
                      <a:lnTo>
                        <a:pt x="58" y="376"/>
                      </a:lnTo>
                      <a:lnTo>
                        <a:pt x="36" y="378"/>
                      </a:lnTo>
                      <a:lnTo>
                        <a:pt x="34" y="378"/>
                      </a:lnTo>
                      <a:lnTo>
                        <a:pt x="18" y="381"/>
                      </a:lnTo>
                      <a:lnTo>
                        <a:pt x="5" y="383"/>
                      </a:lnTo>
                      <a:lnTo>
                        <a:pt x="2" y="383"/>
                      </a:lnTo>
                      <a:lnTo>
                        <a:pt x="0" y="383"/>
                      </a:lnTo>
                      <a:lnTo>
                        <a:pt x="4" y="381"/>
                      </a:lnTo>
                      <a:lnTo>
                        <a:pt x="13" y="374"/>
                      </a:lnTo>
                      <a:lnTo>
                        <a:pt x="18" y="374"/>
                      </a:lnTo>
                      <a:lnTo>
                        <a:pt x="44" y="360"/>
                      </a:lnTo>
                      <a:lnTo>
                        <a:pt x="44" y="358"/>
                      </a:lnTo>
                      <a:lnTo>
                        <a:pt x="62" y="342"/>
                      </a:lnTo>
                      <a:lnTo>
                        <a:pt x="62" y="341"/>
                      </a:lnTo>
                      <a:lnTo>
                        <a:pt x="62" y="334"/>
                      </a:lnTo>
                      <a:lnTo>
                        <a:pt x="72" y="327"/>
                      </a:lnTo>
                      <a:lnTo>
                        <a:pt x="73" y="315"/>
                      </a:lnTo>
                      <a:lnTo>
                        <a:pt x="84" y="305"/>
                      </a:lnTo>
                      <a:lnTo>
                        <a:pt x="86" y="305"/>
                      </a:lnTo>
                      <a:lnTo>
                        <a:pt x="94" y="298"/>
                      </a:lnTo>
                      <a:lnTo>
                        <a:pt x="100" y="295"/>
                      </a:lnTo>
                      <a:lnTo>
                        <a:pt x="104" y="291"/>
                      </a:lnTo>
                      <a:lnTo>
                        <a:pt x="112" y="281"/>
                      </a:lnTo>
                      <a:lnTo>
                        <a:pt x="120" y="270"/>
                      </a:lnTo>
                      <a:lnTo>
                        <a:pt x="129" y="260"/>
                      </a:lnTo>
                      <a:lnTo>
                        <a:pt x="133" y="262"/>
                      </a:lnTo>
                      <a:lnTo>
                        <a:pt x="130" y="265"/>
                      </a:lnTo>
                      <a:lnTo>
                        <a:pt x="134" y="277"/>
                      </a:lnTo>
                      <a:lnTo>
                        <a:pt x="154" y="290"/>
                      </a:lnTo>
                      <a:lnTo>
                        <a:pt x="159" y="294"/>
                      </a:lnTo>
                      <a:lnTo>
                        <a:pt x="178" y="281"/>
                      </a:lnTo>
                      <a:lnTo>
                        <a:pt x="183" y="274"/>
                      </a:lnTo>
                      <a:lnTo>
                        <a:pt x="187" y="277"/>
                      </a:lnTo>
                      <a:lnTo>
                        <a:pt x="194" y="281"/>
                      </a:lnTo>
                      <a:lnTo>
                        <a:pt x="197" y="284"/>
                      </a:lnTo>
                      <a:lnTo>
                        <a:pt x="204" y="277"/>
                      </a:lnTo>
                      <a:lnTo>
                        <a:pt x="215" y="271"/>
                      </a:lnTo>
                      <a:lnTo>
                        <a:pt x="216" y="273"/>
                      </a:lnTo>
                      <a:lnTo>
                        <a:pt x="226" y="266"/>
                      </a:lnTo>
                      <a:lnTo>
                        <a:pt x="223" y="262"/>
                      </a:lnTo>
                      <a:lnTo>
                        <a:pt x="223" y="258"/>
                      </a:lnTo>
                      <a:lnTo>
                        <a:pt x="232" y="262"/>
                      </a:lnTo>
                      <a:lnTo>
                        <a:pt x="254" y="248"/>
                      </a:lnTo>
                      <a:lnTo>
                        <a:pt x="257" y="252"/>
                      </a:lnTo>
                      <a:lnTo>
                        <a:pt x="268" y="241"/>
                      </a:lnTo>
                      <a:lnTo>
                        <a:pt x="272" y="230"/>
                      </a:lnTo>
                      <a:lnTo>
                        <a:pt x="273" y="227"/>
                      </a:lnTo>
                      <a:lnTo>
                        <a:pt x="271" y="224"/>
                      </a:lnTo>
                      <a:lnTo>
                        <a:pt x="268" y="223"/>
                      </a:lnTo>
                      <a:lnTo>
                        <a:pt x="265" y="220"/>
                      </a:lnTo>
                      <a:lnTo>
                        <a:pt x="271" y="210"/>
                      </a:lnTo>
                      <a:lnTo>
                        <a:pt x="273" y="198"/>
                      </a:lnTo>
                      <a:lnTo>
                        <a:pt x="280" y="188"/>
                      </a:lnTo>
                      <a:lnTo>
                        <a:pt x="285" y="184"/>
                      </a:lnTo>
                      <a:lnTo>
                        <a:pt x="285" y="183"/>
                      </a:lnTo>
                      <a:lnTo>
                        <a:pt x="287" y="174"/>
                      </a:lnTo>
                      <a:lnTo>
                        <a:pt x="287" y="169"/>
                      </a:lnTo>
                      <a:lnTo>
                        <a:pt x="292" y="158"/>
                      </a:lnTo>
                      <a:lnTo>
                        <a:pt x="297" y="151"/>
                      </a:lnTo>
                      <a:lnTo>
                        <a:pt x="299" y="141"/>
                      </a:lnTo>
                      <a:lnTo>
                        <a:pt x="300" y="140"/>
                      </a:lnTo>
                      <a:lnTo>
                        <a:pt x="303" y="113"/>
                      </a:lnTo>
                      <a:lnTo>
                        <a:pt x="310" y="116"/>
                      </a:lnTo>
                      <a:lnTo>
                        <a:pt x="319" y="126"/>
                      </a:lnTo>
                      <a:lnTo>
                        <a:pt x="333" y="129"/>
                      </a:lnTo>
                      <a:lnTo>
                        <a:pt x="337" y="123"/>
                      </a:lnTo>
                      <a:lnTo>
                        <a:pt x="340" y="120"/>
                      </a:lnTo>
                      <a:lnTo>
                        <a:pt x="340" y="117"/>
                      </a:lnTo>
                      <a:lnTo>
                        <a:pt x="340" y="116"/>
                      </a:lnTo>
                      <a:lnTo>
                        <a:pt x="347" y="87"/>
                      </a:lnTo>
                      <a:lnTo>
                        <a:pt x="351" y="77"/>
                      </a:lnTo>
                      <a:lnTo>
                        <a:pt x="351" y="76"/>
                      </a:lnTo>
                      <a:lnTo>
                        <a:pt x="364" y="84"/>
                      </a:lnTo>
                      <a:lnTo>
                        <a:pt x="369" y="66"/>
                      </a:lnTo>
                      <a:lnTo>
                        <a:pt x="383" y="54"/>
                      </a:lnTo>
                      <a:lnTo>
                        <a:pt x="383" y="47"/>
                      </a:lnTo>
                      <a:lnTo>
                        <a:pt x="386" y="43"/>
                      </a:lnTo>
                      <a:lnTo>
                        <a:pt x="390" y="38"/>
                      </a:lnTo>
                      <a:lnTo>
                        <a:pt x="393" y="18"/>
                      </a:lnTo>
                      <a:lnTo>
                        <a:pt x="392" y="0"/>
                      </a:lnTo>
                      <a:lnTo>
                        <a:pt x="397" y="2"/>
                      </a:lnTo>
                      <a:lnTo>
                        <a:pt x="400" y="4"/>
                      </a:lnTo>
                      <a:lnTo>
                        <a:pt x="403" y="6"/>
                      </a:lnTo>
                      <a:lnTo>
                        <a:pt x="410" y="9"/>
                      </a:lnTo>
                      <a:lnTo>
                        <a:pt x="413" y="11"/>
                      </a:lnTo>
                      <a:lnTo>
                        <a:pt x="421" y="16"/>
                      </a:lnTo>
                      <a:lnTo>
                        <a:pt x="424" y="18"/>
                      </a:lnTo>
                      <a:lnTo>
                        <a:pt x="424" y="19"/>
                      </a:lnTo>
                      <a:lnTo>
                        <a:pt x="440" y="27"/>
                      </a:lnTo>
                      <a:lnTo>
                        <a:pt x="443" y="13"/>
                      </a:lnTo>
                      <a:lnTo>
                        <a:pt x="443" y="9"/>
                      </a:lnTo>
                      <a:lnTo>
                        <a:pt x="446" y="5"/>
                      </a:lnTo>
                      <a:lnTo>
                        <a:pt x="449" y="4"/>
                      </a:lnTo>
                      <a:lnTo>
                        <a:pt x="453" y="5"/>
                      </a:lnTo>
                      <a:lnTo>
                        <a:pt x="465" y="9"/>
                      </a:lnTo>
                      <a:lnTo>
                        <a:pt x="470" y="12"/>
                      </a:lnTo>
                      <a:lnTo>
                        <a:pt x="465" y="23"/>
                      </a:lnTo>
                      <a:lnTo>
                        <a:pt x="479" y="27"/>
                      </a:lnTo>
                      <a:lnTo>
                        <a:pt x="483" y="27"/>
                      </a:lnTo>
                      <a:lnTo>
                        <a:pt x="490" y="29"/>
                      </a:lnTo>
                      <a:lnTo>
                        <a:pt x="490" y="33"/>
                      </a:lnTo>
                      <a:lnTo>
                        <a:pt x="500" y="34"/>
                      </a:lnTo>
                      <a:lnTo>
                        <a:pt x="503" y="37"/>
                      </a:lnTo>
                      <a:lnTo>
                        <a:pt x="510" y="43"/>
                      </a:lnTo>
                      <a:lnTo>
                        <a:pt x="511" y="45"/>
                      </a:lnTo>
                      <a:lnTo>
                        <a:pt x="513" y="51"/>
                      </a:lnTo>
                      <a:lnTo>
                        <a:pt x="513" y="52"/>
                      </a:lnTo>
                      <a:lnTo>
                        <a:pt x="514" y="55"/>
                      </a:lnTo>
                      <a:lnTo>
                        <a:pt x="511" y="61"/>
                      </a:lnTo>
                      <a:lnTo>
                        <a:pt x="509" y="63"/>
                      </a:lnTo>
                      <a:lnTo>
                        <a:pt x="507" y="65"/>
                      </a:lnTo>
                      <a:lnTo>
                        <a:pt x="509" y="69"/>
                      </a:lnTo>
                      <a:lnTo>
                        <a:pt x="503" y="72"/>
                      </a:lnTo>
                      <a:lnTo>
                        <a:pt x="503" y="70"/>
                      </a:lnTo>
                      <a:lnTo>
                        <a:pt x="502" y="70"/>
                      </a:lnTo>
                      <a:lnTo>
                        <a:pt x="499" y="72"/>
                      </a:lnTo>
                      <a:lnTo>
                        <a:pt x="500" y="79"/>
                      </a:lnTo>
                      <a:lnTo>
                        <a:pt x="497" y="86"/>
                      </a:lnTo>
                      <a:lnTo>
                        <a:pt x="497" y="87"/>
                      </a:lnTo>
                      <a:lnTo>
                        <a:pt x="497" y="94"/>
                      </a:lnTo>
                      <a:lnTo>
                        <a:pt x="503" y="102"/>
                      </a:lnTo>
                      <a:lnTo>
                        <a:pt x="506" y="104"/>
                      </a:lnTo>
                      <a:lnTo>
                        <a:pt x="524" y="94"/>
                      </a:lnTo>
                      <a:lnTo>
                        <a:pt x="528" y="105"/>
                      </a:lnTo>
                      <a:lnTo>
                        <a:pt x="531" y="106"/>
                      </a:lnTo>
                      <a:lnTo>
                        <a:pt x="534" y="111"/>
                      </a:lnTo>
                      <a:lnTo>
                        <a:pt x="541" y="113"/>
                      </a:lnTo>
                      <a:lnTo>
                        <a:pt x="561" y="112"/>
                      </a:lnTo>
                      <a:lnTo>
                        <a:pt x="572" y="123"/>
                      </a:lnTo>
                      <a:lnTo>
                        <a:pt x="599" y="133"/>
                      </a:lnTo>
                      <a:lnTo>
                        <a:pt x="596" y="149"/>
                      </a:lnTo>
                      <a:lnTo>
                        <a:pt x="598" y="156"/>
                      </a:lnTo>
                      <a:lnTo>
                        <a:pt x="602" y="162"/>
                      </a:lnTo>
                      <a:lnTo>
                        <a:pt x="584" y="163"/>
                      </a:lnTo>
                      <a:lnTo>
                        <a:pt x="574" y="154"/>
                      </a:lnTo>
                      <a:lnTo>
                        <a:pt x="568" y="151"/>
                      </a:lnTo>
                      <a:lnTo>
                        <a:pt x="557" y="144"/>
                      </a:lnTo>
                      <a:lnTo>
                        <a:pt x="556" y="144"/>
                      </a:lnTo>
                      <a:lnTo>
                        <a:pt x="559" y="149"/>
                      </a:lnTo>
                      <a:lnTo>
                        <a:pt x="566" y="154"/>
                      </a:lnTo>
                      <a:lnTo>
                        <a:pt x="571" y="155"/>
                      </a:lnTo>
                      <a:lnTo>
                        <a:pt x="579" y="167"/>
                      </a:lnTo>
                      <a:lnTo>
                        <a:pt x="596" y="169"/>
                      </a:lnTo>
                      <a:lnTo>
                        <a:pt x="598" y="174"/>
                      </a:lnTo>
                      <a:lnTo>
                        <a:pt x="600" y="177"/>
                      </a:lnTo>
                      <a:lnTo>
                        <a:pt x="606" y="174"/>
                      </a:lnTo>
                      <a:lnTo>
                        <a:pt x="610" y="188"/>
                      </a:lnTo>
                      <a:lnTo>
                        <a:pt x="600" y="191"/>
                      </a:lnTo>
                      <a:lnTo>
                        <a:pt x="598" y="188"/>
                      </a:lnTo>
                      <a:lnTo>
                        <a:pt x="595" y="192"/>
                      </a:lnTo>
                      <a:lnTo>
                        <a:pt x="603" y="202"/>
                      </a:lnTo>
                      <a:lnTo>
                        <a:pt x="592" y="208"/>
                      </a:lnTo>
                      <a:lnTo>
                        <a:pt x="593" y="208"/>
                      </a:lnTo>
                      <a:lnTo>
                        <a:pt x="603" y="206"/>
                      </a:lnTo>
                      <a:lnTo>
                        <a:pt x="603" y="213"/>
                      </a:lnTo>
                    </a:path>
                  </a:pathLst>
                </a:custGeom>
                <a:solidFill>
                  <a:srgbClr val="40A8CC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" name="Freeform 222"/>
                <p:cNvSpPr>
                  <a:spLocks/>
                </p:cNvSpPr>
                <p:nvPr/>
              </p:nvSpPr>
              <p:spPr bwMode="auto">
                <a:xfrm>
                  <a:off x="7486053" y="3135138"/>
                  <a:ext cx="74612" cy="165100"/>
                </a:xfrm>
                <a:custGeom>
                  <a:avLst/>
                  <a:gdLst>
                    <a:gd name="T0" fmla="*/ 0 w 48"/>
                    <a:gd name="T1" fmla="*/ 2147483647 h 113"/>
                    <a:gd name="T2" fmla="*/ 0 w 48"/>
                    <a:gd name="T3" fmla="*/ 2147483647 h 113"/>
                    <a:gd name="T4" fmla="*/ 2147483647 w 48"/>
                    <a:gd name="T5" fmla="*/ 2147483647 h 113"/>
                    <a:gd name="T6" fmla="*/ 2147483647 w 48"/>
                    <a:gd name="T7" fmla="*/ 2147483647 h 113"/>
                    <a:gd name="T8" fmla="*/ 2147483647 w 48"/>
                    <a:gd name="T9" fmla="*/ 2147483647 h 113"/>
                    <a:gd name="T10" fmla="*/ 2147483647 w 48"/>
                    <a:gd name="T11" fmla="*/ 2147483647 h 113"/>
                    <a:gd name="T12" fmla="*/ 2147483647 w 48"/>
                    <a:gd name="T13" fmla="*/ 2147483647 h 113"/>
                    <a:gd name="T14" fmla="*/ 2147483647 w 48"/>
                    <a:gd name="T15" fmla="*/ 2147483647 h 113"/>
                    <a:gd name="T16" fmla="*/ 2147483647 w 48"/>
                    <a:gd name="T17" fmla="*/ 2147483647 h 113"/>
                    <a:gd name="T18" fmla="*/ 2147483647 w 48"/>
                    <a:gd name="T19" fmla="*/ 2147483647 h 113"/>
                    <a:gd name="T20" fmla="*/ 2147483647 w 48"/>
                    <a:gd name="T21" fmla="*/ 2147483647 h 113"/>
                    <a:gd name="T22" fmla="*/ 2147483647 w 48"/>
                    <a:gd name="T23" fmla="*/ 0 h 113"/>
                    <a:gd name="T24" fmla="*/ 2147483647 w 48"/>
                    <a:gd name="T25" fmla="*/ 2147483647 h 113"/>
                    <a:gd name="T26" fmla="*/ 2147483647 w 48"/>
                    <a:gd name="T27" fmla="*/ 2147483647 h 113"/>
                    <a:gd name="T28" fmla="*/ 2147483647 w 48"/>
                    <a:gd name="T29" fmla="*/ 2147483647 h 113"/>
                    <a:gd name="T30" fmla="*/ 2147483647 w 48"/>
                    <a:gd name="T31" fmla="*/ 2147483647 h 113"/>
                    <a:gd name="T32" fmla="*/ 2147483647 w 48"/>
                    <a:gd name="T33" fmla="*/ 2147483647 h 113"/>
                    <a:gd name="T34" fmla="*/ 2147483647 w 48"/>
                    <a:gd name="T35" fmla="*/ 2147483647 h 113"/>
                    <a:gd name="T36" fmla="*/ 2147483647 w 48"/>
                    <a:gd name="T37" fmla="*/ 2147483647 h 113"/>
                    <a:gd name="T38" fmla="*/ 0 w 48"/>
                    <a:gd name="T39" fmla="*/ 2147483647 h 113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48"/>
                    <a:gd name="T61" fmla="*/ 0 h 113"/>
                    <a:gd name="T62" fmla="*/ 48 w 48"/>
                    <a:gd name="T63" fmla="*/ 113 h 113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48" h="113">
                      <a:moveTo>
                        <a:pt x="0" y="62"/>
                      </a:moveTo>
                      <a:lnTo>
                        <a:pt x="0" y="96"/>
                      </a:lnTo>
                      <a:lnTo>
                        <a:pt x="9" y="112"/>
                      </a:lnTo>
                      <a:lnTo>
                        <a:pt x="9" y="107"/>
                      </a:lnTo>
                      <a:lnTo>
                        <a:pt x="12" y="107"/>
                      </a:lnTo>
                      <a:lnTo>
                        <a:pt x="11" y="109"/>
                      </a:lnTo>
                      <a:lnTo>
                        <a:pt x="19" y="94"/>
                      </a:lnTo>
                      <a:lnTo>
                        <a:pt x="25" y="66"/>
                      </a:lnTo>
                      <a:lnTo>
                        <a:pt x="31" y="27"/>
                      </a:lnTo>
                      <a:lnTo>
                        <a:pt x="34" y="20"/>
                      </a:lnTo>
                      <a:lnTo>
                        <a:pt x="39" y="20"/>
                      </a:lnTo>
                      <a:lnTo>
                        <a:pt x="47" y="0"/>
                      </a:lnTo>
                      <a:lnTo>
                        <a:pt x="34" y="5"/>
                      </a:lnTo>
                      <a:lnTo>
                        <a:pt x="28" y="6"/>
                      </a:lnTo>
                      <a:lnTo>
                        <a:pt x="15" y="10"/>
                      </a:lnTo>
                      <a:lnTo>
                        <a:pt x="14" y="16"/>
                      </a:lnTo>
                      <a:lnTo>
                        <a:pt x="7" y="23"/>
                      </a:lnTo>
                      <a:lnTo>
                        <a:pt x="14" y="24"/>
                      </a:lnTo>
                      <a:lnTo>
                        <a:pt x="1" y="56"/>
                      </a:lnTo>
                      <a:lnTo>
                        <a:pt x="0" y="62"/>
                      </a:lnTo>
                    </a:path>
                  </a:pathLst>
                </a:custGeom>
                <a:solidFill>
                  <a:srgbClr val="E7E6E6">
                    <a:lumMod val="75000"/>
                  </a:srgbClr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0" name="Freeform 223"/>
                <p:cNvSpPr>
                  <a:spLocks/>
                </p:cNvSpPr>
                <p:nvPr/>
              </p:nvSpPr>
              <p:spPr bwMode="auto">
                <a:xfrm>
                  <a:off x="6587528" y="2850975"/>
                  <a:ext cx="603250" cy="569913"/>
                </a:xfrm>
                <a:custGeom>
                  <a:avLst/>
                  <a:gdLst>
                    <a:gd name="T0" fmla="*/ 2147483647 w 383"/>
                    <a:gd name="T1" fmla="*/ 2147483647 h 387"/>
                    <a:gd name="T2" fmla="*/ 2147483647 w 383"/>
                    <a:gd name="T3" fmla="*/ 2147483647 h 387"/>
                    <a:gd name="T4" fmla="*/ 2147483647 w 383"/>
                    <a:gd name="T5" fmla="*/ 2147483647 h 387"/>
                    <a:gd name="T6" fmla="*/ 2147483647 w 383"/>
                    <a:gd name="T7" fmla="*/ 2147483647 h 387"/>
                    <a:gd name="T8" fmla="*/ 2147483647 w 383"/>
                    <a:gd name="T9" fmla="*/ 2147483647 h 387"/>
                    <a:gd name="T10" fmla="*/ 2147483647 w 383"/>
                    <a:gd name="T11" fmla="*/ 2147483647 h 387"/>
                    <a:gd name="T12" fmla="*/ 2147483647 w 383"/>
                    <a:gd name="T13" fmla="*/ 2147483647 h 387"/>
                    <a:gd name="T14" fmla="*/ 2147483647 w 383"/>
                    <a:gd name="T15" fmla="*/ 2147483647 h 387"/>
                    <a:gd name="T16" fmla="*/ 2147483647 w 383"/>
                    <a:gd name="T17" fmla="*/ 2147483647 h 387"/>
                    <a:gd name="T18" fmla="*/ 2147483647 w 383"/>
                    <a:gd name="T19" fmla="*/ 2147483647 h 387"/>
                    <a:gd name="T20" fmla="*/ 2147483647 w 383"/>
                    <a:gd name="T21" fmla="*/ 2147483647 h 387"/>
                    <a:gd name="T22" fmla="*/ 2147483647 w 383"/>
                    <a:gd name="T23" fmla="*/ 2147483647 h 387"/>
                    <a:gd name="T24" fmla="*/ 2147483647 w 383"/>
                    <a:gd name="T25" fmla="*/ 2147483647 h 387"/>
                    <a:gd name="T26" fmla="*/ 2147483647 w 383"/>
                    <a:gd name="T27" fmla="*/ 2147483647 h 387"/>
                    <a:gd name="T28" fmla="*/ 2147483647 w 383"/>
                    <a:gd name="T29" fmla="*/ 2147483647 h 387"/>
                    <a:gd name="T30" fmla="*/ 2147483647 w 383"/>
                    <a:gd name="T31" fmla="*/ 2147483647 h 387"/>
                    <a:gd name="T32" fmla="*/ 2147483647 w 383"/>
                    <a:gd name="T33" fmla="*/ 2147483647 h 387"/>
                    <a:gd name="T34" fmla="*/ 2147483647 w 383"/>
                    <a:gd name="T35" fmla="*/ 2147483647 h 387"/>
                    <a:gd name="T36" fmla="*/ 2147483647 w 383"/>
                    <a:gd name="T37" fmla="*/ 2147483647 h 387"/>
                    <a:gd name="T38" fmla="*/ 2147483647 w 383"/>
                    <a:gd name="T39" fmla="*/ 2147483647 h 387"/>
                    <a:gd name="T40" fmla="*/ 2147483647 w 383"/>
                    <a:gd name="T41" fmla="*/ 2147483647 h 387"/>
                    <a:gd name="T42" fmla="*/ 2147483647 w 383"/>
                    <a:gd name="T43" fmla="*/ 2147483647 h 387"/>
                    <a:gd name="T44" fmla="*/ 2147483647 w 383"/>
                    <a:gd name="T45" fmla="*/ 2147483647 h 387"/>
                    <a:gd name="T46" fmla="*/ 2147483647 w 383"/>
                    <a:gd name="T47" fmla="*/ 2147483647 h 387"/>
                    <a:gd name="T48" fmla="*/ 2147483647 w 383"/>
                    <a:gd name="T49" fmla="*/ 2147483647 h 387"/>
                    <a:gd name="T50" fmla="*/ 2147483647 w 383"/>
                    <a:gd name="T51" fmla="*/ 2147483647 h 387"/>
                    <a:gd name="T52" fmla="*/ 2147483647 w 383"/>
                    <a:gd name="T53" fmla="*/ 2147483647 h 387"/>
                    <a:gd name="T54" fmla="*/ 2147483647 w 383"/>
                    <a:gd name="T55" fmla="*/ 2147483647 h 387"/>
                    <a:gd name="T56" fmla="*/ 2147483647 w 383"/>
                    <a:gd name="T57" fmla="*/ 2147483647 h 387"/>
                    <a:gd name="T58" fmla="*/ 2147483647 w 383"/>
                    <a:gd name="T59" fmla="*/ 2147483647 h 387"/>
                    <a:gd name="T60" fmla="*/ 2147483647 w 383"/>
                    <a:gd name="T61" fmla="*/ 2147483647 h 387"/>
                    <a:gd name="T62" fmla="*/ 2147483647 w 383"/>
                    <a:gd name="T63" fmla="*/ 2147483647 h 387"/>
                    <a:gd name="T64" fmla="*/ 2147483647 w 383"/>
                    <a:gd name="T65" fmla="*/ 2147483647 h 387"/>
                    <a:gd name="T66" fmla="*/ 2147483647 w 383"/>
                    <a:gd name="T67" fmla="*/ 2147483647 h 387"/>
                    <a:gd name="T68" fmla="*/ 2147483647 w 383"/>
                    <a:gd name="T69" fmla="*/ 2147483647 h 387"/>
                    <a:gd name="T70" fmla="*/ 2147483647 w 383"/>
                    <a:gd name="T71" fmla="*/ 2147483647 h 387"/>
                    <a:gd name="T72" fmla="*/ 2147483647 w 383"/>
                    <a:gd name="T73" fmla="*/ 2147483647 h 387"/>
                    <a:gd name="T74" fmla="*/ 2147483647 w 383"/>
                    <a:gd name="T75" fmla="*/ 2147483647 h 387"/>
                    <a:gd name="T76" fmla="*/ 2147483647 w 383"/>
                    <a:gd name="T77" fmla="*/ 2147483647 h 387"/>
                    <a:gd name="T78" fmla="*/ 2147483647 w 383"/>
                    <a:gd name="T79" fmla="*/ 2147483647 h 387"/>
                    <a:gd name="T80" fmla="*/ 2147483647 w 383"/>
                    <a:gd name="T81" fmla="*/ 2147483647 h 387"/>
                    <a:gd name="T82" fmla="*/ 2147483647 w 383"/>
                    <a:gd name="T83" fmla="*/ 2147483647 h 387"/>
                    <a:gd name="T84" fmla="*/ 2147483647 w 383"/>
                    <a:gd name="T85" fmla="*/ 2147483647 h 387"/>
                    <a:gd name="T86" fmla="*/ 2147483647 w 383"/>
                    <a:gd name="T87" fmla="*/ 2147483647 h 387"/>
                    <a:gd name="T88" fmla="*/ 2147483647 w 383"/>
                    <a:gd name="T89" fmla="*/ 2147483647 h 387"/>
                    <a:gd name="T90" fmla="*/ 2147483647 w 383"/>
                    <a:gd name="T91" fmla="*/ 2147483647 h 387"/>
                    <a:gd name="T92" fmla="*/ 2147483647 w 383"/>
                    <a:gd name="T93" fmla="*/ 2147483647 h 387"/>
                    <a:gd name="T94" fmla="*/ 2147483647 w 383"/>
                    <a:gd name="T95" fmla="*/ 2147483647 h 387"/>
                    <a:gd name="T96" fmla="*/ 2147483647 w 383"/>
                    <a:gd name="T97" fmla="*/ 2147483647 h 387"/>
                    <a:gd name="T98" fmla="*/ 2147483647 w 383"/>
                    <a:gd name="T99" fmla="*/ 2147483647 h 387"/>
                    <a:gd name="T100" fmla="*/ 2147483647 w 383"/>
                    <a:gd name="T101" fmla="*/ 2147483647 h 387"/>
                    <a:gd name="T102" fmla="*/ 2147483647 w 383"/>
                    <a:gd name="T103" fmla="*/ 2147483647 h 387"/>
                    <a:gd name="T104" fmla="*/ 2147483647 w 383"/>
                    <a:gd name="T105" fmla="*/ 2147483647 h 387"/>
                    <a:gd name="T106" fmla="*/ 2147483647 w 383"/>
                    <a:gd name="T107" fmla="*/ 2147483647 h 387"/>
                    <a:gd name="T108" fmla="*/ 2147483647 w 383"/>
                    <a:gd name="T109" fmla="*/ 2147483647 h 387"/>
                    <a:gd name="T110" fmla="*/ 2147483647 w 383"/>
                    <a:gd name="T111" fmla="*/ 2147483647 h 387"/>
                    <a:gd name="T112" fmla="*/ 2147483647 w 383"/>
                    <a:gd name="T113" fmla="*/ 2147483647 h 387"/>
                    <a:gd name="T114" fmla="*/ 2147483647 w 383"/>
                    <a:gd name="T115" fmla="*/ 2147483647 h 387"/>
                    <a:gd name="T116" fmla="*/ 2147483647 w 383"/>
                    <a:gd name="T117" fmla="*/ 2147483647 h 387"/>
                    <a:gd name="T118" fmla="*/ 2147483647 w 383"/>
                    <a:gd name="T119" fmla="*/ 2147483647 h 387"/>
                    <a:gd name="T120" fmla="*/ 2147483647 w 383"/>
                    <a:gd name="T121" fmla="*/ 2147483647 h 387"/>
                    <a:gd name="T122" fmla="*/ 2147483647 w 383"/>
                    <a:gd name="T123" fmla="*/ 2147483647 h 387"/>
                    <a:gd name="T124" fmla="*/ 2147483647 w 383"/>
                    <a:gd name="T125" fmla="*/ 2147483647 h 387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383"/>
                    <a:gd name="T190" fmla="*/ 0 h 387"/>
                    <a:gd name="T191" fmla="*/ 383 w 383"/>
                    <a:gd name="T192" fmla="*/ 387 h 387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383" h="387">
                      <a:moveTo>
                        <a:pt x="84" y="150"/>
                      </a:moveTo>
                      <a:lnTo>
                        <a:pt x="89" y="146"/>
                      </a:lnTo>
                      <a:lnTo>
                        <a:pt x="92" y="143"/>
                      </a:lnTo>
                      <a:lnTo>
                        <a:pt x="102" y="135"/>
                      </a:lnTo>
                      <a:lnTo>
                        <a:pt x="103" y="130"/>
                      </a:lnTo>
                      <a:lnTo>
                        <a:pt x="105" y="130"/>
                      </a:lnTo>
                      <a:lnTo>
                        <a:pt x="107" y="124"/>
                      </a:lnTo>
                      <a:lnTo>
                        <a:pt x="109" y="120"/>
                      </a:lnTo>
                      <a:lnTo>
                        <a:pt x="114" y="116"/>
                      </a:lnTo>
                      <a:lnTo>
                        <a:pt x="119" y="113"/>
                      </a:lnTo>
                      <a:lnTo>
                        <a:pt x="120" y="102"/>
                      </a:lnTo>
                      <a:lnTo>
                        <a:pt x="117" y="99"/>
                      </a:lnTo>
                      <a:lnTo>
                        <a:pt x="119" y="88"/>
                      </a:lnTo>
                      <a:lnTo>
                        <a:pt x="120" y="80"/>
                      </a:lnTo>
                      <a:lnTo>
                        <a:pt x="124" y="74"/>
                      </a:lnTo>
                      <a:lnTo>
                        <a:pt x="123" y="67"/>
                      </a:lnTo>
                      <a:lnTo>
                        <a:pt x="123" y="56"/>
                      </a:lnTo>
                      <a:lnTo>
                        <a:pt x="123" y="53"/>
                      </a:lnTo>
                      <a:lnTo>
                        <a:pt x="124" y="49"/>
                      </a:lnTo>
                      <a:lnTo>
                        <a:pt x="127" y="41"/>
                      </a:lnTo>
                      <a:lnTo>
                        <a:pt x="127" y="29"/>
                      </a:lnTo>
                      <a:lnTo>
                        <a:pt x="124" y="27"/>
                      </a:lnTo>
                      <a:lnTo>
                        <a:pt x="124" y="26"/>
                      </a:lnTo>
                      <a:lnTo>
                        <a:pt x="124" y="16"/>
                      </a:lnTo>
                      <a:lnTo>
                        <a:pt x="119" y="6"/>
                      </a:lnTo>
                      <a:lnTo>
                        <a:pt x="121" y="2"/>
                      </a:lnTo>
                      <a:lnTo>
                        <a:pt x="127" y="1"/>
                      </a:lnTo>
                      <a:lnTo>
                        <a:pt x="128" y="0"/>
                      </a:lnTo>
                      <a:lnTo>
                        <a:pt x="128" y="1"/>
                      </a:lnTo>
                      <a:lnTo>
                        <a:pt x="130" y="5"/>
                      </a:lnTo>
                      <a:lnTo>
                        <a:pt x="131" y="16"/>
                      </a:lnTo>
                      <a:lnTo>
                        <a:pt x="132" y="19"/>
                      </a:lnTo>
                      <a:lnTo>
                        <a:pt x="132" y="22"/>
                      </a:lnTo>
                      <a:lnTo>
                        <a:pt x="134" y="24"/>
                      </a:lnTo>
                      <a:lnTo>
                        <a:pt x="135" y="41"/>
                      </a:lnTo>
                      <a:lnTo>
                        <a:pt x="137" y="42"/>
                      </a:lnTo>
                      <a:lnTo>
                        <a:pt x="138" y="51"/>
                      </a:lnTo>
                      <a:lnTo>
                        <a:pt x="138" y="52"/>
                      </a:lnTo>
                      <a:lnTo>
                        <a:pt x="139" y="62"/>
                      </a:lnTo>
                      <a:lnTo>
                        <a:pt x="141" y="66"/>
                      </a:lnTo>
                      <a:lnTo>
                        <a:pt x="141" y="69"/>
                      </a:lnTo>
                      <a:lnTo>
                        <a:pt x="141" y="71"/>
                      </a:lnTo>
                      <a:lnTo>
                        <a:pt x="145" y="95"/>
                      </a:lnTo>
                      <a:lnTo>
                        <a:pt x="145" y="96"/>
                      </a:lnTo>
                      <a:lnTo>
                        <a:pt x="146" y="98"/>
                      </a:lnTo>
                      <a:lnTo>
                        <a:pt x="148" y="98"/>
                      </a:lnTo>
                      <a:lnTo>
                        <a:pt x="155" y="96"/>
                      </a:lnTo>
                      <a:lnTo>
                        <a:pt x="157" y="96"/>
                      </a:lnTo>
                      <a:lnTo>
                        <a:pt x="157" y="95"/>
                      </a:lnTo>
                      <a:lnTo>
                        <a:pt x="195" y="89"/>
                      </a:lnTo>
                      <a:lnTo>
                        <a:pt x="197" y="88"/>
                      </a:lnTo>
                      <a:lnTo>
                        <a:pt x="203" y="87"/>
                      </a:lnTo>
                      <a:lnTo>
                        <a:pt x="207" y="87"/>
                      </a:lnTo>
                      <a:lnTo>
                        <a:pt x="221" y="84"/>
                      </a:lnTo>
                      <a:lnTo>
                        <a:pt x="224" y="84"/>
                      </a:lnTo>
                      <a:lnTo>
                        <a:pt x="231" y="83"/>
                      </a:lnTo>
                      <a:lnTo>
                        <a:pt x="233" y="103"/>
                      </a:lnTo>
                      <a:lnTo>
                        <a:pt x="240" y="138"/>
                      </a:lnTo>
                      <a:lnTo>
                        <a:pt x="247" y="130"/>
                      </a:lnTo>
                      <a:lnTo>
                        <a:pt x="254" y="121"/>
                      </a:lnTo>
                      <a:lnTo>
                        <a:pt x="256" y="118"/>
                      </a:lnTo>
                      <a:lnTo>
                        <a:pt x="260" y="116"/>
                      </a:lnTo>
                      <a:lnTo>
                        <a:pt x="269" y="102"/>
                      </a:lnTo>
                      <a:lnTo>
                        <a:pt x="274" y="103"/>
                      </a:lnTo>
                      <a:lnTo>
                        <a:pt x="287" y="83"/>
                      </a:lnTo>
                      <a:lnTo>
                        <a:pt x="300" y="89"/>
                      </a:lnTo>
                      <a:lnTo>
                        <a:pt x="303" y="89"/>
                      </a:lnTo>
                      <a:lnTo>
                        <a:pt x="314" y="89"/>
                      </a:lnTo>
                      <a:lnTo>
                        <a:pt x="316" y="89"/>
                      </a:lnTo>
                      <a:lnTo>
                        <a:pt x="322" y="78"/>
                      </a:lnTo>
                      <a:lnTo>
                        <a:pt x="322" y="76"/>
                      </a:lnTo>
                      <a:lnTo>
                        <a:pt x="325" y="74"/>
                      </a:lnTo>
                      <a:lnTo>
                        <a:pt x="330" y="74"/>
                      </a:lnTo>
                      <a:lnTo>
                        <a:pt x="340" y="66"/>
                      </a:lnTo>
                      <a:lnTo>
                        <a:pt x="350" y="71"/>
                      </a:lnTo>
                      <a:lnTo>
                        <a:pt x="352" y="73"/>
                      </a:lnTo>
                      <a:lnTo>
                        <a:pt x="362" y="69"/>
                      </a:lnTo>
                      <a:lnTo>
                        <a:pt x="369" y="81"/>
                      </a:lnTo>
                      <a:lnTo>
                        <a:pt x="376" y="88"/>
                      </a:lnTo>
                      <a:lnTo>
                        <a:pt x="379" y="96"/>
                      </a:lnTo>
                      <a:lnTo>
                        <a:pt x="382" y="98"/>
                      </a:lnTo>
                      <a:lnTo>
                        <a:pt x="379" y="102"/>
                      </a:lnTo>
                      <a:lnTo>
                        <a:pt x="379" y="106"/>
                      </a:lnTo>
                      <a:lnTo>
                        <a:pt x="376" y="120"/>
                      </a:lnTo>
                      <a:lnTo>
                        <a:pt x="359" y="112"/>
                      </a:lnTo>
                      <a:lnTo>
                        <a:pt x="359" y="110"/>
                      </a:lnTo>
                      <a:lnTo>
                        <a:pt x="357" y="109"/>
                      </a:lnTo>
                      <a:lnTo>
                        <a:pt x="348" y="103"/>
                      </a:lnTo>
                      <a:lnTo>
                        <a:pt x="346" y="102"/>
                      </a:lnTo>
                      <a:lnTo>
                        <a:pt x="339" y="99"/>
                      </a:lnTo>
                      <a:lnTo>
                        <a:pt x="336" y="96"/>
                      </a:lnTo>
                      <a:lnTo>
                        <a:pt x="333" y="95"/>
                      </a:lnTo>
                      <a:lnTo>
                        <a:pt x="328" y="92"/>
                      </a:lnTo>
                      <a:lnTo>
                        <a:pt x="329" y="110"/>
                      </a:lnTo>
                      <a:lnTo>
                        <a:pt x="326" y="131"/>
                      </a:lnTo>
                      <a:lnTo>
                        <a:pt x="322" y="135"/>
                      </a:lnTo>
                      <a:lnTo>
                        <a:pt x="319" y="139"/>
                      </a:lnTo>
                      <a:lnTo>
                        <a:pt x="319" y="146"/>
                      </a:lnTo>
                      <a:lnTo>
                        <a:pt x="305" y="159"/>
                      </a:lnTo>
                      <a:lnTo>
                        <a:pt x="300" y="177"/>
                      </a:lnTo>
                      <a:lnTo>
                        <a:pt x="287" y="168"/>
                      </a:lnTo>
                      <a:lnTo>
                        <a:pt x="287" y="170"/>
                      </a:lnTo>
                      <a:lnTo>
                        <a:pt x="283" y="179"/>
                      </a:lnTo>
                      <a:lnTo>
                        <a:pt x="276" y="208"/>
                      </a:lnTo>
                      <a:lnTo>
                        <a:pt x="276" y="210"/>
                      </a:lnTo>
                      <a:lnTo>
                        <a:pt x="276" y="213"/>
                      </a:lnTo>
                      <a:lnTo>
                        <a:pt x="274" y="215"/>
                      </a:lnTo>
                      <a:lnTo>
                        <a:pt x="269" y="221"/>
                      </a:lnTo>
                      <a:lnTo>
                        <a:pt x="256" y="218"/>
                      </a:lnTo>
                      <a:lnTo>
                        <a:pt x="246" y="208"/>
                      </a:lnTo>
                      <a:lnTo>
                        <a:pt x="239" y="206"/>
                      </a:lnTo>
                      <a:lnTo>
                        <a:pt x="236" y="232"/>
                      </a:lnTo>
                      <a:lnTo>
                        <a:pt x="235" y="233"/>
                      </a:lnTo>
                      <a:lnTo>
                        <a:pt x="233" y="243"/>
                      </a:lnTo>
                      <a:lnTo>
                        <a:pt x="228" y="250"/>
                      </a:lnTo>
                      <a:lnTo>
                        <a:pt x="224" y="261"/>
                      </a:lnTo>
                      <a:lnTo>
                        <a:pt x="224" y="267"/>
                      </a:lnTo>
                      <a:lnTo>
                        <a:pt x="221" y="275"/>
                      </a:lnTo>
                      <a:lnTo>
                        <a:pt x="221" y="276"/>
                      </a:lnTo>
                      <a:lnTo>
                        <a:pt x="217" y="280"/>
                      </a:lnTo>
                      <a:lnTo>
                        <a:pt x="210" y="290"/>
                      </a:lnTo>
                      <a:lnTo>
                        <a:pt x="207" y="302"/>
                      </a:lnTo>
                      <a:lnTo>
                        <a:pt x="202" y="312"/>
                      </a:lnTo>
                      <a:lnTo>
                        <a:pt x="204" y="315"/>
                      </a:lnTo>
                      <a:lnTo>
                        <a:pt x="207" y="316"/>
                      </a:lnTo>
                      <a:lnTo>
                        <a:pt x="210" y="319"/>
                      </a:lnTo>
                      <a:lnTo>
                        <a:pt x="208" y="322"/>
                      </a:lnTo>
                      <a:lnTo>
                        <a:pt x="204" y="333"/>
                      </a:lnTo>
                      <a:lnTo>
                        <a:pt x="193" y="344"/>
                      </a:lnTo>
                      <a:lnTo>
                        <a:pt x="191" y="340"/>
                      </a:lnTo>
                      <a:lnTo>
                        <a:pt x="168" y="354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3" y="358"/>
                      </a:lnTo>
                      <a:lnTo>
                        <a:pt x="153" y="365"/>
                      </a:lnTo>
                      <a:lnTo>
                        <a:pt x="152" y="363"/>
                      </a:lnTo>
                      <a:lnTo>
                        <a:pt x="141" y="369"/>
                      </a:lnTo>
                      <a:lnTo>
                        <a:pt x="134" y="376"/>
                      </a:lnTo>
                      <a:lnTo>
                        <a:pt x="131" y="373"/>
                      </a:lnTo>
                      <a:lnTo>
                        <a:pt x="124" y="369"/>
                      </a:lnTo>
                      <a:lnTo>
                        <a:pt x="120" y="366"/>
                      </a:lnTo>
                      <a:lnTo>
                        <a:pt x="114" y="373"/>
                      </a:lnTo>
                      <a:lnTo>
                        <a:pt x="96" y="386"/>
                      </a:lnTo>
                      <a:lnTo>
                        <a:pt x="91" y="381"/>
                      </a:lnTo>
                      <a:lnTo>
                        <a:pt x="71" y="369"/>
                      </a:lnTo>
                      <a:lnTo>
                        <a:pt x="67" y="356"/>
                      </a:lnTo>
                      <a:lnTo>
                        <a:pt x="70" y="354"/>
                      </a:lnTo>
                      <a:lnTo>
                        <a:pt x="66" y="352"/>
                      </a:lnTo>
                      <a:lnTo>
                        <a:pt x="52" y="352"/>
                      </a:lnTo>
                      <a:lnTo>
                        <a:pt x="52" y="350"/>
                      </a:lnTo>
                      <a:lnTo>
                        <a:pt x="31" y="336"/>
                      </a:lnTo>
                      <a:lnTo>
                        <a:pt x="33" y="334"/>
                      </a:lnTo>
                      <a:lnTo>
                        <a:pt x="27" y="329"/>
                      </a:lnTo>
                      <a:lnTo>
                        <a:pt x="23" y="323"/>
                      </a:lnTo>
                      <a:lnTo>
                        <a:pt x="23" y="322"/>
                      </a:lnTo>
                      <a:lnTo>
                        <a:pt x="15" y="316"/>
                      </a:lnTo>
                      <a:lnTo>
                        <a:pt x="15" y="315"/>
                      </a:lnTo>
                      <a:lnTo>
                        <a:pt x="15" y="309"/>
                      </a:lnTo>
                      <a:lnTo>
                        <a:pt x="1" y="297"/>
                      </a:lnTo>
                      <a:lnTo>
                        <a:pt x="1" y="283"/>
                      </a:lnTo>
                      <a:lnTo>
                        <a:pt x="2" y="283"/>
                      </a:lnTo>
                      <a:lnTo>
                        <a:pt x="0" y="271"/>
                      </a:lnTo>
                      <a:lnTo>
                        <a:pt x="0" y="265"/>
                      </a:lnTo>
                      <a:lnTo>
                        <a:pt x="8" y="265"/>
                      </a:lnTo>
                      <a:lnTo>
                        <a:pt x="16" y="261"/>
                      </a:lnTo>
                      <a:lnTo>
                        <a:pt x="22" y="253"/>
                      </a:lnTo>
                      <a:lnTo>
                        <a:pt x="22" y="243"/>
                      </a:lnTo>
                      <a:lnTo>
                        <a:pt x="24" y="242"/>
                      </a:lnTo>
                      <a:lnTo>
                        <a:pt x="27" y="242"/>
                      </a:lnTo>
                      <a:lnTo>
                        <a:pt x="31" y="237"/>
                      </a:lnTo>
                      <a:lnTo>
                        <a:pt x="26" y="225"/>
                      </a:lnTo>
                      <a:lnTo>
                        <a:pt x="31" y="200"/>
                      </a:lnTo>
                      <a:lnTo>
                        <a:pt x="34" y="196"/>
                      </a:lnTo>
                      <a:lnTo>
                        <a:pt x="38" y="192"/>
                      </a:lnTo>
                      <a:lnTo>
                        <a:pt x="48" y="207"/>
                      </a:lnTo>
                      <a:lnTo>
                        <a:pt x="49" y="206"/>
                      </a:lnTo>
                      <a:lnTo>
                        <a:pt x="55" y="199"/>
                      </a:lnTo>
                      <a:lnTo>
                        <a:pt x="58" y="182"/>
                      </a:lnTo>
                      <a:lnTo>
                        <a:pt x="58" y="178"/>
                      </a:lnTo>
                      <a:lnTo>
                        <a:pt x="56" y="175"/>
                      </a:lnTo>
                      <a:lnTo>
                        <a:pt x="55" y="172"/>
                      </a:lnTo>
                      <a:lnTo>
                        <a:pt x="58" y="168"/>
                      </a:lnTo>
                      <a:lnTo>
                        <a:pt x="59" y="164"/>
                      </a:lnTo>
                      <a:lnTo>
                        <a:pt x="69" y="160"/>
                      </a:lnTo>
                      <a:lnTo>
                        <a:pt x="73" y="149"/>
                      </a:lnTo>
                      <a:lnTo>
                        <a:pt x="84" y="150"/>
                      </a:lnTo>
                    </a:path>
                  </a:pathLst>
                </a:custGeom>
                <a:solidFill>
                  <a:srgbClr val="E7E6E6">
                    <a:lumMod val="75000"/>
                  </a:srgbClr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1" name="Freeform 224"/>
                <p:cNvSpPr>
                  <a:spLocks/>
                </p:cNvSpPr>
                <p:nvPr/>
              </p:nvSpPr>
              <p:spPr bwMode="auto">
                <a:xfrm>
                  <a:off x="2402878" y="2658888"/>
                  <a:ext cx="741362" cy="881062"/>
                </a:xfrm>
                <a:custGeom>
                  <a:avLst/>
                  <a:gdLst>
                    <a:gd name="T0" fmla="*/ 2147483647 w 470"/>
                    <a:gd name="T1" fmla="*/ 2147483647 h 599"/>
                    <a:gd name="T2" fmla="*/ 2147483647 w 470"/>
                    <a:gd name="T3" fmla="*/ 2147483647 h 599"/>
                    <a:gd name="T4" fmla="*/ 0 w 470"/>
                    <a:gd name="T5" fmla="*/ 2147483647 h 599"/>
                    <a:gd name="T6" fmla="*/ 2147483647 w 470"/>
                    <a:gd name="T7" fmla="*/ 2147483647 h 599"/>
                    <a:gd name="T8" fmla="*/ 2147483647 w 470"/>
                    <a:gd name="T9" fmla="*/ 2147483647 h 599"/>
                    <a:gd name="T10" fmla="*/ 2147483647 w 470"/>
                    <a:gd name="T11" fmla="*/ 2147483647 h 599"/>
                    <a:gd name="T12" fmla="*/ 2147483647 w 470"/>
                    <a:gd name="T13" fmla="*/ 2147483647 h 599"/>
                    <a:gd name="T14" fmla="*/ 2147483647 w 470"/>
                    <a:gd name="T15" fmla="*/ 2147483647 h 599"/>
                    <a:gd name="T16" fmla="*/ 2147483647 w 470"/>
                    <a:gd name="T17" fmla="*/ 2147483647 h 599"/>
                    <a:gd name="T18" fmla="*/ 2147483647 w 470"/>
                    <a:gd name="T19" fmla="*/ 2147483647 h 599"/>
                    <a:gd name="T20" fmla="*/ 2147483647 w 470"/>
                    <a:gd name="T21" fmla="*/ 2147483647 h 599"/>
                    <a:gd name="T22" fmla="*/ 2147483647 w 470"/>
                    <a:gd name="T23" fmla="*/ 2147483647 h 599"/>
                    <a:gd name="T24" fmla="*/ 2147483647 w 470"/>
                    <a:gd name="T25" fmla="*/ 2147483647 h 599"/>
                    <a:gd name="T26" fmla="*/ 2147483647 w 470"/>
                    <a:gd name="T27" fmla="*/ 2147483647 h 599"/>
                    <a:gd name="T28" fmla="*/ 2147483647 w 470"/>
                    <a:gd name="T29" fmla="*/ 2147483647 h 599"/>
                    <a:gd name="T30" fmla="*/ 2147483647 w 470"/>
                    <a:gd name="T31" fmla="*/ 2147483647 h 599"/>
                    <a:gd name="T32" fmla="*/ 2147483647 w 470"/>
                    <a:gd name="T33" fmla="*/ 2147483647 h 599"/>
                    <a:gd name="T34" fmla="*/ 2147483647 w 470"/>
                    <a:gd name="T35" fmla="*/ 2147483647 h 599"/>
                    <a:gd name="T36" fmla="*/ 2147483647 w 470"/>
                    <a:gd name="T37" fmla="*/ 2147483647 h 599"/>
                    <a:gd name="T38" fmla="*/ 2147483647 w 470"/>
                    <a:gd name="T39" fmla="*/ 2147483647 h 599"/>
                    <a:gd name="T40" fmla="*/ 2147483647 w 470"/>
                    <a:gd name="T41" fmla="*/ 2147483647 h 599"/>
                    <a:gd name="T42" fmla="*/ 2147483647 w 470"/>
                    <a:gd name="T43" fmla="*/ 2147483647 h 599"/>
                    <a:gd name="T44" fmla="*/ 2147483647 w 470"/>
                    <a:gd name="T45" fmla="*/ 2147483647 h 599"/>
                    <a:gd name="T46" fmla="*/ 2147483647 w 470"/>
                    <a:gd name="T47" fmla="*/ 2147483647 h 599"/>
                    <a:gd name="T48" fmla="*/ 2147483647 w 470"/>
                    <a:gd name="T49" fmla="*/ 2147483647 h 599"/>
                    <a:gd name="T50" fmla="*/ 2147483647 w 470"/>
                    <a:gd name="T51" fmla="*/ 2147483647 h 599"/>
                    <a:gd name="T52" fmla="*/ 2147483647 w 470"/>
                    <a:gd name="T53" fmla="*/ 2147483647 h 599"/>
                    <a:gd name="T54" fmla="*/ 2147483647 w 470"/>
                    <a:gd name="T55" fmla="*/ 2147483647 h 599"/>
                    <a:gd name="T56" fmla="*/ 2147483647 w 470"/>
                    <a:gd name="T57" fmla="*/ 2147483647 h 599"/>
                    <a:gd name="T58" fmla="*/ 2147483647 w 470"/>
                    <a:gd name="T59" fmla="*/ 2147483647 h 599"/>
                    <a:gd name="T60" fmla="*/ 2147483647 w 470"/>
                    <a:gd name="T61" fmla="*/ 2147483647 h 599"/>
                    <a:gd name="T62" fmla="*/ 2147483647 w 470"/>
                    <a:gd name="T63" fmla="*/ 2147483647 h 599"/>
                    <a:gd name="T64" fmla="*/ 2147483647 w 470"/>
                    <a:gd name="T65" fmla="*/ 2147483647 h 599"/>
                    <a:gd name="T66" fmla="*/ 2147483647 w 470"/>
                    <a:gd name="T67" fmla="*/ 2147483647 h 599"/>
                    <a:gd name="T68" fmla="*/ 2147483647 w 470"/>
                    <a:gd name="T69" fmla="*/ 2147483647 h 599"/>
                    <a:gd name="T70" fmla="*/ 2147483647 w 470"/>
                    <a:gd name="T71" fmla="*/ 2147483647 h 599"/>
                    <a:gd name="T72" fmla="*/ 2147483647 w 470"/>
                    <a:gd name="T73" fmla="*/ 2147483647 h 599"/>
                    <a:gd name="T74" fmla="*/ 2147483647 w 470"/>
                    <a:gd name="T75" fmla="*/ 2147483647 h 599"/>
                    <a:gd name="T76" fmla="*/ 2147483647 w 470"/>
                    <a:gd name="T77" fmla="*/ 2147483647 h 599"/>
                    <a:gd name="T78" fmla="*/ 2147483647 w 470"/>
                    <a:gd name="T79" fmla="*/ 2147483647 h 599"/>
                    <a:gd name="T80" fmla="*/ 2147483647 w 470"/>
                    <a:gd name="T81" fmla="*/ 2147483647 h 599"/>
                    <a:gd name="T82" fmla="*/ 2147483647 w 470"/>
                    <a:gd name="T83" fmla="*/ 2147483647 h 599"/>
                    <a:gd name="T84" fmla="*/ 2147483647 w 470"/>
                    <a:gd name="T85" fmla="*/ 2147483647 h 599"/>
                    <a:gd name="T86" fmla="*/ 2147483647 w 470"/>
                    <a:gd name="T87" fmla="*/ 2147483647 h 599"/>
                    <a:gd name="T88" fmla="*/ 2147483647 w 470"/>
                    <a:gd name="T89" fmla="*/ 2147483647 h 599"/>
                    <a:gd name="T90" fmla="*/ 2147483647 w 470"/>
                    <a:gd name="T91" fmla="*/ 2147483647 h 599"/>
                    <a:gd name="T92" fmla="*/ 2147483647 w 470"/>
                    <a:gd name="T93" fmla="*/ 2147483647 h 59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470"/>
                    <a:gd name="T142" fmla="*/ 0 h 599"/>
                    <a:gd name="T143" fmla="*/ 470 w 470"/>
                    <a:gd name="T144" fmla="*/ 599 h 59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470" h="599">
                      <a:moveTo>
                        <a:pt x="19" y="415"/>
                      </a:moveTo>
                      <a:lnTo>
                        <a:pt x="12" y="457"/>
                      </a:lnTo>
                      <a:lnTo>
                        <a:pt x="12" y="458"/>
                      </a:lnTo>
                      <a:lnTo>
                        <a:pt x="9" y="475"/>
                      </a:lnTo>
                      <a:lnTo>
                        <a:pt x="6" y="493"/>
                      </a:lnTo>
                      <a:lnTo>
                        <a:pt x="0" y="529"/>
                      </a:lnTo>
                      <a:lnTo>
                        <a:pt x="0" y="540"/>
                      </a:lnTo>
                      <a:lnTo>
                        <a:pt x="26" y="545"/>
                      </a:lnTo>
                      <a:lnTo>
                        <a:pt x="55" y="549"/>
                      </a:lnTo>
                      <a:lnTo>
                        <a:pt x="95" y="556"/>
                      </a:lnTo>
                      <a:lnTo>
                        <a:pt x="98" y="556"/>
                      </a:lnTo>
                      <a:lnTo>
                        <a:pt x="109" y="557"/>
                      </a:lnTo>
                      <a:lnTo>
                        <a:pt x="125" y="560"/>
                      </a:lnTo>
                      <a:lnTo>
                        <a:pt x="192" y="568"/>
                      </a:lnTo>
                      <a:lnTo>
                        <a:pt x="214" y="572"/>
                      </a:lnTo>
                      <a:lnTo>
                        <a:pt x="221" y="572"/>
                      </a:lnTo>
                      <a:lnTo>
                        <a:pt x="235" y="574"/>
                      </a:lnTo>
                      <a:lnTo>
                        <a:pt x="257" y="577"/>
                      </a:lnTo>
                      <a:lnTo>
                        <a:pt x="278" y="579"/>
                      </a:lnTo>
                      <a:lnTo>
                        <a:pt x="300" y="582"/>
                      </a:lnTo>
                      <a:lnTo>
                        <a:pt x="301" y="584"/>
                      </a:lnTo>
                      <a:lnTo>
                        <a:pt x="340" y="588"/>
                      </a:lnTo>
                      <a:lnTo>
                        <a:pt x="372" y="592"/>
                      </a:lnTo>
                      <a:lnTo>
                        <a:pt x="383" y="593"/>
                      </a:lnTo>
                      <a:lnTo>
                        <a:pt x="421" y="598"/>
                      </a:lnTo>
                      <a:lnTo>
                        <a:pt x="427" y="545"/>
                      </a:lnTo>
                      <a:lnTo>
                        <a:pt x="428" y="543"/>
                      </a:lnTo>
                      <a:lnTo>
                        <a:pt x="430" y="515"/>
                      </a:lnTo>
                      <a:lnTo>
                        <a:pt x="433" y="500"/>
                      </a:lnTo>
                      <a:lnTo>
                        <a:pt x="433" y="488"/>
                      </a:lnTo>
                      <a:lnTo>
                        <a:pt x="435" y="471"/>
                      </a:lnTo>
                      <a:lnTo>
                        <a:pt x="435" y="470"/>
                      </a:lnTo>
                      <a:lnTo>
                        <a:pt x="435" y="458"/>
                      </a:lnTo>
                      <a:lnTo>
                        <a:pt x="438" y="433"/>
                      </a:lnTo>
                      <a:lnTo>
                        <a:pt x="441" y="406"/>
                      </a:lnTo>
                      <a:lnTo>
                        <a:pt x="445" y="379"/>
                      </a:lnTo>
                      <a:lnTo>
                        <a:pt x="449" y="339"/>
                      </a:lnTo>
                      <a:lnTo>
                        <a:pt x="451" y="325"/>
                      </a:lnTo>
                      <a:lnTo>
                        <a:pt x="452" y="311"/>
                      </a:lnTo>
                      <a:lnTo>
                        <a:pt x="452" y="307"/>
                      </a:lnTo>
                      <a:lnTo>
                        <a:pt x="455" y="283"/>
                      </a:lnTo>
                      <a:lnTo>
                        <a:pt x="456" y="271"/>
                      </a:lnTo>
                      <a:lnTo>
                        <a:pt x="459" y="246"/>
                      </a:lnTo>
                      <a:lnTo>
                        <a:pt x="462" y="222"/>
                      </a:lnTo>
                      <a:lnTo>
                        <a:pt x="464" y="201"/>
                      </a:lnTo>
                      <a:lnTo>
                        <a:pt x="464" y="200"/>
                      </a:lnTo>
                      <a:lnTo>
                        <a:pt x="466" y="189"/>
                      </a:lnTo>
                      <a:lnTo>
                        <a:pt x="467" y="175"/>
                      </a:lnTo>
                      <a:lnTo>
                        <a:pt x="469" y="161"/>
                      </a:lnTo>
                      <a:lnTo>
                        <a:pt x="433" y="157"/>
                      </a:lnTo>
                      <a:lnTo>
                        <a:pt x="430" y="157"/>
                      </a:lnTo>
                      <a:lnTo>
                        <a:pt x="392" y="152"/>
                      </a:lnTo>
                      <a:lnTo>
                        <a:pt x="388" y="152"/>
                      </a:lnTo>
                      <a:lnTo>
                        <a:pt x="370" y="151"/>
                      </a:lnTo>
                      <a:lnTo>
                        <a:pt x="308" y="143"/>
                      </a:lnTo>
                      <a:lnTo>
                        <a:pt x="311" y="115"/>
                      </a:lnTo>
                      <a:lnTo>
                        <a:pt x="314" y="94"/>
                      </a:lnTo>
                      <a:lnTo>
                        <a:pt x="315" y="87"/>
                      </a:lnTo>
                      <a:lnTo>
                        <a:pt x="316" y="79"/>
                      </a:lnTo>
                      <a:lnTo>
                        <a:pt x="318" y="61"/>
                      </a:lnTo>
                      <a:lnTo>
                        <a:pt x="320" y="52"/>
                      </a:lnTo>
                      <a:lnTo>
                        <a:pt x="322" y="33"/>
                      </a:lnTo>
                      <a:lnTo>
                        <a:pt x="291" y="30"/>
                      </a:lnTo>
                      <a:lnTo>
                        <a:pt x="290" y="30"/>
                      </a:lnTo>
                      <a:lnTo>
                        <a:pt x="284" y="29"/>
                      </a:lnTo>
                      <a:lnTo>
                        <a:pt x="267" y="26"/>
                      </a:lnTo>
                      <a:lnTo>
                        <a:pt x="247" y="23"/>
                      </a:lnTo>
                      <a:lnTo>
                        <a:pt x="237" y="23"/>
                      </a:lnTo>
                      <a:lnTo>
                        <a:pt x="233" y="22"/>
                      </a:lnTo>
                      <a:lnTo>
                        <a:pt x="232" y="22"/>
                      </a:lnTo>
                      <a:lnTo>
                        <a:pt x="232" y="20"/>
                      </a:lnTo>
                      <a:lnTo>
                        <a:pt x="168" y="12"/>
                      </a:lnTo>
                      <a:lnTo>
                        <a:pt x="148" y="9"/>
                      </a:lnTo>
                      <a:lnTo>
                        <a:pt x="109" y="5"/>
                      </a:lnTo>
                      <a:lnTo>
                        <a:pt x="85" y="0"/>
                      </a:lnTo>
                      <a:lnTo>
                        <a:pt x="84" y="12"/>
                      </a:lnTo>
                      <a:lnTo>
                        <a:pt x="74" y="72"/>
                      </a:lnTo>
                      <a:lnTo>
                        <a:pt x="69" y="108"/>
                      </a:lnTo>
                      <a:lnTo>
                        <a:pt x="62" y="148"/>
                      </a:lnTo>
                      <a:lnTo>
                        <a:pt x="56" y="178"/>
                      </a:lnTo>
                      <a:lnTo>
                        <a:pt x="52" y="203"/>
                      </a:lnTo>
                      <a:lnTo>
                        <a:pt x="51" y="215"/>
                      </a:lnTo>
                      <a:lnTo>
                        <a:pt x="49" y="225"/>
                      </a:lnTo>
                      <a:lnTo>
                        <a:pt x="47" y="241"/>
                      </a:lnTo>
                      <a:lnTo>
                        <a:pt x="42" y="265"/>
                      </a:lnTo>
                      <a:lnTo>
                        <a:pt x="42" y="269"/>
                      </a:lnTo>
                      <a:lnTo>
                        <a:pt x="30" y="339"/>
                      </a:lnTo>
                      <a:lnTo>
                        <a:pt x="29" y="358"/>
                      </a:lnTo>
                      <a:lnTo>
                        <a:pt x="27" y="364"/>
                      </a:lnTo>
                      <a:lnTo>
                        <a:pt x="26" y="369"/>
                      </a:lnTo>
                      <a:lnTo>
                        <a:pt x="24" y="378"/>
                      </a:lnTo>
                      <a:lnTo>
                        <a:pt x="20" y="400"/>
                      </a:lnTo>
                      <a:lnTo>
                        <a:pt x="19" y="415"/>
                      </a:lnTo>
                    </a:path>
                  </a:pathLst>
                </a:custGeom>
                <a:solidFill>
                  <a:srgbClr val="AFABAB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2" name="Freeform 225"/>
                <p:cNvSpPr>
                  <a:spLocks/>
                </p:cNvSpPr>
                <p:nvPr/>
              </p:nvSpPr>
              <p:spPr bwMode="auto">
                <a:xfrm>
                  <a:off x="1478953" y="1384125"/>
                  <a:ext cx="904875" cy="598488"/>
                </a:xfrm>
                <a:custGeom>
                  <a:avLst/>
                  <a:gdLst>
                    <a:gd name="T0" fmla="*/ 2147483647 w 574"/>
                    <a:gd name="T1" fmla="*/ 2147483647 h 407"/>
                    <a:gd name="T2" fmla="*/ 2147483647 w 574"/>
                    <a:gd name="T3" fmla="*/ 2147483647 h 407"/>
                    <a:gd name="T4" fmla="*/ 2147483647 w 574"/>
                    <a:gd name="T5" fmla="*/ 2147483647 h 407"/>
                    <a:gd name="T6" fmla="*/ 2147483647 w 574"/>
                    <a:gd name="T7" fmla="*/ 2147483647 h 407"/>
                    <a:gd name="T8" fmla="*/ 2147483647 w 574"/>
                    <a:gd name="T9" fmla="*/ 2147483647 h 407"/>
                    <a:gd name="T10" fmla="*/ 2147483647 w 574"/>
                    <a:gd name="T11" fmla="*/ 2147483647 h 407"/>
                    <a:gd name="T12" fmla="*/ 2147483647 w 574"/>
                    <a:gd name="T13" fmla="*/ 2147483647 h 407"/>
                    <a:gd name="T14" fmla="*/ 2147483647 w 574"/>
                    <a:gd name="T15" fmla="*/ 2147483647 h 407"/>
                    <a:gd name="T16" fmla="*/ 2147483647 w 574"/>
                    <a:gd name="T17" fmla="*/ 2147483647 h 407"/>
                    <a:gd name="T18" fmla="*/ 2147483647 w 574"/>
                    <a:gd name="T19" fmla="*/ 2147483647 h 407"/>
                    <a:gd name="T20" fmla="*/ 2147483647 w 574"/>
                    <a:gd name="T21" fmla="*/ 2147483647 h 407"/>
                    <a:gd name="T22" fmla="*/ 2147483647 w 574"/>
                    <a:gd name="T23" fmla="*/ 2147483647 h 407"/>
                    <a:gd name="T24" fmla="*/ 2147483647 w 574"/>
                    <a:gd name="T25" fmla="*/ 2147483647 h 407"/>
                    <a:gd name="T26" fmla="*/ 2147483647 w 574"/>
                    <a:gd name="T27" fmla="*/ 2147483647 h 407"/>
                    <a:gd name="T28" fmla="*/ 2147483647 w 574"/>
                    <a:gd name="T29" fmla="*/ 2147483647 h 407"/>
                    <a:gd name="T30" fmla="*/ 2147483647 w 574"/>
                    <a:gd name="T31" fmla="*/ 2147483647 h 407"/>
                    <a:gd name="T32" fmla="*/ 2147483647 w 574"/>
                    <a:gd name="T33" fmla="*/ 2147483647 h 407"/>
                    <a:gd name="T34" fmla="*/ 2147483647 w 574"/>
                    <a:gd name="T35" fmla="*/ 2147483647 h 407"/>
                    <a:gd name="T36" fmla="*/ 2147483647 w 574"/>
                    <a:gd name="T37" fmla="*/ 2147483647 h 407"/>
                    <a:gd name="T38" fmla="*/ 2147483647 w 574"/>
                    <a:gd name="T39" fmla="*/ 2147483647 h 407"/>
                    <a:gd name="T40" fmla="*/ 0 w 574"/>
                    <a:gd name="T41" fmla="*/ 2147483647 h 407"/>
                    <a:gd name="T42" fmla="*/ 2147483647 w 574"/>
                    <a:gd name="T43" fmla="*/ 2147483647 h 407"/>
                    <a:gd name="T44" fmla="*/ 2147483647 w 574"/>
                    <a:gd name="T45" fmla="*/ 2147483647 h 407"/>
                    <a:gd name="T46" fmla="*/ 2147483647 w 574"/>
                    <a:gd name="T47" fmla="*/ 2147483647 h 407"/>
                    <a:gd name="T48" fmla="*/ 2147483647 w 574"/>
                    <a:gd name="T49" fmla="*/ 2147483647 h 407"/>
                    <a:gd name="T50" fmla="*/ 2147483647 w 574"/>
                    <a:gd name="T51" fmla="*/ 2147483647 h 407"/>
                    <a:gd name="T52" fmla="*/ 2147483647 w 574"/>
                    <a:gd name="T53" fmla="*/ 2147483647 h 407"/>
                    <a:gd name="T54" fmla="*/ 2147483647 w 574"/>
                    <a:gd name="T55" fmla="*/ 2147483647 h 407"/>
                    <a:gd name="T56" fmla="*/ 2147483647 w 574"/>
                    <a:gd name="T57" fmla="*/ 2147483647 h 407"/>
                    <a:gd name="T58" fmla="*/ 2147483647 w 574"/>
                    <a:gd name="T59" fmla="*/ 2147483647 h 407"/>
                    <a:gd name="T60" fmla="*/ 2147483647 w 574"/>
                    <a:gd name="T61" fmla="*/ 2147483647 h 407"/>
                    <a:gd name="T62" fmla="*/ 2147483647 w 574"/>
                    <a:gd name="T63" fmla="*/ 2147483647 h 407"/>
                    <a:gd name="T64" fmla="*/ 2147483647 w 574"/>
                    <a:gd name="T65" fmla="*/ 2147483647 h 407"/>
                    <a:gd name="T66" fmla="*/ 2147483647 w 574"/>
                    <a:gd name="T67" fmla="*/ 2147483647 h 407"/>
                    <a:gd name="T68" fmla="*/ 2147483647 w 574"/>
                    <a:gd name="T69" fmla="*/ 2147483647 h 407"/>
                    <a:gd name="T70" fmla="*/ 2147483647 w 574"/>
                    <a:gd name="T71" fmla="*/ 2147483647 h 407"/>
                    <a:gd name="T72" fmla="*/ 2147483647 w 574"/>
                    <a:gd name="T73" fmla="*/ 2147483647 h 407"/>
                    <a:gd name="T74" fmla="*/ 2147483647 w 574"/>
                    <a:gd name="T75" fmla="*/ 2147483647 h 407"/>
                    <a:gd name="T76" fmla="*/ 2147483647 w 574"/>
                    <a:gd name="T77" fmla="*/ 2147483647 h 407"/>
                    <a:gd name="T78" fmla="*/ 2147483647 w 574"/>
                    <a:gd name="T79" fmla="*/ 2147483647 h 407"/>
                    <a:gd name="T80" fmla="*/ 2147483647 w 574"/>
                    <a:gd name="T81" fmla="*/ 2147483647 h 407"/>
                    <a:gd name="T82" fmla="*/ 2147483647 w 574"/>
                    <a:gd name="T83" fmla="*/ 2147483647 h 407"/>
                    <a:gd name="T84" fmla="*/ 2147483647 w 574"/>
                    <a:gd name="T85" fmla="*/ 2147483647 h 407"/>
                    <a:gd name="T86" fmla="*/ 2147483647 w 574"/>
                    <a:gd name="T87" fmla="*/ 2147483647 h 407"/>
                    <a:gd name="T88" fmla="*/ 2147483647 w 574"/>
                    <a:gd name="T89" fmla="*/ 2147483647 h 407"/>
                    <a:gd name="T90" fmla="*/ 2147483647 w 574"/>
                    <a:gd name="T91" fmla="*/ 2147483647 h 407"/>
                    <a:gd name="T92" fmla="*/ 2147483647 w 574"/>
                    <a:gd name="T93" fmla="*/ 2147483647 h 407"/>
                    <a:gd name="T94" fmla="*/ 2147483647 w 574"/>
                    <a:gd name="T95" fmla="*/ 2147483647 h 407"/>
                    <a:gd name="T96" fmla="*/ 2147483647 w 574"/>
                    <a:gd name="T97" fmla="*/ 2147483647 h 407"/>
                    <a:gd name="T98" fmla="*/ 2147483647 w 574"/>
                    <a:gd name="T99" fmla="*/ 2147483647 h 407"/>
                    <a:gd name="T100" fmla="*/ 2147483647 w 574"/>
                    <a:gd name="T101" fmla="*/ 2147483647 h 407"/>
                    <a:gd name="T102" fmla="*/ 2147483647 w 574"/>
                    <a:gd name="T103" fmla="*/ 2147483647 h 407"/>
                    <a:gd name="T104" fmla="*/ 2147483647 w 574"/>
                    <a:gd name="T105" fmla="*/ 0 h 407"/>
                    <a:gd name="T106" fmla="*/ 2147483647 w 574"/>
                    <a:gd name="T107" fmla="*/ 2147483647 h 407"/>
                    <a:gd name="T108" fmla="*/ 2147483647 w 574"/>
                    <a:gd name="T109" fmla="*/ 2147483647 h 407"/>
                    <a:gd name="T110" fmla="*/ 2147483647 w 574"/>
                    <a:gd name="T111" fmla="*/ 2147483647 h 407"/>
                    <a:gd name="T112" fmla="*/ 2147483647 w 574"/>
                    <a:gd name="T113" fmla="*/ 2147483647 h 407"/>
                    <a:gd name="T114" fmla="*/ 2147483647 w 574"/>
                    <a:gd name="T115" fmla="*/ 2147483647 h 407"/>
                    <a:gd name="T116" fmla="*/ 2147483647 w 574"/>
                    <a:gd name="T117" fmla="*/ 2147483647 h 407"/>
                    <a:gd name="T118" fmla="*/ 2147483647 w 574"/>
                    <a:gd name="T119" fmla="*/ 2147483647 h 407"/>
                    <a:gd name="T120" fmla="*/ 2147483647 w 574"/>
                    <a:gd name="T121" fmla="*/ 2147483647 h 407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574"/>
                    <a:gd name="T184" fmla="*/ 0 h 407"/>
                    <a:gd name="T185" fmla="*/ 574 w 574"/>
                    <a:gd name="T186" fmla="*/ 407 h 407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574" h="407">
                      <a:moveTo>
                        <a:pt x="520" y="357"/>
                      </a:moveTo>
                      <a:lnTo>
                        <a:pt x="519" y="363"/>
                      </a:lnTo>
                      <a:lnTo>
                        <a:pt x="523" y="376"/>
                      </a:lnTo>
                      <a:lnTo>
                        <a:pt x="521" y="406"/>
                      </a:lnTo>
                      <a:lnTo>
                        <a:pt x="489" y="397"/>
                      </a:lnTo>
                      <a:lnTo>
                        <a:pt x="488" y="397"/>
                      </a:lnTo>
                      <a:lnTo>
                        <a:pt x="478" y="396"/>
                      </a:lnTo>
                      <a:lnTo>
                        <a:pt x="470" y="394"/>
                      </a:lnTo>
                      <a:lnTo>
                        <a:pt x="469" y="394"/>
                      </a:lnTo>
                      <a:lnTo>
                        <a:pt x="462" y="393"/>
                      </a:lnTo>
                      <a:lnTo>
                        <a:pt x="442" y="389"/>
                      </a:lnTo>
                      <a:lnTo>
                        <a:pt x="441" y="389"/>
                      </a:lnTo>
                      <a:lnTo>
                        <a:pt x="422" y="385"/>
                      </a:lnTo>
                      <a:lnTo>
                        <a:pt x="383" y="376"/>
                      </a:lnTo>
                      <a:lnTo>
                        <a:pt x="368" y="374"/>
                      </a:lnTo>
                      <a:lnTo>
                        <a:pt x="355" y="379"/>
                      </a:lnTo>
                      <a:lnTo>
                        <a:pt x="347" y="376"/>
                      </a:lnTo>
                      <a:lnTo>
                        <a:pt x="333" y="375"/>
                      </a:lnTo>
                      <a:lnTo>
                        <a:pt x="323" y="372"/>
                      </a:lnTo>
                      <a:lnTo>
                        <a:pt x="314" y="378"/>
                      </a:lnTo>
                      <a:lnTo>
                        <a:pt x="298" y="376"/>
                      </a:lnTo>
                      <a:lnTo>
                        <a:pt x="296" y="376"/>
                      </a:lnTo>
                      <a:lnTo>
                        <a:pt x="292" y="376"/>
                      </a:lnTo>
                      <a:lnTo>
                        <a:pt x="287" y="376"/>
                      </a:lnTo>
                      <a:lnTo>
                        <a:pt x="271" y="383"/>
                      </a:lnTo>
                      <a:lnTo>
                        <a:pt x="250" y="381"/>
                      </a:lnTo>
                      <a:lnTo>
                        <a:pt x="238" y="374"/>
                      </a:lnTo>
                      <a:lnTo>
                        <a:pt x="236" y="376"/>
                      </a:lnTo>
                      <a:lnTo>
                        <a:pt x="221" y="378"/>
                      </a:lnTo>
                      <a:lnTo>
                        <a:pt x="217" y="379"/>
                      </a:lnTo>
                      <a:lnTo>
                        <a:pt x="196" y="379"/>
                      </a:lnTo>
                      <a:lnTo>
                        <a:pt x="195" y="372"/>
                      </a:lnTo>
                      <a:lnTo>
                        <a:pt x="178" y="364"/>
                      </a:lnTo>
                      <a:lnTo>
                        <a:pt x="175" y="361"/>
                      </a:lnTo>
                      <a:lnTo>
                        <a:pt x="174" y="360"/>
                      </a:lnTo>
                      <a:lnTo>
                        <a:pt x="157" y="360"/>
                      </a:lnTo>
                      <a:lnTo>
                        <a:pt x="152" y="357"/>
                      </a:lnTo>
                      <a:lnTo>
                        <a:pt x="143" y="363"/>
                      </a:lnTo>
                      <a:lnTo>
                        <a:pt x="127" y="365"/>
                      </a:lnTo>
                      <a:lnTo>
                        <a:pt x="121" y="364"/>
                      </a:lnTo>
                      <a:lnTo>
                        <a:pt x="116" y="367"/>
                      </a:lnTo>
                      <a:lnTo>
                        <a:pt x="102" y="361"/>
                      </a:lnTo>
                      <a:lnTo>
                        <a:pt x="81" y="346"/>
                      </a:lnTo>
                      <a:lnTo>
                        <a:pt x="83" y="339"/>
                      </a:lnTo>
                      <a:lnTo>
                        <a:pt x="83" y="338"/>
                      </a:lnTo>
                      <a:lnTo>
                        <a:pt x="84" y="336"/>
                      </a:lnTo>
                      <a:lnTo>
                        <a:pt x="84" y="325"/>
                      </a:lnTo>
                      <a:lnTo>
                        <a:pt x="85" y="313"/>
                      </a:lnTo>
                      <a:lnTo>
                        <a:pt x="76" y="292"/>
                      </a:lnTo>
                      <a:lnTo>
                        <a:pt x="62" y="284"/>
                      </a:lnTo>
                      <a:lnTo>
                        <a:pt x="58" y="285"/>
                      </a:lnTo>
                      <a:lnTo>
                        <a:pt x="49" y="284"/>
                      </a:lnTo>
                      <a:lnTo>
                        <a:pt x="45" y="271"/>
                      </a:lnTo>
                      <a:lnTo>
                        <a:pt x="44" y="268"/>
                      </a:lnTo>
                      <a:lnTo>
                        <a:pt x="31" y="266"/>
                      </a:lnTo>
                      <a:lnTo>
                        <a:pt x="26" y="261"/>
                      </a:lnTo>
                      <a:lnTo>
                        <a:pt x="15" y="264"/>
                      </a:lnTo>
                      <a:lnTo>
                        <a:pt x="8" y="260"/>
                      </a:lnTo>
                      <a:lnTo>
                        <a:pt x="6" y="254"/>
                      </a:lnTo>
                      <a:lnTo>
                        <a:pt x="4" y="259"/>
                      </a:lnTo>
                      <a:lnTo>
                        <a:pt x="0" y="257"/>
                      </a:lnTo>
                      <a:lnTo>
                        <a:pt x="12" y="218"/>
                      </a:lnTo>
                      <a:lnTo>
                        <a:pt x="9" y="239"/>
                      </a:lnTo>
                      <a:lnTo>
                        <a:pt x="13" y="235"/>
                      </a:lnTo>
                      <a:lnTo>
                        <a:pt x="19" y="235"/>
                      </a:lnTo>
                      <a:lnTo>
                        <a:pt x="19" y="223"/>
                      </a:lnTo>
                      <a:lnTo>
                        <a:pt x="26" y="217"/>
                      </a:lnTo>
                      <a:lnTo>
                        <a:pt x="29" y="213"/>
                      </a:lnTo>
                      <a:lnTo>
                        <a:pt x="17" y="213"/>
                      </a:lnTo>
                      <a:lnTo>
                        <a:pt x="12" y="209"/>
                      </a:lnTo>
                      <a:lnTo>
                        <a:pt x="13" y="202"/>
                      </a:lnTo>
                      <a:lnTo>
                        <a:pt x="15" y="193"/>
                      </a:lnTo>
                      <a:lnTo>
                        <a:pt x="12" y="189"/>
                      </a:lnTo>
                      <a:lnTo>
                        <a:pt x="16" y="195"/>
                      </a:lnTo>
                      <a:lnTo>
                        <a:pt x="33" y="192"/>
                      </a:lnTo>
                      <a:lnTo>
                        <a:pt x="34" y="189"/>
                      </a:lnTo>
                      <a:lnTo>
                        <a:pt x="24" y="184"/>
                      </a:lnTo>
                      <a:lnTo>
                        <a:pt x="19" y="177"/>
                      </a:lnTo>
                      <a:lnTo>
                        <a:pt x="16" y="187"/>
                      </a:lnTo>
                      <a:lnTo>
                        <a:pt x="12" y="187"/>
                      </a:lnTo>
                      <a:lnTo>
                        <a:pt x="16" y="157"/>
                      </a:lnTo>
                      <a:lnTo>
                        <a:pt x="16" y="146"/>
                      </a:lnTo>
                      <a:lnTo>
                        <a:pt x="12" y="139"/>
                      </a:lnTo>
                      <a:lnTo>
                        <a:pt x="15" y="121"/>
                      </a:lnTo>
                      <a:lnTo>
                        <a:pt x="12" y="95"/>
                      </a:lnTo>
                      <a:lnTo>
                        <a:pt x="13" y="92"/>
                      </a:lnTo>
                      <a:lnTo>
                        <a:pt x="5" y="80"/>
                      </a:lnTo>
                      <a:lnTo>
                        <a:pt x="4" y="66"/>
                      </a:lnTo>
                      <a:lnTo>
                        <a:pt x="6" y="62"/>
                      </a:lnTo>
                      <a:lnTo>
                        <a:pt x="5" y="49"/>
                      </a:lnTo>
                      <a:lnTo>
                        <a:pt x="15" y="31"/>
                      </a:lnTo>
                      <a:lnTo>
                        <a:pt x="12" y="26"/>
                      </a:lnTo>
                      <a:lnTo>
                        <a:pt x="16" y="26"/>
                      </a:lnTo>
                      <a:lnTo>
                        <a:pt x="58" y="62"/>
                      </a:lnTo>
                      <a:lnTo>
                        <a:pt x="96" y="76"/>
                      </a:lnTo>
                      <a:lnTo>
                        <a:pt x="96" y="77"/>
                      </a:lnTo>
                      <a:lnTo>
                        <a:pt x="121" y="83"/>
                      </a:lnTo>
                      <a:lnTo>
                        <a:pt x="131" y="92"/>
                      </a:lnTo>
                      <a:lnTo>
                        <a:pt x="137" y="95"/>
                      </a:lnTo>
                      <a:lnTo>
                        <a:pt x="138" y="88"/>
                      </a:lnTo>
                      <a:lnTo>
                        <a:pt x="145" y="90"/>
                      </a:lnTo>
                      <a:lnTo>
                        <a:pt x="141" y="92"/>
                      </a:lnTo>
                      <a:lnTo>
                        <a:pt x="143" y="98"/>
                      </a:lnTo>
                      <a:lnTo>
                        <a:pt x="148" y="119"/>
                      </a:lnTo>
                      <a:lnTo>
                        <a:pt x="135" y="126"/>
                      </a:lnTo>
                      <a:lnTo>
                        <a:pt x="135" y="130"/>
                      </a:lnTo>
                      <a:lnTo>
                        <a:pt x="152" y="119"/>
                      </a:lnTo>
                      <a:lnTo>
                        <a:pt x="156" y="119"/>
                      </a:lnTo>
                      <a:lnTo>
                        <a:pt x="155" y="134"/>
                      </a:lnTo>
                      <a:lnTo>
                        <a:pt x="153" y="133"/>
                      </a:lnTo>
                      <a:lnTo>
                        <a:pt x="148" y="156"/>
                      </a:lnTo>
                      <a:lnTo>
                        <a:pt x="149" y="157"/>
                      </a:lnTo>
                      <a:lnTo>
                        <a:pt x="150" y="167"/>
                      </a:lnTo>
                      <a:lnTo>
                        <a:pt x="153" y="173"/>
                      </a:lnTo>
                      <a:lnTo>
                        <a:pt x="143" y="175"/>
                      </a:lnTo>
                      <a:lnTo>
                        <a:pt x="141" y="173"/>
                      </a:lnTo>
                      <a:lnTo>
                        <a:pt x="141" y="171"/>
                      </a:lnTo>
                      <a:lnTo>
                        <a:pt x="142" y="180"/>
                      </a:lnTo>
                      <a:lnTo>
                        <a:pt x="149" y="178"/>
                      </a:lnTo>
                      <a:lnTo>
                        <a:pt x="157" y="175"/>
                      </a:lnTo>
                      <a:lnTo>
                        <a:pt x="155" y="166"/>
                      </a:lnTo>
                      <a:lnTo>
                        <a:pt x="161" y="131"/>
                      </a:lnTo>
                      <a:lnTo>
                        <a:pt x="174" y="116"/>
                      </a:lnTo>
                      <a:lnTo>
                        <a:pt x="178" y="115"/>
                      </a:lnTo>
                      <a:lnTo>
                        <a:pt x="179" y="110"/>
                      </a:lnTo>
                      <a:lnTo>
                        <a:pt x="173" y="96"/>
                      </a:lnTo>
                      <a:lnTo>
                        <a:pt x="173" y="85"/>
                      </a:lnTo>
                      <a:lnTo>
                        <a:pt x="168" y="95"/>
                      </a:lnTo>
                      <a:lnTo>
                        <a:pt x="171" y="103"/>
                      </a:lnTo>
                      <a:lnTo>
                        <a:pt x="167" y="95"/>
                      </a:lnTo>
                      <a:lnTo>
                        <a:pt x="163" y="94"/>
                      </a:lnTo>
                      <a:lnTo>
                        <a:pt x="164" y="81"/>
                      </a:lnTo>
                      <a:lnTo>
                        <a:pt x="174" y="83"/>
                      </a:lnTo>
                      <a:lnTo>
                        <a:pt x="177" y="78"/>
                      </a:lnTo>
                      <a:lnTo>
                        <a:pt x="168" y="69"/>
                      </a:lnTo>
                      <a:lnTo>
                        <a:pt x="164" y="65"/>
                      </a:lnTo>
                      <a:lnTo>
                        <a:pt x="155" y="78"/>
                      </a:lnTo>
                      <a:lnTo>
                        <a:pt x="157" y="99"/>
                      </a:lnTo>
                      <a:lnTo>
                        <a:pt x="160" y="101"/>
                      </a:lnTo>
                      <a:lnTo>
                        <a:pt x="161" y="96"/>
                      </a:lnTo>
                      <a:lnTo>
                        <a:pt x="170" y="105"/>
                      </a:lnTo>
                      <a:lnTo>
                        <a:pt x="167" y="119"/>
                      </a:lnTo>
                      <a:lnTo>
                        <a:pt x="160" y="108"/>
                      </a:lnTo>
                      <a:lnTo>
                        <a:pt x="153" y="102"/>
                      </a:lnTo>
                      <a:lnTo>
                        <a:pt x="155" y="88"/>
                      </a:lnTo>
                      <a:lnTo>
                        <a:pt x="148" y="81"/>
                      </a:lnTo>
                      <a:lnTo>
                        <a:pt x="159" y="62"/>
                      </a:lnTo>
                      <a:lnTo>
                        <a:pt x="164" y="40"/>
                      </a:lnTo>
                      <a:lnTo>
                        <a:pt x="171" y="59"/>
                      </a:lnTo>
                      <a:lnTo>
                        <a:pt x="177" y="41"/>
                      </a:lnTo>
                      <a:lnTo>
                        <a:pt x="178" y="30"/>
                      </a:lnTo>
                      <a:lnTo>
                        <a:pt x="171" y="27"/>
                      </a:lnTo>
                      <a:lnTo>
                        <a:pt x="168" y="38"/>
                      </a:lnTo>
                      <a:lnTo>
                        <a:pt x="164" y="13"/>
                      </a:lnTo>
                      <a:lnTo>
                        <a:pt x="167" y="0"/>
                      </a:lnTo>
                      <a:lnTo>
                        <a:pt x="303" y="31"/>
                      </a:lnTo>
                      <a:lnTo>
                        <a:pt x="444" y="62"/>
                      </a:lnTo>
                      <a:lnTo>
                        <a:pt x="489" y="72"/>
                      </a:lnTo>
                      <a:lnTo>
                        <a:pt x="543" y="83"/>
                      </a:lnTo>
                      <a:lnTo>
                        <a:pt x="573" y="88"/>
                      </a:lnTo>
                      <a:lnTo>
                        <a:pt x="571" y="92"/>
                      </a:lnTo>
                      <a:lnTo>
                        <a:pt x="571" y="96"/>
                      </a:lnTo>
                      <a:lnTo>
                        <a:pt x="568" y="103"/>
                      </a:lnTo>
                      <a:lnTo>
                        <a:pt x="557" y="163"/>
                      </a:lnTo>
                      <a:lnTo>
                        <a:pt x="555" y="180"/>
                      </a:lnTo>
                      <a:lnTo>
                        <a:pt x="552" y="187"/>
                      </a:lnTo>
                      <a:lnTo>
                        <a:pt x="552" y="191"/>
                      </a:lnTo>
                      <a:lnTo>
                        <a:pt x="552" y="192"/>
                      </a:lnTo>
                      <a:lnTo>
                        <a:pt x="552" y="195"/>
                      </a:lnTo>
                      <a:lnTo>
                        <a:pt x="548" y="218"/>
                      </a:lnTo>
                      <a:lnTo>
                        <a:pt x="545" y="231"/>
                      </a:lnTo>
                      <a:lnTo>
                        <a:pt x="539" y="259"/>
                      </a:lnTo>
                      <a:lnTo>
                        <a:pt x="538" y="270"/>
                      </a:lnTo>
                      <a:lnTo>
                        <a:pt x="537" y="271"/>
                      </a:lnTo>
                      <a:lnTo>
                        <a:pt x="535" y="284"/>
                      </a:lnTo>
                      <a:lnTo>
                        <a:pt x="527" y="324"/>
                      </a:lnTo>
                      <a:lnTo>
                        <a:pt x="525" y="329"/>
                      </a:lnTo>
                      <a:lnTo>
                        <a:pt x="523" y="346"/>
                      </a:lnTo>
                      <a:lnTo>
                        <a:pt x="521" y="350"/>
                      </a:lnTo>
                      <a:lnTo>
                        <a:pt x="520" y="357"/>
                      </a:lnTo>
                    </a:path>
                  </a:pathLst>
                </a:custGeom>
                <a:solidFill>
                  <a:srgbClr val="40A8CC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3" name="Freeform 226"/>
                <p:cNvSpPr>
                  <a:spLocks/>
                </p:cNvSpPr>
                <p:nvPr/>
              </p:nvSpPr>
              <p:spPr bwMode="auto">
                <a:xfrm>
                  <a:off x="1685328" y="1422225"/>
                  <a:ext cx="52387" cy="39688"/>
                </a:xfrm>
                <a:custGeom>
                  <a:avLst/>
                  <a:gdLst>
                    <a:gd name="T0" fmla="*/ 2147483647 w 33"/>
                    <a:gd name="T1" fmla="*/ 0 h 27"/>
                    <a:gd name="T2" fmla="*/ 2147483647 w 33"/>
                    <a:gd name="T3" fmla="*/ 2147483647 h 27"/>
                    <a:gd name="T4" fmla="*/ 2147483647 w 33"/>
                    <a:gd name="T5" fmla="*/ 2147483647 h 27"/>
                    <a:gd name="T6" fmla="*/ 2147483647 w 33"/>
                    <a:gd name="T7" fmla="*/ 2147483647 h 27"/>
                    <a:gd name="T8" fmla="*/ 2147483647 w 33"/>
                    <a:gd name="T9" fmla="*/ 2147483647 h 27"/>
                    <a:gd name="T10" fmla="*/ 2147483647 w 33"/>
                    <a:gd name="T11" fmla="*/ 2147483647 h 27"/>
                    <a:gd name="T12" fmla="*/ 2147483647 w 33"/>
                    <a:gd name="T13" fmla="*/ 2147483647 h 27"/>
                    <a:gd name="T14" fmla="*/ 0 w 33"/>
                    <a:gd name="T15" fmla="*/ 2147483647 h 27"/>
                    <a:gd name="T16" fmla="*/ 2147483647 w 33"/>
                    <a:gd name="T17" fmla="*/ 0 h 2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3"/>
                    <a:gd name="T28" fmla="*/ 0 h 27"/>
                    <a:gd name="T29" fmla="*/ 33 w 33"/>
                    <a:gd name="T30" fmla="*/ 27 h 2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3" h="27">
                      <a:moveTo>
                        <a:pt x="4" y="0"/>
                      </a:moveTo>
                      <a:lnTo>
                        <a:pt x="6" y="11"/>
                      </a:lnTo>
                      <a:lnTo>
                        <a:pt x="11" y="14"/>
                      </a:lnTo>
                      <a:lnTo>
                        <a:pt x="13" y="2"/>
                      </a:lnTo>
                      <a:lnTo>
                        <a:pt x="32" y="7"/>
                      </a:lnTo>
                      <a:lnTo>
                        <a:pt x="22" y="26"/>
                      </a:lnTo>
                      <a:lnTo>
                        <a:pt x="6" y="24"/>
                      </a:lnTo>
                      <a:lnTo>
                        <a:pt x="0" y="17"/>
                      </a:lnTo>
                      <a:lnTo>
                        <a:pt x="4" y="0"/>
                      </a:lnTo>
                    </a:path>
                  </a:pathLst>
                </a:custGeom>
                <a:solidFill>
                  <a:srgbClr val="E7E6E6">
                    <a:lumMod val="75000"/>
                  </a:srgbClr>
                </a:solidFill>
                <a:ln w="6350" cap="rnd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4" name="Freeform 227"/>
                <p:cNvSpPr>
                  <a:spLocks/>
                </p:cNvSpPr>
                <p:nvPr/>
              </p:nvSpPr>
              <p:spPr bwMode="auto">
                <a:xfrm>
                  <a:off x="2895761" y="2235026"/>
                  <a:ext cx="927712" cy="709612"/>
                </a:xfrm>
                <a:custGeom>
                  <a:avLst/>
                  <a:gdLst>
                    <a:gd name="T0" fmla="*/ 2147483647 w 590"/>
                    <a:gd name="T1" fmla="*/ 2147483647 h 485"/>
                    <a:gd name="T2" fmla="*/ 2147483647 w 590"/>
                    <a:gd name="T3" fmla="*/ 2147483647 h 485"/>
                    <a:gd name="T4" fmla="*/ 2147483647 w 590"/>
                    <a:gd name="T5" fmla="*/ 2147483647 h 485"/>
                    <a:gd name="T6" fmla="*/ 2147483647 w 590"/>
                    <a:gd name="T7" fmla="*/ 2147483647 h 485"/>
                    <a:gd name="T8" fmla="*/ 2147483647 w 590"/>
                    <a:gd name="T9" fmla="*/ 2147483647 h 485"/>
                    <a:gd name="T10" fmla="*/ 2147483647 w 590"/>
                    <a:gd name="T11" fmla="*/ 2147483647 h 485"/>
                    <a:gd name="T12" fmla="*/ 2147483647 w 590"/>
                    <a:gd name="T13" fmla="*/ 2147483647 h 485"/>
                    <a:gd name="T14" fmla="*/ 2147483647 w 590"/>
                    <a:gd name="T15" fmla="*/ 2147483647 h 485"/>
                    <a:gd name="T16" fmla="*/ 0 w 590"/>
                    <a:gd name="T17" fmla="*/ 2147483647 h 485"/>
                    <a:gd name="T18" fmla="*/ 2147483647 w 590"/>
                    <a:gd name="T19" fmla="*/ 2147483647 h 485"/>
                    <a:gd name="T20" fmla="*/ 2147483647 w 590"/>
                    <a:gd name="T21" fmla="*/ 2147483647 h 485"/>
                    <a:gd name="T22" fmla="*/ 2147483647 w 590"/>
                    <a:gd name="T23" fmla="*/ 2147483647 h 485"/>
                    <a:gd name="T24" fmla="*/ 2147483647 w 590"/>
                    <a:gd name="T25" fmla="*/ 2147483647 h 485"/>
                    <a:gd name="T26" fmla="*/ 2147483647 w 590"/>
                    <a:gd name="T27" fmla="*/ 2147483647 h 485"/>
                    <a:gd name="T28" fmla="*/ 2147483647 w 590"/>
                    <a:gd name="T29" fmla="*/ 2147483647 h 485"/>
                    <a:gd name="T30" fmla="*/ 2147483647 w 590"/>
                    <a:gd name="T31" fmla="*/ 2147483647 h 485"/>
                    <a:gd name="T32" fmla="*/ 2147483647 w 590"/>
                    <a:gd name="T33" fmla="*/ 2147483647 h 485"/>
                    <a:gd name="T34" fmla="*/ 2147483647 w 590"/>
                    <a:gd name="T35" fmla="*/ 2147483647 h 485"/>
                    <a:gd name="T36" fmla="*/ 2147483647 w 590"/>
                    <a:gd name="T37" fmla="*/ 2147483647 h 485"/>
                    <a:gd name="T38" fmla="*/ 2147483647 w 590"/>
                    <a:gd name="T39" fmla="*/ 2147483647 h 485"/>
                    <a:gd name="T40" fmla="*/ 2147483647 w 590"/>
                    <a:gd name="T41" fmla="*/ 2147483647 h 485"/>
                    <a:gd name="T42" fmla="*/ 2147483647 w 590"/>
                    <a:gd name="T43" fmla="*/ 2147483647 h 485"/>
                    <a:gd name="T44" fmla="*/ 2147483647 w 590"/>
                    <a:gd name="T45" fmla="*/ 2147483647 h 485"/>
                    <a:gd name="T46" fmla="*/ 2147483647 w 590"/>
                    <a:gd name="T47" fmla="*/ 2147483647 h 485"/>
                    <a:gd name="T48" fmla="*/ 2147483647 w 590"/>
                    <a:gd name="T49" fmla="*/ 2147483647 h 485"/>
                    <a:gd name="T50" fmla="*/ 2147483647 w 590"/>
                    <a:gd name="T51" fmla="*/ 2147483647 h 485"/>
                    <a:gd name="T52" fmla="*/ 2147483647 w 590"/>
                    <a:gd name="T53" fmla="*/ 2147483647 h 485"/>
                    <a:gd name="T54" fmla="*/ 2147483647 w 590"/>
                    <a:gd name="T55" fmla="*/ 2147483647 h 485"/>
                    <a:gd name="T56" fmla="*/ 2147483647 w 590"/>
                    <a:gd name="T57" fmla="*/ 2147483647 h 485"/>
                    <a:gd name="T58" fmla="*/ 2147483647 w 590"/>
                    <a:gd name="T59" fmla="*/ 2147483647 h 485"/>
                    <a:gd name="T60" fmla="*/ 2147483647 w 590"/>
                    <a:gd name="T61" fmla="*/ 2147483647 h 485"/>
                    <a:gd name="T62" fmla="*/ 2147483647 w 590"/>
                    <a:gd name="T63" fmla="*/ 2147483647 h 485"/>
                    <a:gd name="T64" fmla="*/ 2147483647 w 590"/>
                    <a:gd name="T65" fmla="*/ 2147483647 h 485"/>
                    <a:gd name="T66" fmla="*/ 2147483647 w 590"/>
                    <a:gd name="T67" fmla="*/ 2147483647 h 485"/>
                    <a:gd name="T68" fmla="*/ 2147483647 w 590"/>
                    <a:gd name="T69" fmla="*/ 2147483647 h 485"/>
                    <a:gd name="T70" fmla="*/ 2147483647 w 590"/>
                    <a:gd name="T71" fmla="*/ 2147483647 h 485"/>
                    <a:gd name="T72" fmla="*/ 2147483647 w 590"/>
                    <a:gd name="T73" fmla="*/ 2147483647 h 485"/>
                    <a:gd name="T74" fmla="*/ 2147483647 w 590"/>
                    <a:gd name="T75" fmla="*/ 2147483647 h 485"/>
                    <a:gd name="T76" fmla="*/ 2147483647 w 590"/>
                    <a:gd name="T77" fmla="*/ 2147483647 h 485"/>
                    <a:gd name="T78" fmla="*/ 2147483647 w 590"/>
                    <a:gd name="T79" fmla="*/ 2147483647 h 485"/>
                    <a:gd name="T80" fmla="*/ 2147483647 w 590"/>
                    <a:gd name="T81" fmla="*/ 2147483647 h 485"/>
                    <a:gd name="T82" fmla="*/ 2147483647 w 590"/>
                    <a:gd name="T83" fmla="*/ 2147483647 h 485"/>
                    <a:gd name="T84" fmla="*/ 2147483647 w 590"/>
                    <a:gd name="T85" fmla="*/ 2147483647 h 485"/>
                    <a:gd name="T86" fmla="*/ 2147483647 w 590"/>
                    <a:gd name="T87" fmla="*/ 2147483647 h 485"/>
                    <a:gd name="T88" fmla="*/ 2147483647 w 590"/>
                    <a:gd name="T89" fmla="*/ 2147483647 h 485"/>
                    <a:gd name="T90" fmla="*/ 2147483647 w 590"/>
                    <a:gd name="T91" fmla="*/ 2147483647 h 485"/>
                    <a:gd name="T92" fmla="*/ 2147483647 w 590"/>
                    <a:gd name="T93" fmla="*/ 2147483647 h 485"/>
                    <a:gd name="T94" fmla="*/ 2147483647 w 590"/>
                    <a:gd name="T95" fmla="*/ 2147483647 h 485"/>
                    <a:gd name="T96" fmla="*/ 2147483647 w 590"/>
                    <a:gd name="T97" fmla="*/ 2147483647 h 485"/>
                    <a:gd name="T98" fmla="*/ 2147483647 w 590"/>
                    <a:gd name="T99" fmla="*/ 2147483647 h 485"/>
                    <a:gd name="T100" fmla="*/ 2147483647 w 590"/>
                    <a:gd name="T101" fmla="*/ 2147483647 h 485"/>
                    <a:gd name="T102" fmla="*/ 2147483647 w 590"/>
                    <a:gd name="T103" fmla="*/ 2147483647 h 485"/>
                    <a:gd name="T104" fmla="*/ 2147483647 w 590"/>
                    <a:gd name="T105" fmla="*/ 2147483647 h 485"/>
                    <a:gd name="T106" fmla="*/ 2147483647 w 590"/>
                    <a:gd name="T107" fmla="*/ 2147483647 h 485"/>
                    <a:gd name="T108" fmla="*/ 2147483647 w 590"/>
                    <a:gd name="T109" fmla="*/ 2147483647 h 485"/>
                    <a:gd name="T110" fmla="*/ 2147483647 w 590"/>
                    <a:gd name="T111" fmla="*/ 2147483647 h 485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590"/>
                    <a:gd name="T169" fmla="*/ 0 h 485"/>
                    <a:gd name="T170" fmla="*/ 590 w 590"/>
                    <a:gd name="T171" fmla="*/ 485 h 485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590" h="485">
                      <a:moveTo>
                        <a:pt x="381" y="471"/>
                      </a:moveTo>
                      <a:lnTo>
                        <a:pt x="376" y="471"/>
                      </a:lnTo>
                      <a:lnTo>
                        <a:pt x="365" y="468"/>
                      </a:lnTo>
                      <a:lnTo>
                        <a:pt x="336" y="467"/>
                      </a:lnTo>
                      <a:lnTo>
                        <a:pt x="333" y="465"/>
                      </a:lnTo>
                      <a:lnTo>
                        <a:pt x="300" y="463"/>
                      </a:lnTo>
                      <a:lnTo>
                        <a:pt x="296" y="463"/>
                      </a:lnTo>
                      <a:lnTo>
                        <a:pt x="274" y="461"/>
                      </a:lnTo>
                      <a:lnTo>
                        <a:pt x="252" y="459"/>
                      </a:lnTo>
                      <a:lnTo>
                        <a:pt x="231" y="456"/>
                      </a:lnTo>
                      <a:lnTo>
                        <a:pt x="180" y="452"/>
                      </a:lnTo>
                      <a:lnTo>
                        <a:pt x="160" y="449"/>
                      </a:lnTo>
                      <a:lnTo>
                        <a:pt x="124" y="445"/>
                      </a:lnTo>
                      <a:lnTo>
                        <a:pt x="121" y="445"/>
                      </a:lnTo>
                      <a:lnTo>
                        <a:pt x="84" y="441"/>
                      </a:lnTo>
                      <a:lnTo>
                        <a:pt x="80" y="441"/>
                      </a:lnTo>
                      <a:lnTo>
                        <a:pt x="62" y="439"/>
                      </a:lnTo>
                      <a:lnTo>
                        <a:pt x="0" y="431"/>
                      </a:lnTo>
                      <a:lnTo>
                        <a:pt x="2" y="403"/>
                      </a:lnTo>
                      <a:lnTo>
                        <a:pt x="5" y="382"/>
                      </a:lnTo>
                      <a:lnTo>
                        <a:pt x="6" y="375"/>
                      </a:lnTo>
                      <a:lnTo>
                        <a:pt x="8" y="367"/>
                      </a:lnTo>
                      <a:lnTo>
                        <a:pt x="9" y="349"/>
                      </a:lnTo>
                      <a:lnTo>
                        <a:pt x="12" y="341"/>
                      </a:lnTo>
                      <a:lnTo>
                        <a:pt x="13" y="321"/>
                      </a:lnTo>
                      <a:lnTo>
                        <a:pt x="15" y="309"/>
                      </a:lnTo>
                      <a:lnTo>
                        <a:pt x="20" y="271"/>
                      </a:lnTo>
                      <a:lnTo>
                        <a:pt x="20" y="267"/>
                      </a:lnTo>
                      <a:lnTo>
                        <a:pt x="24" y="241"/>
                      </a:lnTo>
                      <a:lnTo>
                        <a:pt x="27" y="214"/>
                      </a:lnTo>
                      <a:lnTo>
                        <a:pt x="29" y="213"/>
                      </a:lnTo>
                      <a:lnTo>
                        <a:pt x="29" y="208"/>
                      </a:lnTo>
                      <a:lnTo>
                        <a:pt x="31" y="188"/>
                      </a:lnTo>
                      <a:lnTo>
                        <a:pt x="31" y="181"/>
                      </a:lnTo>
                      <a:lnTo>
                        <a:pt x="34" y="166"/>
                      </a:lnTo>
                      <a:lnTo>
                        <a:pt x="34" y="160"/>
                      </a:lnTo>
                      <a:lnTo>
                        <a:pt x="38" y="134"/>
                      </a:lnTo>
                      <a:lnTo>
                        <a:pt x="40" y="120"/>
                      </a:lnTo>
                      <a:lnTo>
                        <a:pt x="41" y="108"/>
                      </a:lnTo>
                      <a:lnTo>
                        <a:pt x="42" y="92"/>
                      </a:lnTo>
                      <a:lnTo>
                        <a:pt x="45" y="80"/>
                      </a:lnTo>
                      <a:lnTo>
                        <a:pt x="48" y="56"/>
                      </a:lnTo>
                      <a:lnTo>
                        <a:pt x="48" y="54"/>
                      </a:lnTo>
                      <a:lnTo>
                        <a:pt x="51" y="36"/>
                      </a:lnTo>
                      <a:lnTo>
                        <a:pt x="55" y="0"/>
                      </a:lnTo>
                      <a:lnTo>
                        <a:pt x="105" y="6"/>
                      </a:lnTo>
                      <a:lnTo>
                        <a:pt x="135" y="9"/>
                      </a:lnTo>
                      <a:lnTo>
                        <a:pt x="145" y="11"/>
                      </a:lnTo>
                      <a:lnTo>
                        <a:pt x="151" y="11"/>
                      </a:lnTo>
                      <a:lnTo>
                        <a:pt x="202" y="16"/>
                      </a:lnTo>
                      <a:lnTo>
                        <a:pt x="212" y="19"/>
                      </a:lnTo>
                      <a:lnTo>
                        <a:pt x="241" y="22"/>
                      </a:lnTo>
                      <a:lnTo>
                        <a:pt x="249" y="23"/>
                      </a:lnTo>
                      <a:lnTo>
                        <a:pt x="259" y="23"/>
                      </a:lnTo>
                      <a:lnTo>
                        <a:pt x="268" y="24"/>
                      </a:lnTo>
                      <a:lnTo>
                        <a:pt x="295" y="27"/>
                      </a:lnTo>
                      <a:lnTo>
                        <a:pt x="354" y="33"/>
                      </a:lnTo>
                      <a:lnTo>
                        <a:pt x="364" y="34"/>
                      </a:lnTo>
                      <a:lnTo>
                        <a:pt x="419" y="40"/>
                      </a:lnTo>
                      <a:lnTo>
                        <a:pt x="421" y="40"/>
                      </a:lnTo>
                      <a:lnTo>
                        <a:pt x="431" y="40"/>
                      </a:lnTo>
                      <a:lnTo>
                        <a:pt x="439" y="40"/>
                      </a:lnTo>
                      <a:lnTo>
                        <a:pt x="440" y="40"/>
                      </a:lnTo>
                      <a:lnTo>
                        <a:pt x="447" y="40"/>
                      </a:lnTo>
                      <a:lnTo>
                        <a:pt x="511" y="45"/>
                      </a:lnTo>
                      <a:lnTo>
                        <a:pt x="514" y="45"/>
                      </a:lnTo>
                      <a:lnTo>
                        <a:pt x="529" y="47"/>
                      </a:lnTo>
                      <a:lnTo>
                        <a:pt x="537" y="47"/>
                      </a:lnTo>
                      <a:lnTo>
                        <a:pt x="589" y="51"/>
                      </a:lnTo>
                      <a:lnTo>
                        <a:pt x="587" y="77"/>
                      </a:lnTo>
                      <a:lnTo>
                        <a:pt x="587" y="97"/>
                      </a:lnTo>
                      <a:lnTo>
                        <a:pt x="586" y="104"/>
                      </a:lnTo>
                      <a:lnTo>
                        <a:pt x="584" y="131"/>
                      </a:lnTo>
                      <a:lnTo>
                        <a:pt x="584" y="140"/>
                      </a:lnTo>
                      <a:lnTo>
                        <a:pt x="584" y="142"/>
                      </a:lnTo>
                      <a:lnTo>
                        <a:pt x="583" y="158"/>
                      </a:lnTo>
                      <a:lnTo>
                        <a:pt x="582" y="174"/>
                      </a:lnTo>
                      <a:lnTo>
                        <a:pt x="582" y="185"/>
                      </a:lnTo>
                      <a:lnTo>
                        <a:pt x="580" y="198"/>
                      </a:lnTo>
                      <a:lnTo>
                        <a:pt x="579" y="212"/>
                      </a:lnTo>
                      <a:lnTo>
                        <a:pt x="579" y="213"/>
                      </a:lnTo>
                      <a:lnTo>
                        <a:pt x="579" y="214"/>
                      </a:lnTo>
                      <a:lnTo>
                        <a:pt x="579" y="226"/>
                      </a:lnTo>
                      <a:lnTo>
                        <a:pt x="577" y="253"/>
                      </a:lnTo>
                      <a:lnTo>
                        <a:pt x="577" y="266"/>
                      </a:lnTo>
                      <a:lnTo>
                        <a:pt x="576" y="271"/>
                      </a:lnTo>
                      <a:lnTo>
                        <a:pt x="575" y="285"/>
                      </a:lnTo>
                      <a:lnTo>
                        <a:pt x="575" y="310"/>
                      </a:lnTo>
                      <a:lnTo>
                        <a:pt x="572" y="348"/>
                      </a:lnTo>
                      <a:lnTo>
                        <a:pt x="570" y="361"/>
                      </a:lnTo>
                      <a:lnTo>
                        <a:pt x="570" y="374"/>
                      </a:lnTo>
                      <a:lnTo>
                        <a:pt x="569" y="388"/>
                      </a:lnTo>
                      <a:lnTo>
                        <a:pt x="568" y="402"/>
                      </a:lnTo>
                      <a:lnTo>
                        <a:pt x="568" y="407"/>
                      </a:lnTo>
                      <a:lnTo>
                        <a:pt x="568" y="416"/>
                      </a:lnTo>
                      <a:lnTo>
                        <a:pt x="568" y="422"/>
                      </a:lnTo>
                      <a:lnTo>
                        <a:pt x="568" y="429"/>
                      </a:lnTo>
                      <a:lnTo>
                        <a:pt x="566" y="441"/>
                      </a:lnTo>
                      <a:lnTo>
                        <a:pt x="565" y="450"/>
                      </a:lnTo>
                      <a:lnTo>
                        <a:pt x="565" y="470"/>
                      </a:lnTo>
                      <a:lnTo>
                        <a:pt x="564" y="484"/>
                      </a:lnTo>
                      <a:lnTo>
                        <a:pt x="516" y="479"/>
                      </a:lnTo>
                      <a:lnTo>
                        <a:pt x="497" y="479"/>
                      </a:lnTo>
                      <a:lnTo>
                        <a:pt x="491" y="479"/>
                      </a:lnTo>
                      <a:lnTo>
                        <a:pt x="476" y="478"/>
                      </a:lnTo>
                      <a:lnTo>
                        <a:pt x="467" y="478"/>
                      </a:lnTo>
                      <a:lnTo>
                        <a:pt x="465" y="478"/>
                      </a:lnTo>
                      <a:lnTo>
                        <a:pt x="451" y="477"/>
                      </a:lnTo>
                      <a:lnTo>
                        <a:pt x="400" y="472"/>
                      </a:lnTo>
                      <a:lnTo>
                        <a:pt x="392" y="471"/>
                      </a:lnTo>
                      <a:lnTo>
                        <a:pt x="389" y="471"/>
                      </a:lnTo>
                      <a:lnTo>
                        <a:pt x="383" y="471"/>
                      </a:lnTo>
                      <a:lnTo>
                        <a:pt x="381" y="471"/>
                      </a:lnTo>
                    </a:path>
                  </a:pathLst>
                </a:custGeom>
                <a:solidFill>
                  <a:srgbClr val="E7E6E6">
                    <a:lumMod val="75000"/>
                  </a:srgbClr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5" name="Freeform 228"/>
                <p:cNvSpPr>
                  <a:spLocks/>
                </p:cNvSpPr>
                <p:nvPr/>
              </p:nvSpPr>
              <p:spPr bwMode="auto">
                <a:xfrm>
                  <a:off x="5168303" y="1994520"/>
                  <a:ext cx="717550" cy="706437"/>
                </a:xfrm>
                <a:custGeom>
                  <a:avLst/>
                  <a:gdLst>
                    <a:gd name="T0" fmla="*/ 2147483647 w 454"/>
                    <a:gd name="T1" fmla="*/ 2147483647 h 479"/>
                    <a:gd name="T2" fmla="*/ 2147483647 w 454"/>
                    <a:gd name="T3" fmla="*/ 2147483647 h 479"/>
                    <a:gd name="T4" fmla="*/ 2147483647 w 454"/>
                    <a:gd name="T5" fmla="*/ 2147483647 h 479"/>
                    <a:gd name="T6" fmla="*/ 2147483647 w 454"/>
                    <a:gd name="T7" fmla="*/ 2147483647 h 479"/>
                    <a:gd name="T8" fmla="*/ 2147483647 w 454"/>
                    <a:gd name="T9" fmla="*/ 2147483647 h 479"/>
                    <a:gd name="T10" fmla="*/ 2147483647 w 454"/>
                    <a:gd name="T11" fmla="*/ 2147483647 h 479"/>
                    <a:gd name="T12" fmla="*/ 2147483647 w 454"/>
                    <a:gd name="T13" fmla="*/ 2147483647 h 479"/>
                    <a:gd name="T14" fmla="*/ 2147483647 w 454"/>
                    <a:gd name="T15" fmla="*/ 2147483647 h 479"/>
                    <a:gd name="T16" fmla="*/ 2147483647 w 454"/>
                    <a:gd name="T17" fmla="*/ 2147483647 h 479"/>
                    <a:gd name="T18" fmla="*/ 2147483647 w 454"/>
                    <a:gd name="T19" fmla="*/ 2147483647 h 479"/>
                    <a:gd name="T20" fmla="*/ 2147483647 w 454"/>
                    <a:gd name="T21" fmla="*/ 2147483647 h 479"/>
                    <a:gd name="T22" fmla="*/ 2147483647 w 454"/>
                    <a:gd name="T23" fmla="*/ 2147483647 h 479"/>
                    <a:gd name="T24" fmla="*/ 2147483647 w 454"/>
                    <a:gd name="T25" fmla="*/ 2147483647 h 479"/>
                    <a:gd name="T26" fmla="*/ 2147483647 w 454"/>
                    <a:gd name="T27" fmla="*/ 2147483647 h 479"/>
                    <a:gd name="T28" fmla="*/ 2147483647 w 454"/>
                    <a:gd name="T29" fmla="*/ 2147483647 h 479"/>
                    <a:gd name="T30" fmla="*/ 2147483647 w 454"/>
                    <a:gd name="T31" fmla="*/ 2147483647 h 479"/>
                    <a:gd name="T32" fmla="*/ 2147483647 w 454"/>
                    <a:gd name="T33" fmla="*/ 2147483647 h 479"/>
                    <a:gd name="T34" fmla="*/ 2147483647 w 454"/>
                    <a:gd name="T35" fmla="*/ 2147483647 h 479"/>
                    <a:gd name="T36" fmla="*/ 2147483647 w 454"/>
                    <a:gd name="T37" fmla="*/ 2147483647 h 479"/>
                    <a:gd name="T38" fmla="*/ 2147483647 w 454"/>
                    <a:gd name="T39" fmla="*/ 2147483647 h 479"/>
                    <a:gd name="T40" fmla="*/ 2147483647 w 454"/>
                    <a:gd name="T41" fmla="*/ 2147483647 h 479"/>
                    <a:gd name="T42" fmla="*/ 2147483647 w 454"/>
                    <a:gd name="T43" fmla="*/ 2147483647 h 479"/>
                    <a:gd name="T44" fmla="*/ 2147483647 w 454"/>
                    <a:gd name="T45" fmla="*/ 2147483647 h 479"/>
                    <a:gd name="T46" fmla="*/ 0 w 454"/>
                    <a:gd name="T47" fmla="*/ 2147483647 h 479"/>
                    <a:gd name="T48" fmla="*/ 2147483647 w 454"/>
                    <a:gd name="T49" fmla="*/ 2147483647 h 479"/>
                    <a:gd name="T50" fmla="*/ 2147483647 w 454"/>
                    <a:gd name="T51" fmla="*/ 2147483647 h 479"/>
                    <a:gd name="T52" fmla="*/ 2147483647 w 454"/>
                    <a:gd name="T53" fmla="*/ 2147483647 h 479"/>
                    <a:gd name="T54" fmla="*/ 2147483647 w 454"/>
                    <a:gd name="T55" fmla="*/ 2147483647 h 479"/>
                    <a:gd name="T56" fmla="*/ 2147483647 w 454"/>
                    <a:gd name="T57" fmla="*/ 2147483647 h 479"/>
                    <a:gd name="T58" fmla="*/ 2147483647 w 454"/>
                    <a:gd name="T59" fmla="*/ 0 h 479"/>
                    <a:gd name="T60" fmla="*/ 2147483647 w 454"/>
                    <a:gd name="T61" fmla="*/ 2147483647 h 479"/>
                    <a:gd name="T62" fmla="*/ 2147483647 w 454"/>
                    <a:gd name="T63" fmla="*/ 2147483647 h 479"/>
                    <a:gd name="T64" fmla="*/ 2147483647 w 454"/>
                    <a:gd name="T65" fmla="*/ 2147483647 h 479"/>
                    <a:gd name="T66" fmla="*/ 2147483647 w 454"/>
                    <a:gd name="T67" fmla="*/ 2147483647 h 479"/>
                    <a:gd name="T68" fmla="*/ 2147483647 w 454"/>
                    <a:gd name="T69" fmla="*/ 2147483647 h 479"/>
                    <a:gd name="T70" fmla="*/ 2147483647 w 454"/>
                    <a:gd name="T71" fmla="*/ 2147483647 h 479"/>
                    <a:gd name="T72" fmla="*/ 2147483647 w 454"/>
                    <a:gd name="T73" fmla="*/ 2147483647 h 479"/>
                    <a:gd name="T74" fmla="*/ 2147483647 w 454"/>
                    <a:gd name="T75" fmla="*/ 2147483647 h 479"/>
                    <a:gd name="T76" fmla="*/ 2147483647 w 454"/>
                    <a:gd name="T77" fmla="*/ 2147483647 h 479"/>
                    <a:gd name="T78" fmla="*/ 2147483647 w 454"/>
                    <a:gd name="T79" fmla="*/ 2147483647 h 479"/>
                    <a:gd name="T80" fmla="*/ 2147483647 w 454"/>
                    <a:gd name="T81" fmla="*/ 2147483647 h 479"/>
                    <a:gd name="T82" fmla="*/ 2147483647 w 454"/>
                    <a:gd name="T83" fmla="*/ 2147483647 h 479"/>
                    <a:gd name="T84" fmla="*/ 2147483647 w 454"/>
                    <a:gd name="T85" fmla="*/ 2147483647 h 479"/>
                    <a:gd name="T86" fmla="*/ 2147483647 w 454"/>
                    <a:gd name="T87" fmla="*/ 2147483647 h 479"/>
                    <a:gd name="T88" fmla="*/ 2147483647 w 454"/>
                    <a:gd name="T89" fmla="*/ 2147483647 h 479"/>
                    <a:gd name="T90" fmla="*/ 2147483647 w 454"/>
                    <a:gd name="T91" fmla="*/ 2147483647 h 479"/>
                    <a:gd name="T92" fmla="*/ 2147483647 w 454"/>
                    <a:gd name="T93" fmla="*/ 2147483647 h 479"/>
                    <a:gd name="T94" fmla="*/ 2147483647 w 454"/>
                    <a:gd name="T95" fmla="*/ 2147483647 h 479"/>
                    <a:gd name="T96" fmla="*/ 2147483647 w 454"/>
                    <a:gd name="T97" fmla="*/ 2147483647 h 479"/>
                    <a:gd name="T98" fmla="*/ 2147483647 w 454"/>
                    <a:gd name="T99" fmla="*/ 2147483647 h 479"/>
                    <a:gd name="T100" fmla="*/ 2147483647 w 454"/>
                    <a:gd name="T101" fmla="*/ 2147483647 h 479"/>
                    <a:gd name="T102" fmla="*/ 2147483647 w 454"/>
                    <a:gd name="T103" fmla="*/ 2147483647 h 479"/>
                    <a:gd name="T104" fmla="*/ 2147483647 w 454"/>
                    <a:gd name="T105" fmla="*/ 2147483647 h 479"/>
                    <a:gd name="T106" fmla="*/ 2147483647 w 454"/>
                    <a:gd name="T107" fmla="*/ 2147483647 h 479"/>
                    <a:gd name="T108" fmla="*/ 2147483647 w 454"/>
                    <a:gd name="T109" fmla="*/ 2147483647 h 479"/>
                    <a:gd name="T110" fmla="*/ 2147483647 w 454"/>
                    <a:gd name="T111" fmla="*/ 2147483647 h 479"/>
                    <a:gd name="T112" fmla="*/ 2147483647 w 454"/>
                    <a:gd name="T113" fmla="*/ 2147483647 h 479"/>
                    <a:gd name="T114" fmla="*/ 2147483647 w 454"/>
                    <a:gd name="T115" fmla="*/ 2147483647 h 479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454"/>
                    <a:gd name="T175" fmla="*/ 0 h 479"/>
                    <a:gd name="T176" fmla="*/ 454 w 454"/>
                    <a:gd name="T177" fmla="*/ 479 h 479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454" h="479">
                      <a:moveTo>
                        <a:pt x="343" y="466"/>
                      </a:moveTo>
                      <a:lnTo>
                        <a:pt x="340" y="466"/>
                      </a:lnTo>
                      <a:lnTo>
                        <a:pt x="335" y="468"/>
                      </a:lnTo>
                      <a:lnTo>
                        <a:pt x="329" y="468"/>
                      </a:lnTo>
                      <a:lnTo>
                        <a:pt x="321" y="468"/>
                      </a:lnTo>
                      <a:lnTo>
                        <a:pt x="304" y="469"/>
                      </a:lnTo>
                      <a:lnTo>
                        <a:pt x="295" y="471"/>
                      </a:lnTo>
                      <a:lnTo>
                        <a:pt x="293" y="471"/>
                      </a:lnTo>
                      <a:lnTo>
                        <a:pt x="285" y="471"/>
                      </a:lnTo>
                      <a:lnTo>
                        <a:pt x="275" y="472"/>
                      </a:lnTo>
                      <a:lnTo>
                        <a:pt x="259" y="472"/>
                      </a:lnTo>
                      <a:lnTo>
                        <a:pt x="254" y="473"/>
                      </a:lnTo>
                      <a:lnTo>
                        <a:pt x="252" y="473"/>
                      </a:lnTo>
                      <a:lnTo>
                        <a:pt x="242" y="473"/>
                      </a:lnTo>
                      <a:lnTo>
                        <a:pt x="235" y="473"/>
                      </a:lnTo>
                      <a:lnTo>
                        <a:pt x="211" y="476"/>
                      </a:lnTo>
                      <a:lnTo>
                        <a:pt x="207" y="476"/>
                      </a:lnTo>
                      <a:lnTo>
                        <a:pt x="199" y="476"/>
                      </a:lnTo>
                      <a:lnTo>
                        <a:pt x="195" y="478"/>
                      </a:lnTo>
                      <a:lnTo>
                        <a:pt x="189" y="465"/>
                      </a:lnTo>
                      <a:lnTo>
                        <a:pt x="185" y="462"/>
                      </a:lnTo>
                      <a:lnTo>
                        <a:pt x="174" y="461"/>
                      </a:lnTo>
                      <a:lnTo>
                        <a:pt x="159" y="453"/>
                      </a:lnTo>
                      <a:lnTo>
                        <a:pt x="157" y="440"/>
                      </a:lnTo>
                      <a:lnTo>
                        <a:pt x="151" y="429"/>
                      </a:lnTo>
                      <a:lnTo>
                        <a:pt x="149" y="426"/>
                      </a:lnTo>
                      <a:lnTo>
                        <a:pt x="148" y="419"/>
                      </a:lnTo>
                      <a:lnTo>
                        <a:pt x="148" y="418"/>
                      </a:lnTo>
                      <a:lnTo>
                        <a:pt x="156" y="399"/>
                      </a:lnTo>
                      <a:lnTo>
                        <a:pt x="144" y="383"/>
                      </a:lnTo>
                      <a:lnTo>
                        <a:pt x="144" y="382"/>
                      </a:lnTo>
                      <a:lnTo>
                        <a:pt x="142" y="374"/>
                      </a:lnTo>
                      <a:lnTo>
                        <a:pt x="142" y="372"/>
                      </a:lnTo>
                      <a:lnTo>
                        <a:pt x="139" y="364"/>
                      </a:lnTo>
                      <a:lnTo>
                        <a:pt x="137" y="361"/>
                      </a:lnTo>
                      <a:lnTo>
                        <a:pt x="137" y="349"/>
                      </a:lnTo>
                      <a:lnTo>
                        <a:pt x="138" y="346"/>
                      </a:lnTo>
                      <a:lnTo>
                        <a:pt x="138" y="343"/>
                      </a:lnTo>
                      <a:lnTo>
                        <a:pt x="134" y="336"/>
                      </a:lnTo>
                      <a:lnTo>
                        <a:pt x="132" y="335"/>
                      </a:lnTo>
                      <a:lnTo>
                        <a:pt x="126" y="326"/>
                      </a:lnTo>
                      <a:lnTo>
                        <a:pt x="121" y="322"/>
                      </a:lnTo>
                      <a:lnTo>
                        <a:pt x="121" y="321"/>
                      </a:lnTo>
                      <a:lnTo>
                        <a:pt x="116" y="318"/>
                      </a:lnTo>
                      <a:lnTo>
                        <a:pt x="112" y="318"/>
                      </a:lnTo>
                      <a:lnTo>
                        <a:pt x="106" y="315"/>
                      </a:lnTo>
                      <a:lnTo>
                        <a:pt x="99" y="308"/>
                      </a:lnTo>
                      <a:lnTo>
                        <a:pt x="88" y="302"/>
                      </a:lnTo>
                      <a:lnTo>
                        <a:pt x="85" y="296"/>
                      </a:lnTo>
                      <a:lnTo>
                        <a:pt x="76" y="282"/>
                      </a:lnTo>
                      <a:lnTo>
                        <a:pt x="69" y="279"/>
                      </a:lnTo>
                      <a:lnTo>
                        <a:pt x="65" y="278"/>
                      </a:lnTo>
                      <a:lnTo>
                        <a:pt x="58" y="277"/>
                      </a:lnTo>
                      <a:lnTo>
                        <a:pt x="56" y="275"/>
                      </a:lnTo>
                      <a:lnTo>
                        <a:pt x="51" y="271"/>
                      </a:lnTo>
                      <a:lnTo>
                        <a:pt x="49" y="267"/>
                      </a:lnTo>
                      <a:lnTo>
                        <a:pt x="49" y="266"/>
                      </a:lnTo>
                      <a:lnTo>
                        <a:pt x="36" y="264"/>
                      </a:lnTo>
                      <a:lnTo>
                        <a:pt x="19" y="252"/>
                      </a:lnTo>
                      <a:lnTo>
                        <a:pt x="16" y="249"/>
                      </a:lnTo>
                      <a:lnTo>
                        <a:pt x="12" y="246"/>
                      </a:lnTo>
                      <a:lnTo>
                        <a:pt x="13" y="232"/>
                      </a:lnTo>
                      <a:lnTo>
                        <a:pt x="12" y="218"/>
                      </a:lnTo>
                      <a:lnTo>
                        <a:pt x="13" y="205"/>
                      </a:lnTo>
                      <a:lnTo>
                        <a:pt x="12" y="196"/>
                      </a:lnTo>
                      <a:lnTo>
                        <a:pt x="12" y="195"/>
                      </a:lnTo>
                      <a:lnTo>
                        <a:pt x="12" y="192"/>
                      </a:lnTo>
                      <a:lnTo>
                        <a:pt x="12" y="187"/>
                      </a:lnTo>
                      <a:lnTo>
                        <a:pt x="13" y="164"/>
                      </a:lnTo>
                      <a:lnTo>
                        <a:pt x="11" y="159"/>
                      </a:lnTo>
                      <a:lnTo>
                        <a:pt x="0" y="151"/>
                      </a:lnTo>
                      <a:lnTo>
                        <a:pt x="2" y="141"/>
                      </a:lnTo>
                      <a:lnTo>
                        <a:pt x="9" y="128"/>
                      </a:lnTo>
                      <a:lnTo>
                        <a:pt x="42" y="101"/>
                      </a:lnTo>
                      <a:lnTo>
                        <a:pt x="41" y="92"/>
                      </a:lnTo>
                      <a:lnTo>
                        <a:pt x="40" y="65"/>
                      </a:lnTo>
                      <a:lnTo>
                        <a:pt x="40" y="55"/>
                      </a:lnTo>
                      <a:lnTo>
                        <a:pt x="38" y="42"/>
                      </a:lnTo>
                      <a:lnTo>
                        <a:pt x="38" y="38"/>
                      </a:lnTo>
                      <a:lnTo>
                        <a:pt x="42" y="38"/>
                      </a:lnTo>
                      <a:lnTo>
                        <a:pt x="54" y="27"/>
                      </a:lnTo>
                      <a:lnTo>
                        <a:pt x="59" y="31"/>
                      </a:lnTo>
                      <a:lnTo>
                        <a:pt x="60" y="33"/>
                      </a:lnTo>
                      <a:lnTo>
                        <a:pt x="76" y="33"/>
                      </a:lnTo>
                      <a:lnTo>
                        <a:pt x="94" y="24"/>
                      </a:lnTo>
                      <a:lnTo>
                        <a:pt x="106" y="20"/>
                      </a:lnTo>
                      <a:lnTo>
                        <a:pt x="119" y="11"/>
                      </a:lnTo>
                      <a:lnTo>
                        <a:pt x="124" y="12"/>
                      </a:lnTo>
                      <a:lnTo>
                        <a:pt x="142" y="0"/>
                      </a:lnTo>
                      <a:lnTo>
                        <a:pt x="151" y="8"/>
                      </a:lnTo>
                      <a:lnTo>
                        <a:pt x="142" y="22"/>
                      </a:lnTo>
                      <a:lnTo>
                        <a:pt x="145" y="30"/>
                      </a:lnTo>
                      <a:lnTo>
                        <a:pt x="141" y="36"/>
                      </a:lnTo>
                      <a:lnTo>
                        <a:pt x="141" y="40"/>
                      </a:lnTo>
                      <a:lnTo>
                        <a:pt x="151" y="34"/>
                      </a:lnTo>
                      <a:lnTo>
                        <a:pt x="153" y="27"/>
                      </a:lnTo>
                      <a:lnTo>
                        <a:pt x="169" y="38"/>
                      </a:lnTo>
                      <a:lnTo>
                        <a:pt x="174" y="37"/>
                      </a:lnTo>
                      <a:lnTo>
                        <a:pt x="178" y="40"/>
                      </a:lnTo>
                      <a:lnTo>
                        <a:pt x="180" y="38"/>
                      </a:lnTo>
                      <a:lnTo>
                        <a:pt x="195" y="45"/>
                      </a:lnTo>
                      <a:lnTo>
                        <a:pt x="203" y="59"/>
                      </a:lnTo>
                      <a:lnTo>
                        <a:pt x="218" y="65"/>
                      </a:lnTo>
                      <a:lnTo>
                        <a:pt x="224" y="66"/>
                      </a:lnTo>
                      <a:lnTo>
                        <a:pt x="283" y="77"/>
                      </a:lnTo>
                      <a:lnTo>
                        <a:pt x="290" y="81"/>
                      </a:lnTo>
                      <a:lnTo>
                        <a:pt x="295" y="83"/>
                      </a:lnTo>
                      <a:lnTo>
                        <a:pt x="302" y="87"/>
                      </a:lnTo>
                      <a:lnTo>
                        <a:pt x="310" y="87"/>
                      </a:lnTo>
                      <a:lnTo>
                        <a:pt x="314" y="87"/>
                      </a:lnTo>
                      <a:lnTo>
                        <a:pt x="320" y="90"/>
                      </a:lnTo>
                      <a:lnTo>
                        <a:pt x="328" y="88"/>
                      </a:lnTo>
                      <a:lnTo>
                        <a:pt x="347" y="90"/>
                      </a:lnTo>
                      <a:lnTo>
                        <a:pt x="358" y="94"/>
                      </a:lnTo>
                      <a:lnTo>
                        <a:pt x="361" y="98"/>
                      </a:lnTo>
                      <a:lnTo>
                        <a:pt x="360" y="105"/>
                      </a:lnTo>
                      <a:lnTo>
                        <a:pt x="364" y="108"/>
                      </a:lnTo>
                      <a:lnTo>
                        <a:pt x="369" y="106"/>
                      </a:lnTo>
                      <a:lnTo>
                        <a:pt x="369" y="108"/>
                      </a:lnTo>
                      <a:lnTo>
                        <a:pt x="378" y="110"/>
                      </a:lnTo>
                      <a:lnTo>
                        <a:pt x="380" y="112"/>
                      </a:lnTo>
                      <a:lnTo>
                        <a:pt x="400" y="175"/>
                      </a:lnTo>
                      <a:lnTo>
                        <a:pt x="407" y="178"/>
                      </a:lnTo>
                      <a:lnTo>
                        <a:pt x="405" y="185"/>
                      </a:lnTo>
                      <a:lnTo>
                        <a:pt x="405" y="188"/>
                      </a:lnTo>
                      <a:lnTo>
                        <a:pt x="394" y="192"/>
                      </a:lnTo>
                      <a:lnTo>
                        <a:pt x="382" y="218"/>
                      </a:lnTo>
                      <a:lnTo>
                        <a:pt x="382" y="220"/>
                      </a:lnTo>
                      <a:lnTo>
                        <a:pt x="380" y="225"/>
                      </a:lnTo>
                      <a:lnTo>
                        <a:pt x="380" y="232"/>
                      </a:lnTo>
                      <a:lnTo>
                        <a:pt x="390" y="232"/>
                      </a:lnTo>
                      <a:lnTo>
                        <a:pt x="398" y="228"/>
                      </a:lnTo>
                      <a:lnTo>
                        <a:pt x="400" y="225"/>
                      </a:lnTo>
                      <a:lnTo>
                        <a:pt x="400" y="224"/>
                      </a:lnTo>
                      <a:lnTo>
                        <a:pt x="403" y="216"/>
                      </a:lnTo>
                      <a:lnTo>
                        <a:pt x="416" y="202"/>
                      </a:lnTo>
                      <a:lnTo>
                        <a:pt x="430" y="178"/>
                      </a:lnTo>
                      <a:lnTo>
                        <a:pt x="433" y="171"/>
                      </a:lnTo>
                      <a:lnTo>
                        <a:pt x="441" y="162"/>
                      </a:lnTo>
                      <a:lnTo>
                        <a:pt x="441" y="157"/>
                      </a:lnTo>
                      <a:lnTo>
                        <a:pt x="450" y="151"/>
                      </a:lnTo>
                      <a:lnTo>
                        <a:pt x="453" y="157"/>
                      </a:lnTo>
                      <a:lnTo>
                        <a:pt x="429" y="221"/>
                      </a:lnTo>
                      <a:lnTo>
                        <a:pt x="422" y="241"/>
                      </a:lnTo>
                      <a:lnTo>
                        <a:pt x="419" y="260"/>
                      </a:lnTo>
                      <a:lnTo>
                        <a:pt x="422" y="268"/>
                      </a:lnTo>
                      <a:lnTo>
                        <a:pt x="412" y="296"/>
                      </a:lnTo>
                      <a:lnTo>
                        <a:pt x="410" y="308"/>
                      </a:lnTo>
                      <a:lnTo>
                        <a:pt x="414" y="322"/>
                      </a:lnTo>
                      <a:lnTo>
                        <a:pt x="411" y="338"/>
                      </a:lnTo>
                      <a:lnTo>
                        <a:pt x="408" y="346"/>
                      </a:lnTo>
                      <a:lnTo>
                        <a:pt x="410" y="351"/>
                      </a:lnTo>
                      <a:lnTo>
                        <a:pt x="404" y="365"/>
                      </a:lnTo>
                      <a:lnTo>
                        <a:pt x="403" y="379"/>
                      </a:lnTo>
                      <a:lnTo>
                        <a:pt x="404" y="385"/>
                      </a:lnTo>
                      <a:lnTo>
                        <a:pt x="404" y="392"/>
                      </a:lnTo>
                      <a:lnTo>
                        <a:pt x="407" y="405"/>
                      </a:lnTo>
                      <a:lnTo>
                        <a:pt x="414" y="422"/>
                      </a:lnTo>
                      <a:lnTo>
                        <a:pt x="418" y="432"/>
                      </a:lnTo>
                      <a:lnTo>
                        <a:pt x="416" y="441"/>
                      </a:lnTo>
                      <a:lnTo>
                        <a:pt x="416" y="446"/>
                      </a:lnTo>
                      <a:lnTo>
                        <a:pt x="419" y="459"/>
                      </a:lnTo>
                      <a:lnTo>
                        <a:pt x="404" y="461"/>
                      </a:lnTo>
                      <a:lnTo>
                        <a:pt x="393" y="462"/>
                      </a:lnTo>
                      <a:lnTo>
                        <a:pt x="387" y="462"/>
                      </a:lnTo>
                      <a:lnTo>
                        <a:pt x="383" y="462"/>
                      </a:lnTo>
                      <a:lnTo>
                        <a:pt x="379" y="464"/>
                      </a:lnTo>
                      <a:lnTo>
                        <a:pt x="354" y="465"/>
                      </a:lnTo>
                      <a:lnTo>
                        <a:pt x="350" y="466"/>
                      </a:lnTo>
                      <a:lnTo>
                        <a:pt x="347" y="466"/>
                      </a:lnTo>
                      <a:lnTo>
                        <a:pt x="344" y="466"/>
                      </a:lnTo>
                      <a:lnTo>
                        <a:pt x="343" y="466"/>
                      </a:lnTo>
                    </a:path>
                  </a:pathLst>
                </a:custGeom>
                <a:solidFill>
                  <a:srgbClr val="E7E6E6">
                    <a:lumMod val="75000"/>
                  </a:srgbClr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6" name="Freeform 229"/>
                <p:cNvSpPr>
                  <a:spLocks/>
                </p:cNvSpPr>
                <p:nvPr/>
              </p:nvSpPr>
              <p:spPr bwMode="auto">
                <a:xfrm>
                  <a:off x="5393728" y="2673175"/>
                  <a:ext cx="546100" cy="896938"/>
                </a:xfrm>
                <a:custGeom>
                  <a:avLst/>
                  <a:gdLst>
                    <a:gd name="T0" fmla="*/ 2147483647 w 346"/>
                    <a:gd name="T1" fmla="*/ 2147483647 h 609"/>
                    <a:gd name="T2" fmla="*/ 2147483647 w 346"/>
                    <a:gd name="T3" fmla="*/ 2147483647 h 609"/>
                    <a:gd name="T4" fmla="*/ 2147483647 w 346"/>
                    <a:gd name="T5" fmla="*/ 2147483647 h 609"/>
                    <a:gd name="T6" fmla="*/ 2147483647 w 346"/>
                    <a:gd name="T7" fmla="*/ 2147483647 h 609"/>
                    <a:gd name="T8" fmla="*/ 2147483647 w 346"/>
                    <a:gd name="T9" fmla="*/ 2147483647 h 609"/>
                    <a:gd name="T10" fmla="*/ 2147483647 w 346"/>
                    <a:gd name="T11" fmla="*/ 2147483647 h 609"/>
                    <a:gd name="T12" fmla="*/ 2147483647 w 346"/>
                    <a:gd name="T13" fmla="*/ 2147483647 h 609"/>
                    <a:gd name="T14" fmla="*/ 2147483647 w 346"/>
                    <a:gd name="T15" fmla="*/ 2147483647 h 609"/>
                    <a:gd name="T16" fmla="*/ 2147483647 w 346"/>
                    <a:gd name="T17" fmla="*/ 2147483647 h 609"/>
                    <a:gd name="T18" fmla="*/ 2147483647 w 346"/>
                    <a:gd name="T19" fmla="*/ 2147483647 h 609"/>
                    <a:gd name="T20" fmla="*/ 2147483647 w 346"/>
                    <a:gd name="T21" fmla="*/ 2147483647 h 609"/>
                    <a:gd name="T22" fmla="*/ 2147483647 w 346"/>
                    <a:gd name="T23" fmla="*/ 2147483647 h 609"/>
                    <a:gd name="T24" fmla="*/ 2147483647 w 346"/>
                    <a:gd name="T25" fmla="*/ 2147483647 h 609"/>
                    <a:gd name="T26" fmla="*/ 2147483647 w 346"/>
                    <a:gd name="T27" fmla="*/ 2147483647 h 609"/>
                    <a:gd name="T28" fmla="*/ 2147483647 w 346"/>
                    <a:gd name="T29" fmla="*/ 2147483647 h 609"/>
                    <a:gd name="T30" fmla="*/ 2147483647 w 346"/>
                    <a:gd name="T31" fmla="*/ 2147483647 h 609"/>
                    <a:gd name="T32" fmla="*/ 2147483647 w 346"/>
                    <a:gd name="T33" fmla="*/ 2147483647 h 609"/>
                    <a:gd name="T34" fmla="*/ 2147483647 w 346"/>
                    <a:gd name="T35" fmla="*/ 2147483647 h 609"/>
                    <a:gd name="T36" fmla="*/ 2147483647 w 346"/>
                    <a:gd name="T37" fmla="*/ 2147483647 h 609"/>
                    <a:gd name="T38" fmla="*/ 2147483647 w 346"/>
                    <a:gd name="T39" fmla="*/ 2147483647 h 609"/>
                    <a:gd name="T40" fmla="*/ 2147483647 w 346"/>
                    <a:gd name="T41" fmla="*/ 2147483647 h 609"/>
                    <a:gd name="T42" fmla="*/ 2147483647 w 346"/>
                    <a:gd name="T43" fmla="*/ 2147483647 h 609"/>
                    <a:gd name="T44" fmla="*/ 2147483647 w 346"/>
                    <a:gd name="T45" fmla="*/ 2147483647 h 609"/>
                    <a:gd name="T46" fmla="*/ 2147483647 w 346"/>
                    <a:gd name="T47" fmla="*/ 2147483647 h 609"/>
                    <a:gd name="T48" fmla="*/ 2147483647 w 346"/>
                    <a:gd name="T49" fmla="*/ 2147483647 h 609"/>
                    <a:gd name="T50" fmla="*/ 2147483647 w 346"/>
                    <a:gd name="T51" fmla="*/ 2147483647 h 609"/>
                    <a:gd name="T52" fmla="*/ 2147483647 w 346"/>
                    <a:gd name="T53" fmla="*/ 2147483647 h 609"/>
                    <a:gd name="T54" fmla="*/ 2147483647 w 346"/>
                    <a:gd name="T55" fmla="*/ 2147483647 h 609"/>
                    <a:gd name="T56" fmla="*/ 2147483647 w 346"/>
                    <a:gd name="T57" fmla="*/ 2147483647 h 609"/>
                    <a:gd name="T58" fmla="*/ 2147483647 w 346"/>
                    <a:gd name="T59" fmla="*/ 2147483647 h 609"/>
                    <a:gd name="T60" fmla="*/ 2147483647 w 346"/>
                    <a:gd name="T61" fmla="*/ 2147483647 h 609"/>
                    <a:gd name="T62" fmla="*/ 2147483647 w 346"/>
                    <a:gd name="T63" fmla="*/ 2147483647 h 609"/>
                    <a:gd name="T64" fmla="*/ 2147483647 w 346"/>
                    <a:gd name="T65" fmla="*/ 2147483647 h 609"/>
                    <a:gd name="T66" fmla="*/ 2147483647 w 346"/>
                    <a:gd name="T67" fmla="*/ 2147483647 h 609"/>
                    <a:gd name="T68" fmla="*/ 2147483647 w 346"/>
                    <a:gd name="T69" fmla="*/ 2147483647 h 609"/>
                    <a:gd name="T70" fmla="*/ 2147483647 w 346"/>
                    <a:gd name="T71" fmla="*/ 2147483647 h 609"/>
                    <a:gd name="T72" fmla="*/ 2147483647 w 346"/>
                    <a:gd name="T73" fmla="*/ 2147483647 h 609"/>
                    <a:gd name="T74" fmla="*/ 2147483647 w 346"/>
                    <a:gd name="T75" fmla="*/ 2147483647 h 609"/>
                    <a:gd name="T76" fmla="*/ 2147483647 w 346"/>
                    <a:gd name="T77" fmla="*/ 2147483647 h 609"/>
                    <a:gd name="T78" fmla="*/ 2147483647 w 346"/>
                    <a:gd name="T79" fmla="*/ 2147483647 h 609"/>
                    <a:gd name="T80" fmla="*/ 2147483647 w 346"/>
                    <a:gd name="T81" fmla="*/ 2147483647 h 609"/>
                    <a:gd name="T82" fmla="*/ 2147483647 w 346"/>
                    <a:gd name="T83" fmla="*/ 2147483647 h 609"/>
                    <a:gd name="T84" fmla="*/ 2147483647 w 346"/>
                    <a:gd name="T85" fmla="*/ 2147483647 h 609"/>
                    <a:gd name="T86" fmla="*/ 2147483647 w 346"/>
                    <a:gd name="T87" fmla="*/ 2147483647 h 609"/>
                    <a:gd name="T88" fmla="*/ 2147483647 w 346"/>
                    <a:gd name="T89" fmla="*/ 2147483647 h 609"/>
                    <a:gd name="T90" fmla="*/ 2147483647 w 346"/>
                    <a:gd name="T91" fmla="*/ 2147483647 h 609"/>
                    <a:gd name="T92" fmla="*/ 2147483647 w 346"/>
                    <a:gd name="T93" fmla="*/ 2147483647 h 609"/>
                    <a:gd name="T94" fmla="*/ 2147483647 w 346"/>
                    <a:gd name="T95" fmla="*/ 2147483647 h 609"/>
                    <a:gd name="T96" fmla="*/ 2147483647 w 346"/>
                    <a:gd name="T97" fmla="*/ 2147483647 h 609"/>
                    <a:gd name="T98" fmla="*/ 2147483647 w 346"/>
                    <a:gd name="T99" fmla="*/ 2147483647 h 609"/>
                    <a:gd name="T100" fmla="*/ 2147483647 w 346"/>
                    <a:gd name="T101" fmla="*/ 2147483647 h 609"/>
                    <a:gd name="T102" fmla="*/ 2147483647 w 346"/>
                    <a:gd name="T103" fmla="*/ 2147483647 h 609"/>
                    <a:gd name="T104" fmla="*/ 2147483647 w 346"/>
                    <a:gd name="T105" fmla="*/ 2147483647 h 609"/>
                    <a:gd name="T106" fmla="*/ 2147483647 w 346"/>
                    <a:gd name="T107" fmla="*/ 2147483647 h 609"/>
                    <a:gd name="T108" fmla="*/ 2147483647 w 346"/>
                    <a:gd name="T109" fmla="*/ 2147483647 h 609"/>
                    <a:gd name="T110" fmla="*/ 2147483647 w 346"/>
                    <a:gd name="T111" fmla="*/ 2147483647 h 609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346"/>
                    <a:gd name="T169" fmla="*/ 0 h 609"/>
                    <a:gd name="T170" fmla="*/ 346 w 346"/>
                    <a:gd name="T171" fmla="*/ 609 h 609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346" h="609">
                      <a:moveTo>
                        <a:pt x="0" y="272"/>
                      </a:moveTo>
                      <a:lnTo>
                        <a:pt x="0" y="267"/>
                      </a:lnTo>
                      <a:lnTo>
                        <a:pt x="4" y="254"/>
                      </a:lnTo>
                      <a:lnTo>
                        <a:pt x="5" y="253"/>
                      </a:lnTo>
                      <a:lnTo>
                        <a:pt x="9" y="250"/>
                      </a:lnTo>
                      <a:lnTo>
                        <a:pt x="8" y="231"/>
                      </a:lnTo>
                      <a:lnTo>
                        <a:pt x="23" y="224"/>
                      </a:lnTo>
                      <a:lnTo>
                        <a:pt x="26" y="220"/>
                      </a:lnTo>
                      <a:lnTo>
                        <a:pt x="27" y="220"/>
                      </a:lnTo>
                      <a:lnTo>
                        <a:pt x="29" y="217"/>
                      </a:lnTo>
                      <a:lnTo>
                        <a:pt x="29" y="210"/>
                      </a:lnTo>
                      <a:lnTo>
                        <a:pt x="38" y="182"/>
                      </a:lnTo>
                      <a:lnTo>
                        <a:pt x="38" y="175"/>
                      </a:lnTo>
                      <a:lnTo>
                        <a:pt x="33" y="166"/>
                      </a:lnTo>
                      <a:lnTo>
                        <a:pt x="23" y="156"/>
                      </a:lnTo>
                      <a:lnTo>
                        <a:pt x="26" y="146"/>
                      </a:lnTo>
                      <a:lnTo>
                        <a:pt x="27" y="142"/>
                      </a:lnTo>
                      <a:lnTo>
                        <a:pt x="31" y="137"/>
                      </a:lnTo>
                      <a:lnTo>
                        <a:pt x="48" y="132"/>
                      </a:lnTo>
                      <a:lnTo>
                        <a:pt x="72" y="124"/>
                      </a:lnTo>
                      <a:lnTo>
                        <a:pt x="82" y="117"/>
                      </a:lnTo>
                      <a:lnTo>
                        <a:pt x="84" y="99"/>
                      </a:lnTo>
                      <a:lnTo>
                        <a:pt x="86" y="96"/>
                      </a:lnTo>
                      <a:lnTo>
                        <a:pt x="89" y="94"/>
                      </a:lnTo>
                      <a:lnTo>
                        <a:pt x="90" y="94"/>
                      </a:lnTo>
                      <a:lnTo>
                        <a:pt x="95" y="83"/>
                      </a:lnTo>
                      <a:lnTo>
                        <a:pt x="95" y="77"/>
                      </a:lnTo>
                      <a:lnTo>
                        <a:pt x="95" y="69"/>
                      </a:lnTo>
                      <a:lnTo>
                        <a:pt x="95" y="66"/>
                      </a:lnTo>
                      <a:lnTo>
                        <a:pt x="93" y="56"/>
                      </a:lnTo>
                      <a:lnTo>
                        <a:pt x="83" y="51"/>
                      </a:lnTo>
                      <a:lnTo>
                        <a:pt x="80" y="49"/>
                      </a:lnTo>
                      <a:lnTo>
                        <a:pt x="75" y="47"/>
                      </a:lnTo>
                      <a:lnTo>
                        <a:pt x="72" y="44"/>
                      </a:lnTo>
                      <a:lnTo>
                        <a:pt x="66" y="30"/>
                      </a:lnTo>
                      <a:lnTo>
                        <a:pt x="54" y="23"/>
                      </a:lnTo>
                      <a:lnTo>
                        <a:pt x="52" y="19"/>
                      </a:lnTo>
                      <a:lnTo>
                        <a:pt x="52" y="18"/>
                      </a:lnTo>
                      <a:lnTo>
                        <a:pt x="57" y="16"/>
                      </a:lnTo>
                      <a:lnTo>
                        <a:pt x="65" y="16"/>
                      </a:lnTo>
                      <a:lnTo>
                        <a:pt x="69" y="16"/>
                      </a:lnTo>
                      <a:lnTo>
                        <a:pt x="93" y="13"/>
                      </a:lnTo>
                      <a:lnTo>
                        <a:pt x="100" y="13"/>
                      </a:lnTo>
                      <a:lnTo>
                        <a:pt x="109" y="13"/>
                      </a:lnTo>
                      <a:lnTo>
                        <a:pt x="112" y="13"/>
                      </a:lnTo>
                      <a:lnTo>
                        <a:pt x="116" y="12"/>
                      </a:lnTo>
                      <a:lnTo>
                        <a:pt x="133" y="12"/>
                      </a:lnTo>
                      <a:lnTo>
                        <a:pt x="143" y="11"/>
                      </a:lnTo>
                      <a:lnTo>
                        <a:pt x="151" y="11"/>
                      </a:lnTo>
                      <a:lnTo>
                        <a:pt x="153" y="11"/>
                      </a:lnTo>
                      <a:lnTo>
                        <a:pt x="162" y="9"/>
                      </a:lnTo>
                      <a:lnTo>
                        <a:pt x="179" y="8"/>
                      </a:lnTo>
                      <a:lnTo>
                        <a:pt x="187" y="8"/>
                      </a:lnTo>
                      <a:lnTo>
                        <a:pt x="193" y="8"/>
                      </a:lnTo>
                      <a:lnTo>
                        <a:pt x="198" y="6"/>
                      </a:lnTo>
                      <a:lnTo>
                        <a:pt x="201" y="6"/>
                      </a:lnTo>
                      <a:lnTo>
                        <a:pt x="203" y="6"/>
                      </a:lnTo>
                      <a:lnTo>
                        <a:pt x="205" y="6"/>
                      </a:lnTo>
                      <a:lnTo>
                        <a:pt x="208" y="6"/>
                      </a:lnTo>
                      <a:lnTo>
                        <a:pt x="212" y="5"/>
                      </a:lnTo>
                      <a:lnTo>
                        <a:pt x="237" y="4"/>
                      </a:lnTo>
                      <a:lnTo>
                        <a:pt x="242" y="2"/>
                      </a:lnTo>
                      <a:lnTo>
                        <a:pt x="246" y="2"/>
                      </a:lnTo>
                      <a:lnTo>
                        <a:pt x="251" y="2"/>
                      </a:lnTo>
                      <a:lnTo>
                        <a:pt x="262" y="1"/>
                      </a:lnTo>
                      <a:lnTo>
                        <a:pt x="278" y="0"/>
                      </a:lnTo>
                      <a:lnTo>
                        <a:pt x="278" y="12"/>
                      </a:lnTo>
                      <a:lnTo>
                        <a:pt x="279" y="26"/>
                      </a:lnTo>
                      <a:lnTo>
                        <a:pt x="285" y="36"/>
                      </a:lnTo>
                      <a:lnTo>
                        <a:pt x="294" y="52"/>
                      </a:lnTo>
                      <a:lnTo>
                        <a:pt x="300" y="65"/>
                      </a:lnTo>
                      <a:lnTo>
                        <a:pt x="308" y="81"/>
                      </a:lnTo>
                      <a:lnTo>
                        <a:pt x="311" y="99"/>
                      </a:lnTo>
                      <a:lnTo>
                        <a:pt x="311" y="102"/>
                      </a:lnTo>
                      <a:lnTo>
                        <a:pt x="311" y="108"/>
                      </a:lnTo>
                      <a:lnTo>
                        <a:pt x="313" y="119"/>
                      </a:lnTo>
                      <a:lnTo>
                        <a:pt x="313" y="123"/>
                      </a:lnTo>
                      <a:lnTo>
                        <a:pt x="313" y="127"/>
                      </a:lnTo>
                      <a:lnTo>
                        <a:pt x="313" y="128"/>
                      </a:lnTo>
                      <a:lnTo>
                        <a:pt x="313" y="132"/>
                      </a:lnTo>
                      <a:lnTo>
                        <a:pt x="315" y="141"/>
                      </a:lnTo>
                      <a:lnTo>
                        <a:pt x="315" y="145"/>
                      </a:lnTo>
                      <a:lnTo>
                        <a:pt x="315" y="149"/>
                      </a:lnTo>
                      <a:lnTo>
                        <a:pt x="317" y="157"/>
                      </a:lnTo>
                      <a:lnTo>
                        <a:pt x="317" y="159"/>
                      </a:lnTo>
                      <a:lnTo>
                        <a:pt x="317" y="164"/>
                      </a:lnTo>
                      <a:lnTo>
                        <a:pt x="319" y="186"/>
                      </a:lnTo>
                      <a:lnTo>
                        <a:pt x="321" y="199"/>
                      </a:lnTo>
                      <a:lnTo>
                        <a:pt x="321" y="206"/>
                      </a:lnTo>
                      <a:lnTo>
                        <a:pt x="322" y="214"/>
                      </a:lnTo>
                      <a:lnTo>
                        <a:pt x="322" y="216"/>
                      </a:lnTo>
                      <a:lnTo>
                        <a:pt x="322" y="224"/>
                      </a:lnTo>
                      <a:lnTo>
                        <a:pt x="324" y="234"/>
                      </a:lnTo>
                      <a:lnTo>
                        <a:pt x="325" y="250"/>
                      </a:lnTo>
                      <a:lnTo>
                        <a:pt x="325" y="253"/>
                      </a:lnTo>
                      <a:lnTo>
                        <a:pt x="326" y="260"/>
                      </a:lnTo>
                      <a:lnTo>
                        <a:pt x="328" y="279"/>
                      </a:lnTo>
                      <a:lnTo>
                        <a:pt x="329" y="288"/>
                      </a:lnTo>
                      <a:lnTo>
                        <a:pt x="331" y="300"/>
                      </a:lnTo>
                      <a:lnTo>
                        <a:pt x="332" y="310"/>
                      </a:lnTo>
                      <a:lnTo>
                        <a:pt x="332" y="321"/>
                      </a:lnTo>
                      <a:lnTo>
                        <a:pt x="333" y="324"/>
                      </a:lnTo>
                      <a:lnTo>
                        <a:pt x="335" y="337"/>
                      </a:lnTo>
                      <a:lnTo>
                        <a:pt x="331" y="347"/>
                      </a:lnTo>
                      <a:lnTo>
                        <a:pt x="331" y="350"/>
                      </a:lnTo>
                      <a:lnTo>
                        <a:pt x="332" y="349"/>
                      </a:lnTo>
                      <a:lnTo>
                        <a:pt x="329" y="360"/>
                      </a:lnTo>
                      <a:lnTo>
                        <a:pt x="331" y="365"/>
                      </a:lnTo>
                      <a:lnTo>
                        <a:pt x="335" y="376"/>
                      </a:lnTo>
                      <a:lnTo>
                        <a:pt x="340" y="386"/>
                      </a:lnTo>
                      <a:lnTo>
                        <a:pt x="339" y="387"/>
                      </a:lnTo>
                      <a:lnTo>
                        <a:pt x="339" y="390"/>
                      </a:lnTo>
                      <a:lnTo>
                        <a:pt x="340" y="391"/>
                      </a:lnTo>
                      <a:lnTo>
                        <a:pt x="345" y="404"/>
                      </a:lnTo>
                      <a:lnTo>
                        <a:pt x="335" y="421"/>
                      </a:lnTo>
                      <a:lnTo>
                        <a:pt x="333" y="423"/>
                      </a:lnTo>
                      <a:lnTo>
                        <a:pt x="332" y="432"/>
                      </a:lnTo>
                      <a:lnTo>
                        <a:pt x="326" y="434"/>
                      </a:lnTo>
                      <a:lnTo>
                        <a:pt x="328" y="441"/>
                      </a:lnTo>
                      <a:lnTo>
                        <a:pt x="325" y="447"/>
                      </a:lnTo>
                      <a:lnTo>
                        <a:pt x="311" y="461"/>
                      </a:lnTo>
                      <a:lnTo>
                        <a:pt x="308" y="461"/>
                      </a:lnTo>
                      <a:lnTo>
                        <a:pt x="310" y="461"/>
                      </a:lnTo>
                      <a:lnTo>
                        <a:pt x="310" y="463"/>
                      </a:lnTo>
                      <a:lnTo>
                        <a:pt x="311" y="475"/>
                      </a:lnTo>
                      <a:lnTo>
                        <a:pt x="310" y="483"/>
                      </a:lnTo>
                      <a:lnTo>
                        <a:pt x="304" y="501"/>
                      </a:lnTo>
                      <a:lnTo>
                        <a:pt x="306" y="502"/>
                      </a:lnTo>
                      <a:lnTo>
                        <a:pt x="311" y="511"/>
                      </a:lnTo>
                      <a:lnTo>
                        <a:pt x="304" y="520"/>
                      </a:lnTo>
                      <a:lnTo>
                        <a:pt x="301" y="530"/>
                      </a:lnTo>
                      <a:lnTo>
                        <a:pt x="304" y="535"/>
                      </a:lnTo>
                      <a:lnTo>
                        <a:pt x="304" y="537"/>
                      </a:lnTo>
                      <a:lnTo>
                        <a:pt x="311" y="542"/>
                      </a:lnTo>
                      <a:lnTo>
                        <a:pt x="306" y="547"/>
                      </a:lnTo>
                      <a:lnTo>
                        <a:pt x="296" y="549"/>
                      </a:lnTo>
                      <a:lnTo>
                        <a:pt x="287" y="555"/>
                      </a:lnTo>
                      <a:lnTo>
                        <a:pt x="286" y="556"/>
                      </a:lnTo>
                      <a:lnTo>
                        <a:pt x="285" y="555"/>
                      </a:lnTo>
                      <a:lnTo>
                        <a:pt x="282" y="553"/>
                      </a:lnTo>
                      <a:lnTo>
                        <a:pt x="276" y="573"/>
                      </a:lnTo>
                      <a:lnTo>
                        <a:pt x="283" y="587"/>
                      </a:lnTo>
                      <a:lnTo>
                        <a:pt x="279" y="594"/>
                      </a:lnTo>
                      <a:lnTo>
                        <a:pt x="278" y="594"/>
                      </a:lnTo>
                      <a:lnTo>
                        <a:pt x="272" y="594"/>
                      </a:lnTo>
                      <a:lnTo>
                        <a:pt x="267" y="588"/>
                      </a:lnTo>
                      <a:lnTo>
                        <a:pt x="255" y="587"/>
                      </a:lnTo>
                      <a:lnTo>
                        <a:pt x="240" y="580"/>
                      </a:lnTo>
                      <a:lnTo>
                        <a:pt x="239" y="580"/>
                      </a:lnTo>
                      <a:lnTo>
                        <a:pt x="235" y="580"/>
                      </a:lnTo>
                      <a:lnTo>
                        <a:pt x="223" y="595"/>
                      </a:lnTo>
                      <a:lnTo>
                        <a:pt x="221" y="599"/>
                      </a:lnTo>
                      <a:lnTo>
                        <a:pt x="219" y="601"/>
                      </a:lnTo>
                      <a:lnTo>
                        <a:pt x="222" y="606"/>
                      </a:lnTo>
                      <a:lnTo>
                        <a:pt x="214" y="599"/>
                      </a:lnTo>
                      <a:lnTo>
                        <a:pt x="214" y="608"/>
                      </a:lnTo>
                      <a:lnTo>
                        <a:pt x="210" y="606"/>
                      </a:lnTo>
                      <a:lnTo>
                        <a:pt x="204" y="603"/>
                      </a:lnTo>
                      <a:lnTo>
                        <a:pt x="194" y="581"/>
                      </a:lnTo>
                      <a:lnTo>
                        <a:pt x="191" y="581"/>
                      </a:lnTo>
                      <a:lnTo>
                        <a:pt x="190" y="574"/>
                      </a:lnTo>
                      <a:lnTo>
                        <a:pt x="191" y="571"/>
                      </a:lnTo>
                      <a:lnTo>
                        <a:pt x="194" y="571"/>
                      </a:lnTo>
                      <a:lnTo>
                        <a:pt x="196" y="567"/>
                      </a:lnTo>
                      <a:lnTo>
                        <a:pt x="186" y="547"/>
                      </a:lnTo>
                      <a:lnTo>
                        <a:pt x="187" y="541"/>
                      </a:lnTo>
                      <a:lnTo>
                        <a:pt x="172" y="527"/>
                      </a:lnTo>
                      <a:lnTo>
                        <a:pt x="172" y="523"/>
                      </a:lnTo>
                      <a:lnTo>
                        <a:pt x="159" y="515"/>
                      </a:lnTo>
                      <a:lnTo>
                        <a:pt x="154" y="515"/>
                      </a:lnTo>
                      <a:lnTo>
                        <a:pt x="148" y="516"/>
                      </a:lnTo>
                      <a:lnTo>
                        <a:pt x="143" y="506"/>
                      </a:lnTo>
                      <a:lnTo>
                        <a:pt x="132" y="497"/>
                      </a:lnTo>
                      <a:lnTo>
                        <a:pt x="125" y="494"/>
                      </a:lnTo>
                      <a:lnTo>
                        <a:pt x="121" y="491"/>
                      </a:lnTo>
                      <a:lnTo>
                        <a:pt x="119" y="491"/>
                      </a:lnTo>
                      <a:lnTo>
                        <a:pt x="109" y="481"/>
                      </a:lnTo>
                      <a:lnTo>
                        <a:pt x="109" y="477"/>
                      </a:lnTo>
                      <a:lnTo>
                        <a:pt x="109" y="463"/>
                      </a:lnTo>
                      <a:lnTo>
                        <a:pt x="115" y="451"/>
                      </a:lnTo>
                      <a:lnTo>
                        <a:pt x="115" y="448"/>
                      </a:lnTo>
                      <a:lnTo>
                        <a:pt x="116" y="447"/>
                      </a:lnTo>
                      <a:lnTo>
                        <a:pt x="116" y="445"/>
                      </a:lnTo>
                      <a:lnTo>
                        <a:pt x="122" y="436"/>
                      </a:lnTo>
                      <a:lnTo>
                        <a:pt x="122" y="433"/>
                      </a:lnTo>
                      <a:lnTo>
                        <a:pt x="121" y="423"/>
                      </a:lnTo>
                      <a:lnTo>
                        <a:pt x="122" y="421"/>
                      </a:lnTo>
                      <a:lnTo>
                        <a:pt x="125" y="418"/>
                      </a:lnTo>
                      <a:lnTo>
                        <a:pt x="125" y="416"/>
                      </a:lnTo>
                      <a:lnTo>
                        <a:pt x="125" y="411"/>
                      </a:lnTo>
                      <a:lnTo>
                        <a:pt x="114" y="404"/>
                      </a:lnTo>
                      <a:lnTo>
                        <a:pt x="111" y="404"/>
                      </a:lnTo>
                      <a:lnTo>
                        <a:pt x="107" y="404"/>
                      </a:lnTo>
                      <a:lnTo>
                        <a:pt x="102" y="401"/>
                      </a:lnTo>
                      <a:lnTo>
                        <a:pt x="95" y="401"/>
                      </a:lnTo>
                      <a:lnTo>
                        <a:pt x="89" y="411"/>
                      </a:lnTo>
                      <a:lnTo>
                        <a:pt x="86" y="412"/>
                      </a:lnTo>
                      <a:lnTo>
                        <a:pt x="79" y="405"/>
                      </a:lnTo>
                      <a:lnTo>
                        <a:pt x="76" y="398"/>
                      </a:lnTo>
                      <a:lnTo>
                        <a:pt x="75" y="386"/>
                      </a:lnTo>
                      <a:lnTo>
                        <a:pt x="72" y="375"/>
                      </a:lnTo>
                      <a:lnTo>
                        <a:pt x="69" y="371"/>
                      </a:lnTo>
                      <a:lnTo>
                        <a:pt x="61" y="362"/>
                      </a:lnTo>
                      <a:lnTo>
                        <a:pt x="52" y="357"/>
                      </a:lnTo>
                      <a:lnTo>
                        <a:pt x="47" y="354"/>
                      </a:lnTo>
                      <a:lnTo>
                        <a:pt x="37" y="343"/>
                      </a:lnTo>
                      <a:lnTo>
                        <a:pt x="33" y="342"/>
                      </a:lnTo>
                      <a:lnTo>
                        <a:pt x="31" y="336"/>
                      </a:lnTo>
                      <a:lnTo>
                        <a:pt x="23" y="331"/>
                      </a:lnTo>
                      <a:lnTo>
                        <a:pt x="22" y="329"/>
                      </a:lnTo>
                      <a:lnTo>
                        <a:pt x="19" y="328"/>
                      </a:lnTo>
                      <a:lnTo>
                        <a:pt x="15" y="321"/>
                      </a:lnTo>
                      <a:lnTo>
                        <a:pt x="15" y="319"/>
                      </a:lnTo>
                      <a:lnTo>
                        <a:pt x="13" y="314"/>
                      </a:lnTo>
                      <a:lnTo>
                        <a:pt x="6" y="307"/>
                      </a:lnTo>
                      <a:lnTo>
                        <a:pt x="6" y="300"/>
                      </a:lnTo>
                      <a:lnTo>
                        <a:pt x="4" y="294"/>
                      </a:lnTo>
                      <a:lnTo>
                        <a:pt x="0" y="281"/>
                      </a:lnTo>
                      <a:lnTo>
                        <a:pt x="0" y="272"/>
                      </a:lnTo>
                    </a:path>
                  </a:pathLst>
                </a:custGeom>
                <a:solidFill>
                  <a:srgbClr val="E7E6E6">
                    <a:lumMod val="75000"/>
                  </a:srgbClr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7" name="Freeform 230"/>
                <p:cNvSpPr>
                  <a:spLocks/>
                </p:cNvSpPr>
                <p:nvPr/>
              </p:nvSpPr>
              <p:spPr bwMode="auto">
                <a:xfrm>
                  <a:off x="4726979" y="2549351"/>
                  <a:ext cx="820737" cy="501650"/>
                </a:xfrm>
                <a:custGeom>
                  <a:avLst/>
                  <a:gdLst>
                    <a:gd name="T0" fmla="*/ 2147483647 w 519"/>
                    <a:gd name="T1" fmla="*/ 2147483647 h 341"/>
                    <a:gd name="T2" fmla="*/ 2147483647 w 519"/>
                    <a:gd name="T3" fmla="*/ 2147483647 h 341"/>
                    <a:gd name="T4" fmla="*/ 2147483647 w 519"/>
                    <a:gd name="T5" fmla="*/ 2147483647 h 341"/>
                    <a:gd name="T6" fmla="*/ 2147483647 w 519"/>
                    <a:gd name="T7" fmla="*/ 2147483647 h 341"/>
                    <a:gd name="T8" fmla="*/ 2147483647 w 519"/>
                    <a:gd name="T9" fmla="*/ 2147483647 h 341"/>
                    <a:gd name="T10" fmla="*/ 2147483647 w 519"/>
                    <a:gd name="T11" fmla="*/ 2147483647 h 341"/>
                    <a:gd name="T12" fmla="*/ 2147483647 w 519"/>
                    <a:gd name="T13" fmla="*/ 2147483647 h 341"/>
                    <a:gd name="T14" fmla="*/ 2147483647 w 519"/>
                    <a:gd name="T15" fmla="*/ 2147483647 h 341"/>
                    <a:gd name="T16" fmla="*/ 2147483647 w 519"/>
                    <a:gd name="T17" fmla="*/ 2147483647 h 341"/>
                    <a:gd name="T18" fmla="*/ 2147483647 w 519"/>
                    <a:gd name="T19" fmla="*/ 2147483647 h 341"/>
                    <a:gd name="T20" fmla="*/ 2147483647 w 519"/>
                    <a:gd name="T21" fmla="*/ 2147483647 h 341"/>
                    <a:gd name="T22" fmla="*/ 2147483647 w 519"/>
                    <a:gd name="T23" fmla="*/ 2147483647 h 341"/>
                    <a:gd name="T24" fmla="*/ 0 w 519"/>
                    <a:gd name="T25" fmla="*/ 2147483647 h 341"/>
                    <a:gd name="T26" fmla="*/ 2147483647 w 519"/>
                    <a:gd name="T27" fmla="*/ 2147483647 h 341"/>
                    <a:gd name="T28" fmla="*/ 2147483647 w 519"/>
                    <a:gd name="T29" fmla="*/ 2147483647 h 341"/>
                    <a:gd name="T30" fmla="*/ 2147483647 w 519"/>
                    <a:gd name="T31" fmla="*/ 2147483647 h 341"/>
                    <a:gd name="T32" fmla="*/ 2147483647 w 519"/>
                    <a:gd name="T33" fmla="*/ 2147483647 h 341"/>
                    <a:gd name="T34" fmla="*/ 2147483647 w 519"/>
                    <a:gd name="T35" fmla="*/ 2147483647 h 341"/>
                    <a:gd name="T36" fmla="*/ 2147483647 w 519"/>
                    <a:gd name="T37" fmla="*/ 2147483647 h 341"/>
                    <a:gd name="T38" fmla="*/ 2147483647 w 519"/>
                    <a:gd name="T39" fmla="*/ 2147483647 h 341"/>
                    <a:gd name="T40" fmla="*/ 2147483647 w 519"/>
                    <a:gd name="T41" fmla="*/ 2147483647 h 341"/>
                    <a:gd name="T42" fmla="*/ 2147483647 w 519"/>
                    <a:gd name="T43" fmla="*/ 2147483647 h 341"/>
                    <a:gd name="T44" fmla="*/ 2147483647 w 519"/>
                    <a:gd name="T45" fmla="*/ 2147483647 h 341"/>
                    <a:gd name="T46" fmla="*/ 2147483647 w 519"/>
                    <a:gd name="T47" fmla="*/ 2147483647 h 341"/>
                    <a:gd name="T48" fmla="*/ 2147483647 w 519"/>
                    <a:gd name="T49" fmla="*/ 2147483647 h 341"/>
                    <a:gd name="T50" fmla="*/ 2147483647 w 519"/>
                    <a:gd name="T51" fmla="*/ 2147483647 h 341"/>
                    <a:gd name="T52" fmla="*/ 2147483647 w 519"/>
                    <a:gd name="T53" fmla="*/ 2147483647 h 341"/>
                    <a:gd name="T54" fmla="*/ 2147483647 w 519"/>
                    <a:gd name="T55" fmla="*/ 2147483647 h 341"/>
                    <a:gd name="T56" fmla="*/ 2147483647 w 519"/>
                    <a:gd name="T57" fmla="*/ 2147483647 h 341"/>
                    <a:gd name="T58" fmla="*/ 2147483647 w 519"/>
                    <a:gd name="T59" fmla="*/ 2147483647 h 341"/>
                    <a:gd name="T60" fmla="*/ 2147483647 w 519"/>
                    <a:gd name="T61" fmla="*/ 2147483647 h 341"/>
                    <a:gd name="T62" fmla="*/ 2147483647 w 519"/>
                    <a:gd name="T63" fmla="*/ 2147483647 h 341"/>
                    <a:gd name="T64" fmla="*/ 2147483647 w 519"/>
                    <a:gd name="T65" fmla="*/ 2147483647 h 341"/>
                    <a:gd name="T66" fmla="*/ 2147483647 w 519"/>
                    <a:gd name="T67" fmla="*/ 2147483647 h 341"/>
                    <a:gd name="T68" fmla="*/ 2147483647 w 519"/>
                    <a:gd name="T69" fmla="*/ 2147483647 h 341"/>
                    <a:gd name="T70" fmla="*/ 2147483647 w 519"/>
                    <a:gd name="T71" fmla="*/ 2147483647 h 341"/>
                    <a:gd name="T72" fmla="*/ 2147483647 w 519"/>
                    <a:gd name="T73" fmla="*/ 2147483647 h 341"/>
                    <a:gd name="T74" fmla="*/ 2147483647 w 519"/>
                    <a:gd name="T75" fmla="*/ 2147483647 h 341"/>
                    <a:gd name="T76" fmla="*/ 2147483647 w 519"/>
                    <a:gd name="T77" fmla="*/ 2147483647 h 341"/>
                    <a:gd name="T78" fmla="*/ 2147483647 w 519"/>
                    <a:gd name="T79" fmla="*/ 2147483647 h 341"/>
                    <a:gd name="T80" fmla="*/ 2147483647 w 519"/>
                    <a:gd name="T81" fmla="*/ 2147483647 h 341"/>
                    <a:gd name="T82" fmla="*/ 2147483647 w 519"/>
                    <a:gd name="T83" fmla="*/ 2147483647 h 341"/>
                    <a:gd name="T84" fmla="*/ 2147483647 w 519"/>
                    <a:gd name="T85" fmla="*/ 2147483647 h 341"/>
                    <a:gd name="T86" fmla="*/ 2147483647 w 519"/>
                    <a:gd name="T87" fmla="*/ 2147483647 h 341"/>
                    <a:gd name="T88" fmla="*/ 2147483647 w 519"/>
                    <a:gd name="T89" fmla="*/ 2147483647 h 341"/>
                    <a:gd name="T90" fmla="*/ 2147483647 w 519"/>
                    <a:gd name="T91" fmla="*/ 2147483647 h 341"/>
                    <a:gd name="T92" fmla="*/ 2147483647 w 519"/>
                    <a:gd name="T93" fmla="*/ 2147483647 h 341"/>
                    <a:gd name="T94" fmla="*/ 2147483647 w 519"/>
                    <a:gd name="T95" fmla="*/ 2147483647 h 341"/>
                    <a:gd name="T96" fmla="*/ 2147483647 w 519"/>
                    <a:gd name="T97" fmla="*/ 2147483647 h 341"/>
                    <a:gd name="T98" fmla="*/ 2147483647 w 519"/>
                    <a:gd name="T99" fmla="*/ 2147483647 h 341"/>
                    <a:gd name="T100" fmla="*/ 2147483647 w 519"/>
                    <a:gd name="T101" fmla="*/ 2147483647 h 341"/>
                    <a:gd name="T102" fmla="*/ 2147483647 w 519"/>
                    <a:gd name="T103" fmla="*/ 2147483647 h 341"/>
                    <a:gd name="T104" fmla="*/ 2147483647 w 519"/>
                    <a:gd name="T105" fmla="*/ 2147483647 h 341"/>
                    <a:gd name="T106" fmla="*/ 2147483647 w 519"/>
                    <a:gd name="T107" fmla="*/ 2147483647 h 341"/>
                    <a:gd name="T108" fmla="*/ 2147483647 w 519"/>
                    <a:gd name="T109" fmla="*/ 2147483647 h 341"/>
                    <a:gd name="T110" fmla="*/ 2147483647 w 519"/>
                    <a:gd name="T111" fmla="*/ 2147483647 h 341"/>
                    <a:gd name="T112" fmla="*/ 2147483647 w 519"/>
                    <a:gd name="T113" fmla="*/ 2147483647 h 341"/>
                    <a:gd name="T114" fmla="*/ 2147483647 w 519"/>
                    <a:gd name="T115" fmla="*/ 2147483647 h 341"/>
                    <a:gd name="T116" fmla="*/ 2147483647 w 519"/>
                    <a:gd name="T117" fmla="*/ 2147483647 h 341"/>
                    <a:gd name="T118" fmla="*/ 2147483647 w 519"/>
                    <a:gd name="T119" fmla="*/ 2147483647 h 341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519"/>
                    <a:gd name="T181" fmla="*/ 0 h 341"/>
                    <a:gd name="T182" fmla="*/ 519 w 519"/>
                    <a:gd name="T183" fmla="*/ 341 h 341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519" h="341">
                      <a:moveTo>
                        <a:pt x="243" y="11"/>
                      </a:moveTo>
                      <a:lnTo>
                        <a:pt x="232" y="11"/>
                      </a:lnTo>
                      <a:lnTo>
                        <a:pt x="216" y="12"/>
                      </a:lnTo>
                      <a:lnTo>
                        <a:pt x="214" y="12"/>
                      </a:lnTo>
                      <a:lnTo>
                        <a:pt x="206" y="12"/>
                      </a:lnTo>
                      <a:lnTo>
                        <a:pt x="203" y="12"/>
                      </a:lnTo>
                      <a:lnTo>
                        <a:pt x="184" y="13"/>
                      </a:lnTo>
                      <a:lnTo>
                        <a:pt x="174" y="13"/>
                      </a:lnTo>
                      <a:lnTo>
                        <a:pt x="170" y="13"/>
                      </a:lnTo>
                      <a:lnTo>
                        <a:pt x="153" y="13"/>
                      </a:lnTo>
                      <a:lnTo>
                        <a:pt x="145" y="13"/>
                      </a:lnTo>
                      <a:lnTo>
                        <a:pt x="137" y="13"/>
                      </a:lnTo>
                      <a:lnTo>
                        <a:pt x="135" y="13"/>
                      </a:lnTo>
                      <a:lnTo>
                        <a:pt x="132" y="13"/>
                      </a:lnTo>
                      <a:lnTo>
                        <a:pt x="116" y="15"/>
                      </a:lnTo>
                      <a:lnTo>
                        <a:pt x="106" y="15"/>
                      </a:lnTo>
                      <a:lnTo>
                        <a:pt x="96" y="16"/>
                      </a:lnTo>
                      <a:lnTo>
                        <a:pt x="91" y="16"/>
                      </a:lnTo>
                      <a:lnTo>
                        <a:pt x="70" y="16"/>
                      </a:lnTo>
                      <a:lnTo>
                        <a:pt x="67" y="16"/>
                      </a:lnTo>
                      <a:lnTo>
                        <a:pt x="58" y="16"/>
                      </a:lnTo>
                      <a:lnTo>
                        <a:pt x="54" y="16"/>
                      </a:lnTo>
                      <a:lnTo>
                        <a:pt x="48" y="16"/>
                      </a:lnTo>
                      <a:lnTo>
                        <a:pt x="44" y="16"/>
                      </a:lnTo>
                      <a:lnTo>
                        <a:pt x="27" y="16"/>
                      </a:lnTo>
                      <a:lnTo>
                        <a:pt x="18" y="17"/>
                      </a:lnTo>
                      <a:lnTo>
                        <a:pt x="12" y="17"/>
                      </a:lnTo>
                      <a:lnTo>
                        <a:pt x="8" y="17"/>
                      </a:lnTo>
                      <a:lnTo>
                        <a:pt x="1" y="17"/>
                      </a:lnTo>
                      <a:lnTo>
                        <a:pt x="6" y="30"/>
                      </a:lnTo>
                      <a:lnTo>
                        <a:pt x="5" y="44"/>
                      </a:lnTo>
                      <a:lnTo>
                        <a:pt x="9" y="46"/>
                      </a:lnTo>
                      <a:lnTo>
                        <a:pt x="13" y="58"/>
                      </a:lnTo>
                      <a:lnTo>
                        <a:pt x="12" y="62"/>
                      </a:lnTo>
                      <a:lnTo>
                        <a:pt x="9" y="66"/>
                      </a:lnTo>
                      <a:lnTo>
                        <a:pt x="9" y="76"/>
                      </a:lnTo>
                      <a:lnTo>
                        <a:pt x="6" y="81"/>
                      </a:lnTo>
                      <a:lnTo>
                        <a:pt x="0" y="103"/>
                      </a:lnTo>
                      <a:lnTo>
                        <a:pt x="11" y="116"/>
                      </a:lnTo>
                      <a:lnTo>
                        <a:pt x="11" y="118"/>
                      </a:lnTo>
                      <a:lnTo>
                        <a:pt x="12" y="125"/>
                      </a:lnTo>
                      <a:lnTo>
                        <a:pt x="15" y="127"/>
                      </a:lnTo>
                      <a:lnTo>
                        <a:pt x="22" y="149"/>
                      </a:lnTo>
                      <a:lnTo>
                        <a:pt x="24" y="153"/>
                      </a:lnTo>
                      <a:lnTo>
                        <a:pt x="22" y="156"/>
                      </a:lnTo>
                      <a:lnTo>
                        <a:pt x="27" y="165"/>
                      </a:lnTo>
                      <a:lnTo>
                        <a:pt x="29" y="174"/>
                      </a:lnTo>
                      <a:lnTo>
                        <a:pt x="31" y="179"/>
                      </a:lnTo>
                      <a:lnTo>
                        <a:pt x="37" y="179"/>
                      </a:lnTo>
                      <a:lnTo>
                        <a:pt x="40" y="193"/>
                      </a:lnTo>
                      <a:lnTo>
                        <a:pt x="41" y="194"/>
                      </a:lnTo>
                      <a:lnTo>
                        <a:pt x="44" y="207"/>
                      </a:lnTo>
                      <a:lnTo>
                        <a:pt x="41" y="214"/>
                      </a:lnTo>
                      <a:lnTo>
                        <a:pt x="42" y="219"/>
                      </a:lnTo>
                      <a:lnTo>
                        <a:pt x="52" y="229"/>
                      </a:lnTo>
                      <a:lnTo>
                        <a:pt x="52" y="233"/>
                      </a:lnTo>
                      <a:lnTo>
                        <a:pt x="51" y="233"/>
                      </a:lnTo>
                      <a:lnTo>
                        <a:pt x="52" y="236"/>
                      </a:lnTo>
                      <a:lnTo>
                        <a:pt x="58" y="246"/>
                      </a:lnTo>
                      <a:lnTo>
                        <a:pt x="62" y="257"/>
                      </a:lnTo>
                      <a:lnTo>
                        <a:pt x="59" y="259"/>
                      </a:lnTo>
                      <a:lnTo>
                        <a:pt x="59" y="266"/>
                      </a:lnTo>
                      <a:lnTo>
                        <a:pt x="62" y="266"/>
                      </a:lnTo>
                      <a:lnTo>
                        <a:pt x="63" y="269"/>
                      </a:lnTo>
                      <a:lnTo>
                        <a:pt x="62" y="270"/>
                      </a:lnTo>
                      <a:lnTo>
                        <a:pt x="63" y="273"/>
                      </a:lnTo>
                      <a:lnTo>
                        <a:pt x="62" y="280"/>
                      </a:lnTo>
                      <a:lnTo>
                        <a:pt x="62" y="281"/>
                      </a:lnTo>
                      <a:lnTo>
                        <a:pt x="63" y="287"/>
                      </a:lnTo>
                      <a:lnTo>
                        <a:pt x="67" y="298"/>
                      </a:lnTo>
                      <a:lnTo>
                        <a:pt x="69" y="298"/>
                      </a:lnTo>
                      <a:lnTo>
                        <a:pt x="67" y="301"/>
                      </a:lnTo>
                      <a:lnTo>
                        <a:pt x="67" y="310"/>
                      </a:lnTo>
                      <a:lnTo>
                        <a:pt x="63" y="315"/>
                      </a:lnTo>
                      <a:lnTo>
                        <a:pt x="74" y="330"/>
                      </a:lnTo>
                      <a:lnTo>
                        <a:pt x="73" y="333"/>
                      </a:lnTo>
                      <a:lnTo>
                        <a:pt x="74" y="333"/>
                      </a:lnTo>
                      <a:lnTo>
                        <a:pt x="94" y="333"/>
                      </a:lnTo>
                      <a:lnTo>
                        <a:pt x="105" y="333"/>
                      </a:lnTo>
                      <a:lnTo>
                        <a:pt x="114" y="333"/>
                      </a:lnTo>
                      <a:lnTo>
                        <a:pt x="119" y="333"/>
                      </a:lnTo>
                      <a:lnTo>
                        <a:pt x="135" y="331"/>
                      </a:lnTo>
                      <a:lnTo>
                        <a:pt x="142" y="331"/>
                      </a:lnTo>
                      <a:lnTo>
                        <a:pt x="156" y="331"/>
                      </a:lnTo>
                      <a:lnTo>
                        <a:pt x="164" y="331"/>
                      </a:lnTo>
                      <a:lnTo>
                        <a:pt x="175" y="331"/>
                      </a:lnTo>
                      <a:lnTo>
                        <a:pt x="178" y="330"/>
                      </a:lnTo>
                      <a:lnTo>
                        <a:pt x="196" y="330"/>
                      </a:lnTo>
                      <a:lnTo>
                        <a:pt x="198" y="330"/>
                      </a:lnTo>
                      <a:lnTo>
                        <a:pt x="216" y="330"/>
                      </a:lnTo>
                      <a:lnTo>
                        <a:pt x="217" y="328"/>
                      </a:lnTo>
                      <a:lnTo>
                        <a:pt x="235" y="327"/>
                      </a:lnTo>
                      <a:lnTo>
                        <a:pt x="236" y="327"/>
                      </a:lnTo>
                      <a:lnTo>
                        <a:pt x="253" y="327"/>
                      </a:lnTo>
                      <a:lnTo>
                        <a:pt x="257" y="327"/>
                      </a:lnTo>
                      <a:lnTo>
                        <a:pt x="263" y="326"/>
                      </a:lnTo>
                      <a:lnTo>
                        <a:pt x="267" y="326"/>
                      </a:lnTo>
                      <a:lnTo>
                        <a:pt x="277" y="326"/>
                      </a:lnTo>
                      <a:lnTo>
                        <a:pt x="290" y="324"/>
                      </a:lnTo>
                      <a:lnTo>
                        <a:pt x="299" y="324"/>
                      </a:lnTo>
                      <a:lnTo>
                        <a:pt x="318" y="323"/>
                      </a:lnTo>
                      <a:lnTo>
                        <a:pt x="321" y="323"/>
                      </a:lnTo>
                      <a:lnTo>
                        <a:pt x="326" y="322"/>
                      </a:lnTo>
                      <a:lnTo>
                        <a:pt x="339" y="320"/>
                      </a:lnTo>
                      <a:lnTo>
                        <a:pt x="351" y="320"/>
                      </a:lnTo>
                      <a:lnTo>
                        <a:pt x="358" y="319"/>
                      </a:lnTo>
                      <a:lnTo>
                        <a:pt x="360" y="319"/>
                      </a:lnTo>
                      <a:lnTo>
                        <a:pt x="365" y="319"/>
                      </a:lnTo>
                      <a:lnTo>
                        <a:pt x="375" y="319"/>
                      </a:lnTo>
                      <a:lnTo>
                        <a:pt x="378" y="319"/>
                      </a:lnTo>
                      <a:lnTo>
                        <a:pt x="385" y="317"/>
                      </a:lnTo>
                      <a:lnTo>
                        <a:pt x="401" y="316"/>
                      </a:lnTo>
                      <a:lnTo>
                        <a:pt x="403" y="317"/>
                      </a:lnTo>
                      <a:lnTo>
                        <a:pt x="411" y="323"/>
                      </a:lnTo>
                      <a:lnTo>
                        <a:pt x="421" y="337"/>
                      </a:lnTo>
                      <a:lnTo>
                        <a:pt x="427" y="340"/>
                      </a:lnTo>
                      <a:lnTo>
                        <a:pt x="432" y="337"/>
                      </a:lnTo>
                      <a:lnTo>
                        <a:pt x="430" y="317"/>
                      </a:lnTo>
                      <a:lnTo>
                        <a:pt x="445" y="310"/>
                      </a:lnTo>
                      <a:lnTo>
                        <a:pt x="448" y="306"/>
                      </a:lnTo>
                      <a:lnTo>
                        <a:pt x="450" y="306"/>
                      </a:lnTo>
                      <a:lnTo>
                        <a:pt x="451" y="304"/>
                      </a:lnTo>
                      <a:lnTo>
                        <a:pt x="451" y="297"/>
                      </a:lnTo>
                      <a:lnTo>
                        <a:pt x="461" y="269"/>
                      </a:lnTo>
                      <a:lnTo>
                        <a:pt x="461" y="262"/>
                      </a:lnTo>
                      <a:lnTo>
                        <a:pt x="455" y="252"/>
                      </a:lnTo>
                      <a:lnTo>
                        <a:pt x="445" y="243"/>
                      </a:lnTo>
                      <a:lnTo>
                        <a:pt x="448" y="233"/>
                      </a:lnTo>
                      <a:lnTo>
                        <a:pt x="450" y="229"/>
                      </a:lnTo>
                      <a:lnTo>
                        <a:pt x="454" y="223"/>
                      </a:lnTo>
                      <a:lnTo>
                        <a:pt x="470" y="219"/>
                      </a:lnTo>
                      <a:lnTo>
                        <a:pt x="494" y="211"/>
                      </a:lnTo>
                      <a:lnTo>
                        <a:pt x="504" y="204"/>
                      </a:lnTo>
                      <a:lnTo>
                        <a:pt x="506" y="186"/>
                      </a:lnTo>
                      <a:lnTo>
                        <a:pt x="508" y="183"/>
                      </a:lnTo>
                      <a:lnTo>
                        <a:pt x="511" y="181"/>
                      </a:lnTo>
                      <a:lnTo>
                        <a:pt x="512" y="181"/>
                      </a:lnTo>
                      <a:lnTo>
                        <a:pt x="518" y="170"/>
                      </a:lnTo>
                      <a:lnTo>
                        <a:pt x="518" y="164"/>
                      </a:lnTo>
                      <a:lnTo>
                        <a:pt x="518" y="156"/>
                      </a:lnTo>
                      <a:lnTo>
                        <a:pt x="518" y="153"/>
                      </a:lnTo>
                      <a:lnTo>
                        <a:pt x="515" y="143"/>
                      </a:lnTo>
                      <a:lnTo>
                        <a:pt x="505" y="138"/>
                      </a:lnTo>
                      <a:lnTo>
                        <a:pt x="502" y="136"/>
                      </a:lnTo>
                      <a:lnTo>
                        <a:pt x="497" y="134"/>
                      </a:lnTo>
                      <a:lnTo>
                        <a:pt x="494" y="131"/>
                      </a:lnTo>
                      <a:lnTo>
                        <a:pt x="488" y="117"/>
                      </a:lnTo>
                      <a:lnTo>
                        <a:pt x="476" y="110"/>
                      </a:lnTo>
                      <a:lnTo>
                        <a:pt x="475" y="106"/>
                      </a:lnTo>
                      <a:lnTo>
                        <a:pt x="475" y="105"/>
                      </a:lnTo>
                      <a:lnTo>
                        <a:pt x="469" y="92"/>
                      </a:lnTo>
                      <a:lnTo>
                        <a:pt x="465" y="89"/>
                      </a:lnTo>
                      <a:lnTo>
                        <a:pt x="454" y="88"/>
                      </a:lnTo>
                      <a:lnTo>
                        <a:pt x="439" y="80"/>
                      </a:lnTo>
                      <a:lnTo>
                        <a:pt x="437" y="67"/>
                      </a:lnTo>
                      <a:lnTo>
                        <a:pt x="430" y="56"/>
                      </a:lnTo>
                      <a:lnTo>
                        <a:pt x="429" y="53"/>
                      </a:lnTo>
                      <a:lnTo>
                        <a:pt x="427" y="46"/>
                      </a:lnTo>
                      <a:lnTo>
                        <a:pt x="427" y="45"/>
                      </a:lnTo>
                      <a:lnTo>
                        <a:pt x="436" y="26"/>
                      </a:lnTo>
                      <a:lnTo>
                        <a:pt x="423" y="11"/>
                      </a:lnTo>
                      <a:lnTo>
                        <a:pt x="423" y="9"/>
                      </a:lnTo>
                      <a:lnTo>
                        <a:pt x="422" y="1"/>
                      </a:lnTo>
                      <a:lnTo>
                        <a:pt x="422" y="0"/>
                      </a:lnTo>
                      <a:lnTo>
                        <a:pt x="419" y="1"/>
                      </a:lnTo>
                      <a:lnTo>
                        <a:pt x="412" y="1"/>
                      </a:lnTo>
                      <a:lnTo>
                        <a:pt x="391" y="2"/>
                      </a:lnTo>
                      <a:lnTo>
                        <a:pt x="390" y="2"/>
                      </a:lnTo>
                      <a:lnTo>
                        <a:pt x="382" y="2"/>
                      </a:lnTo>
                      <a:lnTo>
                        <a:pt x="354" y="5"/>
                      </a:lnTo>
                      <a:lnTo>
                        <a:pt x="325" y="6"/>
                      </a:lnTo>
                      <a:lnTo>
                        <a:pt x="318" y="6"/>
                      </a:lnTo>
                      <a:lnTo>
                        <a:pt x="282" y="9"/>
                      </a:lnTo>
                      <a:lnTo>
                        <a:pt x="281" y="9"/>
                      </a:lnTo>
                      <a:lnTo>
                        <a:pt x="278" y="9"/>
                      </a:lnTo>
                      <a:lnTo>
                        <a:pt x="253" y="9"/>
                      </a:lnTo>
                      <a:lnTo>
                        <a:pt x="250" y="11"/>
                      </a:lnTo>
                      <a:lnTo>
                        <a:pt x="243" y="11"/>
                      </a:lnTo>
                    </a:path>
                  </a:pathLst>
                </a:custGeom>
                <a:solidFill>
                  <a:srgbClr val="E7E6E6">
                    <a:lumMod val="75000"/>
                  </a:srgbClr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8" name="Freeform 231"/>
                <p:cNvSpPr>
                  <a:spLocks/>
                </p:cNvSpPr>
                <p:nvPr/>
              </p:nvSpPr>
              <p:spPr bwMode="auto">
                <a:xfrm>
                  <a:off x="4003078" y="3126858"/>
                  <a:ext cx="1008062" cy="495300"/>
                </a:xfrm>
                <a:custGeom>
                  <a:avLst/>
                  <a:gdLst>
                    <a:gd name="T0" fmla="*/ 2147483647 w 639"/>
                    <a:gd name="T1" fmla="*/ 2147483647 h 337"/>
                    <a:gd name="T2" fmla="*/ 2147483647 w 639"/>
                    <a:gd name="T3" fmla="*/ 2147483647 h 337"/>
                    <a:gd name="T4" fmla="*/ 2147483647 w 639"/>
                    <a:gd name="T5" fmla="*/ 2147483647 h 337"/>
                    <a:gd name="T6" fmla="*/ 2147483647 w 639"/>
                    <a:gd name="T7" fmla="*/ 2147483647 h 337"/>
                    <a:gd name="T8" fmla="*/ 2147483647 w 639"/>
                    <a:gd name="T9" fmla="*/ 2147483647 h 337"/>
                    <a:gd name="T10" fmla="*/ 2147483647 w 639"/>
                    <a:gd name="T11" fmla="*/ 2147483647 h 337"/>
                    <a:gd name="T12" fmla="*/ 2147483647 w 639"/>
                    <a:gd name="T13" fmla="*/ 2147483647 h 337"/>
                    <a:gd name="T14" fmla="*/ 2147483647 w 639"/>
                    <a:gd name="T15" fmla="*/ 2147483647 h 337"/>
                    <a:gd name="T16" fmla="*/ 2147483647 w 639"/>
                    <a:gd name="T17" fmla="*/ 2147483647 h 337"/>
                    <a:gd name="T18" fmla="*/ 2147483647 w 639"/>
                    <a:gd name="T19" fmla="*/ 2147483647 h 337"/>
                    <a:gd name="T20" fmla="*/ 2147483647 w 639"/>
                    <a:gd name="T21" fmla="*/ 2147483647 h 337"/>
                    <a:gd name="T22" fmla="*/ 2147483647 w 639"/>
                    <a:gd name="T23" fmla="*/ 2147483647 h 337"/>
                    <a:gd name="T24" fmla="*/ 2147483647 w 639"/>
                    <a:gd name="T25" fmla="*/ 2147483647 h 337"/>
                    <a:gd name="T26" fmla="*/ 2147483647 w 639"/>
                    <a:gd name="T27" fmla="*/ 2147483647 h 337"/>
                    <a:gd name="T28" fmla="*/ 2147483647 w 639"/>
                    <a:gd name="T29" fmla="*/ 2147483647 h 337"/>
                    <a:gd name="T30" fmla="*/ 2147483647 w 639"/>
                    <a:gd name="T31" fmla="*/ 2147483647 h 337"/>
                    <a:gd name="T32" fmla="*/ 2147483647 w 639"/>
                    <a:gd name="T33" fmla="*/ 2147483647 h 337"/>
                    <a:gd name="T34" fmla="*/ 2147483647 w 639"/>
                    <a:gd name="T35" fmla="*/ 2147483647 h 337"/>
                    <a:gd name="T36" fmla="*/ 2147483647 w 639"/>
                    <a:gd name="T37" fmla="*/ 2147483647 h 337"/>
                    <a:gd name="T38" fmla="*/ 2147483647 w 639"/>
                    <a:gd name="T39" fmla="*/ 2147483647 h 337"/>
                    <a:gd name="T40" fmla="*/ 2147483647 w 639"/>
                    <a:gd name="T41" fmla="*/ 2147483647 h 337"/>
                    <a:gd name="T42" fmla="*/ 2147483647 w 639"/>
                    <a:gd name="T43" fmla="*/ 2147483647 h 337"/>
                    <a:gd name="T44" fmla="*/ 2147483647 w 639"/>
                    <a:gd name="T45" fmla="*/ 2147483647 h 337"/>
                    <a:gd name="T46" fmla="*/ 2147483647 w 639"/>
                    <a:gd name="T47" fmla="*/ 2147483647 h 337"/>
                    <a:gd name="T48" fmla="*/ 2147483647 w 639"/>
                    <a:gd name="T49" fmla="*/ 2147483647 h 337"/>
                    <a:gd name="T50" fmla="*/ 2147483647 w 639"/>
                    <a:gd name="T51" fmla="*/ 2147483647 h 337"/>
                    <a:gd name="T52" fmla="*/ 2147483647 w 639"/>
                    <a:gd name="T53" fmla="*/ 2147483647 h 337"/>
                    <a:gd name="T54" fmla="*/ 2147483647 w 639"/>
                    <a:gd name="T55" fmla="*/ 2147483647 h 337"/>
                    <a:gd name="T56" fmla="*/ 2147483647 w 639"/>
                    <a:gd name="T57" fmla="*/ 2147483647 h 337"/>
                    <a:gd name="T58" fmla="*/ 2147483647 w 639"/>
                    <a:gd name="T59" fmla="*/ 2147483647 h 337"/>
                    <a:gd name="T60" fmla="*/ 2147483647 w 639"/>
                    <a:gd name="T61" fmla="*/ 2147483647 h 337"/>
                    <a:gd name="T62" fmla="*/ 2147483647 w 639"/>
                    <a:gd name="T63" fmla="*/ 2147483647 h 337"/>
                    <a:gd name="T64" fmla="*/ 2147483647 w 639"/>
                    <a:gd name="T65" fmla="*/ 2147483647 h 337"/>
                    <a:gd name="T66" fmla="*/ 2147483647 w 639"/>
                    <a:gd name="T67" fmla="*/ 2147483647 h 337"/>
                    <a:gd name="T68" fmla="*/ 2147483647 w 639"/>
                    <a:gd name="T69" fmla="*/ 2147483647 h 337"/>
                    <a:gd name="T70" fmla="*/ 2147483647 w 639"/>
                    <a:gd name="T71" fmla="*/ 2147483647 h 337"/>
                    <a:gd name="T72" fmla="*/ 2147483647 w 639"/>
                    <a:gd name="T73" fmla="*/ 2147483647 h 337"/>
                    <a:gd name="T74" fmla="*/ 2147483647 w 639"/>
                    <a:gd name="T75" fmla="*/ 2147483647 h 337"/>
                    <a:gd name="T76" fmla="*/ 2147483647 w 639"/>
                    <a:gd name="T77" fmla="*/ 2147483647 h 337"/>
                    <a:gd name="T78" fmla="*/ 2147483647 w 639"/>
                    <a:gd name="T79" fmla="*/ 2147483647 h 337"/>
                    <a:gd name="T80" fmla="*/ 2147483647 w 639"/>
                    <a:gd name="T81" fmla="*/ 2147483647 h 337"/>
                    <a:gd name="T82" fmla="*/ 2147483647 w 639"/>
                    <a:gd name="T83" fmla="*/ 2147483647 h 337"/>
                    <a:gd name="T84" fmla="*/ 2147483647 w 639"/>
                    <a:gd name="T85" fmla="*/ 2147483647 h 337"/>
                    <a:gd name="T86" fmla="*/ 2147483647 w 639"/>
                    <a:gd name="T87" fmla="*/ 2147483647 h 337"/>
                    <a:gd name="T88" fmla="*/ 2147483647 w 639"/>
                    <a:gd name="T89" fmla="*/ 2147483647 h 337"/>
                    <a:gd name="T90" fmla="*/ 2147483647 w 639"/>
                    <a:gd name="T91" fmla="*/ 2147483647 h 337"/>
                    <a:gd name="T92" fmla="*/ 2147483647 w 639"/>
                    <a:gd name="T93" fmla="*/ 2147483647 h 337"/>
                    <a:gd name="T94" fmla="*/ 2147483647 w 639"/>
                    <a:gd name="T95" fmla="*/ 2147483647 h 337"/>
                    <a:gd name="T96" fmla="*/ 2147483647 w 639"/>
                    <a:gd name="T97" fmla="*/ 2147483647 h 337"/>
                    <a:gd name="T98" fmla="*/ 2147483647 w 639"/>
                    <a:gd name="T99" fmla="*/ 2147483647 h 337"/>
                    <a:gd name="T100" fmla="*/ 2147483647 w 639"/>
                    <a:gd name="T101" fmla="*/ 2147483647 h 337"/>
                    <a:gd name="T102" fmla="*/ 2147483647 w 639"/>
                    <a:gd name="T103" fmla="*/ 2147483647 h 337"/>
                    <a:gd name="T104" fmla="*/ 2147483647 w 639"/>
                    <a:gd name="T105" fmla="*/ 2147483647 h 337"/>
                    <a:gd name="T106" fmla="*/ 2147483647 w 639"/>
                    <a:gd name="T107" fmla="*/ 2147483647 h 337"/>
                    <a:gd name="T108" fmla="*/ 2147483647 w 639"/>
                    <a:gd name="T109" fmla="*/ 2147483647 h 337"/>
                    <a:gd name="T110" fmla="*/ 2147483647 w 639"/>
                    <a:gd name="T111" fmla="*/ 2147483647 h 337"/>
                    <a:gd name="T112" fmla="*/ 2147483647 w 639"/>
                    <a:gd name="T113" fmla="*/ 2147483647 h 337"/>
                    <a:gd name="T114" fmla="*/ 2147483647 w 639"/>
                    <a:gd name="T115" fmla="*/ 2147483647 h 337"/>
                    <a:gd name="T116" fmla="*/ 2147483647 w 639"/>
                    <a:gd name="T117" fmla="*/ 2147483647 h 337"/>
                    <a:gd name="T118" fmla="*/ 2147483647 w 639"/>
                    <a:gd name="T119" fmla="*/ 2147483647 h 337"/>
                    <a:gd name="T120" fmla="*/ 2147483647 w 639"/>
                    <a:gd name="T121" fmla="*/ 2147483647 h 337"/>
                    <a:gd name="T122" fmla="*/ 2147483647 w 639"/>
                    <a:gd name="T123" fmla="*/ 2147483647 h 337"/>
                    <a:gd name="T124" fmla="*/ 2147483647 w 639"/>
                    <a:gd name="T125" fmla="*/ 2147483647 h 337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639"/>
                    <a:gd name="T190" fmla="*/ 0 h 337"/>
                    <a:gd name="T191" fmla="*/ 639 w 639"/>
                    <a:gd name="T192" fmla="*/ 337 h 337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639" h="337">
                      <a:moveTo>
                        <a:pt x="631" y="106"/>
                      </a:moveTo>
                      <a:lnTo>
                        <a:pt x="631" y="113"/>
                      </a:lnTo>
                      <a:lnTo>
                        <a:pt x="631" y="122"/>
                      </a:lnTo>
                      <a:lnTo>
                        <a:pt x="632" y="129"/>
                      </a:lnTo>
                      <a:lnTo>
                        <a:pt x="632" y="138"/>
                      </a:lnTo>
                      <a:lnTo>
                        <a:pt x="632" y="140"/>
                      </a:lnTo>
                      <a:lnTo>
                        <a:pt x="632" y="152"/>
                      </a:lnTo>
                      <a:lnTo>
                        <a:pt x="632" y="166"/>
                      </a:lnTo>
                      <a:lnTo>
                        <a:pt x="632" y="169"/>
                      </a:lnTo>
                      <a:lnTo>
                        <a:pt x="632" y="179"/>
                      </a:lnTo>
                      <a:lnTo>
                        <a:pt x="633" y="194"/>
                      </a:lnTo>
                      <a:lnTo>
                        <a:pt x="633" y="204"/>
                      </a:lnTo>
                      <a:lnTo>
                        <a:pt x="633" y="213"/>
                      </a:lnTo>
                      <a:lnTo>
                        <a:pt x="633" y="216"/>
                      </a:lnTo>
                      <a:lnTo>
                        <a:pt x="635" y="227"/>
                      </a:lnTo>
                      <a:lnTo>
                        <a:pt x="635" y="244"/>
                      </a:lnTo>
                      <a:lnTo>
                        <a:pt x="635" y="256"/>
                      </a:lnTo>
                      <a:lnTo>
                        <a:pt x="635" y="259"/>
                      </a:lnTo>
                      <a:lnTo>
                        <a:pt x="635" y="276"/>
                      </a:lnTo>
                      <a:lnTo>
                        <a:pt x="636" y="290"/>
                      </a:lnTo>
                      <a:lnTo>
                        <a:pt x="636" y="294"/>
                      </a:lnTo>
                      <a:lnTo>
                        <a:pt x="638" y="312"/>
                      </a:lnTo>
                      <a:lnTo>
                        <a:pt x="638" y="320"/>
                      </a:lnTo>
                      <a:lnTo>
                        <a:pt x="638" y="324"/>
                      </a:lnTo>
                      <a:lnTo>
                        <a:pt x="638" y="327"/>
                      </a:lnTo>
                      <a:lnTo>
                        <a:pt x="638" y="330"/>
                      </a:lnTo>
                      <a:lnTo>
                        <a:pt x="625" y="330"/>
                      </a:lnTo>
                      <a:lnTo>
                        <a:pt x="604" y="331"/>
                      </a:lnTo>
                      <a:lnTo>
                        <a:pt x="598" y="331"/>
                      </a:lnTo>
                      <a:lnTo>
                        <a:pt x="583" y="331"/>
                      </a:lnTo>
                      <a:lnTo>
                        <a:pt x="578" y="331"/>
                      </a:lnTo>
                      <a:lnTo>
                        <a:pt x="569" y="331"/>
                      </a:lnTo>
                      <a:lnTo>
                        <a:pt x="561" y="331"/>
                      </a:lnTo>
                      <a:lnTo>
                        <a:pt x="559" y="331"/>
                      </a:lnTo>
                      <a:lnTo>
                        <a:pt x="551" y="333"/>
                      </a:lnTo>
                      <a:lnTo>
                        <a:pt x="547" y="333"/>
                      </a:lnTo>
                      <a:lnTo>
                        <a:pt x="537" y="333"/>
                      </a:lnTo>
                      <a:lnTo>
                        <a:pt x="529" y="333"/>
                      </a:lnTo>
                      <a:lnTo>
                        <a:pt x="522" y="333"/>
                      </a:lnTo>
                      <a:lnTo>
                        <a:pt x="519" y="333"/>
                      </a:lnTo>
                      <a:lnTo>
                        <a:pt x="508" y="334"/>
                      </a:lnTo>
                      <a:lnTo>
                        <a:pt x="481" y="334"/>
                      </a:lnTo>
                      <a:lnTo>
                        <a:pt x="475" y="334"/>
                      </a:lnTo>
                      <a:lnTo>
                        <a:pt x="465" y="334"/>
                      </a:lnTo>
                      <a:lnTo>
                        <a:pt x="455" y="334"/>
                      </a:lnTo>
                      <a:lnTo>
                        <a:pt x="444" y="334"/>
                      </a:lnTo>
                      <a:lnTo>
                        <a:pt x="433" y="334"/>
                      </a:lnTo>
                      <a:lnTo>
                        <a:pt x="420" y="334"/>
                      </a:lnTo>
                      <a:lnTo>
                        <a:pt x="406" y="334"/>
                      </a:lnTo>
                      <a:lnTo>
                        <a:pt x="401" y="334"/>
                      </a:lnTo>
                      <a:lnTo>
                        <a:pt x="392" y="334"/>
                      </a:lnTo>
                      <a:lnTo>
                        <a:pt x="391" y="334"/>
                      </a:lnTo>
                      <a:lnTo>
                        <a:pt x="374" y="334"/>
                      </a:lnTo>
                      <a:lnTo>
                        <a:pt x="364" y="334"/>
                      </a:lnTo>
                      <a:lnTo>
                        <a:pt x="348" y="334"/>
                      </a:lnTo>
                      <a:lnTo>
                        <a:pt x="344" y="334"/>
                      </a:lnTo>
                      <a:lnTo>
                        <a:pt x="338" y="336"/>
                      </a:lnTo>
                      <a:lnTo>
                        <a:pt x="337" y="334"/>
                      </a:lnTo>
                      <a:lnTo>
                        <a:pt x="321" y="334"/>
                      </a:lnTo>
                      <a:lnTo>
                        <a:pt x="317" y="334"/>
                      </a:lnTo>
                      <a:lnTo>
                        <a:pt x="316" y="334"/>
                      </a:lnTo>
                      <a:lnTo>
                        <a:pt x="305" y="334"/>
                      </a:lnTo>
                      <a:lnTo>
                        <a:pt x="300" y="334"/>
                      </a:lnTo>
                      <a:lnTo>
                        <a:pt x="282" y="334"/>
                      </a:lnTo>
                      <a:lnTo>
                        <a:pt x="278" y="334"/>
                      </a:lnTo>
                      <a:lnTo>
                        <a:pt x="261" y="334"/>
                      </a:lnTo>
                      <a:lnTo>
                        <a:pt x="232" y="334"/>
                      </a:lnTo>
                      <a:lnTo>
                        <a:pt x="229" y="334"/>
                      </a:lnTo>
                      <a:lnTo>
                        <a:pt x="222" y="334"/>
                      </a:lnTo>
                      <a:lnTo>
                        <a:pt x="218" y="334"/>
                      </a:lnTo>
                      <a:lnTo>
                        <a:pt x="215" y="334"/>
                      </a:lnTo>
                      <a:lnTo>
                        <a:pt x="182" y="334"/>
                      </a:lnTo>
                      <a:lnTo>
                        <a:pt x="175" y="333"/>
                      </a:lnTo>
                      <a:lnTo>
                        <a:pt x="172" y="333"/>
                      </a:lnTo>
                      <a:lnTo>
                        <a:pt x="168" y="333"/>
                      </a:lnTo>
                      <a:lnTo>
                        <a:pt x="165" y="333"/>
                      </a:lnTo>
                      <a:lnTo>
                        <a:pt x="126" y="331"/>
                      </a:lnTo>
                      <a:lnTo>
                        <a:pt x="122" y="331"/>
                      </a:lnTo>
                      <a:lnTo>
                        <a:pt x="94" y="331"/>
                      </a:lnTo>
                      <a:lnTo>
                        <a:pt x="90" y="331"/>
                      </a:lnTo>
                      <a:lnTo>
                        <a:pt x="83" y="331"/>
                      </a:lnTo>
                      <a:lnTo>
                        <a:pt x="79" y="331"/>
                      </a:lnTo>
                      <a:lnTo>
                        <a:pt x="58" y="330"/>
                      </a:lnTo>
                      <a:lnTo>
                        <a:pt x="43" y="330"/>
                      </a:lnTo>
                      <a:lnTo>
                        <a:pt x="26" y="330"/>
                      </a:lnTo>
                      <a:lnTo>
                        <a:pt x="20" y="330"/>
                      </a:lnTo>
                      <a:lnTo>
                        <a:pt x="2" y="329"/>
                      </a:lnTo>
                      <a:lnTo>
                        <a:pt x="0" y="329"/>
                      </a:lnTo>
                      <a:lnTo>
                        <a:pt x="1" y="315"/>
                      </a:lnTo>
                      <a:lnTo>
                        <a:pt x="2" y="301"/>
                      </a:lnTo>
                      <a:lnTo>
                        <a:pt x="2" y="286"/>
                      </a:lnTo>
                      <a:lnTo>
                        <a:pt x="2" y="273"/>
                      </a:lnTo>
                      <a:lnTo>
                        <a:pt x="4" y="259"/>
                      </a:lnTo>
                      <a:lnTo>
                        <a:pt x="4" y="258"/>
                      </a:lnTo>
                      <a:lnTo>
                        <a:pt x="4" y="247"/>
                      </a:lnTo>
                      <a:lnTo>
                        <a:pt x="5" y="219"/>
                      </a:lnTo>
                      <a:lnTo>
                        <a:pt x="5" y="205"/>
                      </a:lnTo>
                      <a:lnTo>
                        <a:pt x="6" y="190"/>
                      </a:lnTo>
                      <a:lnTo>
                        <a:pt x="6" y="179"/>
                      </a:lnTo>
                      <a:lnTo>
                        <a:pt x="6" y="170"/>
                      </a:lnTo>
                      <a:lnTo>
                        <a:pt x="6" y="152"/>
                      </a:lnTo>
                      <a:lnTo>
                        <a:pt x="6" y="149"/>
                      </a:lnTo>
                      <a:lnTo>
                        <a:pt x="8" y="143"/>
                      </a:lnTo>
                      <a:lnTo>
                        <a:pt x="8" y="131"/>
                      </a:lnTo>
                      <a:lnTo>
                        <a:pt x="9" y="109"/>
                      </a:lnTo>
                      <a:lnTo>
                        <a:pt x="9" y="105"/>
                      </a:lnTo>
                      <a:lnTo>
                        <a:pt x="9" y="101"/>
                      </a:lnTo>
                      <a:lnTo>
                        <a:pt x="9" y="95"/>
                      </a:lnTo>
                      <a:lnTo>
                        <a:pt x="11" y="69"/>
                      </a:lnTo>
                      <a:lnTo>
                        <a:pt x="11" y="55"/>
                      </a:lnTo>
                      <a:lnTo>
                        <a:pt x="12" y="48"/>
                      </a:lnTo>
                      <a:lnTo>
                        <a:pt x="12" y="47"/>
                      </a:lnTo>
                      <a:lnTo>
                        <a:pt x="13" y="0"/>
                      </a:lnTo>
                      <a:lnTo>
                        <a:pt x="66" y="2"/>
                      </a:lnTo>
                      <a:lnTo>
                        <a:pt x="69" y="2"/>
                      </a:lnTo>
                      <a:lnTo>
                        <a:pt x="73" y="2"/>
                      </a:lnTo>
                      <a:lnTo>
                        <a:pt x="89" y="2"/>
                      </a:lnTo>
                      <a:lnTo>
                        <a:pt x="110" y="2"/>
                      </a:lnTo>
                      <a:lnTo>
                        <a:pt x="119" y="4"/>
                      </a:lnTo>
                      <a:lnTo>
                        <a:pt x="122" y="4"/>
                      </a:lnTo>
                      <a:lnTo>
                        <a:pt x="136" y="4"/>
                      </a:lnTo>
                      <a:lnTo>
                        <a:pt x="151" y="4"/>
                      </a:lnTo>
                      <a:lnTo>
                        <a:pt x="167" y="5"/>
                      </a:lnTo>
                      <a:lnTo>
                        <a:pt x="168" y="5"/>
                      </a:lnTo>
                      <a:lnTo>
                        <a:pt x="172" y="5"/>
                      </a:lnTo>
                      <a:lnTo>
                        <a:pt x="197" y="5"/>
                      </a:lnTo>
                      <a:lnTo>
                        <a:pt x="213" y="5"/>
                      </a:lnTo>
                      <a:lnTo>
                        <a:pt x="234" y="5"/>
                      </a:lnTo>
                      <a:lnTo>
                        <a:pt x="239" y="5"/>
                      </a:lnTo>
                      <a:lnTo>
                        <a:pt x="250" y="5"/>
                      </a:lnTo>
                      <a:lnTo>
                        <a:pt x="254" y="5"/>
                      </a:lnTo>
                      <a:lnTo>
                        <a:pt x="259" y="6"/>
                      </a:lnTo>
                      <a:lnTo>
                        <a:pt x="275" y="6"/>
                      </a:lnTo>
                      <a:lnTo>
                        <a:pt x="285" y="6"/>
                      </a:lnTo>
                      <a:lnTo>
                        <a:pt x="288" y="6"/>
                      </a:lnTo>
                      <a:lnTo>
                        <a:pt x="295" y="6"/>
                      </a:lnTo>
                      <a:lnTo>
                        <a:pt x="306" y="6"/>
                      </a:lnTo>
                      <a:lnTo>
                        <a:pt x="316" y="6"/>
                      </a:lnTo>
                      <a:lnTo>
                        <a:pt x="324" y="6"/>
                      </a:lnTo>
                      <a:lnTo>
                        <a:pt x="337" y="6"/>
                      </a:lnTo>
                      <a:lnTo>
                        <a:pt x="348" y="6"/>
                      </a:lnTo>
                      <a:lnTo>
                        <a:pt x="352" y="6"/>
                      </a:lnTo>
                      <a:lnTo>
                        <a:pt x="358" y="6"/>
                      </a:lnTo>
                      <a:lnTo>
                        <a:pt x="362" y="6"/>
                      </a:lnTo>
                      <a:lnTo>
                        <a:pt x="378" y="6"/>
                      </a:lnTo>
                      <a:lnTo>
                        <a:pt x="399" y="6"/>
                      </a:lnTo>
                      <a:lnTo>
                        <a:pt x="409" y="6"/>
                      </a:lnTo>
                      <a:lnTo>
                        <a:pt x="419" y="6"/>
                      </a:lnTo>
                      <a:lnTo>
                        <a:pt x="437" y="6"/>
                      </a:lnTo>
                      <a:lnTo>
                        <a:pt x="440" y="6"/>
                      </a:lnTo>
                      <a:lnTo>
                        <a:pt x="445" y="5"/>
                      </a:lnTo>
                      <a:lnTo>
                        <a:pt x="451" y="5"/>
                      </a:lnTo>
                      <a:lnTo>
                        <a:pt x="472" y="5"/>
                      </a:lnTo>
                      <a:lnTo>
                        <a:pt x="475" y="5"/>
                      </a:lnTo>
                      <a:lnTo>
                        <a:pt x="481" y="5"/>
                      </a:lnTo>
                      <a:lnTo>
                        <a:pt x="491" y="5"/>
                      </a:lnTo>
                      <a:lnTo>
                        <a:pt x="493" y="5"/>
                      </a:lnTo>
                      <a:lnTo>
                        <a:pt x="502" y="5"/>
                      </a:lnTo>
                      <a:lnTo>
                        <a:pt x="511" y="5"/>
                      </a:lnTo>
                      <a:lnTo>
                        <a:pt x="512" y="5"/>
                      </a:lnTo>
                      <a:lnTo>
                        <a:pt x="522" y="5"/>
                      </a:lnTo>
                      <a:lnTo>
                        <a:pt x="529" y="5"/>
                      </a:lnTo>
                      <a:lnTo>
                        <a:pt x="566" y="4"/>
                      </a:lnTo>
                      <a:lnTo>
                        <a:pt x="569" y="4"/>
                      </a:lnTo>
                      <a:lnTo>
                        <a:pt x="585" y="16"/>
                      </a:lnTo>
                      <a:lnTo>
                        <a:pt x="593" y="16"/>
                      </a:lnTo>
                      <a:lnTo>
                        <a:pt x="596" y="15"/>
                      </a:lnTo>
                      <a:lnTo>
                        <a:pt x="601" y="16"/>
                      </a:lnTo>
                      <a:lnTo>
                        <a:pt x="605" y="22"/>
                      </a:lnTo>
                      <a:lnTo>
                        <a:pt x="605" y="31"/>
                      </a:lnTo>
                      <a:lnTo>
                        <a:pt x="596" y="38"/>
                      </a:lnTo>
                      <a:lnTo>
                        <a:pt x="592" y="44"/>
                      </a:lnTo>
                      <a:lnTo>
                        <a:pt x="587" y="55"/>
                      </a:lnTo>
                      <a:lnTo>
                        <a:pt x="592" y="58"/>
                      </a:lnTo>
                      <a:lnTo>
                        <a:pt x="596" y="63"/>
                      </a:lnTo>
                      <a:lnTo>
                        <a:pt x="598" y="66"/>
                      </a:lnTo>
                      <a:lnTo>
                        <a:pt x="607" y="72"/>
                      </a:lnTo>
                      <a:lnTo>
                        <a:pt x="608" y="81"/>
                      </a:lnTo>
                      <a:lnTo>
                        <a:pt x="615" y="90"/>
                      </a:lnTo>
                      <a:lnTo>
                        <a:pt x="618" y="93"/>
                      </a:lnTo>
                      <a:lnTo>
                        <a:pt x="629" y="94"/>
                      </a:lnTo>
                      <a:lnTo>
                        <a:pt x="631" y="94"/>
                      </a:lnTo>
                      <a:lnTo>
                        <a:pt x="631" y="97"/>
                      </a:lnTo>
                      <a:lnTo>
                        <a:pt x="631" y="98"/>
                      </a:lnTo>
                      <a:lnTo>
                        <a:pt x="631" y="99"/>
                      </a:lnTo>
                      <a:lnTo>
                        <a:pt x="631" y="106"/>
                      </a:lnTo>
                    </a:path>
                  </a:pathLst>
                </a:custGeom>
                <a:solidFill>
                  <a:srgbClr val="E7E6E6">
                    <a:lumMod val="75000"/>
                  </a:srgbClr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9" name="Freeform 233"/>
                <p:cNvSpPr>
                  <a:spLocks/>
                </p:cNvSpPr>
                <p:nvPr/>
              </p:nvSpPr>
              <p:spPr bwMode="auto">
                <a:xfrm>
                  <a:off x="4842072" y="3013822"/>
                  <a:ext cx="911225" cy="727075"/>
                </a:xfrm>
                <a:custGeom>
                  <a:avLst/>
                  <a:gdLst>
                    <a:gd name="T0" fmla="*/ 2147483647 w 578"/>
                    <a:gd name="T1" fmla="*/ 2147483647 h 495"/>
                    <a:gd name="T2" fmla="*/ 2147483647 w 578"/>
                    <a:gd name="T3" fmla="*/ 2147483647 h 495"/>
                    <a:gd name="T4" fmla="*/ 2147483647 w 578"/>
                    <a:gd name="T5" fmla="*/ 2147483647 h 495"/>
                    <a:gd name="T6" fmla="*/ 2147483647 w 578"/>
                    <a:gd name="T7" fmla="*/ 2147483647 h 495"/>
                    <a:gd name="T8" fmla="*/ 2147483647 w 578"/>
                    <a:gd name="T9" fmla="*/ 0 h 495"/>
                    <a:gd name="T10" fmla="*/ 2147483647 w 578"/>
                    <a:gd name="T11" fmla="*/ 2147483647 h 495"/>
                    <a:gd name="T12" fmla="*/ 2147483647 w 578"/>
                    <a:gd name="T13" fmla="*/ 2147483647 h 495"/>
                    <a:gd name="T14" fmla="*/ 2147483647 w 578"/>
                    <a:gd name="T15" fmla="*/ 2147483647 h 495"/>
                    <a:gd name="T16" fmla="*/ 2147483647 w 578"/>
                    <a:gd name="T17" fmla="*/ 2147483647 h 495"/>
                    <a:gd name="T18" fmla="*/ 2147483647 w 578"/>
                    <a:gd name="T19" fmla="*/ 2147483647 h 495"/>
                    <a:gd name="T20" fmla="*/ 2147483647 w 578"/>
                    <a:gd name="T21" fmla="*/ 2147483647 h 495"/>
                    <a:gd name="T22" fmla="*/ 2147483647 w 578"/>
                    <a:gd name="T23" fmla="*/ 2147483647 h 495"/>
                    <a:gd name="T24" fmla="*/ 2147483647 w 578"/>
                    <a:gd name="T25" fmla="*/ 2147483647 h 495"/>
                    <a:gd name="T26" fmla="*/ 2147483647 w 578"/>
                    <a:gd name="T27" fmla="*/ 2147483647 h 495"/>
                    <a:gd name="T28" fmla="*/ 2147483647 w 578"/>
                    <a:gd name="T29" fmla="*/ 2147483647 h 495"/>
                    <a:gd name="T30" fmla="*/ 2147483647 w 578"/>
                    <a:gd name="T31" fmla="*/ 2147483647 h 495"/>
                    <a:gd name="T32" fmla="*/ 2147483647 w 578"/>
                    <a:gd name="T33" fmla="*/ 2147483647 h 495"/>
                    <a:gd name="T34" fmla="*/ 2147483647 w 578"/>
                    <a:gd name="T35" fmla="*/ 2147483647 h 495"/>
                    <a:gd name="T36" fmla="*/ 2147483647 w 578"/>
                    <a:gd name="T37" fmla="*/ 2147483647 h 495"/>
                    <a:gd name="T38" fmla="*/ 2147483647 w 578"/>
                    <a:gd name="T39" fmla="*/ 2147483647 h 495"/>
                    <a:gd name="T40" fmla="*/ 2147483647 w 578"/>
                    <a:gd name="T41" fmla="*/ 2147483647 h 495"/>
                    <a:gd name="T42" fmla="*/ 2147483647 w 578"/>
                    <a:gd name="T43" fmla="*/ 2147483647 h 495"/>
                    <a:gd name="T44" fmla="*/ 2147483647 w 578"/>
                    <a:gd name="T45" fmla="*/ 2147483647 h 495"/>
                    <a:gd name="T46" fmla="*/ 2147483647 w 578"/>
                    <a:gd name="T47" fmla="*/ 2147483647 h 495"/>
                    <a:gd name="T48" fmla="*/ 2147483647 w 578"/>
                    <a:gd name="T49" fmla="*/ 2147483647 h 495"/>
                    <a:gd name="T50" fmla="*/ 2147483647 w 578"/>
                    <a:gd name="T51" fmla="*/ 2147483647 h 495"/>
                    <a:gd name="T52" fmla="*/ 2147483647 w 578"/>
                    <a:gd name="T53" fmla="*/ 2147483647 h 495"/>
                    <a:gd name="T54" fmla="*/ 2147483647 w 578"/>
                    <a:gd name="T55" fmla="*/ 2147483647 h 495"/>
                    <a:gd name="T56" fmla="*/ 2147483647 w 578"/>
                    <a:gd name="T57" fmla="*/ 2147483647 h 495"/>
                    <a:gd name="T58" fmla="*/ 2147483647 w 578"/>
                    <a:gd name="T59" fmla="*/ 2147483647 h 495"/>
                    <a:gd name="T60" fmla="*/ 2147483647 w 578"/>
                    <a:gd name="T61" fmla="*/ 2147483647 h 495"/>
                    <a:gd name="T62" fmla="*/ 2147483647 w 578"/>
                    <a:gd name="T63" fmla="*/ 2147483647 h 495"/>
                    <a:gd name="T64" fmla="*/ 2147483647 w 578"/>
                    <a:gd name="T65" fmla="*/ 2147483647 h 495"/>
                    <a:gd name="T66" fmla="*/ 2147483647 w 578"/>
                    <a:gd name="T67" fmla="*/ 2147483647 h 495"/>
                    <a:gd name="T68" fmla="*/ 2147483647 w 578"/>
                    <a:gd name="T69" fmla="*/ 2147483647 h 495"/>
                    <a:gd name="T70" fmla="*/ 2147483647 w 578"/>
                    <a:gd name="T71" fmla="*/ 2147483647 h 495"/>
                    <a:gd name="T72" fmla="*/ 2147483647 w 578"/>
                    <a:gd name="T73" fmla="*/ 2147483647 h 495"/>
                    <a:gd name="T74" fmla="*/ 2147483647 w 578"/>
                    <a:gd name="T75" fmla="*/ 2147483647 h 495"/>
                    <a:gd name="T76" fmla="*/ 2147483647 w 578"/>
                    <a:gd name="T77" fmla="*/ 2147483647 h 495"/>
                    <a:gd name="T78" fmla="*/ 2147483647 w 578"/>
                    <a:gd name="T79" fmla="*/ 2147483647 h 495"/>
                    <a:gd name="T80" fmla="*/ 2147483647 w 578"/>
                    <a:gd name="T81" fmla="*/ 2147483647 h 495"/>
                    <a:gd name="T82" fmla="*/ 2147483647 w 578"/>
                    <a:gd name="T83" fmla="*/ 2147483647 h 495"/>
                    <a:gd name="T84" fmla="*/ 2147483647 w 578"/>
                    <a:gd name="T85" fmla="*/ 2147483647 h 495"/>
                    <a:gd name="T86" fmla="*/ 2147483647 w 578"/>
                    <a:gd name="T87" fmla="*/ 2147483647 h 495"/>
                    <a:gd name="T88" fmla="*/ 2147483647 w 578"/>
                    <a:gd name="T89" fmla="*/ 2147483647 h 495"/>
                    <a:gd name="T90" fmla="*/ 2147483647 w 578"/>
                    <a:gd name="T91" fmla="*/ 2147483647 h 495"/>
                    <a:gd name="T92" fmla="*/ 2147483647 w 578"/>
                    <a:gd name="T93" fmla="*/ 2147483647 h 495"/>
                    <a:gd name="T94" fmla="*/ 2147483647 w 578"/>
                    <a:gd name="T95" fmla="*/ 2147483647 h 495"/>
                    <a:gd name="T96" fmla="*/ 2147483647 w 578"/>
                    <a:gd name="T97" fmla="*/ 2147483647 h 495"/>
                    <a:gd name="T98" fmla="*/ 0 w 578"/>
                    <a:gd name="T99" fmla="*/ 2147483647 h 495"/>
                    <a:gd name="T100" fmla="*/ 2147483647 w 578"/>
                    <a:gd name="T101" fmla="*/ 2147483647 h 495"/>
                    <a:gd name="T102" fmla="*/ 2147483647 w 578"/>
                    <a:gd name="T103" fmla="*/ 2147483647 h 495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578"/>
                    <a:gd name="T157" fmla="*/ 0 h 495"/>
                    <a:gd name="T158" fmla="*/ 578 w 578"/>
                    <a:gd name="T159" fmla="*/ 495 h 495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578" h="495">
                      <a:moveTo>
                        <a:pt x="125" y="13"/>
                      </a:moveTo>
                      <a:lnTo>
                        <a:pt x="143" y="13"/>
                      </a:lnTo>
                      <a:lnTo>
                        <a:pt x="145" y="12"/>
                      </a:lnTo>
                      <a:lnTo>
                        <a:pt x="163" y="11"/>
                      </a:lnTo>
                      <a:lnTo>
                        <a:pt x="164" y="11"/>
                      </a:lnTo>
                      <a:lnTo>
                        <a:pt x="181" y="11"/>
                      </a:lnTo>
                      <a:lnTo>
                        <a:pt x="185" y="11"/>
                      </a:lnTo>
                      <a:lnTo>
                        <a:pt x="190" y="9"/>
                      </a:lnTo>
                      <a:lnTo>
                        <a:pt x="195" y="9"/>
                      </a:lnTo>
                      <a:lnTo>
                        <a:pt x="204" y="9"/>
                      </a:lnTo>
                      <a:lnTo>
                        <a:pt x="218" y="8"/>
                      </a:lnTo>
                      <a:lnTo>
                        <a:pt x="226" y="8"/>
                      </a:lnTo>
                      <a:lnTo>
                        <a:pt x="246" y="6"/>
                      </a:lnTo>
                      <a:lnTo>
                        <a:pt x="249" y="6"/>
                      </a:lnTo>
                      <a:lnTo>
                        <a:pt x="254" y="5"/>
                      </a:lnTo>
                      <a:lnTo>
                        <a:pt x="267" y="4"/>
                      </a:lnTo>
                      <a:lnTo>
                        <a:pt x="279" y="4"/>
                      </a:lnTo>
                      <a:lnTo>
                        <a:pt x="286" y="2"/>
                      </a:lnTo>
                      <a:lnTo>
                        <a:pt x="287" y="2"/>
                      </a:lnTo>
                      <a:lnTo>
                        <a:pt x="293" y="2"/>
                      </a:lnTo>
                      <a:lnTo>
                        <a:pt x="303" y="2"/>
                      </a:lnTo>
                      <a:lnTo>
                        <a:pt x="305" y="2"/>
                      </a:lnTo>
                      <a:lnTo>
                        <a:pt x="312" y="1"/>
                      </a:lnTo>
                      <a:lnTo>
                        <a:pt x="329" y="0"/>
                      </a:lnTo>
                      <a:lnTo>
                        <a:pt x="330" y="1"/>
                      </a:lnTo>
                      <a:lnTo>
                        <a:pt x="339" y="6"/>
                      </a:lnTo>
                      <a:lnTo>
                        <a:pt x="348" y="20"/>
                      </a:lnTo>
                      <a:lnTo>
                        <a:pt x="355" y="23"/>
                      </a:lnTo>
                      <a:lnTo>
                        <a:pt x="354" y="24"/>
                      </a:lnTo>
                      <a:lnTo>
                        <a:pt x="350" y="37"/>
                      </a:lnTo>
                      <a:lnTo>
                        <a:pt x="350" y="42"/>
                      </a:lnTo>
                      <a:lnTo>
                        <a:pt x="350" y="51"/>
                      </a:lnTo>
                      <a:lnTo>
                        <a:pt x="354" y="65"/>
                      </a:lnTo>
                      <a:lnTo>
                        <a:pt x="356" y="70"/>
                      </a:lnTo>
                      <a:lnTo>
                        <a:pt x="356" y="77"/>
                      </a:lnTo>
                      <a:lnTo>
                        <a:pt x="363" y="84"/>
                      </a:lnTo>
                      <a:lnTo>
                        <a:pt x="365" y="89"/>
                      </a:lnTo>
                      <a:lnTo>
                        <a:pt x="365" y="91"/>
                      </a:lnTo>
                      <a:lnTo>
                        <a:pt x="369" y="98"/>
                      </a:lnTo>
                      <a:lnTo>
                        <a:pt x="372" y="99"/>
                      </a:lnTo>
                      <a:lnTo>
                        <a:pt x="373" y="101"/>
                      </a:lnTo>
                      <a:lnTo>
                        <a:pt x="381" y="106"/>
                      </a:lnTo>
                      <a:lnTo>
                        <a:pt x="383" y="112"/>
                      </a:lnTo>
                      <a:lnTo>
                        <a:pt x="387" y="113"/>
                      </a:lnTo>
                      <a:lnTo>
                        <a:pt x="397" y="124"/>
                      </a:lnTo>
                      <a:lnTo>
                        <a:pt x="402" y="127"/>
                      </a:lnTo>
                      <a:lnTo>
                        <a:pt x="410" y="132"/>
                      </a:lnTo>
                      <a:lnTo>
                        <a:pt x="419" y="141"/>
                      </a:lnTo>
                      <a:lnTo>
                        <a:pt x="422" y="145"/>
                      </a:lnTo>
                      <a:lnTo>
                        <a:pt x="424" y="156"/>
                      </a:lnTo>
                      <a:lnTo>
                        <a:pt x="426" y="168"/>
                      </a:lnTo>
                      <a:lnTo>
                        <a:pt x="428" y="175"/>
                      </a:lnTo>
                      <a:lnTo>
                        <a:pt x="435" y="182"/>
                      </a:lnTo>
                      <a:lnTo>
                        <a:pt x="438" y="181"/>
                      </a:lnTo>
                      <a:lnTo>
                        <a:pt x="445" y="171"/>
                      </a:lnTo>
                      <a:lnTo>
                        <a:pt x="452" y="171"/>
                      </a:lnTo>
                      <a:lnTo>
                        <a:pt x="456" y="174"/>
                      </a:lnTo>
                      <a:lnTo>
                        <a:pt x="460" y="174"/>
                      </a:lnTo>
                      <a:lnTo>
                        <a:pt x="463" y="174"/>
                      </a:lnTo>
                      <a:lnTo>
                        <a:pt x="474" y="181"/>
                      </a:lnTo>
                      <a:lnTo>
                        <a:pt x="474" y="186"/>
                      </a:lnTo>
                      <a:lnTo>
                        <a:pt x="474" y="188"/>
                      </a:lnTo>
                      <a:lnTo>
                        <a:pt x="471" y="190"/>
                      </a:lnTo>
                      <a:lnTo>
                        <a:pt x="470" y="193"/>
                      </a:lnTo>
                      <a:lnTo>
                        <a:pt x="471" y="203"/>
                      </a:lnTo>
                      <a:lnTo>
                        <a:pt x="471" y="206"/>
                      </a:lnTo>
                      <a:lnTo>
                        <a:pt x="466" y="215"/>
                      </a:lnTo>
                      <a:lnTo>
                        <a:pt x="466" y="217"/>
                      </a:lnTo>
                      <a:lnTo>
                        <a:pt x="464" y="218"/>
                      </a:lnTo>
                      <a:lnTo>
                        <a:pt x="464" y="221"/>
                      </a:lnTo>
                      <a:lnTo>
                        <a:pt x="459" y="233"/>
                      </a:lnTo>
                      <a:lnTo>
                        <a:pt x="459" y="247"/>
                      </a:lnTo>
                      <a:lnTo>
                        <a:pt x="459" y="251"/>
                      </a:lnTo>
                      <a:lnTo>
                        <a:pt x="469" y="261"/>
                      </a:lnTo>
                      <a:lnTo>
                        <a:pt x="470" y="261"/>
                      </a:lnTo>
                      <a:lnTo>
                        <a:pt x="474" y="264"/>
                      </a:lnTo>
                      <a:lnTo>
                        <a:pt x="481" y="267"/>
                      </a:lnTo>
                      <a:lnTo>
                        <a:pt x="492" y="276"/>
                      </a:lnTo>
                      <a:lnTo>
                        <a:pt x="498" y="286"/>
                      </a:lnTo>
                      <a:lnTo>
                        <a:pt x="503" y="285"/>
                      </a:lnTo>
                      <a:lnTo>
                        <a:pt x="509" y="285"/>
                      </a:lnTo>
                      <a:lnTo>
                        <a:pt x="521" y="293"/>
                      </a:lnTo>
                      <a:lnTo>
                        <a:pt x="521" y="297"/>
                      </a:lnTo>
                      <a:lnTo>
                        <a:pt x="536" y="311"/>
                      </a:lnTo>
                      <a:lnTo>
                        <a:pt x="535" y="316"/>
                      </a:lnTo>
                      <a:lnTo>
                        <a:pt x="545" y="337"/>
                      </a:lnTo>
                      <a:lnTo>
                        <a:pt x="543" y="341"/>
                      </a:lnTo>
                      <a:lnTo>
                        <a:pt x="541" y="341"/>
                      </a:lnTo>
                      <a:lnTo>
                        <a:pt x="539" y="344"/>
                      </a:lnTo>
                      <a:lnTo>
                        <a:pt x="541" y="351"/>
                      </a:lnTo>
                      <a:lnTo>
                        <a:pt x="543" y="351"/>
                      </a:lnTo>
                      <a:lnTo>
                        <a:pt x="553" y="373"/>
                      </a:lnTo>
                      <a:lnTo>
                        <a:pt x="559" y="376"/>
                      </a:lnTo>
                      <a:lnTo>
                        <a:pt x="563" y="377"/>
                      </a:lnTo>
                      <a:lnTo>
                        <a:pt x="563" y="369"/>
                      </a:lnTo>
                      <a:lnTo>
                        <a:pt x="571" y="376"/>
                      </a:lnTo>
                      <a:lnTo>
                        <a:pt x="574" y="377"/>
                      </a:lnTo>
                      <a:lnTo>
                        <a:pt x="577" y="380"/>
                      </a:lnTo>
                      <a:lnTo>
                        <a:pt x="577" y="381"/>
                      </a:lnTo>
                      <a:lnTo>
                        <a:pt x="577" y="387"/>
                      </a:lnTo>
                      <a:lnTo>
                        <a:pt x="575" y="390"/>
                      </a:lnTo>
                      <a:lnTo>
                        <a:pt x="577" y="398"/>
                      </a:lnTo>
                      <a:lnTo>
                        <a:pt x="577" y="402"/>
                      </a:lnTo>
                      <a:lnTo>
                        <a:pt x="571" y="404"/>
                      </a:lnTo>
                      <a:lnTo>
                        <a:pt x="574" y="413"/>
                      </a:lnTo>
                      <a:lnTo>
                        <a:pt x="568" y="424"/>
                      </a:lnTo>
                      <a:lnTo>
                        <a:pt x="560" y="417"/>
                      </a:lnTo>
                      <a:lnTo>
                        <a:pt x="557" y="417"/>
                      </a:lnTo>
                      <a:lnTo>
                        <a:pt x="557" y="419"/>
                      </a:lnTo>
                      <a:lnTo>
                        <a:pt x="554" y="431"/>
                      </a:lnTo>
                      <a:lnTo>
                        <a:pt x="547" y="433"/>
                      </a:lnTo>
                      <a:lnTo>
                        <a:pt x="546" y="424"/>
                      </a:lnTo>
                      <a:lnTo>
                        <a:pt x="543" y="433"/>
                      </a:lnTo>
                      <a:lnTo>
                        <a:pt x="547" y="446"/>
                      </a:lnTo>
                      <a:lnTo>
                        <a:pt x="545" y="451"/>
                      </a:lnTo>
                      <a:lnTo>
                        <a:pt x="546" y="460"/>
                      </a:lnTo>
                      <a:lnTo>
                        <a:pt x="532" y="462"/>
                      </a:lnTo>
                      <a:lnTo>
                        <a:pt x="539" y="467"/>
                      </a:lnTo>
                      <a:lnTo>
                        <a:pt x="542" y="474"/>
                      </a:lnTo>
                      <a:lnTo>
                        <a:pt x="541" y="477"/>
                      </a:lnTo>
                      <a:lnTo>
                        <a:pt x="531" y="488"/>
                      </a:lnTo>
                      <a:lnTo>
                        <a:pt x="517" y="491"/>
                      </a:lnTo>
                      <a:lnTo>
                        <a:pt x="511" y="491"/>
                      </a:lnTo>
                      <a:lnTo>
                        <a:pt x="495" y="492"/>
                      </a:lnTo>
                      <a:lnTo>
                        <a:pt x="488" y="494"/>
                      </a:lnTo>
                      <a:lnTo>
                        <a:pt x="484" y="494"/>
                      </a:lnTo>
                      <a:lnTo>
                        <a:pt x="475" y="494"/>
                      </a:lnTo>
                      <a:lnTo>
                        <a:pt x="482" y="480"/>
                      </a:lnTo>
                      <a:lnTo>
                        <a:pt x="485" y="478"/>
                      </a:lnTo>
                      <a:lnTo>
                        <a:pt x="491" y="470"/>
                      </a:lnTo>
                      <a:lnTo>
                        <a:pt x="495" y="464"/>
                      </a:lnTo>
                      <a:lnTo>
                        <a:pt x="491" y="437"/>
                      </a:lnTo>
                      <a:lnTo>
                        <a:pt x="485" y="438"/>
                      </a:lnTo>
                      <a:lnTo>
                        <a:pt x="482" y="438"/>
                      </a:lnTo>
                      <a:lnTo>
                        <a:pt x="478" y="438"/>
                      </a:lnTo>
                      <a:lnTo>
                        <a:pt x="455" y="440"/>
                      </a:lnTo>
                      <a:lnTo>
                        <a:pt x="444" y="441"/>
                      </a:lnTo>
                      <a:lnTo>
                        <a:pt x="442" y="441"/>
                      </a:lnTo>
                      <a:lnTo>
                        <a:pt x="438" y="441"/>
                      </a:lnTo>
                      <a:lnTo>
                        <a:pt x="430" y="442"/>
                      </a:lnTo>
                      <a:lnTo>
                        <a:pt x="419" y="442"/>
                      </a:lnTo>
                      <a:lnTo>
                        <a:pt x="408" y="444"/>
                      </a:lnTo>
                      <a:lnTo>
                        <a:pt x="402" y="444"/>
                      </a:lnTo>
                      <a:lnTo>
                        <a:pt x="399" y="444"/>
                      </a:lnTo>
                      <a:lnTo>
                        <a:pt x="384" y="445"/>
                      </a:lnTo>
                      <a:lnTo>
                        <a:pt x="383" y="445"/>
                      </a:lnTo>
                      <a:lnTo>
                        <a:pt x="380" y="445"/>
                      </a:lnTo>
                      <a:lnTo>
                        <a:pt x="376" y="446"/>
                      </a:lnTo>
                      <a:lnTo>
                        <a:pt x="372" y="446"/>
                      </a:lnTo>
                      <a:lnTo>
                        <a:pt x="362" y="446"/>
                      </a:lnTo>
                      <a:lnTo>
                        <a:pt x="355" y="446"/>
                      </a:lnTo>
                      <a:lnTo>
                        <a:pt x="333" y="448"/>
                      </a:lnTo>
                      <a:lnTo>
                        <a:pt x="323" y="448"/>
                      </a:lnTo>
                      <a:lnTo>
                        <a:pt x="322" y="448"/>
                      </a:lnTo>
                      <a:lnTo>
                        <a:pt x="321" y="448"/>
                      </a:lnTo>
                      <a:lnTo>
                        <a:pt x="301" y="451"/>
                      </a:lnTo>
                      <a:lnTo>
                        <a:pt x="296" y="451"/>
                      </a:lnTo>
                      <a:lnTo>
                        <a:pt x="287" y="451"/>
                      </a:lnTo>
                      <a:lnTo>
                        <a:pt x="271" y="452"/>
                      </a:lnTo>
                      <a:lnTo>
                        <a:pt x="269" y="452"/>
                      </a:lnTo>
                      <a:lnTo>
                        <a:pt x="267" y="452"/>
                      </a:lnTo>
                      <a:lnTo>
                        <a:pt x="260" y="452"/>
                      </a:lnTo>
                      <a:lnTo>
                        <a:pt x="243" y="453"/>
                      </a:lnTo>
                      <a:lnTo>
                        <a:pt x="235" y="453"/>
                      </a:lnTo>
                      <a:lnTo>
                        <a:pt x="222" y="453"/>
                      </a:lnTo>
                      <a:lnTo>
                        <a:pt x="221" y="453"/>
                      </a:lnTo>
                      <a:lnTo>
                        <a:pt x="215" y="455"/>
                      </a:lnTo>
                      <a:lnTo>
                        <a:pt x="210" y="455"/>
                      </a:lnTo>
                      <a:lnTo>
                        <a:pt x="197" y="455"/>
                      </a:lnTo>
                      <a:lnTo>
                        <a:pt x="188" y="455"/>
                      </a:lnTo>
                      <a:lnTo>
                        <a:pt x="179" y="455"/>
                      </a:lnTo>
                      <a:lnTo>
                        <a:pt x="174" y="456"/>
                      </a:lnTo>
                      <a:lnTo>
                        <a:pt x="168" y="456"/>
                      </a:lnTo>
                      <a:lnTo>
                        <a:pt x="161" y="456"/>
                      </a:lnTo>
                      <a:lnTo>
                        <a:pt x="154" y="458"/>
                      </a:lnTo>
                      <a:lnTo>
                        <a:pt x="130" y="458"/>
                      </a:lnTo>
                      <a:lnTo>
                        <a:pt x="118" y="458"/>
                      </a:lnTo>
                      <a:lnTo>
                        <a:pt x="109" y="458"/>
                      </a:lnTo>
                      <a:lnTo>
                        <a:pt x="109" y="448"/>
                      </a:lnTo>
                      <a:lnTo>
                        <a:pt x="109" y="442"/>
                      </a:lnTo>
                      <a:lnTo>
                        <a:pt x="109" y="440"/>
                      </a:lnTo>
                      <a:lnTo>
                        <a:pt x="109" y="438"/>
                      </a:lnTo>
                      <a:lnTo>
                        <a:pt x="107" y="433"/>
                      </a:lnTo>
                      <a:lnTo>
                        <a:pt x="107" y="430"/>
                      </a:lnTo>
                      <a:lnTo>
                        <a:pt x="107" y="419"/>
                      </a:lnTo>
                      <a:lnTo>
                        <a:pt x="107" y="408"/>
                      </a:lnTo>
                      <a:lnTo>
                        <a:pt x="107" y="404"/>
                      </a:lnTo>
                      <a:lnTo>
                        <a:pt x="107" y="401"/>
                      </a:lnTo>
                      <a:lnTo>
                        <a:pt x="107" y="398"/>
                      </a:lnTo>
                      <a:lnTo>
                        <a:pt x="107" y="394"/>
                      </a:lnTo>
                      <a:lnTo>
                        <a:pt x="107" y="386"/>
                      </a:lnTo>
                      <a:lnTo>
                        <a:pt x="106" y="368"/>
                      </a:lnTo>
                      <a:lnTo>
                        <a:pt x="106" y="363"/>
                      </a:lnTo>
                      <a:lnTo>
                        <a:pt x="105" y="350"/>
                      </a:lnTo>
                      <a:lnTo>
                        <a:pt x="105" y="333"/>
                      </a:lnTo>
                      <a:lnTo>
                        <a:pt x="105" y="330"/>
                      </a:lnTo>
                      <a:lnTo>
                        <a:pt x="105" y="318"/>
                      </a:lnTo>
                      <a:lnTo>
                        <a:pt x="105" y="301"/>
                      </a:lnTo>
                      <a:lnTo>
                        <a:pt x="103" y="290"/>
                      </a:lnTo>
                      <a:lnTo>
                        <a:pt x="103" y="287"/>
                      </a:lnTo>
                      <a:lnTo>
                        <a:pt x="103" y="278"/>
                      </a:lnTo>
                      <a:lnTo>
                        <a:pt x="103" y="268"/>
                      </a:lnTo>
                      <a:lnTo>
                        <a:pt x="102" y="253"/>
                      </a:lnTo>
                      <a:lnTo>
                        <a:pt x="102" y="243"/>
                      </a:lnTo>
                      <a:lnTo>
                        <a:pt x="102" y="240"/>
                      </a:lnTo>
                      <a:lnTo>
                        <a:pt x="102" y="226"/>
                      </a:lnTo>
                      <a:lnTo>
                        <a:pt x="102" y="214"/>
                      </a:lnTo>
                      <a:lnTo>
                        <a:pt x="102" y="213"/>
                      </a:lnTo>
                      <a:lnTo>
                        <a:pt x="102" y="203"/>
                      </a:lnTo>
                      <a:lnTo>
                        <a:pt x="101" y="196"/>
                      </a:lnTo>
                      <a:lnTo>
                        <a:pt x="101" y="188"/>
                      </a:lnTo>
                      <a:lnTo>
                        <a:pt x="101" y="181"/>
                      </a:lnTo>
                      <a:lnTo>
                        <a:pt x="101" y="174"/>
                      </a:lnTo>
                      <a:lnTo>
                        <a:pt x="101" y="172"/>
                      </a:lnTo>
                      <a:lnTo>
                        <a:pt x="101" y="171"/>
                      </a:lnTo>
                      <a:lnTo>
                        <a:pt x="101" y="168"/>
                      </a:lnTo>
                      <a:lnTo>
                        <a:pt x="99" y="168"/>
                      </a:lnTo>
                      <a:lnTo>
                        <a:pt x="88" y="167"/>
                      </a:lnTo>
                      <a:lnTo>
                        <a:pt x="85" y="164"/>
                      </a:lnTo>
                      <a:lnTo>
                        <a:pt x="78" y="156"/>
                      </a:lnTo>
                      <a:lnTo>
                        <a:pt x="77" y="146"/>
                      </a:lnTo>
                      <a:lnTo>
                        <a:pt x="69" y="141"/>
                      </a:lnTo>
                      <a:lnTo>
                        <a:pt x="66" y="138"/>
                      </a:lnTo>
                      <a:lnTo>
                        <a:pt x="62" y="132"/>
                      </a:lnTo>
                      <a:lnTo>
                        <a:pt x="58" y="130"/>
                      </a:lnTo>
                      <a:lnTo>
                        <a:pt x="62" y="119"/>
                      </a:lnTo>
                      <a:lnTo>
                        <a:pt x="66" y="113"/>
                      </a:lnTo>
                      <a:lnTo>
                        <a:pt x="76" y="106"/>
                      </a:lnTo>
                      <a:lnTo>
                        <a:pt x="76" y="96"/>
                      </a:lnTo>
                      <a:lnTo>
                        <a:pt x="71" y="91"/>
                      </a:lnTo>
                      <a:lnTo>
                        <a:pt x="66" y="89"/>
                      </a:lnTo>
                      <a:lnTo>
                        <a:pt x="63" y="91"/>
                      </a:lnTo>
                      <a:lnTo>
                        <a:pt x="55" y="91"/>
                      </a:lnTo>
                      <a:lnTo>
                        <a:pt x="40" y="78"/>
                      </a:lnTo>
                      <a:lnTo>
                        <a:pt x="34" y="76"/>
                      </a:lnTo>
                      <a:lnTo>
                        <a:pt x="23" y="51"/>
                      </a:lnTo>
                      <a:lnTo>
                        <a:pt x="19" y="51"/>
                      </a:lnTo>
                      <a:lnTo>
                        <a:pt x="13" y="45"/>
                      </a:lnTo>
                      <a:lnTo>
                        <a:pt x="8" y="19"/>
                      </a:lnTo>
                      <a:lnTo>
                        <a:pt x="5" y="23"/>
                      </a:lnTo>
                      <a:lnTo>
                        <a:pt x="2" y="23"/>
                      </a:lnTo>
                      <a:lnTo>
                        <a:pt x="0" y="16"/>
                      </a:lnTo>
                      <a:lnTo>
                        <a:pt x="1" y="16"/>
                      </a:lnTo>
                      <a:lnTo>
                        <a:pt x="2" y="16"/>
                      </a:lnTo>
                      <a:lnTo>
                        <a:pt x="22" y="16"/>
                      </a:lnTo>
                      <a:lnTo>
                        <a:pt x="33" y="16"/>
                      </a:lnTo>
                      <a:lnTo>
                        <a:pt x="42" y="16"/>
                      </a:lnTo>
                      <a:lnTo>
                        <a:pt x="47" y="16"/>
                      </a:lnTo>
                      <a:lnTo>
                        <a:pt x="63" y="15"/>
                      </a:lnTo>
                      <a:lnTo>
                        <a:pt x="70" y="15"/>
                      </a:lnTo>
                      <a:lnTo>
                        <a:pt x="84" y="15"/>
                      </a:lnTo>
                      <a:lnTo>
                        <a:pt x="92" y="15"/>
                      </a:lnTo>
                      <a:lnTo>
                        <a:pt x="103" y="15"/>
                      </a:lnTo>
                      <a:lnTo>
                        <a:pt x="106" y="13"/>
                      </a:lnTo>
                      <a:lnTo>
                        <a:pt x="124" y="13"/>
                      </a:lnTo>
                      <a:lnTo>
                        <a:pt x="125" y="13"/>
                      </a:lnTo>
                    </a:path>
                  </a:pathLst>
                </a:custGeom>
                <a:solidFill>
                  <a:srgbClr val="40A8CC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0" name="Freeform 232"/>
                <p:cNvSpPr>
                  <a:spLocks/>
                </p:cNvSpPr>
                <p:nvPr/>
              </p:nvSpPr>
              <p:spPr bwMode="auto">
                <a:xfrm>
                  <a:off x="4644428" y="1638125"/>
                  <a:ext cx="896937" cy="935038"/>
                </a:xfrm>
                <a:custGeom>
                  <a:avLst/>
                  <a:gdLst>
                    <a:gd name="T0" fmla="*/ 2147483647 w 568"/>
                    <a:gd name="T1" fmla="*/ 2147483647 h 635"/>
                    <a:gd name="T2" fmla="*/ 2147483647 w 568"/>
                    <a:gd name="T3" fmla="*/ 2147483647 h 635"/>
                    <a:gd name="T4" fmla="*/ 2147483647 w 568"/>
                    <a:gd name="T5" fmla="*/ 2147483647 h 635"/>
                    <a:gd name="T6" fmla="*/ 2147483647 w 568"/>
                    <a:gd name="T7" fmla="*/ 2147483647 h 635"/>
                    <a:gd name="T8" fmla="*/ 2147483647 w 568"/>
                    <a:gd name="T9" fmla="*/ 2147483647 h 635"/>
                    <a:gd name="T10" fmla="*/ 2147483647 w 568"/>
                    <a:gd name="T11" fmla="*/ 2147483647 h 635"/>
                    <a:gd name="T12" fmla="*/ 2147483647 w 568"/>
                    <a:gd name="T13" fmla="*/ 2147483647 h 635"/>
                    <a:gd name="T14" fmla="*/ 2147483647 w 568"/>
                    <a:gd name="T15" fmla="*/ 2147483647 h 635"/>
                    <a:gd name="T16" fmla="*/ 2147483647 w 568"/>
                    <a:gd name="T17" fmla="*/ 2147483647 h 635"/>
                    <a:gd name="T18" fmla="*/ 2147483647 w 568"/>
                    <a:gd name="T19" fmla="*/ 2147483647 h 635"/>
                    <a:gd name="T20" fmla="*/ 2147483647 w 568"/>
                    <a:gd name="T21" fmla="*/ 2147483647 h 635"/>
                    <a:gd name="T22" fmla="*/ 2147483647 w 568"/>
                    <a:gd name="T23" fmla="*/ 2147483647 h 635"/>
                    <a:gd name="T24" fmla="*/ 2147483647 w 568"/>
                    <a:gd name="T25" fmla="*/ 2147483647 h 635"/>
                    <a:gd name="T26" fmla="*/ 2147483647 w 568"/>
                    <a:gd name="T27" fmla="*/ 2147483647 h 635"/>
                    <a:gd name="T28" fmla="*/ 2147483647 w 568"/>
                    <a:gd name="T29" fmla="*/ 2147483647 h 635"/>
                    <a:gd name="T30" fmla="*/ 2147483647 w 568"/>
                    <a:gd name="T31" fmla="*/ 2147483647 h 635"/>
                    <a:gd name="T32" fmla="*/ 2147483647 w 568"/>
                    <a:gd name="T33" fmla="*/ 2147483647 h 635"/>
                    <a:gd name="T34" fmla="*/ 2147483647 w 568"/>
                    <a:gd name="T35" fmla="*/ 2147483647 h 635"/>
                    <a:gd name="T36" fmla="*/ 2147483647 w 568"/>
                    <a:gd name="T37" fmla="*/ 2147483647 h 635"/>
                    <a:gd name="T38" fmla="*/ 2147483647 w 568"/>
                    <a:gd name="T39" fmla="*/ 2147483647 h 635"/>
                    <a:gd name="T40" fmla="*/ 2147483647 w 568"/>
                    <a:gd name="T41" fmla="*/ 2147483647 h 635"/>
                    <a:gd name="T42" fmla="*/ 2147483647 w 568"/>
                    <a:gd name="T43" fmla="*/ 2147483647 h 635"/>
                    <a:gd name="T44" fmla="*/ 2147483647 w 568"/>
                    <a:gd name="T45" fmla="*/ 2147483647 h 635"/>
                    <a:gd name="T46" fmla="*/ 2147483647 w 568"/>
                    <a:gd name="T47" fmla="*/ 2147483647 h 635"/>
                    <a:gd name="T48" fmla="*/ 2147483647 w 568"/>
                    <a:gd name="T49" fmla="*/ 2147483647 h 635"/>
                    <a:gd name="T50" fmla="*/ 2147483647 w 568"/>
                    <a:gd name="T51" fmla="*/ 2147483647 h 635"/>
                    <a:gd name="T52" fmla="*/ 2147483647 w 568"/>
                    <a:gd name="T53" fmla="*/ 2147483647 h 635"/>
                    <a:gd name="T54" fmla="*/ 2147483647 w 568"/>
                    <a:gd name="T55" fmla="*/ 2147483647 h 635"/>
                    <a:gd name="T56" fmla="*/ 2147483647 w 568"/>
                    <a:gd name="T57" fmla="*/ 2147483647 h 635"/>
                    <a:gd name="T58" fmla="*/ 2147483647 w 568"/>
                    <a:gd name="T59" fmla="*/ 2147483647 h 635"/>
                    <a:gd name="T60" fmla="*/ 2147483647 w 568"/>
                    <a:gd name="T61" fmla="*/ 2147483647 h 635"/>
                    <a:gd name="T62" fmla="*/ 2147483647 w 568"/>
                    <a:gd name="T63" fmla="*/ 2147483647 h 635"/>
                    <a:gd name="T64" fmla="*/ 2147483647 w 568"/>
                    <a:gd name="T65" fmla="*/ 2147483647 h 635"/>
                    <a:gd name="T66" fmla="*/ 2147483647 w 568"/>
                    <a:gd name="T67" fmla="*/ 2147483647 h 635"/>
                    <a:gd name="T68" fmla="*/ 2147483647 w 568"/>
                    <a:gd name="T69" fmla="*/ 2147483647 h 635"/>
                    <a:gd name="T70" fmla="*/ 2147483647 w 568"/>
                    <a:gd name="T71" fmla="*/ 2147483647 h 635"/>
                    <a:gd name="T72" fmla="*/ 2147483647 w 568"/>
                    <a:gd name="T73" fmla="*/ 2147483647 h 635"/>
                    <a:gd name="T74" fmla="*/ 2147483647 w 568"/>
                    <a:gd name="T75" fmla="*/ 2147483647 h 635"/>
                    <a:gd name="T76" fmla="*/ 2147483647 w 568"/>
                    <a:gd name="T77" fmla="*/ 2147483647 h 635"/>
                    <a:gd name="T78" fmla="*/ 2147483647 w 568"/>
                    <a:gd name="T79" fmla="*/ 2147483647 h 635"/>
                    <a:gd name="T80" fmla="*/ 2147483647 w 568"/>
                    <a:gd name="T81" fmla="*/ 2147483647 h 635"/>
                    <a:gd name="T82" fmla="*/ 2147483647 w 568"/>
                    <a:gd name="T83" fmla="*/ 2147483647 h 635"/>
                    <a:gd name="T84" fmla="*/ 2147483647 w 568"/>
                    <a:gd name="T85" fmla="*/ 2147483647 h 635"/>
                    <a:gd name="T86" fmla="*/ 2147483647 w 568"/>
                    <a:gd name="T87" fmla="*/ 2147483647 h 635"/>
                    <a:gd name="T88" fmla="*/ 2147483647 w 568"/>
                    <a:gd name="T89" fmla="*/ 2147483647 h 635"/>
                    <a:gd name="T90" fmla="*/ 2147483647 w 568"/>
                    <a:gd name="T91" fmla="*/ 2147483647 h 635"/>
                    <a:gd name="T92" fmla="*/ 2147483647 w 568"/>
                    <a:gd name="T93" fmla="*/ 2147483647 h 635"/>
                    <a:gd name="T94" fmla="*/ 2147483647 w 568"/>
                    <a:gd name="T95" fmla="*/ 2147483647 h 635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568"/>
                    <a:gd name="T145" fmla="*/ 0 h 635"/>
                    <a:gd name="T146" fmla="*/ 568 w 568"/>
                    <a:gd name="T147" fmla="*/ 635 h 635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568" h="635">
                      <a:moveTo>
                        <a:pt x="63" y="492"/>
                      </a:moveTo>
                      <a:lnTo>
                        <a:pt x="63" y="474"/>
                      </a:lnTo>
                      <a:lnTo>
                        <a:pt x="62" y="442"/>
                      </a:lnTo>
                      <a:lnTo>
                        <a:pt x="60" y="435"/>
                      </a:lnTo>
                      <a:lnTo>
                        <a:pt x="58" y="431"/>
                      </a:lnTo>
                      <a:lnTo>
                        <a:pt x="48" y="427"/>
                      </a:lnTo>
                      <a:lnTo>
                        <a:pt x="31" y="407"/>
                      </a:lnTo>
                      <a:lnTo>
                        <a:pt x="31" y="405"/>
                      </a:lnTo>
                      <a:lnTo>
                        <a:pt x="47" y="391"/>
                      </a:lnTo>
                      <a:lnTo>
                        <a:pt x="52" y="370"/>
                      </a:lnTo>
                      <a:lnTo>
                        <a:pt x="51" y="363"/>
                      </a:lnTo>
                      <a:lnTo>
                        <a:pt x="51" y="360"/>
                      </a:lnTo>
                      <a:lnTo>
                        <a:pt x="51" y="362"/>
                      </a:lnTo>
                      <a:lnTo>
                        <a:pt x="47" y="326"/>
                      </a:lnTo>
                      <a:lnTo>
                        <a:pt x="38" y="310"/>
                      </a:lnTo>
                      <a:lnTo>
                        <a:pt x="36" y="296"/>
                      </a:lnTo>
                      <a:lnTo>
                        <a:pt x="34" y="296"/>
                      </a:lnTo>
                      <a:lnTo>
                        <a:pt x="34" y="270"/>
                      </a:lnTo>
                      <a:lnTo>
                        <a:pt x="31" y="256"/>
                      </a:lnTo>
                      <a:lnTo>
                        <a:pt x="30" y="240"/>
                      </a:lnTo>
                      <a:lnTo>
                        <a:pt x="30" y="237"/>
                      </a:lnTo>
                      <a:lnTo>
                        <a:pt x="30" y="231"/>
                      </a:lnTo>
                      <a:lnTo>
                        <a:pt x="30" y="221"/>
                      </a:lnTo>
                      <a:lnTo>
                        <a:pt x="30" y="220"/>
                      </a:lnTo>
                      <a:lnTo>
                        <a:pt x="29" y="217"/>
                      </a:lnTo>
                      <a:lnTo>
                        <a:pt x="30" y="216"/>
                      </a:lnTo>
                      <a:lnTo>
                        <a:pt x="29" y="203"/>
                      </a:lnTo>
                      <a:lnTo>
                        <a:pt x="29" y="202"/>
                      </a:lnTo>
                      <a:lnTo>
                        <a:pt x="27" y="190"/>
                      </a:lnTo>
                      <a:lnTo>
                        <a:pt x="26" y="184"/>
                      </a:lnTo>
                      <a:lnTo>
                        <a:pt x="15" y="163"/>
                      </a:lnTo>
                      <a:lnTo>
                        <a:pt x="8" y="133"/>
                      </a:lnTo>
                      <a:lnTo>
                        <a:pt x="5" y="131"/>
                      </a:lnTo>
                      <a:lnTo>
                        <a:pt x="6" y="129"/>
                      </a:lnTo>
                      <a:lnTo>
                        <a:pt x="8" y="127"/>
                      </a:lnTo>
                      <a:lnTo>
                        <a:pt x="6" y="105"/>
                      </a:lnTo>
                      <a:lnTo>
                        <a:pt x="5" y="92"/>
                      </a:lnTo>
                      <a:lnTo>
                        <a:pt x="2" y="58"/>
                      </a:lnTo>
                      <a:lnTo>
                        <a:pt x="4" y="56"/>
                      </a:lnTo>
                      <a:lnTo>
                        <a:pt x="0" y="43"/>
                      </a:lnTo>
                      <a:lnTo>
                        <a:pt x="59" y="43"/>
                      </a:lnTo>
                      <a:lnTo>
                        <a:pt x="138" y="41"/>
                      </a:lnTo>
                      <a:lnTo>
                        <a:pt x="149" y="40"/>
                      </a:lnTo>
                      <a:lnTo>
                        <a:pt x="149" y="0"/>
                      </a:lnTo>
                      <a:lnTo>
                        <a:pt x="163" y="1"/>
                      </a:lnTo>
                      <a:lnTo>
                        <a:pt x="173" y="5"/>
                      </a:lnTo>
                      <a:lnTo>
                        <a:pt x="184" y="62"/>
                      </a:lnTo>
                      <a:lnTo>
                        <a:pt x="192" y="69"/>
                      </a:lnTo>
                      <a:lnTo>
                        <a:pt x="203" y="70"/>
                      </a:lnTo>
                      <a:lnTo>
                        <a:pt x="216" y="70"/>
                      </a:lnTo>
                      <a:lnTo>
                        <a:pt x="217" y="74"/>
                      </a:lnTo>
                      <a:lnTo>
                        <a:pt x="246" y="76"/>
                      </a:lnTo>
                      <a:lnTo>
                        <a:pt x="250" y="88"/>
                      </a:lnTo>
                      <a:lnTo>
                        <a:pt x="268" y="87"/>
                      </a:lnTo>
                      <a:lnTo>
                        <a:pt x="275" y="83"/>
                      </a:lnTo>
                      <a:lnTo>
                        <a:pt x="274" y="80"/>
                      </a:lnTo>
                      <a:lnTo>
                        <a:pt x="292" y="73"/>
                      </a:lnTo>
                      <a:lnTo>
                        <a:pt x="302" y="74"/>
                      </a:lnTo>
                      <a:lnTo>
                        <a:pt x="311" y="73"/>
                      </a:lnTo>
                      <a:lnTo>
                        <a:pt x="328" y="83"/>
                      </a:lnTo>
                      <a:lnTo>
                        <a:pt x="335" y="81"/>
                      </a:lnTo>
                      <a:lnTo>
                        <a:pt x="336" y="92"/>
                      </a:lnTo>
                      <a:lnTo>
                        <a:pt x="346" y="92"/>
                      </a:lnTo>
                      <a:lnTo>
                        <a:pt x="356" y="115"/>
                      </a:lnTo>
                      <a:lnTo>
                        <a:pt x="363" y="110"/>
                      </a:lnTo>
                      <a:lnTo>
                        <a:pt x="361" y="102"/>
                      </a:lnTo>
                      <a:lnTo>
                        <a:pt x="377" y="99"/>
                      </a:lnTo>
                      <a:lnTo>
                        <a:pt x="382" y="102"/>
                      </a:lnTo>
                      <a:lnTo>
                        <a:pt x="385" y="110"/>
                      </a:lnTo>
                      <a:lnTo>
                        <a:pt x="399" y="115"/>
                      </a:lnTo>
                      <a:lnTo>
                        <a:pt x="421" y="127"/>
                      </a:lnTo>
                      <a:lnTo>
                        <a:pt x="438" y="126"/>
                      </a:lnTo>
                      <a:lnTo>
                        <a:pt x="454" y="112"/>
                      </a:lnTo>
                      <a:lnTo>
                        <a:pt x="468" y="105"/>
                      </a:lnTo>
                      <a:lnTo>
                        <a:pt x="475" y="120"/>
                      </a:lnTo>
                      <a:lnTo>
                        <a:pt x="485" y="119"/>
                      </a:lnTo>
                      <a:lnTo>
                        <a:pt x="506" y="119"/>
                      </a:lnTo>
                      <a:lnTo>
                        <a:pt x="519" y="116"/>
                      </a:lnTo>
                      <a:lnTo>
                        <a:pt x="540" y="127"/>
                      </a:lnTo>
                      <a:lnTo>
                        <a:pt x="550" y="123"/>
                      </a:lnTo>
                      <a:lnTo>
                        <a:pt x="567" y="123"/>
                      </a:lnTo>
                      <a:lnTo>
                        <a:pt x="532" y="145"/>
                      </a:lnTo>
                      <a:lnTo>
                        <a:pt x="497" y="160"/>
                      </a:lnTo>
                      <a:lnTo>
                        <a:pt x="479" y="172"/>
                      </a:lnTo>
                      <a:lnTo>
                        <a:pt x="461" y="190"/>
                      </a:lnTo>
                      <a:lnTo>
                        <a:pt x="445" y="209"/>
                      </a:lnTo>
                      <a:lnTo>
                        <a:pt x="436" y="220"/>
                      </a:lnTo>
                      <a:lnTo>
                        <a:pt x="407" y="249"/>
                      </a:lnTo>
                      <a:lnTo>
                        <a:pt x="392" y="260"/>
                      </a:lnTo>
                      <a:lnTo>
                        <a:pt x="388" y="270"/>
                      </a:lnTo>
                      <a:lnTo>
                        <a:pt x="392" y="274"/>
                      </a:lnTo>
                      <a:lnTo>
                        <a:pt x="386" y="270"/>
                      </a:lnTo>
                      <a:lnTo>
                        <a:pt x="375" y="281"/>
                      </a:lnTo>
                      <a:lnTo>
                        <a:pt x="371" y="281"/>
                      </a:lnTo>
                      <a:lnTo>
                        <a:pt x="371" y="285"/>
                      </a:lnTo>
                      <a:lnTo>
                        <a:pt x="372" y="298"/>
                      </a:lnTo>
                      <a:lnTo>
                        <a:pt x="372" y="307"/>
                      </a:lnTo>
                      <a:lnTo>
                        <a:pt x="374" y="335"/>
                      </a:lnTo>
                      <a:lnTo>
                        <a:pt x="375" y="344"/>
                      </a:lnTo>
                      <a:lnTo>
                        <a:pt x="342" y="371"/>
                      </a:lnTo>
                      <a:lnTo>
                        <a:pt x="335" y="384"/>
                      </a:lnTo>
                      <a:lnTo>
                        <a:pt x="332" y="393"/>
                      </a:lnTo>
                      <a:lnTo>
                        <a:pt x="343" y="402"/>
                      </a:lnTo>
                      <a:lnTo>
                        <a:pt x="346" y="407"/>
                      </a:lnTo>
                      <a:lnTo>
                        <a:pt x="345" y="430"/>
                      </a:lnTo>
                      <a:lnTo>
                        <a:pt x="345" y="435"/>
                      </a:lnTo>
                      <a:lnTo>
                        <a:pt x="345" y="438"/>
                      </a:lnTo>
                      <a:lnTo>
                        <a:pt x="345" y="439"/>
                      </a:lnTo>
                      <a:lnTo>
                        <a:pt x="346" y="448"/>
                      </a:lnTo>
                      <a:lnTo>
                        <a:pt x="345" y="461"/>
                      </a:lnTo>
                      <a:lnTo>
                        <a:pt x="346" y="475"/>
                      </a:lnTo>
                      <a:lnTo>
                        <a:pt x="345" y="489"/>
                      </a:lnTo>
                      <a:lnTo>
                        <a:pt x="349" y="492"/>
                      </a:lnTo>
                      <a:lnTo>
                        <a:pt x="352" y="495"/>
                      </a:lnTo>
                      <a:lnTo>
                        <a:pt x="368" y="507"/>
                      </a:lnTo>
                      <a:lnTo>
                        <a:pt x="382" y="509"/>
                      </a:lnTo>
                      <a:lnTo>
                        <a:pt x="382" y="510"/>
                      </a:lnTo>
                      <a:lnTo>
                        <a:pt x="384" y="514"/>
                      </a:lnTo>
                      <a:lnTo>
                        <a:pt x="389" y="518"/>
                      </a:lnTo>
                      <a:lnTo>
                        <a:pt x="390" y="520"/>
                      </a:lnTo>
                      <a:lnTo>
                        <a:pt x="397" y="521"/>
                      </a:lnTo>
                      <a:lnTo>
                        <a:pt x="402" y="523"/>
                      </a:lnTo>
                      <a:lnTo>
                        <a:pt x="408" y="525"/>
                      </a:lnTo>
                      <a:lnTo>
                        <a:pt x="418" y="539"/>
                      </a:lnTo>
                      <a:lnTo>
                        <a:pt x="421" y="545"/>
                      </a:lnTo>
                      <a:lnTo>
                        <a:pt x="432" y="552"/>
                      </a:lnTo>
                      <a:lnTo>
                        <a:pt x="439" y="559"/>
                      </a:lnTo>
                      <a:lnTo>
                        <a:pt x="445" y="561"/>
                      </a:lnTo>
                      <a:lnTo>
                        <a:pt x="449" y="561"/>
                      </a:lnTo>
                      <a:lnTo>
                        <a:pt x="454" y="564"/>
                      </a:lnTo>
                      <a:lnTo>
                        <a:pt x="454" y="566"/>
                      </a:lnTo>
                      <a:lnTo>
                        <a:pt x="458" y="570"/>
                      </a:lnTo>
                      <a:lnTo>
                        <a:pt x="465" y="578"/>
                      </a:lnTo>
                      <a:lnTo>
                        <a:pt x="467" y="579"/>
                      </a:lnTo>
                      <a:lnTo>
                        <a:pt x="471" y="586"/>
                      </a:lnTo>
                      <a:lnTo>
                        <a:pt x="471" y="589"/>
                      </a:lnTo>
                      <a:lnTo>
                        <a:pt x="469" y="592"/>
                      </a:lnTo>
                      <a:lnTo>
                        <a:pt x="469" y="604"/>
                      </a:lnTo>
                      <a:lnTo>
                        <a:pt x="472" y="607"/>
                      </a:lnTo>
                      <a:lnTo>
                        <a:pt x="475" y="615"/>
                      </a:lnTo>
                      <a:lnTo>
                        <a:pt x="472" y="617"/>
                      </a:lnTo>
                      <a:lnTo>
                        <a:pt x="465" y="617"/>
                      </a:lnTo>
                      <a:lnTo>
                        <a:pt x="445" y="618"/>
                      </a:lnTo>
                      <a:lnTo>
                        <a:pt x="443" y="618"/>
                      </a:lnTo>
                      <a:lnTo>
                        <a:pt x="435" y="618"/>
                      </a:lnTo>
                      <a:lnTo>
                        <a:pt x="407" y="621"/>
                      </a:lnTo>
                      <a:lnTo>
                        <a:pt x="378" y="622"/>
                      </a:lnTo>
                      <a:lnTo>
                        <a:pt x="371" y="622"/>
                      </a:lnTo>
                      <a:lnTo>
                        <a:pt x="335" y="625"/>
                      </a:lnTo>
                      <a:lnTo>
                        <a:pt x="334" y="625"/>
                      </a:lnTo>
                      <a:lnTo>
                        <a:pt x="331" y="625"/>
                      </a:lnTo>
                      <a:lnTo>
                        <a:pt x="306" y="625"/>
                      </a:lnTo>
                      <a:lnTo>
                        <a:pt x="303" y="627"/>
                      </a:lnTo>
                      <a:lnTo>
                        <a:pt x="296" y="627"/>
                      </a:lnTo>
                      <a:lnTo>
                        <a:pt x="285" y="627"/>
                      </a:lnTo>
                      <a:lnTo>
                        <a:pt x="268" y="628"/>
                      </a:lnTo>
                      <a:lnTo>
                        <a:pt x="267" y="628"/>
                      </a:lnTo>
                      <a:lnTo>
                        <a:pt x="259" y="628"/>
                      </a:lnTo>
                      <a:lnTo>
                        <a:pt x="256" y="628"/>
                      </a:lnTo>
                      <a:lnTo>
                        <a:pt x="237" y="629"/>
                      </a:lnTo>
                      <a:lnTo>
                        <a:pt x="227" y="629"/>
                      </a:lnTo>
                      <a:lnTo>
                        <a:pt x="223" y="629"/>
                      </a:lnTo>
                      <a:lnTo>
                        <a:pt x="206" y="629"/>
                      </a:lnTo>
                      <a:lnTo>
                        <a:pt x="198" y="629"/>
                      </a:lnTo>
                      <a:lnTo>
                        <a:pt x="189" y="629"/>
                      </a:lnTo>
                      <a:lnTo>
                        <a:pt x="188" y="629"/>
                      </a:lnTo>
                      <a:lnTo>
                        <a:pt x="185" y="629"/>
                      </a:lnTo>
                      <a:lnTo>
                        <a:pt x="169" y="631"/>
                      </a:lnTo>
                      <a:lnTo>
                        <a:pt x="159" y="631"/>
                      </a:lnTo>
                      <a:lnTo>
                        <a:pt x="149" y="632"/>
                      </a:lnTo>
                      <a:lnTo>
                        <a:pt x="144" y="632"/>
                      </a:lnTo>
                      <a:lnTo>
                        <a:pt x="123" y="632"/>
                      </a:lnTo>
                      <a:lnTo>
                        <a:pt x="120" y="632"/>
                      </a:lnTo>
                      <a:lnTo>
                        <a:pt x="110" y="632"/>
                      </a:lnTo>
                      <a:lnTo>
                        <a:pt x="106" y="632"/>
                      </a:lnTo>
                      <a:lnTo>
                        <a:pt x="101" y="632"/>
                      </a:lnTo>
                      <a:lnTo>
                        <a:pt x="97" y="632"/>
                      </a:lnTo>
                      <a:lnTo>
                        <a:pt x="80" y="632"/>
                      </a:lnTo>
                      <a:lnTo>
                        <a:pt x="70" y="634"/>
                      </a:lnTo>
                      <a:lnTo>
                        <a:pt x="65" y="634"/>
                      </a:lnTo>
                      <a:lnTo>
                        <a:pt x="65" y="620"/>
                      </a:lnTo>
                      <a:lnTo>
                        <a:pt x="65" y="606"/>
                      </a:lnTo>
                      <a:lnTo>
                        <a:pt x="65" y="595"/>
                      </a:lnTo>
                      <a:lnTo>
                        <a:pt x="63" y="579"/>
                      </a:lnTo>
                      <a:lnTo>
                        <a:pt x="63" y="566"/>
                      </a:lnTo>
                      <a:lnTo>
                        <a:pt x="63" y="557"/>
                      </a:lnTo>
                      <a:lnTo>
                        <a:pt x="63" y="521"/>
                      </a:lnTo>
                      <a:lnTo>
                        <a:pt x="63" y="511"/>
                      </a:lnTo>
                      <a:lnTo>
                        <a:pt x="63" y="492"/>
                      </a:lnTo>
                    </a:path>
                  </a:pathLst>
                </a:custGeom>
                <a:solidFill>
                  <a:srgbClr val="40A8CC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1" name="Freeform 234"/>
                <p:cNvSpPr>
                  <a:spLocks/>
                </p:cNvSpPr>
                <p:nvPr/>
              </p:nvSpPr>
              <p:spPr bwMode="auto">
                <a:xfrm>
                  <a:off x="3830040" y="1682575"/>
                  <a:ext cx="900113" cy="503238"/>
                </a:xfrm>
                <a:custGeom>
                  <a:avLst/>
                  <a:gdLst>
                    <a:gd name="T0" fmla="*/ 2147483647 w 569"/>
                    <a:gd name="T1" fmla="*/ 2147483647 h 343"/>
                    <a:gd name="T2" fmla="*/ 2147483647 w 569"/>
                    <a:gd name="T3" fmla="*/ 2147483647 h 343"/>
                    <a:gd name="T4" fmla="*/ 2147483647 w 569"/>
                    <a:gd name="T5" fmla="*/ 2147483647 h 343"/>
                    <a:gd name="T6" fmla="*/ 2147483647 w 569"/>
                    <a:gd name="T7" fmla="*/ 2147483647 h 343"/>
                    <a:gd name="T8" fmla="*/ 2147483647 w 569"/>
                    <a:gd name="T9" fmla="*/ 2147483647 h 343"/>
                    <a:gd name="T10" fmla="*/ 2147483647 w 569"/>
                    <a:gd name="T11" fmla="*/ 2147483647 h 343"/>
                    <a:gd name="T12" fmla="*/ 2147483647 w 569"/>
                    <a:gd name="T13" fmla="*/ 2147483647 h 343"/>
                    <a:gd name="T14" fmla="*/ 2147483647 w 569"/>
                    <a:gd name="T15" fmla="*/ 2147483647 h 343"/>
                    <a:gd name="T16" fmla="*/ 2147483647 w 569"/>
                    <a:gd name="T17" fmla="*/ 2147483647 h 343"/>
                    <a:gd name="T18" fmla="*/ 2147483647 w 569"/>
                    <a:gd name="T19" fmla="*/ 2147483647 h 343"/>
                    <a:gd name="T20" fmla="*/ 2147483647 w 569"/>
                    <a:gd name="T21" fmla="*/ 2147483647 h 343"/>
                    <a:gd name="T22" fmla="*/ 2147483647 w 569"/>
                    <a:gd name="T23" fmla="*/ 2147483647 h 343"/>
                    <a:gd name="T24" fmla="*/ 2147483647 w 569"/>
                    <a:gd name="T25" fmla="*/ 2147483647 h 343"/>
                    <a:gd name="T26" fmla="*/ 2147483647 w 569"/>
                    <a:gd name="T27" fmla="*/ 2147483647 h 343"/>
                    <a:gd name="T28" fmla="*/ 2147483647 w 569"/>
                    <a:gd name="T29" fmla="*/ 2147483647 h 343"/>
                    <a:gd name="T30" fmla="*/ 2147483647 w 569"/>
                    <a:gd name="T31" fmla="*/ 2147483647 h 343"/>
                    <a:gd name="T32" fmla="*/ 2147483647 w 569"/>
                    <a:gd name="T33" fmla="*/ 2147483647 h 343"/>
                    <a:gd name="T34" fmla="*/ 2147483647 w 569"/>
                    <a:gd name="T35" fmla="*/ 2147483647 h 343"/>
                    <a:gd name="T36" fmla="*/ 2147483647 w 569"/>
                    <a:gd name="T37" fmla="*/ 2147483647 h 343"/>
                    <a:gd name="T38" fmla="*/ 2147483647 w 569"/>
                    <a:gd name="T39" fmla="*/ 2147483647 h 343"/>
                    <a:gd name="T40" fmla="*/ 2147483647 w 569"/>
                    <a:gd name="T41" fmla="*/ 2147483647 h 343"/>
                    <a:gd name="T42" fmla="*/ 2147483647 w 569"/>
                    <a:gd name="T43" fmla="*/ 2147483647 h 343"/>
                    <a:gd name="T44" fmla="*/ 2147483647 w 569"/>
                    <a:gd name="T45" fmla="*/ 2147483647 h 343"/>
                    <a:gd name="T46" fmla="*/ 2147483647 w 569"/>
                    <a:gd name="T47" fmla="*/ 2147483647 h 343"/>
                    <a:gd name="T48" fmla="*/ 2147483647 w 569"/>
                    <a:gd name="T49" fmla="*/ 2147483647 h 343"/>
                    <a:gd name="T50" fmla="*/ 2147483647 w 569"/>
                    <a:gd name="T51" fmla="*/ 2147483647 h 343"/>
                    <a:gd name="T52" fmla="*/ 2147483647 w 569"/>
                    <a:gd name="T53" fmla="*/ 2147483647 h 343"/>
                    <a:gd name="T54" fmla="*/ 2147483647 w 569"/>
                    <a:gd name="T55" fmla="*/ 2147483647 h 343"/>
                    <a:gd name="T56" fmla="*/ 2147483647 w 569"/>
                    <a:gd name="T57" fmla="*/ 2147483647 h 343"/>
                    <a:gd name="T58" fmla="*/ 2147483647 w 569"/>
                    <a:gd name="T59" fmla="*/ 2147483647 h 343"/>
                    <a:gd name="T60" fmla="*/ 2147483647 w 569"/>
                    <a:gd name="T61" fmla="*/ 2147483647 h 343"/>
                    <a:gd name="T62" fmla="*/ 2147483647 w 569"/>
                    <a:gd name="T63" fmla="*/ 2147483647 h 343"/>
                    <a:gd name="T64" fmla="*/ 2147483647 w 569"/>
                    <a:gd name="T65" fmla="*/ 2147483647 h 343"/>
                    <a:gd name="T66" fmla="*/ 2147483647 w 569"/>
                    <a:gd name="T67" fmla="*/ 2147483647 h 343"/>
                    <a:gd name="T68" fmla="*/ 2147483647 w 569"/>
                    <a:gd name="T69" fmla="*/ 2147483647 h 343"/>
                    <a:gd name="T70" fmla="*/ 2147483647 w 569"/>
                    <a:gd name="T71" fmla="*/ 2147483647 h 343"/>
                    <a:gd name="T72" fmla="*/ 2147483647 w 569"/>
                    <a:gd name="T73" fmla="*/ 2147483647 h 343"/>
                    <a:gd name="T74" fmla="*/ 2147483647 w 569"/>
                    <a:gd name="T75" fmla="*/ 2147483647 h 343"/>
                    <a:gd name="T76" fmla="*/ 2147483647 w 569"/>
                    <a:gd name="T77" fmla="*/ 2147483647 h 343"/>
                    <a:gd name="T78" fmla="*/ 2147483647 w 569"/>
                    <a:gd name="T79" fmla="*/ 2147483647 h 343"/>
                    <a:gd name="T80" fmla="*/ 2147483647 w 569"/>
                    <a:gd name="T81" fmla="*/ 2147483647 h 343"/>
                    <a:gd name="T82" fmla="*/ 2147483647 w 569"/>
                    <a:gd name="T83" fmla="*/ 2147483647 h 343"/>
                    <a:gd name="T84" fmla="*/ 2147483647 w 569"/>
                    <a:gd name="T85" fmla="*/ 2147483647 h 343"/>
                    <a:gd name="T86" fmla="*/ 2147483647 w 569"/>
                    <a:gd name="T87" fmla="*/ 2147483647 h 343"/>
                    <a:gd name="T88" fmla="*/ 2147483647 w 569"/>
                    <a:gd name="T89" fmla="*/ 2147483647 h 343"/>
                    <a:gd name="T90" fmla="*/ 2147483647 w 569"/>
                    <a:gd name="T91" fmla="*/ 2147483647 h 343"/>
                    <a:gd name="T92" fmla="*/ 2147483647 w 569"/>
                    <a:gd name="T93" fmla="*/ 2147483647 h 343"/>
                    <a:gd name="T94" fmla="*/ 2147483647 w 569"/>
                    <a:gd name="T95" fmla="*/ 2147483647 h 343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569"/>
                    <a:gd name="T145" fmla="*/ 0 h 343"/>
                    <a:gd name="T146" fmla="*/ 569 w 569"/>
                    <a:gd name="T147" fmla="*/ 343 h 343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569" h="343">
                      <a:moveTo>
                        <a:pt x="155" y="335"/>
                      </a:moveTo>
                      <a:lnTo>
                        <a:pt x="212" y="336"/>
                      </a:lnTo>
                      <a:lnTo>
                        <a:pt x="222" y="337"/>
                      </a:lnTo>
                      <a:lnTo>
                        <a:pt x="268" y="337"/>
                      </a:lnTo>
                      <a:lnTo>
                        <a:pt x="269" y="337"/>
                      </a:lnTo>
                      <a:lnTo>
                        <a:pt x="270" y="337"/>
                      </a:lnTo>
                      <a:lnTo>
                        <a:pt x="306" y="339"/>
                      </a:lnTo>
                      <a:lnTo>
                        <a:pt x="306" y="340"/>
                      </a:lnTo>
                      <a:lnTo>
                        <a:pt x="316" y="340"/>
                      </a:lnTo>
                      <a:lnTo>
                        <a:pt x="329" y="340"/>
                      </a:lnTo>
                      <a:lnTo>
                        <a:pt x="336" y="340"/>
                      </a:lnTo>
                      <a:lnTo>
                        <a:pt x="363" y="340"/>
                      </a:lnTo>
                      <a:lnTo>
                        <a:pt x="383" y="340"/>
                      </a:lnTo>
                      <a:lnTo>
                        <a:pt x="401" y="340"/>
                      </a:lnTo>
                      <a:lnTo>
                        <a:pt x="404" y="340"/>
                      </a:lnTo>
                      <a:lnTo>
                        <a:pt x="430" y="342"/>
                      </a:lnTo>
                      <a:lnTo>
                        <a:pt x="440" y="342"/>
                      </a:lnTo>
                      <a:lnTo>
                        <a:pt x="458" y="342"/>
                      </a:lnTo>
                      <a:lnTo>
                        <a:pt x="459" y="342"/>
                      </a:lnTo>
                      <a:lnTo>
                        <a:pt x="461" y="342"/>
                      </a:lnTo>
                      <a:lnTo>
                        <a:pt x="497" y="342"/>
                      </a:lnTo>
                      <a:lnTo>
                        <a:pt x="516" y="342"/>
                      </a:lnTo>
                      <a:lnTo>
                        <a:pt x="518" y="342"/>
                      </a:lnTo>
                      <a:lnTo>
                        <a:pt x="534" y="342"/>
                      </a:lnTo>
                      <a:lnTo>
                        <a:pt x="554" y="340"/>
                      </a:lnTo>
                      <a:lnTo>
                        <a:pt x="568" y="340"/>
                      </a:lnTo>
                      <a:lnTo>
                        <a:pt x="566" y="333"/>
                      </a:lnTo>
                      <a:lnTo>
                        <a:pt x="566" y="330"/>
                      </a:lnTo>
                      <a:lnTo>
                        <a:pt x="566" y="332"/>
                      </a:lnTo>
                      <a:lnTo>
                        <a:pt x="562" y="296"/>
                      </a:lnTo>
                      <a:lnTo>
                        <a:pt x="554" y="280"/>
                      </a:lnTo>
                      <a:lnTo>
                        <a:pt x="551" y="266"/>
                      </a:lnTo>
                      <a:lnTo>
                        <a:pt x="549" y="266"/>
                      </a:lnTo>
                      <a:lnTo>
                        <a:pt x="549" y="240"/>
                      </a:lnTo>
                      <a:lnTo>
                        <a:pt x="547" y="226"/>
                      </a:lnTo>
                      <a:lnTo>
                        <a:pt x="545" y="209"/>
                      </a:lnTo>
                      <a:lnTo>
                        <a:pt x="545" y="207"/>
                      </a:lnTo>
                      <a:lnTo>
                        <a:pt x="545" y="201"/>
                      </a:lnTo>
                      <a:lnTo>
                        <a:pt x="545" y="191"/>
                      </a:lnTo>
                      <a:lnTo>
                        <a:pt x="545" y="190"/>
                      </a:lnTo>
                      <a:lnTo>
                        <a:pt x="544" y="187"/>
                      </a:lnTo>
                      <a:lnTo>
                        <a:pt x="545" y="186"/>
                      </a:lnTo>
                      <a:lnTo>
                        <a:pt x="544" y="173"/>
                      </a:lnTo>
                      <a:lnTo>
                        <a:pt x="544" y="172"/>
                      </a:lnTo>
                      <a:lnTo>
                        <a:pt x="543" y="159"/>
                      </a:lnTo>
                      <a:lnTo>
                        <a:pt x="541" y="154"/>
                      </a:lnTo>
                      <a:lnTo>
                        <a:pt x="530" y="133"/>
                      </a:lnTo>
                      <a:lnTo>
                        <a:pt x="523" y="102"/>
                      </a:lnTo>
                      <a:lnTo>
                        <a:pt x="520" y="101"/>
                      </a:lnTo>
                      <a:lnTo>
                        <a:pt x="522" y="98"/>
                      </a:lnTo>
                      <a:lnTo>
                        <a:pt x="523" y="97"/>
                      </a:lnTo>
                      <a:lnTo>
                        <a:pt x="522" y="75"/>
                      </a:lnTo>
                      <a:lnTo>
                        <a:pt x="520" y="62"/>
                      </a:lnTo>
                      <a:lnTo>
                        <a:pt x="518" y="27"/>
                      </a:lnTo>
                      <a:lnTo>
                        <a:pt x="519" y="26"/>
                      </a:lnTo>
                      <a:lnTo>
                        <a:pt x="515" y="12"/>
                      </a:lnTo>
                      <a:lnTo>
                        <a:pt x="462" y="12"/>
                      </a:lnTo>
                      <a:lnTo>
                        <a:pt x="386" y="12"/>
                      </a:lnTo>
                      <a:lnTo>
                        <a:pt x="348" y="12"/>
                      </a:lnTo>
                      <a:lnTo>
                        <a:pt x="299" y="12"/>
                      </a:lnTo>
                      <a:lnTo>
                        <a:pt x="215" y="9"/>
                      </a:lnTo>
                      <a:lnTo>
                        <a:pt x="205" y="9"/>
                      </a:lnTo>
                      <a:lnTo>
                        <a:pt x="166" y="8"/>
                      </a:lnTo>
                      <a:lnTo>
                        <a:pt x="101" y="5"/>
                      </a:lnTo>
                      <a:lnTo>
                        <a:pt x="19" y="0"/>
                      </a:lnTo>
                      <a:lnTo>
                        <a:pt x="18" y="26"/>
                      </a:lnTo>
                      <a:lnTo>
                        <a:pt x="18" y="36"/>
                      </a:lnTo>
                      <a:lnTo>
                        <a:pt x="18" y="38"/>
                      </a:lnTo>
                      <a:lnTo>
                        <a:pt x="18" y="40"/>
                      </a:lnTo>
                      <a:lnTo>
                        <a:pt x="16" y="52"/>
                      </a:lnTo>
                      <a:lnTo>
                        <a:pt x="16" y="65"/>
                      </a:lnTo>
                      <a:lnTo>
                        <a:pt x="15" y="93"/>
                      </a:lnTo>
                      <a:lnTo>
                        <a:pt x="13" y="107"/>
                      </a:lnTo>
                      <a:lnTo>
                        <a:pt x="12" y="119"/>
                      </a:lnTo>
                      <a:lnTo>
                        <a:pt x="12" y="133"/>
                      </a:lnTo>
                      <a:lnTo>
                        <a:pt x="9" y="171"/>
                      </a:lnTo>
                      <a:lnTo>
                        <a:pt x="9" y="173"/>
                      </a:lnTo>
                      <a:lnTo>
                        <a:pt x="9" y="177"/>
                      </a:lnTo>
                      <a:lnTo>
                        <a:pt x="8" y="200"/>
                      </a:lnTo>
                      <a:lnTo>
                        <a:pt x="5" y="240"/>
                      </a:lnTo>
                      <a:lnTo>
                        <a:pt x="5" y="251"/>
                      </a:lnTo>
                      <a:lnTo>
                        <a:pt x="4" y="262"/>
                      </a:lnTo>
                      <a:lnTo>
                        <a:pt x="4" y="266"/>
                      </a:lnTo>
                      <a:lnTo>
                        <a:pt x="2" y="290"/>
                      </a:lnTo>
                      <a:lnTo>
                        <a:pt x="2" y="294"/>
                      </a:lnTo>
                      <a:lnTo>
                        <a:pt x="1" y="311"/>
                      </a:lnTo>
                      <a:lnTo>
                        <a:pt x="0" y="326"/>
                      </a:lnTo>
                      <a:lnTo>
                        <a:pt x="4" y="328"/>
                      </a:lnTo>
                      <a:lnTo>
                        <a:pt x="31" y="328"/>
                      </a:lnTo>
                      <a:lnTo>
                        <a:pt x="80" y="330"/>
                      </a:lnTo>
                      <a:lnTo>
                        <a:pt x="84" y="330"/>
                      </a:lnTo>
                      <a:lnTo>
                        <a:pt x="118" y="332"/>
                      </a:lnTo>
                      <a:lnTo>
                        <a:pt x="145" y="335"/>
                      </a:lnTo>
                      <a:lnTo>
                        <a:pt x="155" y="335"/>
                      </a:lnTo>
                    </a:path>
                  </a:pathLst>
                </a:custGeom>
                <a:solidFill>
                  <a:srgbClr val="E7E6E6">
                    <a:lumMod val="75000"/>
                  </a:srgbClr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2" name="Freeform 235" descr="25%"/>
                <p:cNvSpPr>
                  <a:spLocks/>
                </p:cNvSpPr>
                <p:nvPr/>
              </p:nvSpPr>
              <p:spPr bwMode="auto">
                <a:xfrm>
                  <a:off x="3782415" y="2627138"/>
                  <a:ext cx="1122363" cy="508000"/>
                </a:xfrm>
                <a:custGeom>
                  <a:avLst/>
                  <a:gdLst>
                    <a:gd name="T0" fmla="*/ 2147483647 w 711"/>
                    <a:gd name="T1" fmla="*/ 2147483647 h 345"/>
                    <a:gd name="T2" fmla="*/ 2147483647 w 711"/>
                    <a:gd name="T3" fmla="*/ 2147483647 h 345"/>
                    <a:gd name="T4" fmla="*/ 2147483647 w 711"/>
                    <a:gd name="T5" fmla="*/ 2147483647 h 345"/>
                    <a:gd name="T6" fmla="*/ 2147483647 w 711"/>
                    <a:gd name="T7" fmla="*/ 2147483647 h 345"/>
                    <a:gd name="T8" fmla="*/ 2147483647 w 711"/>
                    <a:gd name="T9" fmla="*/ 2147483647 h 345"/>
                    <a:gd name="T10" fmla="*/ 2147483647 w 711"/>
                    <a:gd name="T11" fmla="*/ 2147483647 h 345"/>
                    <a:gd name="T12" fmla="*/ 2147483647 w 711"/>
                    <a:gd name="T13" fmla="*/ 2147483647 h 345"/>
                    <a:gd name="T14" fmla="*/ 2147483647 w 711"/>
                    <a:gd name="T15" fmla="*/ 2147483647 h 345"/>
                    <a:gd name="T16" fmla="*/ 2147483647 w 711"/>
                    <a:gd name="T17" fmla="*/ 2147483647 h 345"/>
                    <a:gd name="T18" fmla="*/ 2147483647 w 711"/>
                    <a:gd name="T19" fmla="*/ 2147483647 h 345"/>
                    <a:gd name="T20" fmla="*/ 2147483647 w 711"/>
                    <a:gd name="T21" fmla="*/ 2147483647 h 345"/>
                    <a:gd name="T22" fmla="*/ 0 w 711"/>
                    <a:gd name="T23" fmla="*/ 2147483647 h 345"/>
                    <a:gd name="T24" fmla="*/ 2147483647 w 711"/>
                    <a:gd name="T25" fmla="*/ 2147483647 h 345"/>
                    <a:gd name="T26" fmla="*/ 2147483647 w 711"/>
                    <a:gd name="T27" fmla="*/ 2147483647 h 345"/>
                    <a:gd name="T28" fmla="*/ 2147483647 w 711"/>
                    <a:gd name="T29" fmla="*/ 2147483647 h 345"/>
                    <a:gd name="T30" fmla="*/ 2147483647 w 711"/>
                    <a:gd name="T31" fmla="*/ 2147483647 h 345"/>
                    <a:gd name="T32" fmla="*/ 2147483647 w 711"/>
                    <a:gd name="T33" fmla="*/ 2147483647 h 345"/>
                    <a:gd name="T34" fmla="*/ 2147483647 w 711"/>
                    <a:gd name="T35" fmla="*/ 2147483647 h 345"/>
                    <a:gd name="T36" fmla="*/ 2147483647 w 711"/>
                    <a:gd name="T37" fmla="*/ 2147483647 h 345"/>
                    <a:gd name="T38" fmla="*/ 2147483647 w 711"/>
                    <a:gd name="T39" fmla="*/ 2147483647 h 345"/>
                    <a:gd name="T40" fmla="*/ 2147483647 w 711"/>
                    <a:gd name="T41" fmla="*/ 2147483647 h 345"/>
                    <a:gd name="T42" fmla="*/ 2147483647 w 711"/>
                    <a:gd name="T43" fmla="*/ 2147483647 h 345"/>
                    <a:gd name="T44" fmla="*/ 2147483647 w 711"/>
                    <a:gd name="T45" fmla="*/ 2147483647 h 345"/>
                    <a:gd name="T46" fmla="*/ 2147483647 w 711"/>
                    <a:gd name="T47" fmla="*/ 2147483647 h 345"/>
                    <a:gd name="T48" fmla="*/ 2147483647 w 711"/>
                    <a:gd name="T49" fmla="*/ 2147483647 h 345"/>
                    <a:gd name="T50" fmla="*/ 2147483647 w 711"/>
                    <a:gd name="T51" fmla="*/ 2147483647 h 345"/>
                    <a:gd name="T52" fmla="*/ 2147483647 w 711"/>
                    <a:gd name="T53" fmla="*/ 2147483647 h 345"/>
                    <a:gd name="T54" fmla="*/ 2147483647 w 711"/>
                    <a:gd name="T55" fmla="*/ 2147483647 h 345"/>
                    <a:gd name="T56" fmla="*/ 2147483647 w 711"/>
                    <a:gd name="T57" fmla="*/ 2147483647 h 345"/>
                    <a:gd name="T58" fmla="*/ 2147483647 w 711"/>
                    <a:gd name="T59" fmla="*/ 2147483647 h 345"/>
                    <a:gd name="T60" fmla="*/ 2147483647 w 711"/>
                    <a:gd name="T61" fmla="*/ 2147483647 h 345"/>
                    <a:gd name="T62" fmla="*/ 2147483647 w 711"/>
                    <a:gd name="T63" fmla="*/ 2147483647 h 345"/>
                    <a:gd name="T64" fmla="*/ 2147483647 w 711"/>
                    <a:gd name="T65" fmla="*/ 2147483647 h 345"/>
                    <a:gd name="T66" fmla="*/ 2147483647 w 711"/>
                    <a:gd name="T67" fmla="*/ 2147483647 h 345"/>
                    <a:gd name="T68" fmla="*/ 2147483647 w 711"/>
                    <a:gd name="T69" fmla="*/ 2147483647 h 345"/>
                    <a:gd name="T70" fmla="*/ 2147483647 w 711"/>
                    <a:gd name="T71" fmla="*/ 2147483647 h 345"/>
                    <a:gd name="T72" fmla="*/ 2147483647 w 711"/>
                    <a:gd name="T73" fmla="*/ 2147483647 h 345"/>
                    <a:gd name="T74" fmla="*/ 2147483647 w 711"/>
                    <a:gd name="T75" fmla="*/ 2147483647 h 345"/>
                    <a:gd name="T76" fmla="*/ 2147483647 w 711"/>
                    <a:gd name="T77" fmla="*/ 2147483647 h 345"/>
                    <a:gd name="T78" fmla="*/ 2147483647 w 711"/>
                    <a:gd name="T79" fmla="*/ 2147483647 h 345"/>
                    <a:gd name="T80" fmla="*/ 2147483647 w 711"/>
                    <a:gd name="T81" fmla="*/ 2147483647 h 345"/>
                    <a:gd name="T82" fmla="*/ 2147483647 w 711"/>
                    <a:gd name="T83" fmla="*/ 2147483647 h 345"/>
                    <a:gd name="T84" fmla="*/ 2147483647 w 711"/>
                    <a:gd name="T85" fmla="*/ 2147483647 h 345"/>
                    <a:gd name="T86" fmla="*/ 2147483647 w 711"/>
                    <a:gd name="T87" fmla="*/ 2147483647 h 345"/>
                    <a:gd name="T88" fmla="*/ 2147483647 w 711"/>
                    <a:gd name="T89" fmla="*/ 2147483647 h 345"/>
                    <a:gd name="T90" fmla="*/ 2147483647 w 711"/>
                    <a:gd name="T91" fmla="*/ 2147483647 h 345"/>
                    <a:gd name="T92" fmla="*/ 2147483647 w 711"/>
                    <a:gd name="T93" fmla="*/ 2147483647 h 345"/>
                    <a:gd name="T94" fmla="*/ 2147483647 w 711"/>
                    <a:gd name="T95" fmla="*/ 2147483647 h 345"/>
                    <a:gd name="T96" fmla="*/ 2147483647 w 711"/>
                    <a:gd name="T97" fmla="*/ 2147483647 h 345"/>
                    <a:gd name="T98" fmla="*/ 2147483647 w 711"/>
                    <a:gd name="T99" fmla="*/ 2147483647 h 345"/>
                    <a:gd name="T100" fmla="*/ 2147483647 w 711"/>
                    <a:gd name="T101" fmla="*/ 2147483647 h 345"/>
                    <a:gd name="T102" fmla="*/ 2147483647 w 711"/>
                    <a:gd name="T103" fmla="*/ 2147483647 h 345"/>
                    <a:gd name="T104" fmla="*/ 2147483647 w 711"/>
                    <a:gd name="T105" fmla="*/ 2147483647 h 345"/>
                    <a:gd name="T106" fmla="*/ 2147483647 w 711"/>
                    <a:gd name="T107" fmla="*/ 2147483647 h 345"/>
                    <a:gd name="T108" fmla="*/ 2147483647 w 711"/>
                    <a:gd name="T109" fmla="*/ 2147483647 h 345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711"/>
                    <a:gd name="T166" fmla="*/ 0 h 345"/>
                    <a:gd name="T167" fmla="*/ 711 w 711"/>
                    <a:gd name="T168" fmla="*/ 345 h 345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711" h="345">
                      <a:moveTo>
                        <a:pt x="430" y="344"/>
                      </a:moveTo>
                      <a:lnTo>
                        <a:pt x="427" y="344"/>
                      </a:lnTo>
                      <a:lnTo>
                        <a:pt x="417" y="344"/>
                      </a:lnTo>
                      <a:lnTo>
                        <a:pt x="401" y="344"/>
                      </a:lnTo>
                      <a:lnTo>
                        <a:pt x="397" y="342"/>
                      </a:lnTo>
                      <a:lnTo>
                        <a:pt x="393" y="342"/>
                      </a:lnTo>
                      <a:lnTo>
                        <a:pt x="381" y="342"/>
                      </a:lnTo>
                      <a:lnTo>
                        <a:pt x="376" y="342"/>
                      </a:lnTo>
                      <a:lnTo>
                        <a:pt x="355" y="342"/>
                      </a:lnTo>
                      <a:lnTo>
                        <a:pt x="340" y="342"/>
                      </a:lnTo>
                      <a:lnTo>
                        <a:pt x="315" y="342"/>
                      </a:lnTo>
                      <a:lnTo>
                        <a:pt x="311" y="342"/>
                      </a:lnTo>
                      <a:lnTo>
                        <a:pt x="310" y="342"/>
                      </a:lnTo>
                      <a:lnTo>
                        <a:pt x="294" y="341"/>
                      </a:lnTo>
                      <a:lnTo>
                        <a:pt x="279" y="341"/>
                      </a:lnTo>
                      <a:lnTo>
                        <a:pt x="265" y="341"/>
                      </a:lnTo>
                      <a:lnTo>
                        <a:pt x="262" y="341"/>
                      </a:lnTo>
                      <a:lnTo>
                        <a:pt x="253" y="339"/>
                      </a:lnTo>
                      <a:lnTo>
                        <a:pt x="232" y="339"/>
                      </a:lnTo>
                      <a:lnTo>
                        <a:pt x="217" y="339"/>
                      </a:lnTo>
                      <a:lnTo>
                        <a:pt x="213" y="339"/>
                      </a:lnTo>
                      <a:lnTo>
                        <a:pt x="210" y="339"/>
                      </a:lnTo>
                      <a:lnTo>
                        <a:pt x="157" y="337"/>
                      </a:lnTo>
                      <a:lnTo>
                        <a:pt x="159" y="299"/>
                      </a:lnTo>
                      <a:lnTo>
                        <a:pt x="159" y="289"/>
                      </a:lnTo>
                      <a:lnTo>
                        <a:pt x="159" y="282"/>
                      </a:lnTo>
                      <a:lnTo>
                        <a:pt x="160" y="268"/>
                      </a:lnTo>
                      <a:lnTo>
                        <a:pt x="160" y="261"/>
                      </a:lnTo>
                      <a:lnTo>
                        <a:pt x="160" y="254"/>
                      </a:lnTo>
                      <a:lnTo>
                        <a:pt x="161" y="227"/>
                      </a:lnTo>
                      <a:lnTo>
                        <a:pt x="116" y="225"/>
                      </a:lnTo>
                      <a:lnTo>
                        <a:pt x="113" y="225"/>
                      </a:lnTo>
                      <a:lnTo>
                        <a:pt x="53" y="222"/>
                      </a:lnTo>
                      <a:lnTo>
                        <a:pt x="38" y="220"/>
                      </a:lnTo>
                      <a:lnTo>
                        <a:pt x="34" y="220"/>
                      </a:lnTo>
                      <a:lnTo>
                        <a:pt x="0" y="219"/>
                      </a:lnTo>
                      <a:lnTo>
                        <a:pt x="1" y="205"/>
                      </a:lnTo>
                      <a:lnTo>
                        <a:pt x="1" y="185"/>
                      </a:lnTo>
                      <a:lnTo>
                        <a:pt x="2" y="176"/>
                      </a:lnTo>
                      <a:lnTo>
                        <a:pt x="4" y="165"/>
                      </a:lnTo>
                      <a:lnTo>
                        <a:pt x="4" y="158"/>
                      </a:lnTo>
                      <a:lnTo>
                        <a:pt x="4" y="151"/>
                      </a:lnTo>
                      <a:lnTo>
                        <a:pt x="4" y="142"/>
                      </a:lnTo>
                      <a:lnTo>
                        <a:pt x="4" y="137"/>
                      </a:lnTo>
                      <a:lnTo>
                        <a:pt x="5" y="123"/>
                      </a:lnTo>
                      <a:lnTo>
                        <a:pt x="6" y="109"/>
                      </a:lnTo>
                      <a:lnTo>
                        <a:pt x="6" y="96"/>
                      </a:lnTo>
                      <a:lnTo>
                        <a:pt x="8" y="82"/>
                      </a:lnTo>
                      <a:lnTo>
                        <a:pt x="11" y="44"/>
                      </a:lnTo>
                      <a:lnTo>
                        <a:pt x="11" y="19"/>
                      </a:lnTo>
                      <a:lnTo>
                        <a:pt x="12" y="5"/>
                      </a:lnTo>
                      <a:lnTo>
                        <a:pt x="13" y="0"/>
                      </a:lnTo>
                      <a:lnTo>
                        <a:pt x="15" y="1"/>
                      </a:lnTo>
                      <a:lnTo>
                        <a:pt x="16" y="1"/>
                      </a:lnTo>
                      <a:lnTo>
                        <a:pt x="56" y="2"/>
                      </a:lnTo>
                      <a:lnTo>
                        <a:pt x="76" y="2"/>
                      </a:lnTo>
                      <a:lnTo>
                        <a:pt x="78" y="4"/>
                      </a:lnTo>
                      <a:lnTo>
                        <a:pt x="95" y="5"/>
                      </a:lnTo>
                      <a:lnTo>
                        <a:pt x="105" y="5"/>
                      </a:lnTo>
                      <a:lnTo>
                        <a:pt x="107" y="5"/>
                      </a:lnTo>
                      <a:lnTo>
                        <a:pt x="112" y="5"/>
                      </a:lnTo>
                      <a:lnTo>
                        <a:pt x="137" y="6"/>
                      </a:lnTo>
                      <a:lnTo>
                        <a:pt x="155" y="8"/>
                      </a:lnTo>
                      <a:lnTo>
                        <a:pt x="167" y="8"/>
                      </a:lnTo>
                      <a:lnTo>
                        <a:pt x="193" y="9"/>
                      </a:lnTo>
                      <a:lnTo>
                        <a:pt x="199" y="9"/>
                      </a:lnTo>
                      <a:lnTo>
                        <a:pt x="235" y="11"/>
                      </a:lnTo>
                      <a:lnTo>
                        <a:pt x="265" y="12"/>
                      </a:lnTo>
                      <a:lnTo>
                        <a:pt x="292" y="12"/>
                      </a:lnTo>
                      <a:lnTo>
                        <a:pt x="315" y="12"/>
                      </a:lnTo>
                      <a:lnTo>
                        <a:pt x="368" y="13"/>
                      </a:lnTo>
                      <a:lnTo>
                        <a:pt x="390" y="13"/>
                      </a:lnTo>
                      <a:lnTo>
                        <a:pt x="449" y="15"/>
                      </a:lnTo>
                      <a:lnTo>
                        <a:pt x="459" y="25"/>
                      </a:lnTo>
                      <a:lnTo>
                        <a:pt x="465" y="27"/>
                      </a:lnTo>
                      <a:lnTo>
                        <a:pt x="469" y="29"/>
                      </a:lnTo>
                      <a:lnTo>
                        <a:pt x="477" y="32"/>
                      </a:lnTo>
                      <a:lnTo>
                        <a:pt x="489" y="40"/>
                      </a:lnTo>
                      <a:lnTo>
                        <a:pt x="499" y="29"/>
                      </a:lnTo>
                      <a:lnTo>
                        <a:pt x="517" y="32"/>
                      </a:lnTo>
                      <a:lnTo>
                        <a:pt x="520" y="32"/>
                      </a:lnTo>
                      <a:lnTo>
                        <a:pt x="528" y="29"/>
                      </a:lnTo>
                      <a:lnTo>
                        <a:pt x="530" y="30"/>
                      </a:lnTo>
                      <a:lnTo>
                        <a:pt x="549" y="29"/>
                      </a:lnTo>
                      <a:lnTo>
                        <a:pt x="556" y="36"/>
                      </a:lnTo>
                      <a:lnTo>
                        <a:pt x="559" y="39"/>
                      </a:lnTo>
                      <a:lnTo>
                        <a:pt x="567" y="40"/>
                      </a:lnTo>
                      <a:lnTo>
                        <a:pt x="584" y="46"/>
                      </a:lnTo>
                      <a:lnTo>
                        <a:pt x="592" y="55"/>
                      </a:lnTo>
                      <a:lnTo>
                        <a:pt x="597" y="65"/>
                      </a:lnTo>
                      <a:lnTo>
                        <a:pt x="606" y="68"/>
                      </a:lnTo>
                      <a:lnTo>
                        <a:pt x="613" y="69"/>
                      </a:lnTo>
                      <a:lnTo>
                        <a:pt x="620" y="92"/>
                      </a:lnTo>
                      <a:lnTo>
                        <a:pt x="622" y="96"/>
                      </a:lnTo>
                      <a:lnTo>
                        <a:pt x="620" y="99"/>
                      </a:lnTo>
                      <a:lnTo>
                        <a:pt x="625" y="109"/>
                      </a:lnTo>
                      <a:lnTo>
                        <a:pt x="626" y="117"/>
                      </a:lnTo>
                      <a:lnTo>
                        <a:pt x="629" y="123"/>
                      </a:lnTo>
                      <a:lnTo>
                        <a:pt x="635" y="123"/>
                      </a:lnTo>
                      <a:lnTo>
                        <a:pt x="638" y="137"/>
                      </a:lnTo>
                      <a:lnTo>
                        <a:pt x="639" y="138"/>
                      </a:lnTo>
                      <a:lnTo>
                        <a:pt x="642" y="151"/>
                      </a:lnTo>
                      <a:lnTo>
                        <a:pt x="639" y="158"/>
                      </a:lnTo>
                      <a:lnTo>
                        <a:pt x="640" y="163"/>
                      </a:lnTo>
                      <a:lnTo>
                        <a:pt x="650" y="173"/>
                      </a:lnTo>
                      <a:lnTo>
                        <a:pt x="650" y="177"/>
                      </a:lnTo>
                      <a:lnTo>
                        <a:pt x="649" y="177"/>
                      </a:lnTo>
                      <a:lnTo>
                        <a:pt x="650" y="180"/>
                      </a:lnTo>
                      <a:lnTo>
                        <a:pt x="656" y="190"/>
                      </a:lnTo>
                      <a:lnTo>
                        <a:pt x="660" y="201"/>
                      </a:lnTo>
                      <a:lnTo>
                        <a:pt x="657" y="204"/>
                      </a:lnTo>
                      <a:lnTo>
                        <a:pt x="657" y="211"/>
                      </a:lnTo>
                      <a:lnTo>
                        <a:pt x="660" y="211"/>
                      </a:lnTo>
                      <a:lnTo>
                        <a:pt x="661" y="213"/>
                      </a:lnTo>
                      <a:lnTo>
                        <a:pt x="660" y="215"/>
                      </a:lnTo>
                      <a:lnTo>
                        <a:pt x="661" y="218"/>
                      </a:lnTo>
                      <a:lnTo>
                        <a:pt x="660" y="225"/>
                      </a:lnTo>
                      <a:lnTo>
                        <a:pt x="660" y="226"/>
                      </a:lnTo>
                      <a:lnTo>
                        <a:pt x="661" y="232"/>
                      </a:lnTo>
                      <a:lnTo>
                        <a:pt x="665" y="243"/>
                      </a:lnTo>
                      <a:lnTo>
                        <a:pt x="667" y="243"/>
                      </a:lnTo>
                      <a:lnTo>
                        <a:pt x="665" y="246"/>
                      </a:lnTo>
                      <a:lnTo>
                        <a:pt x="665" y="255"/>
                      </a:lnTo>
                      <a:lnTo>
                        <a:pt x="661" y="260"/>
                      </a:lnTo>
                      <a:lnTo>
                        <a:pt x="672" y="275"/>
                      </a:lnTo>
                      <a:lnTo>
                        <a:pt x="671" y="278"/>
                      </a:lnTo>
                      <a:lnTo>
                        <a:pt x="669" y="278"/>
                      </a:lnTo>
                      <a:lnTo>
                        <a:pt x="672" y="285"/>
                      </a:lnTo>
                      <a:lnTo>
                        <a:pt x="675" y="285"/>
                      </a:lnTo>
                      <a:lnTo>
                        <a:pt x="678" y="281"/>
                      </a:lnTo>
                      <a:lnTo>
                        <a:pt x="683" y="307"/>
                      </a:lnTo>
                      <a:lnTo>
                        <a:pt x="689" y="313"/>
                      </a:lnTo>
                      <a:lnTo>
                        <a:pt x="693" y="313"/>
                      </a:lnTo>
                      <a:lnTo>
                        <a:pt x="704" y="338"/>
                      </a:lnTo>
                      <a:lnTo>
                        <a:pt x="710" y="341"/>
                      </a:lnTo>
                      <a:lnTo>
                        <a:pt x="707" y="341"/>
                      </a:lnTo>
                      <a:lnTo>
                        <a:pt x="669" y="342"/>
                      </a:lnTo>
                      <a:lnTo>
                        <a:pt x="662" y="342"/>
                      </a:lnTo>
                      <a:lnTo>
                        <a:pt x="653" y="342"/>
                      </a:lnTo>
                      <a:lnTo>
                        <a:pt x="651" y="342"/>
                      </a:lnTo>
                      <a:lnTo>
                        <a:pt x="643" y="342"/>
                      </a:lnTo>
                      <a:lnTo>
                        <a:pt x="633" y="342"/>
                      </a:lnTo>
                      <a:lnTo>
                        <a:pt x="632" y="342"/>
                      </a:lnTo>
                      <a:lnTo>
                        <a:pt x="622" y="342"/>
                      </a:lnTo>
                      <a:lnTo>
                        <a:pt x="615" y="342"/>
                      </a:lnTo>
                      <a:lnTo>
                        <a:pt x="613" y="342"/>
                      </a:lnTo>
                      <a:lnTo>
                        <a:pt x="592" y="342"/>
                      </a:lnTo>
                      <a:lnTo>
                        <a:pt x="586" y="342"/>
                      </a:lnTo>
                      <a:lnTo>
                        <a:pt x="581" y="344"/>
                      </a:lnTo>
                      <a:lnTo>
                        <a:pt x="578" y="344"/>
                      </a:lnTo>
                      <a:lnTo>
                        <a:pt x="560" y="344"/>
                      </a:lnTo>
                      <a:lnTo>
                        <a:pt x="550" y="344"/>
                      </a:lnTo>
                      <a:lnTo>
                        <a:pt x="541" y="344"/>
                      </a:lnTo>
                      <a:lnTo>
                        <a:pt x="520" y="344"/>
                      </a:lnTo>
                      <a:lnTo>
                        <a:pt x="503" y="344"/>
                      </a:lnTo>
                      <a:lnTo>
                        <a:pt x="499" y="344"/>
                      </a:lnTo>
                      <a:lnTo>
                        <a:pt x="494" y="344"/>
                      </a:lnTo>
                      <a:lnTo>
                        <a:pt x="489" y="344"/>
                      </a:lnTo>
                      <a:lnTo>
                        <a:pt x="478" y="344"/>
                      </a:lnTo>
                      <a:lnTo>
                        <a:pt x="466" y="344"/>
                      </a:lnTo>
                      <a:lnTo>
                        <a:pt x="458" y="344"/>
                      </a:lnTo>
                      <a:lnTo>
                        <a:pt x="448" y="344"/>
                      </a:lnTo>
                      <a:lnTo>
                        <a:pt x="437" y="344"/>
                      </a:lnTo>
                      <a:lnTo>
                        <a:pt x="430" y="344"/>
                      </a:lnTo>
                    </a:path>
                  </a:pathLst>
                </a:custGeom>
                <a:solidFill>
                  <a:srgbClr val="E7E6E6">
                    <a:lumMod val="75000"/>
                  </a:srgbClr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3" name="Freeform 238"/>
                <p:cNvSpPr>
                  <a:spLocks/>
                </p:cNvSpPr>
                <p:nvPr/>
              </p:nvSpPr>
              <p:spPr bwMode="auto">
                <a:xfrm>
                  <a:off x="5011140" y="3655838"/>
                  <a:ext cx="685800" cy="590550"/>
                </a:xfrm>
                <a:custGeom>
                  <a:avLst/>
                  <a:gdLst>
                    <a:gd name="T0" fmla="*/ 2147483647 w 434"/>
                    <a:gd name="T1" fmla="*/ 2147483647 h 401"/>
                    <a:gd name="T2" fmla="*/ 2147483647 w 434"/>
                    <a:gd name="T3" fmla="*/ 2147483647 h 401"/>
                    <a:gd name="T4" fmla="*/ 2147483647 w 434"/>
                    <a:gd name="T5" fmla="*/ 2147483647 h 401"/>
                    <a:gd name="T6" fmla="*/ 2147483647 w 434"/>
                    <a:gd name="T7" fmla="*/ 2147483647 h 401"/>
                    <a:gd name="T8" fmla="*/ 2147483647 w 434"/>
                    <a:gd name="T9" fmla="*/ 2147483647 h 401"/>
                    <a:gd name="T10" fmla="*/ 2147483647 w 434"/>
                    <a:gd name="T11" fmla="*/ 2147483647 h 401"/>
                    <a:gd name="T12" fmla="*/ 2147483647 w 434"/>
                    <a:gd name="T13" fmla="*/ 2147483647 h 401"/>
                    <a:gd name="T14" fmla="*/ 2147483647 w 434"/>
                    <a:gd name="T15" fmla="*/ 2147483647 h 401"/>
                    <a:gd name="T16" fmla="*/ 2147483647 w 434"/>
                    <a:gd name="T17" fmla="*/ 2147483647 h 401"/>
                    <a:gd name="T18" fmla="*/ 2147483647 w 434"/>
                    <a:gd name="T19" fmla="*/ 2147483647 h 401"/>
                    <a:gd name="T20" fmla="*/ 2147483647 w 434"/>
                    <a:gd name="T21" fmla="*/ 2147483647 h 401"/>
                    <a:gd name="T22" fmla="*/ 2147483647 w 434"/>
                    <a:gd name="T23" fmla="*/ 2147483647 h 401"/>
                    <a:gd name="T24" fmla="*/ 2147483647 w 434"/>
                    <a:gd name="T25" fmla="*/ 2147483647 h 401"/>
                    <a:gd name="T26" fmla="*/ 2147483647 w 434"/>
                    <a:gd name="T27" fmla="*/ 2147483647 h 401"/>
                    <a:gd name="T28" fmla="*/ 2147483647 w 434"/>
                    <a:gd name="T29" fmla="*/ 2147483647 h 401"/>
                    <a:gd name="T30" fmla="*/ 2147483647 w 434"/>
                    <a:gd name="T31" fmla="*/ 2147483647 h 401"/>
                    <a:gd name="T32" fmla="*/ 2147483647 w 434"/>
                    <a:gd name="T33" fmla="*/ 2147483647 h 401"/>
                    <a:gd name="T34" fmla="*/ 2147483647 w 434"/>
                    <a:gd name="T35" fmla="*/ 2147483647 h 401"/>
                    <a:gd name="T36" fmla="*/ 2147483647 w 434"/>
                    <a:gd name="T37" fmla="*/ 2147483647 h 401"/>
                    <a:gd name="T38" fmla="*/ 2147483647 w 434"/>
                    <a:gd name="T39" fmla="*/ 2147483647 h 401"/>
                    <a:gd name="T40" fmla="*/ 2147483647 w 434"/>
                    <a:gd name="T41" fmla="*/ 2147483647 h 401"/>
                    <a:gd name="T42" fmla="*/ 2147483647 w 434"/>
                    <a:gd name="T43" fmla="*/ 2147483647 h 401"/>
                    <a:gd name="T44" fmla="*/ 2147483647 w 434"/>
                    <a:gd name="T45" fmla="*/ 2147483647 h 401"/>
                    <a:gd name="T46" fmla="*/ 2147483647 w 434"/>
                    <a:gd name="T47" fmla="*/ 2147483647 h 401"/>
                    <a:gd name="T48" fmla="*/ 2147483647 w 434"/>
                    <a:gd name="T49" fmla="*/ 2147483647 h 401"/>
                    <a:gd name="T50" fmla="*/ 2147483647 w 434"/>
                    <a:gd name="T51" fmla="*/ 2147483647 h 401"/>
                    <a:gd name="T52" fmla="*/ 2147483647 w 434"/>
                    <a:gd name="T53" fmla="*/ 2147483647 h 401"/>
                    <a:gd name="T54" fmla="*/ 2147483647 w 434"/>
                    <a:gd name="T55" fmla="*/ 2147483647 h 401"/>
                    <a:gd name="T56" fmla="*/ 2147483647 w 434"/>
                    <a:gd name="T57" fmla="*/ 2147483647 h 401"/>
                    <a:gd name="T58" fmla="*/ 2147483647 w 434"/>
                    <a:gd name="T59" fmla="*/ 2147483647 h 401"/>
                    <a:gd name="T60" fmla="*/ 2147483647 w 434"/>
                    <a:gd name="T61" fmla="*/ 2147483647 h 401"/>
                    <a:gd name="T62" fmla="*/ 2147483647 w 434"/>
                    <a:gd name="T63" fmla="*/ 2147483647 h 401"/>
                    <a:gd name="T64" fmla="*/ 2147483647 w 434"/>
                    <a:gd name="T65" fmla="*/ 2147483647 h 401"/>
                    <a:gd name="T66" fmla="*/ 2147483647 w 434"/>
                    <a:gd name="T67" fmla="*/ 2147483647 h 401"/>
                    <a:gd name="T68" fmla="*/ 2147483647 w 434"/>
                    <a:gd name="T69" fmla="*/ 2147483647 h 401"/>
                    <a:gd name="T70" fmla="*/ 2147483647 w 434"/>
                    <a:gd name="T71" fmla="*/ 2147483647 h 401"/>
                    <a:gd name="T72" fmla="*/ 2147483647 w 434"/>
                    <a:gd name="T73" fmla="*/ 2147483647 h 401"/>
                    <a:gd name="T74" fmla="*/ 2147483647 w 434"/>
                    <a:gd name="T75" fmla="*/ 2147483647 h 401"/>
                    <a:gd name="T76" fmla="*/ 2147483647 w 434"/>
                    <a:gd name="T77" fmla="*/ 2147483647 h 401"/>
                    <a:gd name="T78" fmla="*/ 2147483647 w 434"/>
                    <a:gd name="T79" fmla="*/ 2147483647 h 401"/>
                    <a:gd name="T80" fmla="*/ 2147483647 w 434"/>
                    <a:gd name="T81" fmla="*/ 2147483647 h 401"/>
                    <a:gd name="T82" fmla="*/ 2147483647 w 434"/>
                    <a:gd name="T83" fmla="*/ 2147483647 h 401"/>
                    <a:gd name="T84" fmla="*/ 2147483647 w 434"/>
                    <a:gd name="T85" fmla="*/ 2147483647 h 401"/>
                    <a:gd name="T86" fmla="*/ 2147483647 w 434"/>
                    <a:gd name="T87" fmla="*/ 2147483647 h 401"/>
                    <a:gd name="T88" fmla="*/ 2147483647 w 434"/>
                    <a:gd name="T89" fmla="*/ 2147483647 h 401"/>
                    <a:gd name="T90" fmla="*/ 2147483647 w 434"/>
                    <a:gd name="T91" fmla="*/ 2147483647 h 401"/>
                    <a:gd name="T92" fmla="*/ 2147483647 w 434"/>
                    <a:gd name="T93" fmla="*/ 2147483647 h 401"/>
                    <a:gd name="T94" fmla="*/ 2147483647 w 434"/>
                    <a:gd name="T95" fmla="*/ 2147483647 h 401"/>
                    <a:gd name="T96" fmla="*/ 2147483647 w 434"/>
                    <a:gd name="T97" fmla="*/ 2147483647 h 401"/>
                    <a:gd name="T98" fmla="*/ 2147483647 w 434"/>
                    <a:gd name="T99" fmla="*/ 2147483647 h 401"/>
                    <a:gd name="T100" fmla="*/ 2147483647 w 434"/>
                    <a:gd name="T101" fmla="*/ 2147483647 h 401"/>
                    <a:gd name="T102" fmla="*/ 2147483647 w 434"/>
                    <a:gd name="T103" fmla="*/ 2147483647 h 401"/>
                    <a:gd name="T104" fmla="*/ 2147483647 w 434"/>
                    <a:gd name="T105" fmla="*/ 2147483647 h 401"/>
                    <a:gd name="T106" fmla="*/ 2147483647 w 434"/>
                    <a:gd name="T107" fmla="*/ 2147483647 h 401"/>
                    <a:gd name="T108" fmla="*/ 2147483647 w 434"/>
                    <a:gd name="T109" fmla="*/ 2147483647 h 401"/>
                    <a:gd name="T110" fmla="*/ 2147483647 w 434"/>
                    <a:gd name="T111" fmla="*/ 2147483647 h 401"/>
                    <a:gd name="T112" fmla="*/ 2147483647 w 434"/>
                    <a:gd name="T113" fmla="*/ 2147483647 h 401"/>
                    <a:gd name="T114" fmla="*/ 2147483647 w 434"/>
                    <a:gd name="T115" fmla="*/ 2147483647 h 401"/>
                    <a:gd name="T116" fmla="*/ 2147483647 w 434"/>
                    <a:gd name="T117" fmla="*/ 2147483647 h 401"/>
                    <a:gd name="T118" fmla="*/ 2147483647 w 434"/>
                    <a:gd name="T119" fmla="*/ 2147483647 h 401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434"/>
                    <a:gd name="T181" fmla="*/ 0 h 401"/>
                    <a:gd name="T182" fmla="*/ 434 w 434"/>
                    <a:gd name="T183" fmla="*/ 401 h 401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434" h="401">
                      <a:moveTo>
                        <a:pt x="13" y="102"/>
                      </a:moveTo>
                      <a:lnTo>
                        <a:pt x="15" y="108"/>
                      </a:lnTo>
                      <a:lnTo>
                        <a:pt x="15" y="111"/>
                      </a:lnTo>
                      <a:lnTo>
                        <a:pt x="15" y="115"/>
                      </a:lnTo>
                      <a:lnTo>
                        <a:pt x="18" y="129"/>
                      </a:lnTo>
                      <a:lnTo>
                        <a:pt x="18" y="130"/>
                      </a:lnTo>
                      <a:lnTo>
                        <a:pt x="19" y="141"/>
                      </a:lnTo>
                      <a:lnTo>
                        <a:pt x="20" y="141"/>
                      </a:lnTo>
                      <a:lnTo>
                        <a:pt x="19" y="141"/>
                      </a:lnTo>
                      <a:lnTo>
                        <a:pt x="19" y="143"/>
                      </a:lnTo>
                      <a:lnTo>
                        <a:pt x="19" y="144"/>
                      </a:lnTo>
                      <a:lnTo>
                        <a:pt x="20" y="158"/>
                      </a:lnTo>
                      <a:lnTo>
                        <a:pt x="20" y="193"/>
                      </a:lnTo>
                      <a:lnTo>
                        <a:pt x="20" y="198"/>
                      </a:lnTo>
                      <a:lnTo>
                        <a:pt x="20" y="215"/>
                      </a:lnTo>
                      <a:lnTo>
                        <a:pt x="20" y="219"/>
                      </a:lnTo>
                      <a:lnTo>
                        <a:pt x="20" y="225"/>
                      </a:lnTo>
                      <a:lnTo>
                        <a:pt x="20" y="238"/>
                      </a:lnTo>
                      <a:lnTo>
                        <a:pt x="22" y="244"/>
                      </a:lnTo>
                      <a:lnTo>
                        <a:pt x="22" y="268"/>
                      </a:lnTo>
                      <a:lnTo>
                        <a:pt x="22" y="275"/>
                      </a:lnTo>
                      <a:lnTo>
                        <a:pt x="22" y="281"/>
                      </a:lnTo>
                      <a:lnTo>
                        <a:pt x="22" y="298"/>
                      </a:lnTo>
                      <a:lnTo>
                        <a:pt x="22" y="301"/>
                      </a:lnTo>
                      <a:lnTo>
                        <a:pt x="22" y="304"/>
                      </a:lnTo>
                      <a:lnTo>
                        <a:pt x="22" y="306"/>
                      </a:lnTo>
                      <a:lnTo>
                        <a:pt x="22" y="334"/>
                      </a:lnTo>
                      <a:lnTo>
                        <a:pt x="31" y="344"/>
                      </a:lnTo>
                      <a:lnTo>
                        <a:pt x="43" y="338"/>
                      </a:lnTo>
                      <a:lnTo>
                        <a:pt x="62" y="343"/>
                      </a:lnTo>
                      <a:lnTo>
                        <a:pt x="62" y="345"/>
                      </a:lnTo>
                      <a:lnTo>
                        <a:pt x="62" y="362"/>
                      </a:lnTo>
                      <a:lnTo>
                        <a:pt x="62" y="373"/>
                      </a:lnTo>
                      <a:lnTo>
                        <a:pt x="63" y="375"/>
                      </a:lnTo>
                      <a:lnTo>
                        <a:pt x="63" y="388"/>
                      </a:lnTo>
                      <a:lnTo>
                        <a:pt x="65" y="400"/>
                      </a:lnTo>
                      <a:lnTo>
                        <a:pt x="68" y="400"/>
                      </a:lnTo>
                      <a:lnTo>
                        <a:pt x="74" y="400"/>
                      </a:lnTo>
                      <a:lnTo>
                        <a:pt x="86" y="400"/>
                      </a:lnTo>
                      <a:lnTo>
                        <a:pt x="97" y="400"/>
                      </a:lnTo>
                      <a:lnTo>
                        <a:pt x="98" y="400"/>
                      </a:lnTo>
                      <a:lnTo>
                        <a:pt x="111" y="398"/>
                      </a:lnTo>
                      <a:lnTo>
                        <a:pt x="112" y="398"/>
                      </a:lnTo>
                      <a:lnTo>
                        <a:pt x="113" y="398"/>
                      </a:lnTo>
                      <a:lnTo>
                        <a:pt x="127" y="398"/>
                      </a:lnTo>
                      <a:lnTo>
                        <a:pt x="134" y="398"/>
                      </a:lnTo>
                      <a:lnTo>
                        <a:pt x="137" y="398"/>
                      </a:lnTo>
                      <a:lnTo>
                        <a:pt x="138" y="398"/>
                      </a:lnTo>
                      <a:lnTo>
                        <a:pt x="141" y="398"/>
                      </a:lnTo>
                      <a:lnTo>
                        <a:pt x="158" y="397"/>
                      </a:lnTo>
                      <a:lnTo>
                        <a:pt x="174" y="395"/>
                      </a:lnTo>
                      <a:lnTo>
                        <a:pt x="181" y="395"/>
                      </a:lnTo>
                      <a:lnTo>
                        <a:pt x="202" y="395"/>
                      </a:lnTo>
                      <a:lnTo>
                        <a:pt x="231" y="393"/>
                      </a:lnTo>
                      <a:lnTo>
                        <a:pt x="241" y="393"/>
                      </a:lnTo>
                      <a:lnTo>
                        <a:pt x="284" y="390"/>
                      </a:lnTo>
                      <a:lnTo>
                        <a:pt x="285" y="390"/>
                      </a:lnTo>
                      <a:lnTo>
                        <a:pt x="296" y="390"/>
                      </a:lnTo>
                      <a:lnTo>
                        <a:pt x="298" y="390"/>
                      </a:lnTo>
                      <a:lnTo>
                        <a:pt x="301" y="390"/>
                      </a:lnTo>
                      <a:lnTo>
                        <a:pt x="313" y="388"/>
                      </a:lnTo>
                      <a:lnTo>
                        <a:pt x="317" y="388"/>
                      </a:lnTo>
                      <a:lnTo>
                        <a:pt x="319" y="388"/>
                      </a:lnTo>
                      <a:lnTo>
                        <a:pt x="323" y="388"/>
                      </a:lnTo>
                      <a:lnTo>
                        <a:pt x="323" y="345"/>
                      </a:lnTo>
                      <a:lnTo>
                        <a:pt x="319" y="347"/>
                      </a:lnTo>
                      <a:lnTo>
                        <a:pt x="323" y="337"/>
                      </a:lnTo>
                      <a:lnTo>
                        <a:pt x="313" y="341"/>
                      </a:lnTo>
                      <a:lnTo>
                        <a:pt x="316" y="333"/>
                      </a:lnTo>
                      <a:lnTo>
                        <a:pt x="313" y="331"/>
                      </a:lnTo>
                      <a:lnTo>
                        <a:pt x="312" y="327"/>
                      </a:lnTo>
                      <a:lnTo>
                        <a:pt x="320" y="311"/>
                      </a:lnTo>
                      <a:lnTo>
                        <a:pt x="320" y="302"/>
                      </a:lnTo>
                      <a:lnTo>
                        <a:pt x="331" y="304"/>
                      </a:lnTo>
                      <a:lnTo>
                        <a:pt x="323" y="281"/>
                      </a:lnTo>
                      <a:lnTo>
                        <a:pt x="330" y="276"/>
                      </a:lnTo>
                      <a:lnTo>
                        <a:pt x="333" y="265"/>
                      </a:lnTo>
                      <a:lnTo>
                        <a:pt x="341" y="251"/>
                      </a:lnTo>
                      <a:lnTo>
                        <a:pt x="349" y="245"/>
                      </a:lnTo>
                      <a:lnTo>
                        <a:pt x="346" y="238"/>
                      </a:lnTo>
                      <a:lnTo>
                        <a:pt x="355" y="236"/>
                      </a:lnTo>
                      <a:lnTo>
                        <a:pt x="353" y="241"/>
                      </a:lnTo>
                      <a:lnTo>
                        <a:pt x="356" y="243"/>
                      </a:lnTo>
                      <a:lnTo>
                        <a:pt x="363" y="219"/>
                      </a:lnTo>
                      <a:lnTo>
                        <a:pt x="360" y="205"/>
                      </a:lnTo>
                      <a:lnTo>
                        <a:pt x="364" y="204"/>
                      </a:lnTo>
                      <a:lnTo>
                        <a:pt x="366" y="208"/>
                      </a:lnTo>
                      <a:lnTo>
                        <a:pt x="371" y="201"/>
                      </a:lnTo>
                      <a:lnTo>
                        <a:pt x="362" y="195"/>
                      </a:lnTo>
                      <a:lnTo>
                        <a:pt x="364" y="194"/>
                      </a:lnTo>
                      <a:lnTo>
                        <a:pt x="367" y="195"/>
                      </a:lnTo>
                      <a:lnTo>
                        <a:pt x="371" y="194"/>
                      </a:lnTo>
                      <a:lnTo>
                        <a:pt x="370" y="191"/>
                      </a:lnTo>
                      <a:lnTo>
                        <a:pt x="374" y="184"/>
                      </a:lnTo>
                      <a:lnTo>
                        <a:pt x="376" y="184"/>
                      </a:lnTo>
                      <a:lnTo>
                        <a:pt x="377" y="181"/>
                      </a:lnTo>
                      <a:lnTo>
                        <a:pt x="384" y="180"/>
                      </a:lnTo>
                      <a:lnTo>
                        <a:pt x="388" y="175"/>
                      </a:lnTo>
                      <a:lnTo>
                        <a:pt x="388" y="170"/>
                      </a:lnTo>
                      <a:lnTo>
                        <a:pt x="383" y="165"/>
                      </a:lnTo>
                      <a:lnTo>
                        <a:pt x="395" y="150"/>
                      </a:lnTo>
                      <a:lnTo>
                        <a:pt x="401" y="150"/>
                      </a:lnTo>
                      <a:lnTo>
                        <a:pt x="398" y="125"/>
                      </a:lnTo>
                      <a:lnTo>
                        <a:pt x="395" y="118"/>
                      </a:lnTo>
                      <a:lnTo>
                        <a:pt x="394" y="122"/>
                      </a:lnTo>
                      <a:lnTo>
                        <a:pt x="391" y="122"/>
                      </a:lnTo>
                      <a:lnTo>
                        <a:pt x="394" y="116"/>
                      </a:lnTo>
                      <a:lnTo>
                        <a:pt x="401" y="108"/>
                      </a:lnTo>
                      <a:lnTo>
                        <a:pt x="403" y="101"/>
                      </a:lnTo>
                      <a:lnTo>
                        <a:pt x="413" y="104"/>
                      </a:lnTo>
                      <a:lnTo>
                        <a:pt x="413" y="80"/>
                      </a:lnTo>
                      <a:lnTo>
                        <a:pt x="423" y="62"/>
                      </a:lnTo>
                      <a:lnTo>
                        <a:pt x="433" y="61"/>
                      </a:lnTo>
                      <a:lnTo>
                        <a:pt x="423" y="51"/>
                      </a:lnTo>
                      <a:lnTo>
                        <a:pt x="409" y="54"/>
                      </a:lnTo>
                      <a:lnTo>
                        <a:pt x="403" y="54"/>
                      </a:lnTo>
                      <a:lnTo>
                        <a:pt x="387" y="55"/>
                      </a:lnTo>
                      <a:lnTo>
                        <a:pt x="380" y="56"/>
                      </a:lnTo>
                      <a:lnTo>
                        <a:pt x="376" y="56"/>
                      </a:lnTo>
                      <a:lnTo>
                        <a:pt x="367" y="56"/>
                      </a:lnTo>
                      <a:lnTo>
                        <a:pt x="374" y="43"/>
                      </a:lnTo>
                      <a:lnTo>
                        <a:pt x="377" y="41"/>
                      </a:lnTo>
                      <a:lnTo>
                        <a:pt x="383" y="33"/>
                      </a:lnTo>
                      <a:lnTo>
                        <a:pt x="387" y="27"/>
                      </a:lnTo>
                      <a:lnTo>
                        <a:pt x="383" y="0"/>
                      </a:lnTo>
                      <a:lnTo>
                        <a:pt x="377" y="1"/>
                      </a:lnTo>
                      <a:lnTo>
                        <a:pt x="374" y="1"/>
                      </a:lnTo>
                      <a:lnTo>
                        <a:pt x="370" y="1"/>
                      </a:lnTo>
                      <a:lnTo>
                        <a:pt x="346" y="2"/>
                      </a:lnTo>
                      <a:lnTo>
                        <a:pt x="335" y="4"/>
                      </a:lnTo>
                      <a:lnTo>
                        <a:pt x="334" y="4"/>
                      </a:lnTo>
                      <a:lnTo>
                        <a:pt x="330" y="4"/>
                      </a:lnTo>
                      <a:lnTo>
                        <a:pt x="321" y="5"/>
                      </a:lnTo>
                      <a:lnTo>
                        <a:pt x="310" y="5"/>
                      </a:lnTo>
                      <a:lnTo>
                        <a:pt x="299" y="6"/>
                      </a:lnTo>
                      <a:lnTo>
                        <a:pt x="294" y="6"/>
                      </a:lnTo>
                      <a:lnTo>
                        <a:pt x="291" y="6"/>
                      </a:lnTo>
                      <a:lnTo>
                        <a:pt x="276" y="8"/>
                      </a:lnTo>
                      <a:lnTo>
                        <a:pt x="274" y="8"/>
                      </a:lnTo>
                      <a:lnTo>
                        <a:pt x="272" y="8"/>
                      </a:lnTo>
                      <a:lnTo>
                        <a:pt x="267" y="9"/>
                      </a:lnTo>
                      <a:lnTo>
                        <a:pt x="263" y="9"/>
                      </a:lnTo>
                      <a:lnTo>
                        <a:pt x="253" y="9"/>
                      </a:lnTo>
                      <a:lnTo>
                        <a:pt x="247" y="9"/>
                      </a:lnTo>
                      <a:lnTo>
                        <a:pt x="224" y="11"/>
                      </a:lnTo>
                      <a:lnTo>
                        <a:pt x="215" y="11"/>
                      </a:lnTo>
                      <a:lnTo>
                        <a:pt x="213" y="11"/>
                      </a:lnTo>
                      <a:lnTo>
                        <a:pt x="212" y="11"/>
                      </a:lnTo>
                      <a:lnTo>
                        <a:pt x="192" y="13"/>
                      </a:lnTo>
                      <a:lnTo>
                        <a:pt x="187" y="13"/>
                      </a:lnTo>
                      <a:lnTo>
                        <a:pt x="179" y="13"/>
                      </a:lnTo>
                      <a:lnTo>
                        <a:pt x="162" y="15"/>
                      </a:lnTo>
                      <a:lnTo>
                        <a:pt x="160" y="15"/>
                      </a:lnTo>
                      <a:lnTo>
                        <a:pt x="158" y="15"/>
                      </a:lnTo>
                      <a:lnTo>
                        <a:pt x="151" y="15"/>
                      </a:lnTo>
                      <a:lnTo>
                        <a:pt x="134" y="16"/>
                      </a:lnTo>
                      <a:lnTo>
                        <a:pt x="126" y="16"/>
                      </a:lnTo>
                      <a:lnTo>
                        <a:pt x="113" y="16"/>
                      </a:lnTo>
                      <a:lnTo>
                        <a:pt x="112" y="16"/>
                      </a:lnTo>
                      <a:lnTo>
                        <a:pt x="106" y="18"/>
                      </a:lnTo>
                      <a:lnTo>
                        <a:pt x="101" y="18"/>
                      </a:lnTo>
                      <a:lnTo>
                        <a:pt x="88" y="18"/>
                      </a:lnTo>
                      <a:lnTo>
                        <a:pt x="79" y="18"/>
                      </a:lnTo>
                      <a:lnTo>
                        <a:pt x="70" y="18"/>
                      </a:lnTo>
                      <a:lnTo>
                        <a:pt x="65" y="19"/>
                      </a:lnTo>
                      <a:lnTo>
                        <a:pt x="59" y="19"/>
                      </a:lnTo>
                      <a:lnTo>
                        <a:pt x="52" y="19"/>
                      </a:lnTo>
                      <a:lnTo>
                        <a:pt x="45" y="20"/>
                      </a:lnTo>
                      <a:lnTo>
                        <a:pt x="20" y="20"/>
                      </a:lnTo>
                      <a:lnTo>
                        <a:pt x="9" y="20"/>
                      </a:lnTo>
                      <a:lnTo>
                        <a:pt x="0" y="20"/>
                      </a:lnTo>
                      <a:lnTo>
                        <a:pt x="2" y="34"/>
                      </a:lnTo>
                      <a:lnTo>
                        <a:pt x="2" y="41"/>
                      </a:lnTo>
                      <a:lnTo>
                        <a:pt x="5" y="58"/>
                      </a:lnTo>
                      <a:lnTo>
                        <a:pt x="6" y="62"/>
                      </a:lnTo>
                      <a:lnTo>
                        <a:pt x="8" y="65"/>
                      </a:lnTo>
                      <a:lnTo>
                        <a:pt x="11" y="90"/>
                      </a:lnTo>
                      <a:lnTo>
                        <a:pt x="12" y="97"/>
                      </a:lnTo>
                      <a:lnTo>
                        <a:pt x="13" y="102"/>
                      </a:lnTo>
                    </a:path>
                  </a:pathLst>
                </a:custGeom>
                <a:solidFill>
                  <a:srgbClr val="AFABAB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Freeform 239"/>
                <p:cNvSpPr>
                  <a:spLocks/>
                </p:cNvSpPr>
                <p:nvPr/>
              </p:nvSpPr>
              <p:spPr bwMode="auto">
                <a:xfrm>
                  <a:off x="3874490" y="3605037"/>
                  <a:ext cx="1178984" cy="571158"/>
                </a:xfrm>
                <a:custGeom>
                  <a:avLst/>
                  <a:gdLst>
                    <a:gd name="T0" fmla="*/ 2147483647 w 744"/>
                    <a:gd name="T1" fmla="*/ 2147483647 h 379"/>
                    <a:gd name="T2" fmla="*/ 2147483647 w 744"/>
                    <a:gd name="T3" fmla="*/ 2147483647 h 379"/>
                    <a:gd name="T4" fmla="*/ 2147483647 w 744"/>
                    <a:gd name="T5" fmla="*/ 2147483647 h 379"/>
                    <a:gd name="T6" fmla="*/ 2147483647 w 744"/>
                    <a:gd name="T7" fmla="*/ 2147483647 h 379"/>
                    <a:gd name="T8" fmla="*/ 2147483647 w 744"/>
                    <a:gd name="T9" fmla="*/ 2147483647 h 379"/>
                    <a:gd name="T10" fmla="*/ 2147483647 w 744"/>
                    <a:gd name="T11" fmla="*/ 2147483647 h 379"/>
                    <a:gd name="T12" fmla="*/ 2147483647 w 744"/>
                    <a:gd name="T13" fmla="*/ 2147483647 h 379"/>
                    <a:gd name="T14" fmla="*/ 2147483647 w 744"/>
                    <a:gd name="T15" fmla="*/ 2147483647 h 379"/>
                    <a:gd name="T16" fmla="*/ 2147483647 w 744"/>
                    <a:gd name="T17" fmla="*/ 2147483647 h 379"/>
                    <a:gd name="T18" fmla="*/ 2147483647 w 744"/>
                    <a:gd name="T19" fmla="*/ 2147483647 h 379"/>
                    <a:gd name="T20" fmla="*/ 2147483647 w 744"/>
                    <a:gd name="T21" fmla="*/ 2147483647 h 379"/>
                    <a:gd name="T22" fmla="*/ 2147483647 w 744"/>
                    <a:gd name="T23" fmla="*/ 2147483647 h 379"/>
                    <a:gd name="T24" fmla="*/ 2147483647 w 744"/>
                    <a:gd name="T25" fmla="*/ 2147483647 h 379"/>
                    <a:gd name="T26" fmla="*/ 2147483647 w 744"/>
                    <a:gd name="T27" fmla="*/ 2147483647 h 379"/>
                    <a:gd name="T28" fmla="*/ 2147483647 w 744"/>
                    <a:gd name="T29" fmla="*/ 2147483647 h 379"/>
                    <a:gd name="T30" fmla="*/ 2147483647 w 744"/>
                    <a:gd name="T31" fmla="*/ 2147483647 h 379"/>
                    <a:gd name="T32" fmla="*/ 2147483647 w 744"/>
                    <a:gd name="T33" fmla="*/ 2147483647 h 379"/>
                    <a:gd name="T34" fmla="*/ 2147483647 w 744"/>
                    <a:gd name="T35" fmla="*/ 2147483647 h 379"/>
                    <a:gd name="T36" fmla="*/ 2147483647 w 744"/>
                    <a:gd name="T37" fmla="*/ 2147483647 h 379"/>
                    <a:gd name="T38" fmla="*/ 0 w 744"/>
                    <a:gd name="T39" fmla="*/ 2147483647 h 379"/>
                    <a:gd name="T40" fmla="*/ 2147483647 w 744"/>
                    <a:gd name="T41" fmla="*/ 2147483647 h 379"/>
                    <a:gd name="T42" fmla="*/ 2147483647 w 744"/>
                    <a:gd name="T43" fmla="*/ 2147483647 h 379"/>
                    <a:gd name="T44" fmla="*/ 2147483647 w 744"/>
                    <a:gd name="T45" fmla="*/ 2147483647 h 379"/>
                    <a:gd name="T46" fmla="*/ 2147483647 w 744"/>
                    <a:gd name="T47" fmla="*/ 2147483647 h 379"/>
                    <a:gd name="T48" fmla="*/ 2147483647 w 744"/>
                    <a:gd name="T49" fmla="*/ 2147483647 h 379"/>
                    <a:gd name="T50" fmla="*/ 2147483647 w 744"/>
                    <a:gd name="T51" fmla="*/ 2147483647 h 379"/>
                    <a:gd name="T52" fmla="*/ 2147483647 w 744"/>
                    <a:gd name="T53" fmla="*/ 2147483647 h 379"/>
                    <a:gd name="T54" fmla="*/ 2147483647 w 744"/>
                    <a:gd name="T55" fmla="*/ 2147483647 h 379"/>
                    <a:gd name="T56" fmla="*/ 2147483647 w 744"/>
                    <a:gd name="T57" fmla="*/ 2147483647 h 379"/>
                    <a:gd name="T58" fmla="*/ 2147483647 w 744"/>
                    <a:gd name="T59" fmla="*/ 2147483647 h 379"/>
                    <a:gd name="T60" fmla="*/ 2147483647 w 744"/>
                    <a:gd name="T61" fmla="*/ 2147483647 h 379"/>
                    <a:gd name="T62" fmla="*/ 2147483647 w 744"/>
                    <a:gd name="T63" fmla="*/ 2147483647 h 379"/>
                    <a:gd name="T64" fmla="*/ 2147483647 w 744"/>
                    <a:gd name="T65" fmla="*/ 2147483647 h 379"/>
                    <a:gd name="T66" fmla="*/ 2147483647 w 744"/>
                    <a:gd name="T67" fmla="*/ 2147483647 h 379"/>
                    <a:gd name="T68" fmla="*/ 2147483647 w 744"/>
                    <a:gd name="T69" fmla="*/ 2147483647 h 379"/>
                    <a:gd name="T70" fmla="*/ 2147483647 w 744"/>
                    <a:gd name="T71" fmla="*/ 2147483647 h 379"/>
                    <a:gd name="T72" fmla="*/ 2147483647 w 744"/>
                    <a:gd name="T73" fmla="*/ 2147483647 h 379"/>
                    <a:gd name="T74" fmla="*/ 2147483647 w 744"/>
                    <a:gd name="T75" fmla="*/ 2147483647 h 379"/>
                    <a:gd name="T76" fmla="*/ 2147483647 w 744"/>
                    <a:gd name="T77" fmla="*/ 2147483647 h 379"/>
                    <a:gd name="T78" fmla="*/ 2147483647 w 744"/>
                    <a:gd name="T79" fmla="*/ 2147483647 h 379"/>
                    <a:gd name="T80" fmla="*/ 2147483647 w 744"/>
                    <a:gd name="T81" fmla="*/ 2147483647 h 379"/>
                    <a:gd name="T82" fmla="*/ 2147483647 w 744"/>
                    <a:gd name="T83" fmla="*/ 2147483647 h 379"/>
                    <a:gd name="T84" fmla="*/ 2147483647 w 744"/>
                    <a:gd name="T85" fmla="*/ 2147483647 h 379"/>
                    <a:gd name="T86" fmla="*/ 2147483647 w 744"/>
                    <a:gd name="T87" fmla="*/ 2147483647 h 379"/>
                    <a:gd name="T88" fmla="*/ 2147483647 w 744"/>
                    <a:gd name="T89" fmla="*/ 2147483647 h 379"/>
                    <a:gd name="T90" fmla="*/ 2147483647 w 744"/>
                    <a:gd name="T91" fmla="*/ 2147483647 h 379"/>
                    <a:gd name="T92" fmla="*/ 2147483647 w 744"/>
                    <a:gd name="T93" fmla="*/ 2147483647 h 379"/>
                    <a:gd name="T94" fmla="*/ 2147483647 w 744"/>
                    <a:gd name="T95" fmla="*/ 2147483647 h 379"/>
                    <a:gd name="T96" fmla="*/ 2147483647 w 744"/>
                    <a:gd name="T97" fmla="*/ 2147483647 h 379"/>
                    <a:gd name="T98" fmla="*/ 2147483647 w 744"/>
                    <a:gd name="T99" fmla="*/ 2147483647 h 379"/>
                    <a:gd name="T100" fmla="*/ 2147483647 w 744"/>
                    <a:gd name="T101" fmla="*/ 2147483647 h 379"/>
                    <a:gd name="T102" fmla="*/ 2147483647 w 744"/>
                    <a:gd name="T103" fmla="*/ 2147483647 h 379"/>
                    <a:gd name="T104" fmla="*/ 2147483647 w 744"/>
                    <a:gd name="T105" fmla="*/ 2147483647 h 379"/>
                    <a:gd name="T106" fmla="*/ 2147483647 w 744"/>
                    <a:gd name="T107" fmla="*/ 2147483647 h 379"/>
                    <a:gd name="T108" fmla="*/ 2147483647 w 744"/>
                    <a:gd name="T109" fmla="*/ 2147483647 h 379"/>
                    <a:gd name="T110" fmla="*/ 2147483647 w 744"/>
                    <a:gd name="T111" fmla="*/ 2147483647 h 379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744"/>
                    <a:gd name="T169" fmla="*/ 0 h 379"/>
                    <a:gd name="T170" fmla="*/ 744 w 744"/>
                    <a:gd name="T171" fmla="*/ 379 h 379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744" h="379">
                      <a:moveTo>
                        <a:pt x="726" y="97"/>
                      </a:moveTo>
                      <a:lnTo>
                        <a:pt x="723" y="80"/>
                      </a:lnTo>
                      <a:lnTo>
                        <a:pt x="723" y="73"/>
                      </a:lnTo>
                      <a:lnTo>
                        <a:pt x="720" y="59"/>
                      </a:lnTo>
                      <a:lnTo>
                        <a:pt x="720" y="50"/>
                      </a:lnTo>
                      <a:lnTo>
                        <a:pt x="720" y="44"/>
                      </a:lnTo>
                      <a:lnTo>
                        <a:pt x="720" y="41"/>
                      </a:lnTo>
                      <a:lnTo>
                        <a:pt x="720" y="40"/>
                      </a:lnTo>
                      <a:lnTo>
                        <a:pt x="719" y="34"/>
                      </a:lnTo>
                      <a:lnTo>
                        <a:pt x="719" y="32"/>
                      </a:lnTo>
                      <a:lnTo>
                        <a:pt x="719" y="20"/>
                      </a:lnTo>
                      <a:lnTo>
                        <a:pt x="719" y="9"/>
                      </a:lnTo>
                      <a:lnTo>
                        <a:pt x="719" y="5"/>
                      </a:lnTo>
                      <a:lnTo>
                        <a:pt x="706" y="5"/>
                      </a:lnTo>
                      <a:lnTo>
                        <a:pt x="686" y="6"/>
                      </a:lnTo>
                      <a:lnTo>
                        <a:pt x="680" y="6"/>
                      </a:lnTo>
                      <a:lnTo>
                        <a:pt x="665" y="6"/>
                      </a:lnTo>
                      <a:lnTo>
                        <a:pt x="659" y="6"/>
                      </a:lnTo>
                      <a:lnTo>
                        <a:pt x="651" y="6"/>
                      </a:lnTo>
                      <a:lnTo>
                        <a:pt x="643" y="6"/>
                      </a:lnTo>
                      <a:lnTo>
                        <a:pt x="641" y="6"/>
                      </a:lnTo>
                      <a:lnTo>
                        <a:pt x="633" y="8"/>
                      </a:lnTo>
                      <a:lnTo>
                        <a:pt x="629" y="8"/>
                      </a:lnTo>
                      <a:lnTo>
                        <a:pt x="619" y="8"/>
                      </a:lnTo>
                      <a:lnTo>
                        <a:pt x="611" y="8"/>
                      </a:lnTo>
                      <a:lnTo>
                        <a:pt x="604" y="8"/>
                      </a:lnTo>
                      <a:lnTo>
                        <a:pt x="601" y="8"/>
                      </a:lnTo>
                      <a:lnTo>
                        <a:pt x="590" y="9"/>
                      </a:lnTo>
                      <a:lnTo>
                        <a:pt x="563" y="9"/>
                      </a:lnTo>
                      <a:lnTo>
                        <a:pt x="556" y="9"/>
                      </a:lnTo>
                      <a:lnTo>
                        <a:pt x="547" y="9"/>
                      </a:lnTo>
                      <a:lnTo>
                        <a:pt x="537" y="9"/>
                      </a:lnTo>
                      <a:lnTo>
                        <a:pt x="526" y="9"/>
                      </a:lnTo>
                      <a:lnTo>
                        <a:pt x="515" y="9"/>
                      </a:lnTo>
                      <a:lnTo>
                        <a:pt x="502" y="9"/>
                      </a:lnTo>
                      <a:lnTo>
                        <a:pt x="488" y="9"/>
                      </a:lnTo>
                      <a:lnTo>
                        <a:pt x="483" y="9"/>
                      </a:lnTo>
                      <a:lnTo>
                        <a:pt x="474" y="9"/>
                      </a:lnTo>
                      <a:lnTo>
                        <a:pt x="473" y="9"/>
                      </a:lnTo>
                      <a:lnTo>
                        <a:pt x="456" y="9"/>
                      </a:lnTo>
                      <a:lnTo>
                        <a:pt x="447" y="9"/>
                      </a:lnTo>
                      <a:lnTo>
                        <a:pt x="430" y="9"/>
                      </a:lnTo>
                      <a:lnTo>
                        <a:pt x="426" y="9"/>
                      </a:lnTo>
                      <a:lnTo>
                        <a:pt x="420" y="11"/>
                      </a:lnTo>
                      <a:lnTo>
                        <a:pt x="419" y="9"/>
                      </a:lnTo>
                      <a:lnTo>
                        <a:pt x="404" y="9"/>
                      </a:lnTo>
                      <a:lnTo>
                        <a:pt x="399" y="9"/>
                      </a:lnTo>
                      <a:lnTo>
                        <a:pt x="398" y="9"/>
                      </a:lnTo>
                      <a:lnTo>
                        <a:pt x="387" y="9"/>
                      </a:lnTo>
                      <a:lnTo>
                        <a:pt x="383" y="9"/>
                      </a:lnTo>
                      <a:lnTo>
                        <a:pt x="365" y="9"/>
                      </a:lnTo>
                      <a:lnTo>
                        <a:pt x="361" y="9"/>
                      </a:lnTo>
                      <a:lnTo>
                        <a:pt x="344" y="9"/>
                      </a:lnTo>
                      <a:lnTo>
                        <a:pt x="315" y="9"/>
                      </a:lnTo>
                      <a:lnTo>
                        <a:pt x="312" y="9"/>
                      </a:lnTo>
                      <a:lnTo>
                        <a:pt x="305" y="9"/>
                      </a:lnTo>
                      <a:lnTo>
                        <a:pt x="301" y="9"/>
                      </a:lnTo>
                      <a:lnTo>
                        <a:pt x="298" y="9"/>
                      </a:lnTo>
                      <a:lnTo>
                        <a:pt x="265" y="9"/>
                      </a:lnTo>
                      <a:lnTo>
                        <a:pt x="258" y="8"/>
                      </a:lnTo>
                      <a:lnTo>
                        <a:pt x="255" y="8"/>
                      </a:lnTo>
                      <a:lnTo>
                        <a:pt x="251" y="8"/>
                      </a:lnTo>
                      <a:lnTo>
                        <a:pt x="248" y="8"/>
                      </a:lnTo>
                      <a:lnTo>
                        <a:pt x="209" y="6"/>
                      </a:lnTo>
                      <a:lnTo>
                        <a:pt x="205" y="6"/>
                      </a:lnTo>
                      <a:lnTo>
                        <a:pt x="177" y="6"/>
                      </a:lnTo>
                      <a:lnTo>
                        <a:pt x="173" y="6"/>
                      </a:lnTo>
                      <a:lnTo>
                        <a:pt x="166" y="6"/>
                      </a:lnTo>
                      <a:lnTo>
                        <a:pt x="162" y="6"/>
                      </a:lnTo>
                      <a:lnTo>
                        <a:pt x="141" y="5"/>
                      </a:lnTo>
                      <a:lnTo>
                        <a:pt x="126" y="5"/>
                      </a:lnTo>
                      <a:lnTo>
                        <a:pt x="109" y="5"/>
                      </a:lnTo>
                      <a:lnTo>
                        <a:pt x="104" y="5"/>
                      </a:lnTo>
                      <a:lnTo>
                        <a:pt x="86" y="4"/>
                      </a:lnTo>
                      <a:lnTo>
                        <a:pt x="83" y="4"/>
                      </a:lnTo>
                      <a:lnTo>
                        <a:pt x="34" y="2"/>
                      </a:lnTo>
                      <a:lnTo>
                        <a:pt x="23" y="0"/>
                      </a:lnTo>
                      <a:lnTo>
                        <a:pt x="2" y="0"/>
                      </a:lnTo>
                      <a:lnTo>
                        <a:pt x="1" y="13"/>
                      </a:lnTo>
                      <a:lnTo>
                        <a:pt x="0" y="30"/>
                      </a:lnTo>
                      <a:lnTo>
                        <a:pt x="0" y="55"/>
                      </a:lnTo>
                      <a:lnTo>
                        <a:pt x="33" y="55"/>
                      </a:lnTo>
                      <a:lnTo>
                        <a:pt x="52" y="57"/>
                      </a:lnTo>
                      <a:lnTo>
                        <a:pt x="72" y="57"/>
                      </a:lnTo>
                      <a:lnTo>
                        <a:pt x="74" y="58"/>
                      </a:lnTo>
                      <a:lnTo>
                        <a:pt x="76" y="58"/>
                      </a:lnTo>
                      <a:lnTo>
                        <a:pt x="83" y="58"/>
                      </a:lnTo>
                      <a:lnTo>
                        <a:pt x="94" y="58"/>
                      </a:lnTo>
                      <a:lnTo>
                        <a:pt x="98" y="59"/>
                      </a:lnTo>
                      <a:lnTo>
                        <a:pt x="118" y="59"/>
                      </a:lnTo>
                      <a:lnTo>
                        <a:pt x="138" y="59"/>
                      </a:lnTo>
                      <a:lnTo>
                        <a:pt x="149" y="61"/>
                      </a:lnTo>
                      <a:lnTo>
                        <a:pt x="165" y="61"/>
                      </a:lnTo>
                      <a:lnTo>
                        <a:pt x="172" y="62"/>
                      </a:lnTo>
                      <a:lnTo>
                        <a:pt x="176" y="62"/>
                      </a:lnTo>
                      <a:lnTo>
                        <a:pt x="181" y="62"/>
                      </a:lnTo>
                      <a:lnTo>
                        <a:pt x="204" y="62"/>
                      </a:lnTo>
                      <a:lnTo>
                        <a:pt x="211" y="62"/>
                      </a:lnTo>
                      <a:lnTo>
                        <a:pt x="224" y="62"/>
                      </a:lnTo>
                      <a:lnTo>
                        <a:pt x="226" y="62"/>
                      </a:lnTo>
                      <a:lnTo>
                        <a:pt x="258" y="64"/>
                      </a:lnTo>
                      <a:lnTo>
                        <a:pt x="258" y="78"/>
                      </a:lnTo>
                      <a:lnTo>
                        <a:pt x="256" y="112"/>
                      </a:lnTo>
                      <a:lnTo>
                        <a:pt x="256" y="118"/>
                      </a:lnTo>
                      <a:lnTo>
                        <a:pt x="256" y="128"/>
                      </a:lnTo>
                      <a:lnTo>
                        <a:pt x="256" y="131"/>
                      </a:lnTo>
                      <a:lnTo>
                        <a:pt x="255" y="138"/>
                      </a:lnTo>
                      <a:lnTo>
                        <a:pt x="255" y="146"/>
                      </a:lnTo>
                      <a:lnTo>
                        <a:pt x="255" y="160"/>
                      </a:lnTo>
                      <a:lnTo>
                        <a:pt x="255" y="174"/>
                      </a:lnTo>
                      <a:lnTo>
                        <a:pt x="255" y="177"/>
                      </a:lnTo>
                      <a:lnTo>
                        <a:pt x="255" y="182"/>
                      </a:lnTo>
                      <a:lnTo>
                        <a:pt x="255" y="196"/>
                      </a:lnTo>
                      <a:lnTo>
                        <a:pt x="255" y="200"/>
                      </a:lnTo>
                      <a:lnTo>
                        <a:pt x="255" y="209"/>
                      </a:lnTo>
                      <a:lnTo>
                        <a:pt x="255" y="214"/>
                      </a:lnTo>
                      <a:lnTo>
                        <a:pt x="254" y="225"/>
                      </a:lnTo>
                      <a:lnTo>
                        <a:pt x="254" y="242"/>
                      </a:lnTo>
                      <a:lnTo>
                        <a:pt x="254" y="249"/>
                      </a:lnTo>
                      <a:lnTo>
                        <a:pt x="254" y="256"/>
                      </a:lnTo>
                      <a:lnTo>
                        <a:pt x="252" y="277"/>
                      </a:lnTo>
                      <a:lnTo>
                        <a:pt x="256" y="276"/>
                      </a:lnTo>
                      <a:lnTo>
                        <a:pt x="268" y="283"/>
                      </a:lnTo>
                      <a:lnTo>
                        <a:pt x="274" y="292"/>
                      </a:lnTo>
                      <a:lnTo>
                        <a:pt x="297" y="295"/>
                      </a:lnTo>
                      <a:lnTo>
                        <a:pt x="299" y="295"/>
                      </a:lnTo>
                      <a:lnTo>
                        <a:pt x="319" y="299"/>
                      </a:lnTo>
                      <a:lnTo>
                        <a:pt x="322" y="302"/>
                      </a:lnTo>
                      <a:lnTo>
                        <a:pt x="323" y="315"/>
                      </a:lnTo>
                      <a:lnTo>
                        <a:pt x="330" y="319"/>
                      </a:lnTo>
                      <a:lnTo>
                        <a:pt x="336" y="318"/>
                      </a:lnTo>
                      <a:lnTo>
                        <a:pt x="345" y="319"/>
                      </a:lnTo>
                      <a:lnTo>
                        <a:pt x="363" y="326"/>
                      </a:lnTo>
                      <a:lnTo>
                        <a:pt x="374" y="323"/>
                      </a:lnTo>
                      <a:lnTo>
                        <a:pt x="374" y="324"/>
                      </a:lnTo>
                      <a:lnTo>
                        <a:pt x="380" y="326"/>
                      </a:lnTo>
                      <a:lnTo>
                        <a:pt x="386" y="331"/>
                      </a:lnTo>
                      <a:lnTo>
                        <a:pt x="391" y="333"/>
                      </a:lnTo>
                      <a:lnTo>
                        <a:pt x="408" y="326"/>
                      </a:lnTo>
                      <a:lnTo>
                        <a:pt x="413" y="327"/>
                      </a:lnTo>
                      <a:lnTo>
                        <a:pt x="418" y="326"/>
                      </a:lnTo>
                      <a:lnTo>
                        <a:pt x="422" y="324"/>
                      </a:lnTo>
                      <a:lnTo>
                        <a:pt x="423" y="341"/>
                      </a:lnTo>
                      <a:lnTo>
                        <a:pt x="431" y="341"/>
                      </a:lnTo>
                      <a:lnTo>
                        <a:pt x="431" y="352"/>
                      </a:lnTo>
                      <a:lnTo>
                        <a:pt x="441" y="357"/>
                      </a:lnTo>
                      <a:lnTo>
                        <a:pt x="463" y="343"/>
                      </a:lnTo>
                      <a:lnTo>
                        <a:pt x="468" y="351"/>
                      </a:lnTo>
                      <a:lnTo>
                        <a:pt x="472" y="350"/>
                      </a:lnTo>
                      <a:lnTo>
                        <a:pt x="474" y="350"/>
                      </a:lnTo>
                      <a:lnTo>
                        <a:pt x="484" y="359"/>
                      </a:lnTo>
                      <a:lnTo>
                        <a:pt x="502" y="354"/>
                      </a:lnTo>
                      <a:lnTo>
                        <a:pt x="501" y="366"/>
                      </a:lnTo>
                      <a:lnTo>
                        <a:pt x="508" y="371"/>
                      </a:lnTo>
                      <a:lnTo>
                        <a:pt x="523" y="345"/>
                      </a:lnTo>
                      <a:lnTo>
                        <a:pt x="524" y="345"/>
                      </a:lnTo>
                      <a:lnTo>
                        <a:pt x="541" y="359"/>
                      </a:lnTo>
                      <a:lnTo>
                        <a:pt x="554" y="351"/>
                      </a:lnTo>
                      <a:lnTo>
                        <a:pt x="555" y="351"/>
                      </a:lnTo>
                      <a:lnTo>
                        <a:pt x="554" y="354"/>
                      </a:lnTo>
                      <a:lnTo>
                        <a:pt x="563" y="365"/>
                      </a:lnTo>
                      <a:lnTo>
                        <a:pt x="570" y="365"/>
                      </a:lnTo>
                      <a:lnTo>
                        <a:pt x="573" y="369"/>
                      </a:lnTo>
                      <a:lnTo>
                        <a:pt x="584" y="365"/>
                      </a:lnTo>
                      <a:lnTo>
                        <a:pt x="606" y="352"/>
                      </a:lnTo>
                      <a:lnTo>
                        <a:pt x="620" y="355"/>
                      </a:lnTo>
                      <a:lnTo>
                        <a:pt x="629" y="352"/>
                      </a:lnTo>
                      <a:lnTo>
                        <a:pt x="630" y="350"/>
                      </a:lnTo>
                      <a:lnTo>
                        <a:pt x="643" y="347"/>
                      </a:lnTo>
                      <a:lnTo>
                        <a:pt x="643" y="344"/>
                      </a:lnTo>
                      <a:lnTo>
                        <a:pt x="645" y="345"/>
                      </a:lnTo>
                      <a:lnTo>
                        <a:pt x="648" y="350"/>
                      </a:lnTo>
                      <a:lnTo>
                        <a:pt x="647" y="350"/>
                      </a:lnTo>
                      <a:lnTo>
                        <a:pt x="669" y="350"/>
                      </a:lnTo>
                      <a:lnTo>
                        <a:pt x="672" y="350"/>
                      </a:lnTo>
                      <a:lnTo>
                        <a:pt x="673" y="344"/>
                      </a:lnTo>
                      <a:lnTo>
                        <a:pt x="683" y="343"/>
                      </a:lnTo>
                      <a:lnTo>
                        <a:pt x="686" y="344"/>
                      </a:lnTo>
                      <a:lnTo>
                        <a:pt x="686" y="347"/>
                      </a:lnTo>
                      <a:lnTo>
                        <a:pt x="697" y="351"/>
                      </a:lnTo>
                      <a:lnTo>
                        <a:pt x="708" y="364"/>
                      </a:lnTo>
                      <a:lnTo>
                        <a:pt x="712" y="365"/>
                      </a:lnTo>
                      <a:lnTo>
                        <a:pt x="712" y="362"/>
                      </a:lnTo>
                      <a:lnTo>
                        <a:pt x="719" y="364"/>
                      </a:lnTo>
                      <a:lnTo>
                        <a:pt x="719" y="366"/>
                      </a:lnTo>
                      <a:lnTo>
                        <a:pt x="720" y="366"/>
                      </a:lnTo>
                      <a:lnTo>
                        <a:pt x="719" y="368"/>
                      </a:lnTo>
                      <a:lnTo>
                        <a:pt x="730" y="371"/>
                      </a:lnTo>
                      <a:lnTo>
                        <a:pt x="740" y="378"/>
                      </a:lnTo>
                      <a:lnTo>
                        <a:pt x="743" y="375"/>
                      </a:lnTo>
                      <a:lnTo>
                        <a:pt x="743" y="347"/>
                      </a:lnTo>
                      <a:lnTo>
                        <a:pt x="743" y="344"/>
                      </a:lnTo>
                      <a:lnTo>
                        <a:pt x="743" y="341"/>
                      </a:lnTo>
                      <a:lnTo>
                        <a:pt x="743" y="338"/>
                      </a:lnTo>
                      <a:lnTo>
                        <a:pt x="743" y="322"/>
                      </a:lnTo>
                      <a:lnTo>
                        <a:pt x="743" y="315"/>
                      </a:lnTo>
                      <a:lnTo>
                        <a:pt x="743" y="308"/>
                      </a:lnTo>
                      <a:lnTo>
                        <a:pt x="743" y="284"/>
                      </a:lnTo>
                      <a:lnTo>
                        <a:pt x="741" y="278"/>
                      </a:lnTo>
                      <a:lnTo>
                        <a:pt x="741" y="265"/>
                      </a:lnTo>
                      <a:lnTo>
                        <a:pt x="741" y="259"/>
                      </a:lnTo>
                      <a:lnTo>
                        <a:pt x="741" y="255"/>
                      </a:lnTo>
                      <a:lnTo>
                        <a:pt x="741" y="238"/>
                      </a:lnTo>
                      <a:lnTo>
                        <a:pt x="741" y="232"/>
                      </a:lnTo>
                      <a:lnTo>
                        <a:pt x="741" y="198"/>
                      </a:lnTo>
                      <a:lnTo>
                        <a:pt x="740" y="184"/>
                      </a:lnTo>
                      <a:lnTo>
                        <a:pt x="740" y="182"/>
                      </a:lnTo>
                      <a:lnTo>
                        <a:pt x="740" y="181"/>
                      </a:lnTo>
                      <a:lnTo>
                        <a:pt x="741" y="181"/>
                      </a:lnTo>
                      <a:lnTo>
                        <a:pt x="740" y="181"/>
                      </a:lnTo>
                      <a:lnTo>
                        <a:pt x="738" y="170"/>
                      </a:lnTo>
                      <a:lnTo>
                        <a:pt x="738" y="168"/>
                      </a:lnTo>
                      <a:lnTo>
                        <a:pt x="736" y="154"/>
                      </a:lnTo>
                      <a:lnTo>
                        <a:pt x="736" y="150"/>
                      </a:lnTo>
                      <a:lnTo>
                        <a:pt x="736" y="147"/>
                      </a:lnTo>
                      <a:lnTo>
                        <a:pt x="734" y="142"/>
                      </a:lnTo>
                      <a:lnTo>
                        <a:pt x="733" y="136"/>
                      </a:lnTo>
                      <a:lnTo>
                        <a:pt x="731" y="129"/>
                      </a:lnTo>
                      <a:lnTo>
                        <a:pt x="729" y="104"/>
                      </a:lnTo>
                      <a:lnTo>
                        <a:pt x="727" y="101"/>
                      </a:lnTo>
                      <a:lnTo>
                        <a:pt x="726" y="97"/>
                      </a:lnTo>
                    </a:path>
                  </a:pathLst>
                </a:custGeom>
                <a:solidFill>
                  <a:srgbClr val="E7E6E6">
                    <a:lumMod val="75000"/>
                  </a:srgbClr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5" name="Freeform 236"/>
                <p:cNvSpPr>
                  <a:spLocks/>
                </p:cNvSpPr>
                <p:nvPr/>
              </p:nvSpPr>
              <p:spPr bwMode="auto">
                <a:xfrm>
                  <a:off x="3803053" y="2162000"/>
                  <a:ext cx="950912" cy="569913"/>
                </a:xfrm>
                <a:custGeom>
                  <a:avLst/>
                  <a:gdLst>
                    <a:gd name="T0" fmla="*/ 2147483647 w 601"/>
                    <a:gd name="T1" fmla="*/ 2147483647 h 388"/>
                    <a:gd name="T2" fmla="*/ 2147483647 w 601"/>
                    <a:gd name="T3" fmla="*/ 2147483647 h 388"/>
                    <a:gd name="T4" fmla="*/ 2147483647 w 601"/>
                    <a:gd name="T5" fmla="*/ 2147483647 h 388"/>
                    <a:gd name="T6" fmla="*/ 2147483647 w 601"/>
                    <a:gd name="T7" fmla="*/ 2147483647 h 388"/>
                    <a:gd name="T8" fmla="*/ 2147483647 w 601"/>
                    <a:gd name="T9" fmla="*/ 2147483647 h 388"/>
                    <a:gd name="T10" fmla="*/ 2147483647 w 601"/>
                    <a:gd name="T11" fmla="*/ 2147483647 h 388"/>
                    <a:gd name="T12" fmla="*/ 2147483647 w 601"/>
                    <a:gd name="T13" fmla="*/ 2147483647 h 388"/>
                    <a:gd name="T14" fmla="*/ 2147483647 w 601"/>
                    <a:gd name="T15" fmla="*/ 2147483647 h 388"/>
                    <a:gd name="T16" fmla="*/ 2147483647 w 601"/>
                    <a:gd name="T17" fmla="*/ 2147483647 h 388"/>
                    <a:gd name="T18" fmla="*/ 2147483647 w 601"/>
                    <a:gd name="T19" fmla="*/ 2147483647 h 388"/>
                    <a:gd name="T20" fmla="*/ 2147483647 w 601"/>
                    <a:gd name="T21" fmla="*/ 2147483647 h 388"/>
                    <a:gd name="T22" fmla="*/ 2147483647 w 601"/>
                    <a:gd name="T23" fmla="*/ 2147483647 h 388"/>
                    <a:gd name="T24" fmla="*/ 2147483647 w 601"/>
                    <a:gd name="T25" fmla="*/ 2147483647 h 388"/>
                    <a:gd name="T26" fmla="*/ 2147483647 w 601"/>
                    <a:gd name="T27" fmla="*/ 2147483647 h 388"/>
                    <a:gd name="T28" fmla="*/ 2147483647 w 601"/>
                    <a:gd name="T29" fmla="*/ 2147483647 h 388"/>
                    <a:gd name="T30" fmla="*/ 2147483647 w 601"/>
                    <a:gd name="T31" fmla="*/ 2147483647 h 388"/>
                    <a:gd name="T32" fmla="*/ 2147483647 w 601"/>
                    <a:gd name="T33" fmla="*/ 2147483647 h 388"/>
                    <a:gd name="T34" fmla="*/ 2147483647 w 601"/>
                    <a:gd name="T35" fmla="*/ 2147483647 h 388"/>
                    <a:gd name="T36" fmla="*/ 2147483647 w 601"/>
                    <a:gd name="T37" fmla="*/ 2147483647 h 388"/>
                    <a:gd name="T38" fmla="*/ 2147483647 w 601"/>
                    <a:gd name="T39" fmla="*/ 2147483647 h 388"/>
                    <a:gd name="T40" fmla="*/ 2147483647 w 601"/>
                    <a:gd name="T41" fmla="*/ 2147483647 h 388"/>
                    <a:gd name="T42" fmla="*/ 2147483647 w 601"/>
                    <a:gd name="T43" fmla="*/ 2147483647 h 388"/>
                    <a:gd name="T44" fmla="*/ 2147483647 w 601"/>
                    <a:gd name="T45" fmla="*/ 2147483647 h 388"/>
                    <a:gd name="T46" fmla="*/ 2147483647 w 601"/>
                    <a:gd name="T47" fmla="*/ 2147483647 h 388"/>
                    <a:gd name="T48" fmla="*/ 2147483647 w 601"/>
                    <a:gd name="T49" fmla="*/ 0 h 388"/>
                    <a:gd name="T50" fmla="*/ 2147483647 w 601"/>
                    <a:gd name="T51" fmla="*/ 2147483647 h 388"/>
                    <a:gd name="T52" fmla="*/ 2147483647 w 601"/>
                    <a:gd name="T53" fmla="*/ 2147483647 h 388"/>
                    <a:gd name="T54" fmla="*/ 2147483647 w 601"/>
                    <a:gd name="T55" fmla="*/ 2147483647 h 388"/>
                    <a:gd name="T56" fmla="*/ 2147483647 w 601"/>
                    <a:gd name="T57" fmla="*/ 2147483647 h 388"/>
                    <a:gd name="T58" fmla="*/ 2147483647 w 601"/>
                    <a:gd name="T59" fmla="*/ 2147483647 h 388"/>
                    <a:gd name="T60" fmla="*/ 2147483647 w 601"/>
                    <a:gd name="T61" fmla="*/ 2147483647 h 388"/>
                    <a:gd name="T62" fmla="*/ 2147483647 w 601"/>
                    <a:gd name="T63" fmla="*/ 2147483647 h 388"/>
                    <a:gd name="T64" fmla="*/ 2147483647 w 601"/>
                    <a:gd name="T65" fmla="*/ 2147483647 h 388"/>
                    <a:gd name="T66" fmla="*/ 2147483647 w 601"/>
                    <a:gd name="T67" fmla="*/ 2147483647 h 388"/>
                    <a:gd name="T68" fmla="*/ 2147483647 w 601"/>
                    <a:gd name="T69" fmla="*/ 2147483647 h 388"/>
                    <a:gd name="T70" fmla="*/ 2147483647 w 601"/>
                    <a:gd name="T71" fmla="*/ 2147483647 h 388"/>
                    <a:gd name="T72" fmla="*/ 2147483647 w 601"/>
                    <a:gd name="T73" fmla="*/ 2147483647 h 388"/>
                    <a:gd name="T74" fmla="*/ 2147483647 w 601"/>
                    <a:gd name="T75" fmla="*/ 2147483647 h 388"/>
                    <a:gd name="T76" fmla="*/ 2147483647 w 601"/>
                    <a:gd name="T77" fmla="*/ 2147483647 h 388"/>
                    <a:gd name="T78" fmla="*/ 2147483647 w 601"/>
                    <a:gd name="T79" fmla="*/ 2147483647 h 388"/>
                    <a:gd name="T80" fmla="*/ 2147483647 w 601"/>
                    <a:gd name="T81" fmla="*/ 2147483647 h 388"/>
                    <a:gd name="T82" fmla="*/ 2147483647 w 601"/>
                    <a:gd name="T83" fmla="*/ 2147483647 h 388"/>
                    <a:gd name="T84" fmla="*/ 2147483647 w 601"/>
                    <a:gd name="T85" fmla="*/ 2147483647 h 38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601"/>
                    <a:gd name="T130" fmla="*/ 0 h 388"/>
                    <a:gd name="T131" fmla="*/ 601 w 601"/>
                    <a:gd name="T132" fmla="*/ 388 h 388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601" h="388">
                      <a:moveTo>
                        <a:pt x="543" y="353"/>
                      </a:moveTo>
                      <a:lnTo>
                        <a:pt x="545" y="356"/>
                      </a:lnTo>
                      <a:lnTo>
                        <a:pt x="554" y="357"/>
                      </a:lnTo>
                      <a:lnTo>
                        <a:pt x="570" y="363"/>
                      </a:lnTo>
                      <a:lnTo>
                        <a:pt x="579" y="373"/>
                      </a:lnTo>
                      <a:lnTo>
                        <a:pt x="584" y="382"/>
                      </a:lnTo>
                      <a:lnTo>
                        <a:pt x="593" y="385"/>
                      </a:lnTo>
                      <a:lnTo>
                        <a:pt x="600" y="387"/>
                      </a:lnTo>
                      <a:lnTo>
                        <a:pt x="597" y="385"/>
                      </a:lnTo>
                      <a:lnTo>
                        <a:pt x="595" y="378"/>
                      </a:lnTo>
                      <a:lnTo>
                        <a:pt x="595" y="375"/>
                      </a:lnTo>
                      <a:lnTo>
                        <a:pt x="584" y="363"/>
                      </a:lnTo>
                      <a:lnTo>
                        <a:pt x="591" y="341"/>
                      </a:lnTo>
                      <a:lnTo>
                        <a:pt x="594" y="335"/>
                      </a:lnTo>
                      <a:lnTo>
                        <a:pt x="594" y="325"/>
                      </a:lnTo>
                      <a:lnTo>
                        <a:pt x="597" y="321"/>
                      </a:lnTo>
                      <a:lnTo>
                        <a:pt x="598" y="317"/>
                      </a:lnTo>
                      <a:lnTo>
                        <a:pt x="594" y="306"/>
                      </a:lnTo>
                      <a:lnTo>
                        <a:pt x="590" y="303"/>
                      </a:lnTo>
                      <a:lnTo>
                        <a:pt x="591" y="289"/>
                      </a:lnTo>
                      <a:lnTo>
                        <a:pt x="586" y="277"/>
                      </a:lnTo>
                      <a:lnTo>
                        <a:pt x="593" y="277"/>
                      </a:lnTo>
                      <a:lnTo>
                        <a:pt x="597" y="277"/>
                      </a:lnTo>
                      <a:lnTo>
                        <a:pt x="597" y="263"/>
                      </a:lnTo>
                      <a:lnTo>
                        <a:pt x="597" y="249"/>
                      </a:lnTo>
                      <a:lnTo>
                        <a:pt x="597" y="238"/>
                      </a:lnTo>
                      <a:lnTo>
                        <a:pt x="595" y="223"/>
                      </a:lnTo>
                      <a:lnTo>
                        <a:pt x="595" y="209"/>
                      </a:lnTo>
                      <a:lnTo>
                        <a:pt x="595" y="201"/>
                      </a:lnTo>
                      <a:lnTo>
                        <a:pt x="595" y="165"/>
                      </a:lnTo>
                      <a:lnTo>
                        <a:pt x="595" y="155"/>
                      </a:lnTo>
                      <a:lnTo>
                        <a:pt x="595" y="135"/>
                      </a:lnTo>
                      <a:lnTo>
                        <a:pt x="595" y="117"/>
                      </a:lnTo>
                      <a:lnTo>
                        <a:pt x="594" y="86"/>
                      </a:lnTo>
                      <a:lnTo>
                        <a:pt x="593" y="79"/>
                      </a:lnTo>
                      <a:lnTo>
                        <a:pt x="590" y="74"/>
                      </a:lnTo>
                      <a:lnTo>
                        <a:pt x="580" y="70"/>
                      </a:lnTo>
                      <a:lnTo>
                        <a:pt x="563" y="51"/>
                      </a:lnTo>
                      <a:lnTo>
                        <a:pt x="563" y="48"/>
                      </a:lnTo>
                      <a:lnTo>
                        <a:pt x="579" y="34"/>
                      </a:lnTo>
                      <a:lnTo>
                        <a:pt x="584" y="13"/>
                      </a:lnTo>
                      <a:lnTo>
                        <a:pt x="570" y="13"/>
                      </a:lnTo>
                      <a:lnTo>
                        <a:pt x="551" y="15"/>
                      </a:lnTo>
                      <a:lnTo>
                        <a:pt x="534" y="15"/>
                      </a:lnTo>
                      <a:lnTo>
                        <a:pt x="533" y="15"/>
                      </a:lnTo>
                      <a:lnTo>
                        <a:pt x="514" y="15"/>
                      </a:lnTo>
                      <a:lnTo>
                        <a:pt x="478" y="15"/>
                      </a:lnTo>
                      <a:lnTo>
                        <a:pt x="476" y="15"/>
                      </a:lnTo>
                      <a:lnTo>
                        <a:pt x="475" y="15"/>
                      </a:lnTo>
                      <a:lnTo>
                        <a:pt x="457" y="15"/>
                      </a:lnTo>
                      <a:lnTo>
                        <a:pt x="447" y="15"/>
                      </a:lnTo>
                      <a:lnTo>
                        <a:pt x="421" y="13"/>
                      </a:lnTo>
                      <a:lnTo>
                        <a:pt x="418" y="13"/>
                      </a:lnTo>
                      <a:lnTo>
                        <a:pt x="400" y="13"/>
                      </a:lnTo>
                      <a:lnTo>
                        <a:pt x="381" y="13"/>
                      </a:lnTo>
                      <a:lnTo>
                        <a:pt x="353" y="13"/>
                      </a:lnTo>
                      <a:lnTo>
                        <a:pt x="346" y="13"/>
                      </a:lnTo>
                      <a:lnTo>
                        <a:pt x="333" y="13"/>
                      </a:lnTo>
                      <a:lnTo>
                        <a:pt x="324" y="13"/>
                      </a:lnTo>
                      <a:lnTo>
                        <a:pt x="324" y="12"/>
                      </a:lnTo>
                      <a:lnTo>
                        <a:pt x="288" y="11"/>
                      </a:lnTo>
                      <a:lnTo>
                        <a:pt x="286" y="11"/>
                      </a:lnTo>
                      <a:lnTo>
                        <a:pt x="285" y="11"/>
                      </a:lnTo>
                      <a:lnTo>
                        <a:pt x="239" y="11"/>
                      </a:lnTo>
                      <a:lnTo>
                        <a:pt x="230" y="9"/>
                      </a:lnTo>
                      <a:lnTo>
                        <a:pt x="173" y="8"/>
                      </a:lnTo>
                      <a:lnTo>
                        <a:pt x="163" y="8"/>
                      </a:lnTo>
                      <a:lnTo>
                        <a:pt x="135" y="5"/>
                      </a:lnTo>
                      <a:lnTo>
                        <a:pt x="102" y="4"/>
                      </a:lnTo>
                      <a:lnTo>
                        <a:pt x="98" y="4"/>
                      </a:lnTo>
                      <a:lnTo>
                        <a:pt x="49" y="1"/>
                      </a:lnTo>
                      <a:lnTo>
                        <a:pt x="22" y="1"/>
                      </a:lnTo>
                      <a:lnTo>
                        <a:pt x="18" y="0"/>
                      </a:lnTo>
                      <a:lnTo>
                        <a:pt x="18" y="6"/>
                      </a:lnTo>
                      <a:lnTo>
                        <a:pt x="18" y="20"/>
                      </a:lnTo>
                      <a:lnTo>
                        <a:pt x="13" y="74"/>
                      </a:lnTo>
                      <a:lnTo>
                        <a:pt x="13" y="79"/>
                      </a:lnTo>
                      <a:lnTo>
                        <a:pt x="12" y="101"/>
                      </a:lnTo>
                      <a:lnTo>
                        <a:pt x="13" y="102"/>
                      </a:lnTo>
                      <a:lnTo>
                        <a:pt x="11" y="102"/>
                      </a:lnTo>
                      <a:lnTo>
                        <a:pt x="9" y="129"/>
                      </a:lnTo>
                      <a:lnTo>
                        <a:pt x="9" y="148"/>
                      </a:lnTo>
                      <a:lnTo>
                        <a:pt x="8" y="155"/>
                      </a:lnTo>
                      <a:lnTo>
                        <a:pt x="6" y="183"/>
                      </a:lnTo>
                      <a:lnTo>
                        <a:pt x="6" y="191"/>
                      </a:lnTo>
                      <a:lnTo>
                        <a:pt x="6" y="194"/>
                      </a:lnTo>
                      <a:lnTo>
                        <a:pt x="5" y="209"/>
                      </a:lnTo>
                      <a:lnTo>
                        <a:pt x="4" y="226"/>
                      </a:lnTo>
                      <a:lnTo>
                        <a:pt x="4" y="237"/>
                      </a:lnTo>
                      <a:lnTo>
                        <a:pt x="2" y="249"/>
                      </a:lnTo>
                      <a:lnTo>
                        <a:pt x="1" y="263"/>
                      </a:lnTo>
                      <a:lnTo>
                        <a:pt x="1" y="264"/>
                      </a:lnTo>
                      <a:lnTo>
                        <a:pt x="1" y="266"/>
                      </a:lnTo>
                      <a:lnTo>
                        <a:pt x="1" y="277"/>
                      </a:lnTo>
                      <a:lnTo>
                        <a:pt x="0" y="305"/>
                      </a:lnTo>
                      <a:lnTo>
                        <a:pt x="0" y="317"/>
                      </a:lnTo>
                      <a:lnTo>
                        <a:pt x="1" y="319"/>
                      </a:lnTo>
                      <a:lnTo>
                        <a:pt x="2" y="319"/>
                      </a:lnTo>
                      <a:lnTo>
                        <a:pt x="42" y="320"/>
                      </a:lnTo>
                      <a:lnTo>
                        <a:pt x="62" y="320"/>
                      </a:lnTo>
                      <a:lnTo>
                        <a:pt x="65" y="321"/>
                      </a:lnTo>
                      <a:lnTo>
                        <a:pt x="81" y="323"/>
                      </a:lnTo>
                      <a:lnTo>
                        <a:pt x="91" y="323"/>
                      </a:lnTo>
                      <a:lnTo>
                        <a:pt x="94" y="323"/>
                      </a:lnTo>
                      <a:lnTo>
                        <a:pt x="98" y="323"/>
                      </a:lnTo>
                      <a:lnTo>
                        <a:pt x="123" y="324"/>
                      </a:lnTo>
                      <a:lnTo>
                        <a:pt x="141" y="325"/>
                      </a:lnTo>
                      <a:lnTo>
                        <a:pt x="153" y="325"/>
                      </a:lnTo>
                      <a:lnTo>
                        <a:pt x="180" y="327"/>
                      </a:lnTo>
                      <a:lnTo>
                        <a:pt x="185" y="327"/>
                      </a:lnTo>
                      <a:lnTo>
                        <a:pt x="221" y="328"/>
                      </a:lnTo>
                      <a:lnTo>
                        <a:pt x="252" y="330"/>
                      </a:lnTo>
                      <a:lnTo>
                        <a:pt x="278" y="330"/>
                      </a:lnTo>
                      <a:lnTo>
                        <a:pt x="302" y="330"/>
                      </a:lnTo>
                      <a:lnTo>
                        <a:pt x="354" y="331"/>
                      </a:lnTo>
                      <a:lnTo>
                        <a:pt x="376" y="331"/>
                      </a:lnTo>
                      <a:lnTo>
                        <a:pt x="436" y="332"/>
                      </a:lnTo>
                      <a:lnTo>
                        <a:pt x="446" y="342"/>
                      </a:lnTo>
                      <a:lnTo>
                        <a:pt x="451" y="345"/>
                      </a:lnTo>
                      <a:lnTo>
                        <a:pt x="455" y="346"/>
                      </a:lnTo>
                      <a:lnTo>
                        <a:pt x="464" y="349"/>
                      </a:lnTo>
                      <a:lnTo>
                        <a:pt x="476" y="357"/>
                      </a:lnTo>
                      <a:lnTo>
                        <a:pt x="486" y="346"/>
                      </a:lnTo>
                      <a:lnTo>
                        <a:pt x="504" y="349"/>
                      </a:lnTo>
                      <a:lnTo>
                        <a:pt x="507" y="349"/>
                      </a:lnTo>
                      <a:lnTo>
                        <a:pt x="515" y="346"/>
                      </a:lnTo>
                      <a:lnTo>
                        <a:pt x="516" y="348"/>
                      </a:lnTo>
                      <a:lnTo>
                        <a:pt x="536" y="346"/>
                      </a:lnTo>
                      <a:lnTo>
                        <a:pt x="543" y="353"/>
                      </a:lnTo>
                    </a:path>
                  </a:pathLst>
                </a:custGeom>
                <a:solidFill>
                  <a:srgbClr val="E7E6E6">
                    <a:lumMod val="75000"/>
                  </a:srgbClr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6" name="Freeform 240" descr="70%"/>
                <p:cNvSpPr>
                  <a:spLocks/>
                </p:cNvSpPr>
                <p:nvPr/>
              </p:nvSpPr>
              <p:spPr bwMode="auto">
                <a:xfrm>
                  <a:off x="3312515" y="3682825"/>
                  <a:ext cx="1884363" cy="1717675"/>
                </a:xfrm>
                <a:custGeom>
                  <a:avLst/>
                  <a:gdLst>
                    <a:gd name="T0" fmla="*/ 1374863588 w 1194"/>
                    <a:gd name="T1" fmla="*/ 1973596710 h 1167"/>
                    <a:gd name="T2" fmla="*/ 1227911741 w 1194"/>
                    <a:gd name="T3" fmla="*/ 1754789734 h 1167"/>
                    <a:gd name="T4" fmla="*/ 1160663367 w 1194"/>
                    <a:gd name="T5" fmla="*/ 1689797767 h 1167"/>
                    <a:gd name="T6" fmla="*/ 1011221132 w 1194"/>
                    <a:gd name="T7" fmla="*/ 1642137089 h 1167"/>
                    <a:gd name="T8" fmla="*/ 829400694 w 1194"/>
                    <a:gd name="T9" fmla="*/ 1683299454 h 1167"/>
                    <a:gd name="T10" fmla="*/ 602748334 w 1194"/>
                    <a:gd name="T11" fmla="*/ 1765622710 h 1167"/>
                    <a:gd name="T12" fmla="*/ 398511146 w 1194"/>
                    <a:gd name="T13" fmla="*/ 1564147023 h 1167"/>
                    <a:gd name="T14" fmla="*/ 211708353 w 1194"/>
                    <a:gd name="T15" fmla="*/ 1282512836 h 1167"/>
                    <a:gd name="T16" fmla="*/ 27397440 w 1194"/>
                    <a:gd name="T17" fmla="*/ 1113533132 h 1167"/>
                    <a:gd name="T18" fmla="*/ 59777234 w 1194"/>
                    <a:gd name="T19" fmla="*/ 1050707761 h 1167"/>
                    <a:gd name="T20" fmla="*/ 381076850 w 1194"/>
                    <a:gd name="T21" fmla="*/ 1070205645 h 1167"/>
                    <a:gd name="T22" fmla="*/ 637618505 w 1194"/>
                    <a:gd name="T23" fmla="*/ 1087536934 h 1167"/>
                    <a:gd name="T24" fmla="*/ 779587996 w 1194"/>
                    <a:gd name="T25" fmla="*/ 1096201843 h 1167"/>
                    <a:gd name="T26" fmla="*/ 802003069 w 1194"/>
                    <a:gd name="T27" fmla="*/ 944553429 h 1167"/>
                    <a:gd name="T28" fmla="*/ 816946977 w 1194"/>
                    <a:gd name="T29" fmla="*/ 730079460 h 1167"/>
                    <a:gd name="T30" fmla="*/ 824419720 w 1194"/>
                    <a:gd name="T31" fmla="*/ 606593839 h 1167"/>
                    <a:gd name="T32" fmla="*/ 834383049 w 1194"/>
                    <a:gd name="T33" fmla="*/ 426782632 h 1167"/>
                    <a:gd name="T34" fmla="*/ 841854213 w 1194"/>
                    <a:gd name="T35" fmla="*/ 320628209 h 1167"/>
                    <a:gd name="T36" fmla="*/ 851817345 w 1194"/>
                    <a:gd name="T37" fmla="*/ 173312939 h 1167"/>
                    <a:gd name="T38" fmla="*/ 1046091303 w 1194"/>
                    <a:gd name="T39" fmla="*/ 2166596 h 1167"/>
                    <a:gd name="T40" fmla="*/ 1155682591 w 1194"/>
                    <a:gd name="T41" fmla="*/ 8664912 h 1167"/>
                    <a:gd name="T42" fmla="*/ 1312595990 w 1194"/>
                    <a:gd name="T43" fmla="*/ 12998105 h 1167"/>
                    <a:gd name="T44" fmla="*/ 1496906817 w 1194"/>
                    <a:gd name="T45" fmla="*/ 47660689 h 1167"/>
                    <a:gd name="T46" fmla="*/ 1489435652 w 1194"/>
                    <a:gd name="T47" fmla="*/ 201475779 h 1167"/>
                    <a:gd name="T48" fmla="*/ 1489435652 w 1194"/>
                    <a:gd name="T49" fmla="*/ 324961399 h 1167"/>
                    <a:gd name="T50" fmla="*/ 1484453297 w 1194"/>
                    <a:gd name="T51" fmla="*/ 444113921 h 1167"/>
                    <a:gd name="T52" fmla="*/ 1591554197 w 1194"/>
                    <a:gd name="T53" fmla="*/ 535102087 h 1167"/>
                    <a:gd name="T54" fmla="*/ 1688690781 w 1194"/>
                    <a:gd name="T55" fmla="*/ 582764236 h 1167"/>
                    <a:gd name="T56" fmla="*/ 1813225977 w 1194"/>
                    <a:gd name="T57" fmla="*/ 613093625 h 1167"/>
                    <a:gd name="T58" fmla="*/ 1900400614 w 1194"/>
                    <a:gd name="T59" fmla="*/ 634758104 h 1167"/>
                    <a:gd name="T60" fmla="*/ 2019953455 w 1194"/>
                    <a:gd name="T61" fmla="*/ 652089394 h 1167"/>
                    <a:gd name="T62" fmla="*/ 2109618480 w 1194"/>
                    <a:gd name="T63" fmla="*/ 701916666 h 1167"/>
                    <a:gd name="T64" fmla="*/ 2147483647 w 1194"/>
                    <a:gd name="T65" fmla="*/ 660754302 h 1167"/>
                    <a:gd name="T66" fmla="*/ 2147483647 w 1194"/>
                    <a:gd name="T67" fmla="*/ 665087493 h 1167"/>
                    <a:gd name="T68" fmla="*/ 2147483647 w 1194"/>
                    <a:gd name="T69" fmla="*/ 652089394 h 1167"/>
                    <a:gd name="T70" fmla="*/ 2147483647 w 1194"/>
                    <a:gd name="T71" fmla="*/ 639089823 h 1167"/>
                    <a:gd name="T72" fmla="*/ 2147483647 w 1194"/>
                    <a:gd name="T73" fmla="*/ 682418782 h 1167"/>
                    <a:gd name="T74" fmla="*/ 2147483647 w 1194"/>
                    <a:gd name="T75" fmla="*/ 712748170 h 1167"/>
                    <a:gd name="T76" fmla="*/ 2147483647 w 1194"/>
                    <a:gd name="T77" fmla="*/ 797238206 h 1167"/>
                    <a:gd name="T78" fmla="*/ 2147483647 w 1194"/>
                    <a:gd name="T79" fmla="*/ 927222140 h 1167"/>
                    <a:gd name="T80" fmla="*/ 2147483647 w 1194"/>
                    <a:gd name="T81" fmla="*/ 1013878587 h 1167"/>
                    <a:gd name="T82" fmla="*/ 2147483647 w 1194"/>
                    <a:gd name="T83" fmla="*/ 1120032918 h 1167"/>
                    <a:gd name="T84" fmla="*/ 2147483647 w 1194"/>
                    <a:gd name="T85" fmla="*/ 1304177315 h 1167"/>
                    <a:gd name="T86" fmla="*/ 2147483647 w 1194"/>
                    <a:gd name="T87" fmla="*/ 1490488308 h 1167"/>
                    <a:gd name="T88" fmla="*/ 2147483647 w 1194"/>
                    <a:gd name="T89" fmla="*/ 1583644908 h 1167"/>
                    <a:gd name="T90" fmla="*/ 2147483647 w 1194"/>
                    <a:gd name="T91" fmla="*/ 1670299883 h 1167"/>
                    <a:gd name="T92" fmla="*/ 2147483647 w 1194"/>
                    <a:gd name="T93" fmla="*/ 1722293751 h 1167"/>
                    <a:gd name="T94" fmla="*/ 2147483647 w 1194"/>
                    <a:gd name="T95" fmla="*/ 1657301784 h 1167"/>
                    <a:gd name="T96" fmla="*/ 2147483647 w 1194"/>
                    <a:gd name="T97" fmla="*/ 1689797767 h 1167"/>
                    <a:gd name="T98" fmla="*/ 2147483647 w 1194"/>
                    <a:gd name="T99" fmla="*/ 1763456115 h 1167"/>
                    <a:gd name="T100" fmla="*/ 2147483647 w 1194"/>
                    <a:gd name="T101" fmla="*/ 1980096496 h 1167"/>
                    <a:gd name="T102" fmla="*/ 2141996684 w 1194"/>
                    <a:gd name="T103" fmla="*/ 2136078100 h 1167"/>
                    <a:gd name="T104" fmla="*/ 2064785178 w 1194"/>
                    <a:gd name="T105" fmla="*/ 2147483647 h 1167"/>
                    <a:gd name="T106" fmla="*/ 2007499935 w 1194"/>
                    <a:gd name="T107" fmla="*/ 2147483647 h 1167"/>
                    <a:gd name="T108" fmla="*/ 1758431122 w 1194"/>
                    <a:gd name="T109" fmla="*/ 2147483647 h 1167"/>
                    <a:gd name="T110" fmla="*/ 1586571842 w 1194"/>
                    <a:gd name="T111" fmla="*/ 2147483647 h 1167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194"/>
                    <a:gd name="T169" fmla="*/ 0 h 1167"/>
                    <a:gd name="T170" fmla="*/ 1194 w 1194"/>
                    <a:gd name="T171" fmla="*/ 1167 h 1167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194" h="1167">
                      <a:moveTo>
                        <a:pt x="615" y="964"/>
                      </a:moveTo>
                      <a:lnTo>
                        <a:pt x="606" y="951"/>
                      </a:lnTo>
                      <a:lnTo>
                        <a:pt x="593" y="934"/>
                      </a:lnTo>
                      <a:lnTo>
                        <a:pt x="574" y="913"/>
                      </a:lnTo>
                      <a:lnTo>
                        <a:pt x="570" y="906"/>
                      </a:lnTo>
                      <a:lnTo>
                        <a:pt x="561" y="881"/>
                      </a:lnTo>
                      <a:lnTo>
                        <a:pt x="563" y="880"/>
                      </a:lnTo>
                      <a:lnTo>
                        <a:pt x="539" y="836"/>
                      </a:lnTo>
                      <a:lnTo>
                        <a:pt x="534" y="816"/>
                      </a:lnTo>
                      <a:lnTo>
                        <a:pt x="524" y="806"/>
                      </a:lnTo>
                      <a:lnTo>
                        <a:pt x="521" y="798"/>
                      </a:lnTo>
                      <a:lnTo>
                        <a:pt x="502" y="783"/>
                      </a:lnTo>
                      <a:lnTo>
                        <a:pt x="498" y="773"/>
                      </a:lnTo>
                      <a:lnTo>
                        <a:pt x="491" y="772"/>
                      </a:lnTo>
                      <a:lnTo>
                        <a:pt x="488" y="768"/>
                      </a:lnTo>
                      <a:lnTo>
                        <a:pt x="481" y="766"/>
                      </a:lnTo>
                      <a:lnTo>
                        <a:pt x="479" y="755"/>
                      </a:lnTo>
                      <a:lnTo>
                        <a:pt x="475" y="755"/>
                      </a:lnTo>
                      <a:lnTo>
                        <a:pt x="464" y="740"/>
                      </a:lnTo>
                      <a:lnTo>
                        <a:pt x="455" y="740"/>
                      </a:lnTo>
                      <a:lnTo>
                        <a:pt x="455" y="737"/>
                      </a:lnTo>
                      <a:lnTo>
                        <a:pt x="434" y="737"/>
                      </a:lnTo>
                      <a:lnTo>
                        <a:pt x="413" y="732"/>
                      </a:lnTo>
                      <a:lnTo>
                        <a:pt x="412" y="734"/>
                      </a:lnTo>
                      <a:lnTo>
                        <a:pt x="407" y="733"/>
                      </a:lnTo>
                      <a:lnTo>
                        <a:pt x="407" y="736"/>
                      </a:lnTo>
                      <a:lnTo>
                        <a:pt x="381" y="723"/>
                      </a:lnTo>
                      <a:lnTo>
                        <a:pt x="362" y="737"/>
                      </a:lnTo>
                      <a:lnTo>
                        <a:pt x="355" y="737"/>
                      </a:lnTo>
                      <a:lnTo>
                        <a:pt x="339" y="752"/>
                      </a:lnTo>
                      <a:lnTo>
                        <a:pt x="325" y="790"/>
                      </a:lnTo>
                      <a:lnTo>
                        <a:pt x="305" y="809"/>
                      </a:lnTo>
                      <a:lnTo>
                        <a:pt x="299" y="819"/>
                      </a:lnTo>
                      <a:lnTo>
                        <a:pt x="278" y="812"/>
                      </a:lnTo>
                      <a:lnTo>
                        <a:pt x="266" y="799"/>
                      </a:lnTo>
                      <a:lnTo>
                        <a:pt x="245" y="788"/>
                      </a:lnTo>
                      <a:lnTo>
                        <a:pt x="241" y="784"/>
                      </a:lnTo>
                      <a:lnTo>
                        <a:pt x="221" y="777"/>
                      </a:lnTo>
                      <a:lnTo>
                        <a:pt x="212" y="770"/>
                      </a:lnTo>
                      <a:lnTo>
                        <a:pt x="199" y="755"/>
                      </a:lnTo>
                      <a:lnTo>
                        <a:pt x="177" y="740"/>
                      </a:lnTo>
                      <a:lnTo>
                        <a:pt x="163" y="698"/>
                      </a:lnTo>
                      <a:lnTo>
                        <a:pt x="162" y="671"/>
                      </a:lnTo>
                      <a:lnTo>
                        <a:pt x="148" y="640"/>
                      </a:lnTo>
                      <a:lnTo>
                        <a:pt x="140" y="629"/>
                      </a:lnTo>
                      <a:lnTo>
                        <a:pt x="138" y="623"/>
                      </a:lnTo>
                      <a:lnTo>
                        <a:pt x="106" y="603"/>
                      </a:lnTo>
                      <a:lnTo>
                        <a:pt x="86" y="573"/>
                      </a:lnTo>
                      <a:lnTo>
                        <a:pt x="73" y="565"/>
                      </a:lnTo>
                      <a:lnTo>
                        <a:pt x="54" y="539"/>
                      </a:lnTo>
                      <a:lnTo>
                        <a:pt x="43" y="533"/>
                      </a:lnTo>
                      <a:lnTo>
                        <a:pt x="33" y="525"/>
                      </a:lnTo>
                      <a:lnTo>
                        <a:pt x="19" y="496"/>
                      </a:lnTo>
                      <a:lnTo>
                        <a:pt x="11" y="496"/>
                      </a:lnTo>
                      <a:lnTo>
                        <a:pt x="9" y="492"/>
                      </a:lnTo>
                      <a:lnTo>
                        <a:pt x="0" y="479"/>
                      </a:lnTo>
                      <a:lnTo>
                        <a:pt x="2" y="476"/>
                      </a:lnTo>
                      <a:lnTo>
                        <a:pt x="0" y="470"/>
                      </a:lnTo>
                      <a:lnTo>
                        <a:pt x="2" y="468"/>
                      </a:lnTo>
                      <a:lnTo>
                        <a:pt x="24" y="470"/>
                      </a:lnTo>
                      <a:lnTo>
                        <a:pt x="36" y="470"/>
                      </a:lnTo>
                      <a:lnTo>
                        <a:pt x="47" y="471"/>
                      </a:lnTo>
                      <a:lnTo>
                        <a:pt x="59" y="472"/>
                      </a:lnTo>
                      <a:lnTo>
                        <a:pt x="115" y="478"/>
                      </a:lnTo>
                      <a:lnTo>
                        <a:pt x="140" y="479"/>
                      </a:lnTo>
                      <a:lnTo>
                        <a:pt x="156" y="479"/>
                      </a:lnTo>
                      <a:lnTo>
                        <a:pt x="163" y="479"/>
                      </a:lnTo>
                      <a:lnTo>
                        <a:pt x="206" y="483"/>
                      </a:lnTo>
                      <a:lnTo>
                        <a:pt x="216" y="483"/>
                      </a:lnTo>
                      <a:lnTo>
                        <a:pt x="238" y="485"/>
                      </a:lnTo>
                      <a:lnTo>
                        <a:pt x="241" y="485"/>
                      </a:lnTo>
                      <a:lnTo>
                        <a:pt x="262" y="486"/>
                      </a:lnTo>
                      <a:lnTo>
                        <a:pt x="263" y="486"/>
                      </a:lnTo>
                      <a:lnTo>
                        <a:pt x="264" y="486"/>
                      </a:lnTo>
                      <a:lnTo>
                        <a:pt x="274" y="486"/>
                      </a:lnTo>
                      <a:lnTo>
                        <a:pt x="298" y="489"/>
                      </a:lnTo>
                      <a:lnTo>
                        <a:pt x="301" y="489"/>
                      </a:lnTo>
                      <a:lnTo>
                        <a:pt x="319" y="489"/>
                      </a:lnTo>
                      <a:lnTo>
                        <a:pt x="324" y="489"/>
                      </a:lnTo>
                      <a:lnTo>
                        <a:pt x="324" y="479"/>
                      </a:lnTo>
                      <a:lnTo>
                        <a:pt x="325" y="463"/>
                      </a:lnTo>
                      <a:lnTo>
                        <a:pt x="327" y="438"/>
                      </a:lnTo>
                      <a:lnTo>
                        <a:pt x="327" y="432"/>
                      </a:lnTo>
                      <a:lnTo>
                        <a:pt x="328" y="421"/>
                      </a:lnTo>
                      <a:lnTo>
                        <a:pt x="328" y="400"/>
                      </a:lnTo>
                      <a:lnTo>
                        <a:pt x="330" y="385"/>
                      </a:lnTo>
                      <a:lnTo>
                        <a:pt x="331" y="367"/>
                      </a:lnTo>
                      <a:lnTo>
                        <a:pt x="332" y="339"/>
                      </a:lnTo>
                      <a:lnTo>
                        <a:pt x="332" y="338"/>
                      </a:lnTo>
                      <a:lnTo>
                        <a:pt x="334" y="325"/>
                      </a:lnTo>
                      <a:lnTo>
                        <a:pt x="334" y="323"/>
                      </a:lnTo>
                      <a:lnTo>
                        <a:pt x="334" y="318"/>
                      </a:lnTo>
                      <a:lnTo>
                        <a:pt x="335" y="307"/>
                      </a:lnTo>
                      <a:lnTo>
                        <a:pt x="335" y="303"/>
                      </a:lnTo>
                      <a:lnTo>
                        <a:pt x="335" y="291"/>
                      </a:lnTo>
                      <a:lnTo>
                        <a:pt x="337" y="271"/>
                      </a:lnTo>
                      <a:lnTo>
                        <a:pt x="338" y="245"/>
                      </a:lnTo>
                      <a:lnTo>
                        <a:pt x="338" y="238"/>
                      </a:lnTo>
                      <a:lnTo>
                        <a:pt x="339" y="225"/>
                      </a:lnTo>
                      <a:lnTo>
                        <a:pt x="341" y="217"/>
                      </a:lnTo>
                      <a:lnTo>
                        <a:pt x="341" y="191"/>
                      </a:lnTo>
                      <a:lnTo>
                        <a:pt x="342" y="177"/>
                      </a:lnTo>
                      <a:lnTo>
                        <a:pt x="342" y="167"/>
                      </a:lnTo>
                      <a:lnTo>
                        <a:pt x="344" y="162"/>
                      </a:lnTo>
                      <a:lnTo>
                        <a:pt x="344" y="148"/>
                      </a:lnTo>
                      <a:lnTo>
                        <a:pt x="344" y="142"/>
                      </a:lnTo>
                      <a:lnTo>
                        <a:pt x="345" y="133"/>
                      </a:lnTo>
                      <a:lnTo>
                        <a:pt x="345" y="127"/>
                      </a:lnTo>
                      <a:lnTo>
                        <a:pt x="346" y="94"/>
                      </a:lnTo>
                      <a:lnTo>
                        <a:pt x="346" y="81"/>
                      </a:lnTo>
                      <a:lnTo>
                        <a:pt x="348" y="80"/>
                      </a:lnTo>
                      <a:lnTo>
                        <a:pt x="348" y="77"/>
                      </a:lnTo>
                      <a:lnTo>
                        <a:pt x="349" y="47"/>
                      </a:lnTo>
                      <a:lnTo>
                        <a:pt x="350" y="0"/>
                      </a:lnTo>
                      <a:lnTo>
                        <a:pt x="355" y="0"/>
                      </a:lnTo>
                      <a:lnTo>
                        <a:pt x="388" y="0"/>
                      </a:lnTo>
                      <a:lnTo>
                        <a:pt x="407" y="1"/>
                      </a:lnTo>
                      <a:lnTo>
                        <a:pt x="427" y="1"/>
                      </a:lnTo>
                      <a:lnTo>
                        <a:pt x="430" y="2"/>
                      </a:lnTo>
                      <a:lnTo>
                        <a:pt x="431" y="2"/>
                      </a:lnTo>
                      <a:lnTo>
                        <a:pt x="438" y="2"/>
                      </a:lnTo>
                      <a:lnTo>
                        <a:pt x="449" y="2"/>
                      </a:lnTo>
                      <a:lnTo>
                        <a:pt x="453" y="4"/>
                      </a:lnTo>
                      <a:lnTo>
                        <a:pt x="473" y="4"/>
                      </a:lnTo>
                      <a:lnTo>
                        <a:pt x="493" y="4"/>
                      </a:lnTo>
                      <a:lnTo>
                        <a:pt x="504" y="5"/>
                      </a:lnTo>
                      <a:lnTo>
                        <a:pt x="520" y="5"/>
                      </a:lnTo>
                      <a:lnTo>
                        <a:pt x="527" y="6"/>
                      </a:lnTo>
                      <a:lnTo>
                        <a:pt x="531" y="6"/>
                      </a:lnTo>
                      <a:lnTo>
                        <a:pt x="536" y="6"/>
                      </a:lnTo>
                      <a:lnTo>
                        <a:pt x="559" y="6"/>
                      </a:lnTo>
                      <a:lnTo>
                        <a:pt x="565" y="6"/>
                      </a:lnTo>
                      <a:lnTo>
                        <a:pt x="579" y="6"/>
                      </a:lnTo>
                      <a:lnTo>
                        <a:pt x="581" y="6"/>
                      </a:lnTo>
                      <a:lnTo>
                        <a:pt x="613" y="8"/>
                      </a:lnTo>
                      <a:lnTo>
                        <a:pt x="613" y="22"/>
                      </a:lnTo>
                      <a:lnTo>
                        <a:pt x="611" y="56"/>
                      </a:lnTo>
                      <a:lnTo>
                        <a:pt x="611" y="62"/>
                      </a:lnTo>
                      <a:lnTo>
                        <a:pt x="611" y="72"/>
                      </a:lnTo>
                      <a:lnTo>
                        <a:pt x="611" y="74"/>
                      </a:lnTo>
                      <a:lnTo>
                        <a:pt x="610" y="81"/>
                      </a:lnTo>
                      <a:lnTo>
                        <a:pt x="610" y="90"/>
                      </a:lnTo>
                      <a:lnTo>
                        <a:pt x="610" y="103"/>
                      </a:lnTo>
                      <a:lnTo>
                        <a:pt x="610" y="117"/>
                      </a:lnTo>
                      <a:lnTo>
                        <a:pt x="610" y="120"/>
                      </a:lnTo>
                      <a:lnTo>
                        <a:pt x="610" y="126"/>
                      </a:lnTo>
                      <a:lnTo>
                        <a:pt x="610" y="140"/>
                      </a:lnTo>
                      <a:lnTo>
                        <a:pt x="610" y="144"/>
                      </a:lnTo>
                      <a:lnTo>
                        <a:pt x="610" y="152"/>
                      </a:lnTo>
                      <a:lnTo>
                        <a:pt x="610" y="158"/>
                      </a:lnTo>
                      <a:lnTo>
                        <a:pt x="608" y="169"/>
                      </a:lnTo>
                      <a:lnTo>
                        <a:pt x="608" y="185"/>
                      </a:lnTo>
                      <a:lnTo>
                        <a:pt x="608" y="192"/>
                      </a:lnTo>
                      <a:lnTo>
                        <a:pt x="608" y="199"/>
                      </a:lnTo>
                      <a:lnTo>
                        <a:pt x="607" y="220"/>
                      </a:lnTo>
                      <a:lnTo>
                        <a:pt x="611" y="219"/>
                      </a:lnTo>
                      <a:lnTo>
                        <a:pt x="622" y="225"/>
                      </a:lnTo>
                      <a:lnTo>
                        <a:pt x="629" y="235"/>
                      </a:lnTo>
                      <a:lnTo>
                        <a:pt x="651" y="238"/>
                      </a:lnTo>
                      <a:lnTo>
                        <a:pt x="654" y="238"/>
                      </a:lnTo>
                      <a:lnTo>
                        <a:pt x="674" y="242"/>
                      </a:lnTo>
                      <a:lnTo>
                        <a:pt x="676" y="245"/>
                      </a:lnTo>
                      <a:lnTo>
                        <a:pt x="678" y="257"/>
                      </a:lnTo>
                      <a:lnTo>
                        <a:pt x="685" y="262"/>
                      </a:lnTo>
                      <a:lnTo>
                        <a:pt x="690" y="260"/>
                      </a:lnTo>
                      <a:lnTo>
                        <a:pt x="700" y="262"/>
                      </a:lnTo>
                      <a:lnTo>
                        <a:pt x="718" y="268"/>
                      </a:lnTo>
                      <a:lnTo>
                        <a:pt x="729" y="266"/>
                      </a:lnTo>
                      <a:lnTo>
                        <a:pt x="729" y="267"/>
                      </a:lnTo>
                      <a:lnTo>
                        <a:pt x="735" y="268"/>
                      </a:lnTo>
                      <a:lnTo>
                        <a:pt x="740" y="274"/>
                      </a:lnTo>
                      <a:lnTo>
                        <a:pt x="746" y="275"/>
                      </a:lnTo>
                      <a:lnTo>
                        <a:pt x="762" y="268"/>
                      </a:lnTo>
                      <a:lnTo>
                        <a:pt x="768" y="270"/>
                      </a:lnTo>
                      <a:lnTo>
                        <a:pt x="772" y="268"/>
                      </a:lnTo>
                      <a:lnTo>
                        <a:pt x="776" y="267"/>
                      </a:lnTo>
                      <a:lnTo>
                        <a:pt x="778" y="284"/>
                      </a:lnTo>
                      <a:lnTo>
                        <a:pt x="786" y="284"/>
                      </a:lnTo>
                      <a:lnTo>
                        <a:pt x="786" y="295"/>
                      </a:lnTo>
                      <a:lnTo>
                        <a:pt x="796" y="299"/>
                      </a:lnTo>
                      <a:lnTo>
                        <a:pt x="818" y="285"/>
                      </a:lnTo>
                      <a:lnTo>
                        <a:pt x="822" y="293"/>
                      </a:lnTo>
                      <a:lnTo>
                        <a:pt x="826" y="292"/>
                      </a:lnTo>
                      <a:lnTo>
                        <a:pt x="829" y="292"/>
                      </a:lnTo>
                      <a:lnTo>
                        <a:pt x="839" y="302"/>
                      </a:lnTo>
                      <a:lnTo>
                        <a:pt x="857" y="296"/>
                      </a:lnTo>
                      <a:lnTo>
                        <a:pt x="855" y="309"/>
                      </a:lnTo>
                      <a:lnTo>
                        <a:pt x="862" y="313"/>
                      </a:lnTo>
                      <a:lnTo>
                        <a:pt x="878" y="288"/>
                      </a:lnTo>
                      <a:lnTo>
                        <a:pt x="879" y="288"/>
                      </a:lnTo>
                      <a:lnTo>
                        <a:pt x="896" y="302"/>
                      </a:lnTo>
                      <a:lnTo>
                        <a:pt x="908" y="293"/>
                      </a:lnTo>
                      <a:lnTo>
                        <a:pt x="910" y="293"/>
                      </a:lnTo>
                      <a:lnTo>
                        <a:pt x="908" y="296"/>
                      </a:lnTo>
                      <a:lnTo>
                        <a:pt x="918" y="307"/>
                      </a:lnTo>
                      <a:lnTo>
                        <a:pt x="925" y="307"/>
                      </a:lnTo>
                      <a:lnTo>
                        <a:pt x="928" y="311"/>
                      </a:lnTo>
                      <a:lnTo>
                        <a:pt x="939" y="307"/>
                      </a:lnTo>
                      <a:lnTo>
                        <a:pt x="961" y="295"/>
                      </a:lnTo>
                      <a:lnTo>
                        <a:pt x="975" y="298"/>
                      </a:lnTo>
                      <a:lnTo>
                        <a:pt x="983" y="295"/>
                      </a:lnTo>
                      <a:lnTo>
                        <a:pt x="984" y="292"/>
                      </a:lnTo>
                      <a:lnTo>
                        <a:pt x="997" y="289"/>
                      </a:lnTo>
                      <a:lnTo>
                        <a:pt x="997" y="286"/>
                      </a:lnTo>
                      <a:lnTo>
                        <a:pt x="1000" y="288"/>
                      </a:lnTo>
                      <a:lnTo>
                        <a:pt x="1002" y="292"/>
                      </a:lnTo>
                      <a:lnTo>
                        <a:pt x="1001" y="292"/>
                      </a:lnTo>
                      <a:lnTo>
                        <a:pt x="1023" y="292"/>
                      </a:lnTo>
                      <a:lnTo>
                        <a:pt x="1026" y="292"/>
                      </a:lnTo>
                      <a:lnTo>
                        <a:pt x="1027" y="286"/>
                      </a:lnTo>
                      <a:lnTo>
                        <a:pt x="1037" y="285"/>
                      </a:lnTo>
                      <a:lnTo>
                        <a:pt x="1040" y="286"/>
                      </a:lnTo>
                      <a:lnTo>
                        <a:pt x="1040" y="289"/>
                      </a:lnTo>
                      <a:lnTo>
                        <a:pt x="1051" y="293"/>
                      </a:lnTo>
                      <a:lnTo>
                        <a:pt x="1062" y="306"/>
                      </a:lnTo>
                      <a:lnTo>
                        <a:pt x="1066" y="307"/>
                      </a:lnTo>
                      <a:lnTo>
                        <a:pt x="1066" y="305"/>
                      </a:lnTo>
                      <a:lnTo>
                        <a:pt x="1073" y="306"/>
                      </a:lnTo>
                      <a:lnTo>
                        <a:pt x="1073" y="309"/>
                      </a:lnTo>
                      <a:lnTo>
                        <a:pt x="1075" y="309"/>
                      </a:lnTo>
                      <a:lnTo>
                        <a:pt x="1073" y="310"/>
                      </a:lnTo>
                      <a:lnTo>
                        <a:pt x="1084" y="313"/>
                      </a:lnTo>
                      <a:lnTo>
                        <a:pt x="1094" y="320"/>
                      </a:lnTo>
                      <a:lnTo>
                        <a:pt x="1097" y="317"/>
                      </a:lnTo>
                      <a:lnTo>
                        <a:pt x="1106" y="327"/>
                      </a:lnTo>
                      <a:lnTo>
                        <a:pt x="1118" y="321"/>
                      </a:lnTo>
                      <a:lnTo>
                        <a:pt x="1137" y="325"/>
                      </a:lnTo>
                      <a:lnTo>
                        <a:pt x="1137" y="328"/>
                      </a:lnTo>
                      <a:lnTo>
                        <a:pt x="1137" y="345"/>
                      </a:lnTo>
                      <a:lnTo>
                        <a:pt x="1137" y="356"/>
                      </a:lnTo>
                      <a:lnTo>
                        <a:pt x="1138" y="357"/>
                      </a:lnTo>
                      <a:lnTo>
                        <a:pt x="1138" y="371"/>
                      </a:lnTo>
                      <a:lnTo>
                        <a:pt x="1140" y="382"/>
                      </a:lnTo>
                      <a:lnTo>
                        <a:pt x="1140" y="385"/>
                      </a:lnTo>
                      <a:lnTo>
                        <a:pt x="1140" y="397"/>
                      </a:lnTo>
                      <a:lnTo>
                        <a:pt x="1140" y="413"/>
                      </a:lnTo>
                      <a:lnTo>
                        <a:pt x="1140" y="414"/>
                      </a:lnTo>
                      <a:lnTo>
                        <a:pt x="1140" y="418"/>
                      </a:lnTo>
                      <a:lnTo>
                        <a:pt x="1141" y="425"/>
                      </a:lnTo>
                      <a:lnTo>
                        <a:pt x="1141" y="439"/>
                      </a:lnTo>
                      <a:lnTo>
                        <a:pt x="1143" y="451"/>
                      </a:lnTo>
                      <a:lnTo>
                        <a:pt x="1143" y="453"/>
                      </a:lnTo>
                      <a:lnTo>
                        <a:pt x="1143" y="467"/>
                      </a:lnTo>
                      <a:lnTo>
                        <a:pt x="1143" y="472"/>
                      </a:lnTo>
                      <a:lnTo>
                        <a:pt x="1144" y="493"/>
                      </a:lnTo>
                      <a:lnTo>
                        <a:pt x="1145" y="496"/>
                      </a:lnTo>
                      <a:lnTo>
                        <a:pt x="1147" y="496"/>
                      </a:lnTo>
                      <a:lnTo>
                        <a:pt x="1147" y="499"/>
                      </a:lnTo>
                      <a:lnTo>
                        <a:pt x="1159" y="510"/>
                      </a:lnTo>
                      <a:lnTo>
                        <a:pt x="1163" y="521"/>
                      </a:lnTo>
                      <a:lnTo>
                        <a:pt x="1163" y="539"/>
                      </a:lnTo>
                      <a:lnTo>
                        <a:pt x="1174" y="547"/>
                      </a:lnTo>
                      <a:lnTo>
                        <a:pt x="1173" y="549"/>
                      </a:lnTo>
                      <a:lnTo>
                        <a:pt x="1187" y="582"/>
                      </a:lnTo>
                      <a:lnTo>
                        <a:pt x="1193" y="582"/>
                      </a:lnTo>
                      <a:lnTo>
                        <a:pt x="1190" y="601"/>
                      </a:lnTo>
                      <a:lnTo>
                        <a:pt x="1193" y="615"/>
                      </a:lnTo>
                      <a:lnTo>
                        <a:pt x="1188" y="629"/>
                      </a:lnTo>
                      <a:lnTo>
                        <a:pt x="1180" y="657"/>
                      </a:lnTo>
                      <a:lnTo>
                        <a:pt x="1177" y="666"/>
                      </a:lnTo>
                      <a:lnTo>
                        <a:pt x="1177" y="668"/>
                      </a:lnTo>
                      <a:lnTo>
                        <a:pt x="1177" y="676"/>
                      </a:lnTo>
                      <a:lnTo>
                        <a:pt x="1183" y="684"/>
                      </a:lnTo>
                      <a:lnTo>
                        <a:pt x="1183" y="697"/>
                      </a:lnTo>
                      <a:lnTo>
                        <a:pt x="1181" y="705"/>
                      </a:lnTo>
                      <a:lnTo>
                        <a:pt x="1180" y="707"/>
                      </a:lnTo>
                      <a:lnTo>
                        <a:pt x="1177" y="711"/>
                      </a:lnTo>
                      <a:lnTo>
                        <a:pt x="1170" y="726"/>
                      </a:lnTo>
                      <a:lnTo>
                        <a:pt x="1166" y="727"/>
                      </a:lnTo>
                      <a:lnTo>
                        <a:pt x="1169" y="740"/>
                      </a:lnTo>
                      <a:lnTo>
                        <a:pt x="1173" y="750"/>
                      </a:lnTo>
                      <a:lnTo>
                        <a:pt x="1169" y="747"/>
                      </a:lnTo>
                      <a:lnTo>
                        <a:pt x="1154" y="747"/>
                      </a:lnTo>
                      <a:lnTo>
                        <a:pt x="1125" y="761"/>
                      </a:lnTo>
                      <a:lnTo>
                        <a:pt x="1123" y="761"/>
                      </a:lnTo>
                      <a:lnTo>
                        <a:pt x="1090" y="784"/>
                      </a:lnTo>
                      <a:lnTo>
                        <a:pt x="1084" y="783"/>
                      </a:lnTo>
                      <a:lnTo>
                        <a:pt x="1102" y="768"/>
                      </a:lnTo>
                      <a:lnTo>
                        <a:pt x="1111" y="765"/>
                      </a:lnTo>
                      <a:lnTo>
                        <a:pt x="1111" y="763"/>
                      </a:lnTo>
                      <a:lnTo>
                        <a:pt x="1100" y="762"/>
                      </a:lnTo>
                      <a:lnTo>
                        <a:pt x="1087" y="766"/>
                      </a:lnTo>
                      <a:lnTo>
                        <a:pt x="1087" y="738"/>
                      </a:lnTo>
                      <a:lnTo>
                        <a:pt x="1080" y="741"/>
                      </a:lnTo>
                      <a:lnTo>
                        <a:pt x="1076" y="751"/>
                      </a:lnTo>
                      <a:lnTo>
                        <a:pt x="1070" y="750"/>
                      </a:lnTo>
                      <a:lnTo>
                        <a:pt x="1068" y="750"/>
                      </a:lnTo>
                      <a:lnTo>
                        <a:pt x="1066" y="750"/>
                      </a:lnTo>
                      <a:lnTo>
                        <a:pt x="1063" y="755"/>
                      </a:lnTo>
                      <a:lnTo>
                        <a:pt x="1065" y="761"/>
                      </a:lnTo>
                      <a:lnTo>
                        <a:pt x="1063" y="763"/>
                      </a:lnTo>
                      <a:lnTo>
                        <a:pt x="1065" y="766"/>
                      </a:lnTo>
                      <a:lnTo>
                        <a:pt x="1073" y="769"/>
                      </a:lnTo>
                      <a:lnTo>
                        <a:pt x="1077" y="781"/>
                      </a:lnTo>
                      <a:lnTo>
                        <a:pt x="1090" y="787"/>
                      </a:lnTo>
                      <a:lnTo>
                        <a:pt x="1054" y="816"/>
                      </a:lnTo>
                      <a:lnTo>
                        <a:pt x="1030" y="838"/>
                      </a:lnTo>
                      <a:lnTo>
                        <a:pt x="1020" y="844"/>
                      </a:lnTo>
                      <a:lnTo>
                        <a:pt x="1019" y="844"/>
                      </a:lnTo>
                      <a:lnTo>
                        <a:pt x="982" y="866"/>
                      </a:lnTo>
                      <a:lnTo>
                        <a:pt x="950" y="884"/>
                      </a:lnTo>
                      <a:lnTo>
                        <a:pt x="937" y="894"/>
                      </a:lnTo>
                      <a:lnTo>
                        <a:pt x="926" y="903"/>
                      </a:lnTo>
                      <a:lnTo>
                        <a:pt x="915" y="910"/>
                      </a:lnTo>
                      <a:lnTo>
                        <a:pt x="893" y="930"/>
                      </a:lnTo>
                      <a:lnTo>
                        <a:pt x="876" y="951"/>
                      </a:lnTo>
                      <a:lnTo>
                        <a:pt x="875" y="953"/>
                      </a:lnTo>
                      <a:lnTo>
                        <a:pt x="876" y="953"/>
                      </a:lnTo>
                      <a:lnTo>
                        <a:pt x="867" y="964"/>
                      </a:lnTo>
                      <a:lnTo>
                        <a:pt x="858" y="981"/>
                      </a:lnTo>
                      <a:lnTo>
                        <a:pt x="846" y="1014"/>
                      </a:lnTo>
                      <a:lnTo>
                        <a:pt x="846" y="1017"/>
                      </a:lnTo>
                      <a:lnTo>
                        <a:pt x="844" y="1043"/>
                      </a:lnTo>
                      <a:lnTo>
                        <a:pt x="853" y="1088"/>
                      </a:lnTo>
                      <a:lnTo>
                        <a:pt x="860" y="1107"/>
                      </a:lnTo>
                      <a:lnTo>
                        <a:pt x="867" y="1152"/>
                      </a:lnTo>
                      <a:lnTo>
                        <a:pt x="846" y="1166"/>
                      </a:lnTo>
                      <a:lnTo>
                        <a:pt x="833" y="1164"/>
                      </a:lnTo>
                      <a:lnTo>
                        <a:pt x="821" y="1152"/>
                      </a:lnTo>
                      <a:lnTo>
                        <a:pt x="797" y="1145"/>
                      </a:lnTo>
                      <a:lnTo>
                        <a:pt x="760" y="1145"/>
                      </a:lnTo>
                      <a:lnTo>
                        <a:pt x="757" y="1139"/>
                      </a:lnTo>
                      <a:lnTo>
                        <a:pt x="753" y="1139"/>
                      </a:lnTo>
                      <a:lnTo>
                        <a:pt x="726" y="1124"/>
                      </a:lnTo>
                      <a:lnTo>
                        <a:pt x="718" y="1125"/>
                      </a:lnTo>
                      <a:lnTo>
                        <a:pt x="711" y="1120"/>
                      </a:lnTo>
                      <a:lnTo>
                        <a:pt x="711" y="1116"/>
                      </a:lnTo>
                      <a:lnTo>
                        <a:pt x="688" y="1109"/>
                      </a:lnTo>
                      <a:lnTo>
                        <a:pt x="671" y="1091"/>
                      </a:lnTo>
                      <a:lnTo>
                        <a:pt x="663" y="1062"/>
                      </a:lnTo>
                      <a:lnTo>
                        <a:pt x="649" y="1043"/>
                      </a:lnTo>
                      <a:lnTo>
                        <a:pt x="645" y="1014"/>
                      </a:lnTo>
                      <a:lnTo>
                        <a:pt x="640" y="989"/>
                      </a:lnTo>
                      <a:lnTo>
                        <a:pt x="629" y="974"/>
                      </a:lnTo>
                      <a:lnTo>
                        <a:pt x="617" y="967"/>
                      </a:lnTo>
                      <a:lnTo>
                        <a:pt x="615" y="964"/>
                      </a:lnTo>
                    </a:path>
                  </a:pathLst>
                </a:custGeom>
                <a:solidFill>
                  <a:srgbClr val="AFABAB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7" name="Freeform 241"/>
                <p:cNvSpPr>
                  <a:spLocks/>
                </p:cNvSpPr>
                <p:nvPr/>
              </p:nvSpPr>
              <p:spPr bwMode="auto">
                <a:xfrm>
                  <a:off x="2167928" y="3455813"/>
                  <a:ext cx="900112" cy="992187"/>
                </a:xfrm>
                <a:custGeom>
                  <a:avLst/>
                  <a:gdLst>
                    <a:gd name="T0" fmla="*/ 2147483647 w 570"/>
                    <a:gd name="T1" fmla="*/ 2147483647 h 673"/>
                    <a:gd name="T2" fmla="*/ 2147483647 w 570"/>
                    <a:gd name="T3" fmla="*/ 2147483647 h 673"/>
                    <a:gd name="T4" fmla="*/ 2147483647 w 570"/>
                    <a:gd name="T5" fmla="*/ 2147483647 h 673"/>
                    <a:gd name="T6" fmla="*/ 2147483647 w 570"/>
                    <a:gd name="T7" fmla="*/ 2147483647 h 673"/>
                    <a:gd name="T8" fmla="*/ 2147483647 w 570"/>
                    <a:gd name="T9" fmla="*/ 2147483647 h 673"/>
                    <a:gd name="T10" fmla="*/ 2147483647 w 570"/>
                    <a:gd name="T11" fmla="*/ 2147483647 h 673"/>
                    <a:gd name="T12" fmla="*/ 2147483647 w 570"/>
                    <a:gd name="T13" fmla="*/ 2147483647 h 673"/>
                    <a:gd name="T14" fmla="*/ 2147483647 w 570"/>
                    <a:gd name="T15" fmla="*/ 2147483647 h 673"/>
                    <a:gd name="T16" fmla="*/ 2147483647 w 570"/>
                    <a:gd name="T17" fmla="*/ 2147483647 h 673"/>
                    <a:gd name="T18" fmla="*/ 2147483647 w 570"/>
                    <a:gd name="T19" fmla="*/ 2147483647 h 673"/>
                    <a:gd name="T20" fmla="*/ 2147483647 w 570"/>
                    <a:gd name="T21" fmla="*/ 2147483647 h 673"/>
                    <a:gd name="T22" fmla="*/ 2147483647 w 570"/>
                    <a:gd name="T23" fmla="*/ 2147483647 h 673"/>
                    <a:gd name="T24" fmla="*/ 2147483647 w 570"/>
                    <a:gd name="T25" fmla="*/ 2147483647 h 673"/>
                    <a:gd name="T26" fmla="*/ 2147483647 w 570"/>
                    <a:gd name="T27" fmla="*/ 2147483647 h 673"/>
                    <a:gd name="T28" fmla="*/ 2147483647 w 570"/>
                    <a:gd name="T29" fmla="*/ 2147483647 h 673"/>
                    <a:gd name="T30" fmla="*/ 2147483647 w 570"/>
                    <a:gd name="T31" fmla="*/ 2147483647 h 673"/>
                    <a:gd name="T32" fmla="*/ 2147483647 w 570"/>
                    <a:gd name="T33" fmla="*/ 2147483647 h 673"/>
                    <a:gd name="T34" fmla="*/ 2147483647 w 570"/>
                    <a:gd name="T35" fmla="*/ 2147483647 h 673"/>
                    <a:gd name="T36" fmla="*/ 2147483647 w 570"/>
                    <a:gd name="T37" fmla="*/ 2147483647 h 673"/>
                    <a:gd name="T38" fmla="*/ 2147483647 w 570"/>
                    <a:gd name="T39" fmla="*/ 2147483647 h 673"/>
                    <a:gd name="T40" fmla="*/ 2147483647 w 570"/>
                    <a:gd name="T41" fmla="*/ 2147483647 h 673"/>
                    <a:gd name="T42" fmla="*/ 2147483647 w 570"/>
                    <a:gd name="T43" fmla="*/ 2147483647 h 673"/>
                    <a:gd name="T44" fmla="*/ 2147483647 w 570"/>
                    <a:gd name="T45" fmla="*/ 2147483647 h 673"/>
                    <a:gd name="T46" fmla="*/ 2147483647 w 570"/>
                    <a:gd name="T47" fmla="*/ 2147483647 h 673"/>
                    <a:gd name="T48" fmla="*/ 2147483647 w 570"/>
                    <a:gd name="T49" fmla="*/ 2147483647 h 673"/>
                    <a:gd name="T50" fmla="*/ 2147483647 w 570"/>
                    <a:gd name="T51" fmla="*/ 2147483647 h 673"/>
                    <a:gd name="T52" fmla="*/ 2147483647 w 570"/>
                    <a:gd name="T53" fmla="*/ 2147483647 h 673"/>
                    <a:gd name="T54" fmla="*/ 2147483647 w 570"/>
                    <a:gd name="T55" fmla="*/ 2147483647 h 673"/>
                    <a:gd name="T56" fmla="*/ 2147483647 w 570"/>
                    <a:gd name="T57" fmla="*/ 2147483647 h 673"/>
                    <a:gd name="T58" fmla="*/ 2147483647 w 570"/>
                    <a:gd name="T59" fmla="*/ 2147483647 h 673"/>
                    <a:gd name="T60" fmla="*/ 2147483647 w 570"/>
                    <a:gd name="T61" fmla="*/ 2147483647 h 673"/>
                    <a:gd name="T62" fmla="*/ 2147483647 w 570"/>
                    <a:gd name="T63" fmla="*/ 2147483647 h 673"/>
                    <a:gd name="T64" fmla="*/ 2147483647 w 570"/>
                    <a:gd name="T65" fmla="*/ 2147483647 h 673"/>
                    <a:gd name="T66" fmla="*/ 2147483647 w 570"/>
                    <a:gd name="T67" fmla="*/ 2147483647 h 673"/>
                    <a:gd name="T68" fmla="*/ 2147483647 w 570"/>
                    <a:gd name="T69" fmla="*/ 2147483647 h 673"/>
                    <a:gd name="T70" fmla="*/ 2147483647 w 570"/>
                    <a:gd name="T71" fmla="*/ 2147483647 h 673"/>
                    <a:gd name="T72" fmla="*/ 2147483647 w 570"/>
                    <a:gd name="T73" fmla="*/ 2147483647 h 673"/>
                    <a:gd name="T74" fmla="*/ 2147483647 w 570"/>
                    <a:gd name="T75" fmla="*/ 2147483647 h 673"/>
                    <a:gd name="T76" fmla="*/ 2147483647 w 570"/>
                    <a:gd name="T77" fmla="*/ 2147483647 h 673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570"/>
                    <a:gd name="T118" fmla="*/ 0 h 673"/>
                    <a:gd name="T119" fmla="*/ 570 w 570"/>
                    <a:gd name="T120" fmla="*/ 673 h 673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570" h="673">
                      <a:moveTo>
                        <a:pt x="0" y="465"/>
                      </a:moveTo>
                      <a:lnTo>
                        <a:pt x="11" y="451"/>
                      </a:lnTo>
                      <a:lnTo>
                        <a:pt x="27" y="451"/>
                      </a:lnTo>
                      <a:lnTo>
                        <a:pt x="36" y="423"/>
                      </a:lnTo>
                      <a:lnTo>
                        <a:pt x="29" y="421"/>
                      </a:lnTo>
                      <a:lnTo>
                        <a:pt x="19" y="411"/>
                      </a:lnTo>
                      <a:lnTo>
                        <a:pt x="23" y="381"/>
                      </a:lnTo>
                      <a:lnTo>
                        <a:pt x="31" y="376"/>
                      </a:lnTo>
                      <a:lnTo>
                        <a:pt x="47" y="350"/>
                      </a:lnTo>
                      <a:lnTo>
                        <a:pt x="52" y="321"/>
                      </a:lnTo>
                      <a:lnTo>
                        <a:pt x="56" y="318"/>
                      </a:lnTo>
                      <a:lnTo>
                        <a:pt x="61" y="308"/>
                      </a:lnTo>
                      <a:lnTo>
                        <a:pt x="77" y="302"/>
                      </a:lnTo>
                      <a:lnTo>
                        <a:pt x="87" y="295"/>
                      </a:lnTo>
                      <a:lnTo>
                        <a:pt x="90" y="289"/>
                      </a:lnTo>
                      <a:lnTo>
                        <a:pt x="72" y="270"/>
                      </a:lnTo>
                      <a:lnTo>
                        <a:pt x="72" y="264"/>
                      </a:lnTo>
                      <a:lnTo>
                        <a:pt x="66" y="238"/>
                      </a:lnTo>
                      <a:lnTo>
                        <a:pt x="58" y="223"/>
                      </a:lnTo>
                      <a:lnTo>
                        <a:pt x="59" y="206"/>
                      </a:lnTo>
                      <a:lnTo>
                        <a:pt x="68" y="181"/>
                      </a:lnTo>
                      <a:lnTo>
                        <a:pt x="68" y="126"/>
                      </a:lnTo>
                      <a:lnTo>
                        <a:pt x="72" y="112"/>
                      </a:lnTo>
                      <a:lnTo>
                        <a:pt x="69" y="88"/>
                      </a:lnTo>
                      <a:lnTo>
                        <a:pt x="91" y="85"/>
                      </a:lnTo>
                      <a:lnTo>
                        <a:pt x="111" y="102"/>
                      </a:lnTo>
                      <a:lnTo>
                        <a:pt x="130" y="87"/>
                      </a:lnTo>
                      <a:lnTo>
                        <a:pt x="141" y="16"/>
                      </a:lnTo>
                      <a:lnTo>
                        <a:pt x="145" y="0"/>
                      </a:lnTo>
                      <a:lnTo>
                        <a:pt x="172" y="4"/>
                      </a:lnTo>
                      <a:lnTo>
                        <a:pt x="201" y="8"/>
                      </a:lnTo>
                      <a:lnTo>
                        <a:pt x="241" y="15"/>
                      </a:lnTo>
                      <a:lnTo>
                        <a:pt x="244" y="15"/>
                      </a:lnTo>
                      <a:lnTo>
                        <a:pt x="255" y="16"/>
                      </a:lnTo>
                      <a:lnTo>
                        <a:pt x="272" y="19"/>
                      </a:lnTo>
                      <a:lnTo>
                        <a:pt x="338" y="27"/>
                      </a:lnTo>
                      <a:lnTo>
                        <a:pt x="360" y="31"/>
                      </a:lnTo>
                      <a:lnTo>
                        <a:pt x="367" y="31"/>
                      </a:lnTo>
                      <a:lnTo>
                        <a:pt x="381" y="33"/>
                      </a:lnTo>
                      <a:lnTo>
                        <a:pt x="403" y="36"/>
                      </a:lnTo>
                      <a:lnTo>
                        <a:pt x="424" y="38"/>
                      </a:lnTo>
                      <a:lnTo>
                        <a:pt x="446" y="41"/>
                      </a:lnTo>
                      <a:lnTo>
                        <a:pt x="448" y="42"/>
                      </a:lnTo>
                      <a:lnTo>
                        <a:pt x="487" y="47"/>
                      </a:lnTo>
                      <a:lnTo>
                        <a:pt x="519" y="51"/>
                      </a:lnTo>
                      <a:lnTo>
                        <a:pt x="530" y="52"/>
                      </a:lnTo>
                      <a:lnTo>
                        <a:pt x="569" y="56"/>
                      </a:lnTo>
                      <a:lnTo>
                        <a:pt x="566" y="83"/>
                      </a:lnTo>
                      <a:lnTo>
                        <a:pt x="563" y="110"/>
                      </a:lnTo>
                      <a:lnTo>
                        <a:pt x="556" y="164"/>
                      </a:lnTo>
                      <a:lnTo>
                        <a:pt x="550" y="216"/>
                      </a:lnTo>
                      <a:lnTo>
                        <a:pt x="550" y="218"/>
                      </a:lnTo>
                      <a:lnTo>
                        <a:pt x="544" y="277"/>
                      </a:lnTo>
                      <a:lnTo>
                        <a:pt x="541" y="296"/>
                      </a:lnTo>
                      <a:lnTo>
                        <a:pt x="541" y="297"/>
                      </a:lnTo>
                      <a:lnTo>
                        <a:pt x="539" y="320"/>
                      </a:lnTo>
                      <a:lnTo>
                        <a:pt x="537" y="340"/>
                      </a:lnTo>
                      <a:lnTo>
                        <a:pt x="532" y="382"/>
                      </a:lnTo>
                      <a:lnTo>
                        <a:pt x="530" y="405"/>
                      </a:lnTo>
                      <a:lnTo>
                        <a:pt x="530" y="408"/>
                      </a:lnTo>
                      <a:lnTo>
                        <a:pt x="530" y="410"/>
                      </a:lnTo>
                      <a:lnTo>
                        <a:pt x="523" y="468"/>
                      </a:lnTo>
                      <a:lnTo>
                        <a:pt x="523" y="473"/>
                      </a:lnTo>
                      <a:lnTo>
                        <a:pt x="520" y="490"/>
                      </a:lnTo>
                      <a:lnTo>
                        <a:pt x="517" y="515"/>
                      </a:lnTo>
                      <a:lnTo>
                        <a:pt x="517" y="518"/>
                      </a:lnTo>
                      <a:lnTo>
                        <a:pt x="514" y="544"/>
                      </a:lnTo>
                      <a:lnTo>
                        <a:pt x="513" y="552"/>
                      </a:lnTo>
                      <a:lnTo>
                        <a:pt x="503" y="648"/>
                      </a:lnTo>
                      <a:lnTo>
                        <a:pt x="503" y="651"/>
                      </a:lnTo>
                      <a:lnTo>
                        <a:pt x="500" y="672"/>
                      </a:lnTo>
                      <a:lnTo>
                        <a:pt x="371" y="656"/>
                      </a:lnTo>
                      <a:lnTo>
                        <a:pt x="316" y="649"/>
                      </a:lnTo>
                      <a:lnTo>
                        <a:pt x="294" y="637"/>
                      </a:lnTo>
                      <a:lnTo>
                        <a:pt x="291" y="635"/>
                      </a:lnTo>
                      <a:lnTo>
                        <a:pt x="278" y="630"/>
                      </a:lnTo>
                      <a:lnTo>
                        <a:pt x="123" y="544"/>
                      </a:lnTo>
                      <a:lnTo>
                        <a:pt x="11" y="480"/>
                      </a:lnTo>
                      <a:lnTo>
                        <a:pt x="0" y="465"/>
                      </a:lnTo>
                    </a:path>
                  </a:pathLst>
                </a:custGeom>
                <a:solidFill>
                  <a:srgbClr val="40A8CC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28" name="Group 242"/>
                <p:cNvGrpSpPr>
                  <a:grpSpLocks/>
                </p:cNvGrpSpPr>
                <p:nvPr/>
              </p:nvGrpSpPr>
              <p:grpSpPr bwMode="auto">
                <a:xfrm>
                  <a:off x="1182090" y="2411238"/>
                  <a:ext cx="1133475" cy="1711325"/>
                  <a:chOff x="514" y="1479"/>
                  <a:chExt cx="717" cy="1163"/>
                </a:xfrm>
                <a:solidFill>
                  <a:srgbClr val="E7E6E6">
                    <a:lumMod val="75000"/>
                  </a:srgbClr>
                </a:solidFill>
              </p:grpSpPr>
              <p:sp>
                <p:nvSpPr>
                  <p:cNvPr id="129" name="Freeform 243"/>
                  <p:cNvSpPr>
                    <a:spLocks/>
                  </p:cNvSpPr>
                  <p:nvPr/>
                </p:nvSpPr>
                <p:spPr bwMode="auto">
                  <a:xfrm>
                    <a:off x="514" y="1479"/>
                    <a:ext cx="717" cy="1163"/>
                  </a:xfrm>
                  <a:custGeom>
                    <a:avLst/>
                    <a:gdLst>
                      <a:gd name="T0" fmla="*/ 637 w 717"/>
                      <a:gd name="T1" fmla="*/ 1162 h 1163"/>
                      <a:gd name="T2" fmla="*/ 661 w 717"/>
                      <a:gd name="T3" fmla="*/ 1134 h 1163"/>
                      <a:gd name="T4" fmla="*/ 649 w 717"/>
                      <a:gd name="T5" fmla="*/ 1091 h 1163"/>
                      <a:gd name="T6" fmla="*/ 678 w 717"/>
                      <a:gd name="T7" fmla="*/ 1031 h 1163"/>
                      <a:gd name="T8" fmla="*/ 703 w 717"/>
                      <a:gd name="T9" fmla="*/ 1011 h 1163"/>
                      <a:gd name="T10" fmla="*/ 697 w 717"/>
                      <a:gd name="T11" fmla="*/ 979 h 1163"/>
                      <a:gd name="T12" fmla="*/ 684 w 717"/>
                      <a:gd name="T13" fmla="*/ 932 h 1163"/>
                      <a:gd name="T14" fmla="*/ 641 w 717"/>
                      <a:gd name="T15" fmla="*/ 854 h 1163"/>
                      <a:gd name="T16" fmla="*/ 596 w 717"/>
                      <a:gd name="T17" fmla="*/ 789 h 1163"/>
                      <a:gd name="T18" fmla="*/ 551 w 717"/>
                      <a:gd name="T19" fmla="*/ 725 h 1163"/>
                      <a:gd name="T20" fmla="*/ 477 w 717"/>
                      <a:gd name="T21" fmla="*/ 622 h 1163"/>
                      <a:gd name="T22" fmla="*/ 448 w 717"/>
                      <a:gd name="T23" fmla="*/ 581 h 1163"/>
                      <a:gd name="T24" fmla="*/ 390 w 717"/>
                      <a:gd name="T25" fmla="*/ 498 h 1163"/>
                      <a:gd name="T26" fmla="*/ 367 w 717"/>
                      <a:gd name="T27" fmla="*/ 465 h 1163"/>
                      <a:gd name="T28" fmla="*/ 346 w 717"/>
                      <a:gd name="T29" fmla="*/ 437 h 1163"/>
                      <a:gd name="T30" fmla="*/ 325 w 717"/>
                      <a:gd name="T31" fmla="*/ 408 h 1163"/>
                      <a:gd name="T32" fmla="*/ 321 w 717"/>
                      <a:gd name="T33" fmla="*/ 391 h 1163"/>
                      <a:gd name="T34" fmla="*/ 322 w 717"/>
                      <a:gd name="T35" fmla="*/ 382 h 1163"/>
                      <a:gd name="T36" fmla="*/ 328 w 717"/>
                      <a:gd name="T37" fmla="*/ 359 h 1163"/>
                      <a:gd name="T38" fmla="*/ 333 w 717"/>
                      <a:gd name="T39" fmla="*/ 332 h 1163"/>
                      <a:gd name="T40" fmla="*/ 354 w 717"/>
                      <a:gd name="T41" fmla="*/ 239 h 1163"/>
                      <a:gd name="T42" fmla="*/ 385 w 717"/>
                      <a:gd name="T43" fmla="*/ 104 h 1163"/>
                      <a:gd name="T44" fmla="*/ 369 w 717"/>
                      <a:gd name="T45" fmla="*/ 76 h 1163"/>
                      <a:gd name="T46" fmla="*/ 288 w 717"/>
                      <a:gd name="T47" fmla="*/ 56 h 1163"/>
                      <a:gd name="T48" fmla="*/ 221 w 717"/>
                      <a:gd name="T49" fmla="*/ 40 h 1163"/>
                      <a:gd name="T50" fmla="*/ 145 w 717"/>
                      <a:gd name="T51" fmla="*/ 20 h 1163"/>
                      <a:gd name="T52" fmla="*/ 123 w 717"/>
                      <a:gd name="T53" fmla="*/ 15 h 1163"/>
                      <a:gd name="T54" fmla="*/ 105 w 717"/>
                      <a:gd name="T55" fmla="*/ 11 h 1163"/>
                      <a:gd name="T56" fmla="*/ 69 w 717"/>
                      <a:gd name="T57" fmla="*/ 2 h 1163"/>
                      <a:gd name="T58" fmla="*/ 59 w 717"/>
                      <a:gd name="T59" fmla="*/ 33 h 1163"/>
                      <a:gd name="T60" fmla="*/ 44 w 717"/>
                      <a:gd name="T61" fmla="*/ 93 h 1163"/>
                      <a:gd name="T62" fmla="*/ 42 w 717"/>
                      <a:gd name="T63" fmla="*/ 101 h 1163"/>
                      <a:gd name="T64" fmla="*/ 6 w 717"/>
                      <a:gd name="T65" fmla="*/ 154 h 1163"/>
                      <a:gd name="T66" fmla="*/ 16 w 717"/>
                      <a:gd name="T67" fmla="*/ 201 h 1163"/>
                      <a:gd name="T68" fmla="*/ 30 w 717"/>
                      <a:gd name="T69" fmla="*/ 259 h 1163"/>
                      <a:gd name="T70" fmla="*/ 26 w 717"/>
                      <a:gd name="T71" fmla="*/ 355 h 1163"/>
                      <a:gd name="T72" fmla="*/ 52 w 717"/>
                      <a:gd name="T73" fmla="*/ 415 h 1163"/>
                      <a:gd name="T74" fmla="*/ 56 w 717"/>
                      <a:gd name="T75" fmla="*/ 422 h 1163"/>
                      <a:gd name="T76" fmla="*/ 56 w 717"/>
                      <a:gd name="T77" fmla="*/ 447 h 1163"/>
                      <a:gd name="T78" fmla="*/ 76 w 717"/>
                      <a:gd name="T79" fmla="*/ 467 h 1163"/>
                      <a:gd name="T80" fmla="*/ 85 w 717"/>
                      <a:gd name="T81" fmla="*/ 480 h 1163"/>
                      <a:gd name="T82" fmla="*/ 77 w 717"/>
                      <a:gd name="T83" fmla="*/ 512 h 1163"/>
                      <a:gd name="T84" fmla="*/ 77 w 717"/>
                      <a:gd name="T85" fmla="*/ 540 h 1163"/>
                      <a:gd name="T86" fmla="*/ 90 w 717"/>
                      <a:gd name="T87" fmla="*/ 571 h 1163"/>
                      <a:gd name="T88" fmla="*/ 117 w 717"/>
                      <a:gd name="T89" fmla="*/ 594 h 1163"/>
                      <a:gd name="T90" fmla="*/ 102 w 717"/>
                      <a:gd name="T91" fmla="*/ 615 h 1163"/>
                      <a:gd name="T92" fmla="*/ 106 w 717"/>
                      <a:gd name="T93" fmla="*/ 664 h 1163"/>
                      <a:gd name="T94" fmla="*/ 130 w 717"/>
                      <a:gd name="T95" fmla="*/ 717 h 1163"/>
                      <a:gd name="T96" fmla="*/ 148 w 717"/>
                      <a:gd name="T97" fmla="*/ 754 h 1163"/>
                      <a:gd name="T98" fmla="*/ 155 w 717"/>
                      <a:gd name="T99" fmla="*/ 783 h 1163"/>
                      <a:gd name="T100" fmla="*/ 168 w 717"/>
                      <a:gd name="T101" fmla="*/ 818 h 1163"/>
                      <a:gd name="T102" fmla="*/ 180 w 717"/>
                      <a:gd name="T103" fmla="*/ 878 h 1163"/>
                      <a:gd name="T104" fmla="*/ 243 w 717"/>
                      <a:gd name="T105" fmla="*/ 896 h 1163"/>
                      <a:gd name="T106" fmla="*/ 275 w 717"/>
                      <a:gd name="T107" fmla="*/ 936 h 1163"/>
                      <a:gd name="T108" fmla="*/ 330 w 717"/>
                      <a:gd name="T109" fmla="*/ 961 h 1163"/>
                      <a:gd name="T110" fmla="*/ 344 w 717"/>
                      <a:gd name="T111" fmla="*/ 999 h 1163"/>
                      <a:gd name="T112" fmla="*/ 376 w 717"/>
                      <a:gd name="T113" fmla="*/ 1017 h 1163"/>
                      <a:gd name="T114" fmla="*/ 414 w 717"/>
                      <a:gd name="T115" fmla="*/ 1077 h 1163"/>
                      <a:gd name="T116" fmla="*/ 421 w 717"/>
                      <a:gd name="T117" fmla="*/ 1143 h 1163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w 717"/>
                      <a:gd name="T178" fmla="*/ 0 h 1163"/>
                      <a:gd name="T179" fmla="*/ 717 w 717"/>
                      <a:gd name="T180" fmla="*/ 1163 h 1163"/>
                    </a:gdLst>
                    <a:ahLst/>
                    <a:cxnLst>
                      <a:cxn ang="T118">
                        <a:pos x="T0" y="T1"/>
                      </a:cxn>
                      <a:cxn ang="T119">
                        <a:pos x="T2" y="T3"/>
                      </a:cxn>
                      <a:cxn ang="T120">
                        <a:pos x="T4" y="T5"/>
                      </a:cxn>
                      <a:cxn ang="T121">
                        <a:pos x="T6" y="T7"/>
                      </a:cxn>
                      <a:cxn ang="T122">
                        <a:pos x="T8" y="T9"/>
                      </a:cxn>
                      <a:cxn ang="T123">
                        <a:pos x="T10" y="T11"/>
                      </a:cxn>
                      <a:cxn ang="T124">
                        <a:pos x="T12" y="T13"/>
                      </a:cxn>
                      <a:cxn ang="T125">
                        <a:pos x="T14" y="T15"/>
                      </a:cxn>
                      <a:cxn ang="T126">
                        <a:pos x="T16" y="T17"/>
                      </a:cxn>
                      <a:cxn ang="T127">
                        <a:pos x="T18" y="T19"/>
                      </a:cxn>
                      <a:cxn ang="T128">
                        <a:pos x="T20" y="T21"/>
                      </a:cxn>
                      <a:cxn ang="T129">
                        <a:pos x="T22" y="T23"/>
                      </a:cxn>
                      <a:cxn ang="T130">
                        <a:pos x="T24" y="T25"/>
                      </a:cxn>
                      <a:cxn ang="T131">
                        <a:pos x="T26" y="T27"/>
                      </a:cxn>
                      <a:cxn ang="T132">
                        <a:pos x="T28" y="T29"/>
                      </a:cxn>
                      <a:cxn ang="T133">
                        <a:pos x="T30" y="T31"/>
                      </a:cxn>
                      <a:cxn ang="T134">
                        <a:pos x="T32" y="T33"/>
                      </a:cxn>
                      <a:cxn ang="T135">
                        <a:pos x="T34" y="T35"/>
                      </a:cxn>
                      <a:cxn ang="T136">
                        <a:pos x="T36" y="T37"/>
                      </a:cxn>
                      <a:cxn ang="T137">
                        <a:pos x="T38" y="T39"/>
                      </a:cxn>
                      <a:cxn ang="T138">
                        <a:pos x="T40" y="T41"/>
                      </a:cxn>
                      <a:cxn ang="T139">
                        <a:pos x="T42" y="T43"/>
                      </a:cxn>
                      <a:cxn ang="T140">
                        <a:pos x="T44" y="T45"/>
                      </a:cxn>
                      <a:cxn ang="T141">
                        <a:pos x="T46" y="T47"/>
                      </a:cxn>
                      <a:cxn ang="T142">
                        <a:pos x="T48" y="T49"/>
                      </a:cxn>
                      <a:cxn ang="T143">
                        <a:pos x="T50" y="T51"/>
                      </a:cxn>
                      <a:cxn ang="T144">
                        <a:pos x="T52" y="T53"/>
                      </a:cxn>
                      <a:cxn ang="T145">
                        <a:pos x="T54" y="T55"/>
                      </a:cxn>
                      <a:cxn ang="T146">
                        <a:pos x="T56" y="T57"/>
                      </a:cxn>
                      <a:cxn ang="T147">
                        <a:pos x="T58" y="T59"/>
                      </a:cxn>
                      <a:cxn ang="T148">
                        <a:pos x="T60" y="T61"/>
                      </a:cxn>
                      <a:cxn ang="T149">
                        <a:pos x="T62" y="T63"/>
                      </a:cxn>
                      <a:cxn ang="T150">
                        <a:pos x="T64" y="T65"/>
                      </a:cxn>
                      <a:cxn ang="T151">
                        <a:pos x="T66" y="T67"/>
                      </a:cxn>
                      <a:cxn ang="T152">
                        <a:pos x="T68" y="T69"/>
                      </a:cxn>
                      <a:cxn ang="T153">
                        <a:pos x="T70" y="T71"/>
                      </a:cxn>
                      <a:cxn ang="T154">
                        <a:pos x="T72" y="T73"/>
                      </a:cxn>
                      <a:cxn ang="T155">
                        <a:pos x="T74" y="T75"/>
                      </a:cxn>
                      <a:cxn ang="T156">
                        <a:pos x="T76" y="T77"/>
                      </a:cxn>
                      <a:cxn ang="T157">
                        <a:pos x="T78" y="T79"/>
                      </a:cxn>
                      <a:cxn ang="T158">
                        <a:pos x="T80" y="T81"/>
                      </a:cxn>
                      <a:cxn ang="T159">
                        <a:pos x="T82" y="T83"/>
                      </a:cxn>
                      <a:cxn ang="T160">
                        <a:pos x="T84" y="T85"/>
                      </a:cxn>
                      <a:cxn ang="T161">
                        <a:pos x="T86" y="T87"/>
                      </a:cxn>
                      <a:cxn ang="T162">
                        <a:pos x="T88" y="T89"/>
                      </a:cxn>
                      <a:cxn ang="T163">
                        <a:pos x="T90" y="T91"/>
                      </a:cxn>
                      <a:cxn ang="T164">
                        <a:pos x="T92" y="T93"/>
                      </a:cxn>
                      <a:cxn ang="T165">
                        <a:pos x="T94" y="T95"/>
                      </a:cxn>
                      <a:cxn ang="T166">
                        <a:pos x="T96" y="T97"/>
                      </a:cxn>
                      <a:cxn ang="T167">
                        <a:pos x="T98" y="T99"/>
                      </a:cxn>
                      <a:cxn ang="T168">
                        <a:pos x="T100" y="T101"/>
                      </a:cxn>
                      <a:cxn ang="T169">
                        <a:pos x="T102" y="T103"/>
                      </a:cxn>
                      <a:cxn ang="T170">
                        <a:pos x="T104" y="T105"/>
                      </a:cxn>
                      <a:cxn ang="T171">
                        <a:pos x="T106" y="T107"/>
                      </a:cxn>
                      <a:cxn ang="T172">
                        <a:pos x="T108" y="T109"/>
                      </a:cxn>
                      <a:cxn ang="T173">
                        <a:pos x="T110" y="T111"/>
                      </a:cxn>
                      <a:cxn ang="T174">
                        <a:pos x="T112" y="T113"/>
                      </a:cxn>
                      <a:cxn ang="T175">
                        <a:pos x="T114" y="T115"/>
                      </a:cxn>
                      <a:cxn ang="T176">
                        <a:pos x="T116" y="T117"/>
                      </a:cxn>
                    </a:cxnLst>
                    <a:rect l="T177" t="T178" r="T179" b="T180"/>
                    <a:pathLst>
                      <a:path w="717" h="1163">
                        <a:moveTo>
                          <a:pt x="634" y="1162"/>
                        </a:moveTo>
                        <a:lnTo>
                          <a:pt x="637" y="1162"/>
                        </a:lnTo>
                        <a:lnTo>
                          <a:pt x="653" y="1162"/>
                        </a:lnTo>
                        <a:lnTo>
                          <a:pt x="661" y="1134"/>
                        </a:lnTo>
                        <a:lnTo>
                          <a:pt x="655" y="1131"/>
                        </a:lnTo>
                        <a:lnTo>
                          <a:pt x="645" y="1121"/>
                        </a:lnTo>
                        <a:lnTo>
                          <a:pt x="649" y="1091"/>
                        </a:lnTo>
                        <a:lnTo>
                          <a:pt x="657" y="1086"/>
                        </a:lnTo>
                        <a:lnTo>
                          <a:pt x="673" y="1060"/>
                        </a:lnTo>
                        <a:lnTo>
                          <a:pt x="678" y="1031"/>
                        </a:lnTo>
                        <a:lnTo>
                          <a:pt x="682" y="1028"/>
                        </a:lnTo>
                        <a:lnTo>
                          <a:pt x="686" y="1018"/>
                        </a:lnTo>
                        <a:lnTo>
                          <a:pt x="703" y="1011"/>
                        </a:lnTo>
                        <a:lnTo>
                          <a:pt x="713" y="1004"/>
                        </a:lnTo>
                        <a:lnTo>
                          <a:pt x="716" y="999"/>
                        </a:lnTo>
                        <a:lnTo>
                          <a:pt x="697" y="979"/>
                        </a:lnTo>
                        <a:lnTo>
                          <a:pt x="697" y="974"/>
                        </a:lnTo>
                        <a:lnTo>
                          <a:pt x="692" y="947"/>
                        </a:lnTo>
                        <a:lnTo>
                          <a:pt x="684" y="932"/>
                        </a:lnTo>
                        <a:lnTo>
                          <a:pt x="685" y="915"/>
                        </a:lnTo>
                        <a:lnTo>
                          <a:pt x="664" y="886"/>
                        </a:lnTo>
                        <a:lnTo>
                          <a:pt x="641" y="854"/>
                        </a:lnTo>
                        <a:lnTo>
                          <a:pt x="614" y="815"/>
                        </a:lnTo>
                        <a:lnTo>
                          <a:pt x="606" y="804"/>
                        </a:lnTo>
                        <a:lnTo>
                          <a:pt x="596" y="789"/>
                        </a:lnTo>
                        <a:lnTo>
                          <a:pt x="595" y="789"/>
                        </a:lnTo>
                        <a:lnTo>
                          <a:pt x="570" y="754"/>
                        </a:lnTo>
                        <a:lnTo>
                          <a:pt x="551" y="725"/>
                        </a:lnTo>
                        <a:lnTo>
                          <a:pt x="508" y="665"/>
                        </a:lnTo>
                        <a:lnTo>
                          <a:pt x="483" y="629"/>
                        </a:lnTo>
                        <a:lnTo>
                          <a:pt x="477" y="622"/>
                        </a:lnTo>
                        <a:lnTo>
                          <a:pt x="462" y="601"/>
                        </a:lnTo>
                        <a:lnTo>
                          <a:pt x="459" y="597"/>
                        </a:lnTo>
                        <a:lnTo>
                          <a:pt x="448" y="581"/>
                        </a:lnTo>
                        <a:lnTo>
                          <a:pt x="423" y="546"/>
                        </a:lnTo>
                        <a:lnTo>
                          <a:pt x="401" y="514"/>
                        </a:lnTo>
                        <a:lnTo>
                          <a:pt x="390" y="498"/>
                        </a:lnTo>
                        <a:lnTo>
                          <a:pt x="373" y="476"/>
                        </a:lnTo>
                        <a:lnTo>
                          <a:pt x="368" y="468"/>
                        </a:lnTo>
                        <a:lnTo>
                          <a:pt x="367" y="465"/>
                        </a:lnTo>
                        <a:lnTo>
                          <a:pt x="362" y="461"/>
                        </a:lnTo>
                        <a:lnTo>
                          <a:pt x="351" y="446"/>
                        </a:lnTo>
                        <a:lnTo>
                          <a:pt x="346" y="437"/>
                        </a:lnTo>
                        <a:lnTo>
                          <a:pt x="342" y="432"/>
                        </a:lnTo>
                        <a:lnTo>
                          <a:pt x="329" y="414"/>
                        </a:lnTo>
                        <a:lnTo>
                          <a:pt x="325" y="408"/>
                        </a:lnTo>
                        <a:lnTo>
                          <a:pt x="324" y="405"/>
                        </a:lnTo>
                        <a:lnTo>
                          <a:pt x="318" y="400"/>
                        </a:lnTo>
                        <a:lnTo>
                          <a:pt x="321" y="391"/>
                        </a:lnTo>
                        <a:lnTo>
                          <a:pt x="321" y="387"/>
                        </a:lnTo>
                        <a:lnTo>
                          <a:pt x="321" y="386"/>
                        </a:lnTo>
                        <a:lnTo>
                          <a:pt x="322" y="382"/>
                        </a:lnTo>
                        <a:lnTo>
                          <a:pt x="325" y="372"/>
                        </a:lnTo>
                        <a:lnTo>
                          <a:pt x="325" y="365"/>
                        </a:lnTo>
                        <a:lnTo>
                          <a:pt x="328" y="359"/>
                        </a:lnTo>
                        <a:lnTo>
                          <a:pt x="329" y="351"/>
                        </a:lnTo>
                        <a:lnTo>
                          <a:pt x="330" y="346"/>
                        </a:lnTo>
                        <a:lnTo>
                          <a:pt x="333" y="332"/>
                        </a:lnTo>
                        <a:lnTo>
                          <a:pt x="336" y="322"/>
                        </a:lnTo>
                        <a:lnTo>
                          <a:pt x="342" y="297"/>
                        </a:lnTo>
                        <a:lnTo>
                          <a:pt x="354" y="239"/>
                        </a:lnTo>
                        <a:lnTo>
                          <a:pt x="371" y="165"/>
                        </a:lnTo>
                        <a:lnTo>
                          <a:pt x="373" y="148"/>
                        </a:lnTo>
                        <a:lnTo>
                          <a:pt x="385" y="104"/>
                        </a:lnTo>
                        <a:lnTo>
                          <a:pt x="390" y="80"/>
                        </a:lnTo>
                        <a:lnTo>
                          <a:pt x="373" y="76"/>
                        </a:lnTo>
                        <a:lnTo>
                          <a:pt x="369" y="76"/>
                        </a:lnTo>
                        <a:lnTo>
                          <a:pt x="321" y="63"/>
                        </a:lnTo>
                        <a:lnTo>
                          <a:pt x="306" y="61"/>
                        </a:lnTo>
                        <a:lnTo>
                          <a:pt x="288" y="56"/>
                        </a:lnTo>
                        <a:lnTo>
                          <a:pt x="276" y="54"/>
                        </a:lnTo>
                        <a:lnTo>
                          <a:pt x="234" y="43"/>
                        </a:lnTo>
                        <a:lnTo>
                          <a:pt x="221" y="40"/>
                        </a:lnTo>
                        <a:lnTo>
                          <a:pt x="211" y="37"/>
                        </a:lnTo>
                        <a:lnTo>
                          <a:pt x="153" y="23"/>
                        </a:lnTo>
                        <a:lnTo>
                          <a:pt x="145" y="20"/>
                        </a:lnTo>
                        <a:lnTo>
                          <a:pt x="138" y="19"/>
                        </a:lnTo>
                        <a:lnTo>
                          <a:pt x="130" y="18"/>
                        </a:lnTo>
                        <a:lnTo>
                          <a:pt x="123" y="15"/>
                        </a:lnTo>
                        <a:lnTo>
                          <a:pt x="116" y="13"/>
                        </a:lnTo>
                        <a:lnTo>
                          <a:pt x="108" y="11"/>
                        </a:lnTo>
                        <a:lnTo>
                          <a:pt x="105" y="11"/>
                        </a:lnTo>
                        <a:lnTo>
                          <a:pt x="92" y="8"/>
                        </a:lnTo>
                        <a:lnTo>
                          <a:pt x="78" y="4"/>
                        </a:lnTo>
                        <a:lnTo>
                          <a:pt x="69" y="2"/>
                        </a:lnTo>
                        <a:lnTo>
                          <a:pt x="62" y="0"/>
                        </a:lnTo>
                        <a:lnTo>
                          <a:pt x="52" y="23"/>
                        </a:lnTo>
                        <a:lnTo>
                          <a:pt x="59" y="33"/>
                        </a:lnTo>
                        <a:lnTo>
                          <a:pt x="59" y="59"/>
                        </a:lnTo>
                        <a:lnTo>
                          <a:pt x="56" y="68"/>
                        </a:lnTo>
                        <a:lnTo>
                          <a:pt x="44" y="93"/>
                        </a:lnTo>
                        <a:lnTo>
                          <a:pt x="40" y="93"/>
                        </a:lnTo>
                        <a:lnTo>
                          <a:pt x="40" y="101"/>
                        </a:lnTo>
                        <a:lnTo>
                          <a:pt x="42" y="101"/>
                        </a:lnTo>
                        <a:lnTo>
                          <a:pt x="42" y="107"/>
                        </a:lnTo>
                        <a:lnTo>
                          <a:pt x="36" y="119"/>
                        </a:lnTo>
                        <a:lnTo>
                          <a:pt x="6" y="154"/>
                        </a:lnTo>
                        <a:lnTo>
                          <a:pt x="5" y="168"/>
                        </a:lnTo>
                        <a:lnTo>
                          <a:pt x="0" y="179"/>
                        </a:lnTo>
                        <a:lnTo>
                          <a:pt x="16" y="201"/>
                        </a:lnTo>
                        <a:lnTo>
                          <a:pt x="22" y="215"/>
                        </a:lnTo>
                        <a:lnTo>
                          <a:pt x="30" y="246"/>
                        </a:lnTo>
                        <a:lnTo>
                          <a:pt x="30" y="259"/>
                        </a:lnTo>
                        <a:lnTo>
                          <a:pt x="20" y="284"/>
                        </a:lnTo>
                        <a:lnTo>
                          <a:pt x="19" y="341"/>
                        </a:lnTo>
                        <a:lnTo>
                          <a:pt x="26" y="355"/>
                        </a:lnTo>
                        <a:lnTo>
                          <a:pt x="42" y="389"/>
                        </a:lnTo>
                        <a:lnTo>
                          <a:pt x="51" y="400"/>
                        </a:lnTo>
                        <a:lnTo>
                          <a:pt x="52" y="415"/>
                        </a:lnTo>
                        <a:lnTo>
                          <a:pt x="56" y="416"/>
                        </a:lnTo>
                        <a:lnTo>
                          <a:pt x="59" y="422"/>
                        </a:lnTo>
                        <a:lnTo>
                          <a:pt x="56" y="422"/>
                        </a:lnTo>
                        <a:lnTo>
                          <a:pt x="56" y="436"/>
                        </a:lnTo>
                        <a:lnTo>
                          <a:pt x="52" y="450"/>
                        </a:lnTo>
                        <a:lnTo>
                          <a:pt x="56" y="447"/>
                        </a:lnTo>
                        <a:lnTo>
                          <a:pt x="60" y="448"/>
                        </a:lnTo>
                        <a:lnTo>
                          <a:pt x="69" y="460"/>
                        </a:lnTo>
                        <a:lnTo>
                          <a:pt x="76" y="467"/>
                        </a:lnTo>
                        <a:lnTo>
                          <a:pt x="83" y="478"/>
                        </a:lnTo>
                        <a:lnTo>
                          <a:pt x="87" y="478"/>
                        </a:lnTo>
                        <a:lnTo>
                          <a:pt x="85" y="480"/>
                        </a:lnTo>
                        <a:lnTo>
                          <a:pt x="83" y="480"/>
                        </a:lnTo>
                        <a:lnTo>
                          <a:pt x="83" y="489"/>
                        </a:lnTo>
                        <a:lnTo>
                          <a:pt x="77" y="512"/>
                        </a:lnTo>
                        <a:lnTo>
                          <a:pt x="80" y="512"/>
                        </a:lnTo>
                        <a:lnTo>
                          <a:pt x="81" y="526"/>
                        </a:lnTo>
                        <a:lnTo>
                          <a:pt x="77" y="540"/>
                        </a:lnTo>
                        <a:lnTo>
                          <a:pt x="81" y="554"/>
                        </a:lnTo>
                        <a:lnTo>
                          <a:pt x="84" y="557"/>
                        </a:lnTo>
                        <a:lnTo>
                          <a:pt x="90" y="571"/>
                        </a:lnTo>
                        <a:lnTo>
                          <a:pt x="101" y="579"/>
                        </a:lnTo>
                        <a:lnTo>
                          <a:pt x="113" y="581"/>
                        </a:lnTo>
                        <a:lnTo>
                          <a:pt x="117" y="594"/>
                        </a:lnTo>
                        <a:lnTo>
                          <a:pt x="112" y="614"/>
                        </a:lnTo>
                        <a:lnTo>
                          <a:pt x="106" y="619"/>
                        </a:lnTo>
                        <a:lnTo>
                          <a:pt x="102" y="615"/>
                        </a:lnTo>
                        <a:lnTo>
                          <a:pt x="96" y="619"/>
                        </a:lnTo>
                        <a:lnTo>
                          <a:pt x="99" y="658"/>
                        </a:lnTo>
                        <a:lnTo>
                          <a:pt x="106" y="664"/>
                        </a:lnTo>
                        <a:lnTo>
                          <a:pt x="121" y="692"/>
                        </a:lnTo>
                        <a:lnTo>
                          <a:pt x="123" y="706"/>
                        </a:lnTo>
                        <a:lnTo>
                          <a:pt x="130" y="717"/>
                        </a:lnTo>
                        <a:lnTo>
                          <a:pt x="131" y="728"/>
                        </a:lnTo>
                        <a:lnTo>
                          <a:pt x="141" y="738"/>
                        </a:lnTo>
                        <a:lnTo>
                          <a:pt x="148" y="754"/>
                        </a:lnTo>
                        <a:lnTo>
                          <a:pt x="159" y="764"/>
                        </a:lnTo>
                        <a:lnTo>
                          <a:pt x="160" y="771"/>
                        </a:lnTo>
                        <a:lnTo>
                          <a:pt x="155" y="783"/>
                        </a:lnTo>
                        <a:lnTo>
                          <a:pt x="164" y="797"/>
                        </a:lnTo>
                        <a:lnTo>
                          <a:pt x="173" y="802"/>
                        </a:lnTo>
                        <a:lnTo>
                          <a:pt x="168" y="818"/>
                        </a:lnTo>
                        <a:lnTo>
                          <a:pt x="168" y="829"/>
                        </a:lnTo>
                        <a:lnTo>
                          <a:pt x="160" y="863"/>
                        </a:lnTo>
                        <a:lnTo>
                          <a:pt x="180" y="878"/>
                        </a:lnTo>
                        <a:lnTo>
                          <a:pt x="211" y="885"/>
                        </a:lnTo>
                        <a:lnTo>
                          <a:pt x="221" y="893"/>
                        </a:lnTo>
                        <a:lnTo>
                          <a:pt x="243" y="896"/>
                        </a:lnTo>
                        <a:lnTo>
                          <a:pt x="254" y="904"/>
                        </a:lnTo>
                        <a:lnTo>
                          <a:pt x="270" y="921"/>
                        </a:lnTo>
                        <a:lnTo>
                          <a:pt x="275" y="936"/>
                        </a:lnTo>
                        <a:lnTo>
                          <a:pt x="293" y="949"/>
                        </a:lnTo>
                        <a:lnTo>
                          <a:pt x="321" y="956"/>
                        </a:lnTo>
                        <a:lnTo>
                          <a:pt x="330" y="961"/>
                        </a:lnTo>
                        <a:lnTo>
                          <a:pt x="335" y="975"/>
                        </a:lnTo>
                        <a:lnTo>
                          <a:pt x="336" y="992"/>
                        </a:lnTo>
                        <a:lnTo>
                          <a:pt x="344" y="999"/>
                        </a:lnTo>
                        <a:lnTo>
                          <a:pt x="358" y="997"/>
                        </a:lnTo>
                        <a:lnTo>
                          <a:pt x="367" y="1007"/>
                        </a:lnTo>
                        <a:lnTo>
                          <a:pt x="376" y="1017"/>
                        </a:lnTo>
                        <a:lnTo>
                          <a:pt x="397" y="1043"/>
                        </a:lnTo>
                        <a:lnTo>
                          <a:pt x="404" y="1052"/>
                        </a:lnTo>
                        <a:lnTo>
                          <a:pt x="414" y="1077"/>
                        </a:lnTo>
                        <a:lnTo>
                          <a:pt x="414" y="1118"/>
                        </a:lnTo>
                        <a:lnTo>
                          <a:pt x="421" y="1134"/>
                        </a:lnTo>
                        <a:lnTo>
                          <a:pt x="421" y="1143"/>
                        </a:lnTo>
                        <a:lnTo>
                          <a:pt x="512" y="1150"/>
                        </a:lnTo>
                        <a:lnTo>
                          <a:pt x="634" y="1162"/>
                        </a:lnTo>
                      </a:path>
                    </a:pathLst>
                  </a:custGeom>
                  <a:pattFill prst="wdDnDiag">
                    <a:fgClr>
                      <a:srgbClr val="67BD62"/>
                    </a:fgClr>
                    <a:bgClr>
                      <a:srgbClr val="40A8CC"/>
                    </a:bgClr>
                  </a:pattFill>
                  <a:ln w="6350" cap="rnd">
                    <a:solidFill>
                      <a:sysClr val="window" lastClr="FFFFFF">
                        <a:lumMod val="50000"/>
                        <a:lumOff val="50000"/>
                      </a:sys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/>
                    <a:endParaRPr lang="en-US">
                      <a:solidFill>
                        <a:prstClr val="white"/>
                      </a:solidFill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0" name="Freeform 244"/>
                  <p:cNvSpPr>
                    <a:spLocks/>
                  </p:cNvSpPr>
                  <p:nvPr/>
                </p:nvSpPr>
                <p:spPr bwMode="auto">
                  <a:xfrm>
                    <a:off x="722" y="2406"/>
                    <a:ext cx="32" cy="23"/>
                  </a:xfrm>
                  <a:custGeom>
                    <a:avLst/>
                    <a:gdLst>
                      <a:gd name="T0" fmla="*/ 0 w 32"/>
                      <a:gd name="T1" fmla="*/ 0 h 23"/>
                      <a:gd name="T2" fmla="*/ 22 w 32"/>
                      <a:gd name="T3" fmla="*/ 16 h 23"/>
                      <a:gd name="T4" fmla="*/ 28 w 32"/>
                      <a:gd name="T5" fmla="*/ 12 h 23"/>
                      <a:gd name="T6" fmla="*/ 31 w 32"/>
                      <a:gd name="T7" fmla="*/ 20 h 23"/>
                      <a:gd name="T8" fmla="*/ 28 w 32"/>
                      <a:gd name="T9" fmla="*/ 22 h 23"/>
                      <a:gd name="T10" fmla="*/ 4 w 32"/>
                      <a:gd name="T11" fmla="*/ 18 h 23"/>
                      <a:gd name="T12" fmla="*/ 0 w 32"/>
                      <a:gd name="T13" fmla="*/ 0 h 2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2"/>
                      <a:gd name="T22" fmla="*/ 0 h 23"/>
                      <a:gd name="T23" fmla="*/ 32 w 32"/>
                      <a:gd name="T24" fmla="*/ 23 h 2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2" h="23">
                        <a:moveTo>
                          <a:pt x="0" y="0"/>
                        </a:moveTo>
                        <a:lnTo>
                          <a:pt x="22" y="16"/>
                        </a:lnTo>
                        <a:lnTo>
                          <a:pt x="28" y="12"/>
                        </a:lnTo>
                        <a:lnTo>
                          <a:pt x="31" y="20"/>
                        </a:lnTo>
                        <a:lnTo>
                          <a:pt x="28" y="22"/>
                        </a:lnTo>
                        <a:lnTo>
                          <a:pt x="4" y="18"/>
                        </a:lnTo>
                        <a:lnTo>
                          <a:pt x="0" y="0"/>
                        </a:lnTo>
                      </a:path>
                    </a:pathLst>
                  </a:custGeom>
                  <a:grpFill/>
                  <a:ln w="6350" cap="rnd">
                    <a:solidFill>
                      <a:sysClr val="window" lastClr="FFFFFF">
                        <a:lumMod val="50000"/>
                        <a:lumOff val="50000"/>
                      </a:sys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1" name="Freeform 245"/>
                  <p:cNvSpPr>
                    <a:spLocks/>
                  </p:cNvSpPr>
                  <p:nvPr/>
                </p:nvSpPr>
                <p:spPr bwMode="auto">
                  <a:xfrm>
                    <a:off x="695" y="2409"/>
                    <a:ext cx="24" cy="22"/>
                  </a:xfrm>
                  <a:custGeom>
                    <a:avLst/>
                    <a:gdLst>
                      <a:gd name="T0" fmla="*/ 0 w 24"/>
                      <a:gd name="T1" fmla="*/ 4 h 22"/>
                      <a:gd name="T2" fmla="*/ 3 w 24"/>
                      <a:gd name="T3" fmla="*/ 18 h 22"/>
                      <a:gd name="T4" fmla="*/ 23 w 24"/>
                      <a:gd name="T5" fmla="*/ 21 h 22"/>
                      <a:gd name="T6" fmla="*/ 16 w 24"/>
                      <a:gd name="T7" fmla="*/ 9 h 22"/>
                      <a:gd name="T8" fmla="*/ 18 w 24"/>
                      <a:gd name="T9" fmla="*/ 0 h 22"/>
                      <a:gd name="T10" fmla="*/ 0 w 24"/>
                      <a:gd name="T11" fmla="*/ 4 h 2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4"/>
                      <a:gd name="T19" fmla="*/ 0 h 22"/>
                      <a:gd name="T20" fmla="*/ 24 w 24"/>
                      <a:gd name="T21" fmla="*/ 22 h 2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4" h="22">
                        <a:moveTo>
                          <a:pt x="0" y="4"/>
                        </a:moveTo>
                        <a:lnTo>
                          <a:pt x="3" y="18"/>
                        </a:lnTo>
                        <a:lnTo>
                          <a:pt x="23" y="21"/>
                        </a:lnTo>
                        <a:lnTo>
                          <a:pt x="16" y="9"/>
                        </a:lnTo>
                        <a:lnTo>
                          <a:pt x="18" y="0"/>
                        </a:lnTo>
                        <a:lnTo>
                          <a:pt x="0" y="4"/>
                        </a:lnTo>
                      </a:path>
                    </a:pathLst>
                  </a:custGeom>
                  <a:grpFill/>
                  <a:ln w="6350" cap="rnd">
                    <a:solidFill>
                      <a:sysClr val="window" lastClr="FFFFFF">
                        <a:lumMod val="50000"/>
                        <a:lumOff val="50000"/>
                      </a:sys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2" name="Freeform 246"/>
                  <p:cNvSpPr>
                    <a:spLocks/>
                  </p:cNvSpPr>
                  <p:nvPr/>
                </p:nvSpPr>
                <p:spPr bwMode="auto">
                  <a:xfrm>
                    <a:off x="826" y="2496"/>
                    <a:ext cx="23" cy="23"/>
                  </a:xfrm>
                  <a:custGeom>
                    <a:avLst/>
                    <a:gdLst>
                      <a:gd name="T0" fmla="*/ 1 w 23"/>
                      <a:gd name="T1" fmla="*/ 0 h 23"/>
                      <a:gd name="T2" fmla="*/ 0 w 23"/>
                      <a:gd name="T3" fmla="*/ 6 h 23"/>
                      <a:gd name="T4" fmla="*/ 6 w 23"/>
                      <a:gd name="T5" fmla="*/ 7 h 23"/>
                      <a:gd name="T6" fmla="*/ 11 w 23"/>
                      <a:gd name="T7" fmla="*/ 22 h 23"/>
                      <a:gd name="T8" fmla="*/ 22 w 23"/>
                      <a:gd name="T9" fmla="*/ 20 h 23"/>
                      <a:gd name="T10" fmla="*/ 18 w 23"/>
                      <a:gd name="T11" fmla="*/ 12 h 23"/>
                      <a:gd name="T12" fmla="*/ 1 w 23"/>
                      <a:gd name="T13" fmla="*/ 0 h 2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3"/>
                      <a:gd name="T22" fmla="*/ 0 h 23"/>
                      <a:gd name="T23" fmla="*/ 23 w 23"/>
                      <a:gd name="T24" fmla="*/ 23 h 2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3" h="23">
                        <a:moveTo>
                          <a:pt x="1" y="0"/>
                        </a:moveTo>
                        <a:lnTo>
                          <a:pt x="0" y="6"/>
                        </a:lnTo>
                        <a:lnTo>
                          <a:pt x="6" y="7"/>
                        </a:lnTo>
                        <a:lnTo>
                          <a:pt x="11" y="22"/>
                        </a:lnTo>
                        <a:lnTo>
                          <a:pt x="22" y="20"/>
                        </a:lnTo>
                        <a:lnTo>
                          <a:pt x="18" y="12"/>
                        </a:lnTo>
                        <a:lnTo>
                          <a:pt x="1" y="0"/>
                        </a:lnTo>
                      </a:path>
                    </a:pathLst>
                  </a:custGeom>
                  <a:grpFill/>
                  <a:ln w="6350" cap="rnd">
                    <a:solidFill>
                      <a:sysClr val="window" lastClr="FFFFFF">
                        <a:lumMod val="50000"/>
                        <a:lumOff val="50000"/>
                      </a:sys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3" name="Freeform 247"/>
                  <p:cNvSpPr>
                    <a:spLocks/>
                  </p:cNvSpPr>
                  <p:nvPr/>
                </p:nvSpPr>
                <p:spPr bwMode="auto">
                  <a:xfrm>
                    <a:off x="815" y="2544"/>
                    <a:ext cx="23" cy="25"/>
                  </a:xfrm>
                  <a:custGeom>
                    <a:avLst/>
                    <a:gdLst>
                      <a:gd name="T0" fmla="*/ 0 w 23"/>
                      <a:gd name="T1" fmla="*/ 0 h 25"/>
                      <a:gd name="T2" fmla="*/ 10 w 23"/>
                      <a:gd name="T3" fmla="*/ 24 h 25"/>
                      <a:gd name="T4" fmla="*/ 22 w 23"/>
                      <a:gd name="T5" fmla="*/ 24 h 25"/>
                      <a:gd name="T6" fmla="*/ 0 w 23"/>
                      <a:gd name="T7" fmla="*/ 0 h 2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3"/>
                      <a:gd name="T13" fmla="*/ 0 h 25"/>
                      <a:gd name="T14" fmla="*/ 23 w 23"/>
                      <a:gd name="T15" fmla="*/ 25 h 25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3" h="25">
                        <a:moveTo>
                          <a:pt x="0" y="0"/>
                        </a:moveTo>
                        <a:lnTo>
                          <a:pt x="10" y="24"/>
                        </a:lnTo>
                        <a:lnTo>
                          <a:pt x="22" y="24"/>
                        </a:lnTo>
                        <a:lnTo>
                          <a:pt x="0" y="0"/>
                        </a:lnTo>
                      </a:path>
                    </a:pathLst>
                  </a:custGeom>
                  <a:grpFill/>
                  <a:ln w="6350" cap="rnd">
                    <a:solidFill>
                      <a:sysClr val="window" lastClr="FFFFFF">
                        <a:lumMod val="50000"/>
                        <a:lumOff val="50000"/>
                      </a:sys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34" name="Freeform 248"/>
                <p:cNvSpPr>
                  <a:spLocks/>
                </p:cNvSpPr>
                <p:nvPr/>
              </p:nvSpPr>
              <p:spPr bwMode="auto">
                <a:xfrm>
                  <a:off x="3069628" y="2898600"/>
                  <a:ext cx="968375" cy="709613"/>
                </a:xfrm>
                <a:custGeom>
                  <a:avLst/>
                  <a:gdLst>
                    <a:gd name="T0" fmla="*/ 2147483647 w 613"/>
                    <a:gd name="T1" fmla="*/ 2147483647 h 481"/>
                    <a:gd name="T2" fmla="*/ 2147483647 w 613"/>
                    <a:gd name="T3" fmla="*/ 2147483647 h 481"/>
                    <a:gd name="T4" fmla="*/ 2147483647 w 613"/>
                    <a:gd name="T5" fmla="*/ 2147483647 h 481"/>
                    <a:gd name="T6" fmla="*/ 2147483647 w 613"/>
                    <a:gd name="T7" fmla="*/ 2147483647 h 481"/>
                    <a:gd name="T8" fmla="*/ 2147483647 w 613"/>
                    <a:gd name="T9" fmla="*/ 2147483647 h 481"/>
                    <a:gd name="T10" fmla="*/ 2147483647 w 613"/>
                    <a:gd name="T11" fmla="*/ 2147483647 h 481"/>
                    <a:gd name="T12" fmla="*/ 2147483647 w 613"/>
                    <a:gd name="T13" fmla="*/ 2147483647 h 481"/>
                    <a:gd name="T14" fmla="*/ 2147483647 w 613"/>
                    <a:gd name="T15" fmla="*/ 2147483647 h 481"/>
                    <a:gd name="T16" fmla="*/ 2147483647 w 613"/>
                    <a:gd name="T17" fmla="*/ 2147483647 h 481"/>
                    <a:gd name="T18" fmla="*/ 2147483647 w 613"/>
                    <a:gd name="T19" fmla="*/ 2147483647 h 481"/>
                    <a:gd name="T20" fmla="*/ 2147483647 w 613"/>
                    <a:gd name="T21" fmla="*/ 2147483647 h 481"/>
                    <a:gd name="T22" fmla="*/ 2147483647 w 613"/>
                    <a:gd name="T23" fmla="*/ 2147483647 h 481"/>
                    <a:gd name="T24" fmla="*/ 2147483647 w 613"/>
                    <a:gd name="T25" fmla="*/ 2147483647 h 481"/>
                    <a:gd name="T26" fmla="*/ 2147483647 w 613"/>
                    <a:gd name="T27" fmla="*/ 2147483647 h 481"/>
                    <a:gd name="T28" fmla="*/ 2147483647 w 613"/>
                    <a:gd name="T29" fmla="*/ 2147483647 h 481"/>
                    <a:gd name="T30" fmla="*/ 2147483647 w 613"/>
                    <a:gd name="T31" fmla="*/ 2147483647 h 481"/>
                    <a:gd name="T32" fmla="*/ 2147483647 w 613"/>
                    <a:gd name="T33" fmla="*/ 2147483647 h 481"/>
                    <a:gd name="T34" fmla="*/ 2147483647 w 613"/>
                    <a:gd name="T35" fmla="*/ 2147483647 h 481"/>
                    <a:gd name="T36" fmla="*/ 2147483647 w 613"/>
                    <a:gd name="T37" fmla="*/ 2147483647 h 481"/>
                    <a:gd name="T38" fmla="*/ 2147483647 w 613"/>
                    <a:gd name="T39" fmla="*/ 2147483647 h 481"/>
                    <a:gd name="T40" fmla="*/ 2147483647 w 613"/>
                    <a:gd name="T41" fmla="*/ 2147483647 h 481"/>
                    <a:gd name="T42" fmla="*/ 2147483647 w 613"/>
                    <a:gd name="T43" fmla="*/ 2147483647 h 481"/>
                    <a:gd name="T44" fmla="*/ 2147483647 w 613"/>
                    <a:gd name="T45" fmla="*/ 2147483647 h 481"/>
                    <a:gd name="T46" fmla="*/ 2147483647 w 613"/>
                    <a:gd name="T47" fmla="*/ 2147483647 h 481"/>
                    <a:gd name="T48" fmla="*/ 2147483647 w 613"/>
                    <a:gd name="T49" fmla="*/ 2147483647 h 481"/>
                    <a:gd name="T50" fmla="*/ 0 w 613"/>
                    <a:gd name="T51" fmla="*/ 2147483647 h 481"/>
                    <a:gd name="T52" fmla="*/ 2147483647 w 613"/>
                    <a:gd name="T53" fmla="*/ 2147483647 h 481"/>
                    <a:gd name="T54" fmla="*/ 2147483647 w 613"/>
                    <a:gd name="T55" fmla="*/ 2147483647 h 481"/>
                    <a:gd name="T56" fmla="*/ 2147483647 w 613"/>
                    <a:gd name="T57" fmla="*/ 2147483647 h 481"/>
                    <a:gd name="T58" fmla="*/ 2147483647 w 613"/>
                    <a:gd name="T59" fmla="*/ 2147483647 h 481"/>
                    <a:gd name="T60" fmla="*/ 2147483647 w 613"/>
                    <a:gd name="T61" fmla="*/ 2147483647 h 481"/>
                    <a:gd name="T62" fmla="*/ 2147483647 w 613"/>
                    <a:gd name="T63" fmla="*/ 2147483647 h 481"/>
                    <a:gd name="T64" fmla="*/ 2147483647 w 613"/>
                    <a:gd name="T65" fmla="*/ 2147483647 h 481"/>
                    <a:gd name="T66" fmla="*/ 2147483647 w 613"/>
                    <a:gd name="T67" fmla="*/ 2147483647 h 481"/>
                    <a:gd name="T68" fmla="*/ 2147483647 w 613"/>
                    <a:gd name="T69" fmla="*/ 2147483647 h 481"/>
                    <a:gd name="T70" fmla="*/ 2147483647 w 613"/>
                    <a:gd name="T71" fmla="*/ 2147483647 h 481"/>
                    <a:gd name="T72" fmla="*/ 2147483647 w 613"/>
                    <a:gd name="T73" fmla="*/ 2147483647 h 481"/>
                    <a:gd name="T74" fmla="*/ 2147483647 w 613"/>
                    <a:gd name="T75" fmla="*/ 2147483647 h 481"/>
                    <a:gd name="T76" fmla="*/ 2147483647 w 613"/>
                    <a:gd name="T77" fmla="*/ 2147483647 h 481"/>
                    <a:gd name="T78" fmla="*/ 2147483647 w 613"/>
                    <a:gd name="T79" fmla="*/ 2147483647 h 481"/>
                    <a:gd name="T80" fmla="*/ 2147483647 w 613"/>
                    <a:gd name="T81" fmla="*/ 2147483647 h 481"/>
                    <a:gd name="T82" fmla="*/ 2147483647 w 613"/>
                    <a:gd name="T83" fmla="*/ 2147483647 h 481"/>
                    <a:gd name="T84" fmla="*/ 2147483647 w 613"/>
                    <a:gd name="T85" fmla="*/ 2147483647 h 481"/>
                    <a:gd name="T86" fmla="*/ 2147483647 w 613"/>
                    <a:gd name="T87" fmla="*/ 2147483647 h 481"/>
                    <a:gd name="T88" fmla="*/ 2147483647 w 613"/>
                    <a:gd name="T89" fmla="*/ 2147483647 h 481"/>
                    <a:gd name="T90" fmla="*/ 2147483647 w 613"/>
                    <a:gd name="T91" fmla="*/ 2147483647 h 481"/>
                    <a:gd name="T92" fmla="*/ 2147483647 w 613"/>
                    <a:gd name="T93" fmla="*/ 2147483647 h 481"/>
                    <a:gd name="T94" fmla="*/ 2147483647 w 613"/>
                    <a:gd name="T95" fmla="*/ 2147483647 h 481"/>
                    <a:gd name="T96" fmla="*/ 2147483647 w 613"/>
                    <a:gd name="T97" fmla="*/ 2147483647 h 481"/>
                    <a:gd name="T98" fmla="*/ 2147483647 w 613"/>
                    <a:gd name="T99" fmla="*/ 2147483647 h 481"/>
                    <a:gd name="T100" fmla="*/ 2147483647 w 613"/>
                    <a:gd name="T101" fmla="*/ 2147483647 h 481"/>
                    <a:gd name="T102" fmla="*/ 2147483647 w 613"/>
                    <a:gd name="T103" fmla="*/ 2147483647 h 481"/>
                    <a:gd name="T104" fmla="*/ 2147483647 w 613"/>
                    <a:gd name="T105" fmla="*/ 2147483647 h 481"/>
                    <a:gd name="T106" fmla="*/ 2147483647 w 613"/>
                    <a:gd name="T107" fmla="*/ 2147483647 h 481"/>
                    <a:gd name="T108" fmla="*/ 2147483647 w 613"/>
                    <a:gd name="T109" fmla="*/ 2147483647 h 481"/>
                    <a:gd name="T110" fmla="*/ 2147483647 w 613"/>
                    <a:gd name="T111" fmla="*/ 2147483647 h 481"/>
                    <a:gd name="T112" fmla="*/ 2147483647 w 613"/>
                    <a:gd name="T113" fmla="*/ 2147483647 h 481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613"/>
                    <a:gd name="T172" fmla="*/ 0 h 481"/>
                    <a:gd name="T173" fmla="*/ 613 w 613"/>
                    <a:gd name="T174" fmla="*/ 481 h 481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613" h="481">
                      <a:moveTo>
                        <a:pt x="606" y="198"/>
                      </a:moveTo>
                      <a:lnTo>
                        <a:pt x="606" y="199"/>
                      </a:lnTo>
                      <a:lnTo>
                        <a:pt x="605" y="206"/>
                      </a:lnTo>
                      <a:lnTo>
                        <a:pt x="605" y="220"/>
                      </a:lnTo>
                      <a:lnTo>
                        <a:pt x="603" y="246"/>
                      </a:lnTo>
                      <a:lnTo>
                        <a:pt x="603" y="252"/>
                      </a:lnTo>
                      <a:lnTo>
                        <a:pt x="603" y="256"/>
                      </a:lnTo>
                      <a:lnTo>
                        <a:pt x="603" y="260"/>
                      </a:lnTo>
                      <a:lnTo>
                        <a:pt x="602" y="283"/>
                      </a:lnTo>
                      <a:lnTo>
                        <a:pt x="602" y="294"/>
                      </a:lnTo>
                      <a:lnTo>
                        <a:pt x="600" y="301"/>
                      </a:lnTo>
                      <a:lnTo>
                        <a:pt x="600" y="303"/>
                      </a:lnTo>
                      <a:lnTo>
                        <a:pt x="600" y="321"/>
                      </a:lnTo>
                      <a:lnTo>
                        <a:pt x="600" y="330"/>
                      </a:lnTo>
                      <a:lnTo>
                        <a:pt x="600" y="341"/>
                      </a:lnTo>
                      <a:lnTo>
                        <a:pt x="599" y="356"/>
                      </a:lnTo>
                      <a:lnTo>
                        <a:pt x="599" y="370"/>
                      </a:lnTo>
                      <a:lnTo>
                        <a:pt x="598" y="398"/>
                      </a:lnTo>
                      <a:lnTo>
                        <a:pt x="598" y="409"/>
                      </a:lnTo>
                      <a:lnTo>
                        <a:pt x="598" y="410"/>
                      </a:lnTo>
                      <a:lnTo>
                        <a:pt x="596" y="424"/>
                      </a:lnTo>
                      <a:lnTo>
                        <a:pt x="596" y="436"/>
                      </a:lnTo>
                      <a:lnTo>
                        <a:pt x="596" y="452"/>
                      </a:lnTo>
                      <a:lnTo>
                        <a:pt x="595" y="466"/>
                      </a:lnTo>
                      <a:lnTo>
                        <a:pt x="594" y="480"/>
                      </a:lnTo>
                      <a:lnTo>
                        <a:pt x="545" y="478"/>
                      </a:lnTo>
                      <a:lnTo>
                        <a:pt x="534" y="475"/>
                      </a:lnTo>
                      <a:lnTo>
                        <a:pt x="513" y="475"/>
                      </a:lnTo>
                      <a:lnTo>
                        <a:pt x="506" y="475"/>
                      </a:lnTo>
                      <a:lnTo>
                        <a:pt x="487" y="474"/>
                      </a:lnTo>
                      <a:lnTo>
                        <a:pt x="481" y="474"/>
                      </a:lnTo>
                      <a:lnTo>
                        <a:pt x="427" y="471"/>
                      </a:lnTo>
                      <a:lnTo>
                        <a:pt x="397" y="470"/>
                      </a:lnTo>
                      <a:lnTo>
                        <a:pt x="348" y="467"/>
                      </a:lnTo>
                      <a:lnTo>
                        <a:pt x="329" y="464"/>
                      </a:lnTo>
                      <a:lnTo>
                        <a:pt x="324" y="464"/>
                      </a:lnTo>
                      <a:lnTo>
                        <a:pt x="282" y="461"/>
                      </a:lnTo>
                      <a:lnTo>
                        <a:pt x="279" y="461"/>
                      </a:lnTo>
                      <a:lnTo>
                        <a:pt x="268" y="460"/>
                      </a:lnTo>
                      <a:lnTo>
                        <a:pt x="257" y="459"/>
                      </a:lnTo>
                      <a:lnTo>
                        <a:pt x="218" y="457"/>
                      </a:lnTo>
                      <a:lnTo>
                        <a:pt x="137" y="449"/>
                      </a:lnTo>
                      <a:lnTo>
                        <a:pt x="134" y="448"/>
                      </a:lnTo>
                      <a:lnTo>
                        <a:pt x="132" y="448"/>
                      </a:lnTo>
                      <a:lnTo>
                        <a:pt x="131" y="448"/>
                      </a:lnTo>
                      <a:lnTo>
                        <a:pt x="77" y="442"/>
                      </a:lnTo>
                      <a:lnTo>
                        <a:pt x="56" y="441"/>
                      </a:lnTo>
                      <a:lnTo>
                        <a:pt x="31" y="438"/>
                      </a:lnTo>
                      <a:lnTo>
                        <a:pt x="24" y="438"/>
                      </a:lnTo>
                      <a:lnTo>
                        <a:pt x="0" y="435"/>
                      </a:lnTo>
                      <a:lnTo>
                        <a:pt x="5" y="382"/>
                      </a:lnTo>
                      <a:lnTo>
                        <a:pt x="6" y="381"/>
                      </a:lnTo>
                      <a:lnTo>
                        <a:pt x="8" y="353"/>
                      </a:lnTo>
                      <a:lnTo>
                        <a:pt x="11" y="338"/>
                      </a:lnTo>
                      <a:lnTo>
                        <a:pt x="11" y="326"/>
                      </a:lnTo>
                      <a:lnTo>
                        <a:pt x="13" y="309"/>
                      </a:lnTo>
                      <a:lnTo>
                        <a:pt x="13" y="307"/>
                      </a:lnTo>
                      <a:lnTo>
                        <a:pt x="13" y="296"/>
                      </a:lnTo>
                      <a:lnTo>
                        <a:pt x="16" y="271"/>
                      </a:lnTo>
                      <a:lnTo>
                        <a:pt x="19" y="244"/>
                      </a:lnTo>
                      <a:lnTo>
                        <a:pt x="23" y="217"/>
                      </a:lnTo>
                      <a:lnTo>
                        <a:pt x="27" y="177"/>
                      </a:lnTo>
                      <a:lnTo>
                        <a:pt x="29" y="163"/>
                      </a:lnTo>
                      <a:lnTo>
                        <a:pt x="30" y="149"/>
                      </a:lnTo>
                      <a:lnTo>
                        <a:pt x="30" y="145"/>
                      </a:lnTo>
                      <a:lnTo>
                        <a:pt x="33" y="122"/>
                      </a:lnTo>
                      <a:lnTo>
                        <a:pt x="34" y="109"/>
                      </a:lnTo>
                      <a:lnTo>
                        <a:pt x="37" y="84"/>
                      </a:lnTo>
                      <a:lnTo>
                        <a:pt x="40" y="61"/>
                      </a:lnTo>
                      <a:lnTo>
                        <a:pt x="42" y="40"/>
                      </a:lnTo>
                      <a:lnTo>
                        <a:pt x="42" y="38"/>
                      </a:lnTo>
                      <a:lnTo>
                        <a:pt x="44" y="27"/>
                      </a:lnTo>
                      <a:lnTo>
                        <a:pt x="45" y="13"/>
                      </a:lnTo>
                      <a:lnTo>
                        <a:pt x="47" y="0"/>
                      </a:lnTo>
                      <a:lnTo>
                        <a:pt x="66" y="2"/>
                      </a:lnTo>
                      <a:lnTo>
                        <a:pt x="117" y="6"/>
                      </a:lnTo>
                      <a:lnTo>
                        <a:pt x="138" y="9"/>
                      </a:lnTo>
                      <a:lnTo>
                        <a:pt x="160" y="12"/>
                      </a:lnTo>
                      <a:lnTo>
                        <a:pt x="182" y="13"/>
                      </a:lnTo>
                      <a:lnTo>
                        <a:pt x="186" y="13"/>
                      </a:lnTo>
                      <a:lnTo>
                        <a:pt x="220" y="16"/>
                      </a:lnTo>
                      <a:lnTo>
                        <a:pt x="222" y="18"/>
                      </a:lnTo>
                      <a:lnTo>
                        <a:pt x="252" y="19"/>
                      </a:lnTo>
                      <a:lnTo>
                        <a:pt x="263" y="22"/>
                      </a:lnTo>
                      <a:lnTo>
                        <a:pt x="267" y="22"/>
                      </a:lnTo>
                      <a:lnTo>
                        <a:pt x="270" y="22"/>
                      </a:lnTo>
                      <a:lnTo>
                        <a:pt x="275" y="22"/>
                      </a:lnTo>
                      <a:lnTo>
                        <a:pt x="278" y="22"/>
                      </a:lnTo>
                      <a:lnTo>
                        <a:pt x="286" y="23"/>
                      </a:lnTo>
                      <a:lnTo>
                        <a:pt x="337" y="27"/>
                      </a:lnTo>
                      <a:lnTo>
                        <a:pt x="351" y="29"/>
                      </a:lnTo>
                      <a:lnTo>
                        <a:pt x="353" y="29"/>
                      </a:lnTo>
                      <a:lnTo>
                        <a:pt x="362" y="29"/>
                      </a:lnTo>
                      <a:lnTo>
                        <a:pt x="378" y="30"/>
                      </a:lnTo>
                      <a:lnTo>
                        <a:pt x="383" y="30"/>
                      </a:lnTo>
                      <a:lnTo>
                        <a:pt x="402" y="30"/>
                      </a:lnTo>
                      <a:lnTo>
                        <a:pt x="450" y="34"/>
                      </a:lnTo>
                      <a:lnTo>
                        <a:pt x="484" y="36"/>
                      </a:lnTo>
                      <a:lnTo>
                        <a:pt x="488" y="36"/>
                      </a:lnTo>
                      <a:lnTo>
                        <a:pt x="504" y="37"/>
                      </a:lnTo>
                      <a:lnTo>
                        <a:pt x="563" y="40"/>
                      </a:lnTo>
                      <a:lnTo>
                        <a:pt x="566" y="40"/>
                      </a:lnTo>
                      <a:lnTo>
                        <a:pt x="612" y="43"/>
                      </a:lnTo>
                      <a:lnTo>
                        <a:pt x="610" y="69"/>
                      </a:lnTo>
                      <a:lnTo>
                        <a:pt x="610" y="76"/>
                      </a:lnTo>
                      <a:lnTo>
                        <a:pt x="610" y="83"/>
                      </a:lnTo>
                      <a:lnTo>
                        <a:pt x="609" y="97"/>
                      </a:lnTo>
                      <a:lnTo>
                        <a:pt x="609" y="104"/>
                      </a:lnTo>
                      <a:lnTo>
                        <a:pt x="609" y="113"/>
                      </a:lnTo>
                      <a:lnTo>
                        <a:pt x="607" y="151"/>
                      </a:lnTo>
                      <a:lnTo>
                        <a:pt x="606" y="198"/>
                      </a:lnTo>
                    </a:path>
                  </a:pathLst>
                </a:custGeom>
                <a:solidFill>
                  <a:srgbClr val="AFABAB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5" name="Freeform 249" descr="70%"/>
                <p:cNvSpPr>
                  <a:spLocks/>
                </p:cNvSpPr>
                <p:nvPr/>
              </p:nvSpPr>
              <p:spPr bwMode="auto">
                <a:xfrm>
                  <a:off x="2166340" y="1513507"/>
                  <a:ext cx="800100" cy="1198563"/>
                </a:xfrm>
                <a:custGeom>
                  <a:avLst/>
                  <a:gdLst>
                    <a:gd name="T0" fmla="*/ 122030262 w 507"/>
                    <a:gd name="T1" fmla="*/ 1152747033 h 815"/>
                    <a:gd name="T2" fmla="*/ 89655390 w 507"/>
                    <a:gd name="T3" fmla="*/ 1219791538 h 815"/>
                    <a:gd name="T4" fmla="*/ 54788713 w 507"/>
                    <a:gd name="T5" fmla="*/ 1375509091 h 815"/>
                    <a:gd name="T6" fmla="*/ 189271786 w 507"/>
                    <a:gd name="T7" fmla="*/ 1684782739 h 815"/>
                    <a:gd name="T8" fmla="*/ 468199036 w 507"/>
                    <a:gd name="T9" fmla="*/ 1730201645 h 815"/>
                    <a:gd name="T10" fmla="*/ 537930812 w 507"/>
                    <a:gd name="T11" fmla="*/ 1743177005 h 815"/>
                    <a:gd name="T12" fmla="*/ 722222045 w 507"/>
                    <a:gd name="T13" fmla="*/ 1766967370 h 815"/>
                    <a:gd name="T14" fmla="*/ 933907821 w 507"/>
                    <a:gd name="T15" fmla="*/ 1792921031 h 815"/>
                    <a:gd name="T16" fmla="*/ 946360656 w 507"/>
                    <a:gd name="T17" fmla="*/ 1797246151 h 815"/>
                    <a:gd name="T18" fmla="*/ 1055938033 w 507"/>
                    <a:gd name="T19" fmla="*/ 1808059686 h 815"/>
                    <a:gd name="T20" fmla="*/ 1150573902 w 507"/>
                    <a:gd name="T21" fmla="*/ 1818873221 h 815"/>
                    <a:gd name="T22" fmla="*/ 1168007240 w 507"/>
                    <a:gd name="T23" fmla="*/ 1695597744 h 815"/>
                    <a:gd name="T24" fmla="*/ 1187930830 w 507"/>
                    <a:gd name="T25" fmla="*/ 1576645917 h 815"/>
                    <a:gd name="T26" fmla="*/ 1195401584 w 507"/>
                    <a:gd name="T27" fmla="*/ 1505274453 h 815"/>
                    <a:gd name="T28" fmla="*/ 1212834923 w 507"/>
                    <a:gd name="T29" fmla="*/ 1399299456 h 815"/>
                    <a:gd name="T30" fmla="*/ 1222795929 w 507"/>
                    <a:gd name="T31" fmla="*/ 1308464585 h 815"/>
                    <a:gd name="T32" fmla="*/ 1230268261 w 507"/>
                    <a:gd name="T33" fmla="*/ 1219791538 h 815"/>
                    <a:gd name="T34" fmla="*/ 1202872339 w 507"/>
                    <a:gd name="T35" fmla="*/ 1180862518 h 815"/>
                    <a:gd name="T36" fmla="*/ 1180458497 w 507"/>
                    <a:gd name="T37" fmla="*/ 1152747033 h 815"/>
                    <a:gd name="T38" fmla="*/ 1153064153 w 507"/>
                    <a:gd name="T39" fmla="*/ 1198164468 h 815"/>
                    <a:gd name="T40" fmla="*/ 1018582683 w 507"/>
                    <a:gd name="T41" fmla="*/ 1176537398 h 815"/>
                    <a:gd name="T42" fmla="*/ 923946815 w 507"/>
                    <a:gd name="T43" fmla="*/ 1180862518 h 815"/>
                    <a:gd name="T44" fmla="*/ 894060641 w 507"/>
                    <a:gd name="T45" fmla="*/ 1211141299 h 815"/>
                    <a:gd name="T46" fmla="*/ 801914827 w 507"/>
                    <a:gd name="T47" fmla="*/ 1068399106 h 815"/>
                    <a:gd name="T48" fmla="*/ 677394363 w 507"/>
                    <a:gd name="T49" fmla="*/ 897541428 h 815"/>
                    <a:gd name="T50" fmla="*/ 692337450 w 507"/>
                    <a:gd name="T51" fmla="*/ 657475765 h 815"/>
                    <a:gd name="T52" fmla="*/ 712261039 w 507"/>
                    <a:gd name="T53" fmla="*/ 625035159 h 815"/>
                    <a:gd name="T54" fmla="*/ 659961024 w 507"/>
                    <a:gd name="T55" fmla="*/ 620710040 h 815"/>
                    <a:gd name="T56" fmla="*/ 652490270 w 507"/>
                    <a:gd name="T57" fmla="*/ 596919674 h 815"/>
                    <a:gd name="T58" fmla="*/ 637547183 w 507"/>
                    <a:gd name="T59" fmla="*/ 590431259 h 815"/>
                    <a:gd name="T60" fmla="*/ 560344653 w 507"/>
                    <a:gd name="T61" fmla="*/ 456340777 h 815"/>
                    <a:gd name="T62" fmla="*/ 520497473 w 507"/>
                    <a:gd name="T63" fmla="*/ 395783215 h 815"/>
                    <a:gd name="T64" fmla="*/ 468199036 w 507"/>
                    <a:gd name="T65" fmla="*/ 263855937 h 815"/>
                    <a:gd name="T66" fmla="*/ 488122626 w 507"/>
                    <a:gd name="T67" fmla="*/ 151392478 h 815"/>
                    <a:gd name="T68" fmla="*/ 508046216 w 507"/>
                    <a:gd name="T69" fmla="*/ 56230994 h 815"/>
                    <a:gd name="T70" fmla="*/ 341188222 w 507"/>
                    <a:gd name="T71" fmla="*/ 0 h 815"/>
                    <a:gd name="T72" fmla="*/ 328735386 w 507"/>
                    <a:gd name="T73" fmla="*/ 32440617 h 815"/>
                    <a:gd name="T74" fmla="*/ 288888207 w 507"/>
                    <a:gd name="T75" fmla="*/ 218438501 h 815"/>
                    <a:gd name="T76" fmla="*/ 288888207 w 507"/>
                    <a:gd name="T77" fmla="*/ 235740451 h 815"/>
                    <a:gd name="T78" fmla="*/ 256513359 w 507"/>
                    <a:gd name="T79" fmla="*/ 380644469 h 815"/>
                    <a:gd name="T80" fmla="*/ 246552353 w 507"/>
                    <a:gd name="T81" fmla="*/ 434713707 h 815"/>
                    <a:gd name="T82" fmla="*/ 216666180 w 507"/>
                    <a:gd name="T83" fmla="*/ 575291133 h 815"/>
                    <a:gd name="T84" fmla="*/ 209195425 w 507"/>
                    <a:gd name="T85" fmla="*/ 612058329 h 815"/>
                    <a:gd name="T86" fmla="*/ 219156431 w 507"/>
                    <a:gd name="T87" fmla="*/ 720196621 h 815"/>
                    <a:gd name="T88" fmla="*/ 266474365 w 507"/>
                    <a:gd name="T89" fmla="*/ 778591071 h 815"/>
                    <a:gd name="T90" fmla="*/ 216666180 w 507"/>
                    <a:gd name="T91" fmla="*/ 884564597 h 815"/>
                    <a:gd name="T92" fmla="*/ 181801032 w 507"/>
                    <a:gd name="T93" fmla="*/ 945122159 h 815"/>
                    <a:gd name="T94" fmla="*/ 77202555 w 507"/>
                    <a:gd name="T95" fmla="*/ 1077049346 h 815"/>
                    <a:gd name="T96" fmla="*/ 117049759 w 507"/>
                    <a:gd name="T97" fmla="*/ 1120304957 h 815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507"/>
                    <a:gd name="T148" fmla="*/ 0 h 815"/>
                    <a:gd name="T149" fmla="*/ 507 w 507"/>
                    <a:gd name="T150" fmla="*/ 815 h 815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507" h="815">
                      <a:moveTo>
                        <a:pt x="52" y="511"/>
                      </a:moveTo>
                      <a:lnTo>
                        <a:pt x="49" y="515"/>
                      </a:lnTo>
                      <a:lnTo>
                        <a:pt x="41" y="539"/>
                      </a:lnTo>
                      <a:lnTo>
                        <a:pt x="38" y="542"/>
                      </a:lnTo>
                      <a:lnTo>
                        <a:pt x="36" y="546"/>
                      </a:lnTo>
                      <a:lnTo>
                        <a:pt x="33" y="560"/>
                      </a:lnTo>
                      <a:lnTo>
                        <a:pt x="31" y="571"/>
                      </a:lnTo>
                      <a:lnTo>
                        <a:pt x="22" y="615"/>
                      </a:lnTo>
                      <a:lnTo>
                        <a:pt x="0" y="739"/>
                      </a:lnTo>
                      <a:lnTo>
                        <a:pt x="4" y="740"/>
                      </a:lnTo>
                      <a:lnTo>
                        <a:pt x="76" y="754"/>
                      </a:lnTo>
                      <a:lnTo>
                        <a:pt x="156" y="768"/>
                      </a:lnTo>
                      <a:lnTo>
                        <a:pt x="178" y="771"/>
                      </a:lnTo>
                      <a:lnTo>
                        <a:pt x="191" y="773"/>
                      </a:lnTo>
                      <a:lnTo>
                        <a:pt x="214" y="777"/>
                      </a:lnTo>
                      <a:lnTo>
                        <a:pt x="217" y="777"/>
                      </a:lnTo>
                      <a:lnTo>
                        <a:pt x="219" y="779"/>
                      </a:lnTo>
                      <a:lnTo>
                        <a:pt x="234" y="780"/>
                      </a:lnTo>
                      <a:lnTo>
                        <a:pt x="257" y="786"/>
                      </a:lnTo>
                      <a:lnTo>
                        <a:pt x="296" y="790"/>
                      </a:lnTo>
                      <a:lnTo>
                        <a:pt x="317" y="793"/>
                      </a:lnTo>
                      <a:lnTo>
                        <a:pt x="381" y="801"/>
                      </a:lnTo>
                      <a:lnTo>
                        <a:pt x="381" y="802"/>
                      </a:lnTo>
                      <a:lnTo>
                        <a:pt x="382" y="802"/>
                      </a:lnTo>
                      <a:lnTo>
                        <a:pt x="386" y="804"/>
                      </a:lnTo>
                      <a:lnTo>
                        <a:pt x="396" y="804"/>
                      </a:lnTo>
                      <a:lnTo>
                        <a:pt x="415" y="807"/>
                      </a:lnTo>
                      <a:lnTo>
                        <a:pt x="433" y="809"/>
                      </a:lnTo>
                      <a:lnTo>
                        <a:pt x="439" y="811"/>
                      </a:lnTo>
                      <a:lnTo>
                        <a:pt x="440" y="811"/>
                      </a:lnTo>
                      <a:lnTo>
                        <a:pt x="471" y="814"/>
                      </a:lnTo>
                      <a:lnTo>
                        <a:pt x="472" y="801"/>
                      </a:lnTo>
                      <a:lnTo>
                        <a:pt x="478" y="764"/>
                      </a:lnTo>
                      <a:lnTo>
                        <a:pt x="478" y="759"/>
                      </a:lnTo>
                      <a:lnTo>
                        <a:pt x="482" y="733"/>
                      </a:lnTo>
                      <a:lnTo>
                        <a:pt x="485" y="707"/>
                      </a:lnTo>
                      <a:lnTo>
                        <a:pt x="486" y="705"/>
                      </a:lnTo>
                      <a:lnTo>
                        <a:pt x="486" y="700"/>
                      </a:lnTo>
                      <a:lnTo>
                        <a:pt x="489" y="680"/>
                      </a:lnTo>
                      <a:lnTo>
                        <a:pt x="489" y="673"/>
                      </a:lnTo>
                      <a:lnTo>
                        <a:pt x="492" y="658"/>
                      </a:lnTo>
                      <a:lnTo>
                        <a:pt x="492" y="653"/>
                      </a:lnTo>
                      <a:lnTo>
                        <a:pt x="496" y="626"/>
                      </a:lnTo>
                      <a:lnTo>
                        <a:pt x="497" y="612"/>
                      </a:lnTo>
                      <a:lnTo>
                        <a:pt x="499" y="600"/>
                      </a:lnTo>
                      <a:lnTo>
                        <a:pt x="500" y="585"/>
                      </a:lnTo>
                      <a:lnTo>
                        <a:pt x="503" y="572"/>
                      </a:lnTo>
                      <a:lnTo>
                        <a:pt x="506" y="549"/>
                      </a:lnTo>
                      <a:lnTo>
                        <a:pt x="503" y="546"/>
                      </a:lnTo>
                      <a:lnTo>
                        <a:pt x="501" y="546"/>
                      </a:lnTo>
                      <a:lnTo>
                        <a:pt x="500" y="544"/>
                      </a:lnTo>
                      <a:lnTo>
                        <a:pt x="492" y="528"/>
                      </a:lnTo>
                      <a:lnTo>
                        <a:pt x="483" y="515"/>
                      </a:lnTo>
                      <a:lnTo>
                        <a:pt x="476" y="520"/>
                      </a:lnTo>
                      <a:lnTo>
                        <a:pt x="472" y="525"/>
                      </a:lnTo>
                      <a:lnTo>
                        <a:pt x="472" y="536"/>
                      </a:lnTo>
                      <a:lnTo>
                        <a:pt x="463" y="535"/>
                      </a:lnTo>
                      <a:lnTo>
                        <a:pt x="424" y="532"/>
                      </a:lnTo>
                      <a:lnTo>
                        <a:pt x="415" y="526"/>
                      </a:lnTo>
                      <a:lnTo>
                        <a:pt x="406" y="532"/>
                      </a:lnTo>
                      <a:lnTo>
                        <a:pt x="393" y="535"/>
                      </a:lnTo>
                      <a:lnTo>
                        <a:pt x="377" y="528"/>
                      </a:lnTo>
                      <a:lnTo>
                        <a:pt x="367" y="535"/>
                      </a:lnTo>
                      <a:lnTo>
                        <a:pt x="368" y="540"/>
                      </a:lnTo>
                      <a:lnTo>
                        <a:pt x="365" y="542"/>
                      </a:lnTo>
                      <a:lnTo>
                        <a:pt x="356" y="531"/>
                      </a:lnTo>
                      <a:lnTo>
                        <a:pt x="350" y="496"/>
                      </a:lnTo>
                      <a:lnTo>
                        <a:pt x="328" y="479"/>
                      </a:lnTo>
                      <a:lnTo>
                        <a:pt x="331" y="465"/>
                      </a:lnTo>
                      <a:lnTo>
                        <a:pt x="304" y="386"/>
                      </a:lnTo>
                      <a:lnTo>
                        <a:pt x="278" y="402"/>
                      </a:lnTo>
                      <a:lnTo>
                        <a:pt x="268" y="402"/>
                      </a:lnTo>
                      <a:lnTo>
                        <a:pt x="255" y="393"/>
                      </a:lnTo>
                      <a:lnTo>
                        <a:pt x="284" y="295"/>
                      </a:lnTo>
                      <a:lnTo>
                        <a:pt x="286" y="295"/>
                      </a:lnTo>
                      <a:lnTo>
                        <a:pt x="292" y="284"/>
                      </a:lnTo>
                      <a:lnTo>
                        <a:pt x="292" y="280"/>
                      </a:lnTo>
                      <a:lnTo>
                        <a:pt x="288" y="278"/>
                      </a:lnTo>
                      <a:lnTo>
                        <a:pt x="280" y="280"/>
                      </a:lnTo>
                      <a:lnTo>
                        <a:pt x="271" y="278"/>
                      </a:lnTo>
                      <a:lnTo>
                        <a:pt x="270" y="275"/>
                      </a:lnTo>
                      <a:lnTo>
                        <a:pt x="271" y="270"/>
                      </a:lnTo>
                      <a:lnTo>
                        <a:pt x="268" y="267"/>
                      </a:lnTo>
                      <a:lnTo>
                        <a:pt x="260" y="270"/>
                      </a:lnTo>
                      <a:lnTo>
                        <a:pt x="259" y="269"/>
                      </a:lnTo>
                      <a:lnTo>
                        <a:pt x="262" y="264"/>
                      </a:lnTo>
                      <a:lnTo>
                        <a:pt x="250" y="244"/>
                      </a:lnTo>
                      <a:lnTo>
                        <a:pt x="243" y="234"/>
                      </a:lnTo>
                      <a:lnTo>
                        <a:pt x="228" y="205"/>
                      </a:lnTo>
                      <a:lnTo>
                        <a:pt x="219" y="199"/>
                      </a:lnTo>
                      <a:lnTo>
                        <a:pt x="202" y="180"/>
                      </a:lnTo>
                      <a:lnTo>
                        <a:pt x="212" y="177"/>
                      </a:lnTo>
                      <a:lnTo>
                        <a:pt x="203" y="169"/>
                      </a:lnTo>
                      <a:lnTo>
                        <a:pt x="207" y="151"/>
                      </a:lnTo>
                      <a:lnTo>
                        <a:pt x="191" y="119"/>
                      </a:lnTo>
                      <a:lnTo>
                        <a:pt x="191" y="117"/>
                      </a:lnTo>
                      <a:lnTo>
                        <a:pt x="195" y="94"/>
                      </a:lnTo>
                      <a:lnTo>
                        <a:pt x="199" y="67"/>
                      </a:lnTo>
                      <a:lnTo>
                        <a:pt x="201" y="65"/>
                      </a:lnTo>
                      <a:lnTo>
                        <a:pt x="201" y="63"/>
                      </a:lnTo>
                      <a:lnTo>
                        <a:pt x="207" y="26"/>
                      </a:lnTo>
                      <a:lnTo>
                        <a:pt x="209" y="15"/>
                      </a:lnTo>
                      <a:lnTo>
                        <a:pt x="210" y="12"/>
                      </a:lnTo>
                      <a:lnTo>
                        <a:pt x="140" y="0"/>
                      </a:lnTo>
                      <a:lnTo>
                        <a:pt x="138" y="4"/>
                      </a:lnTo>
                      <a:lnTo>
                        <a:pt x="138" y="8"/>
                      </a:lnTo>
                      <a:lnTo>
                        <a:pt x="135" y="15"/>
                      </a:lnTo>
                      <a:lnTo>
                        <a:pt x="124" y="74"/>
                      </a:lnTo>
                      <a:lnTo>
                        <a:pt x="121" y="91"/>
                      </a:lnTo>
                      <a:lnTo>
                        <a:pt x="119" y="98"/>
                      </a:lnTo>
                      <a:lnTo>
                        <a:pt x="119" y="102"/>
                      </a:lnTo>
                      <a:lnTo>
                        <a:pt x="119" y="104"/>
                      </a:lnTo>
                      <a:lnTo>
                        <a:pt x="119" y="106"/>
                      </a:lnTo>
                      <a:lnTo>
                        <a:pt x="115" y="130"/>
                      </a:lnTo>
                      <a:lnTo>
                        <a:pt x="112" y="142"/>
                      </a:lnTo>
                      <a:lnTo>
                        <a:pt x="106" y="170"/>
                      </a:lnTo>
                      <a:lnTo>
                        <a:pt x="105" y="181"/>
                      </a:lnTo>
                      <a:lnTo>
                        <a:pt x="103" y="183"/>
                      </a:lnTo>
                      <a:lnTo>
                        <a:pt x="102" y="195"/>
                      </a:lnTo>
                      <a:lnTo>
                        <a:pt x="94" y="235"/>
                      </a:lnTo>
                      <a:lnTo>
                        <a:pt x="92" y="241"/>
                      </a:lnTo>
                      <a:lnTo>
                        <a:pt x="90" y="257"/>
                      </a:lnTo>
                      <a:lnTo>
                        <a:pt x="88" y="262"/>
                      </a:lnTo>
                      <a:lnTo>
                        <a:pt x="87" y="269"/>
                      </a:lnTo>
                      <a:lnTo>
                        <a:pt x="85" y="274"/>
                      </a:lnTo>
                      <a:lnTo>
                        <a:pt x="90" y="288"/>
                      </a:lnTo>
                      <a:lnTo>
                        <a:pt x="88" y="317"/>
                      </a:lnTo>
                      <a:lnTo>
                        <a:pt x="91" y="321"/>
                      </a:lnTo>
                      <a:lnTo>
                        <a:pt x="92" y="331"/>
                      </a:lnTo>
                      <a:lnTo>
                        <a:pt x="94" y="332"/>
                      </a:lnTo>
                      <a:lnTo>
                        <a:pt x="110" y="348"/>
                      </a:lnTo>
                      <a:lnTo>
                        <a:pt x="113" y="361"/>
                      </a:lnTo>
                      <a:lnTo>
                        <a:pt x="91" y="396"/>
                      </a:lnTo>
                      <a:lnTo>
                        <a:pt x="90" y="397"/>
                      </a:lnTo>
                      <a:lnTo>
                        <a:pt x="83" y="411"/>
                      </a:lnTo>
                      <a:lnTo>
                        <a:pt x="80" y="416"/>
                      </a:lnTo>
                      <a:lnTo>
                        <a:pt x="73" y="422"/>
                      </a:lnTo>
                      <a:lnTo>
                        <a:pt x="66" y="439"/>
                      </a:lnTo>
                      <a:lnTo>
                        <a:pt x="55" y="446"/>
                      </a:lnTo>
                      <a:lnTo>
                        <a:pt x="31" y="483"/>
                      </a:lnTo>
                      <a:lnTo>
                        <a:pt x="31" y="492"/>
                      </a:lnTo>
                      <a:lnTo>
                        <a:pt x="41" y="499"/>
                      </a:lnTo>
                      <a:lnTo>
                        <a:pt x="47" y="500"/>
                      </a:lnTo>
                      <a:lnTo>
                        <a:pt x="52" y="511"/>
                      </a:lnTo>
                    </a:path>
                  </a:pathLst>
                </a:custGeom>
                <a:solidFill>
                  <a:srgbClr val="E7E6E6">
                    <a:lumMod val="75000"/>
                  </a:srgbClr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6" name="Freeform 250"/>
                <p:cNvSpPr>
                  <a:spLocks/>
                </p:cNvSpPr>
                <p:nvPr/>
              </p:nvSpPr>
              <p:spPr bwMode="auto">
                <a:xfrm>
                  <a:off x="2467965" y="1533350"/>
                  <a:ext cx="1395413" cy="787400"/>
                </a:xfrm>
                <a:custGeom>
                  <a:avLst/>
                  <a:gdLst>
                    <a:gd name="T0" fmla="*/ 2147483647 w 883"/>
                    <a:gd name="T1" fmla="*/ 2147483647 h 536"/>
                    <a:gd name="T2" fmla="*/ 2147483647 w 883"/>
                    <a:gd name="T3" fmla="*/ 2147483647 h 536"/>
                    <a:gd name="T4" fmla="*/ 2147483647 w 883"/>
                    <a:gd name="T5" fmla="*/ 2147483647 h 536"/>
                    <a:gd name="T6" fmla="*/ 2147483647 w 883"/>
                    <a:gd name="T7" fmla="*/ 2147483647 h 536"/>
                    <a:gd name="T8" fmla="*/ 2147483647 w 883"/>
                    <a:gd name="T9" fmla="*/ 2147483647 h 536"/>
                    <a:gd name="T10" fmla="*/ 2147483647 w 883"/>
                    <a:gd name="T11" fmla="*/ 2147483647 h 536"/>
                    <a:gd name="T12" fmla="*/ 2147483647 w 883"/>
                    <a:gd name="T13" fmla="*/ 2147483647 h 536"/>
                    <a:gd name="T14" fmla="*/ 2147483647 w 883"/>
                    <a:gd name="T15" fmla="*/ 2147483647 h 536"/>
                    <a:gd name="T16" fmla="*/ 2147483647 w 883"/>
                    <a:gd name="T17" fmla="*/ 2147483647 h 536"/>
                    <a:gd name="T18" fmla="*/ 2147483647 w 883"/>
                    <a:gd name="T19" fmla="*/ 2147483647 h 536"/>
                    <a:gd name="T20" fmla="*/ 2147483647 w 883"/>
                    <a:gd name="T21" fmla="*/ 2147483647 h 536"/>
                    <a:gd name="T22" fmla="*/ 2147483647 w 883"/>
                    <a:gd name="T23" fmla="*/ 2147483647 h 536"/>
                    <a:gd name="T24" fmla="*/ 0 w 883"/>
                    <a:gd name="T25" fmla="*/ 2147483647 h 536"/>
                    <a:gd name="T26" fmla="*/ 2147483647 w 883"/>
                    <a:gd name="T27" fmla="*/ 2147483647 h 536"/>
                    <a:gd name="T28" fmla="*/ 2147483647 w 883"/>
                    <a:gd name="T29" fmla="*/ 2147483647 h 536"/>
                    <a:gd name="T30" fmla="*/ 2147483647 w 883"/>
                    <a:gd name="T31" fmla="*/ 2147483647 h 536"/>
                    <a:gd name="T32" fmla="*/ 2147483647 w 883"/>
                    <a:gd name="T33" fmla="*/ 0 h 536"/>
                    <a:gd name="T34" fmla="*/ 2147483647 w 883"/>
                    <a:gd name="T35" fmla="*/ 2147483647 h 536"/>
                    <a:gd name="T36" fmla="*/ 2147483647 w 883"/>
                    <a:gd name="T37" fmla="*/ 2147483647 h 536"/>
                    <a:gd name="T38" fmla="*/ 2147483647 w 883"/>
                    <a:gd name="T39" fmla="*/ 2147483647 h 536"/>
                    <a:gd name="T40" fmla="*/ 2147483647 w 883"/>
                    <a:gd name="T41" fmla="*/ 2147483647 h 536"/>
                    <a:gd name="T42" fmla="*/ 2147483647 w 883"/>
                    <a:gd name="T43" fmla="*/ 2147483647 h 536"/>
                    <a:gd name="T44" fmla="*/ 2147483647 w 883"/>
                    <a:gd name="T45" fmla="*/ 2147483647 h 536"/>
                    <a:gd name="T46" fmla="*/ 2147483647 w 883"/>
                    <a:gd name="T47" fmla="*/ 2147483647 h 536"/>
                    <a:gd name="T48" fmla="*/ 2147483647 w 883"/>
                    <a:gd name="T49" fmla="*/ 2147483647 h 536"/>
                    <a:gd name="T50" fmla="*/ 2147483647 w 883"/>
                    <a:gd name="T51" fmla="*/ 2147483647 h 536"/>
                    <a:gd name="T52" fmla="*/ 2147483647 w 883"/>
                    <a:gd name="T53" fmla="*/ 2147483647 h 536"/>
                    <a:gd name="T54" fmla="*/ 2147483647 w 883"/>
                    <a:gd name="T55" fmla="*/ 2147483647 h 536"/>
                    <a:gd name="T56" fmla="*/ 2147483647 w 883"/>
                    <a:gd name="T57" fmla="*/ 2147483647 h 536"/>
                    <a:gd name="T58" fmla="*/ 2147483647 w 883"/>
                    <a:gd name="T59" fmla="*/ 2147483647 h 536"/>
                    <a:gd name="T60" fmla="*/ 2147483647 w 883"/>
                    <a:gd name="T61" fmla="*/ 2147483647 h 536"/>
                    <a:gd name="T62" fmla="*/ 2147483647 w 883"/>
                    <a:gd name="T63" fmla="*/ 2147483647 h 536"/>
                    <a:gd name="T64" fmla="*/ 2147483647 w 883"/>
                    <a:gd name="T65" fmla="*/ 2147483647 h 536"/>
                    <a:gd name="T66" fmla="*/ 2147483647 w 883"/>
                    <a:gd name="T67" fmla="*/ 2147483647 h 536"/>
                    <a:gd name="T68" fmla="*/ 2147483647 w 883"/>
                    <a:gd name="T69" fmla="*/ 2147483647 h 536"/>
                    <a:gd name="T70" fmla="*/ 2147483647 w 883"/>
                    <a:gd name="T71" fmla="*/ 2147483647 h 536"/>
                    <a:gd name="T72" fmla="*/ 2147483647 w 883"/>
                    <a:gd name="T73" fmla="*/ 2147483647 h 536"/>
                    <a:gd name="T74" fmla="*/ 2147483647 w 883"/>
                    <a:gd name="T75" fmla="*/ 2147483647 h 536"/>
                    <a:gd name="T76" fmla="*/ 2147483647 w 883"/>
                    <a:gd name="T77" fmla="*/ 2147483647 h 536"/>
                    <a:gd name="T78" fmla="*/ 2147483647 w 883"/>
                    <a:gd name="T79" fmla="*/ 2147483647 h 536"/>
                    <a:gd name="T80" fmla="*/ 2147483647 w 883"/>
                    <a:gd name="T81" fmla="*/ 2147483647 h 536"/>
                    <a:gd name="T82" fmla="*/ 2147483647 w 883"/>
                    <a:gd name="T83" fmla="*/ 2147483647 h 536"/>
                    <a:gd name="T84" fmla="*/ 2147483647 w 883"/>
                    <a:gd name="T85" fmla="*/ 2147483647 h 536"/>
                    <a:gd name="T86" fmla="*/ 2147483647 w 883"/>
                    <a:gd name="T87" fmla="*/ 2147483647 h 536"/>
                    <a:gd name="T88" fmla="*/ 2147483647 w 883"/>
                    <a:gd name="T89" fmla="*/ 2147483647 h 536"/>
                    <a:gd name="T90" fmla="*/ 2147483647 w 883"/>
                    <a:gd name="T91" fmla="*/ 2147483647 h 536"/>
                    <a:gd name="T92" fmla="*/ 2147483647 w 883"/>
                    <a:gd name="T93" fmla="*/ 2147483647 h 536"/>
                    <a:gd name="T94" fmla="*/ 2147483647 w 883"/>
                    <a:gd name="T95" fmla="*/ 2147483647 h 536"/>
                    <a:gd name="T96" fmla="*/ 2147483647 w 883"/>
                    <a:gd name="T97" fmla="*/ 2147483647 h 536"/>
                    <a:gd name="T98" fmla="*/ 2147483647 w 883"/>
                    <a:gd name="T99" fmla="*/ 2147483647 h 536"/>
                    <a:gd name="T100" fmla="*/ 2147483647 w 883"/>
                    <a:gd name="T101" fmla="*/ 2147483647 h 536"/>
                    <a:gd name="T102" fmla="*/ 2147483647 w 883"/>
                    <a:gd name="T103" fmla="*/ 2147483647 h 536"/>
                    <a:gd name="T104" fmla="*/ 2147483647 w 883"/>
                    <a:gd name="T105" fmla="*/ 2147483647 h 536"/>
                    <a:gd name="T106" fmla="*/ 2147483647 w 883"/>
                    <a:gd name="T107" fmla="*/ 2147483647 h 536"/>
                    <a:gd name="T108" fmla="*/ 2147483647 w 883"/>
                    <a:gd name="T109" fmla="*/ 2147483647 h 536"/>
                    <a:gd name="T110" fmla="*/ 2147483647 w 883"/>
                    <a:gd name="T111" fmla="*/ 2147483647 h 536"/>
                    <a:gd name="T112" fmla="*/ 2147483647 w 883"/>
                    <a:gd name="T113" fmla="*/ 2147483647 h 536"/>
                    <a:gd name="T114" fmla="*/ 2147483647 w 883"/>
                    <a:gd name="T115" fmla="*/ 2147483647 h 536"/>
                    <a:gd name="T116" fmla="*/ 2147483647 w 883"/>
                    <a:gd name="T117" fmla="*/ 2147483647 h 536"/>
                    <a:gd name="T118" fmla="*/ 2147483647 w 883"/>
                    <a:gd name="T119" fmla="*/ 2147483647 h 536"/>
                    <a:gd name="T120" fmla="*/ 2147483647 w 883"/>
                    <a:gd name="T121" fmla="*/ 2147483647 h 536"/>
                    <a:gd name="T122" fmla="*/ 2147483647 w 883"/>
                    <a:gd name="T123" fmla="*/ 2147483647 h 536"/>
                    <a:gd name="T124" fmla="*/ 2147483647 w 883"/>
                    <a:gd name="T125" fmla="*/ 2147483647 h 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883"/>
                    <a:gd name="T190" fmla="*/ 0 h 536"/>
                    <a:gd name="T191" fmla="*/ 883 w 883"/>
                    <a:gd name="T192" fmla="*/ 536 h 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883" h="536">
                      <a:moveTo>
                        <a:pt x="113" y="373"/>
                      </a:moveTo>
                      <a:lnTo>
                        <a:pt x="87" y="388"/>
                      </a:lnTo>
                      <a:lnTo>
                        <a:pt x="77" y="388"/>
                      </a:lnTo>
                      <a:lnTo>
                        <a:pt x="63" y="380"/>
                      </a:lnTo>
                      <a:lnTo>
                        <a:pt x="92" y="282"/>
                      </a:lnTo>
                      <a:lnTo>
                        <a:pt x="95" y="282"/>
                      </a:lnTo>
                      <a:lnTo>
                        <a:pt x="101" y="270"/>
                      </a:lnTo>
                      <a:lnTo>
                        <a:pt x="101" y="266"/>
                      </a:lnTo>
                      <a:lnTo>
                        <a:pt x="97" y="265"/>
                      </a:lnTo>
                      <a:lnTo>
                        <a:pt x="88" y="266"/>
                      </a:lnTo>
                      <a:lnTo>
                        <a:pt x="80" y="265"/>
                      </a:lnTo>
                      <a:lnTo>
                        <a:pt x="79" y="262"/>
                      </a:lnTo>
                      <a:lnTo>
                        <a:pt x="80" y="257"/>
                      </a:lnTo>
                      <a:lnTo>
                        <a:pt x="77" y="254"/>
                      </a:lnTo>
                      <a:lnTo>
                        <a:pt x="69" y="257"/>
                      </a:lnTo>
                      <a:lnTo>
                        <a:pt x="67" y="255"/>
                      </a:lnTo>
                      <a:lnTo>
                        <a:pt x="70" y="251"/>
                      </a:lnTo>
                      <a:lnTo>
                        <a:pt x="59" y="230"/>
                      </a:lnTo>
                      <a:lnTo>
                        <a:pt x="52" y="221"/>
                      </a:lnTo>
                      <a:lnTo>
                        <a:pt x="37" y="192"/>
                      </a:lnTo>
                      <a:lnTo>
                        <a:pt x="27" y="186"/>
                      </a:lnTo>
                      <a:lnTo>
                        <a:pt x="11" y="167"/>
                      </a:lnTo>
                      <a:lnTo>
                        <a:pt x="20" y="164"/>
                      </a:lnTo>
                      <a:lnTo>
                        <a:pt x="12" y="156"/>
                      </a:lnTo>
                      <a:lnTo>
                        <a:pt x="16" y="138"/>
                      </a:lnTo>
                      <a:lnTo>
                        <a:pt x="0" y="106"/>
                      </a:lnTo>
                      <a:lnTo>
                        <a:pt x="0" y="105"/>
                      </a:lnTo>
                      <a:lnTo>
                        <a:pt x="4" y="81"/>
                      </a:lnTo>
                      <a:lnTo>
                        <a:pt x="8" y="55"/>
                      </a:lnTo>
                      <a:lnTo>
                        <a:pt x="9" y="52"/>
                      </a:lnTo>
                      <a:lnTo>
                        <a:pt x="9" y="51"/>
                      </a:lnTo>
                      <a:lnTo>
                        <a:pt x="16" y="13"/>
                      </a:lnTo>
                      <a:lnTo>
                        <a:pt x="18" y="2"/>
                      </a:lnTo>
                      <a:lnTo>
                        <a:pt x="19" y="0"/>
                      </a:lnTo>
                      <a:lnTo>
                        <a:pt x="113" y="16"/>
                      </a:lnTo>
                      <a:lnTo>
                        <a:pt x="159" y="24"/>
                      </a:lnTo>
                      <a:lnTo>
                        <a:pt x="295" y="44"/>
                      </a:lnTo>
                      <a:lnTo>
                        <a:pt x="360" y="53"/>
                      </a:lnTo>
                      <a:lnTo>
                        <a:pt x="399" y="58"/>
                      </a:lnTo>
                      <a:lnTo>
                        <a:pt x="453" y="64"/>
                      </a:lnTo>
                      <a:lnTo>
                        <a:pt x="489" y="69"/>
                      </a:lnTo>
                      <a:lnTo>
                        <a:pt x="579" y="78"/>
                      </a:lnTo>
                      <a:lnTo>
                        <a:pt x="655" y="85"/>
                      </a:lnTo>
                      <a:lnTo>
                        <a:pt x="733" y="92"/>
                      </a:lnTo>
                      <a:lnTo>
                        <a:pt x="809" y="98"/>
                      </a:lnTo>
                      <a:lnTo>
                        <a:pt x="882" y="102"/>
                      </a:lnTo>
                      <a:lnTo>
                        <a:pt x="880" y="128"/>
                      </a:lnTo>
                      <a:lnTo>
                        <a:pt x="880" y="138"/>
                      </a:lnTo>
                      <a:lnTo>
                        <a:pt x="880" y="141"/>
                      </a:lnTo>
                      <a:lnTo>
                        <a:pt x="880" y="142"/>
                      </a:lnTo>
                      <a:lnTo>
                        <a:pt x="879" y="154"/>
                      </a:lnTo>
                      <a:lnTo>
                        <a:pt x="879" y="167"/>
                      </a:lnTo>
                      <a:lnTo>
                        <a:pt x="877" y="194"/>
                      </a:lnTo>
                      <a:lnTo>
                        <a:pt x="876" y="208"/>
                      </a:lnTo>
                      <a:lnTo>
                        <a:pt x="875" y="221"/>
                      </a:lnTo>
                      <a:lnTo>
                        <a:pt x="875" y="235"/>
                      </a:lnTo>
                      <a:lnTo>
                        <a:pt x="872" y="272"/>
                      </a:lnTo>
                      <a:lnTo>
                        <a:pt x="872" y="275"/>
                      </a:lnTo>
                      <a:lnTo>
                        <a:pt x="872" y="279"/>
                      </a:lnTo>
                      <a:lnTo>
                        <a:pt x="870" y="301"/>
                      </a:lnTo>
                      <a:lnTo>
                        <a:pt x="868" y="341"/>
                      </a:lnTo>
                      <a:lnTo>
                        <a:pt x="868" y="352"/>
                      </a:lnTo>
                      <a:lnTo>
                        <a:pt x="866" y="363"/>
                      </a:lnTo>
                      <a:lnTo>
                        <a:pt x="866" y="367"/>
                      </a:lnTo>
                      <a:lnTo>
                        <a:pt x="865" y="391"/>
                      </a:lnTo>
                      <a:lnTo>
                        <a:pt x="865" y="395"/>
                      </a:lnTo>
                      <a:lnTo>
                        <a:pt x="863" y="411"/>
                      </a:lnTo>
                      <a:lnTo>
                        <a:pt x="862" y="427"/>
                      </a:lnTo>
                      <a:lnTo>
                        <a:pt x="862" y="434"/>
                      </a:lnTo>
                      <a:lnTo>
                        <a:pt x="862" y="447"/>
                      </a:lnTo>
                      <a:lnTo>
                        <a:pt x="858" y="501"/>
                      </a:lnTo>
                      <a:lnTo>
                        <a:pt x="858" y="505"/>
                      </a:lnTo>
                      <a:lnTo>
                        <a:pt x="857" y="528"/>
                      </a:lnTo>
                      <a:lnTo>
                        <a:pt x="858" y="529"/>
                      </a:lnTo>
                      <a:lnTo>
                        <a:pt x="855" y="529"/>
                      </a:lnTo>
                      <a:lnTo>
                        <a:pt x="804" y="525"/>
                      </a:lnTo>
                      <a:lnTo>
                        <a:pt x="796" y="525"/>
                      </a:lnTo>
                      <a:lnTo>
                        <a:pt x="780" y="523"/>
                      </a:lnTo>
                      <a:lnTo>
                        <a:pt x="777" y="523"/>
                      </a:lnTo>
                      <a:lnTo>
                        <a:pt x="714" y="518"/>
                      </a:lnTo>
                      <a:lnTo>
                        <a:pt x="707" y="518"/>
                      </a:lnTo>
                      <a:lnTo>
                        <a:pt x="705" y="518"/>
                      </a:lnTo>
                      <a:lnTo>
                        <a:pt x="697" y="518"/>
                      </a:lnTo>
                      <a:lnTo>
                        <a:pt x="687" y="518"/>
                      </a:lnTo>
                      <a:lnTo>
                        <a:pt x="686" y="518"/>
                      </a:lnTo>
                      <a:lnTo>
                        <a:pt x="630" y="512"/>
                      </a:lnTo>
                      <a:lnTo>
                        <a:pt x="621" y="511"/>
                      </a:lnTo>
                      <a:lnTo>
                        <a:pt x="561" y="505"/>
                      </a:lnTo>
                      <a:lnTo>
                        <a:pt x="535" y="503"/>
                      </a:lnTo>
                      <a:lnTo>
                        <a:pt x="525" y="501"/>
                      </a:lnTo>
                      <a:lnTo>
                        <a:pt x="515" y="501"/>
                      </a:lnTo>
                      <a:lnTo>
                        <a:pt x="507" y="500"/>
                      </a:lnTo>
                      <a:lnTo>
                        <a:pt x="478" y="497"/>
                      </a:lnTo>
                      <a:lnTo>
                        <a:pt x="468" y="494"/>
                      </a:lnTo>
                      <a:lnTo>
                        <a:pt x="417" y="489"/>
                      </a:lnTo>
                      <a:lnTo>
                        <a:pt x="411" y="489"/>
                      </a:lnTo>
                      <a:lnTo>
                        <a:pt x="402" y="487"/>
                      </a:lnTo>
                      <a:lnTo>
                        <a:pt x="371" y="485"/>
                      </a:lnTo>
                      <a:lnTo>
                        <a:pt x="321" y="478"/>
                      </a:lnTo>
                      <a:lnTo>
                        <a:pt x="317" y="514"/>
                      </a:lnTo>
                      <a:lnTo>
                        <a:pt x="314" y="532"/>
                      </a:lnTo>
                      <a:lnTo>
                        <a:pt x="314" y="535"/>
                      </a:lnTo>
                      <a:lnTo>
                        <a:pt x="312" y="532"/>
                      </a:lnTo>
                      <a:lnTo>
                        <a:pt x="310" y="532"/>
                      </a:lnTo>
                      <a:lnTo>
                        <a:pt x="309" y="530"/>
                      </a:lnTo>
                      <a:lnTo>
                        <a:pt x="300" y="514"/>
                      </a:lnTo>
                      <a:lnTo>
                        <a:pt x="292" y="501"/>
                      </a:lnTo>
                      <a:lnTo>
                        <a:pt x="285" y="505"/>
                      </a:lnTo>
                      <a:lnTo>
                        <a:pt x="281" y="511"/>
                      </a:lnTo>
                      <a:lnTo>
                        <a:pt x="281" y="522"/>
                      </a:lnTo>
                      <a:lnTo>
                        <a:pt x="271" y="521"/>
                      </a:lnTo>
                      <a:lnTo>
                        <a:pt x="232" y="518"/>
                      </a:lnTo>
                      <a:lnTo>
                        <a:pt x="224" y="512"/>
                      </a:lnTo>
                      <a:lnTo>
                        <a:pt x="214" y="518"/>
                      </a:lnTo>
                      <a:lnTo>
                        <a:pt x="202" y="521"/>
                      </a:lnTo>
                      <a:lnTo>
                        <a:pt x="185" y="514"/>
                      </a:lnTo>
                      <a:lnTo>
                        <a:pt x="176" y="521"/>
                      </a:lnTo>
                      <a:lnTo>
                        <a:pt x="177" y="526"/>
                      </a:lnTo>
                      <a:lnTo>
                        <a:pt x="174" y="528"/>
                      </a:lnTo>
                      <a:lnTo>
                        <a:pt x="165" y="517"/>
                      </a:lnTo>
                      <a:lnTo>
                        <a:pt x="159" y="482"/>
                      </a:lnTo>
                      <a:lnTo>
                        <a:pt x="137" y="465"/>
                      </a:lnTo>
                      <a:lnTo>
                        <a:pt x="140" y="452"/>
                      </a:lnTo>
                      <a:lnTo>
                        <a:pt x="113" y="373"/>
                      </a:lnTo>
                    </a:path>
                  </a:pathLst>
                </a:custGeom>
                <a:solidFill>
                  <a:srgbClr val="E7E6E6">
                    <a:lumMod val="75000"/>
                  </a:srgbClr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7" name="Freeform 251"/>
                <p:cNvSpPr>
                  <a:spLocks/>
                </p:cNvSpPr>
                <p:nvPr/>
              </p:nvSpPr>
              <p:spPr bwMode="auto">
                <a:xfrm>
                  <a:off x="2961678" y="3541538"/>
                  <a:ext cx="917575" cy="915987"/>
                </a:xfrm>
                <a:custGeom>
                  <a:avLst/>
                  <a:gdLst>
                    <a:gd name="T0" fmla="*/ 2147483647 w 582"/>
                    <a:gd name="T1" fmla="*/ 2147483647 h 622"/>
                    <a:gd name="T2" fmla="*/ 2147483647 w 582"/>
                    <a:gd name="T3" fmla="*/ 2147483647 h 622"/>
                    <a:gd name="T4" fmla="*/ 2147483647 w 582"/>
                    <a:gd name="T5" fmla="*/ 2147483647 h 622"/>
                    <a:gd name="T6" fmla="*/ 2147483647 w 582"/>
                    <a:gd name="T7" fmla="*/ 2147483647 h 622"/>
                    <a:gd name="T8" fmla="*/ 2147483647 w 582"/>
                    <a:gd name="T9" fmla="*/ 2147483647 h 622"/>
                    <a:gd name="T10" fmla="*/ 2147483647 w 582"/>
                    <a:gd name="T11" fmla="*/ 2147483647 h 622"/>
                    <a:gd name="T12" fmla="*/ 2147483647 w 582"/>
                    <a:gd name="T13" fmla="*/ 2147483647 h 622"/>
                    <a:gd name="T14" fmla="*/ 2147483647 w 582"/>
                    <a:gd name="T15" fmla="*/ 2147483647 h 622"/>
                    <a:gd name="T16" fmla="*/ 2147483647 w 582"/>
                    <a:gd name="T17" fmla="*/ 2147483647 h 622"/>
                    <a:gd name="T18" fmla="*/ 2147483647 w 582"/>
                    <a:gd name="T19" fmla="*/ 2147483647 h 622"/>
                    <a:gd name="T20" fmla="*/ 2147483647 w 582"/>
                    <a:gd name="T21" fmla="*/ 2147483647 h 622"/>
                    <a:gd name="T22" fmla="*/ 2147483647 w 582"/>
                    <a:gd name="T23" fmla="*/ 2147483647 h 622"/>
                    <a:gd name="T24" fmla="*/ 2147483647 w 582"/>
                    <a:gd name="T25" fmla="*/ 2147483647 h 622"/>
                    <a:gd name="T26" fmla="*/ 2147483647 w 582"/>
                    <a:gd name="T27" fmla="*/ 2147483647 h 622"/>
                    <a:gd name="T28" fmla="*/ 2147483647 w 582"/>
                    <a:gd name="T29" fmla="*/ 2147483647 h 622"/>
                    <a:gd name="T30" fmla="*/ 2147483647 w 582"/>
                    <a:gd name="T31" fmla="*/ 2147483647 h 622"/>
                    <a:gd name="T32" fmla="*/ 2147483647 w 582"/>
                    <a:gd name="T33" fmla="*/ 2147483647 h 622"/>
                    <a:gd name="T34" fmla="*/ 2147483647 w 582"/>
                    <a:gd name="T35" fmla="*/ 2147483647 h 622"/>
                    <a:gd name="T36" fmla="*/ 2147483647 w 582"/>
                    <a:gd name="T37" fmla="*/ 2147483647 h 622"/>
                    <a:gd name="T38" fmla="*/ 2147483647 w 582"/>
                    <a:gd name="T39" fmla="*/ 2147483647 h 622"/>
                    <a:gd name="T40" fmla="*/ 2147483647 w 582"/>
                    <a:gd name="T41" fmla="*/ 2147483647 h 622"/>
                    <a:gd name="T42" fmla="*/ 2147483647 w 582"/>
                    <a:gd name="T43" fmla="*/ 2147483647 h 622"/>
                    <a:gd name="T44" fmla="*/ 2147483647 w 582"/>
                    <a:gd name="T45" fmla="*/ 2147483647 h 622"/>
                    <a:gd name="T46" fmla="*/ 2147483647 w 582"/>
                    <a:gd name="T47" fmla="*/ 2147483647 h 622"/>
                    <a:gd name="T48" fmla="*/ 2147483647 w 582"/>
                    <a:gd name="T49" fmla="*/ 2147483647 h 622"/>
                    <a:gd name="T50" fmla="*/ 2147483647 w 582"/>
                    <a:gd name="T51" fmla="*/ 2147483647 h 622"/>
                    <a:gd name="T52" fmla="*/ 2147483647 w 582"/>
                    <a:gd name="T53" fmla="*/ 2147483647 h 622"/>
                    <a:gd name="T54" fmla="*/ 2147483647 w 582"/>
                    <a:gd name="T55" fmla="*/ 2147483647 h 622"/>
                    <a:gd name="T56" fmla="*/ 2147483647 w 582"/>
                    <a:gd name="T57" fmla="*/ 2147483647 h 622"/>
                    <a:gd name="T58" fmla="*/ 2147483647 w 582"/>
                    <a:gd name="T59" fmla="*/ 2147483647 h 622"/>
                    <a:gd name="T60" fmla="*/ 2147483647 w 582"/>
                    <a:gd name="T61" fmla="*/ 2147483647 h 622"/>
                    <a:gd name="T62" fmla="*/ 2147483647 w 582"/>
                    <a:gd name="T63" fmla="*/ 2147483647 h 622"/>
                    <a:gd name="T64" fmla="*/ 2147483647 w 582"/>
                    <a:gd name="T65" fmla="*/ 2147483647 h 622"/>
                    <a:gd name="T66" fmla="*/ 2147483647 w 582"/>
                    <a:gd name="T67" fmla="*/ 2147483647 h 622"/>
                    <a:gd name="T68" fmla="*/ 2147483647 w 582"/>
                    <a:gd name="T69" fmla="*/ 2147483647 h 622"/>
                    <a:gd name="T70" fmla="*/ 2147483647 w 582"/>
                    <a:gd name="T71" fmla="*/ 2147483647 h 622"/>
                    <a:gd name="T72" fmla="*/ 2147483647 w 582"/>
                    <a:gd name="T73" fmla="*/ 2147483647 h 622"/>
                    <a:gd name="T74" fmla="*/ 2147483647 w 582"/>
                    <a:gd name="T75" fmla="*/ 2147483647 h 622"/>
                    <a:gd name="T76" fmla="*/ 2147483647 w 582"/>
                    <a:gd name="T77" fmla="*/ 2147483647 h 622"/>
                    <a:gd name="T78" fmla="*/ 2147483647 w 582"/>
                    <a:gd name="T79" fmla="*/ 2147483647 h 622"/>
                    <a:gd name="T80" fmla="*/ 2147483647 w 582"/>
                    <a:gd name="T81" fmla="*/ 2147483647 h 622"/>
                    <a:gd name="T82" fmla="*/ 2147483647 w 582"/>
                    <a:gd name="T83" fmla="*/ 2147483647 h 622"/>
                    <a:gd name="T84" fmla="*/ 2147483647 w 582"/>
                    <a:gd name="T85" fmla="*/ 2147483647 h 622"/>
                    <a:gd name="T86" fmla="*/ 2147483647 w 582"/>
                    <a:gd name="T87" fmla="*/ 2147483647 h 622"/>
                    <a:gd name="T88" fmla="*/ 2147483647 w 582"/>
                    <a:gd name="T89" fmla="*/ 2147483647 h 622"/>
                    <a:gd name="T90" fmla="*/ 2147483647 w 582"/>
                    <a:gd name="T91" fmla="*/ 0 h 622"/>
                    <a:gd name="T92" fmla="*/ 2147483647 w 582"/>
                    <a:gd name="T93" fmla="*/ 2147483647 h 622"/>
                    <a:gd name="T94" fmla="*/ 2147483647 w 582"/>
                    <a:gd name="T95" fmla="*/ 2147483647 h 622"/>
                    <a:gd name="T96" fmla="*/ 2147483647 w 582"/>
                    <a:gd name="T97" fmla="*/ 2147483647 h 622"/>
                    <a:gd name="T98" fmla="*/ 2147483647 w 582"/>
                    <a:gd name="T99" fmla="*/ 2147483647 h 622"/>
                    <a:gd name="T100" fmla="*/ 2147483647 w 582"/>
                    <a:gd name="T101" fmla="*/ 2147483647 h 622"/>
                    <a:gd name="T102" fmla="*/ 2147483647 w 582"/>
                    <a:gd name="T103" fmla="*/ 2147483647 h 622"/>
                    <a:gd name="T104" fmla="*/ 2147483647 w 582"/>
                    <a:gd name="T105" fmla="*/ 2147483647 h 622"/>
                    <a:gd name="T106" fmla="*/ 2147483647 w 582"/>
                    <a:gd name="T107" fmla="*/ 2147483647 h 622"/>
                    <a:gd name="T108" fmla="*/ 2147483647 w 582"/>
                    <a:gd name="T109" fmla="*/ 2147483647 h 622"/>
                    <a:gd name="T110" fmla="*/ 2147483647 w 582"/>
                    <a:gd name="T111" fmla="*/ 2147483647 h 622"/>
                    <a:gd name="T112" fmla="*/ 2147483647 w 582"/>
                    <a:gd name="T113" fmla="*/ 2147483647 h 622"/>
                    <a:gd name="T114" fmla="*/ 0 w 582"/>
                    <a:gd name="T115" fmla="*/ 2147483647 h 622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582"/>
                    <a:gd name="T175" fmla="*/ 0 h 622"/>
                    <a:gd name="T176" fmla="*/ 582 w 582"/>
                    <a:gd name="T177" fmla="*/ 622 h 622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582" h="622">
                      <a:moveTo>
                        <a:pt x="16" y="615"/>
                      </a:moveTo>
                      <a:lnTo>
                        <a:pt x="76" y="621"/>
                      </a:lnTo>
                      <a:lnTo>
                        <a:pt x="81" y="572"/>
                      </a:lnTo>
                      <a:lnTo>
                        <a:pt x="163" y="580"/>
                      </a:lnTo>
                      <a:lnTo>
                        <a:pt x="233" y="586"/>
                      </a:lnTo>
                      <a:lnTo>
                        <a:pt x="224" y="573"/>
                      </a:lnTo>
                      <a:lnTo>
                        <a:pt x="226" y="571"/>
                      </a:lnTo>
                      <a:lnTo>
                        <a:pt x="224" y="564"/>
                      </a:lnTo>
                      <a:lnTo>
                        <a:pt x="226" y="562"/>
                      </a:lnTo>
                      <a:lnTo>
                        <a:pt x="249" y="564"/>
                      </a:lnTo>
                      <a:lnTo>
                        <a:pt x="260" y="564"/>
                      </a:lnTo>
                      <a:lnTo>
                        <a:pt x="271" y="565"/>
                      </a:lnTo>
                      <a:lnTo>
                        <a:pt x="283" y="567"/>
                      </a:lnTo>
                      <a:lnTo>
                        <a:pt x="338" y="572"/>
                      </a:lnTo>
                      <a:lnTo>
                        <a:pt x="363" y="573"/>
                      </a:lnTo>
                      <a:lnTo>
                        <a:pt x="380" y="573"/>
                      </a:lnTo>
                      <a:lnTo>
                        <a:pt x="387" y="573"/>
                      </a:lnTo>
                      <a:lnTo>
                        <a:pt x="430" y="578"/>
                      </a:lnTo>
                      <a:lnTo>
                        <a:pt x="439" y="578"/>
                      </a:lnTo>
                      <a:lnTo>
                        <a:pt x="462" y="579"/>
                      </a:lnTo>
                      <a:lnTo>
                        <a:pt x="464" y="579"/>
                      </a:lnTo>
                      <a:lnTo>
                        <a:pt x="485" y="580"/>
                      </a:lnTo>
                      <a:lnTo>
                        <a:pt x="486" y="580"/>
                      </a:lnTo>
                      <a:lnTo>
                        <a:pt x="488" y="580"/>
                      </a:lnTo>
                      <a:lnTo>
                        <a:pt x="498" y="580"/>
                      </a:lnTo>
                      <a:lnTo>
                        <a:pt x="521" y="583"/>
                      </a:lnTo>
                      <a:lnTo>
                        <a:pt x="524" y="583"/>
                      </a:lnTo>
                      <a:lnTo>
                        <a:pt x="542" y="583"/>
                      </a:lnTo>
                      <a:lnTo>
                        <a:pt x="547" y="583"/>
                      </a:lnTo>
                      <a:lnTo>
                        <a:pt x="547" y="573"/>
                      </a:lnTo>
                      <a:lnTo>
                        <a:pt x="549" y="557"/>
                      </a:lnTo>
                      <a:lnTo>
                        <a:pt x="550" y="532"/>
                      </a:lnTo>
                      <a:lnTo>
                        <a:pt x="550" y="526"/>
                      </a:lnTo>
                      <a:lnTo>
                        <a:pt x="551" y="515"/>
                      </a:lnTo>
                      <a:lnTo>
                        <a:pt x="551" y="495"/>
                      </a:lnTo>
                      <a:lnTo>
                        <a:pt x="553" y="479"/>
                      </a:lnTo>
                      <a:lnTo>
                        <a:pt x="554" y="461"/>
                      </a:lnTo>
                      <a:lnTo>
                        <a:pt x="556" y="434"/>
                      </a:lnTo>
                      <a:lnTo>
                        <a:pt x="556" y="432"/>
                      </a:lnTo>
                      <a:lnTo>
                        <a:pt x="557" y="420"/>
                      </a:lnTo>
                      <a:lnTo>
                        <a:pt x="557" y="417"/>
                      </a:lnTo>
                      <a:lnTo>
                        <a:pt x="557" y="413"/>
                      </a:lnTo>
                      <a:lnTo>
                        <a:pt x="558" y="402"/>
                      </a:lnTo>
                      <a:lnTo>
                        <a:pt x="558" y="398"/>
                      </a:lnTo>
                      <a:lnTo>
                        <a:pt x="558" y="385"/>
                      </a:lnTo>
                      <a:lnTo>
                        <a:pt x="560" y="366"/>
                      </a:lnTo>
                      <a:lnTo>
                        <a:pt x="561" y="340"/>
                      </a:lnTo>
                      <a:lnTo>
                        <a:pt x="561" y="333"/>
                      </a:lnTo>
                      <a:lnTo>
                        <a:pt x="563" y="320"/>
                      </a:lnTo>
                      <a:lnTo>
                        <a:pt x="564" y="312"/>
                      </a:lnTo>
                      <a:lnTo>
                        <a:pt x="564" y="286"/>
                      </a:lnTo>
                      <a:lnTo>
                        <a:pt x="565" y="272"/>
                      </a:lnTo>
                      <a:lnTo>
                        <a:pt x="565" y="262"/>
                      </a:lnTo>
                      <a:lnTo>
                        <a:pt x="567" y="257"/>
                      </a:lnTo>
                      <a:lnTo>
                        <a:pt x="567" y="243"/>
                      </a:lnTo>
                      <a:lnTo>
                        <a:pt x="567" y="237"/>
                      </a:lnTo>
                      <a:lnTo>
                        <a:pt x="568" y="228"/>
                      </a:lnTo>
                      <a:lnTo>
                        <a:pt x="568" y="222"/>
                      </a:lnTo>
                      <a:lnTo>
                        <a:pt x="569" y="189"/>
                      </a:lnTo>
                      <a:lnTo>
                        <a:pt x="569" y="177"/>
                      </a:lnTo>
                      <a:lnTo>
                        <a:pt x="571" y="175"/>
                      </a:lnTo>
                      <a:lnTo>
                        <a:pt x="571" y="172"/>
                      </a:lnTo>
                      <a:lnTo>
                        <a:pt x="572" y="142"/>
                      </a:lnTo>
                      <a:lnTo>
                        <a:pt x="574" y="95"/>
                      </a:lnTo>
                      <a:lnTo>
                        <a:pt x="578" y="95"/>
                      </a:lnTo>
                      <a:lnTo>
                        <a:pt x="578" y="70"/>
                      </a:lnTo>
                      <a:lnTo>
                        <a:pt x="579" y="53"/>
                      </a:lnTo>
                      <a:lnTo>
                        <a:pt x="581" y="40"/>
                      </a:lnTo>
                      <a:lnTo>
                        <a:pt x="574" y="40"/>
                      </a:lnTo>
                      <a:lnTo>
                        <a:pt x="554" y="38"/>
                      </a:lnTo>
                      <a:lnTo>
                        <a:pt x="549" y="38"/>
                      </a:lnTo>
                      <a:lnTo>
                        <a:pt x="495" y="35"/>
                      </a:lnTo>
                      <a:lnTo>
                        <a:pt x="464" y="34"/>
                      </a:lnTo>
                      <a:lnTo>
                        <a:pt x="416" y="31"/>
                      </a:lnTo>
                      <a:lnTo>
                        <a:pt x="397" y="29"/>
                      </a:lnTo>
                      <a:lnTo>
                        <a:pt x="391" y="29"/>
                      </a:lnTo>
                      <a:lnTo>
                        <a:pt x="349" y="26"/>
                      </a:lnTo>
                      <a:lnTo>
                        <a:pt x="347" y="26"/>
                      </a:lnTo>
                      <a:lnTo>
                        <a:pt x="336" y="24"/>
                      </a:lnTo>
                      <a:lnTo>
                        <a:pt x="325" y="23"/>
                      </a:lnTo>
                      <a:lnTo>
                        <a:pt x="286" y="22"/>
                      </a:lnTo>
                      <a:lnTo>
                        <a:pt x="204" y="13"/>
                      </a:lnTo>
                      <a:lnTo>
                        <a:pt x="201" y="12"/>
                      </a:lnTo>
                      <a:lnTo>
                        <a:pt x="200" y="12"/>
                      </a:lnTo>
                      <a:lnTo>
                        <a:pt x="199" y="12"/>
                      </a:lnTo>
                      <a:lnTo>
                        <a:pt x="145" y="6"/>
                      </a:lnTo>
                      <a:lnTo>
                        <a:pt x="124" y="5"/>
                      </a:lnTo>
                      <a:lnTo>
                        <a:pt x="99" y="2"/>
                      </a:lnTo>
                      <a:lnTo>
                        <a:pt x="92" y="2"/>
                      </a:lnTo>
                      <a:lnTo>
                        <a:pt x="67" y="0"/>
                      </a:lnTo>
                      <a:lnTo>
                        <a:pt x="65" y="26"/>
                      </a:lnTo>
                      <a:lnTo>
                        <a:pt x="62" y="53"/>
                      </a:lnTo>
                      <a:lnTo>
                        <a:pt x="55" y="107"/>
                      </a:lnTo>
                      <a:lnTo>
                        <a:pt x="49" y="159"/>
                      </a:lnTo>
                      <a:lnTo>
                        <a:pt x="49" y="161"/>
                      </a:lnTo>
                      <a:lnTo>
                        <a:pt x="42" y="219"/>
                      </a:lnTo>
                      <a:lnTo>
                        <a:pt x="40" y="239"/>
                      </a:lnTo>
                      <a:lnTo>
                        <a:pt x="40" y="240"/>
                      </a:lnTo>
                      <a:lnTo>
                        <a:pt x="38" y="262"/>
                      </a:lnTo>
                      <a:lnTo>
                        <a:pt x="35" y="283"/>
                      </a:lnTo>
                      <a:lnTo>
                        <a:pt x="31" y="325"/>
                      </a:lnTo>
                      <a:lnTo>
                        <a:pt x="29" y="348"/>
                      </a:lnTo>
                      <a:lnTo>
                        <a:pt x="29" y="351"/>
                      </a:lnTo>
                      <a:lnTo>
                        <a:pt x="29" y="352"/>
                      </a:lnTo>
                      <a:lnTo>
                        <a:pt x="22" y="410"/>
                      </a:lnTo>
                      <a:lnTo>
                        <a:pt x="22" y="416"/>
                      </a:lnTo>
                      <a:lnTo>
                        <a:pt x="19" y="432"/>
                      </a:lnTo>
                      <a:lnTo>
                        <a:pt x="16" y="457"/>
                      </a:lnTo>
                      <a:lnTo>
                        <a:pt x="16" y="460"/>
                      </a:lnTo>
                      <a:lnTo>
                        <a:pt x="13" y="486"/>
                      </a:lnTo>
                      <a:lnTo>
                        <a:pt x="12" y="495"/>
                      </a:lnTo>
                      <a:lnTo>
                        <a:pt x="2" y="590"/>
                      </a:lnTo>
                      <a:lnTo>
                        <a:pt x="2" y="593"/>
                      </a:lnTo>
                      <a:lnTo>
                        <a:pt x="0" y="614"/>
                      </a:lnTo>
                      <a:lnTo>
                        <a:pt x="16" y="615"/>
                      </a:lnTo>
                    </a:path>
                  </a:pathLst>
                </a:custGeom>
                <a:solidFill>
                  <a:srgbClr val="AFABAB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 kern="1200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8" name="Freeform 252"/>
                <p:cNvSpPr>
                  <a:spLocks/>
                </p:cNvSpPr>
                <p:nvPr/>
              </p:nvSpPr>
              <p:spPr bwMode="auto">
                <a:xfrm>
                  <a:off x="1685328" y="2531888"/>
                  <a:ext cx="852487" cy="1228725"/>
                </a:xfrm>
                <a:custGeom>
                  <a:avLst/>
                  <a:gdLst>
                    <a:gd name="T0" fmla="*/ 2147483647 w 540"/>
                    <a:gd name="T1" fmla="*/ 2147483647 h 834"/>
                    <a:gd name="T2" fmla="*/ 2147483647 w 540"/>
                    <a:gd name="T3" fmla="*/ 2147483647 h 834"/>
                    <a:gd name="T4" fmla="*/ 2147483647 w 540"/>
                    <a:gd name="T5" fmla="*/ 2147483647 h 834"/>
                    <a:gd name="T6" fmla="*/ 2147483647 w 540"/>
                    <a:gd name="T7" fmla="*/ 2147483647 h 834"/>
                    <a:gd name="T8" fmla="*/ 2147483647 w 540"/>
                    <a:gd name="T9" fmla="*/ 2147483647 h 834"/>
                    <a:gd name="T10" fmla="*/ 2147483647 w 540"/>
                    <a:gd name="T11" fmla="*/ 2147483647 h 834"/>
                    <a:gd name="T12" fmla="*/ 2147483647 w 540"/>
                    <a:gd name="T13" fmla="*/ 2147483647 h 834"/>
                    <a:gd name="T14" fmla="*/ 2147483647 w 540"/>
                    <a:gd name="T15" fmla="*/ 2147483647 h 834"/>
                    <a:gd name="T16" fmla="*/ 2147483647 w 540"/>
                    <a:gd name="T17" fmla="*/ 2147483647 h 834"/>
                    <a:gd name="T18" fmla="*/ 2147483647 w 540"/>
                    <a:gd name="T19" fmla="*/ 2147483647 h 834"/>
                    <a:gd name="T20" fmla="*/ 2147483647 w 540"/>
                    <a:gd name="T21" fmla="*/ 2147483647 h 834"/>
                    <a:gd name="T22" fmla="*/ 2147483647 w 540"/>
                    <a:gd name="T23" fmla="*/ 2147483647 h 834"/>
                    <a:gd name="T24" fmla="*/ 2147483647 w 540"/>
                    <a:gd name="T25" fmla="*/ 2147483647 h 834"/>
                    <a:gd name="T26" fmla="*/ 2147483647 w 540"/>
                    <a:gd name="T27" fmla="*/ 2147483647 h 834"/>
                    <a:gd name="T28" fmla="*/ 2147483647 w 540"/>
                    <a:gd name="T29" fmla="*/ 2147483647 h 834"/>
                    <a:gd name="T30" fmla="*/ 2147483647 w 540"/>
                    <a:gd name="T31" fmla="*/ 2147483647 h 834"/>
                    <a:gd name="T32" fmla="*/ 2147483647 w 540"/>
                    <a:gd name="T33" fmla="*/ 2147483647 h 834"/>
                    <a:gd name="T34" fmla="*/ 2147483647 w 540"/>
                    <a:gd name="T35" fmla="*/ 2147483647 h 834"/>
                    <a:gd name="T36" fmla="*/ 2147483647 w 540"/>
                    <a:gd name="T37" fmla="*/ 2147483647 h 834"/>
                    <a:gd name="T38" fmla="*/ 2147483647 w 540"/>
                    <a:gd name="T39" fmla="*/ 2147483647 h 834"/>
                    <a:gd name="T40" fmla="*/ 2147483647 w 540"/>
                    <a:gd name="T41" fmla="*/ 2147483647 h 834"/>
                    <a:gd name="T42" fmla="*/ 2147483647 w 540"/>
                    <a:gd name="T43" fmla="*/ 2147483647 h 834"/>
                    <a:gd name="T44" fmla="*/ 2147483647 w 540"/>
                    <a:gd name="T45" fmla="*/ 2147483647 h 834"/>
                    <a:gd name="T46" fmla="*/ 2147483647 w 540"/>
                    <a:gd name="T47" fmla="*/ 2147483647 h 834"/>
                    <a:gd name="T48" fmla="*/ 2147483647 w 540"/>
                    <a:gd name="T49" fmla="*/ 2147483647 h 834"/>
                    <a:gd name="T50" fmla="*/ 2147483647 w 540"/>
                    <a:gd name="T51" fmla="*/ 2147483647 h 834"/>
                    <a:gd name="T52" fmla="*/ 2147483647 w 540"/>
                    <a:gd name="T53" fmla="*/ 2147483647 h 834"/>
                    <a:gd name="T54" fmla="*/ 2147483647 w 540"/>
                    <a:gd name="T55" fmla="*/ 2147483647 h 834"/>
                    <a:gd name="T56" fmla="*/ 2147483647 w 540"/>
                    <a:gd name="T57" fmla="*/ 2147483647 h 834"/>
                    <a:gd name="T58" fmla="*/ 2147483647 w 540"/>
                    <a:gd name="T59" fmla="*/ 2147483647 h 834"/>
                    <a:gd name="T60" fmla="*/ 2147483647 w 540"/>
                    <a:gd name="T61" fmla="*/ 2147483647 h 834"/>
                    <a:gd name="T62" fmla="*/ 2147483647 w 540"/>
                    <a:gd name="T63" fmla="*/ 2147483647 h 834"/>
                    <a:gd name="T64" fmla="*/ 2147483647 w 540"/>
                    <a:gd name="T65" fmla="*/ 2147483647 h 834"/>
                    <a:gd name="T66" fmla="*/ 2147483647 w 540"/>
                    <a:gd name="T67" fmla="*/ 2147483647 h 834"/>
                    <a:gd name="T68" fmla="*/ 2147483647 w 540"/>
                    <a:gd name="T69" fmla="*/ 2147483647 h 834"/>
                    <a:gd name="T70" fmla="*/ 2147483647 w 540"/>
                    <a:gd name="T71" fmla="*/ 2147483647 h 834"/>
                    <a:gd name="T72" fmla="*/ 2147483647 w 540"/>
                    <a:gd name="T73" fmla="*/ 2147483647 h 834"/>
                    <a:gd name="T74" fmla="*/ 2147483647 w 540"/>
                    <a:gd name="T75" fmla="*/ 2147483647 h 834"/>
                    <a:gd name="T76" fmla="*/ 2147483647 w 540"/>
                    <a:gd name="T77" fmla="*/ 2147483647 h 834"/>
                    <a:gd name="T78" fmla="*/ 2147483647 w 540"/>
                    <a:gd name="T79" fmla="*/ 2147483647 h 834"/>
                    <a:gd name="T80" fmla="*/ 2147483647 w 540"/>
                    <a:gd name="T81" fmla="*/ 2147483647 h 834"/>
                    <a:gd name="T82" fmla="*/ 2147483647 w 540"/>
                    <a:gd name="T83" fmla="*/ 2147483647 h 834"/>
                    <a:gd name="T84" fmla="*/ 2147483647 w 540"/>
                    <a:gd name="T85" fmla="*/ 2147483647 h 834"/>
                    <a:gd name="T86" fmla="*/ 2147483647 w 540"/>
                    <a:gd name="T87" fmla="*/ 2147483647 h 834"/>
                    <a:gd name="T88" fmla="*/ 2147483647 w 540"/>
                    <a:gd name="T89" fmla="*/ 2147483647 h 834"/>
                    <a:gd name="T90" fmla="*/ 2147483647 w 540"/>
                    <a:gd name="T91" fmla="*/ 2147483647 h 834"/>
                    <a:gd name="T92" fmla="*/ 2147483647 w 540"/>
                    <a:gd name="T93" fmla="*/ 2147483647 h 834"/>
                    <a:gd name="T94" fmla="*/ 2147483647 w 540"/>
                    <a:gd name="T95" fmla="*/ 2147483647 h 834"/>
                    <a:gd name="T96" fmla="*/ 2147483647 w 540"/>
                    <a:gd name="T97" fmla="*/ 2147483647 h 834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540"/>
                    <a:gd name="T148" fmla="*/ 0 h 834"/>
                    <a:gd name="T149" fmla="*/ 540 w 540"/>
                    <a:gd name="T150" fmla="*/ 834 h 834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540" h="834">
                      <a:moveTo>
                        <a:pt x="2" y="306"/>
                      </a:moveTo>
                      <a:lnTo>
                        <a:pt x="2" y="310"/>
                      </a:lnTo>
                      <a:lnTo>
                        <a:pt x="0" y="318"/>
                      </a:lnTo>
                      <a:lnTo>
                        <a:pt x="5" y="324"/>
                      </a:lnTo>
                      <a:lnTo>
                        <a:pt x="6" y="327"/>
                      </a:lnTo>
                      <a:lnTo>
                        <a:pt x="11" y="332"/>
                      </a:lnTo>
                      <a:lnTo>
                        <a:pt x="23" y="350"/>
                      </a:lnTo>
                      <a:lnTo>
                        <a:pt x="27" y="356"/>
                      </a:lnTo>
                      <a:lnTo>
                        <a:pt x="33" y="364"/>
                      </a:lnTo>
                      <a:lnTo>
                        <a:pt x="44" y="379"/>
                      </a:lnTo>
                      <a:lnTo>
                        <a:pt x="48" y="383"/>
                      </a:lnTo>
                      <a:lnTo>
                        <a:pt x="49" y="386"/>
                      </a:lnTo>
                      <a:lnTo>
                        <a:pt x="55" y="395"/>
                      </a:lnTo>
                      <a:lnTo>
                        <a:pt x="72" y="417"/>
                      </a:lnTo>
                      <a:lnTo>
                        <a:pt x="83" y="432"/>
                      </a:lnTo>
                      <a:lnTo>
                        <a:pt x="105" y="464"/>
                      </a:lnTo>
                      <a:lnTo>
                        <a:pt x="130" y="498"/>
                      </a:lnTo>
                      <a:lnTo>
                        <a:pt x="141" y="515"/>
                      </a:lnTo>
                      <a:lnTo>
                        <a:pt x="144" y="519"/>
                      </a:lnTo>
                      <a:lnTo>
                        <a:pt x="159" y="540"/>
                      </a:lnTo>
                      <a:lnTo>
                        <a:pt x="164" y="547"/>
                      </a:lnTo>
                      <a:lnTo>
                        <a:pt x="189" y="583"/>
                      </a:lnTo>
                      <a:lnTo>
                        <a:pt x="232" y="643"/>
                      </a:lnTo>
                      <a:lnTo>
                        <a:pt x="252" y="672"/>
                      </a:lnTo>
                      <a:lnTo>
                        <a:pt x="277" y="706"/>
                      </a:lnTo>
                      <a:lnTo>
                        <a:pt x="278" y="706"/>
                      </a:lnTo>
                      <a:lnTo>
                        <a:pt x="288" y="722"/>
                      </a:lnTo>
                      <a:lnTo>
                        <a:pt x="296" y="733"/>
                      </a:lnTo>
                      <a:lnTo>
                        <a:pt x="322" y="772"/>
                      </a:lnTo>
                      <a:lnTo>
                        <a:pt x="346" y="803"/>
                      </a:lnTo>
                      <a:lnTo>
                        <a:pt x="367" y="833"/>
                      </a:lnTo>
                      <a:lnTo>
                        <a:pt x="375" y="808"/>
                      </a:lnTo>
                      <a:lnTo>
                        <a:pt x="375" y="752"/>
                      </a:lnTo>
                      <a:lnTo>
                        <a:pt x="379" y="738"/>
                      </a:lnTo>
                      <a:lnTo>
                        <a:pt x="376" y="715"/>
                      </a:lnTo>
                      <a:lnTo>
                        <a:pt x="399" y="712"/>
                      </a:lnTo>
                      <a:lnTo>
                        <a:pt x="418" y="729"/>
                      </a:lnTo>
                      <a:lnTo>
                        <a:pt x="437" y="713"/>
                      </a:lnTo>
                      <a:lnTo>
                        <a:pt x="448" y="643"/>
                      </a:lnTo>
                      <a:lnTo>
                        <a:pt x="453" y="626"/>
                      </a:lnTo>
                      <a:lnTo>
                        <a:pt x="453" y="615"/>
                      </a:lnTo>
                      <a:lnTo>
                        <a:pt x="460" y="579"/>
                      </a:lnTo>
                      <a:lnTo>
                        <a:pt x="462" y="561"/>
                      </a:lnTo>
                      <a:lnTo>
                        <a:pt x="465" y="544"/>
                      </a:lnTo>
                      <a:lnTo>
                        <a:pt x="465" y="543"/>
                      </a:lnTo>
                      <a:lnTo>
                        <a:pt x="472" y="501"/>
                      </a:lnTo>
                      <a:lnTo>
                        <a:pt x="473" y="486"/>
                      </a:lnTo>
                      <a:lnTo>
                        <a:pt x="478" y="464"/>
                      </a:lnTo>
                      <a:lnTo>
                        <a:pt x="479" y="456"/>
                      </a:lnTo>
                      <a:lnTo>
                        <a:pt x="480" y="450"/>
                      </a:lnTo>
                      <a:lnTo>
                        <a:pt x="482" y="444"/>
                      </a:lnTo>
                      <a:lnTo>
                        <a:pt x="483" y="425"/>
                      </a:lnTo>
                      <a:lnTo>
                        <a:pt x="496" y="356"/>
                      </a:lnTo>
                      <a:lnTo>
                        <a:pt x="496" y="352"/>
                      </a:lnTo>
                      <a:lnTo>
                        <a:pt x="500" y="328"/>
                      </a:lnTo>
                      <a:lnTo>
                        <a:pt x="502" y="311"/>
                      </a:lnTo>
                      <a:lnTo>
                        <a:pt x="504" y="302"/>
                      </a:lnTo>
                      <a:lnTo>
                        <a:pt x="505" y="289"/>
                      </a:lnTo>
                      <a:lnTo>
                        <a:pt x="509" y="264"/>
                      </a:lnTo>
                      <a:lnTo>
                        <a:pt x="515" y="235"/>
                      </a:lnTo>
                      <a:lnTo>
                        <a:pt x="522" y="195"/>
                      </a:lnTo>
                      <a:lnTo>
                        <a:pt x="527" y="159"/>
                      </a:lnTo>
                      <a:lnTo>
                        <a:pt x="537" y="99"/>
                      </a:lnTo>
                      <a:lnTo>
                        <a:pt x="539" y="87"/>
                      </a:lnTo>
                      <a:lnTo>
                        <a:pt x="523" y="85"/>
                      </a:lnTo>
                      <a:lnTo>
                        <a:pt x="522" y="84"/>
                      </a:lnTo>
                      <a:lnTo>
                        <a:pt x="519" y="84"/>
                      </a:lnTo>
                      <a:lnTo>
                        <a:pt x="496" y="80"/>
                      </a:lnTo>
                      <a:lnTo>
                        <a:pt x="483" y="77"/>
                      </a:lnTo>
                      <a:lnTo>
                        <a:pt x="461" y="74"/>
                      </a:lnTo>
                      <a:lnTo>
                        <a:pt x="381" y="60"/>
                      </a:lnTo>
                      <a:lnTo>
                        <a:pt x="308" y="47"/>
                      </a:lnTo>
                      <a:lnTo>
                        <a:pt x="304" y="45"/>
                      </a:lnTo>
                      <a:lnTo>
                        <a:pt x="286" y="42"/>
                      </a:lnTo>
                      <a:lnTo>
                        <a:pt x="282" y="42"/>
                      </a:lnTo>
                      <a:lnTo>
                        <a:pt x="211" y="29"/>
                      </a:lnTo>
                      <a:lnTo>
                        <a:pt x="188" y="23"/>
                      </a:lnTo>
                      <a:lnTo>
                        <a:pt x="173" y="20"/>
                      </a:lnTo>
                      <a:lnTo>
                        <a:pt x="124" y="11"/>
                      </a:lnTo>
                      <a:lnTo>
                        <a:pt x="121" y="9"/>
                      </a:lnTo>
                      <a:lnTo>
                        <a:pt x="109" y="6"/>
                      </a:lnTo>
                      <a:lnTo>
                        <a:pt x="81" y="1"/>
                      </a:lnTo>
                      <a:lnTo>
                        <a:pt x="72" y="0"/>
                      </a:lnTo>
                      <a:lnTo>
                        <a:pt x="66" y="23"/>
                      </a:lnTo>
                      <a:lnTo>
                        <a:pt x="55" y="67"/>
                      </a:lnTo>
                      <a:lnTo>
                        <a:pt x="52" y="84"/>
                      </a:lnTo>
                      <a:lnTo>
                        <a:pt x="36" y="158"/>
                      </a:lnTo>
                      <a:lnTo>
                        <a:pt x="23" y="216"/>
                      </a:lnTo>
                      <a:lnTo>
                        <a:pt x="18" y="241"/>
                      </a:lnTo>
                      <a:lnTo>
                        <a:pt x="15" y="250"/>
                      </a:lnTo>
                      <a:lnTo>
                        <a:pt x="12" y="264"/>
                      </a:lnTo>
                      <a:lnTo>
                        <a:pt x="11" y="270"/>
                      </a:lnTo>
                      <a:lnTo>
                        <a:pt x="9" y="278"/>
                      </a:lnTo>
                      <a:lnTo>
                        <a:pt x="6" y="284"/>
                      </a:lnTo>
                      <a:lnTo>
                        <a:pt x="6" y="291"/>
                      </a:lnTo>
                      <a:lnTo>
                        <a:pt x="4" y="300"/>
                      </a:lnTo>
                      <a:lnTo>
                        <a:pt x="2" y="304"/>
                      </a:lnTo>
                      <a:lnTo>
                        <a:pt x="2" y="306"/>
                      </a:lnTo>
                    </a:path>
                  </a:pathLst>
                </a:custGeom>
                <a:pattFill prst="wdDnDiag">
                  <a:fgClr>
                    <a:srgbClr val="67BD62"/>
                  </a:fgClr>
                  <a:bgClr>
                    <a:srgbClr val="40A8CC"/>
                  </a:bgClr>
                </a:patt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9" name="Freeform 253"/>
                <p:cNvSpPr>
                  <a:spLocks/>
                </p:cNvSpPr>
                <p:nvPr/>
              </p:nvSpPr>
              <p:spPr bwMode="auto">
                <a:xfrm>
                  <a:off x="1269403" y="1771475"/>
                  <a:ext cx="1077912" cy="828675"/>
                </a:xfrm>
                <a:custGeom>
                  <a:avLst/>
                  <a:gdLst>
                    <a:gd name="T0" fmla="*/ 2147483647 w 683"/>
                    <a:gd name="T1" fmla="*/ 2147483647 h 564"/>
                    <a:gd name="T2" fmla="*/ 2147483647 w 683"/>
                    <a:gd name="T3" fmla="*/ 2147483647 h 564"/>
                    <a:gd name="T4" fmla="*/ 2147483647 w 683"/>
                    <a:gd name="T5" fmla="*/ 2147483647 h 564"/>
                    <a:gd name="T6" fmla="*/ 2147483647 w 683"/>
                    <a:gd name="T7" fmla="*/ 2147483647 h 564"/>
                    <a:gd name="T8" fmla="*/ 2147483647 w 683"/>
                    <a:gd name="T9" fmla="*/ 2147483647 h 564"/>
                    <a:gd name="T10" fmla="*/ 2147483647 w 683"/>
                    <a:gd name="T11" fmla="*/ 2147483647 h 564"/>
                    <a:gd name="T12" fmla="*/ 2147483647 w 683"/>
                    <a:gd name="T13" fmla="*/ 2147483647 h 564"/>
                    <a:gd name="T14" fmla="*/ 2147483647 w 683"/>
                    <a:gd name="T15" fmla="*/ 2147483647 h 564"/>
                    <a:gd name="T16" fmla="*/ 2147483647 w 683"/>
                    <a:gd name="T17" fmla="*/ 2147483647 h 564"/>
                    <a:gd name="T18" fmla="*/ 2147483647 w 683"/>
                    <a:gd name="T19" fmla="*/ 2147483647 h 564"/>
                    <a:gd name="T20" fmla="*/ 2147483647 w 683"/>
                    <a:gd name="T21" fmla="*/ 2147483647 h 564"/>
                    <a:gd name="T22" fmla="*/ 2147483647 w 683"/>
                    <a:gd name="T23" fmla="*/ 2147483647 h 564"/>
                    <a:gd name="T24" fmla="*/ 2147483647 w 683"/>
                    <a:gd name="T25" fmla="*/ 2147483647 h 564"/>
                    <a:gd name="T26" fmla="*/ 2147483647 w 683"/>
                    <a:gd name="T27" fmla="*/ 2147483647 h 564"/>
                    <a:gd name="T28" fmla="*/ 0 w 683"/>
                    <a:gd name="T29" fmla="*/ 2147483647 h 564"/>
                    <a:gd name="T30" fmla="*/ 2147483647 w 683"/>
                    <a:gd name="T31" fmla="*/ 2147483647 h 564"/>
                    <a:gd name="T32" fmla="*/ 2147483647 w 683"/>
                    <a:gd name="T33" fmla="*/ 2147483647 h 564"/>
                    <a:gd name="T34" fmla="*/ 2147483647 w 683"/>
                    <a:gd name="T35" fmla="*/ 2147483647 h 564"/>
                    <a:gd name="T36" fmla="*/ 2147483647 w 683"/>
                    <a:gd name="T37" fmla="*/ 2147483647 h 564"/>
                    <a:gd name="T38" fmla="*/ 2147483647 w 683"/>
                    <a:gd name="T39" fmla="*/ 2147483647 h 564"/>
                    <a:gd name="T40" fmla="*/ 2147483647 w 683"/>
                    <a:gd name="T41" fmla="*/ 0 h 564"/>
                    <a:gd name="T42" fmla="*/ 2147483647 w 683"/>
                    <a:gd name="T43" fmla="*/ 2147483647 h 564"/>
                    <a:gd name="T44" fmla="*/ 2147483647 w 683"/>
                    <a:gd name="T45" fmla="*/ 2147483647 h 564"/>
                    <a:gd name="T46" fmla="*/ 2147483647 w 683"/>
                    <a:gd name="T47" fmla="*/ 2147483647 h 564"/>
                    <a:gd name="T48" fmla="*/ 2147483647 w 683"/>
                    <a:gd name="T49" fmla="*/ 2147483647 h 564"/>
                    <a:gd name="T50" fmla="*/ 2147483647 w 683"/>
                    <a:gd name="T51" fmla="*/ 2147483647 h 564"/>
                    <a:gd name="T52" fmla="*/ 2147483647 w 683"/>
                    <a:gd name="T53" fmla="*/ 2147483647 h 564"/>
                    <a:gd name="T54" fmla="*/ 2147483647 w 683"/>
                    <a:gd name="T55" fmla="*/ 2147483647 h 564"/>
                    <a:gd name="T56" fmla="*/ 2147483647 w 683"/>
                    <a:gd name="T57" fmla="*/ 2147483647 h 564"/>
                    <a:gd name="T58" fmla="*/ 2147483647 w 683"/>
                    <a:gd name="T59" fmla="*/ 2147483647 h 564"/>
                    <a:gd name="T60" fmla="*/ 2147483647 w 683"/>
                    <a:gd name="T61" fmla="*/ 2147483647 h 564"/>
                    <a:gd name="T62" fmla="*/ 2147483647 w 683"/>
                    <a:gd name="T63" fmla="*/ 2147483647 h 564"/>
                    <a:gd name="T64" fmla="*/ 2147483647 w 683"/>
                    <a:gd name="T65" fmla="*/ 2147483647 h 564"/>
                    <a:gd name="T66" fmla="*/ 2147483647 w 683"/>
                    <a:gd name="T67" fmla="*/ 2147483647 h 564"/>
                    <a:gd name="T68" fmla="*/ 2147483647 w 683"/>
                    <a:gd name="T69" fmla="*/ 2147483647 h 564"/>
                    <a:gd name="T70" fmla="*/ 2147483647 w 683"/>
                    <a:gd name="T71" fmla="*/ 2147483647 h 564"/>
                    <a:gd name="T72" fmla="*/ 2147483647 w 683"/>
                    <a:gd name="T73" fmla="*/ 2147483647 h 564"/>
                    <a:gd name="T74" fmla="*/ 2147483647 w 683"/>
                    <a:gd name="T75" fmla="*/ 2147483647 h 564"/>
                    <a:gd name="T76" fmla="*/ 2147483647 w 683"/>
                    <a:gd name="T77" fmla="*/ 2147483647 h 564"/>
                    <a:gd name="T78" fmla="*/ 2147483647 w 683"/>
                    <a:gd name="T79" fmla="*/ 2147483647 h 564"/>
                    <a:gd name="T80" fmla="*/ 2147483647 w 683"/>
                    <a:gd name="T81" fmla="*/ 2147483647 h 564"/>
                    <a:gd name="T82" fmla="*/ 2147483647 w 683"/>
                    <a:gd name="T83" fmla="*/ 2147483647 h 564"/>
                    <a:gd name="T84" fmla="*/ 2147483647 w 683"/>
                    <a:gd name="T85" fmla="*/ 2147483647 h 564"/>
                    <a:gd name="T86" fmla="*/ 2147483647 w 683"/>
                    <a:gd name="T87" fmla="*/ 2147483647 h 56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683"/>
                    <a:gd name="T133" fmla="*/ 0 h 564"/>
                    <a:gd name="T134" fmla="*/ 683 w 683"/>
                    <a:gd name="T135" fmla="*/ 564 h 564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683" h="564">
                      <a:moveTo>
                        <a:pt x="600" y="316"/>
                      </a:moveTo>
                      <a:lnTo>
                        <a:pt x="610" y="323"/>
                      </a:lnTo>
                      <a:lnTo>
                        <a:pt x="615" y="325"/>
                      </a:lnTo>
                      <a:lnTo>
                        <a:pt x="621" y="336"/>
                      </a:lnTo>
                      <a:lnTo>
                        <a:pt x="618" y="340"/>
                      </a:lnTo>
                      <a:lnTo>
                        <a:pt x="610" y="363"/>
                      </a:lnTo>
                      <a:lnTo>
                        <a:pt x="607" y="366"/>
                      </a:lnTo>
                      <a:lnTo>
                        <a:pt x="604" y="370"/>
                      </a:lnTo>
                      <a:lnTo>
                        <a:pt x="601" y="384"/>
                      </a:lnTo>
                      <a:lnTo>
                        <a:pt x="600" y="395"/>
                      </a:lnTo>
                      <a:lnTo>
                        <a:pt x="590" y="439"/>
                      </a:lnTo>
                      <a:lnTo>
                        <a:pt x="568" y="563"/>
                      </a:lnTo>
                      <a:lnTo>
                        <a:pt x="550" y="560"/>
                      </a:lnTo>
                      <a:lnTo>
                        <a:pt x="546" y="560"/>
                      </a:lnTo>
                      <a:lnTo>
                        <a:pt x="475" y="546"/>
                      </a:lnTo>
                      <a:lnTo>
                        <a:pt x="452" y="540"/>
                      </a:lnTo>
                      <a:lnTo>
                        <a:pt x="437" y="538"/>
                      </a:lnTo>
                      <a:lnTo>
                        <a:pt x="388" y="528"/>
                      </a:lnTo>
                      <a:lnTo>
                        <a:pt x="385" y="527"/>
                      </a:lnTo>
                      <a:lnTo>
                        <a:pt x="373" y="524"/>
                      </a:lnTo>
                      <a:lnTo>
                        <a:pt x="345" y="518"/>
                      </a:lnTo>
                      <a:lnTo>
                        <a:pt x="336" y="517"/>
                      </a:lnTo>
                      <a:lnTo>
                        <a:pt x="319" y="513"/>
                      </a:lnTo>
                      <a:lnTo>
                        <a:pt x="315" y="513"/>
                      </a:lnTo>
                      <a:lnTo>
                        <a:pt x="266" y="500"/>
                      </a:lnTo>
                      <a:lnTo>
                        <a:pt x="251" y="497"/>
                      </a:lnTo>
                      <a:lnTo>
                        <a:pt x="233" y="493"/>
                      </a:lnTo>
                      <a:lnTo>
                        <a:pt x="222" y="491"/>
                      </a:lnTo>
                      <a:lnTo>
                        <a:pt x="179" y="480"/>
                      </a:lnTo>
                      <a:lnTo>
                        <a:pt x="167" y="477"/>
                      </a:lnTo>
                      <a:lnTo>
                        <a:pt x="157" y="474"/>
                      </a:lnTo>
                      <a:lnTo>
                        <a:pt x="99" y="460"/>
                      </a:lnTo>
                      <a:lnTo>
                        <a:pt x="91" y="457"/>
                      </a:lnTo>
                      <a:lnTo>
                        <a:pt x="84" y="456"/>
                      </a:lnTo>
                      <a:lnTo>
                        <a:pt x="76" y="455"/>
                      </a:lnTo>
                      <a:lnTo>
                        <a:pt x="69" y="452"/>
                      </a:lnTo>
                      <a:lnTo>
                        <a:pt x="62" y="450"/>
                      </a:lnTo>
                      <a:lnTo>
                        <a:pt x="53" y="448"/>
                      </a:lnTo>
                      <a:lnTo>
                        <a:pt x="51" y="448"/>
                      </a:lnTo>
                      <a:lnTo>
                        <a:pt x="38" y="445"/>
                      </a:lnTo>
                      <a:lnTo>
                        <a:pt x="24" y="441"/>
                      </a:lnTo>
                      <a:lnTo>
                        <a:pt x="15" y="439"/>
                      </a:lnTo>
                      <a:lnTo>
                        <a:pt x="8" y="437"/>
                      </a:lnTo>
                      <a:lnTo>
                        <a:pt x="0" y="423"/>
                      </a:lnTo>
                      <a:lnTo>
                        <a:pt x="11" y="366"/>
                      </a:lnTo>
                      <a:lnTo>
                        <a:pt x="2" y="343"/>
                      </a:lnTo>
                      <a:lnTo>
                        <a:pt x="15" y="331"/>
                      </a:lnTo>
                      <a:lnTo>
                        <a:pt x="33" y="293"/>
                      </a:lnTo>
                      <a:lnTo>
                        <a:pt x="38" y="290"/>
                      </a:lnTo>
                      <a:lnTo>
                        <a:pt x="52" y="268"/>
                      </a:lnTo>
                      <a:lnTo>
                        <a:pt x="65" y="243"/>
                      </a:lnTo>
                      <a:lnTo>
                        <a:pt x="78" y="200"/>
                      </a:lnTo>
                      <a:lnTo>
                        <a:pt x="107" y="125"/>
                      </a:lnTo>
                      <a:lnTo>
                        <a:pt x="107" y="124"/>
                      </a:lnTo>
                      <a:lnTo>
                        <a:pt x="107" y="123"/>
                      </a:lnTo>
                      <a:lnTo>
                        <a:pt x="117" y="102"/>
                      </a:lnTo>
                      <a:lnTo>
                        <a:pt x="131" y="51"/>
                      </a:lnTo>
                      <a:lnTo>
                        <a:pt x="131" y="47"/>
                      </a:lnTo>
                      <a:lnTo>
                        <a:pt x="142" y="12"/>
                      </a:lnTo>
                      <a:lnTo>
                        <a:pt x="139" y="0"/>
                      </a:lnTo>
                      <a:lnTo>
                        <a:pt x="141" y="0"/>
                      </a:lnTo>
                      <a:lnTo>
                        <a:pt x="148" y="8"/>
                      </a:lnTo>
                      <a:lnTo>
                        <a:pt x="159" y="6"/>
                      </a:lnTo>
                      <a:lnTo>
                        <a:pt x="167" y="2"/>
                      </a:lnTo>
                      <a:lnTo>
                        <a:pt x="179" y="5"/>
                      </a:lnTo>
                      <a:lnTo>
                        <a:pt x="181" y="8"/>
                      </a:lnTo>
                      <a:lnTo>
                        <a:pt x="185" y="20"/>
                      </a:lnTo>
                      <a:lnTo>
                        <a:pt x="193" y="22"/>
                      </a:lnTo>
                      <a:lnTo>
                        <a:pt x="197" y="20"/>
                      </a:lnTo>
                      <a:lnTo>
                        <a:pt x="211" y="29"/>
                      </a:lnTo>
                      <a:lnTo>
                        <a:pt x="221" y="49"/>
                      </a:lnTo>
                      <a:lnTo>
                        <a:pt x="219" y="62"/>
                      </a:lnTo>
                      <a:lnTo>
                        <a:pt x="219" y="73"/>
                      </a:lnTo>
                      <a:lnTo>
                        <a:pt x="218" y="74"/>
                      </a:lnTo>
                      <a:lnTo>
                        <a:pt x="218" y="76"/>
                      </a:lnTo>
                      <a:lnTo>
                        <a:pt x="217" y="82"/>
                      </a:lnTo>
                      <a:lnTo>
                        <a:pt x="237" y="98"/>
                      </a:lnTo>
                      <a:lnTo>
                        <a:pt x="251" y="103"/>
                      </a:lnTo>
                      <a:lnTo>
                        <a:pt x="257" y="100"/>
                      </a:lnTo>
                      <a:lnTo>
                        <a:pt x="262" y="102"/>
                      </a:lnTo>
                      <a:lnTo>
                        <a:pt x="279" y="99"/>
                      </a:lnTo>
                      <a:lnTo>
                        <a:pt x="287" y="94"/>
                      </a:lnTo>
                      <a:lnTo>
                        <a:pt x="293" y="96"/>
                      </a:lnTo>
                      <a:lnTo>
                        <a:pt x="309" y="96"/>
                      </a:lnTo>
                      <a:lnTo>
                        <a:pt x="311" y="98"/>
                      </a:lnTo>
                      <a:lnTo>
                        <a:pt x="314" y="100"/>
                      </a:lnTo>
                      <a:lnTo>
                        <a:pt x="330" y="109"/>
                      </a:lnTo>
                      <a:lnTo>
                        <a:pt x="332" y="116"/>
                      </a:lnTo>
                      <a:lnTo>
                        <a:pt x="352" y="116"/>
                      </a:lnTo>
                      <a:lnTo>
                        <a:pt x="356" y="114"/>
                      </a:lnTo>
                      <a:lnTo>
                        <a:pt x="372" y="113"/>
                      </a:lnTo>
                      <a:lnTo>
                        <a:pt x="373" y="110"/>
                      </a:lnTo>
                      <a:lnTo>
                        <a:pt x="385" y="117"/>
                      </a:lnTo>
                      <a:lnTo>
                        <a:pt x="406" y="120"/>
                      </a:lnTo>
                      <a:lnTo>
                        <a:pt x="423" y="113"/>
                      </a:lnTo>
                      <a:lnTo>
                        <a:pt x="427" y="113"/>
                      </a:lnTo>
                      <a:lnTo>
                        <a:pt x="431" y="113"/>
                      </a:lnTo>
                      <a:lnTo>
                        <a:pt x="434" y="113"/>
                      </a:lnTo>
                      <a:lnTo>
                        <a:pt x="449" y="114"/>
                      </a:lnTo>
                      <a:lnTo>
                        <a:pt x="459" y="109"/>
                      </a:lnTo>
                      <a:lnTo>
                        <a:pt x="468" y="112"/>
                      </a:lnTo>
                      <a:lnTo>
                        <a:pt x="482" y="113"/>
                      </a:lnTo>
                      <a:lnTo>
                        <a:pt x="491" y="116"/>
                      </a:lnTo>
                      <a:lnTo>
                        <a:pt x="503" y="110"/>
                      </a:lnTo>
                      <a:lnTo>
                        <a:pt x="518" y="113"/>
                      </a:lnTo>
                      <a:lnTo>
                        <a:pt x="557" y="121"/>
                      </a:lnTo>
                      <a:lnTo>
                        <a:pt x="576" y="125"/>
                      </a:lnTo>
                      <a:lnTo>
                        <a:pt x="578" y="125"/>
                      </a:lnTo>
                      <a:lnTo>
                        <a:pt x="597" y="130"/>
                      </a:lnTo>
                      <a:lnTo>
                        <a:pt x="604" y="131"/>
                      </a:lnTo>
                      <a:lnTo>
                        <a:pt x="605" y="131"/>
                      </a:lnTo>
                      <a:lnTo>
                        <a:pt x="614" y="132"/>
                      </a:lnTo>
                      <a:lnTo>
                        <a:pt x="623" y="134"/>
                      </a:lnTo>
                      <a:lnTo>
                        <a:pt x="625" y="134"/>
                      </a:lnTo>
                      <a:lnTo>
                        <a:pt x="657" y="142"/>
                      </a:lnTo>
                      <a:lnTo>
                        <a:pt x="659" y="146"/>
                      </a:lnTo>
                      <a:lnTo>
                        <a:pt x="661" y="156"/>
                      </a:lnTo>
                      <a:lnTo>
                        <a:pt x="662" y="157"/>
                      </a:lnTo>
                      <a:lnTo>
                        <a:pt x="679" y="172"/>
                      </a:lnTo>
                      <a:lnTo>
                        <a:pt x="682" y="186"/>
                      </a:lnTo>
                      <a:lnTo>
                        <a:pt x="659" y="221"/>
                      </a:lnTo>
                      <a:lnTo>
                        <a:pt x="658" y="222"/>
                      </a:lnTo>
                      <a:lnTo>
                        <a:pt x="651" y="236"/>
                      </a:lnTo>
                      <a:lnTo>
                        <a:pt x="648" y="240"/>
                      </a:lnTo>
                      <a:lnTo>
                        <a:pt x="641" y="247"/>
                      </a:lnTo>
                      <a:lnTo>
                        <a:pt x="634" y="264"/>
                      </a:lnTo>
                      <a:lnTo>
                        <a:pt x="623" y="271"/>
                      </a:lnTo>
                      <a:lnTo>
                        <a:pt x="600" y="308"/>
                      </a:lnTo>
                      <a:lnTo>
                        <a:pt x="600" y="316"/>
                      </a:lnTo>
                    </a:path>
                  </a:pathLst>
                </a:custGeom>
                <a:solidFill>
                  <a:srgbClr val="40A8CC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0" name="Freeform 254"/>
                <p:cNvSpPr>
                  <a:spLocks/>
                </p:cNvSpPr>
                <p:nvPr/>
              </p:nvSpPr>
              <p:spPr bwMode="auto">
                <a:xfrm>
                  <a:off x="5873153" y="2751425"/>
                  <a:ext cx="419100" cy="676275"/>
                </a:xfrm>
                <a:custGeom>
                  <a:avLst/>
                  <a:gdLst>
                    <a:gd name="T0" fmla="*/ 2147483647 w 264"/>
                    <a:gd name="T1" fmla="*/ 2147483647 h 461"/>
                    <a:gd name="T2" fmla="*/ 2147483647 w 264"/>
                    <a:gd name="T3" fmla="*/ 2147483647 h 461"/>
                    <a:gd name="T4" fmla="*/ 2147483647 w 264"/>
                    <a:gd name="T5" fmla="*/ 2147483647 h 461"/>
                    <a:gd name="T6" fmla="*/ 2147483647 w 264"/>
                    <a:gd name="T7" fmla="*/ 2147483647 h 461"/>
                    <a:gd name="T8" fmla="*/ 2147483647 w 264"/>
                    <a:gd name="T9" fmla="*/ 2147483647 h 461"/>
                    <a:gd name="T10" fmla="*/ 2147483647 w 264"/>
                    <a:gd name="T11" fmla="*/ 2147483647 h 461"/>
                    <a:gd name="T12" fmla="*/ 2147483647 w 264"/>
                    <a:gd name="T13" fmla="*/ 2147483647 h 461"/>
                    <a:gd name="T14" fmla="*/ 2147483647 w 264"/>
                    <a:gd name="T15" fmla="*/ 2147483647 h 461"/>
                    <a:gd name="T16" fmla="*/ 2147483647 w 264"/>
                    <a:gd name="T17" fmla="*/ 2147483647 h 461"/>
                    <a:gd name="T18" fmla="*/ 2147483647 w 264"/>
                    <a:gd name="T19" fmla="*/ 2147483647 h 461"/>
                    <a:gd name="T20" fmla="*/ 2147483647 w 264"/>
                    <a:gd name="T21" fmla="*/ 2147483647 h 461"/>
                    <a:gd name="T22" fmla="*/ 2147483647 w 264"/>
                    <a:gd name="T23" fmla="*/ 2147483647 h 461"/>
                    <a:gd name="T24" fmla="*/ 2147483647 w 264"/>
                    <a:gd name="T25" fmla="*/ 2147483647 h 461"/>
                    <a:gd name="T26" fmla="*/ 2147483647 w 264"/>
                    <a:gd name="T27" fmla="*/ 2147483647 h 461"/>
                    <a:gd name="T28" fmla="*/ 2147483647 w 264"/>
                    <a:gd name="T29" fmla="*/ 2147483647 h 461"/>
                    <a:gd name="T30" fmla="*/ 2147483647 w 264"/>
                    <a:gd name="T31" fmla="*/ 2147483647 h 461"/>
                    <a:gd name="T32" fmla="*/ 2147483647 w 264"/>
                    <a:gd name="T33" fmla="*/ 2147483647 h 461"/>
                    <a:gd name="T34" fmla="*/ 2147483647 w 264"/>
                    <a:gd name="T35" fmla="*/ 2147483647 h 461"/>
                    <a:gd name="T36" fmla="*/ 2147483647 w 264"/>
                    <a:gd name="T37" fmla="*/ 2147483647 h 461"/>
                    <a:gd name="T38" fmla="*/ 2147483647 w 264"/>
                    <a:gd name="T39" fmla="*/ 2147483647 h 461"/>
                    <a:gd name="T40" fmla="*/ 2147483647 w 264"/>
                    <a:gd name="T41" fmla="*/ 2147483647 h 461"/>
                    <a:gd name="T42" fmla="*/ 2147483647 w 264"/>
                    <a:gd name="T43" fmla="*/ 2147483647 h 461"/>
                    <a:gd name="T44" fmla="*/ 2147483647 w 264"/>
                    <a:gd name="T45" fmla="*/ 2147483647 h 461"/>
                    <a:gd name="T46" fmla="*/ 2147483647 w 264"/>
                    <a:gd name="T47" fmla="*/ 2147483647 h 461"/>
                    <a:gd name="T48" fmla="*/ 2147483647 w 264"/>
                    <a:gd name="T49" fmla="*/ 2147483647 h 461"/>
                    <a:gd name="T50" fmla="*/ 2147483647 w 264"/>
                    <a:gd name="T51" fmla="*/ 2147483647 h 461"/>
                    <a:gd name="T52" fmla="*/ 2147483647 w 264"/>
                    <a:gd name="T53" fmla="*/ 2147483647 h 461"/>
                    <a:gd name="T54" fmla="*/ 2147483647 w 264"/>
                    <a:gd name="T55" fmla="*/ 2147483647 h 461"/>
                    <a:gd name="T56" fmla="*/ 2147483647 w 264"/>
                    <a:gd name="T57" fmla="*/ 2147483647 h 461"/>
                    <a:gd name="T58" fmla="*/ 2147483647 w 264"/>
                    <a:gd name="T59" fmla="*/ 2147483647 h 461"/>
                    <a:gd name="T60" fmla="*/ 2147483647 w 264"/>
                    <a:gd name="T61" fmla="*/ 2147483647 h 461"/>
                    <a:gd name="T62" fmla="*/ 2147483647 w 264"/>
                    <a:gd name="T63" fmla="*/ 2147483647 h 461"/>
                    <a:gd name="T64" fmla="*/ 2147483647 w 264"/>
                    <a:gd name="T65" fmla="*/ 2147483647 h 461"/>
                    <a:gd name="T66" fmla="*/ 2147483647 w 264"/>
                    <a:gd name="T67" fmla="*/ 2147483647 h 461"/>
                    <a:gd name="T68" fmla="*/ 2147483647 w 264"/>
                    <a:gd name="T69" fmla="*/ 2147483647 h 461"/>
                    <a:gd name="T70" fmla="*/ 2147483647 w 264"/>
                    <a:gd name="T71" fmla="*/ 2147483647 h 461"/>
                    <a:gd name="T72" fmla="*/ 2147483647 w 264"/>
                    <a:gd name="T73" fmla="*/ 2147483647 h 461"/>
                    <a:gd name="T74" fmla="*/ 2147483647 w 264"/>
                    <a:gd name="T75" fmla="*/ 2147483647 h 461"/>
                    <a:gd name="T76" fmla="*/ 2147483647 w 264"/>
                    <a:gd name="T77" fmla="*/ 2147483647 h 461"/>
                    <a:gd name="T78" fmla="*/ 2147483647 w 264"/>
                    <a:gd name="T79" fmla="*/ 2147483647 h 461"/>
                    <a:gd name="T80" fmla="*/ 2147483647 w 264"/>
                    <a:gd name="T81" fmla="*/ 2147483647 h 461"/>
                    <a:gd name="T82" fmla="*/ 2147483647 w 264"/>
                    <a:gd name="T83" fmla="*/ 2147483647 h 461"/>
                    <a:gd name="T84" fmla="*/ 2147483647 w 264"/>
                    <a:gd name="T85" fmla="*/ 2147483647 h 461"/>
                    <a:gd name="T86" fmla="*/ 2147483647 w 264"/>
                    <a:gd name="T87" fmla="*/ 2147483647 h 461"/>
                    <a:gd name="T88" fmla="*/ 2147483647 w 264"/>
                    <a:gd name="T89" fmla="*/ 2147483647 h 461"/>
                    <a:gd name="T90" fmla="*/ 2147483647 w 264"/>
                    <a:gd name="T91" fmla="*/ 2147483647 h 461"/>
                    <a:gd name="T92" fmla="*/ 2147483647 w 264"/>
                    <a:gd name="T93" fmla="*/ 2147483647 h 461"/>
                    <a:gd name="T94" fmla="*/ 2147483647 w 264"/>
                    <a:gd name="T95" fmla="*/ 2147483647 h 461"/>
                    <a:gd name="T96" fmla="*/ 2147483647 w 264"/>
                    <a:gd name="T97" fmla="*/ 2147483647 h 461"/>
                    <a:gd name="T98" fmla="*/ 2147483647 w 264"/>
                    <a:gd name="T99" fmla="*/ 2147483647 h 461"/>
                    <a:gd name="T100" fmla="*/ 2147483647 w 264"/>
                    <a:gd name="T101" fmla="*/ 2147483647 h 461"/>
                    <a:gd name="T102" fmla="*/ 2147483647 w 264"/>
                    <a:gd name="T103" fmla="*/ 2147483647 h 461"/>
                    <a:gd name="T104" fmla="*/ 2147483647 w 264"/>
                    <a:gd name="T105" fmla="*/ 2147483647 h 461"/>
                    <a:gd name="T106" fmla="*/ 2147483647 w 264"/>
                    <a:gd name="T107" fmla="*/ 2147483647 h 461"/>
                    <a:gd name="T108" fmla="*/ 2147483647 w 264"/>
                    <a:gd name="T109" fmla="*/ 2147483647 h 461"/>
                    <a:gd name="T110" fmla="*/ 2147483647 w 264"/>
                    <a:gd name="T111" fmla="*/ 2147483647 h 461"/>
                    <a:gd name="T112" fmla="*/ 2147483647 w 264"/>
                    <a:gd name="T113" fmla="*/ 2147483647 h 461"/>
                    <a:gd name="T114" fmla="*/ 2147483647 w 264"/>
                    <a:gd name="T115" fmla="*/ 2147483647 h 461"/>
                    <a:gd name="T116" fmla="*/ 2147483647 w 264"/>
                    <a:gd name="T117" fmla="*/ 2147483647 h 461"/>
                    <a:gd name="T118" fmla="*/ 2147483647 w 264"/>
                    <a:gd name="T119" fmla="*/ 2147483647 h 461"/>
                    <a:gd name="T120" fmla="*/ 2147483647 w 264"/>
                    <a:gd name="T121" fmla="*/ 2147483647 h 461"/>
                    <a:gd name="T122" fmla="*/ 2147483647 w 264"/>
                    <a:gd name="T123" fmla="*/ 2147483647 h 461"/>
                    <a:gd name="T124" fmla="*/ 2147483647 w 264"/>
                    <a:gd name="T125" fmla="*/ 2147483647 h 461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264"/>
                    <a:gd name="T190" fmla="*/ 0 h 461"/>
                    <a:gd name="T191" fmla="*/ 264 w 264"/>
                    <a:gd name="T192" fmla="*/ 461 h 461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264" h="461">
                      <a:moveTo>
                        <a:pt x="238" y="128"/>
                      </a:moveTo>
                      <a:lnTo>
                        <a:pt x="238" y="135"/>
                      </a:lnTo>
                      <a:lnTo>
                        <a:pt x="239" y="145"/>
                      </a:lnTo>
                      <a:lnTo>
                        <a:pt x="239" y="152"/>
                      </a:lnTo>
                      <a:lnTo>
                        <a:pt x="240" y="156"/>
                      </a:lnTo>
                      <a:lnTo>
                        <a:pt x="242" y="163"/>
                      </a:lnTo>
                      <a:lnTo>
                        <a:pt x="242" y="177"/>
                      </a:lnTo>
                      <a:lnTo>
                        <a:pt x="245" y="189"/>
                      </a:lnTo>
                      <a:lnTo>
                        <a:pt x="245" y="199"/>
                      </a:lnTo>
                      <a:lnTo>
                        <a:pt x="246" y="205"/>
                      </a:lnTo>
                      <a:lnTo>
                        <a:pt x="246" y="209"/>
                      </a:lnTo>
                      <a:lnTo>
                        <a:pt x="247" y="220"/>
                      </a:lnTo>
                      <a:lnTo>
                        <a:pt x="249" y="232"/>
                      </a:lnTo>
                      <a:lnTo>
                        <a:pt x="249" y="234"/>
                      </a:lnTo>
                      <a:lnTo>
                        <a:pt x="250" y="238"/>
                      </a:lnTo>
                      <a:lnTo>
                        <a:pt x="250" y="242"/>
                      </a:lnTo>
                      <a:lnTo>
                        <a:pt x="251" y="245"/>
                      </a:lnTo>
                      <a:lnTo>
                        <a:pt x="251" y="249"/>
                      </a:lnTo>
                      <a:lnTo>
                        <a:pt x="254" y="266"/>
                      </a:lnTo>
                      <a:lnTo>
                        <a:pt x="256" y="279"/>
                      </a:lnTo>
                      <a:lnTo>
                        <a:pt x="256" y="285"/>
                      </a:lnTo>
                      <a:lnTo>
                        <a:pt x="256" y="286"/>
                      </a:lnTo>
                      <a:lnTo>
                        <a:pt x="251" y="292"/>
                      </a:lnTo>
                      <a:lnTo>
                        <a:pt x="253" y="296"/>
                      </a:lnTo>
                      <a:lnTo>
                        <a:pt x="256" y="299"/>
                      </a:lnTo>
                      <a:lnTo>
                        <a:pt x="254" y="307"/>
                      </a:lnTo>
                      <a:lnTo>
                        <a:pt x="254" y="310"/>
                      </a:lnTo>
                      <a:lnTo>
                        <a:pt x="263" y="311"/>
                      </a:lnTo>
                      <a:lnTo>
                        <a:pt x="261" y="313"/>
                      </a:lnTo>
                      <a:lnTo>
                        <a:pt x="256" y="321"/>
                      </a:lnTo>
                      <a:lnTo>
                        <a:pt x="246" y="325"/>
                      </a:lnTo>
                      <a:lnTo>
                        <a:pt x="245" y="326"/>
                      </a:lnTo>
                      <a:lnTo>
                        <a:pt x="242" y="328"/>
                      </a:lnTo>
                      <a:lnTo>
                        <a:pt x="236" y="333"/>
                      </a:lnTo>
                      <a:lnTo>
                        <a:pt x="229" y="336"/>
                      </a:lnTo>
                      <a:lnTo>
                        <a:pt x="225" y="332"/>
                      </a:lnTo>
                      <a:lnTo>
                        <a:pt x="218" y="332"/>
                      </a:lnTo>
                      <a:lnTo>
                        <a:pt x="215" y="333"/>
                      </a:lnTo>
                      <a:lnTo>
                        <a:pt x="211" y="346"/>
                      </a:lnTo>
                      <a:lnTo>
                        <a:pt x="213" y="350"/>
                      </a:lnTo>
                      <a:lnTo>
                        <a:pt x="213" y="356"/>
                      </a:lnTo>
                      <a:lnTo>
                        <a:pt x="209" y="363"/>
                      </a:lnTo>
                      <a:lnTo>
                        <a:pt x="199" y="371"/>
                      </a:lnTo>
                      <a:lnTo>
                        <a:pt x="199" y="375"/>
                      </a:lnTo>
                      <a:lnTo>
                        <a:pt x="191" y="387"/>
                      </a:lnTo>
                      <a:lnTo>
                        <a:pt x="189" y="386"/>
                      </a:lnTo>
                      <a:lnTo>
                        <a:pt x="186" y="386"/>
                      </a:lnTo>
                      <a:lnTo>
                        <a:pt x="184" y="390"/>
                      </a:lnTo>
                      <a:lnTo>
                        <a:pt x="179" y="399"/>
                      </a:lnTo>
                      <a:lnTo>
                        <a:pt x="179" y="404"/>
                      </a:lnTo>
                      <a:lnTo>
                        <a:pt x="178" y="418"/>
                      </a:lnTo>
                      <a:lnTo>
                        <a:pt x="173" y="419"/>
                      </a:lnTo>
                      <a:lnTo>
                        <a:pt x="152" y="417"/>
                      </a:lnTo>
                      <a:lnTo>
                        <a:pt x="149" y="408"/>
                      </a:lnTo>
                      <a:lnTo>
                        <a:pt x="143" y="403"/>
                      </a:lnTo>
                      <a:lnTo>
                        <a:pt x="139" y="401"/>
                      </a:lnTo>
                      <a:lnTo>
                        <a:pt x="139" y="408"/>
                      </a:lnTo>
                      <a:lnTo>
                        <a:pt x="132" y="410"/>
                      </a:lnTo>
                      <a:lnTo>
                        <a:pt x="132" y="411"/>
                      </a:lnTo>
                      <a:lnTo>
                        <a:pt x="134" y="412"/>
                      </a:lnTo>
                      <a:lnTo>
                        <a:pt x="132" y="419"/>
                      </a:lnTo>
                      <a:lnTo>
                        <a:pt x="130" y="419"/>
                      </a:lnTo>
                      <a:lnTo>
                        <a:pt x="125" y="439"/>
                      </a:lnTo>
                      <a:lnTo>
                        <a:pt x="120" y="443"/>
                      </a:lnTo>
                      <a:lnTo>
                        <a:pt x="120" y="439"/>
                      </a:lnTo>
                      <a:lnTo>
                        <a:pt x="112" y="436"/>
                      </a:lnTo>
                      <a:lnTo>
                        <a:pt x="105" y="426"/>
                      </a:lnTo>
                      <a:lnTo>
                        <a:pt x="101" y="430"/>
                      </a:lnTo>
                      <a:lnTo>
                        <a:pt x="92" y="436"/>
                      </a:lnTo>
                      <a:lnTo>
                        <a:pt x="91" y="436"/>
                      </a:lnTo>
                      <a:lnTo>
                        <a:pt x="83" y="453"/>
                      </a:lnTo>
                      <a:lnTo>
                        <a:pt x="69" y="444"/>
                      </a:lnTo>
                      <a:lnTo>
                        <a:pt x="66" y="443"/>
                      </a:lnTo>
                      <a:lnTo>
                        <a:pt x="59" y="439"/>
                      </a:lnTo>
                      <a:lnTo>
                        <a:pt x="56" y="439"/>
                      </a:lnTo>
                      <a:lnTo>
                        <a:pt x="52" y="439"/>
                      </a:lnTo>
                      <a:lnTo>
                        <a:pt x="38" y="441"/>
                      </a:lnTo>
                      <a:lnTo>
                        <a:pt x="40" y="453"/>
                      </a:lnTo>
                      <a:lnTo>
                        <a:pt x="33" y="446"/>
                      </a:lnTo>
                      <a:lnTo>
                        <a:pt x="27" y="447"/>
                      </a:lnTo>
                      <a:lnTo>
                        <a:pt x="17" y="444"/>
                      </a:lnTo>
                      <a:lnTo>
                        <a:pt x="13" y="447"/>
                      </a:lnTo>
                      <a:lnTo>
                        <a:pt x="12" y="450"/>
                      </a:lnTo>
                      <a:lnTo>
                        <a:pt x="8" y="460"/>
                      </a:lnTo>
                      <a:lnTo>
                        <a:pt x="6" y="460"/>
                      </a:lnTo>
                      <a:lnTo>
                        <a:pt x="1" y="451"/>
                      </a:lnTo>
                      <a:lnTo>
                        <a:pt x="0" y="450"/>
                      </a:lnTo>
                      <a:lnTo>
                        <a:pt x="5" y="432"/>
                      </a:lnTo>
                      <a:lnTo>
                        <a:pt x="6" y="423"/>
                      </a:lnTo>
                      <a:lnTo>
                        <a:pt x="5" y="412"/>
                      </a:lnTo>
                      <a:lnTo>
                        <a:pt x="5" y="410"/>
                      </a:lnTo>
                      <a:lnTo>
                        <a:pt x="4" y="410"/>
                      </a:lnTo>
                      <a:lnTo>
                        <a:pt x="6" y="410"/>
                      </a:lnTo>
                      <a:lnTo>
                        <a:pt x="20" y="396"/>
                      </a:lnTo>
                      <a:lnTo>
                        <a:pt x="23" y="390"/>
                      </a:lnTo>
                      <a:lnTo>
                        <a:pt x="22" y="383"/>
                      </a:lnTo>
                      <a:lnTo>
                        <a:pt x="27" y="381"/>
                      </a:lnTo>
                      <a:lnTo>
                        <a:pt x="29" y="372"/>
                      </a:lnTo>
                      <a:lnTo>
                        <a:pt x="30" y="369"/>
                      </a:lnTo>
                      <a:lnTo>
                        <a:pt x="40" y="353"/>
                      </a:lnTo>
                      <a:lnTo>
                        <a:pt x="35" y="340"/>
                      </a:lnTo>
                      <a:lnTo>
                        <a:pt x="34" y="339"/>
                      </a:lnTo>
                      <a:lnTo>
                        <a:pt x="34" y="336"/>
                      </a:lnTo>
                      <a:lnTo>
                        <a:pt x="35" y="335"/>
                      </a:lnTo>
                      <a:lnTo>
                        <a:pt x="30" y="325"/>
                      </a:lnTo>
                      <a:lnTo>
                        <a:pt x="26" y="314"/>
                      </a:lnTo>
                      <a:lnTo>
                        <a:pt x="24" y="308"/>
                      </a:lnTo>
                      <a:lnTo>
                        <a:pt x="27" y="297"/>
                      </a:lnTo>
                      <a:lnTo>
                        <a:pt x="26" y="299"/>
                      </a:lnTo>
                      <a:lnTo>
                        <a:pt x="26" y="296"/>
                      </a:lnTo>
                      <a:lnTo>
                        <a:pt x="30" y="286"/>
                      </a:lnTo>
                      <a:lnTo>
                        <a:pt x="29" y="272"/>
                      </a:lnTo>
                      <a:lnTo>
                        <a:pt x="27" y="270"/>
                      </a:lnTo>
                      <a:lnTo>
                        <a:pt x="27" y="259"/>
                      </a:lnTo>
                      <a:lnTo>
                        <a:pt x="26" y="249"/>
                      </a:lnTo>
                      <a:lnTo>
                        <a:pt x="24" y="236"/>
                      </a:lnTo>
                      <a:lnTo>
                        <a:pt x="23" y="228"/>
                      </a:lnTo>
                      <a:lnTo>
                        <a:pt x="22" y="209"/>
                      </a:lnTo>
                      <a:lnTo>
                        <a:pt x="20" y="202"/>
                      </a:lnTo>
                      <a:lnTo>
                        <a:pt x="20" y="199"/>
                      </a:lnTo>
                      <a:lnTo>
                        <a:pt x="19" y="182"/>
                      </a:lnTo>
                      <a:lnTo>
                        <a:pt x="17" y="173"/>
                      </a:lnTo>
                      <a:lnTo>
                        <a:pt x="17" y="164"/>
                      </a:lnTo>
                      <a:lnTo>
                        <a:pt x="17" y="163"/>
                      </a:lnTo>
                      <a:lnTo>
                        <a:pt x="16" y="155"/>
                      </a:lnTo>
                      <a:lnTo>
                        <a:pt x="16" y="148"/>
                      </a:lnTo>
                      <a:lnTo>
                        <a:pt x="15" y="135"/>
                      </a:lnTo>
                      <a:lnTo>
                        <a:pt x="12" y="113"/>
                      </a:lnTo>
                      <a:lnTo>
                        <a:pt x="12" y="108"/>
                      </a:lnTo>
                      <a:lnTo>
                        <a:pt x="12" y="106"/>
                      </a:lnTo>
                      <a:lnTo>
                        <a:pt x="11" y="98"/>
                      </a:lnTo>
                      <a:lnTo>
                        <a:pt x="11" y="94"/>
                      </a:lnTo>
                      <a:lnTo>
                        <a:pt x="11" y="90"/>
                      </a:lnTo>
                      <a:lnTo>
                        <a:pt x="8" y="81"/>
                      </a:lnTo>
                      <a:lnTo>
                        <a:pt x="8" y="77"/>
                      </a:lnTo>
                      <a:lnTo>
                        <a:pt x="8" y="76"/>
                      </a:lnTo>
                      <a:lnTo>
                        <a:pt x="8" y="72"/>
                      </a:lnTo>
                      <a:lnTo>
                        <a:pt x="8" y="67"/>
                      </a:lnTo>
                      <a:lnTo>
                        <a:pt x="6" y="56"/>
                      </a:lnTo>
                      <a:lnTo>
                        <a:pt x="6" y="51"/>
                      </a:lnTo>
                      <a:lnTo>
                        <a:pt x="6" y="48"/>
                      </a:lnTo>
                      <a:lnTo>
                        <a:pt x="4" y="30"/>
                      </a:lnTo>
                      <a:lnTo>
                        <a:pt x="5" y="31"/>
                      </a:lnTo>
                      <a:lnTo>
                        <a:pt x="16" y="38"/>
                      </a:lnTo>
                      <a:lnTo>
                        <a:pt x="29" y="37"/>
                      </a:lnTo>
                      <a:lnTo>
                        <a:pt x="33" y="36"/>
                      </a:lnTo>
                      <a:lnTo>
                        <a:pt x="34" y="36"/>
                      </a:lnTo>
                      <a:lnTo>
                        <a:pt x="51" y="26"/>
                      </a:lnTo>
                      <a:lnTo>
                        <a:pt x="53" y="23"/>
                      </a:lnTo>
                      <a:lnTo>
                        <a:pt x="55" y="22"/>
                      </a:lnTo>
                      <a:lnTo>
                        <a:pt x="59" y="19"/>
                      </a:lnTo>
                      <a:lnTo>
                        <a:pt x="66" y="19"/>
                      </a:lnTo>
                      <a:lnTo>
                        <a:pt x="76" y="18"/>
                      </a:lnTo>
                      <a:lnTo>
                        <a:pt x="83" y="18"/>
                      </a:lnTo>
                      <a:lnTo>
                        <a:pt x="95" y="15"/>
                      </a:lnTo>
                      <a:lnTo>
                        <a:pt x="105" y="15"/>
                      </a:lnTo>
                      <a:lnTo>
                        <a:pt x="106" y="13"/>
                      </a:lnTo>
                      <a:lnTo>
                        <a:pt x="120" y="12"/>
                      </a:lnTo>
                      <a:lnTo>
                        <a:pt x="125" y="12"/>
                      </a:lnTo>
                      <a:lnTo>
                        <a:pt x="145" y="9"/>
                      </a:lnTo>
                      <a:lnTo>
                        <a:pt x="152" y="8"/>
                      </a:lnTo>
                      <a:lnTo>
                        <a:pt x="164" y="8"/>
                      </a:lnTo>
                      <a:lnTo>
                        <a:pt x="175" y="5"/>
                      </a:lnTo>
                      <a:lnTo>
                        <a:pt x="181" y="5"/>
                      </a:lnTo>
                      <a:lnTo>
                        <a:pt x="185" y="5"/>
                      </a:lnTo>
                      <a:lnTo>
                        <a:pt x="186" y="4"/>
                      </a:lnTo>
                      <a:lnTo>
                        <a:pt x="189" y="4"/>
                      </a:lnTo>
                      <a:lnTo>
                        <a:pt x="195" y="4"/>
                      </a:lnTo>
                      <a:lnTo>
                        <a:pt x="204" y="2"/>
                      </a:lnTo>
                      <a:lnTo>
                        <a:pt x="218" y="1"/>
                      </a:lnTo>
                      <a:lnTo>
                        <a:pt x="220" y="0"/>
                      </a:lnTo>
                      <a:lnTo>
                        <a:pt x="221" y="6"/>
                      </a:lnTo>
                      <a:lnTo>
                        <a:pt x="222" y="24"/>
                      </a:lnTo>
                      <a:lnTo>
                        <a:pt x="225" y="36"/>
                      </a:lnTo>
                      <a:lnTo>
                        <a:pt x="225" y="41"/>
                      </a:lnTo>
                      <a:lnTo>
                        <a:pt x="225" y="44"/>
                      </a:lnTo>
                      <a:lnTo>
                        <a:pt x="227" y="52"/>
                      </a:lnTo>
                      <a:lnTo>
                        <a:pt x="228" y="55"/>
                      </a:lnTo>
                      <a:lnTo>
                        <a:pt x="229" y="69"/>
                      </a:lnTo>
                      <a:lnTo>
                        <a:pt x="231" y="81"/>
                      </a:lnTo>
                      <a:lnTo>
                        <a:pt x="231" y="84"/>
                      </a:lnTo>
                      <a:lnTo>
                        <a:pt x="232" y="91"/>
                      </a:lnTo>
                      <a:lnTo>
                        <a:pt x="232" y="95"/>
                      </a:lnTo>
                      <a:lnTo>
                        <a:pt x="235" y="109"/>
                      </a:lnTo>
                      <a:lnTo>
                        <a:pt x="235" y="112"/>
                      </a:lnTo>
                      <a:lnTo>
                        <a:pt x="236" y="123"/>
                      </a:lnTo>
                      <a:lnTo>
                        <a:pt x="238" y="128"/>
                      </a:lnTo>
                    </a:path>
                  </a:pathLst>
                </a:custGeom>
                <a:solidFill>
                  <a:srgbClr val="AFABAB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1" name="Freeform 257"/>
                <p:cNvSpPr>
                  <a:spLocks/>
                </p:cNvSpPr>
                <p:nvPr/>
              </p:nvSpPr>
              <p:spPr bwMode="auto">
                <a:xfrm>
                  <a:off x="6150965" y="2093738"/>
                  <a:ext cx="38100" cy="34925"/>
                </a:xfrm>
                <a:custGeom>
                  <a:avLst/>
                  <a:gdLst>
                    <a:gd name="T0" fmla="*/ 0 w 24"/>
                    <a:gd name="T1" fmla="*/ 2147483647 h 23"/>
                    <a:gd name="T2" fmla="*/ 0 w 24"/>
                    <a:gd name="T3" fmla="*/ 0 h 23"/>
                    <a:gd name="T4" fmla="*/ 2147483647 w 24"/>
                    <a:gd name="T5" fmla="*/ 2147483647 h 23"/>
                    <a:gd name="T6" fmla="*/ 2147483647 w 24"/>
                    <a:gd name="T7" fmla="*/ 2147483647 h 23"/>
                    <a:gd name="T8" fmla="*/ 0 w 24"/>
                    <a:gd name="T9" fmla="*/ 2147483647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23"/>
                    <a:gd name="T17" fmla="*/ 24 w 24"/>
                    <a:gd name="T18" fmla="*/ 23 h 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23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23" y="17"/>
                      </a:lnTo>
                      <a:lnTo>
                        <a:pt x="13" y="22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E7E6E6">
                    <a:lumMod val="75000"/>
                  </a:srgbClr>
                </a:solidFill>
                <a:ln w="6350" cap="rnd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42" name="Group 141"/>
                <p:cNvGrpSpPr/>
                <p:nvPr/>
              </p:nvGrpSpPr>
              <p:grpSpPr>
                <a:xfrm>
                  <a:off x="5457228" y="1812750"/>
                  <a:ext cx="1035050" cy="965200"/>
                  <a:chOff x="4576763" y="1812925"/>
                  <a:chExt cx="1035050" cy="965200"/>
                </a:xfrm>
                <a:solidFill>
                  <a:srgbClr val="E7E6E6">
                    <a:lumMod val="75000"/>
                  </a:srgbClr>
                </a:solidFill>
              </p:grpSpPr>
              <p:grpSp>
                <p:nvGrpSpPr>
                  <p:cNvPr id="143" name="Group 140"/>
                  <p:cNvGrpSpPr/>
                  <p:nvPr/>
                </p:nvGrpSpPr>
                <p:grpSpPr>
                  <a:xfrm>
                    <a:off x="4576763" y="1882775"/>
                    <a:ext cx="1035050" cy="895350"/>
                    <a:chOff x="4576763" y="1882775"/>
                    <a:chExt cx="1035050" cy="895350"/>
                  </a:xfrm>
                  <a:grpFill/>
                </p:grpSpPr>
                <p:sp>
                  <p:nvSpPr>
                    <p:cNvPr id="145" name="Freeform 255"/>
                    <p:cNvSpPr>
                      <a:spLocks/>
                    </p:cNvSpPr>
                    <p:nvPr/>
                  </p:nvSpPr>
                  <p:spPr bwMode="auto">
                    <a:xfrm>
                      <a:off x="5083175" y="2108200"/>
                      <a:ext cx="528638" cy="669925"/>
                    </a:xfrm>
                    <a:custGeom>
                      <a:avLst/>
                      <a:gdLst>
                        <a:gd name="T0" fmla="*/ 552814900 w 335"/>
                        <a:gd name="T1" fmla="*/ 344688927 h 455"/>
                        <a:gd name="T2" fmla="*/ 542854417 w 335"/>
                        <a:gd name="T3" fmla="*/ 390212987 h 455"/>
                        <a:gd name="T4" fmla="*/ 495542122 w 335"/>
                        <a:gd name="T5" fmla="*/ 437905745 h 455"/>
                        <a:gd name="T6" fmla="*/ 547834658 w 335"/>
                        <a:gd name="T7" fmla="*/ 505108775 h 455"/>
                        <a:gd name="T8" fmla="*/ 585188048 w 335"/>
                        <a:gd name="T9" fmla="*/ 468255548 h 455"/>
                        <a:gd name="T10" fmla="*/ 595148531 w 335"/>
                        <a:gd name="T11" fmla="*/ 418395473 h 455"/>
                        <a:gd name="T12" fmla="*/ 634990463 w 335"/>
                        <a:gd name="T13" fmla="*/ 390212987 h 455"/>
                        <a:gd name="T14" fmla="*/ 704715423 w 335"/>
                        <a:gd name="T15" fmla="*/ 379373364 h 455"/>
                        <a:gd name="T16" fmla="*/ 774438805 w 335"/>
                        <a:gd name="T17" fmla="*/ 528955154 h 455"/>
                        <a:gd name="T18" fmla="*/ 816772436 w 335"/>
                        <a:gd name="T19" fmla="*/ 622173352 h 455"/>
                        <a:gd name="T20" fmla="*/ 774438805 w 335"/>
                        <a:gd name="T21" fmla="*/ 713222761 h 455"/>
                        <a:gd name="T22" fmla="*/ 749537597 w 335"/>
                        <a:gd name="T23" fmla="*/ 715391550 h 455"/>
                        <a:gd name="T24" fmla="*/ 739577114 w 335"/>
                        <a:gd name="T25" fmla="*/ 789098188 h 455"/>
                        <a:gd name="T26" fmla="*/ 702225302 w 335"/>
                        <a:gd name="T27" fmla="*/ 873644173 h 455"/>
                        <a:gd name="T28" fmla="*/ 659891671 w 335"/>
                        <a:gd name="T29" fmla="*/ 956022840 h 455"/>
                        <a:gd name="T30" fmla="*/ 605109014 w 335"/>
                        <a:gd name="T31" fmla="*/ 964693582 h 455"/>
                        <a:gd name="T32" fmla="*/ 488071760 w 335"/>
                        <a:gd name="T33" fmla="*/ 982036536 h 455"/>
                        <a:gd name="T34" fmla="*/ 413366460 w 335"/>
                        <a:gd name="T35" fmla="*/ 992876067 h 455"/>
                        <a:gd name="T36" fmla="*/ 395935614 w 335"/>
                        <a:gd name="T37" fmla="*/ 982036536 h 455"/>
                        <a:gd name="T38" fmla="*/ 323720534 w 335"/>
                        <a:gd name="T39" fmla="*/ 988539961 h 455"/>
                        <a:gd name="T40" fmla="*/ 301309447 w 335"/>
                        <a:gd name="T41" fmla="*/ 992876067 h 455"/>
                        <a:gd name="T42" fmla="*/ 229094366 w 335"/>
                        <a:gd name="T43" fmla="*/ 997212174 h 455"/>
                        <a:gd name="T44" fmla="*/ 156879236 w 335"/>
                        <a:gd name="T45" fmla="*/ 1008051705 h 455"/>
                        <a:gd name="T46" fmla="*/ 94626192 w 335"/>
                        <a:gd name="T47" fmla="*/ 1012386339 h 455"/>
                        <a:gd name="T48" fmla="*/ 22411093 w 335"/>
                        <a:gd name="T49" fmla="*/ 1023225870 h 455"/>
                        <a:gd name="T50" fmla="*/ 59764501 w 335"/>
                        <a:gd name="T51" fmla="*/ 938679886 h 455"/>
                        <a:gd name="T52" fmla="*/ 99606434 w 335"/>
                        <a:gd name="T53" fmla="*/ 769587732 h 455"/>
                        <a:gd name="T54" fmla="*/ 72215105 w 335"/>
                        <a:gd name="T55" fmla="*/ 680705641 h 455"/>
                        <a:gd name="T56" fmla="*/ 9960486 w 335"/>
                        <a:gd name="T57" fmla="*/ 537627367 h 455"/>
                        <a:gd name="T58" fmla="*/ 4980243 w 335"/>
                        <a:gd name="T59" fmla="*/ 470424338 h 455"/>
                        <a:gd name="T60" fmla="*/ 37351824 w 335"/>
                        <a:gd name="T61" fmla="*/ 375038730 h 455"/>
                        <a:gd name="T62" fmla="*/ 37351824 w 335"/>
                        <a:gd name="T63" fmla="*/ 329513289 h 455"/>
                        <a:gd name="T64" fmla="*/ 57274381 w 335"/>
                        <a:gd name="T65" fmla="*/ 275317108 h 455"/>
                        <a:gd name="T66" fmla="*/ 109566941 w 335"/>
                        <a:gd name="T67" fmla="*/ 210281395 h 455"/>
                        <a:gd name="T68" fmla="*/ 139448391 w 335"/>
                        <a:gd name="T69" fmla="*/ 264477577 h 455"/>
                        <a:gd name="T70" fmla="*/ 156879236 w 335"/>
                        <a:gd name="T71" fmla="*/ 270981001 h 455"/>
                        <a:gd name="T72" fmla="*/ 181782022 w 335"/>
                        <a:gd name="T73" fmla="*/ 201610654 h 455"/>
                        <a:gd name="T74" fmla="*/ 194232626 w 335"/>
                        <a:gd name="T75" fmla="*/ 119231940 h 455"/>
                        <a:gd name="T76" fmla="*/ 234074608 w 335"/>
                        <a:gd name="T77" fmla="*/ 93218221 h 455"/>
                        <a:gd name="T78" fmla="*/ 221624004 w 335"/>
                        <a:gd name="T79" fmla="*/ 34685921 h 455"/>
                        <a:gd name="T80" fmla="*/ 271427997 w 335"/>
                        <a:gd name="T81" fmla="*/ 0 h 455"/>
                        <a:gd name="T82" fmla="*/ 378504769 w 335"/>
                        <a:gd name="T83" fmla="*/ 26013708 h 455"/>
                        <a:gd name="T84" fmla="*/ 488071760 w 335"/>
                        <a:gd name="T85" fmla="*/ 71539160 h 455"/>
                        <a:gd name="T86" fmla="*/ 570245745 w 335"/>
                        <a:gd name="T87" fmla="*/ 145245636 h 455"/>
                        <a:gd name="T88" fmla="*/ 560285262 w 335"/>
                        <a:gd name="T89" fmla="*/ 179931546 h 455"/>
                        <a:gd name="T90" fmla="*/ 577717685 w 335"/>
                        <a:gd name="T91" fmla="*/ 214617502 h 455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w 335"/>
                        <a:gd name="T139" fmla="*/ 0 h 455"/>
                        <a:gd name="T140" fmla="*/ 335 w 335"/>
                        <a:gd name="T141" fmla="*/ 455 h 455"/>
                      </a:gdLst>
                      <a:ahLst/>
                      <a:cxnLst>
                        <a:cxn ang="T92">
                          <a:pos x="T0" y="T1"/>
                        </a:cxn>
                        <a:cxn ang="T93">
                          <a:pos x="T2" y="T3"/>
                        </a:cxn>
                        <a:cxn ang="T94">
                          <a:pos x="T4" y="T5"/>
                        </a:cxn>
                        <a:cxn ang="T95">
                          <a:pos x="T6" y="T7"/>
                        </a:cxn>
                        <a:cxn ang="T96">
                          <a:pos x="T8" y="T9"/>
                        </a:cxn>
                        <a:cxn ang="T97">
                          <a:pos x="T10" y="T11"/>
                        </a:cxn>
                        <a:cxn ang="T98">
                          <a:pos x="T12" y="T13"/>
                        </a:cxn>
                        <a:cxn ang="T99">
                          <a:pos x="T14" y="T15"/>
                        </a:cxn>
                        <a:cxn ang="T100">
                          <a:pos x="T16" y="T17"/>
                        </a:cxn>
                        <a:cxn ang="T101">
                          <a:pos x="T18" y="T19"/>
                        </a:cxn>
                        <a:cxn ang="T102">
                          <a:pos x="T20" y="T21"/>
                        </a:cxn>
                        <a:cxn ang="T103">
                          <a:pos x="T22" y="T23"/>
                        </a:cxn>
                        <a:cxn ang="T104">
                          <a:pos x="T24" y="T25"/>
                        </a:cxn>
                        <a:cxn ang="T105">
                          <a:pos x="T26" y="T27"/>
                        </a:cxn>
                        <a:cxn ang="T106">
                          <a:pos x="T28" y="T29"/>
                        </a:cxn>
                        <a:cxn ang="T107">
                          <a:pos x="T30" y="T31"/>
                        </a:cxn>
                        <a:cxn ang="T108">
                          <a:pos x="T32" y="T33"/>
                        </a:cxn>
                        <a:cxn ang="T109">
                          <a:pos x="T34" y="T35"/>
                        </a:cxn>
                        <a:cxn ang="T110">
                          <a:pos x="T36" y="T37"/>
                        </a:cxn>
                        <a:cxn ang="T111">
                          <a:pos x="T38" y="T39"/>
                        </a:cxn>
                        <a:cxn ang="T112">
                          <a:pos x="T40" y="T41"/>
                        </a:cxn>
                        <a:cxn ang="T113">
                          <a:pos x="T42" y="T43"/>
                        </a:cxn>
                        <a:cxn ang="T114">
                          <a:pos x="T44" y="T45"/>
                        </a:cxn>
                        <a:cxn ang="T115">
                          <a:pos x="T46" y="T47"/>
                        </a:cxn>
                        <a:cxn ang="T116">
                          <a:pos x="T48" y="T49"/>
                        </a:cxn>
                        <a:cxn ang="T117">
                          <a:pos x="T50" y="T51"/>
                        </a:cxn>
                        <a:cxn ang="T118">
                          <a:pos x="T52" y="T53"/>
                        </a:cxn>
                        <a:cxn ang="T119">
                          <a:pos x="T54" y="T55"/>
                        </a:cxn>
                        <a:cxn ang="T120">
                          <a:pos x="T56" y="T57"/>
                        </a:cxn>
                        <a:cxn ang="T121">
                          <a:pos x="T58" y="T59"/>
                        </a:cxn>
                        <a:cxn ang="T122">
                          <a:pos x="T60" y="T61"/>
                        </a:cxn>
                        <a:cxn ang="T123">
                          <a:pos x="T62" y="T63"/>
                        </a:cxn>
                        <a:cxn ang="T124">
                          <a:pos x="T64" y="T65"/>
                        </a:cxn>
                        <a:cxn ang="T125">
                          <a:pos x="T66" y="T67"/>
                        </a:cxn>
                        <a:cxn ang="T126">
                          <a:pos x="T68" y="T69"/>
                        </a:cxn>
                        <a:cxn ang="T127">
                          <a:pos x="T70" y="T71"/>
                        </a:cxn>
                        <a:cxn ang="T128">
                          <a:pos x="T72" y="T73"/>
                        </a:cxn>
                        <a:cxn ang="T129">
                          <a:pos x="T74" y="T75"/>
                        </a:cxn>
                        <a:cxn ang="T130">
                          <a:pos x="T76" y="T77"/>
                        </a:cxn>
                        <a:cxn ang="T131">
                          <a:pos x="T78" y="T79"/>
                        </a:cxn>
                        <a:cxn ang="T132">
                          <a:pos x="T80" y="T81"/>
                        </a:cxn>
                        <a:cxn ang="T133">
                          <a:pos x="T82" y="T83"/>
                        </a:cxn>
                        <a:cxn ang="T134">
                          <a:pos x="T84" y="T85"/>
                        </a:cxn>
                        <a:cxn ang="T135">
                          <a:pos x="T86" y="T87"/>
                        </a:cxn>
                        <a:cxn ang="T136">
                          <a:pos x="T88" y="T89"/>
                        </a:cxn>
                        <a:cxn ang="T137">
                          <a:pos x="T90" y="T91"/>
                        </a:cxn>
                      </a:cxnLst>
                      <a:rect l="T138" t="T139" r="T140" b="T141"/>
                      <a:pathLst>
                        <a:path w="335" h="455">
                          <a:moveTo>
                            <a:pt x="238" y="121"/>
                          </a:moveTo>
                          <a:lnTo>
                            <a:pt x="228" y="149"/>
                          </a:lnTo>
                          <a:lnTo>
                            <a:pt x="225" y="153"/>
                          </a:lnTo>
                          <a:lnTo>
                            <a:pt x="224" y="161"/>
                          </a:lnTo>
                          <a:lnTo>
                            <a:pt x="225" y="167"/>
                          </a:lnTo>
                          <a:lnTo>
                            <a:pt x="221" y="174"/>
                          </a:lnTo>
                          <a:lnTo>
                            <a:pt x="212" y="183"/>
                          </a:lnTo>
                          <a:lnTo>
                            <a:pt x="203" y="188"/>
                          </a:lnTo>
                          <a:lnTo>
                            <a:pt x="202" y="193"/>
                          </a:lnTo>
                          <a:lnTo>
                            <a:pt x="202" y="211"/>
                          </a:lnTo>
                          <a:lnTo>
                            <a:pt x="209" y="220"/>
                          </a:lnTo>
                          <a:lnTo>
                            <a:pt x="223" y="224"/>
                          </a:lnTo>
                          <a:lnTo>
                            <a:pt x="228" y="221"/>
                          </a:lnTo>
                          <a:lnTo>
                            <a:pt x="236" y="210"/>
                          </a:lnTo>
                          <a:lnTo>
                            <a:pt x="238" y="207"/>
                          </a:lnTo>
                          <a:lnTo>
                            <a:pt x="243" y="193"/>
                          </a:lnTo>
                          <a:lnTo>
                            <a:pt x="248" y="190"/>
                          </a:lnTo>
                          <a:lnTo>
                            <a:pt x="242" y="186"/>
                          </a:lnTo>
                          <a:lnTo>
                            <a:pt x="249" y="183"/>
                          </a:lnTo>
                          <a:lnTo>
                            <a:pt x="252" y="178"/>
                          </a:lnTo>
                          <a:lnTo>
                            <a:pt x="261" y="174"/>
                          </a:lnTo>
                          <a:lnTo>
                            <a:pt x="271" y="164"/>
                          </a:lnTo>
                          <a:lnTo>
                            <a:pt x="275" y="164"/>
                          </a:lnTo>
                          <a:lnTo>
                            <a:pt x="289" y="169"/>
                          </a:lnTo>
                          <a:lnTo>
                            <a:pt x="297" y="182"/>
                          </a:lnTo>
                          <a:lnTo>
                            <a:pt x="306" y="201"/>
                          </a:lnTo>
                          <a:lnTo>
                            <a:pt x="317" y="235"/>
                          </a:lnTo>
                          <a:lnTo>
                            <a:pt x="320" y="247"/>
                          </a:lnTo>
                          <a:lnTo>
                            <a:pt x="322" y="257"/>
                          </a:lnTo>
                          <a:lnTo>
                            <a:pt x="334" y="275"/>
                          </a:lnTo>
                          <a:lnTo>
                            <a:pt x="331" y="314"/>
                          </a:lnTo>
                          <a:lnTo>
                            <a:pt x="318" y="328"/>
                          </a:lnTo>
                          <a:lnTo>
                            <a:pt x="317" y="317"/>
                          </a:lnTo>
                          <a:lnTo>
                            <a:pt x="321" y="311"/>
                          </a:lnTo>
                          <a:lnTo>
                            <a:pt x="313" y="311"/>
                          </a:lnTo>
                          <a:lnTo>
                            <a:pt x="307" y="318"/>
                          </a:lnTo>
                          <a:lnTo>
                            <a:pt x="304" y="332"/>
                          </a:lnTo>
                          <a:lnTo>
                            <a:pt x="306" y="338"/>
                          </a:lnTo>
                          <a:lnTo>
                            <a:pt x="303" y="349"/>
                          </a:lnTo>
                          <a:lnTo>
                            <a:pt x="297" y="352"/>
                          </a:lnTo>
                          <a:lnTo>
                            <a:pt x="289" y="364"/>
                          </a:lnTo>
                          <a:lnTo>
                            <a:pt x="288" y="388"/>
                          </a:lnTo>
                          <a:lnTo>
                            <a:pt x="275" y="406"/>
                          </a:lnTo>
                          <a:lnTo>
                            <a:pt x="274" y="421"/>
                          </a:lnTo>
                          <a:lnTo>
                            <a:pt x="271" y="423"/>
                          </a:lnTo>
                          <a:lnTo>
                            <a:pt x="263" y="424"/>
                          </a:lnTo>
                          <a:lnTo>
                            <a:pt x="259" y="424"/>
                          </a:lnTo>
                          <a:lnTo>
                            <a:pt x="246" y="427"/>
                          </a:lnTo>
                          <a:lnTo>
                            <a:pt x="238" y="428"/>
                          </a:lnTo>
                          <a:lnTo>
                            <a:pt x="213" y="433"/>
                          </a:lnTo>
                          <a:lnTo>
                            <a:pt x="199" y="435"/>
                          </a:lnTo>
                          <a:lnTo>
                            <a:pt x="196" y="435"/>
                          </a:lnTo>
                          <a:lnTo>
                            <a:pt x="189" y="437"/>
                          </a:lnTo>
                          <a:lnTo>
                            <a:pt x="169" y="440"/>
                          </a:lnTo>
                          <a:lnTo>
                            <a:pt x="164" y="441"/>
                          </a:lnTo>
                          <a:lnTo>
                            <a:pt x="163" y="434"/>
                          </a:lnTo>
                          <a:lnTo>
                            <a:pt x="162" y="435"/>
                          </a:lnTo>
                          <a:lnTo>
                            <a:pt x="148" y="437"/>
                          </a:lnTo>
                          <a:lnTo>
                            <a:pt x="138" y="438"/>
                          </a:lnTo>
                          <a:lnTo>
                            <a:pt x="133" y="438"/>
                          </a:lnTo>
                          <a:lnTo>
                            <a:pt x="130" y="438"/>
                          </a:lnTo>
                          <a:lnTo>
                            <a:pt x="128" y="440"/>
                          </a:lnTo>
                          <a:lnTo>
                            <a:pt x="124" y="440"/>
                          </a:lnTo>
                          <a:lnTo>
                            <a:pt x="119" y="440"/>
                          </a:lnTo>
                          <a:lnTo>
                            <a:pt x="108" y="442"/>
                          </a:lnTo>
                          <a:lnTo>
                            <a:pt x="95" y="442"/>
                          </a:lnTo>
                          <a:lnTo>
                            <a:pt x="88" y="444"/>
                          </a:lnTo>
                          <a:lnTo>
                            <a:pt x="69" y="447"/>
                          </a:lnTo>
                          <a:lnTo>
                            <a:pt x="63" y="447"/>
                          </a:lnTo>
                          <a:lnTo>
                            <a:pt x="49" y="448"/>
                          </a:lnTo>
                          <a:lnTo>
                            <a:pt x="48" y="449"/>
                          </a:lnTo>
                          <a:lnTo>
                            <a:pt x="38" y="449"/>
                          </a:lnTo>
                          <a:lnTo>
                            <a:pt x="26" y="452"/>
                          </a:lnTo>
                          <a:lnTo>
                            <a:pt x="19" y="452"/>
                          </a:lnTo>
                          <a:lnTo>
                            <a:pt x="9" y="454"/>
                          </a:lnTo>
                          <a:lnTo>
                            <a:pt x="2" y="454"/>
                          </a:lnTo>
                          <a:lnTo>
                            <a:pt x="13" y="442"/>
                          </a:lnTo>
                          <a:lnTo>
                            <a:pt x="24" y="416"/>
                          </a:lnTo>
                          <a:lnTo>
                            <a:pt x="33" y="396"/>
                          </a:lnTo>
                          <a:lnTo>
                            <a:pt x="37" y="377"/>
                          </a:lnTo>
                          <a:lnTo>
                            <a:pt x="40" y="341"/>
                          </a:lnTo>
                          <a:lnTo>
                            <a:pt x="38" y="339"/>
                          </a:lnTo>
                          <a:lnTo>
                            <a:pt x="34" y="314"/>
                          </a:lnTo>
                          <a:lnTo>
                            <a:pt x="29" y="302"/>
                          </a:lnTo>
                          <a:lnTo>
                            <a:pt x="11" y="267"/>
                          </a:lnTo>
                          <a:lnTo>
                            <a:pt x="11" y="265"/>
                          </a:lnTo>
                          <a:lnTo>
                            <a:pt x="4" y="239"/>
                          </a:lnTo>
                          <a:lnTo>
                            <a:pt x="6" y="238"/>
                          </a:lnTo>
                          <a:lnTo>
                            <a:pt x="8" y="228"/>
                          </a:lnTo>
                          <a:lnTo>
                            <a:pt x="2" y="208"/>
                          </a:lnTo>
                          <a:lnTo>
                            <a:pt x="0" y="204"/>
                          </a:lnTo>
                          <a:lnTo>
                            <a:pt x="6" y="188"/>
                          </a:lnTo>
                          <a:lnTo>
                            <a:pt x="15" y="167"/>
                          </a:lnTo>
                          <a:lnTo>
                            <a:pt x="15" y="158"/>
                          </a:lnTo>
                          <a:lnTo>
                            <a:pt x="15" y="150"/>
                          </a:lnTo>
                          <a:lnTo>
                            <a:pt x="15" y="146"/>
                          </a:lnTo>
                          <a:lnTo>
                            <a:pt x="11" y="133"/>
                          </a:lnTo>
                          <a:lnTo>
                            <a:pt x="23" y="123"/>
                          </a:lnTo>
                          <a:lnTo>
                            <a:pt x="23" y="121"/>
                          </a:lnTo>
                          <a:lnTo>
                            <a:pt x="23" y="107"/>
                          </a:lnTo>
                          <a:lnTo>
                            <a:pt x="29" y="107"/>
                          </a:lnTo>
                          <a:lnTo>
                            <a:pt x="44" y="94"/>
                          </a:lnTo>
                          <a:lnTo>
                            <a:pt x="59" y="76"/>
                          </a:lnTo>
                          <a:lnTo>
                            <a:pt x="54" y="93"/>
                          </a:lnTo>
                          <a:lnTo>
                            <a:pt x="56" y="116"/>
                          </a:lnTo>
                          <a:lnTo>
                            <a:pt x="63" y="94"/>
                          </a:lnTo>
                          <a:lnTo>
                            <a:pt x="66" y="107"/>
                          </a:lnTo>
                          <a:lnTo>
                            <a:pt x="63" y="119"/>
                          </a:lnTo>
                          <a:lnTo>
                            <a:pt x="66" y="119"/>
                          </a:lnTo>
                          <a:lnTo>
                            <a:pt x="70" y="105"/>
                          </a:lnTo>
                          <a:lnTo>
                            <a:pt x="73" y="90"/>
                          </a:lnTo>
                          <a:lnTo>
                            <a:pt x="70" y="68"/>
                          </a:lnTo>
                          <a:lnTo>
                            <a:pt x="70" y="64"/>
                          </a:lnTo>
                          <a:lnTo>
                            <a:pt x="78" y="52"/>
                          </a:lnTo>
                          <a:lnTo>
                            <a:pt x="90" y="48"/>
                          </a:lnTo>
                          <a:lnTo>
                            <a:pt x="97" y="47"/>
                          </a:lnTo>
                          <a:lnTo>
                            <a:pt x="97" y="40"/>
                          </a:lnTo>
                          <a:lnTo>
                            <a:pt x="88" y="33"/>
                          </a:lnTo>
                          <a:lnTo>
                            <a:pt x="88" y="19"/>
                          </a:lnTo>
                          <a:lnTo>
                            <a:pt x="92" y="16"/>
                          </a:lnTo>
                          <a:lnTo>
                            <a:pt x="92" y="5"/>
                          </a:lnTo>
                          <a:lnTo>
                            <a:pt x="108" y="4"/>
                          </a:lnTo>
                          <a:lnTo>
                            <a:pt x="112" y="0"/>
                          </a:lnTo>
                          <a:lnTo>
                            <a:pt x="116" y="2"/>
                          </a:lnTo>
                          <a:lnTo>
                            <a:pt x="131" y="9"/>
                          </a:lnTo>
                          <a:lnTo>
                            <a:pt x="155" y="12"/>
                          </a:lnTo>
                          <a:lnTo>
                            <a:pt x="163" y="23"/>
                          </a:lnTo>
                          <a:lnTo>
                            <a:pt x="181" y="26"/>
                          </a:lnTo>
                          <a:lnTo>
                            <a:pt x="199" y="33"/>
                          </a:lnTo>
                          <a:lnTo>
                            <a:pt x="212" y="33"/>
                          </a:lnTo>
                          <a:lnTo>
                            <a:pt x="221" y="48"/>
                          </a:lnTo>
                          <a:lnTo>
                            <a:pt x="232" y="64"/>
                          </a:lnTo>
                          <a:lnTo>
                            <a:pt x="224" y="62"/>
                          </a:lnTo>
                          <a:lnTo>
                            <a:pt x="221" y="71"/>
                          </a:lnTo>
                          <a:lnTo>
                            <a:pt x="228" y="80"/>
                          </a:lnTo>
                          <a:lnTo>
                            <a:pt x="232" y="82"/>
                          </a:lnTo>
                          <a:lnTo>
                            <a:pt x="232" y="84"/>
                          </a:lnTo>
                          <a:lnTo>
                            <a:pt x="235" y="96"/>
                          </a:lnTo>
                          <a:lnTo>
                            <a:pt x="238" y="121"/>
                          </a:lnTo>
                        </a:path>
                      </a:pathLst>
                    </a:custGeom>
                    <a:solidFill>
                      <a:srgbClr val="40A8CC"/>
                    </a:solidFill>
                    <a:ln w="6350" cap="rnd">
                      <a:solidFill>
                        <a:sysClr val="window" lastClr="FFFFFF">
                          <a:lumMod val="50000"/>
                          <a:lumOff val="50000"/>
                        </a:sysClr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/>
                      <a:endParaRPr lang="en-US">
                        <a:solidFill>
                          <a:prstClr val="white"/>
                        </a:solidFill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46" name="Freeform 256"/>
                    <p:cNvSpPr>
                      <a:spLocks/>
                    </p:cNvSpPr>
                    <p:nvPr/>
                  </p:nvSpPr>
                  <p:spPr bwMode="auto">
                    <a:xfrm>
                      <a:off x="4576763" y="1882775"/>
                      <a:ext cx="830262" cy="374650"/>
                    </a:xfrm>
                    <a:custGeom>
                      <a:avLst/>
                      <a:gdLst>
                        <a:gd name="T0" fmla="*/ 720284567 w 525"/>
                        <a:gd name="T1" fmla="*/ 400315088 h 254"/>
                        <a:gd name="T2" fmla="*/ 682769394 w 525"/>
                        <a:gd name="T3" fmla="*/ 402490713 h 254"/>
                        <a:gd name="T4" fmla="*/ 647756076 w 525"/>
                        <a:gd name="T5" fmla="*/ 387261341 h 254"/>
                        <a:gd name="T6" fmla="*/ 572725729 w 525"/>
                        <a:gd name="T7" fmla="*/ 539555055 h 254"/>
                        <a:gd name="T8" fmla="*/ 557720925 w 525"/>
                        <a:gd name="T9" fmla="*/ 576540671 h 254"/>
                        <a:gd name="T10" fmla="*/ 492694835 w 525"/>
                        <a:gd name="T11" fmla="*/ 424246957 h 254"/>
                        <a:gd name="T12" fmla="*/ 465183919 w 525"/>
                        <a:gd name="T13" fmla="*/ 415544460 h 254"/>
                        <a:gd name="T14" fmla="*/ 450177533 w 525"/>
                        <a:gd name="T15" fmla="*/ 415544460 h 254"/>
                        <a:gd name="T16" fmla="*/ 445175405 w 525"/>
                        <a:gd name="T17" fmla="*/ 393788215 h 254"/>
                        <a:gd name="T18" fmla="*/ 410161988 w 525"/>
                        <a:gd name="T19" fmla="*/ 376383127 h 254"/>
                        <a:gd name="T20" fmla="*/ 340133770 w 525"/>
                        <a:gd name="T21" fmla="*/ 376383127 h 254"/>
                        <a:gd name="T22" fmla="*/ 322627110 w 525"/>
                        <a:gd name="T23" fmla="*/ 369856253 h 254"/>
                        <a:gd name="T24" fmla="*/ 285111937 w 525"/>
                        <a:gd name="T25" fmla="*/ 358978131 h 254"/>
                        <a:gd name="T26" fmla="*/ 257601021 w 525"/>
                        <a:gd name="T27" fmla="*/ 341573135 h 254"/>
                        <a:gd name="T28" fmla="*/ 95037304 w 525"/>
                        <a:gd name="T29" fmla="*/ 315465641 h 254"/>
                        <a:gd name="T30" fmla="*/ 37515186 w 525"/>
                        <a:gd name="T31" fmla="*/ 271953152 h 254"/>
                        <a:gd name="T32" fmla="*/ 30011202 w 525"/>
                        <a:gd name="T33" fmla="*/ 241494409 h 254"/>
                        <a:gd name="T34" fmla="*/ 92537031 w 525"/>
                        <a:gd name="T35" fmla="*/ 197981920 h 254"/>
                        <a:gd name="T36" fmla="*/ 137554631 w 525"/>
                        <a:gd name="T37" fmla="*/ 184928127 h 254"/>
                        <a:gd name="T38" fmla="*/ 265105004 w 525"/>
                        <a:gd name="T39" fmla="*/ 124010641 h 254"/>
                        <a:gd name="T40" fmla="*/ 317624982 w 525"/>
                        <a:gd name="T41" fmla="*/ 65268757 h 254"/>
                        <a:gd name="T42" fmla="*/ 345135898 w 525"/>
                        <a:gd name="T43" fmla="*/ 28283130 h 254"/>
                        <a:gd name="T44" fmla="*/ 417664489 w 525"/>
                        <a:gd name="T45" fmla="*/ 0 h 254"/>
                        <a:gd name="T46" fmla="*/ 467684193 w 525"/>
                        <a:gd name="T47" fmla="*/ 8702501 h 254"/>
                        <a:gd name="T48" fmla="*/ 382651071 w 525"/>
                        <a:gd name="T49" fmla="*/ 67444382 h 254"/>
                        <a:gd name="T50" fmla="*/ 360142284 w 525"/>
                        <a:gd name="T51" fmla="*/ 104430021 h 254"/>
                        <a:gd name="T52" fmla="*/ 347637753 w 525"/>
                        <a:gd name="T53" fmla="*/ 139240013 h 254"/>
                        <a:gd name="T54" fmla="*/ 422666617 w 525"/>
                        <a:gd name="T55" fmla="*/ 139240013 h 254"/>
                        <a:gd name="T56" fmla="*/ 512701768 w 525"/>
                        <a:gd name="T57" fmla="*/ 169698755 h 254"/>
                        <a:gd name="T58" fmla="*/ 607740629 w 525"/>
                        <a:gd name="T59" fmla="*/ 226265038 h 254"/>
                        <a:gd name="T60" fmla="*/ 690273378 w 525"/>
                        <a:gd name="T61" fmla="*/ 213211291 h 254"/>
                        <a:gd name="T62" fmla="*/ 697775780 w 525"/>
                        <a:gd name="T63" fmla="*/ 213211291 h 254"/>
                        <a:gd name="T64" fmla="*/ 790312786 w 525"/>
                        <a:gd name="T65" fmla="*/ 163171882 h 254"/>
                        <a:gd name="T66" fmla="*/ 855337491 w 525"/>
                        <a:gd name="T67" fmla="*/ 154469384 h 254"/>
                        <a:gd name="T68" fmla="*/ 947874497 w 525"/>
                        <a:gd name="T69" fmla="*/ 124010641 h 254"/>
                        <a:gd name="T70" fmla="*/ 985389671 w 525"/>
                        <a:gd name="T71" fmla="*/ 178401253 h 254"/>
                        <a:gd name="T72" fmla="*/ 1045413632 w 525"/>
                        <a:gd name="T73" fmla="*/ 180576878 h 254"/>
                        <a:gd name="T74" fmla="*/ 1080426950 w 525"/>
                        <a:gd name="T75" fmla="*/ 189279376 h 254"/>
                        <a:gd name="T76" fmla="*/ 1132946928 w 525"/>
                        <a:gd name="T77" fmla="*/ 163171882 h 254"/>
                        <a:gd name="T78" fmla="*/ 1155455715 w 525"/>
                        <a:gd name="T79" fmla="*/ 154469384 h 254"/>
                        <a:gd name="T80" fmla="*/ 1160457844 w 525"/>
                        <a:gd name="T81" fmla="*/ 189279376 h 254"/>
                        <a:gd name="T82" fmla="*/ 1192970889 w 525"/>
                        <a:gd name="T83" fmla="*/ 245845658 h 254"/>
                        <a:gd name="T84" fmla="*/ 1215479676 w 525"/>
                        <a:gd name="T85" fmla="*/ 263250654 h 254"/>
                        <a:gd name="T86" fmla="*/ 1242990593 w 525"/>
                        <a:gd name="T87" fmla="*/ 254548156 h 254"/>
                        <a:gd name="T88" fmla="*/ 1295512152 w 525"/>
                        <a:gd name="T89" fmla="*/ 269777527 h 254"/>
                        <a:gd name="T90" fmla="*/ 1245492448 w 525"/>
                        <a:gd name="T91" fmla="*/ 289358148 h 254"/>
                        <a:gd name="T92" fmla="*/ 1200474872 w 525"/>
                        <a:gd name="T93" fmla="*/ 289358148 h 254"/>
                        <a:gd name="T94" fmla="*/ 1132946928 w 525"/>
                        <a:gd name="T95" fmla="*/ 302411895 h 254"/>
                        <a:gd name="T96" fmla="*/ 1070422693 w 525"/>
                        <a:gd name="T97" fmla="*/ 293709397 h 254"/>
                        <a:gd name="T98" fmla="*/ 1010398732 w 525"/>
                        <a:gd name="T99" fmla="*/ 300236270 h 254"/>
                        <a:gd name="T100" fmla="*/ 920363581 w 525"/>
                        <a:gd name="T101" fmla="*/ 289358148 h 254"/>
                        <a:gd name="T102" fmla="*/ 880348134 w 525"/>
                        <a:gd name="T103" fmla="*/ 324168139 h 254"/>
                        <a:gd name="T104" fmla="*/ 845334816 w 525"/>
                        <a:gd name="T105" fmla="*/ 335046262 h 254"/>
                        <a:gd name="T106" fmla="*/ 785310657 w 525"/>
                        <a:gd name="T107" fmla="*/ 339397511 h 254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w 525"/>
                        <a:gd name="T163" fmla="*/ 0 h 254"/>
                        <a:gd name="T164" fmla="*/ 525 w 525"/>
                        <a:gd name="T165" fmla="*/ 254 h 254"/>
                      </a:gdLst>
                      <a:ahLst/>
                      <a:cxnLst>
                        <a:cxn ang="T108">
                          <a:pos x="T0" y="T1"/>
                        </a:cxn>
                        <a:cxn ang="T109">
                          <a:pos x="T2" y="T3"/>
                        </a:cxn>
                        <a:cxn ang="T110">
                          <a:pos x="T4" y="T5"/>
                        </a:cxn>
                        <a:cxn ang="T111">
                          <a:pos x="T6" y="T7"/>
                        </a:cxn>
                        <a:cxn ang="T112">
                          <a:pos x="T8" y="T9"/>
                        </a:cxn>
                        <a:cxn ang="T113">
                          <a:pos x="T10" y="T11"/>
                        </a:cxn>
                        <a:cxn ang="T114">
                          <a:pos x="T12" y="T13"/>
                        </a:cxn>
                        <a:cxn ang="T115">
                          <a:pos x="T14" y="T15"/>
                        </a:cxn>
                        <a:cxn ang="T116">
                          <a:pos x="T16" y="T17"/>
                        </a:cxn>
                        <a:cxn ang="T117">
                          <a:pos x="T18" y="T19"/>
                        </a:cxn>
                        <a:cxn ang="T118">
                          <a:pos x="T20" y="T21"/>
                        </a:cxn>
                        <a:cxn ang="T119">
                          <a:pos x="T22" y="T23"/>
                        </a:cxn>
                        <a:cxn ang="T120">
                          <a:pos x="T24" y="T25"/>
                        </a:cxn>
                        <a:cxn ang="T121">
                          <a:pos x="T26" y="T27"/>
                        </a:cxn>
                        <a:cxn ang="T122">
                          <a:pos x="T28" y="T29"/>
                        </a:cxn>
                        <a:cxn ang="T123">
                          <a:pos x="T30" y="T31"/>
                        </a:cxn>
                        <a:cxn ang="T124">
                          <a:pos x="T32" y="T33"/>
                        </a:cxn>
                        <a:cxn ang="T125">
                          <a:pos x="T34" y="T35"/>
                        </a:cxn>
                        <a:cxn ang="T126">
                          <a:pos x="T36" y="T37"/>
                        </a:cxn>
                        <a:cxn ang="T127">
                          <a:pos x="T38" y="T39"/>
                        </a:cxn>
                        <a:cxn ang="T128">
                          <a:pos x="T40" y="T41"/>
                        </a:cxn>
                        <a:cxn ang="T129">
                          <a:pos x="T42" y="T43"/>
                        </a:cxn>
                        <a:cxn ang="T130">
                          <a:pos x="T44" y="T45"/>
                        </a:cxn>
                        <a:cxn ang="T131">
                          <a:pos x="T46" y="T47"/>
                        </a:cxn>
                        <a:cxn ang="T132">
                          <a:pos x="T48" y="T49"/>
                        </a:cxn>
                        <a:cxn ang="T133">
                          <a:pos x="T50" y="T51"/>
                        </a:cxn>
                        <a:cxn ang="T134">
                          <a:pos x="T52" y="T53"/>
                        </a:cxn>
                        <a:cxn ang="T135">
                          <a:pos x="T54" y="T55"/>
                        </a:cxn>
                        <a:cxn ang="T136">
                          <a:pos x="T56" y="T57"/>
                        </a:cxn>
                        <a:cxn ang="T137">
                          <a:pos x="T58" y="T59"/>
                        </a:cxn>
                        <a:cxn ang="T138">
                          <a:pos x="T60" y="T61"/>
                        </a:cxn>
                        <a:cxn ang="T139">
                          <a:pos x="T62" y="T63"/>
                        </a:cxn>
                        <a:cxn ang="T140">
                          <a:pos x="T64" y="T65"/>
                        </a:cxn>
                        <a:cxn ang="T141">
                          <a:pos x="T66" y="T67"/>
                        </a:cxn>
                        <a:cxn ang="T142">
                          <a:pos x="T68" y="T69"/>
                        </a:cxn>
                        <a:cxn ang="T143">
                          <a:pos x="T70" y="T71"/>
                        </a:cxn>
                        <a:cxn ang="T144">
                          <a:pos x="T72" y="T73"/>
                        </a:cxn>
                        <a:cxn ang="T145">
                          <a:pos x="T74" y="T75"/>
                        </a:cxn>
                        <a:cxn ang="T146">
                          <a:pos x="T76" y="T77"/>
                        </a:cxn>
                        <a:cxn ang="T147">
                          <a:pos x="T78" y="T79"/>
                        </a:cxn>
                        <a:cxn ang="T148">
                          <a:pos x="T80" y="T81"/>
                        </a:cxn>
                        <a:cxn ang="T149">
                          <a:pos x="T82" y="T83"/>
                        </a:cxn>
                        <a:cxn ang="T150">
                          <a:pos x="T84" y="T85"/>
                        </a:cxn>
                        <a:cxn ang="T151">
                          <a:pos x="T86" y="T87"/>
                        </a:cxn>
                        <a:cxn ang="T152">
                          <a:pos x="T88" y="T89"/>
                        </a:cxn>
                        <a:cxn ang="T153">
                          <a:pos x="T90" y="T91"/>
                        </a:cxn>
                        <a:cxn ang="T154">
                          <a:pos x="T92" y="T93"/>
                        </a:cxn>
                        <a:cxn ang="T155">
                          <a:pos x="T94" y="T95"/>
                        </a:cxn>
                        <a:cxn ang="T156">
                          <a:pos x="T96" y="T97"/>
                        </a:cxn>
                        <a:cxn ang="T157">
                          <a:pos x="T98" y="T99"/>
                        </a:cxn>
                        <a:cxn ang="T158">
                          <a:pos x="T100" y="T101"/>
                        </a:cxn>
                        <a:cxn ang="T159">
                          <a:pos x="T102" y="T103"/>
                        </a:cxn>
                        <a:cxn ang="T160">
                          <a:pos x="T104" y="T105"/>
                        </a:cxn>
                        <a:cxn ang="T161">
                          <a:pos x="T106" y="T107"/>
                        </a:cxn>
                      </a:cxnLst>
                      <a:rect l="T162" t="T163" r="T164" b="T165"/>
                      <a:pathLst>
                        <a:path w="525" h="254">
                          <a:moveTo>
                            <a:pt x="305" y="172"/>
                          </a:moveTo>
                          <a:lnTo>
                            <a:pt x="291" y="175"/>
                          </a:lnTo>
                          <a:lnTo>
                            <a:pt x="282" y="162"/>
                          </a:lnTo>
                          <a:lnTo>
                            <a:pt x="276" y="176"/>
                          </a:lnTo>
                          <a:lnTo>
                            <a:pt x="265" y="176"/>
                          </a:lnTo>
                          <a:lnTo>
                            <a:pt x="262" y="169"/>
                          </a:lnTo>
                          <a:lnTo>
                            <a:pt x="246" y="201"/>
                          </a:lnTo>
                          <a:lnTo>
                            <a:pt x="232" y="236"/>
                          </a:lnTo>
                          <a:lnTo>
                            <a:pt x="225" y="250"/>
                          </a:lnTo>
                          <a:lnTo>
                            <a:pt x="226" y="253"/>
                          </a:lnTo>
                          <a:lnTo>
                            <a:pt x="219" y="250"/>
                          </a:lnTo>
                          <a:lnTo>
                            <a:pt x="200" y="186"/>
                          </a:lnTo>
                          <a:lnTo>
                            <a:pt x="197" y="184"/>
                          </a:lnTo>
                          <a:lnTo>
                            <a:pt x="189" y="182"/>
                          </a:lnTo>
                          <a:lnTo>
                            <a:pt x="189" y="180"/>
                          </a:lnTo>
                          <a:lnTo>
                            <a:pt x="183" y="182"/>
                          </a:lnTo>
                          <a:lnTo>
                            <a:pt x="179" y="179"/>
                          </a:lnTo>
                          <a:lnTo>
                            <a:pt x="181" y="172"/>
                          </a:lnTo>
                          <a:lnTo>
                            <a:pt x="178" y="168"/>
                          </a:lnTo>
                          <a:lnTo>
                            <a:pt x="167" y="164"/>
                          </a:lnTo>
                          <a:lnTo>
                            <a:pt x="147" y="162"/>
                          </a:lnTo>
                          <a:lnTo>
                            <a:pt x="139" y="164"/>
                          </a:lnTo>
                          <a:lnTo>
                            <a:pt x="134" y="161"/>
                          </a:lnTo>
                          <a:lnTo>
                            <a:pt x="129" y="161"/>
                          </a:lnTo>
                          <a:lnTo>
                            <a:pt x="121" y="161"/>
                          </a:lnTo>
                          <a:lnTo>
                            <a:pt x="114" y="157"/>
                          </a:lnTo>
                          <a:lnTo>
                            <a:pt x="110" y="155"/>
                          </a:lnTo>
                          <a:lnTo>
                            <a:pt x="103" y="151"/>
                          </a:lnTo>
                          <a:lnTo>
                            <a:pt x="44" y="140"/>
                          </a:lnTo>
                          <a:lnTo>
                            <a:pt x="38" y="139"/>
                          </a:lnTo>
                          <a:lnTo>
                            <a:pt x="23" y="133"/>
                          </a:lnTo>
                          <a:lnTo>
                            <a:pt x="15" y="119"/>
                          </a:lnTo>
                          <a:lnTo>
                            <a:pt x="0" y="112"/>
                          </a:lnTo>
                          <a:lnTo>
                            <a:pt x="12" y="105"/>
                          </a:lnTo>
                          <a:lnTo>
                            <a:pt x="29" y="97"/>
                          </a:lnTo>
                          <a:lnTo>
                            <a:pt x="37" y="88"/>
                          </a:lnTo>
                          <a:lnTo>
                            <a:pt x="47" y="82"/>
                          </a:lnTo>
                          <a:lnTo>
                            <a:pt x="55" y="82"/>
                          </a:lnTo>
                          <a:lnTo>
                            <a:pt x="84" y="70"/>
                          </a:lnTo>
                          <a:lnTo>
                            <a:pt x="106" y="54"/>
                          </a:lnTo>
                          <a:lnTo>
                            <a:pt x="110" y="45"/>
                          </a:lnTo>
                          <a:lnTo>
                            <a:pt x="127" y="30"/>
                          </a:lnTo>
                          <a:lnTo>
                            <a:pt x="134" y="25"/>
                          </a:lnTo>
                          <a:lnTo>
                            <a:pt x="141" y="13"/>
                          </a:lnTo>
                          <a:lnTo>
                            <a:pt x="161" y="2"/>
                          </a:lnTo>
                          <a:lnTo>
                            <a:pt x="170" y="0"/>
                          </a:lnTo>
                          <a:lnTo>
                            <a:pt x="189" y="1"/>
                          </a:lnTo>
                          <a:lnTo>
                            <a:pt x="190" y="4"/>
                          </a:lnTo>
                          <a:lnTo>
                            <a:pt x="172" y="18"/>
                          </a:lnTo>
                          <a:lnTo>
                            <a:pt x="156" y="31"/>
                          </a:lnTo>
                          <a:lnTo>
                            <a:pt x="154" y="37"/>
                          </a:lnTo>
                          <a:lnTo>
                            <a:pt x="147" y="45"/>
                          </a:lnTo>
                          <a:lnTo>
                            <a:pt x="147" y="52"/>
                          </a:lnTo>
                          <a:lnTo>
                            <a:pt x="142" y="61"/>
                          </a:lnTo>
                          <a:lnTo>
                            <a:pt x="157" y="61"/>
                          </a:lnTo>
                          <a:lnTo>
                            <a:pt x="172" y="61"/>
                          </a:lnTo>
                          <a:lnTo>
                            <a:pt x="196" y="63"/>
                          </a:lnTo>
                          <a:lnTo>
                            <a:pt x="208" y="75"/>
                          </a:lnTo>
                          <a:lnTo>
                            <a:pt x="229" y="100"/>
                          </a:lnTo>
                          <a:lnTo>
                            <a:pt x="246" y="98"/>
                          </a:lnTo>
                          <a:lnTo>
                            <a:pt x="273" y="97"/>
                          </a:lnTo>
                          <a:lnTo>
                            <a:pt x="279" y="94"/>
                          </a:lnTo>
                          <a:lnTo>
                            <a:pt x="276" y="90"/>
                          </a:lnTo>
                          <a:lnTo>
                            <a:pt x="282" y="94"/>
                          </a:lnTo>
                          <a:lnTo>
                            <a:pt x="290" y="93"/>
                          </a:lnTo>
                          <a:lnTo>
                            <a:pt x="319" y="72"/>
                          </a:lnTo>
                          <a:lnTo>
                            <a:pt x="337" y="66"/>
                          </a:lnTo>
                          <a:lnTo>
                            <a:pt x="345" y="68"/>
                          </a:lnTo>
                          <a:lnTo>
                            <a:pt x="365" y="65"/>
                          </a:lnTo>
                          <a:lnTo>
                            <a:pt x="382" y="54"/>
                          </a:lnTo>
                          <a:lnTo>
                            <a:pt x="400" y="50"/>
                          </a:lnTo>
                          <a:lnTo>
                            <a:pt x="400" y="79"/>
                          </a:lnTo>
                          <a:lnTo>
                            <a:pt x="405" y="82"/>
                          </a:lnTo>
                          <a:lnTo>
                            <a:pt x="424" y="80"/>
                          </a:lnTo>
                          <a:lnTo>
                            <a:pt x="432" y="77"/>
                          </a:lnTo>
                          <a:lnTo>
                            <a:pt x="438" y="84"/>
                          </a:lnTo>
                          <a:lnTo>
                            <a:pt x="447" y="73"/>
                          </a:lnTo>
                          <a:lnTo>
                            <a:pt x="459" y="72"/>
                          </a:lnTo>
                          <a:lnTo>
                            <a:pt x="463" y="66"/>
                          </a:lnTo>
                          <a:lnTo>
                            <a:pt x="468" y="68"/>
                          </a:lnTo>
                          <a:lnTo>
                            <a:pt x="470" y="70"/>
                          </a:lnTo>
                          <a:lnTo>
                            <a:pt x="470" y="84"/>
                          </a:lnTo>
                          <a:lnTo>
                            <a:pt x="476" y="104"/>
                          </a:lnTo>
                          <a:lnTo>
                            <a:pt x="483" y="107"/>
                          </a:lnTo>
                          <a:lnTo>
                            <a:pt x="488" y="115"/>
                          </a:lnTo>
                          <a:lnTo>
                            <a:pt x="492" y="115"/>
                          </a:lnTo>
                          <a:lnTo>
                            <a:pt x="497" y="108"/>
                          </a:lnTo>
                          <a:lnTo>
                            <a:pt x="503" y="111"/>
                          </a:lnTo>
                          <a:lnTo>
                            <a:pt x="511" y="108"/>
                          </a:lnTo>
                          <a:lnTo>
                            <a:pt x="524" y="118"/>
                          </a:lnTo>
                          <a:lnTo>
                            <a:pt x="514" y="126"/>
                          </a:lnTo>
                          <a:lnTo>
                            <a:pt x="504" y="127"/>
                          </a:lnTo>
                          <a:lnTo>
                            <a:pt x="494" y="125"/>
                          </a:lnTo>
                          <a:lnTo>
                            <a:pt x="486" y="127"/>
                          </a:lnTo>
                          <a:lnTo>
                            <a:pt x="478" y="125"/>
                          </a:lnTo>
                          <a:lnTo>
                            <a:pt x="459" y="133"/>
                          </a:lnTo>
                          <a:lnTo>
                            <a:pt x="438" y="125"/>
                          </a:lnTo>
                          <a:lnTo>
                            <a:pt x="434" y="129"/>
                          </a:lnTo>
                          <a:lnTo>
                            <a:pt x="432" y="148"/>
                          </a:lnTo>
                          <a:lnTo>
                            <a:pt x="410" y="132"/>
                          </a:lnTo>
                          <a:lnTo>
                            <a:pt x="400" y="129"/>
                          </a:lnTo>
                          <a:lnTo>
                            <a:pt x="371" y="127"/>
                          </a:lnTo>
                          <a:lnTo>
                            <a:pt x="365" y="139"/>
                          </a:lnTo>
                          <a:lnTo>
                            <a:pt x="355" y="143"/>
                          </a:lnTo>
                          <a:lnTo>
                            <a:pt x="347" y="144"/>
                          </a:lnTo>
                          <a:lnTo>
                            <a:pt x="341" y="148"/>
                          </a:lnTo>
                          <a:lnTo>
                            <a:pt x="327" y="145"/>
                          </a:lnTo>
                          <a:lnTo>
                            <a:pt x="317" y="150"/>
                          </a:lnTo>
                          <a:lnTo>
                            <a:pt x="305" y="172"/>
                          </a:lnTo>
                        </a:path>
                      </a:pathLst>
                    </a:custGeom>
                    <a:solidFill>
                      <a:srgbClr val="40A8CC"/>
                    </a:solidFill>
                    <a:ln w="6350" cap="rnd">
                      <a:solidFill>
                        <a:sysClr val="window" lastClr="FFFFFF">
                          <a:lumMod val="50000"/>
                          <a:lumOff val="50000"/>
                        </a:sysClr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/>
                      <a:endParaRPr lang="en-US">
                        <a:solidFill>
                          <a:prstClr val="white"/>
                        </a:solidFill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144" name="Freeform 258"/>
                  <p:cNvSpPr>
                    <a:spLocks/>
                  </p:cNvSpPr>
                  <p:nvPr/>
                </p:nvSpPr>
                <p:spPr bwMode="auto">
                  <a:xfrm>
                    <a:off x="4718050" y="1812925"/>
                    <a:ext cx="36513" cy="33338"/>
                  </a:xfrm>
                  <a:custGeom>
                    <a:avLst/>
                    <a:gdLst>
                      <a:gd name="T0" fmla="*/ 0 w 23"/>
                      <a:gd name="T1" fmla="*/ 14706407 h 23"/>
                      <a:gd name="T2" fmla="*/ 55444203 w 23"/>
                      <a:gd name="T3" fmla="*/ 0 h 23"/>
                      <a:gd name="T4" fmla="*/ 47884415 w 23"/>
                      <a:gd name="T5" fmla="*/ 14706407 h 23"/>
                      <a:gd name="T6" fmla="*/ 32763275 w 23"/>
                      <a:gd name="T7" fmla="*/ 46222408 h 23"/>
                      <a:gd name="T8" fmla="*/ 0 w 23"/>
                      <a:gd name="T9" fmla="*/ 14706407 h 2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3"/>
                      <a:gd name="T16" fmla="*/ 0 h 23"/>
                      <a:gd name="T17" fmla="*/ 23 w 23"/>
                      <a:gd name="T18" fmla="*/ 23 h 2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3" h="23">
                        <a:moveTo>
                          <a:pt x="0" y="7"/>
                        </a:moveTo>
                        <a:lnTo>
                          <a:pt x="22" y="0"/>
                        </a:lnTo>
                        <a:lnTo>
                          <a:pt x="19" y="7"/>
                        </a:lnTo>
                        <a:lnTo>
                          <a:pt x="13" y="22"/>
                        </a:lnTo>
                        <a:lnTo>
                          <a:pt x="0" y="7"/>
                        </a:lnTo>
                      </a:path>
                    </a:pathLst>
                  </a:custGeom>
                  <a:grpFill/>
                  <a:ln w="6350" cap="rnd">
                    <a:solidFill>
                      <a:sysClr val="window" lastClr="FFFFFF">
                        <a:lumMod val="50000"/>
                        <a:lumOff val="50000"/>
                      </a:sys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47" name="Freeform 259"/>
                <p:cNvSpPr>
                  <a:spLocks/>
                </p:cNvSpPr>
                <p:nvPr/>
              </p:nvSpPr>
              <p:spPr bwMode="auto">
                <a:xfrm>
                  <a:off x="6223990" y="2633488"/>
                  <a:ext cx="569913" cy="609600"/>
                </a:xfrm>
                <a:custGeom>
                  <a:avLst/>
                  <a:gdLst>
                    <a:gd name="T0" fmla="*/ 2147483647 w 361"/>
                    <a:gd name="T1" fmla="*/ 2147483647 h 413"/>
                    <a:gd name="T2" fmla="*/ 2147483647 w 361"/>
                    <a:gd name="T3" fmla="*/ 2147483647 h 413"/>
                    <a:gd name="T4" fmla="*/ 2147483647 w 361"/>
                    <a:gd name="T5" fmla="*/ 2147483647 h 413"/>
                    <a:gd name="T6" fmla="*/ 2147483647 w 361"/>
                    <a:gd name="T7" fmla="*/ 2147483647 h 413"/>
                    <a:gd name="T8" fmla="*/ 2147483647 w 361"/>
                    <a:gd name="T9" fmla="*/ 2147483647 h 413"/>
                    <a:gd name="T10" fmla="*/ 2147483647 w 361"/>
                    <a:gd name="T11" fmla="*/ 2147483647 h 413"/>
                    <a:gd name="T12" fmla="*/ 2147483647 w 361"/>
                    <a:gd name="T13" fmla="*/ 2147483647 h 413"/>
                    <a:gd name="T14" fmla="*/ 2147483647 w 361"/>
                    <a:gd name="T15" fmla="*/ 2147483647 h 413"/>
                    <a:gd name="T16" fmla="*/ 2147483647 w 361"/>
                    <a:gd name="T17" fmla="*/ 2147483647 h 413"/>
                    <a:gd name="T18" fmla="*/ 2147483647 w 361"/>
                    <a:gd name="T19" fmla="*/ 2147483647 h 413"/>
                    <a:gd name="T20" fmla="*/ 2147483647 w 361"/>
                    <a:gd name="T21" fmla="*/ 2147483647 h 413"/>
                    <a:gd name="T22" fmla="*/ 2147483647 w 361"/>
                    <a:gd name="T23" fmla="*/ 2147483647 h 413"/>
                    <a:gd name="T24" fmla="*/ 2147483647 w 361"/>
                    <a:gd name="T25" fmla="*/ 2147483647 h 413"/>
                    <a:gd name="T26" fmla="*/ 2147483647 w 361"/>
                    <a:gd name="T27" fmla="*/ 2147483647 h 413"/>
                    <a:gd name="T28" fmla="*/ 2147483647 w 361"/>
                    <a:gd name="T29" fmla="*/ 2147483647 h 413"/>
                    <a:gd name="T30" fmla="*/ 2147483647 w 361"/>
                    <a:gd name="T31" fmla="*/ 2147483647 h 413"/>
                    <a:gd name="T32" fmla="*/ 2147483647 w 361"/>
                    <a:gd name="T33" fmla="*/ 2147483647 h 413"/>
                    <a:gd name="T34" fmla="*/ 2147483647 w 361"/>
                    <a:gd name="T35" fmla="*/ 2147483647 h 413"/>
                    <a:gd name="T36" fmla="*/ 0 w 361"/>
                    <a:gd name="T37" fmla="*/ 2147483647 h 413"/>
                    <a:gd name="T38" fmla="*/ 2147483647 w 361"/>
                    <a:gd name="T39" fmla="*/ 2147483647 h 413"/>
                    <a:gd name="T40" fmla="*/ 2147483647 w 361"/>
                    <a:gd name="T41" fmla="*/ 2147483647 h 413"/>
                    <a:gd name="T42" fmla="*/ 2147483647 w 361"/>
                    <a:gd name="T43" fmla="*/ 2147483647 h 413"/>
                    <a:gd name="T44" fmla="*/ 2147483647 w 361"/>
                    <a:gd name="T45" fmla="*/ 2147483647 h 413"/>
                    <a:gd name="T46" fmla="*/ 2147483647 w 361"/>
                    <a:gd name="T47" fmla="*/ 2147483647 h 413"/>
                    <a:gd name="T48" fmla="*/ 2147483647 w 361"/>
                    <a:gd name="T49" fmla="*/ 2147483647 h 413"/>
                    <a:gd name="T50" fmla="*/ 2147483647 w 361"/>
                    <a:gd name="T51" fmla="*/ 2147483647 h 413"/>
                    <a:gd name="T52" fmla="*/ 2147483647 w 361"/>
                    <a:gd name="T53" fmla="*/ 2147483647 h 413"/>
                    <a:gd name="T54" fmla="*/ 2147483647 w 361"/>
                    <a:gd name="T55" fmla="*/ 2147483647 h 413"/>
                    <a:gd name="T56" fmla="*/ 2147483647 w 361"/>
                    <a:gd name="T57" fmla="*/ 0 h 413"/>
                    <a:gd name="T58" fmla="*/ 2147483647 w 361"/>
                    <a:gd name="T59" fmla="*/ 2147483647 h 413"/>
                    <a:gd name="T60" fmla="*/ 2147483647 w 361"/>
                    <a:gd name="T61" fmla="*/ 2147483647 h 413"/>
                    <a:gd name="T62" fmla="*/ 2147483647 w 361"/>
                    <a:gd name="T63" fmla="*/ 2147483647 h 413"/>
                    <a:gd name="T64" fmla="*/ 2147483647 w 361"/>
                    <a:gd name="T65" fmla="*/ 2147483647 h 413"/>
                    <a:gd name="T66" fmla="*/ 2147483647 w 361"/>
                    <a:gd name="T67" fmla="*/ 2147483647 h 413"/>
                    <a:gd name="T68" fmla="*/ 2147483647 w 361"/>
                    <a:gd name="T69" fmla="*/ 2147483647 h 413"/>
                    <a:gd name="T70" fmla="*/ 2147483647 w 361"/>
                    <a:gd name="T71" fmla="*/ 2147483647 h 413"/>
                    <a:gd name="T72" fmla="*/ 2147483647 w 361"/>
                    <a:gd name="T73" fmla="*/ 2147483647 h 413"/>
                    <a:gd name="T74" fmla="*/ 2147483647 w 361"/>
                    <a:gd name="T75" fmla="*/ 2147483647 h 413"/>
                    <a:gd name="T76" fmla="*/ 2147483647 w 361"/>
                    <a:gd name="T77" fmla="*/ 2147483647 h 413"/>
                    <a:gd name="T78" fmla="*/ 2147483647 w 361"/>
                    <a:gd name="T79" fmla="*/ 2147483647 h 413"/>
                    <a:gd name="T80" fmla="*/ 2147483647 w 361"/>
                    <a:gd name="T81" fmla="*/ 2147483647 h 413"/>
                    <a:gd name="T82" fmla="*/ 2147483647 w 361"/>
                    <a:gd name="T83" fmla="*/ 2147483647 h 413"/>
                    <a:gd name="T84" fmla="*/ 2147483647 w 361"/>
                    <a:gd name="T85" fmla="*/ 2147483647 h 413"/>
                    <a:gd name="T86" fmla="*/ 2147483647 w 361"/>
                    <a:gd name="T87" fmla="*/ 2147483647 h 413"/>
                    <a:gd name="T88" fmla="*/ 2147483647 w 361"/>
                    <a:gd name="T89" fmla="*/ 2147483647 h 413"/>
                    <a:gd name="T90" fmla="*/ 2147483647 w 361"/>
                    <a:gd name="T91" fmla="*/ 2147483647 h 413"/>
                    <a:gd name="T92" fmla="*/ 2147483647 w 361"/>
                    <a:gd name="T93" fmla="*/ 2147483647 h 413"/>
                    <a:gd name="T94" fmla="*/ 2147483647 w 361"/>
                    <a:gd name="T95" fmla="*/ 2147483647 h 413"/>
                    <a:gd name="T96" fmla="*/ 2147483647 w 361"/>
                    <a:gd name="T97" fmla="*/ 2147483647 h 413"/>
                    <a:gd name="T98" fmla="*/ 2147483647 w 361"/>
                    <a:gd name="T99" fmla="*/ 2147483647 h 413"/>
                    <a:gd name="T100" fmla="*/ 2147483647 w 361"/>
                    <a:gd name="T101" fmla="*/ 2147483647 h 413"/>
                    <a:gd name="T102" fmla="*/ 2147483647 w 361"/>
                    <a:gd name="T103" fmla="*/ 2147483647 h 413"/>
                    <a:gd name="T104" fmla="*/ 2147483647 w 361"/>
                    <a:gd name="T105" fmla="*/ 2147483647 h 413"/>
                    <a:gd name="T106" fmla="*/ 2147483647 w 361"/>
                    <a:gd name="T107" fmla="*/ 2147483647 h 413"/>
                    <a:gd name="T108" fmla="*/ 2147483647 w 361"/>
                    <a:gd name="T109" fmla="*/ 2147483647 h 413"/>
                    <a:gd name="T110" fmla="*/ 2147483647 w 361"/>
                    <a:gd name="T111" fmla="*/ 2147483647 h 413"/>
                    <a:gd name="T112" fmla="*/ 2147483647 w 361"/>
                    <a:gd name="T113" fmla="*/ 2147483647 h 413"/>
                    <a:gd name="T114" fmla="*/ 2147483647 w 361"/>
                    <a:gd name="T115" fmla="*/ 2147483647 h 413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361"/>
                    <a:gd name="T175" fmla="*/ 0 h 413"/>
                    <a:gd name="T176" fmla="*/ 361 w 361"/>
                    <a:gd name="T177" fmla="*/ 413 h 413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361" h="413">
                      <a:moveTo>
                        <a:pt x="134" y="402"/>
                      </a:moveTo>
                      <a:lnTo>
                        <a:pt x="130" y="402"/>
                      </a:lnTo>
                      <a:lnTo>
                        <a:pt x="120" y="392"/>
                      </a:lnTo>
                      <a:lnTo>
                        <a:pt x="116" y="389"/>
                      </a:lnTo>
                      <a:lnTo>
                        <a:pt x="108" y="389"/>
                      </a:lnTo>
                      <a:lnTo>
                        <a:pt x="107" y="389"/>
                      </a:lnTo>
                      <a:lnTo>
                        <a:pt x="104" y="392"/>
                      </a:lnTo>
                      <a:lnTo>
                        <a:pt x="97" y="391"/>
                      </a:lnTo>
                      <a:lnTo>
                        <a:pt x="87" y="386"/>
                      </a:lnTo>
                      <a:lnTo>
                        <a:pt x="87" y="382"/>
                      </a:lnTo>
                      <a:lnTo>
                        <a:pt x="84" y="378"/>
                      </a:lnTo>
                      <a:lnTo>
                        <a:pt x="82" y="375"/>
                      </a:lnTo>
                      <a:lnTo>
                        <a:pt x="77" y="367"/>
                      </a:lnTo>
                      <a:lnTo>
                        <a:pt x="73" y="366"/>
                      </a:lnTo>
                      <a:lnTo>
                        <a:pt x="62" y="359"/>
                      </a:lnTo>
                      <a:lnTo>
                        <a:pt x="61" y="361"/>
                      </a:lnTo>
                      <a:lnTo>
                        <a:pt x="51" y="364"/>
                      </a:lnTo>
                      <a:lnTo>
                        <a:pt x="40" y="359"/>
                      </a:lnTo>
                      <a:lnTo>
                        <a:pt x="37" y="361"/>
                      </a:lnTo>
                      <a:lnTo>
                        <a:pt x="34" y="363"/>
                      </a:lnTo>
                      <a:lnTo>
                        <a:pt x="34" y="361"/>
                      </a:lnTo>
                      <a:lnTo>
                        <a:pt x="34" y="356"/>
                      </a:lnTo>
                      <a:lnTo>
                        <a:pt x="33" y="342"/>
                      </a:lnTo>
                      <a:lnTo>
                        <a:pt x="30" y="325"/>
                      </a:lnTo>
                      <a:lnTo>
                        <a:pt x="30" y="321"/>
                      </a:lnTo>
                      <a:lnTo>
                        <a:pt x="29" y="318"/>
                      </a:lnTo>
                      <a:lnTo>
                        <a:pt x="29" y="314"/>
                      </a:lnTo>
                      <a:lnTo>
                        <a:pt x="27" y="310"/>
                      </a:lnTo>
                      <a:lnTo>
                        <a:pt x="27" y="309"/>
                      </a:lnTo>
                      <a:lnTo>
                        <a:pt x="26" y="296"/>
                      </a:lnTo>
                      <a:lnTo>
                        <a:pt x="25" y="285"/>
                      </a:lnTo>
                      <a:lnTo>
                        <a:pt x="25" y="281"/>
                      </a:lnTo>
                      <a:lnTo>
                        <a:pt x="23" y="275"/>
                      </a:lnTo>
                      <a:lnTo>
                        <a:pt x="23" y="265"/>
                      </a:lnTo>
                      <a:lnTo>
                        <a:pt x="20" y="253"/>
                      </a:lnTo>
                      <a:lnTo>
                        <a:pt x="20" y="239"/>
                      </a:lnTo>
                      <a:lnTo>
                        <a:pt x="19" y="232"/>
                      </a:lnTo>
                      <a:lnTo>
                        <a:pt x="18" y="228"/>
                      </a:lnTo>
                      <a:lnTo>
                        <a:pt x="18" y="221"/>
                      </a:lnTo>
                      <a:lnTo>
                        <a:pt x="16" y="211"/>
                      </a:lnTo>
                      <a:lnTo>
                        <a:pt x="16" y="204"/>
                      </a:lnTo>
                      <a:lnTo>
                        <a:pt x="15" y="199"/>
                      </a:lnTo>
                      <a:lnTo>
                        <a:pt x="13" y="187"/>
                      </a:lnTo>
                      <a:lnTo>
                        <a:pt x="13" y="185"/>
                      </a:lnTo>
                      <a:lnTo>
                        <a:pt x="11" y="171"/>
                      </a:lnTo>
                      <a:lnTo>
                        <a:pt x="11" y="167"/>
                      </a:lnTo>
                      <a:lnTo>
                        <a:pt x="9" y="160"/>
                      </a:lnTo>
                      <a:lnTo>
                        <a:pt x="9" y="157"/>
                      </a:lnTo>
                      <a:lnTo>
                        <a:pt x="8" y="144"/>
                      </a:lnTo>
                      <a:lnTo>
                        <a:pt x="6" y="130"/>
                      </a:lnTo>
                      <a:lnTo>
                        <a:pt x="5" y="128"/>
                      </a:lnTo>
                      <a:lnTo>
                        <a:pt x="4" y="119"/>
                      </a:lnTo>
                      <a:lnTo>
                        <a:pt x="4" y="116"/>
                      </a:lnTo>
                      <a:lnTo>
                        <a:pt x="4" y="111"/>
                      </a:lnTo>
                      <a:lnTo>
                        <a:pt x="1" y="100"/>
                      </a:lnTo>
                      <a:lnTo>
                        <a:pt x="0" y="82"/>
                      </a:lnTo>
                      <a:lnTo>
                        <a:pt x="4" y="80"/>
                      </a:lnTo>
                      <a:lnTo>
                        <a:pt x="25" y="77"/>
                      </a:lnTo>
                      <a:lnTo>
                        <a:pt x="31" y="76"/>
                      </a:lnTo>
                      <a:lnTo>
                        <a:pt x="34" y="76"/>
                      </a:lnTo>
                      <a:lnTo>
                        <a:pt x="48" y="73"/>
                      </a:lnTo>
                      <a:lnTo>
                        <a:pt x="73" y="69"/>
                      </a:lnTo>
                      <a:lnTo>
                        <a:pt x="82" y="68"/>
                      </a:lnTo>
                      <a:lnTo>
                        <a:pt x="94" y="65"/>
                      </a:lnTo>
                      <a:lnTo>
                        <a:pt x="98" y="65"/>
                      </a:lnTo>
                      <a:lnTo>
                        <a:pt x="107" y="64"/>
                      </a:lnTo>
                      <a:lnTo>
                        <a:pt x="113" y="68"/>
                      </a:lnTo>
                      <a:lnTo>
                        <a:pt x="123" y="69"/>
                      </a:lnTo>
                      <a:lnTo>
                        <a:pt x="130" y="72"/>
                      </a:lnTo>
                      <a:lnTo>
                        <a:pt x="145" y="79"/>
                      </a:lnTo>
                      <a:lnTo>
                        <a:pt x="165" y="76"/>
                      </a:lnTo>
                      <a:lnTo>
                        <a:pt x="170" y="80"/>
                      </a:lnTo>
                      <a:lnTo>
                        <a:pt x="177" y="86"/>
                      </a:lnTo>
                      <a:lnTo>
                        <a:pt x="187" y="90"/>
                      </a:lnTo>
                      <a:lnTo>
                        <a:pt x="200" y="83"/>
                      </a:lnTo>
                      <a:lnTo>
                        <a:pt x="207" y="80"/>
                      </a:lnTo>
                      <a:lnTo>
                        <a:pt x="215" y="75"/>
                      </a:lnTo>
                      <a:lnTo>
                        <a:pt x="229" y="70"/>
                      </a:lnTo>
                      <a:lnTo>
                        <a:pt x="236" y="70"/>
                      </a:lnTo>
                      <a:lnTo>
                        <a:pt x="246" y="69"/>
                      </a:lnTo>
                      <a:lnTo>
                        <a:pt x="264" y="50"/>
                      </a:lnTo>
                      <a:lnTo>
                        <a:pt x="271" y="41"/>
                      </a:lnTo>
                      <a:lnTo>
                        <a:pt x="272" y="40"/>
                      </a:lnTo>
                      <a:lnTo>
                        <a:pt x="298" y="19"/>
                      </a:lnTo>
                      <a:lnTo>
                        <a:pt x="300" y="19"/>
                      </a:lnTo>
                      <a:lnTo>
                        <a:pt x="334" y="0"/>
                      </a:lnTo>
                      <a:lnTo>
                        <a:pt x="337" y="11"/>
                      </a:lnTo>
                      <a:lnTo>
                        <a:pt x="337" y="13"/>
                      </a:lnTo>
                      <a:lnTo>
                        <a:pt x="340" y="29"/>
                      </a:lnTo>
                      <a:lnTo>
                        <a:pt x="341" y="37"/>
                      </a:lnTo>
                      <a:lnTo>
                        <a:pt x="344" y="51"/>
                      </a:lnTo>
                      <a:lnTo>
                        <a:pt x="344" y="52"/>
                      </a:lnTo>
                      <a:lnTo>
                        <a:pt x="346" y="65"/>
                      </a:lnTo>
                      <a:lnTo>
                        <a:pt x="348" y="73"/>
                      </a:lnTo>
                      <a:lnTo>
                        <a:pt x="350" y="90"/>
                      </a:lnTo>
                      <a:lnTo>
                        <a:pt x="351" y="91"/>
                      </a:lnTo>
                      <a:lnTo>
                        <a:pt x="353" y="105"/>
                      </a:lnTo>
                      <a:lnTo>
                        <a:pt x="354" y="108"/>
                      </a:lnTo>
                      <a:lnTo>
                        <a:pt x="355" y="116"/>
                      </a:lnTo>
                      <a:lnTo>
                        <a:pt x="355" y="119"/>
                      </a:lnTo>
                      <a:lnTo>
                        <a:pt x="355" y="121"/>
                      </a:lnTo>
                      <a:lnTo>
                        <a:pt x="358" y="128"/>
                      </a:lnTo>
                      <a:lnTo>
                        <a:pt x="358" y="135"/>
                      </a:lnTo>
                      <a:lnTo>
                        <a:pt x="360" y="144"/>
                      </a:lnTo>
                      <a:lnTo>
                        <a:pt x="358" y="146"/>
                      </a:lnTo>
                      <a:lnTo>
                        <a:pt x="353" y="147"/>
                      </a:lnTo>
                      <a:lnTo>
                        <a:pt x="350" y="151"/>
                      </a:lnTo>
                      <a:lnTo>
                        <a:pt x="355" y="161"/>
                      </a:lnTo>
                      <a:lnTo>
                        <a:pt x="355" y="171"/>
                      </a:lnTo>
                      <a:lnTo>
                        <a:pt x="355" y="172"/>
                      </a:lnTo>
                      <a:lnTo>
                        <a:pt x="358" y="173"/>
                      </a:lnTo>
                      <a:lnTo>
                        <a:pt x="358" y="186"/>
                      </a:lnTo>
                      <a:lnTo>
                        <a:pt x="355" y="194"/>
                      </a:lnTo>
                      <a:lnTo>
                        <a:pt x="354" y="199"/>
                      </a:lnTo>
                      <a:lnTo>
                        <a:pt x="354" y="201"/>
                      </a:lnTo>
                      <a:lnTo>
                        <a:pt x="354" y="212"/>
                      </a:lnTo>
                      <a:lnTo>
                        <a:pt x="355" y="219"/>
                      </a:lnTo>
                      <a:lnTo>
                        <a:pt x="351" y="225"/>
                      </a:lnTo>
                      <a:lnTo>
                        <a:pt x="350" y="233"/>
                      </a:lnTo>
                      <a:lnTo>
                        <a:pt x="348" y="244"/>
                      </a:lnTo>
                      <a:lnTo>
                        <a:pt x="351" y="247"/>
                      </a:lnTo>
                      <a:lnTo>
                        <a:pt x="350" y="258"/>
                      </a:lnTo>
                      <a:lnTo>
                        <a:pt x="346" y="261"/>
                      </a:lnTo>
                      <a:lnTo>
                        <a:pt x="340" y="265"/>
                      </a:lnTo>
                      <a:lnTo>
                        <a:pt x="339" y="270"/>
                      </a:lnTo>
                      <a:lnTo>
                        <a:pt x="336" y="275"/>
                      </a:lnTo>
                      <a:lnTo>
                        <a:pt x="334" y="275"/>
                      </a:lnTo>
                      <a:lnTo>
                        <a:pt x="333" y="281"/>
                      </a:lnTo>
                      <a:lnTo>
                        <a:pt x="323" y="289"/>
                      </a:lnTo>
                      <a:lnTo>
                        <a:pt x="321" y="292"/>
                      </a:lnTo>
                      <a:lnTo>
                        <a:pt x="315" y="296"/>
                      </a:lnTo>
                      <a:lnTo>
                        <a:pt x="304" y="295"/>
                      </a:lnTo>
                      <a:lnTo>
                        <a:pt x="300" y="306"/>
                      </a:lnTo>
                      <a:lnTo>
                        <a:pt x="290" y="310"/>
                      </a:lnTo>
                      <a:lnTo>
                        <a:pt x="289" y="314"/>
                      </a:lnTo>
                      <a:lnTo>
                        <a:pt x="286" y="318"/>
                      </a:lnTo>
                      <a:lnTo>
                        <a:pt x="287" y="321"/>
                      </a:lnTo>
                      <a:lnTo>
                        <a:pt x="289" y="324"/>
                      </a:lnTo>
                      <a:lnTo>
                        <a:pt x="289" y="328"/>
                      </a:lnTo>
                      <a:lnTo>
                        <a:pt x="286" y="345"/>
                      </a:lnTo>
                      <a:lnTo>
                        <a:pt x="280" y="352"/>
                      </a:lnTo>
                      <a:lnTo>
                        <a:pt x="279" y="353"/>
                      </a:lnTo>
                      <a:lnTo>
                        <a:pt x="269" y="338"/>
                      </a:lnTo>
                      <a:lnTo>
                        <a:pt x="265" y="342"/>
                      </a:lnTo>
                      <a:lnTo>
                        <a:pt x="262" y="346"/>
                      </a:lnTo>
                      <a:lnTo>
                        <a:pt x="257" y="371"/>
                      </a:lnTo>
                      <a:lnTo>
                        <a:pt x="262" y="384"/>
                      </a:lnTo>
                      <a:lnTo>
                        <a:pt x="258" y="388"/>
                      </a:lnTo>
                      <a:lnTo>
                        <a:pt x="255" y="388"/>
                      </a:lnTo>
                      <a:lnTo>
                        <a:pt x="252" y="389"/>
                      </a:lnTo>
                      <a:lnTo>
                        <a:pt x="252" y="399"/>
                      </a:lnTo>
                      <a:lnTo>
                        <a:pt x="247" y="407"/>
                      </a:lnTo>
                      <a:lnTo>
                        <a:pt x="239" y="412"/>
                      </a:lnTo>
                      <a:lnTo>
                        <a:pt x="230" y="412"/>
                      </a:lnTo>
                      <a:lnTo>
                        <a:pt x="226" y="406"/>
                      </a:lnTo>
                      <a:lnTo>
                        <a:pt x="222" y="403"/>
                      </a:lnTo>
                      <a:lnTo>
                        <a:pt x="214" y="399"/>
                      </a:lnTo>
                      <a:lnTo>
                        <a:pt x="209" y="399"/>
                      </a:lnTo>
                      <a:lnTo>
                        <a:pt x="204" y="392"/>
                      </a:lnTo>
                      <a:lnTo>
                        <a:pt x="201" y="379"/>
                      </a:lnTo>
                      <a:lnTo>
                        <a:pt x="189" y="384"/>
                      </a:lnTo>
                      <a:lnTo>
                        <a:pt x="180" y="396"/>
                      </a:lnTo>
                      <a:lnTo>
                        <a:pt x="173" y="396"/>
                      </a:lnTo>
                      <a:lnTo>
                        <a:pt x="170" y="399"/>
                      </a:lnTo>
                      <a:lnTo>
                        <a:pt x="169" y="402"/>
                      </a:lnTo>
                      <a:lnTo>
                        <a:pt x="161" y="395"/>
                      </a:lnTo>
                      <a:lnTo>
                        <a:pt x="147" y="392"/>
                      </a:lnTo>
                      <a:lnTo>
                        <a:pt x="140" y="396"/>
                      </a:lnTo>
                      <a:lnTo>
                        <a:pt x="138" y="402"/>
                      </a:lnTo>
                      <a:lnTo>
                        <a:pt x="136" y="402"/>
                      </a:lnTo>
                      <a:lnTo>
                        <a:pt x="134" y="402"/>
                      </a:lnTo>
                    </a:path>
                  </a:pathLst>
                </a:custGeom>
                <a:solidFill>
                  <a:srgbClr val="AFABAB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8" name="Freeform 260"/>
                <p:cNvSpPr>
                  <a:spLocks/>
                </p:cNvSpPr>
                <p:nvPr/>
              </p:nvSpPr>
              <p:spPr bwMode="auto">
                <a:xfrm>
                  <a:off x="5477865" y="3876500"/>
                  <a:ext cx="479425" cy="785813"/>
                </a:xfrm>
                <a:custGeom>
                  <a:avLst/>
                  <a:gdLst>
                    <a:gd name="T0" fmla="*/ 2147483647 w 304"/>
                    <a:gd name="T1" fmla="*/ 2147483647 h 534"/>
                    <a:gd name="T2" fmla="*/ 2147483647 w 304"/>
                    <a:gd name="T3" fmla="*/ 2147483647 h 534"/>
                    <a:gd name="T4" fmla="*/ 2147483647 w 304"/>
                    <a:gd name="T5" fmla="*/ 2147483647 h 534"/>
                    <a:gd name="T6" fmla="*/ 2147483647 w 304"/>
                    <a:gd name="T7" fmla="*/ 2147483647 h 534"/>
                    <a:gd name="T8" fmla="*/ 2147483647 w 304"/>
                    <a:gd name="T9" fmla="*/ 2147483647 h 534"/>
                    <a:gd name="T10" fmla="*/ 2147483647 w 304"/>
                    <a:gd name="T11" fmla="*/ 2147483647 h 534"/>
                    <a:gd name="T12" fmla="*/ 2147483647 w 304"/>
                    <a:gd name="T13" fmla="*/ 2147483647 h 534"/>
                    <a:gd name="T14" fmla="*/ 2147483647 w 304"/>
                    <a:gd name="T15" fmla="*/ 2147483647 h 534"/>
                    <a:gd name="T16" fmla="*/ 2147483647 w 304"/>
                    <a:gd name="T17" fmla="*/ 2147483647 h 534"/>
                    <a:gd name="T18" fmla="*/ 2147483647 w 304"/>
                    <a:gd name="T19" fmla="*/ 2147483647 h 534"/>
                    <a:gd name="T20" fmla="*/ 2147483647 w 304"/>
                    <a:gd name="T21" fmla="*/ 2147483647 h 534"/>
                    <a:gd name="T22" fmla="*/ 2147483647 w 304"/>
                    <a:gd name="T23" fmla="*/ 2147483647 h 534"/>
                    <a:gd name="T24" fmla="*/ 2147483647 w 304"/>
                    <a:gd name="T25" fmla="*/ 2147483647 h 534"/>
                    <a:gd name="T26" fmla="*/ 2147483647 w 304"/>
                    <a:gd name="T27" fmla="*/ 2147483647 h 534"/>
                    <a:gd name="T28" fmla="*/ 2147483647 w 304"/>
                    <a:gd name="T29" fmla="*/ 2147483647 h 534"/>
                    <a:gd name="T30" fmla="*/ 2147483647 w 304"/>
                    <a:gd name="T31" fmla="*/ 2147483647 h 534"/>
                    <a:gd name="T32" fmla="*/ 2147483647 w 304"/>
                    <a:gd name="T33" fmla="*/ 2147483647 h 534"/>
                    <a:gd name="T34" fmla="*/ 2147483647 w 304"/>
                    <a:gd name="T35" fmla="*/ 2147483647 h 534"/>
                    <a:gd name="T36" fmla="*/ 2147483647 w 304"/>
                    <a:gd name="T37" fmla="*/ 2147483647 h 534"/>
                    <a:gd name="T38" fmla="*/ 2147483647 w 304"/>
                    <a:gd name="T39" fmla="*/ 2147483647 h 534"/>
                    <a:gd name="T40" fmla="*/ 2147483647 w 304"/>
                    <a:gd name="T41" fmla="*/ 2147483647 h 534"/>
                    <a:gd name="T42" fmla="*/ 2147483647 w 304"/>
                    <a:gd name="T43" fmla="*/ 2147483647 h 534"/>
                    <a:gd name="T44" fmla="*/ 2147483647 w 304"/>
                    <a:gd name="T45" fmla="*/ 2147483647 h 534"/>
                    <a:gd name="T46" fmla="*/ 2147483647 w 304"/>
                    <a:gd name="T47" fmla="*/ 2147483647 h 534"/>
                    <a:gd name="T48" fmla="*/ 2147483647 w 304"/>
                    <a:gd name="T49" fmla="*/ 2147483647 h 534"/>
                    <a:gd name="T50" fmla="*/ 2147483647 w 304"/>
                    <a:gd name="T51" fmla="*/ 2147483647 h 534"/>
                    <a:gd name="T52" fmla="*/ 2147483647 w 304"/>
                    <a:gd name="T53" fmla="*/ 0 h 534"/>
                    <a:gd name="T54" fmla="*/ 2147483647 w 304"/>
                    <a:gd name="T55" fmla="*/ 2147483647 h 534"/>
                    <a:gd name="T56" fmla="*/ 2147483647 w 304"/>
                    <a:gd name="T57" fmla="*/ 2147483647 h 534"/>
                    <a:gd name="T58" fmla="*/ 2147483647 w 304"/>
                    <a:gd name="T59" fmla="*/ 2147483647 h 534"/>
                    <a:gd name="T60" fmla="*/ 2147483647 w 304"/>
                    <a:gd name="T61" fmla="*/ 2147483647 h 534"/>
                    <a:gd name="T62" fmla="*/ 2147483647 w 304"/>
                    <a:gd name="T63" fmla="*/ 2147483647 h 534"/>
                    <a:gd name="T64" fmla="*/ 2147483647 w 304"/>
                    <a:gd name="T65" fmla="*/ 2147483647 h 534"/>
                    <a:gd name="T66" fmla="*/ 2147483647 w 304"/>
                    <a:gd name="T67" fmla="*/ 2147483647 h 534"/>
                    <a:gd name="T68" fmla="*/ 2147483647 w 304"/>
                    <a:gd name="T69" fmla="*/ 2147483647 h 534"/>
                    <a:gd name="T70" fmla="*/ 2147483647 w 304"/>
                    <a:gd name="T71" fmla="*/ 2147483647 h 534"/>
                    <a:gd name="T72" fmla="*/ 2147483647 w 304"/>
                    <a:gd name="T73" fmla="*/ 2147483647 h 534"/>
                    <a:gd name="T74" fmla="*/ 2147483647 w 304"/>
                    <a:gd name="T75" fmla="*/ 2147483647 h 534"/>
                    <a:gd name="T76" fmla="*/ 2147483647 w 304"/>
                    <a:gd name="T77" fmla="*/ 2147483647 h 534"/>
                    <a:gd name="T78" fmla="*/ 2147483647 w 304"/>
                    <a:gd name="T79" fmla="*/ 2147483647 h 534"/>
                    <a:gd name="T80" fmla="*/ 2147483647 w 304"/>
                    <a:gd name="T81" fmla="*/ 2147483647 h 534"/>
                    <a:gd name="T82" fmla="*/ 2147483647 w 304"/>
                    <a:gd name="T83" fmla="*/ 2147483647 h 534"/>
                    <a:gd name="T84" fmla="*/ 2147483647 w 304"/>
                    <a:gd name="T85" fmla="*/ 2147483647 h 534"/>
                    <a:gd name="T86" fmla="*/ 2147483647 w 304"/>
                    <a:gd name="T87" fmla="*/ 2147483647 h 534"/>
                    <a:gd name="T88" fmla="*/ 2147483647 w 304"/>
                    <a:gd name="T89" fmla="*/ 2147483647 h 534"/>
                    <a:gd name="T90" fmla="*/ 2147483647 w 304"/>
                    <a:gd name="T91" fmla="*/ 2147483647 h 534"/>
                    <a:gd name="T92" fmla="*/ 2147483647 w 304"/>
                    <a:gd name="T93" fmla="*/ 2147483647 h 534"/>
                    <a:gd name="T94" fmla="*/ 2147483647 w 304"/>
                    <a:gd name="T95" fmla="*/ 2147483647 h 534"/>
                    <a:gd name="T96" fmla="*/ 2147483647 w 304"/>
                    <a:gd name="T97" fmla="*/ 2147483647 h 534"/>
                    <a:gd name="T98" fmla="*/ 2147483647 w 304"/>
                    <a:gd name="T99" fmla="*/ 2147483647 h 534"/>
                    <a:gd name="T100" fmla="*/ 2147483647 w 304"/>
                    <a:gd name="T101" fmla="*/ 2147483647 h 534"/>
                    <a:gd name="T102" fmla="*/ 2147483647 w 304"/>
                    <a:gd name="T103" fmla="*/ 2147483647 h 534"/>
                    <a:gd name="T104" fmla="*/ 2147483647 w 304"/>
                    <a:gd name="T105" fmla="*/ 2147483647 h 534"/>
                    <a:gd name="T106" fmla="*/ 2147483647 w 304"/>
                    <a:gd name="T107" fmla="*/ 2147483647 h 534"/>
                    <a:gd name="T108" fmla="*/ 2147483647 w 304"/>
                    <a:gd name="T109" fmla="*/ 2147483647 h 534"/>
                    <a:gd name="T110" fmla="*/ 2147483647 w 304"/>
                    <a:gd name="T111" fmla="*/ 2147483647 h 534"/>
                    <a:gd name="T112" fmla="*/ 2147483647 w 304"/>
                    <a:gd name="T113" fmla="*/ 2147483647 h 534"/>
                    <a:gd name="T114" fmla="*/ 0 w 304"/>
                    <a:gd name="T115" fmla="*/ 2147483647 h 534"/>
                    <a:gd name="T116" fmla="*/ 2147483647 w 304"/>
                    <a:gd name="T117" fmla="*/ 2147483647 h 534"/>
                    <a:gd name="T118" fmla="*/ 2147483647 w 304"/>
                    <a:gd name="T119" fmla="*/ 2147483647 h 534"/>
                    <a:gd name="T120" fmla="*/ 2147483647 w 304"/>
                    <a:gd name="T121" fmla="*/ 2147483647 h 534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04"/>
                    <a:gd name="T184" fmla="*/ 0 h 534"/>
                    <a:gd name="T185" fmla="*/ 304 w 304"/>
                    <a:gd name="T186" fmla="*/ 534 h 534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04" h="534">
                      <a:moveTo>
                        <a:pt x="23" y="375"/>
                      </a:moveTo>
                      <a:lnTo>
                        <a:pt x="29" y="375"/>
                      </a:lnTo>
                      <a:lnTo>
                        <a:pt x="29" y="361"/>
                      </a:lnTo>
                      <a:lnTo>
                        <a:pt x="30" y="361"/>
                      </a:lnTo>
                      <a:lnTo>
                        <a:pt x="42" y="346"/>
                      </a:lnTo>
                      <a:lnTo>
                        <a:pt x="38" y="339"/>
                      </a:lnTo>
                      <a:lnTo>
                        <a:pt x="47" y="333"/>
                      </a:lnTo>
                      <a:lnTo>
                        <a:pt x="47" y="332"/>
                      </a:lnTo>
                      <a:lnTo>
                        <a:pt x="45" y="332"/>
                      </a:lnTo>
                      <a:lnTo>
                        <a:pt x="44" y="332"/>
                      </a:lnTo>
                      <a:lnTo>
                        <a:pt x="38" y="333"/>
                      </a:lnTo>
                      <a:lnTo>
                        <a:pt x="38" y="323"/>
                      </a:lnTo>
                      <a:lnTo>
                        <a:pt x="49" y="325"/>
                      </a:lnTo>
                      <a:lnTo>
                        <a:pt x="47" y="296"/>
                      </a:lnTo>
                      <a:lnTo>
                        <a:pt x="35" y="292"/>
                      </a:lnTo>
                      <a:lnTo>
                        <a:pt x="47" y="293"/>
                      </a:lnTo>
                      <a:lnTo>
                        <a:pt x="40" y="285"/>
                      </a:lnTo>
                      <a:lnTo>
                        <a:pt x="42" y="283"/>
                      </a:lnTo>
                      <a:lnTo>
                        <a:pt x="45" y="278"/>
                      </a:lnTo>
                      <a:lnTo>
                        <a:pt x="34" y="282"/>
                      </a:lnTo>
                      <a:lnTo>
                        <a:pt x="29" y="238"/>
                      </a:lnTo>
                      <a:lnTo>
                        <a:pt x="29" y="195"/>
                      </a:lnTo>
                      <a:lnTo>
                        <a:pt x="24" y="196"/>
                      </a:lnTo>
                      <a:lnTo>
                        <a:pt x="29" y="186"/>
                      </a:lnTo>
                      <a:lnTo>
                        <a:pt x="19" y="191"/>
                      </a:lnTo>
                      <a:lnTo>
                        <a:pt x="22" y="182"/>
                      </a:lnTo>
                      <a:lnTo>
                        <a:pt x="19" y="181"/>
                      </a:lnTo>
                      <a:lnTo>
                        <a:pt x="17" y="177"/>
                      </a:lnTo>
                      <a:lnTo>
                        <a:pt x="26" y="160"/>
                      </a:lnTo>
                      <a:lnTo>
                        <a:pt x="26" y="152"/>
                      </a:lnTo>
                      <a:lnTo>
                        <a:pt x="37" y="153"/>
                      </a:lnTo>
                      <a:lnTo>
                        <a:pt x="29" y="131"/>
                      </a:lnTo>
                      <a:lnTo>
                        <a:pt x="35" y="125"/>
                      </a:lnTo>
                      <a:lnTo>
                        <a:pt x="38" y="114"/>
                      </a:lnTo>
                      <a:lnTo>
                        <a:pt x="47" y="101"/>
                      </a:lnTo>
                      <a:lnTo>
                        <a:pt x="55" y="95"/>
                      </a:lnTo>
                      <a:lnTo>
                        <a:pt x="52" y="88"/>
                      </a:lnTo>
                      <a:lnTo>
                        <a:pt x="60" y="85"/>
                      </a:lnTo>
                      <a:lnTo>
                        <a:pt x="59" y="91"/>
                      </a:lnTo>
                      <a:lnTo>
                        <a:pt x="62" y="92"/>
                      </a:lnTo>
                      <a:lnTo>
                        <a:pt x="69" y="69"/>
                      </a:lnTo>
                      <a:lnTo>
                        <a:pt x="66" y="55"/>
                      </a:lnTo>
                      <a:lnTo>
                        <a:pt x="70" y="53"/>
                      </a:lnTo>
                      <a:lnTo>
                        <a:pt x="71" y="58"/>
                      </a:lnTo>
                      <a:lnTo>
                        <a:pt x="77" y="51"/>
                      </a:lnTo>
                      <a:lnTo>
                        <a:pt x="67" y="45"/>
                      </a:lnTo>
                      <a:lnTo>
                        <a:pt x="70" y="44"/>
                      </a:lnTo>
                      <a:lnTo>
                        <a:pt x="73" y="45"/>
                      </a:lnTo>
                      <a:lnTo>
                        <a:pt x="77" y="44"/>
                      </a:lnTo>
                      <a:lnTo>
                        <a:pt x="76" y="41"/>
                      </a:lnTo>
                      <a:lnTo>
                        <a:pt x="80" y="34"/>
                      </a:lnTo>
                      <a:lnTo>
                        <a:pt x="81" y="34"/>
                      </a:lnTo>
                      <a:lnTo>
                        <a:pt x="83" y="31"/>
                      </a:lnTo>
                      <a:lnTo>
                        <a:pt x="89" y="30"/>
                      </a:lnTo>
                      <a:lnTo>
                        <a:pt x="94" y="24"/>
                      </a:lnTo>
                      <a:lnTo>
                        <a:pt x="94" y="20"/>
                      </a:lnTo>
                      <a:lnTo>
                        <a:pt x="88" y="15"/>
                      </a:lnTo>
                      <a:lnTo>
                        <a:pt x="114" y="13"/>
                      </a:lnTo>
                      <a:lnTo>
                        <a:pt x="128" y="12"/>
                      </a:lnTo>
                      <a:lnTo>
                        <a:pt x="138" y="11"/>
                      </a:lnTo>
                      <a:lnTo>
                        <a:pt x="145" y="11"/>
                      </a:lnTo>
                      <a:lnTo>
                        <a:pt x="154" y="11"/>
                      </a:lnTo>
                      <a:lnTo>
                        <a:pt x="161" y="9"/>
                      </a:lnTo>
                      <a:lnTo>
                        <a:pt x="171" y="8"/>
                      </a:lnTo>
                      <a:lnTo>
                        <a:pt x="175" y="8"/>
                      </a:lnTo>
                      <a:lnTo>
                        <a:pt x="181" y="8"/>
                      </a:lnTo>
                      <a:lnTo>
                        <a:pt x="185" y="8"/>
                      </a:lnTo>
                      <a:lnTo>
                        <a:pt x="192" y="6"/>
                      </a:lnTo>
                      <a:lnTo>
                        <a:pt x="197" y="6"/>
                      </a:lnTo>
                      <a:lnTo>
                        <a:pt x="200" y="6"/>
                      </a:lnTo>
                      <a:lnTo>
                        <a:pt x="202" y="5"/>
                      </a:lnTo>
                      <a:lnTo>
                        <a:pt x="208" y="5"/>
                      </a:lnTo>
                      <a:lnTo>
                        <a:pt x="217" y="5"/>
                      </a:lnTo>
                      <a:lnTo>
                        <a:pt x="221" y="4"/>
                      </a:lnTo>
                      <a:lnTo>
                        <a:pt x="228" y="4"/>
                      </a:lnTo>
                      <a:lnTo>
                        <a:pt x="236" y="4"/>
                      </a:lnTo>
                      <a:lnTo>
                        <a:pt x="255" y="1"/>
                      </a:lnTo>
                      <a:lnTo>
                        <a:pt x="257" y="1"/>
                      </a:lnTo>
                      <a:lnTo>
                        <a:pt x="267" y="0"/>
                      </a:lnTo>
                      <a:lnTo>
                        <a:pt x="271" y="0"/>
                      </a:lnTo>
                      <a:lnTo>
                        <a:pt x="279" y="9"/>
                      </a:lnTo>
                      <a:lnTo>
                        <a:pt x="282" y="11"/>
                      </a:lnTo>
                      <a:lnTo>
                        <a:pt x="282" y="16"/>
                      </a:lnTo>
                      <a:lnTo>
                        <a:pt x="280" y="34"/>
                      </a:lnTo>
                      <a:lnTo>
                        <a:pt x="280" y="44"/>
                      </a:lnTo>
                      <a:lnTo>
                        <a:pt x="280" y="53"/>
                      </a:lnTo>
                      <a:lnTo>
                        <a:pt x="280" y="58"/>
                      </a:lnTo>
                      <a:lnTo>
                        <a:pt x="280" y="59"/>
                      </a:lnTo>
                      <a:lnTo>
                        <a:pt x="280" y="67"/>
                      </a:lnTo>
                      <a:lnTo>
                        <a:pt x="280" y="73"/>
                      </a:lnTo>
                      <a:lnTo>
                        <a:pt x="280" y="87"/>
                      </a:lnTo>
                      <a:lnTo>
                        <a:pt x="280" y="89"/>
                      </a:lnTo>
                      <a:lnTo>
                        <a:pt x="280" y="98"/>
                      </a:lnTo>
                      <a:lnTo>
                        <a:pt x="280" y="102"/>
                      </a:lnTo>
                      <a:lnTo>
                        <a:pt x="280" y="107"/>
                      </a:lnTo>
                      <a:lnTo>
                        <a:pt x="280" y="125"/>
                      </a:lnTo>
                      <a:lnTo>
                        <a:pt x="280" y="135"/>
                      </a:lnTo>
                      <a:lnTo>
                        <a:pt x="280" y="137"/>
                      </a:lnTo>
                      <a:lnTo>
                        <a:pt x="280" y="159"/>
                      </a:lnTo>
                      <a:lnTo>
                        <a:pt x="280" y="163"/>
                      </a:lnTo>
                      <a:lnTo>
                        <a:pt x="280" y="173"/>
                      </a:lnTo>
                      <a:lnTo>
                        <a:pt x="280" y="185"/>
                      </a:lnTo>
                      <a:lnTo>
                        <a:pt x="280" y="193"/>
                      </a:lnTo>
                      <a:lnTo>
                        <a:pt x="280" y="195"/>
                      </a:lnTo>
                      <a:lnTo>
                        <a:pt x="280" y="218"/>
                      </a:lnTo>
                      <a:lnTo>
                        <a:pt x="280" y="222"/>
                      </a:lnTo>
                      <a:lnTo>
                        <a:pt x="280" y="225"/>
                      </a:lnTo>
                      <a:lnTo>
                        <a:pt x="280" y="250"/>
                      </a:lnTo>
                      <a:lnTo>
                        <a:pt x="280" y="254"/>
                      </a:lnTo>
                      <a:lnTo>
                        <a:pt x="280" y="263"/>
                      </a:lnTo>
                      <a:lnTo>
                        <a:pt x="280" y="283"/>
                      </a:lnTo>
                      <a:lnTo>
                        <a:pt x="280" y="286"/>
                      </a:lnTo>
                      <a:lnTo>
                        <a:pt x="280" y="293"/>
                      </a:lnTo>
                      <a:lnTo>
                        <a:pt x="280" y="300"/>
                      </a:lnTo>
                      <a:lnTo>
                        <a:pt x="280" y="301"/>
                      </a:lnTo>
                      <a:lnTo>
                        <a:pt x="280" y="305"/>
                      </a:lnTo>
                      <a:lnTo>
                        <a:pt x="280" y="312"/>
                      </a:lnTo>
                      <a:lnTo>
                        <a:pt x="279" y="339"/>
                      </a:lnTo>
                      <a:lnTo>
                        <a:pt x="280" y="341"/>
                      </a:lnTo>
                      <a:lnTo>
                        <a:pt x="280" y="343"/>
                      </a:lnTo>
                      <a:lnTo>
                        <a:pt x="283" y="359"/>
                      </a:lnTo>
                      <a:lnTo>
                        <a:pt x="285" y="382"/>
                      </a:lnTo>
                      <a:lnTo>
                        <a:pt x="285" y="383"/>
                      </a:lnTo>
                      <a:lnTo>
                        <a:pt x="286" y="389"/>
                      </a:lnTo>
                      <a:lnTo>
                        <a:pt x="287" y="394"/>
                      </a:lnTo>
                      <a:lnTo>
                        <a:pt x="289" y="408"/>
                      </a:lnTo>
                      <a:lnTo>
                        <a:pt x="291" y="423"/>
                      </a:lnTo>
                      <a:lnTo>
                        <a:pt x="291" y="426"/>
                      </a:lnTo>
                      <a:lnTo>
                        <a:pt x="293" y="430"/>
                      </a:lnTo>
                      <a:lnTo>
                        <a:pt x="293" y="436"/>
                      </a:lnTo>
                      <a:lnTo>
                        <a:pt x="297" y="462"/>
                      </a:lnTo>
                      <a:lnTo>
                        <a:pt x="297" y="463"/>
                      </a:lnTo>
                      <a:lnTo>
                        <a:pt x="298" y="479"/>
                      </a:lnTo>
                      <a:lnTo>
                        <a:pt x="301" y="492"/>
                      </a:lnTo>
                      <a:lnTo>
                        <a:pt x="303" y="505"/>
                      </a:lnTo>
                      <a:lnTo>
                        <a:pt x="293" y="509"/>
                      </a:lnTo>
                      <a:lnTo>
                        <a:pt x="269" y="509"/>
                      </a:lnTo>
                      <a:lnTo>
                        <a:pt x="260" y="502"/>
                      </a:lnTo>
                      <a:lnTo>
                        <a:pt x="260" y="506"/>
                      </a:lnTo>
                      <a:lnTo>
                        <a:pt x="247" y="506"/>
                      </a:lnTo>
                      <a:lnTo>
                        <a:pt x="221" y="516"/>
                      </a:lnTo>
                      <a:lnTo>
                        <a:pt x="215" y="510"/>
                      </a:lnTo>
                      <a:lnTo>
                        <a:pt x="217" y="516"/>
                      </a:lnTo>
                      <a:lnTo>
                        <a:pt x="202" y="533"/>
                      </a:lnTo>
                      <a:lnTo>
                        <a:pt x="200" y="533"/>
                      </a:lnTo>
                      <a:lnTo>
                        <a:pt x="190" y="526"/>
                      </a:lnTo>
                      <a:lnTo>
                        <a:pt x="182" y="505"/>
                      </a:lnTo>
                      <a:lnTo>
                        <a:pt x="177" y="499"/>
                      </a:lnTo>
                      <a:lnTo>
                        <a:pt x="175" y="499"/>
                      </a:lnTo>
                      <a:lnTo>
                        <a:pt x="166" y="483"/>
                      </a:lnTo>
                      <a:lnTo>
                        <a:pt x="167" y="473"/>
                      </a:lnTo>
                      <a:lnTo>
                        <a:pt x="172" y="454"/>
                      </a:lnTo>
                      <a:lnTo>
                        <a:pt x="174" y="445"/>
                      </a:lnTo>
                      <a:lnTo>
                        <a:pt x="171" y="445"/>
                      </a:lnTo>
                      <a:lnTo>
                        <a:pt x="164" y="445"/>
                      </a:lnTo>
                      <a:lnTo>
                        <a:pt x="138" y="448"/>
                      </a:lnTo>
                      <a:lnTo>
                        <a:pt x="125" y="449"/>
                      </a:lnTo>
                      <a:lnTo>
                        <a:pt x="117" y="449"/>
                      </a:lnTo>
                      <a:lnTo>
                        <a:pt x="114" y="449"/>
                      </a:lnTo>
                      <a:lnTo>
                        <a:pt x="103" y="451"/>
                      </a:lnTo>
                      <a:lnTo>
                        <a:pt x="99" y="451"/>
                      </a:lnTo>
                      <a:lnTo>
                        <a:pt x="98" y="452"/>
                      </a:lnTo>
                      <a:lnTo>
                        <a:pt x="85" y="452"/>
                      </a:lnTo>
                      <a:lnTo>
                        <a:pt x="80" y="452"/>
                      </a:lnTo>
                      <a:lnTo>
                        <a:pt x="73" y="454"/>
                      </a:lnTo>
                      <a:lnTo>
                        <a:pt x="58" y="455"/>
                      </a:lnTo>
                      <a:lnTo>
                        <a:pt x="52" y="455"/>
                      </a:lnTo>
                      <a:lnTo>
                        <a:pt x="42" y="455"/>
                      </a:lnTo>
                      <a:lnTo>
                        <a:pt x="35" y="456"/>
                      </a:lnTo>
                      <a:lnTo>
                        <a:pt x="23" y="456"/>
                      </a:lnTo>
                      <a:lnTo>
                        <a:pt x="0" y="458"/>
                      </a:lnTo>
                      <a:lnTo>
                        <a:pt x="2" y="456"/>
                      </a:lnTo>
                      <a:lnTo>
                        <a:pt x="0" y="444"/>
                      </a:lnTo>
                      <a:lnTo>
                        <a:pt x="2" y="437"/>
                      </a:lnTo>
                      <a:lnTo>
                        <a:pt x="9" y="418"/>
                      </a:lnTo>
                      <a:lnTo>
                        <a:pt x="6" y="387"/>
                      </a:lnTo>
                      <a:lnTo>
                        <a:pt x="17" y="376"/>
                      </a:lnTo>
                      <a:lnTo>
                        <a:pt x="19" y="376"/>
                      </a:lnTo>
                      <a:lnTo>
                        <a:pt x="20" y="375"/>
                      </a:lnTo>
                      <a:lnTo>
                        <a:pt x="23" y="375"/>
                      </a:lnTo>
                    </a:path>
                  </a:pathLst>
                </a:custGeom>
                <a:solidFill>
                  <a:srgbClr val="E7E6E6">
                    <a:lumMod val="75000"/>
                  </a:srgbClr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9" name="Freeform 261"/>
                <p:cNvSpPr>
                  <a:spLocks/>
                </p:cNvSpPr>
                <p:nvPr/>
              </p:nvSpPr>
              <p:spPr bwMode="auto">
                <a:xfrm>
                  <a:off x="5904903" y="3838400"/>
                  <a:ext cx="528637" cy="796925"/>
                </a:xfrm>
                <a:custGeom>
                  <a:avLst/>
                  <a:gdLst>
                    <a:gd name="T0" fmla="*/ 2147483647 w 335"/>
                    <a:gd name="T1" fmla="*/ 2147483647 h 542"/>
                    <a:gd name="T2" fmla="*/ 2147483647 w 335"/>
                    <a:gd name="T3" fmla="*/ 2147483647 h 542"/>
                    <a:gd name="T4" fmla="*/ 2147483647 w 335"/>
                    <a:gd name="T5" fmla="*/ 2147483647 h 542"/>
                    <a:gd name="T6" fmla="*/ 2147483647 w 335"/>
                    <a:gd name="T7" fmla="*/ 2147483647 h 542"/>
                    <a:gd name="T8" fmla="*/ 2147483647 w 335"/>
                    <a:gd name="T9" fmla="*/ 2147483647 h 542"/>
                    <a:gd name="T10" fmla="*/ 2147483647 w 335"/>
                    <a:gd name="T11" fmla="*/ 2147483647 h 542"/>
                    <a:gd name="T12" fmla="*/ 2147483647 w 335"/>
                    <a:gd name="T13" fmla="*/ 2147483647 h 542"/>
                    <a:gd name="T14" fmla="*/ 2147483647 w 335"/>
                    <a:gd name="T15" fmla="*/ 2147483647 h 542"/>
                    <a:gd name="T16" fmla="*/ 2147483647 w 335"/>
                    <a:gd name="T17" fmla="*/ 2147483647 h 542"/>
                    <a:gd name="T18" fmla="*/ 2147483647 w 335"/>
                    <a:gd name="T19" fmla="*/ 2147483647 h 542"/>
                    <a:gd name="T20" fmla="*/ 2147483647 w 335"/>
                    <a:gd name="T21" fmla="*/ 2147483647 h 542"/>
                    <a:gd name="T22" fmla="*/ 2147483647 w 335"/>
                    <a:gd name="T23" fmla="*/ 2147483647 h 542"/>
                    <a:gd name="T24" fmla="*/ 2147483647 w 335"/>
                    <a:gd name="T25" fmla="*/ 2147483647 h 542"/>
                    <a:gd name="T26" fmla="*/ 2147483647 w 335"/>
                    <a:gd name="T27" fmla="*/ 2147483647 h 542"/>
                    <a:gd name="T28" fmla="*/ 2147483647 w 335"/>
                    <a:gd name="T29" fmla="*/ 2147483647 h 542"/>
                    <a:gd name="T30" fmla="*/ 2147483647 w 335"/>
                    <a:gd name="T31" fmla="*/ 2147483647 h 542"/>
                    <a:gd name="T32" fmla="*/ 2147483647 w 335"/>
                    <a:gd name="T33" fmla="*/ 2147483647 h 542"/>
                    <a:gd name="T34" fmla="*/ 2147483647 w 335"/>
                    <a:gd name="T35" fmla="*/ 2147483647 h 542"/>
                    <a:gd name="T36" fmla="*/ 2147483647 w 335"/>
                    <a:gd name="T37" fmla="*/ 2147483647 h 542"/>
                    <a:gd name="T38" fmla="*/ 2147483647 w 335"/>
                    <a:gd name="T39" fmla="*/ 2147483647 h 542"/>
                    <a:gd name="T40" fmla="*/ 2147483647 w 335"/>
                    <a:gd name="T41" fmla="*/ 2147483647 h 542"/>
                    <a:gd name="T42" fmla="*/ 2147483647 w 335"/>
                    <a:gd name="T43" fmla="*/ 2147483647 h 542"/>
                    <a:gd name="T44" fmla="*/ 2147483647 w 335"/>
                    <a:gd name="T45" fmla="*/ 2147483647 h 542"/>
                    <a:gd name="T46" fmla="*/ 2147483647 w 335"/>
                    <a:gd name="T47" fmla="*/ 2147483647 h 542"/>
                    <a:gd name="T48" fmla="*/ 2147483647 w 335"/>
                    <a:gd name="T49" fmla="*/ 2147483647 h 542"/>
                    <a:gd name="T50" fmla="*/ 2147483647 w 335"/>
                    <a:gd name="T51" fmla="*/ 2147483647 h 542"/>
                    <a:gd name="T52" fmla="*/ 2147483647 w 335"/>
                    <a:gd name="T53" fmla="*/ 2147483647 h 542"/>
                    <a:gd name="T54" fmla="*/ 2147483647 w 335"/>
                    <a:gd name="T55" fmla="*/ 2147483647 h 542"/>
                    <a:gd name="T56" fmla="*/ 2147483647 w 335"/>
                    <a:gd name="T57" fmla="*/ 2147483647 h 542"/>
                    <a:gd name="T58" fmla="*/ 2147483647 w 335"/>
                    <a:gd name="T59" fmla="*/ 2147483647 h 542"/>
                    <a:gd name="T60" fmla="*/ 2147483647 w 335"/>
                    <a:gd name="T61" fmla="*/ 2147483647 h 542"/>
                    <a:gd name="T62" fmla="*/ 2147483647 w 335"/>
                    <a:gd name="T63" fmla="*/ 2147483647 h 542"/>
                    <a:gd name="T64" fmla="*/ 2147483647 w 335"/>
                    <a:gd name="T65" fmla="*/ 2147483647 h 542"/>
                    <a:gd name="T66" fmla="*/ 2147483647 w 335"/>
                    <a:gd name="T67" fmla="*/ 2147483647 h 542"/>
                    <a:gd name="T68" fmla="*/ 2147483647 w 335"/>
                    <a:gd name="T69" fmla="*/ 2147483647 h 542"/>
                    <a:gd name="T70" fmla="*/ 2147483647 w 335"/>
                    <a:gd name="T71" fmla="*/ 2147483647 h 542"/>
                    <a:gd name="T72" fmla="*/ 2147483647 w 335"/>
                    <a:gd name="T73" fmla="*/ 2147483647 h 542"/>
                    <a:gd name="T74" fmla="*/ 2147483647 w 335"/>
                    <a:gd name="T75" fmla="*/ 2147483647 h 542"/>
                    <a:gd name="T76" fmla="*/ 2147483647 w 335"/>
                    <a:gd name="T77" fmla="*/ 2147483647 h 542"/>
                    <a:gd name="T78" fmla="*/ 2147483647 w 335"/>
                    <a:gd name="T79" fmla="*/ 2147483647 h 542"/>
                    <a:gd name="T80" fmla="*/ 2147483647 w 335"/>
                    <a:gd name="T81" fmla="*/ 2147483647 h 542"/>
                    <a:gd name="T82" fmla="*/ 2147483647 w 335"/>
                    <a:gd name="T83" fmla="*/ 2147483647 h 542"/>
                    <a:gd name="T84" fmla="*/ 2147483647 w 335"/>
                    <a:gd name="T85" fmla="*/ 2147483647 h 542"/>
                    <a:gd name="T86" fmla="*/ 2147483647 w 335"/>
                    <a:gd name="T87" fmla="*/ 2147483647 h 542"/>
                    <a:gd name="T88" fmla="*/ 2147483647 w 335"/>
                    <a:gd name="T89" fmla="*/ 2147483647 h 542"/>
                    <a:gd name="T90" fmla="*/ 0 w 335"/>
                    <a:gd name="T91" fmla="*/ 2147483647 h 542"/>
                    <a:gd name="T92" fmla="*/ 2147483647 w 335"/>
                    <a:gd name="T93" fmla="*/ 2147483647 h 542"/>
                    <a:gd name="T94" fmla="*/ 2147483647 w 335"/>
                    <a:gd name="T95" fmla="*/ 2147483647 h 542"/>
                    <a:gd name="T96" fmla="*/ 2147483647 w 335"/>
                    <a:gd name="T97" fmla="*/ 2147483647 h 542"/>
                    <a:gd name="T98" fmla="*/ 2147483647 w 335"/>
                    <a:gd name="T99" fmla="*/ 2147483647 h 542"/>
                    <a:gd name="T100" fmla="*/ 2147483647 w 335"/>
                    <a:gd name="T101" fmla="*/ 2147483647 h 542"/>
                    <a:gd name="T102" fmla="*/ 2147483647 w 335"/>
                    <a:gd name="T103" fmla="*/ 2147483647 h 542"/>
                    <a:gd name="T104" fmla="*/ 2147483647 w 335"/>
                    <a:gd name="T105" fmla="*/ 2147483647 h 542"/>
                    <a:gd name="T106" fmla="*/ 2147483647 w 335"/>
                    <a:gd name="T107" fmla="*/ 2147483647 h 542"/>
                    <a:gd name="T108" fmla="*/ 2147483647 w 335"/>
                    <a:gd name="T109" fmla="*/ 2147483647 h 542"/>
                    <a:gd name="T110" fmla="*/ 2147483647 w 335"/>
                    <a:gd name="T111" fmla="*/ 2147483647 h 542"/>
                    <a:gd name="T112" fmla="*/ 2147483647 w 335"/>
                    <a:gd name="T113" fmla="*/ 2147483647 h 542"/>
                    <a:gd name="T114" fmla="*/ 2147483647 w 335"/>
                    <a:gd name="T115" fmla="*/ 2147483647 h 542"/>
                    <a:gd name="T116" fmla="*/ 2147483647 w 335"/>
                    <a:gd name="T117" fmla="*/ 2147483647 h 542"/>
                    <a:gd name="T118" fmla="*/ 2147483647 w 335"/>
                    <a:gd name="T119" fmla="*/ 2147483647 h 542"/>
                    <a:gd name="T120" fmla="*/ 2147483647 w 335"/>
                    <a:gd name="T121" fmla="*/ 2147483647 h 542"/>
                    <a:gd name="T122" fmla="*/ 2147483647 w 335"/>
                    <a:gd name="T123" fmla="*/ 2147483647 h 542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335"/>
                    <a:gd name="T187" fmla="*/ 0 h 542"/>
                    <a:gd name="T188" fmla="*/ 335 w 335"/>
                    <a:gd name="T189" fmla="*/ 542 h 542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335" h="542">
                      <a:moveTo>
                        <a:pt x="20" y="448"/>
                      </a:moveTo>
                      <a:lnTo>
                        <a:pt x="20" y="450"/>
                      </a:lnTo>
                      <a:lnTo>
                        <a:pt x="22" y="454"/>
                      </a:lnTo>
                      <a:lnTo>
                        <a:pt x="22" y="460"/>
                      </a:lnTo>
                      <a:lnTo>
                        <a:pt x="26" y="486"/>
                      </a:lnTo>
                      <a:lnTo>
                        <a:pt x="26" y="488"/>
                      </a:lnTo>
                      <a:lnTo>
                        <a:pt x="27" y="503"/>
                      </a:lnTo>
                      <a:lnTo>
                        <a:pt x="30" y="517"/>
                      </a:lnTo>
                      <a:lnTo>
                        <a:pt x="31" y="529"/>
                      </a:lnTo>
                      <a:lnTo>
                        <a:pt x="33" y="525"/>
                      </a:lnTo>
                      <a:lnTo>
                        <a:pt x="44" y="525"/>
                      </a:lnTo>
                      <a:lnTo>
                        <a:pt x="49" y="531"/>
                      </a:lnTo>
                      <a:lnTo>
                        <a:pt x="56" y="528"/>
                      </a:lnTo>
                      <a:lnTo>
                        <a:pt x="56" y="511"/>
                      </a:lnTo>
                      <a:lnTo>
                        <a:pt x="63" y="491"/>
                      </a:lnTo>
                      <a:lnTo>
                        <a:pt x="72" y="496"/>
                      </a:lnTo>
                      <a:lnTo>
                        <a:pt x="73" y="510"/>
                      </a:lnTo>
                      <a:lnTo>
                        <a:pt x="66" y="541"/>
                      </a:lnTo>
                      <a:lnTo>
                        <a:pt x="109" y="529"/>
                      </a:lnTo>
                      <a:lnTo>
                        <a:pt x="124" y="510"/>
                      </a:lnTo>
                      <a:lnTo>
                        <a:pt x="119" y="504"/>
                      </a:lnTo>
                      <a:lnTo>
                        <a:pt x="120" y="491"/>
                      </a:lnTo>
                      <a:lnTo>
                        <a:pt x="97" y="470"/>
                      </a:lnTo>
                      <a:lnTo>
                        <a:pt x="98" y="453"/>
                      </a:lnTo>
                      <a:lnTo>
                        <a:pt x="128" y="449"/>
                      </a:lnTo>
                      <a:lnTo>
                        <a:pt x="131" y="449"/>
                      </a:lnTo>
                      <a:lnTo>
                        <a:pt x="137" y="449"/>
                      </a:lnTo>
                      <a:lnTo>
                        <a:pt x="139" y="448"/>
                      </a:lnTo>
                      <a:lnTo>
                        <a:pt x="152" y="446"/>
                      </a:lnTo>
                      <a:lnTo>
                        <a:pt x="171" y="445"/>
                      </a:lnTo>
                      <a:lnTo>
                        <a:pt x="177" y="443"/>
                      </a:lnTo>
                      <a:lnTo>
                        <a:pt x="178" y="443"/>
                      </a:lnTo>
                      <a:lnTo>
                        <a:pt x="181" y="443"/>
                      </a:lnTo>
                      <a:lnTo>
                        <a:pt x="192" y="442"/>
                      </a:lnTo>
                      <a:lnTo>
                        <a:pt x="195" y="442"/>
                      </a:lnTo>
                      <a:lnTo>
                        <a:pt x="207" y="441"/>
                      </a:lnTo>
                      <a:lnTo>
                        <a:pt x="209" y="441"/>
                      </a:lnTo>
                      <a:lnTo>
                        <a:pt x="220" y="439"/>
                      </a:lnTo>
                      <a:lnTo>
                        <a:pt x="225" y="439"/>
                      </a:lnTo>
                      <a:lnTo>
                        <a:pt x="228" y="439"/>
                      </a:lnTo>
                      <a:lnTo>
                        <a:pt x="231" y="438"/>
                      </a:lnTo>
                      <a:lnTo>
                        <a:pt x="241" y="436"/>
                      </a:lnTo>
                      <a:lnTo>
                        <a:pt x="248" y="436"/>
                      </a:lnTo>
                      <a:lnTo>
                        <a:pt x="264" y="434"/>
                      </a:lnTo>
                      <a:lnTo>
                        <a:pt x="289" y="431"/>
                      </a:lnTo>
                      <a:lnTo>
                        <a:pt x="291" y="431"/>
                      </a:lnTo>
                      <a:lnTo>
                        <a:pt x="311" y="427"/>
                      </a:lnTo>
                      <a:lnTo>
                        <a:pt x="320" y="427"/>
                      </a:lnTo>
                      <a:lnTo>
                        <a:pt x="334" y="424"/>
                      </a:lnTo>
                      <a:lnTo>
                        <a:pt x="334" y="423"/>
                      </a:lnTo>
                      <a:lnTo>
                        <a:pt x="331" y="417"/>
                      </a:lnTo>
                      <a:lnTo>
                        <a:pt x="328" y="411"/>
                      </a:lnTo>
                      <a:lnTo>
                        <a:pt x="321" y="399"/>
                      </a:lnTo>
                      <a:lnTo>
                        <a:pt x="321" y="392"/>
                      </a:lnTo>
                      <a:lnTo>
                        <a:pt x="321" y="385"/>
                      </a:lnTo>
                      <a:lnTo>
                        <a:pt x="322" y="371"/>
                      </a:lnTo>
                      <a:lnTo>
                        <a:pt x="322" y="370"/>
                      </a:lnTo>
                      <a:lnTo>
                        <a:pt x="320" y="357"/>
                      </a:lnTo>
                      <a:lnTo>
                        <a:pt x="313" y="352"/>
                      </a:lnTo>
                      <a:lnTo>
                        <a:pt x="311" y="344"/>
                      </a:lnTo>
                      <a:lnTo>
                        <a:pt x="311" y="342"/>
                      </a:lnTo>
                      <a:lnTo>
                        <a:pt x="310" y="342"/>
                      </a:lnTo>
                      <a:lnTo>
                        <a:pt x="310" y="332"/>
                      </a:lnTo>
                      <a:lnTo>
                        <a:pt x="310" y="330"/>
                      </a:lnTo>
                      <a:lnTo>
                        <a:pt x="314" y="319"/>
                      </a:lnTo>
                      <a:lnTo>
                        <a:pt x="314" y="317"/>
                      </a:lnTo>
                      <a:lnTo>
                        <a:pt x="314" y="310"/>
                      </a:lnTo>
                      <a:lnTo>
                        <a:pt x="313" y="303"/>
                      </a:lnTo>
                      <a:lnTo>
                        <a:pt x="318" y="296"/>
                      </a:lnTo>
                      <a:lnTo>
                        <a:pt x="324" y="291"/>
                      </a:lnTo>
                      <a:lnTo>
                        <a:pt x="325" y="288"/>
                      </a:lnTo>
                      <a:lnTo>
                        <a:pt x="315" y="281"/>
                      </a:lnTo>
                      <a:lnTo>
                        <a:pt x="317" y="276"/>
                      </a:lnTo>
                      <a:lnTo>
                        <a:pt x="314" y="262"/>
                      </a:lnTo>
                      <a:lnTo>
                        <a:pt x="313" y="262"/>
                      </a:lnTo>
                      <a:lnTo>
                        <a:pt x="304" y="252"/>
                      </a:lnTo>
                      <a:lnTo>
                        <a:pt x="302" y="249"/>
                      </a:lnTo>
                      <a:lnTo>
                        <a:pt x="299" y="238"/>
                      </a:lnTo>
                      <a:lnTo>
                        <a:pt x="297" y="238"/>
                      </a:lnTo>
                      <a:lnTo>
                        <a:pt x="297" y="237"/>
                      </a:lnTo>
                      <a:lnTo>
                        <a:pt x="297" y="234"/>
                      </a:lnTo>
                      <a:lnTo>
                        <a:pt x="292" y="224"/>
                      </a:lnTo>
                      <a:lnTo>
                        <a:pt x="289" y="215"/>
                      </a:lnTo>
                      <a:lnTo>
                        <a:pt x="288" y="212"/>
                      </a:lnTo>
                      <a:lnTo>
                        <a:pt x="284" y="199"/>
                      </a:lnTo>
                      <a:lnTo>
                        <a:pt x="284" y="198"/>
                      </a:lnTo>
                      <a:lnTo>
                        <a:pt x="284" y="196"/>
                      </a:lnTo>
                      <a:lnTo>
                        <a:pt x="281" y="188"/>
                      </a:lnTo>
                      <a:lnTo>
                        <a:pt x="277" y="172"/>
                      </a:lnTo>
                      <a:lnTo>
                        <a:pt x="274" y="165"/>
                      </a:lnTo>
                      <a:lnTo>
                        <a:pt x="273" y="159"/>
                      </a:lnTo>
                      <a:lnTo>
                        <a:pt x="271" y="158"/>
                      </a:lnTo>
                      <a:lnTo>
                        <a:pt x="268" y="144"/>
                      </a:lnTo>
                      <a:lnTo>
                        <a:pt x="267" y="141"/>
                      </a:lnTo>
                      <a:lnTo>
                        <a:pt x="261" y="122"/>
                      </a:lnTo>
                      <a:lnTo>
                        <a:pt x="261" y="119"/>
                      </a:lnTo>
                      <a:lnTo>
                        <a:pt x="260" y="115"/>
                      </a:lnTo>
                      <a:lnTo>
                        <a:pt x="257" y="108"/>
                      </a:lnTo>
                      <a:lnTo>
                        <a:pt x="257" y="105"/>
                      </a:lnTo>
                      <a:lnTo>
                        <a:pt x="256" y="101"/>
                      </a:lnTo>
                      <a:lnTo>
                        <a:pt x="255" y="95"/>
                      </a:lnTo>
                      <a:lnTo>
                        <a:pt x="252" y="87"/>
                      </a:lnTo>
                      <a:lnTo>
                        <a:pt x="250" y="80"/>
                      </a:lnTo>
                      <a:lnTo>
                        <a:pt x="248" y="74"/>
                      </a:lnTo>
                      <a:lnTo>
                        <a:pt x="245" y="62"/>
                      </a:lnTo>
                      <a:lnTo>
                        <a:pt x="242" y="55"/>
                      </a:lnTo>
                      <a:lnTo>
                        <a:pt x="241" y="48"/>
                      </a:lnTo>
                      <a:lnTo>
                        <a:pt x="238" y="41"/>
                      </a:lnTo>
                      <a:lnTo>
                        <a:pt x="236" y="38"/>
                      </a:lnTo>
                      <a:lnTo>
                        <a:pt x="234" y="24"/>
                      </a:lnTo>
                      <a:lnTo>
                        <a:pt x="231" y="16"/>
                      </a:lnTo>
                      <a:lnTo>
                        <a:pt x="230" y="12"/>
                      </a:lnTo>
                      <a:lnTo>
                        <a:pt x="228" y="11"/>
                      </a:lnTo>
                      <a:lnTo>
                        <a:pt x="225" y="0"/>
                      </a:lnTo>
                      <a:lnTo>
                        <a:pt x="224" y="0"/>
                      </a:lnTo>
                      <a:lnTo>
                        <a:pt x="205" y="1"/>
                      </a:lnTo>
                      <a:lnTo>
                        <a:pt x="202" y="2"/>
                      </a:lnTo>
                      <a:lnTo>
                        <a:pt x="185" y="4"/>
                      </a:lnTo>
                      <a:lnTo>
                        <a:pt x="169" y="5"/>
                      </a:lnTo>
                      <a:lnTo>
                        <a:pt x="164" y="5"/>
                      </a:lnTo>
                      <a:lnTo>
                        <a:pt x="159" y="6"/>
                      </a:lnTo>
                      <a:lnTo>
                        <a:pt x="148" y="8"/>
                      </a:lnTo>
                      <a:lnTo>
                        <a:pt x="124" y="11"/>
                      </a:lnTo>
                      <a:lnTo>
                        <a:pt x="119" y="11"/>
                      </a:lnTo>
                      <a:lnTo>
                        <a:pt x="116" y="11"/>
                      </a:lnTo>
                      <a:lnTo>
                        <a:pt x="112" y="12"/>
                      </a:lnTo>
                      <a:lnTo>
                        <a:pt x="85" y="13"/>
                      </a:lnTo>
                      <a:lnTo>
                        <a:pt x="83" y="15"/>
                      </a:lnTo>
                      <a:lnTo>
                        <a:pt x="72" y="15"/>
                      </a:lnTo>
                      <a:lnTo>
                        <a:pt x="52" y="18"/>
                      </a:lnTo>
                      <a:lnTo>
                        <a:pt x="45" y="18"/>
                      </a:lnTo>
                      <a:lnTo>
                        <a:pt x="26" y="20"/>
                      </a:lnTo>
                      <a:lnTo>
                        <a:pt x="19" y="20"/>
                      </a:lnTo>
                      <a:lnTo>
                        <a:pt x="0" y="22"/>
                      </a:lnTo>
                      <a:lnTo>
                        <a:pt x="0" y="23"/>
                      </a:lnTo>
                      <a:lnTo>
                        <a:pt x="8" y="33"/>
                      </a:lnTo>
                      <a:lnTo>
                        <a:pt x="11" y="34"/>
                      </a:lnTo>
                      <a:lnTo>
                        <a:pt x="11" y="40"/>
                      </a:lnTo>
                      <a:lnTo>
                        <a:pt x="9" y="58"/>
                      </a:lnTo>
                      <a:lnTo>
                        <a:pt x="9" y="67"/>
                      </a:lnTo>
                      <a:lnTo>
                        <a:pt x="9" y="77"/>
                      </a:lnTo>
                      <a:lnTo>
                        <a:pt x="9" y="81"/>
                      </a:lnTo>
                      <a:lnTo>
                        <a:pt x="9" y="83"/>
                      </a:lnTo>
                      <a:lnTo>
                        <a:pt x="9" y="91"/>
                      </a:lnTo>
                      <a:lnTo>
                        <a:pt x="9" y="97"/>
                      </a:lnTo>
                      <a:lnTo>
                        <a:pt x="9" y="110"/>
                      </a:lnTo>
                      <a:lnTo>
                        <a:pt x="9" y="113"/>
                      </a:lnTo>
                      <a:lnTo>
                        <a:pt x="9" y="122"/>
                      </a:lnTo>
                      <a:lnTo>
                        <a:pt x="9" y="126"/>
                      </a:lnTo>
                      <a:lnTo>
                        <a:pt x="9" y="131"/>
                      </a:lnTo>
                      <a:lnTo>
                        <a:pt x="9" y="149"/>
                      </a:lnTo>
                      <a:lnTo>
                        <a:pt x="9" y="159"/>
                      </a:lnTo>
                      <a:lnTo>
                        <a:pt x="9" y="160"/>
                      </a:lnTo>
                      <a:lnTo>
                        <a:pt x="9" y="183"/>
                      </a:lnTo>
                      <a:lnTo>
                        <a:pt x="9" y="187"/>
                      </a:lnTo>
                      <a:lnTo>
                        <a:pt x="9" y="196"/>
                      </a:lnTo>
                      <a:lnTo>
                        <a:pt x="9" y="209"/>
                      </a:lnTo>
                      <a:lnTo>
                        <a:pt x="9" y="217"/>
                      </a:lnTo>
                      <a:lnTo>
                        <a:pt x="9" y="219"/>
                      </a:lnTo>
                      <a:lnTo>
                        <a:pt x="9" y="242"/>
                      </a:lnTo>
                      <a:lnTo>
                        <a:pt x="9" y="246"/>
                      </a:lnTo>
                      <a:lnTo>
                        <a:pt x="9" y="249"/>
                      </a:lnTo>
                      <a:lnTo>
                        <a:pt x="9" y="274"/>
                      </a:lnTo>
                      <a:lnTo>
                        <a:pt x="9" y="278"/>
                      </a:lnTo>
                      <a:lnTo>
                        <a:pt x="9" y="287"/>
                      </a:lnTo>
                      <a:lnTo>
                        <a:pt x="9" y="307"/>
                      </a:lnTo>
                      <a:lnTo>
                        <a:pt x="9" y="310"/>
                      </a:lnTo>
                      <a:lnTo>
                        <a:pt x="9" y="317"/>
                      </a:lnTo>
                      <a:lnTo>
                        <a:pt x="9" y="324"/>
                      </a:lnTo>
                      <a:lnTo>
                        <a:pt x="9" y="325"/>
                      </a:lnTo>
                      <a:lnTo>
                        <a:pt x="9" y="330"/>
                      </a:lnTo>
                      <a:lnTo>
                        <a:pt x="9" y="337"/>
                      </a:lnTo>
                      <a:lnTo>
                        <a:pt x="8" y="363"/>
                      </a:lnTo>
                      <a:lnTo>
                        <a:pt x="9" y="366"/>
                      </a:lnTo>
                      <a:lnTo>
                        <a:pt x="9" y="367"/>
                      </a:lnTo>
                      <a:lnTo>
                        <a:pt x="12" y="384"/>
                      </a:lnTo>
                      <a:lnTo>
                        <a:pt x="13" y="406"/>
                      </a:lnTo>
                      <a:lnTo>
                        <a:pt x="13" y="407"/>
                      </a:lnTo>
                      <a:lnTo>
                        <a:pt x="15" y="413"/>
                      </a:lnTo>
                      <a:lnTo>
                        <a:pt x="16" y="418"/>
                      </a:lnTo>
                      <a:lnTo>
                        <a:pt x="18" y="432"/>
                      </a:lnTo>
                      <a:lnTo>
                        <a:pt x="20" y="448"/>
                      </a:lnTo>
                    </a:path>
                  </a:pathLst>
                </a:custGeom>
                <a:solidFill>
                  <a:srgbClr val="E7E6E6">
                    <a:lumMod val="75000"/>
                  </a:srgbClr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50" name="Group 139"/>
                <p:cNvGrpSpPr>
                  <a:grpSpLocks/>
                </p:cNvGrpSpPr>
                <p:nvPr/>
              </p:nvGrpSpPr>
              <p:grpSpPr bwMode="auto">
                <a:xfrm>
                  <a:off x="6062065" y="4435300"/>
                  <a:ext cx="1235075" cy="987425"/>
                  <a:chOff x="5181600" y="4435475"/>
                  <a:chExt cx="1235075" cy="987425"/>
                </a:xfrm>
                <a:solidFill>
                  <a:srgbClr val="AFABAB"/>
                </a:solidFill>
              </p:grpSpPr>
              <p:sp>
                <p:nvSpPr>
                  <p:cNvPr id="151" name="Freeform 262"/>
                  <p:cNvSpPr>
                    <a:spLocks/>
                  </p:cNvSpPr>
                  <p:nvPr/>
                </p:nvSpPr>
                <p:spPr bwMode="auto">
                  <a:xfrm>
                    <a:off x="5181600" y="4435475"/>
                    <a:ext cx="1235075" cy="903288"/>
                  </a:xfrm>
                  <a:custGeom>
                    <a:avLst/>
                    <a:gdLst>
                      <a:gd name="T0" fmla="*/ 2147483647 w 783"/>
                      <a:gd name="T1" fmla="*/ 2147483647 h 614"/>
                      <a:gd name="T2" fmla="*/ 2147483647 w 783"/>
                      <a:gd name="T3" fmla="*/ 2147483647 h 614"/>
                      <a:gd name="T4" fmla="*/ 2147483647 w 783"/>
                      <a:gd name="T5" fmla="*/ 2147483647 h 614"/>
                      <a:gd name="T6" fmla="*/ 2147483647 w 783"/>
                      <a:gd name="T7" fmla="*/ 2147483647 h 614"/>
                      <a:gd name="T8" fmla="*/ 2147483647 w 783"/>
                      <a:gd name="T9" fmla="*/ 2147483647 h 614"/>
                      <a:gd name="T10" fmla="*/ 2147483647 w 783"/>
                      <a:gd name="T11" fmla="*/ 2147483647 h 614"/>
                      <a:gd name="T12" fmla="*/ 2147483647 w 783"/>
                      <a:gd name="T13" fmla="*/ 2147483647 h 614"/>
                      <a:gd name="T14" fmla="*/ 2147483647 w 783"/>
                      <a:gd name="T15" fmla="*/ 2147483647 h 614"/>
                      <a:gd name="T16" fmla="*/ 2147483647 w 783"/>
                      <a:gd name="T17" fmla="*/ 2147483647 h 614"/>
                      <a:gd name="T18" fmla="*/ 2147483647 w 783"/>
                      <a:gd name="T19" fmla="*/ 2147483647 h 614"/>
                      <a:gd name="T20" fmla="*/ 2147483647 w 783"/>
                      <a:gd name="T21" fmla="*/ 2147483647 h 614"/>
                      <a:gd name="T22" fmla="*/ 2147483647 w 783"/>
                      <a:gd name="T23" fmla="*/ 2147483647 h 614"/>
                      <a:gd name="T24" fmla="*/ 2147483647 w 783"/>
                      <a:gd name="T25" fmla="*/ 2147483647 h 614"/>
                      <a:gd name="T26" fmla="*/ 2147483647 w 783"/>
                      <a:gd name="T27" fmla="*/ 2147483647 h 614"/>
                      <a:gd name="T28" fmla="*/ 2147483647 w 783"/>
                      <a:gd name="T29" fmla="*/ 2147483647 h 614"/>
                      <a:gd name="T30" fmla="*/ 2147483647 w 783"/>
                      <a:gd name="T31" fmla="*/ 2147483647 h 614"/>
                      <a:gd name="T32" fmla="*/ 2147483647 w 783"/>
                      <a:gd name="T33" fmla="*/ 2147483647 h 614"/>
                      <a:gd name="T34" fmla="*/ 2147483647 w 783"/>
                      <a:gd name="T35" fmla="*/ 2147483647 h 614"/>
                      <a:gd name="T36" fmla="*/ 2147483647 w 783"/>
                      <a:gd name="T37" fmla="*/ 2147483647 h 614"/>
                      <a:gd name="T38" fmla="*/ 2147483647 w 783"/>
                      <a:gd name="T39" fmla="*/ 2147483647 h 614"/>
                      <a:gd name="T40" fmla="*/ 2147483647 w 783"/>
                      <a:gd name="T41" fmla="*/ 2147483647 h 614"/>
                      <a:gd name="T42" fmla="*/ 2147483647 w 783"/>
                      <a:gd name="T43" fmla="*/ 2147483647 h 614"/>
                      <a:gd name="T44" fmla="*/ 2147483647 w 783"/>
                      <a:gd name="T45" fmla="*/ 2147483647 h 614"/>
                      <a:gd name="T46" fmla="*/ 2147483647 w 783"/>
                      <a:gd name="T47" fmla="*/ 2147483647 h 614"/>
                      <a:gd name="T48" fmla="*/ 2147483647 w 783"/>
                      <a:gd name="T49" fmla="*/ 2147483647 h 614"/>
                      <a:gd name="T50" fmla="*/ 2147483647 w 783"/>
                      <a:gd name="T51" fmla="*/ 2147483647 h 614"/>
                      <a:gd name="T52" fmla="*/ 2147483647 w 783"/>
                      <a:gd name="T53" fmla="*/ 2147483647 h 614"/>
                      <a:gd name="T54" fmla="*/ 2147483647 w 783"/>
                      <a:gd name="T55" fmla="*/ 2147483647 h 614"/>
                      <a:gd name="T56" fmla="*/ 2147483647 w 783"/>
                      <a:gd name="T57" fmla="*/ 2147483647 h 614"/>
                      <a:gd name="T58" fmla="*/ 2147483647 w 783"/>
                      <a:gd name="T59" fmla="*/ 2147483647 h 614"/>
                      <a:gd name="T60" fmla="*/ 2147483647 w 783"/>
                      <a:gd name="T61" fmla="*/ 2147483647 h 614"/>
                      <a:gd name="T62" fmla="*/ 2147483647 w 783"/>
                      <a:gd name="T63" fmla="*/ 2147483647 h 614"/>
                      <a:gd name="T64" fmla="*/ 2147483647 w 783"/>
                      <a:gd name="T65" fmla="*/ 2147483647 h 614"/>
                      <a:gd name="T66" fmla="*/ 2147483647 w 783"/>
                      <a:gd name="T67" fmla="*/ 2147483647 h 614"/>
                      <a:gd name="T68" fmla="*/ 2147483647 w 783"/>
                      <a:gd name="T69" fmla="*/ 2147483647 h 614"/>
                      <a:gd name="T70" fmla="*/ 2147483647 w 783"/>
                      <a:gd name="T71" fmla="*/ 2147483647 h 614"/>
                      <a:gd name="T72" fmla="*/ 2147483647 w 783"/>
                      <a:gd name="T73" fmla="*/ 2147483647 h 614"/>
                      <a:gd name="T74" fmla="*/ 2147483647 w 783"/>
                      <a:gd name="T75" fmla="*/ 2147483647 h 614"/>
                      <a:gd name="T76" fmla="*/ 2147483647 w 783"/>
                      <a:gd name="T77" fmla="*/ 2147483647 h 614"/>
                      <a:gd name="T78" fmla="*/ 2147483647 w 783"/>
                      <a:gd name="T79" fmla="*/ 2147483647 h 614"/>
                      <a:gd name="T80" fmla="*/ 2147483647 w 783"/>
                      <a:gd name="T81" fmla="*/ 2147483647 h 614"/>
                      <a:gd name="T82" fmla="*/ 2147483647 w 783"/>
                      <a:gd name="T83" fmla="*/ 2147483647 h 614"/>
                      <a:gd name="T84" fmla="*/ 2147483647 w 783"/>
                      <a:gd name="T85" fmla="*/ 2147483647 h 614"/>
                      <a:gd name="T86" fmla="*/ 2147483647 w 783"/>
                      <a:gd name="T87" fmla="*/ 2147483647 h 614"/>
                      <a:gd name="T88" fmla="*/ 2147483647 w 783"/>
                      <a:gd name="T89" fmla="*/ 2147483647 h 614"/>
                      <a:gd name="T90" fmla="*/ 2147483647 w 783"/>
                      <a:gd name="T91" fmla="*/ 2147483647 h 614"/>
                      <a:gd name="T92" fmla="*/ 2147483647 w 783"/>
                      <a:gd name="T93" fmla="*/ 2147483647 h 614"/>
                      <a:gd name="T94" fmla="*/ 2147483647 w 783"/>
                      <a:gd name="T95" fmla="*/ 2147483647 h 614"/>
                      <a:gd name="T96" fmla="*/ 2147483647 w 783"/>
                      <a:gd name="T97" fmla="*/ 2147483647 h 614"/>
                      <a:gd name="T98" fmla="*/ 2147483647 w 783"/>
                      <a:gd name="T99" fmla="*/ 2147483647 h 614"/>
                      <a:gd name="T100" fmla="*/ 2147483647 w 783"/>
                      <a:gd name="T101" fmla="*/ 2147483647 h 614"/>
                      <a:gd name="T102" fmla="*/ 2147483647 w 783"/>
                      <a:gd name="T103" fmla="*/ 2147483647 h 614"/>
                      <a:gd name="T104" fmla="*/ 0 w 783"/>
                      <a:gd name="T105" fmla="*/ 2147483647 h 614"/>
                      <a:gd name="T106" fmla="*/ 2147483647 w 783"/>
                      <a:gd name="T107" fmla="*/ 2147483647 h 614"/>
                      <a:gd name="T108" fmla="*/ 2147483647 w 783"/>
                      <a:gd name="T109" fmla="*/ 2147483647 h 614"/>
                      <a:gd name="T110" fmla="*/ 2147483647 w 783"/>
                      <a:gd name="T111" fmla="*/ 2147483647 h 614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783"/>
                      <a:gd name="T169" fmla="*/ 0 h 614"/>
                      <a:gd name="T170" fmla="*/ 783 w 783"/>
                      <a:gd name="T171" fmla="*/ 614 h 614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783" h="614">
                        <a:moveTo>
                          <a:pt x="156" y="110"/>
                        </a:moveTo>
                        <a:lnTo>
                          <a:pt x="193" y="127"/>
                        </a:lnTo>
                        <a:lnTo>
                          <a:pt x="205" y="138"/>
                        </a:lnTo>
                        <a:lnTo>
                          <a:pt x="218" y="142"/>
                        </a:lnTo>
                        <a:lnTo>
                          <a:pt x="220" y="166"/>
                        </a:lnTo>
                        <a:lnTo>
                          <a:pt x="218" y="147"/>
                        </a:lnTo>
                        <a:lnTo>
                          <a:pt x="222" y="167"/>
                        </a:lnTo>
                        <a:lnTo>
                          <a:pt x="236" y="166"/>
                        </a:lnTo>
                        <a:lnTo>
                          <a:pt x="245" y="170"/>
                        </a:lnTo>
                        <a:lnTo>
                          <a:pt x="244" y="160"/>
                        </a:lnTo>
                        <a:lnTo>
                          <a:pt x="256" y="160"/>
                        </a:lnTo>
                        <a:lnTo>
                          <a:pt x="265" y="152"/>
                        </a:lnTo>
                        <a:lnTo>
                          <a:pt x="263" y="156"/>
                        </a:lnTo>
                        <a:lnTo>
                          <a:pt x="300" y="133"/>
                        </a:lnTo>
                        <a:lnTo>
                          <a:pt x="311" y="133"/>
                        </a:lnTo>
                        <a:lnTo>
                          <a:pt x="312" y="124"/>
                        </a:lnTo>
                        <a:lnTo>
                          <a:pt x="311" y="122"/>
                        </a:lnTo>
                        <a:lnTo>
                          <a:pt x="320" y="110"/>
                        </a:lnTo>
                        <a:lnTo>
                          <a:pt x="336" y="108"/>
                        </a:lnTo>
                        <a:lnTo>
                          <a:pt x="343" y="108"/>
                        </a:lnTo>
                        <a:lnTo>
                          <a:pt x="344" y="108"/>
                        </a:lnTo>
                        <a:lnTo>
                          <a:pt x="380" y="126"/>
                        </a:lnTo>
                        <a:lnTo>
                          <a:pt x="386" y="137"/>
                        </a:lnTo>
                        <a:lnTo>
                          <a:pt x="402" y="145"/>
                        </a:lnTo>
                        <a:lnTo>
                          <a:pt x="409" y="163"/>
                        </a:lnTo>
                        <a:lnTo>
                          <a:pt x="422" y="167"/>
                        </a:lnTo>
                        <a:lnTo>
                          <a:pt x="433" y="183"/>
                        </a:lnTo>
                        <a:lnTo>
                          <a:pt x="441" y="185"/>
                        </a:lnTo>
                        <a:lnTo>
                          <a:pt x="443" y="199"/>
                        </a:lnTo>
                        <a:lnTo>
                          <a:pt x="448" y="199"/>
                        </a:lnTo>
                        <a:lnTo>
                          <a:pt x="450" y="194"/>
                        </a:lnTo>
                        <a:lnTo>
                          <a:pt x="462" y="192"/>
                        </a:lnTo>
                        <a:lnTo>
                          <a:pt x="469" y="195"/>
                        </a:lnTo>
                        <a:lnTo>
                          <a:pt x="475" y="209"/>
                        </a:lnTo>
                        <a:lnTo>
                          <a:pt x="483" y="217"/>
                        </a:lnTo>
                        <a:lnTo>
                          <a:pt x="479" y="230"/>
                        </a:lnTo>
                        <a:lnTo>
                          <a:pt x="484" y="234"/>
                        </a:lnTo>
                        <a:lnTo>
                          <a:pt x="483" y="237"/>
                        </a:lnTo>
                        <a:lnTo>
                          <a:pt x="487" y="239"/>
                        </a:lnTo>
                        <a:lnTo>
                          <a:pt x="488" y="241"/>
                        </a:lnTo>
                        <a:lnTo>
                          <a:pt x="491" y="267"/>
                        </a:lnTo>
                        <a:lnTo>
                          <a:pt x="487" y="288"/>
                        </a:lnTo>
                        <a:lnTo>
                          <a:pt x="483" y="298"/>
                        </a:lnTo>
                        <a:lnTo>
                          <a:pt x="487" y="302"/>
                        </a:lnTo>
                        <a:lnTo>
                          <a:pt x="483" y="306"/>
                        </a:lnTo>
                        <a:lnTo>
                          <a:pt x="484" y="330"/>
                        </a:lnTo>
                        <a:lnTo>
                          <a:pt x="495" y="342"/>
                        </a:lnTo>
                        <a:lnTo>
                          <a:pt x="498" y="353"/>
                        </a:lnTo>
                        <a:lnTo>
                          <a:pt x="501" y="355"/>
                        </a:lnTo>
                        <a:lnTo>
                          <a:pt x="508" y="341"/>
                        </a:lnTo>
                        <a:lnTo>
                          <a:pt x="508" y="327"/>
                        </a:lnTo>
                        <a:lnTo>
                          <a:pt x="505" y="323"/>
                        </a:lnTo>
                        <a:lnTo>
                          <a:pt x="495" y="320"/>
                        </a:lnTo>
                        <a:lnTo>
                          <a:pt x="502" y="317"/>
                        </a:lnTo>
                        <a:lnTo>
                          <a:pt x="519" y="330"/>
                        </a:lnTo>
                        <a:lnTo>
                          <a:pt x="519" y="324"/>
                        </a:lnTo>
                        <a:lnTo>
                          <a:pt x="526" y="323"/>
                        </a:lnTo>
                        <a:lnTo>
                          <a:pt x="516" y="350"/>
                        </a:lnTo>
                        <a:lnTo>
                          <a:pt x="511" y="357"/>
                        </a:lnTo>
                        <a:lnTo>
                          <a:pt x="511" y="360"/>
                        </a:lnTo>
                        <a:lnTo>
                          <a:pt x="500" y="364"/>
                        </a:lnTo>
                        <a:lnTo>
                          <a:pt x="512" y="378"/>
                        </a:lnTo>
                        <a:lnTo>
                          <a:pt x="525" y="392"/>
                        </a:lnTo>
                        <a:lnTo>
                          <a:pt x="545" y="422"/>
                        </a:lnTo>
                        <a:lnTo>
                          <a:pt x="551" y="428"/>
                        </a:lnTo>
                        <a:lnTo>
                          <a:pt x="551" y="429"/>
                        </a:lnTo>
                        <a:lnTo>
                          <a:pt x="556" y="438"/>
                        </a:lnTo>
                        <a:lnTo>
                          <a:pt x="570" y="467"/>
                        </a:lnTo>
                        <a:lnTo>
                          <a:pt x="577" y="474"/>
                        </a:lnTo>
                        <a:lnTo>
                          <a:pt x="588" y="470"/>
                        </a:lnTo>
                        <a:lnTo>
                          <a:pt x="588" y="465"/>
                        </a:lnTo>
                        <a:lnTo>
                          <a:pt x="605" y="481"/>
                        </a:lnTo>
                        <a:lnTo>
                          <a:pt x="613" y="502"/>
                        </a:lnTo>
                        <a:lnTo>
                          <a:pt x="630" y="529"/>
                        </a:lnTo>
                        <a:lnTo>
                          <a:pt x="630" y="525"/>
                        </a:lnTo>
                        <a:lnTo>
                          <a:pt x="634" y="522"/>
                        </a:lnTo>
                        <a:lnTo>
                          <a:pt x="651" y="531"/>
                        </a:lnTo>
                        <a:lnTo>
                          <a:pt x="658" y="532"/>
                        </a:lnTo>
                        <a:lnTo>
                          <a:pt x="676" y="546"/>
                        </a:lnTo>
                        <a:lnTo>
                          <a:pt x="693" y="574"/>
                        </a:lnTo>
                        <a:lnTo>
                          <a:pt x="690" y="576"/>
                        </a:lnTo>
                        <a:lnTo>
                          <a:pt x="690" y="588"/>
                        </a:lnTo>
                        <a:lnTo>
                          <a:pt x="700" y="597"/>
                        </a:lnTo>
                        <a:lnTo>
                          <a:pt x="708" y="594"/>
                        </a:lnTo>
                        <a:lnTo>
                          <a:pt x="722" y="588"/>
                        </a:lnTo>
                        <a:lnTo>
                          <a:pt x="727" y="588"/>
                        </a:lnTo>
                        <a:lnTo>
                          <a:pt x="727" y="589"/>
                        </a:lnTo>
                        <a:lnTo>
                          <a:pt x="737" y="588"/>
                        </a:lnTo>
                        <a:lnTo>
                          <a:pt x="734" y="600"/>
                        </a:lnTo>
                        <a:lnTo>
                          <a:pt x="737" y="603"/>
                        </a:lnTo>
                        <a:lnTo>
                          <a:pt x="744" y="599"/>
                        </a:lnTo>
                        <a:lnTo>
                          <a:pt x="741" y="588"/>
                        </a:lnTo>
                        <a:lnTo>
                          <a:pt x="743" y="581"/>
                        </a:lnTo>
                        <a:lnTo>
                          <a:pt x="745" y="582"/>
                        </a:lnTo>
                        <a:lnTo>
                          <a:pt x="756" y="578"/>
                        </a:lnTo>
                        <a:lnTo>
                          <a:pt x="758" y="596"/>
                        </a:lnTo>
                        <a:lnTo>
                          <a:pt x="752" y="600"/>
                        </a:lnTo>
                        <a:lnTo>
                          <a:pt x="755" y="601"/>
                        </a:lnTo>
                        <a:lnTo>
                          <a:pt x="745" y="613"/>
                        </a:lnTo>
                        <a:lnTo>
                          <a:pt x="754" y="606"/>
                        </a:lnTo>
                        <a:lnTo>
                          <a:pt x="769" y="583"/>
                        </a:lnTo>
                        <a:lnTo>
                          <a:pt x="777" y="558"/>
                        </a:lnTo>
                        <a:lnTo>
                          <a:pt x="782" y="542"/>
                        </a:lnTo>
                        <a:lnTo>
                          <a:pt x="782" y="539"/>
                        </a:lnTo>
                        <a:lnTo>
                          <a:pt x="776" y="558"/>
                        </a:lnTo>
                        <a:lnTo>
                          <a:pt x="766" y="565"/>
                        </a:lnTo>
                        <a:lnTo>
                          <a:pt x="770" y="557"/>
                        </a:lnTo>
                        <a:lnTo>
                          <a:pt x="765" y="545"/>
                        </a:lnTo>
                        <a:lnTo>
                          <a:pt x="770" y="522"/>
                        </a:lnTo>
                        <a:lnTo>
                          <a:pt x="777" y="518"/>
                        </a:lnTo>
                        <a:lnTo>
                          <a:pt x="780" y="522"/>
                        </a:lnTo>
                        <a:lnTo>
                          <a:pt x="777" y="490"/>
                        </a:lnTo>
                        <a:lnTo>
                          <a:pt x="777" y="488"/>
                        </a:lnTo>
                        <a:lnTo>
                          <a:pt x="775" y="452"/>
                        </a:lnTo>
                        <a:lnTo>
                          <a:pt x="770" y="402"/>
                        </a:lnTo>
                        <a:lnTo>
                          <a:pt x="762" y="384"/>
                        </a:lnTo>
                        <a:lnTo>
                          <a:pt x="745" y="355"/>
                        </a:lnTo>
                        <a:lnTo>
                          <a:pt x="729" y="325"/>
                        </a:lnTo>
                        <a:lnTo>
                          <a:pt x="729" y="324"/>
                        </a:lnTo>
                        <a:lnTo>
                          <a:pt x="711" y="295"/>
                        </a:lnTo>
                        <a:lnTo>
                          <a:pt x="694" y="269"/>
                        </a:lnTo>
                        <a:lnTo>
                          <a:pt x="687" y="245"/>
                        </a:lnTo>
                        <a:lnTo>
                          <a:pt x="690" y="227"/>
                        </a:lnTo>
                        <a:lnTo>
                          <a:pt x="666" y="199"/>
                        </a:lnTo>
                        <a:lnTo>
                          <a:pt x="637" y="163"/>
                        </a:lnTo>
                        <a:lnTo>
                          <a:pt x="622" y="140"/>
                        </a:lnTo>
                        <a:lnTo>
                          <a:pt x="622" y="137"/>
                        </a:lnTo>
                        <a:lnTo>
                          <a:pt x="606" y="113"/>
                        </a:lnTo>
                        <a:lnTo>
                          <a:pt x="605" y="113"/>
                        </a:lnTo>
                        <a:lnTo>
                          <a:pt x="602" y="105"/>
                        </a:lnTo>
                        <a:lnTo>
                          <a:pt x="595" y="88"/>
                        </a:lnTo>
                        <a:lnTo>
                          <a:pt x="581" y="54"/>
                        </a:lnTo>
                        <a:lnTo>
                          <a:pt x="573" y="27"/>
                        </a:lnTo>
                        <a:lnTo>
                          <a:pt x="570" y="27"/>
                        </a:lnTo>
                        <a:lnTo>
                          <a:pt x="570" y="26"/>
                        </a:lnTo>
                        <a:lnTo>
                          <a:pt x="566" y="5"/>
                        </a:lnTo>
                        <a:lnTo>
                          <a:pt x="540" y="5"/>
                        </a:lnTo>
                        <a:lnTo>
                          <a:pt x="526" y="2"/>
                        </a:lnTo>
                        <a:lnTo>
                          <a:pt x="523" y="0"/>
                        </a:lnTo>
                        <a:lnTo>
                          <a:pt x="512" y="9"/>
                        </a:lnTo>
                        <a:lnTo>
                          <a:pt x="519" y="36"/>
                        </a:lnTo>
                        <a:lnTo>
                          <a:pt x="518" y="51"/>
                        </a:lnTo>
                        <a:lnTo>
                          <a:pt x="505" y="52"/>
                        </a:lnTo>
                        <a:lnTo>
                          <a:pt x="500" y="38"/>
                        </a:lnTo>
                        <a:lnTo>
                          <a:pt x="500" y="31"/>
                        </a:lnTo>
                        <a:lnTo>
                          <a:pt x="495" y="31"/>
                        </a:lnTo>
                        <a:lnTo>
                          <a:pt x="484" y="33"/>
                        </a:lnTo>
                        <a:lnTo>
                          <a:pt x="480" y="33"/>
                        </a:lnTo>
                        <a:lnTo>
                          <a:pt x="476" y="33"/>
                        </a:lnTo>
                        <a:lnTo>
                          <a:pt x="473" y="33"/>
                        </a:lnTo>
                        <a:lnTo>
                          <a:pt x="465" y="34"/>
                        </a:lnTo>
                        <a:lnTo>
                          <a:pt x="456" y="36"/>
                        </a:lnTo>
                        <a:lnTo>
                          <a:pt x="455" y="36"/>
                        </a:lnTo>
                        <a:lnTo>
                          <a:pt x="450" y="36"/>
                        </a:lnTo>
                        <a:lnTo>
                          <a:pt x="437" y="36"/>
                        </a:lnTo>
                        <a:lnTo>
                          <a:pt x="413" y="37"/>
                        </a:lnTo>
                        <a:lnTo>
                          <a:pt x="408" y="38"/>
                        </a:lnTo>
                        <a:lnTo>
                          <a:pt x="404" y="38"/>
                        </a:lnTo>
                        <a:lnTo>
                          <a:pt x="397" y="40"/>
                        </a:lnTo>
                        <a:lnTo>
                          <a:pt x="394" y="40"/>
                        </a:lnTo>
                        <a:lnTo>
                          <a:pt x="393" y="40"/>
                        </a:lnTo>
                        <a:lnTo>
                          <a:pt x="390" y="40"/>
                        </a:lnTo>
                        <a:lnTo>
                          <a:pt x="380" y="40"/>
                        </a:lnTo>
                        <a:lnTo>
                          <a:pt x="370" y="41"/>
                        </a:lnTo>
                        <a:lnTo>
                          <a:pt x="366" y="42"/>
                        </a:lnTo>
                        <a:lnTo>
                          <a:pt x="363" y="42"/>
                        </a:lnTo>
                        <a:lnTo>
                          <a:pt x="358" y="42"/>
                        </a:lnTo>
                        <a:lnTo>
                          <a:pt x="345" y="42"/>
                        </a:lnTo>
                        <a:lnTo>
                          <a:pt x="340" y="44"/>
                        </a:lnTo>
                        <a:lnTo>
                          <a:pt x="333" y="45"/>
                        </a:lnTo>
                        <a:lnTo>
                          <a:pt x="329" y="45"/>
                        </a:lnTo>
                        <a:lnTo>
                          <a:pt x="326" y="45"/>
                        </a:lnTo>
                        <a:lnTo>
                          <a:pt x="316" y="45"/>
                        </a:lnTo>
                        <a:lnTo>
                          <a:pt x="311" y="47"/>
                        </a:lnTo>
                        <a:lnTo>
                          <a:pt x="308" y="47"/>
                        </a:lnTo>
                        <a:lnTo>
                          <a:pt x="305" y="47"/>
                        </a:lnTo>
                        <a:lnTo>
                          <a:pt x="300" y="47"/>
                        </a:lnTo>
                        <a:lnTo>
                          <a:pt x="290" y="48"/>
                        </a:lnTo>
                        <a:lnTo>
                          <a:pt x="275" y="49"/>
                        </a:lnTo>
                        <a:lnTo>
                          <a:pt x="254" y="51"/>
                        </a:lnTo>
                        <a:lnTo>
                          <a:pt x="254" y="49"/>
                        </a:lnTo>
                        <a:lnTo>
                          <a:pt x="238" y="23"/>
                        </a:lnTo>
                        <a:lnTo>
                          <a:pt x="237" y="20"/>
                        </a:lnTo>
                        <a:lnTo>
                          <a:pt x="223" y="23"/>
                        </a:lnTo>
                        <a:lnTo>
                          <a:pt x="215" y="23"/>
                        </a:lnTo>
                        <a:lnTo>
                          <a:pt x="194" y="27"/>
                        </a:lnTo>
                        <a:lnTo>
                          <a:pt x="193" y="27"/>
                        </a:lnTo>
                        <a:lnTo>
                          <a:pt x="168" y="30"/>
                        </a:lnTo>
                        <a:lnTo>
                          <a:pt x="151" y="33"/>
                        </a:lnTo>
                        <a:lnTo>
                          <a:pt x="144" y="33"/>
                        </a:lnTo>
                        <a:lnTo>
                          <a:pt x="134" y="34"/>
                        </a:lnTo>
                        <a:lnTo>
                          <a:pt x="131" y="36"/>
                        </a:lnTo>
                        <a:lnTo>
                          <a:pt x="129" y="36"/>
                        </a:lnTo>
                        <a:lnTo>
                          <a:pt x="123" y="36"/>
                        </a:lnTo>
                        <a:lnTo>
                          <a:pt x="112" y="37"/>
                        </a:lnTo>
                        <a:lnTo>
                          <a:pt x="111" y="37"/>
                        </a:lnTo>
                        <a:lnTo>
                          <a:pt x="98" y="38"/>
                        </a:lnTo>
                        <a:lnTo>
                          <a:pt x="95" y="38"/>
                        </a:lnTo>
                        <a:lnTo>
                          <a:pt x="84" y="40"/>
                        </a:lnTo>
                        <a:lnTo>
                          <a:pt x="81" y="40"/>
                        </a:lnTo>
                        <a:lnTo>
                          <a:pt x="80" y="40"/>
                        </a:lnTo>
                        <a:lnTo>
                          <a:pt x="75" y="41"/>
                        </a:lnTo>
                        <a:lnTo>
                          <a:pt x="55" y="42"/>
                        </a:lnTo>
                        <a:lnTo>
                          <a:pt x="43" y="44"/>
                        </a:lnTo>
                        <a:lnTo>
                          <a:pt x="40" y="45"/>
                        </a:lnTo>
                        <a:lnTo>
                          <a:pt x="34" y="45"/>
                        </a:lnTo>
                        <a:lnTo>
                          <a:pt x="31" y="45"/>
                        </a:lnTo>
                        <a:lnTo>
                          <a:pt x="1" y="49"/>
                        </a:lnTo>
                        <a:lnTo>
                          <a:pt x="0" y="66"/>
                        </a:lnTo>
                        <a:lnTo>
                          <a:pt x="23" y="87"/>
                        </a:lnTo>
                        <a:lnTo>
                          <a:pt x="22" y="101"/>
                        </a:lnTo>
                        <a:lnTo>
                          <a:pt x="27" y="106"/>
                        </a:lnTo>
                        <a:lnTo>
                          <a:pt x="12" y="126"/>
                        </a:lnTo>
                        <a:lnTo>
                          <a:pt x="29" y="122"/>
                        </a:lnTo>
                        <a:lnTo>
                          <a:pt x="76" y="109"/>
                        </a:lnTo>
                        <a:lnTo>
                          <a:pt x="81" y="106"/>
                        </a:lnTo>
                        <a:lnTo>
                          <a:pt x="108" y="105"/>
                        </a:lnTo>
                        <a:lnTo>
                          <a:pt x="118" y="104"/>
                        </a:lnTo>
                        <a:lnTo>
                          <a:pt x="119" y="104"/>
                        </a:lnTo>
                        <a:lnTo>
                          <a:pt x="120" y="104"/>
                        </a:lnTo>
                        <a:lnTo>
                          <a:pt x="156" y="110"/>
                        </a:lnTo>
                      </a:path>
                    </a:pathLst>
                  </a:custGeom>
                  <a:solidFill>
                    <a:srgbClr val="40A8CC"/>
                  </a:solidFill>
                  <a:ln w="6350" cap="rnd">
                    <a:solidFill>
                      <a:sysClr val="window" lastClr="FFFFFF">
                        <a:lumMod val="50000"/>
                        <a:lumOff val="50000"/>
                      </a:sys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2" name="Freeform 263"/>
                  <p:cNvSpPr>
                    <a:spLocks/>
                  </p:cNvSpPr>
                  <p:nvPr/>
                </p:nvSpPr>
                <p:spPr bwMode="auto">
                  <a:xfrm>
                    <a:off x="6188075" y="5373688"/>
                    <a:ext cx="79375" cy="49212"/>
                  </a:xfrm>
                  <a:custGeom>
                    <a:avLst/>
                    <a:gdLst>
                      <a:gd name="T0" fmla="*/ 0 w 49"/>
                      <a:gd name="T1" fmla="*/ 2147483647 h 34"/>
                      <a:gd name="T2" fmla="*/ 2147483647 w 49"/>
                      <a:gd name="T3" fmla="*/ 2147483647 h 34"/>
                      <a:gd name="T4" fmla="*/ 2147483647 w 49"/>
                      <a:gd name="T5" fmla="*/ 2147483647 h 34"/>
                      <a:gd name="T6" fmla="*/ 2147483647 w 49"/>
                      <a:gd name="T7" fmla="*/ 2147483647 h 34"/>
                      <a:gd name="T8" fmla="*/ 2147483647 w 49"/>
                      <a:gd name="T9" fmla="*/ 2147483647 h 34"/>
                      <a:gd name="T10" fmla="*/ 2147483647 w 49"/>
                      <a:gd name="T11" fmla="*/ 2147483647 h 34"/>
                      <a:gd name="T12" fmla="*/ 2147483647 w 49"/>
                      <a:gd name="T13" fmla="*/ 0 h 34"/>
                      <a:gd name="T14" fmla="*/ 2147483647 w 49"/>
                      <a:gd name="T15" fmla="*/ 2147483647 h 34"/>
                      <a:gd name="T16" fmla="*/ 2147483647 w 49"/>
                      <a:gd name="T17" fmla="*/ 2147483647 h 34"/>
                      <a:gd name="T18" fmla="*/ 2147483647 w 49"/>
                      <a:gd name="T19" fmla="*/ 2147483647 h 34"/>
                      <a:gd name="T20" fmla="*/ 2147483647 w 49"/>
                      <a:gd name="T21" fmla="*/ 2147483647 h 34"/>
                      <a:gd name="T22" fmla="*/ 2147483647 w 49"/>
                      <a:gd name="T23" fmla="*/ 2147483647 h 34"/>
                      <a:gd name="T24" fmla="*/ 0 w 49"/>
                      <a:gd name="T25" fmla="*/ 2147483647 h 34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49"/>
                      <a:gd name="T40" fmla="*/ 0 h 34"/>
                      <a:gd name="T41" fmla="*/ 49 w 49"/>
                      <a:gd name="T42" fmla="*/ 34 h 34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49" h="34">
                        <a:moveTo>
                          <a:pt x="0" y="33"/>
                        </a:moveTo>
                        <a:lnTo>
                          <a:pt x="26" y="20"/>
                        </a:lnTo>
                        <a:lnTo>
                          <a:pt x="27" y="14"/>
                        </a:lnTo>
                        <a:lnTo>
                          <a:pt x="38" y="17"/>
                        </a:lnTo>
                        <a:lnTo>
                          <a:pt x="48" y="12"/>
                        </a:lnTo>
                        <a:lnTo>
                          <a:pt x="38" y="4"/>
                        </a:lnTo>
                        <a:lnTo>
                          <a:pt x="26" y="0"/>
                        </a:lnTo>
                        <a:lnTo>
                          <a:pt x="26" y="7"/>
                        </a:lnTo>
                        <a:lnTo>
                          <a:pt x="24" y="11"/>
                        </a:lnTo>
                        <a:lnTo>
                          <a:pt x="17" y="8"/>
                        </a:lnTo>
                        <a:lnTo>
                          <a:pt x="4" y="18"/>
                        </a:lnTo>
                        <a:lnTo>
                          <a:pt x="5" y="28"/>
                        </a:lnTo>
                        <a:lnTo>
                          <a:pt x="0" y="33"/>
                        </a:lnTo>
                      </a:path>
                    </a:pathLst>
                  </a:custGeom>
                  <a:grpFill/>
                  <a:ln w="6350" cap="rnd">
                    <a:solidFill>
                      <a:sysClr val="window" lastClr="FFFFFF">
                        <a:lumMod val="50000"/>
                        <a:lumOff val="50000"/>
                      </a:sys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3" name="Freeform 264"/>
                  <p:cNvSpPr>
                    <a:spLocks/>
                  </p:cNvSpPr>
                  <p:nvPr/>
                </p:nvSpPr>
                <p:spPr bwMode="auto">
                  <a:xfrm>
                    <a:off x="6292850" y="5360988"/>
                    <a:ext cx="36513" cy="33337"/>
                  </a:xfrm>
                  <a:custGeom>
                    <a:avLst/>
                    <a:gdLst>
                      <a:gd name="T0" fmla="*/ 0 w 23"/>
                      <a:gd name="T1" fmla="*/ 2147483647 h 23"/>
                      <a:gd name="T2" fmla="*/ 2147483647 w 23"/>
                      <a:gd name="T3" fmla="*/ 2147483647 h 23"/>
                      <a:gd name="T4" fmla="*/ 2147483647 w 23"/>
                      <a:gd name="T5" fmla="*/ 0 h 23"/>
                      <a:gd name="T6" fmla="*/ 2147483647 w 23"/>
                      <a:gd name="T7" fmla="*/ 2147483647 h 23"/>
                      <a:gd name="T8" fmla="*/ 0 w 23"/>
                      <a:gd name="T9" fmla="*/ 2147483647 h 2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3"/>
                      <a:gd name="T16" fmla="*/ 0 h 23"/>
                      <a:gd name="T17" fmla="*/ 23 w 23"/>
                      <a:gd name="T18" fmla="*/ 23 h 2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3" h="23">
                        <a:moveTo>
                          <a:pt x="0" y="20"/>
                        </a:moveTo>
                        <a:lnTo>
                          <a:pt x="1" y="22"/>
                        </a:lnTo>
                        <a:lnTo>
                          <a:pt x="22" y="0"/>
                        </a:lnTo>
                        <a:lnTo>
                          <a:pt x="12" y="10"/>
                        </a:lnTo>
                        <a:lnTo>
                          <a:pt x="0" y="20"/>
                        </a:lnTo>
                      </a:path>
                    </a:pathLst>
                  </a:custGeom>
                  <a:grpFill/>
                  <a:ln w="6350" cap="rnd">
                    <a:solidFill>
                      <a:sysClr val="window" lastClr="FFFFFF">
                        <a:lumMod val="50000"/>
                        <a:lumOff val="50000"/>
                      </a:sys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4" name="Freeform 265"/>
                  <p:cNvSpPr>
                    <a:spLocks/>
                  </p:cNvSpPr>
                  <p:nvPr/>
                </p:nvSpPr>
                <p:spPr bwMode="auto">
                  <a:xfrm>
                    <a:off x="6330950" y="5349875"/>
                    <a:ext cx="36513" cy="34925"/>
                  </a:xfrm>
                  <a:custGeom>
                    <a:avLst/>
                    <a:gdLst>
                      <a:gd name="T0" fmla="*/ 0 w 23"/>
                      <a:gd name="T1" fmla="*/ 2147483647 h 23"/>
                      <a:gd name="T2" fmla="*/ 2147483647 w 23"/>
                      <a:gd name="T3" fmla="*/ 0 h 23"/>
                      <a:gd name="T4" fmla="*/ 2147483647 w 23"/>
                      <a:gd name="T5" fmla="*/ 2147483647 h 23"/>
                      <a:gd name="T6" fmla="*/ 0 w 23"/>
                      <a:gd name="T7" fmla="*/ 2147483647 h 2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3"/>
                      <a:gd name="T13" fmla="*/ 0 h 23"/>
                      <a:gd name="T14" fmla="*/ 23 w 23"/>
                      <a:gd name="T15" fmla="*/ 23 h 23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3" h="23">
                        <a:moveTo>
                          <a:pt x="0" y="22"/>
                        </a:moveTo>
                        <a:lnTo>
                          <a:pt x="22" y="0"/>
                        </a:lnTo>
                        <a:lnTo>
                          <a:pt x="22" y="16"/>
                        </a:lnTo>
                        <a:lnTo>
                          <a:pt x="0" y="22"/>
                        </a:lnTo>
                      </a:path>
                    </a:pathLst>
                  </a:custGeom>
                  <a:grpFill/>
                  <a:ln w="6350" cap="rnd">
                    <a:solidFill>
                      <a:sysClr val="window" lastClr="FFFFFF">
                        <a:lumMod val="50000"/>
                        <a:lumOff val="50000"/>
                      </a:sys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5" name="Freeform 266"/>
                  <p:cNvSpPr>
                    <a:spLocks/>
                  </p:cNvSpPr>
                  <p:nvPr/>
                </p:nvSpPr>
                <p:spPr bwMode="auto">
                  <a:xfrm>
                    <a:off x="6254750" y="5373688"/>
                    <a:ext cx="38100" cy="36512"/>
                  </a:xfrm>
                  <a:custGeom>
                    <a:avLst/>
                    <a:gdLst>
                      <a:gd name="T0" fmla="*/ 0 w 24"/>
                      <a:gd name="T1" fmla="*/ 0 h 24"/>
                      <a:gd name="T2" fmla="*/ 2147483647 w 24"/>
                      <a:gd name="T3" fmla="*/ 2147483647 h 24"/>
                      <a:gd name="T4" fmla="*/ 2147483647 w 24"/>
                      <a:gd name="T5" fmla="*/ 0 h 24"/>
                      <a:gd name="T6" fmla="*/ 0 w 24"/>
                      <a:gd name="T7" fmla="*/ 0 h 2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4"/>
                      <a:gd name="T13" fmla="*/ 0 h 24"/>
                      <a:gd name="T14" fmla="*/ 24 w 24"/>
                      <a:gd name="T15" fmla="*/ 24 h 2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4" h="24">
                        <a:moveTo>
                          <a:pt x="0" y="0"/>
                        </a:moveTo>
                        <a:lnTo>
                          <a:pt x="7" y="23"/>
                        </a:lnTo>
                        <a:lnTo>
                          <a:pt x="23" y="0"/>
                        </a:lnTo>
                        <a:lnTo>
                          <a:pt x="0" y="0"/>
                        </a:lnTo>
                      </a:path>
                    </a:pathLst>
                  </a:custGeom>
                  <a:grpFill/>
                  <a:ln w="6350" cap="rnd">
                    <a:solidFill>
                      <a:sysClr val="window" lastClr="FFFFFF">
                        <a:lumMod val="50000"/>
                        <a:lumOff val="50000"/>
                      </a:sys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6" name="Freeform 267"/>
                  <p:cNvSpPr>
                    <a:spLocks/>
                  </p:cNvSpPr>
                  <p:nvPr/>
                </p:nvSpPr>
                <p:spPr bwMode="auto">
                  <a:xfrm>
                    <a:off x="6345238" y="5340350"/>
                    <a:ext cx="36512" cy="33338"/>
                  </a:xfrm>
                  <a:custGeom>
                    <a:avLst/>
                    <a:gdLst>
                      <a:gd name="T0" fmla="*/ 0 w 24"/>
                      <a:gd name="T1" fmla="*/ 2147483647 h 23"/>
                      <a:gd name="T2" fmla="*/ 2147483647 w 24"/>
                      <a:gd name="T3" fmla="*/ 0 h 23"/>
                      <a:gd name="T4" fmla="*/ 2147483647 w 24"/>
                      <a:gd name="T5" fmla="*/ 0 h 23"/>
                      <a:gd name="T6" fmla="*/ 0 w 24"/>
                      <a:gd name="T7" fmla="*/ 2147483647 h 2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4"/>
                      <a:gd name="T13" fmla="*/ 0 h 23"/>
                      <a:gd name="T14" fmla="*/ 24 w 24"/>
                      <a:gd name="T15" fmla="*/ 23 h 23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4" h="23">
                        <a:moveTo>
                          <a:pt x="0" y="22"/>
                        </a:moveTo>
                        <a:lnTo>
                          <a:pt x="23" y="0"/>
                        </a:lnTo>
                        <a:lnTo>
                          <a:pt x="0" y="22"/>
                        </a:lnTo>
                      </a:path>
                    </a:pathLst>
                  </a:custGeom>
                  <a:grpFill/>
                  <a:ln w="6350" cap="rnd">
                    <a:solidFill>
                      <a:sysClr val="window" lastClr="FFFFFF">
                        <a:lumMod val="50000"/>
                        <a:lumOff val="50000"/>
                      </a:sys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57" name="Freeform 268"/>
                <p:cNvSpPr>
                  <a:spLocks/>
                </p:cNvSpPr>
                <p:nvPr/>
              </p:nvSpPr>
              <p:spPr bwMode="auto">
                <a:xfrm>
                  <a:off x="6265265" y="3793950"/>
                  <a:ext cx="739775" cy="720725"/>
                </a:xfrm>
                <a:custGeom>
                  <a:avLst/>
                  <a:gdLst>
                    <a:gd name="T0" fmla="*/ 2147483647 w 469"/>
                    <a:gd name="T1" fmla="*/ 2147483647 h 489"/>
                    <a:gd name="T2" fmla="*/ 2147483647 w 469"/>
                    <a:gd name="T3" fmla="*/ 2147483647 h 489"/>
                    <a:gd name="T4" fmla="*/ 2147483647 w 469"/>
                    <a:gd name="T5" fmla="*/ 2147483647 h 489"/>
                    <a:gd name="T6" fmla="*/ 2147483647 w 469"/>
                    <a:gd name="T7" fmla="*/ 2147483647 h 489"/>
                    <a:gd name="T8" fmla="*/ 2147483647 w 469"/>
                    <a:gd name="T9" fmla="*/ 2147483647 h 489"/>
                    <a:gd name="T10" fmla="*/ 2147483647 w 469"/>
                    <a:gd name="T11" fmla="*/ 2147483647 h 489"/>
                    <a:gd name="T12" fmla="*/ 2147483647 w 469"/>
                    <a:gd name="T13" fmla="*/ 2147483647 h 489"/>
                    <a:gd name="T14" fmla="*/ 2147483647 w 469"/>
                    <a:gd name="T15" fmla="*/ 2147483647 h 489"/>
                    <a:gd name="T16" fmla="*/ 2147483647 w 469"/>
                    <a:gd name="T17" fmla="*/ 2147483647 h 489"/>
                    <a:gd name="T18" fmla="*/ 2147483647 w 469"/>
                    <a:gd name="T19" fmla="*/ 2147483647 h 489"/>
                    <a:gd name="T20" fmla="*/ 2147483647 w 469"/>
                    <a:gd name="T21" fmla="*/ 2147483647 h 489"/>
                    <a:gd name="T22" fmla="*/ 2147483647 w 469"/>
                    <a:gd name="T23" fmla="*/ 2147483647 h 489"/>
                    <a:gd name="T24" fmla="*/ 2147483647 w 469"/>
                    <a:gd name="T25" fmla="*/ 2147483647 h 489"/>
                    <a:gd name="T26" fmla="*/ 2147483647 w 469"/>
                    <a:gd name="T27" fmla="*/ 2147483647 h 489"/>
                    <a:gd name="T28" fmla="*/ 2147483647 w 469"/>
                    <a:gd name="T29" fmla="*/ 2147483647 h 489"/>
                    <a:gd name="T30" fmla="*/ 2147483647 w 469"/>
                    <a:gd name="T31" fmla="*/ 2147483647 h 489"/>
                    <a:gd name="T32" fmla="*/ 2147483647 w 469"/>
                    <a:gd name="T33" fmla="*/ 2147483647 h 489"/>
                    <a:gd name="T34" fmla="*/ 2147483647 w 469"/>
                    <a:gd name="T35" fmla="*/ 2147483647 h 489"/>
                    <a:gd name="T36" fmla="*/ 2147483647 w 469"/>
                    <a:gd name="T37" fmla="*/ 2147483647 h 489"/>
                    <a:gd name="T38" fmla="*/ 2147483647 w 469"/>
                    <a:gd name="T39" fmla="*/ 2147483647 h 489"/>
                    <a:gd name="T40" fmla="*/ 2147483647 w 469"/>
                    <a:gd name="T41" fmla="*/ 2147483647 h 489"/>
                    <a:gd name="T42" fmla="*/ 2147483647 w 469"/>
                    <a:gd name="T43" fmla="*/ 2147483647 h 489"/>
                    <a:gd name="T44" fmla="*/ 2147483647 w 469"/>
                    <a:gd name="T45" fmla="*/ 2147483647 h 489"/>
                    <a:gd name="T46" fmla="*/ 2147483647 w 469"/>
                    <a:gd name="T47" fmla="*/ 2147483647 h 489"/>
                    <a:gd name="T48" fmla="*/ 2147483647 w 469"/>
                    <a:gd name="T49" fmla="*/ 2147483647 h 489"/>
                    <a:gd name="T50" fmla="*/ 2147483647 w 469"/>
                    <a:gd name="T51" fmla="*/ 2147483647 h 489"/>
                    <a:gd name="T52" fmla="*/ 2147483647 w 469"/>
                    <a:gd name="T53" fmla="*/ 2147483647 h 489"/>
                    <a:gd name="T54" fmla="*/ 2147483647 w 469"/>
                    <a:gd name="T55" fmla="*/ 2147483647 h 489"/>
                    <a:gd name="T56" fmla="*/ 2147483647 w 469"/>
                    <a:gd name="T57" fmla="*/ 2147483647 h 489"/>
                    <a:gd name="T58" fmla="*/ 2147483647 w 469"/>
                    <a:gd name="T59" fmla="*/ 2147483647 h 489"/>
                    <a:gd name="T60" fmla="*/ 2147483647 w 469"/>
                    <a:gd name="T61" fmla="*/ 2147483647 h 489"/>
                    <a:gd name="T62" fmla="*/ 2147483647 w 469"/>
                    <a:gd name="T63" fmla="*/ 2147483647 h 489"/>
                    <a:gd name="T64" fmla="*/ 2147483647 w 469"/>
                    <a:gd name="T65" fmla="*/ 2147483647 h 489"/>
                    <a:gd name="T66" fmla="*/ 2147483647 w 469"/>
                    <a:gd name="T67" fmla="*/ 2147483647 h 489"/>
                    <a:gd name="T68" fmla="*/ 2147483647 w 469"/>
                    <a:gd name="T69" fmla="*/ 2147483647 h 489"/>
                    <a:gd name="T70" fmla="*/ 2147483647 w 469"/>
                    <a:gd name="T71" fmla="*/ 2147483647 h 489"/>
                    <a:gd name="T72" fmla="*/ 2147483647 w 469"/>
                    <a:gd name="T73" fmla="*/ 2147483647 h 489"/>
                    <a:gd name="T74" fmla="*/ 2147483647 w 469"/>
                    <a:gd name="T75" fmla="*/ 2147483647 h 489"/>
                    <a:gd name="T76" fmla="*/ 2147483647 w 469"/>
                    <a:gd name="T77" fmla="*/ 2147483647 h 489"/>
                    <a:gd name="T78" fmla="*/ 2147483647 w 469"/>
                    <a:gd name="T79" fmla="*/ 2147483647 h 489"/>
                    <a:gd name="T80" fmla="*/ 2147483647 w 469"/>
                    <a:gd name="T81" fmla="*/ 2147483647 h 489"/>
                    <a:gd name="T82" fmla="*/ 2147483647 w 469"/>
                    <a:gd name="T83" fmla="*/ 2147483647 h 489"/>
                    <a:gd name="T84" fmla="*/ 2147483647 w 469"/>
                    <a:gd name="T85" fmla="*/ 2147483647 h 489"/>
                    <a:gd name="T86" fmla="*/ 2147483647 w 469"/>
                    <a:gd name="T87" fmla="*/ 2147483647 h 489"/>
                    <a:gd name="T88" fmla="*/ 2147483647 w 469"/>
                    <a:gd name="T89" fmla="*/ 2147483647 h 489"/>
                    <a:gd name="T90" fmla="*/ 2147483647 w 469"/>
                    <a:gd name="T91" fmla="*/ 2147483647 h 489"/>
                    <a:gd name="T92" fmla="*/ 2147483647 w 469"/>
                    <a:gd name="T93" fmla="*/ 2147483647 h 489"/>
                    <a:gd name="T94" fmla="*/ 2147483647 w 469"/>
                    <a:gd name="T95" fmla="*/ 2147483647 h 489"/>
                    <a:gd name="T96" fmla="*/ 2147483647 w 469"/>
                    <a:gd name="T97" fmla="*/ 2147483647 h 489"/>
                    <a:gd name="T98" fmla="*/ 2147483647 w 469"/>
                    <a:gd name="T99" fmla="*/ 2147483647 h 489"/>
                    <a:gd name="T100" fmla="*/ 2147483647 w 469"/>
                    <a:gd name="T101" fmla="*/ 2147483647 h 489"/>
                    <a:gd name="T102" fmla="*/ 2147483647 w 469"/>
                    <a:gd name="T103" fmla="*/ 2147483647 h 489"/>
                    <a:gd name="T104" fmla="*/ 2147483647 w 469"/>
                    <a:gd name="T105" fmla="*/ 2147483647 h 489"/>
                    <a:gd name="T106" fmla="*/ 2147483647 w 469"/>
                    <a:gd name="T107" fmla="*/ 2147483647 h 489"/>
                    <a:gd name="T108" fmla="*/ 2147483647 w 469"/>
                    <a:gd name="T109" fmla="*/ 2147483647 h 489"/>
                    <a:gd name="T110" fmla="*/ 2147483647 w 469"/>
                    <a:gd name="T111" fmla="*/ 2147483647 h 489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469"/>
                    <a:gd name="T169" fmla="*/ 0 h 489"/>
                    <a:gd name="T170" fmla="*/ 469 w 469"/>
                    <a:gd name="T171" fmla="*/ 489 h 489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469" h="489">
                      <a:moveTo>
                        <a:pt x="69" y="22"/>
                      </a:moveTo>
                      <a:lnTo>
                        <a:pt x="72" y="22"/>
                      </a:lnTo>
                      <a:lnTo>
                        <a:pt x="74" y="22"/>
                      </a:lnTo>
                      <a:lnTo>
                        <a:pt x="77" y="20"/>
                      </a:lnTo>
                      <a:lnTo>
                        <a:pt x="85" y="20"/>
                      </a:lnTo>
                      <a:lnTo>
                        <a:pt x="98" y="19"/>
                      </a:lnTo>
                      <a:lnTo>
                        <a:pt x="108" y="18"/>
                      </a:lnTo>
                      <a:lnTo>
                        <a:pt x="112" y="16"/>
                      </a:lnTo>
                      <a:lnTo>
                        <a:pt x="117" y="16"/>
                      </a:lnTo>
                      <a:lnTo>
                        <a:pt x="128" y="13"/>
                      </a:lnTo>
                      <a:lnTo>
                        <a:pt x="138" y="13"/>
                      </a:lnTo>
                      <a:lnTo>
                        <a:pt x="144" y="12"/>
                      </a:lnTo>
                      <a:lnTo>
                        <a:pt x="145" y="12"/>
                      </a:lnTo>
                      <a:lnTo>
                        <a:pt x="171" y="9"/>
                      </a:lnTo>
                      <a:lnTo>
                        <a:pt x="171" y="8"/>
                      </a:lnTo>
                      <a:lnTo>
                        <a:pt x="178" y="6"/>
                      </a:lnTo>
                      <a:lnTo>
                        <a:pt x="182" y="6"/>
                      </a:lnTo>
                      <a:lnTo>
                        <a:pt x="184" y="6"/>
                      </a:lnTo>
                      <a:lnTo>
                        <a:pt x="198" y="4"/>
                      </a:lnTo>
                      <a:lnTo>
                        <a:pt x="210" y="1"/>
                      </a:lnTo>
                      <a:lnTo>
                        <a:pt x="217" y="0"/>
                      </a:lnTo>
                      <a:lnTo>
                        <a:pt x="216" y="8"/>
                      </a:lnTo>
                      <a:lnTo>
                        <a:pt x="206" y="18"/>
                      </a:lnTo>
                      <a:lnTo>
                        <a:pt x="200" y="34"/>
                      </a:lnTo>
                      <a:lnTo>
                        <a:pt x="202" y="37"/>
                      </a:lnTo>
                      <a:lnTo>
                        <a:pt x="210" y="42"/>
                      </a:lnTo>
                      <a:lnTo>
                        <a:pt x="221" y="48"/>
                      </a:lnTo>
                      <a:lnTo>
                        <a:pt x="224" y="51"/>
                      </a:lnTo>
                      <a:lnTo>
                        <a:pt x="229" y="54"/>
                      </a:lnTo>
                      <a:lnTo>
                        <a:pt x="231" y="55"/>
                      </a:lnTo>
                      <a:lnTo>
                        <a:pt x="234" y="56"/>
                      </a:lnTo>
                      <a:lnTo>
                        <a:pt x="235" y="55"/>
                      </a:lnTo>
                      <a:lnTo>
                        <a:pt x="246" y="55"/>
                      </a:lnTo>
                      <a:lnTo>
                        <a:pt x="250" y="65"/>
                      </a:lnTo>
                      <a:lnTo>
                        <a:pt x="257" y="73"/>
                      </a:lnTo>
                      <a:lnTo>
                        <a:pt x="260" y="74"/>
                      </a:lnTo>
                      <a:lnTo>
                        <a:pt x="260" y="77"/>
                      </a:lnTo>
                      <a:lnTo>
                        <a:pt x="261" y="81"/>
                      </a:lnTo>
                      <a:lnTo>
                        <a:pt x="268" y="90"/>
                      </a:lnTo>
                      <a:lnTo>
                        <a:pt x="274" y="95"/>
                      </a:lnTo>
                      <a:lnTo>
                        <a:pt x="276" y="101"/>
                      </a:lnTo>
                      <a:lnTo>
                        <a:pt x="278" y="101"/>
                      </a:lnTo>
                      <a:lnTo>
                        <a:pt x="281" y="106"/>
                      </a:lnTo>
                      <a:lnTo>
                        <a:pt x="299" y="116"/>
                      </a:lnTo>
                      <a:lnTo>
                        <a:pt x="311" y="123"/>
                      </a:lnTo>
                      <a:lnTo>
                        <a:pt x="315" y="130"/>
                      </a:lnTo>
                      <a:lnTo>
                        <a:pt x="319" y="137"/>
                      </a:lnTo>
                      <a:lnTo>
                        <a:pt x="325" y="140"/>
                      </a:lnTo>
                      <a:lnTo>
                        <a:pt x="326" y="140"/>
                      </a:lnTo>
                      <a:lnTo>
                        <a:pt x="333" y="142"/>
                      </a:lnTo>
                      <a:lnTo>
                        <a:pt x="333" y="144"/>
                      </a:lnTo>
                      <a:lnTo>
                        <a:pt x="335" y="144"/>
                      </a:lnTo>
                      <a:lnTo>
                        <a:pt x="346" y="160"/>
                      </a:lnTo>
                      <a:lnTo>
                        <a:pt x="353" y="166"/>
                      </a:lnTo>
                      <a:lnTo>
                        <a:pt x="355" y="173"/>
                      </a:lnTo>
                      <a:lnTo>
                        <a:pt x="365" y="177"/>
                      </a:lnTo>
                      <a:lnTo>
                        <a:pt x="366" y="181"/>
                      </a:lnTo>
                      <a:lnTo>
                        <a:pt x="369" y="184"/>
                      </a:lnTo>
                      <a:lnTo>
                        <a:pt x="379" y="187"/>
                      </a:lnTo>
                      <a:lnTo>
                        <a:pt x="386" y="191"/>
                      </a:lnTo>
                      <a:lnTo>
                        <a:pt x="391" y="194"/>
                      </a:lnTo>
                      <a:lnTo>
                        <a:pt x="391" y="202"/>
                      </a:lnTo>
                      <a:lnTo>
                        <a:pt x="404" y="220"/>
                      </a:lnTo>
                      <a:lnTo>
                        <a:pt x="405" y="234"/>
                      </a:lnTo>
                      <a:lnTo>
                        <a:pt x="408" y="237"/>
                      </a:lnTo>
                      <a:lnTo>
                        <a:pt x="409" y="237"/>
                      </a:lnTo>
                      <a:lnTo>
                        <a:pt x="418" y="238"/>
                      </a:lnTo>
                      <a:lnTo>
                        <a:pt x="436" y="263"/>
                      </a:lnTo>
                      <a:lnTo>
                        <a:pt x="436" y="270"/>
                      </a:lnTo>
                      <a:lnTo>
                        <a:pt x="436" y="273"/>
                      </a:lnTo>
                      <a:lnTo>
                        <a:pt x="441" y="284"/>
                      </a:lnTo>
                      <a:lnTo>
                        <a:pt x="451" y="284"/>
                      </a:lnTo>
                      <a:lnTo>
                        <a:pt x="462" y="288"/>
                      </a:lnTo>
                      <a:lnTo>
                        <a:pt x="465" y="288"/>
                      </a:lnTo>
                      <a:lnTo>
                        <a:pt x="468" y="293"/>
                      </a:lnTo>
                      <a:lnTo>
                        <a:pt x="455" y="310"/>
                      </a:lnTo>
                      <a:lnTo>
                        <a:pt x="450" y="310"/>
                      </a:lnTo>
                      <a:lnTo>
                        <a:pt x="452" y="314"/>
                      </a:lnTo>
                      <a:lnTo>
                        <a:pt x="447" y="327"/>
                      </a:lnTo>
                      <a:lnTo>
                        <a:pt x="444" y="327"/>
                      </a:lnTo>
                      <a:lnTo>
                        <a:pt x="443" y="327"/>
                      </a:lnTo>
                      <a:lnTo>
                        <a:pt x="441" y="328"/>
                      </a:lnTo>
                      <a:lnTo>
                        <a:pt x="445" y="329"/>
                      </a:lnTo>
                      <a:lnTo>
                        <a:pt x="448" y="338"/>
                      </a:lnTo>
                      <a:lnTo>
                        <a:pt x="445" y="345"/>
                      </a:lnTo>
                      <a:lnTo>
                        <a:pt x="443" y="343"/>
                      </a:lnTo>
                      <a:lnTo>
                        <a:pt x="438" y="347"/>
                      </a:lnTo>
                      <a:lnTo>
                        <a:pt x="438" y="350"/>
                      </a:lnTo>
                      <a:lnTo>
                        <a:pt x="445" y="349"/>
                      </a:lnTo>
                      <a:lnTo>
                        <a:pt x="440" y="366"/>
                      </a:lnTo>
                      <a:lnTo>
                        <a:pt x="438" y="367"/>
                      </a:lnTo>
                      <a:lnTo>
                        <a:pt x="441" y="375"/>
                      </a:lnTo>
                      <a:lnTo>
                        <a:pt x="443" y="378"/>
                      </a:lnTo>
                      <a:lnTo>
                        <a:pt x="434" y="392"/>
                      </a:lnTo>
                      <a:lnTo>
                        <a:pt x="429" y="396"/>
                      </a:lnTo>
                      <a:lnTo>
                        <a:pt x="432" y="395"/>
                      </a:lnTo>
                      <a:lnTo>
                        <a:pt x="432" y="407"/>
                      </a:lnTo>
                      <a:lnTo>
                        <a:pt x="429" y="408"/>
                      </a:lnTo>
                      <a:lnTo>
                        <a:pt x="434" y="411"/>
                      </a:lnTo>
                      <a:lnTo>
                        <a:pt x="436" y="440"/>
                      </a:lnTo>
                      <a:lnTo>
                        <a:pt x="409" y="440"/>
                      </a:lnTo>
                      <a:lnTo>
                        <a:pt x="396" y="438"/>
                      </a:lnTo>
                      <a:lnTo>
                        <a:pt x="393" y="435"/>
                      </a:lnTo>
                      <a:lnTo>
                        <a:pt x="382" y="445"/>
                      </a:lnTo>
                      <a:lnTo>
                        <a:pt x="389" y="471"/>
                      </a:lnTo>
                      <a:lnTo>
                        <a:pt x="387" y="486"/>
                      </a:lnTo>
                      <a:lnTo>
                        <a:pt x="375" y="488"/>
                      </a:lnTo>
                      <a:lnTo>
                        <a:pt x="369" y="474"/>
                      </a:lnTo>
                      <a:lnTo>
                        <a:pt x="369" y="467"/>
                      </a:lnTo>
                      <a:lnTo>
                        <a:pt x="365" y="467"/>
                      </a:lnTo>
                      <a:lnTo>
                        <a:pt x="354" y="468"/>
                      </a:lnTo>
                      <a:lnTo>
                        <a:pt x="350" y="468"/>
                      </a:lnTo>
                      <a:lnTo>
                        <a:pt x="346" y="468"/>
                      </a:lnTo>
                      <a:lnTo>
                        <a:pt x="343" y="468"/>
                      </a:lnTo>
                      <a:lnTo>
                        <a:pt x="335" y="469"/>
                      </a:lnTo>
                      <a:lnTo>
                        <a:pt x="326" y="471"/>
                      </a:lnTo>
                      <a:lnTo>
                        <a:pt x="325" y="471"/>
                      </a:lnTo>
                      <a:lnTo>
                        <a:pt x="319" y="471"/>
                      </a:lnTo>
                      <a:lnTo>
                        <a:pt x="307" y="471"/>
                      </a:lnTo>
                      <a:lnTo>
                        <a:pt x="283" y="472"/>
                      </a:lnTo>
                      <a:lnTo>
                        <a:pt x="278" y="474"/>
                      </a:lnTo>
                      <a:lnTo>
                        <a:pt x="274" y="474"/>
                      </a:lnTo>
                      <a:lnTo>
                        <a:pt x="267" y="475"/>
                      </a:lnTo>
                      <a:lnTo>
                        <a:pt x="264" y="475"/>
                      </a:lnTo>
                      <a:lnTo>
                        <a:pt x="263" y="475"/>
                      </a:lnTo>
                      <a:lnTo>
                        <a:pt x="260" y="475"/>
                      </a:lnTo>
                      <a:lnTo>
                        <a:pt x="250" y="475"/>
                      </a:lnTo>
                      <a:lnTo>
                        <a:pt x="240" y="476"/>
                      </a:lnTo>
                      <a:lnTo>
                        <a:pt x="236" y="478"/>
                      </a:lnTo>
                      <a:lnTo>
                        <a:pt x="234" y="478"/>
                      </a:lnTo>
                      <a:lnTo>
                        <a:pt x="228" y="478"/>
                      </a:lnTo>
                      <a:lnTo>
                        <a:pt x="216" y="478"/>
                      </a:lnTo>
                      <a:lnTo>
                        <a:pt x="210" y="479"/>
                      </a:lnTo>
                      <a:lnTo>
                        <a:pt x="203" y="481"/>
                      </a:lnTo>
                      <a:lnTo>
                        <a:pt x="199" y="481"/>
                      </a:lnTo>
                      <a:lnTo>
                        <a:pt x="196" y="481"/>
                      </a:lnTo>
                      <a:lnTo>
                        <a:pt x="186" y="481"/>
                      </a:lnTo>
                      <a:lnTo>
                        <a:pt x="181" y="482"/>
                      </a:lnTo>
                      <a:lnTo>
                        <a:pt x="178" y="482"/>
                      </a:lnTo>
                      <a:lnTo>
                        <a:pt x="175" y="482"/>
                      </a:lnTo>
                      <a:lnTo>
                        <a:pt x="170" y="482"/>
                      </a:lnTo>
                      <a:lnTo>
                        <a:pt x="160" y="483"/>
                      </a:lnTo>
                      <a:lnTo>
                        <a:pt x="145" y="485"/>
                      </a:lnTo>
                      <a:lnTo>
                        <a:pt x="124" y="486"/>
                      </a:lnTo>
                      <a:lnTo>
                        <a:pt x="124" y="485"/>
                      </a:lnTo>
                      <a:lnTo>
                        <a:pt x="109" y="458"/>
                      </a:lnTo>
                      <a:lnTo>
                        <a:pt x="108" y="456"/>
                      </a:lnTo>
                      <a:lnTo>
                        <a:pt x="108" y="454"/>
                      </a:lnTo>
                      <a:lnTo>
                        <a:pt x="105" y="449"/>
                      </a:lnTo>
                      <a:lnTo>
                        <a:pt x="102" y="443"/>
                      </a:lnTo>
                      <a:lnTo>
                        <a:pt x="95" y="431"/>
                      </a:lnTo>
                      <a:lnTo>
                        <a:pt x="95" y="424"/>
                      </a:lnTo>
                      <a:lnTo>
                        <a:pt x="95" y="417"/>
                      </a:lnTo>
                      <a:lnTo>
                        <a:pt x="96" y="403"/>
                      </a:lnTo>
                      <a:lnTo>
                        <a:pt x="96" y="402"/>
                      </a:lnTo>
                      <a:lnTo>
                        <a:pt x="94" y="389"/>
                      </a:lnTo>
                      <a:lnTo>
                        <a:pt x="87" y="384"/>
                      </a:lnTo>
                      <a:lnTo>
                        <a:pt x="85" y="375"/>
                      </a:lnTo>
                      <a:lnTo>
                        <a:pt x="85" y="374"/>
                      </a:lnTo>
                      <a:lnTo>
                        <a:pt x="84" y="374"/>
                      </a:lnTo>
                      <a:lnTo>
                        <a:pt x="84" y="364"/>
                      </a:lnTo>
                      <a:lnTo>
                        <a:pt x="84" y="361"/>
                      </a:lnTo>
                      <a:lnTo>
                        <a:pt x="88" y="350"/>
                      </a:lnTo>
                      <a:lnTo>
                        <a:pt x="88" y="349"/>
                      </a:lnTo>
                      <a:lnTo>
                        <a:pt x="88" y="342"/>
                      </a:lnTo>
                      <a:lnTo>
                        <a:pt x="87" y="335"/>
                      </a:lnTo>
                      <a:lnTo>
                        <a:pt x="92" y="328"/>
                      </a:lnTo>
                      <a:lnTo>
                        <a:pt x="98" y="323"/>
                      </a:lnTo>
                      <a:lnTo>
                        <a:pt x="99" y="320"/>
                      </a:lnTo>
                      <a:lnTo>
                        <a:pt x="90" y="313"/>
                      </a:lnTo>
                      <a:lnTo>
                        <a:pt x="91" y="307"/>
                      </a:lnTo>
                      <a:lnTo>
                        <a:pt x="88" y="293"/>
                      </a:lnTo>
                      <a:lnTo>
                        <a:pt x="87" y="293"/>
                      </a:lnTo>
                      <a:lnTo>
                        <a:pt x="78" y="284"/>
                      </a:lnTo>
                      <a:lnTo>
                        <a:pt x="76" y="281"/>
                      </a:lnTo>
                      <a:lnTo>
                        <a:pt x="73" y="270"/>
                      </a:lnTo>
                      <a:lnTo>
                        <a:pt x="72" y="270"/>
                      </a:lnTo>
                      <a:lnTo>
                        <a:pt x="72" y="268"/>
                      </a:lnTo>
                      <a:lnTo>
                        <a:pt x="72" y="266"/>
                      </a:lnTo>
                      <a:lnTo>
                        <a:pt x="66" y="256"/>
                      </a:lnTo>
                      <a:lnTo>
                        <a:pt x="63" y="246"/>
                      </a:lnTo>
                      <a:lnTo>
                        <a:pt x="62" y="244"/>
                      </a:lnTo>
                      <a:lnTo>
                        <a:pt x="58" y="231"/>
                      </a:lnTo>
                      <a:lnTo>
                        <a:pt x="58" y="230"/>
                      </a:lnTo>
                      <a:lnTo>
                        <a:pt x="58" y="228"/>
                      </a:lnTo>
                      <a:lnTo>
                        <a:pt x="55" y="220"/>
                      </a:lnTo>
                      <a:lnTo>
                        <a:pt x="51" y="203"/>
                      </a:lnTo>
                      <a:lnTo>
                        <a:pt x="48" y="196"/>
                      </a:lnTo>
                      <a:lnTo>
                        <a:pt x="47" y="191"/>
                      </a:lnTo>
                      <a:lnTo>
                        <a:pt x="45" y="189"/>
                      </a:lnTo>
                      <a:lnTo>
                        <a:pt x="42" y="176"/>
                      </a:lnTo>
                      <a:lnTo>
                        <a:pt x="41" y="173"/>
                      </a:lnTo>
                      <a:lnTo>
                        <a:pt x="36" y="153"/>
                      </a:lnTo>
                      <a:lnTo>
                        <a:pt x="36" y="151"/>
                      </a:lnTo>
                      <a:lnTo>
                        <a:pt x="34" y="146"/>
                      </a:lnTo>
                      <a:lnTo>
                        <a:pt x="31" y="140"/>
                      </a:lnTo>
                      <a:lnTo>
                        <a:pt x="31" y="137"/>
                      </a:lnTo>
                      <a:lnTo>
                        <a:pt x="30" y="133"/>
                      </a:lnTo>
                      <a:lnTo>
                        <a:pt x="29" y="127"/>
                      </a:lnTo>
                      <a:lnTo>
                        <a:pt x="26" y="119"/>
                      </a:lnTo>
                      <a:lnTo>
                        <a:pt x="24" y="112"/>
                      </a:lnTo>
                      <a:lnTo>
                        <a:pt x="22" y="106"/>
                      </a:lnTo>
                      <a:lnTo>
                        <a:pt x="19" y="94"/>
                      </a:lnTo>
                      <a:lnTo>
                        <a:pt x="16" y="87"/>
                      </a:lnTo>
                      <a:lnTo>
                        <a:pt x="15" y="80"/>
                      </a:lnTo>
                      <a:lnTo>
                        <a:pt x="12" y="73"/>
                      </a:lnTo>
                      <a:lnTo>
                        <a:pt x="11" y="70"/>
                      </a:lnTo>
                      <a:lnTo>
                        <a:pt x="8" y="56"/>
                      </a:lnTo>
                      <a:lnTo>
                        <a:pt x="5" y="48"/>
                      </a:lnTo>
                      <a:lnTo>
                        <a:pt x="4" y="44"/>
                      </a:lnTo>
                      <a:lnTo>
                        <a:pt x="2" y="42"/>
                      </a:lnTo>
                      <a:lnTo>
                        <a:pt x="0" y="31"/>
                      </a:lnTo>
                      <a:lnTo>
                        <a:pt x="9" y="30"/>
                      </a:lnTo>
                      <a:lnTo>
                        <a:pt x="12" y="30"/>
                      </a:lnTo>
                      <a:lnTo>
                        <a:pt x="20" y="29"/>
                      </a:lnTo>
                      <a:lnTo>
                        <a:pt x="22" y="29"/>
                      </a:lnTo>
                      <a:lnTo>
                        <a:pt x="26" y="27"/>
                      </a:lnTo>
                      <a:lnTo>
                        <a:pt x="29" y="27"/>
                      </a:lnTo>
                      <a:lnTo>
                        <a:pt x="31" y="27"/>
                      </a:lnTo>
                      <a:lnTo>
                        <a:pt x="55" y="24"/>
                      </a:lnTo>
                      <a:lnTo>
                        <a:pt x="59" y="23"/>
                      </a:lnTo>
                      <a:lnTo>
                        <a:pt x="66" y="23"/>
                      </a:lnTo>
                      <a:lnTo>
                        <a:pt x="69" y="22"/>
                      </a:lnTo>
                    </a:path>
                  </a:pathLst>
                </a:custGeom>
                <a:solidFill>
                  <a:srgbClr val="AFABAB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8" name="Freeform 269"/>
                <p:cNvSpPr>
                  <a:spLocks/>
                </p:cNvSpPr>
                <p:nvPr/>
              </p:nvSpPr>
              <p:spPr bwMode="auto">
                <a:xfrm>
                  <a:off x="5719165" y="3166888"/>
                  <a:ext cx="977900" cy="481012"/>
                </a:xfrm>
                <a:custGeom>
                  <a:avLst/>
                  <a:gdLst>
                    <a:gd name="T0" fmla="*/ 2147483647 w 618"/>
                    <a:gd name="T1" fmla="*/ 2147483647 h 328"/>
                    <a:gd name="T2" fmla="*/ 2147483647 w 618"/>
                    <a:gd name="T3" fmla="*/ 2147483647 h 328"/>
                    <a:gd name="T4" fmla="*/ 2147483647 w 618"/>
                    <a:gd name="T5" fmla="*/ 2147483647 h 328"/>
                    <a:gd name="T6" fmla="*/ 2147483647 w 618"/>
                    <a:gd name="T7" fmla="*/ 2147483647 h 328"/>
                    <a:gd name="T8" fmla="*/ 2147483647 w 618"/>
                    <a:gd name="T9" fmla="*/ 2147483647 h 328"/>
                    <a:gd name="T10" fmla="*/ 2147483647 w 618"/>
                    <a:gd name="T11" fmla="*/ 2147483647 h 328"/>
                    <a:gd name="T12" fmla="*/ 2147483647 w 618"/>
                    <a:gd name="T13" fmla="*/ 2147483647 h 328"/>
                    <a:gd name="T14" fmla="*/ 2147483647 w 618"/>
                    <a:gd name="T15" fmla="*/ 2147483647 h 328"/>
                    <a:gd name="T16" fmla="*/ 2147483647 w 618"/>
                    <a:gd name="T17" fmla="*/ 2147483647 h 328"/>
                    <a:gd name="T18" fmla="*/ 2147483647 w 618"/>
                    <a:gd name="T19" fmla="*/ 2147483647 h 328"/>
                    <a:gd name="T20" fmla="*/ 2147483647 w 618"/>
                    <a:gd name="T21" fmla="*/ 2147483647 h 328"/>
                    <a:gd name="T22" fmla="*/ 2147483647 w 618"/>
                    <a:gd name="T23" fmla="*/ 2147483647 h 328"/>
                    <a:gd name="T24" fmla="*/ 2147483647 w 618"/>
                    <a:gd name="T25" fmla="*/ 2147483647 h 328"/>
                    <a:gd name="T26" fmla="*/ 2147483647 w 618"/>
                    <a:gd name="T27" fmla="*/ 2147483647 h 328"/>
                    <a:gd name="T28" fmla="*/ 2147483647 w 618"/>
                    <a:gd name="T29" fmla="*/ 2147483647 h 328"/>
                    <a:gd name="T30" fmla="*/ 0 w 618"/>
                    <a:gd name="T31" fmla="*/ 2147483647 h 328"/>
                    <a:gd name="T32" fmla="*/ 2147483647 w 618"/>
                    <a:gd name="T33" fmla="*/ 2147483647 h 328"/>
                    <a:gd name="T34" fmla="*/ 2147483647 w 618"/>
                    <a:gd name="T35" fmla="*/ 2147483647 h 328"/>
                    <a:gd name="T36" fmla="*/ 2147483647 w 618"/>
                    <a:gd name="T37" fmla="*/ 2147483647 h 328"/>
                    <a:gd name="T38" fmla="*/ 2147483647 w 618"/>
                    <a:gd name="T39" fmla="*/ 2147483647 h 328"/>
                    <a:gd name="T40" fmla="*/ 2147483647 w 618"/>
                    <a:gd name="T41" fmla="*/ 2147483647 h 328"/>
                    <a:gd name="T42" fmla="*/ 2147483647 w 618"/>
                    <a:gd name="T43" fmla="*/ 2147483647 h 328"/>
                    <a:gd name="T44" fmla="*/ 2147483647 w 618"/>
                    <a:gd name="T45" fmla="*/ 2147483647 h 328"/>
                    <a:gd name="T46" fmla="*/ 2147483647 w 618"/>
                    <a:gd name="T47" fmla="*/ 2147483647 h 328"/>
                    <a:gd name="T48" fmla="*/ 2147483647 w 618"/>
                    <a:gd name="T49" fmla="*/ 2147483647 h 328"/>
                    <a:gd name="T50" fmla="*/ 2147483647 w 618"/>
                    <a:gd name="T51" fmla="*/ 2147483647 h 328"/>
                    <a:gd name="T52" fmla="*/ 2147483647 w 618"/>
                    <a:gd name="T53" fmla="*/ 2147483647 h 328"/>
                    <a:gd name="T54" fmla="*/ 2147483647 w 618"/>
                    <a:gd name="T55" fmla="*/ 2147483647 h 328"/>
                    <a:gd name="T56" fmla="*/ 2147483647 w 618"/>
                    <a:gd name="T57" fmla="*/ 2147483647 h 328"/>
                    <a:gd name="T58" fmla="*/ 2147483647 w 618"/>
                    <a:gd name="T59" fmla="*/ 2147483647 h 328"/>
                    <a:gd name="T60" fmla="*/ 2147483647 w 618"/>
                    <a:gd name="T61" fmla="*/ 2147483647 h 328"/>
                    <a:gd name="T62" fmla="*/ 2147483647 w 618"/>
                    <a:gd name="T63" fmla="*/ 2147483647 h 328"/>
                    <a:gd name="T64" fmla="*/ 2147483647 w 618"/>
                    <a:gd name="T65" fmla="*/ 2147483647 h 328"/>
                    <a:gd name="T66" fmla="*/ 2147483647 w 618"/>
                    <a:gd name="T67" fmla="*/ 2147483647 h 328"/>
                    <a:gd name="T68" fmla="*/ 2147483647 w 618"/>
                    <a:gd name="T69" fmla="*/ 2147483647 h 328"/>
                    <a:gd name="T70" fmla="*/ 2147483647 w 618"/>
                    <a:gd name="T71" fmla="*/ 2147483647 h 328"/>
                    <a:gd name="T72" fmla="*/ 2147483647 w 618"/>
                    <a:gd name="T73" fmla="*/ 2147483647 h 328"/>
                    <a:gd name="T74" fmla="*/ 2147483647 w 618"/>
                    <a:gd name="T75" fmla="*/ 2147483647 h 328"/>
                    <a:gd name="T76" fmla="*/ 2147483647 w 618"/>
                    <a:gd name="T77" fmla="*/ 2147483647 h 328"/>
                    <a:gd name="T78" fmla="*/ 2147483647 w 618"/>
                    <a:gd name="T79" fmla="*/ 2147483647 h 328"/>
                    <a:gd name="T80" fmla="*/ 2147483647 w 618"/>
                    <a:gd name="T81" fmla="*/ 2147483647 h 328"/>
                    <a:gd name="T82" fmla="*/ 2147483647 w 618"/>
                    <a:gd name="T83" fmla="*/ 2147483647 h 328"/>
                    <a:gd name="T84" fmla="*/ 2147483647 w 618"/>
                    <a:gd name="T85" fmla="*/ 0 h 328"/>
                    <a:gd name="T86" fmla="*/ 2147483647 w 618"/>
                    <a:gd name="T87" fmla="*/ 2147483647 h 328"/>
                    <a:gd name="T88" fmla="*/ 2147483647 w 618"/>
                    <a:gd name="T89" fmla="*/ 2147483647 h 328"/>
                    <a:gd name="T90" fmla="*/ 2147483647 w 618"/>
                    <a:gd name="T91" fmla="*/ 2147483647 h 328"/>
                    <a:gd name="T92" fmla="*/ 2147483647 w 618"/>
                    <a:gd name="T93" fmla="*/ 2147483647 h 328"/>
                    <a:gd name="T94" fmla="*/ 2147483647 w 618"/>
                    <a:gd name="T95" fmla="*/ 2147483647 h 328"/>
                    <a:gd name="T96" fmla="*/ 2147483647 w 618"/>
                    <a:gd name="T97" fmla="*/ 2147483647 h 328"/>
                    <a:gd name="T98" fmla="*/ 2147483647 w 618"/>
                    <a:gd name="T99" fmla="*/ 2147483647 h 328"/>
                    <a:gd name="T100" fmla="*/ 2147483647 w 618"/>
                    <a:gd name="T101" fmla="*/ 2147483647 h 328"/>
                    <a:gd name="T102" fmla="*/ 2147483647 w 618"/>
                    <a:gd name="T103" fmla="*/ 2147483647 h 328"/>
                    <a:gd name="T104" fmla="*/ 2147483647 w 618"/>
                    <a:gd name="T105" fmla="*/ 2147483647 h 328"/>
                    <a:gd name="T106" fmla="*/ 2147483647 w 618"/>
                    <a:gd name="T107" fmla="*/ 2147483647 h 328"/>
                    <a:gd name="T108" fmla="*/ 2147483647 w 618"/>
                    <a:gd name="T109" fmla="*/ 2147483647 h 328"/>
                    <a:gd name="T110" fmla="*/ 2147483647 w 618"/>
                    <a:gd name="T111" fmla="*/ 2147483647 h 328"/>
                    <a:gd name="T112" fmla="*/ 2147483647 w 618"/>
                    <a:gd name="T113" fmla="*/ 2147483647 h 328"/>
                    <a:gd name="T114" fmla="*/ 2147483647 w 618"/>
                    <a:gd name="T115" fmla="*/ 2147483647 h 328"/>
                    <a:gd name="T116" fmla="*/ 2147483647 w 618"/>
                    <a:gd name="T117" fmla="*/ 2147483647 h 328"/>
                    <a:gd name="T118" fmla="*/ 2147483647 w 618"/>
                    <a:gd name="T119" fmla="*/ 2147483647 h 328"/>
                    <a:gd name="T120" fmla="*/ 2147483647 w 618"/>
                    <a:gd name="T121" fmla="*/ 2147483647 h 328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618"/>
                    <a:gd name="T184" fmla="*/ 0 h 328"/>
                    <a:gd name="T185" fmla="*/ 618 w 618"/>
                    <a:gd name="T186" fmla="*/ 328 h 328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618" h="328">
                      <a:moveTo>
                        <a:pt x="440" y="269"/>
                      </a:moveTo>
                      <a:lnTo>
                        <a:pt x="440" y="269"/>
                      </a:lnTo>
                      <a:lnTo>
                        <a:pt x="439" y="269"/>
                      </a:lnTo>
                      <a:lnTo>
                        <a:pt x="422" y="270"/>
                      </a:lnTo>
                      <a:lnTo>
                        <a:pt x="414" y="273"/>
                      </a:lnTo>
                      <a:lnTo>
                        <a:pt x="393" y="274"/>
                      </a:lnTo>
                      <a:lnTo>
                        <a:pt x="386" y="274"/>
                      </a:lnTo>
                      <a:lnTo>
                        <a:pt x="379" y="275"/>
                      </a:lnTo>
                      <a:lnTo>
                        <a:pt x="377" y="275"/>
                      </a:lnTo>
                      <a:lnTo>
                        <a:pt x="375" y="275"/>
                      </a:lnTo>
                      <a:lnTo>
                        <a:pt x="364" y="275"/>
                      </a:lnTo>
                      <a:lnTo>
                        <a:pt x="352" y="277"/>
                      </a:lnTo>
                      <a:lnTo>
                        <a:pt x="350" y="277"/>
                      </a:lnTo>
                      <a:lnTo>
                        <a:pt x="346" y="277"/>
                      </a:lnTo>
                      <a:lnTo>
                        <a:pt x="338" y="280"/>
                      </a:lnTo>
                      <a:lnTo>
                        <a:pt x="332" y="280"/>
                      </a:lnTo>
                      <a:lnTo>
                        <a:pt x="321" y="281"/>
                      </a:lnTo>
                      <a:lnTo>
                        <a:pt x="307" y="282"/>
                      </a:lnTo>
                      <a:lnTo>
                        <a:pt x="305" y="282"/>
                      </a:lnTo>
                      <a:lnTo>
                        <a:pt x="298" y="284"/>
                      </a:lnTo>
                      <a:lnTo>
                        <a:pt x="292" y="284"/>
                      </a:lnTo>
                      <a:lnTo>
                        <a:pt x="289" y="284"/>
                      </a:lnTo>
                      <a:lnTo>
                        <a:pt x="278" y="285"/>
                      </a:lnTo>
                      <a:lnTo>
                        <a:pt x="271" y="285"/>
                      </a:lnTo>
                      <a:lnTo>
                        <a:pt x="264" y="285"/>
                      </a:lnTo>
                      <a:lnTo>
                        <a:pt x="262" y="285"/>
                      </a:lnTo>
                      <a:lnTo>
                        <a:pt x="255" y="285"/>
                      </a:lnTo>
                      <a:lnTo>
                        <a:pt x="246" y="286"/>
                      </a:lnTo>
                      <a:lnTo>
                        <a:pt x="244" y="288"/>
                      </a:lnTo>
                      <a:lnTo>
                        <a:pt x="241" y="289"/>
                      </a:lnTo>
                      <a:lnTo>
                        <a:pt x="239" y="286"/>
                      </a:lnTo>
                      <a:lnTo>
                        <a:pt x="230" y="289"/>
                      </a:lnTo>
                      <a:lnTo>
                        <a:pt x="224" y="289"/>
                      </a:lnTo>
                      <a:lnTo>
                        <a:pt x="219" y="289"/>
                      </a:lnTo>
                      <a:lnTo>
                        <a:pt x="214" y="291"/>
                      </a:lnTo>
                      <a:lnTo>
                        <a:pt x="199" y="292"/>
                      </a:lnTo>
                      <a:lnTo>
                        <a:pt x="195" y="293"/>
                      </a:lnTo>
                      <a:lnTo>
                        <a:pt x="194" y="293"/>
                      </a:lnTo>
                      <a:lnTo>
                        <a:pt x="184" y="293"/>
                      </a:lnTo>
                      <a:lnTo>
                        <a:pt x="176" y="295"/>
                      </a:lnTo>
                      <a:lnTo>
                        <a:pt x="164" y="296"/>
                      </a:lnTo>
                      <a:lnTo>
                        <a:pt x="158" y="298"/>
                      </a:lnTo>
                      <a:lnTo>
                        <a:pt x="149" y="299"/>
                      </a:lnTo>
                      <a:lnTo>
                        <a:pt x="145" y="299"/>
                      </a:lnTo>
                      <a:lnTo>
                        <a:pt x="131" y="300"/>
                      </a:lnTo>
                      <a:lnTo>
                        <a:pt x="131" y="298"/>
                      </a:lnTo>
                      <a:lnTo>
                        <a:pt x="112" y="298"/>
                      </a:lnTo>
                      <a:lnTo>
                        <a:pt x="113" y="300"/>
                      </a:lnTo>
                      <a:lnTo>
                        <a:pt x="115" y="303"/>
                      </a:lnTo>
                      <a:lnTo>
                        <a:pt x="116" y="317"/>
                      </a:lnTo>
                      <a:lnTo>
                        <a:pt x="97" y="318"/>
                      </a:lnTo>
                      <a:lnTo>
                        <a:pt x="88" y="320"/>
                      </a:lnTo>
                      <a:lnTo>
                        <a:pt x="79" y="320"/>
                      </a:lnTo>
                      <a:lnTo>
                        <a:pt x="76" y="320"/>
                      </a:lnTo>
                      <a:lnTo>
                        <a:pt x="73" y="320"/>
                      </a:lnTo>
                      <a:lnTo>
                        <a:pt x="55" y="322"/>
                      </a:lnTo>
                      <a:lnTo>
                        <a:pt x="51" y="322"/>
                      </a:lnTo>
                      <a:lnTo>
                        <a:pt x="49" y="322"/>
                      </a:lnTo>
                      <a:lnTo>
                        <a:pt x="37" y="324"/>
                      </a:lnTo>
                      <a:lnTo>
                        <a:pt x="9" y="325"/>
                      </a:lnTo>
                      <a:lnTo>
                        <a:pt x="5" y="327"/>
                      </a:lnTo>
                      <a:lnTo>
                        <a:pt x="0" y="327"/>
                      </a:lnTo>
                      <a:lnTo>
                        <a:pt x="2" y="314"/>
                      </a:lnTo>
                      <a:lnTo>
                        <a:pt x="2" y="313"/>
                      </a:lnTo>
                      <a:lnTo>
                        <a:pt x="5" y="313"/>
                      </a:lnTo>
                      <a:lnTo>
                        <a:pt x="13" y="320"/>
                      </a:lnTo>
                      <a:lnTo>
                        <a:pt x="19" y="309"/>
                      </a:lnTo>
                      <a:lnTo>
                        <a:pt x="16" y="299"/>
                      </a:lnTo>
                      <a:lnTo>
                        <a:pt x="22" y="298"/>
                      </a:lnTo>
                      <a:lnTo>
                        <a:pt x="22" y="293"/>
                      </a:lnTo>
                      <a:lnTo>
                        <a:pt x="20" y="285"/>
                      </a:lnTo>
                      <a:lnTo>
                        <a:pt x="22" y="282"/>
                      </a:lnTo>
                      <a:lnTo>
                        <a:pt x="22" y="277"/>
                      </a:lnTo>
                      <a:lnTo>
                        <a:pt x="22" y="275"/>
                      </a:lnTo>
                      <a:lnTo>
                        <a:pt x="19" y="273"/>
                      </a:lnTo>
                      <a:lnTo>
                        <a:pt x="16" y="271"/>
                      </a:lnTo>
                      <a:lnTo>
                        <a:pt x="13" y="266"/>
                      </a:lnTo>
                      <a:lnTo>
                        <a:pt x="15" y="264"/>
                      </a:lnTo>
                      <a:lnTo>
                        <a:pt x="18" y="260"/>
                      </a:lnTo>
                      <a:lnTo>
                        <a:pt x="29" y="245"/>
                      </a:lnTo>
                      <a:lnTo>
                        <a:pt x="33" y="245"/>
                      </a:lnTo>
                      <a:lnTo>
                        <a:pt x="34" y="245"/>
                      </a:lnTo>
                      <a:lnTo>
                        <a:pt x="49" y="252"/>
                      </a:lnTo>
                      <a:lnTo>
                        <a:pt x="61" y="253"/>
                      </a:lnTo>
                      <a:lnTo>
                        <a:pt x="66" y="259"/>
                      </a:lnTo>
                      <a:lnTo>
                        <a:pt x="72" y="259"/>
                      </a:lnTo>
                      <a:lnTo>
                        <a:pt x="73" y="259"/>
                      </a:lnTo>
                      <a:lnTo>
                        <a:pt x="77" y="252"/>
                      </a:lnTo>
                      <a:lnTo>
                        <a:pt x="70" y="238"/>
                      </a:lnTo>
                      <a:lnTo>
                        <a:pt x="76" y="219"/>
                      </a:lnTo>
                      <a:lnTo>
                        <a:pt x="79" y="220"/>
                      </a:lnTo>
                      <a:lnTo>
                        <a:pt x="80" y="222"/>
                      </a:lnTo>
                      <a:lnTo>
                        <a:pt x="81" y="220"/>
                      </a:lnTo>
                      <a:lnTo>
                        <a:pt x="90" y="215"/>
                      </a:lnTo>
                      <a:lnTo>
                        <a:pt x="99" y="212"/>
                      </a:lnTo>
                      <a:lnTo>
                        <a:pt x="105" y="208"/>
                      </a:lnTo>
                      <a:lnTo>
                        <a:pt x="98" y="202"/>
                      </a:lnTo>
                      <a:lnTo>
                        <a:pt x="98" y="201"/>
                      </a:lnTo>
                      <a:lnTo>
                        <a:pt x="95" y="195"/>
                      </a:lnTo>
                      <a:lnTo>
                        <a:pt x="98" y="186"/>
                      </a:lnTo>
                      <a:lnTo>
                        <a:pt x="105" y="176"/>
                      </a:lnTo>
                      <a:lnTo>
                        <a:pt x="106" y="176"/>
                      </a:lnTo>
                      <a:lnTo>
                        <a:pt x="110" y="166"/>
                      </a:lnTo>
                      <a:lnTo>
                        <a:pt x="112" y="164"/>
                      </a:lnTo>
                      <a:lnTo>
                        <a:pt x="116" y="161"/>
                      </a:lnTo>
                      <a:lnTo>
                        <a:pt x="126" y="164"/>
                      </a:lnTo>
                      <a:lnTo>
                        <a:pt x="131" y="162"/>
                      </a:lnTo>
                      <a:lnTo>
                        <a:pt x="138" y="169"/>
                      </a:lnTo>
                      <a:lnTo>
                        <a:pt x="137" y="158"/>
                      </a:lnTo>
                      <a:lnTo>
                        <a:pt x="151" y="155"/>
                      </a:lnTo>
                      <a:lnTo>
                        <a:pt x="155" y="155"/>
                      </a:lnTo>
                      <a:lnTo>
                        <a:pt x="158" y="155"/>
                      </a:lnTo>
                      <a:lnTo>
                        <a:pt x="164" y="160"/>
                      </a:lnTo>
                      <a:lnTo>
                        <a:pt x="167" y="161"/>
                      </a:lnTo>
                      <a:lnTo>
                        <a:pt x="181" y="169"/>
                      </a:lnTo>
                      <a:lnTo>
                        <a:pt x="189" y="153"/>
                      </a:lnTo>
                      <a:lnTo>
                        <a:pt x="191" y="153"/>
                      </a:lnTo>
                      <a:lnTo>
                        <a:pt x="199" y="147"/>
                      </a:lnTo>
                      <a:lnTo>
                        <a:pt x="203" y="143"/>
                      </a:lnTo>
                      <a:lnTo>
                        <a:pt x="210" y="153"/>
                      </a:lnTo>
                      <a:lnTo>
                        <a:pt x="219" y="155"/>
                      </a:lnTo>
                      <a:lnTo>
                        <a:pt x="219" y="160"/>
                      </a:lnTo>
                      <a:lnTo>
                        <a:pt x="224" y="155"/>
                      </a:lnTo>
                      <a:lnTo>
                        <a:pt x="228" y="136"/>
                      </a:lnTo>
                      <a:lnTo>
                        <a:pt x="231" y="136"/>
                      </a:lnTo>
                      <a:lnTo>
                        <a:pt x="232" y="129"/>
                      </a:lnTo>
                      <a:lnTo>
                        <a:pt x="231" y="128"/>
                      </a:lnTo>
                      <a:lnTo>
                        <a:pt x="231" y="126"/>
                      </a:lnTo>
                      <a:lnTo>
                        <a:pt x="238" y="125"/>
                      </a:lnTo>
                      <a:lnTo>
                        <a:pt x="238" y="118"/>
                      </a:lnTo>
                      <a:lnTo>
                        <a:pt x="242" y="120"/>
                      </a:lnTo>
                      <a:lnTo>
                        <a:pt x="248" y="125"/>
                      </a:lnTo>
                      <a:lnTo>
                        <a:pt x="250" y="133"/>
                      </a:lnTo>
                      <a:lnTo>
                        <a:pt x="271" y="136"/>
                      </a:lnTo>
                      <a:lnTo>
                        <a:pt x="277" y="135"/>
                      </a:lnTo>
                      <a:lnTo>
                        <a:pt x="278" y="121"/>
                      </a:lnTo>
                      <a:lnTo>
                        <a:pt x="278" y="115"/>
                      </a:lnTo>
                      <a:lnTo>
                        <a:pt x="282" y="107"/>
                      </a:lnTo>
                      <a:lnTo>
                        <a:pt x="285" y="103"/>
                      </a:lnTo>
                      <a:lnTo>
                        <a:pt x="288" y="103"/>
                      </a:lnTo>
                      <a:lnTo>
                        <a:pt x="289" y="104"/>
                      </a:lnTo>
                      <a:lnTo>
                        <a:pt x="298" y="92"/>
                      </a:lnTo>
                      <a:lnTo>
                        <a:pt x="298" y="88"/>
                      </a:lnTo>
                      <a:lnTo>
                        <a:pt x="307" y="80"/>
                      </a:lnTo>
                      <a:lnTo>
                        <a:pt x="311" y="73"/>
                      </a:lnTo>
                      <a:lnTo>
                        <a:pt x="311" y="67"/>
                      </a:lnTo>
                      <a:lnTo>
                        <a:pt x="310" y="63"/>
                      </a:lnTo>
                      <a:lnTo>
                        <a:pt x="314" y="51"/>
                      </a:lnTo>
                      <a:lnTo>
                        <a:pt x="317" y="49"/>
                      </a:lnTo>
                      <a:lnTo>
                        <a:pt x="324" y="49"/>
                      </a:lnTo>
                      <a:lnTo>
                        <a:pt x="328" y="53"/>
                      </a:lnTo>
                      <a:lnTo>
                        <a:pt x="335" y="51"/>
                      </a:lnTo>
                      <a:lnTo>
                        <a:pt x="341" y="45"/>
                      </a:lnTo>
                      <a:lnTo>
                        <a:pt x="343" y="44"/>
                      </a:lnTo>
                      <a:lnTo>
                        <a:pt x="345" y="42"/>
                      </a:lnTo>
                      <a:lnTo>
                        <a:pt x="354" y="38"/>
                      </a:lnTo>
                      <a:lnTo>
                        <a:pt x="360" y="30"/>
                      </a:lnTo>
                      <a:lnTo>
                        <a:pt x="361" y="28"/>
                      </a:lnTo>
                      <a:lnTo>
                        <a:pt x="353" y="27"/>
                      </a:lnTo>
                      <a:lnTo>
                        <a:pt x="353" y="24"/>
                      </a:lnTo>
                      <a:lnTo>
                        <a:pt x="354" y="16"/>
                      </a:lnTo>
                      <a:lnTo>
                        <a:pt x="352" y="13"/>
                      </a:lnTo>
                      <a:lnTo>
                        <a:pt x="350" y="9"/>
                      </a:lnTo>
                      <a:lnTo>
                        <a:pt x="354" y="4"/>
                      </a:lnTo>
                      <a:lnTo>
                        <a:pt x="357" y="2"/>
                      </a:lnTo>
                      <a:lnTo>
                        <a:pt x="360" y="0"/>
                      </a:lnTo>
                      <a:lnTo>
                        <a:pt x="371" y="5"/>
                      </a:lnTo>
                      <a:lnTo>
                        <a:pt x="381" y="2"/>
                      </a:lnTo>
                      <a:lnTo>
                        <a:pt x="382" y="0"/>
                      </a:lnTo>
                      <a:lnTo>
                        <a:pt x="393" y="6"/>
                      </a:lnTo>
                      <a:lnTo>
                        <a:pt x="397" y="8"/>
                      </a:lnTo>
                      <a:lnTo>
                        <a:pt x="402" y="16"/>
                      </a:lnTo>
                      <a:lnTo>
                        <a:pt x="404" y="19"/>
                      </a:lnTo>
                      <a:lnTo>
                        <a:pt x="407" y="23"/>
                      </a:lnTo>
                      <a:lnTo>
                        <a:pt x="407" y="27"/>
                      </a:lnTo>
                      <a:lnTo>
                        <a:pt x="417" y="31"/>
                      </a:lnTo>
                      <a:lnTo>
                        <a:pt x="424" y="33"/>
                      </a:lnTo>
                      <a:lnTo>
                        <a:pt x="427" y="30"/>
                      </a:lnTo>
                      <a:lnTo>
                        <a:pt x="428" y="30"/>
                      </a:lnTo>
                      <a:lnTo>
                        <a:pt x="436" y="30"/>
                      </a:lnTo>
                      <a:lnTo>
                        <a:pt x="440" y="33"/>
                      </a:lnTo>
                      <a:lnTo>
                        <a:pt x="450" y="42"/>
                      </a:lnTo>
                      <a:lnTo>
                        <a:pt x="454" y="42"/>
                      </a:lnTo>
                      <a:lnTo>
                        <a:pt x="456" y="42"/>
                      </a:lnTo>
                      <a:lnTo>
                        <a:pt x="458" y="42"/>
                      </a:lnTo>
                      <a:lnTo>
                        <a:pt x="460" y="37"/>
                      </a:lnTo>
                      <a:lnTo>
                        <a:pt x="467" y="33"/>
                      </a:lnTo>
                      <a:lnTo>
                        <a:pt x="481" y="35"/>
                      </a:lnTo>
                      <a:lnTo>
                        <a:pt x="489" y="42"/>
                      </a:lnTo>
                      <a:lnTo>
                        <a:pt x="490" y="40"/>
                      </a:lnTo>
                      <a:lnTo>
                        <a:pt x="493" y="37"/>
                      </a:lnTo>
                      <a:lnTo>
                        <a:pt x="500" y="37"/>
                      </a:lnTo>
                      <a:lnTo>
                        <a:pt x="508" y="24"/>
                      </a:lnTo>
                      <a:lnTo>
                        <a:pt x="521" y="20"/>
                      </a:lnTo>
                      <a:lnTo>
                        <a:pt x="524" y="33"/>
                      </a:lnTo>
                      <a:lnTo>
                        <a:pt x="529" y="40"/>
                      </a:lnTo>
                      <a:lnTo>
                        <a:pt x="533" y="40"/>
                      </a:lnTo>
                      <a:lnTo>
                        <a:pt x="542" y="44"/>
                      </a:lnTo>
                      <a:lnTo>
                        <a:pt x="546" y="46"/>
                      </a:lnTo>
                      <a:lnTo>
                        <a:pt x="550" y="52"/>
                      </a:lnTo>
                      <a:lnTo>
                        <a:pt x="550" y="57"/>
                      </a:lnTo>
                      <a:lnTo>
                        <a:pt x="553" y="70"/>
                      </a:lnTo>
                      <a:lnTo>
                        <a:pt x="551" y="70"/>
                      </a:lnTo>
                      <a:lnTo>
                        <a:pt x="551" y="84"/>
                      </a:lnTo>
                      <a:lnTo>
                        <a:pt x="565" y="96"/>
                      </a:lnTo>
                      <a:lnTo>
                        <a:pt x="565" y="102"/>
                      </a:lnTo>
                      <a:lnTo>
                        <a:pt x="565" y="103"/>
                      </a:lnTo>
                      <a:lnTo>
                        <a:pt x="574" y="109"/>
                      </a:lnTo>
                      <a:lnTo>
                        <a:pt x="574" y="110"/>
                      </a:lnTo>
                      <a:lnTo>
                        <a:pt x="578" y="115"/>
                      </a:lnTo>
                      <a:lnTo>
                        <a:pt x="583" y="121"/>
                      </a:lnTo>
                      <a:lnTo>
                        <a:pt x="582" y="122"/>
                      </a:lnTo>
                      <a:lnTo>
                        <a:pt x="603" y="136"/>
                      </a:lnTo>
                      <a:lnTo>
                        <a:pt x="603" y="139"/>
                      </a:lnTo>
                      <a:lnTo>
                        <a:pt x="617" y="139"/>
                      </a:lnTo>
                      <a:lnTo>
                        <a:pt x="608" y="149"/>
                      </a:lnTo>
                      <a:lnTo>
                        <a:pt x="600" y="160"/>
                      </a:lnTo>
                      <a:lnTo>
                        <a:pt x="592" y="169"/>
                      </a:lnTo>
                      <a:lnTo>
                        <a:pt x="587" y="173"/>
                      </a:lnTo>
                      <a:lnTo>
                        <a:pt x="582" y="176"/>
                      </a:lnTo>
                      <a:lnTo>
                        <a:pt x="574" y="183"/>
                      </a:lnTo>
                      <a:lnTo>
                        <a:pt x="572" y="183"/>
                      </a:lnTo>
                      <a:lnTo>
                        <a:pt x="561" y="193"/>
                      </a:lnTo>
                      <a:lnTo>
                        <a:pt x="560" y="205"/>
                      </a:lnTo>
                      <a:lnTo>
                        <a:pt x="550" y="212"/>
                      </a:lnTo>
                      <a:lnTo>
                        <a:pt x="550" y="219"/>
                      </a:lnTo>
                      <a:lnTo>
                        <a:pt x="550" y="220"/>
                      </a:lnTo>
                      <a:lnTo>
                        <a:pt x="532" y="235"/>
                      </a:lnTo>
                      <a:lnTo>
                        <a:pt x="532" y="238"/>
                      </a:lnTo>
                      <a:lnTo>
                        <a:pt x="506" y="252"/>
                      </a:lnTo>
                      <a:lnTo>
                        <a:pt x="501" y="252"/>
                      </a:lnTo>
                      <a:lnTo>
                        <a:pt x="492" y="259"/>
                      </a:lnTo>
                      <a:lnTo>
                        <a:pt x="488" y="260"/>
                      </a:lnTo>
                      <a:lnTo>
                        <a:pt x="486" y="263"/>
                      </a:lnTo>
                      <a:lnTo>
                        <a:pt x="479" y="264"/>
                      </a:lnTo>
                      <a:lnTo>
                        <a:pt x="467" y="266"/>
                      </a:lnTo>
                      <a:lnTo>
                        <a:pt x="460" y="266"/>
                      </a:lnTo>
                      <a:lnTo>
                        <a:pt x="453" y="267"/>
                      </a:lnTo>
                      <a:lnTo>
                        <a:pt x="443" y="269"/>
                      </a:lnTo>
                      <a:lnTo>
                        <a:pt x="440" y="269"/>
                      </a:lnTo>
                    </a:path>
                  </a:pathLst>
                </a:custGeom>
                <a:solidFill>
                  <a:srgbClr val="AFABAB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9" name="Freeform 271"/>
                <p:cNvSpPr>
                  <a:spLocks/>
                </p:cNvSpPr>
                <p:nvPr/>
              </p:nvSpPr>
              <p:spPr bwMode="auto">
                <a:xfrm>
                  <a:off x="6441478" y="3382788"/>
                  <a:ext cx="1190625" cy="495300"/>
                </a:xfrm>
                <a:custGeom>
                  <a:avLst/>
                  <a:gdLst>
                    <a:gd name="T0" fmla="*/ 2147483647 w 753"/>
                    <a:gd name="T1" fmla="*/ 2147483647 h 338"/>
                    <a:gd name="T2" fmla="*/ 2147483647 w 753"/>
                    <a:gd name="T3" fmla="*/ 2147483647 h 338"/>
                    <a:gd name="T4" fmla="*/ 2147483647 w 753"/>
                    <a:gd name="T5" fmla="*/ 2147483647 h 338"/>
                    <a:gd name="T6" fmla="*/ 2147483647 w 753"/>
                    <a:gd name="T7" fmla="*/ 2147483647 h 338"/>
                    <a:gd name="T8" fmla="*/ 2147483647 w 753"/>
                    <a:gd name="T9" fmla="*/ 2147483647 h 338"/>
                    <a:gd name="T10" fmla="*/ 2147483647 w 753"/>
                    <a:gd name="T11" fmla="*/ 2147483647 h 338"/>
                    <a:gd name="T12" fmla="*/ 2147483647 w 753"/>
                    <a:gd name="T13" fmla="*/ 2147483647 h 338"/>
                    <a:gd name="T14" fmla="*/ 2147483647 w 753"/>
                    <a:gd name="T15" fmla="*/ 2147483647 h 338"/>
                    <a:gd name="T16" fmla="*/ 2147483647 w 753"/>
                    <a:gd name="T17" fmla="*/ 2147483647 h 338"/>
                    <a:gd name="T18" fmla="*/ 2147483647 w 753"/>
                    <a:gd name="T19" fmla="*/ 2147483647 h 338"/>
                    <a:gd name="T20" fmla="*/ 2147483647 w 753"/>
                    <a:gd name="T21" fmla="*/ 2147483647 h 338"/>
                    <a:gd name="T22" fmla="*/ 2147483647 w 753"/>
                    <a:gd name="T23" fmla="*/ 2147483647 h 338"/>
                    <a:gd name="T24" fmla="*/ 2147483647 w 753"/>
                    <a:gd name="T25" fmla="*/ 2147483647 h 338"/>
                    <a:gd name="T26" fmla="*/ 2147483647 w 753"/>
                    <a:gd name="T27" fmla="*/ 2147483647 h 338"/>
                    <a:gd name="T28" fmla="*/ 2147483647 w 753"/>
                    <a:gd name="T29" fmla="*/ 2147483647 h 338"/>
                    <a:gd name="T30" fmla="*/ 2147483647 w 753"/>
                    <a:gd name="T31" fmla="*/ 2147483647 h 338"/>
                    <a:gd name="T32" fmla="*/ 2147483647 w 753"/>
                    <a:gd name="T33" fmla="*/ 2147483647 h 338"/>
                    <a:gd name="T34" fmla="*/ 2147483647 w 753"/>
                    <a:gd name="T35" fmla="*/ 2147483647 h 338"/>
                    <a:gd name="T36" fmla="*/ 2147483647 w 753"/>
                    <a:gd name="T37" fmla="*/ 2147483647 h 338"/>
                    <a:gd name="T38" fmla="*/ 2147483647 w 753"/>
                    <a:gd name="T39" fmla="*/ 2147483647 h 338"/>
                    <a:gd name="T40" fmla="*/ 2147483647 w 753"/>
                    <a:gd name="T41" fmla="*/ 2147483647 h 338"/>
                    <a:gd name="T42" fmla="*/ 2147483647 w 753"/>
                    <a:gd name="T43" fmla="*/ 2147483647 h 338"/>
                    <a:gd name="T44" fmla="*/ 2147483647 w 753"/>
                    <a:gd name="T45" fmla="*/ 2147483647 h 338"/>
                    <a:gd name="T46" fmla="*/ 2147483647 w 753"/>
                    <a:gd name="T47" fmla="*/ 2147483647 h 338"/>
                    <a:gd name="T48" fmla="*/ 2147483647 w 753"/>
                    <a:gd name="T49" fmla="*/ 2147483647 h 338"/>
                    <a:gd name="T50" fmla="*/ 2147483647 w 753"/>
                    <a:gd name="T51" fmla="*/ 2147483647 h 338"/>
                    <a:gd name="T52" fmla="*/ 2147483647 w 753"/>
                    <a:gd name="T53" fmla="*/ 2147483647 h 338"/>
                    <a:gd name="T54" fmla="*/ 2147483647 w 753"/>
                    <a:gd name="T55" fmla="*/ 2147483647 h 338"/>
                    <a:gd name="T56" fmla="*/ 2147483647 w 753"/>
                    <a:gd name="T57" fmla="*/ 2147483647 h 338"/>
                    <a:gd name="T58" fmla="*/ 2147483647 w 753"/>
                    <a:gd name="T59" fmla="*/ 2147483647 h 338"/>
                    <a:gd name="T60" fmla="*/ 2147483647 w 753"/>
                    <a:gd name="T61" fmla="*/ 2147483647 h 338"/>
                    <a:gd name="T62" fmla="*/ 2147483647 w 753"/>
                    <a:gd name="T63" fmla="*/ 2147483647 h 338"/>
                    <a:gd name="T64" fmla="*/ 2147483647 w 753"/>
                    <a:gd name="T65" fmla="*/ 2147483647 h 338"/>
                    <a:gd name="T66" fmla="*/ 2147483647 w 753"/>
                    <a:gd name="T67" fmla="*/ 2147483647 h 338"/>
                    <a:gd name="T68" fmla="*/ 2147483647 w 753"/>
                    <a:gd name="T69" fmla="*/ 2147483647 h 338"/>
                    <a:gd name="T70" fmla="*/ 2147483647 w 753"/>
                    <a:gd name="T71" fmla="*/ 2147483647 h 338"/>
                    <a:gd name="T72" fmla="*/ 2147483647 w 753"/>
                    <a:gd name="T73" fmla="*/ 2147483647 h 338"/>
                    <a:gd name="T74" fmla="*/ 2147483647 w 753"/>
                    <a:gd name="T75" fmla="*/ 2147483647 h 338"/>
                    <a:gd name="T76" fmla="*/ 2147483647 w 753"/>
                    <a:gd name="T77" fmla="*/ 2147483647 h 338"/>
                    <a:gd name="T78" fmla="*/ 2147483647 w 753"/>
                    <a:gd name="T79" fmla="*/ 2147483647 h 338"/>
                    <a:gd name="T80" fmla="*/ 2147483647 w 753"/>
                    <a:gd name="T81" fmla="*/ 2147483647 h 338"/>
                    <a:gd name="T82" fmla="*/ 2147483647 w 753"/>
                    <a:gd name="T83" fmla="*/ 2147483647 h 338"/>
                    <a:gd name="T84" fmla="*/ 2147483647 w 753"/>
                    <a:gd name="T85" fmla="*/ 2147483647 h 338"/>
                    <a:gd name="T86" fmla="*/ 2147483647 w 753"/>
                    <a:gd name="T87" fmla="*/ 2147483647 h 338"/>
                    <a:gd name="T88" fmla="*/ 2147483647 w 753"/>
                    <a:gd name="T89" fmla="*/ 2147483647 h 338"/>
                    <a:gd name="T90" fmla="*/ 0 w 753"/>
                    <a:gd name="T91" fmla="*/ 2147483647 h 338"/>
                    <a:gd name="T92" fmla="*/ 2147483647 w 753"/>
                    <a:gd name="T93" fmla="*/ 2147483647 h 338"/>
                    <a:gd name="T94" fmla="*/ 2147483647 w 753"/>
                    <a:gd name="T95" fmla="*/ 2147483647 h 338"/>
                    <a:gd name="T96" fmla="*/ 2147483647 w 753"/>
                    <a:gd name="T97" fmla="*/ 2147483647 h 338"/>
                    <a:gd name="T98" fmla="*/ 2147483647 w 753"/>
                    <a:gd name="T99" fmla="*/ 2147483647 h 338"/>
                    <a:gd name="T100" fmla="*/ 2147483647 w 753"/>
                    <a:gd name="T101" fmla="*/ 2147483647 h 338"/>
                    <a:gd name="T102" fmla="*/ 2147483647 w 753"/>
                    <a:gd name="T103" fmla="*/ 2147483647 h 338"/>
                    <a:gd name="T104" fmla="*/ 2147483647 w 753"/>
                    <a:gd name="T105" fmla="*/ 2147483647 h 338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753"/>
                    <a:gd name="T160" fmla="*/ 0 h 338"/>
                    <a:gd name="T161" fmla="*/ 753 w 753"/>
                    <a:gd name="T162" fmla="*/ 338 h 338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753" h="338">
                      <a:moveTo>
                        <a:pt x="146" y="155"/>
                      </a:moveTo>
                      <a:lnTo>
                        <a:pt x="150" y="151"/>
                      </a:lnTo>
                      <a:lnTo>
                        <a:pt x="160" y="146"/>
                      </a:lnTo>
                      <a:lnTo>
                        <a:pt x="163" y="143"/>
                      </a:lnTo>
                      <a:lnTo>
                        <a:pt x="170" y="146"/>
                      </a:lnTo>
                      <a:lnTo>
                        <a:pt x="171" y="147"/>
                      </a:lnTo>
                      <a:lnTo>
                        <a:pt x="175" y="147"/>
                      </a:lnTo>
                      <a:lnTo>
                        <a:pt x="178" y="144"/>
                      </a:lnTo>
                      <a:lnTo>
                        <a:pt x="180" y="144"/>
                      </a:lnTo>
                      <a:lnTo>
                        <a:pt x="185" y="128"/>
                      </a:lnTo>
                      <a:lnTo>
                        <a:pt x="186" y="125"/>
                      </a:lnTo>
                      <a:lnTo>
                        <a:pt x="189" y="121"/>
                      </a:lnTo>
                      <a:lnTo>
                        <a:pt x="199" y="118"/>
                      </a:lnTo>
                      <a:lnTo>
                        <a:pt x="200" y="111"/>
                      </a:lnTo>
                      <a:lnTo>
                        <a:pt x="202" y="98"/>
                      </a:lnTo>
                      <a:lnTo>
                        <a:pt x="202" y="89"/>
                      </a:lnTo>
                      <a:lnTo>
                        <a:pt x="206" y="89"/>
                      </a:lnTo>
                      <a:lnTo>
                        <a:pt x="218" y="87"/>
                      </a:lnTo>
                      <a:lnTo>
                        <a:pt x="221" y="87"/>
                      </a:lnTo>
                      <a:lnTo>
                        <a:pt x="229" y="86"/>
                      </a:lnTo>
                      <a:lnTo>
                        <a:pt x="232" y="84"/>
                      </a:lnTo>
                      <a:lnTo>
                        <a:pt x="254" y="82"/>
                      </a:lnTo>
                      <a:lnTo>
                        <a:pt x="267" y="80"/>
                      </a:lnTo>
                      <a:lnTo>
                        <a:pt x="270" y="80"/>
                      </a:lnTo>
                      <a:lnTo>
                        <a:pt x="271" y="80"/>
                      </a:lnTo>
                      <a:lnTo>
                        <a:pt x="272" y="80"/>
                      </a:lnTo>
                      <a:lnTo>
                        <a:pt x="274" y="80"/>
                      </a:lnTo>
                      <a:lnTo>
                        <a:pt x="278" y="79"/>
                      </a:lnTo>
                      <a:lnTo>
                        <a:pt x="283" y="77"/>
                      </a:lnTo>
                      <a:lnTo>
                        <a:pt x="292" y="77"/>
                      </a:lnTo>
                      <a:lnTo>
                        <a:pt x="296" y="76"/>
                      </a:lnTo>
                      <a:lnTo>
                        <a:pt x="301" y="76"/>
                      </a:lnTo>
                      <a:lnTo>
                        <a:pt x="306" y="75"/>
                      </a:lnTo>
                      <a:lnTo>
                        <a:pt x="318" y="73"/>
                      </a:lnTo>
                      <a:lnTo>
                        <a:pt x="333" y="72"/>
                      </a:lnTo>
                      <a:lnTo>
                        <a:pt x="340" y="71"/>
                      </a:lnTo>
                      <a:lnTo>
                        <a:pt x="342" y="71"/>
                      </a:lnTo>
                      <a:lnTo>
                        <a:pt x="344" y="69"/>
                      </a:lnTo>
                      <a:lnTo>
                        <a:pt x="354" y="68"/>
                      </a:lnTo>
                      <a:lnTo>
                        <a:pt x="368" y="65"/>
                      </a:lnTo>
                      <a:lnTo>
                        <a:pt x="375" y="64"/>
                      </a:lnTo>
                      <a:lnTo>
                        <a:pt x="380" y="64"/>
                      </a:lnTo>
                      <a:lnTo>
                        <a:pt x="385" y="62"/>
                      </a:lnTo>
                      <a:lnTo>
                        <a:pt x="397" y="61"/>
                      </a:lnTo>
                      <a:lnTo>
                        <a:pt x="407" y="58"/>
                      </a:lnTo>
                      <a:lnTo>
                        <a:pt x="409" y="58"/>
                      </a:lnTo>
                      <a:lnTo>
                        <a:pt x="416" y="57"/>
                      </a:lnTo>
                      <a:lnTo>
                        <a:pt x="443" y="51"/>
                      </a:lnTo>
                      <a:lnTo>
                        <a:pt x="444" y="51"/>
                      </a:lnTo>
                      <a:lnTo>
                        <a:pt x="445" y="51"/>
                      </a:lnTo>
                      <a:lnTo>
                        <a:pt x="447" y="51"/>
                      </a:lnTo>
                      <a:lnTo>
                        <a:pt x="450" y="50"/>
                      </a:lnTo>
                      <a:lnTo>
                        <a:pt x="451" y="50"/>
                      </a:lnTo>
                      <a:lnTo>
                        <a:pt x="459" y="48"/>
                      </a:lnTo>
                      <a:lnTo>
                        <a:pt x="470" y="47"/>
                      </a:lnTo>
                      <a:lnTo>
                        <a:pt x="473" y="45"/>
                      </a:lnTo>
                      <a:lnTo>
                        <a:pt x="477" y="44"/>
                      </a:lnTo>
                      <a:lnTo>
                        <a:pt x="480" y="44"/>
                      </a:lnTo>
                      <a:lnTo>
                        <a:pt x="484" y="43"/>
                      </a:lnTo>
                      <a:lnTo>
                        <a:pt x="491" y="41"/>
                      </a:lnTo>
                      <a:lnTo>
                        <a:pt x="494" y="41"/>
                      </a:lnTo>
                      <a:lnTo>
                        <a:pt x="509" y="38"/>
                      </a:lnTo>
                      <a:lnTo>
                        <a:pt x="512" y="37"/>
                      </a:lnTo>
                      <a:lnTo>
                        <a:pt x="516" y="37"/>
                      </a:lnTo>
                      <a:lnTo>
                        <a:pt x="520" y="36"/>
                      </a:lnTo>
                      <a:lnTo>
                        <a:pt x="526" y="34"/>
                      </a:lnTo>
                      <a:lnTo>
                        <a:pt x="529" y="34"/>
                      </a:lnTo>
                      <a:lnTo>
                        <a:pt x="533" y="33"/>
                      </a:lnTo>
                      <a:lnTo>
                        <a:pt x="548" y="30"/>
                      </a:lnTo>
                      <a:lnTo>
                        <a:pt x="551" y="30"/>
                      </a:lnTo>
                      <a:lnTo>
                        <a:pt x="571" y="25"/>
                      </a:lnTo>
                      <a:lnTo>
                        <a:pt x="576" y="25"/>
                      </a:lnTo>
                      <a:lnTo>
                        <a:pt x="583" y="23"/>
                      </a:lnTo>
                      <a:lnTo>
                        <a:pt x="585" y="23"/>
                      </a:lnTo>
                      <a:lnTo>
                        <a:pt x="588" y="22"/>
                      </a:lnTo>
                      <a:lnTo>
                        <a:pt x="603" y="18"/>
                      </a:lnTo>
                      <a:lnTo>
                        <a:pt x="606" y="18"/>
                      </a:lnTo>
                      <a:lnTo>
                        <a:pt x="617" y="15"/>
                      </a:lnTo>
                      <a:lnTo>
                        <a:pt x="635" y="11"/>
                      </a:lnTo>
                      <a:lnTo>
                        <a:pt x="638" y="11"/>
                      </a:lnTo>
                      <a:lnTo>
                        <a:pt x="639" y="11"/>
                      </a:lnTo>
                      <a:lnTo>
                        <a:pt x="649" y="8"/>
                      </a:lnTo>
                      <a:lnTo>
                        <a:pt x="652" y="8"/>
                      </a:lnTo>
                      <a:lnTo>
                        <a:pt x="655" y="6"/>
                      </a:lnTo>
                      <a:lnTo>
                        <a:pt x="657" y="6"/>
                      </a:lnTo>
                      <a:lnTo>
                        <a:pt x="659" y="6"/>
                      </a:lnTo>
                      <a:lnTo>
                        <a:pt x="670" y="4"/>
                      </a:lnTo>
                      <a:lnTo>
                        <a:pt x="679" y="1"/>
                      </a:lnTo>
                      <a:lnTo>
                        <a:pt x="691" y="0"/>
                      </a:lnTo>
                      <a:lnTo>
                        <a:pt x="693" y="4"/>
                      </a:lnTo>
                      <a:lnTo>
                        <a:pt x="706" y="32"/>
                      </a:lnTo>
                      <a:lnTo>
                        <a:pt x="747" y="90"/>
                      </a:lnTo>
                      <a:lnTo>
                        <a:pt x="752" y="132"/>
                      </a:lnTo>
                      <a:lnTo>
                        <a:pt x="732" y="142"/>
                      </a:lnTo>
                      <a:lnTo>
                        <a:pt x="714" y="161"/>
                      </a:lnTo>
                      <a:lnTo>
                        <a:pt x="695" y="186"/>
                      </a:lnTo>
                      <a:lnTo>
                        <a:pt x="679" y="218"/>
                      </a:lnTo>
                      <a:lnTo>
                        <a:pt x="671" y="214"/>
                      </a:lnTo>
                      <a:lnTo>
                        <a:pt x="659" y="214"/>
                      </a:lnTo>
                      <a:lnTo>
                        <a:pt x="630" y="226"/>
                      </a:lnTo>
                      <a:lnTo>
                        <a:pt x="620" y="235"/>
                      </a:lnTo>
                      <a:lnTo>
                        <a:pt x="599" y="256"/>
                      </a:lnTo>
                      <a:lnTo>
                        <a:pt x="585" y="275"/>
                      </a:lnTo>
                      <a:lnTo>
                        <a:pt x="583" y="279"/>
                      </a:lnTo>
                      <a:lnTo>
                        <a:pt x="574" y="317"/>
                      </a:lnTo>
                      <a:lnTo>
                        <a:pt x="573" y="324"/>
                      </a:lnTo>
                      <a:lnTo>
                        <a:pt x="558" y="323"/>
                      </a:lnTo>
                      <a:lnTo>
                        <a:pt x="537" y="328"/>
                      </a:lnTo>
                      <a:lnTo>
                        <a:pt x="523" y="337"/>
                      </a:lnTo>
                      <a:lnTo>
                        <a:pt x="520" y="334"/>
                      </a:lnTo>
                      <a:lnTo>
                        <a:pt x="513" y="330"/>
                      </a:lnTo>
                      <a:lnTo>
                        <a:pt x="511" y="328"/>
                      </a:lnTo>
                      <a:lnTo>
                        <a:pt x="488" y="311"/>
                      </a:lnTo>
                      <a:lnTo>
                        <a:pt x="473" y="302"/>
                      </a:lnTo>
                      <a:lnTo>
                        <a:pt x="468" y="298"/>
                      </a:lnTo>
                      <a:lnTo>
                        <a:pt x="447" y="282"/>
                      </a:lnTo>
                      <a:lnTo>
                        <a:pt x="440" y="277"/>
                      </a:lnTo>
                      <a:lnTo>
                        <a:pt x="429" y="268"/>
                      </a:lnTo>
                      <a:lnTo>
                        <a:pt x="427" y="268"/>
                      </a:lnTo>
                      <a:lnTo>
                        <a:pt x="427" y="267"/>
                      </a:lnTo>
                      <a:lnTo>
                        <a:pt x="412" y="257"/>
                      </a:lnTo>
                      <a:lnTo>
                        <a:pt x="405" y="253"/>
                      </a:lnTo>
                      <a:lnTo>
                        <a:pt x="404" y="253"/>
                      </a:lnTo>
                      <a:lnTo>
                        <a:pt x="400" y="253"/>
                      </a:lnTo>
                      <a:lnTo>
                        <a:pt x="389" y="256"/>
                      </a:lnTo>
                      <a:lnTo>
                        <a:pt x="383" y="256"/>
                      </a:lnTo>
                      <a:lnTo>
                        <a:pt x="378" y="257"/>
                      </a:lnTo>
                      <a:lnTo>
                        <a:pt x="354" y="260"/>
                      </a:lnTo>
                      <a:lnTo>
                        <a:pt x="348" y="261"/>
                      </a:lnTo>
                      <a:lnTo>
                        <a:pt x="337" y="263"/>
                      </a:lnTo>
                      <a:lnTo>
                        <a:pt x="329" y="265"/>
                      </a:lnTo>
                      <a:lnTo>
                        <a:pt x="308" y="267"/>
                      </a:lnTo>
                      <a:lnTo>
                        <a:pt x="307" y="256"/>
                      </a:lnTo>
                      <a:lnTo>
                        <a:pt x="301" y="249"/>
                      </a:lnTo>
                      <a:lnTo>
                        <a:pt x="300" y="247"/>
                      </a:lnTo>
                      <a:lnTo>
                        <a:pt x="297" y="245"/>
                      </a:lnTo>
                      <a:lnTo>
                        <a:pt x="294" y="242"/>
                      </a:lnTo>
                      <a:lnTo>
                        <a:pt x="286" y="243"/>
                      </a:lnTo>
                      <a:lnTo>
                        <a:pt x="281" y="236"/>
                      </a:lnTo>
                      <a:lnTo>
                        <a:pt x="282" y="236"/>
                      </a:lnTo>
                      <a:lnTo>
                        <a:pt x="272" y="236"/>
                      </a:lnTo>
                      <a:lnTo>
                        <a:pt x="263" y="238"/>
                      </a:lnTo>
                      <a:lnTo>
                        <a:pt x="256" y="239"/>
                      </a:lnTo>
                      <a:lnTo>
                        <a:pt x="253" y="239"/>
                      </a:lnTo>
                      <a:lnTo>
                        <a:pt x="242" y="240"/>
                      </a:lnTo>
                      <a:lnTo>
                        <a:pt x="220" y="243"/>
                      </a:lnTo>
                      <a:lnTo>
                        <a:pt x="218" y="243"/>
                      </a:lnTo>
                      <a:lnTo>
                        <a:pt x="209" y="243"/>
                      </a:lnTo>
                      <a:lnTo>
                        <a:pt x="200" y="245"/>
                      </a:lnTo>
                      <a:lnTo>
                        <a:pt x="192" y="246"/>
                      </a:lnTo>
                      <a:lnTo>
                        <a:pt x="186" y="246"/>
                      </a:lnTo>
                      <a:lnTo>
                        <a:pt x="180" y="247"/>
                      </a:lnTo>
                      <a:lnTo>
                        <a:pt x="178" y="247"/>
                      </a:lnTo>
                      <a:lnTo>
                        <a:pt x="177" y="247"/>
                      </a:lnTo>
                      <a:lnTo>
                        <a:pt x="167" y="250"/>
                      </a:lnTo>
                      <a:lnTo>
                        <a:pt x="156" y="254"/>
                      </a:lnTo>
                      <a:lnTo>
                        <a:pt x="149" y="259"/>
                      </a:lnTo>
                      <a:lnTo>
                        <a:pt x="142" y="260"/>
                      </a:lnTo>
                      <a:lnTo>
                        <a:pt x="139" y="261"/>
                      </a:lnTo>
                      <a:lnTo>
                        <a:pt x="134" y="268"/>
                      </a:lnTo>
                      <a:lnTo>
                        <a:pt x="126" y="270"/>
                      </a:lnTo>
                      <a:lnTo>
                        <a:pt x="123" y="271"/>
                      </a:lnTo>
                      <a:lnTo>
                        <a:pt x="114" y="275"/>
                      </a:lnTo>
                      <a:lnTo>
                        <a:pt x="113" y="277"/>
                      </a:lnTo>
                      <a:lnTo>
                        <a:pt x="106" y="279"/>
                      </a:lnTo>
                      <a:lnTo>
                        <a:pt x="99" y="281"/>
                      </a:lnTo>
                      <a:lnTo>
                        <a:pt x="87" y="284"/>
                      </a:lnTo>
                      <a:lnTo>
                        <a:pt x="73" y="286"/>
                      </a:lnTo>
                      <a:lnTo>
                        <a:pt x="72" y="286"/>
                      </a:lnTo>
                      <a:lnTo>
                        <a:pt x="67" y="286"/>
                      </a:lnTo>
                      <a:lnTo>
                        <a:pt x="60" y="288"/>
                      </a:lnTo>
                      <a:lnTo>
                        <a:pt x="60" y="289"/>
                      </a:lnTo>
                      <a:lnTo>
                        <a:pt x="34" y="292"/>
                      </a:lnTo>
                      <a:lnTo>
                        <a:pt x="33" y="292"/>
                      </a:lnTo>
                      <a:lnTo>
                        <a:pt x="27" y="293"/>
                      </a:lnTo>
                      <a:lnTo>
                        <a:pt x="18" y="293"/>
                      </a:lnTo>
                      <a:lnTo>
                        <a:pt x="6" y="296"/>
                      </a:lnTo>
                      <a:lnTo>
                        <a:pt x="1" y="296"/>
                      </a:lnTo>
                      <a:lnTo>
                        <a:pt x="1" y="295"/>
                      </a:lnTo>
                      <a:lnTo>
                        <a:pt x="0" y="282"/>
                      </a:lnTo>
                      <a:lnTo>
                        <a:pt x="0" y="272"/>
                      </a:lnTo>
                      <a:lnTo>
                        <a:pt x="4" y="267"/>
                      </a:lnTo>
                      <a:lnTo>
                        <a:pt x="16" y="265"/>
                      </a:lnTo>
                      <a:lnTo>
                        <a:pt x="22" y="260"/>
                      </a:lnTo>
                      <a:lnTo>
                        <a:pt x="22" y="250"/>
                      </a:lnTo>
                      <a:lnTo>
                        <a:pt x="22" y="245"/>
                      </a:lnTo>
                      <a:lnTo>
                        <a:pt x="24" y="240"/>
                      </a:lnTo>
                      <a:lnTo>
                        <a:pt x="31" y="233"/>
                      </a:lnTo>
                      <a:lnTo>
                        <a:pt x="41" y="226"/>
                      </a:lnTo>
                      <a:lnTo>
                        <a:pt x="49" y="225"/>
                      </a:lnTo>
                      <a:lnTo>
                        <a:pt x="51" y="225"/>
                      </a:lnTo>
                      <a:lnTo>
                        <a:pt x="63" y="224"/>
                      </a:lnTo>
                      <a:lnTo>
                        <a:pt x="83" y="207"/>
                      </a:lnTo>
                      <a:lnTo>
                        <a:pt x="81" y="204"/>
                      </a:lnTo>
                      <a:lnTo>
                        <a:pt x="92" y="197"/>
                      </a:lnTo>
                      <a:lnTo>
                        <a:pt x="102" y="194"/>
                      </a:lnTo>
                      <a:lnTo>
                        <a:pt x="105" y="192"/>
                      </a:lnTo>
                      <a:lnTo>
                        <a:pt x="109" y="182"/>
                      </a:lnTo>
                      <a:lnTo>
                        <a:pt x="109" y="181"/>
                      </a:lnTo>
                      <a:lnTo>
                        <a:pt x="109" y="175"/>
                      </a:lnTo>
                      <a:lnTo>
                        <a:pt x="119" y="168"/>
                      </a:lnTo>
                      <a:lnTo>
                        <a:pt x="130" y="158"/>
                      </a:lnTo>
                      <a:lnTo>
                        <a:pt x="132" y="161"/>
                      </a:lnTo>
                      <a:lnTo>
                        <a:pt x="131" y="165"/>
                      </a:lnTo>
                      <a:lnTo>
                        <a:pt x="142" y="167"/>
                      </a:lnTo>
                      <a:lnTo>
                        <a:pt x="142" y="165"/>
                      </a:lnTo>
                      <a:lnTo>
                        <a:pt x="144" y="162"/>
                      </a:lnTo>
                      <a:lnTo>
                        <a:pt x="146" y="155"/>
                      </a:lnTo>
                    </a:path>
                  </a:pathLst>
                </a:custGeom>
                <a:solidFill>
                  <a:srgbClr val="AFABAB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D0CEC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0" name="Freeform 272" descr="70%"/>
                <p:cNvSpPr>
                  <a:spLocks/>
                </p:cNvSpPr>
                <p:nvPr/>
              </p:nvSpPr>
              <p:spPr bwMode="auto">
                <a:xfrm>
                  <a:off x="6581178" y="3730450"/>
                  <a:ext cx="688975" cy="488950"/>
                </a:xfrm>
                <a:custGeom>
                  <a:avLst/>
                  <a:gdLst>
                    <a:gd name="T0" fmla="*/ 200686532 w 435"/>
                    <a:gd name="T1" fmla="*/ 336189912 h 332"/>
                    <a:gd name="T2" fmla="*/ 288487313 w 435"/>
                    <a:gd name="T3" fmla="*/ 388245487 h 332"/>
                    <a:gd name="T4" fmla="*/ 316081150 w 435"/>
                    <a:gd name="T5" fmla="*/ 407765189 h 332"/>
                    <a:gd name="T6" fmla="*/ 336150115 w 435"/>
                    <a:gd name="T7" fmla="*/ 416441102 h 332"/>
                    <a:gd name="T8" fmla="*/ 388830554 w 435"/>
                    <a:gd name="T9" fmla="*/ 488017760 h 332"/>
                    <a:gd name="T10" fmla="*/ 423950946 w 435"/>
                    <a:gd name="T11" fmla="*/ 511876154 h 332"/>
                    <a:gd name="T12" fmla="*/ 479138620 w 435"/>
                    <a:gd name="T13" fmla="*/ 531395856 h 332"/>
                    <a:gd name="T14" fmla="*/ 514258913 w 435"/>
                    <a:gd name="T15" fmla="*/ 618154994 h 332"/>
                    <a:gd name="T16" fmla="*/ 544363152 w 435"/>
                    <a:gd name="T17" fmla="*/ 629000255 h 332"/>
                    <a:gd name="T18" fmla="*/ 581990680 w 435"/>
                    <a:gd name="T19" fmla="*/ 709251353 h 332"/>
                    <a:gd name="T20" fmla="*/ 649722447 w 435"/>
                    <a:gd name="T21" fmla="*/ 743955008 h 332"/>
                    <a:gd name="T22" fmla="*/ 677317868 w 435"/>
                    <a:gd name="T23" fmla="*/ 715759393 h 332"/>
                    <a:gd name="T24" fmla="*/ 654740084 w 435"/>
                    <a:gd name="T25" fmla="*/ 661534563 h 332"/>
                    <a:gd name="T26" fmla="*/ 735014360 w 435"/>
                    <a:gd name="T27" fmla="*/ 642013389 h 332"/>
                    <a:gd name="T28" fmla="*/ 740031997 w 435"/>
                    <a:gd name="T29" fmla="*/ 618154994 h 332"/>
                    <a:gd name="T30" fmla="*/ 752574507 w 435"/>
                    <a:gd name="T31" fmla="*/ 618154994 h 332"/>
                    <a:gd name="T32" fmla="*/ 822815092 w 435"/>
                    <a:gd name="T33" fmla="*/ 574775425 h 332"/>
                    <a:gd name="T34" fmla="*/ 898073513 w 435"/>
                    <a:gd name="T35" fmla="*/ 488017760 h 332"/>
                    <a:gd name="T36" fmla="*/ 955770006 w 435"/>
                    <a:gd name="T37" fmla="*/ 427286363 h 332"/>
                    <a:gd name="T38" fmla="*/ 993399117 w 435"/>
                    <a:gd name="T39" fmla="*/ 310162170 h 332"/>
                    <a:gd name="T40" fmla="*/ 1081199849 w 435"/>
                    <a:gd name="T41" fmla="*/ 221235158 h 332"/>
                    <a:gd name="T42" fmla="*/ 1048588375 w 435"/>
                    <a:gd name="T43" fmla="*/ 203883331 h 332"/>
                    <a:gd name="T44" fmla="*/ 940718678 w 435"/>
                    <a:gd name="T45" fmla="*/ 136645321 h 332"/>
                    <a:gd name="T46" fmla="*/ 842884255 w 435"/>
                    <a:gd name="T47" fmla="*/ 67237987 h 332"/>
                    <a:gd name="T48" fmla="*/ 840375437 w 435"/>
                    <a:gd name="T49" fmla="*/ 65068640 h 332"/>
                    <a:gd name="T50" fmla="*/ 780169927 w 435"/>
                    <a:gd name="T51" fmla="*/ 34703667 h 332"/>
                    <a:gd name="T52" fmla="*/ 727489488 w 435"/>
                    <a:gd name="T53" fmla="*/ 41210234 h 332"/>
                    <a:gd name="T54" fmla="*/ 642197575 w 435"/>
                    <a:gd name="T55" fmla="*/ 52055506 h 332"/>
                    <a:gd name="T56" fmla="*/ 544363152 w 435"/>
                    <a:gd name="T57" fmla="*/ 65068640 h 332"/>
                    <a:gd name="T58" fmla="*/ 526803006 w 435"/>
                    <a:gd name="T59" fmla="*/ 23858401 h 332"/>
                    <a:gd name="T60" fmla="*/ 491682713 w 435"/>
                    <a:gd name="T61" fmla="*/ 13013140 h 332"/>
                    <a:gd name="T62" fmla="*/ 459071239 w 435"/>
                    <a:gd name="T63" fmla="*/ 0 h 332"/>
                    <a:gd name="T64" fmla="*/ 408899519 w 435"/>
                    <a:gd name="T65" fmla="*/ 4337222 h 332"/>
                    <a:gd name="T66" fmla="*/ 321098787 w 435"/>
                    <a:gd name="T67" fmla="*/ 13013140 h 332"/>
                    <a:gd name="T68" fmla="*/ 255875839 w 435"/>
                    <a:gd name="T69" fmla="*/ 19521180 h 332"/>
                    <a:gd name="T70" fmla="*/ 220755546 w 435"/>
                    <a:gd name="T71" fmla="*/ 23858401 h 332"/>
                    <a:gd name="T72" fmla="*/ 165566239 w 435"/>
                    <a:gd name="T73" fmla="*/ 39040887 h 332"/>
                    <a:gd name="T74" fmla="*/ 122921074 w 435"/>
                    <a:gd name="T75" fmla="*/ 52055506 h 332"/>
                    <a:gd name="T76" fmla="*/ 82783120 w 435"/>
                    <a:gd name="T77" fmla="*/ 73744554 h 332"/>
                    <a:gd name="T78" fmla="*/ 40137942 w 435"/>
                    <a:gd name="T79" fmla="*/ 97602972 h 332"/>
                    <a:gd name="T80" fmla="*/ 0 w 435"/>
                    <a:gd name="T81" fmla="*/ 173516850 h 332"/>
                    <a:gd name="T82" fmla="*/ 50171633 w 435"/>
                    <a:gd name="T83" fmla="*/ 203883331 h 332"/>
                    <a:gd name="T84" fmla="*/ 75258248 w 435"/>
                    <a:gd name="T85" fmla="*/ 219065812 h 332"/>
                    <a:gd name="T86" fmla="*/ 112885800 w 435"/>
                    <a:gd name="T87" fmla="*/ 219065812 h 332"/>
                    <a:gd name="T88" fmla="*/ 148006093 w 435"/>
                    <a:gd name="T89" fmla="*/ 260276034 h 332"/>
                    <a:gd name="T90" fmla="*/ 168075058 w 435"/>
                    <a:gd name="T91" fmla="*/ 299316910 h 332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435"/>
                    <a:gd name="T139" fmla="*/ 0 h 332"/>
                    <a:gd name="T140" fmla="*/ 435 w 435"/>
                    <a:gd name="T141" fmla="*/ 332 h 332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435" h="332">
                      <a:moveTo>
                        <a:pt x="76" y="144"/>
                      </a:moveTo>
                      <a:lnTo>
                        <a:pt x="77" y="144"/>
                      </a:lnTo>
                      <a:lnTo>
                        <a:pt x="80" y="149"/>
                      </a:lnTo>
                      <a:lnTo>
                        <a:pt x="98" y="159"/>
                      </a:lnTo>
                      <a:lnTo>
                        <a:pt x="110" y="166"/>
                      </a:lnTo>
                      <a:lnTo>
                        <a:pt x="115" y="173"/>
                      </a:lnTo>
                      <a:lnTo>
                        <a:pt x="119" y="180"/>
                      </a:lnTo>
                      <a:lnTo>
                        <a:pt x="124" y="182"/>
                      </a:lnTo>
                      <a:lnTo>
                        <a:pt x="126" y="182"/>
                      </a:lnTo>
                      <a:lnTo>
                        <a:pt x="133" y="185"/>
                      </a:lnTo>
                      <a:lnTo>
                        <a:pt x="133" y="186"/>
                      </a:lnTo>
                      <a:lnTo>
                        <a:pt x="134" y="186"/>
                      </a:lnTo>
                      <a:lnTo>
                        <a:pt x="145" y="203"/>
                      </a:lnTo>
                      <a:lnTo>
                        <a:pt x="152" y="209"/>
                      </a:lnTo>
                      <a:lnTo>
                        <a:pt x="155" y="216"/>
                      </a:lnTo>
                      <a:lnTo>
                        <a:pt x="165" y="220"/>
                      </a:lnTo>
                      <a:lnTo>
                        <a:pt x="166" y="224"/>
                      </a:lnTo>
                      <a:lnTo>
                        <a:pt x="169" y="227"/>
                      </a:lnTo>
                      <a:lnTo>
                        <a:pt x="178" y="229"/>
                      </a:lnTo>
                      <a:lnTo>
                        <a:pt x="185" y="234"/>
                      </a:lnTo>
                      <a:lnTo>
                        <a:pt x="191" y="236"/>
                      </a:lnTo>
                      <a:lnTo>
                        <a:pt x="191" y="245"/>
                      </a:lnTo>
                      <a:lnTo>
                        <a:pt x="203" y="263"/>
                      </a:lnTo>
                      <a:lnTo>
                        <a:pt x="205" y="276"/>
                      </a:lnTo>
                      <a:lnTo>
                        <a:pt x="207" y="279"/>
                      </a:lnTo>
                      <a:lnTo>
                        <a:pt x="209" y="279"/>
                      </a:lnTo>
                      <a:lnTo>
                        <a:pt x="217" y="281"/>
                      </a:lnTo>
                      <a:lnTo>
                        <a:pt x="235" y="306"/>
                      </a:lnTo>
                      <a:lnTo>
                        <a:pt x="235" y="312"/>
                      </a:lnTo>
                      <a:lnTo>
                        <a:pt x="235" y="315"/>
                      </a:lnTo>
                      <a:lnTo>
                        <a:pt x="241" y="326"/>
                      </a:lnTo>
                      <a:lnTo>
                        <a:pt x="250" y="326"/>
                      </a:lnTo>
                      <a:lnTo>
                        <a:pt x="262" y="331"/>
                      </a:lnTo>
                      <a:lnTo>
                        <a:pt x="262" y="326"/>
                      </a:lnTo>
                      <a:lnTo>
                        <a:pt x="273" y="318"/>
                      </a:lnTo>
                      <a:lnTo>
                        <a:pt x="278" y="308"/>
                      </a:lnTo>
                      <a:lnTo>
                        <a:pt x="270" y="304"/>
                      </a:lnTo>
                      <a:lnTo>
                        <a:pt x="264" y="293"/>
                      </a:lnTo>
                      <a:lnTo>
                        <a:pt x="281" y="304"/>
                      </a:lnTo>
                      <a:lnTo>
                        <a:pt x="292" y="297"/>
                      </a:lnTo>
                      <a:lnTo>
                        <a:pt x="296" y="286"/>
                      </a:lnTo>
                      <a:lnTo>
                        <a:pt x="287" y="275"/>
                      </a:lnTo>
                      <a:lnTo>
                        <a:pt x="293" y="275"/>
                      </a:lnTo>
                      <a:lnTo>
                        <a:pt x="298" y="276"/>
                      </a:lnTo>
                      <a:lnTo>
                        <a:pt x="300" y="274"/>
                      </a:lnTo>
                      <a:lnTo>
                        <a:pt x="302" y="274"/>
                      </a:lnTo>
                      <a:lnTo>
                        <a:pt x="303" y="276"/>
                      </a:lnTo>
                      <a:lnTo>
                        <a:pt x="306" y="272"/>
                      </a:lnTo>
                      <a:lnTo>
                        <a:pt x="318" y="261"/>
                      </a:lnTo>
                      <a:lnTo>
                        <a:pt x="331" y="256"/>
                      </a:lnTo>
                      <a:lnTo>
                        <a:pt x="338" y="239"/>
                      </a:lnTo>
                      <a:lnTo>
                        <a:pt x="350" y="232"/>
                      </a:lnTo>
                      <a:lnTo>
                        <a:pt x="361" y="216"/>
                      </a:lnTo>
                      <a:lnTo>
                        <a:pt x="360" y="207"/>
                      </a:lnTo>
                      <a:lnTo>
                        <a:pt x="378" y="203"/>
                      </a:lnTo>
                      <a:lnTo>
                        <a:pt x="384" y="191"/>
                      </a:lnTo>
                      <a:lnTo>
                        <a:pt x="386" y="189"/>
                      </a:lnTo>
                      <a:lnTo>
                        <a:pt x="391" y="162"/>
                      </a:lnTo>
                      <a:lnTo>
                        <a:pt x="399" y="137"/>
                      </a:lnTo>
                      <a:lnTo>
                        <a:pt x="413" y="114"/>
                      </a:lnTo>
                      <a:lnTo>
                        <a:pt x="417" y="110"/>
                      </a:lnTo>
                      <a:lnTo>
                        <a:pt x="434" y="99"/>
                      </a:lnTo>
                      <a:lnTo>
                        <a:pt x="431" y="96"/>
                      </a:lnTo>
                      <a:lnTo>
                        <a:pt x="424" y="92"/>
                      </a:lnTo>
                      <a:lnTo>
                        <a:pt x="421" y="91"/>
                      </a:lnTo>
                      <a:lnTo>
                        <a:pt x="399" y="74"/>
                      </a:lnTo>
                      <a:lnTo>
                        <a:pt x="384" y="65"/>
                      </a:lnTo>
                      <a:lnTo>
                        <a:pt x="378" y="60"/>
                      </a:lnTo>
                      <a:lnTo>
                        <a:pt x="357" y="45"/>
                      </a:lnTo>
                      <a:lnTo>
                        <a:pt x="350" y="40"/>
                      </a:lnTo>
                      <a:lnTo>
                        <a:pt x="339" y="31"/>
                      </a:lnTo>
                      <a:lnTo>
                        <a:pt x="338" y="31"/>
                      </a:lnTo>
                      <a:lnTo>
                        <a:pt x="338" y="30"/>
                      </a:lnTo>
                      <a:lnTo>
                        <a:pt x="323" y="20"/>
                      </a:lnTo>
                      <a:lnTo>
                        <a:pt x="316" y="16"/>
                      </a:lnTo>
                      <a:lnTo>
                        <a:pt x="314" y="16"/>
                      </a:lnTo>
                      <a:lnTo>
                        <a:pt x="310" y="16"/>
                      </a:lnTo>
                      <a:lnTo>
                        <a:pt x="299" y="19"/>
                      </a:lnTo>
                      <a:lnTo>
                        <a:pt x="293" y="19"/>
                      </a:lnTo>
                      <a:lnTo>
                        <a:pt x="288" y="20"/>
                      </a:lnTo>
                      <a:lnTo>
                        <a:pt x="264" y="23"/>
                      </a:lnTo>
                      <a:lnTo>
                        <a:pt x="259" y="24"/>
                      </a:lnTo>
                      <a:lnTo>
                        <a:pt x="248" y="26"/>
                      </a:lnTo>
                      <a:lnTo>
                        <a:pt x="239" y="29"/>
                      </a:lnTo>
                      <a:lnTo>
                        <a:pt x="219" y="30"/>
                      </a:lnTo>
                      <a:lnTo>
                        <a:pt x="217" y="19"/>
                      </a:lnTo>
                      <a:lnTo>
                        <a:pt x="212" y="12"/>
                      </a:lnTo>
                      <a:lnTo>
                        <a:pt x="210" y="11"/>
                      </a:lnTo>
                      <a:lnTo>
                        <a:pt x="207" y="8"/>
                      </a:lnTo>
                      <a:lnTo>
                        <a:pt x="205" y="5"/>
                      </a:lnTo>
                      <a:lnTo>
                        <a:pt x="196" y="6"/>
                      </a:lnTo>
                      <a:lnTo>
                        <a:pt x="191" y="0"/>
                      </a:lnTo>
                      <a:lnTo>
                        <a:pt x="192" y="0"/>
                      </a:lnTo>
                      <a:lnTo>
                        <a:pt x="183" y="0"/>
                      </a:lnTo>
                      <a:lnTo>
                        <a:pt x="173" y="1"/>
                      </a:lnTo>
                      <a:lnTo>
                        <a:pt x="166" y="2"/>
                      </a:lnTo>
                      <a:lnTo>
                        <a:pt x="163" y="2"/>
                      </a:lnTo>
                      <a:lnTo>
                        <a:pt x="152" y="4"/>
                      </a:lnTo>
                      <a:lnTo>
                        <a:pt x="130" y="6"/>
                      </a:lnTo>
                      <a:lnTo>
                        <a:pt x="128" y="6"/>
                      </a:lnTo>
                      <a:lnTo>
                        <a:pt x="119" y="6"/>
                      </a:lnTo>
                      <a:lnTo>
                        <a:pt x="110" y="8"/>
                      </a:lnTo>
                      <a:lnTo>
                        <a:pt x="102" y="9"/>
                      </a:lnTo>
                      <a:lnTo>
                        <a:pt x="97" y="9"/>
                      </a:lnTo>
                      <a:lnTo>
                        <a:pt x="90" y="11"/>
                      </a:lnTo>
                      <a:lnTo>
                        <a:pt x="88" y="11"/>
                      </a:lnTo>
                      <a:lnTo>
                        <a:pt x="87" y="11"/>
                      </a:lnTo>
                      <a:lnTo>
                        <a:pt x="77" y="13"/>
                      </a:lnTo>
                      <a:lnTo>
                        <a:pt x="66" y="18"/>
                      </a:lnTo>
                      <a:lnTo>
                        <a:pt x="59" y="22"/>
                      </a:lnTo>
                      <a:lnTo>
                        <a:pt x="52" y="23"/>
                      </a:lnTo>
                      <a:lnTo>
                        <a:pt x="49" y="24"/>
                      </a:lnTo>
                      <a:lnTo>
                        <a:pt x="44" y="31"/>
                      </a:lnTo>
                      <a:lnTo>
                        <a:pt x="36" y="33"/>
                      </a:lnTo>
                      <a:lnTo>
                        <a:pt x="33" y="34"/>
                      </a:lnTo>
                      <a:lnTo>
                        <a:pt x="24" y="38"/>
                      </a:lnTo>
                      <a:lnTo>
                        <a:pt x="23" y="40"/>
                      </a:lnTo>
                      <a:lnTo>
                        <a:pt x="16" y="42"/>
                      </a:lnTo>
                      <a:lnTo>
                        <a:pt x="15" y="51"/>
                      </a:lnTo>
                      <a:lnTo>
                        <a:pt x="5" y="60"/>
                      </a:lnTo>
                      <a:lnTo>
                        <a:pt x="0" y="77"/>
                      </a:lnTo>
                      <a:lnTo>
                        <a:pt x="1" y="80"/>
                      </a:lnTo>
                      <a:lnTo>
                        <a:pt x="9" y="85"/>
                      </a:lnTo>
                      <a:lnTo>
                        <a:pt x="20" y="91"/>
                      </a:lnTo>
                      <a:lnTo>
                        <a:pt x="23" y="94"/>
                      </a:lnTo>
                      <a:lnTo>
                        <a:pt x="29" y="96"/>
                      </a:lnTo>
                      <a:lnTo>
                        <a:pt x="30" y="98"/>
                      </a:lnTo>
                      <a:lnTo>
                        <a:pt x="33" y="99"/>
                      </a:lnTo>
                      <a:lnTo>
                        <a:pt x="34" y="98"/>
                      </a:lnTo>
                      <a:lnTo>
                        <a:pt x="45" y="98"/>
                      </a:lnTo>
                      <a:lnTo>
                        <a:pt x="49" y="108"/>
                      </a:lnTo>
                      <a:lnTo>
                        <a:pt x="56" y="116"/>
                      </a:lnTo>
                      <a:lnTo>
                        <a:pt x="59" y="117"/>
                      </a:lnTo>
                      <a:lnTo>
                        <a:pt x="59" y="120"/>
                      </a:lnTo>
                      <a:lnTo>
                        <a:pt x="61" y="124"/>
                      </a:lnTo>
                      <a:lnTo>
                        <a:pt x="67" y="132"/>
                      </a:lnTo>
                      <a:lnTo>
                        <a:pt x="73" y="138"/>
                      </a:lnTo>
                      <a:lnTo>
                        <a:pt x="76" y="144"/>
                      </a:lnTo>
                    </a:path>
                  </a:pathLst>
                </a:custGeom>
                <a:solidFill>
                  <a:srgbClr val="AFABAB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61" name="Group 273"/>
                <p:cNvGrpSpPr>
                  <a:grpSpLocks/>
                </p:cNvGrpSpPr>
                <p:nvPr/>
              </p:nvGrpSpPr>
              <p:grpSpPr bwMode="auto">
                <a:xfrm>
                  <a:off x="2099665" y="4597225"/>
                  <a:ext cx="885825" cy="579438"/>
                  <a:chOff x="1710" y="3401"/>
                  <a:chExt cx="498" cy="349"/>
                </a:xfrm>
                <a:solidFill>
                  <a:srgbClr val="E7E6E6">
                    <a:lumMod val="75000"/>
                  </a:srgbClr>
                </a:solidFill>
              </p:grpSpPr>
              <p:sp>
                <p:nvSpPr>
                  <p:cNvPr id="162" name="Freeform 274"/>
                  <p:cNvSpPr>
                    <a:spLocks/>
                  </p:cNvSpPr>
                  <p:nvPr/>
                </p:nvSpPr>
                <p:spPr bwMode="auto">
                  <a:xfrm>
                    <a:off x="2101" y="3607"/>
                    <a:ext cx="107" cy="143"/>
                  </a:xfrm>
                  <a:custGeom>
                    <a:avLst/>
                    <a:gdLst>
                      <a:gd name="T0" fmla="*/ 19 w 120"/>
                      <a:gd name="T1" fmla="*/ 91 h 160"/>
                      <a:gd name="T2" fmla="*/ 36 w 120"/>
                      <a:gd name="T3" fmla="*/ 69 h 160"/>
                      <a:gd name="T4" fmla="*/ 68 w 120"/>
                      <a:gd name="T5" fmla="*/ 55 h 160"/>
                      <a:gd name="T6" fmla="*/ 59 w 120"/>
                      <a:gd name="T7" fmla="*/ 41 h 160"/>
                      <a:gd name="T8" fmla="*/ 59 w 120"/>
                      <a:gd name="T9" fmla="*/ 37 h 160"/>
                      <a:gd name="T10" fmla="*/ 49 w 120"/>
                      <a:gd name="T11" fmla="*/ 37 h 160"/>
                      <a:gd name="T12" fmla="*/ 45 w 120"/>
                      <a:gd name="T13" fmla="*/ 27 h 160"/>
                      <a:gd name="T14" fmla="*/ 40 w 120"/>
                      <a:gd name="T15" fmla="*/ 19 h 160"/>
                      <a:gd name="T16" fmla="*/ 19 w 120"/>
                      <a:gd name="T17" fmla="*/ 4 h 160"/>
                      <a:gd name="T18" fmla="*/ 9 w 120"/>
                      <a:gd name="T19" fmla="*/ 0 h 160"/>
                      <a:gd name="T20" fmla="*/ 4 w 120"/>
                      <a:gd name="T21" fmla="*/ 4 h 160"/>
                      <a:gd name="T22" fmla="*/ 0 w 120"/>
                      <a:gd name="T23" fmla="*/ 37 h 160"/>
                      <a:gd name="T24" fmla="*/ 0 w 120"/>
                      <a:gd name="T25" fmla="*/ 59 h 160"/>
                      <a:gd name="T26" fmla="*/ 0 w 120"/>
                      <a:gd name="T27" fmla="*/ 69 h 160"/>
                      <a:gd name="T28" fmla="*/ 0 w 120"/>
                      <a:gd name="T29" fmla="*/ 78 h 160"/>
                      <a:gd name="T30" fmla="*/ 9 w 120"/>
                      <a:gd name="T31" fmla="*/ 82 h 160"/>
                      <a:gd name="T32" fmla="*/ 13 w 120"/>
                      <a:gd name="T33" fmla="*/ 91 h 160"/>
                      <a:gd name="T34" fmla="*/ 19 w 120"/>
                      <a:gd name="T35" fmla="*/ 91 h 16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20"/>
                      <a:gd name="T55" fmla="*/ 0 h 160"/>
                      <a:gd name="T56" fmla="*/ 120 w 120"/>
                      <a:gd name="T57" fmla="*/ 160 h 160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20" h="160">
                        <a:moveTo>
                          <a:pt x="32" y="160"/>
                        </a:moveTo>
                        <a:lnTo>
                          <a:pt x="64" y="120"/>
                        </a:lnTo>
                        <a:lnTo>
                          <a:pt x="120" y="96"/>
                        </a:lnTo>
                        <a:lnTo>
                          <a:pt x="104" y="72"/>
                        </a:lnTo>
                        <a:lnTo>
                          <a:pt x="104" y="64"/>
                        </a:lnTo>
                        <a:lnTo>
                          <a:pt x="88" y="64"/>
                        </a:lnTo>
                        <a:lnTo>
                          <a:pt x="80" y="48"/>
                        </a:lnTo>
                        <a:lnTo>
                          <a:pt x="72" y="32"/>
                        </a:lnTo>
                        <a:lnTo>
                          <a:pt x="32" y="8"/>
                        </a:lnTo>
                        <a:lnTo>
                          <a:pt x="16" y="0"/>
                        </a:lnTo>
                        <a:lnTo>
                          <a:pt x="8" y="8"/>
                        </a:lnTo>
                        <a:lnTo>
                          <a:pt x="0" y="64"/>
                        </a:lnTo>
                        <a:lnTo>
                          <a:pt x="0" y="104"/>
                        </a:lnTo>
                        <a:lnTo>
                          <a:pt x="0" y="120"/>
                        </a:lnTo>
                        <a:lnTo>
                          <a:pt x="0" y="136"/>
                        </a:lnTo>
                        <a:lnTo>
                          <a:pt x="16" y="144"/>
                        </a:lnTo>
                        <a:lnTo>
                          <a:pt x="24" y="160"/>
                        </a:lnTo>
                        <a:lnTo>
                          <a:pt x="32" y="160"/>
                        </a:lnTo>
                        <a:close/>
                      </a:path>
                    </a:pathLst>
                  </a:custGeom>
                  <a:solidFill>
                    <a:srgbClr val="67BD62"/>
                  </a:solidFill>
                  <a:ln w="6350" cap="rnd">
                    <a:solidFill>
                      <a:sysClr val="window" lastClr="FFFFFF">
                        <a:lumMod val="50000"/>
                        <a:lumOff val="50000"/>
                      </a:sys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3" name="Freeform 275"/>
                  <p:cNvSpPr>
                    <a:spLocks/>
                  </p:cNvSpPr>
                  <p:nvPr/>
                </p:nvSpPr>
                <p:spPr bwMode="auto">
                  <a:xfrm>
                    <a:off x="2037" y="3529"/>
                    <a:ext cx="57" cy="43"/>
                  </a:xfrm>
                  <a:custGeom>
                    <a:avLst/>
                    <a:gdLst>
                      <a:gd name="T0" fmla="*/ 13 w 64"/>
                      <a:gd name="T1" fmla="*/ 10 h 48"/>
                      <a:gd name="T2" fmla="*/ 0 w 64"/>
                      <a:gd name="T3" fmla="*/ 0 h 48"/>
                      <a:gd name="T4" fmla="*/ 0 w 64"/>
                      <a:gd name="T5" fmla="*/ 14 h 48"/>
                      <a:gd name="T6" fmla="*/ 9 w 64"/>
                      <a:gd name="T7" fmla="*/ 19 h 48"/>
                      <a:gd name="T8" fmla="*/ 9 w 64"/>
                      <a:gd name="T9" fmla="*/ 23 h 48"/>
                      <a:gd name="T10" fmla="*/ 18 w 64"/>
                      <a:gd name="T11" fmla="*/ 28 h 48"/>
                      <a:gd name="T12" fmla="*/ 36 w 64"/>
                      <a:gd name="T13" fmla="*/ 23 h 48"/>
                      <a:gd name="T14" fmla="*/ 36 w 64"/>
                      <a:gd name="T15" fmla="*/ 14 h 48"/>
                      <a:gd name="T16" fmla="*/ 32 w 64"/>
                      <a:gd name="T17" fmla="*/ 14 h 48"/>
                      <a:gd name="T18" fmla="*/ 23 w 64"/>
                      <a:gd name="T19" fmla="*/ 10 h 48"/>
                      <a:gd name="T20" fmla="*/ 13 w 64"/>
                      <a:gd name="T21" fmla="*/ 10 h 4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64"/>
                      <a:gd name="T34" fmla="*/ 0 h 48"/>
                      <a:gd name="T35" fmla="*/ 64 w 64"/>
                      <a:gd name="T36" fmla="*/ 48 h 48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64" h="48">
                        <a:moveTo>
                          <a:pt x="24" y="16"/>
                        </a:moveTo>
                        <a:lnTo>
                          <a:pt x="0" y="0"/>
                        </a:lnTo>
                        <a:lnTo>
                          <a:pt x="0" y="24"/>
                        </a:lnTo>
                        <a:lnTo>
                          <a:pt x="16" y="32"/>
                        </a:lnTo>
                        <a:lnTo>
                          <a:pt x="16" y="40"/>
                        </a:lnTo>
                        <a:lnTo>
                          <a:pt x="32" y="48"/>
                        </a:lnTo>
                        <a:lnTo>
                          <a:pt x="64" y="40"/>
                        </a:lnTo>
                        <a:lnTo>
                          <a:pt x="64" y="24"/>
                        </a:lnTo>
                        <a:lnTo>
                          <a:pt x="56" y="24"/>
                        </a:lnTo>
                        <a:lnTo>
                          <a:pt x="40" y="16"/>
                        </a:lnTo>
                        <a:lnTo>
                          <a:pt x="24" y="16"/>
                        </a:lnTo>
                        <a:close/>
                      </a:path>
                    </a:pathLst>
                  </a:custGeom>
                  <a:solidFill>
                    <a:srgbClr val="67BD62"/>
                  </a:solidFill>
                  <a:ln w="6350" cap="rnd">
                    <a:solidFill>
                      <a:sysClr val="window" lastClr="FFFFFF">
                        <a:lumMod val="50000"/>
                        <a:lumOff val="50000"/>
                      </a:sys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4" name="Freeform 276"/>
                  <p:cNvSpPr>
                    <a:spLocks/>
                  </p:cNvSpPr>
                  <p:nvPr/>
                </p:nvSpPr>
                <p:spPr bwMode="auto">
                  <a:xfrm>
                    <a:off x="2023" y="3579"/>
                    <a:ext cx="21" cy="1"/>
                  </a:xfrm>
                  <a:custGeom>
                    <a:avLst/>
                    <a:gdLst>
                      <a:gd name="T0" fmla="*/ 12 w 24"/>
                      <a:gd name="T1" fmla="*/ 0 h 1"/>
                      <a:gd name="T2" fmla="*/ 0 w 24"/>
                      <a:gd name="T3" fmla="*/ 0 h 1"/>
                      <a:gd name="T4" fmla="*/ 12 w 24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24"/>
                      <a:gd name="T10" fmla="*/ 0 h 1"/>
                      <a:gd name="T11" fmla="*/ 24 w 24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4" h="1">
                        <a:moveTo>
                          <a:pt x="24" y="0"/>
                        </a:moveTo>
                        <a:lnTo>
                          <a:pt x="0" y="0"/>
                        </a:lnTo>
                        <a:lnTo>
                          <a:pt x="24" y="0"/>
                        </a:lnTo>
                        <a:close/>
                      </a:path>
                    </a:pathLst>
                  </a:custGeom>
                  <a:solidFill>
                    <a:srgbClr val="67BD62"/>
                  </a:solidFill>
                  <a:ln w="6350" cap="rnd">
                    <a:solidFill>
                      <a:sysClr val="window" lastClr="FFFFFF">
                        <a:lumMod val="50000"/>
                        <a:lumOff val="50000"/>
                      </a:sys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5" name="Freeform 277"/>
                  <p:cNvSpPr>
                    <a:spLocks/>
                  </p:cNvSpPr>
                  <p:nvPr/>
                </p:nvSpPr>
                <p:spPr bwMode="auto">
                  <a:xfrm>
                    <a:off x="1973" y="3515"/>
                    <a:ext cx="57" cy="14"/>
                  </a:xfrm>
                  <a:custGeom>
                    <a:avLst/>
                    <a:gdLst>
                      <a:gd name="T0" fmla="*/ 36 w 64"/>
                      <a:gd name="T1" fmla="*/ 0 h 16"/>
                      <a:gd name="T2" fmla="*/ 4 w 64"/>
                      <a:gd name="T3" fmla="*/ 0 h 16"/>
                      <a:gd name="T4" fmla="*/ 0 w 64"/>
                      <a:gd name="T5" fmla="*/ 4 h 16"/>
                      <a:gd name="T6" fmla="*/ 4 w 64"/>
                      <a:gd name="T7" fmla="*/ 8 h 16"/>
                      <a:gd name="T8" fmla="*/ 36 w 64"/>
                      <a:gd name="T9" fmla="*/ 4 h 16"/>
                      <a:gd name="T10" fmla="*/ 32 w 64"/>
                      <a:gd name="T11" fmla="*/ 0 h 1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64"/>
                      <a:gd name="T19" fmla="*/ 0 h 16"/>
                      <a:gd name="T20" fmla="*/ 64 w 64"/>
                      <a:gd name="T21" fmla="*/ 16 h 1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64" h="16">
                        <a:moveTo>
                          <a:pt x="64" y="0"/>
                        </a:moveTo>
                        <a:lnTo>
                          <a:pt x="8" y="0"/>
                        </a:lnTo>
                        <a:lnTo>
                          <a:pt x="0" y="8"/>
                        </a:lnTo>
                        <a:lnTo>
                          <a:pt x="8" y="16"/>
                        </a:lnTo>
                        <a:lnTo>
                          <a:pt x="64" y="8"/>
                        </a:lnTo>
                        <a:lnTo>
                          <a:pt x="56" y="0"/>
                        </a:lnTo>
                      </a:path>
                    </a:pathLst>
                  </a:custGeom>
                  <a:solidFill>
                    <a:srgbClr val="67BD62"/>
                  </a:solidFill>
                  <a:ln w="6350" cap="rnd">
                    <a:solidFill>
                      <a:sysClr val="window" lastClr="FFFFFF">
                        <a:lumMod val="50000"/>
                        <a:lumOff val="50000"/>
                      </a:sys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6" name="Freeform 278"/>
                  <p:cNvSpPr>
                    <a:spLocks/>
                  </p:cNvSpPr>
                  <p:nvPr/>
                </p:nvSpPr>
                <p:spPr bwMode="auto">
                  <a:xfrm>
                    <a:off x="1880" y="3465"/>
                    <a:ext cx="64" cy="36"/>
                  </a:xfrm>
                  <a:custGeom>
                    <a:avLst/>
                    <a:gdLst>
                      <a:gd name="T0" fmla="*/ 4 w 72"/>
                      <a:gd name="T1" fmla="*/ 5 h 40"/>
                      <a:gd name="T2" fmla="*/ 9 w 72"/>
                      <a:gd name="T3" fmla="*/ 14 h 40"/>
                      <a:gd name="T4" fmla="*/ 22 w 72"/>
                      <a:gd name="T5" fmla="*/ 19 h 40"/>
                      <a:gd name="T6" fmla="*/ 27 w 72"/>
                      <a:gd name="T7" fmla="*/ 23 h 40"/>
                      <a:gd name="T8" fmla="*/ 36 w 72"/>
                      <a:gd name="T9" fmla="*/ 23 h 40"/>
                      <a:gd name="T10" fmla="*/ 40 w 72"/>
                      <a:gd name="T11" fmla="*/ 23 h 40"/>
                      <a:gd name="T12" fmla="*/ 36 w 72"/>
                      <a:gd name="T13" fmla="*/ 14 h 40"/>
                      <a:gd name="T14" fmla="*/ 27 w 72"/>
                      <a:gd name="T15" fmla="*/ 10 h 40"/>
                      <a:gd name="T16" fmla="*/ 22 w 72"/>
                      <a:gd name="T17" fmla="*/ 0 h 40"/>
                      <a:gd name="T18" fmla="*/ 13 w 72"/>
                      <a:gd name="T19" fmla="*/ 0 h 40"/>
                      <a:gd name="T20" fmla="*/ 0 w 72"/>
                      <a:gd name="T21" fmla="*/ 0 h 40"/>
                      <a:gd name="T22" fmla="*/ 4 w 72"/>
                      <a:gd name="T23" fmla="*/ 5 h 40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72"/>
                      <a:gd name="T37" fmla="*/ 0 h 40"/>
                      <a:gd name="T38" fmla="*/ 72 w 72"/>
                      <a:gd name="T39" fmla="*/ 40 h 40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72" h="40">
                        <a:moveTo>
                          <a:pt x="8" y="8"/>
                        </a:moveTo>
                        <a:lnTo>
                          <a:pt x="16" y="24"/>
                        </a:lnTo>
                        <a:lnTo>
                          <a:pt x="40" y="32"/>
                        </a:lnTo>
                        <a:lnTo>
                          <a:pt x="48" y="40"/>
                        </a:lnTo>
                        <a:lnTo>
                          <a:pt x="64" y="40"/>
                        </a:lnTo>
                        <a:lnTo>
                          <a:pt x="72" y="40"/>
                        </a:lnTo>
                        <a:lnTo>
                          <a:pt x="64" y="24"/>
                        </a:lnTo>
                        <a:lnTo>
                          <a:pt x="48" y="16"/>
                        </a:lnTo>
                        <a:lnTo>
                          <a:pt x="40" y="0"/>
                        </a:lnTo>
                        <a:lnTo>
                          <a:pt x="24" y="0"/>
                        </a:lnTo>
                        <a:lnTo>
                          <a:pt x="0" y="0"/>
                        </a:lnTo>
                        <a:lnTo>
                          <a:pt x="8" y="8"/>
                        </a:lnTo>
                        <a:close/>
                      </a:path>
                    </a:pathLst>
                  </a:custGeom>
                  <a:solidFill>
                    <a:srgbClr val="67BD62"/>
                  </a:solidFill>
                  <a:ln w="6350" cap="rnd">
                    <a:solidFill>
                      <a:sysClr val="window" lastClr="FFFFFF">
                        <a:lumMod val="50000"/>
                        <a:lumOff val="50000"/>
                      </a:sys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7" name="Freeform 279"/>
                  <p:cNvSpPr>
                    <a:spLocks/>
                  </p:cNvSpPr>
                  <p:nvPr/>
                </p:nvSpPr>
                <p:spPr bwMode="auto">
                  <a:xfrm>
                    <a:off x="2001" y="3543"/>
                    <a:ext cx="22" cy="15"/>
                  </a:xfrm>
                  <a:custGeom>
                    <a:avLst/>
                    <a:gdLst>
                      <a:gd name="T0" fmla="*/ 0 w 24"/>
                      <a:gd name="T1" fmla="*/ 0 h 16"/>
                      <a:gd name="T2" fmla="*/ 16 w 24"/>
                      <a:gd name="T3" fmla="*/ 8 h 16"/>
                      <a:gd name="T4" fmla="*/ 6 w 24"/>
                      <a:gd name="T5" fmla="*/ 11 h 16"/>
                      <a:gd name="T6" fmla="*/ 0 w 24"/>
                      <a:gd name="T7" fmla="*/ 0 h 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4"/>
                      <a:gd name="T13" fmla="*/ 0 h 16"/>
                      <a:gd name="T14" fmla="*/ 24 w 24"/>
                      <a:gd name="T15" fmla="*/ 16 h 1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4" h="16">
                        <a:moveTo>
                          <a:pt x="0" y="0"/>
                        </a:moveTo>
                        <a:lnTo>
                          <a:pt x="24" y="8"/>
                        </a:lnTo>
                        <a:lnTo>
                          <a:pt x="8" y="1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71B79C"/>
                  </a:solidFill>
                  <a:ln w="6350" cap="rnd">
                    <a:solidFill>
                      <a:sysClr val="window" lastClr="FFFFFF">
                        <a:lumMod val="50000"/>
                        <a:lumOff val="50000"/>
                      </a:sys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8" name="Freeform 280"/>
                  <p:cNvSpPr>
                    <a:spLocks/>
                  </p:cNvSpPr>
                  <p:nvPr/>
                </p:nvSpPr>
                <p:spPr bwMode="auto">
                  <a:xfrm>
                    <a:off x="1752" y="3401"/>
                    <a:ext cx="50" cy="36"/>
                  </a:xfrm>
                  <a:custGeom>
                    <a:avLst/>
                    <a:gdLst>
                      <a:gd name="T0" fmla="*/ 27 w 56"/>
                      <a:gd name="T1" fmla="*/ 19 h 40"/>
                      <a:gd name="T2" fmla="*/ 27 w 56"/>
                      <a:gd name="T3" fmla="*/ 10 h 40"/>
                      <a:gd name="T4" fmla="*/ 32 w 56"/>
                      <a:gd name="T5" fmla="*/ 5 h 40"/>
                      <a:gd name="T6" fmla="*/ 27 w 56"/>
                      <a:gd name="T7" fmla="*/ 0 h 40"/>
                      <a:gd name="T8" fmla="*/ 4 w 56"/>
                      <a:gd name="T9" fmla="*/ 0 h 40"/>
                      <a:gd name="T10" fmla="*/ 0 w 56"/>
                      <a:gd name="T11" fmla="*/ 5 h 40"/>
                      <a:gd name="T12" fmla="*/ 4 w 56"/>
                      <a:gd name="T13" fmla="*/ 19 h 40"/>
                      <a:gd name="T14" fmla="*/ 13 w 56"/>
                      <a:gd name="T15" fmla="*/ 23 h 40"/>
                      <a:gd name="T16" fmla="*/ 27 w 56"/>
                      <a:gd name="T17" fmla="*/ 19 h 40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56"/>
                      <a:gd name="T28" fmla="*/ 0 h 40"/>
                      <a:gd name="T29" fmla="*/ 56 w 56"/>
                      <a:gd name="T30" fmla="*/ 40 h 40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56" h="40">
                        <a:moveTo>
                          <a:pt x="48" y="32"/>
                        </a:moveTo>
                        <a:lnTo>
                          <a:pt x="48" y="16"/>
                        </a:lnTo>
                        <a:lnTo>
                          <a:pt x="56" y="8"/>
                        </a:lnTo>
                        <a:lnTo>
                          <a:pt x="48" y="0"/>
                        </a:lnTo>
                        <a:lnTo>
                          <a:pt x="8" y="0"/>
                        </a:lnTo>
                        <a:lnTo>
                          <a:pt x="0" y="8"/>
                        </a:lnTo>
                        <a:lnTo>
                          <a:pt x="8" y="32"/>
                        </a:lnTo>
                        <a:lnTo>
                          <a:pt x="24" y="40"/>
                        </a:lnTo>
                        <a:lnTo>
                          <a:pt x="48" y="32"/>
                        </a:lnTo>
                        <a:close/>
                      </a:path>
                    </a:pathLst>
                  </a:custGeom>
                  <a:solidFill>
                    <a:srgbClr val="67BD62"/>
                  </a:solidFill>
                  <a:ln w="6350" cap="rnd">
                    <a:solidFill>
                      <a:sysClr val="window" lastClr="FFFFFF">
                        <a:lumMod val="50000"/>
                        <a:lumOff val="50000"/>
                      </a:sys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9" name="Freeform 281"/>
                  <p:cNvSpPr>
                    <a:spLocks/>
                  </p:cNvSpPr>
                  <p:nvPr/>
                </p:nvSpPr>
                <p:spPr bwMode="auto">
                  <a:xfrm>
                    <a:off x="1710" y="3422"/>
                    <a:ext cx="28" cy="22"/>
                  </a:xfrm>
                  <a:custGeom>
                    <a:avLst/>
                    <a:gdLst>
                      <a:gd name="T0" fmla="*/ 16 w 32"/>
                      <a:gd name="T1" fmla="*/ 6 h 24"/>
                      <a:gd name="T2" fmla="*/ 8 w 32"/>
                      <a:gd name="T3" fmla="*/ 0 h 24"/>
                      <a:gd name="T4" fmla="*/ 0 w 32"/>
                      <a:gd name="T5" fmla="*/ 11 h 24"/>
                      <a:gd name="T6" fmla="*/ 0 w 32"/>
                      <a:gd name="T7" fmla="*/ 16 h 24"/>
                      <a:gd name="T8" fmla="*/ 8 w 32"/>
                      <a:gd name="T9" fmla="*/ 16 h 24"/>
                      <a:gd name="T10" fmla="*/ 16 w 32"/>
                      <a:gd name="T11" fmla="*/ 11 h 24"/>
                      <a:gd name="T12" fmla="*/ 16 w 32"/>
                      <a:gd name="T13" fmla="*/ 6 h 2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2"/>
                      <a:gd name="T22" fmla="*/ 0 h 24"/>
                      <a:gd name="T23" fmla="*/ 32 w 32"/>
                      <a:gd name="T24" fmla="*/ 24 h 2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2" h="24">
                        <a:moveTo>
                          <a:pt x="32" y="8"/>
                        </a:moveTo>
                        <a:lnTo>
                          <a:pt x="16" y="0"/>
                        </a:lnTo>
                        <a:lnTo>
                          <a:pt x="0" y="16"/>
                        </a:lnTo>
                        <a:lnTo>
                          <a:pt x="0" y="24"/>
                        </a:lnTo>
                        <a:lnTo>
                          <a:pt x="16" y="24"/>
                        </a:lnTo>
                        <a:lnTo>
                          <a:pt x="32" y="16"/>
                        </a:lnTo>
                        <a:lnTo>
                          <a:pt x="32" y="8"/>
                        </a:lnTo>
                        <a:close/>
                      </a:path>
                    </a:pathLst>
                  </a:custGeom>
                  <a:solidFill>
                    <a:srgbClr val="67BD62"/>
                  </a:solidFill>
                  <a:ln w="6350" cap="rnd">
                    <a:solidFill>
                      <a:sysClr val="window" lastClr="FFFFFF">
                        <a:lumMod val="50000"/>
                        <a:lumOff val="50000"/>
                      </a:sys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72" name="Freeform 237"/>
                <p:cNvSpPr>
                  <a:spLocks/>
                </p:cNvSpPr>
                <p:nvPr/>
              </p:nvSpPr>
              <p:spPr bwMode="auto">
                <a:xfrm>
                  <a:off x="5115915" y="4227338"/>
                  <a:ext cx="768350" cy="633412"/>
                </a:xfrm>
                <a:custGeom>
                  <a:avLst/>
                  <a:gdLst>
                    <a:gd name="T0" fmla="*/ 2147483647 w 487"/>
                    <a:gd name="T1" fmla="*/ 2147483647 h 430"/>
                    <a:gd name="T2" fmla="*/ 2147483647 w 487"/>
                    <a:gd name="T3" fmla="*/ 2147483647 h 430"/>
                    <a:gd name="T4" fmla="*/ 2147483647 w 487"/>
                    <a:gd name="T5" fmla="*/ 2147483647 h 430"/>
                    <a:gd name="T6" fmla="*/ 2147483647 w 487"/>
                    <a:gd name="T7" fmla="*/ 2147483647 h 430"/>
                    <a:gd name="T8" fmla="*/ 2147483647 w 487"/>
                    <a:gd name="T9" fmla="*/ 2147483647 h 430"/>
                    <a:gd name="T10" fmla="*/ 2147483647 w 487"/>
                    <a:gd name="T11" fmla="*/ 2147483647 h 430"/>
                    <a:gd name="T12" fmla="*/ 2147483647 w 487"/>
                    <a:gd name="T13" fmla="*/ 2147483647 h 430"/>
                    <a:gd name="T14" fmla="*/ 2147483647 w 487"/>
                    <a:gd name="T15" fmla="*/ 2147483647 h 430"/>
                    <a:gd name="T16" fmla="*/ 2147483647 w 487"/>
                    <a:gd name="T17" fmla="*/ 2147483647 h 430"/>
                    <a:gd name="T18" fmla="*/ 2147483647 w 487"/>
                    <a:gd name="T19" fmla="*/ 2147483647 h 430"/>
                    <a:gd name="T20" fmla="*/ 2147483647 w 487"/>
                    <a:gd name="T21" fmla="*/ 2147483647 h 430"/>
                    <a:gd name="T22" fmla="*/ 2147483647 w 487"/>
                    <a:gd name="T23" fmla="*/ 2147483647 h 430"/>
                    <a:gd name="T24" fmla="*/ 2147483647 w 487"/>
                    <a:gd name="T25" fmla="*/ 2147483647 h 430"/>
                    <a:gd name="T26" fmla="*/ 2147483647 w 487"/>
                    <a:gd name="T27" fmla="*/ 2147483647 h 430"/>
                    <a:gd name="T28" fmla="*/ 2147483647 w 487"/>
                    <a:gd name="T29" fmla="*/ 2147483647 h 430"/>
                    <a:gd name="T30" fmla="*/ 2147483647 w 487"/>
                    <a:gd name="T31" fmla="*/ 2147483647 h 430"/>
                    <a:gd name="T32" fmla="*/ 2147483647 w 487"/>
                    <a:gd name="T33" fmla="*/ 2147483647 h 430"/>
                    <a:gd name="T34" fmla="*/ 2147483647 w 487"/>
                    <a:gd name="T35" fmla="*/ 2147483647 h 430"/>
                    <a:gd name="T36" fmla="*/ 2147483647 w 487"/>
                    <a:gd name="T37" fmla="*/ 2147483647 h 430"/>
                    <a:gd name="T38" fmla="*/ 2147483647 w 487"/>
                    <a:gd name="T39" fmla="*/ 2147483647 h 430"/>
                    <a:gd name="T40" fmla="*/ 2147483647 w 487"/>
                    <a:gd name="T41" fmla="*/ 2147483647 h 430"/>
                    <a:gd name="T42" fmla="*/ 2147483647 w 487"/>
                    <a:gd name="T43" fmla="*/ 2147483647 h 430"/>
                    <a:gd name="T44" fmla="*/ 2147483647 w 487"/>
                    <a:gd name="T45" fmla="*/ 2147483647 h 430"/>
                    <a:gd name="T46" fmla="*/ 2147483647 w 487"/>
                    <a:gd name="T47" fmla="*/ 2147483647 h 430"/>
                    <a:gd name="T48" fmla="*/ 2147483647 w 487"/>
                    <a:gd name="T49" fmla="*/ 2147483647 h 430"/>
                    <a:gd name="T50" fmla="*/ 2147483647 w 487"/>
                    <a:gd name="T51" fmla="*/ 2147483647 h 430"/>
                    <a:gd name="T52" fmla="*/ 2147483647 w 487"/>
                    <a:gd name="T53" fmla="*/ 2147483647 h 430"/>
                    <a:gd name="T54" fmla="*/ 2147483647 w 487"/>
                    <a:gd name="T55" fmla="*/ 2147483647 h 430"/>
                    <a:gd name="T56" fmla="*/ 2147483647 w 487"/>
                    <a:gd name="T57" fmla="*/ 2147483647 h 430"/>
                    <a:gd name="T58" fmla="*/ 2147483647 w 487"/>
                    <a:gd name="T59" fmla="*/ 2147483647 h 430"/>
                    <a:gd name="T60" fmla="*/ 2147483647 w 487"/>
                    <a:gd name="T61" fmla="*/ 2147483647 h 430"/>
                    <a:gd name="T62" fmla="*/ 2147483647 w 487"/>
                    <a:gd name="T63" fmla="*/ 2147483647 h 430"/>
                    <a:gd name="T64" fmla="*/ 2147483647 w 487"/>
                    <a:gd name="T65" fmla="*/ 2147483647 h 430"/>
                    <a:gd name="T66" fmla="*/ 2147483647 w 487"/>
                    <a:gd name="T67" fmla="*/ 2147483647 h 430"/>
                    <a:gd name="T68" fmla="*/ 2147483647 w 487"/>
                    <a:gd name="T69" fmla="*/ 2147483647 h 430"/>
                    <a:gd name="T70" fmla="*/ 0 w 487"/>
                    <a:gd name="T71" fmla="*/ 2147483647 h 430"/>
                    <a:gd name="T72" fmla="*/ 0 w 487"/>
                    <a:gd name="T73" fmla="*/ 2147483647 h 430"/>
                    <a:gd name="T74" fmla="*/ 2147483647 w 487"/>
                    <a:gd name="T75" fmla="*/ 2147483647 h 430"/>
                    <a:gd name="T76" fmla="*/ 2147483647 w 487"/>
                    <a:gd name="T77" fmla="*/ 2147483647 h 430"/>
                    <a:gd name="T78" fmla="*/ 2147483647 w 487"/>
                    <a:gd name="T79" fmla="*/ 2147483647 h 430"/>
                    <a:gd name="T80" fmla="*/ 2147483647 w 487"/>
                    <a:gd name="T81" fmla="*/ 2147483647 h 430"/>
                    <a:gd name="T82" fmla="*/ 2147483647 w 487"/>
                    <a:gd name="T83" fmla="*/ 2147483647 h 430"/>
                    <a:gd name="T84" fmla="*/ 2147483647 w 487"/>
                    <a:gd name="T85" fmla="*/ 2147483647 h 430"/>
                    <a:gd name="T86" fmla="*/ 2147483647 w 487"/>
                    <a:gd name="T87" fmla="*/ 0 h 430"/>
                    <a:gd name="T88" fmla="*/ 2147483647 w 487"/>
                    <a:gd name="T89" fmla="*/ 2147483647 h 430"/>
                    <a:gd name="T90" fmla="*/ 2147483647 w 487"/>
                    <a:gd name="T91" fmla="*/ 2147483647 h 430"/>
                    <a:gd name="T92" fmla="*/ 2147483647 w 487"/>
                    <a:gd name="T93" fmla="*/ 2147483647 h 430"/>
                    <a:gd name="T94" fmla="*/ 2147483647 w 487"/>
                    <a:gd name="T95" fmla="*/ 2147483647 h 430"/>
                    <a:gd name="T96" fmla="*/ 2147483647 w 487"/>
                    <a:gd name="T97" fmla="*/ 2147483647 h 430"/>
                    <a:gd name="T98" fmla="*/ 2147483647 w 487"/>
                    <a:gd name="T99" fmla="*/ 2147483647 h 430"/>
                    <a:gd name="T100" fmla="*/ 2147483647 w 487"/>
                    <a:gd name="T101" fmla="*/ 2147483647 h 430"/>
                    <a:gd name="T102" fmla="*/ 2147483647 w 487"/>
                    <a:gd name="T103" fmla="*/ 2147483647 h 430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487"/>
                    <a:gd name="T157" fmla="*/ 0 h 430"/>
                    <a:gd name="T158" fmla="*/ 487 w 487"/>
                    <a:gd name="T159" fmla="*/ 430 h 430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487" h="430">
                      <a:moveTo>
                        <a:pt x="272" y="217"/>
                      </a:moveTo>
                      <a:lnTo>
                        <a:pt x="281" y="217"/>
                      </a:lnTo>
                      <a:lnTo>
                        <a:pt x="287" y="217"/>
                      </a:lnTo>
                      <a:lnTo>
                        <a:pt x="302" y="216"/>
                      </a:lnTo>
                      <a:lnTo>
                        <a:pt x="309" y="215"/>
                      </a:lnTo>
                      <a:lnTo>
                        <a:pt x="315" y="215"/>
                      </a:lnTo>
                      <a:lnTo>
                        <a:pt x="327" y="215"/>
                      </a:lnTo>
                      <a:lnTo>
                        <a:pt x="329" y="213"/>
                      </a:lnTo>
                      <a:lnTo>
                        <a:pt x="333" y="213"/>
                      </a:lnTo>
                      <a:lnTo>
                        <a:pt x="344" y="212"/>
                      </a:lnTo>
                      <a:lnTo>
                        <a:pt x="347" y="212"/>
                      </a:lnTo>
                      <a:lnTo>
                        <a:pt x="355" y="212"/>
                      </a:lnTo>
                      <a:lnTo>
                        <a:pt x="367" y="211"/>
                      </a:lnTo>
                      <a:lnTo>
                        <a:pt x="394" y="208"/>
                      </a:lnTo>
                      <a:lnTo>
                        <a:pt x="401" y="208"/>
                      </a:lnTo>
                      <a:lnTo>
                        <a:pt x="404" y="208"/>
                      </a:lnTo>
                      <a:lnTo>
                        <a:pt x="402" y="216"/>
                      </a:lnTo>
                      <a:lnTo>
                        <a:pt x="397" y="236"/>
                      </a:lnTo>
                      <a:lnTo>
                        <a:pt x="395" y="245"/>
                      </a:lnTo>
                      <a:lnTo>
                        <a:pt x="405" y="262"/>
                      </a:lnTo>
                      <a:lnTo>
                        <a:pt x="406" y="262"/>
                      </a:lnTo>
                      <a:lnTo>
                        <a:pt x="412" y="267"/>
                      </a:lnTo>
                      <a:lnTo>
                        <a:pt x="420" y="288"/>
                      </a:lnTo>
                      <a:lnTo>
                        <a:pt x="430" y="295"/>
                      </a:lnTo>
                      <a:lnTo>
                        <a:pt x="420" y="299"/>
                      </a:lnTo>
                      <a:lnTo>
                        <a:pt x="411" y="313"/>
                      </a:lnTo>
                      <a:lnTo>
                        <a:pt x="401" y="316"/>
                      </a:lnTo>
                      <a:lnTo>
                        <a:pt x="411" y="323"/>
                      </a:lnTo>
                      <a:lnTo>
                        <a:pt x="416" y="330"/>
                      </a:lnTo>
                      <a:lnTo>
                        <a:pt x="423" y="330"/>
                      </a:lnTo>
                      <a:lnTo>
                        <a:pt x="429" y="315"/>
                      </a:lnTo>
                      <a:lnTo>
                        <a:pt x="434" y="312"/>
                      </a:lnTo>
                      <a:lnTo>
                        <a:pt x="445" y="308"/>
                      </a:lnTo>
                      <a:lnTo>
                        <a:pt x="462" y="295"/>
                      </a:lnTo>
                      <a:lnTo>
                        <a:pt x="462" y="319"/>
                      </a:lnTo>
                      <a:lnTo>
                        <a:pt x="458" y="322"/>
                      </a:lnTo>
                      <a:lnTo>
                        <a:pt x="458" y="327"/>
                      </a:lnTo>
                      <a:lnTo>
                        <a:pt x="444" y="341"/>
                      </a:lnTo>
                      <a:lnTo>
                        <a:pt x="442" y="351"/>
                      </a:lnTo>
                      <a:lnTo>
                        <a:pt x="437" y="345"/>
                      </a:lnTo>
                      <a:lnTo>
                        <a:pt x="437" y="355"/>
                      </a:lnTo>
                      <a:lnTo>
                        <a:pt x="424" y="351"/>
                      </a:lnTo>
                      <a:lnTo>
                        <a:pt x="437" y="355"/>
                      </a:lnTo>
                      <a:lnTo>
                        <a:pt x="424" y="356"/>
                      </a:lnTo>
                      <a:lnTo>
                        <a:pt x="436" y="369"/>
                      </a:lnTo>
                      <a:lnTo>
                        <a:pt x="429" y="369"/>
                      </a:lnTo>
                      <a:lnTo>
                        <a:pt x="438" y="381"/>
                      </a:lnTo>
                      <a:lnTo>
                        <a:pt x="451" y="381"/>
                      </a:lnTo>
                      <a:lnTo>
                        <a:pt x="465" y="388"/>
                      </a:lnTo>
                      <a:lnTo>
                        <a:pt x="470" y="385"/>
                      </a:lnTo>
                      <a:lnTo>
                        <a:pt x="480" y="394"/>
                      </a:lnTo>
                      <a:lnTo>
                        <a:pt x="486" y="395"/>
                      </a:lnTo>
                      <a:lnTo>
                        <a:pt x="484" y="413"/>
                      </a:lnTo>
                      <a:lnTo>
                        <a:pt x="477" y="413"/>
                      </a:lnTo>
                      <a:lnTo>
                        <a:pt x="476" y="423"/>
                      </a:lnTo>
                      <a:lnTo>
                        <a:pt x="476" y="422"/>
                      </a:lnTo>
                      <a:lnTo>
                        <a:pt x="466" y="412"/>
                      </a:lnTo>
                      <a:lnTo>
                        <a:pt x="455" y="427"/>
                      </a:lnTo>
                      <a:lnTo>
                        <a:pt x="454" y="426"/>
                      </a:lnTo>
                      <a:lnTo>
                        <a:pt x="455" y="423"/>
                      </a:lnTo>
                      <a:lnTo>
                        <a:pt x="454" y="413"/>
                      </a:lnTo>
                      <a:lnTo>
                        <a:pt x="451" y="413"/>
                      </a:lnTo>
                      <a:lnTo>
                        <a:pt x="441" y="399"/>
                      </a:lnTo>
                      <a:lnTo>
                        <a:pt x="417" y="392"/>
                      </a:lnTo>
                      <a:lnTo>
                        <a:pt x="402" y="395"/>
                      </a:lnTo>
                      <a:lnTo>
                        <a:pt x="387" y="410"/>
                      </a:lnTo>
                      <a:lnTo>
                        <a:pt x="372" y="420"/>
                      </a:lnTo>
                      <a:lnTo>
                        <a:pt x="361" y="423"/>
                      </a:lnTo>
                      <a:lnTo>
                        <a:pt x="369" y="420"/>
                      </a:lnTo>
                      <a:lnTo>
                        <a:pt x="373" y="416"/>
                      </a:lnTo>
                      <a:lnTo>
                        <a:pt x="365" y="402"/>
                      </a:lnTo>
                      <a:lnTo>
                        <a:pt x="358" y="402"/>
                      </a:lnTo>
                      <a:lnTo>
                        <a:pt x="355" y="409"/>
                      </a:lnTo>
                      <a:lnTo>
                        <a:pt x="348" y="406"/>
                      </a:lnTo>
                      <a:lnTo>
                        <a:pt x="331" y="419"/>
                      </a:lnTo>
                      <a:lnTo>
                        <a:pt x="320" y="429"/>
                      </a:lnTo>
                      <a:lnTo>
                        <a:pt x="317" y="429"/>
                      </a:lnTo>
                      <a:lnTo>
                        <a:pt x="308" y="417"/>
                      </a:lnTo>
                      <a:lnTo>
                        <a:pt x="291" y="419"/>
                      </a:lnTo>
                      <a:lnTo>
                        <a:pt x="265" y="401"/>
                      </a:lnTo>
                      <a:lnTo>
                        <a:pt x="272" y="402"/>
                      </a:lnTo>
                      <a:lnTo>
                        <a:pt x="277" y="395"/>
                      </a:lnTo>
                      <a:lnTo>
                        <a:pt x="274" y="384"/>
                      </a:lnTo>
                      <a:lnTo>
                        <a:pt x="251" y="379"/>
                      </a:lnTo>
                      <a:lnTo>
                        <a:pt x="247" y="381"/>
                      </a:lnTo>
                      <a:lnTo>
                        <a:pt x="245" y="369"/>
                      </a:lnTo>
                      <a:lnTo>
                        <a:pt x="238" y="370"/>
                      </a:lnTo>
                      <a:lnTo>
                        <a:pt x="238" y="358"/>
                      </a:lnTo>
                      <a:lnTo>
                        <a:pt x="226" y="356"/>
                      </a:lnTo>
                      <a:lnTo>
                        <a:pt x="215" y="362"/>
                      </a:lnTo>
                      <a:lnTo>
                        <a:pt x="216" y="359"/>
                      </a:lnTo>
                      <a:lnTo>
                        <a:pt x="215" y="358"/>
                      </a:lnTo>
                      <a:lnTo>
                        <a:pt x="215" y="349"/>
                      </a:lnTo>
                      <a:lnTo>
                        <a:pt x="205" y="349"/>
                      </a:lnTo>
                      <a:lnTo>
                        <a:pt x="202" y="355"/>
                      </a:lnTo>
                      <a:lnTo>
                        <a:pt x="188" y="360"/>
                      </a:lnTo>
                      <a:lnTo>
                        <a:pt x="204" y="373"/>
                      </a:lnTo>
                      <a:lnTo>
                        <a:pt x="219" y="372"/>
                      </a:lnTo>
                      <a:lnTo>
                        <a:pt x="227" y="376"/>
                      </a:lnTo>
                      <a:lnTo>
                        <a:pt x="227" y="385"/>
                      </a:lnTo>
                      <a:lnTo>
                        <a:pt x="216" y="385"/>
                      </a:lnTo>
                      <a:lnTo>
                        <a:pt x="199" y="377"/>
                      </a:lnTo>
                      <a:lnTo>
                        <a:pt x="191" y="377"/>
                      </a:lnTo>
                      <a:lnTo>
                        <a:pt x="181" y="383"/>
                      </a:lnTo>
                      <a:lnTo>
                        <a:pt x="147" y="381"/>
                      </a:lnTo>
                      <a:lnTo>
                        <a:pt x="113" y="367"/>
                      </a:lnTo>
                      <a:lnTo>
                        <a:pt x="86" y="362"/>
                      </a:lnTo>
                      <a:lnTo>
                        <a:pt x="40" y="369"/>
                      </a:lnTo>
                      <a:lnTo>
                        <a:pt x="33" y="379"/>
                      </a:lnTo>
                      <a:lnTo>
                        <a:pt x="29" y="369"/>
                      </a:lnTo>
                      <a:lnTo>
                        <a:pt x="26" y="356"/>
                      </a:lnTo>
                      <a:lnTo>
                        <a:pt x="30" y="355"/>
                      </a:lnTo>
                      <a:lnTo>
                        <a:pt x="37" y="340"/>
                      </a:lnTo>
                      <a:lnTo>
                        <a:pt x="40" y="335"/>
                      </a:lnTo>
                      <a:lnTo>
                        <a:pt x="41" y="334"/>
                      </a:lnTo>
                      <a:lnTo>
                        <a:pt x="43" y="326"/>
                      </a:lnTo>
                      <a:lnTo>
                        <a:pt x="43" y="313"/>
                      </a:lnTo>
                      <a:lnTo>
                        <a:pt x="37" y="305"/>
                      </a:lnTo>
                      <a:lnTo>
                        <a:pt x="37" y="297"/>
                      </a:lnTo>
                      <a:lnTo>
                        <a:pt x="37" y="295"/>
                      </a:lnTo>
                      <a:lnTo>
                        <a:pt x="40" y="286"/>
                      </a:lnTo>
                      <a:lnTo>
                        <a:pt x="48" y="258"/>
                      </a:lnTo>
                      <a:lnTo>
                        <a:pt x="52" y="244"/>
                      </a:lnTo>
                      <a:lnTo>
                        <a:pt x="49" y="230"/>
                      </a:lnTo>
                      <a:lnTo>
                        <a:pt x="52" y="211"/>
                      </a:lnTo>
                      <a:lnTo>
                        <a:pt x="47" y="211"/>
                      </a:lnTo>
                      <a:lnTo>
                        <a:pt x="33" y="177"/>
                      </a:lnTo>
                      <a:lnTo>
                        <a:pt x="34" y="176"/>
                      </a:lnTo>
                      <a:lnTo>
                        <a:pt x="23" y="167"/>
                      </a:lnTo>
                      <a:lnTo>
                        <a:pt x="23" y="149"/>
                      </a:lnTo>
                      <a:lnTo>
                        <a:pt x="19" y="138"/>
                      </a:lnTo>
                      <a:lnTo>
                        <a:pt x="6" y="127"/>
                      </a:lnTo>
                      <a:lnTo>
                        <a:pt x="6" y="124"/>
                      </a:lnTo>
                      <a:lnTo>
                        <a:pt x="5" y="124"/>
                      </a:lnTo>
                      <a:lnTo>
                        <a:pt x="4" y="122"/>
                      </a:lnTo>
                      <a:lnTo>
                        <a:pt x="2" y="101"/>
                      </a:lnTo>
                      <a:lnTo>
                        <a:pt x="2" y="95"/>
                      </a:lnTo>
                      <a:lnTo>
                        <a:pt x="2" y="81"/>
                      </a:lnTo>
                      <a:lnTo>
                        <a:pt x="2" y="80"/>
                      </a:lnTo>
                      <a:lnTo>
                        <a:pt x="1" y="68"/>
                      </a:lnTo>
                      <a:lnTo>
                        <a:pt x="1" y="54"/>
                      </a:lnTo>
                      <a:lnTo>
                        <a:pt x="0" y="47"/>
                      </a:lnTo>
                      <a:lnTo>
                        <a:pt x="0" y="43"/>
                      </a:lnTo>
                      <a:lnTo>
                        <a:pt x="0" y="41"/>
                      </a:lnTo>
                      <a:lnTo>
                        <a:pt x="0" y="26"/>
                      </a:ln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2" y="11"/>
                      </a:lnTo>
                      <a:lnTo>
                        <a:pt x="9" y="11"/>
                      </a:lnTo>
                      <a:lnTo>
                        <a:pt x="20" y="11"/>
                      </a:lnTo>
                      <a:lnTo>
                        <a:pt x="31" y="11"/>
                      </a:lnTo>
                      <a:lnTo>
                        <a:pt x="33" y="11"/>
                      </a:lnTo>
                      <a:lnTo>
                        <a:pt x="45" y="9"/>
                      </a:lnTo>
                      <a:lnTo>
                        <a:pt x="47" y="9"/>
                      </a:lnTo>
                      <a:lnTo>
                        <a:pt x="48" y="9"/>
                      </a:lnTo>
                      <a:lnTo>
                        <a:pt x="62" y="9"/>
                      </a:lnTo>
                      <a:lnTo>
                        <a:pt x="69" y="9"/>
                      </a:lnTo>
                      <a:lnTo>
                        <a:pt x="72" y="9"/>
                      </a:lnTo>
                      <a:lnTo>
                        <a:pt x="73" y="9"/>
                      </a:lnTo>
                      <a:lnTo>
                        <a:pt x="76" y="9"/>
                      </a:lnTo>
                      <a:lnTo>
                        <a:pt x="93" y="8"/>
                      </a:lnTo>
                      <a:lnTo>
                        <a:pt x="109" y="6"/>
                      </a:lnTo>
                      <a:lnTo>
                        <a:pt x="116" y="6"/>
                      </a:lnTo>
                      <a:lnTo>
                        <a:pt x="137" y="6"/>
                      </a:lnTo>
                      <a:lnTo>
                        <a:pt x="166" y="4"/>
                      </a:lnTo>
                      <a:lnTo>
                        <a:pt x="176" y="4"/>
                      </a:lnTo>
                      <a:lnTo>
                        <a:pt x="219" y="1"/>
                      </a:lnTo>
                      <a:lnTo>
                        <a:pt x="220" y="1"/>
                      </a:lnTo>
                      <a:lnTo>
                        <a:pt x="231" y="1"/>
                      </a:lnTo>
                      <a:lnTo>
                        <a:pt x="233" y="1"/>
                      </a:lnTo>
                      <a:lnTo>
                        <a:pt x="236" y="1"/>
                      </a:lnTo>
                      <a:lnTo>
                        <a:pt x="248" y="0"/>
                      </a:lnTo>
                      <a:lnTo>
                        <a:pt x="252" y="0"/>
                      </a:lnTo>
                      <a:lnTo>
                        <a:pt x="254" y="0"/>
                      </a:lnTo>
                      <a:lnTo>
                        <a:pt x="258" y="0"/>
                      </a:lnTo>
                      <a:lnTo>
                        <a:pt x="263" y="44"/>
                      </a:lnTo>
                      <a:lnTo>
                        <a:pt x="274" y="40"/>
                      </a:lnTo>
                      <a:lnTo>
                        <a:pt x="272" y="45"/>
                      </a:lnTo>
                      <a:lnTo>
                        <a:pt x="269" y="47"/>
                      </a:lnTo>
                      <a:lnTo>
                        <a:pt x="276" y="55"/>
                      </a:lnTo>
                      <a:lnTo>
                        <a:pt x="265" y="54"/>
                      </a:lnTo>
                      <a:lnTo>
                        <a:pt x="276" y="58"/>
                      </a:lnTo>
                      <a:lnTo>
                        <a:pt x="279" y="87"/>
                      </a:lnTo>
                      <a:lnTo>
                        <a:pt x="267" y="86"/>
                      </a:lnTo>
                      <a:lnTo>
                        <a:pt x="267" y="95"/>
                      </a:lnTo>
                      <a:lnTo>
                        <a:pt x="273" y="94"/>
                      </a:lnTo>
                      <a:lnTo>
                        <a:pt x="274" y="94"/>
                      </a:lnTo>
                      <a:lnTo>
                        <a:pt x="276" y="94"/>
                      </a:lnTo>
                      <a:lnTo>
                        <a:pt x="276" y="95"/>
                      </a:lnTo>
                      <a:lnTo>
                        <a:pt x="267" y="101"/>
                      </a:lnTo>
                      <a:lnTo>
                        <a:pt x="272" y="108"/>
                      </a:lnTo>
                      <a:lnTo>
                        <a:pt x="259" y="123"/>
                      </a:lnTo>
                      <a:lnTo>
                        <a:pt x="258" y="123"/>
                      </a:lnTo>
                      <a:lnTo>
                        <a:pt x="258" y="137"/>
                      </a:lnTo>
                      <a:lnTo>
                        <a:pt x="252" y="137"/>
                      </a:lnTo>
                      <a:lnTo>
                        <a:pt x="249" y="137"/>
                      </a:lnTo>
                      <a:lnTo>
                        <a:pt x="248" y="138"/>
                      </a:lnTo>
                      <a:lnTo>
                        <a:pt x="247" y="138"/>
                      </a:lnTo>
                      <a:lnTo>
                        <a:pt x="236" y="149"/>
                      </a:lnTo>
                      <a:lnTo>
                        <a:pt x="238" y="180"/>
                      </a:lnTo>
                      <a:lnTo>
                        <a:pt x="231" y="199"/>
                      </a:lnTo>
                      <a:lnTo>
                        <a:pt x="229" y="206"/>
                      </a:lnTo>
                      <a:lnTo>
                        <a:pt x="231" y="219"/>
                      </a:lnTo>
                      <a:lnTo>
                        <a:pt x="229" y="220"/>
                      </a:lnTo>
                      <a:lnTo>
                        <a:pt x="252" y="219"/>
                      </a:lnTo>
                      <a:lnTo>
                        <a:pt x="265" y="219"/>
                      </a:lnTo>
                      <a:lnTo>
                        <a:pt x="272" y="217"/>
                      </a:lnTo>
                    </a:path>
                  </a:pathLst>
                </a:custGeom>
                <a:solidFill>
                  <a:srgbClr val="AFABAB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3" name="Freeform 261"/>
                <p:cNvSpPr>
                  <a:spLocks/>
                </p:cNvSpPr>
                <p:nvPr/>
              </p:nvSpPr>
              <p:spPr bwMode="auto">
                <a:xfrm>
                  <a:off x="5904903" y="3841575"/>
                  <a:ext cx="528637" cy="796925"/>
                </a:xfrm>
                <a:custGeom>
                  <a:avLst/>
                  <a:gdLst>
                    <a:gd name="T0" fmla="*/ 2147483647 w 335"/>
                    <a:gd name="T1" fmla="*/ 2147483647 h 542"/>
                    <a:gd name="T2" fmla="*/ 2147483647 w 335"/>
                    <a:gd name="T3" fmla="*/ 2147483647 h 542"/>
                    <a:gd name="T4" fmla="*/ 2147483647 w 335"/>
                    <a:gd name="T5" fmla="*/ 2147483647 h 542"/>
                    <a:gd name="T6" fmla="*/ 2147483647 w 335"/>
                    <a:gd name="T7" fmla="*/ 2147483647 h 542"/>
                    <a:gd name="T8" fmla="*/ 2147483647 w 335"/>
                    <a:gd name="T9" fmla="*/ 2147483647 h 542"/>
                    <a:gd name="T10" fmla="*/ 2147483647 w 335"/>
                    <a:gd name="T11" fmla="*/ 2147483647 h 542"/>
                    <a:gd name="T12" fmla="*/ 2147483647 w 335"/>
                    <a:gd name="T13" fmla="*/ 2147483647 h 542"/>
                    <a:gd name="T14" fmla="*/ 2147483647 w 335"/>
                    <a:gd name="T15" fmla="*/ 2147483647 h 542"/>
                    <a:gd name="T16" fmla="*/ 2147483647 w 335"/>
                    <a:gd name="T17" fmla="*/ 2147483647 h 542"/>
                    <a:gd name="T18" fmla="*/ 2147483647 w 335"/>
                    <a:gd name="T19" fmla="*/ 2147483647 h 542"/>
                    <a:gd name="T20" fmla="*/ 2147483647 w 335"/>
                    <a:gd name="T21" fmla="*/ 2147483647 h 542"/>
                    <a:gd name="T22" fmla="*/ 2147483647 w 335"/>
                    <a:gd name="T23" fmla="*/ 2147483647 h 542"/>
                    <a:gd name="T24" fmla="*/ 2147483647 w 335"/>
                    <a:gd name="T25" fmla="*/ 2147483647 h 542"/>
                    <a:gd name="T26" fmla="*/ 2147483647 w 335"/>
                    <a:gd name="T27" fmla="*/ 2147483647 h 542"/>
                    <a:gd name="T28" fmla="*/ 2147483647 w 335"/>
                    <a:gd name="T29" fmla="*/ 2147483647 h 542"/>
                    <a:gd name="T30" fmla="*/ 2147483647 w 335"/>
                    <a:gd name="T31" fmla="*/ 2147483647 h 542"/>
                    <a:gd name="T32" fmla="*/ 2147483647 w 335"/>
                    <a:gd name="T33" fmla="*/ 2147483647 h 542"/>
                    <a:gd name="T34" fmla="*/ 2147483647 w 335"/>
                    <a:gd name="T35" fmla="*/ 2147483647 h 542"/>
                    <a:gd name="T36" fmla="*/ 2147483647 w 335"/>
                    <a:gd name="T37" fmla="*/ 2147483647 h 542"/>
                    <a:gd name="T38" fmla="*/ 2147483647 w 335"/>
                    <a:gd name="T39" fmla="*/ 2147483647 h 542"/>
                    <a:gd name="T40" fmla="*/ 2147483647 w 335"/>
                    <a:gd name="T41" fmla="*/ 2147483647 h 542"/>
                    <a:gd name="T42" fmla="*/ 2147483647 w 335"/>
                    <a:gd name="T43" fmla="*/ 2147483647 h 542"/>
                    <a:gd name="T44" fmla="*/ 2147483647 w 335"/>
                    <a:gd name="T45" fmla="*/ 2147483647 h 542"/>
                    <a:gd name="T46" fmla="*/ 2147483647 w 335"/>
                    <a:gd name="T47" fmla="*/ 2147483647 h 542"/>
                    <a:gd name="T48" fmla="*/ 2147483647 w 335"/>
                    <a:gd name="T49" fmla="*/ 2147483647 h 542"/>
                    <a:gd name="T50" fmla="*/ 2147483647 w 335"/>
                    <a:gd name="T51" fmla="*/ 2147483647 h 542"/>
                    <a:gd name="T52" fmla="*/ 2147483647 w 335"/>
                    <a:gd name="T53" fmla="*/ 2147483647 h 542"/>
                    <a:gd name="T54" fmla="*/ 2147483647 w 335"/>
                    <a:gd name="T55" fmla="*/ 2147483647 h 542"/>
                    <a:gd name="T56" fmla="*/ 2147483647 w 335"/>
                    <a:gd name="T57" fmla="*/ 2147483647 h 542"/>
                    <a:gd name="T58" fmla="*/ 2147483647 w 335"/>
                    <a:gd name="T59" fmla="*/ 2147483647 h 542"/>
                    <a:gd name="T60" fmla="*/ 2147483647 w 335"/>
                    <a:gd name="T61" fmla="*/ 2147483647 h 542"/>
                    <a:gd name="T62" fmla="*/ 2147483647 w 335"/>
                    <a:gd name="T63" fmla="*/ 2147483647 h 542"/>
                    <a:gd name="T64" fmla="*/ 2147483647 w 335"/>
                    <a:gd name="T65" fmla="*/ 2147483647 h 542"/>
                    <a:gd name="T66" fmla="*/ 2147483647 w 335"/>
                    <a:gd name="T67" fmla="*/ 2147483647 h 542"/>
                    <a:gd name="T68" fmla="*/ 2147483647 w 335"/>
                    <a:gd name="T69" fmla="*/ 2147483647 h 542"/>
                    <a:gd name="T70" fmla="*/ 2147483647 w 335"/>
                    <a:gd name="T71" fmla="*/ 2147483647 h 542"/>
                    <a:gd name="T72" fmla="*/ 2147483647 w 335"/>
                    <a:gd name="T73" fmla="*/ 2147483647 h 542"/>
                    <a:gd name="T74" fmla="*/ 2147483647 w 335"/>
                    <a:gd name="T75" fmla="*/ 2147483647 h 542"/>
                    <a:gd name="T76" fmla="*/ 2147483647 w 335"/>
                    <a:gd name="T77" fmla="*/ 2147483647 h 542"/>
                    <a:gd name="T78" fmla="*/ 2147483647 w 335"/>
                    <a:gd name="T79" fmla="*/ 2147483647 h 542"/>
                    <a:gd name="T80" fmla="*/ 2147483647 w 335"/>
                    <a:gd name="T81" fmla="*/ 2147483647 h 542"/>
                    <a:gd name="T82" fmla="*/ 2147483647 w 335"/>
                    <a:gd name="T83" fmla="*/ 2147483647 h 542"/>
                    <a:gd name="T84" fmla="*/ 2147483647 w 335"/>
                    <a:gd name="T85" fmla="*/ 2147483647 h 542"/>
                    <a:gd name="T86" fmla="*/ 2147483647 w 335"/>
                    <a:gd name="T87" fmla="*/ 2147483647 h 542"/>
                    <a:gd name="T88" fmla="*/ 2147483647 w 335"/>
                    <a:gd name="T89" fmla="*/ 2147483647 h 542"/>
                    <a:gd name="T90" fmla="*/ 0 w 335"/>
                    <a:gd name="T91" fmla="*/ 2147483647 h 542"/>
                    <a:gd name="T92" fmla="*/ 2147483647 w 335"/>
                    <a:gd name="T93" fmla="*/ 2147483647 h 542"/>
                    <a:gd name="T94" fmla="*/ 2147483647 w 335"/>
                    <a:gd name="T95" fmla="*/ 2147483647 h 542"/>
                    <a:gd name="T96" fmla="*/ 2147483647 w 335"/>
                    <a:gd name="T97" fmla="*/ 2147483647 h 542"/>
                    <a:gd name="T98" fmla="*/ 2147483647 w 335"/>
                    <a:gd name="T99" fmla="*/ 2147483647 h 542"/>
                    <a:gd name="T100" fmla="*/ 2147483647 w 335"/>
                    <a:gd name="T101" fmla="*/ 2147483647 h 542"/>
                    <a:gd name="T102" fmla="*/ 2147483647 w 335"/>
                    <a:gd name="T103" fmla="*/ 2147483647 h 542"/>
                    <a:gd name="T104" fmla="*/ 2147483647 w 335"/>
                    <a:gd name="T105" fmla="*/ 2147483647 h 542"/>
                    <a:gd name="T106" fmla="*/ 2147483647 w 335"/>
                    <a:gd name="T107" fmla="*/ 2147483647 h 542"/>
                    <a:gd name="T108" fmla="*/ 2147483647 w 335"/>
                    <a:gd name="T109" fmla="*/ 2147483647 h 542"/>
                    <a:gd name="T110" fmla="*/ 2147483647 w 335"/>
                    <a:gd name="T111" fmla="*/ 2147483647 h 542"/>
                    <a:gd name="T112" fmla="*/ 2147483647 w 335"/>
                    <a:gd name="T113" fmla="*/ 2147483647 h 542"/>
                    <a:gd name="T114" fmla="*/ 2147483647 w 335"/>
                    <a:gd name="T115" fmla="*/ 2147483647 h 542"/>
                    <a:gd name="T116" fmla="*/ 2147483647 w 335"/>
                    <a:gd name="T117" fmla="*/ 2147483647 h 542"/>
                    <a:gd name="T118" fmla="*/ 2147483647 w 335"/>
                    <a:gd name="T119" fmla="*/ 2147483647 h 542"/>
                    <a:gd name="T120" fmla="*/ 2147483647 w 335"/>
                    <a:gd name="T121" fmla="*/ 2147483647 h 542"/>
                    <a:gd name="T122" fmla="*/ 2147483647 w 335"/>
                    <a:gd name="T123" fmla="*/ 2147483647 h 542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335"/>
                    <a:gd name="T187" fmla="*/ 0 h 542"/>
                    <a:gd name="T188" fmla="*/ 335 w 335"/>
                    <a:gd name="T189" fmla="*/ 542 h 542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335" h="542">
                      <a:moveTo>
                        <a:pt x="20" y="448"/>
                      </a:moveTo>
                      <a:lnTo>
                        <a:pt x="20" y="450"/>
                      </a:lnTo>
                      <a:lnTo>
                        <a:pt x="22" y="454"/>
                      </a:lnTo>
                      <a:lnTo>
                        <a:pt x="22" y="460"/>
                      </a:lnTo>
                      <a:lnTo>
                        <a:pt x="26" y="486"/>
                      </a:lnTo>
                      <a:lnTo>
                        <a:pt x="26" y="488"/>
                      </a:lnTo>
                      <a:lnTo>
                        <a:pt x="27" y="503"/>
                      </a:lnTo>
                      <a:lnTo>
                        <a:pt x="30" y="517"/>
                      </a:lnTo>
                      <a:lnTo>
                        <a:pt x="31" y="529"/>
                      </a:lnTo>
                      <a:lnTo>
                        <a:pt x="33" y="525"/>
                      </a:lnTo>
                      <a:lnTo>
                        <a:pt x="44" y="525"/>
                      </a:lnTo>
                      <a:lnTo>
                        <a:pt x="49" y="531"/>
                      </a:lnTo>
                      <a:lnTo>
                        <a:pt x="56" y="528"/>
                      </a:lnTo>
                      <a:lnTo>
                        <a:pt x="56" y="511"/>
                      </a:lnTo>
                      <a:lnTo>
                        <a:pt x="63" y="491"/>
                      </a:lnTo>
                      <a:lnTo>
                        <a:pt x="72" y="496"/>
                      </a:lnTo>
                      <a:lnTo>
                        <a:pt x="73" y="510"/>
                      </a:lnTo>
                      <a:lnTo>
                        <a:pt x="66" y="541"/>
                      </a:lnTo>
                      <a:lnTo>
                        <a:pt x="109" y="529"/>
                      </a:lnTo>
                      <a:lnTo>
                        <a:pt x="124" y="510"/>
                      </a:lnTo>
                      <a:lnTo>
                        <a:pt x="119" y="504"/>
                      </a:lnTo>
                      <a:lnTo>
                        <a:pt x="120" y="491"/>
                      </a:lnTo>
                      <a:lnTo>
                        <a:pt x="97" y="470"/>
                      </a:lnTo>
                      <a:lnTo>
                        <a:pt x="98" y="453"/>
                      </a:lnTo>
                      <a:lnTo>
                        <a:pt x="128" y="449"/>
                      </a:lnTo>
                      <a:lnTo>
                        <a:pt x="131" y="449"/>
                      </a:lnTo>
                      <a:lnTo>
                        <a:pt x="137" y="449"/>
                      </a:lnTo>
                      <a:lnTo>
                        <a:pt x="139" y="448"/>
                      </a:lnTo>
                      <a:lnTo>
                        <a:pt x="152" y="446"/>
                      </a:lnTo>
                      <a:lnTo>
                        <a:pt x="171" y="445"/>
                      </a:lnTo>
                      <a:lnTo>
                        <a:pt x="177" y="443"/>
                      </a:lnTo>
                      <a:lnTo>
                        <a:pt x="178" y="443"/>
                      </a:lnTo>
                      <a:lnTo>
                        <a:pt x="181" y="443"/>
                      </a:lnTo>
                      <a:lnTo>
                        <a:pt x="192" y="442"/>
                      </a:lnTo>
                      <a:lnTo>
                        <a:pt x="195" y="442"/>
                      </a:lnTo>
                      <a:lnTo>
                        <a:pt x="207" y="441"/>
                      </a:lnTo>
                      <a:lnTo>
                        <a:pt x="209" y="441"/>
                      </a:lnTo>
                      <a:lnTo>
                        <a:pt x="220" y="439"/>
                      </a:lnTo>
                      <a:lnTo>
                        <a:pt x="225" y="439"/>
                      </a:lnTo>
                      <a:lnTo>
                        <a:pt x="228" y="439"/>
                      </a:lnTo>
                      <a:lnTo>
                        <a:pt x="231" y="438"/>
                      </a:lnTo>
                      <a:lnTo>
                        <a:pt x="241" y="436"/>
                      </a:lnTo>
                      <a:lnTo>
                        <a:pt x="248" y="436"/>
                      </a:lnTo>
                      <a:lnTo>
                        <a:pt x="264" y="434"/>
                      </a:lnTo>
                      <a:lnTo>
                        <a:pt x="289" y="431"/>
                      </a:lnTo>
                      <a:lnTo>
                        <a:pt x="291" y="431"/>
                      </a:lnTo>
                      <a:lnTo>
                        <a:pt x="311" y="427"/>
                      </a:lnTo>
                      <a:lnTo>
                        <a:pt x="320" y="427"/>
                      </a:lnTo>
                      <a:lnTo>
                        <a:pt x="334" y="424"/>
                      </a:lnTo>
                      <a:lnTo>
                        <a:pt x="334" y="423"/>
                      </a:lnTo>
                      <a:lnTo>
                        <a:pt x="331" y="417"/>
                      </a:lnTo>
                      <a:lnTo>
                        <a:pt x="328" y="411"/>
                      </a:lnTo>
                      <a:lnTo>
                        <a:pt x="321" y="399"/>
                      </a:lnTo>
                      <a:lnTo>
                        <a:pt x="321" y="392"/>
                      </a:lnTo>
                      <a:lnTo>
                        <a:pt x="321" y="385"/>
                      </a:lnTo>
                      <a:lnTo>
                        <a:pt x="322" y="371"/>
                      </a:lnTo>
                      <a:lnTo>
                        <a:pt x="322" y="370"/>
                      </a:lnTo>
                      <a:lnTo>
                        <a:pt x="320" y="357"/>
                      </a:lnTo>
                      <a:lnTo>
                        <a:pt x="313" y="352"/>
                      </a:lnTo>
                      <a:lnTo>
                        <a:pt x="311" y="344"/>
                      </a:lnTo>
                      <a:lnTo>
                        <a:pt x="311" y="342"/>
                      </a:lnTo>
                      <a:lnTo>
                        <a:pt x="310" y="342"/>
                      </a:lnTo>
                      <a:lnTo>
                        <a:pt x="310" y="332"/>
                      </a:lnTo>
                      <a:lnTo>
                        <a:pt x="310" y="330"/>
                      </a:lnTo>
                      <a:lnTo>
                        <a:pt x="314" y="319"/>
                      </a:lnTo>
                      <a:lnTo>
                        <a:pt x="314" y="317"/>
                      </a:lnTo>
                      <a:lnTo>
                        <a:pt x="314" y="310"/>
                      </a:lnTo>
                      <a:lnTo>
                        <a:pt x="313" y="303"/>
                      </a:lnTo>
                      <a:lnTo>
                        <a:pt x="318" y="296"/>
                      </a:lnTo>
                      <a:lnTo>
                        <a:pt x="324" y="291"/>
                      </a:lnTo>
                      <a:lnTo>
                        <a:pt x="325" y="288"/>
                      </a:lnTo>
                      <a:lnTo>
                        <a:pt x="315" y="281"/>
                      </a:lnTo>
                      <a:lnTo>
                        <a:pt x="317" y="276"/>
                      </a:lnTo>
                      <a:lnTo>
                        <a:pt x="314" y="262"/>
                      </a:lnTo>
                      <a:lnTo>
                        <a:pt x="313" y="262"/>
                      </a:lnTo>
                      <a:lnTo>
                        <a:pt x="304" y="252"/>
                      </a:lnTo>
                      <a:lnTo>
                        <a:pt x="302" y="249"/>
                      </a:lnTo>
                      <a:lnTo>
                        <a:pt x="299" y="238"/>
                      </a:lnTo>
                      <a:lnTo>
                        <a:pt x="297" y="238"/>
                      </a:lnTo>
                      <a:lnTo>
                        <a:pt x="297" y="237"/>
                      </a:lnTo>
                      <a:lnTo>
                        <a:pt x="297" y="234"/>
                      </a:lnTo>
                      <a:lnTo>
                        <a:pt x="292" y="224"/>
                      </a:lnTo>
                      <a:lnTo>
                        <a:pt x="289" y="215"/>
                      </a:lnTo>
                      <a:lnTo>
                        <a:pt x="288" y="212"/>
                      </a:lnTo>
                      <a:lnTo>
                        <a:pt x="284" y="199"/>
                      </a:lnTo>
                      <a:lnTo>
                        <a:pt x="284" y="198"/>
                      </a:lnTo>
                      <a:lnTo>
                        <a:pt x="284" y="196"/>
                      </a:lnTo>
                      <a:lnTo>
                        <a:pt x="281" y="188"/>
                      </a:lnTo>
                      <a:lnTo>
                        <a:pt x="277" y="172"/>
                      </a:lnTo>
                      <a:lnTo>
                        <a:pt x="274" y="165"/>
                      </a:lnTo>
                      <a:lnTo>
                        <a:pt x="273" y="159"/>
                      </a:lnTo>
                      <a:lnTo>
                        <a:pt x="271" y="158"/>
                      </a:lnTo>
                      <a:lnTo>
                        <a:pt x="268" y="144"/>
                      </a:lnTo>
                      <a:lnTo>
                        <a:pt x="267" y="141"/>
                      </a:lnTo>
                      <a:lnTo>
                        <a:pt x="261" y="122"/>
                      </a:lnTo>
                      <a:lnTo>
                        <a:pt x="261" y="119"/>
                      </a:lnTo>
                      <a:lnTo>
                        <a:pt x="260" y="115"/>
                      </a:lnTo>
                      <a:lnTo>
                        <a:pt x="257" y="108"/>
                      </a:lnTo>
                      <a:lnTo>
                        <a:pt x="257" y="105"/>
                      </a:lnTo>
                      <a:lnTo>
                        <a:pt x="256" y="101"/>
                      </a:lnTo>
                      <a:lnTo>
                        <a:pt x="255" y="95"/>
                      </a:lnTo>
                      <a:lnTo>
                        <a:pt x="252" y="87"/>
                      </a:lnTo>
                      <a:lnTo>
                        <a:pt x="250" y="80"/>
                      </a:lnTo>
                      <a:lnTo>
                        <a:pt x="248" y="74"/>
                      </a:lnTo>
                      <a:lnTo>
                        <a:pt x="245" y="62"/>
                      </a:lnTo>
                      <a:lnTo>
                        <a:pt x="242" y="55"/>
                      </a:lnTo>
                      <a:lnTo>
                        <a:pt x="241" y="48"/>
                      </a:lnTo>
                      <a:lnTo>
                        <a:pt x="238" y="41"/>
                      </a:lnTo>
                      <a:lnTo>
                        <a:pt x="236" y="38"/>
                      </a:lnTo>
                      <a:lnTo>
                        <a:pt x="234" y="24"/>
                      </a:lnTo>
                      <a:lnTo>
                        <a:pt x="231" y="16"/>
                      </a:lnTo>
                      <a:lnTo>
                        <a:pt x="230" y="12"/>
                      </a:lnTo>
                      <a:lnTo>
                        <a:pt x="228" y="11"/>
                      </a:lnTo>
                      <a:lnTo>
                        <a:pt x="225" y="0"/>
                      </a:lnTo>
                      <a:lnTo>
                        <a:pt x="224" y="0"/>
                      </a:lnTo>
                      <a:lnTo>
                        <a:pt x="205" y="1"/>
                      </a:lnTo>
                      <a:lnTo>
                        <a:pt x="202" y="2"/>
                      </a:lnTo>
                      <a:lnTo>
                        <a:pt x="185" y="4"/>
                      </a:lnTo>
                      <a:lnTo>
                        <a:pt x="169" y="5"/>
                      </a:lnTo>
                      <a:lnTo>
                        <a:pt x="164" y="5"/>
                      </a:lnTo>
                      <a:lnTo>
                        <a:pt x="159" y="6"/>
                      </a:lnTo>
                      <a:lnTo>
                        <a:pt x="148" y="8"/>
                      </a:lnTo>
                      <a:lnTo>
                        <a:pt x="124" y="11"/>
                      </a:lnTo>
                      <a:lnTo>
                        <a:pt x="119" y="11"/>
                      </a:lnTo>
                      <a:lnTo>
                        <a:pt x="116" y="11"/>
                      </a:lnTo>
                      <a:lnTo>
                        <a:pt x="112" y="12"/>
                      </a:lnTo>
                      <a:lnTo>
                        <a:pt x="85" y="13"/>
                      </a:lnTo>
                      <a:lnTo>
                        <a:pt x="83" y="15"/>
                      </a:lnTo>
                      <a:lnTo>
                        <a:pt x="72" y="15"/>
                      </a:lnTo>
                      <a:lnTo>
                        <a:pt x="52" y="18"/>
                      </a:lnTo>
                      <a:lnTo>
                        <a:pt x="45" y="18"/>
                      </a:lnTo>
                      <a:lnTo>
                        <a:pt x="26" y="20"/>
                      </a:lnTo>
                      <a:lnTo>
                        <a:pt x="19" y="20"/>
                      </a:lnTo>
                      <a:lnTo>
                        <a:pt x="0" y="22"/>
                      </a:lnTo>
                      <a:lnTo>
                        <a:pt x="0" y="23"/>
                      </a:lnTo>
                      <a:lnTo>
                        <a:pt x="8" y="33"/>
                      </a:lnTo>
                      <a:lnTo>
                        <a:pt x="11" y="34"/>
                      </a:lnTo>
                      <a:lnTo>
                        <a:pt x="11" y="40"/>
                      </a:lnTo>
                      <a:lnTo>
                        <a:pt x="9" y="58"/>
                      </a:lnTo>
                      <a:lnTo>
                        <a:pt x="9" y="67"/>
                      </a:lnTo>
                      <a:lnTo>
                        <a:pt x="9" y="77"/>
                      </a:lnTo>
                      <a:lnTo>
                        <a:pt x="9" y="81"/>
                      </a:lnTo>
                      <a:lnTo>
                        <a:pt x="9" y="83"/>
                      </a:lnTo>
                      <a:lnTo>
                        <a:pt x="9" y="91"/>
                      </a:lnTo>
                      <a:lnTo>
                        <a:pt x="9" y="97"/>
                      </a:lnTo>
                      <a:lnTo>
                        <a:pt x="9" y="110"/>
                      </a:lnTo>
                      <a:lnTo>
                        <a:pt x="9" y="113"/>
                      </a:lnTo>
                      <a:lnTo>
                        <a:pt x="9" y="122"/>
                      </a:lnTo>
                      <a:lnTo>
                        <a:pt x="9" y="126"/>
                      </a:lnTo>
                      <a:lnTo>
                        <a:pt x="9" y="131"/>
                      </a:lnTo>
                      <a:lnTo>
                        <a:pt x="9" y="149"/>
                      </a:lnTo>
                      <a:lnTo>
                        <a:pt x="9" y="159"/>
                      </a:lnTo>
                      <a:lnTo>
                        <a:pt x="9" y="160"/>
                      </a:lnTo>
                      <a:lnTo>
                        <a:pt x="9" y="183"/>
                      </a:lnTo>
                      <a:lnTo>
                        <a:pt x="9" y="187"/>
                      </a:lnTo>
                      <a:lnTo>
                        <a:pt x="9" y="196"/>
                      </a:lnTo>
                      <a:lnTo>
                        <a:pt x="9" y="209"/>
                      </a:lnTo>
                      <a:lnTo>
                        <a:pt x="9" y="217"/>
                      </a:lnTo>
                      <a:lnTo>
                        <a:pt x="9" y="219"/>
                      </a:lnTo>
                      <a:lnTo>
                        <a:pt x="9" y="242"/>
                      </a:lnTo>
                      <a:lnTo>
                        <a:pt x="9" y="246"/>
                      </a:lnTo>
                      <a:lnTo>
                        <a:pt x="9" y="249"/>
                      </a:lnTo>
                      <a:lnTo>
                        <a:pt x="9" y="274"/>
                      </a:lnTo>
                      <a:lnTo>
                        <a:pt x="9" y="278"/>
                      </a:lnTo>
                      <a:lnTo>
                        <a:pt x="9" y="287"/>
                      </a:lnTo>
                      <a:lnTo>
                        <a:pt x="9" y="307"/>
                      </a:lnTo>
                      <a:lnTo>
                        <a:pt x="9" y="310"/>
                      </a:lnTo>
                      <a:lnTo>
                        <a:pt x="9" y="317"/>
                      </a:lnTo>
                      <a:lnTo>
                        <a:pt x="9" y="324"/>
                      </a:lnTo>
                      <a:lnTo>
                        <a:pt x="9" y="325"/>
                      </a:lnTo>
                      <a:lnTo>
                        <a:pt x="9" y="330"/>
                      </a:lnTo>
                      <a:lnTo>
                        <a:pt x="9" y="337"/>
                      </a:lnTo>
                      <a:lnTo>
                        <a:pt x="8" y="363"/>
                      </a:lnTo>
                      <a:lnTo>
                        <a:pt x="9" y="366"/>
                      </a:lnTo>
                      <a:lnTo>
                        <a:pt x="9" y="367"/>
                      </a:lnTo>
                      <a:lnTo>
                        <a:pt x="12" y="384"/>
                      </a:lnTo>
                      <a:lnTo>
                        <a:pt x="13" y="406"/>
                      </a:lnTo>
                      <a:lnTo>
                        <a:pt x="13" y="407"/>
                      </a:lnTo>
                      <a:lnTo>
                        <a:pt x="15" y="413"/>
                      </a:lnTo>
                      <a:lnTo>
                        <a:pt x="16" y="418"/>
                      </a:lnTo>
                      <a:lnTo>
                        <a:pt x="18" y="432"/>
                      </a:lnTo>
                      <a:lnTo>
                        <a:pt x="20" y="448"/>
                      </a:lnTo>
                    </a:path>
                  </a:pathLst>
                </a:custGeom>
                <a:solidFill>
                  <a:srgbClr val="E7E6E6">
                    <a:lumMod val="75000"/>
                  </a:srgbClr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4" name="Freeform 260"/>
                <p:cNvSpPr>
                  <a:spLocks/>
                </p:cNvSpPr>
                <p:nvPr/>
              </p:nvSpPr>
              <p:spPr bwMode="auto">
                <a:xfrm>
                  <a:off x="5477865" y="3875943"/>
                  <a:ext cx="479425" cy="785813"/>
                </a:xfrm>
                <a:custGeom>
                  <a:avLst/>
                  <a:gdLst>
                    <a:gd name="T0" fmla="*/ 2147483647 w 304"/>
                    <a:gd name="T1" fmla="*/ 2147483647 h 534"/>
                    <a:gd name="T2" fmla="*/ 2147483647 w 304"/>
                    <a:gd name="T3" fmla="*/ 2147483647 h 534"/>
                    <a:gd name="T4" fmla="*/ 2147483647 w 304"/>
                    <a:gd name="T5" fmla="*/ 2147483647 h 534"/>
                    <a:gd name="T6" fmla="*/ 2147483647 w 304"/>
                    <a:gd name="T7" fmla="*/ 2147483647 h 534"/>
                    <a:gd name="T8" fmla="*/ 2147483647 w 304"/>
                    <a:gd name="T9" fmla="*/ 2147483647 h 534"/>
                    <a:gd name="T10" fmla="*/ 2147483647 w 304"/>
                    <a:gd name="T11" fmla="*/ 2147483647 h 534"/>
                    <a:gd name="T12" fmla="*/ 2147483647 w 304"/>
                    <a:gd name="T13" fmla="*/ 2147483647 h 534"/>
                    <a:gd name="T14" fmla="*/ 2147483647 w 304"/>
                    <a:gd name="T15" fmla="*/ 2147483647 h 534"/>
                    <a:gd name="T16" fmla="*/ 2147483647 w 304"/>
                    <a:gd name="T17" fmla="*/ 2147483647 h 534"/>
                    <a:gd name="T18" fmla="*/ 2147483647 w 304"/>
                    <a:gd name="T19" fmla="*/ 2147483647 h 534"/>
                    <a:gd name="T20" fmla="*/ 2147483647 w 304"/>
                    <a:gd name="T21" fmla="*/ 2147483647 h 534"/>
                    <a:gd name="T22" fmla="*/ 2147483647 w 304"/>
                    <a:gd name="T23" fmla="*/ 2147483647 h 534"/>
                    <a:gd name="T24" fmla="*/ 2147483647 w 304"/>
                    <a:gd name="T25" fmla="*/ 2147483647 h 534"/>
                    <a:gd name="T26" fmla="*/ 2147483647 w 304"/>
                    <a:gd name="T27" fmla="*/ 2147483647 h 534"/>
                    <a:gd name="T28" fmla="*/ 2147483647 w 304"/>
                    <a:gd name="T29" fmla="*/ 2147483647 h 534"/>
                    <a:gd name="T30" fmla="*/ 2147483647 w 304"/>
                    <a:gd name="T31" fmla="*/ 2147483647 h 534"/>
                    <a:gd name="T32" fmla="*/ 2147483647 w 304"/>
                    <a:gd name="T33" fmla="*/ 2147483647 h 534"/>
                    <a:gd name="T34" fmla="*/ 2147483647 w 304"/>
                    <a:gd name="T35" fmla="*/ 2147483647 h 534"/>
                    <a:gd name="T36" fmla="*/ 2147483647 w 304"/>
                    <a:gd name="T37" fmla="*/ 2147483647 h 534"/>
                    <a:gd name="T38" fmla="*/ 2147483647 w 304"/>
                    <a:gd name="T39" fmla="*/ 2147483647 h 534"/>
                    <a:gd name="T40" fmla="*/ 2147483647 w 304"/>
                    <a:gd name="T41" fmla="*/ 2147483647 h 534"/>
                    <a:gd name="T42" fmla="*/ 2147483647 w 304"/>
                    <a:gd name="T43" fmla="*/ 2147483647 h 534"/>
                    <a:gd name="T44" fmla="*/ 2147483647 w 304"/>
                    <a:gd name="T45" fmla="*/ 2147483647 h 534"/>
                    <a:gd name="T46" fmla="*/ 2147483647 w 304"/>
                    <a:gd name="T47" fmla="*/ 2147483647 h 534"/>
                    <a:gd name="T48" fmla="*/ 2147483647 w 304"/>
                    <a:gd name="T49" fmla="*/ 2147483647 h 534"/>
                    <a:gd name="T50" fmla="*/ 2147483647 w 304"/>
                    <a:gd name="T51" fmla="*/ 2147483647 h 534"/>
                    <a:gd name="T52" fmla="*/ 2147483647 w 304"/>
                    <a:gd name="T53" fmla="*/ 0 h 534"/>
                    <a:gd name="T54" fmla="*/ 2147483647 w 304"/>
                    <a:gd name="T55" fmla="*/ 2147483647 h 534"/>
                    <a:gd name="T56" fmla="*/ 2147483647 w 304"/>
                    <a:gd name="T57" fmla="*/ 2147483647 h 534"/>
                    <a:gd name="T58" fmla="*/ 2147483647 w 304"/>
                    <a:gd name="T59" fmla="*/ 2147483647 h 534"/>
                    <a:gd name="T60" fmla="*/ 2147483647 w 304"/>
                    <a:gd name="T61" fmla="*/ 2147483647 h 534"/>
                    <a:gd name="T62" fmla="*/ 2147483647 w 304"/>
                    <a:gd name="T63" fmla="*/ 2147483647 h 534"/>
                    <a:gd name="T64" fmla="*/ 2147483647 w 304"/>
                    <a:gd name="T65" fmla="*/ 2147483647 h 534"/>
                    <a:gd name="T66" fmla="*/ 2147483647 w 304"/>
                    <a:gd name="T67" fmla="*/ 2147483647 h 534"/>
                    <a:gd name="T68" fmla="*/ 2147483647 w 304"/>
                    <a:gd name="T69" fmla="*/ 2147483647 h 534"/>
                    <a:gd name="T70" fmla="*/ 2147483647 w 304"/>
                    <a:gd name="T71" fmla="*/ 2147483647 h 534"/>
                    <a:gd name="T72" fmla="*/ 2147483647 w 304"/>
                    <a:gd name="T73" fmla="*/ 2147483647 h 534"/>
                    <a:gd name="T74" fmla="*/ 2147483647 w 304"/>
                    <a:gd name="T75" fmla="*/ 2147483647 h 534"/>
                    <a:gd name="T76" fmla="*/ 2147483647 w 304"/>
                    <a:gd name="T77" fmla="*/ 2147483647 h 534"/>
                    <a:gd name="T78" fmla="*/ 2147483647 w 304"/>
                    <a:gd name="T79" fmla="*/ 2147483647 h 534"/>
                    <a:gd name="T80" fmla="*/ 2147483647 w 304"/>
                    <a:gd name="T81" fmla="*/ 2147483647 h 534"/>
                    <a:gd name="T82" fmla="*/ 2147483647 w 304"/>
                    <a:gd name="T83" fmla="*/ 2147483647 h 534"/>
                    <a:gd name="T84" fmla="*/ 2147483647 w 304"/>
                    <a:gd name="T85" fmla="*/ 2147483647 h 534"/>
                    <a:gd name="T86" fmla="*/ 2147483647 w 304"/>
                    <a:gd name="T87" fmla="*/ 2147483647 h 534"/>
                    <a:gd name="T88" fmla="*/ 2147483647 w 304"/>
                    <a:gd name="T89" fmla="*/ 2147483647 h 534"/>
                    <a:gd name="T90" fmla="*/ 2147483647 w 304"/>
                    <a:gd name="T91" fmla="*/ 2147483647 h 534"/>
                    <a:gd name="T92" fmla="*/ 2147483647 w 304"/>
                    <a:gd name="T93" fmla="*/ 2147483647 h 534"/>
                    <a:gd name="T94" fmla="*/ 2147483647 w 304"/>
                    <a:gd name="T95" fmla="*/ 2147483647 h 534"/>
                    <a:gd name="T96" fmla="*/ 2147483647 w 304"/>
                    <a:gd name="T97" fmla="*/ 2147483647 h 534"/>
                    <a:gd name="T98" fmla="*/ 2147483647 w 304"/>
                    <a:gd name="T99" fmla="*/ 2147483647 h 534"/>
                    <a:gd name="T100" fmla="*/ 2147483647 w 304"/>
                    <a:gd name="T101" fmla="*/ 2147483647 h 534"/>
                    <a:gd name="T102" fmla="*/ 2147483647 w 304"/>
                    <a:gd name="T103" fmla="*/ 2147483647 h 534"/>
                    <a:gd name="T104" fmla="*/ 2147483647 w 304"/>
                    <a:gd name="T105" fmla="*/ 2147483647 h 534"/>
                    <a:gd name="T106" fmla="*/ 2147483647 w 304"/>
                    <a:gd name="T107" fmla="*/ 2147483647 h 534"/>
                    <a:gd name="T108" fmla="*/ 2147483647 w 304"/>
                    <a:gd name="T109" fmla="*/ 2147483647 h 534"/>
                    <a:gd name="T110" fmla="*/ 2147483647 w 304"/>
                    <a:gd name="T111" fmla="*/ 2147483647 h 534"/>
                    <a:gd name="T112" fmla="*/ 2147483647 w 304"/>
                    <a:gd name="T113" fmla="*/ 2147483647 h 534"/>
                    <a:gd name="T114" fmla="*/ 0 w 304"/>
                    <a:gd name="T115" fmla="*/ 2147483647 h 534"/>
                    <a:gd name="T116" fmla="*/ 2147483647 w 304"/>
                    <a:gd name="T117" fmla="*/ 2147483647 h 534"/>
                    <a:gd name="T118" fmla="*/ 2147483647 w 304"/>
                    <a:gd name="T119" fmla="*/ 2147483647 h 534"/>
                    <a:gd name="T120" fmla="*/ 2147483647 w 304"/>
                    <a:gd name="T121" fmla="*/ 2147483647 h 534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04"/>
                    <a:gd name="T184" fmla="*/ 0 h 534"/>
                    <a:gd name="T185" fmla="*/ 304 w 304"/>
                    <a:gd name="T186" fmla="*/ 534 h 534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04" h="534">
                      <a:moveTo>
                        <a:pt x="23" y="375"/>
                      </a:moveTo>
                      <a:lnTo>
                        <a:pt x="29" y="375"/>
                      </a:lnTo>
                      <a:lnTo>
                        <a:pt x="29" y="361"/>
                      </a:lnTo>
                      <a:lnTo>
                        <a:pt x="30" y="361"/>
                      </a:lnTo>
                      <a:lnTo>
                        <a:pt x="42" y="346"/>
                      </a:lnTo>
                      <a:lnTo>
                        <a:pt x="38" y="339"/>
                      </a:lnTo>
                      <a:lnTo>
                        <a:pt x="47" y="333"/>
                      </a:lnTo>
                      <a:lnTo>
                        <a:pt x="47" y="332"/>
                      </a:lnTo>
                      <a:lnTo>
                        <a:pt x="45" y="332"/>
                      </a:lnTo>
                      <a:lnTo>
                        <a:pt x="44" y="332"/>
                      </a:lnTo>
                      <a:lnTo>
                        <a:pt x="38" y="333"/>
                      </a:lnTo>
                      <a:lnTo>
                        <a:pt x="38" y="323"/>
                      </a:lnTo>
                      <a:lnTo>
                        <a:pt x="49" y="325"/>
                      </a:lnTo>
                      <a:lnTo>
                        <a:pt x="47" y="296"/>
                      </a:lnTo>
                      <a:lnTo>
                        <a:pt x="35" y="292"/>
                      </a:lnTo>
                      <a:lnTo>
                        <a:pt x="47" y="293"/>
                      </a:lnTo>
                      <a:lnTo>
                        <a:pt x="40" y="285"/>
                      </a:lnTo>
                      <a:lnTo>
                        <a:pt x="42" y="283"/>
                      </a:lnTo>
                      <a:lnTo>
                        <a:pt x="45" y="278"/>
                      </a:lnTo>
                      <a:lnTo>
                        <a:pt x="34" y="282"/>
                      </a:lnTo>
                      <a:lnTo>
                        <a:pt x="29" y="238"/>
                      </a:lnTo>
                      <a:lnTo>
                        <a:pt x="29" y="195"/>
                      </a:lnTo>
                      <a:lnTo>
                        <a:pt x="24" y="196"/>
                      </a:lnTo>
                      <a:lnTo>
                        <a:pt x="29" y="186"/>
                      </a:lnTo>
                      <a:lnTo>
                        <a:pt x="19" y="191"/>
                      </a:lnTo>
                      <a:lnTo>
                        <a:pt x="22" y="182"/>
                      </a:lnTo>
                      <a:lnTo>
                        <a:pt x="19" y="181"/>
                      </a:lnTo>
                      <a:lnTo>
                        <a:pt x="17" y="177"/>
                      </a:lnTo>
                      <a:lnTo>
                        <a:pt x="26" y="160"/>
                      </a:lnTo>
                      <a:lnTo>
                        <a:pt x="26" y="152"/>
                      </a:lnTo>
                      <a:lnTo>
                        <a:pt x="37" y="153"/>
                      </a:lnTo>
                      <a:lnTo>
                        <a:pt x="29" y="131"/>
                      </a:lnTo>
                      <a:lnTo>
                        <a:pt x="35" y="125"/>
                      </a:lnTo>
                      <a:lnTo>
                        <a:pt x="38" y="114"/>
                      </a:lnTo>
                      <a:lnTo>
                        <a:pt x="47" y="101"/>
                      </a:lnTo>
                      <a:lnTo>
                        <a:pt x="55" y="95"/>
                      </a:lnTo>
                      <a:lnTo>
                        <a:pt x="52" y="88"/>
                      </a:lnTo>
                      <a:lnTo>
                        <a:pt x="60" y="85"/>
                      </a:lnTo>
                      <a:lnTo>
                        <a:pt x="59" y="91"/>
                      </a:lnTo>
                      <a:lnTo>
                        <a:pt x="62" y="92"/>
                      </a:lnTo>
                      <a:lnTo>
                        <a:pt x="69" y="69"/>
                      </a:lnTo>
                      <a:lnTo>
                        <a:pt x="66" y="55"/>
                      </a:lnTo>
                      <a:lnTo>
                        <a:pt x="70" y="53"/>
                      </a:lnTo>
                      <a:lnTo>
                        <a:pt x="71" y="58"/>
                      </a:lnTo>
                      <a:lnTo>
                        <a:pt x="77" y="51"/>
                      </a:lnTo>
                      <a:lnTo>
                        <a:pt x="67" y="45"/>
                      </a:lnTo>
                      <a:lnTo>
                        <a:pt x="70" y="44"/>
                      </a:lnTo>
                      <a:lnTo>
                        <a:pt x="73" y="45"/>
                      </a:lnTo>
                      <a:lnTo>
                        <a:pt x="77" y="44"/>
                      </a:lnTo>
                      <a:lnTo>
                        <a:pt x="76" y="41"/>
                      </a:lnTo>
                      <a:lnTo>
                        <a:pt x="80" y="34"/>
                      </a:lnTo>
                      <a:lnTo>
                        <a:pt x="81" y="34"/>
                      </a:lnTo>
                      <a:lnTo>
                        <a:pt x="83" y="31"/>
                      </a:lnTo>
                      <a:lnTo>
                        <a:pt x="89" y="30"/>
                      </a:lnTo>
                      <a:lnTo>
                        <a:pt x="94" y="24"/>
                      </a:lnTo>
                      <a:lnTo>
                        <a:pt x="94" y="20"/>
                      </a:lnTo>
                      <a:lnTo>
                        <a:pt x="88" y="15"/>
                      </a:lnTo>
                      <a:lnTo>
                        <a:pt x="114" y="13"/>
                      </a:lnTo>
                      <a:lnTo>
                        <a:pt x="128" y="12"/>
                      </a:lnTo>
                      <a:lnTo>
                        <a:pt x="138" y="11"/>
                      </a:lnTo>
                      <a:lnTo>
                        <a:pt x="145" y="11"/>
                      </a:lnTo>
                      <a:lnTo>
                        <a:pt x="154" y="11"/>
                      </a:lnTo>
                      <a:lnTo>
                        <a:pt x="161" y="9"/>
                      </a:lnTo>
                      <a:lnTo>
                        <a:pt x="171" y="8"/>
                      </a:lnTo>
                      <a:lnTo>
                        <a:pt x="175" y="8"/>
                      </a:lnTo>
                      <a:lnTo>
                        <a:pt x="181" y="8"/>
                      </a:lnTo>
                      <a:lnTo>
                        <a:pt x="185" y="8"/>
                      </a:lnTo>
                      <a:lnTo>
                        <a:pt x="192" y="6"/>
                      </a:lnTo>
                      <a:lnTo>
                        <a:pt x="197" y="6"/>
                      </a:lnTo>
                      <a:lnTo>
                        <a:pt x="200" y="6"/>
                      </a:lnTo>
                      <a:lnTo>
                        <a:pt x="202" y="5"/>
                      </a:lnTo>
                      <a:lnTo>
                        <a:pt x="208" y="5"/>
                      </a:lnTo>
                      <a:lnTo>
                        <a:pt x="217" y="5"/>
                      </a:lnTo>
                      <a:lnTo>
                        <a:pt x="221" y="4"/>
                      </a:lnTo>
                      <a:lnTo>
                        <a:pt x="228" y="4"/>
                      </a:lnTo>
                      <a:lnTo>
                        <a:pt x="236" y="4"/>
                      </a:lnTo>
                      <a:lnTo>
                        <a:pt x="255" y="1"/>
                      </a:lnTo>
                      <a:lnTo>
                        <a:pt x="257" y="1"/>
                      </a:lnTo>
                      <a:lnTo>
                        <a:pt x="267" y="0"/>
                      </a:lnTo>
                      <a:lnTo>
                        <a:pt x="271" y="0"/>
                      </a:lnTo>
                      <a:lnTo>
                        <a:pt x="279" y="9"/>
                      </a:lnTo>
                      <a:lnTo>
                        <a:pt x="282" y="11"/>
                      </a:lnTo>
                      <a:lnTo>
                        <a:pt x="282" y="16"/>
                      </a:lnTo>
                      <a:lnTo>
                        <a:pt x="280" y="34"/>
                      </a:lnTo>
                      <a:lnTo>
                        <a:pt x="280" y="44"/>
                      </a:lnTo>
                      <a:lnTo>
                        <a:pt x="280" y="53"/>
                      </a:lnTo>
                      <a:lnTo>
                        <a:pt x="280" y="58"/>
                      </a:lnTo>
                      <a:lnTo>
                        <a:pt x="280" y="59"/>
                      </a:lnTo>
                      <a:lnTo>
                        <a:pt x="280" y="67"/>
                      </a:lnTo>
                      <a:lnTo>
                        <a:pt x="280" y="73"/>
                      </a:lnTo>
                      <a:lnTo>
                        <a:pt x="280" y="87"/>
                      </a:lnTo>
                      <a:lnTo>
                        <a:pt x="280" y="89"/>
                      </a:lnTo>
                      <a:lnTo>
                        <a:pt x="280" y="98"/>
                      </a:lnTo>
                      <a:lnTo>
                        <a:pt x="280" y="102"/>
                      </a:lnTo>
                      <a:lnTo>
                        <a:pt x="280" y="107"/>
                      </a:lnTo>
                      <a:lnTo>
                        <a:pt x="280" y="125"/>
                      </a:lnTo>
                      <a:lnTo>
                        <a:pt x="280" y="135"/>
                      </a:lnTo>
                      <a:lnTo>
                        <a:pt x="280" y="137"/>
                      </a:lnTo>
                      <a:lnTo>
                        <a:pt x="280" y="159"/>
                      </a:lnTo>
                      <a:lnTo>
                        <a:pt x="280" y="163"/>
                      </a:lnTo>
                      <a:lnTo>
                        <a:pt x="280" y="173"/>
                      </a:lnTo>
                      <a:lnTo>
                        <a:pt x="280" y="185"/>
                      </a:lnTo>
                      <a:lnTo>
                        <a:pt x="280" y="193"/>
                      </a:lnTo>
                      <a:lnTo>
                        <a:pt x="280" y="195"/>
                      </a:lnTo>
                      <a:lnTo>
                        <a:pt x="280" y="218"/>
                      </a:lnTo>
                      <a:lnTo>
                        <a:pt x="280" y="222"/>
                      </a:lnTo>
                      <a:lnTo>
                        <a:pt x="280" y="225"/>
                      </a:lnTo>
                      <a:lnTo>
                        <a:pt x="280" y="250"/>
                      </a:lnTo>
                      <a:lnTo>
                        <a:pt x="280" y="254"/>
                      </a:lnTo>
                      <a:lnTo>
                        <a:pt x="280" y="263"/>
                      </a:lnTo>
                      <a:lnTo>
                        <a:pt x="280" y="283"/>
                      </a:lnTo>
                      <a:lnTo>
                        <a:pt x="280" y="286"/>
                      </a:lnTo>
                      <a:lnTo>
                        <a:pt x="280" y="293"/>
                      </a:lnTo>
                      <a:lnTo>
                        <a:pt x="280" y="300"/>
                      </a:lnTo>
                      <a:lnTo>
                        <a:pt x="280" y="301"/>
                      </a:lnTo>
                      <a:lnTo>
                        <a:pt x="280" y="305"/>
                      </a:lnTo>
                      <a:lnTo>
                        <a:pt x="280" y="312"/>
                      </a:lnTo>
                      <a:lnTo>
                        <a:pt x="279" y="339"/>
                      </a:lnTo>
                      <a:lnTo>
                        <a:pt x="280" y="341"/>
                      </a:lnTo>
                      <a:lnTo>
                        <a:pt x="280" y="343"/>
                      </a:lnTo>
                      <a:lnTo>
                        <a:pt x="283" y="359"/>
                      </a:lnTo>
                      <a:lnTo>
                        <a:pt x="285" y="382"/>
                      </a:lnTo>
                      <a:lnTo>
                        <a:pt x="285" y="383"/>
                      </a:lnTo>
                      <a:lnTo>
                        <a:pt x="286" y="389"/>
                      </a:lnTo>
                      <a:lnTo>
                        <a:pt x="287" y="394"/>
                      </a:lnTo>
                      <a:lnTo>
                        <a:pt x="289" y="408"/>
                      </a:lnTo>
                      <a:lnTo>
                        <a:pt x="291" y="423"/>
                      </a:lnTo>
                      <a:lnTo>
                        <a:pt x="291" y="426"/>
                      </a:lnTo>
                      <a:lnTo>
                        <a:pt x="293" y="430"/>
                      </a:lnTo>
                      <a:lnTo>
                        <a:pt x="293" y="436"/>
                      </a:lnTo>
                      <a:lnTo>
                        <a:pt x="297" y="462"/>
                      </a:lnTo>
                      <a:lnTo>
                        <a:pt x="297" y="463"/>
                      </a:lnTo>
                      <a:lnTo>
                        <a:pt x="298" y="479"/>
                      </a:lnTo>
                      <a:lnTo>
                        <a:pt x="301" y="492"/>
                      </a:lnTo>
                      <a:lnTo>
                        <a:pt x="303" y="505"/>
                      </a:lnTo>
                      <a:lnTo>
                        <a:pt x="293" y="509"/>
                      </a:lnTo>
                      <a:lnTo>
                        <a:pt x="269" y="509"/>
                      </a:lnTo>
                      <a:lnTo>
                        <a:pt x="260" y="502"/>
                      </a:lnTo>
                      <a:lnTo>
                        <a:pt x="260" y="506"/>
                      </a:lnTo>
                      <a:lnTo>
                        <a:pt x="247" y="506"/>
                      </a:lnTo>
                      <a:lnTo>
                        <a:pt x="221" y="516"/>
                      </a:lnTo>
                      <a:lnTo>
                        <a:pt x="215" y="510"/>
                      </a:lnTo>
                      <a:lnTo>
                        <a:pt x="217" y="516"/>
                      </a:lnTo>
                      <a:lnTo>
                        <a:pt x="202" y="533"/>
                      </a:lnTo>
                      <a:lnTo>
                        <a:pt x="200" y="533"/>
                      </a:lnTo>
                      <a:lnTo>
                        <a:pt x="190" y="526"/>
                      </a:lnTo>
                      <a:lnTo>
                        <a:pt x="182" y="505"/>
                      </a:lnTo>
                      <a:lnTo>
                        <a:pt x="177" y="499"/>
                      </a:lnTo>
                      <a:lnTo>
                        <a:pt x="175" y="499"/>
                      </a:lnTo>
                      <a:lnTo>
                        <a:pt x="166" y="483"/>
                      </a:lnTo>
                      <a:lnTo>
                        <a:pt x="167" y="473"/>
                      </a:lnTo>
                      <a:lnTo>
                        <a:pt x="172" y="454"/>
                      </a:lnTo>
                      <a:lnTo>
                        <a:pt x="174" y="445"/>
                      </a:lnTo>
                      <a:lnTo>
                        <a:pt x="171" y="445"/>
                      </a:lnTo>
                      <a:lnTo>
                        <a:pt x="164" y="445"/>
                      </a:lnTo>
                      <a:lnTo>
                        <a:pt x="138" y="448"/>
                      </a:lnTo>
                      <a:lnTo>
                        <a:pt x="125" y="449"/>
                      </a:lnTo>
                      <a:lnTo>
                        <a:pt x="117" y="449"/>
                      </a:lnTo>
                      <a:lnTo>
                        <a:pt x="114" y="449"/>
                      </a:lnTo>
                      <a:lnTo>
                        <a:pt x="103" y="451"/>
                      </a:lnTo>
                      <a:lnTo>
                        <a:pt x="99" y="451"/>
                      </a:lnTo>
                      <a:lnTo>
                        <a:pt x="98" y="452"/>
                      </a:lnTo>
                      <a:lnTo>
                        <a:pt x="85" y="452"/>
                      </a:lnTo>
                      <a:lnTo>
                        <a:pt x="80" y="452"/>
                      </a:lnTo>
                      <a:lnTo>
                        <a:pt x="73" y="454"/>
                      </a:lnTo>
                      <a:lnTo>
                        <a:pt x="58" y="455"/>
                      </a:lnTo>
                      <a:lnTo>
                        <a:pt x="52" y="455"/>
                      </a:lnTo>
                      <a:lnTo>
                        <a:pt x="42" y="455"/>
                      </a:lnTo>
                      <a:lnTo>
                        <a:pt x="35" y="456"/>
                      </a:lnTo>
                      <a:lnTo>
                        <a:pt x="23" y="456"/>
                      </a:lnTo>
                      <a:lnTo>
                        <a:pt x="0" y="458"/>
                      </a:lnTo>
                      <a:lnTo>
                        <a:pt x="2" y="456"/>
                      </a:lnTo>
                      <a:lnTo>
                        <a:pt x="0" y="444"/>
                      </a:lnTo>
                      <a:lnTo>
                        <a:pt x="2" y="437"/>
                      </a:lnTo>
                      <a:lnTo>
                        <a:pt x="9" y="418"/>
                      </a:lnTo>
                      <a:lnTo>
                        <a:pt x="6" y="387"/>
                      </a:lnTo>
                      <a:lnTo>
                        <a:pt x="17" y="376"/>
                      </a:lnTo>
                      <a:lnTo>
                        <a:pt x="19" y="376"/>
                      </a:lnTo>
                      <a:lnTo>
                        <a:pt x="20" y="375"/>
                      </a:lnTo>
                      <a:lnTo>
                        <a:pt x="23" y="375"/>
                      </a:lnTo>
                    </a:path>
                  </a:pathLst>
                </a:custGeom>
                <a:solidFill>
                  <a:srgbClr val="AFABAB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5" name="Freeform 236"/>
                <p:cNvSpPr>
                  <a:spLocks/>
                </p:cNvSpPr>
                <p:nvPr/>
              </p:nvSpPr>
              <p:spPr bwMode="auto">
                <a:xfrm>
                  <a:off x="3808610" y="2165975"/>
                  <a:ext cx="950912" cy="569913"/>
                </a:xfrm>
                <a:custGeom>
                  <a:avLst/>
                  <a:gdLst>
                    <a:gd name="T0" fmla="*/ 2147483647 w 601"/>
                    <a:gd name="T1" fmla="*/ 2147483647 h 388"/>
                    <a:gd name="T2" fmla="*/ 2147483647 w 601"/>
                    <a:gd name="T3" fmla="*/ 2147483647 h 388"/>
                    <a:gd name="T4" fmla="*/ 2147483647 w 601"/>
                    <a:gd name="T5" fmla="*/ 2147483647 h 388"/>
                    <a:gd name="T6" fmla="*/ 2147483647 w 601"/>
                    <a:gd name="T7" fmla="*/ 2147483647 h 388"/>
                    <a:gd name="T8" fmla="*/ 2147483647 w 601"/>
                    <a:gd name="T9" fmla="*/ 2147483647 h 388"/>
                    <a:gd name="T10" fmla="*/ 2147483647 w 601"/>
                    <a:gd name="T11" fmla="*/ 2147483647 h 388"/>
                    <a:gd name="T12" fmla="*/ 2147483647 w 601"/>
                    <a:gd name="T13" fmla="*/ 2147483647 h 388"/>
                    <a:gd name="T14" fmla="*/ 2147483647 w 601"/>
                    <a:gd name="T15" fmla="*/ 2147483647 h 388"/>
                    <a:gd name="T16" fmla="*/ 2147483647 w 601"/>
                    <a:gd name="T17" fmla="*/ 2147483647 h 388"/>
                    <a:gd name="T18" fmla="*/ 2147483647 w 601"/>
                    <a:gd name="T19" fmla="*/ 2147483647 h 388"/>
                    <a:gd name="T20" fmla="*/ 2147483647 w 601"/>
                    <a:gd name="T21" fmla="*/ 2147483647 h 388"/>
                    <a:gd name="T22" fmla="*/ 2147483647 w 601"/>
                    <a:gd name="T23" fmla="*/ 2147483647 h 388"/>
                    <a:gd name="T24" fmla="*/ 2147483647 w 601"/>
                    <a:gd name="T25" fmla="*/ 2147483647 h 388"/>
                    <a:gd name="T26" fmla="*/ 2147483647 w 601"/>
                    <a:gd name="T27" fmla="*/ 2147483647 h 388"/>
                    <a:gd name="T28" fmla="*/ 2147483647 w 601"/>
                    <a:gd name="T29" fmla="*/ 2147483647 h 388"/>
                    <a:gd name="T30" fmla="*/ 2147483647 w 601"/>
                    <a:gd name="T31" fmla="*/ 2147483647 h 388"/>
                    <a:gd name="T32" fmla="*/ 2147483647 w 601"/>
                    <a:gd name="T33" fmla="*/ 2147483647 h 388"/>
                    <a:gd name="T34" fmla="*/ 2147483647 w 601"/>
                    <a:gd name="T35" fmla="*/ 2147483647 h 388"/>
                    <a:gd name="T36" fmla="*/ 2147483647 w 601"/>
                    <a:gd name="T37" fmla="*/ 2147483647 h 388"/>
                    <a:gd name="T38" fmla="*/ 2147483647 w 601"/>
                    <a:gd name="T39" fmla="*/ 2147483647 h 388"/>
                    <a:gd name="T40" fmla="*/ 2147483647 w 601"/>
                    <a:gd name="T41" fmla="*/ 2147483647 h 388"/>
                    <a:gd name="T42" fmla="*/ 2147483647 w 601"/>
                    <a:gd name="T43" fmla="*/ 2147483647 h 388"/>
                    <a:gd name="T44" fmla="*/ 2147483647 w 601"/>
                    <a:gd name="T45" fmla="*/ 2147483647 h 388"/>
                    <a:gd name="T46" fmla="*/ 2147483647 w 601"/>
                    <a:gd name="T47" fmla="*/ 2147483647 h 388"/>
                    <a:gd name="T48" fmla="*/ 2147483647 w 601"/>
                    <a:gd name="T49" fmla="*/ 0 h 388"/>
                    <a:gd name="T50" fmla="*/ 2147483647 w 601"/>
                    <a:gd name="T51" fmla="*/ 2147483647 h 388"/>
                    <a:gd name="T52" fmla="*/ 2147483647 w 601"/>
                    <a:gd name="T53" fmla="*/ 2147483647 h 388"/>
                    <a:gd name="T54" fmla="*/ 2147483647 w 601"/>
                    <a:gd name="T55" fmla="*/ 2147483647 h 388"/>
                    <a:gd name="T56" fmla="*/ 2147483647 w 601"/>
                    <a:gd name="T57" fmla="*/ 2147483647 h 388"/>
                    <a:gd name="T58" fmla="*/ 2147483647 w 601"/>
                    <a:gd name="T59" fmla="*/ 2147483647 h 388"/>
                    <a:gd name="T60" fmla="*/ 2147483647 w 601"/>
                    <a:gd name="T61" fmla="*/ 2147483647 h 388"/>
                    <a:gd name="T62" fmla="*/ 2147483647 w 601"/>
                    <a:gd name="T63" fmla="*/ 2147483647 h 388"/>
                    <a:gd name="T64" fmla="*/ 2147483647 w 601"/>
                    <a:gd name="T65" fmla="*/ 2147483647 h 388"/>
                    <a:gd name="T66" fmla="*/ 2147483647 w 601"/>
                    <a:gd name="T67" fmla="*/ 2147483647 h 388"/>
                    <a:gd name="T68" fmla="*/ 2147483647 w 601"/>
                    <a:gd name="T69" fmla="*/ 2147483647 h 388"/>
                    <a:gd name="T70" fmla="*/ 2147483647 w 601"/>
                    <a:gd name="T71" fmla="*/ 2147483647 h 388"/>
                    <a:gd name="T72" fmla="*/ 2147483647 w 601"/>
                    <a:gd name="T73" fmla="*/ 2147483647 h 388"/>
                    <a:gd name="T74" fmla="*/ 2147483647 w 601"/>
                    <a:gd name="T75" fmla="*/ 2147483647 h 388"/>
                    <a:gd name="T76" fmla="*/ 2147483647 w 601"/>
                    <a:gd name="T77" fmla="*/ 2147483647 h 388"/>
                    <a:gd name="T78" fmla="*/ 2147483647 w 601"/>
                    <a:gd name="T79" fmla="*/ 2147483647 h 388"/>
                    <a:gd name="T80" fmla="*/ 2147483647 w 601"/>
                    <a:gd name="T81" fmla="*/ 2147483647 h 388"/>
                    <a:gd name="T82" fmla="*/ 2147483647 w 601"/>
                    <a:gd name="T83" fmla="*/ 2147483647 h 388"/>
                    <a:gd name="T84" fmla="*/ 2147483647 w 601"/>
                    <a:gd name="T85" fmla="*/ 2147483647 h 38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601"/>
                    <a:gd name="T130" fmla="*/ 0 h 388"/>
                    <a:gd name="T131" fmla="*/ 601 w 601"/>
                    <a:gd name="T132" fmla="*/ 388 h 388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601" h="388">
                      <a:moveTo>
                        <a:pt x="543" y="353"/>
                      </a:moveTo>
                      <a:lnTo>
                        <a:pt x="545" y="356"/>
                      </a:lnTo>
                      <a:lnTo>
                        <a:pt x="554" y="357"/>
                      </a:lnTo>
                      <a:lnTo>
                        <a:pt x="570" y="363"/>
                      </a:lnTo>
                      <a:lnTo>
                        <a:pt x="579" y="373"/>
                      </a:lnTo>
                      <a:lnTo>
                        <a:pt x="584" y="382"/>
                      </a:lnTo>
                      <a:lnTo>
                        <a:pt x="593" y="385"/>
                      </a:lnTo>
                      <a:lnTo>
                        <a:pt x="600" y="387"/>
                      </a:lnTo>
                      <a:lnTo>
                        <a:pt x="597" y="385"/>
                      </a:lnTo>
                      <a:lnTo>
                        <a:pt x="595" y="378"/>
                      </a:lnTo>
                      <a:lnTo>
                        <a:pt x="595" y="375"/>
                      </a:lnTo>
                      <a:lnTo>
                        <a:pt x="584" y="363"/>
                      </a:lnTo>
                      <a:lnTo>
                        <a:pt x="591" y="341"/>
                      </a:lnTo>
                      <a:lnTo>
                        <a:pt x="594" y="335"/>
                      </a:lnTo>
                      <a:lnTo>
                        <a:pt x="594" y="325"/>
                      </a:lnTo>
                      <a:lnTo>
                        <a:pt x="597" y="321"/>
                      </a:lnTo>
                      <a:lnTo>
                        <a:pt x="598" y="317"/>
                      </a:lnTo>
                      <a:lnTo>
                        <a:pt x="594" y="306"/>
                      </a:lnTo>
                      <a:lnTo>
                        <a:pt x="590" y="303"/>
                      </a:lnTo>
                      <a:lnTo>
                        <a:pt x="591" y="289"/>
                      </a:lnTo>
                      <a:lnTo>
                        <a:pt x="586" y="277"/>
                      </a:lnTo>
                      <a:lnTo>
                        <a:pt x="593" y="277"/>
                      </a:lnTo>
                      <a:lnTo>
                        <a:pt x="597" y="277"/>
                      </a:lnTo>
                      <a:lnTo>
                        <a:pt x="597" y="263"/>
                      </a:lnTo>
                      <a:lnTo>
                        <a:pt x="597" y="249"/>
                      </a:lnTo>
                      <a:lnTo>
                        <a:pt x="597" y="238"/>
                      </a:lnTo>
                      <a:lnTo>
                        <a:pt x="595" y="223"/>
                      </a:lnTo>
                      <a:lnTo>
                        <a:pt x="595" y="209"/>
                      </a:lnTo>
                      <a:lnTo>
                        <a:pt x="595" y="201"/>
                      </a:lnTo>
                      <a:lnTo>
                        <a:pt x="595" y="165"/>
                      </a:lnTo>
                      <a:lnTo>
                        <a:pt x="595" y="155"/>
                      </a:lnTo>
                      <a:lnTo>
                        <a:pt x="595" y="135"/>
                      </a:lnTo>
                      <a:lnTo>
                        <a:pt x="595" y="117"/>
                      </a:lnTo>
                      <a:lnTo>
                        <a:pt x="594" y="86"/>
                      </a:lnTo>
                      <a:lnTo>
                        <a:pt x="593" y="79"/>
                      </a:lnTo>
                      <a:lnTo>
                        <a:pt x="590" y="74"/>
                      </a:lnTo>
                      <a:lnTo>
                        <a:pt x="580" y="70"/>
                      </a:lnTo>
                      <a:lnTo>
                        <a:pt x="563" y="51"/>
                      </a:lnTo>
                      <a:lnTo>
                        <a:pt x="563" y="48"/>
                      </a:lnTo>
                      <a:lnTo>
                        <a:pt x="579" y="34"/>
                      </a:lnTo>
                      <a:lnTo>
                        <a:pt x="584" y="13"/>
                      </a:lnTo>
                      <a:lnTo>
                        <a:pt x="570" y="13"/>
                      </a:lnTo>
                      <a:lnTo>
                        <a:pt x="551" y="15"/>
                      </a:lnTo>
                      <a:lnTo>
                        <a:pt x="534" y="15"/>
                      </a:lnTo>
                      <a:lnTo>
                        <a:pt x="533" y="15"/>
                      </a:lnTo>
                      <a:lnTo>
                        <a:pt x="514" y="15"/>
                      </a:lnTo>
                      <a:lnTo>
                        <a:pt x="478" y="15"/>
                      </a:lnTo>
                      <a:lnTo>
                        <a:pt x="476" y="15"/>
                      </a:lnTo>
                      <a:lnTo>
                        <a:pt x="475" y="15"/>
                      </a:lnTo>
                      <a:lnTo>
                        <a:pt x="457" y="15"/>
                      </a:lnTo>
                      <a:lnTo>
                        <a:pt x="447" y="15"/>
                      </a:lnTo>
                      <a:lnTo>
                        <a:pt x="421" y="13"/>
                      </a:lnTo>
                      <a:lnTo>
                        <a:pt x="418" y="13"/>
                      </a:lnTo>
                      <a:lnTo>
                        <a:pt x="400" y="13"/>
                      </a:lnTo>
                      <a:lnTo>
                        <a:pt x="381" y="13"/>
                      </a:lnTo>
                      <a:lnTo>
                        <a:pt x="353" y="13"/>
                      </a:lnTo>
                      <a:lnTo>
                        <a:pt x="346" y="13"/>
                      </a:lnTo>
                      <a:lnTo>
                        <a:pt x="333" y="13"/>
                      </a:lnTo>
                      <a:lnTo>
                        <a:pt x="324" y="13"/>
                      </a:lnTo>
                      <a:lnTo>
                        <a:pt x="324" y="12"/>
                      </a:lnTo>
                      <a:lnTo>
                        <a:pt x="288" y="11"/>
                      </a:lnTo>
                      <a:lnTo>
                        <a:pt x="286" y="11"/>
                      </a:lnTo>
                      <a:lnTo>
                        <a:pt x="285" y="11"/>
                      </a:lnTo>
                      <a:lnTo>
                        <a:pt x="239" y="11"/>
                      </a:lnTo>
                      <a:lnTo>
                        <a:pt x="230" y="9"/>
                      </a:lnTo>
                      <a:lnTo>
                        <a:pt x="173" y="8"/>
                      </a:lnTo>
                      <a:lnTo>
                        <a:pt x="163" y="8"/>
                      </a:lnTo>
                      <a:lnTo>
                        <a:pt x="135" y="5"/>
                      </a:lnTo>
                      <a:lnTo>
                        <a:pt x="102" y="4"/>
                      </a:lnTo>
                      <a:lnTo>
                        <a:pt x="98" y="4"/>
                      </a:lnTo>
                      <a:lnTo>
                        <a:pt x="49" y="1"/>
                      </a:lnTo>
                      <a:lnTo>
                        <a:pt x="22" y="1"/>
                      </a:lnTo>
                      <a:lnTo>
                        <a:pt x="18" y="0"/>
                      </a:lnTo>
                      <a:lnTo>
                        <a:pt x="18" y="6"/>
                      </a:lnTo>
                      <a:lnTo>
                        <a:pt x="18" y="20"/>
                      </a:lnTo>
                      <a:lnTo>
                        <a:pt x="13" y="74"/>
                      </a:lnTo>
                      <a:lnTo>
                        <a:pt x="13" y="79"/>
                      </a:lnTo>
                      <a:lnTo>
                        <a:pt x="12" y="101"/>
                      </a:lnTo>
                      <a:lnTo>
                        <a:pt x="13" y="102"/>
                      </a:lnTo>
                      <a:lnTo>
                        <a:pt x="11" y="102"/>
                      </a:lnTo>
                      <a:lnTo>
                        <a:pt x="9" y="129"/>
                      </a:lnTo>
                      <a:lnTo>
                        <a:pt x="9" y="148"/>
                      </a:lnTo>
                      <a:lnTo>
                        <a:pt x="8" y="155"/>
                      </a:lnTo>
                      <a:lnTo>
                        <a:pt x="6" y="183"/>
                      </a:lnTo>
                      <a:lnTo>
                        <a:pt x="6" y="191"/>
                      </a:lnTo>
                      <a:lnTo>
                        <a:pt x="6" y="194"/>
                      </a:lnTo>
                      <a:lnTo>
                        <a:pt x="5" y="209"/>
                      </a:lnTo>
                      <a:lnTo>
                        <a:pt x="4" y="226"/>
                      </a:lnTo>
                      <a:lnTo>
                        <a:pt x="4" y="237"/>
                      </a:lnTo>
                      <a:lnTo>
                        <a:pt x="2" y="249"/>
                      </a:lnTo>
                      <a:lnTo>
                        <a:pt x="1" y="263"/>
                      </a:lnTo>
                      <a:lnTo>
                        <a:pt x="1" y="264"/>
                      </a:lnTo>
                      <a:lnTo>
                        <a:pt x="1" y="266"/>
                      </a:lnTo>
                      <a:lnTo>
                        <a:pt x="1" y="277"/>
                      </a:lnTo>
                      <a:lnTo>
                        <a:pt x="0" y="305"/>
                      </a:lnTo>
                      <a:lnTo>
                        <a:pt x="0" y="317"/>
                      </a:lnTo>
                      <a:lnTo>
                        <a:pt x="1" y="319"/>
                      </a:lnTo>
                      <a:lnTo>
                        <a:pt x="2" y="319"/>
                      </a:lnTo>
                      <a:lnTo>
                        <a:pt x="42" y="320"/>
                      </a:lnTo>
                      <a:lnTo>
                        <a:pt x="62" y="320"/>
                      </a:lnTo>
                      <a:lnTo>
                        <a:pt x="65" y="321"/>
                      </a:lnTo>
                      <a:lnTo>
                        <a:pt x="81" y="323"/>
                      </a:lnTo>
                      <a:lnTo>
                        <a:pt x="91" y="323"/>
                      </a:lnTo>
                      <a:lnTo>
                        <a:pt x="94" y="323"/>
                      </a:lnTo>
                      <a:lnTo>
                        <a:pt x="98" y="323"/>
                      </a:lnTo>
                      <a:lnTo>
                        <a:pt x="123" y="324"/>
                      </a:lnTo>
                      <a:lnTo>
                        <a:pt x="141" y="325"/>
                      </a:lnTo>
                      <a:lnTo>
                        <a:pt x="153" y="325"/>
                      </a:lnTo>
                      <a:lnTo>
                        <a:pt x="180" y="327"/>
                      </a:lnTo>
                      <a:lnTo>
                        <a:pt x="185" y="327"/>
                      </a:lnTo>
                      <a:lnTo>
                        <a:pt x="221" y="328"/>
                      </a:lnTo>
                      <a:lnTo>
                        <a:pt x="252" y="330"/>
                      </a:lnTo>
                      <a:lnTo>
                        <a:pt x="278" y="330"/>
                      </a:lnTo>
                      <a:lnTo>
                        <a:pt x="302" y="330"/>
                      </a:lnTo>
                      <a:lnTo>
                        <a:pt x="354" y="331"/>
                      </a:lnTo>
                      <a:lnTo>
                        <a:pt x="376" y="331"/>
                      </a:lnTo>
                      <a:lnTo>
                        <a:pt x="436" y="332"/>
                      </a:lnTo>
                      <a:lnTo>
                        <a:pt x="446" y="342"/>
                      </a:lnTo>
                      <a:lnTo>
                        <a:pt x="451" y="345"/>
                      </a:lnTo>
                      <a:lnTo>
                        <a:pt x="455" y="346"/>
                      </a:lnTo>
                      <a:lnTo>
                        <a:pt x="464" y="349"/>
                      </a:lnTo>
                      <a:lnTo>
                        <a:pt x="476" y="357"/>
                      </a:lnTo>
                      <a:lnTo>
                        <a:pt x="486" y="346"/>
                      </a:lnTo>
                      <a:lnTo>
                        <a:pt x="504" y="349"/>
                      </a:lnTo>
                      <a:lnTo>
                        <a:pt x="507" y="349"/>
                      </a:lnTo>
                      <a:lnTo>
                        <a:pt x="515" y="346"/>
                      </a:lnTo>
                      <a:lnTo>
                        <a:pt x="516" y="348"/>
                      </a:lnTo>
                      <a:lnTo>
                        <a:pt x="536" y="346"/>
                      </a:lnTo>
                      <a:lnTo>
                        <a:pt x="543" y="353"/>
                      </a:lnTo>
                    </a:path>
                  </a:pathLst>
                </a:custGeom>
                <a:solidFill>
                  <a:srgbClr val="E7E6E6">
                    <a:lumMod val="75000"/>
                  </a:srgbClr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6" name="Tennessee" title="Tennessee"/>
                <p:cNvSpPr>
                  <a:spLocks/>
                </p:cNvSpPr>
                <p:nvPr/>
              </p:nvSpPr>
              <p:spPr bwMode="auto">
                <a:xfrm>
                  <a:off x="5613596" y="3502344"/>
                  <a:ext cx="1149154" cy="409259"/>
                </a:xfrm>
                <a:custGeom>
                  <a:avLst/>
                  <a:gdLst>
                    <a:gd name="T0" fmla="*/ 2147483647 w 724"/>
                    <a:gd name="T1" fmla="*/ 2147483647 h 266"/>
                    <a:gd name="T2" fmla="*/ 2147483647 w 724"/>
                    <a:gd name="T3" fmla="*/ 2147483647 h 266"/>
                    <a:gd name="T4" fmla="*/ 2147483647 w 724"/>
                    <a:gd name="T5" fmla="*/ 2147483647 h 266"/>
                    <a:gd name="T6" fmla="*/ 2147483647 w 724"/>
                    <a:gd name="T7" fmla="*/ 2147483647 h 266"/>
                    <a:gd name="T8" fmla="*/ 2147483647 w 724"/>
                    <a:gd name="T9" fmla="*/ 2147483647 h 266"/>
                    <a:gd name="T10" fmla="*/ 2147483647 w 724"/>
                    <a:gd name="T11" fmla="*/ 2147483647 h 266"/>
                    <a:gd name="T12" fmla="*/ 2147483647 w 724"/>
                    <a:gd name="T13" fmla="*/ 2147483647 h 266"/>
                    <a:gd name="T14" fmla="*/ 2147483647 w 724"/>
                    <a:gd name="T15" fmla="*/ 2147483647 h 266"/>
                    <a:gd name="T16" fmla="*/ 2147483647 w 724"/>
                    <a:gd name="T17" fmla="*/ 2147483647 h 266"/>
                    <a:gd name="T18" fmla="*/ 2147483647 w 724"/>
                    <a:gd name="T19" fmla="*/ 2147483647 h 266"/>
                    <a:gd name="T20" fmla="*/ 2147483647 w 724"/>
                    <a:gd name="T21" fmla="*/ 2147483647 h 266"/>
                    <a:gd name="T22" fmla="*/ 2147483647 w 724"/>
                    <a:gd name="T23" fmla="*/ 2147483647 h 266"/>
                    <a:gd name="T24" fmla="*/ 2147483647 w 724"/>
                    <a:gd name="T25" fmla="*/ 2147483647 h 266"/>
                    <a:gd name="T26" fmla="*/ 2147483647 w 724"/>
                    <a:gd name="T27" fmla="*/ 2147483647 h 266"/>
                    <a:gd name="T28" fmla="*/ 2147483647 w 724"/>
                    <a:gd name="T29" fmla="*/ 2147483647 h 266"/>
                    <a:gd name="T30" fmla="*/ 2147483647 w 724"/>
                    <a:gd name="T31" fmla="*/ 2147483647 h 266"/>
                    <a:gd name="T32" fmla="*/ 2147483647 w 724"/>
                    <a:gd name="T33" fmla="*/ 2147483647 h 266"/>
                    <a:gd name="T34" fmla="*/ 2147483647 w 724"/>
                    <a:gd name="T35" fmla="*/ 2147483647 h 266"/>
                    <a:gd name="T36" fmla="*/ 2147483647 w 724"/>
                    <a:gd name="T37" fmla="*/ 2147483647 h 266"/>
                    <a:gd name="T38" fmla="*/ 2147483647 w 724"/>
                    <a:gd name="T39" fmla="*/ 2147483647 h 266"/>
                    <a:gd name="T40" fmla="*/ 2147483647 w 724"/>
                    <a:gd name="T41" fmla="*/ 2147483647 h 266"/>
                    <a:gd name="T42" fmla="*/ 2147483647 w 724"/>
                    <a:gd name="T43" fmla="*/ 2147483647 h 266"/>
                    <a:gd name="T44" fmla="*/ 2147483647 w 724"/>
                    <a:gd name="T45" fmla="*/ 2147483647 h 266"/>
                    <a:gd name="T46" fmla="*/ 2147483647 w 724"/>
                    <a:gd name="T47" fmla="*/ 2147483647 h 266"/>
                    <a:gd name="T48" fmla="*/ 2147483647 w 724"/>
                    <a:gd name="T49" fmla="*/ 2147483647 h 266"/>
                    <a:gd name="T50" fmla="*/ 2147483647 w 724"/>
                    <a:gd name="T51" fmla="*/ 2147483647 h 266"/>
                    <a:gd name="T52" fmla="*/ 2147483647 w 724"/>
                    <a:gd name="T53" fmla="*/ 2147483647 h 266"/>
                    <a:gd name="T54" fmla="*/ 2147483647 w 724"/>
                    <a:gd name="T55" fmla="*/ 2147483647 h 266"/>
                    <a:gd name="T56" fmla="*/ 2147483647 w 724"/>
                    <a:gd name="T57" fmla="*/ 2147483647 h 266"/>
                    <a:gd name="T58" fmla="*/ 2147483647 w 724"/>
                    <a:gd name="T59" fmla="*/ 2147483647 h 266"/>
                    <a:gd name="T60" fmla="*/ 2147483647 w 724"/>
                    <a:gd name="T61" fmla="*/ 2147483647 h 266"/>
                    <a:gd name="T62" fmla="*/ 2147483647 w 724"/>
                    <a:gd name="T63" fmla="*/ 2147483647 h 266"/>
                    <a:gd name="T64" fmla="*/ 2147483647 w 724"/>
                    <a:gd name="T65" fmla="*/ 2147483647 h 266"/>
                    <a:gd name="T66" fmla="*/ 2147483647 w 724"/>
                    <a:gd name="T67" fmla="*/ 2147483647 h 266"/>
                    <a:gd name="T68" fmla="*/ 2147483647 w 724"/>
                    <a:gd name="T69" fmla="*/ 2147483647 h 266"/>
                    <a:gd name="T70" fmla="*/ 2147483647 w 724"/>
                    <a:gd name="T71" fmla="*/ 0 h 266"/>
                    <a:gd name="T72" fmla="*/ 2147483647 w 724"/>
                    <a:gd name="T73" fmla="*/ 2147483647 h 266"/>
                    <a:gd name="T74" fmla="*/ 2147483647 w 724"/>
                    <a:gd name="T75" fmla="*/ 2147483647 h 266"/>
                    <a:gd name="T76" fmla="*/ 2147483647 w 724"/>
                    <a:gd name="T77" fmla="*/ 2147483647 h 266"/>
                    <a:gd name="T78" fmla="*/ 2147483647 w 724"/>
                    <a:gd name="T79" fmla="*/ 2147483647 h 266"/>
                    <a:gd name="T80" fmla="*/ 2147483647 w 724"/>
                    <a:gd name="T81" fmla="*/ 2147483647 h 266"/>
                    <a:gd name="T82" fmla="*/ 2147483647 w 724"/>
                    <a:gd name="T83" fmla="*/ 2147483647 h 266"/>
                    <a:gd name="T84" fmla="*/ 2147483647 w 724"/>
                    <a:gd name="T85" fmla="*/ 2147483647 h 266"/>
                    <a:gd name="T86" fmla="*/ 2147483647 w 724"/>
                    <a:gd name="T87" fmla="*/ 2147483647 h 266"/>
                    <a:gd name="T88" fmla="*/ 2147483647 w 724"/>
                    <a:gd name="T89" fmla="*/ 2147483647 h 266"/>
                    <a:gd name="T90" fmla="*/ 2147483647 w 724"/>
                    <a:gd name="T91" fmla="*/ 2147483647 h 266"/>
                    <a:gd name="T92" fmla="*/ 2147483647 w 724"/>
                    <a:gd name="T93" fmla="*/ 2147483647 h 266"/>
                    <a:gd name="T94" fmla="*/ 2147483647 w 724"/>
                    <a:gd name="T95" fmla="*/ 2147483647 h 266"/>
                    <a:gd name="T96" fmla="*/ 2147483647 w 724"/>
                    <a:gd name="T97" fmla="*/ 2147483647 h 266"/>
                    <a:gd name="T98" fmla="*/ 2147483647 w 724"/>
                    <a:gd name="T99" fmla="*/ 2147483647 h 266"/>
                    <a:gd name="T100" fmla="*/ 2147483647 w 724"/>
                    <a:gd name="T101" fmla="*/ 2147483647 h 266"/>
                    <a:gd name="T102" fmla="*/ 2147483647 w 724"/>
                    <a:gd name="T103" fmla="*/ 2147483647 h 266"/>
                    <a:gd name="T104" fmla="*/ 2147483647 w 724"/>
                    <a:gd name="T105" fmla="*/ 2147483647 h 266"/>
                    <a:gd name="T106" fmla="*/ 2147483647 w 724"/>
                    <a:gd name="T107" fmla="*/ 2147483647 h 266"/>
                    <a:gd name="T108" fmla="*/ 2147483647 w 724"/>
                    <a:gd name="T109" fmla="*/ 2147483647 h 266"/>
                    <a:gd name="T110" fmla="*/ 2147483647 w 724"/>
                    <a:gd name="T111" fmla="*/ 2147483647 h 266"/>
                    <a:gd name="T112" fmla="*/ 2147483647 w 724"/>
                    <a:gd name="T113" fmla="*/ 2147483647 h 266"/>
                    <a:gd name="T114" fmla="*/ 2147483647 w 724"/>
                    <a:gd name="T115" fmla="*/ 2147483647 h 26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724"/>
                    <a:gd name="T175" fmla="*/ 0 h 266"/>
                    <a:gd name="T176" fmla="*/ 724 w 724"/>
                    <a:gd name="T177" fmla="*/ 266 h 26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724" h="266">
                      <a:moveTo>
                        <a:pt x="113" y="89"/>
                      </a:moveTo>
                      <a:lnTo>
                        <a:pt x="113" y="89"/>
                      </a:lnTo>
                      <a:lnTo>
                        <a:pt x="101" y="90"/>
                      </a:lnTo>
                      <a:lnTo>
                        <a:pt x="73" y="92"/>
                      </a:lnTo>
                      <a:lnTo>
                        <a:pt x="69" y="93"/>
                      </a:lnTo>
                      <a:lnTo>
                        <a:pt x="63" y="93"/>
                      </a:lnTo>
                      <a:lnTo>
                        <a:pt x="56" y="94"/>
                      </a:lnTo>
                      <a:lnTo>
                        <a:pt x="52" y="94"/>
                      </a:lnTo>
                      <a:lnTo>
                        <a:pt x="56" y="108"/>
                      </a:lnTo>
                      <a:lnTo>
                        <a:pt x="54" y="112"/>
                      </a:lnTo>
                      <a:lnTo>
                        <a:pt x="55" y="122"/>
                      </a:lnTo>
                      <a:lnTo>
                        <a:pt x="41" y="124"/>
                      </a:lnTo>
                      <a:lnTo>
                        <a:pt x="48" y="129"/>
                      </a:lnTo>
                      <a:lnTo>
                        <a:pt x="51" y="136"/>
                      </a:lnTo>
                      <a:lnTo>
                        <a:pt x="49" y="139"/>
                      </a:lnTo>
                      <a:lnTo>
                        <a:pt x="40" y="150"/>
                      </a:lnTo>
                      <a:lnTo>
                        <a:pt x="49" y="160"/>
                      </a:lnTo>
                      <a:lnTo>
                        <a:pt x="40" y="161"/>
                      </a:lnTo>
                      <a:lnTo>
                        <a:pt x="30" y="179"/>
                      </a:lnTo>
                      <a:lnTo>
                        <a:pt x="30" y="203"/>
                      </a:lnTo>
                      <a:lnTo>
                        <a:pt x="20" y="200"/>
                      </a:lnTo>
                      <a:lnTo>
                        <a:pt x="18" y="207"/>
                      </a:lnTo>
                      <a:lnTo>
                        <a:pt x="11" y="216"/>
                      </a:lnTo>
                      <a:lnTo>
                        <a:pt x="8" y="221"/>
                      </a:lnTo>
                      <a:lnTo>
                        <a:pt x="11" y="221"/>
                      </a:lnTo>
                      <a:lnTo>
                        <a:pt x="12" y="217"/>
                      </a:lnTo>
                      <a:lnTo>
                        <a:pt x="15" y="224"/>
                      </a:lnTo>
                      <a:lnTo>
                        <a:pt x="18" y="249"/>
                      </a:lnTo>
                      <a:lnTo>
                        <a:pt x="12" y="249"/>
                      </a:lnTo>
                      <a:lnTo>
                        <a:pt x="0" y="265"/>
                      </a:lnTo>
                      <a:lnTo>
                        <a:pt x="26" y="263"/>
                      </a:lnTo>
                      <a:lnTo>
                        <a:pt x="40" y="262"/>
                      </a:lnTo>
                      <a:lnTo>
                        <a:pt x="49" y="260"/>
                      </a:lnTo>
                      <a:lnTo>
                        <a:pt x="56" y="260"/>
                      </a:lnTo>
                      <a:lnTo>
                        <a:pt x="66" y="260"/>
                      </a:lnTo>
                      <a:lnTo>
                        <a:pt x="73" y="259"/>
                      </a:lnTo>
                      <a:lnTo>
                        <a:pt x="83" y="258"/>
                      </a:lnTo>
                      <a:lnTo>
                        <a:pt x="87" y="258"/>
                      </a:lnTo>
                      <a:lnTo>
                        <a:pt x="92" y="258"/>
                      </a:lnTo>
                      <a:lnTo>
                        <a:pt x="96" y="258"/>
                      </a:lnTo>
                      <a:lnTo>
                        <a:pt x="103" y="256"/>
                      </a:lnTo>
                      <a:lnTo>
                        <a:pt x="109" y="256"/>
                      </a:lnTo>
                      <a:lnTo>
                        <a:pt x="112" y="256"/>
                      </a:lnTo>
                      <a:lnTo>
                        <a:pt x="113" y="255"/>
                      </a:lnTo>
                      <a:lnTo>
                        <a:pt x="120" y="255"/>
                      </a:lnTo>
                      <a:lnTo>
                        <a:pt x="128" y="255"/>
                      </a:lnTo>
                      <a:lnTo>
                        <a:pt x="132" y="253"/>
                      </a:lnTo>
                      <a:lnTo>
                        <a:pt x="139" y="253"/>
                      </a:lnTo>
                      <a:lnTo>
                        <a:pt x="148" y="253"/>
                      </a:lnTo>
                      <a:lnTo>
                        <a:pt x="167" y="251"/>
                      </a:lnTo>
                      <a:lnTo>
                        <a:pt x="168" y="251"/>
                      </a:lnTo>
                      <a:lnTo>
                        <a:pt x="178" y="249"/>
                      </a:lnTo>
                      <a:lnTo>
                        <a:pt x="182" y="249"/>
                      </a:lnTo>
                      <a:lnTo>
                        <a:pt x="182" y="248"/>
                      </a:lnTo>
                      <a:lnTo>
                        <a:pt x="202" y="246"/>
                      </a:lnTo>
                      <a:lnTo>
                        <a:pt x="209" y="246"/>
                      </a:lnTo>
                      <a:lnTo>
                        <a:pt x="228" y="244"/>
                      </a:lnTo>
                      <a:lnTo>
                        <a:pt x="235" y="244"/>
                      </a:lnTo>
                      <a:lnTo>
                        <a:pt x="254" y="241"/>
                      </a:lnTo>
                      <a:lnTo>
                        <a:pt x="265" y="241"/>
                      </a:lnTo>
                      <a:lnTo>
                        <a:pt x="268" y="239"/>
                      </a:lnTo>
                      <a:lnTo>
                        <a:pt x="295" y="238"/>
                      </a:lnTo>
                      <a:lnTo>
                        <a:pt x="299" y="237"/>
                      </a:lnTo>
                      <a:lnTo>
                        <a:pt x="301" y="237"/>
                      </a:lnTo>
                      <a:lnTo>
                        <a:pt x="307" y="237"/>
                      </a:lnTo>
                      <a:lnTo>
                        <a:pt x="331" y="234"/>
                      </a:lnTo>
                      <a:lnTo>
                        <a:pt x="342" y="232"/>
                      </a:lnTo>
                      <a:lnTo>
                        <a:pt x="347" y="231"/>
                      </a:lnTo>
                      <a:lnTo>
                        <a:pt x="351" y="231"/>
                      </a:lnTo>
                      <a:lnTo>
                        <a:pt x="368" y="230"/>
                      </a:lnTo>
                      <a:lnTo>
                        <a:pt x="385" y="228"/>
                      </a:lnTo>
                      <a:lnTo>
                        <a:pt x="387" y="227"/>
                      </a:lnTo>
                      <a:lnTo>
                        <a:pt x="407" y="225"/>
                      </a:lnTo>
                      <a:lnTo>
                        <a:pt x="408" y="225"/>
                      </a:lnTo>
                      <a:lnTo>
                        <a:pt x="418" y="224"/>
                      </a:lnTo>
                      <a:lnTo>
                        <a:pt x="421" y="224"/>
                      </a:lnTo>
                      <a:lnTo>
                        <a:pt x="429" y="223"/>
                      </a:lnTo>
                      <a:lnTo>
                        <a:pt x="430" y="223"/>
                      </a:lnTo>
                      <a:lnTo>
                        <a:pt x="434" y="221"/>
                      </a:lnTo>
                      <a:lnTo>
                        <a:pt x="437" y="221"/>
                      </a:lnTo>
                      <a:lnTo>
                        <a:pt x="440" y="221"/>
                      </a:lnTo>
                      <a:lnTo>
                        <a:pt x="463" y="218"/>
                      </a:lnTo>
                      <a:lnTo>
                        <a:pt x="468" y="217"/>
                      </a:lnTo>
                      <a:lnTo>
                        <a:pt x="475" y="217"/>
                      </a:lnTo>
                      <a:lnTo>
                        <a:pt x="477" y="216"/>
                      </a:lnTo>
                      <a:lnTo>
                        <a:pt x="480" y="216"/>
                      </a:lnTo>
                      <a:lnTo>
                        <a:pt x="483" y="216"/>
                      </a:lnTo>
                      <a:lnTo>
                        <a:pt x="486" y="214"/>
                      </a:lnTo>
                      <a:lnTo>
                        <a:pt x="494" y="214"/>
                      </a:lnTo>
                      <a:lnTo>
                        <a:pt x="506" y="213"/>
                      </a:lnTo>
                      <a:lnTo>
                        <a:pt x="516" y="212"/>
                      </a:lnTo>
                      <a:lnTo>
                        <a:pt x="520" y="210"/>
                      </a:lnTo>
                      <a:lnTo>
                        <a:pt x="520" y="209"/>
                      </a:lnTo>
                      <a:lnTo>
                        <a:pt x="519" y="196"/>
                      </a:lnTo>
                      <a:lnTo>
                        <a:pt x="519" y="186"/>
                      </a:lnTo>
                      <a:lnTo>
                        <a:pt x="523" y="181"/>
                      </a:lnTo>
                      <a:lnTo>
                        <a:pt x="536" y="179"/>
                      </a:lnTo>
                      <a:lnTo>
                        <a:pt x="541" y="174"/>
                      </a:lnTo>
                      <a:lnTo>
                        <a:pt x="541" y="164"/>
                      </a:lnTo>
                      <a:lnTo>
                        <a:pt x="541" y="159"/>
                      </a:lnTo>
                      <a:lnTo>
                        <a:pt x="544" y="154"/>
                      </a:lnTo>
                      <a:lnTo>
                        <a:pt x="551" y="147"/>
                      </a:lnTo>
                      <a:lnTo>
                        <a:pt x="560" y="140"/>
                      </a:lnTo>
                      <a:lnTo>
                        <a:pt x="569" y="139"/>
                      </a:lnTo>
                      <a:lnTo>
                        <a:pt x="570" y="139"/>
                      </a:lnTo>
                      <a:lnTo>
                        <a:pt x="583" y="138"/>
                      </a:lnTo>
                      <a:lnTo>
                        <a:pt x="602" y="121"/>
                      </a:lnTo>
                      <a:lnTo>
                        <a:pt x="601" y="118"/>
                      </a:lnTo>
                      <a:lnTo>
                        <a:pt x="612" y="111"/>
                      </a:lnTo>
                      <a:lnTo>
                        <a:pt x="621" y="108"/>
                      </a:lnTo>
                      <a:lnTo>
                        <a:pt x="624" y="106"/>
                      </a:lnTo>
                      <a:lnTo>
                        <a:pt x="628" y="96"/>
                      </a:lnTo>
                      <a:lnTo>
                        <a:pt x="628" y="94"/>
                      </a:lnTo>
                      <a:lnTo>
                        <a:pt x="628" y="89"/>
                      </a:lnTo>
                      <a:lnTo>
                        <a:pt x="638" y="82"/>
                      </a:lnTo>
                      <a:lnTo>
                        <a:pt x="649" y="72"/>
                      </a:lnTo>
                      <a:lnTo>
                        <a:pt x="652" y="75"/>
                      </a:lnTo>
                      <a:lnTo>
                        <a:pt x="650" y="79"/>
                      </a:lnTo>
                      <a:lnTo>
                        <a:pt x="662" y="80"/>
                      </a:lnTo>
                      <a:lnTo>
                        <a:pt x="662" y="79"/>
                      </a:lnTo>
                      <a:lnTo>
                        <a:pt x="663" y="76"/>
                      </a:lnTo>
                      <a:lnTo>
                        <a:pt x="666" y="69"/>
                      </a:lnTo>
                      <a:lnTo>
                        <a:pt x="670" y="65"/>
                      </a:lnTo>
                      <a:lnTo>
                        <a:pt x="680" y="59"/>
                      </a:lnTo>
                      <a:lnTo>
                        <a:pt x="682" y="57"/>
                      </a:lnTo>
                      <a:lnTo>
                        <a:pt x="689" y="59"/>
                      </a:lnTo>
                      <a:lnTo>
                        <a:pt x="691" y="61"/>
                      </a:lnTo>
                      <a:lnTo>
                        <a:pt x="695" y="61"/>
                      </a:lnTo>
                      <a:lnTo>
                        <a:pt x="698" y="58"/>
                      </a:lnTo>
                      <a:lnTo>
                        <a:pt x="699" y="58"/>
                      </a:lnTo>
                      <a:lnTo>
                        <a:pt x="704" y="41"/>
                      </a:lnTo>
                      <a:lnTo>
                        <a:pt x="706" y="39"/>
                      </a:lnTo>
                      <a:lnTo>
                        <a:pt x="709" y="34"/>
                      </a:lnTo>
                      <a:lnTo>
                        <a:pt x="718" y="32"/>
                      </a:lnTo>
                      <a:lnTo>
                        <a:pt x="720" y="25"/>
                      </a:lnTo>
                      <a:lnTo>
                        <a:pt x="721" y="12"/>
                      </a:lnTo>
                      <a:lnTo>
                        <a:pt x="721" y="2"/>
                      </a:lnTo>
                      <a:lnTo>
                        <a:pt x="723" y="0"/>
                      </a:lnTo>
                      <a:lnTo>
                        <a:pt x="714" y="1"/>
                      </a:lnTo>
                      <a:lnTo>
                        <a:pt x="707" y="2"/>
                      </a:lnTo>
                      <a:lnTo>
                        <a:pt x="699" y="2"/>
                      </a:lnTo>
                      <a:lnTo>
                        <a:pt x="699" y="5"/>
                      </a:lnTo>
                      <a:lnTo>
                        <a:pt x="681" y="8"/>
                      </a:lnTo>
                      <a:lnTo>
                        <a:pt x="678" y="8"/>
                      </a:lnTo>
                      <a:lnTo>
                        <a:pt x="675" y="9"/>
                      </a:lnTo>
                      <a:lnTo>
                        <a:pt x="673" y="9"/>
                      </a:lnTo>
                      <a:lnTo>
                        <a:pt x="671" y="9"/>
                      </a:lnTo>
                      <a:lnTo>
                        <a:pt x="668" y="11"/>
                      </a:lnTo>
                      <a:lnTo>
                        <a:pt x="662" y="11"/>
                      </a:lnTo>
                      <a:lnTo>
                        <a:pt x="650" y="12"/>
                      </a:lnTo>
                      <a:lnTo>
                        <a:pt x="642" y="15"/>
                      </a:lnTo>
                      <a:lnTo>
                        <a:pt x="639" y="15"/>
                      </a:lnTo>
                      <a:lnTo>
                        <a:pt x="638" y="15"/>
                      </a:lnTo>
                      <a:lnTo>
                        <a:pt x="623" y="18"/>
                      </a:lnTo>
                      <a:lnTo>
                        <a:pt x="619" y="18"/>
                      </a:lnTo>
                      <a:lnTo>
                        <a:pt x="609" y="19"/>
                      </a:lnTo>
                      <a:lnTo>
                        <a:pt x="587" y="22"/>
                      </a:lnTo>
                      <a:lnTo>
                        <a:pt x="585" y="22"/>
                      </a:lnTo>
                      <a:lnTo>
                        <a:pt x="569" y="25"/>
                      </a:lnTo>
                      <a:lnTo>
                        <a:pt x="556" y="26"/>
                      </a:lnTo>
                      <a:lnTo>
                        <a:pt x="554" y="26"/>
                      </a:lnTo>
                      <a:lnTo>
                        <a:pt x="551" y="26"/>
                      </a:lnTo>
                      <a:lnTo>
                        <a:pt x="549" y="29"/>
                      </a:lnTo>
                      <a:lnTo>
                        <a:pt x="542" y="30"/>
                      </a:lnTo>
                      <a:lnTo>
                        <a:pt x="530" y="32"/>
                      </a:lnTo>
                      <a:lnTo>
                        <a:pt x="523" y="32"/>
                      </a:lnTo>
                      <a:lnTo>
                        <a:pt x="516" y="33"/>
                      </a:lnTo>
                      <a:lnTo>
                        <a:pt x="506" y="34"/>
                      </a:lnTo>
                      <a:lnTo>
                        <a:pt x="504" y="34"/>
                      </a:lnTo>
                      <a:lnTo>
                        <a:pt x="502" y="34"/>
                      </a:lnTo>
                      <a:lnTo>
                        <a:pt x="486" y="36"/>
                      </a:lnTo>
                      <a:lnTo>
                        <a:pt x="477" y="39"/>
                      </a:lnTo>
                      <a:lnTo>
                        <a:pt x="457" y="40"/>
                      </a:lnTo>
                      <a:lnTo>
                        <a:pt x="450" y="40"/>
                      </a:lnTo>
                      <a:lnTo>
                        <a:pt x="443" y="41"/>
                      </a:lnTo>
                      <a:lnTo>
                        <a:pt x="440" y="41"/>
                      </a:lnTo>
                      <a:lnTo>
                        <a:pt x="439" y="41"/>
                      </a:lnTo>
                      <a:lnTo>
                        <a:pt x="427" y="41"/>
                      </a:lnTo>
                      <a:lnTo>
                        <a:pt x="415" y="43"/>
                      </a:lnTo>
                      <a:lnTo>
                        <a:pt x="414" y="43"/>
                      </a:lnTo>
                      <a:lnTo>
                        <a:pt x="409" y="43"/>
                      </a:lnTo>
                      <a:lnTo>
                        <a:pt x="401" y="46"/>
                      </a:lnTo>
                      <a:lnTo>
                        <a:pt x="396" y="46"/>
                      </a:lnTo>
                      <a:lnTo>
                        <a:pt x="385" y="47"/>
                      </a:lnTo>
                      <a:lnTo>
                        <a:pt x="371" y="48"/>
                      </a:lnTo>
                      <a:lnTo>
                        <a:pt x="368" y="48"/>
                      </a:lnTo>
                      <a:lnTo>
                        <a:pt x="361" y="50"/>
                      </a:lnTo>
                      <a:lnTo>
                        <a:pt x="355" y="50"/>
                      </a:lnTo>
                      <a:lnTo>
                        <a:pt x="353" y="50"/>
                      </a:lnTo>
                      <a:lnTo>
                        <a:pt x="342" y="51"/>
                      </a:lnTo>
                      <a:lnTo>
                        <a:pt x="335" y="51"/>
                      </a:lnTo>
                      <a:lnTo>
                        <a:pt x="328" y="51"/>
                      </a:lnTo>
                      <a:lnTo>
                        <a:pt x="325" y="51"/>
                      </a:lnTo>
                      <a:lnTo>
                        <a:pt x="318" y="51"/>
                      </a:lnTo>
                      <a:lnTo>
                        <a:pt x="310" y="53"/>
                      </a:lnTo>
                      <a:lnTo>
                        <a:pt x="307" y="54"/>
                      </a:lnTo>
                      <a:lnTo>
                        <a:pt x="304" y="55"/>
                      </a:lnTo>
                      <a:lnTo>
                        <a:pt x="303" y="53"/>
                      </a:lnTo>
                      <a:lnTo>
                        <a:pt x="293" y="55"/>
                      </a:lnTo>
                      <a:lnTo>
                        <a:pt x="288" y="55"/>
                      </a:lnTo>
                      <a:lnTo>
                        <a:pt x="282" y="55"/>
                      </a:lnTo>
                      <a:lnTo>
                        <a:pt x="278" y="57"/>
                      </a:lnTo>
                      <a:lnTo>
                        <a:pt x="263" y="58"/>
                      </a:lnTo>
                      <a:lnTo>
                        <a:pt x="259" y="59"/>
                      </a:lnTo>
                      <a:lnTo>
                        <a:pt x="257" y="59"/>
                      </a:lnTo>
                      <a:lnTo>
                        <a:pt x="247" y="59"/>
                      </a:lnTo>
                      <a:lnTo>
                        <a:pt x="239" y="61"/>
                      </a:lnTo>
                      <a:lnTo>
                        <a:pt x="228" y="62"/>
                      </a:lnTo>
                      <a:lnTo>
                        <a:pt x="221" y="64"/>
                      </a:lnTo>
                      <a:lnTo>
                        <a:pt x="213" y="65"/>
                      </a:lnTo>
                      <a:lnTo>
                        <a:pt x="209" y="65"/>
                      </a:lnTo>
                      <a:lnTo>
                        <a:pt x="195" y="66"/>
                      </a:lnTo>
                      <a:lnTo>
                        <a:pt x="195" y="64"/>
                      </a:lnTo>
                      <a:lnTo>
                        <a:pt x="175" y="64"/>
                      </a:lnTo>
                      <a:lnTo>
                        <a:pt x="177" y="66"/>
                      </a:lnTo>
                      <a:lnTo>
                        <a:pt x="178" y="69"/>
                      </a:lnTo>
                      <a:lnTo>
                        <a:pt x="180" y="83"/>
                      </a:lnTo>
                      <a:lnTo>
                        <a:pt x="160" y="85"/>
                      </a:lnTo>
                      <a:lnTo>
                        <a:pt x="152" y="86"/>
                      </a:lnTo>
                      <a:lnTo>
                        <a:pt x="142" y="86"/>
                      </a:lnTo>
                      <a:lnTo>
                        <a:pt x="139" y="86"/>
                      </a:lnTo>
                      <a:lnTo>
                        <a:pt x="137" y="86"/>
                      </a:lnTo>
                      <a:lnTo>
                        <a:pt x="119" y="89"/>
                      </a:lnTo>
                      <a:lnTo>
                        <a:pt x="114" y="89"/>
                      </a:lnTo>
                      <a:lnTo>
                        <a:pt x="113" y="89"/>
                      </a:lnTo>
                    </a:path>
                  </a:pathLst>
                </a:custGeom>
                <a:solidFill>
                  <a:srgbClr val="E7E6E6">
                    <a:lumMod val="75000"/>
                  </a:srgbClr>
                </a:solidFill>
                <a:ln w="6350" cap="rnd">
                  <a:solidFill>
                    <a:sysClr val="window" lastClr="FFFFFF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77" name="Text Box 279"/>
                <p:cNvSpPr txBox="1">
                  <a:spLocks noChangeArrowheads="1"/>
                </p:cNvSpPr>
                <p:nvPr/>
              </p:nvSpPr>
              <p:spPr bwMode="auto">
                <a:xfrm>
                  <a:off x="5931121" y="5600271"/>
                  <a:ext cx="2822130" cy="1538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000" dirty="0" smtClean="0">
                      <a:solidFill>
                        <a:prstClr val="black"/>
                      </a:solidFill>
                      <a:latin typeface="Futura Condensed"/>
                      <a:ea typeface="+mn-ea"/>
                      <a:cs typeface="Futura Condensed"/>
                    </a:rPr>
                    <a:t>Legislative </a:t>
                  </a:r>
                  <a:r>
                    <a:rPr lang="en-US" sz="1000" kern="1200" dirty="0" smtClean="0">
                      <a:solidFill>
                        <a:prstClr val="black"/>
                      </a:solidFill>
                      <a:latin typeface="Futura Condensed"/>
                      <a:ea typeface="+mn-ea"/>
                      <a:cs typeface="Futura Condensed"/>
                    </a:rPr>
                    <a:t>action</a:t>
                  </a:r>
                  <a:endParaRPr lang="en-US" sz="1000" kern="1200" dirty="0">
                    <a:solidFill>
                      <a:prstClr val="black"/>
                    </a:solidFill>
                    <a:latin typeface="Futura Condensed"/>
                    <a:ea typeface="+mn-ea"/>
                    <a:cs typeface="Futura Condensed"/>
                  </a:endParaRPr>
                </a:p>
              </p:txBody>
            </p:sp>
            <p:sp>
              <p:nvSpPr>
                <p:cNvPr id="178" name="Rectangle 284"/>
                <p:cNvSpPr>
                  <a:spLocks noChangeArrowheads="1"/>
                </p:cNvSpPr>
                <p:nvPr/>
              </p:nvSpPr>
              <p:spPr bwMode="auto">
                <a:xfrm>
                  <a:off x="5674251" y="5600271"/>
                  <a:ext cx="204788" cy="174472"/>
                </a:xfrm>
                <a:prstGeom prst="rect">
                  <a:avLst/>
                </a:prstGeom>
                <a:solidFill>
                  <a:srgbClr val="67BD62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" name="Text Box 279"/>
                <p:cNvSpPr txBox="1">
                  <a:spLocks noChangeArrowheads="1"/>
                </p:cNvSpPr>
                <p:nvPr/>
              </p:nvSpPr>
              <p:spPr bwMode="auto">
                <a:xfrm>
                  <a:off x="5931121" y="5856310"/>
                  <a:ext cx="992259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000" kern="1200" dirty="0" smtClean="0">
                      <a:solidFill>
                        <a:prstClr val="black"/>
                      </a:solidFill>
                      <a:latin typeface="Futura Condensed"/>
                      <a:ea typeface="+mn-ea"/>
                      <a:cs typeface="Futura Condensed"/>
                    </a:rPr>
                    <a:t>Regulatory action</a:t>
                  </a:r>
                </a:p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000" kern="1200" dirty="0" smtClean="0">
                      <a:solidFill>
                        <a:prstClr val="black"/>
                      </a:solidFill>
                      <a:latin typeface="Futura Condensed"/>
                      <a:ea typeface="+mn-ea"/>
                      <a:cs typeface="Futura Condensed"/>
                    </a:rPr>
                    <a:t>	</a:t>
                  </a:r>
                  <a:endParaRPr lang="en-US" sz="1000" kern="1200" dirty="0">
                    <a:solidFill>
                      <a:prstClr val="black"/>
                    </a:solidFill>
                    <a:latin typeface="Futura Condensed"/>
                    <a:ea typeface="+mn-ea"/>
                    <a:cs typeface="Futura Condensed"/>
                  </a:endParaRPr>
                </a:p>
              </p:txBody>
            </p:sp>
            <p:sp>
              <p:nvSpPr>
                <p:cNvPr id="91" name="Rectangle 284"/>
                <p:cNvSpPr>
                  <a:spLocks noChangeArrowheads="1"/>
                </p:cNvSpPr>
                <p:nvPr/>
              </p:nvSpPr>
              <p:spPr bwMode="auto">
                <a:xfrm>
                  <a:off x="5674251" y="5835726"/>
                  <a:ext cx="204788" cy="174472"/>
                </a:xfrm>
                <a:prstGeom prst="rect">
                  <a:avLst/>
                </a:prstGeom>
                <a:solidFill>
                  <a:srgbClr val="40A8CC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 kern="1200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92" name="Straight Connector 212"/>
              <p:cNvCxnSpPr>
                <a:cxnSpLocks noChangeShapeType="1"/>
              </p:cNvCxnSpPr>
              <p:nvPr/>
            </p:nvCxnSpPr>
            <p:spPr bwMode="auto">
              <a:xfrm>
                <a:off x="7303093" y="3085002"/>
                <a:ext cx="533400" cy="381000"/>
              </a:xfrm>
              <a:prstGeom prst="line">
                <a:avLst/>
              </a:prstGeom>
              <a:solidFill>
                <a:srgbClr val="E7E6E6">
                  <a:lumMod val="75000"/>
                </a:srgbClr>
              </a:solidFill>
              <a:ln w="6350" cap="rnd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</p:cxnSp>
          <p:sp>
            <p:nvSpPr>
              <p:cNvPr id="170" name="TextBox 169"/>
              <p:cNvSpPr txBox="1"/>
              <p:nvPr/>
            </p:nvSpPr>
            <p:spPr>
              <a:xfrm>
                <a:off x="7752753" y="3365387"/>
                <a:ext cx="3810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solidFill>
                      <a:schemeClr val="bg1"/>
                    </a:solidFill>
                    <a:latin typeface="Futura"/>
                    <a:cs typeface="Futura"/>
                  </a:rPr>
                  <a:t> </a:t>
                </a:r>
                <a:r>
                  <a:rPr lang="en-US" sz="800" dirty="0" smtClean="0">
                    <a:solidFill>
                      <a:schemeClr val="bg1"/>
                    </a:solidFill>
                    <a:latin typeface="Futura Condensed"/>
                    <a:cs typeface="Futura Condensed"/>
                  </a:rPr>
                  <a:t>DC</a:t>
                </a:r>
                <a:endParaRPr lang="en-US" sz="800" dirty="0">
                  <a:solidFill>
                    <a:schemeClr val="bg1"/>
                  </a:solidFill>
                  <a:latin typeface="Futura Condensed"/>
                  <a:cs typeface="Futura Condensed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5241853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Box 178"/>
          <p:cNvSpPr txBox="1"/>
          <p:nvPr/>
        </p:nvSpPr>
        <p:spPr>
          <a:xfrm>
            <a:off x="1880334" y="752574"/>
            <a:ext cx="5707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2017 Electric Vehicle Action By Number of Actions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24888" y="1381443"/>
            <a:ext cx="7710240" cy="5289766"/>
            <a:chOff x="924888" y="1381443"/>
            <a:chExt cx="7710240" cy="5289766"/>
          </a:xfrm>
        </p:grpSpPr>
        <p:sp>
          <p:nvSpPr>
            <p:cNvPr id="177" name="Oval 201"/>
            <p:cNvSpPr>
              <a:spLocks noChangeArrowheads="1"/>
            </p:cNvSpPr>
            <p:nvPr/>
          </p:nvSpPr>
          <p:spPr bwMode="auto">
            <a:xfrm>
              <a:off x="7839272" y="3424450"/>
              <a:ext cx="228600" cy="228600"/>
            </a:xfrm>
            <a:prstGeom prst="ellipse">
              <a:avLst/>
            </a:prstGeom>
            <a:solidFill>
              <a:srgbClr val="67BD62"/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93" name="Straight Connector 212"/>
            <p:cNvCxnSpPr>
              <a:cxnSpLocks noChangeShapeType="1"/>
            </p:cNvCxnSpPr>
            <p:nvPr/>
          </p:nvCxnSpPr>
          <p:spPr bwMode="auto">
            <a:xfrm>
              <a:off x="7320953" y="3127200"/>
              <a:ext cx="533400" cy="381000"/>
            </a:xfrm>
            <a:prstGeom prst="line">
              <a:avLst/>
            </a:prstGeom>
            <a:solidFill>
              <a:srgbClr val="E7E6E6">
                <a:lumMod val="75000"/>
              </a:srgbClr>
            </a:solidFill>
            <a:ln w="6350" cap="rnd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</p:cxnSp>
        <p:sp>
          <p:nvSpPr>
            <p:cNvPr id="171" name="TextBox 170"/>
            <p:cNvSpPr txBox="1"/>
            <p:nvPr/>
          </p:nvSpPr>
          <p:spPr>
            <a:xfrm>
              <a:off x="7763072" y="3406935"/>
              <a:ext cx="381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chemeClr val="tx1"/>
                  </a:solidFill>
                  <a:latin typeface="Futura"/>
                  <a:cs typeface="Futura"/>
                </a:rPr>
                <a:t> </a:t>
              </a:r>
              <a:r>
                <a:rPr lang="en-US" sz="800" dirty="0" smtClean="0">
                  <a:solidFill>
                    <a:schemeClr val="tx1"/>
                  </a:solidFill>
                  <a:latin typeface="Futura Condensed"/>
                  <a:cs typeface="Futura Condensed"/>
                </a:rPr>
                <a:t>DC</a:t>
              </a:r>
              <a:endParaRPr lang="en-US" sz="800" dirty="0">
                <a:solidFill>
                  <a:schemeClr val="tx1"/>
                </a:solidFill>
                <a:latin typeface="Futura Condensed"/>
                <a:cs typeface="Futura Condensed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924888" y="1381443"/>
              <a:ext cx="7710240" cy="5289766"/>
              <a:chOff x="1032865" y="1384125"/>
              <a:chExt cx="7710240" cy="5289766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1032865" y="1384125"/>
                <a:ext cx="7694305" cy="4811928"/>
                <a:chOff x="1032865" y="1384125"/>
                <a:chExt cx="7694305" cy="4811928"/>
              </a:xfrm>
            </p:grpSpPr>
            <p:sp>
              <p:nvSpPr>
                <p:cNvPr id="94" name="Freeform 206"/>
                <p:cNvSpPr>
                  <a:spLocks/>
                </p:cNvSpPr>
                <p:nvPr/>
              </p:nvSpPr>
              <p:spPr bwMode="auto">
                <a:xfrm>
                  <a:off x="1032865" y="4216225"/>
                  <a:ext cx="1136650" cy="838200"/>
                </a:xfrm>
                <a:custGeom>
                  <a:avLst/>
                  <a:gdLst>
                    <a:gd name="T0" fmla="*/ 2147483647 w 1184"/>
                    <a:gd name="T1" fmla="*/ 2147483647 h 920"/>
                    <a:gd name="T2" fmla="*/ 2147483647 w 1184"/>
                    <a:gd name="T3" fmla="*/ 2147483647 h 920"/>
                    <a:gd name="T4" fmla="*/ 2147483647 w 1184"/>
                    <a:gd name="T5" fmla="*/ 2147483647 h 920"/>
                    <a:gd name="T6" fmla="*/ 2147483647 w 1184"/>
                    <a:gd name="T7" fmla="*/ 2147483647 h 920"/>
                    <a:gd name="T8" fmla="*/ 2147483647 w 1184"/>
                    <a:gd name="T9" fmla="*/ 2147483647 h 920"/>
                    <a:gd name="T10" fmla="*/ 2147483647 w 1184"/>
                    <a:gd name="T11" fmla="*/ 2147483647 h 920"/>
                    <a:gd name="T12" fmla="*/ 2147483647 w 1184"/>
                    <a:gd name="T13" fmla="*/ 2147483647 h 920"/>
                    <a:gd name="T14" fmla="*/ 2147483647 w 1184"/>
                    <a:gd name="T15" fmla="*/ 2147483647 h 920"/>
                    <a:gd name="T16" fmla="*/ 2147483647 w 1184"/>
                    <a:gd name="T17" fmla="*/ 2147483647 h 920"/>
                    <a:gd name="T18" fmla="*/ 2147483647 w 1184"/>
                    <a:gd name="T19" fmla="*/ 2147483647 h 920"/>
                    <a:gd name="T20" fmla="*/ 2147483647 w 1184"/>
                    <a:gd name="T21" fmla="*/ 2147483647 h 920"/>
                    <a:gd name="T22" fmla="*/ 2147483647 w 1184"/>
                    <a:gd name="T23" fmla="*/ 2147483647 h 920"/>
                    <a:gd name="T24" fmla="*/ 2147483647 w 1184"/>
                    <a:gd name="T25" fmla="*/ 2147483647 h 920"/>
                    <a:gd name="T26" fmla="*/ 2147483647 w 1184"/>
                    <a:gd name="T27" fmla="*/ 2147483647 h 920"/>
                    <a:gd name="T28" fmla="*/ 2147483647 w 1184"/>
                    <a:gd name="T29" fmla="*/ 2147483647 h 920"/>
                    <a:gd name="T30" fmla="*/ 2147483647 w 1184"/>
                    <a:gd name="T31" fmla="*/ 2147483647 h 920"/>
                    <a:gd name="T32" fmla="*/ 2147483647 w 1184"/>
                    <a:gd name="T33" fmla="*/ 2147483647 h 920"/>
                    <a:gd name="T34" fmla="*/ 2147483647 w 1184"/>
                    <a:gd name="T35" fmla="*/ 2147483647 h 920"/>
                    <a:gd name="T36" fmla="*/ 2147483647 w 1184"/>
                    <a:gd name="T37" fmla="*/ 2147483647 h 920"/>
                    <a:gd name="T38" fmla="*/ 2147483647 w 1184"/>
                    <a:gd name="T39" fmla="*/ 2147483647 h 920"/>
                    <a:gd name="T40" fmla="*/ 2147483647 w 1184"/>
                    <a:gd name="T41" fmla="*/ 2147483647 h 920"/>
                    <a:gd name="T42" fmla="*/ 2147483647 w 1184"/>
                    <a:gd name="T43" fmla="*/ 2147483647 h 920"/>
                    <a:gd name="T44" fmla="*/ 2147483647 w 1184"/>
                    <a:gd name="T45" fmla="*/ 2147483647 h 920"/>
                    <a:gd name="T46" fmla="*/ 2147483647 w 1184"/>
                    <a:gd name="T47" fmla="*/ 2147483647 h 920"/>
                    <a:gd name="T48" fmla="*/ 2147483647 w 1184"/>
                    <a:gd name="T49" fmla="*/ 2147483647 h 920"/>
                    <a:gd name="T50" fmla="*/ 2147483647 w 1184"/>
                    <a:gd name="T51" fmla="*/ 2147483647 h 920"/>
                    <a:gd name="T52" fmla="*/ 2147483647 w 1184"/>
                    <a:gd name="T53" fmla="*/ 2147483647 h 920"/>
                    <a:gd name="T54" fmla="*/ 2147483647 w 1184"/>
                    <a:gd name="T55" fmla="*/ 2147483647 h 920"/>
                    <a:gd name="T56" fmla="*/ 2147483647 w 1184"/>
                    <a:gd name="T57" fmla="*/ 2147483647 h 920"/>
                    <a:gd name="T58" fmla="*/ 2147483647 w 1184"/>
                    <a:gd name="T59" fmla="*/ 2147483647 h 920"/>
                    <a:gd name="T60" fmla="*/ 2147483647 w 1184"/>
                    <a:gd name="T61" fmla="*/ 2147483647 h 920"/>
                    <a:gd name="T62" fmla="*/ 0 w 1184"/>
                    <a:gd name="T63" fmla="*/ 2147483647 h 920"/>
                    <a:gd name="T64" fmla="*/ 2147483647 w 1184"/>
                    <a:gd name="T65" fmla="*/ 2147483647 h 920"/>
                    <a:gd name="T66" fmla="*/ 2147483647 w 1184"/>
                    <a:gd name="T67" fmla="*/ 2147483647 h 920"/>
                    <a:gd name="T68" fmla="*/ 2147483647 w 1184"/>
                    <a:gd name="T69" fmla="*/ 2147483647 h 920"/>
                    <a:gd name="T70" fmla="*/ 2147483647 w 1184"/>
                    <a:gd name="T71" fmla="*/ 2147483647 h 920"/>
                    <a:gd name="T72" fmla="*/ 2147483647 w 1184"/>
                    <a:gd name="T73" fmla="*/ 2147483647 h 920"/>
                    <a:gd name="T74" fmla="*/ 2147483647 w 1184"/>
                    <a:gd name="T75" fmla="*/ 2147483647 h 920"/>
                    <a:gd name="T76" fmla="*/ 2147483647 w 1184"/>
                    <a:gd name="T77" fmla="*/ 2147483647 h 920"/>
                    <a:gd name="T78" fmla="*/ 2147483647 w 1184"/>
                    <a:gd name="T79" fmla="*/ 2147483647 h 920"/>
                    <a:gd name="T80" fmla="*/ 2147483647 w 1184"/>
                    <a:gd name="T81" fmla="*/ 2147483647 h 920"/>
                    <a:gd name="T82" fmla="*/ 2147483647 w 1184"/>
                    <a:gd name="T83" fmla="*/ 2147483647 h 920"/>
                    <a:gd name="T84" fmla="*/ 2147483647 w 1184"/>
                    <a:gd name="T85" fmla="*/ 2147483647 h 920"/>
                    <a:gd name="T86" fmla="*/ 2147483647 w 1184"/>
                    <a:gd name="T87" fmla="*/ 2147483647 h 920"/>
                    <a:gd name="T88" fmla="*/ 2147483647 w 1184"/>
                    <a:gd name="T89" fmla="*/ 2147483647 h 920"/>
                    <a:gd name="T90" fmla="*/ 2147483647 w 1184"/>
                    <a:gd name="T91" fmla="*/ 2147483647 h 920"/>
                    <a:gd name="T92" fmla="*/ 2147483647 w 1184"/>
                    <a:gd name="T93" fmla="*/ 2147483647 h 920"/>
                    <a:gd name="T94" fmla="*/ 2147483647 w 1184"/>
                    <a:gd name="T95" fmla="*/ 2147483647 h 920"/>
                    <a:gd name="T96" fmla="*/ 2147483647 w 1184"/>
                    <a:gd name="T97" fmla="*/ 2147483647 h 920"/>
                    <a:gd name="T98" fmla="*/ 2147483647 w 1184"/>
                    <a:gd name="T99" fmla="*/ 2147483647 h 920"/>
                    <a:gd name="T100" fmla="*/ 2147483647 w 1184"/>
                    <a:gd name="T101" fmla="*/ 2147483647 h 920"/>
                    <a:gd name="T102" fmla="*/ 2147483647 w 1184"/>
                    <a:gd name="T103" fmla="*/ 2147483647 h 920"/>
                    <a:gd name="T104" fmla="*/ 2147483647 w 1184"/>
                    <a:gd name="T105" fmla="*/ 2147483647 h 920"/>
                    <a:gd name="T106" fmla="*/ 2147483647 w 1184"/>
                    <a:gd name="T107" fmla="*/ 2147483647 h 920"/>
                    <a:gd name="T108" fmla="*/ 2147483647 w 1184"/>
                    <a:gd name="T109" fmla="*/ 2147483647 h 920"/>
                    <a:gd name="T110" fmla="*/ 2147483647 w 1184"/>
                    <a:gd name="T111" fmla="*/ 2147483647 h 920"/>
                    <a:gd name="T112" fmla="*/ 2147483647 w 1184"/>
                    <a:gd name="T113" fmla="*/ 2147483647 h 920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1184"/>
                    <a:gd name="T172" fmla="*/ 0 h 920"/>
                    <a:gd name="T173" fmla="*/ 1184 w 1184"/>
                    <a:gd name="T174" fmla="*/ 920 h 920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1184" h="920">
                      <a:moveTo>
                        <a:pt x="800" y="592"/>
                      </a:moveTo>
                      <a:lnTo>
                        <a:pt x="752" y="96"/>
                      </a:lnTo>
                      <a:lnTo>
                        <a:pt x="744" y="80"/>
                      </a:lnTo>
                      <a:lnTo>
                        <a:pt x="720" y="80"/>
                      </a:lnTo>
                      <a:lnTo>
                        <a:pt x="712" y="64"/>
                      </a:lnTo>
                      <a:lnTo>
                        <a:pt x="704" y="64"/>
                      </a:lnTo>
                      <a:lnTo>
                        <a:pt x="696" y="80"/>
                      </a:lnTo>
                      <a:lnTo>
                        <a:pt x="656" y="72"/>
                      </a:lnTo>
                      <a:lnTo>
                        <a:pt x="632" y="64"/>
                      </a:lnTo>
                      <a:lnTo>
                        <a:pt x="600" y="64"/>
                      </a:lnTo>
                      <a:lnTo>
                        <a:pt x="592" y="48"/>
                      </a:lnTo>
                      <a:lnTo>
                        <a:pt x="576" y="48"/>
                      </a:lnTo>
                      <a:lnTo>
                        <a:pt x="552" y="56"/>
                      </a:lnTo>
                      <a:lnTo>
                        <a:pt x="528" y="40"/>
                      </a:lnTo>
                      <a:lnTo>
                        <a:pt x="528" y="24"/>
                      </a:lnTo>
                      <a:lnTo>
                        <a:pt x="512" y="24"/>
                      </a:lnTo>
                      <a:lnTo>
                        <a:pt x="520" y="32"/>
                      </a:lnTo>
                      <a:lnTo>
                        <a:pt x="520" y="48"/>
                      </a:lnTo>
                      <a:lnTo>
                        <a:pt x="504" y="48"/>
                      </a:lnTo>
                      <a:lnTo>
                        <a:pt x="496" y="32"/>
                      </a:lnTo>
                      <a:lnTo>
                        <a:pt x="496" y="16"/>
                      </a:lnTo>
                      <a:lnTo>
                        <a:pt x="488" y="16"/>
                      </a:lnTo>
                      <a:lnTo>
                        <a:pt x="472" y="32"/>
                      </a:lnTo>
                      <a:lnTo>
                        <a:pt x="472" y="16"/>
                      </a:lnTo>
                      <a:lnTo>
                        <a:pt x="464" y="8"/>
                      </a:lnTo>
                      <a:lnTo>
                        <a:pt x="464" y="0"/>
                      </a:lnTo>
                      <a:lnTo>
                        <a:pt x="448" y="0"/>
                      </a:lnTo>
                      <a:lnTo>
                        <a:pt x="440" y="8"/>
                      </a:lnTo>
                      <a:lnTo>
                        <a:pt x="416" y="8"/>
                      </a:lnTo>
                      <a:lnTo>
                        <a:pt x="400" y="16"/>
                      </a:lnTo>
                      <a:lnTo>
                        <a:pt x="392" y="24"/>
                      </a:lnTo>
                      <a:lnTo>
                        <a:pt x="384" y="32"/>
                      </a:lnTo>
                      <a:lnTo>
                        <a:pt x="352" y="32"/>
                      </a:lnTo>
                      <a:lnTo>
                        <a:pt x="328" y="64"/>
                      </a:lnTo>
                      <a:lnTo>
                        <a:pt x="304" y="88"/>
                      </a:lnTo>
                      <a:lnTo>
                        <a:pt x="272" y="96"/>
                      </a:lnTo>
                      <a:lnTo>
                        <a:pt x="264" y="88"/>
                      </a:lnTo>
                      <a:lnTo>
                        <a:pt x="248" y="96"/>
                      </a:lnTo>
                      <a:lnTo>
                        <a:pt x="232" y="104"/>
                      </a:lnTo>
                      <a:lnTo>
                        <a:pt x="240" y="120"/>
                      </a:lnTo>
                      <a:lnTo>
                        <a:pt x="264" y="144"/>
                      </a:lnTo>
                      <a:lnTo>
                        <a:pt x="272" y="184"/>
                      </a:lnTo>
                      <a:lnTo>
                        <a:pt x="296" y="216"/>
                      </a:lnTo>
                      <a:lnTo>
                        <a:pt x="312" y="216"/>
                      </a:lnTo>
                      <a:lnTo>
                        <a:pt x="312" y="224"/>
                      </a:lnTo>
                      <a:lnTo>
                        <a:pt x="312" y="240"/>
                      </a:lnTo>
                      <a:lnTo>
                        <a:pt x="328" y="240"/>
                      </a:lnTo>
                      <a:lnTo>
                        <a:pt x="352" y="248"/>
                      </a:lnTo>
                      <a:lnTo>
                        <a:pt x="328" y="256"/>
                      </a:lnTo>
                      <a:lnTo>
                        <a:pt x="312" y="264"/>
                      </a:lnTo>
                      <a:lnTo>
                        <a:pt x="296" y="264"/>
                      </a:lnTo>
                      <a:lnTo>
                        <a:pt x="256" y="256"/>
                      </a:lnTo>
                      <a:lnTo>
                        <a:pt x="256" y="248"/>
                      </a:lnTo>
                      <a:lnTo>
                        <a:pt x="256" y="232"/>
                      </a:lnTo>
                      <a:lnTo>
                        <a:pt x="240" y="232"/>
                      </a:lnTo>
                      <a:lnTo>
                        <a:pt x="216" y="240"/>
                      </a:lnTo>
                      <a:lnTo>
                        <a:pt x="184" y="248"/>
                      </a:lnTo>
                      <a:lnTo>
                        <a:pt x="160" y="256"/>
                      </a:lnTo>
                      <a:lnTo>
                        <a:pt x="152" y="256"/>
                      </a:lnTo>
                      <a:lnTo>
                        <a:pt x="168" y="264"/>
                      </a:lnTo>
                      <a:lnTo>
                        <a:pt x="184" y="296"/>
                      </a:lnTo>
                      <a:lnTo>
                        <a:pt x="184" y="312"/>
                      </a:lnTo>
                      <a:lnTo>
                        <a:pt x="200" y="336"/>
                      </a:lnTo>
                      <a:lnTo>
                        <a:pt x="224" y="344"/>
                      </a:lnTo>
                      <a:lnTo>
                        <a:pt x="256" y="344"/>
                      </a:lnTo>
                      <a:lnTo>
                        <a:pt x="272" y="352"/>
                      </a:lnTo>
                      <a:lnTo>
                        <a:pt x="296" y="344"/>
                      </a:lnTo>
                      <a:lnTo>
                        <a:pt x="304" y="344"/>
                      </a:lnTo>
                      <a:lnTo>
                        <a:pt x="296" y="360"/>
                      </a:lnTo>
                      <a:lnTo>
                        <a:pt x="296" y="384"/>
                      </a:lnTo>
                      <a:lnTo>
                        <a:pt x="296" y="400"/>
                      </a:lnTo>
                      <a:lnTo>
                        <a:pt x="272" y="416"/>
                      </a:lnTo>
                      <a:lnTo>
                        <a:pt x="248" y="416"/>
                      </a:lnTo>
                      <a:lnTo>
                        <a:pt x="232" y="424"/>
                      </a:lnTo>
                      <a:lnTo>
                        <a:pt x="208" y="416"/>
                      </a:lnTo>
                      <a:lnTo>
                        <a:pt x="192" y="424"/>
                      </a:lnTo>
                      <a:lnTo>
                        <a:pt x="184" y="440"/>
                      </a:lnTo>
                      <a:lnTo>
                        <a:pt x="168" y="456"/>
                      </a:lnTo>
                      <a:lnTo>
                        <a:pt x="160" y="464"/>
                      </a:lnTo>
                      <a:lnTo>
                        <a:pt x="136" y="480"/>
                      </a:lnTo>
                      <a:lnTo>
                        <a:pt x="136" y="504"/>
                      </a:lnTo>
                      <a:lnTo>
                        <a:pt x="144" y="520"/>
                      </a:lnTo>
                      <a:lnTo>
                        <a:pt x="152" y="528"/>
                      </a:lnTo>
                      <a:lnTo>
                        <a:pt x="152" y="544"/>
                      </a:lnTo>
                      <a:lnTo>
                        <a:pt x="144" y="544"/>
                      </a:lnTo>
                      <a:lnTo>
                        <a:pt x="144" y="552"/>
                      </a:lnTo>
                      <a:lnTo>
                        <a:pt x="160" y="592"/>
                      </a:lnTo>
                      <a:lnTo>
                        <a:pt x="168" y="600"/>
                      </a:lnTo>
                      <a:lnTo>
                        <a:pt x="176" y="608"/>
                      </a:lnTo>
                      <a:lnTo>
                        <a:pt x="200" y="608"/>
                      </a:lnTo>
                      <a:lnTo>
                        <a:pt x="216" y="592"/>
                      </a:lnTo>
                      <a:lnTo>
                        <a:pt x="216" y="600"/>
                      </a:lnTo>
                      <a:lnTo>
                        <a:pt x="224" y="640"/>
                      </a:lnTo>
                      <a:lnTo>
                        <a:pt x="216" y="664"/>
                      </a:lnTo>
                      <a:lnTo>
                        <a:pt x="208" y="680"/>
                      </a:lnTo>
                      <a:lnTo>
                        <a:pt x="200" y="680"/>
                      </a:lnTo>
                      <a:lnTo>
                        <a:pt x="192" y="680"/>
                      </a:lnTo>
                      <a:lnTo>
                        <a:pt x="208" y="696"/>
                      </a:lnTo>
                      <a:lnTo>
                        <a:pt x="240" y="680"/>
                      </a:lnTo>
                      <a:lnTo>
                        <a:pt x="248" y="696"/>
                      </a:lnTo>
                      <a:lnTo>
                        <a:pt x="264" y="696"/>
                      </a:lnTo>
                      <a:lnTo>
                        <a:pt x="280" y="720"/>
                      </a:lnTo>
                      <a:lnTo>
                        <a:pt x="288" y="720"/>
                      </a:lnTo>
                      <a:lnTo>
                        <a:pt x="296" y="712"/>
                      </a:lnTo>
                      <a:lnTo>
                        <a:pt x="296" y="696"/>
                      </a:lnTo>
                      <a:lnTo>
                        <a:pt x="304" y="688"/>
                      </a:lnTo>
                      <a:lnTo>
                        <a:pt x="304" y="680"/>
                      </a:lnTo>
                      <a:lnTo>
                        <a:pt x="312" y="688"/>
                      </a:lnTo>
                      <a:lnTo>
                        <a:pt x="312" y="704"/>
                      </a:lnTo>
                      <a:lnTo>
                        <a:pt x="320" y="704"/>
                      </a:lnTo>
                      <a:lnTo>
                        <a:pt x="352" y="704"/>
                      </a:lnTo>
                      <a:lnTo>
                        <a:pt x="328" y="720"/>
                      </a:lnTo>
                      <a:lnTo>
                        <a:pt x="328" y="736"/>
                      </a:lnTo>
                      <a:lnTo>
                        <a:pt x="320" y="760"/>
                      </a:lnTo>
                      <a:lnTo>
                        <a:pt x="296" y="776"/>
                      </a:lnTo>
                      <a:lnTo>
                        <a:pt x="272" y="808"/>
                      </a:lnTo>
                      <a:lnTo>
                        <a:pt x="224" y="832"/>
                      </a:lnTo>
                      <a:lnTo>
                        <a:pt x="224" y="848"/>
                      </a:lnTo>
                      <a:lnTo>
                        <a:pt x="216" y="856"/>
                      </a:lnTo>
                      <a:lnTo>
                        <a:pt x="208" y="848"/>
                      </a:lnTo>
                      <a:lnTo>
                        <a:pt x="192" y="840"/>
                      </a:lnTo>
                      <a:lnTo>
                        <a:pt x="160" y="848"/>
                      </a:lnTo>
                      <a:lnTo>
                        <a:pt x="152" y="864"/>
                      </a:lnTo>
                      <a:lnTo>
                        <a:pt x="128" y="872"/>
                      </a:lnTo>
                      <a:lnTo>
                        <a:pt x="80" y="888"/>
                      </a:lnTo>
                      <a:lnTo>
                        <a:pt x="48" y="904"/>
                      </a:lnTo>
                      <a:lnTo>
                        <a:pt x="24" y="904"/>
                      </a:lnTo>
                      <a:lnTo>
                        <a:pt x="0" y="920"/>
                      </a:lnTo>
                      <a:lnTo>
                        <a:pt x="32" y="920"/>
                      </a:lnTo>
                      <a:lnTo>
                        <a:pt x="64" y="912"/>
                      </a:lnTo>
                      <a:lnTo>
                        <a:pt x="112" y="896"/>
                      </a:lnTo>
                      <a:lnTo>
                        <a:pt x="112" y="904"/>
                      </a:lnTo>
                      <a:lnTo>
                        <a:pt x="112" y="896"/>
                      </a:lnTo>
                      <a:lnTo>
                        <a:pt x="120" y="888"/>
                      </a:lnTo>
                      <a:lnTo>
                        <a:pt x="136" y="888"/>
                      </a:lnTo>
                      <a:lnTo>
                        <a:pt x="168" y="880"/>
                      </a:lnTo>
                      <a:lnTo>
                        <a:pt x="176" y="872"/>
                      </a:lnTo>
                      <a:lnTo>
                        <a:pt x="184" y="872"/>
                      </a:lnTo>
                      <a:lnTo>
                        <a:pt x="208" y="872"/>
                      </a:lnTo>
                      <a:lnTo>
                        <a:pt x="232" y="864"/>
                      </a:lnTo>
                      <a:lnTo>
                        <a:pt x="264" y="856"/>
                      </a:lnTo>
                      <a:lnTo>
                        <a:pt x="280" y="848"/>
                      </a:lnTo>
                      <a:lnTo>
                        <a:pt x="280" y="840"/>
                      </a:lnTo>
                      <a:lnTo>
                        <a:pt x="288" y="832"/>
                      </a:lnTo>
                      <a:lnTo>
                        <a:pt x="312" y="824"/>
                      </a:lnTo>
                      <a:lnTo>
                        <a:pt x="352" y="808"/>
                      </a:lnTo>
                      <a:lnTo>
                        <a:pt x="368" y="776"/>
                      </a:lnTo>
                      <a:lnTo>
                        <a:pt x="384" y="760"/>
                      </a:lnTo>
                      <a:lnTo>
                        <a:pt x="416" y="760"/>
                      </a:lnTo>
                      <a:lnTo>
                        <a:pt x="432" y="744"/>
                      </a:lnTo>
                      <a:lnTo>
                        <a:pt x="448" y="728"/>
                      </a:lnTo>
                      <a:lnTo>
                        <a:pt x="456" y="712"/>
                      </a:lnTo>
                      <a:lnTo>
                        <a:pt x="456" y="696"/>
                      </a:lnTo>
                      <a:lnTo>
                        <a:pt x="448" y="672"/>
                      </a:lnTo>
                      <a:lnTo>
                        <a:pt x="456" y="664"/>
                      </a:lnTo>
                      <a:lnTo>
                        <a:pt x="488" y="648"/>
                      </a:lnTo>
                      <a:lnTo>
                        <a:pt x="480" y="632"/>
                      </a:lnTo>
                      <a:lnTo>
                        <a:pt x="488" y="624"/>
                      </a:lnTo>
                      <a:lnTo>
                        <a:pt x="512" y="608"/>
                      </a:lnTo>
                      <a:lnTo>
                        <a:pt x="552" y="576"/>
                      </a:lnTo>
                      <a:lnTo>
                        <a:pt x="568" y="568"/>
                      </a:lnTo>
                      <a:lnTo>
                        <a:pt x="560" y="584"/>
                      </a:lnTo>
                      <a:lnTo>
                        <a:pt x="568" y="600"/>
                      </a:lnTo>
                      <a:lnTo>
                        <a:pt x="560" y="600"/>
                      </a:lnTo>
                      <a:lnTo>
                        <a:pt x="536" y="608"/>
                      </a:lnTo>
                      <a:lnTo>
                        <a:pt x="520" y="616"/>
                      </a:lnTo>
                      <a:lnTo>
                        <a:pt x="504" y="664"/>
                      </a:lnTo>
                      <a:lnTo>
                        <a:pt x="512" y="672"/>
                      </a:lnTo>
                      <a:lnTo>
                        <a:pt x="496" y="696"/>
                      </a:lnTo>
                      <a:lnTo>
                        <a:pt x="528" y="688"/>
                      </a:lnTo>
                      <a:lnTo>
                        <a:pt x="560" y="664"/>
                      </a:lnTo>
                      <a:lnTo>
                        <a:pt x="576" y="656"/>
                      </a:lnTo>
                      <a:lnTo>
                        <a:pt x="592" y="656"/>
                      </a:lnTo>
                      <a:lnTo>
                        <a:pt x="592" y="648"/>
                      </a:lnTo>
                      <a:lnTo>
                        <a:pt x="600" y="632"/>
                      </a:lnTo>
                      <a:lnTo>
                        <a:pt x="600" y="616"/>
                      </a:lnTo>
                      <a:lnTo>
                        <a:pt x="600" y="600"/>
                      </a:lnTo>
                      <a:lnTo>
                        <a:pt x="616" y="592"/>
                      </a:lnTo>
                      <a:lnTo>
                        <a:pt x="648" y="584"/>
                      </a:lnTo>
                      <a:lnTo>
                        <a:pt x="664" y="584"/>
                      </a:lnTo>
                      <a:lnTo>
                        <a:pt x="656" y="584"/>
                      </a:lnTo>
                      <a:lnTo>
                        <a:pt x="656" y="608"/>
                      </a:lnTo>
                      <a:lnTo>
                        <a:pt x="696" y="624"/>
                      </a:lnTo>
                      <a:lnTo>
                        <a:pt x="712" y="648"/>
                      </a:lnTo>
                      <a:lnTo>
                        <a:pt x="720" y="656"/>
                      </a:lnTo>
                      <a:lnTo>
                        <a:pt x="728" y="656"/>
                      </a:lnTo>
                      <a:lnTo>
                        <a:pt x="752" y="648"/>
                      </a:lnTo>
                      <a:lnTo>
                        <a:pt x="776" y="640"/>
                      </a:lnTo>
                      <a:lnTo>
                        <a:pt x="784" y="648"/>
                      </a:lnTo>
                      <a:lnTo>
                        <a:pt x="800" y="656"/>
                      </a:lnTo>
                      <a:lnTo>
                        <a:pt x="832" y="656"/>
                      </a:lnTo>
                      <a:lnTo>
                        <a:pt x="856" y="648"/>
                      </a:lnTo>
                      <a:lnTo>
                        <a:pt x="856" y="664"/>
                      </a:lnTo>
                      <a:lnTo>
                        <a:pt x="864" y="680"/>
                      </a:lnTo>
                      <a:lnTo>
                        <a:pt x="880" y="688"/>
                      </a:lnTo>
                      <a:lnTo>
                        <a:pt x="896" y="712"/>
                      </a:lnTo>
                      <a:lnTo>
                        <a:pt x="944" y="744"/>
                      </a:lnTo>
                      <a:lnTo>
                        <a:pt x="960" y="736"/>
                      </a:lnTo>
                      <a:lnTo>
                        <a:pt x="1000" y="736"/>
                      </a:lnTo>
                      <a:lnTo>
                        <a:pt x="1016" y="744"/>
                      </a:lnTo>
                      <a:lnTo>
                        <a:pt x="1032" y="760"/>
                      </a:lnTo>
                      <a:lnTo>
                        <a:pt x="1056" y="784"/>
                      </a:lnTo>
                      <a:lnTo>
                        <a:pt x="1072" y="792"/>
                      </a:lnTo>
                      <a:lnTo>
                        <a:pt x="1088" y="800"/>
                      </a:lnTo>
                      <a:lnTo>
                        <a:pt x="1104" y="824"/>
                      </a:lnTo>
                      <a:lnTo>
                        <a:pt x="1120" y="832"/>
                      </a:lnTo>
                      <a:lnTo>
                        <a:pt x="1128" y="824"/>
                      </a:lnTo>
                      <a:lnTo>
                        <a:pt x="1152" y="872"/>
                      </a:lnTo>
                      <a:lnTo>
                        <a:pt x="1168" y="888"/>
                      </a:lnTo>
                      <a:lnTo>
                        <a:pt x="1184" y="880"/>
                      </a:lnTo>
                      <a:lnTo>
                        <a:pt x="1184" y="848"/>
                      </a:lnTo>
                      <a:lnTo>
                        <a:pt x="1176" y="824"/>
                      </a:lnTo>
                      <a:lnTo>
                        <a:pt x="1160" y="816"/>
                      </a:lnTo>
                      <a:lnTo>
                        <a:pt x="1112" y="800"/>
                      </a:lnTo>
                      <a:lnTo>
                        <a:pt x="1104" y="792"/>
                      </a:lnTo>
                      <a:lnTo>
                        <a:pt x="1096" y="776"/>
                      </a:lnTo>
                      <a:lnTo>
                        <a:pt x="1064" y="744"/>
                      </a:lnTo>
                      <a:lnTo>
                        <a:pt x="1032" y="704"/>
                      </a:lnTo>
                      <a:lnTo>
                        <a:pt x="984" y="648"/>
                      </a:lnTo>
                      <a:lnTo>
                        <a:pt x="968" y="640"/>
                      </a:lnTo>
                      <a:lnTo>
                        <a:pt x="952" y="648"/>
                      </a:lnTo>
                      <a:lnTo>
                        <a:pt x="920" y="680"/>
                      </a:lnTo>
                      <a:lnTo>
                        <a:pt x="912" y="680"/>
                      </a:lnTo>
                      <a:lnTo>
                        <a:pt x="904" y="672"/>
                      </a:lnTo>
                      <a:lnTo>
                        <a:pt x="880" y="656"/>
                      </a:lnTo>
                      <a:lnTo>
                        <a:pt x="864" y="632"/>
                      </a:lnTo>
                      <a:lnTo>
                        <a:pt x="848" y="616"/>
                      </a:lnTo>
                      <a:lnTo>
                        <a:pt x="824" y="624"/>
                      </a:lnTo>
                      <a:lnTo>
                        <a:pt x="808" y="616"/>
                      </a:lnTo>
                      <a:lnTo>
                        <a:pt x="800" y="592"/>
                      </a:lnTo>
                      <a:close/>
                    </a:path>
                  </a:pathLst>
                </a:custGeom>
                <a:solidFill>
                  <a:srgbClr val="A8DAA6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5" name="Freeform 207"/>
                <p:cNvSpPr>
                  <a:spLocks/>
                </p:cNvSpPr>
                <p:nvPr/>
              </p:nvSpPr>
              <p:spPr bwMode="auto">
                <a:xfrm>
                  <a:off x="6751040" y="2514425"/>
                  <a:ext cx="788988" cy="482600"/>
                </a:xfrm>
                <a:custGeom>
                  <a:avLst/>
                  <a:gdLst>
                    <a:gd name="T0" fmla="*/ 2147483647 w 500"/>
                    <a:gd name="T1" fmla="*/ 2147483647 h 327"/>
                    <a:gd name="T2" fmla="*/ 2147483647 w 500"/>
                    <a:gd name="T3" fmla="*/ 2147483647 h 327"/>
                    <a:gd name="T4" fmla="*/ 2147483647 w 500"/>
                    <a:gd name="T5" fmla="*/ 2147483647 h 327"/>
                    <a:gd name="T6" fmla="*/ 2147483647 w 500"/>
                    <a:gd name="T7" fmla="*/ 2147483647 h 327"/>
                    <a:gd name="T8" fmla="*/ 2147483647 w 500"/>
                    <a:gd name="T9" fmla="*/ 2147483647 h 327"/>
                    <a:gd name="T10" fmla="*/ 2147483647 w 500"/>
                    <a:gd name="T11" fmla="*/ 2147483647 h 327"/>
                    <a:gd name="T12" fmla="*/ 2147483647 w 500"/>
                    <a:gd name="T13" fmla="*/ 2147483647 h 327"/>
                    <a:gd name="T14" fmla="*/ 2147483647 w 500"/>
                    <a:gd name="T15" fmla="*/ 2147483647 h 327"/>
                    <a:gd name="T16" fmla="*/ 2147483647 w 500"/>
                    <a:gd name="T17" fmla="*/ 2147483647 h 327"/>
                    <a:gd name="T18" fmla="*/ 2147483647 w 500"/>
                    <a:gd name="T19" fmla="*/ 2147483647 h 327"/>
                    <a:gd name="T20" fmla="*/ 2147483647 w 500"/>
                    <a:gd name="T21" fmla="*/ 2147483647 h 327"/>
                    <a:gd name="T22" fmla="*/ 2147483647 w 500"/>
                    <a:gd name="T23" fmla="*/ 2147483647 h 327"/>
                    <a:gd name="T24" fmla="*/ 2147483647 w 500"/>
                    <a:gd name="T25" fmla="*/ 2147483647 h 327"/>
                    <a:gd name="T26" fmla="*/ 2147483647 w 500"/>
                    <a:gd name="T27" fmla="*/ 2147483647 h 327"/>
                    <a:gd name="T28" fmla="*/ 2147483647 w 500"/>
                    <a:gd name="T29" fmla="*/ 2147483647 h 327"/>
                    <a:gd name="T30" fmla="*/ 2147483647 w 500"/>
                    <a:gd name="T31" fmla="*/ 2147483647 h 327"/>
                    <a:gd name="T32" fmla="*/ 2147483647 w 500"/>
                    <a:gd name="T33" fmla="*/ 2147483647 h 327"/>
                    <a:gd name="T34" fmla="*/ 2147483647 w 500"/>
                    <a:gd name="T35" fmla="*/ 2147483647 h 327"/>
                    <a:gd name="T36" fmla="*/ 2147483647 w 500"/>
                    <a:gd name="T37" fmla="*/ 2147483647 h 327"/>
                    <a:gd name="T38" fmla="*/ 2147483647 w 500"/>
                    <a:gd name="T39" fmla="*/ 2147483647 h 327"/>
                    <a:gd name="T40" fmla="*/ 2147483647 w 500"/>
                    <a:gd name="T41" fmla="*/ 2147483647 h 327"/>
                    <a:gd name="T42" fmla="*/ 2147483647 w 500"/>
                    <a:gd name="T43" fmla="*/ 2147483647 h 327"/>
                    <a:gd name="T44" fmla="*/ 2147483647 w 500"/>
                    <a:gd name="T45" fmla="*/ 0 h 327"/>
                    <a:gd name="T46" fmla="*/ 2147483647 w 500"/>
                    <a:gd name="T47" fmla="*/ 2147483647 h 327"/>
                    <a:gd name="T48" fmla="*/ 2147483647 w 500"/>
                    <a:gd name="T49" fmla="*/ 2147483647 h 327"/>
                    <a:gd name="T50" fmla="*/ 2147483647 w 500"/>
                    <a:gd name="T51" fmla="*/ 2147483647 h 327"/>
                    <a:gd name="T52" fmla="*/ 2147483647 w 500"/>
                    <a:gd name="T53" fmla="*/ 2147483647 h 327"/>
                    <a:gd name="T54" fmla="*/ 2147483647 w 500"/>
                    <a:gd name="T55" fmla="*/ 2147483647 h 327"/>
                    <a:gd name="T56" fmla="*/ 2147483647 w 500"/>
                    <a:gd name="T57" fmla="*/ 2147483647 h 327"/>
                    <a:gd name="T58" fmla="*/ 2147483647 w 500"/>
                    <a:gd name="T59" fmla="*/ 2147483647 h 327"/>
                    <a:gd name="T60" fmla="*/ 2147483647 w 500"/>
                    <a:gd name="T61" fmla="*/ 2147483647 h 327"/>
                    <a:gd name="T62" fmla="*/ 2147483647 w 500"/>
                    <a:gd name="T63" fmla="*/ 2147483647 h 327"/>
                    <a:gd name="T64" fmla="*/ 2147483647 w 500"/>
                    <a:gd name="T65" fmla="*/ 2147483647 h 327"/>
                    <a:gd name="T66" fmla="*/ 2147483647 w 500"/>
                    <a:gd name="T67" fmla="*/ 2147483647 h 327"/>
                    <a:gd name="T68" fmla="*/ 2147483647 w 500"/>
                    <a:gd name="T69" fmla="*/ 2147483647 h 327"/>
                    <a:gd name="T70" fmla="*/ 2147483647 w 500"/>
                    <a:gd name="T71" fmla="*/ 2147483647 h 327"/>
                    <a:gd name="T72" fmla="*/ 2147483647 w 500"/>
                    <a:gd name="T73" fmla="*/ 2147483647 h 327"/>
                    <a:gd name="T74" fmla="*/ 2147483647 w 500"/>
                    <a:gd name="T75" fmla="*/ 2147483647 h 327"/>
                    <a:gd name="T76" fmla="*/ 2147483647 w 500"/>
                    <a:gd name="T77" fmla="*/ 2147483647 h 327"/>
                    <a:gd name="T78" fmla="*/ 2147483647 w 500"/>
                    <a:gd name="T79" fmla="*/ 2147483647 h 327"/>
                    <a:gd name="T80" fmla="*/ 2147483647 w 500"/>
                    <a:gd name="T81" fmla="*/ 2147483647 h 327"/>
                    <a:gd name="T82" fmla="*/ 2147483647 w 500"/>
                    <a:gd name="T83" fmla="*/ 2147483647 h 327"/>
                    <a:gd name="T84" fmla="*/ 2147483647 w 500"/>
                    <a:gd name="T85" fmla="*/ 2147483647 h 327"/>
                    <a:gd name="T86" fmla="*/ 2147483647 w 500"/>
                    <a:gd name="T87" fmla="*/ 2147483647 h 327"/>
                    <a:gd name="T88" fmla="*/ 2147483647 w 500"/>
                    <a:gd name="T89" fmla="*/ 2147483647 h 327"/>
                    <a:gd name="T90" fmla="*/ 2147483647 w 500"/>
                    <a:gd name="T91" fmla="*/ 2147483647 h 327"/>
                    <a:gd name="T92" fmla="*/ 2147483647 w 500"/>
                    <a:gd name="T93" fmla="*/ 2147483647 h 327"/>
                    <a:gd name="T94" fmla="*/ 2147483647 w 500"/>
                    <a:gd name="T95" fmla="*/ 2147483647 h 327"/>
                    <a:gd name="T96" fmla="*/ 2147483647 w 500"/>
                    <a:gd name="T97" fmla="*/ 2147483647 h 327"/>
                    <a:gd name="T98" fmla="*/ 2147483647 w 500"/>
                    <a:gd name="T99" fmla="*/ 2147483647 h 327"/>
                    <a:gd name="T100" fmla="*/ 2147483647 w 500"/>
                    <a:gd name="T101" fmla="*/ 2147483647 h 327"/>
                    <a:gd name="T102" fmla="*/ 2147483647 w 500"/>
                    <a:gd name="T103" fmla="*/ 2147483647 h 327"/>
                    <a:gd name="T104" fmla="*/ 2147483647 w 500"/>
                    <a:gd name="T105" fmla="*/ 2147483647 h 327"/>
                    <a:gd name="T106" fmla="*/ 2147483647 w 500"/>
                    <a:gd name="T107" fmla="*/ 2147483647 h 327"/>
                    <a:gd name="T108" fmla="*/ 2147483647 w 500"/>
                    <a:gd name="T109" fmla="*/ 2147483647 h 327"/>
                    <a:gd name="T110" fmla="*/ 2147483647 w 500"/>
                    <a:gd name="T111" fmla="*/ 2147483647 h 327"/>
                    <a:gd name="T112" fmla="*/ 2147483647 w 500"/>
                    <a:gd name="T113" fmla="*/ 2147483647 h 327"/>
                    <a:gd name="T114" fmla="*/ 2147483647 w 500"/>
                    <a:gd name="T115" fmla="*/ 2147483647 h 327"/>
                    <a:gd name="T116" fmla="*/ 2147483647 w 500"/>
                    <a:gd name="T117" fmla="*/ 2147483647 h 327"/>
                    <a:gd name="T118" fmla="*/ 2147483647 w 500"/>
                    <a:gd name="T119" fmla="*/ 2147483647 h 32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500"/>
                    <a:gd name="T181" fmla="*/ 0 h 327"/>
                    <a:gd name="T182" fmla="*/ 500 w 500"/>
                    <a:gd name="T183" fmla="*/ 327 h 327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500" h="327">
                      <a:moveTo>
                        <a:pt x="328" y="271"/>
                      </a:moveTo>
                      <a:lnTo>
                        <a:pt x="334" y="270"/>
                      </a:lnTo>
                      <a:lnTo>
                        <a:pt x="335" y="270"/>
                      </a:lnTo>
                      <a:lnTo>
                        <a:pt x="345" y="267"/>
                      </a:lnTo>
                      <a:lnTo>
                        <a:pt x="349" y="266"/>
                      </a:lnTo>
                      <a:lnTo>
                        <a:pt x="359" y="264"/>
                      </a:lnTo>
                      <a:lnTo>
                        <a:pt x="361" y="263"/>
                      </a:lnTo>
                      <a:lnTo>
                        <a:pt x="365" y="263"/>
                      </a:lnTo>
                      <a:lnTo>
                        <a:pt x="368" y="263"/>
                      </a:lnTo>
                      <a:lnTo>
                        <a:pt x="388" y="258"/>
                      </a:lnTo>
                      <a:lnTo>
                        <a:pt x="389" y="258"/>
                      </a:lnTo>
                      <a:lnTo>
                        <a:pt x="397" y="256"/>
                      </a:lnTo>
                      <a:lnTo>
                        <a:pt x="408" y="253"/>
                      </a:lnTo>
                      <a:lnTo>
                        <a:pt x="418" y="251"/>
                      </a:lnTo>
                      <a:lnTo>
                        <a:pt x="425" y="249"/>
                      </a:lnTo>
                      <a:lnTo>
                        <a:pt x="426" y="246"/>
                      </a:lnTo>
                      <a:lnTo>
                        <a:pt x="438" y="234"/>
                      </a:lnTo>
                      <a:lnTo>
                        <a:pt x="439" y="234"/>
                      </a:lnTo>
                      <a:lnTo>
                        <a:pt x="444" y="233"/>
                      </a:lnTo>
                      <a:lnTo>
                        <a:pt x="453" y="234"/>
                      </a:lnTo>
                      <a:lnTo>
                        <a:pt x="456" y="231"/>
                      </a:lnTo>
                      <a:lnTo>
                        <a:pt x="465" y="226"/>
                      </a:lnTo>
                      <a:lnTo>
                        <a:pt x="468" y="224"/>
                      </a:lnTo>
                      <a:lnTo>
                        <a:pt x="468" y="223"/>
                      </a:lnTo>
                      <a:lnTo>
                        <a:pt x="474" y="220"/>
                      </a:lnTo>
                      <a:lnTo>
                        <a:pt x="474" y="219"/>
                      </a:lnTo>
                      <a:lnTo>
                        <a:pt x="472" y="212"/>
                      </a:lnTo>
                      <a:lnTo>
                        <a:pt x="476" y="208"/>
                      </a:lnTo>
                      <a:lnTo>
                        <a:pt x="476" y="206"/>
                      </a:lnTo>
                      <a:lnTo>
                        <a:pt x="480" y="202"/>
                      </a:lnTo>
                      <a:lnTo>
                        <a:pt x="482" y="201"/>
                      </a:lnTo>
                      <a:lnTo>
                        <a:pt x="490" y="195"/>
                      </a:lnTo>
                      <a:lnTo>
                        <a:pt x="493" y="190"/>
                      </a:lnTo>
                      <a:lnTo>
                        <a:pt x="499" y="185"/>
                      </a:lnTo>
                      <a:lnTo>
                        <a:pt x="487" y="176"/>
                      </a:lnTo>
                      <a:lnTo>
                        <a:pt x="483" y="172"/>
                      </a:lnTo>
                      <a:lnTo>
                        <a:pt x="478" y="169"/>
                      </a:lnTo>
                      <a:lnTo>
                        <a:pt x="475" y="165"/>
                      </a:lnTo>
                      <a:lnTo>
                        <a:pt x="457" y="147"/>
                      </a:lnTo>
                      <a:lnTo>
                        <a:pt x="451" y="147"/>
                      </a:lnTo>
                      <a:lnTo>
                        <a:pt x="451" y="145"/>
                      </a:lnTo>
                      <a:lnTo>
                        <a:pt x="450" y="145"/>
                      </a:lnTo>
                      <a:lnTo>
                        <a:pt x="447" y="130"/>
                      </a:lnTo>
                      <a:lnTo>
                        <a:pt x="456" y="113"/>
                      </a:lnTo>
                      <a:lnTo>
                        <a:pt x="447" y="105"/>
                      </a:lnTo>
                      <a:lnTo>
                        <a:pt x="447" y="104"/>
                      </a:lnTo>
                      <a:lnTo>
                        <a:pt x="454" y="92"/>
                      </a:lnTo>
                      <a:lnTo>
                        <a:pt x="457" y="88"/>
                      </a:lnTo>
                      <a:lnTo>
                        <a:pt x="454" y="90"/>
                      </a:lnTo>
                      <a:lnTo>
                        <a:pt x="461" y="79"/>
                      </a:lnTo>
                      <a:lnTo>
                        <a:pt x="461" y="70"/>
                      </a:lnTo>
                      <a:lnTo>
                        <a:pt x="468" y="58"/>
                      </a:lnTo>
                      <a:lnTo>
                        <a:pt x="472" y="56"/>
                      </a:lnTo>
                      <a:lnTo>
                        <a:pt x="471" y="55"/>
                      </a:lnTo>
                      <a:lnTo>
                        <a:pt x="465" y="49"/>
                      </a:lnTo>
                      <a:lnTo>
                        <a:pt x="456" y="49"/>
                      </a:lnTo>
                      <a:lnTo>
                        <a:pt x="444" y="45"/>
                      </a:lnTo>
                      <a:lnTo>
                        <a:pt x="436" y="37"/>
                      </a:lnTo>
                      <a:lnTo>
                        <a:pt x="438" y="34"/>
                      </a:lnTo>
                      <a:lnTo>
                        <a:pt x="435" y="22"/>
                      </a:lnTo>
                      <a:lnTo>
                        <a:pt x="424" y="12"/>
                      </a:lnTo>
                      <a:lnTo>
                        <a:pt x="422" y="11"/>
                      </a:lnTo>
                      <a:lnTo>
                        <a:pt x="415" y="12"/>
                      </a:lnTo>
                      <a:lnTo>
                        <a:pt x="404" y="0"/>
                      </a:lnTo>
                      <a:lnTo>
                        <a:pt x="403" y="0"/>
                      </a:lnTo>
                      <a:lnTo>
                        <a:pt x="395" y="2"/>
                      </a:lnTo>
                      <a:lnTo>
                        <a:pt x="370" y="8"/>
                      </a:lnTo>
                      <a:lnTo>
                        <a:pt x="354" y="11"/>
                      </a:lnTo>
                      <a:lnTo>
                        <a:pt x="346" y="12"/>
                      </a:lnTo>
                      <a:lnTo>
                        <a:pt x="345" y="13"/>
                      </a:lnTo>
                      <a:lnTo>
                        <a:pt x="342" y="13"/>
                      </a:lnTo>
                      <a:lnTo>
                        <a:pt x="335" y="15"/>
                      </a:lnTo>
                      <a:lnTo>
                        <a:pt x="325" y="18"/>
                      </a:lnTo>
                      <a:lnTo>
                        <a:pt x="311" y="20"/>
                      </a:lnTo>
                      <a:lnTo>
                        <a:pt x="292" y="24"/>
                      </a:lnTo>
                      <a:lnTo>
                        <a:pt x="285" y="26"/>
                      </a:lnTo>
                      <a:lnTo>
                        <a:pt x="282" y="26"/>
                      </a:lnTo>
                      <a:lnTo>
                        <a:pt x="278" y="27"/>
                      </a:lnTo>
                      <a:lnTo>
                        <a:pt x="270" y="29"/>
                      </a:lnTo>
                      <a:lnTo>
                        <a:pt x="237" y="36"/>
                      </a:lnTo>
                      <a:lnTo>
                        <a:pt x="228" y="38"/>
                      </a:lnTo>
                      <a:lnTo>
                        <a:pt x="227" y="38"/>
                      </a:lnTo>
                      <a:lnTo>
                        <a:pt x="220" y="40"/>
                      </a:lnTo>
                      <a:lnTo>
                        <a:pt x="217" y="40"/>
                      </a:lnTo>
                      <a:lnTo>
                        <a:pt x="205" y="43"/>
                      </a:lnTo>
                      <a:lnTo>
                        <a:pt x="188" y="45"/>
                      </a:lnTo>
                      <a:lnTo>
                        <a:pt x="181" y="47"/>
                      </a:lnTo>
                      <a:lnTo>
                        <a:pt x="177" y="48"/>
                      </a:lnTo>
                      <a:lnTo>
                        <a:pt x="173" y="48"/>
                      </a:lnTo>
                      <a:lnTo>
                        <a:pt x="149" y="54"/>
                      </a:lnTo>
                      <a:lnTo>
                        <a:pt x="130" y="56"/>
                      </a:lnTo>
                      <a:lnTo>
                        <a:pt x="126" y="58"/>
                      </a:lnTo>
                      <a:lnTo>
                        <a:pt x="120" y="59"/>
                      </a:lnTo>
                      <a:lnTo>
                        <a:pt x="119" y="59"/>
                      </a:lnTo>
                      <a:lnTo>
                        <a:pt x="115" y="59"/>
                      </a:lnTo>
                      <a:lnTo>
                        <a:pt x="105" y="62"/>
                      </a:lnTo>
                      <a:lnTo>
                        <a:pt x="83" y="66"/>
                      </a:lnTo>
                      <a:lnTo>
                        <a:pt x="72" y="69"/>
                      </a:lnTo>
                      <a:lnTo>
                        <a:pt x="67" y="69"/>
                      </a:lnTo>
                      <a:lnTo>
                        <a:pt x="59" y="70"/>
                      </a:lnTo>
                      <a:lnTo>
                        <a:pt x="54" y="41"/>
                      </a:lnTo>
                      <a:lnTo>
                        <a:pt x="26" y="62"/>
                      </a:lnTo>
                      <a:lnTo>
                        <a:pt x="5" y="80"/>
                      </a:lnTo>
                      <a:lnTo>
                        <a:pt x="0" y="83"/>
                      </a:lnTo>
                      <a:lnTo>
                        <a:pt x="2" y="94"/>
                      </a:lnTo>
                      <a:lnTo>
                        <a:pt x="2" y="97"/>
                      </a:lnTo>
                      <a:lnTo>
                        <a:pt x="5" y="112"/>
                      </a:lnTo>
                      <a:lnTo>
                        <a:pt x="6" y="120"/>
                      </a:lnTo>
                      <a:lnTo>
                        <a:pt x="9" y="134"/>
                      </a:lnTo>
                      <a:lnTo>
                        <a:pt x="9" y="135"/>
                      </a:lnTo>
                      <a:lnTo>
                        <a:pt x="11" y="148"/>
                      </a:lnTo>
                      <a:lnTo>
                        <a:pt x="13" y="156"/>
                      </a:lnTo>
                      <a:lnTo>
                        <a:pt x="15" y="173"/>
                      </a:lnTo>
                      <a:lnTo>
                        <a:pt x="16" y="174"/>
                      </a:lnTo>
                      <a:lnTo>
                        <a:pt x="18" y="188"/>
                      </a:lnTo>
                      <a:lnTo>
                        <a:pt x="19" y="191"/>
                      </a:lnTo>
                      <a:lnTo>
                        <a:pt x="20" y="199"/>
                      </a:lnTo>
                      <a:lnTo>
                        <a:pt x="20" y="202"/>
                      </a:lnTo>
                      <a:lnTo>
                        <a:pt x="20" y="203"/>
                      </a:lnTo>
                      <a:lnTo>
                        <a:pt x="23" y="210"/>
                      </a:lnTo>
                      <a:lnTo>
                        <a:pt x="23" y="217"/>
                      </a:lnTo>
                      <a:lnTo>
                        <a:pt x="24" y="227"/>
                      </a:lnTo>
                      <a:lnTo>
                        <a:pt x="24" y="228"/>
                      </a:lnTo>
                      <a:lnTo>
                        <a:pt x="26" y="233"/>
                      </a:lnTo>
                      <a:lnTo>
                        <a:pt x="27" y="244"/>
                      </a:lnTo>
                      <a:lnTo>
                        <a:pt x="29" y="246"/>
                      </a:lnTo>
                      <a:lnTo>
                        <a:pt x="29" y="249"/>
                      </a:lnTo>
                      <a:lnTo>
                        <a:pt x="30" y="252"/>
                      </a:lnTo>
                      <a:lnTo>
                        <a:pt x="31" y="269"/>
                      </a:lnTo>
                      <a:lnTo>
                        <a:pt x="33" y="270"/>
                      </a:lnTo>
                      <a:lnTo>
                        <a:pt x="34" y="278"/>
                      </a:lnTo>
                      <a:lnTo>
                        <a:pt x="34" y="280"/>
                      </a:lnTo>
                      <a:lnTo>
                        <a:pt x="36" y="289"/>
                      </a:lnTo>
                      <a:lnTo>
                        <a:pt x="37" y="294"/>
                      </a:lnTo>
                      <a:lnTo>
                        <a:pt x="37" y="296"/>
                      </a:lnTo>
                      <a:lnTo>
                        <a:pt x="37" y="299"/>
                      </a:lnTo>
                      <a:lnTo>
                        <a:pt x="41" y="323"/>
                      </a:lnTo>
                      <a:lnTo>
                        <a:pt x="41" y="324"/>
                      </a:lnTo>
                      <a:lnTo>
                        <a:pt x="42" y="326"/>
                      </a:lnTo>
                      <a:lnTo>
                        <a:pt x="44" y="326"/>
                      </a:lnTo>
                      <a:lnTo>
                        <a:pt x="51" y="324"/>
                      </a:lnTo>
                      <a:lnTo>
                        <a:pt x="54" y="324"/>
                      </a:lnTo>
                      <a:lnTo>
                        <a:pt x="54" y="323"/>
                      </a:lnTo>
                      <a:lnTo>
                        <a:pt x="91" y="317"/>
                      </a:lnTo>
                      <a:lnTo>
                        <a:pt x="94" y="316"/>
                      </a:lnTo>
                      <a:lnTo>
                        <a:pt x="99" y="314"/>
                      </a:lnTo>
                      <a:lnTo>
                        <a:pt x="103" y="314"/>
                      </a:lnTo>
                      <a:lnTo>
                        <a:pt x="117" y="312"/>
                      </a:lnTo>
                      <a:lnTo>
                        <a:pt x="120" y="312"/>
                      </a:lnTo>
                      <a:lnTo>
                        <a:pt x="127" y="310"/>
                      </a:lnTo>
                      <a:lnTo>
                        <a:pt x="130" y="310"/>
                      </a:lnTo>
                      <a:lnTo>
                        <a:pt x="133" y="309"/>
                      </a:lnTo>
                      <a:lnTo>
                        <a:pt x="134" y="309"/>
                      </a:lnTo>
                      <a:lnTo>
                        <a:pt x="159" y="305"/>
                      </a:lnTo>
                      <a:lnTo>
                        <a:pt x="162" y="303"/>
                      </a:lnTo>
                      <a:lnTo>
                        <a:pt x="173" y="302"/>
                      </a:lnTo>
                      <a:lnTo>
                        <a:pt x="176" y="301"/>
                      </a:lnTo>
                      <a:lnTo>
                        <a:pt x="177" y="301"/>
                      </a:lnTo>
                      <a:lnTo>
                        <a:pt x="181" y="301"/>
                      </a:lnTo>
                      <a:lnTo>
                        <a:pt x="203" y="296"/>
                      </a:lnTo>
                      <a:lnTo>
                        <a:pt x="206" y="295"/>
                      </a:lnTo>
                      <a:lnTo>
                        <a:pt x="216" y="294"/>
                      </a:lnTo>
                      <a:lnTo>
                        <a:pt x="219" y="292"/>
                      </a:lnTo>
                      <a:lnTo>
                        <a:pt x="225" y="291"/>
                      </a:lnTo>
                      <a:lnTo>
                        <a:pt x="227" y="291"/>
                      </a:lnTo>
                      <a:lnTo>
                        <a:pt x="238" y="289"/>
                      </a:lnTo>
                      <a:lnTo>
                        <a:pt x="246" y="287"/>
                      </a:lnTo>
                      <a:lnTo>
                        <a:pt x="286" y="280"/>
                      </a:lnTo>
                      <a:lnTo>
                        <a:pt x="289" y="280"/>
                      </a:lnTo>
                      <a:lnTo>
                        <a:pt x="289" y="278"/>
                      </a:lnTo>
                      <a:lnTo>
                        <a:pt x="292" y="278"/>
                      </a:lnTo>
                      <a:lnTo>
                        <a:pt x="302" y="277"/>
                      </a:lnTo>
                      <a:lnTo>
                        <a:pt x="310" y="274"/>
                      </a:lnTo>
                      <a:lnTo>
                        <a:pt x="322" y="273"/>
                      </a:lnTo>
                      <a:lnTo>
                        <a:pt x="328" y="271"/>
                      </a:lnTo>
                    </a:path>
                  </a:pathLst>
                </a:custGeom>
                <a:solidFill>
                  <a:srgbClr val="67BD62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6" name="Freeform 208"/>
                <p:cNvSpPr>
                  <a:spLocks/>
                </p:cNvSpPr>
                <p:nvPr/>
              </p:nvSpPr>
              <p:spPr bwMode="auto">
                <a:xfrm>
                  <a:off x="7620990" y="2408063"/>
                  <a:ext cx="236538" cy="217487"/>
                </a:xfrm>
                <a:custGeom>
                  <a:avLst/>
                  <a:gdLst>
                    <a:gd name="T0" fmla="*/ 2147483647 w 149"/>
                    <a:gd name="T1" fmla="*/ 2147483647 h 148"/>
                    <a:gd name="T2" fmla="*/ 2147483647 w 149"/>
                    <a:gd name="T3" fmla="*/ 2147483647 h 148"/>
                    <a:gd name="T4" fmla="*/ 2147483647 w 149"/>
                    <a:gd name="T5" fmla="*/ 2147483647 h 148"/>
                    <a:gd name="T6" fmla="*/ 2147483647 w 149"/>
                    <a:gd name="T7" fmla="*/ 2147483647 h 148"/>
                    <a:gd name="T8" fmla="*/ 2147483647 w 149"/>
                    <a:gd name="T9" fmla="*/ 2147483647 h 148"/>
                    <a:gd name="T10" fmla="*/ 2147483647 w 149"/>
                    <a:gd name="T11" fmla="*/ 2147483647 h 148"/>
                    <a:gd name="T12" fmla="*/ 2147483647 w 149"/>
                    <a:gd name="T13" fmla="*/ 2147483647 h 148"/>
                    <a:gd name="T14" fmla="*/ 2147483647 w 149"/>
                    <a:gd name="T15" fmla="*/ 2147483647 h 148"/>
                    <a:gd name="T16" fmla="*/ 2147483647 w 149"/>
                    <a:gd name="T17" fmla="*/ 2147483647 h 148"/>
                    <a:gd name="T18" fmla="*/ 2147483647 w 149"/>
                    <a:gd name="T19" fmla="*/ 2147483647 h 148"/>
                    <a:gd name="T20" fmla="*/ 2147483647 w 149"/>
                    <a:gd name="T21" fmla="*/ 2147483647 h 148"/>
                    <a:gd name="T22" fmla="*/ 2147483647 w 149"/>
                    <a:gd name="T23" fmla="*/ 2147483647 h 148"/>
                    <a:gd name="T24" fmla="*/ 2147483647 w 149"/>
                    <a:gd name="T25" fmla="*/ 2147483647 h 148"/>
                    <a:gd name="T26" fmla="*/ 2147483647 w 149"/>
                    <a:gd name="T27" fmla="*/ 2147483647 h 148"/>
                    <a:gd name="T28" fmla="*/ 2147483647 w 149"/>
                    <a:gd name="T29" fmla="*/ 2147483647 h 148"/>
                    <a:gd name="T30" fmla="*/ 2147483647 w 149"/>
                    <a:gd name="T31" fmla="*/ 2147483647 h 148"/>
                    <a:gd name="T32" fmla="*/ 2147483647 w 149"/>
                    <a:gd name="T33" fmla="*/ 2147483647 h 148"/>
                    <a:gd name="T34" fmla="*/ 2147483647 w 149"/>
                    <a:gd name="T35" fmla="*/ 2147483647 h 148"/>
                    <a:gd name="T36" fmla="*/ 2147483647 w 149"/>
                    <a:gd name="T37" fmla="*/ 2147483647 h 148"/>
                    <a:gd name="T38" fmla="*/ 2147483647 w 149"/>
                    <a:gd name="T39" fmla="*/ 2147483647 h 148"/>
                    <a:gd name="T40" fmla="*/ 2147483647 w 149"/>
                    <a:gd name="T41" fmla="*/ 2147483647 h 148"/>
                    <a:gd name="T42" fmla="*/ 2147483647 w 149"/>
                    <a:gd name="T43" fmla="*/ 0 h 148"/>
                    <a:gd name="T44" fmla="*/ 2147483647 w 149"/>
                    <a:gd name="T45" fmla="*/ 2147483647 h 148"/>
                    <a:gd name="T46" fmla="*/ 2147483647 w 149"/>
                    <a:gd name="T47" fmla="*/ 2147483647 h 148"/>
                    <a:gd name="T48" fmla="*/ 2147483647 w 149"/>
                    <a:gd name="T49" fmla="*/ 2147483647 h 148"/>
                    <a:gd name="T50" fmla="*/ 2147483647 w 149"/>
                    <a:gd name="T51" fmla="*/ 2147483647 h 148"/>
                    <a:gd name="T52" fmla="*/ 2147483647 w 149"/>
                    <a:gd name="T53" fmla="*/ 2147483647 h 148"/>
                    <a:gd name="T54" fmla="*/ 2147483647 w 149"/>
                    <a:gd name="T55" fmla="*/ 2147483647 h 148"/>
                    <a:gd name="T56" fmla="*/ 2147483647 w 149"/>
                    <a:gd name="T57" fmla="*/ 2147483647 h 148"/>
                    <a:gd name="T58" fmla="*/ 2147483647 w 149"/>
                    <a:gd name="T59" fmla="*/ 2147483647 h 148"/>
                    <a:gd name="T60" fmla="*/ 2147483647 w 149"/>
                    <a:gd name="T61" fmla="*/ 2147483647 h 148"/>
                    <a:gd name="T62" fmla="*/ 2147483647 w 149"/>
                    <a:gd name="T63" fmla="*/ 2147483647 h 148"/>
                    <a:gd name="T64" fmla="*/ 2147483647 w 149"/>
                    <a:gd name="T65" fmla="*/ 2147483647 h 148"/>
                    <a:gd name="T66" fmla="*/ 2147483647 w 149"/>
                    <a:gd name="T67" fmla="*/ 2147483647 h 148"/>
                    <a:gd name="T68" fmla="*/ 2147483647 w 149"/>
                    <a:gd name="T69" fmla="*/ 2147483647 h 148"/>
                    <a:gd name="T70" fmla="*/ 2147483647 w 149"/>
                    <a:gd name="T71" fmla="*/ 2147483647 h 148"/>
                    <a:gd name="T72" fmla="*/ 0 w 149"/>
                    <a:gd name="T73" fmla="*/ 2147483647 h 148"/>
                    <a:gd name="T74" fmla="*/ 2147483647 w 149"/>
                    <a:gd name="T75" fmla="*/ 2147483647 h 148"/>
                    <a:gd name="T76" fmla="*/ 2147483647 w 149"/>
                    <a:gd name="T77" fmla="*/ 2147483647 h 148"/>
                    <a:gd name="T78" fmla="*/ 2147483647 w 149"/>
                    <a:gd name="T79" fmla="*/ 2147483647 h 148"/>
                    <a:gd name="T80" fmla="*/ 2147483647 w 149"/>
                    <a:gd name="T81" fmla="*/ 2147483647 h 148"/>
                    <a:gd name="T82" fmla="*/ 2147483647 w 149"/>
                    <a:gd name="T83" fmla="*/ 2147483647 h 148"/>
                    <a:gd name="T84" fmla="*/ 2147483647 w 149"/>
                    <a:gd name="T85" fmla="*/ 2147483647 h 148"/>
                    <a:gd name="T86" fmla="*/ 2147483647 w 149"/>
                    <a:gd name="T87" fmla="*/ 2147483647 h 148"/>
                    <a:gd name="T88" fmla="*/ 2147483647 w 149"/>
                    <a:gd name="T89" fmla="*/ 2147483647 h 148"/>
                    <a:gd name="T90" fmla="*/ 2147483647 w 149"/>
                    <a:gd name="T91" fmla="*/ 2147483647 h 148"/>
                    <a:gd name="T92" fmla="*/ 2147483647 w 149"/>
                    <a:gd name="T93" fmla="*/ 2147483647 h 148"/>
                    <a:gd name="T94" fmla="*/ 2147483647 w 149"/>
                    <a:gd name="T95" fmla="*/ 2147483647 h 148"/>
                    <a:gd name="T96" fmla="*/ 2147483647 w 149"/>
                    <a:gd name="T97" fmla="*/ 2147483647 h 148"/>
                    <a:gd name="T98" fmla="*/ 2147483647 w 149"/>
                    <a:gd name="T99" fmla="*/ 2147483647 h 148"/>
                    <a:gd name="T100" fmla="*/ 2147483647 w 149"/>
                    <a:gd name="T101" fmla="*/ 2147483647 h 148"/>
                    <a:gd name="T102" fmla="*/ 2147483647 w 149"/>
                    <a:gd name="T103" fmla="*/ 2147483647 h 148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49"/>
                    <a:gd name="T157" fmla="*/ 0 h 148"/>
                    <a:gd name="T158" fmla="*/ 149 w 149"/>
                    <a:gd name="T159" fmla="*/ 148 h 148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49" h="148">
                      <a:moveTo>
                        <a:pt x="52" y="117"/>
                      </a:moveTo>
                      <a:lnTo>
                        <a:pt x="62" y="105"/>
                      </a:lnTo>
                      <a:lnTo>
                        <a:pt x="78" y="102"/>
                      </a:lnTo>
                      <a:lnTo>
                        <a:pt x="87" y="97"/>
                      </a:lnTo>
                      <a:lnTo>
                        <a:pt x="95" y="97"/>
                      </a:lnTo>
                      <a:lnTo>
                        <a:pt x="96" y="95"/>
                      </a:lnTo>
                      <a:lnTo>
                        <a:pt x="110" y="90"/>
                      </a:lnTo>
                      <a:lnTo>
                        <a:pt x="135" y="80"/>
                      </a:lnTo>
                      <a:lnTo>
                        <a:pt x="141" y="76"/>
                      </a:lnTo>
                      <a:lnTo>
                        <a:pt x="143" y="76"/>
                      </a:lnTo>
                      <a:lnTo>
                        <a:pt x="145" y="76"/>
                      </a:lnTo>
                      <a:lnTo>
                        <a:pt x="148" y="63"/>
                      </a:lnTo>
                      <a:lnTo>
                        <a:pt x="143" y="45"/>
                      </a:lnTo>
                      <a:lnTo>
                        <a:pt x="143" y="42"/>
                      </a:lnTo>
                      <a:lnTo>
                        <a:pt x="142" y="40"/>
                      </a:lnTo>
                      <a:lnTo>
                        <a:pt x="142" y="38"/>
                      </a:lnTo>
                      <a:lnTo>
                        <a:pt x="141" y="38"/>
                      </a:lnTo>
                      <a:lnTo>
                        <a:pt x="139" y="31"/>
                      </a:lnTo>
                      <a:lnTo>
                        <a:pt x="138" y="29"/>
                      </a:lnTo>
                      <a:lnTo>
                        <a:pt x="134" y="9"/>
                      </a:lnTo>
                      <a:lnTo>
                        <a:pt x="131" y="2"/>
                      </a:lnTo>
                      <a:lnTo>
                        <a:pt x="131" y="0"/>
                      </a:lnTo>
                      <a:lnTo>
                        <a:pt x="110" y="5"/>
                      </a:lnTo>
                      <a:lnTo>
                        <a:pt x="107" y="6"/>
                      </a:lnTo>
                      <a:lnTo>
                        <a:pt x="106" y="6"/>
                      </a:lnTo>
                      <a:lnTo>
                        <a:pt x="105" y="6"/>
                      </a:lnTo>
                      <a:lnTo>
                        <a:pt x="91" y="9"/>
                      </a:lnTo>
                      <a:lnTo>
                        <a:pt x="87" y="11"/>
                      </a:lnTo>
                      <a:lnTo>
                        <a:pt x="76" y="13"/>
                      </a:lnTo>
                      <a:lnTo>
                        <a:pt x="52" y="23"/>
                      </a:lnTo>
                      <a:lnTo>
                        <a:pt x="52" y="19"/>
                      </a:lnTo>
                      <a:lnTo>
                        <a:pt x="37" y="23"/>
                      </a:lnTo>
                      <a:lnTo>
                        <a:pt x="34" y="23"/>
                      </a:lnTo>
                      <a:lnTo>
                        <a:pt x="8" y="29"/>
                      </a:lnTo>
                      <a:lnTo>
                        <a:pt x="2" y="30"/>
                      </a:lnTo>
                      <a:lnTo>
                        <a:pt x="0" y="30"/>
                      </a:lnTo>
                      <a:lnTo>
                        <a:pt x="1" y="36"/>
                      </a:lnTo>
                      <a:lnTo>
                        <a:pt x="5" y="63"/>
                      </a:lnTo>
                      <a:lnTo>
                        <a:pt x="8" y="72"/>
                      </a:lnTo>
                      <a:lnTo>
                        <a:pt x="8" y="76"/>
                      </a:lnTo>
                      <a:lnTo>
                        <a:pt x="8" y="79"/>
                      </a:lnTo>
                      <a:lnTo>
                        <a:pt x="9" y="87"/>
                      </a:lnTo>
                      <a:lnTo>
                        <a:pt x="12" y="97"/>
                      </a:lnTo>
                      <a:lnTo>
                        <a:pt x="12" y="99"/>
                      </a:lnTo>
                      <a:lnTo>
                        <a:pt x="12" y="104"/>
                      </a:lnTo>
                      <a:lnTo>
                        <a:pt x="22" y="119"/>
                      </a:lnTo>
                      <a:lnTo>
                        <a:pt x="5" y="135"/>
                      </a:lnTo>
                      <a:lnTo>
                        <a:pt x="15" y="147"/>
                      </a:lnTo>
                      <a:lnTo>
                        <a:pt x="34" y="134"/>
                      </a:lnTo>
                      <a:lnTo>
                        <a:pt x="42" y="123"/>
                      </a:lnTo>
                      <a:lnTo>
                        <a:pt x="52" y="117"/>
                      </a:lnTo>
                    </a:path>
                  </a:pathLst>
                </a:custGeom>
                <a:solidFill>
                  <a:srgbClr val="357632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7" name="Freeform 209"/>
                <p:cNvSpPr>
                  <a:spLocks/>
                </p:cNvSpPr>
                <p:nvPr/>
              </p:nvSpPr>
              <p:spPr bwMode="auto">
                <a:xfrm>
                  <a:off x="7284440" y="3031950"/>
                  <a:ext cx="36513" cy="31750"/>
                </a:xfrm>
                <a:custGeom>
                  <a:avLst/>
                  <a:gdLst>
                    <a:gd name="T0" fmla="*/ 0 w 23"/>
                    <a:gd name="T1" fmla="*/ 2147483647 h 22"/>
                    <a:gd name="T2" fmla="*/ 2147483647 w 23"/>
                    <a:gd name="T3" fmla="*/ 2147483647 h 22"/>
                    <a:gd name="T4" fmla="*/ 2147483647 w 23"/>
                    <a:gd name="T5" fmla="*/ 2147483647 h 22"/>
                    <a:gd name="T6" fmla="*/ 2147483647 w 23"/>
                    <a:gd name="T7" fmla="*/ 2147483647 h 22"/>
                    <a:gd name="T8" fmla="*/ 2147483647 w 23"/>
                    <a:gd name="T9" fmla="*/ 2147483647 h 22"/>
                    <a:gd name="T10" fmla="*/ 2147483647 w 23"/>
                    <a:gd name="T11" fmla="*/ 2147483647 h 22"/>
                    <a:gd name="T12" fmla="*/ 2147483647 w 23"/>
                    <a:gd name="T13" fmla="*/ 2147483647 h 22"/>
                    <a:gd name="T14" fmla="*/ 2147483647 w 23"/>
                    <a:gd name="T15" fmla="*/ 0 h 22"/>
                    <a:gd name="T16" fmla="*/ 2147483647 w 23"/>
                    <a:gd name="T17" fmla="*/ 2147483647 h 22"/>
                    <a:gd name="T18" fmla="*/ 2147483647 w 23"/>
                    <a:gd name="T19" fmla="*/ 2147483647 h 22"/>
                    <a:gd name="T20" fmla="*/ 0 w 23"/>
                    <a:gd name="T21" fmla="*/ 2147483647 h 2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3"/>
                    <a:gd name="T34" fmla="*/ 0 h 22"/>
                    <a:gd name="T35" fmla="*/ 23 w 23"/>
                    <a:gd name="T36" fmla="*/ 22 h 2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3" h="22">
                      <a:moveTo>
                        <a:pt x="0" y="7"/>
                      </a:moveTo>
                      <a:lnTo>
                        <a:pt x="8" y="12"/>
                      </a:lnTo>
                      <a:lnTo>
                        <a:pt x="10" y="15"/>
                      </a:lnTo>
                      <a:lnTo>
                        <a:pt x="11" y="21"/>
                      </a:lnTo>
                      <a:lnTo>
                        <a:pt x="16" y="14"/>
                      </a:lnTo>
                      <a:lnTo>
                        <a:pt x="22" y="7"/>
                      </a:lnTo>
                      <a:lnTo>
                        <a:pt x="10" y="0"/>
                      </a:lnTo>
                      <a:lnTo>
                        <a:pt x="3" y="1"/>
                      </a:lnTo>
                      <a:lnTo>
                        <a:pt x="3" y="4"/>
                      </a:lnTo>
                      <a:lnTo>
                        <a:pt x="0" y="7"/>
                      </a:lnTo>
                    </a:path>
                  </a:pathLst>
                </a:custGeom>
                <a:solidFill>
                  <a:srgbClr val="E7E6E6">
                    <a:lumMod val="75000"/>
                  </a:srgbClr>
                </a:solidFill>
                <a:ln w="6350" cap="rnd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8" name="Freeform 210"/>
                <p:cNvSpPr>
                  <a:spLocks/>
                </p:cNvSpPr>
                <p:nvPr/>
              </p:nvSpPr>
              <p:spPr bwMode="auto">
                <a:xfrm>
                  <a:off x="7427315" y="2855738"/>
                  <a:ext cx="144463" cy="222250"/>
                </a:xfrm>
                <a:custGeom>
                  <a:avLst/>
                  <a:gdLst>
                    <a:gd name="T0" fmla="*/ 2147483647 w 91"/>
                    <a:gd name="T1" fmla="*/ 2147483647 h 151"/>
                    <a:gd name="T2" fmla="*/ 2147483647 w 91"/>
                    <a:gd name="T3" fmla="*/ 2147483647 h 151"/>
                    <a:gd name="T4" fmla="*/ 2147483647 w 91"/>
                    <a:gd name="T5" fmla="*/ 2147483647 h 151"/>
                    <a:gd name="T6" fmla="*/ 2147483647 w 91"/>
                    <a:gd name="T7" fmla="*/ 2147483647 h 151"/>
                    <a:gd name="T8" fmla="*/ 2147483647 w 91"/>
                    <a:gd name="T9" fmla="*/ 2147483647 h 151"/>
                    <a:gd name="T10" fmla="*/ 2147483647 w 91"/>
                    <a:gd name="T11" fmla="*/ 2147483647 h 151"/>
                    <a:gd name="T12" fmla="*/ 2147483647 w 91"/>
                    <a:gd name="T13" fmla="*/ 2147483647 h 151"/>
                    <a:gd name="T14" fmla="*/ 2147483647 w 91"/>
                    <a:gd name="T15" fmla="*/ 2147483647 h 151"/>
                    <a:gd name="T16" fmla="*/ 2147483647 w 91"/>
                    <a:gd name="T17" fmla="*/ 0 h 151"/>
                    <a:gd name="T18" fmla="*/ 2147483647 w 91"/>
                    <a:gd name="T19" fmla="*/ 2147483647 h 151"/>
                    <a:gd name="T20" fmla="*/ 2147483647 w 91"/>
                    <a:gd name="T21" fmla="*/ 2147483647 h 151"/>
                    <a:gd name="T22" fmla="*/ 2147483647 w 91"/>
                    <a:gd name="T23" fmla="*/ 2147483647 h 151"/>
                    <a:gd name="T24" fmla="*/ 0 w 91"/>
                    <a:gd name="T25" fmla="*/ 2147483647 h 151"/>
                    <a:gd name="T26" fmla="*/ 0 w 91"/>
                    <a:gd name="T27" fmla="*/ 2147483647 h 151"/>
                    <a:gd name="T28" fmla="*/ 0 w 91"/>
                    <a:gd name="T29" fmla="*/ 2147483647 h 151"/>
                    <a:gd name="T30" fmla="*/ 2147483647 w 91"/>
                    <a:gd name="T31" fmla="*/ 2147483647 h 151"/>
                    <a:gd name="T32" fmla="*/ 2147483647 w 91"/>
                    <a:gd name="T33" fmla="*/ 2147483647 h 151"/>
                    <a:gd name="T34" fmla="*/ 2147483647 w 91"/>
                    <a:gd name="T35" fmla="*/ 2147483647 h 151"/>
                    <a:gd name="T36" fmla="*/ 2147483647 w 91"/>
                    <a:gd name="T37" fmla="*/ 2147483647 h 151"/>
                    <a:gd name="T38" fmla="*/ 2147483647 w 91"/>
                    <a:gd name="T39" fmla="*/ 2147483647 h 151"/>
                    <a:gd name="T40" fmla="*/ 2147483647 w 91"/>
                    <a:gd name="T41" fmla="*/ 2147483647 h 151"/>
                    <a:gd name="T42" fmla="*/ 2147483647 w 91"/>
                    <a:gd name="T43" fmla="*/ 2147483647 h 151"/>
                    <a:gd name="T44" fmla="*/ 2147483647 w 91"/>
                    <a:gd name="T45" fmla="*/ 2147483647 h 151"/>
                    <a:gd name="T46" fmla="*/ 2147483647 w 91"/>
                    <a:gd name="T47" fmla="*/ 2147483647 h 151"/>
                    <a:gd name="T48" fmla="*/ 2147483647 w 91"/>
                    <a:gd name="T49" fmla="*/ 2147483647 h 151"/>
                    <a:gd name="T50" fmla="*/ 2147483647 w 91"/>
                    <a:gd name="T51" fmla="*/ 2147483647 h 151"/>
                    <a:gd name="T52" fmla="*/ 2147483647 w 91"/>
                    <a:gd name="T53" fmla="*/ 2147483647 h 151"/>
                    <a:gd name="T54" fmla="*/ 2147483647 w 91"/>
                    <a:gd name="T55" fmla="*/ 2147483647 h 151"/>
                    <a:gd name="T56" fmla="*/ 2147483647 w 91"/>
                    <a:gd name="T57" fmla="*/ 2147483647 h 151"/>
                    <a:gd name="T58" fmla="*/ 2147483647 w 91"/>
                    <a:gd name="T59" fmla="*/ 2147483647 h 151"/>
                    <a:gd name="T60" fmla="*/ 2147483647 w 91"/>
                    <a:gd name="T61" fmla="*/ 2147483647 h 151"/>
                    <a:gd name="T62" fmla="*/ 2147483647 w 91"/>
                    <a:gd name="T63" fmla="*/ 2147483647 h 151"/>
                    <a:gd name="T64" fmla="*/ 2147483647 w 91"/>
                    <a:gd name="T65" fmla="*/ 2147483647 h 151"/>
                    <a:gd name="T66" fmla="*/ 2147483647 w 91"/>
                    <a:gd name="T67" fmla="*/ 2147483647 h 151"/>
                    <a:gd name="T68" fmla="*/ 2147483647 w 91"/>
                    <a:gd name="T69" fmla="*/ 2147483647 h 151"/>
                    <a:gd name="T70" fmla="*/ 2147483647 w 91"/>
                    <a:gd name="T71" fmla="*/ 2147483647 h 151"/>
                    <a:gd name="T72" fmla="*/ 2147483647 w 91"/>
                    <a:gd name="T73" fmla="*/ 2147483647 h 151"/>
                    <a:gd name="T74" fmla="*/ 2147483647 w 91"/>
                    <a:gd name="T75" fmla="*/ 2147483647 h 151"/>
                    <a:gd name="T76" fmla="*/ 2147483647 w 91"/>
                    <a:gd name="T77" fmla="*/ 2147483647 h 151"/>
                    <a:gd name="T78" fmla="*/ 2147483647 w 91"/>
                    <a:gd name="T79" fmla="*/ 2147483647 h 151"/>
                    <a:gd name="T80" fmla="*/ 2147483647 w 91"/>
                    <a:gd name="T81" fmla="*/ 2147483647 h 151"/>
                    <a:gd name="T82" fmla="*/ 2147483647 w 91"/>
                    <a:gd name="T83" fmla="*/ 2147483647 h 151"/>
                    <a:gd name="T84" fmla="*/ 2147483647 w 91"/>
                    <a:gd name="T85" fmla="*/ 2147483647 h 151"/>
                    <a:gd name="T86" fmla="*/ 2147483647 w 91"/>
                    <a:gd name="T87" fmla="*/ 2147483647 h 151"/>
                    <a:gd name="T88" fmla="*/ 2147483647 w 91"/>
                    <a:gd name="T89" fmla="*/ 2147483647 h 151"/>
                    <a:gd name="T90" fmla="*/ 2147483647 w 91"/>
                    <a:gd name="T91" fmla="*/ 2147483647 h 151"/>
                    <a:gd name="T92" fmla="*/ 2147483647 w 91"/>
                    <a:gd name="T93" fmla="*/ 2147483647 h 151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1"/>
                    <a:gd name="T142" fmla="*/ 0 h 151"/>
                    <a:gd name="T143" fmla="*/ 91 w 91"/>
                    <a:gd name="T144" fmla="*/ 151 h 151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1" h="151">
                      <a:moveTo>
                        <a:pt x="30" y="50"/>
                      </a:moveTo>
                      <a:lnTo>
                        <a:pt x="22" y="37"/>
                      </a:lnTo>
                      <a:lnTo>
                        <a:pt x="20" y="27"/>
                      </a:lnTo>
                      <a:lnTo>
                        <a:pt x="22" y="26"/>
                      </a:lnTo>
                      <a:lnTo>
                        <a:pt x="20" y="23"/>
                      </a:lnTo>
                      <a:lnTo>
                        <a:pt x="23" y="13"/>
                      </a:lnTo>
                      <a:lnTo>
                        <a:pt x="26" y="4"/>
                      </a:lnTo>
                      <a:lnTo>
                        <a:pt x="27" y="1"/>
                      </a:lnTo>
                      <a:lnTo>
                        <a:pt x="19" y="0"/>
                      </a:lnTo>
                      <a:lnTo>
                        <a:pt x="13" y="1"/>
                      </a:lnTo>
                      <a:lnTo>
                        <a:pt x="12" y="1"/>
                      </a:lnTo>
                      <a:lnTo>
                        <a:pt x="1" y="13"/>
                      </a:lnTo>
                      <a:lnTo>
                        <a:pt x="0" y="16"/>
                      </a:lnTo>
                      <a:lnTo>
                        <a:pt x="0" y="23"/>
                      </a:lnTo>
                      <a:lnTo>
                        <a:pt x="1" y="25"/>
                      </a:lnTo>
                      <a:lnTo>
                        <a:pt x="9" y="54"/>
                      </a:lnTo>
                      <a:lnTo>
                        <a:pt x="9" y="56"/>
                      </a:lnTo>
                      <a:lnTo>
                        <a:pt x="12" y="62"/>
                      </a:lnTo>
                      <a:lnTo>
                        <a:pt x="12" y="63"/>
                      </a:lnTo>
                      <a:lnTo>
                        <a:pt x="12" y="66"/>
                      </a:lnTo>
                      <a:lnTo>
                        <a:pt x="13" y="66"/>
                      </a:lnTo>
                      <a:lnTo>
                        <a:pt x="13" y="68"/>
                      </a:lnTo>
                      <a:lnTo>
                        <a:pt x="16" y="75"/>
                      </a:lnTo>
                      <a:lnTo>
                        <a:pt x="16" y="76"/>
                      </a:lnTo>
                      <a:lnTo>
                        <a:pt x="16" y="77"/>
                      </a:lnTo>
                      <a:lnTo>
                        <a:pt x="20" y="93"/>
                      </a:lnTo>
                      <a:lnTo>
                        <a:pt x="26" y="111"/>
                      </a:lnTo>
                      <a:lnTo>
                        <a:pt x="27" y="118"/>
                      </a:lnTo>
                      <a:lnTo>
                        <a:pt x="31" y="129"/>
                      </a:lnTo>
                      <a:lnTo>
                        <a:pt x="31" y="131"/>
                      </a:lnTo>
                      <a:lnTo>
                        <a:pt x="33" y="136"/>
                      </a:lnTo>
                      <a:lnTo>
                        <a:pt x="33" y="138"/>
                      </a:lnTo>
                      <a:lnTo>
                        <a:pt x="37" y="150"/>
                      </a:lnTo>
                      <a:lnTo>
                        <a:pt x="52" y="147"/>
                      </a:lnTo>
                      <a:lnTo>
                        <a:pt x="66" y="144"/>
                      </a:lnTo>
                      <a:lnTo>
                        <a:pt x="76" y="141"/>
                      </a:lnTo>
                      <a:lnTo>
                        <a:pt x="83" y="140"/>
                      </a:lnTo>
                      <a:lnTo>
                        <a:pt x="90" y="138"/>
                      </a:lnTo>
                      <a:lnTo>
                        <a:pt x="77" y="102"/>
                      </a:lnTo>
                      <a:lnTo>
                        <a:pt x="76" y="105"/>
                      </a:lnTo>
                      <a:lnTo>
                        <a:pt x="56" y="91"/>
                      </a:lnTo>
                      <a:lnTo>
                        <a:pt x="49" y="81"/>
                      </a:lnTo>
                      <a:lnTo>
                        <a:pt x="41" y="61"/>
                      </a:lnTo>
                      <a:lnTo>
                        <a:pt x="30" y="50"/>
                      </a:lnTo>
                    </a:path>
                  </a:pathLst>
                </a:custGeom>
                <a:solidFill>
                  <a:srgbClr val="67BD62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9" name="Freeform 211"/>
                <p:cNvSpPr>
                  <a:spLocks/>
                </p:cNvSpPr>
                <p:nvPr/>
              </p:nvSpPr>
              <p:spPr bwMode="auto">
                <a:xfrm>
                  <a:off x="7613053" y="2249313"/>
                  <a:ext cx="458787" cy="233362"/>
                </a:xfrm>
                <a:custGeom>
                  <a:avLst/>
                  <a:gdLst>
                    <a:gd name="T0" fmla="*/ 2147483647 w 290"/>
                    <a:gd name="T1" fmla="*/ 2147483647 h 157"/>
                    <a:gd name="T2" fmla="*/ 2147483647 w 290"/>
                    <a:gd name="T3" fmla="*/ 2147483647 h 157"/>
                    <a:gd name="T4" fmla="*/ 2147483647 w 290"/>
                    <a:gd name="T5" fmla="*/ 2147483647 h 157"/>
                    <a:gd name="T6" fmla="*/ 2147483647 w 290"/>
                    <a:gd name="T7" fmla="*/ 2147483647 h 157"/>
                    <a:gd name="T8" fmla="*/ 2147483647 w 290"/>
                    <a:gd name="T9" fmla="*/ 2147483647 h 157"/>
                    <a:gd name="T10" fmla="*/ 2147483647 w 290"/>
                    <a:gd name="T11" fmla="*/ 2147483647 h 157"/>
                    <a:gd name="T12" fmla="*/ 2147483647 w 290"/>
                    <a:gd name="T13" fmla="*/ 2147483647 h 157"/>
                    <a:gd name="T14" fmla="*/ 2147483647 w 290"/>
                    <a:gd name="T15" fmla="*/ 2147483647 h 157"/>
                    <a:gd name="T16" fmla="*/ 2147483647 w 290"/>
                    <a:gd name="T17" fmla="*/ 2147483647 h 157"/>
                    <a:gd name="T18" fmla="*/ 2147483647 w 290"/>
                    <a:gd name="T19" fmla="*/ 2147483647 h 157"/>
                    <a:gd name="T20" fmla="*/ 2147483647 w 290"/>
                    <a:gd name="T21" fmla="*/ 2147483647 h 157"/>
                    <a:gd name="T22" fmla="*/ 2147483647 w 290"/>
                    <a:gd name="T23" fmla="*/ 2147483647 h 157"/>
                    <a:gd name="T24" fmla="*/ 2147483647 w 290"/>
                    <a:gd name="T25" fmla="*/ 2147483647 h 157"/>
                    <a:gd name="T26" fmla="*/ 2147483647 w 290"/>
                    <a:gd name="T27" fmla="*/ 2147483647 h 157"/>
                    <a:gd name="T28" fmla="*/ 2147483647 w 290"/>
                    <a:gd name="T29" fmla="*/ 2147483647 h 157"/>
                    <a:gd name="T30" fmla="*/ 2147483647 w 290"/>
                    <a:gd name="T31" fmla="*/ 2147483647 h 157"/>
                    <a:gd name="T32" fmla="*/ 2147483647 w 290"/>
                    <a:gd name="T33" fmla="*/ 2147483647 h 157"/>
                    <a:gd name="T34" fmla="*/ 2147483647 w 290"/>
                    <a:gd name="T35" fmla="*/ 2147483647 h 157"/>
                    <a:gd name="T36" fmla="*/ 2147483647 w 290"/>
                    <a:gd name="T37" fmla="*/ 2147483647 h 157"/>
                    <a:gd name="T38" fmla="*/ 2147483647 w 290"/>
                    <a:gd name="T39" fmla="*/ 2147483647 h 157"/>
                    <a:gd name="T40" fmla="*/ 0 w 290"/>
                    <a:gd name="T41" fmla="*/ 2147483647 h 157"/>
                    <a:gd name="T42" fmla="*/ 2147483647 w 290"/>
                    <a:gd name="T43" fmla="*/ 2147483647 h 157"/>
                    <a:gd name="T44" fmla="*/ 2147483647 w 290"/>
                    <a:gd name="T45" fmla="*/ 2147483647 h 157"/>
                    <a:gd name="T46" fmla="*/ 2147483647 w 290"/>
                    <a:gd name="T47" fmla="*/ 2147483647 h 157"/>
                    <a:gd name="T48" fmla="*/ 2147483647 w 290"/>
                    <a:gd name="T49" fmla="*/ 2147483647 h 157"/>
                    <a:gd name="T50" fmla="*/ 2147483647 w 290"/>
                    <a:gd name="T51" fmla="*/ 2147483647 h 157"/>
                    <a:gd name="T52" fmla="*/ 2147483647 w 290"/>
                    <a:gd name="T53" fmla="*/ 2147483647 h 157"/>
                    <a:gd name="T54" fmla="*/ 2147483647 w 290"/>
                    <a:gd name="T55" fmla="*/ 2147483647 h 157"/>
                    <a:gd name="T56" fmla="*/ 2147483647 w 290"/>
                    <a:gd name="T57" fmla="*/ 2147483647 h 157"/>
                    <a:gd name="T58" fmla="*/ 2147483647 w 290"/>
                    <a:gd name="T59" fmla="*/ 2147483647 h 157"/>
                    <a:gd name="T60" fmla="*/ 2147483647 w 290"/>
                    <a:gd name="T61" fmla="*/ 2147483647 h 157"/>
                    <a:gd name="T62" fmla="*/ 2147483647 w 290"/>
                    <a:gd name="T63" fmla="*/ 2147483647 h 157"/>
                    <a:gd name="T64" fmla="*/ 2147483647 w 290"/>
                    <a:gd name="T65" fmla="*/ 2147483647 h 157"/>
                    <a:gd name="T66" fmla="*/ 2147483647 w 290"/>
                    <a:gd name="T67" fmla="*/ 2147483647 h 157"/>
                    <a:gd name="T68" fmla="*/ 2147483647 w 290"/>
                    <a:gd name="T69" fmla="*/ 2147483647 h 157"/>
                    <a:gd name="T70" fmla="*/ 2147483647 w 290"/>
                    <a:gd name="T71" fmla="*/ 2147483647 h 157"/>
                    <a:gd name="T72" fmla="*/ 2147483647 w 290"/>
                    <a:gd name="T73" fmla="*/ 2147483647 h 157"/>
                    <a:gd name="T74" fmla="*/ 2147483647 w 290"/>
                    <a:gd name="T75" fmla="*/ 2147483647 h 157"/>
                    <a:gd name="T76" fmla="*/ 2147483647 w 290"/>
                    <a:gd name="T77" fmla="*/ 2147483647 h 157"/>
                    <a:gd name="T78" fmla="*/ 2147483647 w 290"/>
                    <a:gd name="T79" fmla="*/ 2147483647 h 157"/>
                    <a:gd name="T80" fmla="*/ 2147483647 w 290"/>
                    <a:gd name="T81" fmla="*/ 2147483647 h 157"/>
                    <a:gd name="T82" fmla="*/ 2147483647 w 290"/>
                    <a:gd name="T83" fmla="*/ 2147483647 h 157"/>
                    <a:gd name="T84" fmla="*/ 2147483647 w 290"/>
                    <a:gd name="T85" fmla="*/ 2147483647 h 157"/>
                    <a:gd name="T86" fmla="*/ 2147483647 w 290"/>
                    <a:gd name="T87" fmla="*/ 2147483647 h 157"/>
                    <a:gd name="T88" fmla="*/ 2147483647 w 290"/>
                    <a:gd name="T89" fmla="*/ 2147483647 h 157"/>
                    <a:gd name="T90" fmla="*/ 2147483647 w 290"/>
                    <a:gd name="T91" fmla="*/ 2147483647 h 157"/>
                    <a:gd name="T92" fmla="*/ 2147483647 w 290"/>
                    <a:gd name="T93" fmla="*/ 2147483647 h 157"/>
                    <a:gd name="T94" fmla="*/ 2147483647 w 290"/>
                    <a:gd name="T95" fmla="*/ 2147483647 h 157"/>
                    <a:gd name="T96" fmla="*/ 2147483647 w 290"/>
                    <a:gd name="T97" fmla="*/ 2147483647 h 157"/>
                    <a:gd name="T98" fmla="*/ 2147483647 w 290"/>
                    <a:gd name="T99" fmla="*/ 2147483647 h 157"/>
                    <a:gd name="T100" fmla="*/ 2147483647 w 290"/>
                    <a:gd name="T101" fmla="*/ 2147483647 h 157"/>
                    <a:gd name="T102" fmla="*/ 2147483647 w 290"/>
                    <a:gd name="T103" fmla="*/ 2147483647 h 157"/>
                    <a:gd name="T104" fmla="*/ 2147483647 w 290"/>
                    <a:gd name="T105" fmla="*/ 2147483647 h 157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290"/>
                    <a:gd name="T160" fmla="*/ 0 h 157"/>
                    <a:gd name="T161" fmla="*/ 290 w 290"/>
                    <a:gd name="T162" fmla="*/ 157 h 157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290" h="157">
                      <a:moveTo>
                        <a:pt x="230" y="121"/>
                      </a:moveTo>
                      <a:lnTo>
                        <a:pt x="226" y="125"/>
                      </a:lnTo>
                      <a:lnTo>
                        <a:pt x="220" y="132"/>
                      </a:lnTo>
                      <a:lnTo>
                        <a:pt x="216" y="132"/>
                      </a:lnTo>
                      <a:lnTo>
                        <a:pt x="213" y="144"/>
                      </a:lnTo>
                      <a:lnTo>
                        <a:pt x="208" y="150"/>
                      </a:lnTo>
                      <a:lnTo>
                        <a:pt x="201" y="150"/>
                      </a:lnTo>
                      <a:lnTo>
                        <a:pt x="198" y="140"/>
                      </a:lnTo>
                      <a:lnTo>
                        <a:pt x="197" y="133"/>
                      </a:lnTo>
                      <a:lnTo>
                        <a:pt x="190" y="132"/>
                      </a:lnTo>
                      <a:lnTo>
                        <a:pt x="184" y="128"/>
                      </a:lnTo>
                      <a:lnTo>
                        <a:pt x="183" y="126"/>
                      </a:lnTo>
                      <a:lnTo>
                        <a:pt x="177" y="125"/>
                      </a:lnTo>
                      <a:lnTo>
                        <a:pt x="173" y="112"/>
                      </a:lnTo>
                      <a:lnTo>
                        <a:pt x="170" y="114"/>
                      </a:lnTo>
                      <a:lnTo>
                        <a:pt x="168" y="104"/>
                      </a:lnTo>
                      <a:lnTo>
                        <a:pt x="166" y="101"/>
                      </a:lnTo>
                      <a:lnTo>
                        <a:pt x="162" y="103"/>
                      </a:lnTo>
                      <a:lnTo>
                        <a:pt x="158" y="104"/>
                      </a:lnTo>
                      <a:lnTo>
                        <a:pt x="154" y="104"/>
                      </a:lnTo>
                      <a:lnTo>
                        <a:pt x="137" y="110"/>
                      </a:lnTo>
                      <a:lnTo>
                        <a:pt x="134" y="111"/>
                      </a:lnTo>
                      <a:lnTo>
                        <a:pt x="134" y="108"/>
                      </a:lnTo>
                      <a:lnTo>
                        <a:pt x="113" y="114"/>
                      </a:lnTo>
                      <a:lnTo>
                        <a:pt x="111" y="115"/>
                      </a:lnTo>
                      <a:lnTo>
                        <a:pt x="109" y="115"/>
                      </a:lnTo>
                      <a:lnTo>
                        <a:pt x="108" y="115"/>
                      </a:lnTo>
                      <a:lnTo>
                        <a:pt x="94" y="118"/>
                      </a:lnTo>
                      <a:lnTo>
                        <a:pt x="90" y="119"/>
                      </a:lnTo>
                      <a:lnTo>
                        <a:pt x="79" y="122"/>
                      </a:lnTo>
                      <a:lnTo>
                        <a:pt x="55" y="132"/>
                      </a:lnTo>
                      <a:lnTo>
                        <a:pt x="55" y="128"/>
                      </a:lnTo>
                      <a:lnTo>
                        <a:pt x="40" y="132"/>
                      </a:lnTo>
                      <a:lnTo>
                        <a:pt x="37" y="132"/>
                      </a:lnTo>
                      <a:lnTo>
                        <a:pt x="11" y="137"/>
                      </a:lnTo>
                      <a:lnTo>
                        <a:pt x="5" y="139"/>
                      </a:lnTo>
                      <a:lnTo>
                        <a:pt x="2" y="139"/>
                      </a:lnTo>
                      <a:lnTo>
                        <a:pt x="1" y="139"/>
                      </a:lnTo>
                      <a:lnTo>
                        <a:pt x="0" y="136"/>
                      </a:lnTo>
                      <a:lnTo>
                        <a:pt x="0" y="132"/>
                      </a:lnTo>
                      <a:lnTo>
                        <a:pt x="1" y="89"/>
                      </a:lnTo>
                      <a:lnTo>
                        <a:pt x="1" y="75"/>
                      </a:lnTo>
                      <a:lnTo>
                        <a:pt x="1" y="69"/>
                      </a:lnTo>
                      <a:lnTo>
                        <a:pt x="1" y="61"/>
                      </a:lnTo>
                      <a:lnTo>
                        <a:pt x="16" y="58"/>
                      </a:lnTo>
                      <a:lnTo>
                        <a:pt x="19" y="58"/>
                      </a:lnTo>
                      <a:lnTo>
                        <a:pt x="20" y="58"/>
                      </a:lnTo>
                      <a:lnTo>
                        <a:pt x="20" y="57"/>
                      </a:lnTo>
                      <a:lnTo>
                        <a:pt x="22" y="57"/>
                      </a:lnTo>
                      <a:lnTo>
                        <a:pt x="27" y="57"/>
                      </a:lnTo>
                      <a:lnTo>
                        <a:pt x="41" y="52"/>
                      </a:lnTo>
                      <a:lnTo>
                        <a:pt x="61" y="50"/>
                      </a:lnTo>
                      <a:lnTo>
                        <a:pt x="63" y="48"/>
                      </a:lnTo>
                      <a:lnTo>
                        <a:pt x="70" y="47"/>
                      </a:lnTo>
                      <a:lnTo>
                        <a:pt x="72" y="47"/>
                      </a:lnTo>
                      <a:lnTo>
                        <a:pt x="77" y="44"/>
                      </a:lnTo>
                      <a:lnTo>
                        <a:pt x="94" y="41"/>
                      </a:lnTo>
                      <a:lnTo>
                        <a:pt x="102" y="40"/>
                      </a:lnTo>
                      <a:lnTo>
                        <a:pt x="105" y="39"/>
                      </a:lnTo>
                      <a:lnTo>
                        <a:pt x="106" y="39"/>
                      </a:lnTo>
                      <a:lnTo>
                        <a:pt x="154" y="27"/>
                      </a:lnTo>
                      <a:lnTo>
                        <a:pt x="155" y="23"/>
                      </a:lnTo>
                      <a:lnTo>
                        <a:pt x="157" y="23"/>
                      </a:lnTo>
                      <a:lnTo>
                        <a:pt x="157" y="22"/>
                      </a:lnTo>
                      <a:lnTo>
                        <a:pt x="168" y="11"/>
                      </a:lnTo>
                      <a:lnTo>
                        <a:pt x="169" y="5"/>
                      </a:lnTo>
                      <a:lnTo>
                        <a:pt x="186" y="0"/>
                      </a:lnTo>
                      <a:lnTo>
                        <a:pt x="197" y="18"/>
                      </a:lnTo>
                      <a:lnTo>
                        <a:pt x="207" y="15"/>
                      </a:lnTo>
                      <a:lnTo>
                        <a:pt x="208" y="23"/>
                      </a:lnTo>
                      <a:lnTo>
                        <a:pt x="198" y="30"/>
                      </a:lnTo>
                      <a:lnTo>
                        <a:pt x="190" y="50"/>
                      </a:lnTo>
                      <a:lnTo>
                        <a:pt x="187" y="47"/>
                      </a:lnTo>
                      <a:lnTo>
                        <a:pt x="187" y="54"/>
                      </a:lnTo>
                      <a:lnTo>
                        <a:pt x="188" y="54"/>
                      </a:lnTo>
                      <a:lnTo>
                        <a:pt x="194" y="61"/>
                      </a:lnTo>
                      <a:lnTo>
                        <a:pt x="202" y="64"/>
                      </a:lnTo>
                      <a:lnTo>
                        <a:pt x="207" y="64"/>
                      </a:lnTo>
                      <a:lnTo>
                        <a:pt x="227" y="86"/>
                      </a:lnTo>
                      <a:lnTo>
                        <a:pt x="220" y="89"/>
                      </a:lnTo>
                      <a:lnTo>
                        <a:pt x="227" y="93"/>
                      </a:lnTo>
                      <a:lnTo>
                        <a:pt x="230" y="91"/>
                      </a:lnTo>
                      <a:lnTo>
                        <a:pt x="237" y="105"/>
                      </a:lnTo>
                      <a:lnTo>
                        <a:pt x="243" y="108"/>
                      </a:lnTo>
                      <a:lnTo>
                        <a:pt x="262" y="108"/>
                      </a:lnTo>
                      <a:lnTo>
                        <a:pt x="277" y="97"/>
                      </a:lnTo>
                      <a:lnTo>
                        <a:pt x="276" y="87"/>
                      </a:lnTo>
                      <a:lnTo>
                        <a:pt x="272" y="87"/>
                      </a:lnTo>
                      <a:lnTo>
                        <a:pt x="262" y="68"/>
                      </a:lnTo>
                      <a:lnTo>
                        <a:pt x="273" y="75"/>
                      </a:lnTo>
                      <a:lnTo>
                        <a:pt x="289" y="105"/>
                      </a:lnTo>
                      <a:lnTo>
                        <a:pt x="287" y="121"/>
                      </a:lnTo>
                      <a:lnTo>
                        <a:pt x="286" y="110"/>
                      </a:lnTo>
                      <a:lnTo>
                        <a:pt x="283" y="108"/>
                      </a:lnTo>
                      <a:lnTo>
                        <a:pt x="257" y="122"/>
                      </a:lnTo>
                      <a:lnTo>
                        <a:pt x="248" y="132"/>
                      </a:lnTo>
                      <a:lnTo>
                        <a:pt x="238" y="135"/>
                      </a:lnTo>
                      <a:lnTo>
                        <a:pt x="236" y="139"/>
                      </a:lnTo>
                      <a:lnTo>
                        <a:pt x="218" y="156"/>
                      </a:lnTo>
                      <a:lnTo>
                        <a:pt x="218" y="151"/>
                      </a:lnTo>
                      <a:lnTo>
                        <a:pt x="234" y="139"/>
                      </a:lnTo>
                      <a:lnTo>
                        <a:pt x="234" y="126"/>
                      </a:lnTo>
                      <a:lnTo>
                        <a:pt x="232" y="121"/>
                      </a:lnTo>
                      <a:lnTo>
                        <a:pt x="230" y="121"/>
                      </a:lnTo>
                    </a:path>
                  </a:pathLst>
                </a:custGeom>
                <a:solidFill>
                  <a:srgbClr val="21491F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0" name="Freeform 212"/>
                <p:cNvSpPr>
                  <a:spLocks/>
                </p:cNvSpPr>
                <p:nvPr/>
              </p:nvSpPr>
              <p:spPr bwMode="auto">
                <a:xfrm>
                  <a:off x="7973415" y="2458863"/>
                  <a:ext cx="47625" cy="34925"/>
                </a:xfrm>
                <a:custGeom>
                  <a:avLst/>
                  <a:gdLst>
                    <a:gd name="T0" fmla="*/ 0 w 30"/>
                    <a:gd name="T1" fmla="*/ 2147483647 h 23"/>
                    <a:gd name="T2" fmla="*/ 2147483647 w 30"/>
                    <a:gd name="T3" fmla="*/ 2147483647 h 23"/>
                    <a:gd name="T4" fmla="*/ 2147483647 w 30"/>
                    <a:gd name="T5" fmla="*/ 2147483647 h 23"/>
                    <a:gd name="T6" fmla="*/ 2147483647 w 30"/>
                    <a:gd name="T7" fmla="*/ 2147483647 h 23"/>
                    <a:gd name="T8" fmla="*/ 2147483647 w 30"/>
                    <a:gd name="T9" fmla="*/ 2147483647 h 23"/>
                    <a:gd name="T10" fmla="*/ 2147483647 w 30"/>
                    <a:gd name="T11" fmla="*/ 0 h 23"/>
                    <a:gd name="T12" fmla="*/ 2147483647 w 30"/>
                    <a:gd name="T13" fmla="*/ 2147483647 h 23"/>
                    <a:gd name="T14" fmla="*/ 0 w 30"/>
                    <a:gd name="T15" fmla="*/ 2147483647 h 2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0"/>
                    <a:gd name="T25" fmla="*/ 0 h 23"/>
                    <a:gd name="T26" fmla="*/ 30 w 30"/>
                    <a:gd name="T27" fmla="*/ 23 h 2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0" h="23">
                      <a:moveTo>
                        <a:pt x="0" y="19"/>
                      </a:moveTo>
                      <a:lnTo>
                        <a:pt x="6" y="22"/>
                      </a:lnTo>
                      <a:lnTo>
                        <a:pt x="7" y="17"/>
                      </a:lnTo>
                      <a:lnTo>
                        <a:pt x="29" y="9"/>
                      </a:lnTo>
                      <a:lnTo>
                        <a:pt x="25" y="4"/>
                      </a:lnTo>
                      <a:lnTo>
                        <a:pt x="14" y="0"/>
                      </a:lnTo>
                      <a:lnTo>
                        <a:pt x="6" y="13"/>
                      </a:lnTo>
                      <a:lnTo>
                        <a:pt x="0" y="19"/>
                      </a:lnTo>
                    </a:path>
                  </a:pathLst>
                </a:custGeom>
                <a:solidFill>
                  <a:srgbClr val="E7E6E6">
                    <a:lumMod val="75000"/>
                  </a:srgbClr>
                </a:solidFill>
                <a:ln w="6350" cap="rnd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1" name="Freeform 213"/>
                <p:cNvSpPr>
                  <a:spLocks/>
                </p:cNvSpPr>
                <p:nvPr/>
              </p:nvSpPr>
              <p:spPr bwMode="auto">
                <a:xfrm>
                  <a:off x="6954240" y="2882725"/>
                  <a:ext cx="617538" cy="288925"/>
                </a:xfrm>
                <a:custGeom>
                  <a:avLst/>
                  <a:gdLst>
                    <a:gd name="T0" fmla="*/ 2147483647 w 391"/>
                    <a:gd name="T1" fmla="*/ 2147483647 h 196"/>
                    <a:gd name="T2" fmla="*/ 2147483647 w 391"/>
                    <a:gd name="T3" fmla="*/ 2147483647 h 196"/>
                    <a:gd name="T4" fmla="*/ 2147483647 w 391"/>
                    <a:gd name="T5" fmla="*/ 2147483647 h 196"/>
                    <a:gd name="T6" fmla="*/ 2147483647 w 391"/>
                    <a:gd name="T7" fmla="*/ 2147483647 h 196"/>
                    <a:gd name="T8" fmla="*/ 2147483647 w 391"/>
                    <a:gd name="T9" fmla="*/ 2147483647 h 196"/>
                    <a:gd name="T10" fmla="*/ 2147483647 w 391"/>
                    <a:gd name="T11" fmla="*/ 2147483647 h 196"/>
                    <a:gd name="T12" fmla="*/ 2147483647 w 391"/>
                    <a:gd name="T13" fmla="*/ 2147483647 h 196"/>
                    <a:gd name="T14" fmla="*/ 2147483647 w 391"/>
                    <a:gd name="T15" fmla="*/ 2147483647 h 196"/>
                    <a:gd name="T16" fmla="*/ 2147483647 w 391"/>
                    <a:gd name="T17" fmla="*/ 0 h 196"/>
                    <a:gd name="T18" fmla="*/ 2147483647 w 391"/>
                    <a:gd name="T19" fmla="*/ 2147483647 h 196"/>
                    <a:gd name="T20" fmla="*/ 2147483647 w 391"/>
                    <a:gd name="T21" fmla="*/ 2147483647 h 196"/>
                    <a:gd name="T22" fmla="*/ 2147483647 w 391"/>
                    <a:gd name="T23" fmla="*/ 2147483647 h 196"/>
                    <a:gd name="T24" fmla="*/ 2147483647 w 391"/>
                    <a:gd name="T25" fmla="*/ 2147483647 h 196"/>
                    <a:gd name="T26" fmla="*/ 2147483647 w 391"/>
                    <a:gd name="T27" fmla="*/ 2147483647 h 196"/>
                    <a:gd name="T28" fmla="*/ 2147483647 w 391"/>
                    <a:gd name="T29" fmla="*/ 2147483647 h 196"/>
                    <a:gd name="T30" fmla="*/ 2147483647 w 391"/>
                    <a:gd name="T31" fmla="*/ 2147483647 h 196"/>
                    <a:gd name="T32" fmla="*/ 2147483647 w 391"/>
                    <a:gd name="T33" fmla="*/ 2147483647 h 196"/>
                    <a:gd name="T34" fmla="*/ 2147483647 w 391"/>
                    <a:gd name="T35" fmla="*/ 2147483647 h 196"/>
                    <a:gd name="T36" fmla="*/ 2147483647 w 391"/>
                    <a:gd name="T37" fmla="*/ 2147483647 h 196"/>
                    <a:gd name="T38" fmla="*/ 2147483647 w 391"/>
                    <a:gd name="T39" fmla="*/ 2147483647 h 196"/>
                    <a:gd name="T40" fmla="*/ 2147483647 w 391"/>
                    <a:gd name="T41" fmla="*/ 2147483647 h 196"/>
                    <a:gd name="T42" fmla="*/ 2147483647 w 391"/>
                    <a:gd name="T43" fmla="*/ 2147483647 h 196"/>
                    <a:gd name="T44" fmla="*/ 2147483647 w 391"/>
                    <a:gd name="T45" fmla="*/ 2147483647 h 196"/>
                    <a:gd name="T46" fmla="*/ 2147483647 w 391"/>
                    <a:gd name="T47" fmla="*/ 2147483647 h 196"/>
                    <a:gd name="T48" fmla="*/ 2147483647 w 391"/>
                    <a:gd name="T49" fmla="*/ 2147483647 h 196"/>
                    <a:gd name="T50" fmla="*/ 2147483647 w 391"/>
                    <a:gd name="T51" fmla="*/ 2147483647 h 196"/>
                    <a:gd name="T52" fmla="*/ 2147483647 w 391"/>
                    <a:gd name="T53" fmla="*/ 2147483647 h 196"/>
                    <a:gd name="T54" fmla="*/ 2147483647 w 391"/>
                    <a:gd name="T55" fmla="*/ 2147483647 h 196"/>
                    <a:gd name="T56" fmla="*/ 2147483647 w 391"/>
                    <a:gd name="T57" fmla="*/ 2147483647 h 196"/>
                    <a:gd name="T58" fmla="*/ 2147483647 w 391"/>
                    <a:gd name="T59" fmla="*/ 2147483647 h 196"/>
                    <a:gd name="T60" fmla="*/ 2147483647 w 391"/>
                    <a:gd name="T61" fmla="*/ 2147483647 h 196"/>
                    <a:gd name="T62" fmla="*/ 2147483647 w 391"/>
                    <a:gd name="T63" fmla="*/ 2147483647 h 196"/>
                    <a:gd name="T64" fmla="*/ 2147483647 w 391"/>
                    <a:gd name="T65" fmla="*/ 2147483647 h 196"/>
                    <a:gd name="T66" fmla="*/ 2147483647 w 391"/>
                    <a:gd name="T67" fmla="*/ 2147483647 h 196"/>
                    <a:gd name="T68" fmla="*/ 2147483647 w 391"/>
                    <a:gd name="T69" fmla="*/ 2147483647 h 196"/>
                    <a:gd name="T70" fmla="*/ 2147483647 w 391"/>
                    <a:gd name="T71" fmla="*/ 2147483647 h 196"/>
                    <a:gd name="T72" fmla="*/ 2147483647 w 391"/>
                    <a:gd name="T73" fmla="*/ 2147483647 h 196"/>
                    <a:gd name="T74" fmla="*/ 2147483647 w 391"/>
                    <a:gd name="T75" fmla="*/ 2147483647 h 196"/>
                    <a:gd name="T76" fmla="*/ 2147483647 w 391"/>
                    <a:gd name="T77" fmla="*/ 2147483647 h 196"/>
                    <a:gd name="T78" fmla="*/ 2147483647 w 391"/>
                    <a:gd name="T79" fmla="*/ 2147483647 h 196"/>
                    <a:gd name="T80" fmla="*/ 2147483647 w 391"/>
                    <a:gd name="T81" fmla="*/ 2147483647 h 196"/>
                    <a:gd name="T82" fmla="*/ 2147483647 w 391"/>
                    <a:gd name="T83" fmla="*/ 2147483647 h 196"/>
                    <a:gd name="T84" fmla="*/ 2147483647 w 391"/>
                    <a:gd name="T85" fmla="*/ 2147483647 h 196"/>
                    <a:gd name="T86" fmla="*/ 2147483647 w 391"/>
                    <a:gd name="T87" fmla="*/ 2147483647 h 196"/>
                    <a:gd name="T88" fmla="*/ 2147483647 w 391"/>
                    <a:gd name="T89" fmla="*/ 2147483647 h 196"/>
                    <a:gd name="T90" fmla="*/ 2147483647 w 391"/>
                    <a:gd name="T91" fmla="*/ 2147483647 h 196"/>
                    <a:gd name="T92" fmla="*/ 2147483647 w 391"/>
                    <a:gd name="T93" fmla="*/ 2147483647 h 196"/>
                    <a:gd name="T94" fmla="*/ 2147483647 w 391"/>
                    <a:gd name="T95" fmla="*/ 2147483647 h 196"/>
                    <a:gd name="T96" fmla="*/ 2147483647 w 391"/>
                    <a:gd name="T97" fmla="*/ 2147483647 h 196"/>
                    <a:gd name="T98" fmla="*/ 2147483647 w 391"/>
                    <a:gd name="T99" fmla="*/ 2147483647 h 196"/>
                    <a:gd name="T100" fmla="*/ 2147483647 w 391"/>
                    <a:gd name="T101" fmla="*/ 2147483647 h 196"/>
                    <a:gd name="T102" fmla="*/ 2147483647 w 391"/>
                    <a:gd name="T103" fmla="*/ 2147483647 h 196"/>
                    <a:gd name="T104" fmla="*/ 2147483647 w 391"/>
                    <a:gd name="T105" fmla="*/ 2147483647 h 196"/>
                    <a:gd name="T106" fmla="*/ 2147483647 w 391"/>
                    <a:gd name="T107" fmla="*/ 2147483647 h 196"/>
                    <a:gd name="T108" fmla="*/ 2147483647 w 391"/>
                    <a:gd name="T109" fmla="*/ 2147483647 h 196"/>
                    <a:gd name="T110" fmla="*/ 2147483647 w 391"/>
                    <a:gd name="T111" fmla="*/ 2147483647 h 196"/>
                    <a:gd name="T112" fmla="*/ 2147483647 w 391"/>
                    <a:gd name="T113" fmla="*/ 2147483647 h 196"/>
                    <a:gd name="T114" fmla="*/ 0 w 391"/>
                    <a:gd name="T115" fmla="*/ 2147483647 h 196"/>
                    <a:gd name="T116" fmla="*/ 2147483647 w 391"/>
                    <a:gd name="T117" fmla="*/ 2147483647 h 196"/>
                    <a:gd name="T118" fmla="*/ 2147483647 w 391"/>
                    <a:gd name="T119" fmla="*/ 2147483647 h 196"/>
                    <a:gd name="T120" fmla="*/ 2147483647 w 391"/>
                    <a:gd name="T121" fmla="*/ 2147483647 h 196"/>
                    <a:gd name="T122" fmla="*/ 2147483647 w 391"/>
                    <a:gd name="T123" fmla="*/ 2147483647 h 19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391"/>
                    <a:gd name="T187" fmla="*/ 0 h 196"/>
                    <a:gd name="T188" fmla="*/ 391 w 391"/>
                    <a:gd name="T189" fmla="*/ 196 h 19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391" h="196">
                      <a:moveTo>
                        <a:pt x="91" y="42"/>
                      </a:moveTo>
                      <a:lnTo>
                        <a:pt x="98" y="41"/>
                      </a:lnTo>
                      <a:lnTo>
                        <a:pt x="99" y="41"/>
                      </a:lnTo>
                      <a:lnTo>
                        <a:pt x="111" y="40"/>
                      </a:lnTo>
                      <a:lnTo>
                        <a:pt x="119" y="37"/>
                      </a:lnTo>
                      <a:lnTo>
                        <a:pt x="159" y="30"/>
                      </a:lnTo>
                      <a:lnTo>
                        <a:pt x="162" y="30"/>
                      </a:lnTo>
                      <a:lnTo>
                        <a:pt x="162" y="29"/>
                      </a:lnTo>
                      <a:lnTo>
                        <a:pt x="165" y="29"/>
                      </a:lnTo>
                      <a:lnTo>
                        <a:pt x="174" y="27"/>
                      </a:lnTo>
                      <a:lnTo>
                        <a:pt x="183" y="24"/>
                      </a:lnTo>
                      <a:lnTo>
                        <a:pt x="195" y="23"/>
                      </a:lnTo>
                      <a:lnTo>
                        <a:pt x="201" y="22"/>
                      </a:lnTo>
                      <a:lnTo>
                        <a:pt x="206" y="20"/>
                      </a:lnTo>
                      <a:lnTo>
                        <a:pt x="208" y="20"/>
                      </a:lnTo>
                      <a:lnTo>
                        <a:pt x="217" y="17"/>
                      </a:lnTo>
                      <a:lnTo>
                        <a:pt x="222" y="16"/>
                      </a:lnTo>
                      <a:lnTo>
                        <a:pt x="231" y="15"/>
                      </a:lnTo>
                      <a:lnTo>
                        <a:pt x="234" y="13"/>
                      </a:lnTo>
                      <a:lnTo>
                        <a:pt x="238" y="13"/>
                      </a:lnTo>
                      <a:lnTo>
                        <a:pt x="241" y="13"/>
                      </a:lnTo>
                      <a:lnTo>
                        <a:pt x="260" y="8"/>
                      </a:lnTo>
                      <a:lnTo>
                        <a:pt x="262" y="8"/>
                      </a:lnTo>
                      <a:lnTo>
                        <a:pt x="270" y="6"/>
                      </a:lnTo>
                      <a:lnTo>
                        <a:pt x="281" y="4"/>
                      </a:lnTo>
                      <a:lnTo>
                        <a:pt x="291" y="1"/>
                      </a:lnTo>
                      <a:lnTo>
                        <a:pt x="298" y="0"/>
                      </a:lnTo>
                      <a:lnTo>
                        <a:pt x="298" y="6"/>
                      </a:lnTo>
                      <a:lnTo>
                        <a:pt x="299" y="8"/>
                      </a:lnTo>
                      <a:lnTo>
                        <a:pt x="308" y="37"/>
                      </a:lnTo>
                      <a:lnTo>
                        <a:pt x="308" y="40"/>
                      </a:lnTo>
                      <a:lnTo>
                        <a:pt x="310" y="45"/>
                      </a:lnTo>
                      <a:lnTo>
                        <a:pt x="310" y="47"/>
                      </a:lnTo>
                      <a:lnTo>
                        <a:pt x="310" y="49"/>
                      </a:lnTo>
                      <a:lnTo>
                        <a:pt x="312" y="49"/>
                      </a:lnTo>
                      <a:lnTo>
                        <a:pt x="312" y="51"/>
                      </a:lnTo>
                      <a:lnTo>
                        <a:pt x="315" y="58"/>
                      </a:lnTo>
                      <a:lnTo>
                        <a:pt x="315" y="59"/>
                      </a:lnTo>
                      <a:lnTo>
                        <a:pt x="315" y="60"/>
                      </a:lnTo>
                      <a:lnTo>
                        <a:pt x="319" y="76"/>
                      </a:lnTo>
                      <a:lnTo>
                        <a:pt x="324" y="94"/>
                      </a:lnTo>
                      <a:lnTo>
                        <a:pt x="326" y="100"/>
                      </a:lnTo>
                      <a:lnTo>
                        <a:pt x="330" y="112"/>
                      </a:lnTo>
                      <a:lnTo>
                        <a:pt x="330" y="114"/>
                      </a:lnTo>
                      <a:lnTo>
                        <a:pt x="331" y="118"/>
                      </a:lnTo>
                      <a:lnTo>
                        <a:pt x="331" y="121"/>
                      </a:lnTo>
                      <a:lnTo>
                        <a:pt x="335" y="132"/>
                      </a:lnTo>
                      <a:lnTo>
                        <a:pt x="351" y="130"/>
                      </a:lnTo>
                      <a:lnTo>
                        <a:pt x="365" y="127"/>
                      </a:lnTo>
                      <a:lnTo>
                        <a:pt x="374" y="124"/>
                      </a:lnTo>
                      <a:lnTo>
                        <a:pt x="381" y="123"/>
                      </a:lnTo>
                      <a:lnTo>
                        <a:pt x="388" y="121"/>
                      </a:lnTo>
                      <a:lnTo>
                        <a:pt x="390" y="130"/>
                      </a:lnTo>
                      <a:lnTo>
                        <a:pt x="383" y="170"/>
                      </a:lnTo>
                      <a:lnTo>
                        <a:pt x="370" y="175"/>
                      </a:lnTo>
                      <a:lnTo>
                        <a:pt x="365" y="177"/>
                      </a:lnTo>
                      <a:lnTo>
                        <a:pt x="352" y="181"/>
                      </a:lnTo>
                      <a:lnTo>
                        <a:pt x="351" y="186"/>
                      </a:lnTo>
                      <a:lnTo>
                        <a:pt x="342" y="186"/>
                      </a:lnTo>
                      <a:lnTo>
                        <a:pt x="331" y="195"/>
                      </a:lnTo>
                      <a:lnTo>
                        <a:pt x="331" y="171"/>
                      </a:lnTo>
                      <a:lnTo>
                        <a:pt x="321" y="172"/>
                      </a:lnTo>
                      <a:lnTo>
                        <a:pt x="327" y="160"/>
                      </a:lnTo>
                      <a:lnTo>
                        <a:pt x="321" y="157"/>
                      </a:lnTo>
                      <a:lnTo>
                        <a:pt x="320" y="157"/>
                      </a:lnTo>
                      <a:lnTo>
                        <a:pt x="320" y="160"/>
                      </a:lnTo>
                      <a:lnTo>
                        <a:pt x="315" y="156"/>
                      </a:lnTo>
                      <a:lnTo>
                        <a:pt x="312" y="149"/>
                      </a:lnTo>
                      <a:lnTo>
                        <a:pt x="312" y="161"/>
                      </a:lnTo>
                      <a:lnTo>
                        <a:pt x="301" y="164"/>
                      </a:lnTo>
                      <a:lnTo>
                        <a:pt x="294" y="159"/>
                      </a:lnTo>
                      <a:lnTo>
                        <a:pt x="281" y="141"/>
                      </a:lnTo>
                      <a:lnTo>
                        <a:pt x="288" y="136"/>
                      </a:lnTo>
                      <a:lnTo>
                        <a:pt x="283" y="125"/>
                      </a:lnTo>
                      <a:lnTo>
                        <a:pt x="294" y="123"/>
                      </a:lnTo>
                      <a:lnTo>
                        <a:pt x="284" y="113"/>
                      </a:lnTo>
                      <a:lnTo>
                        <a:pt x="277" y="121"/>
                      </a:lnTo>
                      <a:lnTo>
                        <a:pt x="276" y="113"/>
                      </a:lnTo>
                      <a:lnTo>
                        <a:pt x="284" y="100"/>
                      </a:lnTo>
                      <a:lnTo>
                        <a:pt x="278" y="91"/>
                      </a:lnTo>
                      <a:lnTo>
                        <a:pt x="278" y="95"/>
                      </a:lnTo>
                      <a:lnTo>
                        <a:pt x="273" y="100"/>
                      </a:lnTo>
                      <a:lnTo>
                        <a:pt x="272" y="81"/>
                      </a:lnTo>
                      <a:lnTo>
                        <a:pt x="277" y="87"/>
                      </a:lnTo>
                      <a:lnTo>
                        <a:pt x="284" y="84"/>
                      </a:lnTo>
                      <a:lnTo>
                        <a:pt x="283" y="73"/>
                      </a:lnTo>
                      <a:lnTo>
                        <a:pt x="274" y="71"/>
                      </a:lnTo>
                      <a:lnTo>
                        <a:pt x="272" y="63"/>
                      </a:lnTo>
                      <a:lnTo>
                        <a:pt x="278" y="45"/>
                      </a:lnTo>
                      <a:lnTo>
                        <a:pt x="288" y="41"/>
                      </a:lnTo>
                      <a:lnTo>
                        <a:pt x="284" y="20"/>
                      </a:lnTo>
                      <a:lnTo>
                        <a:pt x="278" y="24"/>
                      </a:lnTo>
                      <a:lnTo>
                        <a:pt x="277" y="38"/>
                      </a:lnTo>
                      <a:lnTo>
                        <a:pt x="269" y="47"/>
                      </a:lnTo>
                      <a:lnTo>
                        <a:pt x="267" y="53"/>
                      </a:lnTo>
                      <a:lnTo>
                        <a:pt x="262" y="49"/>
                      </a:lnTo>
                      <a:lnTo>
                        <a:pt x="260" y="55"/>
                      </a:lnTo>
                      <a:lnTo>
                        <a:pt x="260" y="60"/>
                      </a:lnTo>
                      <a:lnTo>
                        <a:pt x="249" y="67"/>
                      </a:lnTo>
                      <a:lnTo>
                        <a:pt x="259" y="74"/>
                      </a:lnTo>
                      <a:lnTo>
                        <a:pt x="263" y="88"/>
                      </a:lnTo>
                      <a:lnTo>
                        <a:pt x="258" y="116"/>
                      </a:lnTo>
                      <a:lnTo>
                        <a:pt x="260" y="121"/>
                      </a:lnTo>
                      <a:lnTo>
                        <a:pt x="267" y="143"/>
                      </a:lnTo>
                      <a:lnTo>
                        <a:pt x="280" y="154"/>
                      </a:lnTo>
                      <a:lnTo>
                        <a:pt x="278" y="161"/>
                      </a:lnTo>
                      <a:lnTo>
                        <a:pt x="284" y="161"/>
                      </a:lnTo>
                      <a:lnTo>
                        <a:pt x="283" y="167"/>
                      </a:lnTo>
                      <a:lnTo>
                        <a:pt x="291" y="179"/>
                      </a:lnTo>
                      <a:lnTo>
                        <a:pt x="294" y="189"/>
                      </a:lnTo>
                      <a:lnTo>
                        <a:pt x="283" y="181"/>
                      </a:lnTo>
                      <a:lnTo>
                        <a:pt x="280" y="185"/>
                      </a:lnTo>
                      <a:lnTo>
                        <a:pt x="265" y="174"/>
                      </a:lnTo>
                      <a:lnTo>
                        <a:pt x="249" y="177"/>
                      </a:lnTo>
                      <a:lnTo>
                        <a:pt x="244" y="168"/>
                      </a:lnTo>
                      <a:lnTo>
                        <a:pt x="242" y="174"/>
                      </a:lnTo>
                      <a:lnTo>
                        <a:pt x="238" y="172"/>
                      </a:lnTo>
                      <a:lnTo>
                        <a:pt x="229" y="160"/>
                      </a:lnTo>
                      <a:lnTo>
                        <a:pt x="219" y="163"/>
                      </a:lnTo>
                      <a:lnTo>
                        <a:pt x="216" y="167"/>
                      </a:lnTo>
                      <a:lnTo>
                        <a:pt x="210" y="168"/>
                      </a:lnTo>
                      <a:lnTo>
                        <a:pt x="206" y="153"/>
                      </a:lnTo>
                      <a:lnTo>
                        <a:pt x="213" y="139"/>
                      </a:lnTo>
                      <a:lnTo>
                        <a:pt x="212" y="135"/>
                      </a:lnTo>
                      <a:lnTo>
                        <a:pt x="213" y="134"/>
                      </a:lnTo>
                      <a:lnTo>
                        <a:pt x="216" y="131"/>
                      </a:lnTo>
                      <a:lnTo>
                        <a:pt x="219" y="125"/>
                      </a:lnTo>
                      <a:lnTo>
                        <a:pt x="217" y="123"/>
                      </a:lnTo>
                      <a:lnTo>
                        <a:pt x="217" y="121"/>
                      </a:lnTo>
                      <a:lnTo>
                        <a:pt x="222" y="114"/>
                      </a:lnTo>
                      <a:lnTo>
                        <a:pt x="226" y="107"/>
                      </a:lnTo>
                      <a:lnTo>
                        <a:pt x="216" y="100"/>
                      </a:lnTo>
                      <a:lnTo>
                        <a:pt x="210" y="102"/>
                      </a:lnTo>
                      <a:lnTo>
                        <a:pt x="210" y="105"/>
                      </a:lnTo>
                      <a:lnTo>
                        <a:pt x="208" y="107"/>
                      </a:lnTo>
                      <a:lnTo>
                        <a:pt x="205" y="105"/>
                      </a:lnTo>
                      <a:lnTo>
                        <a:pt x="195" y="103"/>
                      </a:lnTo>
                      <a:lnTo>
                        <a:pt x="195" y="99"/>
                      </a:lnTo>
                      <a:lnTo>
                        <a:pt x="188" y="98"/>
                      </a:lnTo>
                      <a:lnTo>
                        <a:pt x="184" y="98"/>
                      </a:lnTo>
                      <a:lnTo>
                        <a:pt x="170" y="94"/>
                      </a:lnTo>
                      <a:lnTo>
                        <a:pt x="174" y="82"/>
                      </a:lnTo>
                      <a:lnTo>
                        <a:pt x="170" y="80"/>
                      </a:lnTo>
                      <a:lnTo>
                        <a:pt x="158" y="76"/>
                      </a:lnTo>
                      <a:lnTo>
                        <a:pt x="154" y="74"/>
                      </a:lnTo>
                      <a:lnTo>
                        <a:pt x="151" y="76"/>
                      </a:lnTo>
                      <a:lnTo>
                        <a:pt x="148" y="74"/>
                      </a:lnTo>
                      <a:lnTo>
                        <a:pt x="145" y="66"/>
                      </a:lnTo>
                      <a:lnTo>
                        <a:pt x="138" y="59"/>
                      </a:lnTo>
                      <a:lnTo>
                        <a:pt x="131" y="47"/>
                      </a:lnTo>
                      <a:lnTo>
                        <a:pt x="122" y="51"/>
                      </a:lnTo>
                      <a:lnTo>
                        <a:pt x="119" y="49"/>
                      </a:lnTo>
                      <a:lnTo>
                        <a:pt x="109" y="44"/>
                      </a:lnTo>
                      <a:lnTo>
                        <a:pt x="99" y="52"/>
                      </a:lnTo>
                      <a:lnTo>
                        <a:pt x="94" y="52"/>
                      </a:lnTo>
                      <a:lnTo>
                        <a:pt x="91" y="53"/>
                      </a:lnTo>
                      <a:lnTo>
                        <a:pt x="91" y="56"/>
                      </a:lnTo>
                      <a:lnTo>
                        <a:pt x="86" y="67"/>
                      </a:lnTo>
                      <a:lnTo>
                        <a:pt x="83" y="67"/>
                      </a:lnTo>
                      <a:lnTo>
                        <a:pt x="72" y="67"/>
                      </a:lnTo>
                      <a:lnTo>
                        <a:pt x="69" y="67"/>
                      </a:lnTo>
                      <a:lnTo>
                        <a:pt x="56" y="60"/>
                      </a:lnTo>
                      <a:lnTo>
                        <a:pt x="43" y="81"/>
                      </a:lnTo>
                      <a:lnTo>
                        <a:pt x="38" y="80"/>
                      </a:lnTo>
                      <a:lnTo>
                        <a:pt x="29" y="94"/>
                      </a:lnTo>
                      <a:lnTo>
                        <a:pt x="24" y="96"/>
                      </a:lnTo>
                      <a:lnTo>
                        <a:pt x="23" y="99"/>
                      </a:lnTo>
                      <a:lnTo>
                        <a:pt x="16" y="107"/>
                      </a:lnTo>
                      <a:lnTo>
                        <a:pt x="9" y="116"/>
                      </a:lnTo>
                      <a:lnTo>
                        <a:pt x="2" y="81"/>
                      </a:lnTo>
                      <a:lnTo>
                        <a:pt x="0" y="60"/>
                      </a:lnTo>
                      <a:lnTo>
                        <a:pt x="2" y="60"/>
                      </a:lnTo>
                      <a:lnTo>
                        <a:pt x="5" y="59"/>
                      </a:lnTo>
                      <a:lnTo>
                        <a:pt x="6" y="59"/>
                      </a:lnTo>
                      <a:lnTo>
                        <a:pt x="31" y="55"/>
                      </a:lnTo>
                      <a:lnTo>
                        <a:pt x="34" y="53"/>
                      </a:lnTo>
                      <a:lnTo>
                        <a:pt x="45" y="52"/>
                      </a:lnTo>
                      <a:lnTo>
                        <a:pt x="48" y="51"/>
                      </a:lnTo>
                      <a:lnTo>
                        <a:pt x="49" y="51"/>
                      </a:lnTo>
                      <a:lnTo>
                        <a:pt x="54" y="51"/>
                      </a:lnTo>
                      <a:lnTo>
                        <a:pt x="76" y="47"/>
                      </a:lnTo>
                      <a:lnTo>
                        <a:pt x="79" y="45"/>
                      </a:lnTo>
                      <a:lnTo>
                        <a:pt x="88" y="44"/>
                      </a:lnTo>
                      <a:lnTo>
                        <a:pt x="91" y="42"/>
                      </a:lnTo>
                    </a:path>
                  </a:pathLst>
                </a:custGeom>
                <a:solidFill>
                  <a:srgbClr val="357632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2" name="Freeform 214"/>
                <p:cNvSpPr>
                  <a:spLocks/>
                </p:cNvSpPr>
                <p:nvPr/>
              </p:nvSpPr>
              <p:spPr bwMode="auto">
                <a:xfrm>
                  <a:off x="7771803" y="1485725"/>
                  <a:ext cx="500062" cy="733425"/>
                </a:xfrm>
                <a:custGeom>
                  <a:avLst/>
                  <a:gdLst>
                    <a:gd name="T0" fmla="*/ 2147483647 w 317"/>
                    <a:gd name="T1" fmla="*/ 2147483647 h 499"/>
                    <a:gd name="T2" fmla="*/ 2147483647 w 317"/>
                    <a:gd name="T3" fmla="*/ 2147483647 h 499"/>
                    <a:gd name="T4" fmla="*/ 0 w 317"/>
                    <a:gd name="T5" fmla="*/ 2147483647 h 499"/>
                    <a:gd name="T6" fmla="*/ 2147483647 w 317"/>
                    <a:gd name="T7" fmla="*/ 2147483647 h 499"/>
                    <a:gd name="T8" fmla="*/ 2147483647 w 317"/>
                    <a:gd name="T9" fmla="*/ 2147483647 h 499"/>
                    <a:gd name="T10" fmla="*/ 2147483647 w 317"/>
                    <a:gd name="T11" fmla="*/ 2147483647 h 499"/>
                    <a:gd name="T12" fmla="*/ 2147483647 w 317"/>
                    <a:gd name="T13" fmla="*/ 2147483647 h 499"/>
                    <a:gd name="T14" fmla="*/ 2147483647 w 317"/>
                    <a:gd name="T15" fmla="*/ 2147483647 h 499"/>
                    <a:gd name="T16" fmla="*/ 2147483647 w 317"/>
                    <a:gd name="T17" fmla="*/ 2147483647 h 499"/>
                    <a:gd name="T18" fmla="*/ 2147483647 w 317"/>
                    <a:gd name="T19" fmla="*/ 2147483647 h 499"/>
                    <a:gd name="T20" fmla="*/ 2147483647 w 317"/>
                    <a:gd name="T21" fmla="*/ 2147483647 h 499"/>
                    <a:gd name="T22" fmla="*/ 2147483647 w 317"/>
                    <a:gd name="T23" fmla="*/ 2147483647 h 499"/>
                    <a:gd name="T24" fmla="*/ 2147483647 w 317"/>
                    <a:gd name="T25" fmla="*/ 2147483647 h 499"/>
                    <a:gd name="T26" fmla="*/ 2147483647 w 317"/>
                    <a:gd name="T27" fmla="*/ 0 h 499"/>
                    <a:gd name="T28" fmla="*/ 2147483647 w 317"/>
                    <a:gd name="T29" fmla="*/ 2147483647 h 499"/>
                    <a:gd name="T30" fmla="*/ 2147483647 w 317"/>
                    <a:gd name="T31" fmla="*/ 2147483647 h 499"/>
                    <a:gd name="T32" fmla="*/ 2147483647 w 317"/>
                    <a:gd name="T33" fmla="*/ 2147483647 h 499"/>
                    <a:gd name="T34" fmla="*/ 2147483647 w 317"/>
                    <a:gd name="T35" fmla="*/ 2147483647 h 499"/>
                    <a:gd name="T36" fmla="*/ 2147483647 w 317"/>
                    <a:gd name="T37" fmla="*/ 2147483647 h 499"/>
                    <a:gd name="T38" fmla="*/ 2147483647 w 317"/>
                    <a:gd name="T39" fmla="*/ 2147483647 h 499"/>
                    <a:gd name="T40" fmla="*/ 2147483647 w 317"/>
                    <a:gd name="T41" fmla="*/ 2147483647 h 499"/>
                    <a:gd name="T42" fmla="*/ 2147483647 w 317"/>
                    <a:gd name="T43" fmla="*/ 2147483647 h 499"/>
                    <a:gd name="T44" fmla="*/ 2147483647 w 317"/>
                    <a:gd name="T45" fmla="*/ 2147483647 h 499"/>
                    <a:gd name="T46" fmla="*/ 2147483647 w 317"/>
                    <a:gd name="T47" fmla="*/ 2147483647 h 499"/>
                    <a:gd name="T48" fmla="*/ 2147483647 w 317"/>
                    <a:gd name="T49" fmla="*/ 2147483647 h 499"/>
                    <a:gd name="T50" fmla="*/ 2147483647 w 317"/>
                    <a:gd name="T51" fmla="*/ 2147483647 h 499"/>
                    <a:gd name="T52" fmla="*/ 2147483647 w 317"/>
                    <a:gd name="T53" fmla="*/ 2147483647 h 499"/>
                    <a:gd name="T54" fmla="*/ 2147483647 w 317"/>
                    <a:gd name="T55" fmla="*/ 2147483647 h 499"/>
                    <a:gd name="T56" fmla="*/ 2147483647 w 317"/>
                    <a:gd name="T57" fmla="*/ 2147483647 h 499"/>
                    <a:gd name="T58" fmla="*/ 2147483647 w 317"/>
                    <a:gd name="T59" fmla="*/ 2147483647 h 499"/>
                    <a:gd name="T60" fmla="*/ 2147483647 w 317"/>
                    <a:gd name="T61" fmla="*/ 2147483647 h 499"/>
                    <a:gd name="T62" fmla="*/ 2147483647 w 317"/>
                    <a:gd name="T63" fmla="*/ 2147483647 h 499"/>
                    <a:gd name="T64" fmla="*/ 2147483647 w 317"/>
                    <a:gd name="T65" fmla="*/ 2147483647 h 499"/>
                    <a:gd name="T66" fmla="*/ 2147483647 w 317"/>
                    <a:gd name="T67" fmla="*/ 2147483647 h 499"/>
                    <a:gd name="T68" fmla="*/ 2147483647 w 317"/>
                    <a:gd name="T69" fmla="*/ 2147483647 h 499"/>
                    <a:gd name="T70" fmla="*/ 2147483647 w 317"/>
                    <a:gd name="T71" fmla="*/ 2147483647 h 499"/>
                    <a:gd name="T72" fmla="*/ 2147483647 w 317"/>
                    <a:gd name="T73" fmla="*/ 2147483647 h 499"/>
                    <a:gd name="T74" fmla="*/ 2147483647 w 317"/>
                    <a:gd name="T75" fmla="*/ 2147483647 h 499"/>
                    <a:gd name="T76" fmla="*/ 2147483647 w 317"/>
                    <a:gd name="T77" fmla="*/ 2147483647 h 499"/>
                    <a:gd name="T78" fmla="*/ 2147483647 w 317"/>
                    <a:gd name="T79" fmla="*/ 2147483647 h 499"/>
                    <a:gd name="T80" fmla="*/ 2147483647 w 317"/>
                    <a:gd name="T81" fmla="*/ 2147483647 h 499"/>
                    <a:gd name="T82" fmla="*/ 2147483647 w 317"/>
                    <a:gd name="T83" fmla="*/ 2147483647 h 499"/>
                    <a:gd name="T84" fmla="*/ 2147483647 w 317"/>
                    <a:gd name="T85" fmla="*/ 2147483647 h 499"/>
                    <a:gd name="T86" fmla="*/ 2147483647 w 317"/>
                    <a:gd name="T87" fmla="*/ 2147483647 h 499"/>
                    <a:gd name="T88" fmla="*/ 2147483647 w 317"/>
                    <a:gd name="T89" fmla="*/ 2147483647 h 499"/>
                    <a:gd name="T90" fmla="*/ 2147483647 w 317"/>
                    <a:gd name="T91" fmla="*/ 2147483647 h 499"/>
                    <a:gd name="T92" fmla="*/ 2147483647 w 317"/>
                    <a:gd name="T93" fmla="*/ 2147483647 h 499"/>
                    <a:gd name="T94" fmla="*/ 2147483647 w 317"/>
                    <a:gd name="T95" fmla="*/ 2147483647 h 499"/>
                    <a:gd name="T96" fmla="*/ 2147483647 w 317"/>
                    <a:gd name="T97" fmla="*/ 2147483647 h 499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317"/>
                    <a:gd name="T148" fmla="*/ 0 h 499"/>
                    <a:gd name="T149" fmla="*/ 317 w 317"/>
                    <a:gd name="T150" fmla="*/ 499 h 499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317" h="499">
                      <a:moveTo>
                        <a:pt x="48" y="427"/>
                      </a:moveTo>
                      <a:lnTo>
                        <a:pt x="41" y="406"/>
                      </a:lnTo>
                      <a:lnTo>
                        <a:pt x="33" y="379"/>
                      </a:lnTo>
                      <a:lnTo>
                        <a:pt x="31" y="375"/>
                      </a:lnTo>
                      <a:lnTo>
                        <a:pt x="16" y="326"/>
                      </a:lnTo>
                      <a:lnTo>
                        <a:pt x="0" y="280"/>
                      </a:lnTo>
                      <a:lnTo>
                        <a:pt x="0" y="275"/>
                      </a:lnTo>
                      <a:lnTo>
                        <a:pt x="2" y="265"/>
                      </a:lnTo>
                      <a:lnTo>
                        <a:pt x="16" y="272"/>
                      </a:lnTo>
                      <a:lnTo>
                        <a:pt x="16" y="268"/>
                      </a:lnTo>
                      <a:lnTo>
                        <a:pt x="18" y="251"/>
                      </a:lnTo>
                      <a:lnTo>
                        <a:pt x="29" y="251"/>
                      </a:lnTo>
                      <a:lnTo>
                        <a:pt x="22" y="229"/>
                      </a:lnTo>
                      <a:lnTo>
                        <a:pt x="26" y="222"/>
                      </a:lnTo>
                      <a:lnTo>
                        <a:pt x="36" y="210"/>
                      </a:lnTo>
                      <a:lnTo>
                        <a:pt x="41" y="187"/>
                      </a:lnTo>
                      <a:lnTo>
                        <a:pt x="34" y="182"/>
                      </a:lnTo>
                      <a:lnTo>
                        <a:pt x="34" y="168"/>
                      </a:lnTo>
                      <a:lnTo>
                        <a:pt x="31" y="155"/>
                      </a:lnTo>
                      <a:lnTo>
                        <a:pt x="40" y="133"/>
                      </a:lnTo>
                      <a:lnTo>
                        <a:pt x="38" y="116"/>
                      </a:lnTo>
                      <a:lnTo>
                        <a:pt x="36" y="104"/>
                      </a:lnTo>
                      <a:lnTo>
                        <a:pt x="69" y="9"/>
                      </a:lnTo>
                      <a:lnTo>
                        <a:pt x="85" y="23"/>
                      </a:lnTo>
                      <a:lnTo>
                        <a:pt x="92" y="27"/>
                      </a:lnTo>
                      <a:lnTo>
                        <a:pt x="119" y="18"/>
                      </a:lnTo>
                      <a:lnTo>
                        <a:pt x="134" y="1"/>
                      </a:lnTo>
                      <a:lnTo>
                        <a:pt x="141" y="0"/>
                      </a:lnTo>
                      <a:lnTo>
                        <a:pt x="167" y="9"/>
                      </a:lnTo>
                      <a:lnTo>
                        <a:pt x="174" y="16"/>
                      </a:lnTo>
                      <a:lnTo>
                        <a:pt x="181" y="18"/>
                      </a:lnTo>
                      <a:lnTo>
                        <a:pt x="225" y="161"/>
                      </a:lnTo>
                      <a:lnTo>
                        <a:pt x="250" y="165"/>
                      </a:lnTo>
                      <a:lnTo>
                        <a:pt x="253" y="161"/>
                      </a:lnTo>
                      <a:lnTo>
                        <a:pt x="264" y="198"/>
                      </a:lnTo>
                      <a:lnTo>
                        <a:pt x="277" y="208"/>
                      </a:lnTo>
                      <a:lnTo>
                        <a:pt x="279" y="207"/>
                      </a:lnTo>
                      <a:lnTo>
                        <a:pt x="279" y="201"/>
                      </a:lnTo>
                      <a:lnTo>
                        <a:pt x="293" y="204"/>
                      </a:lnTo>
                      <a:lnTo>
                        <a:pt x="309" y="221"/>
                      </a:lnTo>
                      <a:lnTo>
                        <a:pt x="316" y="232"/>
                      </a:lnTo>
                      <a:lnTo>
                        <a:pt x="302" y="258"/>
                      </a:lnTo>
                      <a:lnTo>
                        <a:pt x="299" y="258"/>
                      </a:lnTo>
                      <a:lnTo>
                        <a:pt x="300" y="261"/>
                      </a:lnTo>
                      <a:lnTo>
                        <a:pt x="296" y="260"/>
                      </a:lnTo>
                      <a:lnTo>
                        <a:pt x="291" y="261"/>
                      </a:lnTo>
                      <a:lnTo>
                        <a:pt x="292" y="264"/>
                      </a:lnTo>
                      <a:lnTo>
                        <a:pt x="284" y="271"/>
                      </a:lnTo>
                      <a:lnTo>
                        <a:pt x="285" y="278"/>
                      </a:lnTo>
                      <a:lnTo>
                        <a:pt x="279" y="286"/>
                      </a:lnTo>
                      <a:lnTo>
                        <a:pt x="278" y="280"/>
                      </a:lnTo>
                      <a:lnTo>
                        <a:pt x="263" y="285"/>
                      </a:lnTo>
                      <a:lnTo>
                        <a:pt x="261" y="294"/>
                      </a:lnTo>
                      <a:lnTo>
                        <a:pt x="256" y="297"/>
                      </a:lnTo>
                      <a:lnTo>
                        <a:pt x="252" y="300"/>
                      </a:lnTo>
                      <a:lnTo>
                        <a:pt x="252" y="307"/>
                      </a:lnTo>
                      <a:lnTo>
                        <a:pt x="238" y="321"/>
                      </a:lnTo>
                      <a:lnTo>
                        <a:pt x="227" y="322"/>
                      </a:lnTo>
                      <a:lnTo>
                        <a:pt x="214" y="308"/>
                      </a:lnTo>
                      <a:lnTo>
                        <a:pt x="217" y="318"/>
                      </a:lnTo>
                      <a:lnTo>
                        <a:pt x="209" y="343"/>
                      </a:lnTo>
                      <a:lnTo>
                        <a:pt x="194" y="326"/>
                      </a:lnTo>
                      <a:lnTo>
                        <a:pt x="191" y="306"/>
                      </a:lnTo>
                      <a:lnTo>
                        <a:pt x="189" y="306"/>
                      </a:lnTo>
                      <a:lnTo>
                        <a:pt x="187" y="315"/>
                      </a:lnTo>
                      <a:lnTo>
                        <a:pt x="181" y="322"/>
                      </a:lnTo>
                      <a:lnTo>
                        <a:pt x="181" y="336"/>
                      </a:lnTo>
                      <a:lnTo>
                        <a:pt x="181" y="351"/>
                      </a:lnTo>
                      <a:lnTo>
                        <a:pt x="187" y="364"/>
                      </a:lnTo>
                      <a:lnTo>
                        <a:pt x="170" y="382"/>
                      </a:lnTo>
                      <a:lnTo>
                        <a:pt x="164" y="382"/>
                      </a:lnTo>
                      <a:lnTo>
                        <a:pt x="158" y="386"/>
                      </a:lnTo>
                      <a:lnTo>
                        <a:pt x="156" y="390"/>
                      </a:lnTo>
                      <a:lnTo>
                        <a:pt x="149" y="396"/>
                      </a:lnTo>
                      <a:lnTo>
                        <a:pt x="144" y="396"/>
                      </a:lnTo>
                      <a:lnTo>
                        <a:pt x="141" y="406"/>
                      </a:lnTo>
                      <a:lnTo>
                        <a:pt x="137" y="413"/>
                      </a:lnTo>
                      <a:lnTo>
                        <a:pt x="131" y="407"/>
                      </a:lnTo>
                      <a:lnTo>
                        <a:pt x="128" y="407"/>
                      </a:lnTo>
                      <a:lnTo>
                        <a:pt x="124" y="414"/>
                      </a:lnTo>
                      <a:lnTo>
                        <a:pt x="115" y="420"/>
                      </a:lnTo>
                      <a:lnTo>
                        <a:pt x="110" y="428"/>
                      </a:lnTo>
                      <a:lnTo>
                        <a:pt x="113" y="434"/>
                      </a:lnTo>
                      <a:lnTo>
                        <a:pt x="112" y="438"/>
                      </a:lnTo>
                      <a:lnTo>
                        <a:pt x="109" y="436"/>
                      </a:lnTo>
                      <a:lnTo>
                        <a:pt x="102" y="440"/>
                      </a:lnTo>
                      <a:lnTo>
                        <a:pt x="101" y="445"/>
                      </a:lnTo>
                      <a:lnTo>
                        <a:pt x="102" y="447"/>
                      </a:lnTo>
                      <a:lnTo>
                        <a:pt x="106" y="447"/>
                      </a:lnTo>
                      <a:lnTo>
                        <a:pt x="92" y="475"/>
                      </a:lnTo>
                      <a:lnTo>
                        <a:pt x="95" y="484"/>
                      </a:lnTo>
                      <a:lnTo>
                        <a:pt x="90" y="498"/>
                      </a:lnTo>
                      <a:lnTo>
                        <a:pt x="85" y="496"/>
                      </a:lnTo>
                      <a:lnTo>
                        <a:pt x="79" y="493"/>
                      </a:lnTo>
                      <a:lnTo>
                        <a:pt x="74" y="481"/>
                      </a:lnTo>
                      <a:lnTo>
                        <a:pt x="62" y="472"/>
                      </a:lnTo>
                      <a:lnTo>
                        <a:pt x="56" y="453"/>
                      </a:lnTo>
                      <a:lnTo>
                        <a:pt x="48" y="431"/>
                      </a:lnTo>
                      <a:lnTo>
                        <a:pt x="48" y="427"/>
                      </a:lnTo>
                    </a:path>
                  </a:pathLst>
                </a:custGeom>
                <a:solidFill>
                  <a:srgbClr val="67BD62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3" name="Freeform 215"/>
                <p:cNvSpPr>
                  <a:spLocks/>
                </p:cNvSpPr>
                <p:nvPr/>
              </p:nvSpPr>
              <p:spPr bwMode="auto">
                <a:xfrm>
                  <a:off x="7687665" y="1882600"/>
                  <a:ext cx="223838" cy="439738"/>
                </a:xfrm>
                <a:custGeom>
                  <a:avLst/>
                  <a:gdLst>
                    <a:gd name="T0" fmla="*/ 2147483647 w 142"/>
                    <a:gd name="T1" fmla="*/ 2147483647 h 299"/>
                    <a:gd name="T2" fmla="*/ 2147483647 w 142"/>
                    <a:gd name="T3" fmla="*/ 2147483647 h 299"/>
                    <a:gd name="T4" fmla="*/ 2147483647 w 142"/>
                    <a:gd name="T5" fmla="*/ 2147483647 h 299"/>
                    <a:gd name="T6" fmla="*/ 2147483647 w 142"/>
                    <a:gd name="T7" fmla="*/ 2147483647 h 299"/>
                    <a:gd name="T8" fmla="*/ 2147483647 w 142"/>
                    <a:gd name="T9" fmla="*/ 2147483647 h 299"/>
                    <a:gd name="T10" fmla="*/ 2147483647 w 142"/>
                    <a:gd name="T11" fmla="*/ 2147483647 h 299"/>
                    <a:gd name="T12" fmla="*/ 2147483647 w 142"/>
                    <a:gd name="T13" fmla="*/ 2147483647 h 299"/>
                    <a:gd name="T14" fmla="*/ 2147483647 w 142"/>
                    <a:gd name="T15" fmla="*/ 2147483647 h 299"/>
                    <a:gd name="T16" fmla="*/ 2147483647 w 142"/>
                    <a:gd name="T17" fmla="*/ 2147483647 h 299"/>
                    <a:gd name="T18" fmla="*/ 2147483647 w 142"/>
                    <a:gd name="T19" fmla="*/ 2147483647 h 299"/>
                    <a:gd name="T20" fmla="*/ 2147483647 w 142"/>
                    <a:gd name="T21" fmla="*/ 2147483647 h 299"/>
                    <a:gd name="T22" fmla="*/ 2147483647 w 142"/>
                    <a:gd name="T23" fmla="*/ 2147483647 h 299"/>
                    <a:gd name="T24" fmla="*/ 2147483647 w 142"/>
                    <a:gd name="T25" fmla="*/ 2147483647 h 299"/>
                    <a:gd name="T26" fmla="*/ 2147483647 w 142"/>
                    <a:gd name="T27" fmla="*/ 2147483647 h 299"/>
                    <a:gd name="T28" fmla="*/ 2147483647 w 142"/>
                    <a:gd name="T29" fmla="*/ 2147483647 h 299"/>
                    <a:gd name="T30" fmla="*/ 2147483647 w 142"/>
                    <a:gd name="T31" fmla="*/ 2147483647 h 299"/>
                    <a:gd name="T32" fmla="*/ 2147483647 w 142"/>
                    <a:gd name="T33" fmla="*/ 2147483647 h 299"/>
                    <a:gd name="T34" fmla="*/ 2147483647 w 142"/>
                    <a:gd name="T35" fmla="*/ 2147483647 h 299"/>
                    <a:gd name="T36" fmla="*/ 2147483647 w 142"/>
                    <a:gd name="T37" fmla="*/ 2147483647 h 299"/>
                    <a:gd name="T38" fmla="*/ 2147483647 w 142"/>
                    <a:gd name="T39" fmla="*/ 2147483647 h 299"/>
                    <a:gd name="T40" fmla="*/ 2147483647 w 142"/>
                    <a:gd name="T41" fmla="*/ 0 h 299"/>
                    <a:gd name="T42" fmla="*/ 2147483647 w 142"/>
                    <a:gd name="T43" fmla="*/ 2147483647 h 299"/>
                    <a:gd name="T44" fmla="*/ 2147483647 w 142"/>
                    <a:gd name="T45" fmla="*/ 2147483647 h 299"/>
                    <a:gd name="T46" fmla="*/ 2147483647 w 142"/>
                    <a:gd name="T47" fmla="*/ 2147483647 h 299"/>
                    <a:gd name="T48" fmla="*/ 2147483647 w 142"/>
                    <a:gd name="T49" fmla="*/ 2147483647 h 299"/>
                    <a:gd name="T50" fmla="*/ 2147483647 w 142"/>
                    <a:gd name="T51" fmla="*/ 2147483647 h 299"/>
                    <a:gd name="T52" fmla="*/ 2147483647 w 142"/>
                    <a:gd name="T53" fmla="*/ 2147483647 h 299"/>
                    <a:gd name="T54" fmla="*/ 2147483647 w 142"/>
                    <a:gd name="T55" fmla="*/ 2147483647 h 299"/>
                    <a:gd name="T56" fmla="*/ 2147483647 w 142"/>
                    <a:gd name="T57" fmla="*/ 2147483647 h 299"/>
                    <a:gd name="T58" fmla="*/ 2147483647 w 142"/>
                    <a:gd name="T59" fmla="*/ 2147483647 h 299"/>
                    <a:gd name="T60" fmla="*/ 2147483647 w 142"/>
                    <a:gd name="T61" fmla="*/ 2147483647 h 299"/>
                    <a:gd name="T62" fmla="*/ 2147483647 w 142"/>
                    <a:gd name="T63" fmla="*/ 2147483647 h 299"/>
                    <a:gd name="T64" fmla="*/ 2147483647 w 142"/>
                    <a:gd name="T65" fmla="*/ 2147483647 h 299"/>
                    <a:gd name="T66" fmla="*/ 2147483647 w 142"/>
                    <a:gd name="T67" fmla="*/ 2147483647 h 299"/>
                    <a:gd name="T68" fmla="*/ 2147483647 w 142"/>
                    <a:gd name="T69" fmla="*/ 2147483647 h 299"/>
                    <a:gd name="T70" fmla="*/ 2147483647 w 142"/>
                    <a:gd name="T71" fmla="*/ 2147483647 h 299"/>
                    <a:gd name="T72" fmla="*/ 2147483647 w 142"/>
                    <a:gd name="T73" fmla="*/ 2147483647 h 299"/>
                    <a:gd name="T74" fmla="*/ 2147483647 w 142"/>
                    <a:gd name="T75" fmla="*/ 2147483647 h 299"/>
                    <a:gd name="T76" fmla="*/ 2147483647 w 142"/>
                    <a:gd name="T77" fmla="*/ 2147483647 h 299"/>
                    <a:gd name="T78" fmla="*/ 2147483647 w 142"/>
                    <a:gd name="T79" fmla="*/ 2147483647 h 299"/>
                    <a:gd name="T80" fmla="*/ 2147483647 w 142"/>
                    <a:gd name="T81" fmla="*/ 2147483647 h 299"/>
                    <a:gd name="T82" fmla="*/ 2147483647 w 142"/>
                    <a:gd name="T83" fmla="*/ 2147483647 h 299"/>
                    <a:gd name="T84" fmla="*/ 2147483647 w 142"/>
                    <a:gd name="T85" fmla="*/ 2147483647 h 299"/>
                    <a:gd name="T86" fmla="*/ 2147483647 w 142"/>
                    <a:gd name="T87" fmla="*/ 2147483647 h 299"/>
                    <a:gd name="T88" fmla="*/ 2147483647 w 142"/>
                    <a:gd name="T89" fmla="*/ 2147483647 h 299"/>
                    <a:gd name="T90" fmla="*/ 2147483647 w 142"/>
                    <a:gd name="T91" fmla="*/ 2147483647 h 299"/>
                    <a:gd name="T92" fmla="*/ 2147483647 w 142"/>
                    <a:gd name="T93" fmla="*/ 2147483647 h 299"/>
                    <a:gd name="T94" fmla="*/ 2147483647 w 142"/>
                    <a:gd name="T95" fmla="*/ 2147483647 h 299"/>
                    <a:gd name="T96" fmla="*/ 2147483647 w 142"/>
                    <a:gd name="T97" fmla="*/ 2147483647 h 299"/>
                    <a:gd name="T98" fmla="*/ 2147483647 w 142"/>
                    <a:gd name="T99" fmla="*/ 2147483647 h 299"/>
                    <a:gd name="T100" fmla="*/ 2147483647 w 142"/>
                    <a:gd name="T101" fmla="*/ 2147483647 h 299"/>
                    <a:gd name="T102" fmla="*/ 2147483647 w 142"/>
                    <a:gd name="T103" fmla="*/ 2147483647 h 299"/>
                    <a:gd name="T104" fmla="*/ 2147483647 w 142"/>
                    <a:gd name="T105" fmla="*/ 2147483647 h 299"/>
                    <a:gd name="T106" fmla="*/ 2147483647 w 142"/>
                    <a:gd name="T107" fmla="*/ 2147483647 h 299"/>
                    <a:gd name="T108" fmla="*/ 2147483647 w 142"/>
                    <a:gd name="T109" fmla="*/ 2147483647 h 299"/>
                    <a:gd name="T110" fmla="*/ 2147483647 w 142"/>
                    <a:gd name="T111" fmla="*/ 2147483647 h 299"/>
                    <a:gd name="T112" fmla="*/ 2147483647 w 142"/>
                    <a:gd name="T113" fmla="*/ 2147483647 h 299"/>
                    <a:gd name="T114" fmla="*/ 0 w 142"/>
                    <a:gd name="T115" fmla="*/ 2147483647 h 299"/>
                    <a:gd name="T116" fmla="*/ 2147483647 w 142"/>
                    <a:gd name="T117" fmla="*/ 2147483647 h 299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42"/>
                    <a:gd name="T178" fmla="*/ 0 h 299"/>
                    <a:gd name="T179" fmla="*/ 142 w 142"/>
                    <a:gd name="T180" fmla="*/ 299 h 299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42" h="299">
                      <a:moveTo>
                        <a:pt x="2" y="203"/>
                      </a:moveTo>
                      <a:lnTo>
                        <a:pt x="1" y="200"/>
                      </a:lnTo>
                      <a:lnTo>
                        <a:pt x="4" y="186"/>
                      </a:lnTo>
                      <a:lnTo>
                        <a:pt x="8" y="182"/>
                      </a:lnTo>
                      <a:lnTo>
                        <a:pt x="8" y="157"/>
                      </a:lnTo>
                      <a:lnTo>
                        <a:pt x="11" y="142"/>
                      </a:lnTo>
                      <a:lnTo>
                        <a:pt x="8" y="139"/>
                      </a:lnTo>
                      <a:lnTo>
                        <a:pt x="5" y="129"/>
                      </a:lnTo>
                      <a:lnTo>
                        <a:pt x="8" y="119"/>
                      </a:lnTo>
                      <a:lnTo>
                        <a:pt x="19" y="114"/>
                      </a:lnTo>
                      <a:lnTo>
                        <a:pt x="20" y="111"/>
                      </a:lnTo>
                      <a:lnTo>
                        <a:pt x="23" y="107"/>
                      </a:lnTo>
                      <a:lnTo>
                        <a:pt x="34" y="93"/>
                      </a:lnTo>
                      <a:lnTo>
                        <a:pt x="23" y="68"/>
                      </a:lnTo>
                      <a:lnTo>
                        <a:pt x="29" y="48"/>
                      </a:lnTo>
                      <a:lnTo>
                        <a:pt x="24" y="37"/>
                      </a:lnTo>
                      <a:lnTo>
                        <a:pt x="23" y="13"/>
                      </a:lnTo>
                      <a:lnTo>
                        <a:pt x="37" y="6"/>
                      </a:lnTo>
                      <a:lnTo>
                        <a:pt x="40" y="8"/>
                      </a:lnTo>
                      <a:lnTo>
                        <a:pt x="47" y="6"/>
                      </a:lnTo>
                      <a:lnTo>
                        <a:pt x="47" y="0"/>
                      </a:lnTo>
                      <a:lnTo>
                        <a:pt x="51" y="4"/>
                      </a:lnTo>
                      <a:lnTo>
                        <a:pt x="51" y="9"/>
                      </a:lnTo>
                      <a:lnTo>
                        <a:pt x="67" y="55"/>
                      </a:lnTo>
                      <a:lnTo>
                        <a:pt x="82" y="104"/>
                      </a:lnTo>
                      <a:lnTo>
                        <a:pt x="84" y="108"/>
                      </a:lnTo>
                      <a:lnTo>
                        <a:pt x="92" y="135"/>
                      </a:lnTo>
                      <a:lnTo>
                        <a:pt x="99" y="155"/>
                      </a:lnTo>
                      <a:lnTo>
                        <a:pt x="99" y="160"/>
                      </a:lnTo>
                      <a:lnTo>
                        <a:pt x="107" y="182"/>
                      </a:lnTo>
                      <a:lnTo>
                        <a:pt x="113" y="201"/>
                      </a:lnTo>
                      <a:lnTo>
                        <a:pt x="125" y="210"/>
                      </a:lnTo>
                      <a:lnTo>
                        <a:pt x="129" y="222"/>
                      </a:lnTo>
                      <a:lnTo>
                        <a:pt x="136" y="225"/>
                      </a:lnTo>
                      <a:lnTo>
                        <a:pt x="141" y="226"/>
                      </a:lnTo>
                      <a:lnTo>
                        <a:pt x="138" y="243"/>
                      </a:lnTo>
                      <a:lnTo>
                        <a:pt x="138" y="249"/>
                      </a:lnTo>
                      <a:lnTo>
                        <a:pt x="121" y="254"/>
                      </a:lnTo>
                      <a:lnTo>
                        <a:pt x="120" y="260"/>
                      </a:lnTo>
                      <a:lnTo>
                        <a:pt x="109" y="271"/>
                      </a:lnTo>
                      <a:lnTo>
                        <a:pt x="109" y="272"/>
                      </a:lnTo>
                      <a:lnTo>
                        <a:pt x="107" y="272"/>
                      </a:lnTo>
                      <a:lnTo>
                        <a:pt x="106" y="277"/>
                      </a:lnTo>
                      <a:lnTo>
                        <a:pt x="59" y="288"/>
                      </a:lnTo>
                      <a:lnTo>
                        <a:pt x="58" y="288"/>
                      </a:lnTo>
                      <a:lnTo>
                        <a:pt x="55" y="289"/>
                      </a:lnTo>
                      <a:lnTo>
                        <a:pt x="47" y="291"/>
                      </a:lnTo>
                      <a:lnTo>
                        <a:pt x="30" y="293"/>
                      </a:lnTo>
                      <a:lnTo>
                        <a:pt x="24" y="296"/>
                      </a:lnTo>
                      <a:lnTo>
                        <a:pt x="23" y="296"/>
                      </a:lnTo>
                      <a:lnTo>
                        <a:pt x="16" y="298"/>
                      </a:lnTo>
                      <a:lnTo>
                        <a:pt x="5" y="275"/>
                      </a:lnTo>
                      <a:lnTo>
                        <a:pt x="8" y="268"/>
                      </a:lnTo>
                      <a:lnTo>
                        <a:pt x="5" y="250"/>
                      </a:lnTo>
                      <a:lnTo>
                        <a:pt x="5" y="243"/>
                      </a:lnTo>
                      <a:lnTo>
                        <a:pt x="1" y="215"/>
                      </a:lnTo>
                      <a:lnTo>
                        <a:pt x="0" y="206"/>
                      </a:lnTo>
                      <a:lnTo>
                        <a:pt x="2" y="203"/>
                      </a:lnTo>
                    </a:path>
                  </a:pathLst>
                </a:custGeom>
                <a:solidFill>
                  <a:srgbClr val="67BD62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4" name="Freeform 216"/>
                <p:cNvSpPr>
                  <a:spLocks/>
                </p:cNvSpPr>
                <p:nvPr/>
              </p:nvSpPr>
              <p:spPr bwMode="auto">
                <a:xfrm>
                  <a:off x="7454303" y="2598563"/>
                  <a:ext cx="182562" cy="388937"/>
                </a:xfrm>
                <a:custGeom>
                  <a:avLst/>
                  <a:gdLst>
                    <a:gd name="T0" fmla="*/ 2147483647 w 115"/>
                    <a:gd name="T1" fmla="*/ 2147483647 h 265"/>
                    <a:gd name="T2" fmla="*/ 2147483647 w 115"/>
                    <a:gd name="T3" fmla="*/ 2147483647 h 265"/>
                    <a:gd name="T4" fmla="*/ 2147483647 w 115"/>
                    <a:gd name="T5" fmla="*/ 2147483647 h 265"/>
                    <a:gd name="T6" fmla="*/ 2147483647 w 115"/>
                    <a:gd name="T7" fmla="*/ 2147483647 h 265"/>
                    <a:gd name="T8" fmla="*/ 2147483647 w 115"/>
                    <a:gd name="T9" fmla="*/ 2147483647 h 265"/>
                    <a:gd name="T10" fmla="*/ 2147483647 w 115"/>
                    <a:gd name="T11" fmla="*/ 2147483647 h 265"/>
                    <a:gd name="T12" fmla="*/ 2147483647 w 115"/>
                    <a:gd name="T13" fmla="*/ 2147483647 h 265"/>
                    <a:gd name="T14" fmla="*/ 2147483647 w 115"/>
                    <a:gd name="T15" fmla="*/ 2147483647 h 265"/>
                    <a:gd name="T16" fmla="*/ 2147483647 w 115"/>
                    <a:gd name="T17" fmla="*/ 2147483647 h 265"/>
                    <a:gd name="T18" fmla="*/ 2147483647 w 115"/>
                    <a:gd name="T19" fmla="*/ 2147483647 h 265"/>
                    <a:gd name="T20" fmla="*/ 2147483647 w 115"/>
                    <a:gd name="T21" fmla="*/ 2147483647 h 265"/>
                    <a:gd name="T22" fmla="*/ 2147483647 w 115"/>
                    <a:gd name="T23" fmla="*/ 2147483647 h 265"/>
                    <a:gd name="T24" fmla="*/ 2147483647 w 115"/>
                    <a:gd name="T25" fmla="*/ 2147483647 h 265"/>
                    <a:gd name="T26" fmla="*/ 2147483647 w 115"/>
                    <a:gd name="T27" fmla="*/ 2147483647 h 265"/>
                    <a:gd name="T28" fmla="*/ 2147483647 w 115"/>
                    <a:gd name="T29" fmla="*/ 2147483647 h 265"/>
                    <a:gd name="T30" fmla="*/ 2147483647 w 115"/>
                    <a:gd name="T31" fmla="*/ 2147483647 h 265"/>
                    <a:gd name="T32" fmla="*/ 2147483647 w 115"/>
                    <a:gd name="T33" fmla="*/ 2147483647 h 265"/>
                    <a:gd name="T34" fmla="*/ 2147483647 w 115"/>
                    <a:gd name="T35" fmla="*/ 2147483647 h 265"/>
                    <a:gd name="T36" fmla="*/ 2147483647 w 115"/>
                    <a:gd name="T37" fmla="*/ 2147483647 h 265"/>
                    <a:gd name="T38" fmla="*/ 2147483647 w 115"/>
                    <a:gd name="T39" fmla="*/ 2147483647 h 265"/>
                    <a:gd name="T40" fmla="*/ 2147483647 w 115"/>
                    <a:gd name="T41" fmla="*/ 0 h 265"/>
                    <a:gd name="T42" fmla="*/ 2147483647 w 115"/>
                    <a:gd name="T43" fmla="*/ 2147483647 h 265"/>
                    <a:gd name="T44" fmla="*/ 2147483647 w 115"/>
                    <a:gd name="T45" fmla="*/ 2147483647 h 265"/>
                    <a:gd name="T46" fmla="*/ 2147483647 w 115"/>
                    <a:gd name="T47" fmla="*/ 2147483647 h 265"/>
                    <a:gd name="T48" fmla="*/ 2147483647 w 115"/>
                    <a:gd name="T49" fmla="*/ 2147483647 h 265"/>
                    <a:gd name="T50" fmla="*/ 2147483647 w 115"/>
                    <a:gd name="T51" fmla="*/ 2147483647 h 265"/>
                    <a:gd name="T52" fmla="*/ 2147483647 w 115"/>
                    <a:gd name="T53" fmla="*/ 2147483647 h 265"/>
                    <a:gd name="T54" fmla="*/ 2147483647 w 115"/>
                    <a:gd name="T55" fmla="*/ 2147483647 h 265"/>
                    <a:gd name="T56" fmla="*/ 2147483647 w 115"/>
                    <a:gd name="T57" fmla="*/ 2147483647 h 265"/>
                    <a:gd name="T58" fmla="*/ 2147483647 w 115"/>
                    <a:gd name="T59" fmla="*/ 2147483647 h 265"/>
                    <a:gd name="T60" fmla="*/ 2147483647 w 115"/>
                    <a:gd name="T61" fmla="*/ 2147483647 h 265"/>
                    <a:gd name="T62" fmla="*/ 2147483647 w 115"/>
                    <a:gd name="T63" fmla="*/ 2147483647 h 265"/>
                    <a:gd name="T64" fmla="*/ 2147483647 w 115"/>
                    <a:gd name="T65" fmla="*/ 2147483647 h 265"/>
                    <a:gd name="T66" fmla="*/ 2147483647 w 115"/>
                    <a:gd name="T67" fmla="*/ 2147483647 h 265"/>
                    <a:gd name="T68" fmla="*/ 2147483647 w 115"/>
                    <a:gd name="T69" fmla="*/ 2147483647 h 265"/>
                    <a:gd name="T70" fmla="*/ 2147483647 w 115"/>
                    <a:gd name="T71" fmla="*/ 2147483647 h 265"/>
                    <a:gd name="T72" fmla="*/ 2147483647 w 115"/>
                    <a:gd name="T73" fmla="*/ 2147483647 h 265"/>
                    <a:gd name="T74" fmla="*/ 2147483647 w 115"/>
                    <a:gd name="T75" fmla="*/ 2147483647 h 265"/>
                    <a:gd name="T76" fmla="*/ 2147483647 w 115"/>
                    <a:gd name="T77" fmla="*/ 2147483647 h 265"/>
                    <a:gd name="T78" fmla="*/ 2147483647 w 115"/>
                    <a:gd name="T79" fmla="*/ 2147483647 h 265"/>
                    <a:gd name="T80" fmla="*/ 2147483647 w 115"/>
                    <a:gd name="T81" fmla="*/ 2147483647 h 265"/>
                    <a:gd name="T82" fmla="*/ 2147483647 w 115"/>
                    <a:gd name="T83" fmla="*/ 2147483647 h 265"/>
                    <a:gd name="T84" fmla="*/ 2147483647 w 115"/>
                    <a:gd name="T85" fmla="*/ 2147483647 h 265"/>
                    <a:gd name="T86" fmla="*/ 2147483647 w 115"/>
                    <a:gd name="T87" fmla="*/ 2147483647 h 265"/>
                    <a:gd name="T88" fmla="*/ 2147483647 w 115"/>
                    <a:gd name="T89" fmla="*/ 2147483647 h 265"/>
                    <a:gd name="T90" fmla="*/ 2147483647 w 115"/>
                    <a:gd name="T91" fmla="*/ 2147483647 h 265"/>
                    <a:gd name="T92" fmla="*/ 2147483647 w 115"/>
                    <a:gd name="T93" fmla="*/ 2147483647 h 265"/>
                    <a:gd name="T94" fmla="*/ 2147483647 w 115"/>
                    <a:gd name="T95" fmla="*/ 2147483647 h 265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115"/>
                    <a:gd name="T145" fmla="*/ 0 h 265"/>
                    <a:gd name="T146" fmla="*/ 115 w 115"/>
                    <a:gd name="T147" fmla="*/ 265 h 265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115" h="265">
                      <a:moveTo>
                        <a:pt x="101" y="191"/>
                      </a:moveTo>
                      <a:lnTo>
                        <a:pt x="104" y="189"/>
                      </a:lnTo>
                      <a:lnTo>
                        <a:pt x="114" y="157"/>
                      </a:lnTo>
                      <a:lnTo>
                        <a:pt x="111" y="121"/>
                      </a:lnTo>
                      <a:lnTo>
                        <a:pt x="108" y="90"/>
                      </a:lnTo>
                      <a:lnTo>
                        <a:pt x="104" y="81"/>
                      </a:lnTo>
                      <a:lnTo>
                        <a:pt x="104" y="85"/>
                      </a:lnTo>
                      <a:lnTo>
                        <a:pt x="88" y="86"/>
                      </a:lnTo>
                      <a:lnTo>
                        <a:pt x="87" y="88"/>
                      </a:lnTo>
                      <a:lnTo>
                        <a:pt x="83" y="86"/>
                      </a:lnTo>
                      <a:lnTo>
                        <a:pt x="82" y="83"/>
                      </a:lnTo>
                      <a:lnTo>
                        <a:pt x="82" y="81"/>
                      </a:lnTo>
                      <a:lnTo>
                        <a:pt x="82" y="78"/>
                      </a:lnTo>
                      <a:lnTo>
                        <a:pt x="84" y="72"/>
                      </a:lnTo>
                      <a:lnTo>
                        <a:pt x="83" y="69"/>
                      </a:lnTo>
                      <a:lnTo>
                        <a:pt x="83" y="67"/>
                      </a:lnTo>
                      <a:lnTo>
                        <a:pt x="86" y="65"/>
                      </a:lnTo>
                      <a:lnTo>
                        <a:pt x="87" y="65"/>
                      </a:lnTo>
                      <a:lnTo>
                        <a:pt x="91" y="62"/>
                      </a:lnTo>
                      <a:lnTo>
                        <a:pt x="94" y="62"/>
                      </a:lnTo>
                      <a:lnTo>
                        <a:pt x="94" y="58"/>
                      </a:lnTo>
                      <a:lnTo>
                        <a:pt x="94" y="55"/>
                      </a:lnTo>
                      <a:lnTo>
                        <a:pt x="94" y="50"/>
                      </a:lnTo>
                      <a:lnTo>
                        <a:pt x="95" y="46"/>
                      </a:lnTo>
                      <a:lnTo>
                        <a:pt x="97" y="36"/>
                      </a:lnTo>
                      <a:lnTo>
                        <a:pt x="98" y="36"/>
                      </a:lnTo>
                      <a:lnTo>
                        <a:pt x="98" y="34"/>
                      </a:lnTo>
                      <a:lnTo>
                        <a:pt x="98" y="32"/>
                      </a:lnTo>
                      <a:lnTo>
                        <a:pt x="98" y="25"/>
                      </a:lnTo>
                      <a:lnTo>
                        <a:pt x="98" y="23"/>
                      </a:lnTo>
                      <a:lnTo>
                        <a:pt x="98" y="22"/>
                      </a:lnTo>
                      <a:lnTo>
                        <a:pt x="97" y="22"/>
                      </a:lnTo>
                      <a:lnTo>
                        <a:pt x="76" y="16"/>
                      </a:lnTo>
                      <a:lnTo>
                        <a:pt x="69" y="15"/>
                      </a:lnTo>
                      <a:lnTo>
                        <a:pt x="68" y="13"/>
                      </a:lnTo>
                      <a:lnTo>
                        <a:pt x="65" y="12"/>
                      </a:lnTo>
                      <a:lnTo>
                        <a:pt x="58" y="11"/>
                      </a:lnTo>
                      <a:lnTo>
                        <a:pt x="55" y="9"/>
                      </a:lnTo>
                      <a:lnTo>
                        <a:pt x="47" y="6"/>
                      </a:lnTo>
                      <a:lnTo>
                        <a:pt x="38" y="4"/>
                      </a:lnTo>
                      <a:lnTo>
                        <a:pt x="26" y="0"/>
                      </a:lnTo>
                      <a:lnTo>
                        <a:pt x="22" y="1"/>
                      </a:lnTo>
                      <a:lnTo>
                        <a:pt x="15" y="13"/>
                      </a:lnTo>
                      <a:lnTo>
                        <a:pt x="15" y="22"/>
                      </a:lnTo>
                      <a:lnTo>
                        <a:pt x="8" y="33"/>
                      </a:lnTo>
                      <a:lnTo>
                        <a:pt x="11" y="32"/>
                      </a:lnTo>
                      <a:lnTo>
                        <a:pt x="8" y="36"/>
                      </a:lnTo>
                      <a:lnTo>
                        <a:pt x="1" y="47"/>
                      </a:lnTo>
                      <a:lnTo>
                        <a:pt x="1" y="48"/>
                      </a:lnTo>
                      <a:lnTo>
                        <a:pt x="9" y="57"/>
                      </a:lnTo>
                      <a:lnTo>
                        <a:pt x="1" y="74"/>
                      </a:lnTo>
                      <a:lnTo>
                        <a:pt x="4" y="89"/>
                      </a:lnTo>
                      <a:lnTo>
                        <a:pt x="5" y="89"/>
                      </a:lnTo>
                      <a:lnTo>
                        <a:pt x="5" y="90"/>
                      </a:lnTo>
                      <a:lnTo>
                        <a:pt x="11" y="90"/>
                      </a:lnTo>
                      <a:lnTo>
                        <a:pt x="29" y="108"/>
                      </a:lnTo>
                      <a:lnTo>
                        <a:pt x="31" y="113"/>
                      </a:lnTo>
                      <a:lnTo>
                        <a:pt x="37" y="115"/>
                      </a:lnTo>
                      <a:lnTo>
                        <a:pt x="41" y="120"/>
                      </a:lnTo>
                      <a:lnTo>
                        <a:pt x="52" y="129"/>
                      </a:lnTo>
                      <a:lnTo>
                        <a:pt x="47" y="134"/>
                      </a:lnTo>
                      <a:lnTo>
                        <a:pt x="44" y="139"/>
                      </a:lnTo>
                      <a:lnTo>
                        <a:pt x="36" y="145"/>
                      </a:lnTo>
                      <a:lnTo>
                        <a:pt x="34" y="146"/>
                      </a:lnTo>
                      <a:lnTo>
                        <a:pt x="30" y="150"/>
                      </a:lnTo>
                      <a:lnTo>
                        <a:pt x="30" y="152"/>
                      </a:lnTo>
                      <a:lnTo>
                        <a:pt x="26" y="156"/>
                      </a:lnTo>
                      <a:lnTo>
                        <a:pt x="27" y="163"/>
                      </a:lnTo>
                      <a:lnTo>
                        <a:pt x="27" y="164"/>
                      </a:lnTo>
                      <a:lnTo>
                        <a:pt x="22" y="167"/>
                      </a:lnTo>
                      <a:lnTo>
                        <a:pt x="22" y="169"/>
                      </a:lnTo>
                      <a:lnTo>
                        <a:pt x="19" y="170"/>
                      </a:lnTo>
                      <a:lnTo>
                        <a:pt x="9" y="176"/>
                      </a:lnTo>
                      <a:lnTo>
                        <a:pt x="6" y="178"/>
                      </a:lnTo>
                      <a:lnTo>
                        <a:pt x="5" y="181"/>
                      </a:lnTo>
                      <a:lnTo>
                        <a:pt x="2" y="191"/>
                      </a:lnTo>
                      <a:lnTo>
                        <a:pt x="0" y="201"/>
                      </a:lnTo>
                      <a:lnTo>
                        <a:pt x="1" y="203"/>
                      </a:lnTo>
                      <a:lnTo>
                        <a:pt x="4" y="215"/>
                      </a:lnTo>
                      <a:lnTo>
                        <a:pt x="18" y="224"/>
                      </a:lnTo>
                      <a:lnTo>
                        <a:pt x="29" y="231"/>
                      </a:lnTo>
                      <a:lnTo>
                        <a:pt x="31" y="230"/>
                      </a:lnTo>
                      <a:lnTo>
                        <a:pt x="45" y="238"/>
                      </a:lnTo>
                      <a:lnTo>
                        <a:pt x="45" y="237"/>
                      </a:lnTo>
                      <a:lnTo>
                        <a:pt x="62" y="236"/>
                      </a:lnTo>
                      <a:lnTo>
                        <a:pt x="65" y="264"/>
                      </a:lnTo>
                      <a:lnTo>
                        <a:pt x="72" y="261"/>
                      </a:lnTo>
                      <a:lnTo>
                        <a:pt x="77" y="252"/>
                      </a:lnTo>
                      <a:lnTo>
                        <a:pt x="88" y="216"/>
                      </a:lnTo>
                      <a:lnTo>
                        <a:pt x="90" y="216"/>
                      </a:lnTo>
                      <a:lnTo>
                        <a:pt x="104" y="192"/>
                      </a:lnTo>
                      <a:lnTo>
                        <a:pt x="101" y="191"/>
                      </a:lnTo>
                    </a:path>
                  </a:pathLst>
                </a:custGeom>
                <a:solidFill>
                  <a:srgbClr val="21491F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5" name="Freeform 217"/>
                <p:cNvSpPr>
                  <a:spLocks/>
                </p:cNvSpPr>
                <p:nvPr/>
              </p:nvSpPr>
              <p:spPr bwMode="auto">
                <a:xfrm>
                  <a:off x="6838353" y="1992138"/>
                  <a:ext cx="1014412" cy="727075"/>
                </a:xfrm>
                <a:custGeom>
                  <a:avLst/>
                  <a:gdLst>
                    <a:gd name="T0" fmla="*/ 2147483647 w 643"/>
                    <a:gd name="T1" fmla="*/ 2147483647 h 494"/>
                    <a:gd name="T2" fmla="*/ 2147483647 w 643"/>
                    <a:gd name="T3" fmla="*/ 2147483647 h 494"/>
                    <a:gd name="T4" fmla="*/ 2147483647 w 643"/>
                    <a:gd name="T5" fmla="*/ 2147483647 h 494"/>
                    <a:gd name="T6" fmla="*/ 2147483647 w 643"/>
                    <a:gd name="T7" fmla="*/ 2147483647 h 494"/>
                    <a:gd name="T8" fmla="*/ 2147483647 w 643"/>
                    <a:gd name="T9" fmla="*/ 2147483647 h 494"/>
                    <a:gd name="T10" fmla="*/ 2147483647 w 643"/>
                    <a:gd name="T11" fmla="*/ 2147483647 h 494"/>
                    <a:gd name="T12" fmla="*/ 2147483647 w 643"/>
                    <a:gd name="T13" fmla="*/ 2147483647 h 494"/>
                    <a:gd name="T14" fmla="*/ 2147483647 w 643"/>
                    <a:gd name="T15" fmla="*/ 2147483647 h 494"/>
                    <a:gd name="T16" fmla="*/ 2147483647 w 643"/>
                    <a:gd name="T17" fmla="*/ 2147483647 h 494"/>
                    <a:gd name="T18" fmla="*/ 2147483647 w 643"/>
                    <a:gd name="T19" fmla="*/ 2147483647 h 494"/>
                    <a:gd name="T20" fmla="*/ 2147483647 w 643"/>
                    <a:gd name="T21" fmla="*/ 2147483647 h 494"/>
                    <a:gd name="T22" fmla="*/ 2147483647 w 643"/>
                    <a:gd name="T23" fmla="*/ 2147483647 h 494"/>
                    <a:gd name="T24" fmla="*/ 2147483647 w 643"/>
                    <a:gd name="T25" fmla="*/ 2147483647 h 494"/>
                    <a:gd name="T26" fmla="*/ 2147483647 w 643"/>
                    <a:gd name="T27" fmla="*/ 2147483647 h 494"/>
                    <a:gd name="T28" fmla="*/ 2147483647 w 643"/>
                    <a:gd name="T29" fmla="*/ 2147483647 h 494"/>
                    <a:gd name="T30" fmla="*/ 2147483647 w 643"/>
                    <a:gd name="T31" fmla="*/ 2147483647 h 494"/>
                    <a:gd name="T32" fmla="*/ 2147483647 w 643"/>
                    <a:gd name="T33" fmla="*/ 2147483647 h 494"/>
                    <a:gd name="T34" fmla="*/ 2147483647 w 643"/>
                    <a:gd name="T35" fmla="*/ 2147483647 h 494"/>
                    <a:gd name="T36" fmla="*/ 2147483647 w 643"/>
                    <a:gd name="T37" fmla="*/ 2147483647 h 494"/>
                    <a:gd name="T38" fmla="*/ 2147483647 w 643"/>
                    <a:gd name="T39" fmla="*/ 2147483647 h 494"/>
                    <a:gd name="T40" fmla="*/ 2147483647 w 643"/>
                    <a:gd name="T41" fmla="*/ 2147483647 h 494"/>
                    <a:gd name="T42" fmla="*/ 2147483647 w 643"/>
                    <a:gd name="T43" fmla="*/ 2147483647 h 494"/>
                    <a:gd name="T44" fmla="*/ 2147483647 w 643"/>
                    <a:gd name="T45" fmla="*/ 2147483647 h 494"/>
                    <a:gd name="T46" fmla="*/ 2147483647 w 643"/>
                    <a:gd name="T47" fmla="*/ 2147483647 h 494"/>
                    <a:gd name="T48" fmla="*/ 2147483647 w 643"/>
                    <a:gd name="T49" fmla="*/ 2147483647 h 494"/>
                    <a:gd name="T50" fmla="*/ 2147483647 w 643"/>
                    <a:gd name="T51" fmla="*/ 2147483647 h 494"/>
                    <a:gd name="T52" fmla="*/ 2147483647 w 643"/>
                    <a:gd name="T53" fmla="*/ 2147483647 h 494"/>
                    <a:gd name="T54" fmla="*/ 2147483647 w 643"/>
                    <a:gd name="T55" fmla="*/ 2147483647 h 494"/>
                    <a:gd name="T56" fmla="*/ 2147483647 w 643"/>
                    <a:gd name="T57" fmla="*/ 2147483647 h 494"/>
                    <a:gd name="T58" fmla="*/ 2147483647 w 643"/>
                    <a:gd name="T59" fmla="*/ 2147483647 h 494"/>
                    <a:gd name="T60" fmla="*/ 2147483647 w 643"/>
                    <a:gd name="T61" fmla="*/ 2147483647 h 494"/>
                    <a:gd name="T62" fmla="*/ 2147483647 w 643"/>
                    <a:gd name="T63" fmla="*/ 2147483647 h 494"/>
                    <a:gd name="T64" fmla="*/ 2147483647 w 643"/>
                    <a:gd name="T65" fmla="*/ 2147483647 h 494"/>
                    <a:gd name="T66" fmla="*/ 2147483647 w 643"/>
                    <a:gd name="T67" fmla="*/ 2147483647 h 494"/>
                    <a:gd name="T68" fmla="*/ 2147483647 w 643"/>
                    <a:gd name="T69" fmla="*/ 2147483647 h 494"/>
                    <a:gd name="T70" fmla="*/ 2147483647 w 643"/>
                    <a:gd name="T71" fmla="*/ 2147483647 h 494"/>
                    <a:gd name="T72" fmla="*/ 2147483647 w 643"/>
                    <a:gd name="T73" fmla="*/ 2147483647 h 494"/>
                    <a:gd name="T74" fmla="*/ 2147483647 w 643"/>
                    <a:gd name="T75" fmla="*/ 2147483647 h 494"/>
                    <a:gd name="T76" fmla="*/ 2147483647 w 643"/>
                    <a:gd name="T77" fmla="*/ 2147483647 h 494"/>
                    <a:gd name="T78" fmla="*/ 2147483647 w 643"/>
                    <a:gd name="T79" fmla="*/ 2147483647 h 494"/>
                    <a:gd name="T80" fmla="*/ 2147483647 w 643"/>
                    <a:gd name="T81" fmla="*/ 2147483647 h 494"/>
                    <a:gd name="T82" fmla="*/ 2147483647 w 643"/>
                    <a:gd name="T83" fmla="*/ 2147483647 h 494"/>
                    <a:gd name="T84" fmla="*/ 2147483647 w 643"/>
                    <a:gd name="T85" fmla="*/ 2147483647 h 494"/>
                    <a:gd name="T86" fmla="*/ 2147483647 w 643"/>
                    <a:gd name="T87" fmla="*/ 2147483647 h 494"/>
                    <a:gd name="T88" fmla="*/ 2147483647 w 643"/>
                    <a:gd name="T89" fmla="*/ 2147483647 h 494"/>
                    <a:gd name="T90" fmla="*/ 2147483647 w 643"/>
                    <a:gd name="T91" fmla="*/ 2147483647 h 494"/>
                    <a:gd name="T92" fmla="*/ 2147483647 w 643"/>
                    <a:gd name="T93" fmla="*/ 2147483647 h 494"/>
                    <a:gd name="T94" fmla="*/ 2147483647 w 643"/>
                    <a:gd name="T95" fmla="*/ 2147483647 h 494"/>
                    <a:gd name="T96" fmla="*/ 2147483647 w 643"/>
                    <a:gd name="T97" fmla="*/ 2147483647 h 494"/>
                    <a:gd name="T98" fmla="*/ 2147483647 w 643"/>
                    <a:gd name="T99" fmla="*/ 2147483647 h 494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643"/>
                    <a:gd name="T151" fmla="*/ 0 h 494"/>
                    <a:gd name="T152" fmla="*/ 643 w 643"/>
                    <a:gd name="T153" fmla="*/ 494 h 494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643" h="494">
                      <a:moveTo>
                        <a:pt x="490" y="432"/>
                      </a:moveTo>
                      <a:lnTo>
                        <a:pt x="489" y="432"/>
                      </a:lnTo>
                      <a:lnTo>
                        <a:pt x="468" y="426"/>
                      </a:lnTo>
                      <a:lnTo>
                        <a:pt x="461" y="425"/>
                      </a:lnTo>
                      <a:lnTo>
                        <a:pt x="460" y="423"/>
                      </a:lnTo>
                      <a:lnTo>
                        <a:pt x="457" y="422"/>
                      </a:lnTo>
                      <a:lnTo>
                        <a:pt x="450" y="420"/>
                      </a:lnTo>
                      <a:lnTo>
                        <a:pt x="447" y="419"/>
                      </a:lnTo>
                      <a:lnTo>
                        <a:pt x="439" y="416"/>
                      </a:lnTo>
                      <a:lnTo>
                        <a:pt x="431" y="414"/>
                      </a:lnTo>
                      <a:lnTo>
                        <a:pt x="418" y="409"/>
                      </a:lnTo>
                      <a:lnTo>
                        <a:pt x="417" y="408"/>
                      </a:lnTo>
                      <a:lnTo>
                        <a:pt x="411" y="402"/>
                      </a:lnTo>
                      <a:lnTo>
                        <a:pt x="402" y="402"/>
                      </a:lnTo>
                      <a:lnTo>
                        <a:pt x="391" y="398"/>
                      </a:lnTo>
                      <a:lnTo>
                        <a:pt x="382" y="390"/>
                      </a:lnTo>
                      <a:lnTo>
                        <a:pt x="384" y="387"/>
                      </a:lnTo>
                      <a:lnTo>
                        <a:pt x="381" y="375"/>
                      </a:lnTo>
                      <a:lnTo>
                        <a:pt x="370" y="365"/>
                      </a:lnTo>
                      <a:lnTo>
                        <a:pt x="368" y="364"/>
                      </a:lnTo>
                      <a:lnTo>
                        <a:pt x="361" y="365"/>
                      </a:lnTo>
                      <a:lnTo>
                        <a:pt x="350" y="353"/>
                      </a:lnTo>
                      <a:lnTo>
                        <a:pt x="349" y="353"/>
                      </a:lnTo>
                      <a:lnTo>
                        <a:pt x="341" y="355"/>
                      </a:lnTo>
                      <a:lnTo>
                        <a:pt x="316" y="361"/>
                      </a:lnTo>
                      <a:lnTo>
                        <a:pt x="300" y="364"/>
                      </a:lnTo>
                      <a:lnTo>
                        <a:pt x="292" y="365"/>
                      </a:lnTo>
                      <a:lnTo>
                        <a:pt x="291" y="366"/>
                      </a:lnTo>
                      <a:lnTo>
                        <a:pt x="288" y="366"/>
                      </a:lnTo>
                      <a:lnTo>
                        <a:pt x="281" y="368"/>
                      </a:lnTo>
                      <a:lnTo>
                        <a:pt x="271" y="371"/>
                      </a:lnTo>
                      <a:lnTo>
                        <a:pt x="257" y="373"/>
                      </a:lnTo>
                      <a:lnTo>
                        <a:pt x="238" y="378"/>
                      </a:lnTo>
                      <a:lnTo>
                        <a:pt x="231" y="379"/>
                      </a:lnTo>
                      <a:lnTo>
                        <a:pt x="228" y="379"/>
                      </a:lnTo>
                      <a:lnTo>
                        <a:pt x="224" y="380"/>
                      </a:lnTo>
                      <a:lnTo>
                        <a:pt x="216" y="382"/>
                      </a:lnTo>
                      <a:lnTo>
                        <a:pt x="183" y="389"/>
                      </a:lnTo>
                      <a:lnTo>
                        <a:pt x="174" y="391"/>
                      </a:lnTo>
                      <a:lnTo>
                        <a:pt x="173" y="391"/>
                      </a:lnTo>
                      <a:lnTo>
                        <a:pt x="166" y="393"/>
                      </a:lnTo>
                      <a:lnTo>
                        <a:pt x="163" y="393"/>
                      </a:lnTo>
                      <a:lnTo>
                        <a:pt x="151" y="396"/>
                      </a:lnTo>
                      <a:lnTo>
                        <a:pt x="134" y="398"/>
                      </a:lnTo>
                      <a:lnTo>
                        <a:pt x="127" y="400"/>
                      </a:lnTo>
                      <a:lnTo>
                        <a:pt x="123" y="401"/>
                      </a:lnTo>
                      <a:lnTo>
                        <a:pt x="119" y="401"/>
                      </a:lnTo>
                      <a:lnTo>
                        <a:pt x="95" y="407"/>
                      </a:lnTo>
                      <a:lnTo>
                        <a:pt x="76" y="409"/>
                      </a:lnTo>
                      <a:lnTo>
                        <a:pt x="72" y="411"/>
                      </a:lnTo>
                      <a:lnTo>
                        <a:pt x="66" y="412"/>
                      </a:lnTo>
                      <a:lnTo>
                        <a:pt x="65" y="412"/>
                      </a:lnTo>
                      <a:lnTo>
                        <a:pt x="61" y="412"/>
                      </a:lnTo>
                      <a:lnTo>
                        <a:pt x="51" y="415"/>
                      </a:lnTo>
                      <a:lnTo>
                        <a:pt x="29" y="419"/>
                      </a:lnTo>
                      <a:lnTo>
                        <a:pt x="18" y="422"/>
                      </a:lnTo>
                      <a:lnTo>
                        <a:pt x="13" y="422"/>
                      </a:lnTo>
                      <a:lnTo>
                        <a:pt x="5" y="423"/>
                      </a:lnTo>
                      <a:lnTo>
                        <a:pt x="0" y="394"/>
                      </a:lnTo>
                      <a:lnTo>
                        <a:pt x="9" y="386"/>
                      </a:lnTo>
                      <a:lnTo>
                        <a:pt x="30" y="362"/>
                      </a:lnTo>
                      <a:lnTo>
                        <a:pt x="42" y="353"/>
                      </a:lnTo>
                      <a:lnTo>
                        <a:pt x="51" y="336"/>
                      </a:lnTo>
                      <a:lnTo>
                        <a:pt x="58" y="330"/>
                      </a:lnTo>
                      <a:lnTo>
                        <a:pt x="52" y="310"/>
                      </a:lnTo>
                      <a:lnTo>
                        <a:pt x="44" y="307"/>
                      </a:lnTo>
                      <a:lnTo>
                        <a:pt x="42" y="299"/>
                      </a:lnTo>
                      <a:lnTo>
                        <a:pt x="37" y="294"/>
                      </a:lnTo>
                      <a:lnTo>
                        <a:pt x="34" y="278"/>
                      </a:lnTo>
                      <a:lnTo>
                        <a:pt x="79" y="258"/>
                      </a:lnTo>
                      <a:lnTo>
                        <a:pt x="103" y="253"/>
                      </a:lnTo>
                      <a:lnTo>
                        <a:pt x="115" y="252"/>
                      </a:lnTo>
                      <a:lnTo>
                        <a:pt x="134" y="252"/>
                      </a:lnTo>
                      <a:lnTo>
                        <a:pt x="152" y="258"/>
                      </a:lnTo>
                      <a:lnTo>
                        <a:pt x="165" y="252"/>
                      </a:lnTo>
                      <a:lnTo>
                        <a:pt x="183" y="247"/>
                      </a:lnTo>
                      <a:lnTo>
                        <a:pt x="192" y="246"/>
                      </a:lnTo>
                      <a:lnTo>
                        <a:pt x="213" y="234"/>
                      </a:lnTo>
                      <a:lnTo>
                        <a:pt x="217" y="229"/>
                      </a:lnTo>
                      <a:lnTo>
                        <a:pt x="219" y="224"/>
                      </a:lnTo>
                      <a:lnTo>
                        <a:pt x="230" y="213"/>
                      </a:lnTo>
                      <a:lnTo>
                        <a:pt x="245" y="207"/>
                      </a:lnTo>
                      <a:lnTo>
                        <a:pt x="248" y="195"/>
                      </a:lnTo>
                      <a:lnTo>
                        <a:pt x="245" y="189"/>
                      </a:lnTo>
                      <a:lnTo>
                        <a:pt x="241" y="177"/>
                      </a:lnTo>
                      <a:lnTo>
                        <a:pt x="237" y="175"/>
                      </a:lnTo>
                      <a:lnTo>
                        <a:pt x="235" y="170"/>
                      </a:lnTo>
                      <a:lnTo>
                        <a:pt x="241" y="171"/>
                      </a:lnTo>
                      <a:lnTo>
                        <a:pt x="245" y="164"/>
                      </a:lnTo>
                      <a:lnTo>
                        <a:pt x="235" y="159"/>
                      </a:lnTo>
                      <a:lnTo>
                        <a:pt x="232" y="162"/>
                      </a:lnTo>
                      <a:lnTo>
                        <a:pt x="232" y="157"/>
                      </a:lnTo>
                      <a:lnTo>
                        <a:pt x="224" y="155"/>
                      </a:lnTo>
                      <a:lnTo>
                        <a:pt x="226" y="137"/>
                      </a:lnTo>
                      <a:lnTo>
                        <a:pt x="235" y="130"/>
                      </a:lnTo>
                      <a:lnTo>
                        <a:pt x="234" y="126"/>
                      </a:lnTo>
                      <a:lnTo>
                        <a:pt x="250" y="110"/>
                      </a:lnTo>
                      <a:lnTo>
                        <a:pt x="255" y="108"/>
                      </a:lnTo>
                      <a:lnTo>
                        <a:pt x="257" y="99"/>
                      </a:lnTo>
                      <a:lnTo>
                        <a:pt x="285" y="54"/>
                      </a:lnTo>
                      <a:lnTo>
                        <a:pt x="298" y="44"/>
                      </a:lnTo>
                      <a:lnTo>
                        <a:pt x="298" y="41"/>
                      </a:lnTo>
                      <a:lnTo>
                        <a:pt x="314" y="27"/>
                      </a:lnTo>
                      <a:lnTo>
                        <a:pt x="325" y="26"/>
                      </a:lnTo>
                      <a:lnTo>
                        <a:pt x="327" y="24"/>
                      </a:lnTo>
                      <a:lnTo>
                        <a:pt x="378" y="13"/>
                      </a:lnTo>
                      <a:lnTo>
                        <a:pt x="379" y="13"/>
                      </a:lnTo>
                      <a:lnTo>
                        <a:pt x="407" y="5"/>
                      </a:lnTo>
                      <a:lnTo>
                        <a:pt x="428" y="0"/>
                      </a:lnTo>
                      <a:lnTo>
                        <a:pt x="429" y="15"/>
                      </a:lnTo>
                      <a:lnTo>
                        <a:pt x="438" y="45"/>
                      </a:lnTo>
                      <a:lnTo>
                        <a:pt x="438" y="47"/>
                      </a:lnTo>
                      <a:lnTo>
                        <a:pt x="440" y="48"/>
                      </a:lnTo>
                      <a:lnTo>
                        <a:pt x="445" y="52"/>
                      </a:lnTo>
                      <a:lnTo>
                        <a:pt x="450" y="77"/>
                      </a:lnTo>
                      <a:lnTo>
                        <a:pt x="446" y="87"/>
                      </a:lnTo>
                      <a:lnTo>
                        <a:pt x="446" y="99"/>
                      </a:lnTo>
                      <a:lnTo>
                        <a:pt x="457" y="127"/>
                      </a:lnTo>
                      <a:lnTo>
                        <a:pt x="460" y="131"/>
                      </a:lnTo>
                      <a:lnTo>
                        <a:pt x="458" y="146"/>
                      </a:lnTo>
                      <a:lnTo>
                        <a:pt x="467" y="144"/>
                      </a:lnTo>
                      <a:lnTo>
                        <a:pt x="479" y="175"/>
                      </a:lnTo>
                      <a:lnTo>
                        <a:pt x="481" y="182"/>
                      </a:lnTo>
                      <a:lnTo>
                        <a:pt x="483" y="196"/>
                      </a:lnTo>
                      <a:lnTo>
                        <a:pt x="488" y="216"/>
                      </a:lnTo>
                      <a:lnTo>
                        <a:pt x="490" y="227"/>
                      </a:lnTo>
                      <a:lnTo>
                        <a:pt x="493" y="236"/>
                      </a:lnTo>
                      <a:lnTo>
                        <a:pt x="493" y="235"/>
                      </a:lnTo>
                      <a:lnTo>
                        <a:pt x="493" y="243"/>
                      </a:lnTo>
                      <a:lnTo>
                        <a:pt x="493" y="249"/>
                      </a:lnTo>
                      <a:lnTo>
                        <a:pt x="493" y="263"/>
                      </a:lnTo>
                      <a:lnTo>
                        <a:pt x="492" y="306"/>
                      </a:lnTo>
                      <a:lnTo>
                        <a:pt x="492" y="310"/>
                      </a:lnTo>
                      <a:lnTo>
                        <a:pt x="493" y="312"/>
                      </a:lnTo>
                      <a:lnTo>
                        <a:pt x="495" y="312"/>
                      </a:lnTo>
                      <a:lnTo>
                        <a:pt x="496" y="318"/>
                      </a:lnTo>
                      <a:lnTo>
                        <a:pt x="500" y="346"/>
                      </a:lnTo>
                      <a:lnTo>
                        <a:pt x="503" y="354"/>
                      </a:lnTo>
                      <a:lnTo>
                        <a:pt x="503" y="358"/>
                      </a:lnTo>
                      <a:lnTo>
                        <a:pt x="503" y="361"/>
                      </a:lnTo>
                      <a:lnTo>
                        <a:pt x="504" y="369"/>
                      </a:lnTo>
                      <a:lnTo>
                        <a:pt x="507" y="379"/>
                      </a:lnTo>
                      <a:lnTo>
                        <a:pt x="507" y="382"/>
                      </a:lnTo>
                      <a:lnTo>
                        <a:pt x="507" y="386"/>
                      </a:lnTo>
                      <a:lnTo>
                        <a:pt x="517" y="401"/>
                      </a:lnTo>
                      <a:lnTo>
                        <a:pt x="500" y="418"/>
                      </a:lnTo>
                      <a:lnTo>
                        <a:pt x="510" y="429"/>
                      </a:lnTo>
                      <a:lnTo>
                        <a:pt x="503" y="438"/>
                      </a:lnTo>
                      <a:lnTo>
                        <a:pt x="503" y="443"/>
                      </a:lnTo>
                      <a:lnTo>
                        <a:pt x="501" y="443"/>
                      </a:lnTo>
                      <a:lnTo>
                        <a:pt x="503" y="444"/>
                      </a:lnTo>
                      <a:lnTo>
                        <a:pt x="504" y="445"/>
                      </a:lnTo>
                      <a:lnTo>
                        <a:pt x="513" y="441"/>
                      </a:lnTo>
                      <a:lnTo>
                        <a:pt x="514" y="437"/>
                      </a:lnTo>
                      <a:lnTo>
                        <a:pt x="524" y="433"/>
                      </a:lnTo>
                      <a:lnTo>
                        <a:pt x="531" y="427"/>
                      </a:lnTo>
                      <a:lnTo>
                        <a:pt x="543" y="429"/>
                      </a:lnTo>
                      <a:lnTo>
                        <a:pt x="551" y="419"/>
                      </a:lnTo>
                      <a:lnTo>
                        <a:pt x="589" y="409"/>
                      </a:lnTo>
                      <a:lnTo>
                        <a:pt x="607" y="389"/>
                      </a:lnTo>
                      <a:lnTo>
                        <a:pt x="617" y="382"/>
                      </a:lnTo>
                      <a:lnTo>
                        <a:pt x="612" y="387"/>
                      </a:lnTo>
                      <a:lnTo>
                        <a:pt x="618" y="396"/>
                      </a:lnTo>
                      <a:lnTo>
                        <a:pt x="629" y="397"/>
                      </a:lnTo>
                      <a:lnTo>
                        <a:pt x="640" y="386"/>
                      </a:lnTo>
                      <a:lnTo>
                        <a:pt x="642" y="390"/>
                      </a:lnTo>
                      <a:lnTo>
                        <a:pt x="622" y="408"/>
                      </a:lnTo>
                      <a:lnTo>
                        <a:pt x="550" y="459"/>
                      </a:lnTo>
                      <a:lnTo>
                        <a:pt x="538" y="465"/>
                      </a:lnTo>
                      <a:lnTo>
                        <a:pt x="522" y="470"/>
                      </a:lnTo>
                      <a:lnTo>
                        <a:pt x="513" y="473"/>
                      </a:lnTo>
                      <a:lnTo>
                        <a:pt x="511" y="473"/>
                      </a:lnTo>
                      <a:lnTo>
                        <a:pt x="503" y="479"/>
                      </a:lnTo>
                      <a:lnTo>
                        <a:pt x="497" y="481"/>
                      </a:lnTo>
                      <a:lnTo>
                        <a:pt x="497" y="479"/>
                      </a:lnTo>
                      <a:lnTo>
                        <a:pt x="493" y="479"/>
                      </a:lnTo>
                      <a:lnTo>
                        <a:pt x="488" y="476"/>
                      </a:lnTo>
                      <a:lnTo>
                        <a:pt x="483" y="486"/>
                      </a:lnTo>
                      <a:lnTo>
                        <a:pt x="474" y="493"/>
                      </a:lnTo>
                      <a:lnTo>
                        <a:pt x="474" y="490"/>
                      </a:lnTo>
                      <a:lnTo>
                        <a:pt x="474" y="487"/>
                      </a:lnTo>
                      <a:lnTo>
                        <a:pt x="476" y="481"/>
                      </a:lnTo>
                      <a:lnTo>
                        <a:pt x="475" y="479"/>
                      </a:lnTo>
                      <a:lnTo>
                        <a:pt x="475" y="476"/>
                      </a:lnTo>
                      <a:lnTo>
                        <a:pt x="478" y="474"/>
                      </a:lnTo>
                      <a:lnTo>
                        <a:pt x="479" y="474"/>
                      </a:lnTo>
                      <a:lnTo>
                        <a:pt x="483" y="472"/>
                      </a:lnTo>
                      <a:lnTo>
                        <a:pt x="486" y="472"/>
                      </a:lnTo>
                      <a:lnTo>
                        <a:pt x="486" y="468"/>
                      </a:lnTo>
                      <a:lnTo>
                        <a:pt x="486" y="465"/>
                      </a:lnTo>
                      <a:lnTo>
                        <a:pt x="486" y="459"/>
                      </a:lnTo>
                      <a:lnTo>
                        <a:pt x="488" y="455"/>
                      </a:lnTo>
                      <a:lnTo>
                        <a:pt x="489" y="445"/>
                      </a:lnTo>
                      <a:lnTo>
                        <a:pt x="490" y="445"/>
                      </a:lnTo>
                      <a:lnTo>
                        <a:pt x="490" y="444"/>
                      </a:lnTo>
                      <a:lnTo>
                        <a:pt x="490" y="441"/>
                      </a:lnTo>
                      <a:lnTo>
                        <a:pt x="490" y="434"/>
                      </a:lnTo>
                      <a:lnTo>
                        <a:pt x="490" y="433"/>
                      </a:lnTo>
                      <a:lnTo>
                        <a:pt x="490" y="432"/>
                      </a:lnTo>
                    </a:path>
                  </a:pathLst>
                </a:custGeom>
                <a:solidFill>
                  <a:srgbClr val="21491F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6" name="Freeform 218"/>
                <p:cNvSpPr>
                  <a:spLocks/>
                </p:cNvSpPr>
                <p:nvPr/>
              </p:nvSpPr>
              <p:spPr bwMode="auto">
                <a:xfrm>
                  <a:off x="7830540" y="2400125"/>
                  <a:ext cx="103188" cy="127000"/>
                </a:xfrm>
                <a:custGeom>
                  <a:avLst/>
                  <a:gdLst>
                    <a:gd name="T0" fmla="*/ 2147483647 w 66"/>
                    <a:gd name="T1" fmla="*/ 2147483647 h 86"/>
                    <a:gd name="T2" fmla="*/ 2147483647 w 66"/>
                    <a:gd name="T3" fmla="*/ 2147483647 h 86"/>
                    <a:gd name="T4" fmla="*/ 2147483647 w 66"/>
                    <a:gd name="T5" fmla="*/ 2147483647 h 86"/>
                    <a:gd name="T6" fmla="*/ 2147483647 w 66"/>
                    <a:gd name="T7" fmla="*/ 2147483647 h 86"/>
                    <a:gd name="T8" fmla="*/ 2147483647 w 66"/>
                    <a:gd name="T9" fmla="*/ 2147483647 h 86"/>
                    <a:gd name="T10" fmla="*/ 2147483647 w 66"/>
                    <a:gd name="T11" fmla="*/ 2147483647 h 86"/>
                    <a:gd name="T12" fmla="*/ 2147483647 w 66"/>
                    <a:gd name="T13" fmla="*/ 2147483647 h 86"/>
                    <a:gd name="T14" fmla="*/ 2147483647 w 66"/>
                    <a:gd name="T15" fmla="*/ 2147483647 h 86"/>
                    <a:gd name="T16" fmla="*/ 2147483647 w 66"/>
                    <a:gd name="T17" fmla="*/ 2147483647 h 86"/>
                    <a:gd name="T18" fmla="*/ 2147483647 w 66"/>
                    <a:gd name="T19" fmla="*/ 2147483647 h 86"/>
                    <a:gd name="T20" fmla="*/ 2147483647 w 66"/>
                    <a:gd name="T21" fmla="*/ 2147483647 h 86"/>
                    <a:gd name="T22" fmla="*/ 2147483647 w 66"/>
                    <a:gd name="T23" fmla="*/ 2147483647 h 86"/>
                    <a:gd name="T24" fmla="*/ 2147483647 w 66"/>
                    <a:gd name="T25" fmla="*/ 2147483647 h 86"/>
                    <a:gd name="T26" fmla="*/ 2147483647 w 66"/>
                    <a:gd name="T27" fmla="*/ 2147483647 h 86"/>
                    <a:gd name="T28" fmla="*/ 2147483647 w 66"/>
                    <a:gd name="T29" fmla="*/ 2147483647 h 86"/>
                    <a:gd name="T30" fmla="*/ 2147483647 w 66"/>
                    <a:gd name="T31" fmla="*/ 2147483647 h 86"/>
                    <a:gd name="T32" fmla="*/ 2147483647 w 66"/>
                    <a:gd name="T33" fmla="*/ 2147483647 h 86"/>
                    <a:gd name="T34" fmla="*/ 2147483647 w 66"/>
                    <a:gd name="T35" fmla="*/ 2147483647 h 86"/>
                    <a:gd name="T36" fmla="*/ 2147483647 w 66"/>
                    <a:gd name="T37" fmla="*/ 2147483647 h 86"/>
                    <a:gd name="T38" fmla="*/ 2147483647 w 66"/>
                    <a:gd name="T39" fmla="*/ 2147483647 h 86"/>
                    <a:gd name="T40" fmla="*/ 2147483647 w 66"/>
                    <a:gd name="T41" fmla="*/ 2147483647 h 86"/>
                    <a:gd name="T42" fmla="*/ 2147483647 w 66"/>
                    <a:gd name="T43" fmla="*/ 2147483647 h 86"/>
                    <a:gd name="T44" fmla="*/ 2147483647 w 66"/>
                    <a:gd name="T45" fmla="*/ 2147483647 h 86"/>
                    <a:gd name="T46" fmla="*/ 0 w 66"/>
                    <a:gd name="T47" fmla="*/ 2147483647 h 86"/>
                    <a:gd name="T48" fmla="*/ 2147483647 w 66"/>
                    <a:gd name="T49" fmla="*/ 2147483647 h 86"/>
                    <a:gd name="T50" fmla="*/ 2147483647 w 66"/>
                    <a:gd name="T51" fmla="*/ 2147483647 h 86"/>
                    <a:gd name="T52" fmla="*/ 2147483647 w 66"/>
                    <a:gd name="T53" fmla="*/ 2147483647 h 86"/>
                    <a:gd name="T54" fmla="*/ 2147483647 w 66"/>
                    <a:gd name="T55" fmla="*/ 2147483647 h 86"/>
                    <a:gd name="T56" fmla="*/ 2147483647 w 66"/>
                    <a:gd name="T57" fmla="*/ 0 h 86"/>
                    <a:gd name="T58" fmla="*/ 2147483647 w 66"/>
                    <a:gd name="T59" fmla="*/ 2147483647 h 86"/>
                    <a:gd name="T60" fmla="*/ 2147483647 w 66"/>
                    <a:gd name="T61" fmla="*/ 2147483647 h 86"/>
                    <a:gd name="T62" fmla="*/ 2147483647 w 66"/>
                    <a:gd name="T63" fmla="*/ 2147483647 h 86"/>
                    <a:gd name="T64" fmla="*/ 2147483647 w 66"/>
                    <a:gd name="T65" fmla="*/ 2147483647 h 86"/>
                    <a:gd name="T66" fmla="*/ 2147483647 w 66"/>
                    <a:gd name="T67" fmla="*/ 2147483647 h 86"/>
                    <a:gd name="T68" fmla="*/ 2147483647 w 66"/>
                    <a:gd name="T69" fmla="*/ 2147483647 h 86"/>
                    <a:gd name="T70" fmla="*/ 2147483647 w 66"/>
                    <a:gd name="T71" fmla="*/ 2147483647 h 8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66"/>
                    <a:gd name="T109" fmla="*/ 0 h 86"/>
                    <a:gd name="T110" fmla="*/ 66 w 66"/>
                    <a:gd name="T111" fmla="*/ 86 h 8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66" h="86">
                      <a:moveTo>
                        <a:pt x="54" y="30"/>
                      </a:moveTo>
                      <a:lnTo>
                        <a:pt x="60" y="31"/>
                      </a:lnTo>
                      <a:lnTo>
                        <a:pt x="62" y="38"/>
                      </a:lnTo>
                      <a:lnTo>
                        <a:pt x="65" y="47"/>
                      </a:lnTo>
                      <a:lnTo>
                        <a:pt x="60" y="53"/>
                      </a:lnTo>
                      <a:lnTo>
                        <a:pt x="58" y="49"/>
                      </a:lnTo>
                      <a:lnTo>
                        <a:pt x="55" y="49"/>
                      </a:lnTo>
                      <a:lnTo>
                        <a:pt x="52" y="56"/>
                      </a:lnTo>
                      <a:lnTo>
                        <a:pt x="44" y="56"/>
                      </a:lnTo>
                      <a:lnTo>
                        <a:pt x="40" y="69"/>
                      </a:lnTo>
                      <a:lnTo>
                        <a:pt x="31" y="72"/>
                      </a:lnTo>
                      <a:lnTo>
                        <a:pt x="12" y="85"/>
                      </a:lnTo>
                      <a:lnTo>
                        <a:pt x="12" y="82"/>
                      </a:lnTo>
                      <a:lnTo>
                        <a:pt x="13" y="82"/>
                      </a:lnTo>
                      <a:lnTo>
                        <a:pt x="16" y="69"/>
                      </a:lnTo>
                      <a:lnTo>
                        <a:pt x="12" y="52"/>
                      </a:lnTo>
                      <a:lnTo>
                        <a:pt x="12" y="49"/>
                      </a:lnTo>
                      <a:lnTo>
                        <a:pt x="10" y="46"/>
                      </a:lnTo>
                      <a:lnTo>
                        <a:pt x="10" y="45"/>
                      </a:lnTo>
                      <a:lnTo>
                        <a:pt x="9" y="45"/>
                      </a:lnTo>
                      <a:lnTo>
                        <a:pt x="8" y="38"/>
                      </a:lnTo>
                      <a:lnTo>
                        <a:pt x="6" y="35"/>
                      </a:lnTo>
                      <a:lnTo>
                        <a:pt x="2" y="16"/>
                      </a:lnTo>
                      <a:lnTo>
                        <a:pt x="0" y="9"/>
                      </a:lnTo>
                      <a:lnTo>
                        <a:pt x="2" y="8"/>
                      </a:lnTo>
                      <a:lnTo>
                        <a:pt x="18" y="2"/>
                      </a:lnTo>
                      <a:lnTo>
                        <a:pt x="23" y="2"/>
                      </a:lnTo>
                      <a:lnTo>
                        <a:pt x="27" y="1"/>
                      </a:lnTo>
                      <a:lnTo>
                        <a:pt x="31" y="0"/>
                      </a:lnTo>
                      <a:lnTo>
                        <a:pt x="32" y="2"/>
                      </a:lnTo>
                      <a:lnTo>
                        <a:pt x="35" y="12"/>
                      </a:lnTo>
                      <a:lnTo>
                        <a:pt x="37" y="10"/>
                      </a:lnTo>
                      <a:lnTo>
                        <a:pt x="41" y="23"/>
                      </a:lnTo>
                      <a:lnTo>
                        <a:pt x="47" y="24"/>
                      </a:lnTo>
                      <a:lnTo>
                        <a:pt x="48" y="26"/>
                      </a:lnTo>
                      <a:lnTo>
                        <a:pt x="54" y="30"/>
                      </a:lnTo>
                    </a:path>
                  </a:pathLst>
                </a:custGeom>
                <a:solidFill>
                  <a:srgbClr val="21491F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7" name="Freeform 219"/>
                <p:cNvSpPr>
                  <a:spLocks/>
                </p:cNvSpPr>
                <p:nvPr/>
              </p:nvSpPr>
              <p:spPr bwMode="auto">
                <a:xfrm>
                  <a:off x="7514628" y="1942925"/>
                  <a:ext cx="231775" cy="401638"/>
                </a:xfrm>
                <a:custGeom>
                  <a:avLst/>
                  <a:gdLst>
                    <a:gd name="T0" fmla="*/ 2147483647 w 146"/>
                    <a:gd name="T1" fmla="*/ 2147483647 h 273"/>
                    <a:gd name="T2" fmla="*/ 2147483647 w 146"/>
                    <a:gd name="T3" fmla="*/ 2147483647 h 273"/>
                    <a:gd name="T4" fmla="*/ 2147483647 w 146"/>
                    <a:gd name="T5" fmla="*/ 2147483647 h 273"/>
                    <a:gd name="T6" fmla="*/ 2147483647 w 146"/>
                    <a:gd name="T7" fmla="*/ 2147483647 h 273"/>
                    <a:gd name="T8" fmla="*/ 2147483647 w 146"/>
                    <a:gd name="T9" fmla="*/ 2147483647 h 273"/>
                    <a:gd name="T10" fmla="*/ 2147483647 w 146"/>
                    <a:gd name="T11" fmla="*/ 2147483647 h 273"/>
                    <a:gd name="T12" fmla="*/ 2147483647 w 146"/>
                    <a:gd name="T13" fmla="*/ 2147483647 h 273"/>
                    <a:gd name="T14" fmla="*/ 2147483647 w 146"/>
                    <a:gd name="T15" fmla="*/ 2147483647 h 273"/>
                    <a:gd name="T16" fmla="*/ 2147483647 w 146"/>
                    <a:gd name="T17" fmla="*/ 2147483647 h 273"/>
                    <a:gd name="T18" fmla="*/ 2147483647 w 146"/>
                    <a:gd name="T19" fmla="*/ 2147483647 h 273"/>
                    <a:gd name="T20" fmla="*/ 2147483647 w 146"/>
                    <a:gd name="T21" fmla="*/ 2147483647 h 273"/>
                    <a:gd name="T22" fmla="*/ 2147483647 w 146"/>
                    <a:gd name="T23" fmla="*/ 2147483647 h 273"/>
                    <a:gd name="T24" fmla="*/ 2147483647 w 146"/>
                    <a:gd name="T25" fmla="*/ 2147483647 h 273"/>
                    <a:gd name="T26" fmla="*/ 2147483647 w 146"/>
                    <a:gd name="T27" fmla="*/ 2147483647 h 273"/>
                    <a:gd name="T28" fmla="*/ 2147483647 w 146"/>
                    <a:gd name="T29" fmla="*/ 2147483647 h 273"/>
                    <a:gd name="T30" fmla="*/ 2147483647 w 146"/>
                    <a:gd name="T31" fmla="*/ 2147483647 h 273"/>
                    <a:gd name="T32" fmla="*/ 2147483647 w 146"/>
                    <a:gd name="T33" fmla="*/ 2147483647 h 273"/>
                    <a:gd name="T34" fmla="*/ 2147483647 w 146"/>
                    <a:gd name="T35" fmla="*/ 2147483647 h 273"/>
                    <a:gd name="T36" fmla="*/ 2147483647 w 146"/>
                    <a:gd name="T37" fmla="*/ 2147483647 h 273"/>
                    <a:gd name="T38" fmla="*/ 2147483647 w 146"/>
                    <a:gd name="T39" fmla="*/ 2147483647 h 273"/>
                    <a:gd name="T40" fmla="*/ 2147483647 w 146"/>
                    <a:gd name="T41" fmla="*/ 2147483647 h 273"/>
                    <a:gd name="T42" fmla="*/ 2147483647 w 146"/>
                    <a:gd name="T43" fmla="*/ 2147483647 h 273"/>
                    <a:gd name="T44" fmla="*/ 2147483647 w 146"/>
                    <a:gd name="T45" fmla="*/ 2147483647 h 273"/>
                    <a:gd name="T46" fmla="*/ 2147483647 w 146"/>
                    <a:gd name="T47" fmla="*/ 2147483647 h 273"/>
                    <a:gd name="T48" fmla="*/ 2147483647 w 146"/>
                    <a:gd name="T49" fmla="*/ 2147483647 h 273"/>
                    <a:gd name="T50" fmla="*/ 2147483647 w 146"/>
                    <a:gd name="T51" fmla="*/ 2147483647 h 273"/>
                    <a:gd name="T52" fmla="*/ 2147483647 w 146"/>
                    <a:gd name="T53" fmla="*/ 2147483647 h 273"/>
                    <a:gd name="T54" fmla="*/ 2147483647 w 146"/>
                    <a:gd name="T55" fmla="*/ 2147483647 h 273"/>
                    <a:gd name="T56" fmla="*/ 2147483647 w 146"/>
                    <a:gd name="T57" fmla="*/ 2147483647 h 273"/>
                    <a:gd name="T58" fmla="*/ 2147483647 w 146"/>
                    <a:gd name="T59" fmla="*/ 2147483647 h 273"/>
                    <a:gd name="T60" fmla="*/ 2147483647 w 146"/>
                    <a:gd name="T61" fmla="*/ 2147483647 h 273"/>
                    <a:gd name="T62" fmla="*/ 2147483647 w 146"/>
                    <a:gd name="T63" fmla="*/ 2147483647 h 273"/>
                    <a:gd name="T64" fmla="*/ 2147483647 w 146"/>
                    <a:gd name="T65" fmla="*/ 2147483647 h 273"/>
                    <a:gd name="T66" fmla="*/ 2147483647 w 146"/>
                    <a:gd name="T67" fmla="*/ 2147483647 h 273"/>
                    <a:gd name="T68" fmla="*/ 2147483647 w 146"/>
                    <a:gd name="T69" fmla="*/ 2147483647 h 273"/>
                    <a:gd name="T70" fmla="*/ 2147483647 w 146"/>
                    <a:gd name="T71" fmla="*/ 2147483647 h 273"/>
                    <a:gd name="T72" fmla="*/ 2147483647 w 146"/>
                    <a:gd name="T73" fmla="*/ 2147483647 h 273"/>
                    <a:gd name="T74" fmla="*/ 2147483647 w 146"/>
                    <a:gd name="T75" fmla="*/ 2147483647 h 273"/>
                    <a:gd name="T76" fmla="*/ 2147483647 w 146"/>
                    <a:gd name="T77" fmla="*/ 2147483647 h 273"/>
                    <a:gd name="T78" fmla="*/ 2147483647 w 146"/>
                    <a:gd name="T79" fmla="*/ 2147483647 h 273"/>
                    <a:gd name="T80" fmla="*/ 2147483647 w 146"/>
                    <a:gd name="T81" fmla="*/ 2147483647 h 273"/>
                    <a:gd name="T82" fmla="*/ 2147483647 w 146"/>
                    <a:gd name="T83" fmla="*/ 0 h 273"/>
                    <a:gd name="T84" fmla="*/ 2147483647 w 146"/>
                    <a:gd name="T85" fmla="*/ 2147483647 h 273"/>
                    <a:gd name="T86" fmla="*/ 2147483647 w 146"/>
                    <a:gd name="T87" fmla="*/ 2147483647 h 273"/>
                    <a:gd name="T88" fmla="*/ 2147483647 w 146"/>
                    <a:gd name="T89" fmla="*/ 2147483647 h 273"/>
                    <a:gd name="T90" fmla="*/ 2147483647 w 146"/>
                    <a:gd name="T91" fmla="*/ 2147483647 h 273"/>
                    <a:gd name="T92" fmla="*/ 0 w 146"/>
                    <a:gd name="T93" fmla="*/ 2147483647 h 273"/>
                    <a:gd name="T94" fmla="*/ 2147483647 w 146"/>
                    <a:gd name="T95" fmla="*/ 2147483647 h 273"/>
                    <a:gd name="T96" fmla="*/ 2147483647 w 146"/>
                    <a:gd name="T97" fmla="*/ 2147483647 h 273"/>
                    <a:gd name="T98" fmla="*/ 2147483647 w 146"/>
                    <a:gd name="T99" fmla="*/ 2147483647 h 273"/>
                    <a:gd name="T100" fmla="*/ 2147483647 w 146"/>
                    <a:gd name="T101" fmla="*/ 2147483647 h 273"/>
                    <a:gd name="T102" fmla="*/ 2147483647 w 146"/>
                    <a:gd name="T103" fmla="*/ 2147483647 h 273"/>
                    <a:gd name="T104" fmla="*/ 2147483647 w 146"/>
                    <a:gd name="T105" fmla="*/ 2147483647 h 273"/>
                    <a:gd name="T106" fmla="*/ 2147483647 w 146"/>
                    <a:gd name="T107" fmla="*/ 2147483647 h 273"/>
                    <a:gd name="T108" fmla="*/ 2147483647 w 146"/>
                    <a:gd name="T109" fmla="*/ 2147483647 h 273"/>
                    <a:gd name="T110" fmla="*/ 2147483647 w 146"/>
                    <a:gd name="T111" fmla="*/ 2147483647 h 273"/>
                    <a:gd name="T112" fmla="*/ 2147483647 w 146"/>
                    <a:gd name="T113" fmla="*/ 2147483647 h 273"/>
                    <a:gd name="T114" fmla="*/ 2147483647 w 146"/>
                    <a:gd name="T115" fmla="*/ 2147483647 h 273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146"/>
                    <a:gd name="T175" fmla="*/ 0 h 273"/>
                    <a:gd name="T176" fmla="*/ 146 w 146"/>
                    <a:gd name="T177" fmla="*/ 273 h 273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146" h="273">
                      <a:moveTo>
                        <a:pt x="31" y="167"/>
                      </a:moveTo>
                      <a:lnTo>
                        <a:pt x="30" y="182"/>
                      </a:lnTo>
                      <a:lnTo>
                        <a:pt x="38" y="179"/>
                      </a:lnTo>
                      <a:lnTo>
                        <a:pt x="51" y="211"/>
                      </a:lnTo>
                      <a:lnTo>
                        <a:pt x="52" y="218"/>
                      </a:lnTo>
                      <a:lnTo>
                        <a:pt x="55" y="231"/>
                      </a:lnTo>
                      <a:lnTo>
                        <a:pt x="59" y="251"/>
                      </a:lnTo>
                      <a:lnTo>
                        <a:pt x="62" y="262"/>
                      </a:lnTo>
                      <a:lnTo>
                        <a:pt x="64" y="272"/>
                      </a:lnTo>
                      <a:lnTo>
                        <a:pt x="64" y="270"/>
                      </a:lnTo>
                      <a:lnTo>
                        <a:pt x="80" y="267"/>
                      </a:lnTo>
                      <a:lnTo>
                        <a:pt x="82" y="267"/>
                      </a:lnTo>
                      <a:lnTo>
                        <a:pt x="84" y="267"/>
                      </a:lnTo>
                      <a:lnTo>
                        <a:pt x="84" y="266"/>
                      </a:lnTo>
                      <a:lnTo>
                        <a:pt x="85" y="266"/>
                      </a:lnTo>
                      <a:lnTo>
                        <a:pt x="91" y="266"/>
                      </a:lnTo>
                      <a:lnTo>
                        <a:pt x="104" y="262"/>
                      </a:lnTo>
                      <a:lnTo>
                        <a:pt x="124" y="259"/>
                      </a:lnTo>
                      <a:lnTo>
                        <a:pt x="127" y="258"/>
                      </a:lnTo>
                      <a:lnTo>
                        <a:pt x="116" y="236"/>
                      </a:lnTo>
                      <a:lnTo>
                        <a:pt x="118" y="229"/>
                      </a:lnTo>
                      <a:lnTo>
                        <a:pt x="116" y="211"/>
                      </a:lnTo>
                      <a:lnTo>
                        <a:pt x="116" y="204"/>
                      </a:lnTo>
                      <a:lnTo>
                        <a:pt x="111" y="176"/>
                      </a:lnTo>
                      <a:lnTo>
                        <a:pt x="110" y="167"/>
                      </a:lnTo>
                      <a:lnTo>
                        <a:pt x="113" y="164"/>
                      </a:lnTo>
                      <a:lnTo>
                        <a:pt x="111" y="161"/>
                      </a:lnTo>
                      <a:lnTo>
                        <a:pt x="114" y="147"/>
                      </a:lnTo>
                      <a:lnTo>
                        <a:pt x="118" y="143"/>
                      </a:lnTo>
                      <a:lnTo>
                        <a:pt x="118" y="118"/>
                      </a:lnTo>
                      <a:lnTo>
                        <a:pt x="121" y="103"/>
                      </a:lnTo>
                      <a:lnTo>
                        <a:pt x="118" y="100"/>
                      </a:lnTo>
                      <a:lnTo>
                        <a:pt x="116" y="91"/>
                      </a:lnTo>
                      <a:lnTo>
                        <a:pt x="118" y="81"/>
                      </a:lnTo>
                      <a:lnTo>
                        <a:pt x="129" y="75"/>
                      </a:lnTo>
                      <a:lnTo>
                        <a:pt x="131" y="73"/>
                      </a:lnTo>
                      <a:lnTo>
                        <a:pt x="133" y="69"/>
                      </a:lnTo>
                      <a:lnTo>
                        <a:pt x="145" y="55"/>
                      </a:lnTo>
                      <a:lnTo>
                        <a:pt x="133" y="30"/>
                      </a:lnTo>
                      <a:lnTo>
                        <a:pt x="139" y="11"/>
                      </a:lnTo>
                      <a:lnTo>
                        <a:pt x="135" y="0"/>
                      </a:lnTo>
                      <a:lnTo>
                        <a:pt x="107" y="9"/>
                      </a:lnTo>
                      <a:lnTo>
                        <a:pt x="59" y="20"/>
                      </a:lnTo>
                      <a:lnTo>
                        <a:pt x="11" y="33"/>
                      </a:lnTo>
                      <a:lnTo>
                        <a:pt x="6" y="34"/>
                      </a:lnTo>
                      <a:lnTo>
                        <a:pt x="0" y="35"/>
                      </a:lnTo>
                      <a:lnTo>
                        <a:pt x="1" y="51"/>
                      </a:lnTo>
                      <a:lnTo>
                        <a:pt x="9" y="81"/>
                      </a:lnTo>
                      <a:lnTo>
                        <a:pt x="9" y="82"/>
                      </a:lnTo>
                      <a:lnTo>
                        <a:pt x="12" y="84"/>
                      </a:lnTo>
                      <a:lnTo>
                        <a:pt x="16" y="88"/>
                      </a:lnTo>
                      <a:lnTo>
                        <a:pt x="22" y="113"/>
                      </a:lnTo>
                      <a:lnTo>
                        <a:pt x="17" y="122"/>
                      </a:lnTo>
                      <a:lnTo>
                        <a:pt x="17" y="135"/>
                      </a:lnTo>
                      <a:lnTo>
                        <a:pt x="29" y="162"/>
                      </a:lnTo>
                      <a:lnTo>
                        <a:pt x="31" y="167"/>
                      </a:lnTo>
                    </a:path>
                  </a:pathLst>
                </a:custGeom>
                <a:solidFill>
                  <a:srgbClr val="A8DAA6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8" name="Freeform 221"/>
                <p:cNvSpPr>
                  <a:spLocks/>
                </p:cNvSpPr>
                <p:nvPr/>
              </p:nvSpPr>
              <p:spPr bwMode="auto">
                <a:xfrm>
                  <a:off x="6487515" y="2984325"/>
                  <a:ext cx="1047750" cy="566738"/>
                </a:xfrm>
                <a:custGeom>
                  <a:avLst/>
                  <a:gdLst>
                    <a:gd name="T0" fmla="*/ 2147483647 w 663"/>
                    <a:gd name="T1" fmla="*/ 2147483647 h 384"/>
                    <a:gd name="T2" fmla="*/ 2147483647 w 663"/>
                    <a:gd name="T3" fmla="*/ 2147483647 h 384"/>
                    <a:gd name="T4" fmla="*/ 2147483647 w 663"/>
                    <a:gd name="T5" fmla="*/ 2147483647 h 384"/>
                    <a:gd name="T6" fmla="*/ 2147483647 w 663"/>
                    <a:gd name="T7" fmla="*/ 2147483647 h 384"/>
                    <a:gd name="T8" fmla="*/ 2147483647 w 663"/>
                    <a:gd name="T9" fmla="*/ 2147483647 h 384"/>
                    <a:gd name="T10" fmla="*/ 2147483647 w 663"/>
                    <a:gd name="T11" fmla="*/ 2147483647 h 384"/>
                    <a:gd name="T12" fmla="*/ 2147483647 w 663"/>
                    <a:gd name="T13" fmla="*/ 2147483647 h 384"/>
                    <a:gd name="T14" fmla="*/ 2147483647 w 663"/>
                    <a:gd name="T15" fmla="*/ 2147483647 h 384"/>
                    <a:gd name="T16" fmla="*/ 2147483647 w 663"/>
                    <a:gd name="T17" fmla="*/ 2147483647 h 384"/>
                    <a:gd name="T18" fmla="*/ 2147483647 w 663"/>
                    <a:gd name="T19" fmla="*/ 2147483647 h 384"/>
                    <a:gd name="T20" fmla="*/ 2147483647 w 663"/>
                    <a:gd name="T21" fmla="*/ 2147483647 h 384"/>
                    <a:gd name="T22" fmla="*/ 2147483647 w 663"/>
                    <a:gd name="T23" fmla="*/ 2147483647 h 384"/>
                    <a:gd name="T24" fmla="*/ 2147483647 w 663"/>
                    <a:gd name="T25" fmla="*/ 2147483647 h 384"/>
                    <a:gd name="T26" fmla="*/ 2147483647 w 663"/>
                    <a:gd name="T27" fmla="*/ 2147483647 h 384"/>
                    <a:gd name="T28" fmla="*/ 2147483647 w 663"/>
                    <a:gd name="T29" fmla="*/ 2147483647 h 384"/>
                    <a:gd name="T30" fmla="*/ 2147483647 w 663"/>
                    <a:gd name="T31" fmla="*/ 2147483647 h 384"/>
                    <a:gd name="T32" fmla="*/ 2147483647 w 663"/>
                    <a:gd name="T33" fmla="*/ 2147483647 h 384"/>
                    <a:gd name="T34" fmla="*/ 2147483647 w 663"/>
                    <a:gd name="T35" fmla="*/ 2147483647 h 384"/>
                    <a:gd name="T36" fmla="*/ 2147483647 w 663"/>
                    <a:gd name="T37" fmla="*/ 2147483647 h 384"/>
                    <a:gd name="T38" fmla="*/ 2147483647 w 663"/>
                    <a:gd name="T39" fmla="*/ 2147483647 h 384"/>
                    <a:gd name="T40" fmla="*/ 2147483647 w 663"/>
                    <a:gd name="T41" fmla="*/ 2147483647 h 384"/>
                    <a:gd name="T42" fmla="*/ 2147483647 w 663"/>
                    <a:gd name="T43" fmla="*/ 2147483647 h 384"/>
                    <a:gd name="T44" fmla="*/ 2147483647 w 663"/>
                    <a:gd name="T45" fmla="*/ 2147483647 h 384"/>
                    <a:gd name="T46" fmla="*/ 2147483647 w 663"/>
                    <a:gd name="T47" fmla="*/ 2147483647 h 384"/>
                    <a:gd name="T48" fmla="*/ 2147483647 w 663"/>
                    <a:gd name="T49" fmla="*/ 2147483647 h 384"/>
                    <a:gd name="T50" fmla="*/ 2147483647 w 663"/>
                    <a:gd name="T51" fmla="*/ 2147483647 h 384"/>
                    <a:gd name="T52" fmla="*/ 2147483647 w 663"/>
                    <a:gd name="T53" fmla="*/ 2147483647 h 384"/>
                    <a:gd name="T54" fmla="*/ 2147483647 w 663"/>
                    <a:gd name="T55" fmla="*/ 2147483647 h 384"/>
                    <a:gd name="T56" fmla="*/ 2147483647 w 663"/>
                    <a:gd name="T57" fmla="*/ 2147483647 h 384"/>
                    <a:gd name="T58" fmla="*/ 2147483647 w 663"/>
                    <a:gd name="T59" fmla="*/ 2147483647 h 384"/>
                    <a:gd name="T60" fmla="*/ 2147483647 w 663"/>
                    <a:gd name="T61" fmla="*/ 2147483647 h 384"/>
                    <a:gd name="T62" fmla="*/ 2147483647 w 663"/>
                    <a:gd name="T63" fmla="*/ 2147483647 h 384"/>
                    <a:gd name="T64" fmla="*/ 2147483647 w 663"/>
                    <a:gd name="T65" fmla="*/ 2147483647 h 384"/>
                    <a:gd name="T66" fmla="*/ 2147483647 w 663"/>
                    <a:gd name="T67" fmla="*/ 2147483647 h 384"/>
                    <a:gd name="T68" fmla="*/ 2147483647 w 663"/>
                    <a:gd name="T69" fmla="*/ 2147483647 h 384"/>
                    <a:gd name="T70" fmla="*/ 2147483647 w 663"/>
                    <a:gd name="T71" fmla="*/ 2147483647 h 384"/>
                    <a:gd name="T72" fmla="*/ 2147483647 w 663"/>
                    <a:gd name="T73" fmla="*/ 2147483647 h 384"/>
                    <a:gd name="T74" fmla="*/ 2147483647 w 663"/>
                    <a:gd name="T75" fmla="*/ 2147483647 h 384"/>
                    <a:gd name="T76" fmla="*/ 2147483647 w 663"/>
                    <a:gd name="T77" fmla="*/ 2147483647 h 384"/>
                    <a:gd name="T78" fmla="*/ 2147483647 w 663"/>
                    <a:gd name="T79" fmla="*/ 2147483647 h 384"/>
                    <a:gd name="T80" fmla="*/ 2147483647 w 663"/>
                    <a:gd name="T81" fmla="*/ 2147483647 h 384"/>
                    <a:gd name="T82" fmla="*/ 2147483647 w 663"/>
                    <a:gd name="T83" fmla="*/ 2147483647 h 384"/>
                    <a:gd name="T84" fmla="*/ 2147483647 w 663"/>
                    <a:gd name="T85" fmla="*/ 2147483647 h 384"/>
                    <a:gd name="T86" fmla="*/ 2147483647 w 663"/>
                    <a:gd name="T87" fmla="*/ 2147483647 h 384"/>
                    <a:gd name="T88" fmla="*/ 2147483647 w 663"/>
                    <a:gd name="T89" fmla="*/ 2147483647 h 384"/>
                    <a:gd name="T90" fmla="*/ 2147483647 w 663"/>
                    <a:gd name="T91" fmla="*/ 2147483647 h 384"/>
                    <a:gd name="T92" fmla="*/ 2147483647 w 663"/>
                    <a:gd name="T93" fmla="*/ 2147483647 h 384"/>
                    <a:gd name="T94" fmla="*/ 2147483647 w 663"/>
                    <a:gd name="T95" fmla="*/ 2147483647 h 384"/>
                    <a:gd name="T96" fmla="*/ 2147483647 w 663"/>
                    <a:gd name="T97" fmla="*/ 2147483647 h 384"/>
                    <a:gd name="T98" fmla="*/ 2147483647 w 663"/>
                    <a:gd name="T99" fmla="*/ 2147483647 h 384"/>
                    <a:gd name="T100" fmla="*/ 2147483647 w 663"/>
                    <a:gd name="T101" fmla="*/ 2147483647 h 384"/>
                    <a:gd name="T102" fmla="*/ 2147483647 w 663"/>
                    <a:gd name="T103" fmla="*/ 2147483647 h 384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663"/>
                    <a:gd name="T157" fmla="*/ 0 h 384"/>
                    <a:gd name="T158" fmla="*/ 663 w 663"/>
                    <a:gd name="T159" fmla="*/ 384 h 384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663" h="384">
                      <a:moveTo>
                        <a:pt x="603" y="213"/>
                      </a:moveTo>
                      <a:lnTo>
                        <a:pt x="604" y="215"/>
                      </a:lnTo>
                      <a:lnTo>
                        <a:pt x="606" y="213"/>
                      </a:lnTo>
                      <a:lnTo>
                        <a:pt x="613" y="217"/>
                      </a:lnTo>
                      <a:lnTo>
                        <a:pt x="616" y="230"/>
                      </a:lnTo>
                      <a:lnTo>
                        <a:pt x="616" y="231"/>
                      </a:lnTo>
                      <a:lnTo>
                        <a:pt x="616" y="233"/>
                      </a:lnTo>
                      <a:lnTo>
                        <a:pt x="620" y="234"/>
                      </a:lnTo>
                      <a:lnTo>
                        <a:pt x="627" y="234"/>
                      </a:lnTo>
                      <a:lnTo>
                        <a:pt x="632" y="235"/>
                      </a:lnTo>
                      <a:lnTo>
                        <a:pt x="642" y="231"/>
                      </a:lnTo>
                      <a:lnTo>
                        <a:pt x="662" y="270"/>
                      </a:lnTo>
                      <a:lnTo>
                        <a:pt x="650" y="271"/>
                      </a:lnTo>
                      <a:lnTo>
                        <a:pt x="641" y="274"/>
                      </a:lnTo>
                      <a:lnTo>
                        <a:pt x="630" y="277"/>
                      </a:lnTo>
                      <a:lnTo>
                        <a:pt x="628" y="277"/>
                      </a:lnTo>
                      <a:lnTo>
                        <a:pt x="625" y="277"/>
                      </a:lnTo>
                      <a:lnTo>
                        <a:pt x="623" y="278"/>
                      </a:lnTo>
                      <a:lnTo>
                        <a:pt x="620" y="278"/>
                      </a:lnTo>
                      <a:lnTo>
                        <a:pt x="610" y="281"/>
                      </a:lnTo>
                      <a:lnTo>
                        <a:pt x="609" y="281"/>
                      </a:lnTo>
                      <a:lnTo>
                        <a:pt x="606" y="281"/>
                      </a:lnTo>
                      <a:lnTo>
                        <a:pt x="588" y="285"/>
                      </a:lnTo>
                      <a:lnTo>
                        <a:pt x="577" y="288"/>
                      </a:lnTo>
                      <a:lnTo>
                        <a:pt x="574" y="288"/>
                      </a:lnTo>
                      <a:lnTo>
                        <a:pt x="559" y="292"/>
                      </a:lnTo>
                      <a:lnTo>
                        <a:pt x="556" y="294"/>
                      </a:lnTo>
                      <a:lnTo>
                        <a:pt x="553" y="294"/>
                      </a:lnTo>
                      <a:lnTo>
                        <a:pt x="546" y="295"/>
                      </a:lnTo>
                      <a:lnTo>
                        <a:pt x="542" y="295"/>
                      </a:lnTo>
                      <a:lnTo>
                        <a:pt x="521" y="301"/>
                      </a:lnTo>
                      <a:lnTo>
                        <a:pt x="518" y="301"/>
                      </a:lnTo>
                      <a:lnTo>
                        <a:pt x="503" y="303"/>
                      </a:lnTo>
                      <a:lnTo>
                        <a:pt x="499" y="305"/>
                      </a:lnTo>
                      <a:lnTo>
                        <a:pt x="496" y="305"/>
                      </a:lnTo>
                      <a:lnTo>
                        <a:pt x="490" y="306"/>
                      </a:lnTo>
                      <a:lnTo>
                        <a:pt x="486" y="308"/>
                      </a:lnTo>
                      <a:lnTo>
                        <a:pt x="482" y="308"/>
                      </a:lnTo>
                      <a:lnTo>
                        <a:pt x="479" y="309"/>
                      </a:lnTo>
                      <a:lnTo>
                        <a:pt x="464" y="312"/>
                      </a:lnTo>
                      <a:lnTo>
                        <a:pt x="461" y="312"/>
                      </a:lnTo>
                      <a:lnTo>
                        <a:pt x="454" y="313"/>
                      </a:lnTo>
                      <a:lnTo>
                        <a:pt x="450" y="315"/>
                      </a:lnTo>
                      <a:lnTo>
                        <a:pt x="447" y="315"/>
                      </a:lnTo>
                      <a:lnTo>
                        <a:pt x="443" y="316"/>
                      </a:lnTo>
                      <a:lnTo>
                        <a:pt x="440" y="317"/>
                      </a:lnTo>
                      <a:lnTo>
                        <a:pt x="429" y="319"/>
                      </a:lnTo>
                      <a:lnTo>
                        <a:pt x="421" y="320"/>
                      </a:lnTo>
                      <a:lnTo>
                        <a:pt x="420" y="320"/>
                      </a:lnTo>
                      <a:lnTo>
                        <a:pt x="417" y="321"/>
                      </a:lnTo>
                      <a:lnTo>
                        <a:pt x="415" y="321"/>
                      </a:lnTo>
                      <a:lnTo>
                        <a:pt x="414" y="321"/>
                      </a:lnTo>
                      <a:lnTo>
                        <a:pt x="413" y="321"/>
                      </a:lnTo>
                      <a:lnTo>
                        <a:pt x="386" y="327"/>
                      </a:lnTo>
                      <a:lnTo>
                        <a:pt x="379" y="328"/>
                      </a:lnTo>
                      <a:lnTo>
                        <a:pt x="376" y="328"/>
                      </a:lnTo>
                      <a:lnTo>
                        <a:pt x="367" y="331"/>
                      </a:lnTo>
                      <a:lnTo>
                        <a:pt x="354" y="333"/>
                      </a:lnTo>
                      <a:lnTo>
                        <a:pt x="350" y="334"/>
                      </a:lnTo>
                      <a:lnTo>
                        <a:pt x="344" y="334"/>
                      </a:lnTo>
                      <a:lnTo>
                        <a:pt x="337" y="335"/>
                      </a:lnTo>
                      <a:lnTo>
                        <a:pt x="324" y="338"/>
                      </a:lnTo>
                      <a:lnTo>
                        <a:pt x="314" y="339"/>
                      </a:lnTo>
                      <a:lnTo>
                        <a:pt x="311" y="341"/>
                      </a:lnTo>
                      <a:lnTo>
                        <a:pt x="310" y="341"/>
                      </a:lnTo>
                      <a:lnTo>
                        <a:pt x="303" y="342"/>
                      </a:lnTo>
                      <a:lnTo>
                        <a:pt x="287" y="344"/>
                      </a:lnTo>
                      <a:lnTo>
                        <a:pt x="275" y="345"/>
                      </a:lnTo>
                      <a:lnTo>
                        <a:pt x="271" y="346"/>
                      </a:lnTo>
                      <a:lnTo>
                        <a:pt x="265" y="346"/>
                      </a:lnTo>
                      <a:lnTo>
                        <a:pt x="261" y="348"/>
                      </a:lnTo>
                      <a:lnTo>
                        <a:pt x="253" y="348"/>
                      </a:lnTo>
                      <a:lnTo>
                        <a:pt x="247" y="349"/>
                      </a:lnTo>
                      <a:lnTo>
                        <a:pt x="243" y="351"/>
                      </a:lnTo>
                      <a:lnTo>
                        <a:pt x="241" y="351"/>
                      </a:lnTo>
                      <a:lnTo>
                        <a:pt x="240" y="351"/>
                      </a:lnTo>
                      <a:lnTo>
                        <a:pt x="239" y="351"/>
                      </a:lnTo>
                      <a:lnTo>
                        <a:pt x="236" y="351"/>
                      </a:lnTo>
                      <a:lnTo>
                        <a:pt x="223" y="352"/>
                      </a:lnTo>
                      <a:lnTo>
                        <a:pt x="201" y="355"/>
                      </a:lnTo>
                      <a:lnTo>
                        <a:pt x="198" y="356"/>
                      </a:lnTo>
                      <a:lnTo>
                        <a:pt x="190" y="358"/>
                      </a:lnTo>
                      <a:lnTo>
                        <a:pt x="187" y="358"/>
                      </a:lnTo>
                      <a:lnTo>
                        <a:pt x="175" y="359"/>
                      </a:lnTo>
                      <a:lnTo>
                        <a:pt x="171" y="359"/>
                      </a:lnTo>
                      <a:lnTo>
                        <a:pt x="172" y="356"/>
                      </a:lnTo>
                      <a:lnTo>
                        <a:pt x="164" y="358"/>
                      </a:lnTo>
                      <a:lnTo>
                        <a:pt x="157" y="359"/>
                      </a:lnTo>
                      <a:lnTo>
                        <a:pt x="148" y="359"/>
                      </a:lnTo>
                      <a:lnTo>
                        <a:pt x="148" y="362"/>
                      </a:lnTo>
                      <a:lnTo>
                        <a:pt x="130" y="364"/>
                      </a:lnTo>
                      <a:lnTo>
                        <a:pt x="127" y="364"/>
                      </a:lnTo>
                      <a:lnTo>
                        <a:pt x="125" y="366"/>
                      </a:lnTo>
                      <a:lnTo>
                        <a:pt x="122" y="366"/>
                      </a:lnTo>
                      <a:lnTo>
                        <a:pt x="120" y="366"/>
                      </a:lnTo>
                      <a:lnTo>
                        <a:pt x="118" y="367"/>
                      </a:lnTo>
                      <a:lnTo>
                        <a:pt x="111" y="367"/>
                      </a:lnTo>
                      <a:lnTo>
                        <a:pt x="100" y="369"/>
                      </a:lnTo>
                      <a:lnTo>
                        <a:pt x="91" y="371"/>
                      </a:lnTo>
                      <a:lnTo>
                        <a:pt x="89" y="371"/>
                      </a:lnTo>
                      <a:lnTo>
                        <a:pt x="87" y="371"/>
                      </a:lnTo>
                      <a:lnTo>
                        <a:pt x="72" y="374"/>
                      </a:lnTo>
                      <a:lnTo>
                        <a:pt x="68" y="374"/>
                      </a:lnTo>
                      <a:lnTo>
                        <a:pt x="58" y="376"/>
                      </a:lnTo>
                      <a:lnTo>
                        <a:pt x="36" y="378"/>
                      </a:lnTo>
                      <a:lnTo>
                        <a:pt x="34" y="378"/>
                      </a:lnTo>
                      <a:lnTo>
                        <a:pt x="18" y="381"/>
                      </a:lnTo>
                      <a:lnTo>
                        <a:pt x="5" y="383"/>
                      </a:lnTo>
                      <a:lnTo>
                        <a:pt x="2" y="383"/>
                      </a:lnTo>
                      <a:lnTo>
                        <a:pt x="0" y="383"/>
                      </a:lnTo>
                      <a:lnTo>
                        <a:pt x="4" y="381"/>
                      </a:lnTo>
                      <a:lnTo>
                        <a:pt x="13" y="374"/>
                      </a:lnTo>
                      <a:lnTo>
                        <a:pt x="18" y="374"/>
                      </a:lnTo>
                      <a:lnTo>
                        <a:pt x="44" y="360"/>
                      </a:lnTo>
                      <a:lnTo>
                        <a:pt x="44" y="358"/>
                      </a:lnTo>
                      <a:lnTo>
                        <a:pt x="62" y="342"/>
                      </a:lnTo>
                      <a:lnTo>
                        <a:pt x="62" y="341"/>
                      </a:lnTo>
                      <a:lnTo>
                        <a:pt x="62" y="334"/>
                      </a:lnTo>
                      <a:lnTo>
                        <a:pt x="72" y="327"/>
                      </a:lnTo>
                      <a:lnTo>
                        <a:pt x="73" y="315"/>
                      </a:lnTo>
                      <a:lnTo>
                        <a:pt x="84" y="305"/>
                      </a:lnTo>
                      <a:lnTo>
                        <a:pt x="86" y="305"/>
                      </a:lnTo>
                      <a:lnTo>
                        <a:pt x="94" y="298"/>
                      </a:lnTo>
                      <a:lnTo>
                        <a:pt x="100" y="295"/>
                      </a:lnTo>
                      <a:lnTo>
                        <a:pt x="104" y="291"/>
                      </a:lnTo>
                      <a:lnTo>
                        <a:pt x="112" y="281"/>
                      </a:lnTo>
                      <a:lnTo>
                        <a:pt x="120" y="270"/>
                      </a:lnTo>
                      <a:lnTo>
                        <a:pt x="129" y="260"/>
                      </a:lnTo>
                      <a:lnTo>
                        <a:pt x="133" y="262"/>
                      </a:lnTo>
                      <a:lnTo>
                        <a:pt x="130" y="265"/>
                      </a:lnTo>
                      <a:lnTo>
                        <a:pt x="134" y="277"/>
                      </a:lnTo>
                      <a:lnTo>
                        <a:pt x="154" y="290"/>
                      </a:lnTo>
                      <a:lnTo>
                        <a:pt x="159" y="294"/>
                      </a:lnTo>
                      <a:lnTo>
                        <a:pt x="178" y="281"/>
                      </a:lnTo>
                      <a:lnTo>
                        <a:pt x="183" y="274"/>
                      </a:lnTo>
                      <a:lnTo>
                        <a:pt x="187" y="277"/>
                      </a:lnTo>
                      <a:lnTo>
                        <a:pt x="194" y="281"/>
                      </a:lnTo>
                      <a:lnTo>
                        <a:pt x="197" y="284"/>
                      </a:lnTo>
                      <a:lnTo>
                        <a:pt x="204" y="277"/>
                      </a:lnTo>
                      <a:lnTo>
                        <a:pt x="215" y="271"/>
                      </a:lnTo>
                      <a:lnTo>
                        <a:pt x="216" y="273"/>
                      </a:lnTo>
                      <a:lnTo>
                        <a:pt x="226" y="266"/>
                      </a:lnTo>
                      <a:lnTo>
                        <a:pt x="223" y="262"/>
                      </a:lnTo>
                      <a:lnTo>
                        <a:pt x="223" y="258"/>
                      </a:lnTo>
                      <a:lnTo>
                        <a:pt x="232" y="262"/>
                      </a:lnTo>
                      <a:lnTo>
                        <a:pt x="254" y="248"/>
                      </a:lnTo>
                      <a:lnTo>
                        <a:pt x="257" y="252"/>
                      </a:lnTo>
                      <a:lnTo>
                        <a:pt x="268" y="241"/>
                      </a:lnTo>
                      <a:lnTo>
                        <a:pt x="272" y="230"/>
                      </a:lnTo>
                      <a:lnTo>
                        <a:pt x="273" y="227"/>
                      </a:lnTo>
                      <a:lnTo>
                        <a:pt x="271" y="224"/>
                      </a:lnTo>
                      <a:lnTo>
                        <a:pt x="268" y="223"/>
                      </a:lnTo>
                      <a:lnTo>
                        <a:pt x="265" y="220"/>
                      </a:lnTo>
                      <a:lnTo>
                        <a:pt x="271" y="210"/>
                      </a:lnTo>
                      <a:lnTo>
                        <a:pt x="273" y="198"/>
                      </a:lnTo>
                      <a:lnTo>
                        <a:pt x="280" y="188"/>
                      </a:lnTo>
                      <a:lnTo>
                        <a:pt x="285" y="184"/>
                      </a:lnTo>
                      <a:lnTo>
                        <a:pt x="285" y="183"/>
                      </a:lnTo>
                      <a:lnTo>
                        <a:pt x="287" y="174"/>
                      </a:lnTo>
                      <a:lnTo>
                        <a:pt x="287" y="169"/>
                      </a:lnTo>
                      <a:lnTo>
                        <a:pt x="292" y="158"/>
                      </a:lnTo>
                      <a:lnTo>
                        <a:pt x="297" y="151"/>
                      </a:lnTo>
                      <a:lnTo>
                        <a:pt x="299" y="141"/>
                      </a:lnTo>
                      <a:lnTo>
                        <a:pt x="300" y="140"/>
                      </a:lnTo>
                      <a:lnTo>
                        <a:pt x="303" y="113"/>
                      </a:lnTo>
                      <a:lnTo>
                        <a:pt x="310" y="116"/>
                      </a:lnTo>
                      <a:lnTo>
                        <a:pt x="319" y="126"/>
                      </a:lnTo>
                      <a:lnTo>
                        <a:pt x="333" y="129"/>
                      </a:lnTo>
                      <a:lnTo>
                        <a:pt x="337" y="123"/>
                      </a:lnTo>
                      <a:lnTo>
                        <a:pt x="340" y="120"/>
                      </a:lnTo>
                      <a:lnTo>
                        <a:pt x="340" y="117"/>
                      </a:lnTo>
                      <a:lnTo>
                        <a:pt x="340" y="116"/>
                      </a:lnTo>
                      <a:lnTo>
                        <a:pt x="347" y="87"/>
                      </a:lnTo>
                      <a:lnTo>
                        <a:pt x="351" y="77"/>
                      </a:lnTo>
                      <a:lnTo>
                        <a:pt x="351" y="76"/>
                      </a:lnTo>
                      <a:lnTo>
                        <a:pt x="364" y="84"/>
                      </a:lnTo>
                      <a:lnTo>
                        <a:pt x="369" y="66"/>
                      </a:lnTo>
                      <a:lnTo>
                        <a:pt x="383" y="54"/>
                      </a:lnTo>
                      <a:lnTo>
                        <a:pt x="383" y="47"/>
                      </a:lnTo>
                      <a:lnTo>
                        <a:pt x="386" y="43"/>
                      </a:lnTo>
                      <a:lnTo>
                        <a:pt x="390" y="38"/>
                      </a:lnTo>
                      <a:lnTo>
                        <a:pt x="393" y="18"/>
                      </a:lnTo>
                      <a:lnTo>
                        <a:pt x="392" y="0"/>
                      </a:lnTo>
                      <a:lnTo>
                        <a:pt x="397" y="2"/>
                      </a:lnTo>
                      <a:lnTo>
                        <a:pt x="400" y="4"/>
                      </a:lnTo>
                      <a:lnTo>
                        <a:pt x="403" y="6"/>
                      </a:lnTo>
                      <a:lnTo>
                        <a:pt x="410" y="9"/>
                      </a:lnTo>
                      <a:lnTo>
                        <a:pt x="413" y="11"/>
                      </a:lnTo>
                      <a:lnTo>
                        <a:pt x="421" y="16"/>
                      </a:lnTo>
                      <a:lnTo>
                        <a:pt x="424" y="18"/>
                      </a:lnTo>
                      <a:lnTo>
                        <a:pt x="424" y="19"/>
                      </a:lnTo>
                      <a:lnTo>
                        <a:pt x="440" y="27"/>
                      </a:lnTo>
                      <a:lnTo>
                        <a:pt x="443" y="13"/>
                      </a:lnTo>
                      <a:lnTo>
                        <a:pt x="443" y="9"/>
                      </a:lnTo>
                      <a:lnTo>
                        <a:pt x="446" y="5"/>
                      </a:lnTo>
                      <a:lnTo>
                        <a:pt x="449" y="4"/>
                      </a:lnTo>
                      <a:lnTo>
                        <a:pt x="453" y="5"/>
                      </a:lnTo>
                      <a:lnTo>
                        <a:pt x="465" y="9"/>
                      </a:lnTo>
                      <a:lnTo>
                        <a:pt x="470" y="12"/>
                      </a:lnTo>
                      <a:lnTo>
                        <a:pt x="465" y="23"/>
                      </a:lnTo>
                      <a:lnTo>
                        <a:pt x="479" y="27"/>
                      </a:lnTo>
                      <a:lnTo>
                        <a:pt x="483" y="27"/>
                      </a:lnTo>
                      <a:lnTo>
                        <a:pt x="490" y="29"/>
                      </a:lnTo>
                      <a:lnTo>
                        <a:pt x="490" y="33"/>
                      </a:lnTo>
                      <a:lnTo>
                        <a:pt x="500" y="34"/>
                      </a:lnTo>
                      <a:lnTo>
                        <a:pt x="503" y="37"/>
                      </a:lnTo>
                      <a:lnTo>
                        <a:pt x="510" y="43"/>
                      </a:lnTo>
                      <a:lnTo>
                        <a:pt x="511" y="45"/>
                      </a:lnTo>
                      <a:lnTo>
                        <a:pt x="513" y="51"/>
                      </a:lnTo>
                      <a:lnTo>
                        <a:pt x="513" y="52"/>
                      </a:lnTo>
                      <a:lnTo>
                        <a:pt x="514" y="55"/>
                      </a:lnTo>
                      <a:lnTo>
                        <a:pt x="511" y="61"/>
                      </a:lnTo>
                      <a:lnTo>
                        <a:pt x="509" y="63"/>
                      </a:lnTo>
                      <a:lnTo>
                        <a:pt x="507" y="65"/>
                      </a:lnTo>
                      <a:lnTo>
                        <a:pt x="509" y="69"/>
                      </a:lnTo>
                      <a:lnTo>
                        <a:pt x="503" y="72"/>
                      </a:lnTo>
                      <a:lnTo>
                        <a:pt x="503" y="70"/>
                      </a:lnTo>
                      <a:lnTo>
                        <a:pt x="502" y="70"/>
                      </a:lnTo>
                      <a:lnTo>
                        <a:pt x="499" y="72"/>
                      </a:lnTo>
                      <a:lnTo>
                        <a:pt x="500" y="79"/>
                      </a:lnTo>
                      <a:lnTo>
                        <a:pt x="497" y="86"/>
                      </a:lnTo>
                      <a:lnTo>
                        <a:pt x="497" y="87"/>
                      </a:lnTo>
                      <a:lnTo>
                        <a:pt x="497" y="94"/>
                      </a:lnTo>
                      <a:lnTo>
                        <a:pt x="503" y="102"/>
                      </a:lnTo>
                      <a:lnTo>
                        <a:pt x="506" y="104"/>
                      </a:lnTo>
                      <a:lnTo>
                        <a:pt x="524" y="94"/>
                      </a:lnTo>
                      <a:lnTo>
                        <a:pt x="528" y="105"/>
                      </a:lnTo>
                      <a:lnTo>
                        <a:pt x="531" y="106"/>
                      </a:lnTo>
                      <a:lnTo>
                        <a:pt x="534" y="111"/>
                      </a:lnTo>
                      <a:lnTo>
                        <a:pt x="541" y="113"/>
                      </a:lnTo>
                      <a:lnTo>
                        <a:pt x="561" y="112"/>
                      </a:lnTo>
                      <a:lnTo>
                        <a:pt x="572" y="123"/>
                      </a:lnTo>
                      <a:lnTo>
                        <a:pt x="599" y="133"/>
                      </a:lnTo>
                      <a:lnTo>
                        <a:pt x="596" y="149"/>
                      </a:lnTo>
                      <a:lnTo>
                        <a:pt x="598" y="156"/>
                      </a:lnTo>
                      <a:lnTo>
                        <a:pt x="602" y="162"/>
                      </a:lnTo>
                      <a:lnTo>
                        <a:pt x="584" y="163"/>
                      </a:lnTo>
                      <a:lnTo>
                        <a:pt x="574" y="154"/>
                      </a:lnTo>
                      <a:lnTo>
                        <a:pt x="568" y="151"/>
                      </a:lnTo>
                      <a:lnTo>
                        <a:pt x="557" y="144"/>
                      </a:lnTo>
                      <a:lnTo>
                        <a:pt x="556" y="144"/>
                      </a:lnTo>
                      <a:lnTo>
                        <a:pt x="559" y="149"/>
                      </a:lnTo>
                      <a:lnTo>
                        <a:pt x="566" y="154"/>
                      </a:lnTo>
                      <a:lnTo>
                        <a:pt x="571" y="155"/>
                      </a:lnTo>
                      <a:lnTo>
                        <a:pt x="579" y="167"/>
                      </a:lnTo>
                      <a:lnTo>
                        <a:pt x="596" y="169"/>
                      </a:lnTo>
                      <a:lnTo>
                        <a:pt x="598" y="174"/>
                      </a:lnTo>
                      <a:lnTo>
                        <a:pt x="600" y="177"/>
                      </a:lnTo>
                      <a:lnTo>
                        <a:pt x="606" y="174"/>
                      </a:lnTo>
                      <a:lnTo>
                        <a:pt x="610" y="188"/>
                      </a:lnTo>
                      <a:lnTo>
                        <a:pt x="600" y="191"/>
                      </a:lnTo>
                      <a:lnTo>
                        <a:pt x="598" y="188"/>
                      </a:lnTo>
                      <a:lnTo>
                        <a:pt x="595" y="192"/>
                      </a:lnTo>
                      <a:lnTo>
                        <a:pt x="603" y="202"/>
                      </a:lnTo>
                      <a:lnTo>
                        <a:pt x="592" y="208"/>
                      </a:lnTo>
                      <a:lnTo>
                        <a:pt x="593" y="208"/>
                      </a:lnTo>
                      <a:lnTo>
                        <a:pt x="603" y="206"/>
                      </a:lnTo>
                      <a:lnTo>
                        <a:pt x="603" y="213"/>
                      </a:lnTo>
                    </a:path>
                  </a:pathLst>
                </a:custGeom>
                <a:solidFill>
                  <a:srgbClr val="A8DAA6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" name="Freeform 222"/>
                <p:cNvSpPr>
                  <a:spLocks/>
                </p:cNvSpPr>
                <p:nvPr/>
              </p:nvSpPr>
              <p:spPr bwMode="auto">
                <a:xfrm>
                  <a:off x="7486053" y="3135138"/>
                  <a:ext cx="74612" cy="165100"/>
                </a:xfrm>
                <a:custGeom>
                  <a:avLst/>
                  <a:gdLst>
                    <a:gd name="T0" fmla="*/ 0 w 48"/>
                    <a:gd name="T1" fmla="*/ 2147483647 h 113"/>
                    <a:gd name="T2" fmla="*/ 0 w 48"/>
                    <a:gd name="T3" fmla="*/ 2147483647 h 113"/>
                    <a:gd name="T4" fmla="*/ 2147483647 w 48"/>
                    <a:gd name="T5" fmla="*/ 2147483647 h 113"/>
                    <a:gd name="T6" fmla="*/ 2147483647 w 48"/>
                    <a:gd name="T7" fmla="*/ 2147483647 h 113"/>
                    <a:gd name="T8" fmla="*/ 2147483647 w 48"/>
                    <a:gd name="T9" fmla="*/ 2147483647 h 113"/>
                    <a:gd name="T10" fmla="*/ 2147483647 w 48"/>
                    <a:gd name="T11" fmla="*/ 2147483647 h 113"/>
                    <a:gd name="T12" fmla="*/ 2147483647 w 48"/>
                    <a:gd name="T13" fmla="*/ 2147483647 h 113"/>
                    <a:gd name="T14" fmla="*/ 2147483647 w 48"/>
                    <a:gd name="T15" fmla="*/ 2147483647 h 113"/>
                    <a:gd name="T16" fmla="*/ 2147483647 w 48"/>
                    <a:gd name="T17" fmla="*/ 2147483647 h 113"/>
                    <a:gd name="T18" fmla="*/ 2147483647 w 48"/>
                    <a:gd name="T19" fmla="*/ 2147483647 h 113"/>
                    <a:gd name="T20" fmla="*/ 2147483647 w 48"/>
                    <a:gd name="T21" fmla="*/ 2147483647 h 113"/>
                    <a:gd name="T22" fmla="*/ 2147483647 w 48"/>
                    <a:gd name="T23" fmla="*/ 0 h 113"/>
                    <a:gd name="T24" fmla="*/ 2147483647 w 48"/>
                    <a:gd name="T25" fmla="*/ 2147483647 h 113"/>
                    <a:gd name="T26" fmla="*/ 2147483647 w 48"/>
                    <a:gd name="T27" fmla="*/ 2147483647 h 113"/>
                    <a:gd name="T28" fmla="*/ 2147483647 w 48"/>
                    <a:gd name="T29" fmla="*/ 2147483647 h 113"/>
                    <a:gd name="T30" fmla="*/ 2147483647 w 48"/>
                    <a:gd name="T31" fmla="*/ 2147483647 h 113"/>
                    <a:gd name="T32" fmla="*/ 2147483647 w 48"/>
                    <a:gd name="T33" fmla="*/ 2147483647 h 113"/>
                    <a:gd name="T34" fmla="*/ 2147483647 w 48"/>
                    <a:gd name="T35" fmla="*/ 2147483647 h 113"/>
                    <a:gd name="T36" fmla="*/ 2147483647 w 48"/>
                    <a:gd name="T37" fmla="*/ 2147483647 h 113"/>
                    <a:gd name="T38" fmla="*/ 0 w 48"/>
                    <a:gd name="T39" fmla="*/ 2147483647 h 113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48"/>
                    <a:gd name="T61" fmla="*/ 0 h 113"/>
                    <a:gd name="T62" fmla="*/ 48 w 48"/>
                    <a:gd name="T63" fmla="*/ 113 h 113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48" h="113">
                      <a:moveTo>
                        <a:pt x="0" y="62"/>
                      </a:moveTo>
                      <a:lnTo>
                        <a:pt x="0" y="96"/>
                      </a:lnTo>
                      <a:lnTo>
                        <a:pt x="9" y="112"/>
                      </a:lnTo>
                      <a:lnTo>
                        <a:pt x="9" y="107"/>
                      </a:lnTo>
                      <a:lnTo>
                        <a:pt x="12" y="107"/>
                      </a:lnTo>
                      <a:lnTo>
                        <a:pt x="11" y="109"/>
                      </a:lnTo>
                      <a:lnTo>
                        <a:pt x="19" y="94"/>
                      </a:lnTo>
                      <a:lnTo>
                        <a:pt x="25" y="66"/>
                      </a:lnTo>
                      <a:lnTo>
                        <a:pt x="31" y="27"/>
                      </a:lnTo>
                      <a:lnTo>
                        <a:pt x="34" y="20"/>
                      </a:lnTo>
                      <a:lnTo>
                        <a:pt x="39" y="20"/>
                      </a:lnTo>
                      <a:lnTo>
                        <a:pt x="47" y="0"/>
                      </a:lnTo>
                      <a:lnTo>
                        <a:pt x="34" y="5"/>
                      </a:lnTo>
                      <a:lnTo>
                        <a:pt x="28" y="6"/>
                      </a:lnTo>
                      <a:lnTo>
                        <a:pt x="15" y="10"/>
                      </a:lnTo>
                      <a:lnTo>
                        <a:pt x="14" y="16"/>
                      </a:lnTo>
                      <a:lnTo>
                        <a:pt x="7" y="23"/>
                      </a:lnTo>
                      <a:lnTo>
                        <a:pt x="14" y="24"/>
                      </a:lnTo>
                      <a:lnTo>
                        <a:pt x="1" y="56"/>
                      </a:lnTo>
                      <a:lnTo>
                        <a:pt x="0" y="62"/>
                      </a:lnTo>
                    </a:path>
                  </a:pathLst>
                </a:custGeom>
                <a:solidFill>
                  <a:srgbClr val="A8DAA6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0" name="Freeform 223"/>
                <p:cNvSpPr>
                  <a:spLocks/>
                </p:cNvSpPr>
                <p:nvPr/>
              </p:nvSpPr>
              <p:spPr bwMode="auto">
                <a:xfrm>
                  <a:off x="6587528" y="2850975"/>
                  <a:ext cx="603250" cy="569913"/>
                </a:xfrm>
                <a:custGeom>
                  <a:avLst/>
                  <a:gdLst>
                    <a:gd name="T0" fmla="*/ 2147483647 w 383"/>
                    <a:gd name="T1" fmla="*/ 2147483647 h 387"/>
                    <a:gd name="T2" fmla="*/ 2147483647 w 383"/>
                    <a:gd name="T3" fmla="*/ 2147483647 h 387"/>
                    <a:gd name="T4" fmla="*/ 2147483647 w 383"/>
                    <a:gd name="T5" fmla="*/ 2147483647 h 387"/>
                    <a:gd name="T6" fmla="*/ 2147483647 w 383"/>
                    <a:gd name="T7" fmla="*/ 2147483647 h 387"/>
                    <a:gd name="T8" fmla="*/ 2147483647 w 383"/>
                    <a:gd name="T9" fmla="*/ 2147483647 h 387"/>
                    <a:gd name="T10" fmla="*/ 2147483647 w 383"/>
                    <a:gd name="T11" fmla="*/ 2147483647 h 387"/>
                    <a:gd name="T12" fmla="*/ 2147483647 w 383"/>
                    <a:gd name="T13" fmla="*/ 2147483647 h 387"/>
                    <a:gd name="T14" fmla="*/ 2147483647 w 383"/>
                    <a:gd name="T15" fmla="*/ 2147483647 h 387"/>
                    <a:gd name="T16" fmla="*/ 2147483647 w 383"/>
                    <a:gd name="T17" fmla="*/ 2147483647 h 387"/>
                    <a:gd name="T18" fmla="*/ 2147483647 w 383"/>
                    <a:gd name="T19" fmla="*/ 2147483647 h 387"/>
                    <a:gd name="T20" fmla="*/ 2147483647 w 383"/>
                    <a:gd name="T21" fmla="*/ 2147483647 h 387"/>
                    <a:gd name="T22" fmla="*/ 2147483647 w 383"/>
                    <a:gd name="T23" fmla="*/ 2147483647 h 387"/>
                    <a:gd name="T24" fmla="*/ 2147483647 w 383"/>
                    <a:gd name="T25" fmla="*/ 2147483647 h 387"/>
                    <a:gd name="T26" fmla="*/ 2147483647 w 383"/>
                    <a:gd name="T27" fmla="*/ 2147483647 h 387"/>
                    <a:gd name="T28" fmla="*/ 2147483647 w 383"/>
                    <a:gd name="T29" fmla="*/ 2147483647 h 387"/>
                    <a:gd name="T30" fmla="*/ 2147483647 w 383"/>
                    <a:gd name="T31" fmla="*/ 2147483647 h 387"/>
                    <a:gd name="T32" fmla="*/ 2147483647 w 383"/>
                    <a:gd name="T33" fmla="*/ 2147483647 h 387"/>
                    <a:gd name="T34" fmla="*/ 2147483647 w 383"/>
                    <a:gd name="T35" fmla="*/ 2147483647 h 387"/>
                    <a:gd name="T36" fmla="*/ 2147483647 w 383"/>
                    <a:gd name="T37" fmla="*/ 2147483647 h 387"/>
                    <a:gd name="T38" fmla="*/ 2147483647 w 383"/>
                    <a:gd name="T39" fmla="*/ 2147483647 h 387"/>
                    <a:gd name="T40" fmla="*/ 2147483647 w 383"/>
                    <a:gd name="T41" fmla="*/ 2147483647 h 387"/>
                    <a:gd name="T42" fmla="*/ 2147483647 w 383"/>
                    <a:gd name="T43" fmla="*/ 2147483647 h 387"/>
                    <a:gd name="T44" fmla="*/ 2147483647 w 383"/>
                    <a:gd name="T45" fmla="*/ 2147483647 h 387"/>
                    <a:gd name="T46" fmla="*/ 2147483647 w 383"/>
                    <a:gd name="T47" fmla="*/ 2147483647 h 387"/>
                    <a:gd name="T48" fmla="*/ 2147483647 w 383"/>
                    <a:gd name="T49" fmla="*/ 2147483647 h 387"/>
                    <a:gd name="T50" fmla="*/ 2147483647 w 383"/>
                    <a:gd name="T51" fmla="*/ 2147483647 h 387"/>
                    <a:gd name="T52" fmla="*/ 2147483647 w 383"/>
                    <a:gd name="T53" fmla="*/ 2147483647 h 387"/>
                    <a:gd name="T54" fmla="*/ 2147483647 w 383"/>
                    <a:gd name="T55" fmla="*/ 2147483647 h 387"/>
                    <a:gd name="T56" fmla="*/ 2147483647 w 383"/>
                    <a:gd name="T57" fmla="*/ 2147483647 h 387"/>
                    <a:gd name="T58" fmla="*/ 2147483647 w 383"/>
                    <a:gd name="T59" fmla="*/ 2147483647 h 387"/>
                    <a:gd name="T60" fmla="*/ 2147483647 w 383"/>
                    <a:gd name="T61" fmla="*/ 2147483647 h 387"/>
                    <a:gd name="T62" fmla="*/ 2147483647 w 383"/>
                    <a:gd name="T63" fmla="*/ 2147483647 h 387"/>
                    <a:gd name="T64" fmla="*/ 2147483647 w 383"/>
                    <a:gd name="T65" fmla="*/ 2147483647 h 387"/>
                    <a:gd name="T66" fmla="*/ 2147483647 w 383"/>
                    <a:gd name="T67" fmla="*/ 2147483647 h 387"/>
                    <a:gd name="T68" fmla="*/ 2147483647 w 383"/>
                    <a:gd name="T69" fmla="*/ 2147483647 h 387"/>
                    <a:gd name="T70" fmla="*/ 2147483647 w 383"/>
                    <a:gd name="T71" fmla="*/ 2147483647 h 387"/>
                    <a:gd name="T72" fmla="*/ 2147483647 w 383"/>
                    <a:gd name="T73" fmla="*/ 2147483647 h 387"/>
                    <a:gd name="T74" fmla="*/ 2147483647 w 383"/>
                    <a:gd name="T75" fmla="*/ 2147483647 h 387"/>
                    <a:gd name="T76" fmla="*/ 2147483647 w 383"/>
                    <a:gd name="T77" fmla="*/ 2147483647 h 387"/>
                    <a:gd name="T78" fmla="*/ 2147483647 w 383"/>
                    <a:gd name="T79" fmla="*/ 2147483647 h 387"/>
                    <a:gd name="T80" fmla="*/ 2147483647 w 383"/>
                    <a:gd name="T81" fmla="*/ 2147483647 h 387"/>
                    <a:gd name="T82" fmla="*/ 2147483647 w 383"/>
                    <a:gd name="T83" fmla="*/ 2147483647 h 387"/>
                    <a:gd name="T84" fmla="*/ 2147483647 w 383"/>
                    <a:gd name="T85" fmla="*/ 2147483647 h 387"/>
                    <a:gd name="T86" fmla="*/ 2147483647 w 383"/>
                    <a:gd name="T87" fmla="*/ 2147483647 h 387"/>
                    <a:gd name="T88" fmla="*/ 2147483647 w 383"/>
                    <a:gd name="T89" fmla="*/ 2147483647 h 387"/>
                    <a:gd name="T90" fmla="*/ 2147483647 w 383"/>
                    <a:gd name="T91" fmla="*/ 2147483647 h 387"/>
                    <a:gd name="T92" fmla="*/ 2147483647 w 383"/>
                    <a:gd name="T93" fmla="*/ 2147483647 h 387"/>
                    <a:gd name="T94" fmla="*/ 2147483647 w 383"/>
                    <a:gd name="T95" fmla="*/ 2147483647 h 387"/>
                    <a:gd name="T96" fmla="*/ 2147483647 w 383"/>
                    <a:gd name="T97" fmla="*/ 2147483647 h 387"/>
                    <a:gd name="T98" fmla="*/ 2147483647 w 383"/>
                    <a:gd name="T99" fmla="*/ 2147483647 h 387"/>
                    <a:gd name="T100" fmla="*/ 2147483647 w 383"/>
                    <a:gd name="T101" fmla="*/ 2147483647 h 387"/>
                    <a:gd name="T102" fmla="*/ 2147483647 w 383"/>
                    <a:gd name="T103" fmla="*/ 2147483647 h 387"/>
                    <a:gd name="T104" fmla="*/ 2147483647 w 383"/>
                    <a:gd name="T105" fmla="*/ 2147483647 h 387"/>
                    <a:gd name="T106" fmla="*/ 2147483647 w 383"/>
                    <a:gd name="T107" fmla="*/ 2147483647 h 387"/>
                    <a:gd name="T108" fmla="*/ 2147483647 w 383"/>
                    <a:gd name="T109" fmla="*/ 2147483647 h 387"/>
                    <a:gd name="T110" fmla="*/ 2147483647 w 383"/>
                    <a:gd name="T111" fmla="*/ 2147483647 h 387"/>
                    <a:gd name="T112" fmla="*/ 2147483647 w 383"/>
                    <a:gd name="T113" fmla="*/ 2147483647 h 387"/>
                    <a:gd name="T114" fmla="*/ 2147483647 w 383"/>
                    <a:gd name="T115" fmla="*/ 2147483647 h 387"/>
                    <a:gd name="T116" fmla="*/ 2147483647 w 383"/>
                    <a:gd name="T117" fmla="*/ 2147483647 h 387"/>
                    <a:gd name="T118" fmla="*/ 2147483647 w 383"/>
                    <a:gd name="T119" fmla="*/ 2147483647 h 387"/>
                    <a:gd name="T120" fmla="*/ 2147483647 w 383"/>
                    <a:gd name="T121" fmla="*/ 2147483647 h 387"/>
                    <a:gd name="T122" fmla="*/ 2147483647 w 383"/>
                    <a:gd name="T123" fmla="*/ 2147483647 h 387"/>
                    <a:gd name="T124" fmla="*/ 2147483647 w 383"/>
                    <a:gd name="T125" fmla="*/ 2147483647 h 387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383"/>
                    <a:gd name="T190" fmla="*/ 0 h 387"/>
                    <a:gd name="T191" fmla="*/ 383 w 383"/>
                    <a:gd name="T192" fmla="*/ 387 h 387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383" h="387">
                      <a:moveTo>
                        <a:pt x="84" y="150"/>
                      </a:moveTo>
                      <a:lnTo>
                        <a:pt x="89" y="146"/>
                      </a:lnTo>
                      <a:lnTo>
                        <a:pt x="92" y="143"/>
                      </a:lnTo>
                      <a:lnTo>
                        <a:pt x="102" y="135"/>
                      </a:lnTo>
                      <a:lnTo>
                        <a:pt x="103" y="130"/>
                      </a:lnTo>
                      <a:lnTo>
                        <a:pt x="105" y="130"/>
                      </a:lnTo>
                      <a:lnTo>
                        <a:pt x="107" y="124"/>
                      </a:lnTo>
                      <a:lnTo>
                        <a:pt x="109" y="120"/>
                      </a:lnTo>
                      <a:lnTo>
                        <a:pt x="114" y="116"/>
                      </a:lnTo>
                      <a:lnTo>
                        <a:pt x="119" y="113"/>
                      </a:lnTo>
                      <a:lnTo>
                        <a:pt x="120" y="102"/>
                      </a:lnTo>
                      <a:lnTo>
                        <a:pt x="117" y="99"/>
                      </a:lnTo>
                      <a:lnTo>
                        <a:pt x="119" y="88"/>
                      </a:lnTo>
                      <a:lnTo>
                        <a:pt x="120" y="80"/>
                      </a:lnTo>
                      <a:lnTo>
                        <a:pt x="124" y="74"/>
                      </a:lnTo>
                      <a:lnTo>
                        <a:pt x="123" y="67"/>
                      </a:lnTo>
                      <a:lnTo>
                        <a:pt x="123" y="56"/>
                      </a:lnTo>
                      <a:lnTo>
                        <a:pt x="123" y="53"/>
                      </a:lnTo>
                      <a:lnTo>
                        <a:pt x="124" y="49"/>
                      </a:lnTo>
                      <a:lnTo>
                        <a:pt x="127" y="41"/>
                      </a:lnTo>
                      <a:lnTo>
                        <a:pt x="127" y="29"/>
                      </a:lnTo>
                      <a:lnTo>
                        <a:pt x="124" y="27"/>
                      </a:lnTo>
                      <a:lnTo>
                        <a:pt x="124" y="26"/>
                      </a:lnTo>
                      <a:lnTo>
                        <a:pt x="124" y="16"/>
                      </a:lnTo>
                      <a:lnTo>
                        <a:pt x="119" y="6"/>
                      </a:lnTo>
                      <a:lnTo>
                        <a:pt x="121" y="2"/>
                      </a:lnTo>
                      <a:lnTo>
                        <a:pt x="127" y="1"/>
                      </a:lnTo>
                      <a:lnTo>
                        <a:pt x="128" y="0"/>
                      </a:lnTo>
                      <a:lnTo>
                        <a:pt x="128" y="1"/>
                      </a:lnTo>
                      <a:lnTo>
                        <a:pt x="130" y="5"/>
                      </a:lnTo>
                      <a:lnTo>
                        <a:pt x="131" y="16"/>
                      </a:lnTo>
                      <a:lnTo>
                        <a:pt x="132" y="19"/>
                      </a:lnTo>
                      <a:lnTo>
                        <a:pt x="132" y="22"/>
                      </a:lnTo>
                      <a:lnTo>
                        <a:pt x="134" y="24"/>
                      </a:lnTo>
                      <a:lnTo>
                        <a:pt x="135" y="41"/>
                      </a:lnTo>
                      <a:lnTo>
                        <a:pt x="137" y="42"/>
                      </a:lnTo>
                      <a:lnTo>
                        <a:pt x="138" y="51"/>
                      </a:lnTo>
                      <a:lnTo>
                        <a:pt x="138" y="52"/>
                      </a:lnTo>
                      <a:lnTo>
                        <a:pt x="139" y="62"/>
                      </a:lnTo>
                      <a:lnTo>
                        <a:pt x="141" y="66"/>
                      </a:lnTo>
                      <a:lnTo>
                        <a:pt x="141" y="69"/>
                      </a:lnTo>
                      <a:lnTo>
                        <a:pt x="141" y="71"/>
                      </a:lnTo>
                      <a:lnTo>
                        <a:pt x="145" y="95"/>
                      </a:lnTo>
                      <a:lnTo>
                        <a:pt x="145" y="96"/>
                      </a:lnTo>
                      <a:lnTo>
                        <a:pt x="146" y="98"/>
                      </a:lnTo>
                      <a:lnTo>
                        <a:pt x="148" y="98"/>
                      </a:lnTo>
                      <a:lnTo>
                        <a:pt x="155" y="96"/>
                      </a:lnTo>
                      <a:lnTo>
                        <a:pt x="157" y="96"/>
                      </a:lnTo>
                      <a:lnTo>
                        <a:pt x="157" y="95"/>
                      </a:lnTo>
                      <a:lnTo>
                        <a:pt x="195" y="89"/>
                      </a:lnTo>
                      <a:lnTo>
                        <a:pt x="197" y="88"/>
                      </a:lnTo>
                      <a:lnTo>
                        <a:pt x="203" y="87"/>
                      </a:lnTo>
                      <a:lnTo>
                        <a:pt x="207" y="87"/>
                      </a:lnTo>
                      <a:lnTo>
                        <a:pt x="221" y="84"/>
                      </a:lnTo>
                      <a:lnTo>
                        <a:pt x="224" y="84"/>
                      </a:lnTo>
                      <a:lnTo>
                        <a:pt x="231" y="83"/>
                      </a:lnTo>
                      <a:lnTo>
                        <a:pt x="233" y="103"/>
                      </a:lnTo>
                      <a:lnTo>
                        <a:pt x="240" y="138"/>
                      </a:lnTo>
                      <a:lnTo>
                        <a:pt x="247" y="130"/>
                      </a:lnTo>
                      <a:lnTo>
                        <a:pt x="254" y="121"/>
                      </a:lnTo>
                      <a:lnTo>
                        <a:pt x="256" y="118"/>
                      </a:lnTo>
                      <a:lnTo>
                        <a:pt x="260" y="116"/>
                      </a:lnTo>
                      <a:lnTo>
                        <a:pt x="269" y="102"/>
                      </a:lnTo>
                      <a:lnTo>
                        <a:pt x="274" y="103"/>
                      </a:lnTo>
                      <a:lnTo>
                        <a:pt x="287" y="83"/>
                      </a:lnTo>
                      <a:lnTo>
                        <a:pt x="300" y="89"/>
                      </a:lnTo>
                      <a:lnTo>
                        <a:pt x="303" y="89"/>
                      </a:lnTo>
                      <a:lnTo>
                        <a:pt x="314" y="89"/>
                      </a:lnTo>
                      <a:lnTo>
                        <a:pt x="316" y="89"/>
                      </a:lnTo>
                      <a:lnTo>
                        <a:pt x="322" y="78"/>
                      </a:lnTo>
                      <a:lnTo>
                        <a:pt x="322" y="76"/>
                      </a:lnTo>
                      <a:lnTo>
                        <a:pt x="325" y="74"/>
                      </a:lnTo>
                      <a:lnTo>
                        <a:pt x="330" y="74"/>
                      </a:lnTo>
                      <a:lnTo>
                        <a:pt x="340" y="66"/>
                      </a:lnTo>
                      <a:lnTo>
                        <a:pt x="350" y="71"/>
                      </a:lnTo>
                      <a:lnTo>
                        <a:pt x="352" y="73"/>
                      </a:lnTo>
                      <a:lnTo>
                        <a:pt x="362" y="69"/>
                      </a:lnTo>
                      <a:lnTo>
                        <a:pt x="369" y="81"/>
                      </a:lnTo>
                      <a:lnTo>
                        <a:pt x="376" y="88"/>
                      </a:lnTo>
                      <a:lnTo>
                        <a:pt x="379" y="96"/>
                      </a:lnTo>
                      <a:lnTo>
                        <a:pt x="382" y="98"/>
                      </a:lnTo>
                      <a:lnTo>
                        <a:pt x="379" y="102"/>
                      </a:lnTo>
                      <a:lnTo>
                        <a:pt x="379" y="106"/>
                      </a:lnTo>
                      <a:lnTo>
                        <a:pt x="376" y="120"/>
                      </a:lnTo>
                      <a:lnTo>
                        <a:pt x="359" y="112"/>
                      </a:lnTo>
                      <a:lnTo>
                        <a:pt x="359" y="110"/>
                      </a:lnTo>
                      <a:lnTo>
                        <a:pt x="357" y="109"/>
                      </a:lnTo>
                      <a:lnTo>
                        <a:pt x="348" y="103"/>
                      </a:lnTo>
                      <a:lnTo>
                        <a:pt x="346" y="102"/>
                      </a:lnTo>
                      <a:lnTo>
                        <a:pt x="339" y="99"/>
                      </a:lnTo>
                      <a:lnTo>
                        <a:pt x="336" y="96"/>
                      </a:lnTo>
                      <a:lnTo>
                        <a:pt x="333" y="95"/>
                      </a:lnTo>
                      <a:lnTo>
                        <a:pt x="328" y="92"/>
                      </a:lnTo>
                      <a:lnTo>
                        <a:pt x="329" y="110"/>
                      </a:lnTo>
                      <a:lnTo>
                        <a:pt x="326" y="131"/>
                      </a:lnTo>
                      <a:lnTo>
                        <a:pt x="322" y="135"/>
                      </a:lnTo>
                      <a:lnTo>
                        <a:pt x="319" y="139"/>
                      </a:lnTo>
                      <a:lnTo>
                        <a:pt x="319" y="146"/>
                      </a:lnTo>
                      <a:lnTo>
                        <a:pt x="305" y="159"/>
                      </a:lnTo>
                      <a:lnTo>
                        <a:pt x="300" y="177"/>
                      </a:lnTo>
                      <a:lnTo>
                        <a:pt x="287" y="168"/>
                      </a:lnTo>
                      <a:lnTo>
                        <a:pt x="287" y="170"/>
                      </a:lnTo>
                      <a:lnTo>
                        <a:pt x="283" y="179"/>
                      </a:lnTo>
                      <a:lnTo>
                        <a:pt x="276" y="208"/>
                      </a:lnTo>
                      <a:lnTo>
                        <a:pt x="276" y="210"/>
                      </a:lnTo>
                      <a:lnTo>
                        <a:pt x="276" y="213"/>
                      </a:lnTo>
                      <a:lnTo>
                        <a:pt x="274" y="215"/>
                      </a:lnTo>
                      <a:lnTo>
                        <a:pt x="269" y="221"/>
                      </a:lnTo>
                      <a:lnTo>
                        <a:pt x="256" y="218"/>
                      </a:lnTo>
                      <a:lnTo>
                        <a:pt x="246" y="208"/>
                      </a:lnTo>
                      <a:lnTo>
                        <a:pt x="239" y="206"/>
                      </a:lnTo>
                      <a:lnTo>
                        <a:pt x="236" y="232"/>
                      </a:lnTo>
                      <a:lnTo>
                        <a:pt x="235" y="233"/>
                      </a:lnTo>
                      <a:lnTo>
                        <a:pt x="233" y="243"/>
                      </a:lnTo>
                      <a:lnTo>
                        <a:pt x="228" y="250"/>
                      </a:lnTo>
                      <a:lnTo>
                        <a:pt x="224" y="261"/>
                      </a:lnTo>
                      <a:lnTo>
                        <a:pt x="224" y="267"/>
                      </a:lnTo>
                      <a:lnTo>
                        <a:pt x="221" y="275"/>
                      </a:lnTo>
                      <a:lnTo>
                        <a:pt x="221" y="276"/>
                      </a:lnTo>
                      <a:lnTo>
                        <a:pt x="217" y="280"/>
                      </a:lnTo>
                      <a:lnTo>
                        <a:pt x="210" y="290"/>
                      </a:lnTo>
                      <a:lnTo>
                        <a:pt x="207" y="302"/>
                      </a:lnTo>
                      <a:lnTo>
                        <a:pt x="202" y="312"/>
                      </a:lnTo>
                      <a:lnTo>
                        <a:pt x="204" y="315"/>
                      </a:lnTo>
                      <a:lnTo>
                        <a:pt x="207" y="316"/>
                      </a:lnTo>
                      <a:lnTo>
                        <a:pt x="210" y="319"/>
                      </a:lnTo>
                      <a:lnTo>
                        <a:pt x="208" y="322"/>
                      </a:lnTo>
                      <a:lnTo>
                        <a:pt x="204" y="333"/>
                      </a:lnTo>
                      <a:lnTo>
                        <a:pt x="193" y="344"/>
                      </a:lnTo>
                      <a:lnTo>
                        <a:pt x="191" y="340"/>
                      </a:lnTo>
                      <a:lnTo>
                        <a:pt x="168" y="354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3" y="358"/>
                      </a:lnTo>
                      <a:lnTo>
                        <a:pt x="153" y="365"/>
                      </a:lnTo>
                      <a:lnTo>
                        <a:pt x="152" y="363"/>
                      </a:lnTo>
                      <a:lnTo>
                        <a:pt x="141" y="369"/>
                      </a:lnTo>
                      <a:lnTo>
                        <a:pt x="134" y="376"/>
                      </a:lnTo>
                      <a:lnTo>
                        <a:pt x="131" y="373"/>
                      </a:lnTo>
                      <a:lnTo>
                        <a:pt x="124" y="369"/>
                      </a:lnTo>
                      <a:lnTo>
                        <a:pt x="120" y="366"/>
                      </a:lnTo>
                      <a:lnTo>
                        <a:pt x="114" y="373"/>
                      </a:lnTo>
                      <a:lnTo>
                        <a:pt x="96" y="386"/>
                      </a:lnTo>
                      <a:lnTo>
                        <a:pt x="91" y="381"/>
                      </a:lnTo>
                      <a:lnTo>
                        <a:pt x="71" y="369"/>
                      </a:lnTo>
                      <a:lnTo>
                        <a:pt x="67" y="356"/>
                      </a:lnTo>
                      <a:lnTo>
                        <a:pt x="70" y="354"/>
                      </a:lnTo>
                      <a:lnTo>
                        <a:pt x="66" y="352"/>
                      </a:lnTo>
                      <a:lnTo>
                        <a:pt x="52" y="352"/>
                      </a:lnTo>
                      <a:lnTo>
                        <a:pt x="52" y="350"/>
                      </a:lnTo>
                      <a:lnTo>
                        <a:pt x="31" y="336"/>
                      </a:lnTo>
                      <a:lnTo>
                        <a:pt x="33" y="334"/>
                      </a:lnTo>
                      <a:lnTo>
                        <a:pt x="27" y="329"/>
                      </a:lnTo>
                      <a:lnTo>
                        <a:pt x="23" y="323"/>
                      </a:lnTo>
                      <a:lnTo>
                        <a:pt x="23" y="322"/>
                      </a:lnTo>
                      <a:lnTo>
                        <a:pt x="15" y="316"/>
                      </a:lnTo>
                      <a:lnTo>
                        <a:pt x="15" y="315"/>
                      </a:lnTo>
                      <a:lnTo>
                        <a:pt x="15" y="309"/>
                      </a:lnTo>
                      <a:lnTo>
                        <a:pt x="1" y="297"/>
                      </a:lnTo>
                      <a:lnTo>
                        <a:pt x="1" y="283"/>
                      </a:lnTo>
                      <a:lnTo>
                        <a:pt x="2" y="283"/>
                      </a:lnTo>
                      <a:lnTo>
                        <a:pt x="0" y="271"/>
                      </a:lnTo>
                      <a:lnTo>
                        <a:pt x="0" y="265"/>
                      </a:lnTo>
                      <a:lnTo>
                        <a:pt x="8" y="265"/>
                      </a:lnTo>
                      <a:lnTo>
                        <a:pt x="16" y="261"/>
                      </a:lnTo>
                      <a:lnTo>
                        <a:pt x="22" y="253"/>
                      </a:lnTo>
                      <a:lnTo>
                        <a:pt x="22" y="243"/>
                      </a:lnTo>
                      <a:lnTo>
                        <a:pt x="24" y="242"/>
                      </a:lnTo>
                      <a:lnTo>
                        <a:pt x="27" y="242"/>
                      </a:lnTo>
                      <a:lnTo>
                        <a:pt x="31" y="237"/>
                      </a:lnTo>
                      <a:lnTo>
                        <a:pt x="26" y="225"/>
                      </a:lnTo>
                      <a:lnTo>
                        <a:pt x="31" y="200"/>
                      </a:lnTo>
                      <a:lnTo>
                        <a:pt x="34" y="196"/>
                      </a:lnTo>
                      <a:lnTo>
                        <a:pt x="38" y="192"/>
                      </a:lnTo>
                      <a:lnTo>
                        <a:pt x="48" y="207"/>
                      </a:lnTo>
                      <a:lnTo>
                        <a:pt x="49" y="206"/>
                      </a:lnTo>
                      <a:lnTo>
                        <a:pt x="55" y="199"/>
                      </a:lnTo>
                      <a:lnTo>
                        <a:pt x="58" y="182"/>
                      </a:lnTo>
                      <a:lnTo>
                        <a:pt x="58" y="178"/>
                      </a:lnTo>
                      <a:lnTo>
                        <a:pt x="56" y="175"/>
                      </a:lnTo>
                      <a:lnTo>
                        <a:pt x="55" y="172"/>
                      </a:lnTo>
                      <a:lnTo>
                        <a:pt x="58" y="168"/>
                      </a:lnTo>
                      <a:lnTo>
                        <a:pt x="59" y="164"/>
                      </a:lnTo>
                      <a:lnTo>
                        <a:pt x="69" y="160"/>
                      </a:lnTo>
                      <a:lnTo>
                        <a:pt x="73" y="149"/>
                      </a:lnTo>
                      <a:lnTo>
                        <a:pt x="84" y="150"/>
                      </a:lnTo>
                    </a:path>
                  </a:pathLst>
                </a:custGeom>
                <a:solidFill>
                  <a:srgbClr val="A8DAA6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1" name="Freeform 224"/>
                <p:cNvSpPr>
                  <a:spLocks/>
                </p:cNvSpPr>
                <p:nvPr/>
              </p:nvSpPr>
              <p:spPr bwMode="auto">
                <a:xfrm>
                  <a:off x="2402878" y="2658888"/>
                  <a:ext cx="741362" cy="881062"/>
                </a:xfrm>
                <a:custGeom>
                  <a:avLst/>
                  <a:gdLst>
                    <a:gd name="T0" fmla="*/ 2147483647 w 470"/>
                    <a:gd name="T1" fmla="*/ 2147483647 h 599"/>
                    <a:gd name="T2" fmla="*/ 2147483647 w 470"/>
                    <a:gd name="T3" fmla="*/ 2147483647 h 599"/>
                    <a:gd name="T4" fmla="*/ 0 w 470"/>
                    <a:gd name="T5" fmla="*/ 2147483647 h 599"/>
                    <a:gd name="T6" fmla="*/ 2147483647 w 470"/>
                    <a:gd name="T7" fmla="*/ 2147483647 h 599"/>
                    <a:gd name="T8" fmla="*/ 2147483647 w 470"/>
                    <a:gd name="T9" fmla="*/ 2147483647 h 599"/>
                    <a:gd name="T10" fmla="*/ 2147483647 w 470"/>
                    <a:gd name="T11" fmla="*/ 2147483647 h 599"/>
                    <a:gd name="T12" fmla="*/ 2147483647 w 470"/>
                    <a:gd name="T13" fmla="*/ 2147483647 h 599"/>
                    <a:gd name="T14" fmla="*/ 2147483647 w 470"/>
                    <a:gd name="T15" fmla="*/ 2147483647 h 599"/>
                    <a:gd name="T16" fmla="*/ 2147483647 w 470"/>
                    <a:gd name="T17" fmla="*/ 2147483647 h 599"/>
                    <a:gd name="T18" fmla="*/ 2147483647 w 470"/>
                    <a:gd name="T19" fmla="*/ 2147483647 h 599"/>
                    <a:gd name="T20" fmla="*/ 2147483647 w 470"/>
                    <a:gd name="T21" fmla="*/ 2147483647 h 599"/>
                    <a:gd name="T22" fmla="*/ 2147483647 w 470"/>
                    <a:gd name="T23" fmla="*/ 2147483647 h 599"/>
                    <a:gd name="T24" fmla="*/ 2147483647 w 470"/>
                    <a:gd name="T25" fmla="*/ 2147483647 h 599"/>
                    <a:gd name="T26" fmla="*/ 2147483647 w 470"/>
                    <a:gd name="T27" fmla="*/ 2147483647 h 599"/>
                    <a:gd name="T28" fmla="*/ 2147483647 w 470"/>
                    <a:gd name="T29" fmla="*/ 2147483647 h 599"/>
                    <a:gd name="T30" fmla="*/ 2147483647 w 470"/>
                    <a:gd name="T31" fmla="*/ 2147483647 h 599"/>
                    <a:gd name="T32" fmla="*/ 2147483647 w 470"/>
                    <a:gd name="T33" fmla="*/ 2147483647 h 599"/>
                    <a:gd name="T34" fmla="*/ 2147483647 w 470"/>
                    <a:gd name="T35" fmla="*/ 2147483647 h 599"/>
                    <a:gd name="T36" fmla="*/ 2147483647 w 470"/>
                    <a:gd name="T37" fmla="*/ 2147483647 h 599"/>
                    <a:gd name="T38" fmla="*/ 2147483647 w 470"/>
                    <a:gd name="T39" fmla="*/ 2147483647 h 599"/>
                    <a:gd name="T40" fmla="*/ 2147483647 w 470"/>
                    <a:gd name="T41" fmla="*/ 2147483647 h 599"/>
                    <a:gd name="T42" fmla="*/ 2147483647 w 470"/>
                    <a:gd name="T43" fmla="*/ 2147483647 h 599"/>
                    <a:gd name="T44" fmla="*/ 2147483647 w 470"/>
                    <a:gd name="T45" fmla="*/ 2147483647 h 599"/>
                    <a:gd name="T46" fmla="*/ 2147483647 w 470"/>
                    <a:gd name="T47" fmla="*/ 2147483647 h 599"/>
                    <a:gd name="T48" fmla="*/ 2147483647 w 470"/>
                    <a:gd name="T49" fmla="*/ 2147483647 h 599"/>
                    <a:gd name="T50" fmla="*/ 2147483647 w 470"/>
                    <a:gd name="T51" fmla="*/ 2147483647 h 599"/>
                    <a:gd name="T52" fmla="*/ 2147483647 w 470"/>
                    <a:gd name="T53" fmla="*/ 2147483647 h 599"/>
                    <a:gd name="T54" fmla="*/ 2147483647 w 470"/>
                    <a:gd name="T55" fmla="*/ 2147483647 h 599"/>
                    <a:gd name="T56" fmla="*/ 2147483647 w 470"/>
                    <a:gd name="T57" fmla="*/ 2147483647 h 599"/>
                    <a:gd name="T58" fmla="*/ 2147483647 w 470"/>
                    <a:gd name="T59" fmla="*/ 2147483647 h 599"/>
                    <a:gd name="T60" fmla="*/ 2147483647 w 470"/>
                    <a:gd name="T61" fmla="*/ 2147483647 h 599"/>
                    <a:gd name="T62" fmla="*/ 2147483647 w 470"/>
                    <a:gd name="T63" fmla="*/ 2147483647 h 599"/>
                    <a:gd name="T64" fmla="*/ 2147483647 w 470"/>
                    <a:gd name="T65" fmla="*/ 2147483647 h 599"/>
                    <a:gd name="T66" fmla="*/ 2147483647 w 470"/>
                    <a:gd name="T67" fmla="*/ 2147483647 h 599"/>
                    <a:gd name="T68" fmla="*/ 2147483647 w 470"/>
                    <a:gd name="T69" fmla="*/ 2147483647 h 599"/>
                    <a:gd name="T70" fmla="*/ 2147483647 w 470"/>
                    <a:gd name="T71" fmla="*/ 2147483647 h 599"/>
                    <a:gd name="T72" fmla="*/ 2147483647 w 470"/>
                    <a:gd name="T73" fmla="*/ 2147483647 h 599"/>
                    <a:gd name="T74" fmla="*/ 2147483647 w 470"/>
                    <a:gd name="T75" fmla="*/ 2147483647 h 599"/>
                    <a:gd name="T76" fmla="*/ 2147483647 w 470"/>
                    <a:gd name="T77" fmla="*/ 2147483647 h 599"/>
                    <a:gd name="T78" fmla="*/ 2147483647 w 470"/>
                    <a:gd name="T79" fmla="*/ 2147483647 h 599"/>
                    <a:gd name="T80" fmla="*/ 2147483647 w 470"/>
                    <a:gd name="T81" fmla="*/ 2147483647 h 599"/>
                    <a:gd name="T82" fmla="*/ 2147483647 w 470"/>
                    <a:gd name="T83" fmla="*/ 2147483647 h 599"/>
                    <a:gd name="T84" fmla="*/ 2147483647 w 470"/>
                    <a:gd name="T85" fmla="*/ 2147483647 h 599"/>
                    <a:gd name="T86" fmla="*/ 2147483647 w 470"/>
                    <a:gd name="T87" fmla="*/ 2147483647 h 599"/>
                    <a:gd name="T88" fmla="*/ 2147483647 w 470"/>
                    <a:gd name="T89" fmla="*/ 2147483647 h 599"/>
                    <a:gd name="T90" fmla="*/ 2147483647 w 470"/>
                    <a:gd name="T91" fmla="*/ 2147483647 h 599"/>
                    <a:gd name="T92" fmla="*/ 2147483647 w 470"/>
                    <a:gd name="T93" fmla="*/ 2147483647 h 59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470"/>
                    <a:gd name="T142" fmla="*/ 0 h 599"/>
                    <a:gd name="T143" fmla="*/ 470 w 470"/>
                    <a:gd name="T144" fmla="*/ 599 h 59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470" h="599">
                      <a:moveTo>
                        <a:pt x="19" y="415"/>
                      </a:moveTo>
                      <a:lnTo>
                        <a:pt x="12" y="457"/>
                      </a:lnTo>
                      <a:lnTo>
                        <a:pt x="12" y="458"/>
                      </a:lnTo>
                      <a:lnTo>
                        <a:pt x="9" y="475"/>
                      </a:lnTo>
                      <a:lnTo>
                        <a:pt x="6" y="493"/>
                      </a:lnTo>
                      <a:lnTo>
                        <a:pt x="0" y="529"/>
                      </a:lnTo>
                      <a:lnTo>
                        <a:pt x="0" y="540"/>
                      </a:lnTo>
                      <a:lnTo>
                        <a:pt x="26" y="545"/>
                      </a:lnTo>
                      <a:lnTo>
                        <a:pt x="55" y="549"/>
                      </a:lnTo>
                      <a:lnTo>
                        <a:pt x="95" y="556"/>
                      </a:lnTo>
                      <a:lnTo>
                        <a:pt x="98" y="556"/>
                      </a:lnTo>
                      <a:lnTo>
                        <a:pt x="109" y="557"/>
                      </a:lnTo>
                      <a:lnTo>
                        <a:pt x="125" y="560"/>
                      </a:lnTo>
                      <a:lnTo>
                        <a:pt x="192" y="568"/>
                      </a:lnTo>
                      <a:lnTo>
                        <a:pt x="214" y="572"/>
                      </a:lnTo>
                      <a:lnTo>
                        <a:pt x="221" y="572"/>
                      </a:lnTo>
                      <a:lnTo>
                        <a:pt x="235" y="574"/>
                      </a:lnTo>
                      <a:lnTo>
                        <a:pt x="257" y="577"/>
                      </a:lnTo>
                      <a:lnTo>
                        <a:pt x="278" y="579"/>
                      </a:lnTo>
                      <a:lnTo>
                        <a:pt x="300" y="582"/>
                      </a:lnTo>
                      <a:lnTo>
                        <a:pt x="301" y="584"/>
                      </a:lnTo>
                      <a:lnTo>
                        <a:pt x="340" y="588"/>
                      </a:lnTo>
                      <a:lnTo>
                        <a:pt x="372" y="592"/>
                      </a:lnTo>
                      <a:lnTo>
                        <a:pt x="383" y="593"/>
                      </a:lnTo>
                      <a:lnTo>
                        <a:pt x="421" y="598"/>
                      </a:lnTo>
                      <a:lnTo>
                        <a:pt x="427" y="545"/>
                      </a:lnTo>
                      <a:lnTo>
                        <a:pt x="428" y="543"/>
                      </a:lnTo>
                      <a:lnTo>
                        <a:pt x="430" y="515"/>
                      </a:lnTo>
                      <a:lnTo>
                        <a:pt x="433" y="500"/>
                      </a:lnTo>
                      <a:lnTo>
                        <a:pt x="433" y="488"/>
                      </a:lnTo>
                      <a:lnTo>
                        <a:pt x="435" y="471"/>
                      </a:lnTo>
                      <a:lnTo>
                        <a:pt x="435" y="470"/>
                      </a:lnTo>
                      <a:lnTo>
                        <a:pt x="435" y="458"/>
                      </a:lnTo>
                      <a:lnTo>
                        <a:pt x="438" y="433"/>
                      </a:lnTo>
                      <a:lnTo>
                        <a:pt x="441" y="406"/>
                      </a:lnTo>
                      <a:lnTo>
                        <a:pt x="445" y="379"/>
                      </a:lnTo>
                      <a:lnTo>
                        <a:pt x="449" y="339"/>
                      </a:lnTo>
                      <a:lnTo>
                        <a:pt x="451" y="325"/>
                      </a:lnTo>
                      <a:lnTo>
                        <a:pt x="452" y="311"/>
                      </a:lnTo>
                      <a:lnTo>
                        <a:pt x="452" y="307"/>
                      </a:lnTo>
                      <a:lnTo>
                        <a:pt x="455" y="283"/>
                      </a:lnTo>
                      <a:lnTo>
                        <a:pt x="456" y="271"/>
                      </a:lnTo>
                      <a:lnTo>
                        <a:pt x="459" y="246"/>
                      </a:lnTo>
                      <a:lnTo>
                        <a:pt x="462" y="222"/>
                      </a:lnTo>
                      <a:lnTo>
                        <a:pt x="464" y="201"/>
                      </a:lnTo>
                      <a:lnTo>
                        <a:pt x="464" y="200"/>
                      </a:lnTo>
                      <a:lnTo>
                        <a:pt x="466" y="189"/>
                      </a:lnTo>
                      <a:lnTo>
                        <a:pt x="467" y="175"/>
                      </a:lnTo>
                      <a:lnTo>
                        <a:pt x="469" y="161"/>
                      </a:lnTo>
                      <a:lnTo>
                        <a:pt x="433" y="157"/>
                      </a:lnTo>
                      <a:lnTo>
                        <a:pt x="430" y="157"/>
                      </a:lnTo>
                      <a:lnTo>
                        <a:pt x="392" y="152"/>
                      </a:lnTo>
                      <a:lnTo>
                        <a:pt x="388" y="152"/>
                      </a:lnTo>
                      <a:lnTo>
                        <a:pt x="370" y="151"/>
                      </a:lnTo>
                      <a:lnTo>
                        <a:pt x="308" y="143"/>
                      </a:lnTo>
                      <a:lnTo>
                        <a:pt x="311" y="115"/>
                      </a:lnTo>
                      <a:lnTo>
                        <a:pt x="314" y="94"/>
                      </a:lnTo>
                      <a:lnTo>
                        <a:pt x="315" y="87"/>
                      </a:lnTo>
                      <a:lnTo>
                        <a:pt x="316" y="79"/>
                      </a:lnTo>
                      <a:lnTo>
                        <a:pt x="318" y="61"/>
                      </a:lnTo>
                      <a:lnTo>
                        <a:pt x="320" y="52"/>
                      </a:lnTo>
                      <a:lnTo>
                        <a:pt x="322" y="33"/>
                      </a:lnTo>
                      <a:lnTo>
                        <a:pt x="291" y="30"/>
                      </a:lnTo>
                      <a:lnTo>
                        <a:pt x="290" y="30"/>
                      </a:lnTo>
                      <a:lnTo>
                        <a:pt x="284" y="29"/>
                      </a:lnTo>
                      <a:lnTo>
                        <a:pt x="267" y="26"/>
                      </a:lnTo>
                      <a:lnTo>
                        <a:pt x="247" y="23"/>
                      </a:lnTo>
                      <a:lnTo>
                        <a:pt x="237" y="23"/>
                      </a:lnTo>
                      <a:lnTo>
                        <a:pt x="233" y="22"/>
                      </a:lnTo>
                      <a:lnTo>
                        <a:pt x="232" y="22"/>
                      </a:lnTo>
                      <a:lnTo>
                        <a:pt x="232" y="20"/>
                      </a:lnTo>
                      <a:lnTo>
                        <a:pt x="168" y="12"/>
                      </a:lnTo>
                      <a:lnTo>
                        <a:pt x="148" y="9"/>
                      </a:lnTo>
                      <a:lnTo>
                        <a:pt x="109" y="5"/>
                      </a:lnTo>
                      <a:lnTo>
                        <a:pt x="85" y="0"/>
                      </a:lnTo>
                      <a:lnTo>
                        <a:pt x="84" y="12"/>
                      </a:lnTo>
                      <a:lnTo>
                        <a:pt x="74" y="72"/>
                      </a:lnTo>
                      <a:lnTo>
                        <a:pt x="69" y="108"/>
                      </a:lnTo>
                      <a:lnTo>
                        <a:pt x="62" y="148"/>
                      </a:lnTo>
                      <a:lnTo>
                        <a:pt x="56" y="178"/>
                      </a:lnTo>
                      <a:lnTo>
                        <a:pt x="52" y="203"/>
                      </a:lnTo>
                      <a:lnTo>
                        <a:pt x="51" y="215"/>
                      </a:lnTo>
                      <a:lnTo>
                        <a:pt x="49" y="225"/>
                      </a:lnTo>
                      <a:lnTo>
                        <a:pt x="47" y="241"/>
                      </a:lnTo>
                      <a:lnTo>
                        <a:pt x="42" y="265"/>
                      </a:lnTo>
                      <a:lnTo>
                        <a:pt x="42" y="269"/>
                      </a:lnTo>
                      <a:lnTo>
                        <a:pt x="30" y="339"/>
                      </a:lnTo>
                      <a:lnTo>
                        <a:pt x="29" y="358"/>
                      </a:lnTo>
                      <a:lnTo>
                        <a:pt x="27" y="364"/>
                      </a:lnTo>
                      <a:lnTo>
                        <a:pt x="26" y="369"/>
                      </a:lnTo>
                      <a:lnTo>
                        <a:pt x="24" y="378"/>
                      </a:lnTo>
                      <a:lnTo>
                        <a:pt x="20" y="400"/>
                      </a:lnTo>
                      <a:lnTo>
                        <a:pt x="19" y="415"/>
                      </a:lnTo>
                    </a:path>
                  </a:pathLst>
                </a:custGeom>
                <a:solidFill>
                  <a:srgbClr val="67BD62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2" name="Freeform 225"/>
                <p:cNvSpPr>
                  <a:spLocks/>
                </p:cNvSpPr>
                <p:nvPr/>
              </p:nvSpPr>
              <p:spPr bwMode="auto">
                <a:xfrm>
                  <a:off x="1478953" y="1384125"/>
                  <a:ext cx="904875" cy="598488"/>
                </a:xfrm>
                <a:custGeom>
                  <a:avLst/>
                  <a:gdLst>
                    <a:gd name="T0" fmla="*/ 2147483647 w 574"/>
                    <a:gd name="T1" fmla="*/ 2147483647 h 407"/>
                    <a:gd name="T2" fmla="*/ 2147483647 w 574"/>
                    <a:gd name="T3" fmla="*/ 2147483647 h 407"/>
                    <a:gd name="T4" fmla="*/ 2147483647 w 574"/>
                    <a:gd name="T5" fmla="*/ 2147483647 h 407"/>
                    <a:gd name="T6" fmla="*/ 2147483647 w 574"/>
                    <a:gd name="T7" fmla="*/ 2147483647 h 407"/>
                    <a:gd name="T8" fmla="*/ 2147483647 w 574"/>
                    <a:gd name="T9" fmla="*/ 2147483647 h 407"/>
                    <a:gd name="T10" fmla="*/ 2147483647 w 574"/>
                    <a:gd name="T11" fmla="*/ 2147483647 h 407"/>
                    <a:gd name="T12" fmla="*/ 2147483647 w 574"/>
                    <a:gd name="T13" fmla="*/ 2147483647 h 407"/>
                    <a:gd name="T14" fmla="*/ 2147483647 w 574"/>
                    <a:gd name="T15" fmla="*/ 2147483647 h 407"/>
                    <a:gd name="T16" fmla="*/ 2147483647 w 574"/>
                    <a:gd name="T17" fmla="*/ 2147483647 h 407"/>
                    <a:gd name="T18" fmla="*/ 2147483647 w 574"/>
                    <a:gd name="T19" fmla="*/ 2147483647 h 407"/>
                    <a:gd name="T20" fmla="*/ 2147483647 w 574"/>
                    <a:gd name="T21" fmla="*/ 2147483647 h 407"/>
                    <a:gd name="T22" fmla="*/ 2147483647 w 574"/>
                    <a:gd name="T23" fmla="*/ 2147483647 h 407"/>
                    <a:gd name="T24" fmla="*/ 2147483647 w 574"/>
                    <a:gd name="T25" fmla="*/ 2147483647 h 407"/>
                    <a:gd name="T26" fmla="*/ 2147483647 w 574"/>
                    <a:gd name="T27" fmla="*/ 2147483647 h 407"/>
                    <a:gd name="T28" fmla="*/ 2147483647 w 574"/>
                    <a:gd name="T29" fmla="*/ 2147483647 h 407"/>
                    <a:gd name="T30" fmla="*/ 2147483647 w 574"/>
                    <a:gd name="T31" fmla="*/ 2147483647 h 407"/>
                    <a:gd name="T32" fmla="*/ 2147483647 w 574"/>
                    <a:gd name="T33" fmla="*/ 2147483647 h 407"/>
                    <a:gd name="T34" fmla="*/ 2147483647 w 574"/>
                    <a:gd name="T35" fmla="*/ 2147483647 h 407"/>
                    <a:gd name="T36" fmla="*/ 2147483647 w 574"/>
                    <a:gd name="T37" fmla="*/ 2147483647 h 407"/>
                    <a:gd name="T38" fmla="*/ 2147483647 w 574"/>
                    <a:gd name="T39" fmla="*/ 2147483647 h 407"/>
                    <a:gd name="T40" fmla="*/ 0 w 574"/>
                    <a:gd name="T41" fmla="*/ 2147483647 h 407"/>
                    <a:gd name="T42" fmla="*/ 2147483647 w 574"/>
                    <a:gd name="T43" fmla="*/ 2147483647 h 407"/>
                    <a:gd name="T44" fmla="*/ 2147483647 w 574"/>
                    <a:gd name="T45" fmla="*/ 2147483647 h 407"/>
                    <a:gd name="T46" fmla="*/ 2147483647 w 574"/>
                    <a:gd name="T47" fmla="*/ 2147483647 h 407"/>
                    <a:gd name="T48" fmla="*/ 2147483647 w 574"/>
                    <a:gd name="T49" fmla="*/ 2147483647 h 407"/>
                    <a:gd name="T50" fmla="*/ 2147483647 w 574"/>
                    <a:gd name="T51" fmla="*/ 2147483647 h 407"/>
                    <a:gd name="T52" fmla="*/ 2147483647 w 574"/>
                    <a:gd name="T53" fmla="*/ 2147483647 h 407"/>
                    <a:gd name="T54" fmla="*/ 2147483647 w 574"/>
                    <a:gd name="T55" fmla="*/ 2147483647 h 407"/>
                    <a:gd name="T56" fmla="*/ 2147483647 w 574"/>
                    <a:gd name="T57" fmla="*/ 2147483647 h 407"/>
                    <a:gd name="T58" fmla="*/ 2147483647 w 574"/>
                    <a:gd name="T59" fmla="*/ 2147483647 h 407"/>
                    <a:gd name="T60" fmla="*/ 2147483647 w 574"/>
                    <a:gd name="T61" fmla="*/ 2147483647 h 407"/>
                    <a:gd name="T62" fmla="*/ 2147483647 w 574"/>
                    <a:gd name="T63" fmla="*/ 2147483647 h 407"/>
                    <a:gd name="T64" fmla="*/ 2147483647 w 574"/>
                    <a:gd name="T65" fmla="*/ 2147483647 h 407"/>
                    <a:gd name="T66" fmla="*/ 2147483647 w 574"/>
                    <a:gd name="T67" fmla="*/ 2147483647 h 407"/>
                    <a:gd name="T68" fmla="*/ 2147483647 w 574"/>
                    <a:gd name="T69" fmla="*/ 2147483647 h 407"/>
                    <a:gd name="T70" fmla="*/ 2147483647 w 574"/>
                    <a:gd name="T71" fmla="*/ 2147483647 h 407"/>
                    <a:gd name="T72" fmla="*/ 2147483647 w 574"/>
                    <a:gd name="T73" fmla="*/ 2147483647 h 407"/>
                    <a:gd name="T74" fmla="*/ 2147483647 w 574"/>
                    <a:gd name="T75" fmla="*/ 2147483647 h 407"/>
                    <a:gd name="T76" fmla="*/ 2147483647 w 574"/>
                    <a:gd name="T77" fmla="*/ 2147483647 h 407"/>
                    <a:gd name="T78" fmla="*/ 2147483647 w 574"/>
                    <a:gd name="T79" fmla="*/ 2147483647 h 407"/>
                    <a:gd name="T80" fmla="*/ 2147483647 w 574"/>
                    <a:gd name="T81" fmla="*/ 2147483647 h 407"/>
                    <a:gd name="T82" fmla="*/ 2147483647 w 574"/>
                    <a:gd name="T83" fmla="*/ 2147483647 h 407"/>
                    <a:gd name="T84" fmla="*/ 2147483647 w 574"/>
                    <a:gd name="T85" fmla="*/ 2147483647 h 407"/>
                    <a:gd name="T86" fmla="*/ 2147483647 w 574"/>
                    <a:gd name="T87" fmla="*/ 2147483647 h 407"/>
                    <a:gd name="T88" fmla="*/ 2147483647 w 574"/>
                    <a:gd name="T89" fmla="*/ 2147483647 h 407"/>
                    <a:gd name="T90" fmla="*/ 2147483647 w 574"/>
                    <a:gd name="T91" fmla="*/ 2147483647 h 407"/>
                    <a:gd name="T92" fmla="*/ 2147483647 w 574"/>
                    <a:gd name="T93" fmla="*/ 2147483647 h 407"/>
                    <a:gd name="T94" fmla="*/ 2147483647 w 574"/>
                    <a:gd name="T95" fmla="*/ 2147483647 h 407"/>
                    <a:gd name="T96" fmla="*/ 2147483647 w 574"/>
                    <a:gd name="T97" fmla="*/ 2147483647 h 407"/>
                    <a:gd name="T98" fmla="*/ 2147483647 w 574"/>
                    <a:gd name="T99" fmla="*/ 2147483647 h 407"/>
                    <a:gd name="T100" fmla="*/ 2147483647 w 574"/>
                    <a:gd name="T101" fmla="*/ 2147483647 h 407"/>
                    <a:gd name="T102" fmla="*/ 2147483647 w 574"/>
                    <a:gd name="T103" fmla="*/ 2147483647 h 407"/>
                    <a:gd name="T104" fmla="*/ 2147483647 w 574"/>
                    <a:gd name="T105" fmla="*/ 0 h 407"/>
                    <a:gd name="T106" fmla="*/ 2147483647 w 574"/>
                    <a:gd name="T107" fmla="*/ 2147483647 h 407"/>
                    <a:gd name="T108" fmla="*/ 2147483647 w 574"/>
                    <a:gd name="T109" fmla="*/ 2147483647 h 407"/>
                    <a:gd name="T110" fmla="*/ 2147483647 w 574"/>
                    <a:gd name="T111" fmla="*/ 2147483647 h 407"/>
                    <a:gd name="T112" fmla="*/ 2147483647 w 574"/>
                    <a:gd name="T113" fmla="*/ 2147483647 h 407"/>
                    <a:gd name="T114" fmla="*/ 2147483647 w 574"/>
                    <a:gd name="T115" fmla="*/ 2147483647 h 407"/>
                    <a:gd name="T116" fmla="*/ 2147483647 w 574"/>
                    <a:gd name="T117" fmla="*/ 2147483647 h 407"/>
                    <a:gd name="T118" fmla="*/ 2147483647 w 574"/>
                    <a:gd name="T119" fmla="*/ 2147483647 h 407"/>
                    <a:gd name="T120" fmla="*/ 2147483647 w 574"/>
                    <a:gd name="T121" fmla="*/ 2147483647 h 407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574"/>
                    <a:gd name="T184" fmla="*/ 0 h 407"/>
                    <a:gd name="T185" fmla="*/ 574 w 574"/>
                    <a:gd name="T186" fmla="*/ 407 h 407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574" h="407">
                      <a:moveTo>
                        <a:pt x="520" y="357"/>
                      </a:moveTo>
                      <a:lnTo>
                        <a:pt x="519" y="363"/>
                      </a:lnTo>
                      <a:lnTo>
                        <a:pt x="523" y="376"/>
                      </a:lnTo>
                      <a:lnTo>
                        <a:pt x="521" y="406"/>
                      </a:lnTo>
                      <a:lnTo>
                        <a:pt x="489" y="397"/>
                      </a:lnTo>
                      <a:lnTo>
                        <a:pt x="488" y="397"/>
                      </a:lnTo>
                      <a:lnTo>
                        <a:pt x="478" y="396"/>
                      </a:lnTo>
                      <a:lnTo>
                        <a:pt x="470" y="394"/>
                      </a:lnTo>
                      <a:lnTo>
                        <a:pt x="469" y="394"/>
                      </a:lnTo>
                      <a:lnTo>
                        <a:pt x="462" y="393"/>
                      </a:lnTo>
                      <a:lnTo>
                        <a:pt x="442" y="389"/>
                      </a:lnTo>
                      <a:lnTo>
                        <a:pt x="441" y="389"/>
                      </a:lnTo>
                      <a:lnTo>
                        <a:pt x="422" y="385"/>
                      </a:lnTo>
                      <a:lnTo>
                        <a:pt x="383" y="376"/>
                      </a:lnTo>
                      <a:lnTo>
                        <a:pt x="368" y="374"/>
                      </a:lnTo>
                      <a:lnTo>
                        <a:pt x="355" y="379"/>
                      </a:lnTo>
                      <a:lnTo>
                        <a:pt x="347" y="376"/>
                      </a:lnTo>
                      <a:lnTo>
                        <a:pt x="333" y="375"/>
                      </a:lnTo>
                      <a:lnTo>
                        <a:pt x="323" y="372"/>
                      </a:lnTo>
                      <a:lnTo>
                        <a:pt x="314" y="378"/>
                      </a:lnTo>
                      <a:lnTo>
                        <a:pt x="298" y="376"/>
                      </a:lnTo>
                      <a:lnTo>
                        <a:pt x="296" y="376"/>
                      </a:lnTo>
                      <a:lnTo>
                        <a:pt x="292" y="376"/>
                      </a:lnTo>
                      <a:lnTo>
                        <a:pt x="287" y="376"/>
                      </a:lnTo>
                      <a:lnTo>
                        <a:pt x="271" y="383"/>
                      </a:lnTo>
                      <a:lnTo>
                        <a:pt x="250" y="381"/>
                      </a:lnTo>
                      <a:lnTo>
                        <a:pt x="238" y="374"/>
                      </a:lnTo>
                      <a:lnTo>
                        <a:pt x="236" y="376"/>
                      </a:lnTo>
                      <a:lnTo>
                        <a:pt x="221" y="378"/>
                      </a:lnTo>
                      <a:lnTo>
                        <a:pt x="217" y="379"/>
                      </a:lnTo>
                      <a:lnTo>
                        <a:pt x="196" y="379"/>
                      </a:lnTo>
                      <a:lnTo>
                        <a:pt x="195" y="372"/>
                      </a:lnTo>
                      <a:lnTo>
                        <a:pt x="178" y="364"/>
                      </a:lnTo>
                      <a:lnTo>
                        <a:pt x="175" y="361"/>
                      </a:lnTo>
                      <a:lnTo>
                        <a:pt x="174" y="360"/>
                      </a:lnTo>
                      <a:lnTo>
                        <a:pt x="157" y="360"/>
                      </a:lnTo>
                      <a:lnTo>
                        <a:pt x="152" y="357"/>
                      </a:lnTo>
                      <a:lnTo>
                        <a:pt x="143" y="363"/>
                      </a:lnTo>
                      <a:lnTo>
                        <a:pt x="127" y="365"/>
                      </a:lnTo>
                      <a:lnTo>
                        <a:pt x="121" y="364"/>
                      </a:lnTo>
                      <a:lnTo>
                        <a:pt x="116" y="367"/>
                      </a:lnTo>
                      <a:lnTo>
                        <a:pt x="102" y="361"/>
                      </a:lnTo>
                      <a:lnTo>
                        <a:pt x="81" y="346"/>
                      </a:lnTo>
                      <a:lnTo>
                        <a:pt x="83" y="339"/>
                      </a:lnTo>
                      <a:lnTo>
                        <a:pt x="83" y="338"/>
                      </a:lnTo>
                      <a:lnTo>
                        <a:pt x="84" y="336"/>
                      </a:lnTo>
                      <a:lnTo>
                        <a:pt x="84" y="325"/>
                      </a:lnTo>
                      <a:lnTo>
                        <a:pt x="85" y="313"/>
                      </a:lnTo>
                      <a:lnTo>
                        <a:pt x="76" y="292"/>
                      </a:lnTo>
                      <a:lnTo>
                        <a:pt x="62" y="284"/>
                      </a:lnTo>
                      <a:lnTo>
                        <a:pt x="58" y="285"/>
                      </a:lnTo>
                      <a:lnTo>
                        <a:pt x="49" y="284"/>
                      </a:lnTo>
                      <a:lnTo>
                        <a:pt x="45" y="271"/>
                      </a:lnTo>
                      <a:lnTo>
                        <a:pt x="44" y="268"/>
                      </a:lnTo>
                      <a:lnTo>
                        <a:pt x="31" y="266"/>
                      </a:lnTo>
                      <a:lnTo>
                        <a:pt x="26" y="261"/>
                      </a:lnTo>
                      <a:lnTo>
                        <a:pt x="15" y="264"/>
                      </a:lnTo>
                      <a:lnTo>
                        <a:pt x="8" y="260"/>
                      </a:lnTo>
                      <a:lnTo>
                        <a:pt x="6" y="254"/>
                      </a:lnTo>
                      <a:lnTo>
                        <a:pt x="4" y="259"/>
                      </a:lnTo>
                      <a:lnTo>
                        <a:pt x="0" y="257"/>
                      </a:lnTo>
                      <a:lnTo>
                        <a:pt x="12" y="218"/>
                      </a:lnTo>
                      <a:lnTo>
                        <a:pt x="9" y="239"/>
                      </a:lnTo>
                      <a:lnTo>
                        <a:pt x="13" y="235"/>
                      </a:lnTo>
                      <a:lnTo>
                        <a:pt x="19" y="235"/>
                      </a:lnTo>
                      <a:lnTo>
                        <a:pt x="19" y="223"/>
                      </a:lnTo>
                      <a:lnTo>
                        <a:pt x="26" y="217"/>
                      </a:lnTo>
                      <a:lnTo>
                        <a:pt x="29" y="213"/>
                      </a:lnTo>
                      <a:lnTo>
                        <a:pt x="17" y="213"/>
                      </a:lnTo>
                      <a:lnTo>
                        <a:pt x="12" y="209"/>
                      </a:lnTo>
                      <a:lnTo>
                        <a:pt x="13" y="202"/>
                      </a:lnTo>
                      <a:lnTo>
                        <a:pt x="15" y="193"/>
                      </a:lnTo>
                      <a:lnTo>
                        <a:pt x="12" y="189"/>
                      </a:lnTo>
                      <a:lnTo>
                        <a:pt x="16" y="195"/>
                      </a:lnTo>
                      <a:lnTo>
                        <a:pt x="33" y="192"/>
                      </a:lnTo>
                      <a:lnTo>
                        <a:pt x="34" y="189"/>
                      </a:lnTo>
                      <a:lnTo>
                        <a:pt x="24" y="184"/>
                      </a:lnTo>
                      <a:lnTo>
                        <a:pt x="19" y="177"/>
                      </a:lnTo>
                      <a:lnTo>
                        <a:pt x="16" y="187"/>
                      </a:lnTo>
                      <a:lnTo>
                        <a:pt x="12" y="187"/>
                      </a:lnTo>
                      <a:lnTo>
                        <a:pt x="16" y="157"/>
                      </a:lnTo>
                      <a:lnTo>
                        <a:pt x="16" y="146"/>
                      </a:lnTo>
                      <a:lnTo>
                        <a:pt x="12" y="139"/>
                      </a:lnTo>
                      <a:lnTo>
                        <a:pt x="15" y="121"/>
                      </a:lnTo>
                      <a:lnTo>
                        <a:pt x="12" y="95"/>
                      </a:lnTo>
                      <a:lnTo>
                        <a:pt x="13" y="92"/>
                      </a:lnTo>
                      <a:lnTo>
                        <a:pt x="5" y="80"/>
                      </a:lnTo>
                      <a:lnTo>
                        <a:pt x="4" y="66"/>
                      </a:lnTo>
                      <a:lnTo>
                        <a:pt x="6" y="62"/>
                      </a:lnTo>
                      <a:lnTo>
                        <a:pt x="5" y="49"/>
                      </a:lnTo>
                      <a:lnTo>
                        <a:pt x="15" y="31"/>
                      </a:lnTo>
                      <a:lnTo>
                        <a:pt x="12" y="26"/>
                      </a:lnTo>
                      <a:lnTo>
                        <a:pt x="16" y="26"/>
                      </a:lnTo>
                      <a:lnTo>
                        <a:pt x="58" y="62"/>
                      </a:lnTo>
                      <a:lnTo>
                        <a:pt x="96" y="76"/>
                      </a:lnTo>
                      <a:lnTo>
                        <a:pt x="96" y="77"/>
                      </a:lnTo>
                      <a:lnTo>
                        <a:pt x="121" y="83"/>
                      </a:lnTo>
                      <a:lnTo>
                        <a:pt x="131" y="92"/>
                      </a:lnTo>
                      <a:lnTo>
                        <a:pt x="137" y="95"/>
                      </a:lnTo>
                      <a:lnTo>
                        <a:pt x="138" y="88"/>
                      </a:lnTo>
                      <a:lnTo>
                        <a:pt x="145" y="90"/>
                      </a:lnTo>
                      <a:lnTo>
                        <a:pt x="141" y="92"/>
                      </a:lnTo>
                      <a:lnTo>
                        <a:pt x="143" y="98"/>
                      </a:lnTo>
                      <a:lnTo>
                        <a:pt x="148" y="119"/>
                      </a:lnTo>
                      <a:lnTo>
                        <a:pt x="135" y="126"/>
                      </a:lnTo>
                      <a:lnTo>
                        <a:pt x="135" y="130"/>
                      </a:lnTo>
                      <a:lnTo>
                        <a:pt x="152" y="119"/>
                      </a:lnTo>
                      <a:lnTo>
                        <a:pt x="156" y="119"/>
                      </a:lnTo>
                      <a:lnTo>
                        <a:pt x="155" y="134"/>
                      </a:lnTo>
                      <a:lnTo>
                        <a:pt x="153" y="133"/>
                      </a:lnTo>
                      <a:lnTo>
                        <a:pt x="148" y="156"/>
                      </a:lnTo>
                      <a:lnTo>
                        <a:pt x="149" y="157"/>
                      </a:lnTo>
                      <a:lnTo>
                        <a:pt x="150" y="167"/>
                      </a:lnTo>
                      <a:lnTo>
                        <a:pt x="153" y="173"/>
                      </a:lnTo>
                      <a:lnTo>
                        <a:pt x="143" y="175"/>
                      </a:lnTo>
                      <a:lnTo>
                        <a:pt x="141" y="173"/>
                      </a:lnTo>
                      <a:lnTo>
                        <a:pt x="141" y="171"/>
                      </a:lnTo>
                      <a:lnTo>
                        <a:pt x="142" y="180"/>
                      </a:lnTo>
                      <a:lnTo>
                        <a:pt x="149" y="178"/>
                      </a:lnTo>
                      <a:lnTo>
                        <a:pt x="157" y="175"/>
                      </a:lnTo>
                      <a:lnTo>
                        <a:pt x="155" y="166"/>
                      </a:lnTo>
                      <a:lnTo>
                        <a:pt x="161" y="131"/>
                      </a:lnTo>
                      <a:lnTo>
                        <a:pt x="174" y="116"/>
                      </a:lnTo>
                      <a:lnTo>
                        <a:pt x="178" y="115"/>
                      </a:lnTo>
                      <a:lnTo>
                        <a:pt x="179" y="110"/>
                      </a:lnTo>
                      <a:lnTo>
                        <a:pt x="173" y="96"/>
                      </a:lnTo>
                      <a:lnTo>
                        <a:pt x="173" y="85"/>
                      </a:lnTo>
                      <a:lnTo>
                        <a:pt x="168" y="95"/>
                      </a:lnTo>
                      <a:lnTo>
                        <a:pt x="171" y="103"/>
                      </a:lnTo>
                      <a:lnTo>
                        <a:pt x="167" y="95"/>
                      </a:lnTo>
                      <a:lnTo>
                        <a:pt x="163" y="94"/>
                      </a:lnTo>
                      <a:lnTo>
                        <a:pt x="164" y="81"/>
                      </a:lnTo>
                      <a:lnTo>
                        <a:pt x="174" y="83"/>
                      </a:lnTo>
                      <a:lnTo>
                        <a:pt x="177" y="78"/>
                      </a:lnTo>
                      <a:lnTo>
                        <a:pt x="168" y="69"/>
                      </a:lnTo>
                      <a:lnTo>
                        <a:pt x="164" y="65"/>
                      </a:lnTo>
                      <a:lnTo>
                        <a:pt x="155" y="78"/>
                      </a:lnTo>
                      <a:lnTo>
                        <a:pt x="157" y="99"/>
                      </a:lnTo>
                      <a:lnTo>
                        <a:pt x="160" y="101"/>
                      </a:lnTo>
                      <a:lnTo>
                        <a:pt x="161" y="96"/>
                      </a:lnTo>
                      <a:lnTo>
                        <a:pt x="170" y="105"/>
                      </a:lnTo>
                      <a:lnTo>
                        <a:pt x="167" y="119"/>
                      </a:lnTo>
                      <a:lnTo>
                        <a:pt x="160" y="108"/>
                      </a:lnTo>
                      <a:lnTo>
                        <a:pt x="153" y="102"/>
                      </a:lnTo>
                      <a:lnTo>
                        <a:pt x="155" y="88"/>
                      </a:lnTo>
                      <a:lnTo>
                        <a:pt x="148" y="81"/>
                      </a:lnTo>
                      <a:lnTo>
                        <a:pt x="159" y="62"/>
                      </a:lnTo>
                      <a:lnTo>
                        <a:pt x="164" y="40"/>
                      </a:lnTo>
                      <a:lnTo>
                        <a:pt x="171" y="59"/>
                      </a:lnTo>
                      <a:lnTo>
                        <a:pt x="177" y="41"/>
                      </a:lnTo>
                      <a:lnTo>
                        <a:pt x="178" y="30"/>
                      </a:lnTo>
                      <a:lnTo>
                        <a:pt x="171" y="27"/>
                      </a:lnTo>
                      <a:lnTo>
                        <a:pt x="168" y="38"/>
                      </a:lnTo>
                      <a:lnTo>
                        <a:pt x="164" y="13"/>
                      </a:lnTo>
                      <a:lnTo>
                        <a:pt x="167" y="0"/>
                      </a:lnTo>
                      <a:lnTo>
                        <a:pt x="303" y="31"/>
                      </a:lnTo>
                      <a:lnTo>
                        <a:pt x="444" y="62"/>
                      </a:lnTo>
                      <a:lnTo>
                        <a:pt x="489" y="72"/>
                      </a:lnTo>
                      <a:lnTo>
                        <a:pt x="543" y="83"/>
                      </a:lnTo>
                      <a:lnTo>
                        <a:pt x="573" y="88"/>
                      </a:lnTo>
                      <a:lnTo>
                        <a:pt x="571" y="92"/>
                      </a:lnTo>
                      <a:lnTo>
                        <a:pt x="571" y="96"/>
                      </a:lnTo>
                      <a:lnTo>
                        <a:pt x="568" y="103"/>
                      </a:lnTo>
                      <a:lnTo>
                        <a:pt x="557" y="163"/>
                      </a:lnTo>
                      <a:lnTo>
                        <a:pt x="555" y="180"/>
                      </a:lnTo>
                      <a:lnTo>
                        <a:pt x="552" y="187"/>
                      </a:lnTo>
                      <a:lnTo>
                        <a:pt x="552" y="191"/>
                      </a:lnTo>
                      <a:lnTo>
                        <a:pt x="552" y="192"/>
                      </a:lnTo>
                      <a:lnTo>
                        <a:pt x="552" y="195"/>
                      </a:lnTo>
                      <a:lnTo>
                        <a:pt x="548" y="218"/>
                      </a:lnTo>
                      <a:lnTo>
                        <a:pt x="545" y="231"/>
                      </a:lnTo>
                      <a:lnTo>
                        <a:pt x="539" y="259"/>
                      </a:lnTo>
                      <a:lnTo>
                        <a:pt x="538" y="270"/>
                      </a:lnTo>
                      <a:lnTo>
                        <a:pt x="537" y="271"/>
                      </a:lnTo>
                      <a:lnTo>
                        <a:pt x="535" y="284"/>
                      </a:lnTo>
                      <a:lnTo>
                        <a:pt x="527" y="324"/>
                      </a:lnTo>
                      <a:lnTo>
                        <a:pt x="525" y="329"/>
                      </a:lnTo>
                      <a:lnTo>
                        <a:pt x="523" y="346"/>
                      </a:lnTo>
                      <a:lnTo>
                        <a:pt x="521" y="350"/>
                      </a:lnTo>
                      <a:lnTo>
                        <a:pt x="520" y="357"/>
                      </a:lnTo>
                    </a:path>
                  </a:pathLst>
                </a:custGeom>
                <a:solidFill>
                  <a:srgbClr val="357632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3" name="Freeform 226"/>
                <p:cNvSpPr>
                  <a:spLocks/>
                </p:cNvSpPr>
                <p:nvPr/>
              </p:nvSpPr>
              <p:spPr bwMode="auto">
                <a:xfrm>
                  <a:off x="1685328" y="1422225"/>
                  <a:ext cx="52387" cy="39688"/>
                </a:xfrm>
                <a:custGeom>
                  <a:avLst/>
                  <a:gdLst>
                    <a:gd name="T0" fmla="*/ 2147483647 w 33"/>
                    <a:gd name="T1" fmla="*/ 0 h 27"/>
                    <a:gd name="T2" fmla="*/ 2147483647 w 33"/>
                    <a:gd name="T3" fmla="*/ 2147483647 h 27"/>
                    <a:gd name="T4" fmla="*/ 2147483647 w 33"/>
                    <a:gd name="T5" fmla="*/ 2147483647 h 27"/>
                    <a:gd name="T6" fmla="*/ 2147483647 w 33"/>
                    <a:gd name="T7" fmla="*/ 2147483647 h 27"/>
                    <a:gd name="T8" fmla="*/ 2147483647 w 33"/>
                    <a:gd name="T9" fmla="*/ 2147483647 h 27"/>
                    <a:gd name="T10" fmla="*/ 2147483647 w 33"/>
                    <a:gd name="T11" fmla="*/ 2147483647 h 27"/>
                    <a:gd name="T12" fmla="*/ 2147483647 w 33"/>
                    <a:gd name="T13" fmla="*/ 2147483647 h 27"/>
                    <a:gd name="T14" fmla="*/ 0 w 33"/>
                    <a:gd name="T15" fmla="*/ 2147483647 h 27"/>
                    <a:gd name="T16" fmla="*/ 2147483647 w 33"/>
                    <a:gd name="T17" fmla="*/ 0 h 2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3"/>
                    <a:gd name="T28" fmla="*/ 0 h 27"/>
                    <a:gd name="T29" fmla="*/ 33 w 33"/>
                    <a:gd name="T30" fmla="*/ 27 h 2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3" h="27">
                      <a:moveTo>
                        <a:pt x="4" y="0"/>
                      </a:moveTo>
                      <a:lnTo>
                        <a:pt x="6" y="11"/>
                      </a:lnTo>
                      <a:lnTo>
                        <a:pt x="11" y="14"/>
                      </a:lnTo>
                      <a:lnTo>
                        <a:pt x="13" y="2"/>
                      </a:lnTo>
                      <a:lnTo>
                        <a:pt x="32" y="7"/>
                      </a:lnTo>
                      <a:lnTo>
                        <a:pt x="22" y="26"/>
                      </a:lnTo>
                      <a:lnTo>
                        <a:pt x="6" y="24"/>
                      </a:lnTo>
                      <a:lnTo>
                        <a:pt x="0" y="17"/>
                      </a:lnTo>
                      <a:lnTo>
                        <a:pt x="4" y="0"/>
                      </a:lnTo>
                    </a:path>
                  </a:pathLst>
                </a:custGeom>
                <a:solidFill>
                  <a:srgbClr val="E7E6E6">
                    <a:lumMod val="75000"/>
                  </a:srgbClr>
                </a:solidFill>
                <a:ln w="6350" cap="rnd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4" name="Freeform 227"/>
                <p:cNvSpPr>
                  <a:spLocks/>
                </p:cNvSpPr>
                <p:nvPr/>
              </p:nvSpPr>
              <p:spPr bwMode="auto">
                <a:xfrm>
                  <a:off x="2895761" y="2235026"/>
                  <a:ext cx="927712" cy="709612"/>
                </a:xfrm>
                <a:custGeom>
                  <a:avLst/>
                  <a:gdLst>
                    <a:gd name="T0" fmla="*/ 2147483647 w 590"/>
                    <a:gd name="T1" fmla="*/ 2147483647 h 485"/>
                    <a:gd name="T2" fmla="*/ 2147483647 w 590"/>
                    <a:gd name="T3" fmla="*/ 2147483647 h 485"/>
                    <a:gd name="T4" fmla="*/ 2147483647 w 590"/>
                    <a:gd name="T5" fmla="*/ 2147483647 h 485"/>
                    <a:gd name="T6" fmla="*/ 2147483647 w 590"/>
                    <a:gd name="T7" fmla="*/ 2147483647 h 485"/>
                    <a:gd name="T8" fmla="*/ 2147483647 w 590"/>
                    <a:gd name="T9" fmla="*/ 2147483647 h 485"/>
                    <a:gd name="T10" fmla="*/ 2147483647 w 590"/>
                    <a:gd name="T11" fmla="*/ 2147483647 h 485"/>
                    <a:gd name="T12" fmla="*/ 2147483647 w 590"/>
                    <a:gd name="T13" fmla="*/ 2147483647 h 485"/>
                    <a:gd name="T14" fmla="*/ 2147483647 w 590"/>
                    <a:gd name="T15" fmla="*/ 2147483647 h 485"/>
                    <a:gd name="T16" fmla="*/ 0 w 590"/>
                    <a:gd name="T17" fmla="*/ 2147483647 h 485"/>
                    <a:gd name="T18" fmla="*/ 2147483647 w 590"/>
                    <a:gd name="T19" fmla="*/ 2147483647 h 485"/>
                    <a:gd name="T20" fmla="*/ 2147483647 w 590"/>
                    <a:gd name="T21" fmla="*/ 2147483647 h 485"/>
                    <a:gd name="T22" fmla="*/ 2147483647 w 590"/>
                    <a:gd name="T23" fmla="*/ 2147483647 h 485"/>
                    <a:gd name="T24" fmla="*/ 2147483647 w 590"/>
                    <a:gd name="T25" fmla="*/ 2147483647 h 485"/>
                    <a:gd name="T26" fmla="*/ 2147483647 w 590"/>
                    <a:gd name="T27" fmla="*/ 2147483647 h 485"/>
                    <a:gd name="T28" fmla="*/ 2147483647 w 590"/>
                    <a:gd name="T29" fmla="*/ 2147483647 h 485"/>
                    <a:gd name="T30" fmla="*/ 2147483647 w 590"/>
                    <a:gd name="T31" fmla="*/ 2147483647 h 485"/>
                    <a:gd name="T32" fmla="*/ 2147483647 w 590"/>
                    <a:gd name="T33" fmla="*/ 2147483647 h 485"/>
                    <a:gd name="T34" fmla="*/ 2147483647 w 590"/>
                    <a:gd name="T35" fmla="*/ 2147483647 h 485"/>
                    <a:gd name="T36" fmla="*/ 2147483647 w 590"/>
                    <a:gd name="T37" fmla="*/ 2147483647 h 485"/>
                    <a:gd name="T38" fmla="*/ 2147483647 w 590"/>
                    <a:gd name="T39" fmla="*/ 2147483647 h 485"/>
                    <a:gd name="T40" fmla="*/ 2147483647 w 590"/>
                    <a:gd name="T41" fmla="*/ 2147483647 h 485"/>
                    <a:gd name="T42" fmla="*/ 2147483647 w 590"/>
                    <a:gd name="T43" fmla="*/ 2147483647 h 485"/>
                    <a:gd name="T44" fmla="*/ 2147483647 w 590"/>
                    <a:gd name="T45" fmla="*/ 2147483647 h 485"/>
                    <a:gd name="T46" fmla="*/ 2147483647 w 590"/>
                    <a:gd name="T47" fmla="*/ 2147483647 h 485"/>
                    <a:gd name="T48" fmla="*/ 2147483647 w 590"/>
                    <a:gd name="T49" fmla="*/ 2147483647 h 485"/>
                    <a:gd name="T50" fmla="*/ 2147483647 w 590"/>
                    <a:gd name="T51" fmla="*/ 2147483647 h 485"/>
                    <a:gd name="T52" fmla="*/ 2147483647 w 590"/>
                    <a:gd name="T53" fmla="*/ 2147483647 h 485"/>
                    <a:gd name="T54" fmla="*/ 2147483647 w 590"/>
                    <a:gd name="T55" fmla="*/ 2147483647 h 485"/>
                    <a:gd name="T56" fmla="*/ 2147483647 w 590"/>
                    <a:gd name="T57" fmla="*/ 2147483647 h 485"/>
                    <a:gd name="T58" fmla="*/ 2147483647 w 590"/>
                    <a:gd name="T59" fmla="*/ 2147483647 h 485"/>
                    <a:gd name="T60" fmla="*/ 2147483647 w 590"/>
                    <a:gd name="T61" fmla="*/ 2147483647 h 485"/>
                    <a:gd name="T62" fmla="*/ 2147483647 w 590"/>
                    <a:gd name="T63" fmla="*/ 2147483647 h 485"/>
                    <a:gd name="T64" fmla="*/ 2147483647 w 590"/>
                    <a:gd name="T65" fmla="*/ 2147483647 h 485"/>
                    <a:gd name="T66" fmla="*/ 2147483647 w 590"/>
                    <a:gd name="T67" fmla="*/ 2147483647 h 485"/>
                    <a:gd name="T68" fmla="*/ 2147483647 w 590"/>
                    <a:gd name="T69" fmla="*/ 2147483647 h 485"/>
                    <a:gd name="T70" fmla="*/ 2147483647 w 590"/>
                    <a:gd name="T71" fmla="*/ 2147483647 h 485"/>
                    <a:gd name="T72" fmla="*/ 2147483647 w 590"/>
                    <a:gd name="T73" fmla="*/ 2147483647 h 485"/>
                    <a:gd name="T74" fmla="*/ 2147483647 w 590"/>
                    <a:gd name="T75" fmla="*/ 2147483647 h 485"/>
                    <a:gd name="T76" fmla="*/ 2147483647 w 590"/>
                    <a:gd name="T77" fmla="*/ 2147483647 h 485"/>
                    <a:gd name="T78" fmla="*/ 2147483647 w 590"/>
                    <a:gd name="T79" fmla="*/ 2147483647 h 485"/>
                    <a:gd name="T80" fmla="*/ 2147483647 w 590"/>
                    <a:gd name="T81" fmla="*/ 2147483647 h 485"/>
                    <a:gd name="T82" fmla="*/ 2147483647 w 590"/>
                    <a:gd name="T83" fmla="*/ 2147483647 h 485"/>
                    <a:gd name="T84" fmla="*/ 2147483647 w 590"/>
                    <a:gd name="T85" fmla="*/ 2147483647 h 485"/>
                    <a:gd name="T86" fmla="*/ 2147483647 w 590"/>
                    <a:gd name="T87" fmla="*/ 2147483647 h 485"/>
                    <a:gd name="T88" fmla="*/ 2147483647 w 590"/>
                    <a:gd name="T89" fmla="*/ 2147483647 h 485"/>
                    <a:gd name="T90" fmla="*/ 2147483647 w 590"/>
                    <a:gd name="T91" fmla="*/ 2147483647 h 485"/>
                    <a:gd name="T92" fmla="*/ 2147483647 w 590"/>
                    <a:gd name="T93" fmla="*/ 2147483647 h 485"/>
                    <a:gd name="T94" fmla="*/ 2147483647 w 590"/>
                    <a:gd name="T95" fmla="*/ 2147483647 h 485"/>
                    <a:gd name="T96" fmla="*/ 2147483647 w 590"/>
                    <a:gd name="T97" fmla="*/ 2147483647 h 485"/>
                    <a:gd name="T98" fmla="*/ 2147483647 w 590"/>
                    <a:gd name="T99" fmla="*/ 2147483647 h 485"/>
                    <a:gd name="T100" fmla="*/ 2147483647 w 590"/>
                    <a:gd name="T101" fmla="*/ 2147483647 h 485"/>
                    <a:gd name="T102" fmla="*/ 2147483647 w 590"/>
                    <a:gd name="T103" fmla="*/ 2147483647 h 485"/>
                    <a:gd name="T104" fmla="*/ 2147483647 w 590"/>
                    <a:gd name="T105" fmla="*/ 2147483647 h 485"/>
                    <a:gd name="T106" fmla="*/ 2147483647 w 590"/>
                    <a:gd name="T107" fmla="*/ 2147483647 h 485"/>
                    <a:gd name="T108" fmla="*/ 2147483647 w 590"/>
                    <a:gd name="T109" fmla="*/ 2147483647 h 485"/>
                    <a:gd name="T110" fmla="*/ 2147483647 w 590"/>
                    <a:gd name="T111" fmla="*/ 2147483647 h 485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590"/>
                    <a:gd name="T169" fmla="*/ 0 h 485"/>
                    <a:gd name="T170" fmla="*/ 590 w 590"/>
                    <a:gd name="T171" fmla="*/ 485 h 485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590" h="485">
                      <a:moveTo>
                        <a:pt x="381" y="471"/>
                      </a:moveTo>
                      <a:lnTo>
                        <a:pt x="376" y="471"/>
                      </a:lnTo>
                      <a:lnTo>
                        <a:pt x="365" y="468"/>
                      </a:lnTo>
                      <a:lnTo>
                        <a:pt x="336" y="467"/>
                      </a:lnTo>
                      <a:lnTo>
                        <a:pt x="333" y="465"/>
                      </a:lnTo>
                      <a:lnTo>
                        <a:pt x="300" y="463"/>
                      </a:lnTo>
                      <a:lnTo>
                        <a:pt x="296" y="463"/>
                      </a:lnTo>
                      <a:lnTo>
                        <a:pt x="274" y="461"/>
                      </a:lnTo>
                      <a:lnTo>
                        <a:pt x="252" y="459"/>
                      </a:lnTo>
                      <a:lnTo>
                        <a:pt x="231" y="456"/>
                      </a:lnTo>
                      <a:lnTo>
                        <a:pt x="180" y="452"/>
                      </a:lnTo>
                      <a:lnTo>
                        <a:pt x="160" y="449"/>
                      </a:lnTo>
                      <a:lnTo>
                        <a:pt x="124" y="445"/>
                      </a:lnTo>
                      <a:lnTo>
                        <a:pt x="121" y="445"/>
                      </a:lnTo>
                      <a:lnTo>
                        <a:pt x="84" y="441"/>
                      </a:lnTo>
                      <a:lnTo>
                        <a:pt x="80" y="441"/>
                      </a:lnTo>
                      <a:lnTo>
                        <a:pt x="62" y="439"/>
                      </a:lnTo>
                      <a:lnTo>
                        <a:pt x="0" y="431"/>
                      </a:lnTo>
                      <a:lnTo>
                        <a:pt x="2" y="403"/>
                      </a:lnTo>
                      <a:lnTo>
                        <a:pt x="5" y="382"/>
                      </a:lnTo>
                      <a:lnTo>
                        <a:pt x="6" y="375"/>
                      </a:lnTo>
                      <a:lnTo>
                        <a:pt x="8" y="367"/>
                      </a:lnTo>
                      <a:lnTo>
                        <a:pt x="9" y="349"/>
                      </a:lnTo>
                      <a:lnTo>
                        <a:pt x="12" y="341"/>
                      </a:lnTo>
                      <a:lnTo>
                        <a:pt x="13" y="321"/>
                      </a:lnTo>
                      <a:lnTo>
                        <a:pt x="15" y="309"/>
                      </a:lnTo>
                      <a:lnTo>
                        <a:pt x="20" y="271"/>
                      </a:lnTo>
                      <a:lnTo>
                        <a:pt x="20" y="267"/>
                      </a:lnTo>
                      <a:lnTo>
                        <a:pt x="24" y="241"/>
                      </a:lnTo>
                      <a:lnTo>
                        <a:pt x="27" y="214"/>
                      </a:lnTo>
                      <a:lnTo>
                        <a:pt x="29" y="213"/>
                      </a:lnTo>
                      <a:lnTo>
                        <a:pt x="29" y="208"/>
                      </a:lnTo>
                      <a:lnTo>
                        <a:pt x="31" y="188"/>
                      </a:lnTo>
                      <a:lnTo>
                        <a:pt x="31" y="181"/>
                      </a:lnTo>
                      <a:lnTo>
                        <a:pt x="34" y="166"/>
                      </a:lnTo>
                      <a:lnTo>
                        <a:pt x="34" y="160"/>
                      </a:lnTo>
                      <a:lnTo>
                        <a:pt x="38" y="134"/>
                      </a:lnTo>
                      <a:lnTo>
                        <a:pt x="40" y="120"/>
                      </a:lnTo>
                      <a:lnTo>
                        <a:pt x="41" y="108"/>
                      </a:lnTo>
                      <a:lnTo>
                        <a:pt x="42" y="92"/>
                      </a:lnTo>
                      <a:lnTo>
                        <a:pt x="45" y="80"/>
                      </a:lnTo>
                      <a:lnTo>
                        <a:pt x="48" y="56"/>
                      </a:lnTo>
                      <a:lnTo>
                        <a:pt x="48" y="54"/>
                      </a:lnTo>
                      <a:lnTo>
                        <a:pt x="51" y="36"/>
                      </a:lnTo>
                      <a:lnTo>
                        <a:pt x="55" y="0"/>
                      </a:lnTo>
                      <a:lnTo>
                        <a:pt x="105" y="6"/>
                      </a:lnTo>
                      <a:lnTo>
                        <a:pt x="135" y="9"/>
                      </a:lnTo>
                      <a:lnTo>
                        <a:pt x="145" y="11"/>
                      </a:lnTo>
                      <a:lnTo>
                        <a:pt x="151" y="11"/>
                      </a:lnTo>
                      <a:lnTo>
                        <a:pt x="202" y="16"/>
                      </a:lnTo>
                      <a:lnTo>
                        <a:pt x="212" y="19"/>
                      </a:lnTo>
                      <a:lnTo>
                        <a:pt x="241" y="22"/>
                      </a:lnTo>
                      <a:lnTo>
                        <a:pt x="249" y="23"/>
                      </a:lnTo>
                      <a:lnTo>
                        <a:pt x="259" y="23"/>
                      </a:lnTo>
                      <a:lnTo>
                        <a:pt x="268" y="24"/>
                      </a:lnTo>
                      <a:lnTo>
                        <a:pt x="295" y="27"/>
                      </a:lnTo>
                      <a:lnTo>
                        <a:pt x="354" y="33"/>
                      </a:lnTo>
                      <a:lnTo>
                        <a:pt x="364" y="34"/>
                      </a:lnTo>
                      <a:lnTo>
                        <a:pt x="419" y="40"/>
                      </a:lnTo>
                      <a:lnTo>
                        <a:pt x="421" y="40"/>
                      </a:lnTo>
                      <a:lnTo>
                        <a:pt x="431" y="40"/>
                      </a:lnTo>
                      <a:lnTo>
                        <a:pt x="439" y="40"/>
                      </a:lnTo>
                      <a:lnTo>
                        <a:pt x="440" y="40"/>
                      </a:lnTo>
                      <a:lnTo>
                        <a:pt x="447" y="40"/>
                      </a:lnTo>
                      <a:lnTo>
                        <a:pt x="511" y="45"/>
                      </a:lnTo>
                      <a:lnTo>
                        <a:pt x="514" y="45"/>
                      </a:lnTo>
                      <a:lnTo>
                        <a:pt x="529" y="47"/>
                      </a:lnTo>
                      <a:lnTo>
                        <a:pt x="537" y="47"/>
                      </a:lnTo>
                      <a:lnTo>
                        <a:pt x="589" y="51"/>
                      </a:lnTo>
                      <a:lnTo>
                        <a:pt x="587" y="77"/>
                      </a:lnTo>
                      <a:lnTo>
                        <a:pt x="587" y="97"/>
                      </a:lnTo>
                      <a:lnTo>
                        <a:pt x="586" y="104"/>
                      </a:lnTo>
                      <a:lnTo>
                        <a:pt x="584" y="131"/>
                      </a:lnTo>
                      <a:lnTo>
                        <a:pt x="584" y="140"/>
                      </a:lnTo>
                      <a:lnTo>
                        <a:pt x="584" y="142"/>
                      </a:lnTo>
                      <a:lnTo>
                        <a:pt x="583" y="158"/>
                      </a:lnTo>
                      <a:lnTo>
                        <a:pt x="582" y="174"/>
                      </a:lnTo>
                      <a:lnTo>
                        <a:pt x="582" y="185"/>
                      </a:lnTo>
                      <a:lnTo>
                        <a:pt x="580" y="198"/>
                      </a:lnTo>
                      <a:lnTo>
                        <a:pt x="579" y="212"/>
                      </a:lnTo>
                      <a:lnTo>
                        <a:pt x="579" y="213"/>
                      </a:lnTo>
                      <a:lnTo>
                        <a:pt x="579" y="214"/>
                      </a:lnTo>
                      <a:lnTo>
                        <a:pt x="579" y="226"/>
                      </a:lnTo>
                      <a:lnTo>
                        <a:pt x="577" y="253"/>
                      </a:lnTo>
                      <a:lnTo>
                        <a:pt x="577" y="266"/>
                      </a:lnTo>
                      <a:lnTo>
                        <a:pt x="576" y="271"/>
                      </a:lnTo>
                      <a:lnTo>
                        <a:pt x="575" y="285"/>
                      </a:lnTo>
                      <a:lnTo>
                        <a:pt x="575" y="310"/>
                      </a:lnTo>
                      <a:lnTo>
                        <a:pt x="572" y="348"/>
                      </a:lnTo>
                      <a:lnTo>
                        <a:pt x="570" y="361"/>
                      </a:lnTo>
                      <a:lnTo>
                        <a:pt x="570" y="374"/>
                      </a:lnTo>
                      <a:lnTo>
                        <a:pt x="569" y="388"/>
                      </a:lnTo>
                      <a:lnTo>
                        <a:pt x="568" y="402"/>
                      </a:lnTo>
                      <a:lnTo>
                        <a:pt x="568" y="407"/>
                      </a:lnTo>
                      <a:lnTo>
                        <a:pt x="568" y="416"/>
                      </a:lnTo>
                      <a:lnTo>
                        <a:pt x="568" y="422"/>
                      </a:lnTo>
                      <a:lnTo>
                        <a:pt x="568" y="429"/>
                      </a:lnTo>
                      <a:lnTo>
                        <a:pt x="566" y="441"/>
                      </a:lnTo>
                      <a:lnTo>
                        <a:pt x="565" y="450"/>
                      </a:lnTo>
                      <a:lnTo>
                        <a:pt x="565" y="470"/>
                      </a:lnTo>
                      <a:lnTo>
                        <a:pt x="564" y="484"/>
                      </a:lnTo>
                      <a:lnTo>
                        <a:pt x="516" y="479"/>
                      </a:lnTo>
                      <a:lnTo>
                        <a:pt x="497" y="479"/>
                      </a:lnTo>
                      <a:lnTo>
                        <a:pt x="491" y="479"/>
                      </a:lnTo>
                      <a:lnTo>
                        <a:pt x="476" y="478"/>
                      </a:lnTo>
                      <a:lnTo>
                        <a:pt x="467" y="478"/>
                      </a:lnTo>
                      <a:lnTo>
                        <a:pt x="465" y="478"/>
                      </a:lnTo>
                      <a:lnTo>
                        <a:pt x="451" y="477"/>
                      </a:lnTo>
                      <a:lnTo>
                        <a:pt x="400" y="472"/>
                      </a:lnTo>
                      <a:lnTo>
                        <a:pt x="392" y="471"/>
                      </a:lnTo>
                      <a:lnTo>
                        <a:pt x="389" y="471"/>
                      </a:lnTo>
                      <a:lnTo>
                        <a:pt x="383" y="471"/>
                      </a:lnTo>
                      <a:lnTo>
                        <a:pt x="381" y="471"/>
                      </a:lnTo>
                    </a:path>
                  </a:pathLst>
                </a:custGeom>
                <a:solidFill>
                  <a:srgbClr val="E7E6E6">
                    <a:lumMod val="75000"/>
                  </a:srgbClr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5" name="Freeform 228"/>
                <p:cNvSpPr>
                  <a:spLocks/>
                </p:cNvSpPr>
                <p:nvPr/>
              </p:nvSpPr>
              <p:spPr bwMode="auto">
                <a:xfrm>
                  <a:off x="5168303" y="1994520"/>
                  <a:ext cx="717550" cy="706437"/>
                </a:xfrm>
                <a:custGeom>
                  <a:avLst/>
                  <a:gdLst>
                    <a:gd name="T0" fmla="*/ 2147483647 w 454"/>
                    <a:gd name="T1" fmla="*/ 2147483647 h 479"/>
                    <a:gd name="T2" fmla="*/ 2147483647 w 454"/>
                    <a:gd name="T3" fmla="*/ 2147483647 h 479"/>
                    <a:gd name="T4" fmla="*/ 2147483647 w 454"/>
                    <a:gd name="T5" fmla="*/ 2147483647 h 479"/>
                    <a:gd name="T6" fmla="*/ 2147483647 w 454"/>
                    <a:gd name="T7" fmla="*/ 2147483647 h 479"/>
                    <a:gd name="T8" fmla="*/ 2147483647 w 454"/>
                    <a:gd name="T9" fmla="*/ 2147483647 h 479"/>
                    <a:gd name="T10" fmla="*/ 2147483647 w 454"/>
                    <a:gd name="T11" fmla="*/ 2147483647 h 479"/>
                    <a:gd name="T12" fmla="*/ 2147483647 w 454"/>
                    <a:gd name="T13" fmla="*/ 2147483647 h 479"/>
                    <a:gd name="T14" fmla="*/ 2147483647 w 454"/>
                    <a:gd name="T15" fmla="*/ 2147483647 h 479"/>
                    <a:gd name="T16" fmla="*/ 2147483647 w 454"/>
                    <a:gd name="T17" fmla="*/ 2147483647 h 479"/>
                    <a:gd name="T18" fmla="*/ 2147483647 w 454"/>
                    <a:gd name="T19" fmla="*/ 2147483647 h 479"/>
                    <a:gd name="T20" fmla="*/ 2147483647 w 454"/>
                    <a:gd name="T21" fmla="*/ 2147483647 h 479"/>
                    <a:gd name="T22" fmla="*/ 2147483647 w 454"/>
                    <a:gd name="T23" fmla="*/ 2147483647 h 479"/>
                    <a:gd name="T24" fmla="*/ 2147483647 w 454"/>
                    <a:gd name="T25" fmla="*/ 2147483647 h 479"/>
                    <a:gd name="T26" fmla="*/ 2147483647 w 454"/>
                    <a:gd name="T27" fmla="*/ 2147483647 h 479"/>
                    <a:gd name="T28" fmla="*/ 2147483647 w 454"/>
                    <a:gd name="T29" fmla="*/ 2147483647 h 479"/>
                    <a:gd name="T30" fmla="*/ 2147483647 w 454"/>
                    <a:gd name="T31" fmla="*/ 2147483647 h 479"/>
                    <a:gd name="T32" fmla="*/ 2147483647 w 454"/>
                    <a:gd name="T33" fmla="*/ 2147483647 h 479"/>
                    <a:gd name="T34" fmla="*/ 2147483647 w 454"/>
                    <a:gd name="T35" fmla="*/ 2147483647 h 479"/>
                    <a:gd name="T36" fmla="*/ 2147483647 w 454"/>
                    <a:gd name="T37" fmla="*/ 2147483647 h 479"/>
                    <a:gd name="T38" fmla="*/ 2147483647 w 454"/>
                    <a:gd name="T39" fmla="*/ 2147483647 h 479"/>
                    <a:gd name="T40" fmla="*/ 2147483647 w 454"/>
                    <a:gd name="T41" fmla="*/ 2147483647 h 479"/>
                    <a:gd name="T42" fmla="*/ 2147483647 w 454"/>
                    <a:gd name="T43" fmla="*/ 2147483647 h 479"/>
                    <a:gd name="T44" fmla="*/ 2147483647 w 454"/>
                    <a:gd name="T45" fmla="*/ 2147483647 h 479"/>
                    <a:gd name="T46" fmla="*/ 0 w 454"/>
                    <a:gd name="T47" fmla="*/ 2147483647 h 479"/>
                    <a:gd name="T48" fmla="*/ 2147483647 w 454"/>
                    <a:gd name="T49" fmla="*/ 2147483647 h 479"/>
                    <a:gd name="T50" fmla="*/ 2147483647 w 454"/>
                    <a:gd name="T51" fmla="*/ 2147483647 h 479"/>
                    <a:gd name="T52" fmla="*/ 2147483647 w 454"/>
                    <a:gd name="T53" fmla="*/ 2147483647 h 479"/>
                    <a:gd name="T54" fmla="*/ 2147483647 w 454"/>
                    <a:gd name="T55" fmla="*/ 2147483647 h 479"/>
                    <a:gd name="T56" fmla="*/ 2147483647 w 454"/>
                    <a:gd name="T57" fmla="*/ 2147483647 h 479"/>
                    <a:gd name="T58" fmla="*/ 2147483647 w 454"/>
                    <a:gd name="T59" fmla="*/ 0 h 479"/>
                    <a:gd name="T60" fmla="*/ 2147483647 w 454"/>
                    <a:gd name="T61" fmla="*/ 2147483647 h 479"/>
                    <a:gd name="T62" fmla="*/ 2147483647 w 454"/>
                    <a:gd name="T63" fmla="*/ 2147483647 h 479"/>
                    <a:gd name="T64" fmla="*/ 2147483647 w 454"/>
                    <a:gd name="T65" fmla="*/ 2147483647 h 479"/>
                    <a:gd name="T66" fmla="*/ 2147483647 w 454"/>
                    <a:gd name="T67" fmla="*/ 2147483647 h 479"/>
                    <a:gd name="T68" fmla="*/ 2147483647 w 454"/>
                    <a:gd name="T69" fmla="*/ 2147483647 h 479"/>
                    <a:gd name="T70" fmla="*/ 2147483647 w 454"/>
                    <a:gd name="T71" fmla="*/ 2147483647 h 479"/>
                    <a:gd name="T72" fmla="*/ 2147483647 w 454"/>
                    <a:gd name="T73" fmla="*/ 2147483647 h 479"/>
                    <a:gd name="T74" fmla="*/ 2147483647 w 454"/>
                    <a:gd name="T75" fmla="*/ 2147483647 h 479"/>
                    <a:gd name="T76" fmla="*/ 2147483647 w 454"/>
                    <a:gd name="T77" fmla="*/ 2147483647 h 479"/>
                    <a:gd name="T78" fmla="*/ 2147483647 w 454"/>
                    <a:gd name="T79" fmla="*/ 2147483647 h 479"/>
                    <a:gd name="T80" fmla="*/ 2147483647 w 454"/>
                    <a:gd name="T81" fmla="*/ 2147483647 h 479"/>
                    <a:gd name="T82" fmla="*/ 2147483647 w 454"/>
                    <a:gd name="T83" fmla="*/ 2147483647 h 479"/>
                    <a:gd name="T84" fmla="*/ 2147483647 w 454"/>
                    <a:gd name="T85" fmla="*/ 2147483647 h 479"/>
                    <a:gd name="T86" fmla="*/ 2147483647 w 454"/>
                    <a:gd name="T87" fmla="*/ 2147483647 h 479"/>
                    <a:gd name="T88" fmla="*/ 2147483647 w 454"/>
                    <a:gd name="T89" fmla="*/ 2147483647 h 479"/>
                    <a:gd name="T90" fmla="*/ 2147483647 w 454"/>
                    <a:gd name="T91" fmla="*/ 2147483647 h 479"/>
                    <a:gd name="T92" fmla="*/ 2147483647 w 454"/>
                    <a:gd name="T93" fmla="*/ 2147483647 h 479"/>
                    <a:gd name="T94" fmla="*/ 2147483647 w 454"/>
                    <a:gd name="T95" fmla="*/ 2147483647 h 479"/>
                    <a:gd name="T96" fmla="*/ 2147483647 w 454"/>
                    <a:gd name="T97" fmla="*/ 2147483647 h 479"/>
                    <a:gd name="T98" fmla="*/ 2147483647 w 454"/>
                    <a:gd name="T99" fmla="*/ 2147483647 h 479"/>
                    <a:gd name="T100" fmla="*/ 2147483647 w 454"/>
                    <a:gd name="T101" fmla="*/ 2147483647 h 479"/>
                    <a:gd name="T102" fmla="*/ 2147483647 w 454"/>
                    <a:gd name="T103" fmla="*/ 2147483647 h 479"/>
                    <a:gd name="T104" fmla="*/ 2147483647 w 454"/>
                    <a:gd name="T105" fmla="*/ 2147483647 h 479"/>
                    <a:gd name="T106" fmla="*/ 2147483647 w 454"/>
                    <a:gd name="T107" fmla="*/ 2147483647 h 479"/>
                    <a:gd name="T108" fmla="*/ 2147483647 w 454"/>
                    <a:gd name="T109" fmla="*/ 2147483647 h 479"/>
                    <a:gd name="T110" fmla="*/ 2147483647 w 454"/>
                    <a:gd name="T111" fmla="*/ 2147483647 h 479"/>
                    <a:gd name="T112" fmla="*/ 2147483647 w 454"/>
                    <a:gd name="T113" fmla="*/ 2147483647 h 479"/>
                    <a:gd name="T114" fmla="*/ 2147483647 w 454"/>
                    <a:gd name="T115" fmla="*/ 2147483647 h 479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454"/>
                    <a:gd name="T175" fmla="*/ 0 h 479"/>
                    <a:gd name="T176" fmla="*/ 454 w 454"/>
                    <a:gd name="T177" fmla="*/ 479 h 479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454" h="479">
                      <a:moveTo>
                        <a:pt x="343" y="466"/>
                      </a:moveTo>
                      <a:lnTo>
                        <a:pt x="340" y="466"/>
                      </a:lnTo>
                      <a:lnTo>
                        <a:pt x="335" y="468"/>
                      </a:lnTo>
                      <a:lnTo>
                        <a:pt x="329" y="468"/>
                      </a:lnTo>
                      <a:lnTo>
                        <a:pt x="321" y="468"/>
                      </a:lnTo>
                      <a:lnTo>
                        <a:pt x="304" y="469"/>
                      </a:lnTo>
                      <a:lnTo>
                        <a:pt x="295" y="471"/>
                      </a:lnTo>
                      <a:lnTo>
                        <a:pt x="293" y="471"/>
                      </a:lnTo>
                      <a:lnTo>
                        <a:pt x="285" y="471"/>
                      </a:lnTo>
                      <a:lnTo>
                        <a:pt x="275" y="472"/>
                      </a:lnTo>
                      <a:lnTo>
                        <a:pt x="259" y="472"/>
                      </a:lnTo>
                      <a:lnTo>
                        <a:pt x="254" y="473"/>
                      </a:lnTo>
                      <a:lnTo>
                        <a:pt x="252" y="473"/>
                      </a:lnTo>
                      <a:lnTo>
                        <a:pt x="242" y="473"/>
                      </a:lnTo>
                      <a:lnTo>
                        <a:pt x="235" y="473"/>
                      </a:lnTo>
                      <a:lnTo>
                        <a:pt x="211" y="476"/>
                      </a:lnTo>
                      <a:lnTo>
                        <a:pt x="207" y="476"/>
                      </a:lnTo>
                      <a:lnTo>
                        <a:pt x="199" y="476"/>
                      </a:lnTo>
                      <a:lnTo>
                        <a:pt x="195" y="478"/>
                      </a:lnTo>
                      <a:lnTo>
                        <a:pt x="189" y="465"/>
                      </a:lnTo>
                      <a:lnTo>
                        <a:pt x="185" y="462"/>
                      </a:lnTo>
                      <a:lnTo>
                        <a:pt x="174" y="461"/>
                      </a:lnTo>
                      <a:lnTo>
                        <a:pt x="159" y="453"/>
                      </a:lnTo>
                      <a:lnTo>
                        <a:pt x="157" y="440"/>
                      </a:lnTo>
                      <a:lnTo>
                        <a:pt x="151" y="429"/>
                      </a:lnTo>
                      <a:lnTo>
                        <a:pt x="149" y="426"/>
                      </a:lnTo>
                      <a:lnTo>
                        <a:pt x="148" y="419"/>
                      </a:lnTo>
                      <a:lnTo>
                        <a:pt x="148" y="418"/>
                      </a:lnTo>
                      <a:lnTo>
                        <a:pt x="156" y="399"/>
                      </a:lnTo>
                      <a:lnTo>
                        <a:pt x="144" y="383"/>
                      </a:lnTo>
                      <a:lnTo>
                        <a:pt x="144" y="382"/>
                      </a:lnTo>
                      <a:lnTo>
                        <a:pt x="142" y="374"/>
                      </a:lnTo>
                      <a:lnTo>
                        <a:pt x="142" y="372"/>
                      </a:lnTo>
                      <a:lnTo>
                        <a:pt x="139" y="364"/>
                      </a:lnTo>
                      <a:lnTo>
                        <a:pt x="137" y="361"/>
                      </a:lnTo>
                      <a:lnTo>
                        <a:pt x="137" y="349"/>
                      </a:lnTo>
                      <a:lnTo>
                        <a:pt x="138" y="346"/>
                      </a:lnTo>
                      <a:lnTo>
                        <a:pt x="138" y="343"/>
                      </a:lnTo>
                      <a:lnTo>
                        <a:pt x="134" y="336"/>
                      </a:lnTo>
                      <a:lnTo>
                        <a:pt x="132" y="335"/>
                      </a:lnTo>
                      <a:lnTo>
                        <a:pt x="126" y="326"/>
                      </a:lnTo>
                      <a:lnTo>
                        <a:pt x="121" y="322"/>
                      </a:lnTo>
                      <a:lnTo>
                        <a:pt x="121" y="321"/>
                      </a:lnTo>
                      <a:lnTo>
                        <a:pt x="116" y="318"/>
                      </a:lnTo>
                      <a:lnTo>
                        <a:pt x="112" y="318"/>
                      </a:lnTo>
                      <a:lnTo>
                        <a:pt x="106" y="315"/>
                      </a:lnTo>
                      <a:lnTo>
                        <a:pt x="99" y="308"/>
                      </a:lnTo>
                      <a:lnTo>
                        <a:pt x="88" y="302"/>
                      </a:lnTo>
                      <a:lnTo>
                        <a:pt x="85" y="296"/>
                      </a:lnTo>
                      <a:lnTo>
                        <a:pt x="76" y="282"/>
                      </a:lnTo>
                      <a:lnTo>
                        <a:pt x="69" y="279"/>
                      </a:lnTo>
                      <a:lnTo>
                        <a:pt x="65" y="278"/>
                      </a:lnTo>
                      <a:lnTo>
                        <a:pt x="58" y="277"/>
                      </a:lnTo>
                      <a:lnTo>
                        <a:pt x="56" y="275"/>
                      </a:lnTo>
                      <a:lnTo>
                        <a:pt x="51" y="271"/>
                      </a:lnTo>
                      <a:lnTo>
                        <a:pt x="49" y="267"/>
                      </a:lnTo>
                      <a:lnTo>
                        <a:pt x="49" y="266"/>
                      </a:lnTo>
                      <a:lnTo>
                        <a:pt x="36" y="264"/>
                      </a:lnTo>
                      <a:lnTo>
                        <a:pt x="19" y="252"/>
                      </a:lnTo>
                      <a:lnTo>
                        <a:pt x="16" y="249"/>
                      </a:lnTo>
                      <a:lnTo>
                        <a:pt x="12" y="246"/>
                      </a:lnTo>
                      <a:lnTo>
                        <a:pt x="13" y="232"/>
                      </a:lnTo>
                      <a:lnTo>
                        <a:pt x="12" y="218"/>
                      </a:lnTo>
                      <a:lnTo>
                        <a:pt x="13" y="205"/>
                      </a:lnTo>
                      <a:lnTo>
                        <a:pt x="12" y="196"/>
                      </a:lnTo>
                      <a:lnTo>
                        <a:pt x="12" y="195"/>
                      </a:lnTo>
                      <a:lnTo>
                        <a:pt x="12" y="192"/>
                      </a:lnTo>
                      <a:lnTo>
                        <a:pt x="12" y="187"/>
                      </a:lnTo>
                      <a:lnTo>
                        <a:pt x="13" y="164"/>
                      </a:lnTo>
                      <a:lnTo>
                        <a:pt x="11" y="159"/>
                      </a:lnTo>
                      <a:lnTo>
                        <a:pt x="0" y="151"/>
                      </a:lnTo>
                      <a:lnTo>
                        <a:pt x="2" y="141"/>
                      </a:lnTo>
                      <a:lnTo>
                        <a:pt x="9" y="128"/>
                      </a:lnTo>
                      <a:lnTo>
                        <a:pt x="42" y="101"/>
                      </a:lnTo>
                      <a:lnTo>
                        <a:pt x="41" y="92"/>
                      </a:lnTo>
                      <a:lnTo>
                        <a:pt x="40" y="65"/>
                      </a:lnTo>
                      <a:lnTo>
                        <a:pt x="40" y="55"/>
                      </a:lnTo>
                      <a:lnTo>
                        <a:pt x="38" y="42"/>
                      </a:lnTo>
                      <a:lnTo>
                        <a:pt x="38" y="38"/>
                      </a:lnTo>
                      <a:lnTo>
                        <a:pt x="42" y="38"/>
                      </a:lnTo>
                      <a:lnTo>
                        <a:pt x="54" y="27"/>
                      </a:lnTo>
                      <a:lnTo>
                        <a:pt x="59" y="31"/>
                      </a:lnTo>
                      <a:lnTo>
                        <a:pt x="60" y="33"/>
                      </a:lnTo>
                      <a:lnTo>
                        <a:pt x="76" y="33"/>
                      </a:lnTo>
                      <a:lnTo>
                        <a:pt x="94" y="24"/>
                      </a:lnTo>
                      <a:lnTo>
                        <a:pt x="106" y="20"/>
                      </a:lnTo>
                      <a:lnTo>
                        <a:pt x="119" y="11"/>
                      </a:lnTo>
                      <a:lnTo>
                        <a:pt x="124" y="12"/>
                      </a:lnTo>
                      <a:lnTo>
                        <a:pt x="142" y="0"/>
                      </a:lnTo>
                      <a:lnTo>
                        <a:pt x="151" y="8"/>
                      </a:lnTo>
                      <a:lnTo>
                        <a:pt x="142" y="22"/>
                      </a:lnTo>
                      <a:lnTo>
                        <a:pt x="145" y="30"/>
                      </a:lnTo>
                      <a:lnTo>
                        <a:pt x="141" y="36"/>
                      </a:lnTo>
                      <a:lnTo>
                        <a:pt x="141" y="40"/>
                      </a:lnTo>
                      <a:lnTo>
                        <a:pt x="151" y="34"/>
                      </a:lnTo>
                      <a:lnTo>
                        <a:pt x="153" y="27"/>
                      </a:lnTo>
                      <a:lnTo>
                        <a:pt x="169" y="38"/>
                      </a:lnTo>
                      <a:lnTo>
                        <a:pt x="174" y="37"/>
                      </a:lnTo>
                      <a:lnTo>
                        <a:pt x="178" y="40"/>
                      </a:lnTo>
                      <a:lnTo>
                        <a:pt x="180" y="38"/>
                      </a:lnTo>
                      <a:lnTo>
                        <a:pt x="195" y="45"/>
                      </a:lnTo>
                      <a:lnTo>
                        <a:pt x="203" y="59"/>
                      </a:lnTo>
                      <a:lnTo>
                        <a:pt x="218" y="65"/>
                      </a:lnTo>
                      <a:lnTo>
                        <a:pt x="224" y="66"/>
                      </a:lnTo>
                      <a:lnTo>
                        <a:pt x="283" y="77"/>
                      </a:lnTo>
                      <a:lnTo>
                        <a:pt x="290" y="81"/>
                      </a:lnTo>
                      <a:lnTo>
                        <a:pt x="295" y="83"/>
                      </a:lnTo>
                      <a:lnTo>
                        <a:pt x="302" y="87"/>
                      </a:lnTo>
                      <a:lnTo>
                        <a:pt x="310" y="87"/>
                      </a:lnTo>
                      <a:lnTo>
                        <a:pt x="314" y="87"/>
                      </a:lnTo>
                      <a:lnTo>
                        <a:pt x="320" y="90"/>
                      </a:lnTo>
                      <a:lnTo>
                        <a:pt x="328" y="88"/>
                      </a:lnTo>
                      <a:lnTo>
                        <a:pt x="347" y="90"/>
                      </a:lnTo>
                      <a:lnTo>
                        <a:pt x="358" y="94"/>
                      </a:lnTo>
                      <a:lnTo>
                        <a:pt x="361" y="98"/>
                      </a:lnTo>
                      <a:lnTo>
                        <a:pt x="360" y="105"/>
                      </a:lnTo>
                      <a:lnTo>
                        <a:pt x="364" y="108"/>
                      </a:lnTo>
                      <a:lnTo>
                        <a:pt x="369" y="106"/>
                      </a:lnTo>
                      <a:lnTo>
                        <a:pt x="369" y="108"/>
                      </a:lnTo>
                      <a:lnTo>
                        <a:pt x="378" y="110"/>
                      </a:lnTo>
                      <a:lnTo>
                        <a:pt x="380" y="112"/>
                      </a:lnTo>
                      <a:lnTo>
                        <a:pt x="400" y="175"/>
                      </a:lnTo>
                      <a:lnTo>
                        <a:pt x="407" y="178"/>
                      </a:lnTo>
                      <a:lnTo>
                        <a:pt x="405" y="185"/>
                      </a:lnTo>
                      <a:lnTo>
                        <a:pt x="405" y="188"/>
                      </a:lnTo>
                      <a:lnTo>
                        <a:pt x="394" y="192"/>
                      </a:lnTo>
                      <a:lnTo>
                        <a:pt x="382" y="218"/>
                      </a:lnTo>
                      <a:lnTo>
                        <a:pt x="382" y="220"/>
                      </a:lnTo>
                      <a:lnTo>
                        <a:pt x="380" y="225"/>
                      </a:lnTo>
                      <a:lnTo>
                        <a:pt x="380" y="232"/>
                      </a:lnTo>
                      <a:lnTo>
                        <a:pt x="390" y="232"/>
                      </a:lnTo>
                      <a:lnTo>
                        <a:pt x="398" y="228"/>
                      </a:lnTo>
                      <a:lnTo>
                        <a:pt x="400" y="225"/>
                      </a:lnTo>
                      <a:lnTo>
                        <a:pt x="400" y="224"/>
                      </a:lnTo>
                      <a:lnTo>
                        <a:pt x="403" y="216"/>
                      </a:lnTo>
                      <a:lnTo>
                        <a:pt x="416" y="202"/>
                      </a:lnTo>
                      <a:lnTo>
                        <a:pt x="430" y="178"/>
                      </a:lnTo>
                      <a:lnTo>
                        <a:pt x="433" y="171"/>
                      </a:lnTo>
                      <a:lnTo>
                        <a:pt x="441" y="162"/>
                      </a:lnTo>
                      <a:lnTo>
                        <a:pt x="441" y="157"/>
                      </a:lnTo>
                      <a:lnTo>
                        <a:pt x="450" y="151"/>
                      </a:lnTo>
                      <a:lnTo>
                        <a:pt x="453" y="157"/>
                      </a:lnTo>
                      <a:lnTo>
                        <a:pt x="429" y="221"/>
                      </a:lnTo>
                      <a:lnTo>
                        <a:pt x="422" y="241"/>
                      </a:lnTo>
                      <a:lnTo>
                        <a:pt x="419" y="260"/>
                      </a:lnTo>
                      <a:lnTo>
                        <a:pt x="422" y="268"/>
                      </a:lnTo>
                      <a:lnTo>
                        <a:pt x="412" y="296"/>
                      </a:lnTo>
                      <a:lnTo>
                        <a:pt x="410" y="308"/>
                      </a:lnTo>
                      <a:lnTo>
                        <a:pt x="414" y="322"/>
                      </a:lnTo>
                      <a:lnTo>
                        <a:pt x="411" y="338"/>
                      </a:lnTo>
                      <a:lnTo>
                        <a:pt x="408" y="346"/>
                      </a:lnTo>
                      <a:lnTo>
                        <a:pt x="410" y="351"/>
                      </a:lnTo>
                      <a:lnTo>
                        <a:pt x="404" y="365"/>
                      </a:lnTo>
                      <a:lnTo>
                        <a:pt x="403" y="379"/>
                      </a:lnTo>
                      <a:lnTo>
                        <a:pt x="404" y="385"/>
                      </a:lnTo>
                      <a:lnTo>
                        <a:pt x="404" y="392"/>
                      </a:lnTo>
                      <a:lnTo>
                        <a:pt x="407" y="405"/>
                      </a:lnTo>
                      <a:lnTo>
                        <a:pt x="414" y="422"/>
                      </a:lnTo>
                      <a:lnTo>
                        <a:pt x="418" y="432"/>
                      </a:lnTo>
                      <a:lnTo>
                        <a:pt x="416" y="441"/>
                      </a:lnTo>
                      <a:lnTo>
                        <a:pt x="416" y="446"/>
                      </a:lnTo>
                      <a:lnTo>
                        <a:pt x="419" y="459"/>
                      </a:lnTo>
                      <a:lnTo>
                        <a:pt x="404" y="461"/>
                      </a:lnTo>
                      <a:lnTo>
                        <a:pt x="393" y="462"/>
                      </a:lnTo>
                      <a:lnTo>
                        <a:pt x="387" y="462"/>
                      </a:lnTo>
                      <a:lnTo>
                        <a:pt x="383" y="462"/>
                      </a:lnTo>
                      <a:lnTo>
                        <a:pt x="379" y="464"/>
                      </a:lnTo>
                      <a:lnTo>
                        <a:pt x="354" y="465"/>
                      </a:lnTo>
                      <a:lnTo>
                        <a:pt x="350" y="466"/>
                      </a:lnTo>
                      <a:lnTo>
                        <a:pt x="347" y="466"/>
                      </a:lnTo>
                      <a:lnTo>
                        <a:pt x="344" y="466"/>
                      </a:lnTo>
                      <a:lnTo>
                        <a:pt x="343" y="466"/>
                      </a:lnTo>
                    </a:path>
                  </a:pathLst>
                </a:custGeom>
                <a:solidFill>
                  <a:srgbClr val="A8DAA6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6" name="Freeform 229"/>
                <p:cNvSpPr>
                  <a:spLocks/>
                </p:cNvSpPr>
                <p:nvPr/>
              </p:nvSpPr>
              <p:spPr bwMode="auto">
                <a:xfrm>
                  <a:off x="5393728" y="2673175"/>
                  <a:ext cx="546100" cy="896938"/>
                </a:xfrm>
                <a:custGeom>
                  <a:avLst/>
                  <a:gdLst>
                    <a:gd name="T0" fmla="*/ 2147483647 w 346"/>
                    <a:gd name="T1" fmla="*/ 2147483647 h 609"/>
                    <a:gd name="T2" fmla="*/ 2147483647 w 346"/>
                    <a:gd name="T3" fmla="*/ 2147483647 h 609"/>
                    <a:gd name="T4" fmla="*/ 2147483647 w 346"/>
                    <a:gd name="T5" fmla="*/ 2147483647 h 609"/>
                    <a:gd name="T6" fmla="*/ 2147483647 w 346"/>
                    <a:gd name="T7" fmla="*/ 2147483647 h 609"/>
                    <a:gd name="T8" fmla="*/ 2147483647 w 346"/>
                    <a:gd name="T9" fmla="*/ 2147483647 h 609"/>
                    <a:gd name="T10" fmla="*/ 2147483647 w 346"/>
                    <a:gd name="T11" fmla="*/ 2147483647 h 609"/>
                    <a:gd name="T12" fmla="*/ 2147483647 w 346"/>
                    <a:gd name="T13" fmla="*/ 2147483647 h 609"/>
                    <a:gd name="T14" fmla="*/ 2147483647 w 346"/>
                    <a:gd name="T15" fmla="*/ 2147483647 h 609"/>
                    <a:gd name="T16" fmla="*/ 2147483647 w 346"/>
                    <a:gd name="T17" fmla="*/ 2147483647 h 609"/>
                    <a:gd name="T18" fmla="*/ 2147483647 w 346"/>
                    <a:gd name="T19" fmla="*/ 2147483647 h 609"/>
                    <a:gd name="T20" fmla="*/ 2147483647 w 346"/>
                    <a:gd name="T21" fmla="*/ 2147483647 h 609"/>
                    <a:gd name="T22" fmla="*/ 2147483647 w 346"/>
                    <a:gd name="T23" fmla="*/ 2147483647 h 609"/>
                    <a:gd name="T24" fmla="*/ 2147483647 w 346"/>
                    <a:gd name="T25" fmla="*/ 2147483647 h 609"/>
                    <a:gd name="T26" fmla="*/ 2147483647 w 346"/>
                    <a:gd name="T27" fmla="*/ 2147483647 h 609"/>
                    <a:gd name="T28" fmla="*/ 2147483647 w 346"/>
                    <a:gd name="T29" fmla="*/ 2147483647 h 609"/>
                    <a:gd name="T30" fmla="*/ 2147483647 w 346"/>
                    <a:gd name="T31" fmla="*/ 2147483647 h 609"/>
                    <a:gd name="T32" fmla="*/ 2147483647 w 346"/>
                    <a:gd name="T33" fmla="*/ 2147483647 h 609"/>
                    <a:gd name="T34" fmla="*/ 2147483647 w 346"/>
                    <a:gd name="T35" fmla="*/ 2147483647 h 609"/>
                    <a:gd name="T36" fmla="*/ 2147483647 w 346"/>
                    <a:gd name="T37" fmla="*/ 2147483647 h 609"/>
                    <a:gd name="T38" fmla="*/ 2147483647 w 346"/>
                    <a:gd name="T39" fmla="*/ 2147483647 h 609"/>
                    <a:gd name="T40" fmla="*/ 2147483647 w 346"/>
                    <a:gd name="T41" fmla="*/ 2147483647 h 609"/>
                    <a:gd name="T42" fmla="*/ 2147483647 w 346"/>
                    <a:gd name="T43" fmla="*/ 2147483647 h 609"/>
                    <a:gd name="T44" fmla="*/ 2147483647 w 346"/>
                    <a:gd name="T45" fmla="*/ 2147483647 h 609"/>
                    <a:gd name="T46" fmla="*/ 2147483647 w 346"/>
                    <a:gd name="T47" fmla="*/ 2147483647 h 609"/>
                    <a:gd name="T48" fmla="*/ 2147483647 w 346"/>
                    <a:gd name="T49" fmla="*/ 2147483647 h 609"/>
                    <a:gd name="T50" fmla="*/ 2147483647 w 346"/>
                    <a:gd name="T51" fmla="*/ 2147483647 h 609"/>
                    <a:gd name="T52" fmla="*/ 2147483647 w 346"/>
                    <a:gd name="T53" fmla="*/ 2147483647 h 609"/>
                    <a:gd name="T54" fmla="*/ 2147483647 w 346"/>
                    <a:gd name="T55" fmla="*/ 2147483647 h 609"/>
                    <a:gd name="T56" fmla="*/ 2147483647 w 346"/>
                    <a:gd name="T57" fmla="*/ 2147483647 h 609"/>
                    <a:gd name="T58" fmla="*/ 2147483647 w 346"/>
                    <a:gd name="T59" fmla="*/ 2147483647 h 609"/>
                    <a:gd name="T60" fmla="*/ 2147483647 w 346"/>
                    <a:gd name="T61" fmla="*/ 2147483647 h 609"/>
                    <a:gd name="T62" fmla="*/ 2147483647 w 346"/>
                    <a:gd name="T63" fmla="*/ 2147483647 h 609"/>
                    <a:gd name="T64" fmla="*/ 2147483647 w 346"/>
                    <a:gd name="T65" fmla="*/ 2147483647 h 609"/>
                    <a:gd name="T66" fmla="*/ 2147483647 w 346"/>
                    <a:gd name="T67" fmla="*/ 2147483647 h 609"/>
                    <a:gd name="T68" fmla="*/ 2147483647 w 346"/>
                    <a:gd name="T69" fmla="*/ 2147483647 h 609"/>
                    <a:gd name="T70" fmla="*/ 2147483647 w 346"/>
                    <a:gd name="T71" fmla="*/ 2147483647 h 609"/>
                    <a:gd name="T72" fmla="*/ 2147483647 w 346"/>
                    <a:gd name="T73" fmla="*/ 2147483647 h 609"/>
                    <a:gd name="T74" fmla="*/ 2147483647 w 346"/>
                    <a:gd name="T75" fmla="*/ 2147483647 h 609"/>
                    <a:gd name="T76" fmla="*/ 2147483647 w 346"/>
                    <a:gd name="T77" fmla="*/ 2147483647 h 609"/>
                    <a:gd name="T78" fmla="*/ 2147483647 w 346"/>
                    <a:gd name="T79" fmla="*/ 2147483647 h 609"/>
                    <a:gd name="T80" fmla="*/ 2147483647 w 346"/>
                    <a:gd name="T81" fmla="*/ 2147483647 h 609"/>
                    <a:gd name="T82" fmla="*/ 2147483647 w 346"/>
                    <a:gd name="T83" fmla="*/ 2147483647 h 609"/>
                    <a:gd name="T84" fmla="*/ 2147483647 w 346"/>
                    <a:gd name="T85" fmla="*/ 2147483647 h 609"/>
                    <a:gd name="T86" fmla="*/ 2147483647 w 346"/>
                    <a:gd name="T87" fmla="*/ 2147483647 h 609"/>
                    <a:gd name="T88" fmla="*/ 2147483647 w 346"/>
                    <a:gd name="T89" fmla="*/ 2147483647 h 609"/>
                    <a:gd name="T90" fmla="*/ 2147483647 w 346"/>
                    <a:gd name="T91" fmla="*/ 2147483647 h 609"/>
                    <a:gd name="T92" fmla="*/ 2147483647 w 346"/>
                    <a:gd name="T93" fmla="*/ 2147483647 h 609"/>
                    <a:gd name="T94" fmla="*/ 2147483647 w 346"/>
                    <a:gd name="T95" fmla="*/ 2147483647 h 609"/>
                    <a:gd name="T96" fmla="*/ 2147483647 w 346"/>
                    <a:gd name="T97" fmla="*/ 2147483647 h 609"/>
                    <a:gd name="T98" fmla="*/ 2147483647 w 346"/>
                    <a:gd name="T99" fmla="*/ 2147483647 h 609"/>
                    <a:gd name="T100" fmla="*/ 2147483647 w 346"/>
                    <a:gd name="T101" fmla="*/ 2147483647 h 609"/>
                    <a:gd name="T102" fmla="*/ 2147483647 w 346"/>
                    <a:gd name="T103" fmla="*/ 2147483647 h 609"/>
                    <a:gd name="T104" fmla="*/ 2147483647 w 346"/>
                    <a:gd name="T105" fmla="*/ 2147483647 h 609"/>
                    <a:gd name="T106" fmla="*/ 2147483647 w 346"/>
                    <a:gd name="T107" fmla="*/ 2147483647 h 609"/>
                    <a:gd name="T108" fmla="*/ 2147483647 w 346"/>
                    <a:gd name="T109" fmla="*/ 2147483647 h 609"/>
                    <a:gd name="T110" fmla="*/ 2147483647 w 346"/>
                    <a:gd name="T111" fmla="*/ 2147483647 h 609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346"/>
                    <a:gd name="T169" fmla="*/ 0 h 609"/>
                    <a:gd name="T170" fmla="*/ 346 w 346"/>
                    <a:gd name="T171" fmla="*/ 609 h 609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346" h="609">
                      <a:moveTo>
                        <a:pt x="0" y="272"/>
                      </a:moveTo>
                      <a:lnTo>
                        <a:pt x="0" y="267"/>
                      </a:lnTo>
                      <a:lnTo>
                        <a:pt x="4" y="254"/>
                      </a:lnTo>
                      <a:lnTo>
                        <a:pt x="5" y="253"/>
                      </a:lnTo>
                      <a:lnTo>
                        <a:pt x="9" y="250"/>
                      </a:lnTo>
                      <a:lnTo>
                        <a:pt x="8" y="231"/>
                      </a:lnTo>
                      <a:lnTo>
                        <a:pt x="23" y="224"/>
                      </a:lnTo>
                      <a:lnTo>
                        <a:pt x="26" y="220"/>
                      </a:lnTo>
                      <a:lnTo>
                        <a:pt x="27" y="220"/>
                      </a:lnTo>
                      <a:lnTo>
                        <a:pt x="29" y="217"/>
                      </a:lnTo>
                      <a:lnTo>
                        <a:pt x="29" y="210"/>
                      </a:lnTo>
                      <a:lnTo>
                        <a:pt x="38" y="182"/>
                      </a:lnTo>
                      <a:lnTo>
                        <a:pt x="38" y="175"/>
                      </a:lnTo>
                      <a:lnTo>
                        <a:pt x="33" y="166"/>
                      </a:lnTo>
                      <a:lnTo>
                        <a:pt x="23" y="156"/>
                      </a:lnTo>
                      <a:lnTo>
                        <a:pt x="26" y="146"/>
                      </a:lnTo>
                      <a:lnTo>
                        <a:pt x="27" y="142"/>
                      </a:lnTo>
                      <a:lnTo>
                        <a:pt x="31" y="137"/>
                      </a:lnTo>
                      <a:lnTo>
                        <a:pt x="48" y="132"/>
                      </a:lnTo>
                      <a:lnTo>
                        <a:pt x="72" y="124"/>
                      </a:lnTo>
                      <a:lnTo>
                        <a:pt x="82" y="117"/>
                      </a:lnTo>
                      <a:lnTo>
                        <a:pt x="84" y="99"/>
                      </a:lnTo>
                      <a:lnTo>
                        <a:pt x="86" y="96"/>
                      </a:lnTo>
                      <a:lnTo>
                        <a:pt x="89" y="94"/>
                      </a:lnTo>
                      <a:lnTo>
                        <a:pt x="90" y="94"/>
                      </a:lnTo>
                      <a:lnTo>
                        <a:pt x="95" y="83"/>
                      </a:lnTo>
                      <a:lnTo>
                        <a:pt x="95" y="77"/>
                      </a:lnTo>
                      <a:lnTo>
                        <a:pt x="95" y="69"/>
                      </a:lnTo>
                      <a:lnTo>
                        <a:pt x="95" y="66"/>
                      </a:lnTo>
                      <a:lnTo>
                        <a:pt x="93" y="56"/>
                      </a:lnTo>
                      <a:lnTo>
                        <a:pt x="83" y="51"/>
                      </a:lnTo>
                      <a:lnTo>
                        <a:pt x="80" y="49"/>
                      </a:lnTo>
                      <a:lnTo>
                        <a:pt x="75" y="47"/>
                      </a:lnTo>
                      <a:lnTo>
                        <a:pt x="72" y="44"/>
                      </a:lnTo>
                      <a:lnTo>
                        <a:pt x="66" y="30"/>
                      </a:lnTo>
                      <a:lnTo>
                        <a:pt x="54" y="23"/>
                      </a:lnTo>
                      <a:lnTo>
                        <a:pt x="52" y="19"/>
                      </a:lnTo>
                      <a:lnTo>
                        <a:pt x="52" y="18"/>
                      </a:lnTo>
                      <a:lnTo>
                        <a:pt x="57" y="16"/>
                      </a:lnTo>
                      <a:lnTo>
                        <a:pt x="65" y="16"/>
                      </a:lnTo>
                      <a:lnTo>
                        <a:pt x="69" y="16"/>
                      </a:lnTo>
                      <a:lnTo>
                        <a:pt x="93" y="13"/>
                      </a:lnTo>
                      <a:lnTo>
                        <a:pt x="100" y="13"/>
                      </a:lnTo>
                      <a:lnTo>
                        <a:pt x="109" y="13"/>
                      </a:lnTo>
                      <a:lnTo>
                        <a:pt x="112" y="13"/>
                      </a:lnTo>
                      <a:lnTo>
                        <a:pt x="116" y="12"/>
                      </a:lnTo>
                      <a:lnTo>
                        <a:pt x="133" y="12"/>
                      </a:lnTo>
                      <a:lnTo>
                        <a:pt x="143" y="11"/>
                      </a:lnTo>
                      <a:lnTo>
                        <a:pt x="151" y="11"/>
                      </a:lnTo>
                      <a:lnTo>
                        <a:pt x="153" y="11"/>
                      </a:lnTo>
                      <a:lnTo>
                        <a:pt x="162" y="9"/>
                      </a:lnTo>
                      <a:lnTo>
                        <a:pt x="179" y="8"/>
                      </a:lnTo>
                      <a:lnTo>
                        <a:pt x="187" y="8"/>
                      </a:lnTo>
                      <a:lnTo>
                        <a:pt x="193" y="8"/>
                      </a:lnTo>
                      <a:lnTo>
                        <a:pt x="198" y="6"/>
                      </a:lnTo>
                      <a:lnTo>
                        <a:pt x="201" y="6"/>
                      </a:lnTo>
                      <a:lnTo>
                        <a:pt x="203" y="6"/>
                      </a:lnTo>
                      <a:lnTo>
                        <a:pt x="205" y="6"/>
                      </a:lnTo>
                      <a:lnTo>
                        <a:pt x="208" y="6"/>
                      </a:lnTo>
                      <a:lnTo>
                        <a:pt x="212" y="5"/>
                      </a:lnTo>
                      <a:lnTo>
                        <a:pt x="237" y="4"/>
                      </a:lnTo>
                      <a:lnTo>
                        <a:pt x="242" y="2"/>
                      </a:lnTo>
                      <a:lnTo>
                        <a:pt x="246" y="2"/>
                      </a:lnTo>
                      <a:lnTo>
                        <a:pt x="251" y="2"/>
                      </a:lnTo>
                      <a:lnTo>
                        <a:pt x="262" y="1"/>
                      </a:lnTo>
                      <a:lnTo>
                        <a:pt x="278" y="0"/>
                      </a:lnTo>
                      <a:lnTo>
                        <a:pt x="278" y="12"/>
                      </a:lnTo>
                      <a:lnTo>
                        <a:pt x="279" y="26"/>
                      </a:lnTo>
                      <a:lnTo>
                        <a:pt x="285" y="36"/>
                      </a:lnTo>
                      <a:lnTo>
                        <a:pt x="294" y="52"/>
                      </a:lnTo>
                      <a:lnTo>
                        <a:pt x="300" y="65"/>
                      </a:lnTo>
                      <a:lnTo>
                        <a:pt x="308" y="81"/>
                      </a:lnTo>
                      <a:lnTo>
                        <a:pt x="311" y="99"/>
                      </a:lnTo>
                      <a:lnTo>
                        <a:pt x="311" y="102"/>
                      </a:lnTo>
                      <a:lnTo>
                        <a:pt x="311" y="108"/>
                      </a:lnTo>
                      <a:lnTo>
                        <a:pt x="313" y="119"/>
                      </a:lnTo>
                      <a:lnTo>
                        <a:pt x="313" y="123"/>
                      </a:lnTo>
                      <a:lnTo>
                        <a:pt x="313" y="127"/>
                      </a:lnTo>
                      <a:lnTo>
                        <a:pt x="313" y="128"/>
                      </a:lnTo>
                      <a:lnTo>
                        <a:pt x="313" y="132"/>
                      </a:lnTo>
                      <a:lnTo>
                        <a:pt x="315" y="141"/>
                      </a:lnTo>
                      <a:lnTo>
                        <a:pt x="315" y="145"/>
                      </a:lnTo>
                      <a:lnTo>
                        <a:pt x="315" y="149"/>
                      </a:lnTo>
                      <a:lnTo>
                        <a:pt x="317" y="157"/>
                      </a:lnTo>
                      <a:lnTo>
                        <a:pt x="317" y="159"/>
                      </a:lnTo>
                      <a:lnTo>
                        <a:pt x="317" y="164"/>
                      </a:lnTo>
                      <a:lnTo>
                        <a:pt x="319" y="186"/>
                      </a:lnTo>
                      <a:lnTo>
                        <a:pt x="321" y="199"/>
                      </a:lnTo>
                      <a:lnTo>
                        <a:pt x="321" y="206"/>
                      </a:lnTo>
                      <a:lnTo>
                        <a:pt x="322" y="214"/>
                      </a:lnTo>
                      <a:lnTo>
                        <a:pt x="322" y="216"/>
                      </a:lnTo>
                      <a:lnTo>
                        <a:pt x="322" y="224"/>
                      </a:lnTo>
                      <a:lnTo>
                        <a:pt x="324" y="234"/>
                      </a:lnTo>
                      <a:lnTo>
                        <a:pt x="325" y="250"/>
                      </a:lnTo>
                      <a:lnTo>
                        <a:pt x="325" y="253"/>
                      </a:lnTo>
                      <a:lnTo>
                        <a:pt x="326" y="260"/>
                      </a:lnTo>
                      <a:lnTo>
                        <a:pt x="328" y="279"/>
                      </a:lnTo>
                      <a:lnTo>
                        <a:pt x="329" y="288"/>
                      </a:lnTo>
                      <a:lnTo>
                        <a:pt x="331" y="300"/>
                      </a:lnTo>
                      <a:lnTo>
                        <a:pt x="332" y="310"/>
                      </a:lnTo>
                      <a:lnTo>
                        <a:pt x="332" y="321"/>
                      </a:lnTo>
                      <a:lnTo>
                        <a:pt x="333" y="324"/>
                      </a:lnTo>
                      <a:lnTo>
                        <a:pt x="335" y="337"/>
                      </a:lnTo>
                      <a:lnTo>
                        <a:pt x="331" y="347"/>
                      </a:lnTo>
                      <a:lnTo>
                        <a:pt x="331" y="350"/>
                      </a:lnTo>
                      <a:lnTo>
                        <a:pt x="332" y="349"/>
                      </a:lnTo>
                      <a:lnTo>
                        <a:pt x="329" y="360"/>
                      </a:lnTo>
                      <a:lnTo>
                        <a:pt x="331" y="365"/>
                      </a:lnTo>
                      <a:lnTo>
                        <a:pt x="335" y="376"/>
                      </a:lnTo>
                      <a:lnTo>
                        <a:pt x="340" y="386"/>
                      </a:lnTo>
                      <a:lnTo>
                        <a:pt x="339" y="387"/>
                      </a:lnTo>
                      <a:lnTo>
                        <a:pt x="339" y="390"/>
                      </a:lnTo>
                      <a:lnTo>
                        <a:pt x="340" y="391"/>
                      </a:lnTo>
                      <a:lnTo>
                        <a:pt x="345" y="404"/>
                      </a:lnTo>
                      <a:lnTo>
                        <a:pt x="335" y="421"/>
                      </a:lnTo>
                      <a:lnTo>
                        <a:pt x="333" y="423"/>
                      </a:lnTo>
                      <a:lnTo>
                        <a:pt x="332" y="432"/>
                      </a:lnTo>
                      <a:lnTo>
                        <a:pt x="326" y="434"/>
                      </a:lnTo>
                      <a:lnTo>
                        <a:pt x="328" y="441"/>
                      </a:lnTo>
                      <a:lnTo>
                        <a:pt x="325" y="447"/>
                      </a:lnTo>
                      <a:lnTo>
                        <a:pt x="311" y="461"/>
                      </a:lnTo>
                      <a:lnTo>
                        <a:pt x="308" y="461"/>
                      </a:lnTo>
                      <a:lnTo>
                        <a:pt x="310" y="461"/>
                      </a:lnTo>
                      <a:lnTo>
                        <a:pt x="310" y="463"/>
                      </a:lnTo>
                      <a:lnTo>
                        <a:pt x="311" y="475"/>
                      </a:lnTo>
                      <a:lnTo>
                        <a:pt x="310" y="483"/>
                      </a:lnTo>
                      <a:lnTo>
                        <a:pt x="304" y="501"/>
                      </a:lnTo>
                      <a:lnTo>
                        <a:pt x="306" y="502"/>
                      </a:lnTo>
                      <a:lnTo>
                        <a:pt x="311" y="511"/>
                      </a:lnTo>
                      <a:lnTo>
                        <a:pt x="304" y="520"/>
                      </a:lnTo>
                      <a:lnTo>
                        <a:pt x="301" y="530"/>
                      </a:lnTo>
                      <a:lnTo>
                        <a:pt x="304" y="535"/>
                      </a:lnTo>
                      <a:lnTo>
                        <a:pt x="304" y="537"/>
                      </a:lnTo>
                      <a:lnTo>
                        <a:pt x="311" y="542"/>
                      </a:lnTo>
                      <a:lnTo>
                        <a:pt x="306" y="547"/>
                      </a:lnTo>
                      <a:lnTo>
                        <a:pt x="296" y="549"/>
                      </a:lnTo>
                      <a:lnTo>
                        <a:pt x="287" y="555"/>
                      </a:lnTo>
                      <a:lnTo>
                        <a:pt x="286" y="556"/>
                      </a:lnTo>
                      <a:lnTo>
                        <a:pt x="285" y="555"/>
                      </a:lnTo>
                      <a:lnTo>
                        <a:pt x="282" y="553"/>
                      </a:lnTo>
                      <a:lnTo>
                        <a:pt x="276" y="573"/>
                      </a:lnTo>
                      <a:lnTo>
                        <a:pt x="283" y="587"/>
                      </a:lnTo>
                      <a:lnTo>
                        <a:pt x="279" y="594"/>
                      </a:lnTo>
                      <a:lnTo>
                        <a:pt x="278" y="594"/>
                      </a:lnTo>
                      <a:lnTo>
                        <a:pt x="272" y="594"/>
                      </a:lnTo>
                      <a:lnTo>
                        <a:pt x="267" y="588"/>
                      </a:lnTo>
                      <a:lnTo>
                        <a:pt x="255" y="587"/>
                      </a:lnTo>
                      <a:lnTo>
                        <a:pt x="240" y="580"/>
                      </a:lnTo>
                      <a:lnTo>
                        <a:pt x="239" y="580"/>
                      </a:lnTo>
                      <a:lnTo>
                        <a:pt x="235" y="580"/>
                      </a:lnTo>
                      <a:lnTo>
                        <a:pt x="223" y="595"/>
                      </a:lnTo>
                      <a:lnTo>
                        <a:pt x="221" y="599"/>
                      </a:lnTo>
                      <a:lnTo>
                        <a:pt x="219" y="601"/>
                      </a:lnTo>
                      <a:lnTo>
                        <a:pt x="222" y="606"/>
                      </a:lnTo>
                      <a:lnTo>
                        <a:pt x="214" y="599"/>
                      </a:lnTo>
                      <a:lnTo>
                        <a:pt x="214" y="608"/>
                      </a:lnTo>
                      <a:lnTo>
                        <a:pt x="210" y="606"/>
                      </a:lnTo>
                      <a:lnTo>
                        <a:pt x="204" y="603"/>
                      </a:lnTo>
                      <a:lnTo>
                        <a:pt x="194" y="581"/>
                      </a:lnTo>
                      <a:lnTo>
                        <a:pt x="191" y="581"/>
                      </a:lnTo>
                      <a:lnTo>
                        <a:pt x="190" y="574"/>
                      </a:lnTo>
                      <a:lnTo>
                        <a:pt x="191" y="571"/>
                      </a:lnTo>
                      <a:lnTo>
                        <a:pt x="194" y="571"/>
                      </a:lnTo>
                      <a:lnTo>
                        <a:pt x="196" y="567"/>
                      </a:lnTo>
                      <a:lnTo>
                        <a:pt x="186" y="547"/>
                      </a:lnTo>
                      <a:lnTo>
                        <a:pt x="187" y="541"/>
                      </a:lnTo>
                      <a:lnTo>
                        <a:pt x="172" y="527"/>
                      </a:lnTo>
                      <a:lnTo>
                        <a:pt x="172" y="523"/>
                      </a:lnTo>
                      <a:lnTo>
                        <a:pt x="159" y="515"/>
                      </a:lnTo>
                      <a:lnTo>
                        <a:pt x="154" y="515"/>
                      </a:lnTo>
                      <a:lnTo>
                        <a:pt x="148" y="516"/>
                      </a:lnTo>
                      <a:lnTo>
                        <a:pt x="143" y="506"/>
                      </a:lnTo>
                      <a:lnTo>
                        <a:pt x="132" y="497"/>
                      </a:lnTo>
                      <a:lnTo>
                        <a:pt x="125" y="494"/>
                      </a:lnTo>
                      <a:lnTo>
                        <a:pt x="121" y="491"/>
                      </a:lnTo>
                      <a:lnTo>
                        <a:pt x="119" y="491"/>
                      </a:lnTo>
                      <a:lnTo>
                        <a:pt x="109" y="481"/>
                      </a:lnTo>
                      <a:lnTo>
                        <a:pt x="109" y="477"/>
                      </a:lnTo>
                      <a:lnTo>
                        <a:pt x="109" y="463"/>
                      </a:lnTo>
                      <a:lnTo>
                        <a:pt x="115" y="451"/>
                      </a:lnTo>
                      <a:lnTo>
                        <a:pt x="115" y="448"/>
                      </a:lnTo>
                      <a:lnTo>
                        <a:pt x="116" y="447"/>
                      </a:lnTo>
                      <a:lnTo>
                        <a:pt x="116" y="445"/>
                      </a:lnTo>
                      <a:lnTo>
                        <a:pt x="122" y="436"/>
                      </a:lnTo>
                      <a:lnTo>
                        <a:pt x="122" y="433"/>
                      </a:lnTo>
                      <a:lnTo>
                        <a:pt x="121" y="423"/>
                      </a:lnTo>
                      <a:lnTo>
                        <a:pt x="122" y="421"/>
                      </a:lnTo>
                      <a:lnTo>
                        <a:pt x="125" y="418"/>
                      </a:lnTo>
                      <a:lnTo>
                        <a:pt x="125" y="416"/>
                      </a:lnTo>
                      <a:lnTo>
                        <a:pt x="125" y="411"/>
                      </a:lnTo>
                      <a:lnTo>
                        <a:pt x="114" y="404"/>
                      </a:lnTo>
                      <a:lnTo>
                        <a:pt x="111" y="404"/>
                      </a:lnTo>
                      <a:lnTo>
                        <a:pt x="107" y="404"/>
                      </a:lnTo>
                      <a:lnTo>
                        <a:pt x="102" y="401"/>
                      </a:lnTo>
                      <a:lnTo>
                        <a:pt x="95" y="401"/>
                      </a:lnTo>
                      <a:lnTo>
                        <a:pt x="89" y="411"/>
                      </a:lnTo>
                      <a:lnTo>
                        <a:pt x="86" y="412"/>
                      </a:lnTo>
                      <a:lnTo>
                        <a:pt x="79" y="405"/>
                      </a:lnTo>
                      <a:lnTo>
                        <a:pt x="76" y="398"/>
                      </a:lnTo>
                      <a:lnTo>
                        <a:pt x="75" y="386"/>
                      </a:lnTo>
                      <a:lnTo>
                        <a:pt x="72" y="375"/>
                      </a:lnTo>
                      <a:lnTo>
                        <a:pt x="69" y="371"/>
                      </a:lnTo>
                      <a:lnTo>
                        <a:pt x="61" y="362"/>
                      </a:lnTo>
                      <a:lnTo>
                        <a:pt x="52" y="357"/>
                      </a:lnTo>
                      <a:lnTo>
                        <a:pt x="47" y="354"/>
                      </a:lnTo>
                      <a:lnTo>
                        <a:pt x="37" y="343"/>
                      </a:lnTo>
                      <a:lnTo>
                        <a:pt x="33" y="342"/>
                      </a:lnTo>
                      <a:lnTo>
                        <a:pt x="31" y="336"/>
                      </a:lnTo>
                      <a:lnTo>
                        <a:pt x="23" y="331"/>
                      </a:lnTo>
                      <a:lnTo>
                        <a:pt x="22" y="329"/>
                      </a:lnTo>
                      <a:lnTo>
                        <a:pt x="19" y="328"/>
                      </a:lnTo>
                      <a:lnTo>
                        <a:pt x="15" y="321"/>
                      </a:lnTo>
                      <a:lnTo>
                        <a:pt x="15" y="319"/>
                      </a:lnTo>
                      <a:lnTo>
                        <a:pt x="13" y="314"/>
                      </a:lnTo>
                      <a:lnTo>
                        <a:pt x="6" y="307"/>
                      </a:lnTo>
                      <a:lnTo>
                        <a:pt x="6" y="300"/>
                      </a:lnTo>
                      <a:lnTo>
                        <a:pt x="4" y="294"/>
                      </a:lnTo>
                      <a:lnTo>
                        <a:pt x="0" y="281"/>
                      </a:lnTo>
                      <a:lnTo>
                        <a:pt x="0" y="272"/>
                      </a:lnTo>
                    </a:path>
                  </a:pathLst>
                </a:custGeom>
                <a:solidFill>
                  <a:srgbClr val="67BD62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7" name="Freeform 230"/>
                <p:cNvSpPr>
                  <a:spLocks/>
                </p:cNvSpPr>
                <p:nvPr/>
              </p:nvSpPr>
              <p:spPr bwMode="auto">
                <a:xfrm>
                  <a:off x="4726979" y="2549351"/>
                  <a:ext cx="820737" cy="501650"/>
                </a:xfrm>
                <a:custGeom>
                  <a:avLst/>
                  <a:gdLst>
                    <a:gd name="T0" fmla="*/ 2147483647 w 519"/>
                    <a:gd name="T1" fmla="*/ 2147483647 h 341"/>
                    <a:gd name="T2" fmla="*/ 2147483647 w 519"/>
                    <a:gd name="T3" fmla="*/ 2147483647 h 341"/>
                    <a:gd name="T4" fmla="*/ 2147483647 w 519"/>
                    <a:gd name="T5" fmla="*/ 2147483647 h 341"/>
                    <a:gd name="T6" fmla="*/ 2147483647 w 519"/>
                    <a:gd name="T7" fmla="*/ 2147483647 h 341"/>
                    <a:gd name="T8" fmla="*/ 2147483647 w 519"/>
                    <a:gd name="T9" fmla="*/ 2147483647 h 341"/>
                    <a:gd name="T10" fmla="*/ 2147483647 w 519"/>
                    <a:gd name="T11" fmla="*/ 2147483647 h 341"/>
                    <a:gd name="T12" fmla="*/ 2147483647 w 519"/>
                    <a:gd name="T13" fmla="*/ 2147483647 h 341"/>
                    <a:gd name="T14" fmla="*/ 2147483647 w 519"/>
                    <a:gd name="T15" fmla="*/ 2147483647 h 341"/>
                    <a:gd name="T16" fmla="*/ 2147483647 w 519"/>
                    <a:gd name="T17" fmla="*/ 2147483647 h 341"/>
                    <a:gd name="T18" fmla="*/ 2147483647 w 519"/>
                    <a:gd name="T19" fmla="*/ 2147483647 h 341"/>
                    <a:gd name="T20" fmla="*/ 2147483647 w 519"/>
                    <a:gd name="T21" fmla="*/ 2147483647 h 341"/>
                    <a:gd name="T22" fmla="*/ 2147483647 w 519"/>
                    <a:gd name="T23" fmla="*/ 2147483647 h 341"/>
                    <a:gd name="T24" fmla="*/ 0 w 519"/>
                    <a:gd name="T25" fmla="*/ 2147483647 h 341"/>
                    <a:gd name="T26" fmla="*/ 2147483647 w 519"/>
                    <a:gd name="T27" fmla="*/ 2147483647 h 341"/>
                    <a:gd name="T28" fmla="*/ 2147483647 w 519"/>
                    <a:gd name="T29" fmla="*/ 2147483647 h 341"/>
                    <a:gd name="T30" fmla="*/ 2147483647 w 519"/>
                    <a:gd name="T31" fmla="*/ 2147483647 h 341"/>
                    <a:gd name="T32" fmla="*/ 2147483647 w 519"/>
                    <a:gd name="T33" fmla="*/ 2147483647 h 341"/>
                    <a:gd name="T34" fmla="*/ 2147483647 w 519"/>
                    <a:gd name="T35" fmla="*/ 2147483647 h 341"/>
                    <a:gd name="T36" fmla="*/ 2147483647 w 519"/>
                    <a:gd name="T37" fmla="*/ 2147483647 h 341"/>
                    <a:gd name="T38" fmla="*/ 2147483647 w 519"/>
                    <a:gd name="T39" fmla="*/ 2147483647 h 341"/>
                    <a:gd name="T40" fmla="*/ 2147483647 w 519"/>
                    <a:gd name="T41" fmla="*/ 2147483647 h 341"/>
                    <a:gd name="T42" fmla="*/ 2147483647 w 519"/>
                    <a:gd name="T43" fmla="*/ 2147483647 h 341"/>
                    <a:gd name="T44" fmla="*/ 2147483647 w 519"/>
                    <a:gd name="T45" fmla="*/ 2147483647 h 341"/>
                    <a:gd name="T46" fmla="*/ 2147483647 w 519"/>
                    <a:gd name="T47" fmla="*/ 2147483647 h 341"/>
                    <a:gd name="T48" fmla="*/ 2147483647 w 519"/>
                    <a:gd name="T49" fmla="*/ 2147483647 h 341"/>
                    <a:gd name="T50" fmla="*/ 2147483647 w 519"/>
                    <a:gd name="T51" fmla="*/ 2147483647 h 341"/>
                    <a:gd name="T52" fmla="*/ 2147483647 w 519"/>
                    <a:gd name="T53" fmla="*/ 2147483647 h 341"/>
                    <a:gd name="T54" fmla="*/ 2147483647 w 519"/>
                    <a:gd name="T55" fmla="*/ 2147483647 h 341"/>
                    <a:gd name="T56" fmla="*/ 2147483647 w 519"/>
                    <a:gd name="T57" fmla="*/ 2147483647 h 341"/>
                    <a:gd name="T58" fmla="*/ 2147483647 w 519"/>
                    <a:gd name="T59" fmla="*/ 2147483647 h 341"/>
                    <a:gd name="T60" fmla="*/ 2147483647 w 519"/>
                    <a:gd name="T61" fmla="*/ 2147483647 h 341"/>
                    <a:gd name="T62" fmla="*/ 2147483647 w 519"/>
                    <a:gd name="T63" fmla="*/ 2147483647 h 341"/>
                    <a:gd name="T64" fmla="*/ 2147483647 w 519"/>
                    <a:gd name="T65" fmla="*/ 2147483647 h 341"/>
                    <a:gd name="T66" fmla="*/ 2147483647 w 519"/>
                    <a:gd name="T67" fmla="*/ 2147483647 h 341"/>
                    <a:gd name="T68" fmla="*/ 2147483647 w 519"/>
                    <a:gd name="T69" fmla="*/ 2147483647 h 341"/>
                    <a:gd name="T70" fmla="*/ 2147483647 w 519"/>
                    <a:gd name="T71" fmla="*/ 2147483647 h 341"/>
                    <a:gd name="T72" fmla="*/ 2147483647 w 519"/>
                    <a:gd name="T73" fmla="*/ 2147483647 h 341"/>
                    <a:gd name="T74" fmla="*/ 2147483647 w 519"/>
                    <a:gd name="T75" fmla="*/ 2147483647 h 341"/>
                    <a:gd name="T76" fmla="*/ 2147483647 w 519"/>
                    <a:gd name="T77" fmla="*/ 2147483647 h 341"/>
                    <a:gd name="T78" fmla="*/ 2147483647 w 519"/>
                    <a:gd name="T79" fmla="*/ 2147483647 h 341"/>
                    <a:gd name="T80" fmla="*/ 2147483647 w 519"/>
                    <a:gd name="T81" fmla="*/ 2147483647 h 341"/>
                    <a:gd name="T82" fmla="*/ 2147483647 w 519"/>
                    <a:gd name="T83" fmla="*/ 2147483647 h 341"/>
                    <a:gd name="T84" fmla="*/ 2147483647 w 519"/>
                    <a:gd name="T85" fmla="*/ 2147483647 h 341"/>
                    <a:gd name="T86" fmla="*/ 2147483647 w 519"/>
                    <a:gd name="T87" fmla="*/ 2147483647 h 341"/>
                    <a:gd name="T88" fmla="*/ 2147483647 w 519"/>
                    <a:gd name="T89" fmla="*/ 2147483647 h 341"/>
                    <a:gd name="T90" fmla="*/ 2147483647 w 519"/>
                    <a:gd name="T91" fmla="*/ 2147483647 h 341"/>
                    <a:gd name="T92" fmla="*/ 2147483647 w 519"/>
                    <a:gd name="T93" fmla="*/ 2147483647 h 341"/>
                    <a:gd name="T94" fmla="*/ 2147483647 w 519"/>
                    <a:gd name="T95" fmla="*/ 2147483647 h 341"/>
                    <a:gd name="T96" fmla="*/ 2147483647 w 519"/>
                    <a:gd name="T97" fmla="*/ 2147483647 h 341"/>
                    <a:gd name="T98" fmla="*/ 2147483647 w 519"/>
                    <a:gd name="T99" fmla="*/ 2147483647 h 341"/>
                    <a:gd name="T100" fmla="*/ 2147483647 w 519"/>
                    <a:gd name="T101" fmla="*/ 2147483647 h 341"/>
                    <a:gd name="T102" fmla="*/ 2147483647 w 519"/>
                    <a:gd name="T103" fmla="*/ 2147483647 h 341"/>
                    <a:gd name="T104" fmla="*/ 2147483647 w 519"/>
                    <a:gd name="T105" fmla="*/ 2147483647 h 341"/>
                    <a:gd name="T106" fmla="*/ 2147483647 w 519"/>
                    <a:gd name="T107" fmla="*/ 2147483647 h 341"/>
                    <a:gd name="T108" fmla="*/ 2147483647 w 519"/>
                    <a:gd name="T109" fmla="*/ 2147483647 h 341"/>
                    <a:gd name="T110" fmla="*/ 2147483647 w 519"/>
                    <a:gd name="T111" fmla="*/ 2147483647 h 341"/>
                    <a:gd name="T112" fmla="*/ 2147483647 w 519"/>
                    <a:gd name="T113" fmla="*/ 2147483647 h 341"/>
                    <a:gd name="T114" fmla="*/ 2147483647 w 519"/>
                    <a:gd name="T115" fmla="*/ 2147483647 h 341"/>
                    <a:gd name="T116" fmla="*/ 2147483647 w 519"/>
                    <a:gd name="T117" fmla="*/ 2147483647 h 341"/>
                    <a:gd name="T118" fmla="*/ 2147483647 w 519"/>
                    <a:gd name="T119" fmla="*/ 2147483647 h 341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519"/>
                    <a:gd name="T181" fmla="*/ 0 h 341"/>
                    <a:gd name="T182" fmla="*/ 519 w 519"/>
                    <a:gd name="T183" fmla="*/ 341 h 341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519" h="341">
                      <a:moveTo>
                        <a:pt x="243" y="11"/>
                      </a:moveTo>
                      <a:lnTo>
                        <a:pt x="232" y="11"/>
                      </a:lnTo>
                      <a:lnTo>
                        <a:pt x="216" y="12"/>
                      </a:lnTo>
                      <a:lnTo>
                        <a:pt x="214" y="12"/>
                      </a:lnTo>
                      <a:lnTo>
                        <a:pt x="206" y="12"/>
                      </a:lnTo>
                      <a:lnTo>
                        <a:pt x="203" y="12"/>
                      </a:lnTo>
                      <a:lnTo>
                        <a:pt x="184" y="13"/>
                      </a:lnTo>
                      <a:lnTo>
                        <a:pt x="174" y="13"/>
                      </a:lnTo>
                      <a:lnTo>
                        <a:pt x="170" y="13"/>
                      </a:lnTo>
                      <a:lnTo>
                        <a:pt x="153" y="13"/>
                      </a:lnTo>
                      <a:lnTo>
                        <a:pt x="145" y="13"/>
                      </a:lnTo>
                      <a:lnTo>
                        <a:pt x="137" y="13"/>
                      </a:lnTo>
                      <a:lnTo>
                        <a:pt x="135" y="13"/>
                      </a:lnTo>
                      <a:lnTo>
                        <a:pt x="132" y="13"/>
                      </a:lnTo>
                      <a:lnTo>
                        <a:pt x="116" y="15"/>
                      </a:lnTo>
                      <a:lnTo>
                        <a:pt x="106" y="15"/>
                      </a:lnTo>
                      <a:lnTo>
                        <a:pt x="96" y="16"/>
                      </a:lnTo>
                      <a:lnTo>
                        <a:pt x="91" y="16"/>
                      </a:lnTo>
                      <a:lnTo>
                        <a:pt x="70" y="16"/>
                      </a:lnTo>
                      <a:lnTo>
                        <a:pt x="67" y="16"/>
                      </a:lnTo>
                      <a:lnTo>
                        <a:pt x="58" y="16"/>
                      </a:lnTo>
                      <a:lnTo>
                        <a:pt x="54" y="16"/>
                      </a:lnTo>
                      <a:lnTo>
                        <a:pt x="48" y="16"/>
                      </a:lnTo>
                      <a:lnTo>
                        <a:pt x="44" y="16"/>
                      </a:lnTo>
                      <a:lnTo>
                        <a:pt x="27" y="16"/>
                      </a:lnTo>
                      <a:lnTo>
                        <a:pt x="18" y="17"/>
                      </a:lnTo>
                      <a:lnTo>
                        <a:pt x="12" y="17"/>
                      </a:lnTo>
                      <a:lnTo>
                        <a:pt x="8" y="17"/>
                      </a:lnTo>
                      <a:lnTo>
                        <a:pt x="1" y="17"/>
                      </a:lnTo>
                      <a:lnTo>
                        <a:pt x="6" y="30"/>
                      </a:lnTo>
                      <a:lnTo>
                        <a:pt x="5" y="44"/>
                      </a:lnTo>
                      <a:lnTo>
                        <a:pt x="9" y="46"/>
                      </a:lnTo>
                      <a:lnTo>
                        <a:pt x="13" y="58"/>
                      </a:lnTo>
                      <a:lnTo>
                        <a:pt x="12" y="62"/>
                      </a:lnTo>
                      <a:lnTo>
                        <a:pt x="9" y="66"/>
                      </a:lnTo>
                      <a:lnTo>
                        <a:pt x="9" y="76"/>
                      </a:lnTo>
                      <a:lnTo>
                        <a:pt x="6" y="81"/>
                      </a:lnTo>
                      <a:lnTo>
                        <a:pt x="0" y="103"/>
                      </a:lnTo>
                      <a:lnTo>
                        <a:pt x="11" y="116"/>
                      </a:lnTo>
                      <a:lnTo>
                        <a:pt x="11" y="118"/>
                      </a:lnTo>
                      <a:lnTo>
                        <a:pt x="12" y="125"/>
                      </a:lnTo>
                      <a:lnTo>
                        <a:pt x="15" y="127"/>
                      </a:lnTo>
                      <a:lnTo>
                        <a:pt x="22" y="149"/>
                      </a:lnTo>
                      <a:lnTo>
                        <a:pt x="24" y="153"/>
                      </a:lnTo>
                      <a:lnTo>
                        <a:pt x="22" y="156"/>
                      </a:lnTo>
                      <a:lnTo>
                        <a:pt x="27" y="165"/>
                      </a:lnTo>
                      <a:lnTo>
                        <a:pt x="29" y="174"/>
                      </a:lnTo>
                      <a:lnTo>
                        <a:pt x="31" y="179"/>
                      </a:lnTo>
                      <a:lnTo>
                        <a:pt x="37" y="179"/>
                      </a:lnTo>
                      <a:lnTo>
                        <a:pt x="40" y="193"/>
                      </a:lnTo>
                      <a:lnTo>
                        <a:pt x="41" y="194"/>
                      </a:lnTo>
                      <a:lnTo>
                        <a:pt x="44" y="207"/>
                      </a:lnTo>
                      <a:lnTo>
                        <a:pt x="41" y="214"/>
                      </a:lnTo>
                      <a:lnTo>
                        <a:pt x="42" y="219"/>
                      </a:lnTo>
                      <a:lnTo>
                        <a:pt x="52" y="229"/>
                      </a:lnTo>
                      <a:lnTo>
                        <a:pt x="52" y="233"/>
                      </a:lnTo>
                      <a:lnTo>
                        <a:pt x="51" y="233"/>
                      </a:lnTo>
                      <a:lnTo>
                        <a:pt x="52" y="236"/>
                      </a:lnTo>
                      <a:lnTo>
                        <a:pt x="58" y="246"/>
                      </a:lnTo>
                      <a:lnTo>
                        <a:pt x="62" y="257"/>
                      </a:lnTo>
                      <a:lnTo>
                        <a:pt x="59" y="259"/>
                      </a:lnTo>
                      <a:lnTo>
                        <a:pt x="59" y="266"/>
                      </a:lnTo>
                      <a:lnTo>
                        <a:pt x="62" y="266"/>
                      </a:lnTo>
                      <a:lnTo>
                        <a:pt x="63" y="269"/>
                      </a:lnTo>
                      <a:lnTo>
                        <a:pt x="62" y="270"/>
                      </a:lnTo>
                      <a:lnTo>
                        <a:pt x="63" y="273"/>
                      </a:lnTo>
                      <a:lnTo>
                        <a:pt x="62" y="280"/>
                      </a:lnTo>
                      <a:lnTo>
                        <a:pt x="62" y="281"/>
                      </a:lnTo>
                      <a:lnTo>
                        <a:pt x="63" y="287"/>
                      </a:lnTo>
                      <a:lnTo>
                        <a:pt x="67" y="298"/>
                      </a:lnTo>
                      <a:lnTo>
                        <a:pt x="69" y="298"/>
                      </a:lnTo>
                      <a:lnTo>
                        <a:pt x="67" y="301"/>
                      </a:lnTo>
                      <a:lnTo>
                        <a:pt x="67" y="310"/>
                      </a:lnTo>
                      <a:lnTo>
                        <a:pt x="63" y="315"/>
                      </a:lnTo>
                      <a:lnTo>
                        <a:pt x="74" y="330"/>
                      </a:lnTo>
                      <a:lnTo>
                        <a:pt x="73" y="333"/>
                      </a:lnTo>
                      <a:lnTo>
                        <a:pt x="74" y="333"/>
                      </a:lnTo>
                      <a:lnTo>
                        <a:pt x="94" y="333"/>
                      </a:lnTo>
                      <a:lnTo>
                        <a:pt x="105" y="333"/>
                      </a:lnTo>
                      <a:lnTo>
                        <a:pt x="114" y="333"/>
                      </a:lnTo>
                      <a:lnTo>
                        <a:pt x="119" y="333"/>
                      </a:lnTo>
                      <a:lnTo>
                        <a:pt x="135" y="331"/>
                      </a:lnTo>
                      <a:lnTo>
                        <a:pt x="142" y="331"/>
                      </a:lnTo>
                      <a:lnTo>
                        <a:pt x="156" y="331"/>
                      </a:lnTo>
                      <a:lnTo>
                        <a:pt x="164" y="331"/>
                      </a:lnTo>
                      <a:lnTo>
                        <a:pt x="175" y="331"/>
                      </a:lnTo>
                      <a:lnTo>
                        <a:pt x="178" y="330"/>
                      </a:lnTo>
                      <a:lnTo>
                        <a:pt x="196" y="330"/>
                      </a:lnTo>
                      <a:lnTo>
                        <a:pt x="198" y="330"/>
                      </a:lnTo>
                      <a:lnTo>
                        <a:pt x="216" y="330"/>
                      </a:lnTo>
                      <a:lnTo>
                        <a:pt x="217" y="328"/>
                      </a:lnTo>
                      <a:lnTo>
                        <a:pt x="235" y="327"/>
                      </a:lnTo>
                      <a:lnTo>
                        <a:pt x="236" y="327"/>
                      </a:lnTo>
                      <a:lnTo>
                        <a:pt x="253" y="327"/>
                      </a:lnTo>
                      <a:lnTo>
                        <a:pt x="257" y="327"/>
                      </a:lnTo>
                      <a:lnTo>
                        <a:pt x="263" y="326"/>
                      </a:lnTo>
                      <a:lnTo>
                        <a:pt x="267" y="326"/>
                      </a:lnTo>
                      <a:lnTo>
                        <a:pt x="277" y="326"/>
                      </a:lnTo>
                      <a:lnTo>
                        <a:pt x="290" y="324"/>
                      </a:lnTo>
                      <a:lnTo>
                        <a:pt x="299" y="324"/>
                      </a:lnTo>
                      <a:lnTo>
                        <a:pt x="318" y="323"/>
                      </a:lnTo>
                      <a:lnTo>
                        <a:pt x="321" y="323"/>
                      </a:lnTo>
                      <a:lnTo>
                        <a:pt x="326" y="322"/>
                      </a:lnTo>
                      <a:lnTo>
                        <a:pt x="339" y="320"/>
                      </a:lnTo>
                      <a:lnTo>
                        <a:pt x="351" y="320"/>
                      </a:lnTo>
                      <a:lnTo>
                        <a:pt x="358" y="319"/>
                      </a:lnTo>
                      <a:lnTo>
                        <a:pt x="360" y="319"/>
                      </a:lnTo>
                      <a:lnTo>
                        <a:pt x="365" y="319"/>
                      </a:lnTo>
                      <a:lnTo>
                        <a:pt x="375" y="319"/>
                      </a:lnTo>
                      <a:lnTo>
                        <a:pt x="378" y="319"/>
                      </a:lnTo>
                      <a:lnTo>
                        <a:pt x="385" y="317"/>
                      </a:lnTo>
                      <a:lnTo>
                        <a:pt x="401" y="316"/>
                      </a:lnTo>
                      <a:lnTo>
                        <a:pt x="403" y="317"/>
                      </a:lnTo>
                      <a:lnTo>
                        <a:pt x="411" y="323"/>
                      </a:lnTo>
                      <a:lnTo>
                        <a:pt x="421" y="337"/>
                      </a:lnTo>
                      <a:lnTo>
                        <a:pt x="427" y="340"/>
                      </a:lnTo>
                      <a:lnTo>
                        <a:pt x="432" y="337"/>
                      </a:lnTo>
                      <a:lnTo>
                        <a:pt x="430" y="317"/>
                      </a:lnTo>
                      <a:lnTo>
                        <a:pt x="445" y="310"/>
                      </a:lnTo>
                      <a:lnTo>
                        <a:pt x="448" y="306"/>
                      </a:lnTo>
                      <a:lnTo>
                        <a:pt x="450" y="306"/>
                      </a:lnTo>
                      <a:lnTo>
                        <a:pt x="451" y="304"/>
                      </a:lnTo>
                      <a:lnTo>
                        <a:pt x="451" y="297"/>
                      </a:lnTo>
                      <a:lnTo>
                        <a:pt x="461" y="269"/>
                      </a:lnTo>
                      <a:lnTo>
                        <a:pt x="461" y="262"/>
                      </a:lnTo>
                      <a:lnTo>
                        <a:pt x="455" y="252"/>
                      </a:lnTo>
                      <a:lnTo>
                        <a:pt x="445" y="243"/>
                      </a:lnTo>
                      <a:lnTo>
                        <a:pt x="448" y="233"/>
                      </a:lnTo>
                      <a:lnTo>
                        <a:pt x="450" y="229"/>
                      </a:lnTo>
                      <a:lnTo>
                        <a:pt x="454" y="223"/>
                      </a:lnTo>
                      <a:lnTo>
                        <a:pt x="470" y="219"/>
                      </a:lnTo>
                      <a:lnTo>
                        <a:pt x="494" y="211"/>
                      </a:lnTo>
                      <a:lnTo>
                        <a:pt x="504" y="204"/>
                      </a:lnTo>
                      <a:lnTo>
                        <a:pt x="506" y="186"/>
                      </a:lnTo>
                      <a:lnTo>
                        <a:pt x="508" y="183"/>
                      </a:lnTo>
                      <a:lnTo>
                        <a:pt x="511" y="181"/>
                      </a:lnTo>
                      <a:lnTo>
                        <a:pt x="512" y="181"/>
                      </a:lnTo>
                      <a:lnTo>
                        <a:pt x="518" y="170"/>
                      </a:lnTo>
                      <a:lnTo>
                        <a:pt x="518" y="164"/>
                      </a:lnTo>
                      <a:lnTo>
                        <a:pt x="518" y="156"/>
                      </a:lnTo>
                      <a:lnTo>
                        <a:pt x="518" y="153"/>
                      </a:lnTo>
                      <a:lnTo>
                        <a:pt x="515" y="143"/>
                      </a:lnTo>
                      <a:lnTo>
                        <a:pt x="505" y="138"/>
                      </a:lnTo>
                      <a:lnTo>
                        <a:pt x="502" y="136"/>
                      </a:lnTo>
                      <a:lnTo>
                        <a:pt x="497" y="134"/>
                      </a:lnTo>
                      <a:lnTo>
                        <a:pt x="494" y="131"/>
                      </a:lnTo>
                      <a:lnTo>
                        <a:pt x="488" y="117"/>
                      </a:lnTo>
                      <a:lnTo>
                        <a:pt x="476" y="110"/>
                      </a:lnTo>
                      <a:lnTo>
                        <a:pt x="475" y="106"/>
                      </a:lnTo>
                      <a:lnTo>
                        <a:pt x="475" y="105"/>
                      </a:lnTo>
                      <a:lnTo>
                        <a:pt x="469" y="92"/>
                      </a:lnTo>
                      <a:lnTo>
                        <a:pt x="465" y="89"/>
                      </a:lnTo>
                      <a:lnTo>
                        <a:pt x="454" y="88"/>
                      </a:lnTo>
                      <a:lnTo>
                        <a:pt x="439" y="80"/>
                      </a:lnTo>
                      <a:lnTo>
                        <a:pt x="437" y="67"/>
                      </a:lnTo>
                      <a:lnTo>
                        <a:pt x="430" y="56"/>
                      </a:lnTo>
                      <a:lnTo>
                        <a:pt x="429" y="53"/>
                      </a:lnTo>
                      <a:lnTo>
                        <a:pt x="427" y="46"/>
                      </a:lnTo>
                      <a:lnTo>
                        <a:pt x="427" y="45"/>
                      </a:lnTo>
                      <a:lnTo>
                        <a:pt x="436" y="26"/>
                      </a:lnTo>
                      <a:lnTo>
                        <a:pt x="423" y="11"/>
                      </a:lnTo>
                      <a:lnTo>
                        <a:pt x="423" y="9"/>
                      </a:lnTo>
                      <a:lnTo>
                        <a:pt x="422" y="1"/>
                      </a:lnTo>
                      <a:lnTo>
                        <a:pt x="422" y="0"/>
                      </a:lnTo>
                      <a:lnTo>
                        <a:pt x="419" y="1"/>
                      </a:lnTo>
                      <a:lnTo>
                        <a:pt x="412" y="1"/>
                      </a:lnTo>
                      <a:lnTo>
                        <a:pt x="391" y="2"/>
                      </a:lnTo>
                      <a:lnTo>
                        <a:pt x="390" y="2"/>
                      </a:lnTo>
                      <a:lnTo>
                        <a:pt x="382" y="2"/>
                      </a:lnTo>
                      <a:lnTo>
                        <a:pt x="354" y="5"/>
                      </a:lnTo>
                      <a:lnTo>
                        <a:pt x="325" y="6"/>
                      </a:lnTo>
                      <a:lnTo>
                        <a:pt x="318" y="6"/>
                      </a:lnTo>
                      <a:lnTo>
                        <a:pt x="282" y="9"/>
                      </a:lnTo>
                      <a:lnTo>
                        <a:pt x="281" y="9"/>
                      </a:lnTo>
                      <a:lnTo>
                        <a:pt x="278" y="9"/>
                      </a:lnTo>
                      <a:lnTo>
                        <a:pt x="253" y="9"/>
                      </a:lnTo>
                      <a:lnTo>
                        <a:pt x="250" y="11"/>
                      </a:lnTo>
                      <a:lnTo>
                        <a:pt x="243" y="11"/>
                      </a:lnTo>
                    </a:path>
                  </a:pathLst>
                </a:custGeom>
                <a:solidFill>
                  <a:srgbClr val="A8DAA6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8" name="Freeform 231"/>
                <p:cNvSpPr>
                  <a:spLocks/>
                </p:cNvSpPr>
                <p:nvPr/>
              </p:nvSpPr>
              <p:spPr bwMode="auto">
                <a:xfrm>
                  <a:off x="4003078" y="3126858"/>
                  <a:ext cx="1008062" cy="495300"/>
                </a:xfrm>
                <a:custGeom>
                  <a:avLst/>
                  <a:gdLst>
                    <a:gd name="T0" fmla="*/ 2147483647 w 639"/>
                    <a:gd name="T1" fmla="*/ 2147483647 h 337"/>
                    <a:gd name="T2" fmla="*/ 2147483647 w 639"/>
                    <a:gd name="T3" fmla="*/ 2147483647 h 337"/>
                    <a:gd name="T4" fmla="*/ 2147483647 w 639"/>
                    <a:gd name="T5" fmla="*/ 2147483647 h 337"/>
                    <a:gd name="T6" fmla="*/ 2147483647 w 639"/>
                    <a:gd name="T7" fmla="*/ 2147483647 h 337"/>
                    <a:gd name="T8" fmla="*/ 2147483647 w 639"/>
                    <a:gd name="T9" fmla="*/ 2147483647 h 337"/>
                    <a:gd name="T10" fmla="*/ 2147483647 w 639"/>
                    <a:gd name="T11" fmla="*/ 2147483647 h 337"/>
                    <a:gd name="T12" fmla="*/ 2147483647 w 639"/>
                    <a:gd name="T13" fmla="*/ 2147483647 h 337"/>
                    <a:gd name="T14" fmla="*/ 2147483647 w 639"/>
                    <a:gd name="T15" fmla="*/ 2147483647 h 337"/>
                    <a:gd name="T16" fmla="*/ 2147483647 w 639"/>
                    <a:gd name="T17" fmla="*/ 2147483647 h 337"/>
                    <a:gd name="T18" fmla="*/ 2147483647 w 639"/>
                    <a:gd name="T19" fmla="*/ 2147483647 h 337"/>
                    <a:gd name="T20" fmla="*/ 2147483647 w 639"/>
                    <a:gd name="T21" fmla="*/ 2147483647 h 337"/>
                    <a:gd name="T22" fmla="*/ 2147483647 w 639"/>
                    <a:gd name="T23" fmla="*/ 2147483647 h 337"/>
                    <a:gd name="T24" fmla="*/ 2147483647 w 639"/>
                    <a:gd name="T25" fmla="*/ 2147483647 h 337"/>
                    <a:gd name="T26" fmla="*/ 2147483647 w 639"/>
                    <a:gd name="T27" fmla="*/ 2147483647 h 337"/>
                    <a:gd name="T28" fmla="*/ 2147483647 w 639"/>
                    <a:gd name="T29" fmla="*/ 2147483647 h 337"/>
                    <a:gd name="T30" fmla="*/ 2147483647 w 639"/>
                    <a:gd name="T31" fmla="*/ 2147483647 h 337"/>
                    <a:gd name="T32" fmla="*/ 2147483647 w 639"/>
                    <a:gd name="T33" fmla="*/ 2147483647 h 337"/>
                    <a:gd name="T34" fmla="*/ 2147483647 w 639"/>
                    <a:gd name="T35" fmla="*/ 2147483647 h 337"/>
                    <a:gd name="T36" fmla="*/ 2147483647 w 639"/>
                    <a:gd name="T37" fmla="*/ 2147483647 h 337"/>
                    <a:gd name="T38" fmla="*/ 2147483647 w 639"/>
                    <a:gd name="T39" fmla="*/ 2147483647 h 337"/>
                    <a:gd name="T40" fmla="*/ 2147483647 w 639"/>
                    <a:gd name="T41" fmla="*/ 2147483647 h 337"/>
                    <a:gd name="T42" fmla="*/ 2147483647 w 639"/>
                    <a:gd name="T43" fmla="*/ 2147483647 h 337"/>
                    <a:gd name="T44" fmla="*/ 2147483647 w 639"/>
                    <a:gd name="T45" fmla="*/ 2147483647 h 337"/>
                    <a:gd name="T46" fmla="*/ 2147483647 w 639"/>
                    <a:gd name="T47" fmla="*/ 2147483647 h 337"/>
                    <a:gd name="T48" fmla="*/ 2147483647 w 639"/>
                    <a:gd name="T49" fmla="*/ 2147483647 h 337"/>
                    <a:gd name="T50" fmla="*/ 2147483647 w 639"/>
                    <a:gd name="T51" fmla="*/ 2147483647 h 337"/>
                    <a:gd name="T52" fmla="*/ 2147483647 w 639"/>
                    <a:gd name="T53" fmla="*/ 2147483647 h 337"/>
                    <a:gd name="T54" fmla="*/ 2147483647 w 639"/>
                    <a:gd name="T55" fmla="*/ 2147483647 h 337"/>
                    <a:gd name="T56" fmla="*/ 2147483647 w 639"/>
                    <a:gd name="T57" fmla="*/ 2147483647 h 337"/>
                    <a:gd name="T58" fmla="*/ 2147483647 w 639"/>
                    <a:gd name="T59" fmla="*/ 2147483647 h 337"/>
                    <a:gd name="T60" fmla="*/ 2147483647 w 639"/>
                    <a:gd name="T61" fmla="*/ 2147483647 h 337"/>
                    <a:gd name="T62" fmla="*/ 2147483647 w 639"/>
                    <a:gd name="T63" fmla="*/ 2147483647 h 337"/>
                    <a:gd name="T64" fmla="*/ 2147483647 w 639"/>
                    <a:gd name="T65" fmla="*/ 2147483647 h 337"/>
                    <a:gd name="T66" fmla="*/ 2147483647 w 639"/>
                    <a:gd name="T67" fmla="*/ 2147483647 h 337"/>
                    <a:gd name="T68" fmla="*/ 2147483647 w 639"/>
                    <a:gd name="T69" fmla="*/ 2147483647 h 337"/>
                    <a:gd name="T70" fmla="*/ 2147483647 w 639"/>
                    <a:gd name="T71" fmla="*/ 2147483647 h 337"/>
                    <a:gd name="T72" fmla="*/ 2147483647 w 639"/>
                    <a:gd name="T73" fmla="*/ 2147483647 h 337"/>
                    <a:gd name="T74" fmla="*/ 2147483647 w 639"/>
                    <a:gd name="T75" fmla="*/ 2147483647 h 337"/>
                    <a:gd name="T76" fmla="*/ 2147483647 w 639"/>
                    <a:gd name="T77" fmla="*/ 2147483647 h 337"/>
                    <a:gd name="T78" fmla="*/ 2147483647 w 639"/>
                    <a:gd name="T79" fmla="*/ 2147483647 h 337"/>
                    <a:gd name="T80" fmla="*/ 2147483647 w 639"/>
                    <a:gd name="T81" fmla="*/ 2147483647 h 337"/>
                    <a:gd name="T82" fmla="*/ 2147483647 w 639"/>
                    <a:gd name="T83" fmla="*/ 2147483647 h 337"/>
                    <a:gd name="T84" fmla="*/ 2147483647 w 639"/>
                    <a:gd name="T85" fmla="*/ 2147483647 h 337"/>
                    <a:gd name="T86" fmla="*/ 2147483647 w 639"/>
                    <a:gd name="T87" fmla="*/ 2147483647 h 337"/>
                    <a:gd name="T88" fmla="*/ 2147483647 w 639"/>
                    <a:gd name="T89" fmla="*/ 2147483647 h 337"/>
                    <a:gd name="T90" fmla="*/ 2147483647 w 639"/>
                    <a:gd name="T91" fmla="*/ 2147483647 h 337"/>
                    <a:gd name="T92" fmla="*/ 2147483647 w 639"/>
                    <a:gd name="T93" fmla="*/ 2147483647 h 337"/>
                    <a:gd name="T94" fmla="*/ 2147483647 w 639"/>
                    <a:gd name="T95" fmla="*/ 2147483647 h 337"/>
                    <a:gd name="T96" fmla="*/ 2147483647 w 639"/>
                    <a:gd name="T97" fmla="*/ 2147483647 h 337"/>
                    <a:gd name="T98" fmla="*/ 2147483647 w 639"/>
                    <a:gd name="T99" fmla="*/ 2147483647 h 337"/>
                    <a:gd name="T100" fmla="*/ 2147483647 w 639"/>
                    <a:gd name="T101" fmla="*/ 2147483647 h 337"/>
                    <a:gd name="T102" fmla="*/ 2147483647 w 639"/>
                    <a:gd name="T103" fmla="*/ 2147483647 h 337"/>
                    <a:gd name="T104" fmla="*/ 2147483647 w 639"/>
                    <a:gd name="T105" fmla="*/ 2147483647 h 337"/>
                    <a:gd name="T106" fmla="*/ 2147483647 w 639"/>
                    <a:gd name="T107" fmla="*/ 2147483647 h 337"/>
                    <a:gd name="T108" fmla="*/ 2147483647 w 639"/>
                    <a:gd name="T109" fmla="*/ 2147483647 h 337"/>
                    <a:gd name="T110" fmla="*/ 2147483647 w 639"/>
                    <a:gd name="T111" fmla="*/ 2147483647 h 337"/>
                    <a:gd name="T112" fmla="*/ 2147483647 w 639"/>
                    <a:gd name="T113" fmla="*/ 2147483647 h 337"/>
                    <a:gd name="T114" fmla="*/ 2147483647 w 639"/>
                    <a:gd name="T115" fmla="*/ 2147483647 h 337"/>
                    <a:gd name="T116" fmla="*/ 2147483647 w 639"/>
                    <a:gd name="T117" fmla="*/ 2147483647 h 337"/>
                    <a:gd name="T118" fmla="*/ 2147483647 w 639"/>
                    <a:gd name="T119" fmla="*/ 2147483647 h 337"/>
                    <a:gd name="T120" fmla="*/ 2147483647 w 639"/>
                    <a:gd name="T121" fmla="*/ 2147483647 h 337"/>
                    <a:gd name="T122" fmla="*/ 2147483647 w 639"/>
                    <a:gd name="T123" fmla="*/ 2147483647 h 337"/>
                    <a:gd name="T124" fmla="*/ 2147483647 w 639"/>
                    <a:gd name="T125" fmla="*/ 2147483647 h 337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639"/>
                    <a:gd name="T190" fmla="*/ 0 h 337"/>
                    <a:gd name="T191" fmla="*/ 639 w 639"/>
                    <a:gd name="T192" fmla="*/ 337 h 337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639" h="337">
                      <a:moveTo>
                        <a:pt x="631" y="106"/>
                      </a:moveTo>
                      <a:lnTo>
                        <a:pt x="631" y="113"/>
                      </a:lnTo>
                      <a:lnTo>
                        <a:pt x="631" y="122"/>
                      </a:lnTo>
                      <a:lnTo>
                        <a:pt x="632" y="129"/>
                      </a:lnTo>
                      <a:lnTo>
                        <a:pt x="632" y="138"/>
                      </a:lnTo>
                      <a:lnTo>
                        <a:pt x="632" y="140"/>
                      </a:lnTo>
                      <a:lnTo>
                        <a:pt x="632" y="152"/>
                      </a:lnTo>
                      <a:lnTo>
                        <a:pt x="632" y="166"/>
                      </a:lnTo>
                      <a:lnTo>
                        <a:pt x="632" y="169"/>
                      </a:lnTo>
                      <a:lnTo>
                        <a:pt x="632" y="179"/>
                      </a:lnTo>
                      <a:lnTo>
                        <a:pt x="633" y="194"/>
                      </a:lnTo>
                      <a:lnTo>
                        <a:pt x="633" y="204"/>
                      </a:lnTo>
                      <a:lnTo>
                        <a:pt x="633" y="213"/>
                      </a:lnTo>
                      <a:lnTo>
                        <a:pt x="633" y="216"/>
                      </a:lnTo>
                      <a:lnTo>
                        <a:pt x="635" y="227"/>
                      </a:lnTo>
                      <a:lnTo>
                        <a:pt x="635" y="244"/>
                      </a:lnTo>
                      <a:lnTo>
                        <a:pt x="635" y="256"/>
                      </a:lnTo>
                      <a:lnTo>
                        <a:pt x="635" y="259"/>
                      </a:lnTo>
                      <a:lnTo>
                        <a:pt x="635" y="276"/>
                      </a:lnTo>
                      <a:lnTo>
                        <a:pt x="636" y="290"/>
                      </a:lnTo>
                      <a:lnTo>
                        <a:pt x="636" y="294"/>
                      </a:lnTo>
                      <a:lnTo>
                        <a:pt x="638" y="312"/>
                      </a:lnTo>
                      <a:lnTo>
                        <a:pt x="638" y="320"/>
                      </a:lnTo>
                      <a:lnTo>
                        <a:pt x="638" y="324"/>
                      </a:lnTo>
                      <a:lnTo>
                        <a:pt x="638" y="327"/>
                      </a:lnTo>
                      <a:lnTo>
                        <a:pt x="638" y="330"/>
                      </a:lnTo>
                      <a:lnTo>
                        <a:pt x="625" y="330"/>
                      </a:lnTo>
                      <a:lnTo>
                        <a:pt x="604" y="331"/>
                      </a:lnTo>
                      <a:lnTo>
                        <a:pt x="598" y="331"/>
                      </a:lnTo>
                      <a:lnTo>
                        <a:pt x="583" y="331"/>
                      </a:lnTo>
                      <a:lnTo>
                        <a:pt x="578" y="331"/>
                      </a:lnTo>
                      <a:lnTo>
                        <a:pt x="569" y="331"/>
                      </a:lnTo>
                      <a:lnTo>
                        <a:pt x="561" y="331"/>
                      </a:lnTo>
                      <a:lnTo>
                        <a:pt x="559" y="331"/>
                      </a:lnTo>
                      <a:lnTo>
                        <a:pt x="551" y="333"/>
                      </a:lnTo>
                      <a:lnTo>
                        <a:pt x="547" y="333"/>
                      </a:lnTo>
                      <a:lnTo>
                        <a:pt x="537" y="333"/>
                      </a:lnTo>
                      <a:lnTo>
                        <a:pt x="529" y="333"/>
                      </a:lnTo>
                      <a:lnTo>
                        <a:pt x="522" y="333"/>
                      </a:lnTo>
                      <a:lnTo>
                        <a:pt x="519" y="333"/>
                      </a:lnTo>
                      <a:lnTo>
                        <a:pt x="508" y="334"/>
                      </a:lnTo>
                      <a:lnTo>
                        <a:pt x="481" y="334"/>
                      </a:lnTo>
                      <a:lnTo>
                        <a:pt x="475" y="334"/>
                      </a:lnTo>
                      <a:lnTo>
                        <a:pt x="465" y="334"/>
                      </a:lnTo>
                      <a:lnTo>
                        <a:pt x="455" y="334"/>
                      </a:lnTo>
                      <a:lnTo>
                        <a:pt x="444" y="334"/>
                      </a:lnTo>
                      <a:lnTo>
                        <a:pt x="433" y="334"/>
                      </a:lnTo>
                      <a:lnTo>
                        <a:pt x="420" y="334"/>
                      </a:lnTo>
                      <a:lnTo>
                        <a:pt x="406" y="334"/>
                      </a:lnTo>
                      <a:lnTo>
                        <a:pt x="401" y="334"/>
                      </a:lnTo>
                      <a:lnTo>
                        <a:pt x="392" y="334"/>
                      </a:lnTo>
                      <a:lnTo>
                        <a:pt x="391" y="334"/>
                      </a:lnTo>
                      <a:lnTo>
                        <a:pt x="374" y="334"/>
                      </a:lnTo>
                      <a:lnTo>
                        <a:pt x="364" y="334"/>
                      </a:lnTo>
                      <a:lnTo>
                        <a:pt x="348" y="334"/>
                      </a:lnTo>
                      <a:lnTo>
                        <a:pt x="344" y="334"/>
                      </a:lnTo>
                      <a:lnTo>
                        <a:pt x="338" y="336"/>
                      </a:lnTo>
                      <a:lnTo>
                        <a:pt x="337" y="334"/>
                      </a:lnTo>
                      <a:lnTo>
                        <a:pt x="321" y="334"/>
                      </a:lnTo>
                      <a:lnTo>
                        <a:pt x="317" y="334"/>
                      </a:lnTo>
                      <a:lnTo>
                        <a:pt x="316" y="334"/>
                      </a:lnTo>
                      <a:lnTo>
                        <a:pt x="305" y="334"/>
                      </a:lnTo>
                      <a:lnTo>
                        <a:pt x="300" y="334"/>
                      </a:lnTo>
                      <a:lnTo>
                        <a:pt x="282" y="334"/>
                      </a:lnTo>
                      <a:lnTo>
                        <a:pt x="278" y="334"/>
                      </a:lnTo>
                      <a:lnTo>
                        <a:pt x="261" y="334"/>
                      </a:lnTo>
                      <a:lnTo>
                        <a:pt x="232" y="334"/>
                      </a:lnTo>
                      <a:lnTo>
                        <a:pt x="229" y="334"/>
                      </a:lnTo>
                      <a:lnTo>
                        <a:pt x="222" y="334"/>
                      </a:lnTo>
                      <a:lnTo>
                        <a:pt x="218" y="334"/>
                      </a:lnTo>
                      <a:lnTo>
                        <a:pt x="215" y="334"/>
                      </a:lnTo>
                      <a:lnTo>
                        <a:pt x="182" y="334"/>
                      </a:lnTo>
                      <a:lnTo>
                        <a:pt x="175" y="333"/>
                      </a:lnTo>
                      <a:lnTo>
                        <a:pt x="172" y="333"/>
                      </a:lnTo>
                      <a:lnTo>
                        <a:pt x="168" y="333"/>
                      </a:lnTo>
                      <a:lnTo>
                        <a:pt x="165" y="333"/>
                      </a:lnTo>
                      <a:lnTo>
                        <a:pt x="126" y="331"/>
                      </a:lnTo>
                      <a:lnTo>
                        <a:pt x="122" y="331"/>
                      </a:lnTo>
                      <a:lnTo>
                        <a:pt x="94" y="331"/>
                      </a:lnTo>
                      <a:lnTo>
                        <a:pt x="90" y="331"/>
                      </a:lnTo>
                      <a:lnTo>
                        <a:pt x="83" y="331"/>
                      </a:lnTo>
                      <a:lnTo>
                        <a:pt x="79" y="331"/>
                      </a:lnTo>
                      <a:lnTo>
                        <a:pt x="58" y="330"/>
                      </a:lnTo>
                      <a:lnTo>
                        <a:pt x="43" y="330"/>
                      </a:lnTo>
                      <a:lnTo>
                        <a:pt x="26" y="330"/>
                      </a:lnTo>
                      <a:lnTo>
                        <a:pt x="20" y="330"/>
                      </a:lnTo>
                      <a:lnTo>
                        <a:pt x="2" y="329"/>
                      </a:lnTo>
                      <a:lnTo>
                        <a:pt x="0" y="329"/>
                      </a:lnTo>
                      <a:lnTo>
                        <a:pt x="1" y="315"/>
                      </a:lnTo>
                      <a:lnTo>
                        <a:pt x="2" y="301"/>
                      </a:lnTo>
                      <a:lnTo>
                        <a:pt x="2" y="286"/>
                      </a:lnTo>
                      <a:lnTo>
                        <a:pt x="2" y="273"/>
                      </a:lnTo>
                      <a:lnTo>
                        <a:pt x="4" y="259"/>
                      </a:lnTo>
                      <a:lnTo>
                        <a:pt x="4" y="258"/>
                      </a:lnTo>
                      <a:lnTo>
                        <a:pt x="4" y="247"/>
                      </a:lnTo>
                      <a:lnTo>
                        <a:pt x="5" y="219"/>
                      </a:lnTo>
                      <a:lnTo>
                        <a:pt x="5" y="205"/>
                      </a:lnTo>
                      <a:lnTo>
                        <a:pt x="6" y="190"/>
                      </a:lnTo>
                      <a:lnTo>
                        <a:pt x="6" y="179"/>
                      </a:lnTo>
                      <a:lnTo>
                        <a:pt x="6" y="170"/>
                      </a:lnTo>
                      <a:lnTo>
                        <a:pt x="6" y="152"/>
                      </a:lnTo>
                      <a:lnTo>
                        <a:pt x="6" y="149"/>
                      </a:lnTo>
                      <a:lnTo>
                        <a:pt x="8" y="143"/>
                      </a:lnTo>
                      <a:lnTo>
                        <a:pt x="8" y="131"/>
                      </a:lnTo>
                      <a:lnTo>
                        <a:pt x="9" y="109"/>
                      </a:lnTo>
                      <a:lnTo>
                        <a:pt x="9" y="105"/>
                      </a:lnTo>
                      <a:lnTo>
                        <a:pt x="9" y="101"/>
                      </a:lnTo>
                      <a:lnTo>
                        <a:pt x="9" y="95"/>
                      </a:lnTo>
                      <a:lnTo>
                        <a:pt x="11" y="69"/>
                      </a:lnTo>
                      <a:lnTo>
                        <a:pt x="11" y="55"/>
                      </a:lnTo>
                      <a:lnTo>
                        <a:pt x="12" y="48"/>
                      </a:lnTo>
                      <a:lnTo>
                        <a:pt x="12" y="47"/>
                      </a:lnTo>
                      <a:lnTo>
                        <a:pt x="13" y="0"/>
                      </a:lnTo>
                      <a:lnTo>
                        <a:pt x="66" y="2"/>
                      </a:lnTo>
                      <a:lnTo>
                        <a:pt x="69" y="2"/>
                      </a:lnTo>
                      <a:lnTo>
                        <a:pt x="73" y="2"/>
                      </a:lnTo>
                      <a:lnTo>
                        <a:pt x="89" y="2"/>
                      </a:lnTo>
                      <a:lnTo>
                        <a:pt x="110" y="2"/>
                      </a:lnTo>
                      <a:lnTo>
                        <a:pt x="119" y="4"/>
                      </a:lnTo>
                      <a:lnTo>
                        <a:pt x="122" y="4"/>
                      </a:lnTo>
                      <a:lnTo>
                        <a:pt x="136" y="4"/>
                      </a:lnTo>
                      <a:lnTo>
                        <a:pt x="151" y="4"/>
                      </a:lnTo>
                      <a:lnTo>
                        <a:pt x="167" y="5"/>
                      </a:lnTo>
                      <a:lnTo>
                        <a:pt x="168" y="5"/>
                      </a:lnTo>
                      <a:lnTo>
                        <a:pt x="172" y="5"/>
                      </a:lnTo>
                      <a:lnTo>
                        <a:pt x="197" y="5"/>
                      </a:lnTo>
                      <a:lnTo>
                        <a:pt x="213" y="5"/>
                      </a:lnTo>
                      <a:lnTo>
                        <a:pt x="234" y="5"/>
                      </a:lnTo>
                      <a:lnTo>
                        <a:pt x="239" y="5"/>
                      </a:lnTo>
                      <a:lnTo>
                        <a:pt x="250" y="5"/>
                      </a:lnTo>
                      <a:lnTo>
                        <a:pt x="254" y="5"/>
                      </a:lnTo>
                      <a:lnTo>
                        <a:pt x="259" y="6"/>
                      </a:lnTo>
                      <a:lnTo>
                        <a:pt x="275" y="6"/>
                      </a:lnTo>
                      <a:lnTo>
                        <a:pt x="285" y="6"/>
                      </a:lnTo>
                      <a:lnTo>
                        <a:pt x="288" y="6"/>
                      </a:lnTo>
                      <a:lnTo>
                        <a:pt x="295" y="6"/>
                      </a:lnTo>
                      <a:lnTo>
                        <a:pt x="306" y="6"/>
                      </a:lnTo>
                      <a:lnTo>
                        <a:pt x="316" y="6"/>
                      </a:lnTo>
                      <a:lnTo>
                        <a:pt x="324" y="6"/>
                      </a:lnTo>
                      <a:lnTo>
                        <a:pt x="337" y="6"/>
                      </a:lnTo>
                      <a:lnTo>
                        <a:pt x="348" y="6"/>
                      </a:lnTo>
                      <a:lnTo>
                        <a:pt x="352" y="6"/>
                      </a:lnTo>
                      <a:lnTo>
                        <a:pt x="358" y="6"/>
                      </a:lnTo>
                      <a:lnTo>
                        <a:pt x="362" y="6"/>
                      </a:lnTo>
                      <a:lnTo>
                        <a:pt x="378" y="6"/>
                      </a:lnTo>
                      <a:lnTo>
                        <a:pt x="399" y="6"/>
                      </a:lnTo>
                      <a:lnTo>
                        <a:pt x="409" y="6"/>
                      </a:lnTo>
                      <a:lnTo>
                        <a:pt x="419" y="6"/>
                      </a:lnTo>
                      <a:lnTo>
                        <a:pt x="437" y="6"/>
                      </a:lnTo>
                      <a:lnTo>
                        <a:pt x="440" y="6"/>
                      </a:lnTo>
                      <a:lnTo>
                        <a:pt x="445" y="5"/>
                      </a:lnTo>
                      <a:lnTo>
                        <a:pt x="451" y="5"/>
                      </a:lnTo>
                      <a:lnTo>
                        <a:pt x="472" y="5"/>
                      </a:lnTo>
                      <a:lnTo>
                        <a:pt x="475" y="5"/>
                      </a:lnTo>
                      <a:lnTo>
                        <a:pt x="481" y="5"/>
                      </a:lnTo>
                      <a:lnTo>
                        <a:pt x="491" y="5"/>
                      </a:lnTo>
                      <a:lnTo>
                        <a:pt x="493" y="5"/>
                      </a:lnTo>
                      <a:lnTo>
                        <a:pt x="502" y="5"/>
                      </a:lnTo>
                      <a:lnTo>
                        <a:pt x="511" y="5"/>
                      </a:lnTo>
                      <a:lnTo>
                        <a:pt x="512" y="5"/>
                      </a:lnTo>
                      <a:lnTo>
                        <a:pt x="522" y="5"/>
                      </a:lnTo>
                      <a:lnTo>
                        <a:pt x="529" y="5"/>
                      </a:lnTo>
                      <a:lnTo>
                        <a:pt x="566" y="4"/>
                      </a:lnTo>
                      <a:lnTo>
                        <a:pt x="569" y="4"/>
                      </a:lnTo>
                      <a:lnTo>
                        <a:pt x="585" y="16"/>
                      </a:lnTo>
                      <a:lnTo>
                        <a:pt x="593" y="16"/>
                      </a:lnTo>
                      <a:lnTo>
                        <a:pt x="596" y="15"/>
                      </a:lnTo>
                      <a:lnTo>
                        <a:pt x="601" y="16"/>
                      </a:lnTo>
                      <a:lnTo>
                        <a:pt x="605" y="22"/>
                      </a:lnTo>
                      <a:lnTo>
                        <a:pt x="605" y="31"/>
                      </a:lnTo>
                      <a:lnTo>
                        <a:pt x="596" y="38"/>
                      </a:lnTo>
                      <a:lnTo>
                        <a:pt x="592" y="44"/>
                      </a:lnTo>
                      <a:lnTo>
                        <a:pt x="587" y="55"/>
                      </a:lnTo>
                      <a:lnTo>
                        <a:pt x="592" y="58"/>
                      </a:lnTo>
                      <a:lnTo>
                        <a:pt x="596" y="63"/>
                      </a:lnTo>
                      <a:lnTo>
                        <a:pt x="598" y="66"/>
                      </a:lnTo>
                      <a:lnTo>
                        <a:pt x="607" y="72"/>
                      </a:lnTo>
                      <a:lnTo>
                        <a:pt x="608" y="81"/>
                      </a:lnTo>
                      <a:lnTo>
                        <a:pt x="615" y="90"/>
                      </a:lnTo>
                      <a:lnTo>
                        <a:pt x="618" y="93"/>
                      </a:lnTo>
                      <a:lnTo>
                        <a:pt x="629" y="94"/>
                      </a:lnTo>
                      <a:lnTo>
                        <a:pt x="631" y="94"/>
                      </a:lnTo>
                      <a:lnTo>
                        <a:pt x="631" y="97"/>
                      </a:lnTo>
                      <a:lnTo>
                        <a:pt x="631" y="98"/>
                      </a:lnTo>
                      <a:lnTo>
                        <a:pt x="631" y="99"/>
                      </a:lnTo>
                      <a:lnTo>
                        <a:pt x="631" y="106"/>
                      </a:lnTo>
                    </a:path>
                  </a:pathLst>
                </a:custGeom>
                <a:solidFill>
                  <a:srgbClr val="A8DAA6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9" name="Freeform 233"/>
                <p:cNvSpPr>
                  <a:spLocks/>
                </p:cNvSpPr>
                <p:nvPr/>
              </p:nvSpPr>
              <p:spPr bwMode="auto">
                <a:xfrm>
                  <a:off x="4842072" y="3013822"/>
                  <a:ext cx="911225" cy="727075"/>
                </a:xfrm>
                <a:custGeom>
                  <a:avLst/>
                  <a:gdLst>
                    <a:gd name="T0" fmla="*/ 2147483647 w 578"/>
                    <a:gd name="T1" fmla="*/ 2147483647 h 495"/>
                    <a:gd name="T2" fmla="*/ 2147483647 w 578"/>
                    <a:gd name="T3" fmla="*/ 2147483647 h 495"/>
                    <a:gd name="T4" fmla="*/ 2147483647 w 578"/>
                    <a:gd name="T5" fmla="*/ 2147483647 h 495"/>
                    <a:gd name="T6" fmla="*/ 2147483647 w 578"/>
                    <a:gd name="T7" fmla="*/ 2147483647 h 495"/>
                    <a:gd name="T8" fmla="*/ 2147483647 w 578"/>
                    <a:gd name="T9" fmla="*/ 0 h 495"/>
                    <a:gd name="T10" fmla="*/ 2147483647 w 578"/>
                    <a:gd name="T11" fmla="*/ 2147483647 h 495"/>
                    <a:gd name="T12" fmla="*/ 2147483647 w 578"/>
                    <a:gd name="T13" fmla="*/ 2147483647 h 495"/>
                    <a:gd name="T14" fmla="*/ 2147483647 w 578"/>
                    <a:gd name="T15" fmla="*/ 2147483647 h 495"/>
                    <a:gd name="T16" fmla="*/ 2147483647 w 578"/>
                    <a:gd name="T17" fmla="*/ 2147483647 h 495"/>
                    <a:gd name="T18" fmla="*/ 2147483647 w 578"/>
                    <a:gd name="T19" fmla="*/ 2147483647 h 495"/>
                    <a:gd name="T20" fmla="*/ 2147483647 w 578"/>
                    <a:gd name="T21" fmla="*/ 2147483647 h 495"/>
                    <a:gd name="T22" fmla="*/ 2147483647 w 578"/>
                    <a:gd name="T23" fmla="*/ 2147483647 h 495"/>
                    <a:gd name="T24" fmla="*/ 2147483647 w 578"/>
                    <a:gd name="T25" fmla="*/ 2147483647 h 495"/>
                    <a:gd name="T26" fmla="*/ 2147483647 w 578"/>
                    <a:gd name="T27" fmla="*/ 2147483647 h 495"/>
                    <a:gd name="T28" fmla="*/ 2147483647 w 578"/>
                    <a:gd name="T29" fmla="*/ 2147483647 h 495"/>
                    <a:gd name="T30" fmla="*/ 2147483647 w 578"/>
                    <a:gd name="T31" fmla="*/ 2147483647 h 495"/>
                    <a:gd name="T32" fmla="*/ 2147483647 w 578"/>
                    <a:gd name="T33" fmla="*/ 2147483647 h 495"/>
                    <a:gd name="T34" fmla="*/ 2147483647 w 578"/>
                    <a:gd name="T35" fmla="*/ 2147483647 h 495"/>
                    <a:gd name="T36" fmla="*/ 2147483647 w 578"/>
                    <a:gd name="T37" fmla="*/ 2147483647 h 495"/>
                    <a:gd name="T38" fmla="*/ 2147483647 w 578"/>
                    <a:gd name="T39" fmla="*/ 2147483647 h 495"/>
                    <a:gd name="T40" fmla="*/ 2147483647 w 578"/>
                    <a:gd name="T41" fmla="*/ 2147483647 h 495"/>
                    <a:gd name="T42" fmla="*/ 2147483647 w 578"/>
                    <a:gd name="T43" fmla="*/ 2147483647 h 495"/>
                    <a:gd name="T44" fmla="*/ 2147483647 w 578"/>
                    <a:gd name="T45" fmla="*/ 2147483647 h 495"/>
                    <a:gd name="T46" fmla="*/ 2147483647 w 578"/>
                    <a:gd name="T47" fmla="*/ 2147483647 h 495"/>
                    <a:gd name="T48" fmla="*/ 2147483647 w 578"/>
                    <a:gd name="T49" fmla="*/ 2147483647 h 495"/>
                    <a:gd name="T50" fmla="*/ 2147483647 w 578"/>
                    <a:gd name="T51" fmla="*/ 2147483647 h 495"/>
                    <a:gd name="T52" fmla="*/ 2147483647 w 578"/>
                    <a:gd name="T53" fmla="*/ 2147483647 h 495"/>
                    <a:gd name="T54" fmla="*/ 2147483647 w 578"/>
                    <a:gd name="T55" fmla="*/ 2147483647 h 495"/>
                    <a:gd name="T56" fmla="*/ 2147483647 w 578"/>
                    <a:gd name="T57" fmla="*/ 2147483647 h 495"/>
                    <a:gd name="T58" fmla="*/ 2147483647 w 578"/>
                    <a:gd name="T59" fmla="*/ 2147483647 h 495"/>
                    <a:gd name="T60" fmla="*/ 2147483647 w 578"/>
                    <a:gd name="T61" fmla="*/ 2147483647 h 495"/>
                    <a:gd name="T62" fmla="*/ 2147483647 w 578"/>
                    <a:gd name="T63" fmla="*/ 2147483647 h 495"/>
                    <a:gd name="T64" fmla="*/ 2147483647 w 578"/>
                    <a:gd name="T65" fmla="*/ 2147483647 h 495"/>
                    <a:gd name="T66" fmla="*/ 2147483647 w 578"/>
                    <a:gd name="T67" fmla="*/ 2147483647 h 495"/>
                    <a:gd name="T68" fmla="*/ 2147483647 w 578"/>
                    <a:gd name="T69" fmla="*/ 2147483647 h 495"/>
                    <a:gd name="T70" fmla="*/ 2147483647 w 578"/>
                    <a:gd name="T71" fmla="*/ 2147483647 h 495"/>
                    <a:gd name="T72" fmla="*/ 2147483647 w 578"/>
                    <a:gd name="T73" fmla="*/ 2147483647 h 495"/>
                    <a:gd name="T74" fmla="*/ 2147483647 w 578"/>
                    <a:gd name="T75" fmla="*/ 2147483647 h 495"/>
                    <a:gd name="T76" fmla="*/ 2147483647 w 578"/>
                    <a:gd name="T77" fmla="*/ 2147483647 h 495"/>
                    <a:gd name="T78" fmla="*/ 2147483647 w 578"/>
                    <a:gd name="T79" fmla="*/ 2147483647 h 495"/>
                    <a:gd name="T80" fmla="*/ 2147483647 w 578"/>
                    <a:gd name="T81" fmla="*/ 2147483647 h 495"/>
                    <a:gd name="T82" fmla="*/ 2147483647 w 578"/>
                    <a:gd name="T83" fmla="*/ 2147483647 h 495"/>
                    <a:gd name="T84" fmla="*/ 2147483647 w 578"/>
                    <a:gd name="T85" fmla="*/ 2147483647 h 495"/>
                    <a:gd name="T86" fmla="*/ 2147483647 w 578"/>
                    <a:gd name="T87" fmla="*/ 2147483647 h 495"/>
                    <a:gd name="T88" fmla="*/ 2147483647 w 578"/>
                    <a:gd name="T89" fmla="*/ 2147483647 h 495"/>
                    <a:gd name="T90" fmla="*/ 2147483647 w 578"/>
                    <a:gd name="T91" fmla="*/ 2147483647 h 495"/>
                    <a:gd name="T92" fmla="*/ 2147483647 w 578"/>
                    <a:gd name="T93" fmla="*/ 2147483647 h 495"/>
                    <a:gd name="T94" fmla="*/ 2147483647 w 578"/>
                    <a:gd name="T95" fmla="*/ 2147483647 h 495"/>
                    <a:gd name="T96" fmla="*/ 2147483647 w 578"/>
                    <a:gd name="T97" fmla="*/ 2147483647 h 495"/>
                    <a:gd name="T98" fmla="*/ 0 w 578"/>
                    <a:gd name="T99" fmla="*/ 2147483647 h 495"/>
                    <a:gd name="T100" fmla="*/ 2147483647 w 578"/>
                    <a:gd name="T101" fmla="*/ 2147483647 h 495"/>
                    <a:gd name="T102" fmla="*/ 2147483647 w 578"/>
                    <a:gd name="T103" fmla="*/ 2147483647 h 495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578"/>
                    <a:gd name="T157" fmla="*/ 0 h 495"/>
                    <a:gd name="T158" fmla="*/ 578 w 578"/>
                    <a:gd name="T159" fmla="*/ 495 h 495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578" h="495">
                      <a:moveTo>
                        <a:pt x="125" y="13"/>
                      </a:moveTo>
                      <a:lnTo>
                        <a:pt x="143" y="13"/>
                      </a:lnTo>
                      <a:lnTo>
                        <a:pt x="145" y="12"/>
                      </a:lnTo>
                      <a:lnTo>
                        <a:pt x="163" y="11"/>
                      </a:lnTo>
                      <a:lnTo>
                        <a:pt x="164" y="11"/>
                      </a:lnTo>
                      <a:lnTo>
                        <a:pt x="181" y="11"/>
                      </a:lnTo>
                      <a:lnTo>
                        <a:pt x="185" y="11"/>
                      </a:lnTo>
                      <a:lnTo>
                        <a:pt x="190" y="9"/>
                      </a:lnTo>
                      <a:lnTo>
                        <a:pt x="195" y="9"/>
                      </a:lnTo>
                      <a:lnTo>
                        <a:pt x="204" y="9"/>
                      </a:lnTo>
                      <a:lnTo>
                        <a:pt x="218" y="8"/>
                      </a:lnTo>
                      <a:lnTo>
                        <a:pt x="226" y="8"/>
                      </a:lnTo>
                      <a:lnTo>
                        <a:pt x="246" y="6"/>
                      </a:lnTo>
                      <a:lnTo>
                        <a:pt x="249" y="6"/>
                      </a:lnTo>
                      <a:lnTo>
                        <a:pt x="254" y="5"/>
                      </a:lnTo>
                      <a:lnTo>
                        <a:pt x="267" y="4"/>
                      </a:lnTo>
                      <a:lnTo>
                        <a:pt x="279" y="4"/>
                      </a:lnTo>
                      <a:lnTo>
                        <a:pt x="286" y="2"/>
                      </a:lnTo>
                      <a:lnTo>
                        <a:pt x="287" y="2"/>
                      </a:lnTo>
                      <a:lnTo>
                        <a:pt x="293" y="2"/>
                      </a:lnTo>
                      <a:lnTo>
                        <a:pt x="303" y="2"/>
                      </a:lnTo>
                      <a:lnTo>
                        <a:pt x="305" y="2"/>
                      </a:lnTo>
                      <a:lnTo>
                        <a:pt x="312" y="1"/>
                      </a:lnTo>
                      <a:lnTo>
                        <a:pt x="329" y="0"/>
                      </a:lnTo>
                      <a:lnTo>
                        <a:pt x="330" y="1"/>
                      </a:lnTo>
                      <a:lnTo>
                        <a:pt x="339" y="6"/>
                      </a:lnTo>
                      <a:lnTo>
                        <a:pt x="348" y="20"/>
                      </a:lnTo>
                      <a:lnTo>
                        <a:pt x="355" y="23"/>
                      </a:lnTo>
                      <a:lnTo>
                        <a:pt x="354" y="24"/>
                      </a:lnTo>
                      <a:lnTo>
                        <a:pt x="350" y="37"/>
                      </a:lnTo>
                      <a:lnTo>
                        <a:pt x="350" y="42"/>
                      </a:lnTo>
                      <a:lnTo>
                        <a:pt x="350" y="51"/>
                      </a:lnTo>
                      <a:lnTo>
                        <a:pt x="354" y="65"/>
                      </a:lnTo>
                      <a:lnTo>
                        <a:pt x="356" y="70"/>
                      </a:lnTo>
                      <a:lnTo>
                        <a:pt x="356" y="77"/>
                      </a:lnTo>
                      <a:lnTo>
                        <a:pt x="363" y="84"/>
                      </a:lnTo>
                      <a:lnTo>
                        <a:pt x="365" y="89"/>
                      </a:lnTo>
                      <a:lnTo>
                        <a:pt x="365" y="91"/>
                      </a:lnTo>
                      <a:lnTo>
                        <a:pt x="369" y="98"/>
                      </a:lnTo>
                      <a:lnTo>
                        <a:pt x="372" y="99"/>
                      </a:lnTo>
                      <a:lnTo>
                        <a:pt x="373" y="101"/>
                      </a:lnTo>
                      <a:lnTo>
                        <a:pt x="381" y="106"/>
                      </a:lnTo>
                      <a:lnTo>
                        <a:pt x="383" y="112"/>
                      </a:lnTo>
                      <a:lnTo>
                        <a:pt x="387" y="113"/>
                      </a:lnTo>
                      <a:lnTo>
                        <a:pt x="397" y="124"/>
                      </a:lnTo>
                      <a:lnTo>
                        <a:pt x="402" y="127"/>
                      </a:lnTo>
                      <a:lnTo>
                        <a:pt x="410" y="132"/>
                      </a:lnTo>
                      <a:lnTo>
                        <a:pt x="419" y="141"/>
                      </a:lnTo>
                      <a:lnTo>
                        <a:pt x="422" y="145"/>
                      </a:lnTo>
                      <a:lnTo>
                        <a:pt x="424" y="156"/>
                      </a:lnTo>
                      <a:lnTo>
                        <a:pt x="426" y="168"/>
                      </a:lnTo>
                      <a:lnTo>
                        <a:pt x="428" y="175"/>
                      </a:lnTo>
                      <a:lnTo>
                        <a:pt x="435" y="182"/>
                      </a:lnTo>
                      <a:lnTo>
                        <a:pt x="438" y="181"/>
                      </a:lnTo>
                      <a:lnTo>
                        <a:pt x="445" y="171"/>
                      </a:lnTo>
                      <a:lnTo>
                        <a:pt x="452" y="171"/>
                      </a:lnTo>
                      <a:lnTo>
                        <a:pt x="456" y="174"/>
                      </a:lnTo>
                      <a:lnTo>
                        <a:pt x="460" y="174"/>
                      </a:lnTo>
                      <a:lnTo>
                        <a:pt x="463" y="174"/>
                      </a:lnTo>
                      <a:lnTo>
                        <a:pt x="474" y="181"/>
                      </a:lnTo>
                      <a:lnTo>
                        <a:pt x="474" y="186"/>
                      </a:lnTo>
                      <a:lnTo>
                        <a:pt x="474" y="188"/>
                      </a:lnTo>
                      <a:lnTo>
                        <a:pt x="471" y="190"/>
                      </a:lnTo>
                      <a:lnTo>
                        <a:pt x="470" y="193"/>
                      </a:lnTo>
                      <a:lnTo>
                        <a:pt x="471" y="203"/>
                      </a:lnTo>
                      <a:lnTo>
                        <a:pt x="471" y="206"/>
                      </a:lnTo>
                      <a:lnTo>
                        <a:pt x="466" y="215"/>
                      </a:lnTo>
                      <a:lnTo>
                        <a:pt x="466" y="217"/>
                      </a:lnTo>
                      <a:lnTo>
                        <a:pt x="464" y="218"/>
                      </a:lnTo>
                      <a:lnTo>
                        <a:pt x="464" y="221"/>
                      </a:lnTo>
                      <a:lnTo>
                        <a:pt x="459" y="233"/>
                      </a:lnTo>
                      <a:lnTo>
                        <a:pt x="459" y="247"/>
                      </a:lnTo>
                      <a:lnTo>
                        <a:pt x="459" y="251"/>
                      </a:lnTo>
                      <a:lnTo>
                        <a:pt x="469" y="261"/>
                      </a:lnTo>
                      <a:lnTo>
                        <a:pt x="470" y="261"/>
                      </a:lnTo>
                      <a:lnTo>
                        <a:pt x="474" y="264"/>
                      </a:lnTo>
                      <a:lnTo>
                        <a:pt x="481" y="267"/>
                      </a:lnTo>
                      <a:lnTo>
                        <a:pt x="492" y="276"/>
                      </a:lnTo>
                      <a:lnTo>
                        <a:pt x="498" y="286"/>
                      </a:lnTo>
                      <a:lnTo>
                        <a:pt x="503" y="285"/>
                      </a:lnTo>
                      <a:lnTo>
                        <a:pt x="509" y="285"/>
                      </a:lnTo>
                      <a:lnTo>
                        <a:pt x="521" y="293"/>
                      </a:lnTo>
                      <a:lnTo>
                        <a:pt x="521" y="297"/>
                      </a:lnTo>
                      <a:lnTo>
                        <a:pt x="536" y="311"/>
                      </a:lnTo>
                      <a:lnTo>
                        <a:pt x="535" y="316"/>
                      </a:lnTo>
                      <a:lnTo>
                        <a:pt x="545" y="337"/>
                      </a:lnTo>
                      <a:lnTo>
                        <a:pt x="543" y="341"/>
                      </a:lnTo>
                      <a:lnTo>
                        <a:pt x="541" y="341"/>
                      </a:lnTo>
                      <a:lnTo>
                        <a:pt x="539" y="344"/>
                      </a:lnTo>
                      <a:lnTo>
                        <a:pt x="541" y="351"/>
                      </a:lnTo>
                      <a:lnTo>
                        <a:pt x="543" y="351"/>
                      </a:lnTo>
                      <a:lnTo>
                        <a:pt x="553" y="373"/>
                      </a:lnTo>
                      <a:lnTo>
                        <a:pt x="559" y="376"/>
                      </a:lnTo>
                      <a:lnTo>
                        <a:pt x="563" y="377"/>
                      </a:lnTo>
                      <a:lnTo>
                        <a:pt x="563" y="369"/>
                      </a:lnTo>
                      <a:lnTo>
                        <a:pt x="571" y="376"/>
                      </a:lnTo>
                      <a:lnTo>
                        <a:pt x="574" y="377"/>
                      </a:lnTo>
                      <a:lnTo>
                        <a:pt x="577" y="380"/>
                      </a:lnTo>
                      <a:lnTo>
                        <a:pt x="577" y="381"/>
                      </a:lnTo>
                      <a:lnTo>
                        <a:pt x="577" y="387"/>
                      </a:lnTo>
                      <a:lnTo>
                        <a:pt x="575" y="390"/>
                      </a:lnTo>
                      <a:lnTo>
                        <a:pt x="577" y="398"/>
                      </a:lnTo>
                      <a:lnTo>
                        <a:pt x="577" y="402"/>
                      </a:lnTo>
                      <a:lnTo>
                        <a:pt x="571" y="404"/>
                      </a:lnTo>
                      <a:lnTo>
                        <a:pt x="574" y="413"/>
                      </a:lnTo>
                      <a:lnTo>
                        <a:pt x="568" y="424"/>
                      </a:lnTo>
                      <a:lnTo>
                        <a:pt x="560" y="417"/>
                      </a:lnTo>
                      <a:lnTo>
                        <a:pt x="557" y="417"/>
                      </a:lnTo>
                      <a:lnTo>
                        <a:pt x="557" y="419"/>
                      </a:lnTo>
                      <a:lnTo>
                        <a:pt x="554" y="431"/>
                      </a:lnTo>
                      <a:lnTo>
                        <a:pt x="547" y="433"/>
                      </a:lnTo>
                      <a:lnTo>
                        <a:pt x="546" y="424"/>
                      </a:lnTo>
                      <a:lnTo>
                        <a:pt x="543" y="433"/>
                      </a:lnTo>
                      <a:lnTo>
                        <a:pt x="547" y="446"/>
                      </a:lnTo>
                      <a:lnTo>
                        <a:pt x="545" y="451"/>
                      </a:lnTo>
                      <a:lnTo>
                        <a:pt x="546" y="460"/>
                      </a:lnTo>
                      <a:lnTo>
                        <a:pt x="532" y="462"/>
                      </a:lnTo>
                      <a:lnTo>
                        <a:pt x="539" y="467"/>
                      </a:lnTo>
                      <a:lnTo>
                        <a:pt x="542" y="474"/>
                      </a:lnTo>
                      <a:lnTo>
                        <a:pt x="541" y="477"/>
                      </a:lnTo>
                      <a:lnTo>
                        <a:pt x="531" y="488"/>
                      </a:lnTo>
                      <a:lnTo>
                        <a:pt x="517" y="491"/>
                      </a:lnTo>
                      <a:lnTo>
                        <a:pt x="511" y="491"/>
                      </a:lnTo>
                      <a:lnTo>
                        <a:pt x="495" y="492"/>
                      </a:lnTo>
                      <a:lnTo>
                        <a:pt x="488" y="494"/>
                      </a:lnTo>
                      <a:lnTo>
                        <a:pt x="484" y="494"/>
                      </a:lnTo>
                      <a:lnTo>
                        <a:pt x="475" y="494"/>
                      </a:lnTo>
                      <a:lnTo>
                        <a:pt x="482" y="480"/>
                      </a:lnTo>
                      <a:lnTo>
                        <a:pt x="485" y="478"/>
                      </a:lnTo>
                      <a:lnTo>
                        <a:pt x="491" y="470"/>
                      </a:lnTo>
                      <a:lnTo>
                        <a:pt x="495" y="464"/>
                      </a:lnTo>
                      <a:lnTo>
                        <a:pt x="491" y="437"/>
                      </a:lnTo>
                      <a:lnTo>
                        <a:pt x="485" y="438"/>
                      </a:lnTo>
                      <a:lnTo>
                        <a:pt x="482" y="438"/>
                      </a:lnTo>
                      <a:lnTo>
                        <a:pt x="478" y="438"/>
                      </a:lnTo>
                      <a:lnTo>
                        <a:pt x="455" y="440"/>
                      </a:lnTo>
                      <a:lnTo>
                        <a:pt x="444" y="441"/>
                      </a:lnTo>
                      <a:lnTo>
                        <a:pt x="442" y="441"/>
                      </a:lnTo>
                      <a:lnTo>
                        <a:pt x="438" y="441"/>
                      </a:lnTo>
                      <a:lnTo>
                        <a:pt x="430" y="442"/>
                      </a:lnTo>
                      <a:lnTo>
                        <a:pt x="419" y="442"/>
                      </a:lnTo>
                      <a:lnTo>
                        <a:pt x="408" y="444"/>
                      </a:lnTo>
                      <a:lnTo>
                        <a:pt x="402" y="444"/>
                      </a:lnTo>
                      <a:lnTo>
                        <a:pt x="399" y="444"/>
                      </a:lnTo>
                      <a:lnTo>
                        <a:pt x="384" y="445"/>
                      </a:lnTo>
                      <a:lnTo>
                        <a:pt x="383" y="445"/>
                      </a:lnTo>
                      <a:lnTo>
                        <a:pt x="380" y="445"/>
                      </a:lnTo>
                      <a:lnTo>
                        <a:pt x="376" y="446"/>
                      </a:lnTo>
                      <a:lnTo>
                        <a:pt x="372" y="446"/>
                      </a:lnTo>
                      <a:lnTo>
                        <a:pt x="362" y="446"/>
                      </a:lnTo>
                      <a:lnTo>
                        <a:pt x="355" y="446"/>
                      </a:lnTo>
                      <a:lnTo>
                        <a:pt x="333" y="448"/>
                      </a:lnTo>
                      <a:lnTo>
                        <a:pt x="323" y="448"/>
                      </a:lnTo>
                      <a:lnTo>
                        <a:pt x="322" y="448"/>
                      </a:lnTo>
                      <a:lnTo>
                        <a:pt x="321" y="448"/>
                      </a:lnTo>
                      <a:lnTo>
                        <a:pt x="301" y="451"/>
                      </a:lnTo>
                      <a:lnTo>
                        <a:pt x="296" y="451"/>
                      </a:lnTo>
                      <a:lnTo>
                        <a:pt x="287" y="451"/>
                      </a:lnTo>
                      <a:lnTo>
                        <a:pt x="271" y="452"/>
                      </a:lnTo>
                      <a:lnTo>
                        <a:pt x="269" y="452"/>
                      </a:lnTo>
                      <a:lnTo>
                        <a:pt x="267" y="452"/>
                      </a:lnTo>
                      <a:lnTo>
                        <a:pt x="260" y="452"/>
                      </a:lnTo>
                      <a:lnTo>
                        <a:pt x="243" y="453"/>
                      </a:lnTo>
                      <a:lnTo>
                        <a:pt x="235" y="453"/>
                      </a:lnTo>
                      <a:lnTo>
                        <a:pt x="222" y="453"/>
                      </a:lnTo>
                      <a:lnTo>
                        <a:pt x="221" y="453"/>
                      </a:lnTo>
                      <a:lnTo>
                        <a:pt x="215" y="455"/>
                      </a:lnTo>
                      <a:lnTo>
                        <a:pt x="210" y="455"/>
                      </a:lnTo>
                      <a:lnTo>
                        <a:pt x="197" y="455"/>
                      </a:lnTo>
                      <a:lnTo>
                        <a:pt x="188" y="455"/>
                      </a:lnTo>
                      <a:lnTo>
                        <a:pt x="179" y="455"/>
                      </a:lnTo>
                      <a:lnTo>
                        <a:pt x="174" y="456"/>
                      </a:lnTo>
                      <a:lnTo>
                        <a:pt x="168" y="456"/>
                      </a:lnTo>
                      <a:lnTo>
                        <a:pt x="161" y="456"/>
                      </a:lnTo>
                      <a:lnTo>
                        <a:pt x="154" y="458"/>
                      </a:lnTo>
                      <a:lnTo>
                        <a:pt x="130" y="458"/>
                      </a:lnTo>
                      <a:lnTo>
                        <a:pt x="118" y="458"/>
                      </a:lnTo>
                      <a:lnTo>
                        <a:pt x="109" y="458"/>
                      </a:lnTo>
                      <a:lnTo>
                        <a:pt x="109" y="448"/>
                      </a:lnTo>
                      <a:lnTo>
                        <a:pt x="109" y="442"/>
                      </a:lnTo>
                      <a:lnTo>
                        <a:pt x="109" y="440"/>
                      </a:lnTo>
                      <a:lnTo>
                        <a:pt x="109" y="438"/>
                      </a:lnTo>
                      <a:lnTo>
                        <a:pt x="107" y="433"/>
                      </a:lnTo>
                      <a:lnTo>
                        <a:pt x="107" y="430"/>
                      </a:lnTo>
                      <a:lnTo>
                        <a:pt x="107" y="419"/>
                      </a:lnTo>
                      <a:lnTo>
                        <a:pt x="107" y="408"/>
                      </a:lnTo>
                      <a:lnTo>
                        <a:pt x="107" y="404"/>
                      </a:lnTo>
                      <a:lnTo>
                        <a:pt x="107" y="401"/>
                      </a:lnTo>
                      <a:lnTo>
                        <a:pt x="107" y="398"/>
                      </a:lnTo>
                      <a:lnTo>
                        <a:pt x="107" y="394"/>
                      </a:lnTo>
                      <a:lnTo>
                        <a:pt x="107" y="386"/>
                      </a:lnTo>
                      <a:lnTo>
                        <a:pt x="106" y="368"/>
                      </a:lnTo>
                      <a:lnTo>
                        <a:pt x="106" y="363"/>
                      </a:lnTo>
                      <a:lnTo>
                        <a:pt x="105" y="350"/>
                      </a:lnTo>
                      <a:lnTo>
                        <a:pt x="105" y="333"/>
                      </a:lnTo>
                      <a:lnTo>
                        <a:pt x="105" y="330"/>
                      </a:lnTo>
                      <a:lnTo>
                        <a:pt x="105" y="318"/>
                      </a:lnTo>
                      <a:lnTo>
                        <a:pt x="105" y="301"/>
                      </a:lnTo>
                      <a:lnTo>
                        <a:pt x="103" y="290"/>
                      </a:lnTo>
                      <a:lnTo>
                        <a:pt x="103" y="287"/>
                      </a:lnTo>
                      <a:lnTo>
                        <a:pt x="103" y="278"/>
                      </a:lnTo>
                      <a:lnTo>
                        <a:pt x="103" y="268"/>
                      </a:lnTo>
                      <a:lnTo>
                        <a:pt x="102" y="253"/>
                      </a:lnTo>
                      <a:lnTo>
                        <a:pt x="102" y="243"/>
                      </a:lnTo>
                      <a:lnTo>
                        <a:pt x="102" y="240"/>
                      </a:lnTo>
                      <a:lnTo>
                        <a:pt x="102" y="226"/>
                      </a:lnTo>
                      <a:lnTo>
                        <a:pt x="102" y="214"/>
                      </a:lnTo>
                      <a:lnTo>
                        <a:pt x="102" y="213"/>
                      </a:lnTo>
                      <a:lnTo>
                        <a:pt x="102" y="203"/>
                      </a:lnTo>
                      <a:lnTo>
                        <a:pt x="101" y="196"/>
                      </a:lnTo>
                      <a:lnTo>
                        <a:pt x="101" y="188"/>
                      </a:lnTo>
                      <a:lnTo>
                        <a:pt x="101" y="181"/>
                      </a:lnTo>
                      <a:lnTo>
                        <a:pt x="101" y="174"/>
                      </a:lnTo>
                      <a:lnTo>
                        <a:pt x="101" y="172"/>
                      </a:lnTo>
                      <a:lnTo>
                        <a:pt x="101" y="171"/>
                      </a:lnTo>
                      <a:lnTo>
                        <a:pt x="101" y="168"/>
                      </a:lnTo>
                      <a:lnTo>
                        <a:pt x="99" y="168"/>
                      </a:lnTo>
                      <a:lnTo>
                        <a:pt x="88" y="167"/>
                      </a:lnTo>
                      <a:lnTo>
                        <a:pt x="85" y="164"/>
                      </a:lnTo>
                      <a:lnTo>
                        <a:pt x="78" y="156"/>
                      </a:lnTo>
                      <a:lnTo>
                        <a:pt x="77" y="146"/>
                      </a:lnTo>
                      <a:lnTo>
                        <a:pt x="69" y="141"/>
                      </a:lnTo>
                      <a:lnTo>
                        <a:pt x="66" y="138"/>
                      </a:lnTo>
                      <a:lnTo>
                        <a:pt x="62" y="132"/>
                      </a:lnTo>
                      <a:lnTo>
                        <a:pt x="58" y="130"/>
                      </a:lnTo>
                      <a:lnTo>
                        <a:pt x="62" y="119"/>
                      </a:lnTo>
                      <a:lnTo>
                        <a:pt x="66" y="113"/>
                      </a:lnTo>
                      <a:lnTo>
                        <a:pt x="76" y="106"/>
                      </a:lnTo>
                      <a:lnTo>
                        <a:pt x="76" y="96"/>
                      </a:lnTo>
                      <a:lnTo>
                        <a:pt x="71" y="91"/>
                      </a:lnTo>
                      <a:lnTo>
                        <a:pt x="66" y="89"/>
                      </a:lnTo>
                      <a:lnTo>
                        <a:pt x="63" y="91"/>
                      </a:lnTo>
                      <a:lnTo>
                        <a:pt x="55" y="91"/>
                      </a:lnTo>
                      <a:lnTo>
                        <a:pt x="40" y="78"/>
                      </a:lnTo>
                      <a:lnTo>
                        <a:pt x="34" y="76"/>
                      </a:lnTo>
                      <a:lnTo>
                        <a:pt x="23" y="51"/>
                      </a:lnTo>
                      <a:lnTo>
                        <a:pt x="19" y="51"/>
                      </a:lnTo>
                      <a:lnTo>
                        <a:pt x="13" y="45"/>
                      </a:lnTo>
                      <a:lnTo>
                        <a:pt x="8" y="19"/>
                      </a:lnTo>
                      <a:lnTo>
                        <a:pt x="5" y="23"/>
                      </a:lnTo>
                      <a:lnTo>
                        <a:pt x="2" y="23"/>
                      </a:lnTo>
                      <a:lnTo>
                        <a:pt x="0" y="16"/>
                      </a:lnTo>
                      <a:lnTo>
                        <a:pt x="1" y="16"/>
                      </a:lnTo>
                      <a:lnTo>
                        <a:pt x="2" y="16"/>
                      </a:lnTo>
                      <a:lnTo>
                        <a:pt x="22" y="16"/>
                      </a:lnTo>
                      <a:lnTo>
                        <a:pt x="33" y="16"/>
                      </a:lnTo>
                      <a:lnTo>
                        <a:pt x="42" y="16"/>
                      </a:lnTo>
                      <a:lnTo>
                        <a:pt x="47" y="16"/>
                      </a:lnTo>
                      <a:lnTo>
                        <a:pt x="63" y="15"/>
                      </a:lnTo>
                      <a:lnTo>
                        <a:pt x="70" y="15"/>
                      </a:lnTo>
                      <a:lnTo>
                        <a:pt x="84" y="15"/>
                      </a:lnTo>
                      <a:lnTo>
                        <a:pt x="92" y="15"/>
                      </a:lnTo>
                      <a:lnTo>
                        <a:pt x="103" y="15"/>
                      </a:lnTo>
                      <a:lnTo>
                        <a:pt x="106" y="13"/>
                      </a:lnTo>
                      <a:lnTo>
                        <a:pt x="124" y="13"/>
                      </a:lnTo>
                      <a:lnTo>
                        <a:pt x="125" y="13"/>
                      </a:lnTo>
                    </a:path>
                  </a:pathLst>
                </a:custGeom>
                <a:solidFill>
                  <a:srgbClr val="67BD62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0" name="Freeform 232"/>
                <p:cNvSpPr>
                  <a:spLocks/>
                </p:cNvSpPr>
                <p:nvPr/>
              </p:nvSpPr>
              <p:spPr bwMode="auto">
                <a:xfrm>
                  <a:off x="4644428" y="1638125"/>
                  <a:ext cx="896937" cy="935038"/>
                </a:xfrm>
                <a:custGeom>
                  <a:avLst/>
                  <a:gdLst>
                    <a:gd name="T0" fmla="*/ 2147483647 w 568"/>
                    <a:gd name="T1" fmla="*/ 2147483647 h 635"/>
                    <a:gd name="T2" fmla="*/ 2147483647 w 568"/>
                    <a:gd name="T3" fmla="*/ 2147483647 h 635"/>
                    <a:gd name="T4" fmla="*/ 2147483647 w 568"/>
                    <a:gd name="T5" fmla="*/ 2147483647 h 635"/>
                    <a:gd name="T6" fmla="*/ 2147483647 w 568"/>
                    <a:gd name="T7" fmla="*/ 2147483647 h 635"/>
                    <a:gd name="T8" fmla="*/ 2147483647 w 568"/>
                    <a:gd name="T9" fmla="*/ 2147483647 h 635"/>
                    <a:gd name="T10" fmla="*/ 2147483647 w 568"/>
                    <a:gd name="T11" fmla="*/ 2147483647 h 635"/>
                    <a:gd name="T12" fmla="*/ 2147483647 w 568"/>
                    <a:gd name="T13" fmla="*/ 2147483647 h 635"/>
                    <a:gd name="T14" fmla="*/ 2147483647 w 568"/>
                    <a:gd name="T15" fmla="*/ 2147483647 h 635"/>
                    <a:gd name="T16" fmla="*/ 2147483647 w 568"/>
                    <a:gd name="T17" fmla="*/ 2147483647 h 635"/>
                    <a:gd name="T18" fmla="*/ 2147483647 w 568"/>
                    <a:gd name="T19" fmla="*/ 2147483647 h 635"/>
                    <a:gd name="T20" fmla="*/ 2147483647 w 568"/>
                    <a:gd name="T21" fmla="*/ 2147483647 h 635"/>
                    <a:gd name="T22" fmla="*/ 2147483647 w 568"/>
                    <a:gd name="T23" fmla="*/ 2147483647 h 635"/>
                    <a:gd name="T24" fmla="*/ 2147483647 w 568"/>
                    <a:gd name="T25" fmla="*/ 2147483647 h 635"/>
                    <a:gd name="T26" fmla="*/ 2147483647 w 568"/>
                    <a:gd name="T27" fmla="*/ 2147483647 h 635"/>
                    <a:gd name="T28" fmla="*/ 2147483647 w 568"/>
                    <a:gd name="T29" fmla="*/ 2147483647 h 635"/>
                    <a:gd name="T30" fmla="*/ 2147483647 w 568"/>
                    <a:gd name="T31" fmla="*/ 2147483647 h 635"/>
                    <a:gd name="T32" fmla="*/ 2147483647 w 568"/>
                    <a:gd name="T33" fmla="*/ 2147483647 h 635"/>
                    <a:gd name="T34" fmla="*/ 2147483647 w 568"/>
                    <a:gd name="T35" fmla="*/ 2147483647 h 635"/>
                    <a:gd name="T36" fmla="*/ 2147483647 w 568"/>
                    <a:gd name="T37" fmla="*/ 2147483647 h 635"/>
                    <a:gd name="T38" fmla="*/ 2147483647 w 568"/>
                    <a:gd name="T39" fmla="*/ 2147483647 h 635"/>
                    <a:gd name="T40" fmla="*/ 2147483647 w 568"/>
                    <a:gd name="T41" fmla="*/ 2147483647 h 635"/>
                    <a:gd name="T42" fmla="*/ 2147483647 w 568"/>
                    <a:gd name="T43" fmla="*/ 2147483647 h 635"/>
                    <a:gd name="T44" fmla="*/ 2147483647 w 568"/>
                    <a:gd name="T45" fmla="*/ 2147483647 h 635"/>
                    <a:gd name="T46" fmla="*/ 2147483647 w 568"/>
                    <a:gd name="T47" fmla="*/ 2147483647 h 635"/>
                    <a:gd name="T48" fmla="*/ 2147483647 w 568"/>
                    <a:gd name="T49" fmla="*/ 2147483647 h 635"/>
                    <a:gd name="T50" fmla="*/ 2147483647 w 568"/>
                    <a:gd name="T51" fmla="*/ 2147483647 h 635"/>
                    <a:gd name="T52" fmla="*/ 2147483647 w 568"/>
                    <a:gd name="T53" fmla="*/ 2147483647 h 635"/>
                    <a:gd name="T54" fmla="*/ 2147483647 w 568"/>
                    <a:gd name="T55" fmla="*/ 2147483647 h 635"/>
                    <a:gd name="T56" fmla="*/ 2147483647 w 568"/>
                    <a:gd name="T57" fmla="*/ 2147483647 h 635"/>
                    <a:gd name="T58" fmla="*/ 2147483647 w 568"/>
                    <a:gd name="T59" fmla="*/ 2147483647 h 635"/>
                    <a:gd name="T60" fmla="*/ 2147483647 w 568"/>
                    <a:gd name="T61" fmla="*/ 2147483647 h 635"/>
                    <a:gd name="T62" fmla="*/ 2147483647 w 568"/>
                    <a:gd name="T63" fmla="*/ 2147483647 h 635"/>
                    <a:gd name="T64" fmla="*/ 2147483647 w 568"/>
                    <a:gd name="T65" fmla="*/ 2147483647 h 635"/>
                    <a:gd name="T66" fmla="*/ 2147483647 w 568"/>
                    <a:gd name="T67" fmla="*/ 2147483647 h 635"/>
                    <a:gd name="T68" fmla="*/ 2147483647 w 568"/>
                    <a:gd name="T69" fmla="*/ 2147483647 h 635"/>
                    <a:gd name="T70" fmla="*/ 2147483647 w 568"/>
                    <a:gd name="T71" fmla="*/ 2147483647 h 635"/>
                    <a:gd name="T72" fmla="*/ 2147483647 w 568"/>
                    <a:gd name="T73" fmla="*/ 2147483647 h 635"/>
                    <a:gd name="T74" fmla="*/ 2147483647 w 568"/>
                    <a:gd name="T75" fmla="*/ 2147483647 h 635"/>
                    <a:gd name="T76" fmla="*/ 2147483647 w 568"/>
                    <a:gd name="T77" fmla="*/ 2147483647 h 635"/>
                    <a:gd name="T78" fmla="*/ 2147483647 w 568"/>
                    <a:gd name="T79" fmla="*/ 2147483647 h 635"/>
                    <a:gd name="T80" fmla="*/ 2147483647 w 568"/>
                    <a:gd name="T81" fmla="*/ 2147483647 h 635"/>
                    <a:gd name="T82" fmla="*/ 2147483647 w 568"/>
                    <a:gd name="T83" fmla="*/ 2147483647 h 635"/>
                    <a:gd name="T84" fmla="*/ 2147483647 w 568"/>
                    <a:gd name="T85" fmla="*/ 2147483647 h 635"/>
                    <a:gd name="T86" fmla="*/ 2147483647 w 568"/>
                    <a:gd name="T87" fmla="*/ 2147483647 h 635"/>
                    <a:gd name="T88" fmla="*/ 2147483647 w 568"/>
                    <a:gd name="T89" fmla="*/ 2147483647 h 635"/>
                    <a:gd name="T90" fmla="*/ 2147483647 w 568"/>
                    <a:gd name="T91" fmla="*/ 2147483647 h 635"/>
                    <a:gd name="T92" fmla="*/ 2147483647 w 568"/>
                    <a:gd name="T93" fmla="*/ 2147483647 h 635"/>
                    <a:gd name="T94" fmla="*/ 2147483647 w 568"/>
                    <a:gd name="T95" fmla="*/ 2147483647 h 635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568"/>
                    <a:gd name="T145" fmla="*/ 0 h 635"/>
                    <a:gd name="T146" fmla="*/ 568 w 568"/>
                    <a:gd name="T147" fmla="*/ 635 h 635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568" h="635">
                      <a:moveTo>
                        <a:pt x="63" y="492"/>
                      </a:moveTo>
                      <a:lnTo>
                        <a:pt x="63" y="474"/>
                      </a:lnTo>
                      <a:lnTo>
                        <a:pt x="62" y="442"/>
                      </a:lnTo>
                      <a:lnTo>
                        <a:pt x="60" y="435"/>
                      </a:lnTo>
                      <a:lnTo>
                        <a:pt x="58" y="431"/>
                      </a:lnTo>
                      <a:lnTo>
                        <a:pt x="48" y="427"/>
                      </a:lnTo>
                      <a:lnTo>
                        <a:pt x="31" y="407"/>
                      </a:lnTo>
                      <a:lnTo>
                        <a:pt x="31" y="405"/>
                      </a:lnTo>
                      <a:lnTo>
                        <a:pt x="47" y="391"/>
                      </a:lnTo>
                      <a:lnTo>
                        <a:pt x="52" y="370"/>
                      </a:lnTo>
                      <a:lnTo>
                        <a:pt x="51" y="363"/>
                      </a:lnTo>
                      <a:lnTo>
                        <a:pt x="51" y="360"/>
                      </a:lnTo>
                      <a:lnTo>
                        <a:pt x="51" y="362"/>
                      </a:lnTo>
                      <a:lnTo>
                        <a:pt x="47" y="326"/>
                      </a:lnTo>
                      <a:lnTo>
                        <a:pt x="38" y="310"/>
                      </a:lnTo>
                      <a:lnTo>
                        <a:pt x="36" y="296"/>
                      </a:lnTo>
                      <a:lnTo>
                        <a:pt x="34" y="296"/>
                      </a:lnTo>
                      <a:lnTo>
                        <a:pt x="34" y="270"/>
                      </a:lnTo>
                      <a:lnTo>
                        <a:pt x="31" y="256"/>
                      </a:lnTo>
                      <a:lnTo>
                        <a:pt x="30" y="240"/>
                      </a:lnTo>
                      <a:lnTo>
                        <a:pt x="30" y="237"/>
                      </a:lnTo>
                      <a:lnTo>
                        <a:pt x="30" y="231"/>
                      </a:lnTo>
                      <a:lnTo>
                        <a:pt x="30" y="221"/>
                      </a:lnTo>
                      <a:lnTo>
                        <a:pt x="30" y="220"/>
                      </a:lnTo>
                      <a:lnTo>
                        <a:pt x="29" y="217"/>
                      </a:lnTo>
                      <a:lnTo>
                        <a:pt x="30" y="216"/>
                      </a:lnTo>
                      <a:lnTo>
                        <a:pt x="29" y="203"/>
                      </a:lnTo>
                      <a:lnTo>
                        <a:pt x="29" y="202"/>
                      </a:lnTo>
                      <a:lnTo>
                        <a:pt x="27" y="190"/>
                      </a:lnTo>
                      <a:lnTo>
                        <a:pt x="26" y="184"/>
                      </a:lnTo>
                      <a:lnTo>
                        <a:pt x="15" y="163"/>
                      </a:lnTo>
                      <a:lnTo>
                        <a:pt x="8" y="133"/>
                      </a:lnTo>
                      <a:lnTo>
                        <a:pt x="5" y="131"/>
                      </a:lnTo>
                      <a:lnTo>
                        <a:pt x="6" y="129"/>
                      </a:lnTo>
                      <a:lnTo>
                        <a:pt x="8" y="127"/>
                      </a:lnTo>
                      <a:lnTo>
                        <a:pt x="6" y="105"/>
                      </a:lnTo>
                      <a:lnTo>
                        <a:pt x="5" y="92"/>
                      </a:lnTo>
                      <a:lnTo>
                        <a:pt x="2" y="58"/>
                      </a:lnTo>
                      <a:lnTo>
                        <a:pt x="4" y="56"/>
                      </a:lnTo>
                      <a:lnTo>
                        <a:pt x="0" y="43"/>
                      </a:lnTo>
                      <a:lnTo>
                        <a:pt x="59" y="43"/>
                      </a:lnTo>
                      <a:lnTo>
                        <a:pt x="138" y="41"/>
                      </a:lnTo>
                      <a:lnTo>
                        <a:pt x="149" y="40"/>
                      </a:lnTo>
                      <a:lnTo>
                        <a:pt x="149" y="0"/>
                      </a:lnTo>
                      <a:lnTo>
                        <a:pt x="163" y="1"/>
                      </a:lnTo>
                      <a:lnTo>
                        <a:pt x="173" y="5"/>
                      </a:lnTo>
                      <a:lnTo>
                        <a:pt x="184" y="62"/>
                      </a:lnTo>
                      <a:lnTo>
                        <a:pt x="192" y="69"/>
                      </a:lnTo>
                      <a:lnTo>
                        <a:pt x="203" y="70"/>
                      </a:lnTo>
                      <a:lnTo>
                        <a:pt x="216" y="70"/>
                      </a:lnTo>
                      <a:lnTo>
                        <a:pt x="217" y="74"/>
                      </a:lnTo>
                      <a:lnTo>
                        <a:pt x="246" y="76"/>
                      </a:lnTo>
                      <a:lnTo>
                        <a:pt x="250" y="88"/>
                      </a:lnTo>
                      <a:lnTo>
                        <a:pt x="268" y="87"/>
                      </a:lnTo>
                      <a:lnTo>
                        <a:pt x="275" y="83"/>
                      </a:lnTo>
                      <a:lnTo>
                        <a:pt x="274" y="80"/>
                      </a:lnTo>
                      <a:lnTo>
                        <a:pt x="292" y="73"/>
                      </a:lnTo>
                      <a:lnTo>
                        <a:pt x="302" y="74"/>
                      </a:lnTo>
                      <a:lnTo>
                        <a:pt x="311" y="73"/>
                      </a:lnTo>
                      <a:lnTo>
                        <a:pt x="328" y="83"/>
                      </a:lnTo>
                      <a:lnTo>
                        <a:pt x="335" y="81"/>
                      </a:lnTo>
                      <a:lnTo>
                        <a:pt x="336" y="92"/>
                      </a:lnTo>
                      <a:lnTo>
                        <a:pt x="346" y="92"/>
                      </a:lnTo>
                      <a:lnTo>
                        <a:pt x="356" y="115"/>
                      </a:lnTo>
                      <a:lnTo>
                        <a:pt x="363" y="110"/>
                      </a:lnTo>
                      <a:lnTo>
                        <a:pt x="361" y="102"/>
                      </a:lnTo>
                      <a:lnTo>
                        <a:pt x="377" y="99"/>
                      </a:lnTo>
                      <a:lnTo>
                        <a:pt x="382" y="102"/>
                      </a:lnTo>
                      <a:lnTo>
                        <a:pt x="385" y="110"/>
                      </a:lnTo>
                      <a:lnTo>
                        <a:pt x="399" y="115"/>
                      </a:lnTo>
                      <a:lnTo>
                        <a:pt x="421" y="127"/>
                      </a:lnTo>
                      <a:lnTo>
                        <a:pt x="438" y="126"/>
                      </a:lnTo>
                      <a:lnTo>
                        <a:pt x="454" y="112"/>
                      </a:lnTo>
                      <a:lnTo>
                        <a:pt x="468" y="105"/>
                      </a:lnTo>
                      <a:lnTo>
                        <a:pt x="475" y="120"/>
                      </a:lnTo>
                      <a:lnTo>
                        <a:pt x="485" y="119"/>
                      </a:lnTo>
                      <a:lnTo>
                        <a:pt x="506" y="119"/>
                      </a:lnTo>
                      <a:lnTo>
                        <a:pt x="519" y="116"/>
                      </a:lnTo>
                      <a:lnTo>
                        <a:pt x="540" y="127"/>
                      </a:lnTo>
                      <a:lnTo>
                        <a:pt x="550" y="123"/>
                      </a:lnTo>
                      <a:lnTo>
                        <a:pt x="567" y="123"/>
                      </a:lnTo>
                      <a:lnTo>
                        <a:pt x="532" y="145"/>
                      </a:lnTo>
                      <a:lnTo>
                        <a:pt x="497" y="160"/>
                      </a:lnTo>
                      <a:lnTo>
                        <a:pt x="479" y="172"/>
                      </a:lnTo>
                      <a:lnTo>
                        <a:pt x="461" y="190"/>
                      </a:lnTo>
                      <a:lnTo>
                        <a:pt x="445" y="209"/>
                      </a:lnTo>
                      <a:lnTo>
                        <a:pt x="436" y="220"/>
                      </a:lnTo>
                      <a:lnTo>
                        <a:pt x="407" y="249"/>
                      </a:lnTo>
                      <a:lnTo>
                        <a:pt x="392" y="260"/>
                      </a:lnTo>
                      <a:lnTo>
                        <a:pt x="388" y="270"/>
                      </a:lnTo>
                      <a:lnTo>
                        <a:pt x="392" y="274"/>
                      </a:lnTo>
                      <a:lnTo>
                        <a:pt x="386" y="270"/>
                      </a:lnTo>
                      <a:lnTo>
                        <a:pt x="375" y="281"/>
                      </a:lnTo>
                      <a:lnTo>
                        <a:pt x="371" y="281"/>
                      </a:lnTo>
                      <a:lnTo>
                        <a:pt x="371" y="285"/>
                      </a:lnTo>
                      <a:lnTo>
                        <a:pt x="372" y="298"/>
                      </a:lnTo>
                      <a:lnTo>
                        <a:pt x="372" y="307"/>
                      </a:lnTo>
                      <a:lnTo>
                        <a:pt x="374" y="335"/>
                      </a:lnTo>
                      <a:lnTo>
                        <a:pt x="375" y="344"/>
                      </a:lnTo>
                      <a:lnTo>
                        <a:pt x="342" y="371"/>
                      </a:lnTo>
                      <a:lnTo>
                        <a:pt x="335" y="384"/>
                      </a:lnTo>
                      <a:lnTo>
                        <a:pt x="332" y="393"/>
                      </a:lnTo>
                      <a:lnTo>
                        <a:pt x="343" y="402"/>
                      </a:lnTo>
                      <a:lnTo>
                        <a:pt x="346" y="407"/>
                      </a:lnTo>
                      <a:lnTo>
                        <a:pt x="345" y="430"/>
                      </a:lnTo>
                      <a:lnTo>
                        <a:pt x="345" y="435"/>
                      </a:lnTo>
                      <a:lnTo>
                        <a:pt x="345" y="438"/>
                      </a:lnTo>
                      <a:lnTo>
                        <a:pt x="345" y="439"/>
                      </a:lnTo>
                      <a:lnTo>
                        <a:pt x="346" y="448"/>
                      </a:lnTo>
                      <a:lnTo>
                        <a:pt x="345" y="461"/>
                      </a:lnTo>
                      <a:lnTo>
                        <a:pt x="346" y="475"/>
                      </a:lnTo>
                      <a:lnTo>
                        <a:pt x="345" y="489"/>
                      </a:lnTo>
                      <a:lnTo>
                        <a:pt x="349" y="492"/>
                      </a:lnTo>
                      <a:lnTo>
                        <a:pt x="352" y="495"/>
                      </a:lnTo>
                      <a:lnTo>
                        <a:pt x="368" y="507"/>
                      </a:lnTo>
                      <a:lnTo>
                        <a:pt x="382" y="509"/>
                      </a:lnTo>
                      <a:lnTo>
                        <a:pt x="382" y="510"/>
                      </a:lnTo>
                      <a:lnTo>
                        <a:pt x="384" y="514"/>
                      </a:lnTo>
                      <a:lnTo>
                        <a:pt x="389" y="518"/>
                      </a:lnTo>
                      <a:lnTo>
                        <a:pt x="390" y="520"/>
                      </a:lnTo>
                      <a:lnTo>
                        <a:pt x="397" y="521"/>
                      </a:lnTo>
                      <a:lnTo>
                        <a:pt x="402" y="523"/>
                      </a:lnTo>
                      <a:lnTo>
                        <a:pt x="408" y="525"/>
                      </a:lnTo>
                      <a:lnTo>
                        <a:pt x="418" y="539"/>
                      </a:lnTo>
                      <a:lnTo>
                        <a:pt x="421" y="545"/>
                      </a:lnTo>
                      <a:lnTo>
                        <a:pt x="432" y="552"/>
                      </a:lnTo>
                      <a:lnTo>
                        <a:pt x="439" y="559"/>
                      </a:lnTo>
                      <a:lnTo>
                        <a:pt x="445" y="561"/>
                      </a:lnTo>
                      <a:lnTo>
                        <a:pt x="449" y="561"/>
                      </a:lnTo>
                      <a:lnTo>
                        <a:pt x="454" y="564"/>
                      </a:lnTo>
                      <a:lnTo>
                        <a:pt x="454" y="566"/>
                      </a:lnTo>
                      <a:lnTo>
                        <a:pt x="458" y="570"/>
                      </a:lnTo>
                      <a:lnTo>
                        <a:pt x="465" y="578"/>
                      </a:lnTo>
                      <a:lnTo>
                        <a:pt x="467" y="579"/>
                      </a:lnTo>
                      <a:lnTo>
                        <a:pt x="471" y="586"/>
                      </a:lnTo>
                      <a:lnTo>
                        <a:pt x="471" y="589"/>
                      </a:lnTo>
                      <a:lnTo>
                        <a:pt x="469" y="592"/>
                      </a:lnTo>
                      <a:lnTo>
                        <a:pt x="469" y="604"/>
                      </a:lnTo>
                      <a:lnTo>
                        <a:pt x="472" y="607"/>
                      </a:lnTo>
                      <a:lnTo>
                        <a:pt x="475" y="615"/>
                      </a:lnTo>
                      <a:lnTo>
                        <a:pt x="472" y="617"/>
                      </a:lnTo>
                      <a:lnTo>
                        <a:pt x="465" y="617"/>
                      </a:lnTo>
                      <a:lnTo>
                        <a:pt x="445" y="618"/>
                      </a:lnTo>
                      <a:lnTo>
                        <a:pt x="443" y="618"/>
                      </a:lnTo>
                      <a:lnTo>
                        <a:pt x="435" y="618"/>
                      </a:lnTo>
                      <a:lnTo>
                        <a:pt x="407" y="621"/>
                      </a:lnTo>
                      <a:lnTo>
                        <a:pt x="378" y="622"/>
                      </a:lnTo>
                      <a:lnTo>
                        <a:pt x="371" y="622"/>
                      </a:lnTo>
                      <a:lnTo>
                        <a:pt x="335" y="625"/>
                      </a:lnTo>
                      <a:lnTo>
                        <a:pt x="334" y="625"/>
                      </a:lnTo>
                      <a:lnTo>
                        <a:pt x="331" y="625"/>
                      </a:lnTo>
                      <a:lnTo>
                        <a:pt x="306" y="625"/>
                      </a:lnTo>
                      <a:lnTo>
                        <a:pt x="303" y="627"/>
                      </a:lnTo>
                      <a:lnTo>
                        <a:pt x="296" y="627"/>
                      </a:lnTo>
                      <a:lnTo>
                        <a:pt x="285" y="627"/>
                      </a:lnTo>
                      <a:lnTo>
                        <a:pt x="268" y="628"/>
                      </a:lnTo>
                      <a:lnTo>
                        <a:pt x="267" y="628"/>
                      </a:lnTo>
                      <a:lnTo>
                        <a:pt x="259" y="628"/>
                      </a:lnTo>
                      <a:lnTo>
                        <a:pt x="256" y="628"/>
                      </a:lnTo>
                      <a:lnTo>
                        <a:pt x="237" y="629"/>
                      </a:lnTo>
                      <a:lnTo>
                        <a:pt x="227" y="629"/>
                      </a:lnTo>
                      <a:lnTo>
                        <a:pt x="223" y="629"/>
                      </a:lnTo>
                      <a:lnTo>
                        <a:pt x="206" y="629"/>
                      </a:lnTo>
                      <a:lnTo>
                        <a:pt x="198" y="629"/>
                      </a:lnTo>
                      <a:lnTo>
                        <a:pt x="189" y="629"/>
                      </a:lnTo>
                      <a:lnTo>
                        <a:pt x="188" y="629"/>
                      </a:lnTo>
                      <a:lnTo>
                        <a:pt x="185" y="629"/>
                      </a:lnTo>
                      <a:lnTo>
                        <a:pt x="169" y="631"/>
                      </a:lnTo>
                      <a:lnTo>
                        <a:pt x="159" y="631"/>
                      </a:lnTo>
                      <a:lnTo>
                        <a:pt x="149" y="632"/>
                      </a:lnTo>
                      <a:lnTo>
                        <a:pt x="144" y="632"/>
                      </a:lnTo>
                      <a:lnTo>
                        <a:pt x="123" y="632"/>
                      </a:lnTo>
                      <a:lnTo>
                        <a:pt x="120" y="632"/>
                      </a:lnTo>
                      <a:lnTo>
                        <a:pt x="110" y="632"/>
                      </a:lnTo>
                      <a:lnTo>
                        <a:pt x="106" y="632"/>
                      </a:lnTo>
                      <a:lnTo>
                        <a:pt x="101" y="632"/>
                      </a:lnTo>
                      <a:lnTo>
                        <a:pt x="97" y="632"/>
                      </a:lnTo>
                      <a:lnTo>
                        <a:pt x="80" y="632"/>
                      </a:lnTo>
                      <a:lnTo>
                        <a:pt x="70" y="634"/>
                      </a:lnTo>
                      <a:lnTo>
                        <a:pt x="65" y="634"/>
                      </a:lnTo>
                      <a:lnTo>
                        <a:pt x="65" y="620"/>
                      </a:lnTo>
                      <a:lnTo>
                        <a:pt x="65" y="606"/>
                      </a:lnTo>
                      <a:lnTo>
                        <a:pt x="65" y="595"/>
                      </a:lnTo>
                      <a:lnTo>
                        <a:pt x="63" y="579"/>
                      </a:lnTo>
                      <a:lnTo>
                        <a:pt x="63" y="566"/>
                      </a:lnTo>
                      <a:lnTo>
                        <a:pt x="63" y="557"/>
                      </a:lnTo>
                      <a:lnTo>
                        <a:pt x="63" y="521"/>
                      </a:lnTo>
                      <a:lnTo>
                        <a:pt x="63" y="511"/>
                      </a:lnTo>
                      <a:lnTo>
                        <a:pt x="63" y="492"/>
                      </a:lnTo>
                    </a:path>
                  </a:pathLst>
                </a:custGeom>
                <a:solidFill>
                  <a:srgbClr val="21491F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1" name="Freeform 234"/>
                <p:cNvSpPr>
                  <a:spLocks/>
                </p:cNvSpPr>
                <p:nvPr/>
              </p:nvSpPr>
              <p:spPr bwMode="auto">
                <a:xfrm>
                  <a:off x="3830040" y="1682575"/>
                  <a:ext cx="900113" cy="503238"/>
                </a:xfrm>
                <a:custGeom>
                  <a:avLst/>
                  <a:gdLst>
                    <a:gd name="T0" fmla="*/ 2147483647 w 569"/>
                    <a:gd name="T1" fmla="*/ 2147483647 h 343"/>
                    <a:gd name="T2" fmla="*/ 2147483647 w 569"/>
                    <a:gd name="T3" fmla="*/ 2147483647 h 343"/>
                    <a:gd name="T4" fmla="*/ 2147483647 w 569"/>
                    <a:gd name="T5" fmla="*/ 2147483647 h 343"/>
                    <a:gd name="T6" fmla="*/ 2147483647 w 569"/>
                    <a:gd name="T7" fmla="*/ 2147483647 h 343"/>
                    <a:gd name="T8" fmla="*/ 2147483647 w 569"/>
                    <a:gd name="T9" fmla="*/ 2147483647 h 343"/>
                    <a:gd name="T10" fmla="*/ 2147483647 w 569"/>
                    <a:gd name="T11" fmla="*/ 2147483647 h 343"/>
                    <a:gd name="T12" fmla="*/ 2147483647 w 569"/>
                    <a:gd name="T13" fmla="*/ 2147483647 h 343"/>
                    <a:gd name="T14" fmla="*/ 2147483647 w 569"/>
                    <a:gd name="T15" fmla="*/ 2147483647 h 343"/>
                    <a:gd name="T16" fmla="*/ 2147483647 w 569"/>
                    <a:gd name="T17" fmla="*/ 2147483647 h 343"/>
                    <a:gd name="T18" fmla="*/ 2147483647 w 569"/>
                    <a:gd name="T19" fmla="*/ 2147483647 h 343"/>
                    <a:gd name="T20" fmla="*/ 2147483647 w 569"/>
                    <a:gd name="T21" fmla="*/ 2147483647 h 343"/>
                    <a:gd name="T22" fmla="*/ 2147483647 w 569"/>
                    <a:gd name="T23" fmla="*/ 2147483647 h 343"/>
                    <a:gd name="T24" fmla="*/ 2147483647 w 569"/>
                    <a:gd name="T25" fmla="*/ 2147483647 h 343"/>
                    <a:gd name="T26" fmla="*/ 2147483647 w 569"/>
                    <a:gd name="T27" fmla="*/ 2147483647 h 343"/>
                    <a:gd name="T28" fmla="*/ 2147483647 w 569"/>
                    <a:gd name="T29" fmla="*/ 2147483647 h 343"/>
                    <a:gd name="T30" fmla="*/ 2147483647 w 569"/>
                    <a:gd name="T31" fmla="*/ 2147483647 h 343"/>
                    <a:gd name="T32" fmla="*/ 2147483647 w 569"/>
                    <a:gd name="T33" fmla="*/ 2147483647 h 343"/>
                    <a:gd name="T34" fmla="*/ 2147483647 w 569"/>
                    <a:gd name="T35" fmla="*/ 2147483647 h 343"/>
                    <a:gd name="T36" fmla="*/ 2147483647 w 569"/>
                    <a:gd name="T37" fmla="*/ 2147483647 h 343"/>
                    <a:gd name="T38" fmla="*/ 2147483647 w 569"/>
                    <a:gd name="T39" fmla="*/ 2147483647 h 343"/>
                    <a:gd name="T40" fmla="*/ 2147483647 w 569"/>
                    <a:gd name="T41" fmla="*/ 2147483647 h 343"/>
                    <a:gd name="T42" fmla="*/ 2147483647 w 569"/>
                    <a:gd name="T43" fmla="*/ 2147483647 h 343"/>
                    <a:gd name="T44" fmla="*/ 2147483647 w 569"/>
                    <a:gd name="T45" fmla="*/ 2147483647 h 343"/>
                    <a:gd name="T46" fmla="*/ 2147483647 w 569"/>
                    <a:gd name="T47" fmla="*/ 2147483647 h 343"/>
                    <a:gd name="T48" fmla="*/ 2147483647 w 569"/>
                    <a:gd name="T49" fmla="*/ 2147483647 h 343"/>
                    <a:gd name="T50" fmla="*/ 2147483647 w 569"/>
                    <a:gd name="T51" fmla="*/ 2147483647 h 343"/>
                    <a:gd name="T52" fmla="*/ 2147483647 w 569"/>
                    <a:gd name="T53" fmla="*/ 2147483647 h 343"/>
                    <a:gd name="T54" fmla="*/ 2147483647 w 569"/>
                    <a:gd name="T55" fmla="*/ 2147483647 h 343"/>
                    <a:gd name="T56" fmla="*/ 2147483647 w 569"/>
                    <a:gd name="T57" fmla="*/ 2147483647 h 343"/>
                    <a:gd name="T58" fmla="*/ 2147483647 w 569"/>
                    <a:gd name="T59" fmla="*/ 2147483647 h 343"/>
                    <a:gd name="T60" fmla="*/ 2147483647 w 569"/>
                    <a:gd name="T61" fmla="*/ 2147483647 h 343"/>
                    <a:gd name="T62" fmla="*/ 2147483647 w 569"/>
                    <a:gd name="T63" fmla="*/ 2147483647 h 343"/>
                    <a:gd name="T64" fmla="*/ 2147483647 w 569"/>
                    <a:gd name="T65" fmla="*/ 2147483647 h 343"/>
                    <a:gd name="T66" fmla="*/ 2147483647 w 569"/>
                    <a:gd name="T67" fmla="*/ 2147483647 h 343"/>
                    <a:gd name="T68" fmla="*/ 2147483647 w 569"/>
                    <a:gd name="T69" fmla="*/ 2147483647 h 343"/>
                    <a:gd name="T70" fmla="*/ 2147483647 w 569"/>
                    <a:gd name="T71" fmla="*/ 2147483647 h 343"/>
                    <a:gd name="T72" fmla="*/ 2147483647 w 569"/>
                    <a:gd name="T73" fmla="*/ 2147483647 h 343"/>
                    <a:gd name="T74" fmla="*/ 2147483647 w 569"/>
                    <a:gd name="T75" fmla="*/ 2147483647 h 343"/>
                    <a:gd name="T76" fmla="*/ 2147483647 w 569"/>
                    <a:gd name="T77" fmla="*/ 2147483647 h 343"/>
                    <a:gd name="T78" fmla="*/ 2147483647 w 569"/>
                    <a:gd name="T79" fmla="*/ 2147483647 h 343"/>
                    <a:gd name="T80" fmla="*/ 2147483647 w 569"/>
                    <a:gd name="T81" fmla="*/ 2147483647 h 343"/>
                    <a:gd name="T82" fmla="*/ 2147483647 w 569"/>
                    <a:gd name="T83" fmla="*/ 2147483647 h 343"/>
                    <a:gd name="T84" fmla="*/ 2147483647 w 569"/>
                    <a:gd name="T85" fmla="*/ 2147483647 h 343"/>
                    <a:gd name="T86" fmla="*/ 2147483647 w 569"/>
                    <a:gd name="T87" fmla="*/ 2147483647 h 343"/>
                    <a:gd name="T88" fmla="*/ 2147483647 w 569"/>
                    <a:gd name="T89" fmla="*/ 2147483647 h 343"/>
                    <a:gd name="T90" fmla="*/ 2147483647 w 569"/>
                    <a:gd name="T91" fmla="*/ 2147483647 h 343"/>
                    <a:gd name="T92" fmla="*/ 2147483647 w 569"/>
                    <a:gd name="T93" fmla="*/ 2147483647 h 343"/>
                    <a:gd name="T94" fmla="*/ 2147483647 w 569"/>
                    <a:gd name="T95" fmla="*/ 2147483647 h 343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569"/>
                    <a:gd name="T145" fmla="*/ 0 h 343"/>
                    <a:gd name="T146" fmla="*/ 569 w 569"/>
                    <a:gd name="T147" fmla="*/ 343 h 343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569" h="343">
                      <a:moveTo>
                        <a:pt x="155" y="335"/>
                      </a:moveTo>
                      <a:lnTo>
                        <a:pt x="212" y="336"/>
                      </a:lnTo>
                      <a:lnTo>
                        <a:pt x="222" y="337"/>
                      </a:lnTo>
                      <a:lnTo>
                        <a:pt x="268" y="337"/>
                      </a:lnTo>
                      <a:lnTo>
                        <a:pt x="269" y="337"/>
                      </a:lnTo>
                      <a:lnTo>
                        <a:pt x="270" y="337"/>
                      </a:lnTo>
                      <a:lnTo>
                        <a:pt x="306" y="339"/>
                      </a:lnTo>
                      <a:lnTo>
                        <a:pt x="306" y="340"/>
                      </a:lnTo>
                      <a:lnTo>
                        <a:pt x="316" y="340"/>
                      </a:lnTo>
                      <a:lnTo>
                        <a:pt x="329" y="340"/>
                      </a:lnTo>
                      <a:lnTo>
                        <a:pt x="336" y="340"/>
                      </a:lnTo>
                      <a:lnTo>
                        <a:pt x="363" y="340"/>
                      </a:lnTo>
                      <a:lnTo>
                        <a:pt x="383" y="340"/>
                      </a:lnTo>
                      <a:lnTo>
                        <a:pt x="401" y="340"/>
                      </a:lnTo>
                      <a:lnTo>
                        <a:pt x="404" y="340"/>
                      </a:lnTo>
                      <a:lnTo>
                        <a:pt x="430" y="342"/>
                      </a:lnTo>
                      <a:lnTo>
                        <a:pt x="440" y="342"/>
                      </a:lnTo>
                      <a:lnTo>
                        <a:pt x="458" y="342"/>
                      </a:lnTo>
                      <a:lnTo>
                        <a:pt x="459" y="342"/>
                      </a:lnTo>
                      <a:lnTo>
                        <a:pt x="461" y="342"/>
                      </a:lnTo>
                      <a:lnTo>
                        <a:pt x="497" y="342"/>
                      </a:lnTo>
                      <a:lnTo>
                        <a:pt x="516" y="342"/>
                      </a:lnTo>
                      <a:lnTo>
                        <a:pt x="518" y="342"/>
                      </a:lnTo>
                      <a:lnTo>
                        <a:pt x="534" y="342"/>
                      </a:lnTo>
                      <a:lnTo>
                        <a:pt x="554" y="340"/>
                      </a:lnTo>
                      <a:lnTo>
                        <a:pt x="568" y="340"/>
                      </a:lnTo>
                      <a:lnTo>
                        <a:pt x="566" y="333"/>
                      </a:lnTo>
                      <a:lnTo>
                        <a:pt x="566" y="330"/>
                      </a:lnTo>
                      <a:lnTo>
                        <a:pt x="566" y="332"/>
                      </a:lnTo>
                      <a:lnTo>
                        <a:pt x="562" y="296"/>
                      </a:lnTo>
                      <a:lnTo>
                        <a:pt x="554" y="280"/>
                      </a:lnTo>
                      <a:lnTo>
                        <a:pt x="551" y="266"/>
                      </a:lnTo>
                      <a:lnTo>
                        <a:pt x="549" y="266"/>
                      </a:lnTo>
                      <a:lnTo>
                        <a:pt x="549" y="240"/>
                      </a:lnTo>
                      <a:lnTo>
                        <a:pt x="547" y="226"/>
                      </a:lnTo>
                      <a:lnTo>
                        <a:pt x="545" y="209"/>
                      </a:lnTo>
                      <a:lnTo>
                        <a:pt x="545" y="207"/>
                      </a:lnTo>
                      <a:lnTo>
                        <a:pt x="545" y="201"/>
                      </a:lnTo>
                      <a:lnTo>
                        <a:pt x="545" y="191"/>
                      </a:lnTo>
                      <a:lnTo>
                        <a:pt x="545" y="190"/>
                      </a:lnTo>
                      <a:lnTo>
                        <a:pt x="544" y="187"/>
                      </a:lnTo>
                      <a:lnTo>
                        <a:pt x="545" y="186"/>
                      </a:lnTo>
                      <a:lnTo>
                        <a:pt x="544" y="173"/>
                      </a:lnTo>
                      <a:lnTo>
                        <a:pt x="544" y="172"/>
                      </a:lnTo>
                      <a:lnTo>
                        <a:pt x="543" y="159"/>
                      </a:lnTo>
                      <a:lnTo>
                        <a:pt x="541" y="154"/>
                      </a:lnTo>
                      <a:lnTo>
                        <a:pt x="530" y="133"/>
                      </a:lnTo>
                      <a:lnTo>
                        <a:pt x="523" y="102"/>
                      </a:lnTo>
                      <a:lnTo>
                        <a:pt x="520" y="101"/>
                      </a:lnTo>
                      <a:lnTo>
                        <a:pt x="522" y="98"/>
                      </a:lnTo>
                      <a:lnTo>
                        <a:pt x="523" y="97"/>
                      </a:lnTo>
                      <a:lnTo>
                        <a:pt x="522" y="75"/>
                      </a:lnTo>
                      <a:lnTo>
                        <a:pt x="520" y="62"/>
                      </a:lnTo>
                      <a:lnTo>
                        <a:pt x="518" y="27"/>
                      </a:lnTo>
                      <a:lnTo>
                        <a:pt x="519" y="26"/>
                      </a:lnTo>
                      <a:lnTo>
                        <a:pt x="515" y="12"/>
                      </a:lnTo>
                      <a:lnTo>
                        <a:pt x="462" y="12"/>
                      </a:lnTo>
                      <a:lnTo>
                        <a:pt x="386" y="12"/>
                      </a:lnTo>
                      <a:lnTo>
                        <a:pt x="348" y="12"/>
                      </a:lnTo>
                      <a:lnTo>
                        <a:pt x="299" y="12"/>
                      </a:lnTo>
                      <a:lnTo>
                        <a:pt x="215" y="9"/>
                      </a:lnTo>
                      <a:lnTo>
                        <a:pt x="205" y="9"/>
                      </a:lnTo>
                      <a:lnTo>
                        <a:pt x="166" y="8"/>
                      </a:lnTo>
                      <a:lnTo>
                        <a:pt x="101" y="5"/>
                      </a:lnTo>
                      <a:lnTo>
                        <a:pt x="19" y="0"/>
                      </a:lnTo>
                      <a:lnTo>
                        <a:pt x="18" y="26"/>
                      </a:lnTo>
                      <a:lnTo>
                        <a:pt x="18" y="36"/>
                      </a:lnTo>
                      <a:lnTo>
                        <a:pt x="18" y="38"/>
                      </a:lnTo>
                      <a:lnTo>
                        <a:pt x="18" y="40"/>
                      </a:lnTo>
                      <a:lnTo>
                        <a:pt x="16" y="52"/>
                      </a:lnTo>
                      <a:lnTo>
                        <a:pt x="16" y="65"/>
                      </a:lnTo>
                      <a:lnTo>
                        <a:pt x="15" y="93"/>
                      </a:lnTo>
                      <a:lnTo>
                        <a:pt x="13" y="107"/>
                      </a:lnTo>
                      <a:lnTo>
                        <a:pt x="12" y="119"/>
                      </a:lnTo>
                      <a:lnTo>
                        <a:pt x="12" y="133"/>
                      </a:lnTo>
                      <a:lnTo>
                        <a:pt x="9" y="171"/>
                      </a:lnTo>
                      <a:lnTo>
                        <a:pt x="9" y="173"/>
                      </a:lnTo>
                      <a:lnTo>
                        <a:pt x="9" y="177"/>
                      </a:lnTo>
                      <a:lnTo>
                        <a:pt x="8" y="200"/>
                      </a:lnTo>
                      <a:lnTo>
                        <a:pt x="5" y="240"/>
                      </a:lnTo>
                      <a:lnTo>
                        <a:pt x="5" y="251"/>
                      </a:lnTo>
                      <a:lnTo>
                        <a:pt x="4" y="262"/>
                      </a:lnTo>
                      <a:lnTo>
                        <a:pt x="4" y="266"/>
                      </a:lnTo>
                      <a:lnTo>
                        <a:pt x="2" y="290"/>
                      </a:lnTo>
                      <a:lnTo>
                        <a:pt x="2" y="294"/>
                      </a:lnTo>
                      <a:lnTo>
                        <a:pt x="1" y="311"/>
                      </a:lnTo>
                      <a:lnTo>
                        <a:pt x="0" y="326"/>
                      </a:lnTo>
                      <a:lnTo>
                        <a:pt x="4" y="328"/>
                      </a:lnTo>
                      <a:lnTo>
                        <a:pt x="31" y="328"/>
                      </a:lnTo>
                      <a:lnTo>
                        <a:pt x="80" y="330"/>
                      </a:lnTo>
                      <a:lnTo>
                        <a:pt x="84" y="330"/>
                      </a:lnTo>
                      <a:lnTo>
                        <a:pt x="118" y="332"/>
                      </a:lnTo>
                      <a:lnTo>
                        <a:pt x="145" y="335"/>
                      </a:lnTo>
                      <a:lnTo>
                        <a:pt x="155" y="335"/>
                      </a:lnTo>
                    </a:path>
                  </a:pathLst>
                </a:custGeom>
                <a:solidFill>
                  <a:srgbClr val="E7E6E6">
                    <a:lumMod val="75000"/>
                  </a:srgbClr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2" name="Freeform 235" descr="25%"/>
                <p:cNvSpPr>
                  <a:spLocks/>
                </p:cNvSpPr>
                <p:nvPr/>
              </p:nvSpPr>
              <p:spPr bwMode="auto">
                <a:xfrm>
                  <a:off x="3782415" y="2627138"/>
                  <a:ext cx="1122363" cy="508000"/>
                </a:xfrm>
                <a:custGeom>
                  <a:avLst/>
                  <a:gdLst>
                    <a:gd name="T0" fmla="*/ 2147483647 w 711"/>
                    <a:gd name="T1" fmla="*/ 2147483647 h 345"/>
                    <a:gd name="T2" fmla="*/ 2147483647 w 711"/>
                    <a:gd name="T3" fmla="*/ 2147483647 h 345"/>
                    <a:gd name="T4" fmla="*/ 2147483647 w 711"/>
                    <a:gd name="T5" fmla="*/ 2147483647 h 345"/>
                    <a:gd name="T6" fmla="*/ 2147483647 w 711"/>
                    <a:gd name="T7" fmla="*/ 2147483647 h 345"/>
                    <a:gd name="T8" fmla="*/ 2147483647 w 711"/>
                    <a:gd name="T9" fmla="*/ 2147483647 h 345"/>
                    <a:gd name="T10" fmla="*/ 2147483647 w 711"/>
                    <a:gd name="T11" fmla="*/ 2147483647 h 345"/>
                    <a:gd name="T12" fmla="*/ 2147483647 w 711"/>
                    <a:gd name="T13" fmla="*/ 2147483647 h 345"/>
                    <a:gd name="T14" fmla="*/ 2147483647 w 711"/>
                    <a:gd name="T15" fmla="*/ 2147483647 h 345"/>
                    <a:gd name="T16" fmla="*/ 2147483647 w 711"/>
                    <a:gd name="T17" fmla="*/ 2147483647 h 345"/>
                    <a:gd name="T18" fmla="*/ 2147483647 w 711"/>
                    <a:gd name="T19" fmla="*/ 2147483647 h 345"/>
                    <a:gd name="T20" fmla="*/ 2147483647 w 711"/>
                    <a:gd name="T21" fmla="*/ 2147483647 h 345"/>
                    <a:gd name="T22" fmla="*/ 0 w 711"/>
                    <a:gd name="T23" fmla="*/ 2147483647 h 345"/>
                    <a:gd name="T24" fmla="*/ 2147483647 w 711"/>
                    <a:gd name="T25" fmla="*/ 2147483647 h 345"/>
                    <a:gd name="T26" fmla="*/ 2147483647 w 711"/>
                    <a:gd name="T27" fmla="*/ 2147483647 h 345"/>
                    <a:gd name="T28" fmla="*/ 2147483647 w 711"/>
                    <a:gd name="T29" fmla="*/ 2147483647 h 345"/>
                    <a:gd name="T30" fmla="*/ 2147483647 w 711"/>
                    <a:gd name="T31" fmla="*/ 2147483647 h 345"/>
                    <a:gd name="T32" fmla="*/ 2147483647 w 711"/>
                    <a:gd name="T33" fmla="*/ 2147483647 h 345"/>
                    <a:gd name="T34" fmla="*/ 2147483647 w 711"/>
                    <a:gd name="T35" fmla="*/ 2147483647 h 345"/>
                    <a:gd name="T36" fmla="*/ 2147483647 w 711"/>
                    <a:gd name="T37" fmla="*/ 2147483647 h 345"/>
                    <a:gd name="T38" fmla="*/ 2147483647 w 711"/>
                    <a:gd name="T39" fmla="*/ 2147483647 h 345"/>
                    <a:gd name="T40" fmla="*/ 2147483647 w 711"/>
                    <a:gd name="T41" fmla="*/ 2147483647 h 345"/>
                    <a:gd name="T42" fmla="*/ 2147483647 w 711"/>
                    <a:gd name="T43" fmla="*/ 2147483647 h 345"/>
                    <a:gd name="T44" fmla="*/ 2147483647 w 711"/>
                    <a:gd name="T45" fmla="*/ 2147483647 h 345"/>
                    <a:gd name="T46" fmla="*/ 2147483647 w 711"/>
                    <a:gd name="T47" fmla="*/ 2147483647 h 345"/>
                    <a:gd name="T48" fmla="*/ 2147483647 w 711"/>
                    <a:gd name="T49" fmla="*/ 2147483647 h 345"/>
                    <a:gd name="T50" fmla="*/ 2147483647 w 711"/>
                    <a:gd name="T51" fmla="*/ 2147483647 h 345"/>
                    <a:gd name="T52" fmla="*/ 2147483647 w 711"/>
                    <a:gd name="T53" fmla="*/ 2147483647 h 345"/>
                    <a:gd name="T54" fmla="*/ 2147483647 w 711"/>
                    <a:gd name="T55" fmla="*/ 2147483647 h 345"/>
                    <a:gd name="T56" fmla="*/ 2147483647 w 711"/>
                    <a:gd name="T57" fmla="*/ 2147483647 h 345"/>
                    <a:gd name="T58" fmla="*/ 2147483647 w 711"/>
                    <a:gd name="T59" fmla="*/ 2147483647 h 345"/>
                    <a:gd name="T60" fmla="*/ 2147483647 w 711"/>
                    <a:gd name="T61" fmla="*/ 2147483647 h 345"/>
                    <a:gd name="T62" fmla="*/ 2147483647 w 711"/>
                    <a:gd name="T63" fmla="*/ 2147483647 h 345"/>
                    <a:gd name="T64" fmla="*/ 2147483647 w 711"/>
                    <a:gd name="T65" fmla="*/ 2147483647 h 345"/>
                    <a:gd name="T66" fmla="*/ 2147483647 w 711"/>
                    <a:gd name="T67" fmla="*/ 2147483647 h 345"/>
                    <a:gd name="T68" fmla="*/ 2147483647 w 711"/>
                    <a:gd name="T69" fmla="*/ 2147483647 h 345"/>
                    <a:gd name="T70" fmla="*/ 2147483647 w 711"/>
                    <a:gd name="T71" fmla="*/ 2147483647 h 345"/>
                    <a:gd name="T72" fmla="*/ 2147483647 w 711"/>
                    <a:gd name="T73" fmla="*/ 2147483647 h 345"/>
                    <a:gd name="T74" fmla="*/ 2147483647 w 711"/>
                    <a:gd name="T75" fmla="*/ 2147483647 h 345"/>
                    <a:gd name="T76" fmla="*/ 2147483647 w 711"/>
                    <a:gd name="T77" fmla="*/ 2147483647 h 345"/>
                    <a:gd name="T78" fmla="*/ 2147483647 w 711"/>
                    <a:gd name="T79" fmla="*/ 2147483647 h 345"/>
                    <a:gd name="T80" fmla="*/ 2147483647 w 711"/>
                    <a:gd name="T81" fmla="*/ 2147483647 h 345"/>
                    <a:gd name="T82" fmla="*/ 2147483647 w 711"/>
                    <a:gd name="T83" fmla="*/ 2147483647 h 345"/>
                    <a:gd name="T84" fmla="*/ 2147483647 w 711"/>
                    <a:gd name="T85" fmla="*/ 2147483647 h 345"/>
                    <a:gd name="T86" fmla="*/ 2147483647 w 711"/>
                    <a:gd name="T87" fmla="*/ 2147483647 h 345"/>
                    <a:gd name="T88" fmla="*/ 2147483647 w 711"/>
                    <a:gd name="T89" fmla="*/ 2147483647 h 345"/>
                    <a:gd name="T90" fmla="*/ 2147483647 w 711"/>
                    <a:gd name="T91" fmla="*/ 2147483647 h 345"/>
                    <a:gd name="T92" fmla="*/ 2147483647 w 711"/>
                    <a:gd name="T93" fmla="*/ 2147483647 h 345"/>
                    <a:gd name="T94" fmla="*/ 2147483647 w 711"/>
                    <a:gd name="T95" fmla="*/ 2147483647 h 345"/>
                    <a:gd name="T96" fmla="*/ 2147483647 w 711"/>
                    <a:gd name="T97" fmla="*/ 2147483647 h 345"/>
                    <a:gd name="T98" fmla="*/ 2147483647 w 711"/>
                    <a:gd name="T99" fmla="*/ 2147483647 h 345"/>
                    <a:gd name="T100" fmla="*/ 2147483647 w 711"/>
                    <a:gd name="T101" fmla="*/ 2147483647 h 345"/>
                    <a:gd name="T102" fmla="*/ 2147483647 w 711"/>
                    <a:gd name="T103" fmla="*/ 2147483647 h 345"/>
                    <a:gd name="T104" fmla="*/ 2147483647 w 711"/>
                    <a:gd name="T105" fmla="*/ 2147483647 h 345"/>
                    <a:gd name="T106" fmla="*/ 2147483647 w 711"/>
                    <a:gd name="T107" fmla="*/ 2147483647 h 345"/>
                    <a:gd name="T108" fmla="*/ 2147483647 w 711"/>
                    <a:gd name="T109" fmla="*/ 2147483647 h 345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711"/>
                    <a:gd name="T166" fmla="*/ 0 h 345"/>
                    <a:gd name="T167" fmla="*/ 711 w 711"/>
                    <a:gd name="T168" fmla="*/ 345 h 345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711" h="345">
                      <a:moveTo>
                        <a:pt x="430" y="344"/>
                      </a:moveTo>
                      <a:lnTo>
                        <a:pt x="427" y="344"/>
                      </a:lnTo>
                      <a:lnTo>
                        <a:pt x="417" y="344"/>
                      </a:lnTo>
                      <a:lnTo>
                        <a:pt x="401" y="344"/>
                      </a:lnTo>
                      <a:lnTo>
                        <a:pt x="397" y="342"/>
                      </a:lnTo>
                      <a:lnTo>
                        <a:pt x="393" y="342"/>
                      </a:lnTo>
                      <a:lnTo>
                        <a:pt x="381" y="342"/>
                      </a:lnTo>
                      <a:lnTo>
                        <a:pt x="376" y="342"/>
                      </a:lnTo>
                      <a:lnTo>
                        <a:pt x="355" y="342"/>
                      </a:lnTo>
                      <a:lnTo>
                        <a:pt x="340" y="342"/>
                      </a:lnTo>
                      <a:lnTo>
                        <a:pt x="315" y="342"/>
                      </a:lnTo>
                      <a:lnTo>
                        <a:pt x="311" y="342"/>
                      </a:lnTo>
                      <a:lnTo>
                        <a:pt x="310" y="342"/>
                      </a:lnTo>
                      <a:lnTo>
                        <a:pt x="294" y="341"/>
                      </a:lnTo>
                      <a:lnTo>
                        <a:pt x="279" y="341"/>
                      </a:lnTo>
                      <a:lnTo>
                        <a:pt x="265" y="341"/>
                      </a:lnTo>
                      <a:lnTo>
                        <a:pt x="262" y="341"/>
                      </a:lnTo>
                      <a:lnTo>
                        <a:pt x="253" y="339"/>
                      </a:lnTo>
                      <a:lnTo>
                        <a:pt x="232" y="339"/>
                      </a:lnTo>
                      <a:lnTo>
                        <a:pt x="217" y="339"/>
                      </a:lnTo>
                      <a:lnTo>
                        <a:pt x="213" y="339"/>
                      </a:lnTo>
                      <a:lnTo>
                        <a:pt x="210" y="339"/>
                      </a:lnTo>
                      <a:lnTo>
                        <a:pt x="157" y="337"/>
                      </a:lnTo>
                      <a:lnTo>
                        <a:pt x="159" y="299"/>
                      </a:lnTo>
                      <a:lnTo>
                        <a:pt x="159" y="289"/>
                      </a:lnTo>
                      <a:lnTo>
                        <a:pt x="159" y="282"/>
                      </a:lnTo>
                      <a:lnTo>
                        <a:pt x="160" y="268"/>
                      </a:lnTo>
                      <a:lnTo>
                        <a:pt x="160" y="261"/>
                      </a:lnTo>
                      <a:lnTo>
                        <a:pt x="160" y="254"/>
                      </a:lnTo>
                      <a:lnTo>
                        <a:pt x="161" y="227"/>
                      </a:lnTo>
                      <a:lnTo>
                        <a:pt x="116" y="225"/>
                      </a:lnTo>
                      <a:lnTo>
                        <a:pt x="113" y="225"/>
                      </a:lnTo>
                      <a:lnTo>
                        <a:pt x="53" y="222"/>
                      </a:lnTo>
                      <a:lnTo>
                        <a:pt x="38" y="220"/>
                      </a:lnTo>
                      <a:lnTo>
                        <a:pt x="34" y="220"/>
                      </a:lnTo>
                      <a:lnTo>
                        <a:pt x="0" y="219"/>
                      </a:lnTo>
                      <a:lnTo>
                        <a:pt x="1" y="205"/>
                      </a:lnTo>
                      <a:lnTo>
                        <a:pt x="1" y="185"/>
                      </a:lnTo>
                      <a:lnTo>
                        <a:pt x="2" y="176"/>
                      </a:lnTo>
                      <a:lnTo>
                        <a:pt x="4" y="165"/>
                      </a:lnTo>
                      <a:lnTo>
                        <a:pt x="4" y="158"/>
                      </a:lnTo>
                      <a:lnTo>
                        <a:pt x="4" y="151"/>
                      </a:lnTo>
                      <a:lnTo>
                        <a:pt x="4" y="142"/>
                      </a:lnTo>
                      <a:lnTo>
                        <a:pt x="4" y="137"/>
                      </a:lnTo>
                      <a:lnTo>
                        <a:pt x="5" y="123"/>
                      </a:lnTo>
                      <a:lnTo>
                        <a:pt x="6" y="109"/>
                      </a:lnTo>
                      <a:lnTo>
                        <a:pt x="6" y="96"/>
                      </a:lnTo>
                      <a:lnTo>
                        <a:pt x="8" y="82"/>
                      </a:lnTo>
                      <a:lnTo>
                        <a:pt x="11" y="44"/>
                      </a:lnTo>
                      <a:lnTo>
                        <a:pt x="11" y="19"/>
                      </a:lnTo>
                      <a:lnTo>
                        <a:pt x="12" y="5"/>
                      </a:lnTo>
                      <a:lnTo>
                        <a:pt x="13" y="0"/>
                      </a:lnTo>
                      <a:lnTo>
                        <a:pt x="15" y="1"/>
                      </a:lnTo>
                      <a:lnTo>
                        <a:pt x="16" y="1"/>
                      </a:lnTo>
                      <a:lnTo>
                        <a:pt x="56" y="2"/>
                      </a:lnTo>
                      <a:lnTo>
                        <a:pt x="76" y="2"/>
                      </a:lnTo>
                      <a:lnTo>
                        <a:pt x="78" y="4"/>
                      </a:lnTo>
                      <a:lnTo>
                        <a:pt x="95" y="5"/>
                      </a:lnTo>
                      <a:lnTo>
                        <a:pt x="105" y="5"/>
                      </a:lnTo>
                      <a:lnTo>
                        <a:pt x="107" y="5"/>
                      </a:lnTo>
                      <a:lnTo>
                        <a:pt x="112" y="5"/>
                      </a:lnTo>
                      <a:lnTo>
                        <a:pt x="137" y="6"/>
                      </a:lnTo>
                      <a:lnTo>
                        <a:pt x="155" y="8"/>
                      </a:lnTo>
                      <a:lnTo>
                        <a:pt x="167" y="8"/>
                      </a:lnTo>
                      <a:lnTo>
                        <a:pt x="193" y="9"/>
                      </a:lnTo>
                      <a:lnTo>
                        <a:pt x="199" y="9"/>
                      </a:lnTo>
                      <a:lnTo>
                        <a:pt x="235" y="11"/>
                      </a:lnTo>
                      <a:lnTo>
                        <a:pt x="265" y="12"/>
                      </a:lnTo>
                      <a:lnTo>
                        <a:pt x="292" y="12"/>
                      </a:lnTo>
                      <a:lnTo>
                        <a:pt x="315" y="12"/>
                      </a:lnTo>
                      <a:lnTo>
                        <a:pt x="368" y="13"/>
                      </a:lnTo>
                      <a:lnTo>
                        <a:pt x="390" y="13"/>
                      </a:lnTo>
                      <a:lnTo>
                        <a:pt x="449" y="15"/>
                      </a:lnTo>
                      <a:lnTo>
                        <a:pt x="459" y="25"/>
                      </a:lnTo>
                      <a:lnTo>
                        <a:pt x="465" y="27"/>
                      </a:lnTo>
                      <a:lnTo>
                        <a:pt x="469" y="29"/>
                      </a:lnTo>
                      <a:lnTo>
                        <a:pt x="477" y="32"/>
                      </a:lnTo>
                      <a:lnTo>
                        <a:pt x="489" y="40"/>
                      </a:lnTo>
                      <a:lnTo>
                        <a:pt x="499" y="29"/>
                      </a:lnTo>
                      <a:lnTo>
                        <a:pt x="517" y="32"/>
                      </a:lnTo>
                      <a:lnTo>
                        <a:pt x="520" y="32"/>
                      </a:lnTo>
                      <a:lnTo>
                        <a:pt x="528" y="29"/>
                      </a:lnTo>
                      <a:lnTo>
                        <a:pt x="530" y="30"/>
                      </a:lnTo>
                      <a:lnTo>
                        <a:pt x="549" y="29"/>
                      </a:lnTo>
                      <a:lnTo>
                        <a:pt x="556" y="36"/>
                      </a:lnTo>
                      <a:lnTo>
                        <a:pt x="559" y="39"/>
                      </a:lnTo>
                      <a:lnTo>
                        <a:pt x="567" y="40"/>
                      </a:lnTo>
                      <a:lnTo>
                        <a:pt x="584" y="46"/>
                      </a:lnTo>
                      <a:lnTo>
                        <a:pt x="592" y="55"/>
                      </a:lnTo>
                      <a:lnTo>
                        <a:pt x="597" y="65"/>
                      </a:lnTo>
                      <a:lnTo>
                        <a:pt x="606" y="68"/>
                      </a:lnTo>
                      <a:lnTo>
                        <a:pt x="613" y="69"/>
                      </a:lnTo>
                      <a:lnTo>
                        <a:pt x="620" y="92"/>
                      </a:lnTo>
                      <a:lnTo>
                        <a:pt x="622" y="96"/>
                      </a:lnTo>
                      <a:lnTo>
                        <a:pt x="620" y="99"/>
                      </a:lnTo>
                      <a:lnTo>
                        <a:pt x="625" y="109"/>
                      </a:lnTo>
                      <a:lnTo>
                        <a:pt x="626" y="117"/>
                      </a:lnTo>
                      <a:lnTo>
                        <a:pt x="629" y="123"/>
                      </a:lnTo>
                      <a:lnTo>
                        <a:pt x="635" y="123"/>
                      </a:lnTo>
                      <a:lnTo>
                        <a:pt x="638" y="137"/>
                      </a:lnTo>
                      <a:lnTo>
                        <a:pt x="639" y="138"/>
                      </a:lnTo>
                      <a:lnTo>
                        <a:pt x="642" y="151"/>
                      </a:lnTo>
                      <a:lnTo>
                        <a:pt x="639" y="158"/>
                      </a:lnTo>
                      <a:lnTo>
                        <a:pt x="640" y="163"/>
                      </a:lnTo>
                      <a:lnTo>
                        <a:pt x="650" y="173"/>
                      </a:lnTo>
                      <a:lnTo>
                        <a:pt x="650" y="177"/>
                      </a:lnTo>
                      <a:lnTo>
                        <a:pt x="649" y="177"/>
                      </a:lnTo>
                      <a:lnTo>
                        <a:pt x="650" y="180"/>
                      </a:lnTo>
                      <a:lnTo>
                        <a:pt x="656" y="190"/>
                      </a:lnTo>
                      <a:lnTo>
                        <a:pt x="660" y="201"/>
                      </a:lnTo>
                      <a:lnTo>
                        <a:pt x="657" y="204"/>
                      </a:lnTo>
                      <a:lnTo>
                        <a:pt x="657" y="211"/>
                      </a:lnTo>
                      <a:lnTo>
                        <a:pt x="660" y="211"/>
                      </a:lnTo>
                      <a:lnTo>
                        <a:pt x="661" y="213"/>
                      </a:lnTo>
                      <a:lnTo>
                        <a:pt x="660" y="215"/>
                      </a:lnTo>
                      <a:lnTo>
                        <a:pt x="661" y="218"/>
                      </a:lnTo>
                      <a:lnTo>
                        <a:pt x="660" y="225"/>
                      </a:lnTo>
                      <a:lnTo>
                        <a:pt x="660" y="226"/>
                      </a:lnTo>
                      <a:lnTo>
                        <a:pt x="661" y="232"/>
                      </a:lnTo>
                      <a:lnTo>
                        <a:pt x="665" y="243"/>
                      </a:lnTo>
                      <a:lnTo>
                        <a:pt x="667" y="243"/>
                      </a:lnTo>
                      <a:lnTo>
                        <a:pt x="665" y="246"/>
                      </a:lnTo>
                      <a:lnTo>
                        <a:pt x="665" y="255"/>
                      </a:lnTo>
                      <a:lnTo>
                        <a:pt x="661" y="260"/>
                      </a:lnTo>
                      <a:lnTo>
                        <a:pt x="672" y="275"/>
                      </a:lnTo>
                      <a:lnTo>
                        <a:pt x="671" y="278"/>
                      </a:lnTo>
                      <a:lnTo>
                        <a:pt x="669" y="278"/>
                      </a:lnTo>
                      <a:lnTo>
                        <a:pt x="672" y="285"/>
                      </a:lnTo>
                      <a:lnTo>
                        <a:pt x="675" y="285"/>
                      </a:lnTo>
                      <a:lnTo>
                        <a:pt x="678" y="281"/>
                      </a:lnTo>
                      <a:lnTo>
                        <a:pt x="683" y="307"/>
                      </a:lnTo>
                      <a:lnTo>
                        <a:pt x="689" y="313"/>
                      </a:lnTo>
                      <a:lnTo>
                        <a:pt x="693" y="313"/>
                      </a:lnTo>
                      <a:lnTo>
                        <a:pt x="704" y="338"/>
                      </a:lnTo>
                      <a:lnTo>
                        <a:pt x="710" y="341"/>
                      </a:lnTo>
                      <a:lnTo>
                        <a:pt x="707" y="341"/>
                      </a:lnTo>
                      <a:lnTo>
                        <a:pt x="669" y="342"/>
                      </a:lnTo>
                      <a:lnTo>
                        <a:pt x="662" y="342"/>
                      </a:lnTo>
                      <a:lnTo>
                        <a:pt x="653" y="342"/>
                      </a:lnTo>
                      <a:lnTo>
                        <a:pt x="651" y="342"/>
                      </a:lnTo>
                      <a:lnTo>
                        <a:pt x="643" y="342"/>
                      </a:lnTo>
                      <a:lnTo>
                        <a:pt x="633" y="342"/>
                      </a:lnTo>
                      <a:lnTo>
                        <a:pt x="632" y="342"/>
                      </a:lnTo>
                      <a:lnTo>
                        <a:pt x="622" y="342"/>
                      </a:lnTo>
                      <a:lnTo>
                        <a:pt x="615" y="342"/>
                      </a:lnTo>
                      <a:lnTo>
                        <a:pt x="613" y="342"/>
                      </a:lnTo>
                      <a:lnTo>
                        <a:pt x="592" y="342"/>
                      </a:lnTo>
                      <a:lnTo>
                        <a:pt x="586" y="342"/>
                      </a:lnTo>
                      <a:lnTo>
                        <a:pt x="581" y="344"/>
                      </a:lnTo>
                      <a:lnTo>
                        <a:pt x="578" y="344"/>
                      </a:lnTo>
                      <a:lnTo>
                        <a:pt x="560" y="344"/>
                      </a:lnTo>
                      <a:lnTo>
                        <a:pt x="550" y="344"/>
                      </a:lnTo>
                      <a:lnTo>
                        <a:pt x="541" y="344"/>
                      </a:lnTo>
                      <a:lnTo>
                        <a:pt x="520" y="344"/>
                      </a:lnTo>
                      <a:lnTo>
                        <a:pt x="503" y="344"/>
                      </a:lnTo>
                      <a:lnTo>
                        <a:pt x="499" y="344"/>
                      </a:lnTo>
                      <a:lnTo>
                        <a:pt x="494" y="344"/>
                      </a:lnTo>
                      <a:lnTo>
                        <a:pt x="489" y="344"/>
                      </a:lnTo>
                      <a:lnTo>
                        <a:pt x="478" y="344"/>
                      </a:lnTo>
                      <a:lnTo>
                        <a:pt x="466" y="344"/>
                      </a:lnTo>
                      <a:lnTo>
                        <a:pt x="458" y="344"/>
                      </a:lnTo>
                      <a:lnTo>
                        <a:pt x="448" y="344"/>
                      </a:lnTo>
                      <a:lnTo>
                        <a:pt x="437" y="344"/>
                      </a:lnTo>
                      <a:lnTo>
                        <a:pt x="430" y="344"/>
                      </a:lnTo>
                    </a:path>
                  </a:pathLst>
                </a:custGeom>
                <a:solidFill>
                  <a:srgbClr val="E7E6E6">
                    <a:lumMod val="75000"/>
                  </a:srgbClr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3" name="Freeform 238"/>
                <p:cNvSpPr>
                  <a:spLocks/>
                </p:cNvSpPr>
                <p:nvPr/>
              </p:nvSpPr>
              <p:spPr bwMode="auto">
                <a:xfrm>
                  <a:off x="5011140" y="3655838"/>
                  <a:ext cx="685800" cy="590550"/>
                </a:xfrm>
                <a:custGeom>
                  <a:avLst/>
                  <a:gdLst>
                    <a:gd name="T0" fmla="*/ 2147483647 w 434"/>
                    <a:gd name="T1" fmla="*/ 2147483647 h 401"/>
                    <a:gd name="T2" fmla="*/ 2147483647 w 434"/>
                    <a:gd name="T3" fmla="*/ 2147483647 h 401"/>
                    <a:gd name="T4" fmla="*/ 2147483647 w 434"/>
                    <a:gd name="T5" fmla="*/ 2147483647 h 401"/>
                    <a:gd name="T6" fmla="*/ 2147483647 w 434"/>
                    <a:gd name="T7" fmla="*/ 2147483647 h 401"/>
                    <a:gd name="T8" fmla="*/ 2147483647 w 434"/>
                    <a:gd name="T9" fmla="*/ 2147483647 h 401"/>
                    <a:gd name="T10" fmla="*/ 2147483647 w 434"/>
                    <a:gd name="T11" fmla="*/ 2147483647 h 401"/>
                    <a:gd name="T12" fmla="*/ 2147483647 w 434"/>
                    <a:gd name="T13" fmla="*/ 2147483647 h 401"/>
                    <a:gd name="T14" fmla="*/ 2147483647 w 434"/>
                    <a:gd name="T15" fmla="*/ 2147483647 h 401"/>
                    <a:gd name="T16" fmla="*/ 2147483647 w 434"/>
                    <a:gd name="T17" fmla="*/ 2147483647 h 401"/>
                    <a:gd name="T18" fmla="*/ 2147483647 w 434"/>
                    <a:gd name="T19" fmla="*/ 2147483647 h 401"/>
                    <a:gd name="T20" fmla="*/ 2147483647 w 434"/>
                    <a:gd name="T21" fmla="*/ 2147483647 h 401"/>
                    <a:gd name="T22" fmla="*/ 2147483647 w 434"/>
                    <a:gd name="T23" fmla="*/ 2147483647 h 401"/>
                    <a:gd name="T24" fmla="*/ 2147483647 w 434"/>
                    <a:gd name="T25" fmla="*/ 2147483647 h 401"/>
                    <a:gd name="T26" fmla="*/ 2147483647 w 434"/>
                    <a:gd name="T27" fmla="*/ 2147483647 h 401"/>
                    <a:gd name="T28" fmla="*/ 2147483647 w 434"/>
                    <a:gd name="T29" fmla="*/ 2147483647 h 401"/>
                    <a:gd name="T30" fmla="*/ 2147483647 w 434"/>
                    <a:gd name="T31" fmla="*/ 2147483647 h 401"/>
                    <a:gd name="T32" fmla="*/ 2147483647 w 434"/>
                    <a:gd name="T33" fmla="*/ 2147483647 h 401"/>
                    <a:gd name="T34" fmla="*/ 2147483647 w 434"/>
                    <a:gd name="T35" fmla="*/ 2147483647 h 401"/>
                    <a:gd name="T36" fmla="*/ 2147483647 w 434"/>
                    <a:gd name="T37" fmla="*/ 2147483647 h 401"/>
                    <a:gd name="T38" fmla="*/ 2147483647 w 434"/>
                    <a:gd name="T39" fmla="*/ 2147483647 h 401"/>
                    <a:gd name="T40" fmla="*/ 2147483647 w 434"/>
                    <a:gd name="T41" fmla="*/ 2147483647 h 401"/>
                    <a:gd name="T42" fmla="*/ 2147483647 w 434"/>
                    <a:gd name="T43" fmla="*/ 2147483647 h 401"/>
                    <a:gd name="T44" fmla="*/ 2147483647 w 434"/>
                    <a:gd name="T45" fmla="*/ 2147483647 h 401"/>
                    <a:gd name="T46" fmla="*/ 2147483647 w 434"/>
                    <a:gd name="T47" fmla="*/ 2147483647 h 401"/>
                    <a:gd name="T48" fmla="*/ 2147483647 w 434"/>
                    <a:gd name="T49" fmla="*/ 2147483647 h 401"/>
                    <a:gd name="T50" fmla="*/ 2147483647 w 434"/>
                    <a:gd name="T51" fmla="*/ 2147483647 h 401"/>
                    <a:gd name="T52" fmla="*/ 2147483647 w 434"/>
                    <a:gd name="T53" fmla="*/ 2147483647 h 401"/>
                    <a:gd name="T54" fmla="*/ 2147483647 w 434"/>
                    <a:gd name="T55" fmla="*/ 2147483647 h 401"/>
                    <a:gd name="T56" fmla="*/ 2147483647 w 434"/>
                    <a:gd name="T57" fmla="*/ 2147483647 h 401"/>
                    <a:gd name="T58" fmla="*/ 2147483647 w 434"/>
                    <a:gd name="T59" fmla="*/ 2147483647 h 401"/>
                    <a:gd name="T60" fmla="*/ 2147483647 w 434"/>
                    <a:gd name="T61" fmla="*/ 2147483647 h 401"/>
                    <a:gd name="T62" fmla="*/ 2147483647 w 434"/>
                    <a:gd name="T63" fmla="*/ 2147483647 h 401"/>
                    <a:gd name="T64" fmla="*/ 2147483647 w 434"/>
                    <a:gd name="T65" fmla="*/ 2147483647 h 401"/>
                    <a:gd name="T66" fmla="*/ 2147483647 w 434"/>
                    <a:gd name="T67" fmla="*/ 2147483647 h 401"/>
                    <a:gd name="T68" fmla="*/ 2147483647 w 434"/>
                    <a:gd name="T69" fmla="*/ 2147483647 h 401"/>
                    <a:gd name="T70" fmla="*/ 2147483647 w 434"/>
                    <a:gd name="T71" fmla="*/ 2147483647 h 401"/>
                    <a:gd name="T72" fmla="*/ 2147483647 w 434"/>
                    <a:gd name="T73" fmla="*/ 2147483647 h 401"/>
                    <a:gd name="T74" fmla="*/ 2147483647 w 434"/>
                    <a:gd name="T75" fmla="*/ 2147483647 h 401"/>
                    <a:gd name="T76" fmla="*/ 2147483647 w 434"/>
                    <a:gd name="T77" fmla="*/ 2147483647 h 401"/>
                    <a:gd name="T78" fmla="*/ 2147483647 w 434"/>
                    <a:gd name="T79" fmla="*/ 2147483647 h 401"/>
                    <a:gd name="T80" fmla="*/ 2147483647 w 434"/>
                    <a:gd name="T81" fmla="*/ 2147483647 h 401"/>
                    <a:gd name="T82" fmla="*/ 2147483647 w 434"/>
                    <a:gd name="T83" fmla="*/ 2147483647 h 401"/>
                    <a:gd name="T84" fmla="*/ 2147483647 w 434"/>
                    <a:gd name="T85" fmla="*/ 2147483647 h 401"/>
                    <a:gd name="T86" fmla="*/ 2147483647 w 434"/>
                    <a:gd name="T87" fmla="*/ 2147483647 h 401"/>
                    <a:gd name="T88" fmla="*/ 2147483647 w 434"/>
                    <a:gd name="T89" fmla="*/ 2147483647 h 401"/>
                    <a:gd name="T90" fmla="*/ 2147483647 w 434"/>
                    <a:gd name="T91" fmla="*/ 2147483647 h 401"/>
                    <a:gd name="T92" fmla="*/ 2147483647 w 434"/>
                    <a:gd name="T93" fmla="*/ 2147483647 h 401"/>
                    <a:gd name="T94" fmla="*/ 2147483647 w 434"/>
                    <a:gd name="T95" fmla="*/ 2147483647 h 401"/>
                    <a:gd name="T96" fmla="*/ 2147483647 w 434"/>
                    <a:gd name="T97" fmla="*/ 2147483647 h 401"/>
                    <a:gd name="T98" fmla="*/ 2147483647 w 434"/>
                    <a:gd name="T99" fmla="*/ 2147483647 h 401"/>
                    <a:gd name="T100" fmla="*/ 2147483647 w 434"/>
                    <a:gd name="T101" fmla="*/ 2147483647 h 401"/>
                    <a:gd name="T102" fmla="*/ 2147483647 w 434"/>
                    <a:gd name="T103" fmla="*/ 2147483647 h 401"/>
                    <a:gd name="T104" fmla="*/ 2147483647 w 434"/>
                    <a:gd name="T105" fmla="*/ 2147483647 h 401"/>
                    <a:gd name="T106" fmla="*/ 2147483647 w 434"/>
                    <a:gd name="T107" fmla="*/ 2147483647 h 401"/>
                    <a:gd name="T108" fmla="*/ 2147483647 w 434"/>
                    <a:gd name="T109" fmla="*/ 2147483647 h 401"/>
                    <a:gd name="T110" fmla="*/ 2147483647 w 434"/>
                    <a:gd name="T111" fmla="*/ 2147483647 h 401"/>
                    <a:gd name="T112" fmla="*/ 2147483647 w 434"/>
                    <a:gd name="T113" fmla="*/ 2147483647 h 401"/>
                    <a:gd name="T114" fmla="*/ 2147483647 w 434"/>
                    <a:gd name="T115" fmla="*/ 2147483647 h 401"/>
                    <a:gd name="T116" fmla="*/ 2147483647 w 434"/>
                    <a:gd name="T117" fmla="*/ 2147483647 h 401"/>
                    <a:gd name="T118" fmla="*/ 2147483647 w 434"/>
                    <a:gd name="T119" fmla="*/ 2147483647 h 401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434"/>
                    <a:gd name="T181" fmla="*/ 0 h 401"/>
                    <a:gd name="T182" fmla="*/ 434 w 434"/>
                    <a:gd name="T183" fmla="*/ 401 h 401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434" h="401">
                      <a:moveTo>
                        <a:pt x="13" y="102"/>
                      </a:moveTo>
                      <a:lnTo>
                        <a:pt x="15" y="108"/>
                      </a:lnTo>
                      <a:lnTo>
                        <a:pt x="15" y="111"/>
                      </a:lnTo>
                      <a:lnTo>
                        <a:pt x="15" y="115"/>
                      </a:lnTo>
                      <a:lnTo>
                        <a:pt x="18" y="129"/>
                      </a:lnTo>
                      <a:lnTo>
                        <a:pt x="18" y="130"/>
                      </a:lnTo>
                      <a:lnTo>
                        <a:pt x="19" y="141"/>
                      </a:lnTo>
                      <a:lnTo>
                        <a:pt x="20" y="141"/>
                      </a:lnTo>
                      <a:lnTo>
                        <a:pt x="19" y="141"/>
                      </a:lnTo>
                      <a:lnTo>
                        <a:pt x="19" y="143"/>
                      </a:lnTo>
                      <a:lnTo>
                        <a:pt x="19" y="144"/>
                      </a:lnTo>
                      <a:lnTo>
                        <a:pt x="20" y="158"/>
                      </a:lnTo>
                      <a:lnTo>
                        <a:pt x="20" y="193"/>
                      </a:lnTo>
                      <a:lnTo>
                        <a:pt x="20" y="198"/>
                      </a:lnTo>
                      <a:lnTo>
                        <a:pt x="20" y="215"/>
                      </a:lnTo>
                      <a:lnTo>
                        <a:pt x="20" y="219"/>
                      </a:lnTo>
                      <a:lnTo>
                        <a:pt x="20" y="225"/>
                      </a:lnTo>
                      <a:lnTo>
                        <a:pt x="20" y="238"/>
                      </a:lnTo>
                      <a:lnTo>
                        <a:pt x="22" y="244"/>
                      </a:lnTo>
                      <a:lnTo>
                        <a:pt x="22" y="268"/>
                      </a:lnTo>
                      <a:lnTo>
                        <a:pt x="22" y="275"/>
                      </a:lnTo>
                      <a:lnTo>
                        <a:pt x="22" y="281"/>
                      </a:lnTo>
                      <a:lnTo>
                        <a:pt x="22" y="298"/>
                      </a:lnTo>
                      <a:lnTo>
                        <a:pt x="22" y="301"/>
                      </a:lnTo>
                      <a:lnTo>
                        <a:pt x="22" y="304"/>
                      </a:lnTo>
                      <a:lnTo>
                        <a:pt x="22" y="306"/>
                      </a:lnTo>
                      <a:lnTo>
                        <a:pt x="22" y="334"/>
                      </a:lnTo>
                      <a:lnTo>
                        <a:pt x="31" y="344"/>
                      </a:lnTo>
                      <a:lnTo>
                        <a:pt x="43" y="338"/>
                      </a:lnTo>
                      <a:lnTo>
                        <a:pt x="62" y="343"/>
                      </a:lnTo>
                      <a:lnTo>
                        <a:pt x="62" y="345"/>
                      </a:lnTo>
                      <a:lnTo>
                        <a:pt x="62" y="362"/>
                      </a:lnTo>
                      <a:lnTo>
                        <a:pt x="62" y="373"/>
                      </a:lnTo>
                      <a:lnTo>
                        <a:pt x="63" y="375"/>
                      </a:lnTo>
                      <a:lnTo>
                        <a:pt x="63" y="388"/>
                      </a:lnTo>
                      <a:lnTo>
                        <a:pt x="65" y="400"/>
                      </a:lnTo>
                      <a:lnTo>
                        <a:pt x="68" y="400"/>
                      </a:lnTo>
                      <a:lnTo>
                        <a:pt x="74" y="400"/>
                      </a:lnTo>
                      <a:lnTo>
                        <a:pt x="86" y="400"/>
                      </a:lnTo>
                      <a:lnTo>
                        <a:pt x="97" y="400"/>
                      </a:lnTo>
                      <a:lnTo>
                        <a:pt x="98" y="400"/>
                      </a:lnTo>
                      <a:lnTo>
                        <a:pt x="111" y="398"/>
                      </a:lnTo>
                      <a:lnTo>
                        <a:pt x="112" y="398"/>
                      </a:lnTo>
                      <a:lnTo>
                        <a:pt x="113" y="398"/>
                      </a:lnTo>
                      <a:lnTo>
                        <a:pt x="127" y="398"/>
                      </a:lnTo>
                      <a:lnTo>
                        <a:pt x="134" y="398"/>
                      </a:lnTo>
                      <a:lnTo>
                        <a:pt x="137" y="398"/>
                      </a:lnTo>
                      <a:lnTo>
                        <a:pt x="138" y="398"/>
                      </a:lnTo>
                      <a:lnTo>
                        <a:pt x="141" y="398"/>
                      </a:lnTo>
                      <a:lnTo>
                        <a:pt x="158" y="397"/>
                      </a:lnTo>
                      <a:lnTo>
                        <a:pt x="174" y="395"/>
                      </a:lnTo>
                      <a:lnTo>
                        <a:pt x="181" y="395"/>
                      </a:lnTo>
                      <a:lnTo>
                        <a:pt x="202" y="395"/>
                      </a:lnTo>
                      <a:lnTo>
                        <a:pt x="231" y="393"/>
                      </a:lnTo>
                      <a:lnTo>
                        <a:pt x="241" y="393"/>
                      </a:lnTo>
                      <a:lnTo>
                        <a:pt x="284" y="390"/>
                      </a:lnTo>
                      <a:lnTo>
                        <a:pt x="285" y="390"/>
                      </a:lnTo>
                      <a:lnTo>
                        <a:pt x="296" y="390"/>
                      </a:lnTo>
                      <a:lnTo>
                        <a:pt x="298" y="390"/>
                      </a:lnTo>
                      <a:lnTo>
                        <a:pt x="301" y="390"/>
                      </a:lnTo>
                      <a:lnTo>
                        <a:pt x="313" y="388"/>
                      </a:lnTo>
                      <a:lnTo>
                        <a:pt x="317" y="388"/>
                      </a:lnTo>
                      <a:lnTo>
                        <a:pt x="319" y="388"/>
                      </a:lnTo>
                      <a:lnTo>
                        <a:pt x="323" y="388"/>
                      </a:lnTo>
                      <a:lnTo>
                        <a:pt x="323" y="345"/>
                      </a:lnTo>
                      <a:lnTo>
                        <a:pt x="319" y="347"/>
                      </a:lnTo>
                      <a:lnTo>
                        <a:pt x="323" y="337"/>
                      </a:lnTo>
                      <a:lnTo>
                        <a:pt x="313" y="341"/>
                      </a:lnTo>
                      <a:lnTo>
                        <a:pt x="316" y="333"/>
                      </a:lnTo>
                      <a:lnTo>
                        <a:pt x="313" y="331"/>
                      </a:lnTo>
                      <a:lnTo>
                        <a:pt x="312" y="327"/>
                      </a:lnTo>
                      <a:lnTo>
                        <a:pt x="320" y="311"/>
                      </a:lnTo>
                      <a:lnTo>
                        <a:pt x="320" y="302"/>
                      </a:lnTo>
                      <a:lnTo>
                        <a:pt x="331" y="304"/>
                      </a:lnTo>
                      <a:lnTo>
                        <a:pt x="323" y="281"/>
                      </a:lnTo>
                      <a:lnTo>
                        <a:pt x="330" y="276"/>
                      </a:lnTo>
                      <a:lnTo>
                        <a:pt x="333" y="265"/>
                      </a:lnTo>
                      <a:lnTo>
                        <a:pt x="341" y="251"/>
                      </a:lnTo>
                      <a:lnTo>
                        <a:pt x="349" y="245"/>
                      </a:lnTo>
                      <a:lnTo>
                        <a:pt x="346" y="238"/>
                      </a:lnTo>
                      <a:lnTo>
                        <a:pt x="355" y="236"/>
                      </a:lnTo>
                      <a:lnTo>
                        <a:pt x="353" y="241"/>
                      </a:lnTo>
                      <a:lnTo>
                        <a:pt x="356" y="243"/>
                      </a:lnTo>
                      <a:lnTo>
                        <a:pt x="363" y="219"/>
                      </a:lnTo>
                      <a:lnTo>
                        <a:pt x="360" y="205"/>
                      </a:lnTo>
                      <a:lnTo>
                        <a:pt x="364" y="204"/>
                      </a:lnTo>
                      <a:lnTo>
                        <a:pt x="366" y="208"/>
                      </a:lnTo>
                      <a:lnTo>
                        <a:pt x="371" y="201"/>
                      </a:lnTo>
                      <a:lnTo>
                        <a:pt x="362" y="195"/>
                      </a:lnTo>
                      <a:lnTo>
                        <a:pt x="364" y="194"/>
                      </a:lnTo>
                      <a:lnTo>
                        <a:pt x="367" y="195"/>
                      </a:lnTo>
                      <a:lnTo>
                        <a:pt x="371" y="194"/>
                      </a:lnTo>
                      <a:lnTo>
                        <a:pt x="370" y="191"/>
                      </a:lnTo>
                      <a:lnTo>
                        <a:pt x="374" y="184"/>
                      </a:lnTo>
                      <a:lnTo>
                        <a:pt x="376" y="184"/>
                      </a:lnTo>
                      <a:lnTo>
                        <a:pt x="377" y="181"/>
                      </a:lnTo>
                      <a:lnTo>
                        <a:pt x="384" y="180"/>
                      </a:lnTo>
                      <a:lnTo>
                        <a:pt x="388" y="175"/>
                      </a:lnTo>
                      <a:lnTo>
                        <a:pt x="388" y="170"/>
                      </a:lnTo>
                      <a:lnTo>
                        <a:pt x="383" y="165"/>
                      </a:lnTo>
                      <a:lnTo>
                        <a:pt x="395" y="150"/>
                      </a:lnTo>
                      <a:lnTo>
                        <a:pt x="401" y="150"/>
                      </a:lnTo>
                      <a:lnTo>
                        <a:pt x="398" y="125"/>
                      </a:lnTo>
                      <a:lnTo>
                        <a:pt x="395" y="118"/>
                      </a:lnTo>
                      <a:lnTo>
                        <a:pt x="394" y="122"/>
                      </a:lnTo>
                      <a:lnTo>
                        <a:pt x="391" y="122"/>
                      </a:lnTo>
                      <a:lnTo>
                        <a:pt x="394" y="116"/>
                      </a:lnTo>
                      <a:lnTo>
                        <a:pt x="401" y="108"/>
                      </a:lnTo>
                      <a:lnTo>
                        <a:pt x="403" y="101"/>
                      </a:lnTo>
                      <a:lnTo>
                        <a:pt x="413" y="104"/>
                      </a:lnTo>
                      <a:lnTo>
                        <a:pt x="413" y="80"/>
                      </a:lnTo>
                      <a:lnTo>
                        <a:pt x="423" y="62"/>
                      </a:lnTo>
                      <a:lnTo>
                        <a:pt x="433" y="61"/>
                      </a:lnTo>
                      <a:lnTo>
                        <a:pt x="423" y="51"/>
                      </a:lnTo>
                      <a:lnTo>
                        <a:pt x="409" y="54"/>
                      </a:lnTo>
                      <a:lnTo>
                        <a:pt x="403" y="54"/>
                      </a:lnTo>
                      <a:lnTo>
                        <a:pt x="387" y="55"/>
                      </a:lnTo>
                      <a:lnTo>
                        <a:pt x="380" y="56"/>
                      </a:lnTo>
                      <a:lnTo>
                        <a:pt x="376" y="56"/>
                      </a:lnTo>
                      <a:lnTo>
                        <a:pt x="367" y="56"/>
                      </a:lnTo>
                      <a:lnTo>
                        <a:pt x="374" y="43"/>
                      </a:lnTo>
                      <a:lnTo>
                        <a:pt x="377" y="41"/>
                      </a:lnTo>
                      <a:lnTo>
                        <a:pt x="383" y="33"/>
                      </a:lnTo>
                      <a:lnTo>
                        <a:pt x="387" y="27"/>
                      </a:lnTo>
                      <a:lnTo>
                        <a:pt x="383" y="0"/>
                      </a:lnTo>
                      <a:lnTo>
                        <a:pt x="377" y="1"/>
                      </a:lnTo>
                      <a:lnTo>
                        <a:pt x="374" y="1"/>
                      </a:lnTo>
                      <a:lnTo>
                        <a:pt x="370" y="1"/>
                      </a:lnTo>
                      <a:lnTo>
                        <a:pt x="346" y="2"/>
                      </a:lnTo>
                      <a:lnTo>
                        <a:pt x="335" y="4"/>
                      </a:lnTo>
                      <a:lnTo>
                        <a:pt x="334" y="4"/>
                      </a:lnTo>
                      <a:lnTo>
                        <a:pt x="330" y="4"/>
                      </a:lnTo>
                      <a:lnTo>
                        <a:pt x="321" y="5"/>
                      </a:lnTo>
                      <a:lnTo>
                        <a:pt x="310" y="5"/>
                      </a:lnTo>
                      <a:lnTo>
                        <a:pt x="299" y="6"/>
                      </a:lnTo>
                      <a:lnTo>
                        <a:pt x="294" y="6"/>
                      </a:lnTo>
                      <a:lnTo>
                        <a:pt x="291" y="6"/>
                      </a:lnTo>
                      <a:lnTo>
                        <a:pt x="276" y="8"/>
                      </a:lnTo>
                      <a:lnTo>
                        <a:pt x="274" y="8"/>
                      </a:lnTo>
                      <a:lnTo>
                        <a:pt x="272" y="8"/>
                      </a:lnTo>
                      <a:lnTo>
                        <a:pt x="267" y="9"/>
                      </a:lnTo>
                      <a:lnTo>
                        <a:pt x="263" y="9"/>
                      </a:lnTo>
                      <a:lnTo>
                        <a:pt x="253" y="9"/>
                      </a:lnTo>
                      <a:lnTo>
                        <a:pt x="247" y="9"/>
                      </a:lnTo>
                      <a:lnTo>
                        <a:pt x="224" y="11"/>
                      </a:lnTo>
                      <a:lnTo>
                        <a:pt x="215" y="11"/>
                      </a:lnTo>
                      <a:lnTo>
                        <a:pt x="213" y="11"/>
                      </a:lnTo>
                      <a:lnTo>
                        <a:pt x="212" y="11"/>
                      </a:lnTo>
                      <a:lnTo>
                        <a:pt x="192" y="13"/>
                      </a:lnTo>
                      <a:lnTo>
                        <a:pt x="187" y="13"/>
                      </a:lnTo>
                      <a:lnTo>
                        <a:pt x="179" y="13"/>
                      </a:lnTo>
                      <a:lnTo>
                        <a:pt x="162" y="15"/>
                      </a:lnTo>
                      <a:lnTo>
                        <a:pt x="160" y="15"/>
                      </a:lnTo>
                      <a:lnTo>
                        <a:pt x="158" y="15"/>
                      </a:lnTo>
                      <a:lnTo>
                        <a:pt x="151" y="15"/>
                      </a:lnTo>
                      <a:lnTo>
                        <a:pt x="134" y="16"/>
                      </a:lnTo>
                      <a:lnTo>
                        <a:pt x="126" y="16"/>
                      </a:lnTo>
                      <a:lnTo>
                        <a:pt x="113" y="16"/>
                      </a:lnTo>
                      <a:lnTo>
                        <a:pt x="112" y="16"/>
                      </a:lnTo>
                      <a:lnTo>
                        <a:pt x="106" y="18"/>
                      </a:lnTo>
                      <a:lnTo>
                        <a:pt x="101" y="18"/>
                      </a:lnTo>
                      <a:lnTo>
                        <a:pt x="88" y="18"/>
                      </a:lnTo>
                      <a:lnTo>
                        <a:pt x="79" y="18"/>
                      </a:lnTo>
                      <a:lnTo>
                        <a:pt x="70" y="18"/>
                      </a:lnTo>
                      <a:lnTo>
                        <a:pt x="65" y="19"/>
                      </a:lnTo>
                      <a:lnTo>
                        <a:pt x="59" y="19"/>
                      </a:lnTo>
                      <a:lnTo>
                        <a:pt x="52" y="19"/>
                      </a:lnTo>
                      <a:lnTo>
                        <a:pt x="45" y="20"/>
                      </a:lnTo>
                      <a:lnTo>
                        <a:pt x="20" y="20"/>
                      </a:lnTo>
                      <a:lnTo>
                        <a:pt x="9" y="20"/>
                      </a:lnTo>
                      <a:lnTo>
                        <a:pt x="0" y="20"/>
                      </a:lnTo>
                      <a:lnTo>
                        <a:pt x="2" y="34"/>
                      </a:lnTo>
                      <a:lnTo>
                        <a:pt x="2" y="41"/>
                      </a:lnTo>
                      <a:lnTo>
                        <a:pt x="5" y="58"/>
                      </a:lnTo>
                      <a:lnTo>
                        <a:pt x="6" y="62"/>
                      </a:lnTo>
                      <a:lnTo>
                        <a:pt x="8" y="65"/>
                      </a:lnTo>
                      <a:lnTo>
                        <a:pt x="11" y="90"/>
                      </a:lnTo>
                      <a:lnTo>
                        <a:pt x="12" y="97"/>
                      </a:lnTo>
                      <a:lnTo>
                        <a:pt x="13" y="102"/>
                      </a:lnTo>
                    </a:path>
                  </a:pathLst>
                </a:custGeom>
                <a:solidFill>
                  <a:srgbClr val="67BD62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Freeform 239"/>
                <p:cNvSpPr>
                  <a:spLocks/>
                </p:cNvSpPr>
                <p:nvPr/>
              </p:nvSpPr>
              <p:spPr bwMode="auto">
                <a:xfrm>
                  <a:off x="3874490" y="3605037"/>
                  <a:ext cx="1178984" cy="571158"/>
                </a:xfrm>
                <a:custGeom>
                  <a:avLst/>
                  <a:gdLst>
                    <a:gd name="T0" fmla="*/ 2147483647 w 744"/>
                    <a:gd name="T1" fmla="*/ 2147483647 h 379"/>
                    <a:gd name="T2" fmla="*/ 2147483647 w 744"/>
                    <a:gd name="T3" fmla="*/ 2147483647 h 379"/>
                    <a:gd name="T4" fmla="*/ 2147483647 w 744"/>
                    <a:gd name="T5" fmla="*/ 2147483647 h 379"/>
                    <a:gd name="T6" fmla="*/ 2147483647 w 744"/>
                    <a:gd name="T7" fmla="*/ 2147483647 h 379"/>
                    <a:gd name="T8" fmla="*/ 2147483647 w 744"/>
                    <a:gd name="T9" fmla="*/ 2147483647 h 379"/>
                    <a:gd name="T10" fmla="*/ 2147483647 w 744"/>
                    <a:gd name="T11" fmla="*/ 2147483647 h 379"/>
                    <a:gd name="T12" fmla="*/ 2147483647 w 744"/>
                    <a:gd name="T13" fmla="*/ 2147483647 h 379"/>
                    <a:gd name="T14" fmla="*/ 2147483647 w 744"/>
                    <a:gd name="T15" fmla="*/ 2147483647 h 379"/>
                    <a:gd name="T16" fmla="*/ 2147483647 w 744"/>
                    <a:gd name="T17" fmla="*/ 2147483647 h 379"/>
                    <a:gd name="T18" fmla="*/ 2147483647 w 744"/>
                    <a:gd name="T19" fmla="*/ 2147483647 h 379"/>
                    <a:gd name="T20" fmla="*/ 2147483647 w 744"/>
                    <a:gd name="T21" fmla="*/ 2147483647 h 379"/>
                    <a:gd name="T22" fmla="*/ 2147483647 w 744"/>
                    <a:gd name="T23" fmla="*/ 2147483647 h 379"/>
                    <a:gd name="T24" fmla="*/ 2147483647 w 744"/>
                    <a:gd name="T25" fmla="*/ 2147483647 h 379"/>
                    <a:gd name="T26" fmla="*/ 2147483647 w 744"/>
                    <a:gd name="T27" fmla="*/ 2147483647 h 379"/>
                    <a:gd name="T28" fmla="*/ 2147483647 w 744"/>
                    <a:gd name="T29" fmla="*/ 2147483647 h 379"/>
                    <a:gd name="T30" fmla="*/ 2147483647 w 744"/>
                    <a:gd name="T31" fmla="*/ 2147483647 h 379"/>
                    <a:gd name="T32" fmla="*/ 2147483647 w 744"/>
                    <a:gd name="T33" fmla="*/ 2147483647 h 379"/>
                    <a:gd name="T34" fmla="*/ 2147483647 w 744"/>
                    <a:gd name="T35" fmla="*/ 2147483647 h 379"/>
                    <a:gd name="T36" fmla="*/ 2147483647 w 744"/>
                    <a:gd name="T37" fmla="*/ 2147483647 h 379"/>
                    <a:gd name="T38" fmla="*/ 0 w 744"/>
                    <a:gd name="T39" fmla="*/ 2147483647 h 379"/>
                    <a:gd name="T40" fmla="*/ 2147483647 w 744"/>
                    <a:gd name="T41" fmla="*/ 2147483647 h 379"/>
                    <a:gd name="T42" fmla="*/ 2147483647 w 744"/>
                    <a:gd name="T43" fmla="*/ 2147483647 h 379"/>
                    <a:gd name="T44" fmla="*/ 2147483647 w 744"/>
                    <a:gd name="T45" fmla="*/ 2147483647 h 379"/>
                    <a:gd name="T46" fmla="*/ 2147483647 w 744"/>
                    <a:gd name="T47" fmla="*/ 2147483647 h 379"/>
                    <a:gd name="T48" fmla="*/ 2147483647 w 744"/>
                    <a:gd name="T49" fmla="*/ 2147483647 h 379"/>
                    <a:gd name="T50" fmla="*/ 2147483647 w 744"/>
                    <a:gd name="T51" fmla="*/ 2147483647 h 379"/>
                    <a:gd name="T52" fmla="*/ 2147483647 w 744"/>
                    <a:gd name="T53" fmla="*/ 2147483647 h 379"/>
                    <a:gd name="T54" fmla="*/ 2147483647 w 744"/>
                    <a:gd name="T55" fmla="*/ 2147483647 h 379"/>
                    <a:gd name="T56" fmla="*/ 2147483647 w 744"/>
                    <a:gd name="T57" fmla="*/ 2147483647 h 379"/>
                    <a:gd name="T58" fmla="*/ 2147483647 w 744"/>
                    <a:gd name="T59" fmla="*/ 2147483647 h 379"/>
                    <a:gd name="T60" fmla="*/ 2147483647 w 744"/>
                    <a:gd name="T61" fmla="*/ 2147483647 h 379"/>
                    <a:gd name="T62" fmla="*/ 2147483647 w 744"/>
                    <a:gd name="T63" fmla="*/ 2147483647 h 379"/>
                    <a:gd name="T64" fmla="*/ 2147483647 w 744"/>
                    <a:gd name="T65" fmla="*/ 2147483647 h 379"/>
                    <a:gd name="T66" fmla="*/ 2147483647 w 744"/>
                    <a:gd name="T67" fmla="*/ 2147483647 h 379"/>
                    <a:gd name="T68" fmla="*/ 2147483647 w 744"/>
                    <a:gd name="T69" fmla="*/ 2147483647 h 379"/>
                    <a:gd name="T70" fmla="*/ 2147483647 w 744"/>
                    <a:gd name="T71" fmla="*/ 2147483647 h 379"/>
                    <a:gd name="T72" fmla="*/ 2147483647 w 744"/>
                    <a:gd name="T73" fmla="*/ 2147483647 h 379"/>
                    <a:gd name="T74" fmla="*/ 2147483647 w 744"/>
                    <a:gd name="T75" fmla="*/ 2147483647 h 379"/>
                    <a:gd name="T76" fmla="*/ 2147483647 w 744"/>
                    <a:gd name="T77" fmla="*/ 2147483647 h 379"/>
                    <a:gd name="T78" fmla="*/ 2147483647 w 744"/>
                    <a:gd name="T79" fmla="*/ 2147483647 h 379"/>
                    <a:gd name="T80" fmla="*/ 2147483647 w 744"/>
                    <a:gd name="T81" fmla="*/ 2147483647 h 379"/>
                    <a:gd name="T82" fmla="*/ 2147483647 w 744"/>
                    <a:gd name="T83" fmla="*/ 2147483647 h 379"/>
                    <a:gd name="T84" fmla="*/ 2147483647 w 744"/>
                    <a:gd name="T85" fmla="*/ 2147483647 h 379"/>
                    <a:gd name="T86" fmla="*/ 2147483647 w 744"/>
                    <a:gd name="T87" fmla="*/ 2147483647 h 379"/>
                    <a:gd name="T88" fmla="*/ 2147483647 w 744"/>
                    <a:gd name="T89" fmla="*/ 2147483647 h 379"/>
                    <a:gd name="T90" fmla="*/ 2147483647 w 744"/>
                    <a:gd name="T91" fmla="*/ 2147483647 h 379"/>
                    <a:gd name="T92" fmla="*/ 2147483647 w 744"/>
                    <a:gd name="T93" fmla="*/ 2147483647 h 379"/>
                    <a:gd name="T94" fmla="*/ 2147483647 w 744"/>
                    <a:gd name="T95" fmla="*/ 2147483647 h 379"/>
                    <a:gd name="T96" fmla="*/ 2147483647 w 744"/>
                    <a:gd name="T97" fmla="*/ 2147483647 h 379"/>
                    <a:gd name="T98" fmla="*/ 2147483647 w 744"/>
                    <a:gd name="T99" fmla="*/ 2147483647 h 379"/>
                    <a:gd name="T100" fmla="*/ 2147483647 w 744"/>
                    <a:gd name="T101" fmla="*/ 2147483647 h 379"/>
                    <a:gd name="T102" fmla="*/ 2147483647 w 744"/>
                    <a:gd name="T103" fmla="*/ 2147483647 h 379"/>
                    <a:gd name="T104" fmla="*/ 2147483647 w 744"/>
                    <a:gd name="T105" fmla="*/ 2147483647 h 379"/>
                    <a:gd name="T106" fmla="*/ 2147483647 w 744"/>
                    <a:gd name="T107" fmla="*/ 2147483647 h 379"/>
                    <a:gd name="T108" fmla="*/ 2147483647 w 744"/>
                    <a:gd name="T109" fmla="*/ 2147483647 h 379"/>
                    <a:gd name="T110" fmla="*/ 2147483647 w 744"/>
                    <a:gd name="T111" fmla="*/ 2147483647 h 379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744"/>
                    <a:gd name="T169" fmla="*/ 0 h 379"/>
                    <a:gd name="T170" fmla="*/ 744 w 744"/>
                    <a:gd name="T171" fmla="*/ 379 h 379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744" h="379">
                      <a:moveTo>
                        <a:pt x="726" y="97"/>
                      </a:moveTo>
                      <a:lnTo>
                        <a:pt x="723" y="80"/>
                      </a:lnTo>
                      <a:lnTo>
                        <a:pt x="723" y="73"/>
                      </a:lnTo>
                      <a:lnTo>
                        <a:pt x="720" y="59"/>
                      </a:lnTo>
                      <a:lnTo>
                        <a:pt x="720" y="50"/>
                      </a:lnTo>
                      <a:lnTo>
                        <a:pt x="720" y="44"/>
                      </a:lnTo>
                      <a:lnTo>
                        <a:pt x="720" y="41"/>
                      </a:lnTo>
                      <a:lnTo>
                        <a:pt x="720" y="40"/>
                      </a:lnTo>
                      <a:lnTo>
                        <a:pt x="719" y="34"/>
                      </a:lnTo>
                      <a:lnTo>
                        <a:pt x="719" y="32"/>
                      </a:lnTo>
                      <a:lnTo>
                        <a:pt x="719" y="20"/>
                      </a:lnTo>
                      <a:lnTo>
                        <a:pt x="719" y="9"/>
                      </a:lnTo>
                      <a:lnTo>
                        <a:pt x="719" y="5"/>
                      </a:lnTo>
                      <a:lnTo>
                        <a:pt x="706" y="5"/>
                      </a:lnTo>
                      <a:lnTo>
                        <a:pt x="686" y="6"/>
                      </a:lnTo>
                      <a:lnTo>
                        <a:pt x="680" y="6"/>
                      </a:lnTo>
                      <a:lnTo>
                        <a:pt x="665" y="6"/>
                      </a:lnTo>
                      <a:lnTo>
                        <a:pt x="659" y="6"/>
                      </a:lnTo>
                      <a:lnTo>
                        <a:pt x="651" y="6"/>
                      </a:lnTo>
                      <a:lnTo>
                        <a:pt x="643" y="6"/>
                      </a:lnTo>
                      <a:lnTo>
                        <a:pt x="641" y="6"/>
                      </a:lnTo>
                      <a:lnTo>
                        <a:pt x="633" y="8"/>
                      </a:lnTo>
                      <a:lnTo>
                        <a:pt x="629" y="8"/>
                      </a:lnTo>
                      <a:lnTo>
                        <a:pt x="619" y="8"/>
                      </a:lnTo>
                      <a:lnTo>
                        <a:pt x="611" y="8"/>
                      </a:lnTo>
                      <a:lnTo>
                        <a:pt x="604" y="8"/>
                      </a:lnTo>
                      <a:lnTo>
                        <a:pt x="601" y="8"/>
                      </a:lnTo>
                      <a:lnTo>
                        <a:pt x="590" y="9"/>
                      </a:lnTo>
                      <a:lnTo>
                        <a:pt x="563" y="9"/>
                      </a:lnTo>
                      <a:lnTo>
                        <a:pt x="556" y="9"/>
                      </a:lnTo>
                      <a:lnTo>
                        <a:pt x="547" y="9"/>
                      </a:lnTo>
                      <a:lnTo>
                        <a:pt x="537" y="9"/>
                      </a:lnTo>
                      <a:lnTo>
                        <a:pt x="526" y="9"/>
                      </a:lnTo>
                      <a:lnTo>
                        <a:pt x="515" y="9"/>
                      </a:lnTo>
                      <a:lnTo>
                        <a:pt x="502" y="9"/>
                      </a:lnTo>
                      <a:lnTo>
                        <a:pt x="488" y="9"/>
                      </a:lnTo>
                      <a:lnTo>
                        <a:pt x="483" y="9"/>
                      </a:lnTo>
                      <a:lnTo>
                        <a:pt x="474" y="9"/>
                      </a:lnTo>
                      <a:lnTo>
                        <a:pt x="473" y="9"/>
                      </a:lnTo>
                      <a:lnTo>
                        <a:pt x="456" y="9"/>
                      </a:lnTo>
                      <a:lnTo>
                        <a:pt x="447" y="9"/>
                      </a:lnTo>
                      <a:lnTo>
                        <a:pt x="430" y="9"/>
                      </a:lnTo>
                      <a:lnTo>
                        <a:pt x="426" y="9"/>
                      </a:lnTo>
                      <a:lnTo>
                        <a:pt x="420" y="11"/>
                      </a:lnTo>
                      <a:lnTo>
                        <a:pt x="419" y="9"/>
                      </a:lnTo>
                      <a:lnTo>
                        <a:pt x="404" y="9"/>
                      </a:lnTo>
                      <a:lnTo>
                        <a:pt x="399" y="9"/>
                      </a:lnTo>
                      <a:lnTo>
                        <a:pt x="398" y="9"/>
                      </a:lnTo>
                      <a:lnTo>
                        <a:pt x="387" y="9"/>
                      </a:lnTo>
                      <a:lnTo>
                        <a:pt x="383" y="9"/>
                      </a:lnTo>
                      <a:lnTo>
                        <a:pt x="365" y="9"/>
                      </a:lnTo>
                      <a:lnTo>
                        <a:pt x="361" y="9"/>
                      </a:lnTo>
                      <a:lnTo>
                        <a:pt x="344" y="9"/>
                      </a:lnTo>
                      <a:lnTo>
                        <a:pt x="315" y="9"/>
                      </a:lnTo>
                      <a:lnTo>
                        <a:pt x="312" y="9"/>
                      </a:lnTo>
                      <a:lnTo>
                        <a:pt x="305" y="9"/>
                      </a:lnTo>
                      <a:lnTo>
                        <a:pt x="301" y="9"/>
                      </a:lnTo>
                      <a:lnTo>
                        <a:pt x="298" y="9"/>
                      </a:lnTo>
                      <a:lnTo>
                        <a:pt x="265" y="9"/>
                      </a:lnTo>
                      <a:lnTo>
                        <a:pt x="258" y="8"/>
                      </a:lnTo>
                      <a:lnTo>
                        <a:pt x="255" y="8"/>
                      </a:lnTo>
                      <a:lnTo>
                        <a:pt x="251" y="8"/>
                      </a:lnTo>
                      <a:lnTo>
                        <a:pt x="248" y="8"/>
                      </a:lnTo>
                      <a:lnTo>
                        <a:pt x="209" y="6"/>
                      </a:lnTo>
                      <a:lnTo>
                        <a:pt x="205" y="6"/>
                      </a:lnTo>
                      <a:lnTo>
                        <a:pt x="177" y="6"/>
                      </a:lnTo>
                      <a:lnTo>
                        <a:pt x="173" y="6"/>
                      </a:lnTo>
                      <a:lnTo>
                        <a:pt x="166" y="6"/>
                      </a:lnTo>
                      <a:lnTo>
                        <a:pt x="162" y="6"/>
                      </a:lnTo>
                      <a:lnTo>
                        <a:pt x="141" y="5"/>
                      </a:lnTo>
                      <a:lnTo>
                        <a:pt x="126" y="5"/>
                      </a:lnTo>
                      <a:lnTo>
                        <a:pt x="109" y="5"/>
                      </a:lnTo>
                      <a:lnTo>
                        <a:pt x="104" y="5"/>
                      </a:lnTo>
                      <a:lnTo>
                        <a:pt x="86" y="4"/>
                      </a:lnTo>
                      <a:lnTo>
                        <a:pt x="83" y="4"/>
                      </a:lnTo>
                      <a:lnTo>
                        <a:pt x="34" y="2"/>
                      </a:lnTo>
                      <a:lnTo>
                        <a:pt x="23" y="0"/>
                      </a:lnTo>
                      <a:lnTo>
                        <a:pt x="2" y="0"/>
                      </a:lnTo>
                      <a:lnTo>
                        <a:pt x="1" y="13"/>
                      </a:lnTo>
                      <a:lnTo>
                        <a:pt x="0" y="30"/>
                      </a:lnTo>
                      <a:lnTo>
                        <a:pt x="0" y="55"/>
                      </a:lnTo>
                      <a:lnTo>
                        <a:pt x="33" y="55"/>
                      </a:lnTo>
                      <a:lnTo>
                        <a:pt x="52" y="57"/>
                      </a:lnTo>
                      <a:lnTo>
                        <a:pt x="72" y="57"/>
                      </a:lnTo>
                      <a:lnTo>
                        <a:pt x="74" y="58"/>
                      </a:lnTo>
                      <a:lnTo>
                        <a:pt x="76" y="58"/>
                      </a:lnTo>
                      <a:lnTo>
                        <a:pt x="83" y="58"/>
                      </a:lnTo>
                      <a:lnTo>
                        <a:pt x="94" y="58"/>
                      </a:lnTo>
                      <a:lnTo>
                        <a:pt x="98" y="59"/>
                      </a:lnTo>
                      <a:lnTo>
                        <a:pt x="118" y="59"/>
                      </a:lnTo>
                      <a:lnTo>
                        <a:pt x="138" y="59"/>
                      </a:lnTo>
                      <a:lnTo>
                        <a:pt x="149" y="61"/>
                      </a:lnTo>
                      <a:lnTo>
                        <a:pt x="165" y="61"/>
                      </a:lnTo>
                      <a:lnTo>
                        <a:pt x="172" y="62"/>
                      </a:lnTo>
                      <a:lnTo>
                        <a:pt x="176" y="62"/>
                      </a:lnTo>
                      <a:lnTo>
                        <a:pt x="181" y="62"/>
                      </a:lnTo>
                      <a:lnTo>
                        <a:pt x="204" y="62"/>
                      </a:lnTo>
                      <a:lnTo>
                        <a:pt x="211" y="62"/>
                      </a:lnTo>
                      <a:lnTo>
                        <a:pt x="224" y="62"/>
                      </a:lnTo>
                      <a:lnTo>
                        <a:pt x="226" y="62"/>
                      </a:lnTo>
                      <a:lnTo>
                        <a:pt x="258" y="64"/>
                      </a:lnTo>
                      <a:lnTo>
                        <a:pt x="258" y="78"/>
                      </a:lnTo>
                      <a:lnTo>
                        <a:pt x="256" y="112"/>
                      </a:lnTo>
                      <a:lnTo>
                        <a:pt x="256" y="118"/>
                      </a:lnTo>
                      <a:lnTo>
                        <a:pt x="256" y="128"/>
                      </a:lnTo>
                      <a:lnTo>
                        <a:pt x="256" y="131"/>
                      </a:lnTo>
                      <a:lnTo>
                        <a:pt x="255" y="138"/>
                      </a:lnTo>
                      <a:lnTo>
                        <a:pt x="255" y="146"/>
                      </a:lnTo>
                      <a:lnTo>
                        <a:pt x="255" y="160"/>
                      </a:lnTo>
                      <a:lnTo>
                        <a:pt x="255" y="174"/>
                      </a:lnTo>
                      <a:lnTo>
                        <a:pt x="255" y="177"/>
                      </a:lnTo>
                      <a:lnTo>
                        <a:pt x="255" y="182"/>
                      </a:lnTo>
                      <a:lnTo>
                        <a:pt x="255" y="196"/>
                      </a:lnTo>
                      <a:lnTo>
                        <a:pt x="255" y="200"/>
                      </a:lnTo>
                      <a:lnTo>
                        <a:pt x="255" y="209"/>
                      </a:lnTo>
                      <a:lnTo>
                        <a:pt x="255" y="214"/>
                      </a:lnTo>
                      <a:lnTo>
                        <a:pt x="254" y="225"/>
                      </a:lnTo>
                      <a:lnTo>
                        <a:pt x="254" y="242"/>
                      </a:lnTo>
                      <a:lnTo>
                        <a:pt x="254" y="249"/>
                      </a:lnTo>
                      <a:lnTo>
                        <a:pt x="254" y="256"/>
                      </a:lnTo>
                      <a:lnTo>
                        <a:pt x="252" y="277"/>
                      </a:lnTo>
                      <a:lnTo>
                        <a:pt x="256" y="276"/>
                      </a:lnTo>
                      <a:lnTo>
                        <a:pt x="268" y="283"/>
                      </a:lnTo>
                      <a:lnTo>
                        <a:pt x="274" y="292"/>
                      </a:lnTo>
                      <a:lnTo>
                        <a:pt x="297" y="295"/>
                      </a:lnTo>
                      <a:lnTo>
                        <a:pt x="299" y="295"/>
                      </a:lnTo>
                      <a:lnTo>
                        <a:pt x="319" y="299"/>
                      </a:lnTo>
                      <a:lnTo>
                        <a:pt x="322" y="302"/>
                      </a:lnTo>
                      <a:lnTo>
                        <a:pt x="323" y="315"/>
                      </a:lnTo>
                      <a:lnTo>
                        <a:pt x="330" y="319"/>
                      </a:lnTo>
                      <a:lnTo>
                        <a:pt x="336" y="318"/>
                      </a:lnTo>
                      <a:lnTo>
                        <a:pt x="345" y="319"/>
                      </a:lnTo>
                      <a:lnTo>
                        <a:pt x="363" y="326"/>
                      </a:lnTo>
                      <a:lnTo>
                        <a:pt x="374" y="323"/>
                      </a:lnTo>
                      <a:lnTo>
                        <a:pt x="374" y="324"/>
                      </a:lnTo>
                      <a:lnTo>
                        <a:pt x="380" y="326"/>
                      </a:lnTo>
                      <a:lnTo>
                        <a:pt x="386" y="331"/>
                      </a:lnTo>
                      <a:lnTo>
                        <a:pt x="391" y="333"/>
                      </a:lnTo>
                      <a:lnTo>
                        <a:pt x="408" y="326"/>
                      </a:lnTo>
                      <a:lnTo>
                        <a:pt x="413" y="327"/>
                      </a:lnTo>
                      <a:lnTo>
                        <a:pt x="418" y="326"/>
                      </a:lnTo>
                      <a:lnTo>
                        <a:pt x="422" y="324"/>
                      </a:lnTo>
                      <a:lnTo>
                        <a:pt x="423" y="341"/>
                      </a:lnTo>
                      <a:lnTo>
                        <a:pt x="431" y="341"/>
                      </a:lnTo>
                      <a:lnTo>
                        <a:pt x="431" y="352"/>
                      </a:lnTo>
                      <a:lnTo>
                        <a:pt x="441" y="357"/>
                      </a:lnTo>
                      <a:lnTo>
                        <a:pt x="463" y="343"/>
                      </a:lnTo>
                      <a:lnTo>
                        <a:pt x="468" y="351"/>
                      </a:lnTo>
                      <a:lnTo>
                        <a:pt x="472" y="350"/>
                      </a:lnTo>
                      <a:lnTo>
                        <a:pt x="474" y="350"/>
                      </a:lnTo>
                      <a:lnTo>
                        <a:pt x="484" y="359"/>
                      </a:lnTo>
                      <a:lnTo>
                        <a:pt x="502" y="354"/>
                      </a:lnTo>
                      <a:lnTo>
                        <a:pt x="501" y="366"/>
                      </a:lnTo>
                      <a:lnTo>
                        <a:pt x="508" y="371"/>
                      </a:lnTo>
                      <a:lnTo>
                        <a:pt x="523" y="345"/>
                      </a:lnTo>
                      <a:lnTo>
                        <a:pt x="524" y="345"/>
                      </a:lnTo>
                      <a:lnTo>
                        <a:pt x="541" y="359"/>
                      </a:lnTo>
                      <a:lnTo>
                        <a:pt x="554" y="351"/>
                      </a:lnTo>
                      <a:lnTo>
                        <a:pt x="555" y="351"/>
                      </a:lnTo>
                      <a:lnTo>
                        <a:pt x="554" y="354"/>
                      </a:lnTo>
                      <a:lnTo>
                        <a:pt x="563" y="365"/>
                      </a:lnTo>
                      <a:lnTo>
                        <a:pt x="570" y="365"/>
                      </a:lnTo>
                      <a:lnTo>
                        <a:pt x="573" y="369"/>
                      </a:lnTo>
                      <a:lnTo>
                        <a:pt x="584" y="365"/>
                      </a:lnTo>
                      <a:lnTo>
                        <a:pt x="606" y="352"/>
                      </a:lnTo>
                      <a:lnTo>
                        <a:pt x="620" y="355"/>
                      </a:lnTo>
                      <a:lnTo>
                        <a:pt x="629" y="352"/>
                      </a:lnTo>
                      <a:lnTo>
                        <a:pt x="630" y="350"/>
                      </a:lnTo>
                      <a:lnTo>
                        <a:pt x="643" y="347"/>
                      </a:lnTo>
                      <a:lnTo>
                        <a:pt x="643" y="344"/>
                      </a:lnTo>
                      <a:lnTo>
                        <a:pt x="645" y="345"/>
                      </a:lnTo>
                      <a:lnTo>
                        <a:pt x="648" y="350"/>
                      </a:lnTo>
                      <a:lnTo>
                        <a:pt x="647" y="350"/>
                      </a:lnTo>
                      <a:lnTo>
                        <a:pt x="669" y="350"/>
                      </a:lnTo>
                      <a:lnTo>
                        <a:pt x="672" y="350"/>
                      </a:lnTo>
                      <a:lnTo>
                        <a:pt x="673" y="344"/>
                      </a:lnTo>
                      <a:lnTo>
                        <a:pt x="683" y="343"/>
                      </a:lnTo>
                      <a:lnTo>
                        <a:pt x="686" y="344"/>
                      </a:lnTo>
                      <a:lnTo>
                        <a:pt x="686" y="347"/>
                      </a:lnTo>
                      <a:lnTo>
                        <a:pt x="697" y="351"/>
                      </a:lnTo>
                      <a:lnTo>
                        <a:pt x="708" y="364"/>
                      </a:lnTo>
                      <a:lnTo>
                        <a:pt x="712" y="365"/>
                      </a:lnTo>
                      <a:lnTo>
                        <a:pt x="712" y="362"/>
                      </a:lnTo>
                      <a:lnTo>
                        <a:pt x="719" y="364"/>
                      </a:lnTo>
                      <a:lnTo>
                        <a:pt x="719" y="366"/>
                      </a:lnTo>
                      <a:lnTo>
                        <a:pt x="720" y="366"/>
                      </a:lnTo>
                      <a:lnTo>
                        <a:pt x="719" y="368"/>
                      </a:lnTo>
                      <a:lnTo>
                        <a:pt x="730" y="371"/>
                      </a:lnTo>
                      <a:lnTo>
                        <a:pt x="740" y="378"/>
                      </a:lnTo>
                      <a:lnTo>
                        <a:pt x="743" y="375"/>
                      </a:lnTo>
                      <a:lnTo>
                        <a:pt x="743" y="347"/>
                      </a:lnTo>
                      <a:lnTo>
                        <a:pt x="743" y="344"/>
                      </a:lnTo>
                      <a:lnTo>
                        <a:pt x="743" y="341"/>
                      </a:lnTo>
                      <a:lnTo>
                        <a:pt x="743" y="338"/>
                      </a:lnTo>
                      <a:lnTo>
                        <a:pt x="743" y="322"/>
                      </a:lnTo>
                      <a:lnTo>
                        <a:pt x="743" y="315"/>
                      </a:lnTo>
                      <a:lnTo>
                        <a:pt x="743" y="308"/>
                      </a:lnTo>
                      <a:lnTo>
                        <a:pt x="743" y="284"/>
                      </a:lnTo>
                      <a:lnTo>
                        <a:pt x="741" y="278"/>
                      </a:lnTo>
                      <a:lnTo>
                        <a:pt x="741" y="265"/>
                      </a:lnTo>
                      <a:lnTo>
                        <a:pt x="741" y="259"/>
                      </a:lnTo>
                      <a:lnTo>
                        <a:pt x="741" y="255"/>
                      </a:lnTo>
                      <a:lnTo>
                        <a:pt x="741" y="238"/>
                      </a:lnTo>
                      <a:lnTo>
                        <a:pt x="741" y="232"/>
                      </a:lnTo>
                      <a:lnTo>
                        <a:pt x="741" y="198"/>
                      </a:lnTo>
                      <a:lnTo>
                        <a:pt x="740" y="184"/>
                      </a:lnTo>
                      <a:lnTo>
                        <a:pt x="740" y="182"/>
                      </a:lnTo>
                      <a:lnTo>
                        <a:pt x="740" y="181"/>
                      </a:lnTo>
                      <a:lnTo>
                        <a:pt x="741" y="181"/>
                      </a:lnTo>
                      <a:lnTo>
                        <a:pt x="740" y="181"/>
                      </a:lnTo>
                      <a:lnTo>
                        <a:pt x="738" y="170"/>
                      </a:lnTo>
                      <a:lnTo>
                        <a:pt x="738" y="168"/>
                      </a:lnTo>
                      <a:lnTo>
                        <a:pt x="736" y="154"/>
                      </a:lnTo>
                      <a:lnTo>
                        <a:pt x="736" y="150"/>
                      </a:lnTo>
                      <a:lnTo>
                        <a:pt x="736" y="147"/>
                      </a:lnTo>
                      <a:lnTo>
                        <a:pt x="734" y="142"/>
                      </a:lnTo>
                      <a:lnTo>
                        <a:pt x="733" y="136"/>
                      </a:lnTo>
                      <a:lnTo>
                        <a:pt x="731" y="129"/>
                      </a:lnTo>
                      <a:lnTo>
                        <a:pt x="729" y="104"/>
                      </a:lnTo>
                      <a:lnTo>
                        <a:pt x="727" y="101"/>
                      </a:lnTo>
                      <a:lnTo>
                        <a:pt x="726" y="97"/>
                      </a:lnTo>
                    </a:path>
                  </a:pathLst>
                </a:custGeom>
                <a:solidFill>
                  <a:srgbClr val="A8DAA6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5" name="Freeform 236"/>
                <p:cNvSpPr>
                  <a:spLocks/>
                </p:cNvSpPr>
                <p:nvPr/>
              </p:nvSpPr>
              <p:spPr bwMode="auto">
                <a:xfrm>
                  <a:off x="3803053" y="2162000"/>
                  <a:ext cx="950912" cy="569913"/>
                </a:xfrm>
                <a:custGeom>
                  <a:avLst/>
                  <a:gdLst>
                    <a:gd name="T0" fmla="*/ 2147483647 w 601"/>
                    <a:gd name="T1" fmla="*/ 2147483647 h 388"/>
                    <a:gd name="T2" fmla="*/ 2147483647 w 601"/>
                    <a:gd name="T3" fmla="*/ 2147483647 h 388"/>
                    <a:gd name="T4" fmla="*/ 2147483647 w 601"/>
                    <a:gd name="T5" fmla="*/ 2147483647 h 388"/>
                    <a:gd name="T6" fmla="*/ 2147483647 w 601"/>
                    <a:gd name="T7" fmla="*/ 2147483647 h 388"/>
                    <a:gd name="T8" fmla="*/ 2147483647 w 601"/>
                    <a:gd name="T9" fmla="*/ 2147483647 h 388"/>
                    <a:gd name="T10" fmla="*/ 2147483647 w 601"/>
                    <a:gd name="T11" fmla="*/ 2147483647 h 388"/>
                    <a:gd name="T12" fmla="*/ 2147483647 w 601"/>
                    <a:gd name="T13" fmla="*/ 2147483647 h 388"/>
                    <a:gd name="T14" fmla="*/ 2147483647 w 601"/>
                    <a:gd name="T15" fmla="*/ 2147483647 h 388"/>
                    <a:gd name="T16" fmla="*/ 2147483647 w 601"/>
                    <a:gd name="T17" fmla="*/ 2147483647 h 388"/>
                    <a:gd name="T18" fmla="*/ 2147483647 w 601"/>
                    <a:gd name="T19" fmla="*/ 2147483647 h 388"/>
                    <a:gd name="T20" fmla="*/ 2147483647 w 601"/>
                    <a:gd name="T21" fmla="*/ 2147483647 h 388"/>
                    <a:gd name="T22" fmla="*/ 2147483647 w 601"/>
                    <a:gd name="T23" fmla="*/ 2147483647 h 388"/>
                    <a:gd name="T24" fmla="*/ 2147483647 w 601"/>
                    <a:gd name="T25" fmla="*/ 2147483647 h 388"/>
                    <a:gd name="T26" fmla="*/ 2147483647 w 601"/>
                    <a:gd name="T27" fmla="*/ 2147483647 h 388"/>
                    <a:gd name="T28" fmla="*/ 2147483647 w 601"/>
                    <a:gd name="T29" fmla="*/ 2147483647 h 388"/>
                    <a:gd name="T30" fmla="*/ 2147483647 w 601"/>
                    <a:gd name="T31" fmla="*/ 2147483647 h 388"/>
                    <a:gd name="T32" fmla="*/ 2147483647 w 601"/>
                    <a:gd name="T33" fmla="*/ 2147483647 h 388"/>
                    <a:gd name="T34" fmla="*/ 2147483647 w 601"/>
                    <a:gd name="T35" fmla="*/ 2147483647 h 388"/>
                    <a:gd name="T36" fmla="*/ 2147483647 w 601"/>
                    <a:gd name="T37" fmla="*/ 2147483647 h 388"/>
                    <a:gd name="T38" fmla="*/ 2147483647 w 601"/>
                    <a:gd name="T39" fmla="*/ 2147483647 h 388"/>
                    <a:gd name="T40" fmla="*/ 2147483647 w 601"/>
                    <a:gd name="T41" fmla="*/ 2147483647 h 388"/>
                    <a:gd name="T42" fmla="*/ 2147483647 w 601"/>
                    <a:gd name="T43" fmla="*/ 2147483647 h 388"/>
                    <a:gd name="T44" fmla="*/ 2147483647 w 601"/>
                    <a:gd name="T45" fmla="*/ 2147483647 h 388"/>
                    <a:gd name="T46" fmla="*/ 2147483647 w 601"/>
                    <a:gd name="T47" fmla="*/ 2147483647 h 388"/>
                    <a:gd name="T48" fmla="*/ 2147483647 w 601"/>
                    <a:gd name="T49" fmla="*/ 0 h 388"/>
                    <a:gd name="T50" fmla="*/ 2147483647 w 601"/>
                    <a:gd name="T51" fmla="*/ 2147483647 h 388"/>
                    <a:gd name="T52" fmla="*/ 2147483647 w 601"/>
                    <a:gd name="T53" fmla="*/ 2147483647 h 388"/>
                    <a:gd name="T54" fmla="*/ 2147483647 w 601"/>
                    <a:gd name="T55" fmla="*/ 2147483647 h 388"/>
                    <a:gd name="T56" fmla="*/ 2147483647 w 601"/>
                    <a:gd name="T57" fmla="*/ 2147483647 h 388"/>
                    <a:gd name="T58" fmla="*/ 2147483647 w 601"/>
                    <a:gd name="T59" fmla="*/ 2147483647 h 388"/>
                    <a:gd name="T60" fmla="*/ 2147483647 w 601"/>
                    <a:gd name="T61" fmla="*/ 2147483647 h 388"/>
                    <a:gd name="T62" fmla="*/ 2147483647 w 601"/>
                    <a:gd name="T63" fmla="*/ 2147483647 h 388"/>
                    <a:gd name="T64" fmla="*/ 2147483647 w 601"/>
                    <a:gd name="T65" fmla="*/ 2147483647 h 388"/>
                    <a:gd name="T66" fmla="*/ 2147483647 w 601"/>
                    <a:gd name="T67" fmla="*/ 2147483647 h 388"/>
                    <a:gd name="T68" fmla="*/ 2147483647 w 601"/>
                    <a:gd name="T69" fmla="*/ 2147483647 h 388"/>
                    <a:gd name="T70" fmla="*/ 2147483647 w 601"/>
                    <a:gd name="T71" fmla="*/ 2147483647 h 388"/>
                    <a:gd name="T72" fmla="*/ 2147483647 w 601"/>
                    <a:gd name="T73" fmla="*/ 2147483647 h 388"/>
                    <a:gd name="T74" fmla="*/ 2147483647 w 601"/>
                    <a:gd name="T75" fmla="*/ 2147483647 h 388"/>
                    <a:gd name="T76" fmla="*/ 2147483647 w 601"/>
                    <a:gd name="T77" fmla="*/ 2147483647 h 388"/>
                    <a:gd name="T78" fmla="*/ 2147483647 w 601"/>
                    <a:gd name="T79" fmla="*/ 2147483647 h 388"/>
                    <a:gd name="T80" fmla="*/ 2147483647 w 601"/>
                    <a:gd name="T81" fmla="*/ 2147483647 h 388"/>
                    <a:gd name="T82" fmla="*/ 2147483647 w 601"/>
                    <a:gd name="T83" fmla="*/ 2147483647 h 388"/>
                    <a:gd name="T84" fmla="*/ 2147483647 w 601"/>
                    <a:gd name="T85" fmla="*/ 2147483647 h 38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601"/>
                    <a:gd name="T130" fmla="*/ 0 h 388"/>
                    <a:gd name="T131" fmla="*/ 601 w 601"/>
                    <a:gd name="T132" fmla="*/ 388 h 388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601" h="388">
                      <a:moveTo>
                        <a:pt x="543" y="353"/>
                      </a:moveTo>
                      <a:lnTo>
                        <a:pt x="545" y="356"/>
                      </a:lnTo>
                      <a:lnTo>
                        <a:pt x="554" y="357"/>
                      </a:lnTo>
                      <a:lnTo>
                        <a:pt x="570" y="363"/>
                      </a:lnTo>
                      <a:lnTo>
                        <a:pt x="579" y="373"/>
                      </a:lnTo>
                      <a:lnTo>
                        <a:pt x="584" y="382"/>
                      </a:lnTo>
                      <a:lnTo>
                        <a:pt x="593" y="385"/>
                      </a:lnTo>
                      <a:lnTo>
                        <a:pt x="600" y="387"/>
                      </a:lnTo>
                      <a:lnTo>
                        <a:pt x="597" y="385"/>
                      </a:lnTo>
                      <a:lnTo>
                        <a:pt x="595" y="378"/>
                      </a:lnTo>
                      <a:lnTo>
                        <a:pt x="595" y="375"/>
                      </a:lnTo>
                      <a:lnTo>
                        <a:pt x="584" y="363"/>
                      </a:lnTo>
                      <a:lnTo>
                        <a:pt x="591" y="341"/>
                      </a:lnTo>
                      <a:lnTo>
                        <a:pt x="594" y="335"/>
                      </a:lnTo>
                      <a:lnTo>
                        <a:pt x="594" y="325"/>
                      </a:lnTo>
                      <a:lnTo>
                        <a:pt x="597" y="321"/>
                      </a:lnTo>
                      <a:lnTo>
                        <a:pt x="598" y="317"/>
                      </a:lnTo>
                      <a:lnTo>
                        <a:pt x="594" y="306"/>
                      </a:lnTo>
                      <a:lnTo>
                        <a:pt x="590" y="303"/>
                      </a:lnTo>
                      <a:lnTo>
                        <a:pt x="591" y="289"/>
                      </a:lnTo>
                      <a:lnTo>
                        <a:pt x="586" y="277"/>
                      </a:lnTo>
                      <a:lnTo>
                        <a:pt x="593" y="277"/>
                      </a:lnTo>
                      <a:lnTo>
                        <a:pt x="597" y="277"/>
                      </a:lnTo>
                      <a:lnTo>
                        <a:pt x="597" y="263"/>
                      </a:lnTo>
                      <a:lnTo>
                        <a:pt x="597" y="249"/>
                      </a:lnTo>
                      <a:lnTo>
                        <a:pt x="597" y="238"/>
                      </a:lnTo>
                      <a:lnTo>
                        <a:pt x="595" y="223"/>
                      </a:lnTo>
                      <a:lnTo>
                        <a:pt x="595" y="209"/>
                      </a:lnTo>
                      <a:lnTo>
                        <a:pt x="595" y="201"/>
                      </a:lnTo>
                      <a:lnTo>
                        <a:pt x="595" y="165"/>
                      </a:lnTo>
                      <a:lnTo>
                        <a:pt x="595" y="155"/>
                      </a:lnTo>
                      <a:lnTo>
                        <a:pt x="595" y="135"/>
                      </a:lnTo>
                      <a:lnTo>
                        <a:pt x="595" y="117"/>
                      </a:lnTo>
                      <a:lnTo>
                        <a:pt x="594" y="86"/>
                      </a:lnTo>
                      <a:lnTo>
                        <a:pt x="593" y="79"/>
                      </a:lnTo>
                      <a:lnTo>
                        <a:pt x="590" y="74"/>
                      </a:lnTo>
                      <a:lnTo>
                        <a:pt x="580" y="70"/>
                      </a:lnTo>
                      <a:lnTo>
                        <a:pt x="563" y="51"/>
                      </a:lnTo>
                      <a:lnTo>
                        <a:pt x="563" y="48"/>
                      </a:lnTo>
                      <a:lnTo>
                        <a:pt x="579" y="34"/>
                      </a:lnTo>
                      <a:lnTo>
                        <a:pt x="584" y="13"/>
                      </a:lnTo>
                      <a:lnTo>
                        <a:pt x="570" y="13"/>
                      </a:lnTo>
                      <a:lnTo>
                        <a:pt x="551" y="15"/>
                      </a:lnTo>
                      <a:lnTo>
                        <a:pt x="534" y="15"/>
                      </a:lnTo>
                      <a:lnTo>
                        <a:pt x="533" y="15"/>
                      </a:lnTo>
                      <a:lnTo>
                        <a:pt x="514" y="15"/>
                      </a:lnTo>
                      <a:lnTo>
                        <a:pt x="478" y="15"/>
                      </a:lnTo>
                      <a:lnTo>
                        <a:pt x="476" y="15"/>
                      </a:lnTo>
                      <a:lnTo>
                        <a:pt x="475" y="15"/>
                      </a:lnTo>
                      <a:lnTo>
                        <a:pt x="457" y="15"/>
                      </a:lnTo>
                      <a:lnTo>
                        <a:pt x="447" y="15"/>
                      </a:lnTo>
                      <a:lnTo>
                        <a:pt x="421" y="13"/>
                      </a:lnTo>
                      <a:lnTo>
                        <a:pt x="418" y="13"/>
                      </a:lnTo>
                      <a:lnTo>
                        <a:pt x="400" y="13"/>
                      </a:lnTo>
                      <a:lnTo>
                        <a:pt x="381" y="13"/>
                      </a:lnTo>
                      <a:lnTo>
                        <a:pt x="353" y="13"/>
                      </a:lnTo>
                      <a:lnTo>
                        <a:pt x="346" y="13"/>
                      </a:lnTo>
                      <a:lnTo>
                        <a:pt x="333" y="13"/>
                      </a:lnTo>
                      <a:lnTo>
                        <a:pt x="324" y="13"/>
                      </a:lnTo>
                      <a:lnTo>
                        <a:pt x="324" y="12"/>
                      </a:lnTo>
                      <a:lnTo>
                        <a:pt x="288" y="11"/>
                      </a:lnTo>
                      <a:lnTo>
                        <a:pt x="286" y="11"/>
                      </a:lnTo>
                      <a:lnTo>
                        <a:pt x="285" y="11"/>
                      </a:lnTo>
                      <a:lnTo>
                        <a:pt x="239" y="11"/>
                      </a:lnTo>
                      <a:lnTo>
                        <a:pt x="230" y="9"/>
                      </a:lnTo>
                      <a:lnTo>
                        <a:pt x="173" y="8"/>
                      </a:lnTo>
                      <a:lnTo>
                        <a:pt x="163" y="8"/>
                      </a:lnTo>
                      <a:lnTo>
                        <a:pt x="135" y="5"/>
                      </a:lnTo>
                      <a:lnTo>
                        <a:pt x="102" y="4"/>
                      </a:lnTo>
                      <a:lnTo>
                        <a:pt x="98" y="4"/>
                      </a:lnTo>
                      <a:lnTo>
                        <a:pt x="49" y="1"/>
                      </a:lnTo>
                      <a:lnTo>
                        <a:pt x="22" y="1"/>
                      </a:lnTo>
                      <a:lnTo>
                        <a:pt x="18" y="0"/>
                      </a:lnTo>
                      <a:lnTo>
                        <a:pt x="18" y="6"/>
                      </a:lnTo>
                      <a:lnTo>
                        <a:pt x="18" y="20"/>
                      </a:lnTo>
                      <a:lnTo>
                        <a:pt x="13" y="74"/>
                      </a:lnTo>
                      <a:lnTo>
                        <a:pt x="13" y="79"/>
                      </a:lnTo>
                      <a:lnTo>
                        <a:pt x="12" y="101"/>
                      </a:lnTo>
                      <a:lnTo>
                        <a:pt x="13" y="102"/>
                      </a:lnTo>
                      <a:lnTo>
                        <a:pt x="11" y="102"/>
                      </a:lnTo>
                      <a:lnTo>
                        <a:pt x="9" y="129"/>
                      </a:lnTo>
                      <a:lnTo>
                        <a:pt x="9" y="148"/>
                      </a:lnTo>
                      <a:lnTo>
                        <a:pt x="8" y="155"/>
                      </a:lnTo>
                      <a:lnTo>
                        <a:pt x="6" y="183"/>
                      </a:lnTo>
                      <a:lnTo>
                        <a:pt x="6" y="191"/>
                      </a:lnTo>
                      <a:lnTo>
                        <a:pt x="6" y="194"/>
                      </a:lnTo>
                      <a:lnTo>
                        <a:pt x="5" y="209"/>
                      </a:lnTo>
                      <a:lnTo>
                        <a:pt x="4" y="226"/>
                      </a:lnTo>
                      <a:lnTo>
                        <a:pt x="4" y="237"/>
                      </a:lnTo>
                      <a:lnTo>
                        <a:pt x="2" y="249"/>
                      </a:lnTo>
                      <a:lnTo>
                        <a:pt x="1" y="263"/>
                      </a:lnTo>
                      <a:lnTo>
                        <a:pt x="1" y="264"/>
                      </a:lnTo>
                      <a:lnTo>
                        <a:pt x="1" y="266"/>
                      </a:lnTo>
                      <a:lnTo>
                        <a:pt x="1" y="277"/>
                      </a:lnTo>
                      <a:lnTo>
                        <a:pt x="0" y="305"/>
                      </a:lnTo>
                      <a:lnTo>
                        <a:pt x="0" y="317"/>
                      </a:lnTo>
                      <a:lnTo>
                        <a:pt x="1" y="319"/>
                      </a:lnTo>
                      <a:lnTo>
                        <a:pt x="2" y="319"/>
                      </a:lnTo>
                      <a:lnTo>
                        <a:pt x="42" y="320"/>
                      </a:lnTo>
                      <a:lnTo>
                        <a:pt x="62" y="320"/>
                      </a:lnTo>
                      <a:lnTo>
                        <a:pt x="65" y="321"/>
                      </a:lnTo>
                      <a:lnTo>
                        <a:pt x="81" y="323"/>
                      </a:lnTo>
                      <a:lnTo>
                        <a:pt x="91" y="323"/>
                      </a:lnTo>
                      <a:lnTo>
                        <a:pt x="94" y="323"/>
                      </a:lnTo>
                      <a:lnTo>
                        <a:pt x="98" y="323"/>
                      </a:lnTo>
                      <a:lnTo>
                        <a:pt x="123" y="324"/>
                      </a:lnTo>
                      <a:lnTo>
                        <a:pt x="141" y="325"/>
                      </a:lnTo>
                      <a:lnTo>
                        <a:pt x="153" y="325"/>
                      </a:lnTo>
                      <a:lnTo>
                        <a:pt x="180" y="327"/>
                      </a:lnTo>
                      <a:lnTo>
                        <a:pt x="185" y="327"/>
                      </a:lnTo>
                      <a:lnTo>
                        <a:pt x="221" y="328"/>
                      </a:lnTo>
                      <a:lnTo>
                        <a:pt x="252" y="330"/>
                      </a:lnTo>
                      <a:lnTo>
                        <a:pt x="278" y="330"/>
                      </a:lnTo>
                      <a:lnTo>
                        <a:pt x="302" y="330"/>
                      </a:lnTo>
                      <a:lnTo>
                        <a:pt x="354" y="331"/>
                      </a:lnTo>
                      <a:lnTo>
                        <a:pt x="376" y="331"/>
                      </a:lnTo>
                      <a:lnTo>
                        <a:pt x="436" y="332"/>
                      </a:lnTo>
                      <a:lnTo>
                        <a:pt x="446" y="342"/>
                      </a:lnTo>
                      <a:lnTo>
                        <a:pt x="451" y="345"/>
                      </a:lnTo>
                      <a:lnTo>
                        <a:pt x="455" y="346"/>
                      </a:lnTo>
                      <a:lnTo>
                        <a:pt x="464" y="349"/>
                      </a:lnTo>
                      <a:lnTo>
                        <a:pt x="476" y="357"/>
                      </a:lnTo>
                      <a:lnTo>
                        <a:pt x="486" y="346"/>
                      </a:lnTo>
                      <a:lnTo>
                        <a:pt x="504" y="349"/>
                      </a:lnTo>
                      <a:lnTo>
                        <a:pt x="507" y="349"/>
                      </a:lnTo>
                      <a:lnTo>
                        <a:pt x="515" y="346"/>
                      </a:lnTo>
                      <a:lnTo>
                        <a:pt x="516" y="348"/>
                      </a:lnTo>
                      <a:lnTo>
                        <a:pt x="536" y="346"/>
                      </a:lnTo>
                      <a:lnTo>
                        <a:pt x="543" y="353"/>
                      </a:lnTo>
                    </a:path>
                  </a:pathLst>
                </a:custGeom>
                <a:solidFill>
                  <a:srgbClr val="E7E6E6">
                    <a:lumMod val="75000"/>
                  </a:srgbClr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6" name="Freeform 240" descr="70%"/>
                <p:cNvSpPr>
                  <a:spLocks/>
                </p:cNvSpPr>
                <p:nvPr/>
              </p:nvSpPr>
              <p:spPr bwMode="auto">
                <a:xfrm>
                  <a:off x="3312515" y="3682825"/>
                  <a:ext cx="1884363" cy="1717675"/>
                </a:xfrm>
                <a:custGeom>
                  <a:avLst/>
                  <a:gdLst>
                    <a:gd name="T0" fmla="*/ 1374863588 w 1194"/>
                    <a:gd name="T1" fmla="*/ 1973596710 h 1167"/>
                    <a:gd name="T2" fmla="*/ 1227911741 w 1194"/>
                    <a:gd name="T3" fmla="*/ 1754789734 h 1167"/>
                    <a:gd name="T4" fmla="*/ 1160663367 w 1194"/>
                    <a:gd name="T5" fmla="*/ 1689797767 h 1167"/>
                    <a:gd name="T6" fmla="*/ 1011221132 w 1194"/>
                    <a:gd name="T7" fmla="*/ 1642137089 h 1167"/>
                    <a:gd name="T8" fmla="*/ 829400694 w 1194"/>
                    <a:gd name="T9" fmla="*/ 1683299454 h 1167"/>
                    <a:gd name="T10" fmla="*/ 602748334 w 1194"/>
                    <a:gd name="T11" fmla="*/ 1765622710 h 1167"/>
                    <a:gd name="T12" fmla="*/ 398511146 w 1194"/>
                    <a:gd name="T13" fmla="*/ 1564147023 h 1167"/>
                    <a:gd name="T14" fmla="*/ 211708353 w 1194"/>
                    <a:gd name="T15" fmla="*/ 1282512836 h 1167"/>
                    <a:gd name="T16" fmla="*/ 27397440 w 1194"/>
                    <a:gd name="T17" fmla="*/ 1113533132 h 1167"/>
                    <a:gd name="T18" fmla="*/ 59777234 w 1194"/>
                    <a:gd name="T19" fmla="*/ 1050707761 h 1167"/>
                    <a:gd name="T20" fmla="*/ 381076850 w 1194"/>
                    <a:gd name="T21" fmla="*/ 1070205645 h 1167"/>
                    <a:gd name="T22" fmla="*/ 637618505 w 1194"/>
                    <a:gd name="T23" fmla="*/ 1087536934 h 1167"/>
                    <a:gd name="T24" fmla="*/ 779587996 w 1194"/>
                    <a:gd name="T25" fmla="*/ 1096201843 h 1167"/>
                    <a:gd name="T26" fmla="*/ 802003069 w 1194"/>
                    <a:gd name="T27" fmla="*/ 944553429 h 1167"/>
                    <a:gd name="T28" fmla="*/ 816946977 w 1194"/>
                    <a:gd name="T29" fmla="*/ 730079460 h 1167"/>
                    <a:gd name="T30" fmla="*/ 824419720 w 1194"/>
                    <a:gd name="T31" fmla="*/ 606593839 h 1167"/>
                    <a:gd name="T32" fmla="*/ 834383049 w 1194"/>
                    <a:gd name="T33" fmla="*/ 426782632 h 1167"/>
                    <a:gd name="T34" fmla="*/ 841854213 w 1194"/>
                    <a:gd name="T35" fmla="*/ 320628209 h 1167"/>
                    <a:gd name="T36" fmla="*/ 851817345 w 1194"/>
                    <a:gd name="T37" fmla="*/ 173312939 h 1167"/>
                    <a:gd name="T38" fmla="*/ 1046091303 w 1194"/>
                    <a:gd name="T39" fmla="*/ 2166596 h 1167"/>
                    <a:gd name="T40" fmla="*/ 1155682591 w 1194"/>
                    <a:gd name="T41" fmla="*/ 8664912 h 1167"/>
                    <a:gd name="T42" fmla="*/ 1312595990 w 1194"/>
                    <a:gd name="T43" fmla="*/ 12998105 h 1167"/>
                    <a:gd name="T44" fmla="*/ 1496906817 w 1194"/>
                    <a:gd name="T45" fmla="*/ 47660689 h 1167"/>
                    <a:gd name="T46" fmla="*/ 1489435652 w 1194"/>
                    <a:gd name="T47" fmla="*/ 201475779 h 1167"/>
                    <a:gd name="T48" fmla="*/ 1489435652 w 1194"/>
                    <a:gd name="T49" fmla="*/ 324961399 h 1167"/>
                    <a:gd name="T50" fmla="*/ 1484453297 w 1194"/>
                    <a:gd name="T51" fmla="*/ 444113921 h 1167"/>
                    <a:gd name="T52" fmla="*/ 1591554197 w 1194"/>
                    <a:gd name="T53" fmla="*/ 535102087 h 1167"/>
                    <a:gd name="T54" fmla="*/ 1688690781 w 1194"/>
                    <a:gd name="T55" fmla="*/ 582764236 h 1167"/>
                    <a:gd name="T56" fmla="*/ 1813225977 w 1194"/>
                    <a:gd name="T57" fmla="*/ 613093625 h 1167"/>
                    <a:gd name="T58" fmla="*/ 1900400614 w 1194"/>
                    <a:gd name="T59" fmla="*/ 634758104 h 1167"/>
                    <a:gd name="T60" fmla="*/ 2019953455 w 1194"/>
                    <a:gd name="T61" fmla="*/ 652089394 h 1167"/>
                    <a:gd name="T62" fmla="*/ 2109618480 w 1194"/>
                    <a:gd name="T63" fmla="*/ 701916666 h 1167"/>
                    <a:gd name="T64" fmla="*/ 2147483647 w 1194"/>
                    <a:gd name="T65" fmla="*/ 660754302 h 1167"/>
                    <a:gd name="T66" fmla="*/ 2147483647 w 1194"/>
                    <a:gd name="T67" fmla="*/ 665087493 h 1167"/>
                    <a:gd name="T68" fmla="*/ 2147483647 w 1194"/>
                    <a:gd name="T69" fmla="*/ 652089394 h 1167"/>
                    <a:gd name="T70" fmla="*/ 2147483647 w 1194"/>
                    <a:gd name="T71" fmla="*/ 639089823 h 1167"/>
                    <a:gd name="T72" fmla="*/ 2147483647 w 1194"/>
                    <a:gd name="T73" fmla="*/ 682418782 h 1167"/>
                    <a:gd name="T74" fmla="*/ 2147483647 w 1194"/>
                    <a:gd name="T75" fmla="*/ 712748170 h 1167"/>
                    <a:gd name="T76" fmla="*/ 2147483647 w 1194"/>
                    <a:gd name="T77" fmla="*/ 797238206 h 1167"/>
                    <a:gd name="T78" fmla="*/ 2147483647 w 1194"/>
                    <a:gd name="T79" fmla="*/ 927222140 h 1167"/>
                    <a:gd name="T80" fmla="*/ 2147483647 w 1194"/>
                    <a:gd name="T81" fmla="*/ 1013878587 h 1167"/>
                    <a:gd name="T82" fmla="*/ 2147483647 w 1194"/>
                    <a:gd name="T83" fmla="*/ 1120032918 h 1167"/>
                    <a:gd name="T84" fmla="*/ 2147483647 w 1194"/>
                    <a:gd name="T85" fmla="*/ 1304177315 h 1167"/>
                    <a:gd name="T86" fmla="*/ 2147483647 w 1194"/>
                    <a:gd name="T87" fmla="*/ 1490488308 h 1167"/>
                    <a:gd name="T88" fmla="*/ 2147483647 w 1194"/>
                    <a:gd name="T89" fmla="*/ 1583644908 h 1167"/>
                    <a:gd name="T90" fmla="*/ 2147483647 w 1194"/>
                    <a:gd name="T91" fmla="*/ 1670299883 h 1167"/>
                    <a:gd name="T92" fmla="*/ 2147483647 w 1194"/>
                    <a:gd name="T93" fmla="*/ 1722293751 h 1167"/>
                    <a:gd name="T94" fmla="*/ 2147483647 w 1194"/>
                    <a:gd name="T95" fmla="*/ 1657301784 h 1167"/>
                    <a:gd name="T96" fmla="*/ 2147483647 w 1194"/>
                    <a:gd name="T97" fmla="*/ 1689797767 h 1167"/>
                    <a:gd name="T98" fmla="*/ 2147483647 w 1194"/>
                    <a:gd name="T99" fmla="*/ 1763456115 h 1167"/>
                    <a:gd name="T100" fmla="*/ 2147483647 w 1194"/>
                    <a:gd name="T101" fmla="*/ 1980096496 h 1167"/>
                    <a:gd name="T102" fmla="*/ 2141996684 w 1194"/>
                    <a:gd name="T103" fmla="*/ 2136078100 h 1167"/>
                    <a:gd name="T104" fmla="*/ 2064785178 w 1194"/>
                    <a:gd name="T105" fmla="*/ 2147483647 h 1167"/>
                    <a:gd name="T106" fmla="*/ 2007499935 w 1194"/>
                    <a:gd name="T107" fmla="*/ 2147483647 h 1167"/>
                    <a:gd name="T108" fmla="*/ 1758431122 w 1194"/>
                    <a:gd name="T109" fmla="*/ 2147483647 h 1167"/>
                    <a:gd name="T110" fmla="*/ 1586571842 w 1194"/>
                    <a:gd name="T111" fmla="*/ 2147483647 h 1167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194"/>
                    <a:gd name="T169" fmla="*/ 0 h 1167"/>
                    <a:gd name="T170" fmla="*/ 1194 w 1194"/>
                    <a:gd name="T171" fmla="*/ 1167 h 1167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194" h="1167">
                      <a:moveTo>
                        <a:pt x="615" y="964"/>
                      </a:moveTo>
                      <a:lnTo>
                        <a:pt x="606" y="951"/>
                      </a:lnTo>
                      <a:lnTo>
                        <a:pt x="593" y="934"/>
                      </a:lnTo>
                      <a:lnTo>
                        <a:pt x="574" y="913"/>
                      </a:lnTo>
                      <a:lnTo>
                        <a:pt x="570" y="906"/>
                      </a:lnTo>
                      <a:lnTo>
                        <a:pt x="561" y="881"/>
                      </a:lnTo>
                      <a:lnTo>
                        <a:pt x="563" y="880"/>
                      </a:lnTo>
                      <a:lnTo>
                        <a:pt x="539" y="836"/>
                      </a:lnTo>
                      <a:lnTo>
                        <a:pt x="534" y="816"/>
                      </a:lnTo>
                      <a:lnTo>
                        <a:pt x="524" y="806"/>
                      </a:lnTo>
                      <a:lnTo>
                        <a:pt x="521" y="798"/>
                      </a:lnTo>
                      <a:lnTo>
                        <a:pt x="502" y="783"/>
                      </a:lnTo>
                      <a:lnTo>
                        <a:pt x="498" y="773"/>
                      </a:lnTo>
                      <a:lnTo>
                        <a:pt x="491" y="772"/>
                      </a:lnTo>
                      <a:lnTo>
                        <a:pt x="488" y="768"/>
                      </a:lnTo>
                      <a:lnTo>
                        <a:pt x="481" y="766"/>
                      </a:lnTo>
                      <a:lnTo>
                        <a:pt x="479" y="755"/>
                      </a:lnTo>
                      <a:lnTo>
                        <a:pt x="475" y="755"/>
                      </a:lnTo>
                      <a:lnTo>
                        <a:pt x="464" y="740"/>
                      </a:lnTo>
                      <a:lnTo>
                        <a:pt x="455" y="740"/>
                      </a:lnTo>
                      <a:lnTo>
                        <a:pt x="455" y="737"/>
                      </a:lnTo>
                      <a:lnTo>
                        <a:pt x="434" y="737"/>
                      </a:lnTo>
                      <a:lnTo>
                        <a:pt x="413" y="732"/>
                      </a:lnTo>
                      <a:lnTo>
                        <a:pt x="412" y="734"/>
                      </a:lnTo>
                      <a:lnTo>
                        <a:pt x="407" y="733"/>
                      </a:lnTo>
                      <a:lnTo>
                        <a:pt x="407" y="736"/>
                      </a:lnTo>
                      <a:lnTo>
                        <a:pt x="381" y="723"/>
                      </a:lnTo>
                      <a:lnTo>
                        <a:pt x="362" y="737"/>
                      </a:lnTo>
                      <a:lnTo>
                        <a:pt x="355" y="737"/>
                      </a:lnTo>
                      <a:lnTo>
                        <a:pt x="339" y="752"/>
                      </a:lnTo>
                      <a:lnTo>
                        <a:pt x="325" y="790"/>
                      </a:lnTo>
                      <a:lnTo>
                        <a:pt x="305" y="809"/>
                      </a:lnTo>
                      <a:lnTo>
                        <a:pt x="299" y="819"/>
                      </a:lnTo>
                      <a:lnTo>
                        <a:pt x="278" y="812"/>
                      </a:lnTo>
                      <a:lnTo>
                        <a:pt x="266" y="799"/>
                      </a:lnTo>
                      <a:lnTo>
                        <a:pt x="245" y="788"/>
                      </a:lnTo>
                      <a:lnTo>
                        <a:pt x="241" y="784"/>
                      </a:lnTo>
                      <a:lnTo>
                        <a:pt x="221" y="777"/>
                      </a:lnTo>
                      <a:lnTo>
                        <a:pt x="212" y="770"/>
                      </a:lnTo>
                      <a:lnTo>
                        <a:pt x="199" y="755"/>
                      </a:lnTo>
                      <a:lnTo>
                        <a:pt x="177" y="740"/>
                      </a:lnTo>
                      <a:lnTo>
                        <a:pt x="163" y="698"/>
                      </a:lnTo>
                      <a:lnTo>
                        <a:pt x="162" y="671"/>
                      </a:lnTo>
                      <a:lnTo>
                        <a:pt x="148" y="640"/>
                      </a:lnTo>
                      <a:lnTo>
                        <a:pt x="140" y="629"/>
                      </a:lnTo>
                      <a:lnTo>
                        <a:pt x="138" y="623"/>
                      </a:lnTo>
                      <a:lnTo>
                        <a:pt x="106" y="603"/>
                      </a:lnTo>
                      <a:lnTo>
                        <a:pt x="86" y="573"/>
                      </a:lnTo>
                      <a:lnTo>
                        <a:pt x="73" y="565"/>
                      </a:lnTo>
                      <a:lnTo>
                        <a:pt x="54" y="539"/>
                      </a:lnTo>
                      <a:lnTo>
                        <a:pt x="43" y="533"/>
                      </a:lnTo>
                      <a:lnTo>
                        <a:pt x="33" y="525"/>
                      </a:lnTo>
                      <a:lnTo>
                        <a:pt x="19" y="496"/>
                      </a:lnTo>
                      <a:lnTo>
                        <a:pt x="11" y="496"/>
                      </a:lnTo>
                      <a:lnTo>
                        <a:pt x="9" y="492"/>
                      </a:lnTo>
                      <a:lnTo>
                        <a:pt x="0" y="479"/>
                      </a:lnTo>
                      <a:lnTo>
                        <a:pt x="2" y="476"/>
                      </a:lnTo>
                      <a:lnTo>
                        <a:pt x="0" y="470"/>
                      </a:lnTo>
                      <a:lnTo>
                        <a:pt x="2" y="468"/>
                      </a:lnTo>
                      <a:lnTo>
                        <a:pt x="24" y="470"/>
                      </a:lnTo>
                      <a:lnTo>
                        <a:pt x="36" y="470"/>
                      </a:lnTo>
                      <a:lnTo>
                        <a:pt x="47" y="471"/>
                      </a:lnTo>
                      <a:lnTo>
                        <a:pt x="59" y="472"/>
                      </a:lnTo>
                      <a:lnTo>
                        <a:pt x="115" y="478"/>
                      </a:lnTo>
                      <a:lnTo>
                        <a:pt x="140" y="479"/>
                      </a:lnTo>
                      <a:lnTo>
                        <a:pt x="156" y="479"/>
                      </a:lnTo>
                      <a:lnTo>
                        <a:pt x="163" y="479"/>
                      </a:lnTo>
                      <a:lnTo>
                        <a:pt x="206" y="483"/>
                      </a:lnTo>
                      <a:lnTo>
                        <a:pt x="216" y="483"/>
                      </a:lnTo>
                      <a:lnTo>
                        <a:pt x="238" y="485"/>
                      </a:lnTo>
                      <a:lnTo>
                        <a:pt x="241" y="485"/>
                      </a:lnTo>
                      <a:lnTo>
                        <a:pt x="262" y="486"/>
                      </a:lnTo>
                      <a:lnTo>
                        <a:pt x="263" y="486"/>
                      </a:lnTo>
                      <a:lnTo>
                        <a:pt x="264" y="486"/>
                      </a:lnTo>
                      <a:lnTo>
                        <a:pt x="274" y="486"/>
                      </a:lnTo>
                      <a:lnTo>
                        <a:pt x="298" y="489"/>
                      </a:lnTo>
                      <a:lnTo>
                        <a:pt x="301" y="489"/>
                      </a:lnTo>
                      <a:lnTo>
                        <a:pt x="319" y="489"/>
                      </a:lnTo>
                      <a:lnTo>
                        <a:pt x="324" y="489"/>
                      </a:lnTo>
                      <a:lnTo>
                        <a:pt x="324" y="479"/>
                      </a:lnTo>
                      <a:lnTo>
                        <a:pt x="325" y="463"/>
                      </a:lnTo>
                      <a:lnTo>
                        <a:pt x="327" y="438"/>
                      </a:lnTo>
                      <a:lnTo>
                        <a:pt x="327" y="432"/>
                      </a:lnTo>
                      <a:lnTo>
                        <a:pt x="328" y="421"/>
                      </a:lnTo>
                      <a:lnTo>
                        <a:pt x="328" y="400"/>
                      </a:lnTo>
                      <a:lnTo>
                        <a:pt x="330" y="385"/>
                      </a:lnTo>
                      <a:lnTo>
                        <a:pt x="331" y="367"/>
                      </a:lnTo>
                      <a:lnTo>
                        <a:pt x="332" y="339"/>
                      </a:lnTo>
                      <a:lnTo>
                        <a:pt x="332" y="338"/>
                      </a:lnTo>
                      <a:lnTo>
                        <a:pt x="334" y="325"/>
                      </a:lnTo>
                      <a:lnTo>
                        <a:pt x="334" y="323"/>
                      </a:lnTo>
                      <a:lnTo>
                        <a:pt x="334" y="318"/>
                      </a:lnTo>
                      <a:lnTo>
                        <a:pt x="335" y="307"/>
                      </a:lnTo>
                      <a:lnTo>
                        <a:pt x="335" y="303"/>
                      </a:lnTo>
                      <a:lnTo>
                        <a:pt x="335" y="291"/>
                      </a:lnTo>
                      <a:lnTo>
                        <a:pt x="337" y="271"/>
                      </a:lnTo>
                      <a:lnTo>
                        <a:pt x="338" y="245"/>
                      </a:lnTo>
                      <a:lnTo>
                        <a:pt x="338" y="238"/>
                      </a:lnTo>
                      <a:lnTo>
                        <a:pt x="339" y="225"/>
                      </a:lnTo>
                      <a:lnTo>
                        <a:pt x="341" y="217"/>
                      </a:lnTo>
                      <a:lnTo>
                        <a:pt x="341" y="191"/>
                      </a:lnTo>
                      <a:lnTo>
                        <a:pt x="342" y="177"/>
                      </a:lnTo>
                      <a:lnTo>
                        <a:pt x="342" y="167"/>
                      </a:lnTo>
                      <a:lnTo>
                        <a:pt x="344" y="162"/>
                      </a:lnTo>
                      <a:lnTo>
                        <a:pt x="344" y="148"/>
                      </a:lnTo>
                      <a:lnTo>
                        <a:pt x="344" y="142"/>
                      </a:lnTo>
                      <a:lnTo>
                        <a:pt x="345" y="133"/>
                      </a:lnTo>
                      <a:lnTo>
                        <a:pt x="345" y="127"/>
                      </a:lnTo>
                      <a:lnTo>
                        <a:pt x="346" y="94"/>
                      </a:lnTo>
                      <a:lnTo>
                        <a:pt x="346" y="81"/>
                      </a:lnTo>
                      <a:lnTo>
                        <a:pt x="348" y="80"/>
                      </a:lnTo>
                      <a:lnTo>
                        <a:pt x="348" y="77"/>
                      </a:lnTo>
                      <a:lnTo>
                        <a:pt x="349" y="47"/>
                      </a:lnTo>
                      <a:lnTo>
                        <a:pt x="350" y="0"/>
                      </a:lnTo>
                      <a:lnTo>
                        <a:pt x="355" y="0"/>
                      </a:lnTo>
                      <a:lnTo>
                        <a:pt x="388" y="0"/>
                      </a:lnTo>
                      <a:lnTo>
                        <a:pt x="407" y="1"/>
                      </a:lnTo>
                      <a:lnTo>
                        <a:pt x="427" y="1"/>
                      </a:lnTo>
                      <a:lnTo>
                        <a:pt x="430" y="2"/>
                      </a:lnTo>
                      <a:lnTo>
                        <a:pt x="431" y="2"/>
                      </a:lnTo>
                      <a:lnTo>
                        <a:pt x="438" y="2"/>
                      </a:lnTo>
                      <a:lnTo>
                        <a:pt x="449" y="2"/>
                      </a:lnTo>
                      <a:lnTo>
                        <a:pt x="453" y="4"/>
                      </a:lnTo>
                      <a:lnTo>
                        <a:pt x="473" y="4"/>
                      </a:lnTo>
                      <a:lnTo>
                        <a:pt x="493" y="4"/>
                      </a:lnTo>
                      <a:lnTo>
                        <a:pt x="504" y="5"/>
                      </a:lnTo>
                      <a:lnTo>
                        <a:pt x="520" y="5"/>
                      </a:lnTo>
                      <a:lnTo>
                        <a:pt x="527" y="6"/>
                      </a:lnTo>
                      <a:lnTo>
                        <a:pt x="531" y="6"/>
                      </a:lnTo>
                      <a:lnTo>
                        <a:pt x="536" y="6"/>
                      </a:lnTo>
                      <a:lnTo>
                        <a:pt x="559" y="6"/>
                      </a:lnTo>
                      <a:lnTo>
                        <a:pt x="565" y="6"/>
                      </a:lnTo>
                      <a:lnTo>
                        <a:pt x="579" y="6"/>
                      </a:lnTo>
                      <a:lnTo>
                        <a:pt x="581" y="6"/>
                      </a:lnTo>
                      <a:lnTo>
                        <a:pt x="613" y="8"/>
                      </a:lnTo>
                      <a:lnTo>
                        <a:pt x="613" y="22"/>
                      </a:lnTo>
                      <a:lnTo>
                        <a:pt x="611" y="56"/>
                      </a:lnTo>
                      <a:lnTo>
                        <a:pt x="611" y="62"/>
                      </a:lnTo>
                      <a:lnTo>
                        <a:pt x="611" y="72"/>
                      </a:lnTo>
                      <a:lnTo>
                        <a:pt x="611" y="74"/>
                      </a:lnTo>
                      <a:lnTo>
                        <a:pt x="610" y="81"/>
                      </a:lnTo>
                      <a:lnTo>
                        <a:pt x="610" y="90"/>
                      </a:lnTo>
                      <a:lnTo>
                        <a:pt x="610" y="103"/>
                      </a:lnTo>
                      <a:lnTo>
                        <a:pt x="610" y="117"/>
                      </a:lnTo>
                      <a:lnTo>
                        <a:pt x="610" y="120"/>
                      </a:lnTo>
                      <a:lnTo>
                        <a:pt x="610" y="126"/>
                      </a:lnTo>
                      <a:lnTo>
                        <a:pt x="610" y="140"/>
                      </a:lnTo>
                      <a:lnTo>
                        <a:pt x="610" y="144"/>
                      </a:lnTo>
                      <a:lnTo>
                        <a:pt x="610" y="152"/>
                      </a:lnTo>
                      <a:lnTo>
                        <a:pt x="610" y="158"/>
                      </a:lnTo>
                      <a:lnTo>
                        <a:pt x="608" y="169"/>
                      </a:lnTo>
                      <a:lnTo>
                        <a:pt x="608" y="185"/>
                      </a:lnTo>
                      <a:lnTo>
                        <a:pt x="608" y="192"/>
                      </a:lnTo>
                      <a:lnTo>
                        <a:pt x="608" y="199"/>
                      </a:lnTo>
                      <a:lnTo>
                        <a:pt x="607" y="220"/>
                      </a:lnTo>
                      <a:lnTo>
                        <a:pt x="611" y="219"/>
                      </a:lnTo>
                      <a:lnTo>
                        <a:pt x="622" y="225"/>
                      </a:lnTo>
                      <a:lnTo>
                        <a:pt x="629" y="235"/>
                      </a:lnTo>
                      <a:lnTo>
                        <a:pt x="651" y="238"/>
                      </a:lnTo>
                      <a:lnTo>
                        <a:pt x="654" y="238"/>
                      </a:lnTo>
                      <a:lnTo>
                        <a:pt x="674" y="242"/>
                      </a:lnTo>
                      <a:lnTo>
                        <a:pt x="676" y="245"/>
                      </a:lnTo>
                      <a:lnTo>
                        <a:pt x="678" y="257"/>
                      </a:lnTo>
                      <a:lnTo>
                        <a:pt x="685" y="262"/>
                      </a:lnTo>
                      <a:lnTo>
                        <a:pt x="690" y="260"/>
                      </a:lnTo>
                      <a:lnTo>
                        <a:pt x="700" y="262"/>
                      </a:lnTo>
                      <a:lnTo>
                        <a:pt x="718" y="268"/>
                      </a:lnTo>
                      <a:lnTo>
                        <a:pt x="729" y="266"/>
                      </a:lnTo>
                      <a:lnTo>
                        <a:pt x="729" y="267"/>
                      </a:lnTo>
                      <a:lnTo>
                        <a:pt x="735" y="268"/>
                      </a:lnTo>
                      <a:lnTo>
                        <a:pt x="740" y="274"/>
                      </a:lnTo>
                      <a:lnTo>
                        <a:pt x="746" y="275"/>
                      </a:lnTo>
                      <a:lnTo>
                        <a:pt x="762" y="268"/>
                      </a:lnTo>
                      <a:lnTo>
                        <a:pt x="768" y="270"/>
                      </a:lnTo>
                      <a:lnTo>
                        <a:pt x="772" y="268"/>
                      </a:lnTo>
                      <a:lnTo>
                        <a:pt x="776" y="267"/>
                      </a:lnTo>
                      <a:lnTo>
                        <a:pt x="778" y="284"/>
                      </a:lnTo>
                      <a:lnTo>
                        <a:pt x="786" y="284"/>
                      </a:lnTo>
                      <a:lnTo>
                        <a:pt x="786" y="295"/>
                      </a:lnTo>
                      <a:lnTo>
                        <a:pt x="796" y="299"/>
                      </a:lnTo>
                      <a:lnTo>
                        <a:pt x="818" y="285"/>
                      </a:lnTo>
                      <a:lnTo>
                        <a:pt x="822" y="293"/>
                      </a:lnTo>
                      <a:lnTo>
                        <a:pt x="826" y="292"/>
                      </a:lnTo>
                      <a:lnTo>
                        <a:pt x="829" y="292"/>
                      </a:lnTo>
                      <a:lnTo>
                        <a:pt x="839" y="302"/>
                      </a:lnTo>
                      <a:lnTo>
                        <a:pt x="857" y="296"/>
                      </a:lnTo>
                      <a:lnTo>
                        <a:pt x="855" y="309"/>
                      </a:lnTo>
                      <a:lnTo>
                        <a:pt x="862" y="313"/>
                      </a:lnTo>
                      <a:lnTo>
                        <a:pt x="878" y="288"/>
                      </a:lnTo>
                      <a:lnTo>
                        <a:pt x="879" y="288"/>
                      </a:lnTo>
                      <a:lnTo>
                        <a:pt x="896" y="302"/>
                      </a:lnTo>
                      <a:lnTo>
                        <a:pt x="908" y="293"/>
                      </a:lnTo>
                      <a:lnTo>
                        <a:pt x="910" y="293"/>
                      </a:lnTo>
                      <a:lnTo>
                        <a:pt x="908" y="296"/>
                      </a:lnTo>
                      <a:lnTo>
                        <a:pt x="918" y="307"/>
                      </a:lnTo>
                      <a:lnTo>
                        <a:pt x="925" y="307"/>
                      </a:lnTo>
                      <a:lnTo>
                        <a:pt x="928" y="311"/>
                      </a:lnTo>
                      <a:lnTo>
                        <a:pt x="939" y="307"/>
                      </a:lnTo>
                      <a:lnTo>
                        <a:pt x="961" y="295"/>
                      </a:lnTo>
                      <a:lnTo>
                        <a:pt x="975" y="298"/>
                      </a:lnTo>
                      <a:lnTo>
                        <a:pt x="983" y="295"/>
                      </a:lnTo>
                      <a:lnTo>
                        <a:pt x="984" y="292"/>
                      </a:lnTo>
                      <a:lnTo>
                        <a:pt x="997" y="289"/>
                      </a:lnTo>
                      <a:lnTo>
                        <a:pt x="997" y="286"/>
                      </a:lnTo>
                      <a:lnTo>
                        <a:pt x="1000" y="288"/>
                      </a:lnTo>
                      <a:lnTo>
                        <a:pt x="1002" y="292"/>
                      </a:lnTo>
                      <a:lnTo>
                        <a:pt x="1001" y="292"/>
                      </a:lnTo>
                      <a:lnTo>
                        <a:pt x="1023" y="292"/>
                      </a:lnTo>
                      <a:lnTo>
                        <a:pt x="1026" y="292"/>
                      </a:lnTo>
                      <a:lnTo>
                        <a:pt x="1027" y="286"/>
                      </a:lnTo>
                      <a:lnTo>
                        <a:pt x="1037" y="285"/>
                      </a:lnTo>
                      <a:lnTo>
                        <a:pt x="1040" y="286"/>
                      </a:lnTo>
                      <a:lnTo>
                        <a:pt x="1040" y="289"/>
                      </a:lnTo>
                      <a:lnTo>
                        <a:pt x="1051" y="293"/>
                      </a:lnTo>
                      <a:lnTo>
                        <a:pt x="1062" y="306"/>
                      </a:lnTo>
                      <a:lnTo>
                        <a:pt x="1066" y="307"/>
                      </a:lnTo>
                      <a:lnTo>
                        <a:pt x="1066" y="305"/>
                      </a:lnTo>
                      <a:lnTo>
                        <a:pt x="1073" y="306"/>
                      </a:lnTo>
                      <a:lnTo>
                        <a:pt x="1073" y="309"/>
                      </a:lnTo>
                      <a:lnTo>
                        <a:pt x="1075" y="309"/>
                      </a:lnTo>
                      <a:lnTo>
                        <a:pt x="1073" y="310"/>
                      </a:lnTo>
                      <a:lnTo>
                        <a:pt x="1084" y="313"/>
                      </a:lnTo>
                      <a:lnTo>
                        <a:pt x="1094" y="320"/>
                      </a:lnTo>
                      <a:lnTo>
                        <a:pt x="1097" y="317"/>
                      </a:lnTo>
                      <a:lnTo>
                        <a:pt x="1106" y="327"/>
                      </a:lnTo>
                      <a:lnTo>
                        <a:pt x="1118" y="321"/>
                      </a:lnTo>
                      <a:lnTo>
                        <a:pt x="1137" y="325"/>
                      </a:lnTo>
                      <a:lnTo>
                        <a:pt x="1137" y="328"/>
                      </a:lnTo>
                      <a:lnTo>
                        <a:pt x="1137" y="345"/>
                      </a:lnTo>
                      <a:lnTo>
                        <a:pt x="1137" y="356"/>
                      </a:lnTo>
                      <a:lnTo>
                        <a:pt x="1138" y="357"/>
                      </a:lnTo>
                      <a:lnTo>
                        <a:pt x="1138" y="371"/>
                      </a:lnTo>
                      <a:lnTo>
                        <a:pt x="1140" y="382"/>
                      </a:lnTo>
                      <a:lnTo>
                        <a:pt x="1140" y="385"/>
                      </a:lnTo>
                      <a:lnTo>
                        <a:pt x="1140" y="397"/>
                      </a:lnTo>
                      <a:lnTo>
                        <a:pt x="1140" y="413"/>
                      </a:lnTo>
                      <a:lnTo>
                        <a:pt x="1140" y="414"/>
                      </a:lnTo>
                      <a:lnTo>
                        <a:pt x="1140" y="418"/>
                      </a:lnTo>
                      <a:lnTo>
                        <a:pt x="1141" y="425"/>
                      </a:lnTo>
                      <a:lnTo>
                        <a:pt x="1141" y="439"/>
                      </a:lnTo>
                      <a:lnTo>
                        <a:pt x="1143" y="451"/>
                      </a:lnTo>
                      <a:lnTo>
                        <a:pt x="1143" y="453"/>
                      </a:lnTo>
                      <a:lnTo>
                        <a:pt x="1143" y="467"/>
                      </a:lnTo>
                      <a:lnTo>
                        <a:pt x="1143" y="472"/>
                      </a:lnTo>
                      <a:lnTo>
                        <a:pt x="1144" y="493"/>
                      </a:lnTo>
                      <a:lnTo>
                        <a:pt x="1145" y="496"/>
                      </a:lnTo>
                      <a:lnTo>
                        <a:pt x="1147" y="496"/>
                      </a:lnTo>
                      <a:lnTo>
                        <a:pt x="1147" y="499"/>
                      </a:lnTo>
                      <a:lnTo>
                        <a:pt x="1159" y="510"/>
                      </a:lnTo>
                      <a:lnTo>
                        <a:pt x="1163" y="521"/>
                      </a:lnTo>
                      <a:lnTo>
                        <a:pt x="1163" y="539"/>
                      </a:lnTo>
                      <a:lnTo>
                        <a:pt x="1174" y="547"/>
                      </a:lnTo>
                      <a:lnTo>
                        <a:pt x="1173" y="549"/>
                      </a:lnTo>
                      <a:lnTo>
                        <a:pt x="1187" y="582"/>
                      </a:lnTo>
                      <a:lnTo>
                        <a:pt x="1193" y="582"/>
                      </a:lnTo>
                      <a:lnTo>
                        <a:pt x="1190" y="601"/>
                      </a:lnTo>
                      <a:lnTo>
                        <a:pt x="1193" y="615"/>
                      </a:lnTo>
                      <a:lnTo>
                        <a:pt x="1188" y="629"/>
                      </a:lnTo>
                      <a:lnTo>
                        <a:pt x="1180" y="657"/>
                      </a:lnTo>
                      <a:lnTo>
                        <a:pt x="1177" y="666"/>
                      </a:lnTo>
                      <a:lnTo>
                        <a:pt x="1177" y="668"/>
                      </a:lnTo>
                      <a:lnTo>
                        <a:pt x="1177" y="676"/>
                      </a:lnTo>
                      <a:lnTo>
                        <a:pt x="1183" y="684"/>
                      </a:lnTo>
                      <a:lnTo>
                        <a:pt x="1183" y="697"/>
                      </a:lnTo>
                      <a:lnTo>
                        <a:pt x="1181" y="705"/>
                      </a:lnTo>
                      <a:lnTo>
                        <a:pt x="1180" y="707"/>
                      </a:lnTo>
                      <a:lnTo>
                        <a:pt x="1177" y="711"/>
                      </a:lnTo>
                      <a:lnTo>
                        <a:pt x="1170" y="726"/>
                      </a:lnTo>
                      <a:lnTo>
                        <a:pt x="1166" y="727"/>
                      </a:lnTo>
                      <a:lnTo>
                        <a:pt x="1169" y="740"/>
                      </a:lnTo>
                      <a:lnTo>
                        <a:pt x="1173" y="750"/>
                      </a:lnTo>
                      <a:lnTo>
                        <a:pt x="1169" y="747"/>
                      </a:lnTo>
                      <a:lnTo>
                        <a:pt x="1154" y="747"/>
                      </a:lnTo>
                      <a:lnTo>
                        <a:pt x="1125" y="761"/>
                      </a:lnTo>
                      <a:lnTo>
                        <a:pt x="1123" y="761"/>
                      </a:lnTo>
                      <a:lnTo>
                        <a:pt x="1090" y="784"/>
                      </a:lnTo>
                      <a:lnTo>
                        <a:pt x="1084" y="783"/>
                      </a:lnTo>
                      <a:lnTo>
                        <a:pt x="1102" y="768"/>
                      </a:lnTo>
                      <a:lnTo>
                        <a:pt x="1111" y="765"/>
                      </a:lnTo>
                      <a:lnTo>
                        <a:pt x="1111" y="763"/>
                      </a:lnTo>
                      <a:lnTo>
                        <a:pt x="1100" y="762"/>
                      </a:lnTo>
                      <a:lnTo>
                        <a:pt x="1087" y="766"/>
                      </a:lnTo>
                      <a:lnTo>
                        <a:pt x="1087" y="738"/>
                      </a:lnTo>
                      <a:lnTo>
                        <a:pt x="1080" y="741"/>
                      </a:lnTo>
                      <a:lnTo>
                        <a:pt x="1076" y="751"/>
                      </a:lnTo>
                      <a:lnTo>
                        <a:pt x="1070" y="750"/>
                      </a:lnTo>
                      <a:lnTo>
                        <a:pt x="1068" y="750"/>
                      </a:lnTo>
                      <a:lnTo>
                        <a:pt x="1066" y="750"/>
                      </a:lnTo>
                      <a:lnTo>
                        <a:pt x="1063" y="755"/>
                      </a:lnTo>
                      <a:lnTo>
                        <a:pt x="1065" y="761"/>
                      </a:lnTo>
                      <a:lnTo>
                        <a:pt x="1063" y="763"/>
                      </a:lnTo>
                      <a:lnTo>
                        <a:pt x="1065" y="766"/>
                      </a:lnTo>
                      <a:lnTo>
                        <a:pt x="1073" y="769"/>
                      </a:lnTo>
                      <a:lnTo>
                        <a:pt x="1077" y="781"/>
                      </a:lnTo>
                      <a:lnTo>
                        <a:pt x="1090" y="787"/>
                      </a:lnTo>
                      <a:lnTo>
                        <a:pt x="1054" y="816"/>
                      </a:lnTo>
                      <a:lnTo>
                        <a:pt x="1030" y="838"/>
                      </a:lnTo>
                      <a:lnTo>
                        <a:pt x="1020" y="844"/>
                      </a:lnTo>
                      <a:lnTo>
                        <a:pt x="1019" y="844"/>
                      </a:lnTo>
                      <a:lnTo>
                        <a:pt x="982" y="866"/>
                      </a:lnTo>
                      <a:lnTo>
                        <a:pt x="950" y="884"/>
                      </a:lnTo>
                      <a:lnTo>
                        <a:pt x="937" y="894"/>
                      </a:lnTo>
                      <a:lnTo>
                        <a:pt x="926" y="903"/>
                      </a:lnTo>
                      <a:lnTo>
                        <a:pt x="915" y="910"/>
                      </a:lnTo>
                      <a:lnTo>
                        <a:pt x="893" y="930"/>
                      </a:lnTo>
                      <a:lnTo>
                        <a:pt x="876" y="951"/>
                      </a:lnTo>
                      <a:lnTo>
                        <a:pt x="875" y="953"/>
                      </a:lnTo>
                      <a:lnTo>
                        <a:pt x="876" y="953"/>
                      </a:lnTo>
                      <a:lnTo>
                        <a:pt x="867" y="964"/>
                      </a:lnTo>
                      <a:lnTo>
                        <a:pt x="858" y="981"/>
                      </a:lnTo>
                      <a:lnTo>
                        <a:pt x="846" y="1014"/>
                      </a:lnTo>
                      <a:lnTo>
                        <a:pt x="846" y="1017"/>
                      </a:lnTo>
                      <a:lnTo>
                        <a:pt x="844" y="1043"/>
                      </a:lnTo>
                      <a:lnTo>
                        <a:pt x="853" y="1088"/>
                      </a:lnTo>
                      <a:lnTo>
                        <a:pt x="860" y="1107"/>
                      </a:lnTo>
                      <a:lnTo>
                        <a:pt x="867" y="1152"/>
                      </a:lnTo>
                      <a:lnTo>
                        <a:pt x="846" y="1166"/>
                      </a:lnTo>
                      <a:lnTo>
                        <a:pt x="833" y="1164"/>
                      </a:lnTo>
                      <a:lnTo>
                        <a:pt x="821" y="1152"/>
                      </a:lnTo>
                      <a:lnTo>
                        <a:pt x="797" y="1145"/>
                      </a:lnTo>
                      <a:lnTo>
                        <a:pt x="760" y="1145"/>
                      </a:lnTo>
                      <a:lnTo>
                        <a:pt x="757" y="1139"/>
                      </a:lnTo>
                      <a:lnTo>
                        <a:pt x="753" y="1139"/>
                      </a:lnTo>
                      <a:lnTo>
                        <a:pt x="726" y="1124"/>
                      </a:lnTo>
                      <a:lnTo>
                        <a:pt x="718" y="1125"/>
                      </a:lnTo>
                      <a:lnTo>
                        <a:pt x="711" y="1120"/>
                      </a:lnTo>
                      <a:lnTo>
                        <a:pt x="711" y="1116"/>
                      </a:lnTo>
                      <a:lnTo>
                        <a:pt x="688" y="1109"/>
                      </a:lnTo>
                      <a:lnTo>
                        <a:pt x="671" y="1091"/>
                      </a:lnTo>
                      <a:lnTo>
                        <a:pt x="663" y="1062"/>
                      </a:lnTo>
                      <a:lnTo>
                        <a:pt x="649" y="1043"/>
                      </a:lnTo>
                      <a:lnTo>
                        <a:pt x="645" y="1014"/>
                      </a:lnTo>
                      <a:lnTo>
                        <a:pt x="640" y="989"/>
                      </a:lnTo>
                      <a:lnTo>
                        <a:pt x="629" y="974"/>
                      </a:lnTo>
                      <a:lnTo>
                        <a:pt x="617" y="967"/>
                      </a:lnTo>
                      <a:lnTo>
                        <a:pt x="615" y="964"/>
                      </a:lnTo>
                    </a:path>
                  </a:pathLst>
                </a:custGeom>
                <a:solidFill>
                  <a:srgbClr val="A8DAA6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7" name="Freeform 241"/>
                <p:cNvSpPr>
                  <a:spLocks/>
                </p:cNvSpPr>
                <p:nvPr/>
              </p:nvSpPr>
              <p:spPr bwMode="auto">
                <a:xfrm>
                  <a:off x="2167928" y="3455813"/>
                  <a:ext cx="900112" cy="992187"/>
                </a:xfrm>
                <a:custGeom>
                  <a:avLst/>
                  <a:gdLst>
                    <a:gd name="T0" fmla="*/ 2147483647 w 570"/>
                    <a:gd name="T1" fmla="*/ 2147483647 h 673"/>
                    <a:gd name="T2" fmla="*/ 2147483647 w 570"/>
                    <a:gd name="T3" fmla="*/ 2147483647 h 673"/>
                    <a:gd name="T4" fmla="*/ 2147483647 w 570"/>
                    <a:gd name="T5" fmla="*/ 2147483647 h 673"/>
                    <a:gd name="T6" fmla="*/ 2147483647 w 570"/>
                    <a:gd name="T7" fmla="*/ 2147483647 h 673"/>
                    <a:gd name="T8" fmla="*/ 2147483647 w 570"/>
                    <a:gd name="T9" fmla="*/ 2147483647 h 673"/>
                    <a:gd name="T10" fmla="*/ 2147483647 w 570"/>
                    <a:gd name="T11" fmla="*/ 2147483647 h 673"/>
                    <a:gd name="T12" fmla="*/ 2147483647 w 570"/>
                    <a:gd name="T13" fmla="*/ 2147483647 h 673"/>
                    <a:gd name="T14" fmla="*/ 2147483647 w 570"/>
                    <a:gd name="T15" fmla="*/ 2147483647 h 673"/>
                    <a:gd name="T16" fmla="*/ 2147483647 w 570"/>
                    <a:gd name="T17" fmla="*/ 2147483647 h 673"/>
                    <a:gd name="T18" fmla="*/ 2147483647 w 570"/>
                    <a:gd name="T19" fmla="*/ 2147483647 h 673"/>
                    <a:gd name="T20" fmla="*/ 2147483647 w 570"/>
                    <a:gd name="T21" fmla="*/ 2147483647 h 673"/>
                    <a:gd name="T22" fmla="*/ 2147483647 w 570"/>
                    <a:gd name="T23" fmla="*/ 2147483647 h 673"/>
                    <a:gd name="T24" fmla="*/ 2147483647 w 570"/>
                    <a:gd name="T25" fmla="*/ 2147483647 h 673"/>
                    <a:gd name="T26" fmla="*/ 2147483647 w 570"/>
                    <a:gd name="T27" fmla="*/ 2147483647 h 673"/>
                    <a:gd name="T28" fmla="*/ 2147483647 w 570"/>
                    <a:gd name="T29" fmla="*/ 2147483647 h 673"/>
                    <a:gd name="T30" fmla="*/ 2147483647 w 570"/>
                    <a:gd name="T31" fmla="*/ 2147483647 h 673"/>
                    <a:gd name="T32" fmla="*/ 2147483647 w 570"/>
                    <a:gd name="T33" fmla="*/ 2147483647 h 673"/>
                    <a:gd name="T34" fmla="*/ 2147483647 w 570"/>
                    <a:gd name="T35" fmla="*/ 2147483647 h 673"/>
                    <a:gd name="T36" fmla="*/ 2147483647 w 570"/>
                    <a:gd name="T37" fmla="*/ 2147483647 h 673"/>
                    <a:gd name="T38" fmla="*/ 2147483647 w 570"/>
                    <a:gd name="T39" fmla="*/ 2147483647 h 673"/>
                    <a:gd name="T40" fmla="*/ 2147483647 w 570"/>
                    <a:gd name="T41" fmla="*/ 2147483647 h 673"/>
                    <a:gd name="T42" fmla="*/ 2147483647 w 570"/>
                    <a:gd name="T43" fmla="*/ 2147483647 h 673"/>
                    <a:gd name="T44" fmla="*/ 2147483647 w 570"/>
                    <a:gd name="T45" fmla="*/ 2147483647 h 673"/>
                    <a:gd name="T46" fmla="*/ 2147483647 w 570"/>
                    <a:gd name="T47" fmla="*/ 2147483647 h 673"/>
                    <a:gd name="T48" fmla="*/ 2147483647 w 570"/>
                    <a:gd name="T49" fmla="*/ 2147483647 h 673"/>
                    <a:gd name="T50" fmla="*/ 2147483647 w 570"/>
                    <a:gd name="T51" fmla="*/ 2147483647 h 673"/>
                    <a:gd name="T52" fmla="*/ 2147483647 w 570"/>
                    <a:gd name="T53" fmla="*/ 2147483647 h 673"/>
                    <a:gd name="T54" fmla="*/ 2147483647 w 570"/>
                    <a:gd name="T55" fmla="*/ 2147483647 h 673"/>
                    <a:gd name="T56" fmla="*/ 2147483647 w 570"/>
                    <a:gd name="T57" fmla="*/ 2147483647 h 673"/>
                    <a:gd name="T58" fmla="*/ 2147483647 w 570"/>
                    <a:gd name="T59" fmla="*/ 2147483647 h 673"/>
                    <a:gd name="T60" fmla="*/ 2147483647 w 570"/>
                    <a:gd name="T61" fmla="*/ 2147483647 h 673"/>
                    <a:gd name="T62" fmla="*/ 2147483647 w 570"/>
                    <a:gd name="T63" fmla="*/ 2147483647 h 673"/>
                    <a:gd name="T64" fmla="*/ 2147483647 w 570"/>
                    <a:gd name="T65" fmla="*/ 2147483647 h 673"/>
                    <a:gd name="T66" fmla="*/ 2147483647 w 570"/>
                    <a:gd name="T67" fmla="*/ 2147483647 h 673"/>
                    <a:gd name="T68" fmla="*/ 2147483647 w 570"/>
                    <a:gd name="T69" fmla="*/ 2147483647 h 673"/>
                    <a:gd name="T70" fmla="*/ 2147483647 w 570"/>
                    <a:gd name="T71" fmla="*/ 2147483647 h 673"/>
                    <a:gd name="T72" fmla="*/ 2147483647 w 570"/>
                    <a:gd name="T73" fmla="*/ 2147483647 h 673"/>
                    <a:gd name="T74" fmla="*/ 2147483647 w 570"/>
                    <a:gd name="T75" fmla="*/ 2147483647 h 673"/>
                    <a:gd name="T76" fmla="*/ 2147483647 w 570"/>
                    <a:gd name="T77" fmla="*/ 2147483647 h 673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570"/>
                    <a:gd name="T118" fmla="*/ 0 h 673"/>
                    <a:gd name="T119" fmla="*/ 570 w 570"/>
                    <a:gd name="T120" fmla="*/ 673 h 673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570" h="673">
                      <a:moveTo>
                        <a:pt x="0" y="465"/>
                      </a:moveTo>
                      <a:lnTo>
                        <a:pt x="11" y="451"/>
                      </a:lnTo>
                      <a:lnTo>
                        <a:pt x="27" y="451"/>
                      </a:lnTo>
                      <a:lnTo>
                        <a:pt x="36" y="423"/>
                      </a:lnTo>
                      <a:lnTo>
                        <a:pt x="29" y="421"/>
                      </a:lnTo>
                      <a:lnTo>
                        <a:pt x="19" y="411"/>
                      </a:lnTo>
                      <a:lnTo>
                        <a:pt x="23" y="381"/>
                      </a:lnTo>
                      <a:lnTo>
                        <a:pt x="31" y="376"/>
                      </a:lnTo>
                      <a:lnTo>
                        <a:pt x="47" y="350"/>
                      </a:lnTo>
                      <a:lnTo>
                        <a:pt x="52" y="321"/>
                      </a:lnTo>
                      <a:lnTo>
                        <a:pt x="56" y="318"/>
                      </a:lnTo>
                      <a:lnTo>
                        <a:pt x="61" y="308"/>
                      </a:lnTo>
                      <a:lnTo>
                        <a:pt x="77" y="302"/>
                      </a:lnTo>
                      <a:lnTo>
                        <a:pt x="87" y="295"/>
                      </a:lnTo>
                      <a:lnTo>
                        <a:pt x="90" y="289"/>
                      </a:lnTo>
                      <a:lnTo>
                        <a:pt x="72" y="270"/>
                      </a:lnTo>
                      <a:lnTo>
                        <a:pt x="72" y="264"/>
                      </a:lnTo>
                      <a:lnTo>
                        <a:pt x="66" y="238"/>
                      </a:lnTo>
                      <a:lnTo>
                        <a:pt x="58" y="223"/>
                      </a:lnTo>
                      <a:lnTo>
                        <a:pt x="59" y="206"/>
                      </a:lnTo>
                      <a:lnTo>
                        <a:pt x="68" y="181"/>
                      </a:lnTo>
                      <a:lnTo>
                        <a:pt x="68" y="126"/>
                      </a:lnTo>
                      <a:lnTo>
                        <a:pt x="72" y="112"/>
                      </a:lnTo>
                      <a:lnTo>
                        <a:pt x="69" y="88"/>
                      </a:lnTo>
                      <a:lnTo>
                        <a:pt x="91" y="85"/>
                      </a:lnTo>
                      <a:lnTo>
                        <a:pt x="111" y="102"/>
                      </a:lnTo>
                      <a:lnTo>
                        <a:pt x="130" y="87"/>
                      </a:lnTo>
                      <a:lnTo>
                        <a:pt x="141" y="16"/>
                      </a:lnTo>
                      <a:lnTo>
                        <a:pt x="145" y="0"/>
                      </a:lnTo>
                      <a:lnTo>
                        <a:pt x="172" y="4"/>
                      </a:lnTo>
                      <a:lnTo>
                        <a:pt x="201" y="8"/>
                      </a:lnTo>
                      <a:lnTo>
                        <a:pt x="241" y="15"/>
                      </a:lnTo>
                      <a:lnTo>
                        <a:pt x="244" y="15"/>
                      </a:lnTo>
                      <a:lnTo>
                        <a:pt x="255" y="16"/>
                      </a:lnTo>
                      <a:lnTo>
                        <a:pt x="272" y="19"/>
                      </a:lnTo>
                      <a:lnTo>
                        <a:pt x="338" y="27"/>
                      </a:lnTo>
                      <a:lnTo>
                        <a:pt x="360" y="31"/>
                      </a:lnTo>
                      <a:lnTo>
                        <a:pt x="367" y="31"/>
                      </a:lnTo>
                      <a:lnTo>
                        <a:pt x="381" y="33"/>
                      </a:lnTo>
                      <a:lnTo>
                        <a:pt x="403" y="36"/>
                      </a:lnTo>
                      <a:lnTo>
                        <a:pt x="424" y="38"/>
                      </a:lnTo>
                      <a:lnTo>
                        <a:pt x="446" y="41"/>
                      </a:lnTo>
                      <a:lnTo>
                        <a:pt x="448" y="42"/>
                      </a:lnTo>
                      <a:lnTo>
                        <a:pt x="487" y="47"/>
                      </a:lnTo>
                      <a:lnTo>
                        <a:pt x="519" y="51"/>
                      </a:lnTo>
                      <a:lnTo>
                        <a:pt x="530" y="52"/>
                      </a:lnTo>
                      <a:lnTo>
                        <a:pt x="569" y="56"/>
                      </a:lnTo>
                      <a:lnTo>
                        <a:pt x="566" y="83"/>
                      </a:lnTo>
                      <a:lnTo>
                        <a:pt x="563" y="110"/>
                      </a:lnTo>
                      <a:lnTo>
                        <a:pt x="556" y="164"/>
                      </a:lnTo>
                      <a:lnTo>
                        <a:pt x="550" y="216"/>
                      </a:lnTo>
                      <a:lnTo>
                        <a:pt x="550" y="218"/>
                      </a:lnTo>
                      <a:lnTo>
                        <a:pt x="544" y="277"/>
                      </a:lnTo>
                      <a:lnTo>
                        <a:pt x="541" y="296"/>
                      </a:lnTo>
                      <a:lnTo>
                        <a:pt x="541" y="297"/>
                      </a:lnTo>
                      <a:lnTo>
                        <a:pt x="539" y="320"/>
                      </a:lnTo>
                      <a:lnTo>
                        <a:pt x="537" y="340"/>
                      </a:lnTo>
                      <a:lnTo>
                        <a:pt x="532" y="382"/>
                      </a:lnTo>
                      <a:lnTo>
                        <a:pt x="530" y="405"/>
                      </a:lnTo>
                      <a:lnTo>
                        <a:pt x="530" y="408"/>
                      </a:lnTo>
                      <a:lnTo>
                        <a:pt x="530" y="410"/>
                      </a:lnTo>
                      <a:lnTo>
                        <a:pt x="523" y="468"/>
                      </a:lnTo>
                      <a:lnTo>
                        <a:pt x="523" y="473"/>
                      </a:lnTo>
                      <a:lnTo>
                        <a:pt x="520" y="490"/>
                      </a:lnTo>
                      <a:lnTo>
                        <a:pt x="517" y="515"/>
                      </a:lnTo>
                      <a:lnTo>
                        <a:pt x="517" y="518"/>
                      </a:lnTo>
                      <a:lnTo>
                        <a:pt x="514" y="544"/>
                      </a:lnTo>
                      <a:lnTo>
                        <a:pt x="513" y="552"/>
                      </a:lnTo>
                      <a:lnTo>
                        <a:pt x="503" y="648"/>
                      </a:lnTo>
                      <a:lnTo>
                        <a:pt x="503" y="651"/>
                      </a:lnTo>
                      <a:lnTo>
                        <a:pt x="500" y="672"/>
                      </a:lnTo>
                      <a:lnTo>
                        <a:pt x="371" y="656"/>
                      </a:lnTo>
                      <a:lnTo>
                        <a:pt x="316" y="649"/>
                      </a:lnTo>
                      <a:lnTo>
                        <a:pt x="294" y="637"/>
                      </a:lnTo>
                      <a:lnTo>
                        <a:pt x="291" y="635"/>
                      </a:lnTo>
                      <a:lnTo>
                        <a:pt x="278" y="630"/>
                      </a:lnTo>
                      <a:lnTo>
                        <a:pt x="123" y="544"/>
                      </a:lnTo>
                      <a:lnTo>
                        <a:pt x="11" y="480"/>
                      </a:lnTo>
                      <a:lnTo>
                        <a:pt x="0" y="465"/>
                      </a:lnTo>
                    </a:path>
                  </a:pathLst>
                </a:custGeom>
                <a:solidFill>
                  <a:srgbClr val="67BD62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28" name="Group 242"/>
                <p:cNvGrpSpPr>
                  <a:grpSpLocks/>
                </p:cNvGrpSpPr>
                <p:nvPr/>
              </p:nvGrpSpPr>
              <p:grpSpPr bwMode="auto">
                <a:xfrm>
                  <a:off x="1182090" y="2411238"/>
                  <a:ext cx="1133475" cy="1711325"/>
                  <a:chOff x="514" y="1479"/>
                  <a:chExt cx="717" cy="1163"/>
                </a:xfrm>
                <a:solidFill>
                  <a:srgbClr val="E7E6E6">
                    <a:lumMod val="75000"/>
                  </a:srgbClr>
                </a:solidFill>
              </p:grpSpPr>
              <p:sp>
                <p:nvSpPr>
                  <p:cNvPr id="129" name="Freeform 243"/>
                  <p:cNvSpPr>
                    <a:spLocks/>
                  </p:cNvSpPr>
                  <p:nvPr/>
                </p:nvSpPr>
                <p:spPr bwMode="auto">
                  <a:xfrm>
                    <a:off x="514" y="1479"/>
                    <a:ext cx="717" cy="1163"/>
                  </a:xfrm>
                  <a:custGeom>
                    <a:avLst/>
                    <a:gdLst>
                      <a:gd name="T0" fmla="*/ 637 w 717"/>
                      <a:gd name="T1" fmla="*/ 1162 h 1163"/>
                      <a:gd name="T2" fmla="*/ 661 w 717"/>
                      <a:gd name="T3" fmla="*/ 1134 h 1163"/>
                      <a:gd name="T4" fmla="*/ 649 w 717"/>
                      <a:gd name="T5" fmla="*/ 1091 h 1163"/>
                      <a:gd name="T6" fmla="*/ 678 w 717"/>
                      <a:gd name="T7" fmla="*/ 1031 h 1163"/>
                      <a:gd name="T8" fmla="*/ 703 w 717"/>
                      <a:gd name="T9" fmla="*/ 1011 h 1163"/>
                      <a:gd name="T10" fmla="*/ 697 w 717"/>
                      <a:gd name="T11" fmla="*/ 979 h 1163"/>
                      <a:gd name="T12" fmla="*/ 684 w 717"/>
                      <a:gd name="T13" fmla="*/ 932 h 1163"/>
                      <a:gd name="T14" fmla="*/ 641 w 717"/>
                      <a:gd name="T15" fmla="*/ 854 h 1163"/>
                      <a:gd name="T16" fmla="*/ 596 w 717"/>
                      <a:gd name="T17" fmla="*/ 789 h 1163"/>
                      <a:gd name="T18" fmla="*/ 551 w 717"/>
                      <a:gd name="T19" fmla="*/ 725 h 1163"/>
                      <a:gd name="T20" fmla="*/ 477 w 717"/>
                      <a:gd name="T21" fmla="*/ 622 h 1163"/>
                      <a:gd name="T22" fmla="*/ 448 w 717"/>
                      <a:gd name="T23" fmla="*/ 581 h 1163"/>
                      <a:gd name="T24" fmla="*/ 390 w 717"/>
                      <a:gd name="T25" fmla="*/ 498 h 1163"/>
                      <a:gd name="T26" fmla="*/ 367 w 717"/>
                      <a:gd name="T27" fmla="*/ 465 h 1163"/>
                      <a:gd name="T28" fmla="*/ 346 w 717"/>
                      <a:gd name="T29" fmla="*/ 437 h 1163"/>
                      <a:gd name="T30" fmla="*/ 325 w 717"/>
                      <a:gd name="T31" fmla="*/ 408 h 1163"/>
                      <a:gd name="T32" fmla="*/ 321 w 717"/>
                      <a:gd name="T33" fmla="*/ 391 h 1163"/>
                      <a:gd name="T34" fmla="*/ 322 w 717"/>
                      <a:gd name="T35" fmla="*/ 382 h 1163"/>
                      <a:gd name="T36" fmla="*/ 328 w 717"/>
                      <a:gd name="T37" fmla="*/ 359 h 1163"/>
                      <a:gd name="T38" fmla="*/ 333 w 717"/>
                      <a:gd name="T39" fmla="*/ 332 h 1163"/>
                      <a:gd name="T40" fmla="*/ 354 w 717"/>
                      <a:gd name="T41" fmla="*/ 239 h 1163"/>
                      <a:gd name="T42" fmla="*/ 385 w 717"/>
                      <a:gd name="T43" fmla="*/ 104 h 1163"/>
                      <a:gd name="T44" fmla="*/ 369 w 717"/>
                      <a:gd name="T45" fmla="*/ 76 h 1163"/>
                      <a:gd name="T46" fmla="*/ 288 w 717"/>
                      <a:gd name="T47" fmla="*/ 56 h 1163"/>
                      <a:gd name="T48" fmla="*/ 221 w 717"/>
                      <a:gd name="T49" fmla="*/ 40 h 1163"/>
                      <a:gd name="T50" fmla="*/ 145 w 717"/>
                      <a:gd name="T51" fmla="*/ 20 h 1163"/>
                      <a:gd name="T52" fmla="*/ 123 w 717"/>
                      <a:gd name="T53" fmla="*/ 15 h 1163"/>
                      <a:gd name="T54" fmla="*/ 105 w 717"/>
                      <a:gd name="T55" fmla="*/ 11 h 1163"/>
                      <a:gd name="T56" fmla="*/ 69 w 717"/>
                      <a:gd name="T57" fmla="*/ 2 h 1163"/>
                      <a:gd name="T58" fmla="*/ 59 w 717"/>
                      <a:gd name="T59" fmla="*/ 33 h 1163"/>
                      <a:gd name="T60" fmla="*/ 44 w 717"/>
                      <a:gd name="T61" fmla="*/ 93 h 1163"/>
                      <a:gd name="T62" fmla="*/ 42 w 717"/>
                      <a:gd name="T63" fmla="*/ 101 h 1163"/>
                      <a:gd name="T64" fmla="*/ 6 w 717"/>
                      <a:gd name="T65" fmla="*/ 154 h 1163"/>
                      <a:gd name="T66" fmla="*/ 16 w 717"/>
                      <a:gd name="T67" fmla="*/ 201 h 1163"/>
                      <a:gd name="T68" fmla="*/ 30 w 717"/>
                      <a:gd name="T69" fmla="*/ 259 h 1163"/>
                      <a:gd name="T70" fmla="*/ 26 w 717"/>
                      <a:gd name="T71" fmla="*/ 355 h 1163"/>
                      <a:gd name="T72" fmla="*/ 52 w 717"/>
                      <a:gd name="T73" fmla="*/ 415 h 1163"/>
                      <a:gd name="T74" fmla="*/ 56 w 717"/>
                      <a:gd name="T75" fmla="*/ 422 h 1163"/>
                      <a:gd name="T76" fmla="*/ 56 w 717"/>
                      <a:gd name="T77" fmla="*/ 447 h 1163"/>
                      <a:gd name="T78" fmla="*/ 76 w 717"/>
                      <a:gd name="T79" fmla="*/ 467 h 1163"/>
                      <a:gd name="T80" fmla="*/ 85 w 717"/>
                      <a:gd name="T81" fmla="*/ 480 h 1163"/>
                      <a:gd name="T82" fmla="*/ 77 w 717"/>
                      <a:gd name="T83" fmla="*/ 512 h 1163"/>
                      <a:gd name="T84" fmla="*/ 77 w 717"/>
                      <a:gd name="T85" fmla="*/ 540 h 1163"/>
                      <a:gd name="T86" fmla="*/ 90 w 717"/>
                      <a:gd name="T87" fmla="*/ 571 h 1163"/>
                      <a:gd name="T88" fmla="*/ 117 w 717"/>
                      <a:gd name="T89" fmla="*/ 594 h 1163"/>
                      <a:gd name="T90" fmla="*/ 102 w 717"/>
                      <a:gd name="T91" fmla="*/ 615 h 1163"/>
                      <a:gd name="T92" fmla="*/ 106 w 717"/>
                      <a:gd name="T93" fmla="*/ 664 h 1163"/>
                      <a:gd name="T94" fmla="*/ 130 w 717"/>
                      <a:gd name="T95" fmla="*/ 717 h 1163"/>
                      <a:gd name="T96" fmla="*/ 148 w 717"/>
                      <a:gd name="T97" fmla="*/ 754 h 1163"/>
                      <a:gd name="T98" fmla="*/ 155 w 717"/>
                      <a:gd name="T99" fmla="*/ 783 h 1163"/>
                      <a:gd name="T100" fmla="*/ 168 w 717"/>
                      <a:gd name="T101" fmla="*/ 818 h 1163"/>
                      <a:gd name="T102" fmla="*/ 180 w 717"/>
                      <a:gd name="T103" fmla="*/ 878 h 1163"/>
                      <a:gd name="T104" fmla="*/ 243 w 717"/>
                      <a:gd name="T105" fmla="*/ 896 h 1163"/>
                      <a:gd name="T106" fmla="*/ 275 w 717"/>
                      <a:gd name="T107" fmla="*/ 936 h 1163"/>
                      <a:gd name="T108" fmla="*/ 330 w 717"/>
                      <a:gd name="T109" fmla="*/ 961 h 1163"/>
                      <a:gd name="T110" fmla="*/ 344 w 717"/>
                      <a:gd name="T111" fmla="*/ 999 h 1163"/>
                      <a:gd name="T112" fmla="*/ 376 w 717"/>
                      <a:gd name="T113" fmla="*/ 1017 h 1163"/>
                      <a:gd name="T114" fmla="*/ 414 w 717"/>
                      <a:gd name="T115" fmla="*/ 1077 h 1163"/>
                      <a:gd name="T116" fmla="*/ 421 w 717"/>
                      <a:gd name="T117" fmla="*/ 1143 h 1163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w 717"/>
                      <a:gd name="T178" fmla="*/ 0 h 1163"/>
                      <a:gd name="T179" fmla="*/ 717 w 717"/>
                      <a:gd name="T180" fmla="*/ 1163 h 1163"/>
                    </a:gdLst>
                    <a:ahLst/>
                    <a:cxnLst>
                      <a:cxn ang="T118">
                        <a:pos x="T0" y="T1"/>
                      </a:cxn>
                      <a:cxn ang="T119">
                        <a:pos x="T2" y="T3"/>
                      </a:cxn>
                      <a:cxn ang="T120">
                        <a:pos x="T4" y="T5"/>
                      </a:cxn>
                      <a:cxn ang="T121">
                        <a:pos x="T6" y="T7"/>
                      </a:cxn>
                      <a:cxn ang="T122">
                        <a:pos x="T8" y="T9"/>
                      </a:cxn>
                      <a:cxn ang="T123">
                        <a:pos x="T10" y="T11"/>
                      </a:cxn>
                      <a:cxn ang="T124">
                        <a:pos x="T12" y="T13"/>
                      </a:cxn>
                      <a:cxn ang="T125">
                        <a:pos x="T14" y="T15"/>
                      </a:cxn>
                      <a:cxn ang="T126">
                        <a:pos x="T16" y="T17"/>
                      </a:cxn>
                      <a:cxn ang="T127">
                        <a:pos x="T18" y="T19"/>
                      </a:cxn>
                      <a:cxn ang="T128">
                        <a:pos x="T20" y="T21"/>
                      </a:cxn>
                      <a:cxn ang="T129">
                        <a:pos x="T22" y="T23"/>
                      </a:cxn>
                      <a:cxn ang="T130">
                        <a:pos x="T24" y="T25"/>
                      </a:cxn>
                      <a:cxn ang="T131">
                        <a:pos x="T26" y="T27"/>
                      </a:cxn>
                      <a:cxn ang="T132">
                        <a:pos x="T28" y="T29"/>
                      </a:cxn>
                      <a:cxn ang="T133">
                        <a:pos x="T30" y="T31"/>
                      </a:cxn>
                      <a:cxn ang="T134">
                        <a:pos x="T32" y="T33"/>
                      </a:cxn>
                      <a:cxn ang="T135">
                        <a:pos x="T34" y="T35"/>
                      </a:cxn>
                      <a:cxn ang="T136">
                        <a:pos x="T36" y="T37"/>
                      </a:cxn>
                      <a:cxn ang="T137">
                        <a:pos x="T38" y="T39"/>
                      </a:cxn>
                      <a:cxn ang="T138">
                        <a:pos x="T40" y="T41"/>
                      </a:cxn>
                      <a:cxn ang="T139">
                        <a:pos x="T42" y="T43"/>
                      </a:cxn>
                      <a:cxn ang="T140">
                        <a:pos x="T44" y="T45"/>
                      </a:cxn>
                      <a:cxn ang="T141">
                        <a:pos x="T46" y="T47"/>
                      </a:cxn>
                      <a:cxn ang="T142">
                        <a:pos x="T48" y="T49"/>
                      </a:cxn>
                      <a:cxn ang="T143">
                        <a:pos x="T50" y="T51"/>
                      </a:cxn>
                      <a:cxn ang="T144">
                        <a:pos x="T52" y="T53"/>
                      </a:cxn>
                      <a:cxn ang="T145">
                        <a:pos x="T54" y="T55"/>
                      </a:cxn>
                      <a:cxn ang="T146">
                        <a:pos x="T56" y="T57"/>
                      </a:cxn>
                      <a:cxn ang="T147">
                        <a:pos x="T58" y="T59"/>
                      </a:cxn>
                      <a:cxn ang="T148">
                        <a:pos x="T60" y="T61"/>
                      </a:cxn>
                      <a:cxn ang="T149">
                        <a:pos x="T62" y="T63"/>
                      </a:cxn>
                      <a:cxn ang="T150">
                        <a:pos x="T64" y="T65"/>
                      </a:cxn>
                      <a:cxn ang="T151">
                        <a:pos x="T66" y="T67"/>
                      </a:cxn>
                      <a:cxn ang="T152">
                        <a:pos x="T68" y="T69"/>
                      </a:cxn>
                      <a:cxn ang="T153">
                        <a:pos x="T70" y="T71"/>
                      </a:cxn>
                      <a:cxn ang="T154">
                        <a:pos x="T72" y="T73"/>
                      </a:cxn>
                      <a:cxn ang="T155">
                        <a:pos x="T74" y="T75"/>
                      </a:cxn>
                      <a:cxn ang="T156">
                        <a:pos x="T76" y="T77"/>
                      </a:cxn>
                      <a:cxn ang="T157">
                        <a:pos x="T78" y="T79"/>
                      </a:cxn>
                      <a:cxn ang="T158">
                        <a:pos x="T80" y="T81"/>
                      </a:cxn>
                      <a:cxn ang="T159">
                        <a:pos x="T82" y="T83"/>
                      </a:cxn>
                      <a:cxn ang="T160">
                        <a:pos x="T84" y="T85"/>
                      </a:cxn>
                      <a:cxn ang="T161">
                        <a:pos x="T86" y="T87"/>
                      </a:cxn>
                      <a:cxn ang="T162">
                        <a:pos x="T88" y="T89"/>
                      </a:cxn>
                      <a:cxn ang="T163">
                        <a:pos x="T90" y="T91"/>
                      </a:cxn>
                      <a:cxn ang="T164">
                        <a:pos x="T92" y="T93"/>
                      </a:cxn>
                      <a:cxn ang="T165">
                        <a:pos x="T94" y="T95"/>
                      </a:cxn>
                      <a:cxn ang="T166">
                        <a:pos x="T96" y="T97"/>
                      </a:cxn>
                      <a:cxn ang="T167">
                        <a:pos x="T98" y="T99"/>
                      </a:cxn>
                      <a:cxn ang="T168">
                        <a:pos x="T100" y="T101"/>
                      </a:cxn>
                      <a:cxn ang="T169">
                        <a:pos x="T102" y="T103"/>
                      </a:cxn>
                      <a:cxn ang="T170">
                        <a:pos x="T104" y="T105"/>
                      </a:cxn>
                      <a:cxn ang="T171">
                        <a:pos x="T106" y="T107"/>
                      </a:cxn>
                      <a:cxn ang="T172">
                        <a:pos x="T108" y="T109"/>
                      </a:cxn>
                      <a:cxn ang="T173">
                        <a:pos x="T110" y="T111"/>
                      </a:cxn>
                      <a:cxn ang="T174">
                        <a:pos x="T112" y="T113"/>
                      </a:cxn>
                      <a:cxn ang="T175">
                        <a:pos x="T114" y="T115"/>
                      </a:cxn>
                      <a:cxn ang="T176">
                        <a:pos x="T116" y="T117"/>
                      </a:cxn>
                    </a:cxnLst>
                    <a:rect l="T177" t="T178" r="T179" b="T180"/>
                    <a:pathLst>
                      <a:path w="717" h="1163">
                        <a:moveTo>
                          <a:pt x="634" y="1162"/>
                        </a:moveTo>
                        <a:lnTo>
                          <a:pt x="637" y="1162"/>
                        </a:lnTo>
                        <a:lnTo>
                          <a:pt x="653" y="1162"/>
                        </a:lnTo>
                        <a:lnTo>
                          <a:pt x="661" y="1134"/>
                        </a:lnTo>
                        <a:lnTo>
                          <a:pt x="655" y="1131"/>
                        </a:lnTo>
                        <a:lnTo>
                          <a:pt x="645" y="1121"/>
                        </a:lnTo>
                        <a:lnTo>
                          <a:pt x="649" y="1091"/>
                        </a:lnTo>
                        <a:lnTo>
                          <a:pt x="657" y="1086"/>
                        </a:lnTo>
                        <a:lnTo>
                          <a:pt x="673" y="1060"/>
                        </a:lnTo>
                        <a:lnTo>
                          <a:pt x="678" y="1031"/>
                        </a:lnTo>
                        <a:lnTo>
                          <a:pt x="682" y="1028"/>
                        </a:lnTo>
                        <a:lnTo>
                          <a:pt x="686" y="1018"/>
                        </a:lnTo>
                        <a:lnTo>
                          <a:pt x="703" y="1011"/>
                        </a:lnTo>
                        <a:lnTo>
                          <a:pt x="713" y="1004"/>
                        </a:lnTo>
                        <a:lnTo>
                          <a:pt x="716" y="999"/>
                        </a:lnTo>
                        <a:lnTo>
                          <a:pt x="697" y="979"/>
                        </a:lnTo>
                        <a:lnTo>
                          <a:pt x="697" y="974"/>
                        </a:lnTo>
                        <a:lnTo>
                          <a:pt x="692" y="947"/>
                        </a:lnTo>
                        <a:lnTo>
                          <a:pt x="684" y="932"/>
                        </a:lnTo>
                        <a:lnTo>
                          <a:pt x="685" y="915"/>
                        </a:lnTo>
                        <a:lnTo>
                          <a:pt x="664" y="886"/>
                        </a:lnTo>
                        <a:lnTo>
                          <a:pt x="641" y="854"/>
                        </a:lnTo>
                        <a:lnTo>
                          <a:pt x="614" y="815"/>
                        </a:lnTo>
                        <a:lnTo>
                          <a:pt x="606" y="804"/>
                        </a:lnTo>
                        <a:lnTo>
                          <a:pt x="596" y="789"/>
                        </a:lnTo>
                        <a:lnTo>
                          <a:pt x="595" y="789"/>
                        </a:lnTo>
                        <a:lnTo>
                          <a:pt x="570" y="754"/>
                        </a:lnTo>
                        <a:lnTo>
                          <a:pt x="551" y="725"/>
                        </a:lnTo>
                        <a:lnTo>
                          <a:pt x="508" y="665"/>
                        </a:lnTo>
                        <a:lnTo>
                          <a:pt x="483" y="629"/>
                        </a:lnTo>
                        <a:lnTo>
                          <a:pt x="477" y="622"/>
                        </a:lnTo>
                        <a:lnTo>
                          <a:pt x="462" y="601"/>
                        </a:lnTo>
                        <a:lnTo>
                          <a:pt x="459" y="597"/>
                        </a:lnTo>
                        <a:lnTo>
                          <a:pt x="448" y="581"/>
                        </a:lnTo>
                        <a:lnTo>
                          <a:pt x="423" y="546"/>
                        </a:lnTo>
                        <a:lnTo>
                          <a:pt x="401" y="514"/>
                        </a:lnTo>
                        <a:lnTo>
                          <a:pt x="390" y="498"/>
                        </a:lnTo>
                        <a:lnTo>
                          <a:pt x="373" y="476"/>
                        </a:lnTo>
                        <a:lnTo>
                          <a:pt x="368" y="468"/>
                        </a:lnTo>
                        <a:lnTo>
                          <a:pt x="367" y="465"/>
                        </a:lnTo>
                        <a:lnTo>
                          <a:pt x="362" y="461"/>
                        </a:lnTo>
                        <a:lnTo>
                          <a:pt x="351" y="446"/>
                        </a:lnTo>
                        <a:lnTo>
                          <a:pt x="346" y="437"/>
                        </a:lnTo>
                        <a:lnTo>
                          <a:pt x="342" y="432"/>
                        </a:lnTo>
                        <a:lnTo>
                          <a:pt x="329" y="414"/>
                        </a:lnTo>
                        <a:lnTo>
                          <a:pt x="325" y="408"/>
                        </a:lnTo>
                        <a:lnTo>
                          <a:pt x="324" y="405"/>
                        </a:lnTo>
                        <a:lnTo>
                          <a:pt x="318" y="400"/>
                        </a:lnTo>
                        <a:lnTo>
                          <a:pt x="321" y="391"/>
                        </a:lnTo>
                        <a:lnTo>
                          <a:pt x="321" y="387"/>
                        </a:lnTo>
                        <a:lnTo>
                          <a:pt x="321" y="386"/>
                        </a:lnTo>
                        <a:lnTo>
                          <a:pt x="322" y="382"/>
                        </a:lnTo>
                        <a:lnTo>
                          <a:pt x="325" y="372"/>
                        </a:lnTo>
                        <a:lnTo>
                          <a:pt x="325" y="365"/>
                        </a:lnTo>
                        <a:lnTo>
                          <a:pt x="328" y="359"/>
                        </a:lnTo>
                        <a:lnTo>
                          <a:pt x="329" y="351"/>
                        </a:lnTo>
                        <a:lnTo>
                          <a:pt x="330" y="346"/>
                        </a:lnTo>
                        <a:lnTo>
                          <a:pt x="333" y="332"/>
                        </a:lnTo>
                        <a:lnTo>
                          <a:pt x="336" y="322"/>
                        </a:lnTo>
                        <a:lnTo>
                          <a:pt x="342" y="297"/>
                        </a:lnTo>
                        <a:lnTo>
                          <a:pt x="354" y="239"/>
                        </a:lnTo>
                        <a:lnTo>
                          <a:pt x="371" y="165"/>
                        </a:lnTo>
                        <a:lnTo>
                          <a:pt x="373" y="148"/>
                        </a:lnTo>
                        <a:lnTo>
                          <a:pt x="385" y="104"/>
                        </a:lnTo>
                        <a:lnTo>
                          <a:pt x="390" y="80"/>
                        </a:lnTo>
                        <a:lnTo>
                          <a:pt x="373" y="76"/>
                        </a:lnTo>
                        <a:lnTo>
                          <a:pt x="369" y="76"/>
                        </a:lnTo>
                        <a:lnTo>
                          <a:pt x="321" y="63"/>
                        </a:lnTo>
                        <a:lnTo>
                          <a:pt x="306" y="61"/>
                        </a:lnTo>
                        <a:lnTo>
                          <a:pt x="288" y="56"/>
                        </a:lnTo>
                        <a:lnTo>
                          <a:pt x="276" y="54"/>
                        </a:lnTo>
                        <a:lnTo>
                          <a:pt x="234" y="43"/>
                        </a:lnTo>
                        <a:lnTo>
                          <a:pt x="221" y="40"/>
                        </a:lnTo>
                        <a:lnTo>
                          <a:pt x="211" y="37"/>
                        </a:lnTo>
                        <a:lnTo>
                          <a:pt x="153" y="23"/>
                        </a:lnTo>
                        <a:lnTo>
                          <a:pt x="145" y="20"/>
                        </a:lnTo>
                        <a:lnTo>
                          <a:pt x="138" y="19"/>
                        </a:lnTo>
                        <a:lnTo>
                          <a:pt x="130" y="18"/>
                        </a:lnTo>
                        <a:lnTo>
                          <a:pt x="123" y="15"/>
                        </a:lnTo>
                        <a:lnTo>
                          <a:pt x="116" y="13"/>
                        </a:lnTo>
                        <a:lnTo>
                          <a:pt x="108" y="11"/>
                        </a:lnTo>
                        <a:lnTo>
                          <a:pt x="105" y="11"/>
                        </a:lnTo>
                        <a:lnTo>
                          <a:pt x="92" y="8"/>
                        </a:lnTo>
                        <a:lnTo>
                          <a:pt x="78" y="4"/>
                        </a:lnTo>
                        <a:lnTo>
                          <a:pt x="69" y="2"/>
                        </a:lnTo>
                        <a:lnTo>
                          <a:pt x="62" y="0"/>
                        </a:lnTo>
                        <a:lnTo>
                          <a:pt x="52" y="23"/>
                        </a:lnTo>
                        <a:lnTo>
                          <a:pt x="59" y="33"/>
                        </a:lnTo>
                        <a:lnTo>
                          <a:pt x="59" y="59"/>
                        </a:lnTo>
                        <a:lnTo>
                          <a:pt x="56" y="68"/>
                        </a:lnTo>
                        <a:lnTo>
                          <a:pt x="44" y="93"/>
                        </a:lnTo>
                        <a:lnTo>
                          <a:pt x="40" y="93"/>
                        </a:lnTo>
                        <a:lnTo>
                          <a:pt x="40" y="101"/>
                        </a:lnTo>
                        <a:lnTo>
                          <a:pt x="42" y="101"/>
                        </a:lnTo>
                        <a:lnTo>
                          <a:pt x="42" y="107"/>
                        </a:lnTo>
                        <a:lnTo>
                          <a:pt x="36" y="119"/>
                        </a:lnTo>
                        <a:lnTo>
                          <a:pt x="6" y="154"/>
                        </a:lnTo>
                        <a:lnTo>
                          <a:pt x="5" y="168"/>
                        </a:lnTo>
                        <a:lnTo>
                          <a:pt x="0" y="179"/>
                        </a:lnTo>
                        <a:lnTo>
                          <a:pt x="16" y="201"/>
                        </a:lnTo>
                        <a:lnTo>
                          <a:pt x="22" y="215"/>
                        </a:lnTo>
                        <a:lnTo>
                          <a:pt x="30" y="246"/>
                        </a:lnTo>
                        <a:lnTo>
                          <a:pt x="30" y="259"/>
                        </a:lnTo>
                        <a:lnTo>
                          <a:pt x="20" y="284"/>
                        </a:lnTo>
                        <a:lnTo>
                          <a:pt x="19" y="341"/>
                        </a:lnTo>
                        <a:lnTo>
                          <a:pt x="26" y="355"/>
                        </a:lnTo>
                        <a:lnTo>
                          <a:pt x="42" y="389"/>
                        </a:lnTo>
                        <a:lnTo>
                          <a:pt x="51" y="400"/>
                        </a:lnTo>
                        <a:lnTo>
                          <a:pt x="52" y="415"/>
                        </a:lnTo>
                        <a:lnTo>
                          <a:pt x="56" y="416"/>
                        </a:lnTo>
                        <a:lnTo>
                          <a:pt x="59" y="422"/>
                        </a:lnTo>
                        <a:lnTo>
                          <a:pt x="56" y="422"/>
                        </a:lnTo>
                        <a:lnTo>
                          <a:pt x="56" y="436"/>
                        </a:lnTo>
                        <a:lnTo>
                          <a:pt x="52" y="450"/>
                        </a:lnTo>
                        <a:lnTo>
                          <a:pt x="56" y="447"/>
                        </a:lnTo>
                        <a:lnTo>
                          <a:pt x="60" y="448"/>
                        </a:lnTo>
                        <a:lnTo>
                          <a:pt x="69" y="460"/>
                        </a:lnTo>
                        <a:lnTo>
                          <a:pt x="76" y="467"/>
                        </a:lnTo>
                        <a:lnTo>
                          <a:pt x="83" y="478"/>
                        </a:lnTo>
                        <a:lnTo>
                          <a:pt x="87" y="478"/>
                        </a:lnTo>
                        <a:lnTo>
                          <a:pt x="85" y="480"/>
                        </a:lnTo>
                        <a:lnTo>
                          <a:pt x="83" y="480"/>
                        </a:lnTo>
                        <a:lnTo>
                          <a:pt x="83" y="489"/>
                        </a:lnTo>
                        <a:lnTo>
                          <a:pt x="77" y="512"/>
                        </a:lnTo>
                        <a:lnTo>
                          <a:pt x="80" y="512"/>
                        </a:lnTo>
                        <a:lnTo>
                          <a:pt x="81" y="526"/>
                        </a:lnTo>
                        <a:lnTo>
                          <a:pt x="77" y="540"/>
                        </a:lnTo>
                        <a:lnTo>
                          <a:pt x="81" y="554"/>
                        </a:lnTo>
                        <a:lnTo>
                          <a:pt x="84" y="557"/>
                        </a:lnTo>
                        <a:lnTo>
                          <a:pt x="90" y="571"/>
                        </a:lnTo>
                        <a:lnTo>
                          <a:pt x="101" y="579"/>
                        </a:lnTo>
                        <a:lnTo>
                          <a:pt x="113" y="581"/>
                        </a:lnTo>
                        <a:lnTo>
                          <a:pt x="117" y="594"/>
                        </a:lnTo>
                        <a:lnTo>
                          <a:pt x="112" y="614"/>
                        </a:lnTo>
                        <a:lnTo>
                          <a:pt x="106" y="619"/>
                        </a:lnTo>
                        <a:lnTo>
                          <a:pt x="102" y="615"/>
                        </a:lnTo>
                        <a:lnTo>
                          <a:pt x="96" y="619"/>
                        </a:lnTo>
                        <a:lnTo>
                          <a:pt x="99" y="658"/>
                        </a:lnTo>
                        <a:lnTo>
                          <a:pt x="106" y="664"/>
                        </a:lnTo>
                        <a:lnTo>
                          <a:pt x="121" y="692"/>
                        </a:lnTo>
                        <a:lnTo>
                          <a:pt x="123" y="706"/>
                        </a:lnTo>
                        <a:lnTo>
                          <a:pt x="130" y="717"/>
                        </a:lnTo>
                        <a:lnTo>
                          <a:pt x="131" y="728"/>
                        </a:lnTo>
                        <a:lnTo>
                          <a:pt x="141" y="738"/>
                        </a:lnTo>
                        <a:lnTo>
                          <a:pt x="148" y="754"/>
                        </a:lnTo>
                        <a:lnTo>
                          <a:pt x="159" y="764"/>
                        </a:lnTo>
                        <a:lnTo>
                          <a:pt x="160" y="771"/>
                        </a:lnTo>
                        <a:lnTo>
                          <a:pt x="155" y="783"/>
                        </a:lnTo>
                        <a:lnTo>
                          <a:pt x="164" y="797"/>
                        </a:lnTo>
                        <a:lnTo>
                          <a:pt x="173" y="802"/>
                        </a:lnTo>
                        <a:lnTo>
                          <a:pt x="168" y="818"/>
                        </a:lnTo>
                        <a:lnTo>
                          <a:pt x="168" y="829"/>
                        </a:lnTo>
                        <a:lnTo>
                          <a:pt x="160" y="863"/>
                        </a:lnTo>
                        <a:lnTo>
                          <a:pt x="180" y="878"/>
                        </a:lnTo>
                        <a:lnTo>
                          <a:pt x="211" y="885"/>
                        </a:lnTo>
                        <a:lnTo>
                          <a:pt x="221" y="893"/>
                        </a:lnTo>
                        <a:lnTo>
                          <a:pt x="243" y="896"/>
                        </a:lnTo>
                        <a:lnTo>
                          <a:pt x="254" y="904"/>
                        </a:lnTo>
                        <a:lnTo>
                          <a:pt x="270" y="921"/>
                        </a:lnTo>
                        <a:lnTo>
                          <a:pt x="275" y="936"/>
                        </a:lnTo>
                        <a:lnTo>
                          <a:pt x="293" y="949"/>
                        </a:lnTo>
                        <a:lnTo>
                          <a:pt x="321" y="956"/>
                        </a:lnTo>
                        <a:lnTo>
                          <a:pt x="330" y="961"/>
                        </a:lnTo>
                        <a:lnTo>
                          <a:pt x="335" y="975"/>
                        </a:lnTo>
                        <a:lnTo>
                          <a:pt x="336" y="992"/>
                        </a:lnTo>
                        <a:lnTo>
                          <a:pt x="344" y="999"/>
                        </a:lnTo>
                        <a:lnTo>
                          <a:pt x="358" y="997"/>
                        </a:lnTo>
                        <a:lnTo>
                          <a:pt x="367" y="1007"/>
                        </a:lnTo>
                        <a:lnTo>
                          <a:pt x="376" y="1017"/>
                        </a:lnTo>
                        <a:lnTo>
                          <a:pt x="397" y="1043"/>
                        </a:lnTo>
                        <a:lnTo>
                          <a:pt x="404" y="1052"/>
                        </a:lnTo>
                        <a:lnTo>
                          <a:pt x="414" y="1077"/>
                        </a:lnTo>
                        <a:lnTo>
                          <a:pt x="414" y="1118"/>
                        </a:lnTo>
                        <a:lnTo>
                          <a:pt x="421" y="1134"/>
                        </a:lnTo>
                        <a:lnTo>
                          <a:pt x="421" y="1143"/>
                        </a:lnTo>
                        <a:lnTo>
                          <a:pt x="512" y="1150"/>
                        </a:lnTo>
                        <a:lnTo>
                          <a:pt x="634" y="1162"/>
                        </a:lnTo>
                      </a:path>
                    </a:pathLst>
                  </a:custGeom>
                  <a:solidFill>
                    <a:srgbClr val="21491F"/>
                  </a:solidFill>
                  <a:ln w="6350" cap="rnd">
                    <a:solidFill>
                      <a:sysClr val="window" lastClr="FFFFFF">
                        <a:lumMod val="50000"/>
                        <a:lumOff val="50000"/>
                      </a:sys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/>
                    <a:endParaRPr lang="en-US">
                      <a:solidFill>
                        <a:prstClr val="white"/>
                      </a:solidFill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0" name="Freeform 244"/>
                  <p:cNvSpPr>
                    <a:spLocks/>
                  </p:cNvSpPr>
                  <p:nvPr/>
                </p:nvSpPr>
                <p:spPr bwMode="auto">
                  <a:xfrm>
                    <a:off x="722" y="2406"/>
                    <a:ext cx="32" cy="23"/>
                  </a:xfrm>
                  <a:custGeom>
                    <a:avLst/>
                    <a:gdLst>
                      <a:gd name="T0" fmla="*/ 0 w 32"/>
                      <a:gd name="T1" fmla="*/ 0 h 23"/>
                      <a:gd name="T2" fmla="*/ 22 w 32"/>
                      <a:gd name="T3" fmla="*/ 16 h 23"/>
                      <a:gd name="T4" fmla="*/ 28 w 32"/>
                      <a:gd name="T5" fmla="*/ 12 h 23"/>
                      <a:gd name="T6" fmla="*/ 31 w 32"/>
                      <a:gd name="T7" fmla="*/ 20 h 23"/>
                      <a:gd name="T8" fmla="*/ 28 w 32"/>
                      <a:gd name="T9" fmla="*/ 22 h 23"/>
                      <a:gd name="T10" fmla="*/ 4 w 32"/>
                      <a:gd name="T11" fmla="*/ 18 h 23"/>
                      <a:gd name="T12" fmla="*/ 0 w 32"/>
                      <a:gd name="T13" fmla="*/ 0 h 2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2"/>
                      <a:gd name="T22" fmla="*/ 0 h 23"/>
                      <a:gd name="T23" fmla="*/ 32 w 32"/>
                      <a:gd name="T24" fmla="*/ 23 h 2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2" h="23">
                        <a:moveTo>
                          <a:pt x="0" y="0"/>
                        </a:moveTo>
                        <a:lnTo>
                          <a:pt x="22" y="16"/>
                        </a:lnTo>
                        <a:lnTo>
                          <a:pt x="28" y="12"/>
                        </a:lnTo>
                        <a:lnTo>
                          <a:pt x="31" y="20"/>
                        </a:lnTo>
                        <a:lnTo>
                          <a:pt x="28" y="22"/>
                        </a:lnTo>
                        <a:lnTo>
                          <a:pt x="4" y="18"/>
                        </a:lnTo>
                        <a:lnTo>
                          <a:pt x="0" y="0"/>
                        </a:lnTo>
                      </a:path>
                    </a:pathLst>
                  </a:custGeom>
                  <a:grpFill/>
                  <a:ln w="6350" cap="rnd">
                    <a:solidFill>
                      <a:sysClr val="window" lastClr="FFFFFF">
                        <a:lumMod val="50000"/>
                        <a:lumOff val="50000"/>
                      </a:sys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1" name="Freeform 245"/>
                  <p:cNvSpPr>
                    <a:spLocks/>
                  </p:cNvSpPr>
                  <p:nvPr/>
                </p:nvSpPr>
                <p:spPr bwMode="auto">
                  <a:xfrm>
                    <a:off x="695" y="2409"/>
                    <a:ext cx="24" cy="22"/>
                  </a:xfrm>
                  <a:custGeom>
                    <a:avLst/>
                    <a:gdLst>
                      <a:gd name="T0" fmla="*/ 0 w 24"/>
                      <a:gd name="T1" fmla="*/ 4 h 22"/>
                      <a:gd name="T2" fmla="*/ 3 w 24"/>
                      <a:gd name="T3" fmla="*/ 18 h 22"/>
                      <a:gd name="T4" fmla="*/ 23 w 24"/>
                      <a:gd name="T5" fmla="*/ 21 h 22"/>
                      <a:gd name="T6" fmla="*/ 16 w 24"/>
                      <a:gd name="T7" fmla="*/ 9 h 22"/>
                      <a:gd name="T8" fmla="*/ 18 w 24"/>
                      <a:gd name="T9" fmla="*/ 0 h 22"/>
                      <a:gd name="T10" fmla="*/ 0 w 24"/>
                      <a:gd name="T11" fmla="*/ 4 h 2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4"/>
                      <a:gd name="T19" fmla="*/ 0 h 22"/>
                      <a:gd name="T20" fmla="*/ 24 w 24"/>
                      <a:gd name="T21" fmla="*/ 22 h 2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4" h="22">
                        <a:moveTo>
                          <a:pt x="0" y="4"/>
                        </a:moveTo>
                        <a:lnTo>
                          <a:pt x="3" y="18"/>
                        </a:lnTo>
                        <a:lnTo>
                          <a:pt x="23" y="21"/>
                        </a:lnTo>
                        <a:lnTo>
                          <a:pt x="16" y="9"/>
                        </a:lnTo>
                        <a:lnTo>
                          <a:pt x="18" y="0"/>
                        </a:lnTo>
                        <a:lnTo>
                          <a:pt x="0" y="4"/>
                        </a:lnTo>
                      </a:path>
                    </a:pathLst>
                  </a:custGeom>
                  <a:grpFill/>
                  <a:ln w="6350" cap="rnd">
                    <a:solidFill>
                      <a:sysClr val="window" lastClr="FFFFFF">
                        <a:lumMod val="50000"/>
                        <a:lumOff val="50000"/>
                      </a:sys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2" name="Freeform 246"/>
                  <p:cNvSpPr>
                    <a:spLocks/>
                  </p:cNvSpPr>
                  <p:nvPr/>
                </p:nvSpPr>
                <p:spPr bwMode="auto">
                  <a:xfrm>
                    <a:off x="826" y="2496"/>
                    <a:ext cx="23" cy="23"/>
                  </a:xfrm>
                  <a:custGeom>
                    <a:avLst/>
                    <a:gdLst>
                      <a:gd name="T0" fmla="*/ 1 w 23"/>
                      <a:gd name="T1" fmla="*/ 0 h 23"/>
                      <a:gd name="T2" fmla="*/ 0 w 23"/>
                      <a:gd name="T3" fmla="*/ 6 h 23"/>
                      <a:gd name="T4" fmla="*/ 6 w 23"/>
                      <a:gd name="T5" fmla="*/ 7 h 23"/>
                      <a:gd name="T6" fmla="*/ 11 w 23"/>
                      <a:gd name="T7" fmla="*/ 22 h 23"/>
                      <a:gd name="T8" fmla="*/ 22 w 23"/>
                      <a:gd name="T9" fmla="*/ 20 h 23"/>
                      <a:gd name="T10" fmla="*/ 18 w 23"/>
                      <a:gd name="T11" fmla="*/ 12 h 23"/>
                      <a:gd name="T12" fmla="*/ 1 w 23"/>
                      <a:gd name="T13" fmla="*/ 0 h 2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3"/>
                      <a:gd name="T22" fmla="*/ 0 h 23"/>
                      <a:gd name="T23" fmla="*/ 23 w 23"/>
                      <a:gd name="T24" fmla="*/ 23 h 2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3" h="23">
                        <a:moveTo>
                          <a:pt x="1" y="0"/>
                        </a:moveTo>
                        <a:lnTo>
                          <a:pt x="0" y="6"/>
                        </a:lnTo>
                        <a:lnTo>
                          <a:pt x="6" y="7"/>
                        </a:lnTo>
                        <a:lnTo>
                          <a:pt x="11" y="22"/>
                        </a:lnTo>
                        <a:lnTo>
                          <a:pt x="22" y="20"/>
                        </a:lnTo>
                        <a:lnTo>
                          <a:pt x="18" y="12"/>
                        </a:lnTo>
                        <a:lnTo>
                          <a:pt x="1" y="0"/>
                        </a:lnTo>
                      </a:path>
                    </a:pathLst>
                  </a:custGeom>
                  <a:grpFill/>
                  <a:ln w="6350" cap="rnd">
                    <a:solidFill>
                      <a:sysClr val="window" lastClr="FFFFFF">
                        <a:lumMod val="50000"/>
                        <a:lumOff val="50000"/>
                      </a:sys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3" name="Freeform 247"/>
                  <p:cNvSpPr>
                    <a:spLocks/>
                  </p:cNvSpPr>
                  <p:nvPr/>
                </p:nvSpPr>
                <p:spPr bwMode="auto">
                  <a:xfrm>
                    <a:off x="815" y="2544"/>
                    <a:ext cx="23" cy="25"/>
                  </a:xfrm>
                  <a:custGeom>
                    <a:avLst/>
                    <a:gdLst>
                      <a:gd name="T0" fmla="*/ 0 w 23"/>
                      <a:gd name="T1" fmla="*/ 0 h 25"/>
                      <a:gd name="T2" fmla="*/ 10 w 23"/>
                      <a:gd name="T3" fmla="*/ 24 h 25"/>
                      <a:gd name="T4" fmla="*/ 22 w 23"/>
                      <a:gd name="T5" fmla="*/ 24 h 25"/>
                      <a:gd name="T6" fmla="*/ 0 w 23"/>
                      <a:gd name="T7" fmla="*/ 0 h 2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3"/>
                      <a:gd name="T13" fmla="*/ 0 h 25"/>
                      <a:gd name="T14" fmla="*/ 23 w 23"/>
                      <a:gd name="T15" fmla="*/ 25 h 25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3" h="25">
                        <a:moveTo>
                          <a:pt x="0" y="0"/>
                        </a:moveTo>
                        <a:lnTo>
                          <a:pt x="10" y="24"/>
                        </a:lnTo>
                        <a:lnTo>
                          <a:pt x="22" y="24"/>
                        </a:lnTo>
                        <a:lnTo>
                          <a:pt x="0" y="0"/>
                        </a:lnTo>
                      </a:path>
                    </a:pathLst>
                  </a:custGeom>
                  <a:grpFill/>
                  <a:ln w="6350" cap="rnd">
                    <a:solidFill>
                      <a:sysClr val="window" lastClr="FFFFFF">
                        <a:lumMod val="50000"/>
                        <a:lumOff val="50000"/>
                      </a:sys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34" name="Freeform 248"/>
                <p:cNvSpPr>
                  <a:spLocks/>
                </p:cNvSpPr>
                <p:nvPr/>
              </p:nvSpPr>
              <p:spPr bwMode="auto">
                <a:xfrm>
                  <a:off x="3069628" y="2898600"/>
                  <a:ext cx="968375" cy="709613"/>
                </a:xfrm>
                <a:custGeom>
                  <a:avLst/>
                  <a:gdLst>
                    <a:gd name="T0" fmla="*/ 2147483647 w 613"/>
                    <a:gd name="T1" fmla="*/ 2147483647 h 481"/>
                    <a:gd name="T2" fmla="*/ 2147483647 w 613"/>
                    <a:gd name="T3" fmla="*/ 2147483647 h 481"/>
                    <a:gd name="T4" fmla="*/ 2147483647 w 613"/>
                    <a:gd name="T5" fmla="*/ 2147483647 h 481"/>
                    <a:gd name="T6" fmla="*/ 2147483647 w 613"/>
                    <a:gd name="T7" fmla="*/ 2147483647 h 481"/>
                    <a:gd name="T8" fmla="*/ 2147483647 w 613"/>
                    <a:gd name="T9" fmla="*/ 2147483647 h 481"/>
                    <a:gd name="T10" fmla="*/ 2147483647 w 613"/>
                    <a:gd name="T11" fmla="*/ 2147483647 h 481"/>
                    <a:gd name="T12" fmla="*/ 2147483647 w 613"/>
                    <a:gd name="T13" fmla="*/ 2147483647 h 481"/>
                    <a:gd name="T14" fmla="*/ 2147483647 w 613"/>
                    <a:gd name="T15" fmla="*/ 2147483647 h 481"/>
                    <a:gd name="T16" fmla="*/ 2147483647 w 613"/>
                    <a:gd name="T17" fmla="*/ 2147483647 h 481"/>
                    <a:gd name="T18" fmla="*/ 2147483647 w 613"/>
                    <a:gd name="T19" fmla="*/ 2147483647 h 481"/>
                    <a:gd name="T20" fmla="*/ 2147483647 w 613"/>
                    <a:gd name="T21" fmla="*/ 2147483647 h 481"/>
                    <a:gd name="T22" fmla="*/ 2147483647 w 613"/>
                    <a:gd name="T23" fmla="*/ 2147483647 h 481"/>
                    <a:gd name="T24" fmla="*/ 2147483647 w 613"/>
                    <a:gd name="T25" fmla="*/ 2147483647 h 481"/>
                    <a:gd name="T26" fmla="*/ 2147483647 w 613"/>
                    <a:gd name="T27" fmla="*/ 2147483647 h 481"/>
                    <a:gd name="T28" fmla="*/ 2147483647 w 613"/>
                    <a:gd name="T29" fmla="*/ 2147483647 h 481"/>
                    <a:gd name="T30" fmla="*/ 2147483647 w 613"/>
                    <a:gd name="T31" fmla="*/ 2147483647 h 481"/>
                    <a:gd name="T32" fmla="*/ 2147483647 w 613"/>
                    <a:gd name="T33" fmla="*/ 2147483647 h 481"/>
                    <a:gd name="T34" fmla="*/ 2147483647 w 613"/>
                    <a:gd name="T35" fmla="*/ 2147483647 h 481"/>
                    <a:gd name="T36" fmla="*/ 2147483647 w 613"/>
                    <a:gd name="T37" fmla="*/ 2147483647 h 481"/>
                    <a:gd name="T38" fmla="*/ 2147483647 w 613"/>
                    <a:gd name="T39" fmla="*/ 2147483647 h 481"/>
                    <a:gd name="T40" fmla="*/ 2147483647 w 613"/>
                    <a:gd name="T41" fmla="*/ 2147483647 h 481"/>
                    <a:gd name="T42" fmla="*/ 2147483647 w 613"/>
                    <a:gd name="T43" fmla="*/ 2147483647 h 481"/>
                    <a:gd name="T44" fmla="*/ 2147483647 w 613"/>
                    <a:gd name="T45" fmla="*/ 2147483647 h 481"/>
                    <a:gd name="T46" fmla="*/ 2147483647 w 613"/>
                    <a:gd name="T47" fmla="*/ 2147483647 h 481"/>
                    <a:gd name="T48" fmla="*/ 2147483647 w 613"/>
                    <a:gd name="T49" fmla="*/ 2147483647 h 481"/>
                    <a:gd name="T50" fmla="*/ 0 w 613"/>
                    <a:gd name="T51" fmla="*/ 2147483647 h 481"/>
                    <a:gd name="T52" fmla="*/ 2147483647 w 613"/>
                    <a:gd name="T53" fmla="*/ 2147483647 h 481"/>
                    <a:gd name="T54" fmla="*/ 2147483647 w 613"/>
                    <a:gd name="T55" fmla="*/ 2147483647 h 481"/>
                    <a:gd name="T56" fmla="*/ 2147483647 w 613"/>
                    <a:gd name="T57" fmla="*/ 2147483647 h 481"/>
                    <a:gd name="T58" fmla="*/ 2147483647 w 613"/>
                    <a:gd name="T59" fmla="*/ 2147483647 h 481"/>
                    <a:gd name="T60" fmla="*/ 2147483647 w 613"/>
                    <a:gd name="T61" fmla="*/ 2147483647 h 481"/>
                    <a:gd name="T62" fmla="*/ 2147483647 w 613"/>
                    <a:gd name="T63" fmla="*/ 2147483647 h 481"/>
                    <a:gd name="T64" fmla="*/ 2147483647 w 613"/>
                    <a:gd name="T65" fmla="*/ 2147483647 h 481"/>
                    <a:gd name="T66" fmla="*/ 2147483647 w 613"/>
                    <a:gd name="T67" fmla="*/ 2147483647 h 481"/>
                    <a:gd name="T68" fmla="*/ 2147483647 w 613"/>
                    <a:gd name="T69" fmla="*/ 2147483647 h 481"/>
                    <a:gd name="T70" fmla="*/ 2147483647 w 613"/>
                    <a:gd name="T71" fmla="*/ 2147483647 h 481"/>
                    <a:gd name="T72" fmla="*/ 2147483647 w 613"/>
                    <a:gd name="T73" fmla="*/ 2147483647 h 481"/>
                    <a:gd name="T74" fmla="*/ 2147483647 w 613"/>
                    <a:gd name="T75" fmla="*/ 2147483647 h 481"/>
                    <a:gd name="T76" fmla="*/ 2147483647 w 613"/>
                    <a:gd name="T77" fmla="*/ 2147483647 h 481"/>
                    <a:gd name="T78" fmla="*/ 2147483647 w 613"/>
                    <a:gd name="T79" fmla="*/ 2147483647 h 481"/>
                    <a:gd name="T80" fmla="*/ 2147483647 w 613"/>
                    <a:gd name="T81" fmla="*/ 2147483647 h 481"/>
                    <a:gd name="T82" fmla="*/ 2147483647 w 613"/>
                    <a:gd name="T83" fmla="*/ 2147483647 h 481"/>
                    <a:gd name="T84" fmla="*/ 2147483647 w 613"/>
                    <a:gd name="T85" fmla="*/ 2147483647 h 481"/>
                    <a:gd name="T86" fmla="*/ 2147483647 w 613"/>
                    <a:gd name="T87" fmla="*/ 2147483647 h 481"/>
                    <a:gd name="T88" fmla="*/ 2147483647 w 613"/>
                    <a:gd name="T89" fmla="*/ 2147483647 h 481"/>
                    <a:gd name="T90" fmla="*/ 2147483647 w 613"/>
                    <a:gd name="T91" fmla="*/ 2147483647 h 481"/>
                    <a:gd name="T92" fmla="*/ 2147483647 w 613"/>
                    <a:gd name="T93" fmla="*/ 2147483647 h 481"/>
                    <a:gd name="T94" fmla="*/ 2147483647 w 613"/>
                    <a:gd name="T95" fmla="*/ 2147483647 h 481"/>
                    <a:gd name="T96" fmla="*/ 2147483647 w 613"/>
                    <a:gd name="T97" fmla="*/ 2147483647 h 481"/>
                    <a:gd name="T98" fmla="*/ 2147483647 w 613"/>
                    <a:gd name="T99" fmla="*/ 2147483647 h 481"/>
                    <a:gd name="T100" fmla="*/ 2147483647 w 613"/>
                    <a:gd name="T101" fmla="*/ 2147483647 h 481"/>
                    <a:gd name="T102" fmla="*/ 2147483647 w 613"/>
                    <a:gd name="T103" fmla="*/ 2147483647 h 481"/>
                    <a:gd name="T104" fmla="*/ 2147483647 w 613"/>
                    <a:gd name="T105" fmla="*/ 2147483647 h 481"/>
                    <a:gd name="T106" fmla="*/ 2147483647 w 613"/>
                    <a:gd name="T107" fmla="*/ 2147483647 h 481"/>
                    <a:gd name="T108" fmla="*/ 2147483647 w 613"/>
                    <a:gd name="T109" fmla="*/ 2147483647 h 481"/>
                    <a:gd name="T110" fmla="*/ 2147483647 w 613"/>
                    <a:gd name="T111" fmla="*/ 2147483647 h 481"/>
                    <a:gd name="T112" fmla="*/ 2147483647 w 613"/>
                    <a:gd name="T113" fmla="*/ 2147483647 h 481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613"/>
                    <a:gd name="T172" fmla="*/ 0 h 481"/>
                    <a:gd name="T173" fmla="*/ 613 w 613"/>
                    <a:gd name="T174" fmla="*/ 481 h 481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613" h="481">
                      <a:moveTo>
                        <a:pt x="606" y="198"/>
                      </a:moveTo>
                      <a:lnTo>
                        <a:pt x="606" y="199"/>
                      </a:lnTo>
                      <a:lnTo>
                        <a:pt x="605" y="206"/>
                      </a:lnTo>
                      <a:lnTo>
                        <a:pt x="605" y="220"/>
                      </a:lnTo>
                      <a:lnTo>
                        <a:pt x="603" y="246"/>
                      </a:lnTo>
                      <a:lnTo>
                        <a:pt x="603" y="252"/>
                      </a:lnTo>
                      <a:lnTo>
                        <a:pt x="603" y="256"/>
                      </a:lnTo>
                      <a:lnTo>
                        <a:pt x="603" y="260"/>
                      </a:lnTo>
                      <a:lnTo>
                        <a:pt x="602" y="283"/>
                      </a:lnTo>
                      <a:lnTo>
                        <a:pt x="602" y="294"/>
                      </a:lnTo>
                      <a:lnTo>
                        <a:pt x="600" y="301"/>
                      </a:lnTo>
                      <a:lnTo>
                        <a:pt x="600" y="303"/>
                      </a:lnTo>
                      <a:lnTo>
                        <a:pt x="600" y="321"/>
                      </a:lnTo>
                      <a:lnTo>
                        <a:pt x="600" y="330"/>
                      </a:lnTo>
                      <a:lnTo>
                        <a:pt x="600" y="341"/>
                      </a:lnTo>
                      <a:lnTo>
                        <a:pt x="599" y="356"/>
                      </a:lnTo>
                      <a:lnTo>
                        <a:pt x="599" y="370"/>
                      </a:lnTo>
                      <a:lnTo>
                        <a:pt x="598" y="398"/>
                      </a:lnTo>
                      <a:lnTo>
                        <a:pt x="598" y="409"/>
                      </a:lnTo>
                      <a:lnTo>
                        <a:pt x="598" y="410"/>
                      </a:lnTo>
                      <a:lnTo>
                        <a:pt x="596" y="424"/>
                      </a:lnTo>
                      <a:lnTo>
                        <a:pt x="596" y="436"/>
                      </a:lnTo>
                      <a:lnTo>
                        <a:pt x="596" y="452"/>
                      </a:lnTo>
                      <a:lnTo>
                        <a:pt x="595" y="466"/>
                      </a:lnTo>
                      <a:lnTo>
                        <a:pt x="594" y="480"/>
                      </a:lnTo>
                      <a:lnTo>
                        <a:pt x="545" y="478"/>
                      </a:lnTo>
                      <a:lnTo>
                        <a:pt x="534" y="475"/>
                      </a:lnTo>
                      <a:lnTo>
                        <a:pt x="513" y="475"/>
                      </a:lnTo>
                      <a:lnTo>
                        <a:pt x="506" y="475"/>
                      </a:lnTo>
                      <a:lnTo>
                        <a:pt x="487" y="474"/>
                      </a:lnTo>
                      <a:lnTo>
                        <a:pt x="481" y="474"/>
                      </a:lnTo>
                      <a:lnTo>
                        <a:pt x="427" y="471"/>
                      </a:lnTo>
                      <a:lnTo>
                        <a:pt x="397" y="470"/>
                      </a:lnTo>
                      <a:lnTo>
                        <a:pt x="348" y="467"/>
                      </a:lnTo>
                      <a:lnTo>
                        <a:pt x="329" y="464"/>
                      </a:lnTo>
                      <a:lnTo>
                        <a:pt x="324" y="464"/>
                      </a:lnTo>
                      <a:lnTo>
                        <a:pt x="282" y="461"/>
                      </a:lnTo>
                      <a:lnTo>
                        <a:pt x="279" y="461"/>
                      </a:lnTo>
                      <a:lnTo>
                        <a:pt x="268" y="460"/>
                      </a:lnTo>
                      <a:lnTo>
                        <a:pt x="257" y="459"/>
                      </a:lnTo>
                      <a:lnTo>
                        <a:pt x="218" y="457"/>
                      </a:lnTo>
                      <a:lnTo>
                        <a:pt x="137" y="449"/>
                      </a:lnTo>
                      <a:lnTo>
                        <a:pt x="134" y="448"/>
                      </a:lnTo>
                      <a:lnTo>
                        <a:pt x="132" y="448"/>
                      </a:lnTo>
                      <a:lnTo>
                        <a:pt x="131" y="448"/>
                      </a:lnTo>
                      <a:lnTo>
                        <a:pt x="77" y="442"/>
                      </a:lnTo>
                      <a:lnTo>
                        <a:pt x="56" y="441"/>
                      </a:lnTo>
                      <a:lnTo>
                        <a:pt x="31" y="438"/>
                      </a:lnTo>
                      <a:lnTo>
                        <a:pt x="24" y="438"/>
                      </a:lnTo>
                      <a:lnTo>
                        <a:pt x="0" y="435"/>
                      </a:lnTo>
                      <a:lnTo>
                        <a:pt x="5" y="382"/>
                      </a:lnTo>
                      <a:lnTo>
                        <a:pt x="6" y="381"/>
                      </a:lnTo>
                      <a:lnTo>
                        <a:pt x="8" y="353"/>
                      </a:lnTo>
                      <a:lnTo>
                        <a:pt x="11" y="338"/>
                      </a:lnTo>
                      <a:lnTo>
                        <a:pt x="11" y="326"/>
                      </a:lnTo>
                      <a:lnTo>
                        <a:pt x="13" y="309"/>
                      </a:lnTo>
                      <a:lnTo>
                        <a:pt x="13" y="307"/>
                      </a:lnTo>
                      <a:lnTo>
                        <a:pt x="13" y="296"/>
                      </a:lnTo>
                      <a:lnTo>
                        <a:pt x="16" y="271"/>
                      </a:lnTo>
                      <a:lnTo>
                        <a:pt x="19" y="244"/>
                      </a:lnTo>
                      <a:lnTo>
                        <a:pt x="23" y="217"/>
                      </a:lnTo>
                      <a:lnTo>
                        <a:pt x="27" y="177"/>
                      </a:lnTo>
                      <a:lnTo>
                        <a:pt x="29" y="163"/>
                      </a:lnTo>
                      <a:lnTo>
                        <a:pt x="30" y="149"/>
                      </a:lnTo>
                      <a:lnTo>
                        <a:pt x="30" y="145"/>
                      </a:lnTo>
                      <a:lnTo>
                        <a:pt x="33" y="122"/>
                      </a:lnTo>
                      <a:lnTo>
                        <a:pt x="34" y="109"/>
                      </a:lnTo>
                      <a:lnTo>
                        <a:pt x="37" y="84"/>
                      </a:lnTo>
                      <a:lnTo>
                        <a:pt x="40" y="61"/>
                      </a:lnTo>
                      <a:lnTo>
                        <a:pt x="42" y="40"/>
                      </a:lnTo>
                      <a:lnTo>
                        <a:pt x="42" y="38"/>
                      </a:lnTo>
                      <a:lnTo>
                        <a:pt x="44" y="27"/>
                      </a:lnTo>
                      <a:lnTo>
                        <a:pt x="45" y="13"/>
                      </a:lnTo>
                      <a:lnTo>
                        <a:pt x="47" y="0"/>
                      </a:lnTo>
                      <a:lnTo>
                        <a:pt x="66" y="2"/>
                      </a:lnTo>
                      <a:lnTo>
                        <a:pt x="117" y="6"/>
                      </a:lnTo>
                      <a:lnTo>
                        <a:pt x="138" y="9"/>
                      </a:lnTo>
                      <a:lnTo>
                        <a:pt x="160" y="12"/>
                      </a:lnTo>
                      <a:lnTo>
                        <a:pt x="182" y="13"/>
                      </a:lnTo>
                      <a:lnTo>
                        <a:pt x="186" y="13"/>
                      </a:lnTo>
                      <a:lnTo>
                        <a:pt x="220" y="16"/>
                      </a:lnTo>
                      <a:lnTo>
                        <a:pt x="222" y="18"/>
                      </a:lnTo>
                      <a:lnTo>
                        <a:pt x="252" y="19"/>
                      </a:lnTo>
                      <a:lnTo>
                        <a:pt x="263" y="22"/>
                      </a:lnTo>
                      <a:lnTo>
                        <a:pt x="267" y="22"/>
                      </a:lnTo>
                      <a:lnTo>
                        <a:pt x="270" y="22"/>
                      </a:lnTo>
                      <a:lnTo>
                        <a:pt x="275" y="22"/>
                      </a:lnTo>
                      <a:lnTo>
                        <a:pt x="278" y="22"/>
                      </a:lnTo>
                      <a:lnTo>
                        <a:pt x="286" y="23"/>
                      </a:lnTo>
                      <a:lnTo>
                        <a:pt x="337" y="27"/>
                      </a:lnTo>
                      <a:lnTo>
                        <a:pt x="351" y="29"/>
                      </a:lnTo>
                      <a:lnTo>
                        <a:pt x="353" y="29"/>
                      </a:lnTo>
                      <a:lnTo>
                        <a:pt x="362" y="29"/>
                      </a:lnTo>
                      <a:lnTo>
                        <a:pt x="378" y="30"/>
                      </a:lnTo>
                      <a:lnTo>
                        <a:pt x="383" y="30"/>
                      </a:lnTo>
                      <a:lnTo>
                        <a:pt x="402" y="30"/>
                      </a:lnTo>
                      <a:lnTo>
                        <a:pt x="450" y="34"/>
                      </a:lnTo>
                      <a:lnTo>
                        <a:pt x="484" y="36"/>
                      </a:lnTo>
                      <a:lnTo>
                        <a:pt x="488" y="36"/>
                      </a:lnTo>
                      <a:lnTo>
                        <a:pt x="504" y="37"/>
                      </a:lnTo>
                      <a:lnTo>
                        <a:pt x="563" y="40"/>
                      </a:lnTo>
                      <a:lnTo>
                        <a:pt x="566" y="40"/>
                      </a:lnTo>
                      <a:lnTo>
                        <a:pt x="612" y="43"/>
                      </a:lnTo>
                      <a:lnTo>
                        <a:pt x="610" y="69"/>
                      </a:lnTo>
                      <a:lnTo>
                        <a:pt x="610" y="76"/>
                      </a:lnTo>
                      <a:lnTo>
                        <a:pt x="610" y="83"/>
                      </a:lnTo>
                      <a:lnTo>
                        <a:pt x="609" y="97"/>
                      </a:lnTo>
                      <a:lnTo>
                        <a:pt x="609" y="104"/>
                      </a:lnTo>
                      <a:lnTo>
                        <a:pt x="609" y="113"/>
                      </a:lnTo>
                      <a:lnTo>
                        <a:pt x="607" y="151"/>
                      </a:lnTo>
                      <a:lnTo>
                        <a:pt x="606" y="198"/>
                      </a:lnTo>
                    </a:path>
                  </a:pathLst>
                </a:custGeom>
                <a:solidFill>
                  <a:srgbClr val="67BD62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5" name="Freeform 249" descr="70%"/>
                <p:cNvSpPr>
                  <a:spLocks/>
                </p:cNvSpPr>
                <p:nvPr/>
              </p:nvSpPr>
              <p:spPr bwMode="auto">
                <a:xfrm>
                  <a:off x="2166340" y="1513507"/>
                  <a:ext cx="800100" cy="1198563"/>
                </a:xfrm>
                <a:custGeom>
                  <a:avLst/>
                  <a:gdLst>
                    <a:gd name="T0" fmla="*/ 122030262 w 507"/>
                    <a:gd name="T1" fmla="*/ 1152747033 h 815"/>
                    <a:gd name="T2" fmla="*/ 89655390 w 507"/>
                    <a:gd name="T3" fmla="*/ 1219791538 h 815"/>
                    <a:gd name="T4" fmla="*/ 54788713 w 507"/>
                    <a:gd name="T5" fmla="*/ 1375509091 h 815"/>
                    <a:gd name="T6" fmla="*/ 189271786 w 507"/>
                    <a:gd name="T7" fmla="*/ 1684782739 h 815"/>
                    <a:gd name="T8" fmla="*/ 468199036 w 507"/>
                    <a:gd name="T9" fmla="*/ 1730201645 h 815"/>
                    <a:gd name="T10" fmla="*/ 537930812 w 507"/>
                    <a:gd name="T11" fmla="*/ 1743177005 h 815"/>
                    <a:gd name="T12" fmla="*/ 722222045 w 507"/>
                    <a:gd name="T13" fmla="*/ 1766967370 h 815"/>
                    <a:gd name="T14" fmla="*/ 933907821 w 507"/>
                    <a:gd name="T15" fmla="*/ 1792921031 h 815"/>
                    <a:gd name="T16" fmla="*/ 946360656 w 507"/>
                    <a:gd name="T17" fmla="*/ 1797246151 h 815"/>
                    <a:gd name="T18" fmla="*/ 1055938033 w 507"/>
                    <a:gd name="T19" fmla="*/ 1808059686 h 815"/>
                    <a:gd name="T20" fmla="*/ 1150573902 w 507"/>
                    <a:gd name="T21" fmla="*/ 1818873221 h 815"/>
                    <a:gd name="T22" fmla="*/ 1168007240 w 507"/>
                    <a:gd name="T23" fmla="*/ 1695597744 h 815"/>
                    <a:gd name="T24" fmla="*/ 1187930830 w 507"/>
                    <a:gd name="T25" fmla="*/ 1576645917 h 815"/>
                    <a:gd name="T26" fmla="*/ 1195401584 w 507"/>
                    <a:gd name="T27" fmla="*/ 1505274453 h 815"/>
                    <a:gd name="T28" fmla="*/ 1212834923 w 507"/>
                    <a:gd name="T29" fmla="*/ 1399299456 h 815"/>
                    <a:gd name="T30" fmla="*/ 1222795929 w 507"/>
                    <a:gd name="T31" fmla="*/ 1308464585 h 815"/>
                    <a:gd name="T32" fmla="*/ 1230268261 w 507"/>
                    <a:gd name="T33" fmla="*/ 1219791538 h 815"/>
                    <a:gd name="T34" fmla="*/ 1202872339 w 507"/>
                    <a:gd name="T35" fmla="*/ 1180862518 h 815"/>
                    <a:gd name="T36" fmla="*/ 1180458497 w 507"/>
                    <a:gd name="T37" fmla="*/ 1152747033 h 815"/>
                    <a:gd name="T38" fmla="*/ 1153064153 w 507"/>
                    <a:gd name="T39" fmla="*/ 1198164468 h 815"/>
                    <a:gd name="T40" fmla="*/ 1018582683 w 507"/>
                    <a:gd name="T41" fmla="*/ 1176537398 h 815"/>
                    <a:gd name="T42" fmla="*/ 923946815 w 507"/>
                    <a:gd name="T43" fmla="*/ 1180862518 h 815"/>
                    <a:gd name="T44" fmla="*/ 894060641 w 507"/>
                    <a:gd name="T45" fmla="*/ 1211141299 h 815"/>
                    <a:gd name="T46" fmla="*/ 801914827 w 507"/>
                    <a:gd name="T47" fmla="*/ 1068399106 h 815"/>
                    <a:gd name="T48" fmla="*/ 677394363 w 507"/>
                    <a:gd name="T49" fmla="*/ 897541428 h 815"/>
                    <a:gd name="T50" fmla="*/ 692337450 w 507"/>
                    <a:gd name="T51" fmla="*/ 657475765 h 815"/>
                    <a:gd name="T52" fmla="*/ 712261039 w 507"/>
                    <a:gd name="T53" fmla="*/ 625035159 h 815"/>
                    <a:gd name="T54" fmla="*/ 659961024 w 507"/>
                    <a:gd name="T55" fmla="*/ 620710040 h 815"/>
                    <a:gd name="T56" fmla="*/ 652490270 w 507"/>
                    <a:gd name="T57" fmla="*/ 596919674 h 815"/>
                    <a:gd name="T58" fmla="*/ 637547183 w 507"/>
                    <a:gd name="T59" fmla="*/ 590431259 h 815"/>
                    <a:gd name="T60" fmla="*/ 560344653 w 507"/>
                    <a:gd name="T61" fmla="*/ 456340777 h 815"/>
                    <a:gd name="T62" fmla="*/ 520497473 w 507"/>
                    <a:gd name="T63" fmla="*/ 395783215 h 815"/>
                    <a:gd name="T64" fmla="*/ 468199036 w 507"/>
                    <a:gd name="T65" fmla="*/ 263855937 h 815"/>
                    <a:gd name="T66" fmla="*/ 488122626 w 507"/>
                    <a:gd name="T67" fmla="*/ 151392478 h 815"/>
                    <a:gd name="T68" fmla="*/ 508046216 w 507"/>
                    <a:gd name="T69" fmla="*/ 56230994 h 815"/>
                    <a:gd name="T70" fmla="*/ 341188222 w 507"/>
                    <a:gd name="T71" fmla="*/ 0 h 815"/>
                    <a:gd name="T72" fmla="*/ 328735386 w 507"/>
                    <a:gd name="T73" fmla="*/ 32440617 h 815"/>
                    <a:gd name="T74" fmla="*/ 288888207 w 507"/>
                    <a:gd name="T75" fmla="*/ 218438501 h 815"/>
                    <a:gd name="T76" fmla="*/ 288888207 w 507"/>
                    <a:gd name="T77" fmla="*/ 235740451 h 815"/>
                    <a:gd name="T78" fmla="*/ 256513359 w 507"/>
                    <a:gd name="T79" fmla="*/ 380644469 h 815"/>
                    <a:gd name="T80" fmla="*/ 246552353 w 507"/>
                    <a:gd name="T81" fmla="*/ 434713707 h 815"/>
                    <a:gd name="T82" fmla="*/ 216666180 w 507"/>
                    <a:gd name="T83" fmla="*/ 575291133 h 815"/>
                    <a:gd name="T84" fmla="*/ 209195425 w 507"/>
                    <a:gd name="T85" fmla="*/ 612058329 h 815"/>
                    <a:gd name="T86" fmla="*/ 219156431 w 507"/>
                    <a:gd name="T87" fmla="*/ 720196621 h 815"/>
                    <a:gd name="T88" fmla="*/ 266474365 w 507"/>
                    <a:gd name="T89" fmla="*/ 778591071 h 815"/>
                    <a:gd name="T90" fmla="*/ 216666180 w 507"/>
                    <a:gd name="T91" fmla="*/ 884564597 h 815"/>
                    <a:gd name="T92" fmla="*/ 181801032 w 507"/>
                    <a:gd name="T93" fmla="*/ 945122159 h 815"/>
                    <a:gd name="T94" fmla="*/ 77202555 w 507"/>
                    <a:gd name="T95" fmla="*/ 1077049346 h 815"/>
                    <a:gd name="T96" fmla="*/ 117049759 w 507"/>
                    <a:gd name="T97" fmla="*/ 1120304957 h 815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507"/>
                    <a:gd name="T148" fmla="*/ 0 h 815"/>
                    <a:gd name="T149" fmla="*/ 507 w 507"/>
                    <a:gd name="T150" fmla="*/ 815 h 815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507" h="815">
                      <a:moveTo>
                        <a:pt x="52" y="511"/>
                      </a:moveTo>
                      <a:lnTo>
                        <a:pt x="49" y="515"/>
                      </a:lnTo>
                      <a:lnTo>
                        <a:pt x="41" y="539"/>
                      </a:lnTo>
                      <a:lnTo>
                        <a:pt x="38" y="542"/>
                      </a:lnTo>
                      <a:lnTo>
                        <a:pt x="36" y="546"/>
                      </a:lnTo>
                      <a:lnTo>
                        <a:pt x="33" y="560"/>
                      </a:lnTo>
                      <a:lnTo>
                        <a:pt x="31" y="571"/>
                      </a:lnTo>
                      <a:lnTo>
                        <a:pt x="22" y="615"/>
                      </a:lnTo>
                      <a:lnTo>
                        <a:pt x="0" y="739"/>
                      </a:lnTo>
                      <a:lnTo>
                        <a:pt x="4" y="740"/>
                      </a:lnTo>
                      <a:lnTo>
                        <a:pt x="76" y="754"/>
                      </a:lnTo>
                      <a:lnTo>
                        <a:pt x="156" y="768"/>
                      </a:lnTo>
                      <a:lnTo>
                        <a:pt x="178" y="771"/>
                      </a:lnTo>
                      <a:lnTo>
                        <a:pt x="191" y="773"/>
                      </a:lnTo>
                      <a:lnTo>
                        <a:pt x="214" y="777"/>
                      </a:lnTo>
                      <a:lnTo>
                        <a:pt x="217" y="777"/>
                      </a:lnTo>
                      <a:lnTo>
                        <a:pt x="219" y="779"/>
                      </a:lnTo>
                      <a:lnTo>
                        <a:pt x="234" y="780"/>
                      </a:lnTo>
                      <a:lnTo>
                        <a:pt x="257" y="786"/>
                      </a:lnTo>
                      <a:lnTo>
                        <a:pt x="296" y="790"/>
                      </a:lnTo>
                      <a:lnTo>
                        <a:pt x="317" y="793"/>
                      </a:lnTo>
                      <a:lnTo>
                        <a:pt x="381" y="801"/>
                      </a:lnTo>
                      <a:lnTo>
                        <a:pt x="381" y="802"/>
                      </a:lnTo>
                      <a:lnTo>
                        <a:pt x="382" y="802"/>
                      </a:lnTo>
                      <a:lnTo>
                        <a:pt x="386" y="804"/>
                      </a:lnTo>
                      <a:lnTo>
                        <a:pt x="396" y="804"/>
                      </a:lnTo>
                      <a:lnTo>
                        <a:pt x="415" y="807"/>
                      </a:lnTo>
                      <a:lnTo>
                        <a:pt x="433" y="809"/>
                      </a:lnTo>
                      <a:lnTo>
                        <a:pt x="439" y="811"/>
                      </a:lnTo>
                      <a:lnTo>
                        <a:pt x="440" y="811"/>
                      </a:lnTo>
                      <a:lnTo>
                        <a:pt x="471" y="814"/>
                      </a:lnTo>
                      <a:lnTo>
                        <a:pt x="472" y="801"/>
                      </a:lnTo>
                      <a:lnTo>
                        <a:pt x="478" y="764"/>
                      </a:lnTo>
                      <a:lnTo>
                        <a:pt x="478" y="759"/>
                      </a:lnTo>
                      <a:lnTo>
                        <a:pt x="482" y="733"/>
                      </a:lnTo>
                      <a:lnTo>
                        <a:pt x="485" y="707"/>
                      </a:lnTo>
                      <a:lnTo>
                        <a:pt x="486" y="705"/>
                      </a:lnTo>
                      <a:lnTo>
                        <a:pt x="486" y="700"/>
                      </a:lnTo>
                      <a:lnTo>
                        <a:pt x="489" y="680"/>
                      </a:lnTo>
                      <a:lnTo>
                        <a:pt x="489" y="673"/>
                      </a:lnTo>
                      <a:lnTo>
                        <a:pt x="492" y="658"/>
                      </a:lnTo>
                      <a:lnTo>
                        <a:pt x="492" y="653"/>
                      </a:lnTo>
                      <a:lnTo>
                        <a:pt x="496" y="626"/>
                      </a:lnTo>
                      <a:lnTo>
                        <a:pt x="497" y="612"/>
                      </a:lnTo>
                      <a:lnTo>
                        <a:pt x="499" y="600"/>
                      </a:lnTo>
                      <a:lnTo>
                        <a:pt x="500" y="585"/>
                      </a:lnTo>
                      <a:lnTo>
                        <a:pt x="503" y="572"/>
                      </a:lnTo>
                      <a:lnTo>
                        <a:pt x="506" y="549"/>
                      </a:lnTo>
                      <a:lnTo>
                        <a:pt x="503" y="546"/>
                      </a:lnTo>
                      <a:lnTo>
                        <a:pt x="501" y="546"/>
                      </a:lnTo>
                      <a:lnTo>
                        <a:pt x="500" y="544"/>
                      </a:lnTo>
                      <a:lnTo>
                        <a:pt x="492" y="528"/>
                      </a:lnTo>
                      <a:lnTo>
                        <a:pt x="483" y="515"/>
                      </a:lnTo>
                      <a:lnTo>
                        <a:pt x="476" y="520"/>
                      </a:lnTo>
                      <a:lnTo>
                        <a:pt x="472" y="525"/>
                      </a:lnTo>
                      <a:lnTo>
                        <a:pt x="472" y="536"/>
                      </a:lnTo>
                      <a:lnTo>
                        <a:pt x="463" y="535"/>
                      </a:lnTo>
                      <a:lnTo>
                        <a:pt x="424" y="532"/>
                      </a:lnTo>
                      <a:lnTo>
                        <a:pt x="415" y="526"/>
                      </a:lnTo>
                      <a:lnTo>
                        <a:pt x="406" y="532"/>
                      </a:lnTo>
                      <a:lnTo>
                        <a:pt x="393" y="535"/>
                      </a:lnTo>
                      <a:lnTo>
                        <a:pt x="377" y="528"/>
                      </a:lnTo>
                      <a:lnTo>
                        <a:pt x="367" y="535"/>
                      </a:lnTo>
                      <a:lnTo>
                        <a:pt x="368" y="540"/>
                      </a:lnTo>
                      <a:lnTo>
                        <a:pt x="365" y="542"/>
                      </a:lnTo>
                      <a:lnTo>
                        <a:pt x="356" y="531"/>
                      </a:lnTo>
                      <a:lnTo>
                        <a:pt x="350" y="496"/>
                      </a:lnTo>
                      <a:lnTo>
                        <a:pt x="328" y="479"/>
                      </a:lnTo>
                      <a:lnTo>
                        <a:pt x="331" y="465"/>
                      </a:lnTo>
                      <a:lnTo>
                        <a:pt x="304" y="386"/>
                      </a:lnTo>
                      <a:lnTo>
                        <a:pt x="278" y="402"/>
                      </a:lnTo>
                      <a:lnTo>
                        <a:pt x="268" y="402"/>
                      </a:lnTo>
                      <a:lnTo>
                        <a:pt x="255" y="393"/>
                      </a:lnTo>
                      <a:lnTo>
                        <a:pt x="284" y="295"/>
                      </a:lnTo>
                      <a:lnTo>
                        <a:pt x="286" y="295"/>
                      </a:lnTo>
                      <a:lnTo>
                        <a:pt x="292" y="284"/>
                      </a:lnTo>
                      <a:lnTo>
                        <a:pt x="292" y="280"/>
                      </a:lnTo>
                      <a:lnTo>
                        <a:pt x="288" y="278"/>
                      </a:lnTo>
                      <a:lnTo>
                        <a:pt x="280" y="280"/>
                      </a:lnTo>
                      <a:lnTo>
                        <a:pt x="271" y="278"/>
                      </a:lnTo>
                      <a:lnTo>
                        <a:pt x="270" y="275"/>
                      </a:lnTo>
                      <a:lnTo>
                        <a:pt x="271" y="270"/>
                      </a:lnTo>
                      <a:lnTo>
                        <a:pt x="268" y="267"/>
                      </a:lnTo>
                      <a:lnTo>
                        <a:pt x="260" y="270"/>
                      </a:lnTo>
                      <a:lnTo>
                        <a:pt x="259" y="269"/>
                      </a:lnTo>
                      <a:lnTo>
                        <a:pt x="262" y="264"/>
                      </a:lnTo>
                      <a:lnTo>
                        <a:pt x="250" y="244"/>
                      </a:lnTo>
                      <a:lnTo>
                        <a:pt x="243" y="234"/>
                      </a:lnTo>
                      <a:lnTo>
                        <a:pt x="228" y="205"/>
                      </a:lnTo>
                      <a:lnTo>
                        <a:pt x="219" y="199"/>
                      </a:lnTo>
                      <a:lnTo>
                        <a:pt x="202" y="180"/>
                      </a:lnTo>
                      <a:lnTo>
                        <a:pt x="212" y="177"/>
                      </a:lnTo>
                      <a:lnTo>
                        <a:pt x="203" y="169"/>
                      </a:lnTo>
                      <a:lnTo>
                        <a:pt x="207" y="151"/>
                      </a:lnTo>
                      <a:lnTo>
                        <a:pt x="191" y="119"/>
                      </a:lnTo>
                      <a:lnTo>
                        <a:pt x="191" y="117"/>
                      </a:lnTo>
                      <a:lnTo>
                        <a:pt x="195" y="94"/>
                      </a:lnTo>
                      <a:lnTo>
                        <a:pt x="199" y="67"/>
                      </a:lnTo>
                      <a:lnTo>
                        <a:pt x="201" y="65"/>
                      </a:lnTo>
                      <a:lnTo>
                        <a:pt x="201" y="63"/>
                      </a:lnTo>
                      <a:lnTo>
                        <a:pt x="207" y="26"/>
                      </a:lnTo>
                      <a:lnTo>
                        <a:pt x="209" y="15"/>
                      </a:lnTo>
                      <a:lnTo>
                        <a:pt x="210" y="12"/>
                      </a:lnTo>
                      <a:lnTo>
                        <a:pt x="140" y="0"/>
                      </a:lnTo>
                      <a:lnTo>
                        <a:pt x="138" y="4"/>
                      </a:lnTo>
                      <a:lnTo>
                        <a:pt x="138" y="8"/>
                      </a:lnTo>
                      <a:lnTo>
                        <a:pt x="135" y="15"/>
                      </a:lnTo>
                      <a:lnTo>
                        <a:pt x="124" y="74"/>
                      </a:lnTo>
                      <a:lnTo>
                        <a:pt x="121" y="91"/>
                      </a:lnTo>
                      <a:lnTo>
                        <a:pt x="119" y="98"/>
                      </a:lnTo>
                      <a:lnTo>
                        <a:pt x="119" y="102"/>
                      </a:lnTo>
                      <a:lnTo>
                        <a:pt x="119" y="104"/>
                      </a:lnTo>
                      <a:lnTo>
                        <a:pt x="119" y="106"/>
                      </a:lnTo>
                      <a:lnTo>
                        <a:pt x="115" y="130"/>
                      </a:lnTo>
                      <a:lnTo>
                        <a:pt x="112" y="142"/>
                      </a:lnTo>
                      <a:lnTo>
                        <a:pt x="106" y="170"/>
                      </a:lnTo>
                      <a:lnTo>
                        <a:pt x="105" y="181"/>
                      </a:lnTo>
                      <a:lnTo>
                        <a:pt x="103" y="183"/>
                      </a:lnTo>
                      <a:lnTo>
                        <a:pt x="102" y="195"/>
                      </a:lnTo>
                      <a:lnTo>
                        <a:pt x="94" y="235"/>
                      </a:lnTo>
                      <a:lnTo>
                        <a:pt x="92" y="241"/>
                      </a:lnTo>
                      <a:lnTo>
                        <a:pt x="90" y="257"/>
                      </a:lnTo>
                      <a:lnTo>
                        <a:pt x="88" y="262"/>
                      </a:lnTo>
                      <a:lnTo>
                        <a:pt x="87" y="269"/>
                      </a:lnTo>
                      <a:lnTo>
                        <a:pt x="85" y="274"/>
                      </a:lnTo>
                      <a:lnTo>
                        <a:pt x="90" y="288"/>
                      </a:lnTo>
                      <a:lnTo>
                        <a:pt x="88" y="317"/>
                      </a:lnTo>
                      <a:lnTo>
                        <a:pt x="91" y="321"/>
                      </a:lnTo>
                      <a:lnTo>
                        <a:pt x="92" y="331"/>
                      </a:lnTo>
                      <a:lnTo>
                        <a:pt x="94" y="332"/>
                      </a:lnTo>
                      <a:lnTo>
                        <a:pt x="110" y="348"/>
                      </a:lnTo>
                      <a:lnTo>
                        <a:pt x="113" y="361"/>
                      </a:lnTo>
                      <a:lnTo>
                        <a:pt x="91" y="396"/>
                      </a:lnTo>
                      <a:lnTo>
                        <a:pt x="90" y="397"/>
                      </a:lnTo>
                      <a:lnTo>
                        <a:pt x="83" y="411"/>
                      </a:lnTo>
                      <a:lnTo>
                        <a:pt x="80" y="416"/>
                      </a:lnTo>
                      <a:lnTo>
                        <a:pt x="73" y="422"/>
                      </a:lnTo>
                      <a:lnTo>
                        <a:pt x="66" y="439"/>
                      </a:lnTo>
                      <a:lnTo>
                        <a:pt x="55" y="446"/>
                      </a:lnTo>
                      <a:lnTo>
                        <a:pt x="31" y="483"/>
                      </a:lnTo>
                      <a:lnTo>
                        <a:pt x="31" y="492"/>
                      </a:lnTo>
                      <a:lnTo>
                        <a:pt x="41" y="499"/>
                      </a:lnTo>
                      <a:lnTo>
                        <a:pt x="47" y="500"/>
                      </a:lnTo>
                      <a:lnTo>
                        <a:pt x="52" y="511"/>
                      </a:lnTo>
                    </a:path>
                  </a:pathLst>
                </a:custGeom>
                <a:solidFill>
                  <a:srgbClr val="A8DAA6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6" name="Freeform 250"/>
                <p:cNvSpPr>
                  <a:spLocks/>
                </p:cNvSpPr>
                <p:nvPr/>
              </p:nvSpPr>
              <p:spPr bwMode="auto">
                <a:xfrm>
                  <a:off x="2467965" y="1533350"/>
                  <a:ext cx="1395413" cy="787400"/>
                </a:xfrm>
                <a:custGeom>
                  <a:avLst/>
                  <a:gdLst>
                    <a:gd name="T0" fmla="*/ 2147483647 w 883"/>
                    <a:gd name="T1" fmla="*/ 2147483647 h 536"/>
                    <a:gd name="T2" fmla="*/ 2147483647 w 883"/>
                    <a:gd name="T3" fmla="*/ 2147483647 h 536"/>
                    <a:gd name="T4" fmla="*/ 2147483647 w 883"/>
                    <a:gd name="T5" fmla="*/ 2147483647 h 536"/>
                    <a:gd name="T6" fmla="*/ 2147483647 w 883"/>
                    <a:gd name="T7" fmla="*/ 2147483647 h 536"/>
                    <a:gd name="T8" fmla="*/ 2147483647 w 883"/>
                    <a:gd name="T9" fmla="*/ 2147483647 h 536"/>
                    <a:gd name="T10" fmla="*/ 2147483647 w 883"/>
                    <a:gd name="T11" fmla="*/ 2147483647 h 536"/>
                    <a:gd name="T12" fmla="*/ 2147483647 w 883"/>
                    <a:gd name="T13" fmla="*/ 2147483647 h 536"/>
                    <a:gd name="T14" fmla="*/ 2147483647 w 883"/>
                    <a:gd name="T15" fmla="*/ 2147483647 h 536"/>
                    <a:gd name="T16" fmla="*/ 2147483647 w 883"/>
                    <a:gd name="T17" fmla="*/ 2147483647 h 536"/>
                    <a:gd name="T18" fmla="*/ 2147483647 w 883"/>
                    <a:gd name="T19" fmla="*/ 2147483647 h 536"/>
                    <a:gd name="T20" fmla="*/ 2147483647 w 883"/>
                    <a:gd name="T21" fmla="*/ 2147483647 h 536"/>
                    <a:gd name="T22" fmla="*/ 2147483647 w 883"/>
                    <a:gd name="T23" fmla="*/ 2147483647 h 536"/>
                    <a:gd name="T24" fmla="*/ 0 w 883"/>
                    <a:gd name="T25" fmla="*/ 2147483647 h 536"/>
                    <a:gd name="T26" fmla="*/ 2147483647 w 883"/>
                    <a:gd name="T27" fmla="*/ 2147483647 h 536"/>
                    <a:gd name="T28" fmla="*/ 2147483647 w 883"/>
                    <a:gd name="T29" fmla="*/ 2147483647 h 536"/>
                    <a:gd name="T30" fmla="*/ 2147483647 w 883"/>
                    <a:gd name="T31" fmla="*/ 2147483647 h 536"/>
                    <a:gd name="T32" fmla="*/ 2147483647 w 883"/>
                    <a:gd name="T33" fmla="*/ 0 h 536"/>
                    <a:gd name="T34" fmla="*/ 2147483647 w 883"/>
                    <a:gd name="T35" fmla="*/ 2147483647 h 536"/>
                    <a:gd name="T36" fmla="*/ 2147483647 w 883"/>
                    <a:gd name="T37" fmla="*/ 2147483647 h 536"/>
                    <a:gd name="T38" fmla="*/ 2147483647 w 883"/>
                    <a:gd name="T39" fmla="*/ 2147483647 h 536"/>
                    <a:gd name="T40" fmla="*/ 2147483647 w 883"/>
                    <a:gd name="T41" fmla="*/ 2147483647 h 536"/>
                    <a:gd name="T42" fmla="*/ 2147483647 w 883"/>
                    <a:gd name="T43" fmla="*/ 2147483647 h 536"/>
                    <a:gd name="T44" fmla="*/ 2147483647 w 883"/>
                    <a:gd name="T45" fmla="*/ 2147483647 h 536"/>
                    <a:gd name="T46" fmla="*/ 2147483647 w 883"/>
                    <a:gd name="T47" fmla="*/ 2147483647 h 536"/>
                    <a:gd name="T48" fmla="*/ 2147483647 w 883"/>
                    <a:gd name="T49" fmla="*/ 2147483647 h 536"/>
                    <a:gd name="T50" fmla="*/ 2147483647 w 883"/>
                    <a:gd name="T51" fmla="*/ 2147483647 h 536"/>
                    <a:gd name="T52" fmla="*/ 2147483647 w 883"/>
                    <a:gd name="T53" fmla="*/ 2147483647 h 536"/>
                    <a:gd name="T54" fmla="*/ 2147483647 w 883"/>
                    <a:gd name="T55" fmla="*/ 2147483647 h 536"/>
                    <a:gd name="T56" fmla="*/ 2147483647 w 883"/>
                    <a:gd name="T57" fmla="*/ 2147483647 h 536"/>
                    <a:gd name="T58" fmla="*/ 2147483647 w 883"/>
                    <a:gd name="T59" fmla="*/ 2147483647 h 536"/>
                    <a:gd name="T60" fmla="*/ 2147483647 w 883"/>
                    <a:gd name="T61" fmla="*/ 2147483647 h 536"/>
                    <a:gd name="T62" fmla="*/ 2147483647 w 883"/>
                    <a:gd name="T63" fmla="*/ 2147483647 h 536"/>
                    <a:gd name="T64" fmla="*/ 2147483647 w 883"/>
                    <a:gd name="T65" fmla="*/ 2147483647 h 536"/>
                    <a:gd name="T66" fmla="*/ 2147483647 w 883"/>
                    <a:gd name="T67" fmla="*/ 2147483647 h 536"/>
                    <a:gd name="T68" fmla="*/ 2147483647 w 883"/>
                    <a:gd name="T69" fmla="*/ 2147483647 h 536"/>
                    <a:gd name="T70" fmla="*/ 2147483647 w 883"/>
                    <a:gd name="T71" fmla="*/ 2147483647 h 536"/>
                    <a:gd name="T72" fmla="*/ 2147483647 w 883"/>
                    <a:gd name="T73" fmla="*/ 2147483647 h 536"/>
                    <a:gd name="T74" fmla="*/ 2147483647 w 883"/>
                    <a:gd name="T75" fmla="*/ 2147483647 h 536"/>
                    <a:gd name="T76" fmla="*/ 2147483647 w 883"/>
                    <a:gd name="T77" fmla="*/ 2147483647 h 536"/>
                    <a:gd name="T78" fmla="*/ 2147483647 w 883"/>
                    <a:gd name="T79" fmla="*/ 2147483647 h 536"/>
                    <a:gd name="T80" fmla="*/ 2147483647 w 883"/>
                    <a:gd name="T81" fmla="*/ 2147483647 h 536"/>
                    <a:gd name="T82" fmla="*/ 2147483647 w 883"/>
                    <a:gd name="T83" fmla="*/ 2147483647 h 536"/>
                    <a:gd name="T84" fmla="*/ 2147483647 w 883"/>
                    <a:gd name="T85" fmla="*/ 2147483647 h 536"/>
                    <a:gd name="T86" fmla="*/ 2147483647 w 883"/>
                    <a:gd name="T87" fmla="*/ 2147483647 h 536"/>
                    <a:gd name="T88" fmla="*/ 2147483647 w 883"/>
                    <a:gd name="T89" fmla="*/ 2147483647 h 536"/>
                    <a:gd name="T90" fmla="*/ 2147483647 w 883"/>
                    <a:gd name="T91" fmla="*/ 2147483647 h 536"/>
                    <a:gd name="T92" fmla="*/ 2147483647 w 883"/>
                    <a:gd name="T93" fmla="*/ 2147483647 h 536"/>
                    <a:gd name="T94" fmla="*/ 2147483647 w 883"/>
                    <a:gd name="T95" fmla="*/ 2147483647 h 536"/>
                    <a:gd name="T96" fmla="*/ 2147483647 w 883"/>
                    <a:gd name="T97" fmla="*/ 2147483647 h 536"/>
                    <a:gd name="T98" fmla="*/ 2147483647 w 883"/>
                    <a:gd name="T99" fmla="*/ 2147483647 h 536"/>
                    <a:gd name="T100" fmla="*/ 2147483647 w 883"/>
                    <a:gd name="T101" fmla="*/ 2147483647 h 536"/>
                    <a:gd name="T102" fmla="*/ 2147483647 w 883"/>
                    <a:gd name="T103" fmla="*/ 2147483647 h 536"/>
                    <a:gd name="T104" fmla="*/ 2147483647 w 883"/>
                    <a:gd name="T105" fmla="*/ 2147483647 h 536"/>
                    <a:gd name="T106" fmla="*/ 2147483647 w 883"/>
                    <a:gd name="T107" fmla="*/ 2147483647 h 536"/>
                    <a:gd name="T108" fmla="*/ 2147483647 w 883"/>
                    <a:gd name="T109" fmla="*/ 2147483647 h 536"/>
                    <a:gd name="T110" fmla="*/ 2147483647 w 883"/>
                    <a:gd name="T111" fmla="*/ 2147483647 h 536"/>
                    <a:gd name="T112" fmla="*/ 2147483647 w 883"/>
                    <a:gd name="T113" fmla="*/ 2147483647 h 536"/>
                    <a:gd name="T114" fmla="*/ 2147483647 w 883"/>
                    <a:gd name="T115" fmla="*/ 2147483647 h 536"/>
                    <a:gd name="T116" fmla="*/ 2147483647 w 883"/>
                    <a:gd name="T117" fmla="*/ 2147483647 h 536"/>
                    <a:gd name="T118" fmla="*/ 2147483647 w 883"/>
                    <a:gd name="T119" fmla="*/ 2147483647 h 536"/>
                    <a:gd name="T120" fmla="*/ 2147483647 w 883"/>
                    <a:gd name="T121" fmla="*/ 2147483647 h 536"/>
                    <a:gd name="T122" fmla="*/ 2147483647 w 883"/>
                    <a:gd name="T123" fmla="*/ 2147483647 h 536"/>
                    <a:gd name="T124" fmla="*/ 2147483647 w 883"/>
                    <a:gd name="T125" fmla="*/ 2147483647 h 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883"/>
                    <a:gd name="T190" fmla="*/ 0 h 536"/>
                    <a:gd name="T191" fmla="*/ 883 w 883"/>
                    <a:gd name="T192" fmla="*/ 536 h 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883" h="536">
                      <a:moveTo>
                        <a:pt x="113" y="373"/>
                      </a:moveTo>
                      <a:lnTo>
                        <a:pt x="87" y="388"/>
                      </a:lnTo>
                      <a:lnTo>
                        <a:pt x="77" y="388"/>
                      </a:lnTo>
                      <a:lnTo>
                        <a:pt x="63" y="380"/>
                      </a:lnTo>
                      <a:lnTo>
                        <a:pt x="92" y="282"/>
                      </a:lnTo>
                      <a:lnTo>
                        <a:pt x="95" y="282"/>
                      </a:lnTo>
                      <a:lnTo>
                        <a:pt x="101" y="270"/>
                      </a:lnTo>
                      <a:lnTo>
                        <a:pt x="101" y="266"/>
                      </a:lnTo>
                      <a:lnTo>
                        <a:pt x="97" y="265"/>
                      </a:lnTo>
                      <a:lnTo>
                        <a:pt x="88" y="266"/>
                      </a:lnTo>
                      <a:lnTo>
                        <a:pt x="80" y="265"/>
                      </a:lnTo>
                      <a:lnTo>
                        <a:pt x="79" y="262"/>
                      </a:lnTo>
                      <a:lnTo>
                        <a:pt x="80" y="257"/>
                      </a:lnTo>
                      <a:lnTo>
                        <a:pt x="77" y="254"/>
                      </a:lnTo>
                      <a:lnTo>
                        <a:pt x="69" y="257"/>
                      </a:lnTo>
                      <a:lnTo>
                        <a:pt x="67" y="255"/>
                      </a:lnTo>
                      <a:lnTo>
                        <a:pt x="70" y="251"/>
                      </a:lnTo>
                      <a:lnTo>
                        <a:pt x="59" y="230"/>
                      </a:lnTo>
                      <a:lnTo>
                        <a:pt x="52" y="221"/>
                      </a:lnTo>
                      <a:lnTo>
                        <a:pt x="37" y="192"/>
                      </a:lnTo>
                      <a:lnTo>
                        <a:pt x="27" y="186"/>
                      </a:lnTo>
                      <a:lnTo>
                        <a:pt x="11" y="167"/>
                      </a:lnTo>
                      <a:lnTo>
                        <a:pt x="20" y="164"/>
                      </a:lnTo>
                      <a:lnTo>
                        <a:pt x="12" y="156"/>
                      </a:lnTo>
                      <a:lnTo>
                        <a:pt x="16" y="138"/>
                      </a:lnTo>
                      <a:lnTo>
                        <a:pt x="0" y="106"/>
                      </a:lnTo>
                      <a:lnTo>
                        <a:pt x="0" y="105"/>
                      </a:lnTo>
                      <a:lnTo>
                        <a:pt x="4" y="81"/>
                      </a:lnTo>
                      <a:lnTo>
                        <a:pt x="8" y="55"/>
                      </a:lnTo>
                      <a:lnTo>
                        <a:pt x="9" y="52"/>
                      </a:lnTo>
                      <a:lnTo>
                        <a:pt x="9" y="51"/>
                      </a:lnTo>
                      <a:lnTo>
                        <a:pt x="16" y="13"/>
                      </a:lnTo>
                      <a:lnTo>
                        <a:pt x="18" y="2"/>
                      </a:lnTo>
                      <a:lnTo>
                        <a:pt x="19" y="0"/>
                      </a:lnTo>
                      <a:lnTo>
                        <a:pt x="113" y="16"/>
                      </a:lnTo>
                      <a:lnTo>
                        <a:pt x="159" y="24"/>
                      </a:lnTo>
                      <a:lnTo>
                        <a:pt x="295" y="44"/>
                      </a:lnTo>
                      <a:lnTo>
                        <a:pt x="360" y="53"/>
                      </a:lnTo>
                      <a:lnTo>
                        <a:pt x="399" y="58"/>
                      </a:lnTo>
                      <a:lnTo>
                        <a:pt x="453" y="64"/>
                      </a:lnTo>
                      <a:lnTo>
                        <a:pt x="489" y="69"/>
                      </a:lnTo>
                      <a:lnTo>
                        <a:pt x="579" y="78"/>
                      </a:lnTo>
                      <a:lnTo>
                        <a:pt x="655" y="85"/>
                      </a:lnTo>
                      <a:lnTo>
                        <a:pt x="733" y="92"/>
                      </a:lnTo>
                      <a:lnTo>
                        <a:pt x="809" y="98"/>
                      </a:lnTo>
                      <a:lnTo>
                        <a:pt x="882" y="102"/>
                      </a:lnTo>
                      <a:lnTo>
                        <a:pt x="880" y="128"/>
                      </a:lnTo>
                      <a:lnTo>
                        <a:pt x="880" y="138"/>
                      </a:lnTo>
                      <a:lnTo>
                        <a:pt x="880" y="141"/>
                      </a:lnTo>
                      <a:lnTo>
                        <a:pt x="880" y="142"/>
                      </a:lnTo>
                      <a:lnTo>
                        <a:pt x="879" y="154"/>
                      </a:lnTo>
                      <a:lnTo>
                        <a:pt x="879" y="167"/>
                      </a:lnTo>
                      <a:lnTo>
                        <a:pt x="877" y="194"/>
                      </a:lnTo>
                      <a:lnTo>
                        <a:pt x="876" y="208"/>
                      </a:lnTo>
                      <a:lnTo>
                        <a:pt x="875" y="221"/>
                      </a:lnTo>
                      <a:lnTo>
                        <a:pt x="875" y="235"/>
                      </a:lnTo>
                      <a:lnTo>
                        <a:pt x="872" y="272"/>
                      </a:lnTo>
                      <a:lnTo>
                        <a:pt x="872" y="275"/>
                      </a:lnTo>
                      <a:lnTo>
                        <a:pt x="872" y="279"/>
                      </a:lnTo>
                      <a:lnTo>
                        <a:pt x="870" y="301"/>
                      </a:lnTo>
                      <a:lnTo>
                        <a:pt x="868" y="341"/>
                      </a:lnTo>
                      <a:lnTo>
                        <a:pt x="868" y="352"/>
                      </a:lnTo>
                      <a:lnTo>
                        <a:pt x="866" y="363"/>
                      </a:lnTo>
                      <a:lnTo>
                        <a:pt x="866" y="367"/>
                      </a:lnTo>
                      <a:lnTo>
                        <a:pt x="865" y="391"/>
                      </a:lnTo>
                      <a:lnTo>
                        <a:pt x="865" y="395"/>
                      </a:lnTo>
                      <a:lnTo>
                        <a:pt x="863" y="411"/>
                      </a:lnTo>
                      <a:lnTo>
                        <a:pt x="862" y="427"/>
                      </a:lnTo>
                      <a:lnTo>
                        <a:pt x="862" y="434"/>
                      </a:lnTo>
                      <a:lnTo>
                        <a:pt x="862" y="447"/>
                      </a:lnTo>
                      <a:lnTo>
                        <a:pt x="858" y="501"/>
                      </a:lnTo>
                      <a:lnTo>
                        <a:pt x="858" y="505"/>
                      </a:lnTo>
                      <a:lnTo>
                        <a:pt x="857" y="528"/>
                      </a:lnTo>
                      <a:lnTo>
                        <a:pt x="858" y="529"/>
                      </a:lnTo>
                      <a:lnTo>
                        <a:pt x="855" y="529"/>
                      </a:lnTo>
                      <a:lnTo>
                        <a:pt x="804" y="525"/>
                      </a:lnTo>
                      <a:lnTo>
                        <a:pt x="796" y="525"/>
                      </a:lnTo>
                      <a:lnTo>
                        <a:pt x="780" y="523"/>
                      </a:lnTo>
                      <a:lnTo>
                        <a:pt x="777" y="523"/>
                      </a:lnTo>
                      <a:lnTo>
                        <a:pt x="714" y="518"/>
                      </a:lnTo>
                      <a:lnTo>
                        <a:pt x="707" y="518"/>
                      </a:lnTo>
                      <a:lnTo>
                        <a:pt x="705" y="518"/>
                      </a:lnTo>
                      <a:lnTo>
                        <a:pt x="697" y="518"/>
                      </a:lnTo>
                      <a:lnTo>
                        <a:pt x="687" y="518"/>
                      </a:lnTo>
                      <a:lnTo>
                        <a:pt x="686" y="518"/>
                      </a:lnTo>
                      <a:lnTo>
                        <a:pt x="630" y="512"/>
                      </a:lnTo>
                      <a:lnTo>
                        <a:pt x="621" y="511"/>
                      </a:lnTo>
                      <a:lnTo>
                        <a:pt x="561" y="505"/>
                      </a:lnTo>
                      <a:lnTo>
                        <a:pt x="535" y="503"/>
                      </a:lnTo>
                      <a:lnTo>
                        <a:pt x="525" y="501"/>
                      </a:lnTo>
                      <a:lnTo>
                        <a:pt x="515" y="501"/>
                      </a:lnTo>
                      <a:lnTo>
                        <a:pt x="507" y="500"/>
                      </a:lnTo>
                      <a:lnTo>
                        <a:pt x="478" y="497"/>
                      </a:lnTo>
                      <a:lnTo>
                        <a:pt x="468" y="494"/>
                      </a:lnTo>
                      <a:lnTo>
                        <a:pt x="417" y="489"/>
                      </a:lnTo>
                      <a:lnTo>
                        <a:pt x="411" y="489"/>
                      </a:lnTo>
                      <a:lnTo>
                        <a:pt x="402" y="487"/>
                      </a:lnTo>
                      <a:lnTo>
                        <a:pt x="371" y="485"/>
                      </a:lnTo>
                      <a:lnTo>
                        <a:pt x="321" y="478"/>
                      </a:lnTo>
                      <a:lnTo>
                        <a:pt x="317" y="514"/>
                      </a:lnTo>
                      <a:lnTo>
                        <a:pt x="314" y="532"/>
                      </a:lnTo>
                      <a:lnTo>
                        <a:pt x="314" y="535"/>
                      </a:lnTo>
                      <a:lnTo>
                        <a:pt x="312" y="532"/>
                      </a:lnTo>
                      <a:lnTo>
                        <a:pt x="310" y="532"/>
                      </a:lnTo>
                      <a:lnTo>
                        <a:pt x="309" y="530"/>
                      </a:lnTo>
                      <a:lnTo>
                        <a:pt x="300" y="514"/>
                      </a:lnTo>
                      <a:lnTo>
                        <a:pt x="292" y="501"/>
                      </a:lnTo>
                      <a:lnTo>
                        <a:pt x="285" y="505"/>
                      </a:lnTo>
                      <a:lnTo>
                        <a:pt x="281" y="511"/>
                      </a:lnTo>
                      <a:lnTo>
                        <a:pt x="281" y="522"/>
                      </a:lnTo>
                      <a:lnTo>
                        <a:pt x="271" y="521"/>
                      </a:lnTo>
                      <a:lnTo>
                        <a:pt x="232" y="518"/>
                      </a:lnTo>
                      <a:lnTo>
                        <a:pt x="224" y="512"/>
                      </a:lnTo>
                      <a:lnTo>
                        <a:pt x="214" y="518"/>
                      </a:lnTo>
                      <a:lnTo>
                        <a:pt x="202" y="521"/>
                      </a:lnTo>
                      <a:lnTo>
                        <a:pt x="185" y="514"/>
                      </a:lnTo>
                      <a:lnTo>
                        <a:pt x="176" y="521"/>
                      </a:lnTo>
                      <a:lnTo>
                        <a:pt x="177" y="526"/>
                      </a:lnTo>
                      <a:lnTo>
                        <a:pt x="174" y="528"/>
                      </a:lnTo>
                      <a:lnTo>
                        <a:pt x="165" y="517"/>
                      </a:lnTo>
                      <a:lnTo>
                        <a:pt x="159" y="482"/>
                      </a:lnTo>
                      <a:lnTo>
                        <a:pt x="137" y="465"/>
                      </a:lnTo>
                      <a:lnTo>
                        <a:pt x="140" y="452"/>
                      </a:lnTo>
                      <a:lnTo>
                        <a:pt x="113" y="373"/>
                      </a:lnTo>
                    </a:path>
                  </a:pathLst>
                </a:custGeom>
                <a:solidFill>
                  <a:srgbClr val="A8DAA6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7" name="Freeform 251"/>
                <p:cNvSpPr>
                  <a:spLocks/>
                </p:cNvSpPr>
                <p:nvPr/>
              </p:nvSpPr>
              <p:spPr bwMode="auto">
                <a:xfrm>
                  <a:off x="2961678" y="3541538"/>
                  <a:ext cx="917575" cy="915987"/>
                </a:xfrm>
                <a:custGeom>
                  <a:avLst/>
                  <a:gdLst>
                    <a:gd name="T0" fmla="*/ 2147483647 w 582"/>
                    <a:gd name="T1" fmla="*/ 2147483647 h 622"/>
                    <a:gd name="T2" fmla="*/ 2147483647 w 582"/>
                    <a:gd name="T3" fmla="*/ 2147483647 h 622"/>
                    <a:gd name="T4" fmla="*/ 2147483647 w 582"/>
                    <a:gd name="T5" fmla="*/ 2147483647 h 622"/>
                    <a:gd name="T6" fmla="*/ 2147483647 w 582"/>
                    <a:gd name="T7" fmla="*/ 2147483647 h 622"/>
                    <a:gd name="T8" fmla="*/ 2147483647 w 582"/>
                    <a:gd name="T9" fmla="*/ 2147483647 h 622"/>
                    <a:gd name="T10" fmla="*/ 2147483647 w 582"/>
                    <a:gd name="T11" fmla="*/ 2147483647 h 622"/>
                    <a:gd name="T12" fmla="*/ 2147483647 w 582"/>
                    <a:gd name="T13" fmla="*/ 2147483647 h 622"/>
                    <a:gd name="T14" fmla="*/ 2147483647 w 582"/>
                    <a:gd name="T15" fmla="*/ 2147483647 h 622"/>
                    <a:gd name="T16" fmla="*/ 2147483647 w 582"/>
                    <a:gd name="T17" fmla="*/ 2147483647 h 622"/>
                    <a:gd name="T18" fmla="*/ 2147483647 w 582"/>
                    <a:gd name="T19" fmla="*/ 2147483647 h 622"/>
                    <a:gd name="T20" fmla="*/ 2147483647 w 582"/>
                    <a:gd name="T21" fmla="*/ 2147483647 h 622"/>
                    <a:gd name="T22" fmla="*/ 2147483647 w 582"/>
                    <a:gd name="T23" fmla="*/ 2147483647 h 622"/>
                    <a:gd name="T24" fmla="*/ 2147483647 w 582"/>
                    <a:gd name="T25" fmla="*/ 2147483647 h 622"/>
                    <a:gd name="T26" fmla="*/ 2147483647 w 582"/>
                    <a:gd name="T27" fmla="*/ 2147483647 h 622"/>
                    <a:gd name="T28" fmla="*/ 2147483647 w 582"/>
                    <a:gd name="T29" fmla="*/ 2147483647 h 622"/>
                    <a:gd name="T30" fmla="*/ 2147483647 w 582"/>
                    <a:gd name="T31" fmla="*/ 2147483647 h 622"/>
                    <a:gd name="T32" fmla="*/ 2147483647 w 582"/>
                    <a:gd name="T33" fmla="*/ 2147483647 h 622"/>
                    <a:gd name="T34" fmla="*/ 2147483647 w 582"/>
                    <a:gd name="T35" fmla="*/ 2147483647 h 622"/>
                    <a:gd name="T36" fmla="*/ 2147483647 w 582"/>
                    <a:gd name="T37" fmla="*/ 2147483647 h 622"/>
                    <a:gd name="T38" fmla="*/ 2147483647 w 582"/>
                    <a:gd name="T39" fmla="*/ 2147483647 h 622"/>
                    <a:gd name="T40" fmla="*/ 2147483647 w 582"/>
                    <a:gd name="T41" fmla="*/ 2147483647 h 622"/>
                    <a:gd name="T42" fmla="*/ 2147483647 w 582"/>
                    <a:gd name="T43" fmla="*/ 2147483647 h 622"/>
                    <a:gd name="T44" fmla="*/ 2147483647 w 582"/>
                    <a:gd name="T45" fmla="*/ 2147483647 h 622"/>
                    <a:gd name="T46" fmla="*/ 2147483647 w 582"/>
                    <a:gd name="T47" fmla="*/ 2147483647 h 622"/>
                    <a:gd name="T48" fmla="*/ 2147483647 w 582"/>
                    <a:gd name="T49" fmla="*/ 2147483647 h 622"/>
                    <a:gd name="T50" fmla="*/ 2147483647 w 582"/>
                    <a:gd name="T51" fmla="*/ 2147483647 h 622"/>
                    <a:gd name="T52" fmla="*/ 2147483647 w 582"/>
                    <a:gd name="T53" fmla="*/ 2147483647 h 622"/>
                    <a:gd name="T54" fmla="*/ 2147483647 w 582"/>
                    <a:gd name="T55" fmla="*/ 2147483647 h 622"/>
                    <a:gd name="T56" fmla="*/ 2147483647 w 582"/>
                    <a:gd name="T57" fmla="*/ 2147483647 h 622"/>
                    <a:gd name="T58" fmla="*/ 2147483647 w 582"/>
                    <a:gd name="T59" fmla="*/ 2147483647 h 622"/>
                    <a:gd name="T60" fmla="*/ 2147483647 w 582"/>
                    <a:gd name="T61" fmla="*/ 2147483647 h 622"/>
                    <a:gd name="T62" fmla="*/ 2147483647 w 582"/>
                    <a:gd name="T63" fmla="*/ 2147483647 h 622"/>
                    <a:gd name="T64" fmla="*/ 2147483647 w 582"/>
                    <a:gd name="T65" fmla="*/ 2147483647 h 622"/>
                    <a:gd name="T66" fmla="*/ 2147483647 w 582"/>
                    <a:gd name="T67" fmla="*/ 2147483647 h 622"/>
                    <a:gd name="T68" fmla="*/ 2147483647 w 582"/>
                    <a:gd name="T69" fmla="*/ 2147483647 h 622"/>
                    <a:gd name="T70" fmla="*/ 2147483647 w 582"/>
                    <a:gd name="T71" fmla="*/ 2147483647 h 622"/>
                    <a:gd name="T72" fmla="*/ 2147483647 w 582"/>
                    <a:gd name="T73" fmla="*/ 2147483647 h 622"/>
                    <a:gd name="T74" fmla="*/ 2147483647 w 582"/>
                    <a:gd name="T75" fmla="*/ 2147483647 h 622"/>
                    <a:gd name="T76" fmla="*/ 2147483647 w 582"/>
                    <a:gd name="T77" fmla="*/ 2147483647 h 622"/>
                    <a:gd name="T78" fmla="*/ 2147483647 w 582"/>
                    <a:gd name="T79" fmla="*/ 2147483647 h 622"/>
                    <a:gd name="T80" fmla="*/ 2147483647 w 582"/>
                    <a:gd name="T81" fmla="*/ 2147483647 h 622"/>
                    <a:gd name="T82" fmla="*/ 2147483647 w 582"/>
                    <a:gd name="T83" fmla="*/ 2147483647 h 622"/>
                    <a:gd name="T84" fmla="*/ 2147483647 w 582"/>
                    <a:gd name="T85" fmla="*/ 2147483647 h 622"/>
                    <a:gd name="T86" fmla="*/ 2147483647 w 582"/>
                    <a:gd name="T87" fmla="*/ 2147483647 h 622"/>
                    <a:gd name="T88" fmla="*/ 2147483647 w 582"/>
                    <a:gd name="T89" fmla="*/ 2147483647 h 622"/>
                    <a:gd name="T90" fmla="*/ 2147483647 w 582"/>
                    <a:gd name="T91" fmla="*/ 0 h 622"/>
                    <a:gd name="T92" fmla="*/ 2147483647 w 582"/>
                    <a:gd name="T93" fmla="*/ 2147483647 h 622"/>
                    <a:gd name="T94" fmla="*/ 2147483647 w 582"/>
                    <a:gd name="T95" fmla="*/ 2147483647 h 622"/>
                    <a:gd name="T96" fmla="*/ 2147483647 w 582"/>
                    <a:gd name="T97" fmla="*/ 2147483647 h 622"/>
                    <a:gd name="T98" fmla="*/ 2147483647 w 582"/>
                    <a:gd name="T99" fmla="*/ 2147483647 h 622"/>
                    <a:gd name="T100" fmla="*/ 2147483647 w 582"/>
                    <a:gd name="T101" fmla="*/ 2147483647 h 622"/>
                    <a:gd name="T102" fmla="*/ 2147483647 w 582"/>
                    <a:gd name="T103" fmla="*/ 2147483647 h 622"/>
                    <a:gd name="T104" fmla="*/ 2147483647 w 582"/>
                    <a:gd name="T105" fmla="*/ 2147483647 h 622"/>
                    <a:gd name="T106" fmla="*/ 2147483647 w 582"/>
                    <a:gd name="T107" fmla="*/ 2147483647 h 622"/>
                    <a:gd name="T108" fmla="*/ 2147483647 w 582"/>
                    <a:gd name="T109" fmla="*/ 2147483647 h 622"/>
                    <a:gd name="T110" fmla="*/ 2147483647 w 582"/>
                    <a:gd name="T111" fmla="*/ 2147483647 h 622"/>
                    <a:gd name="T112" fmla="*/ 2147483647 w 582"/>
                    <a:gd name="T113" fmla="*/ 2147483647 h 622"/>
                    <a:gd name="T114" fmla="*/ 0 w 582"/>
                    <a:gd name="T115" fmla="*/ 2147483647 h 622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582"/>
                    <a:gd name="T175" fmla="*/ 0 h 622"/>
                    <a:gd name="T176" fmla="*/ 582 w 582"/>
                    <a:gd name="T177" fmla="*/ 622 h 622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582" h="622">
                      <a:moveTo>
                        <a:pt x="16" y="615"/>
                      </a:moveTo>
                      <a:lnTo>
                        <a:pt x="76" y="621"/>
                      </a:lnTo>
                      <a:lnTo>
                        <a:pt x="81" y="572"/>
                      </a:lnTo>
                      <a:lnTo>
                        <a:pt x="163" y="580"/>
                      </a:lnTo>
                      <a:lnTo>
                        <a:pt x="233" y="586"/>
                      </a:lnTo>
                      <a:lnTo>
                        <a:pt x="224" y="573"/>
                      </a:lnTo>
                      <a:lnTo>
                        <a:pt x="226" y="571"/>
                      </a:lnTo>
                      <a:lnTo>
                        <a:pt x="224" y="564"/>
                      </a:lnTo>
                      <a:lnTo>
                        <a:pt x="226" y="562"/>
                      </a:lnTo>
                      <a:lnTo>
                        <a:pt x="249" y="564"/>
                      </a:lnTo>
                      <a:lnTo>
                        <a:pt x="260" y="564"/>
                      </a:lnTo>
                      <a:lnTo>
                        <a:pt x="271" y="565"/>
                      </a:lnTo>
                      <a:lnTo>
                        <a:pt x="283" y="567"/>
                      </a:lnTo>
                      <a:lnTo>
                        <a:pt x="338" y="572"/>
                      </a:lnTo>
                      <a:lnTo>
                        <a:pt x="363" y="573"/>
                      </a:lnTo>
                      <a:lnTo>
                        <a:pt x="380" y="573"/>
                      </a:lnTo>
                      <a:lnTo>
                        <a:pt x="387" y="573"/>
                      </a:lnTo>
                      <a:lnTo>
                        <a:pt x="430" y="578"/>
                      </a:lnTo>
                      <a:lnTo>
                        <a:pt x="439" y="578"/>
                      </a:lnTo>
                      <a:lnTo>
                        <a:pt x="462" y="579"/>
                      </a:lnTo>
                      <a:lnTo>
                        <a:pt x="464" y="579"/>
                      </a:lnTo>
                      <a:lnTo>
                        <a:pt x="485" y="580"/>
                      </a:lnTo>
                      <a:lnTo>
                        <a:pt x="486" y="580"/>
                      </a:lnTo>
                      <a:lnTo>
                        <a:pt x="488" y="580"/>
                      </a:lnTo>
                      <a:lnTo>
                        <a:pt x="498" y="580"/>
                      </a:lnTo>
                      <a:lnTo>
                        <a:pt x="521" y="583"/>
                      </a:lnTo>
                      <a:lnTo>
                        <a:pt x="524" y="583"/>
                      </a:lnTo>
                      <a:lnTo>
                        <a:pt x="542" y="583"/>
                      </a:lnTo>
                      <a:lnTo>
                        <a:pt x="547" y="583"/>
                      </a:lnTo>
                      <a:lnTo>
                        <a:pt x="547" y="573"/>
                      </a:lnTo>
                      <a:lnTo>
                        <a:pt x="549" y="557"/>
                      </a:lnTo>
                      <a:lnTo>
                        <a:pt x="550" y="532"/>
                      </a:lnTo>
                      <a:lnTo>
                        <a:pt x="550" y="526"/>
                      </a:lnTo>
                      <a:lnTo>
                        <a:pt x="551" y="515"/>
                      </a:lnTo>
                      <a:lnTo>
                        <a:pt x="551" y="495"/>
                      </a:lnTo>
                      <a:lnTo>
                        <a:pt x="553" y="479"/>
                      </a:lnTo>
                      <a:lnTo>
                        <a:pt x="554" y="461"/>
                      </a:lnTo>
                      <a:lnTo>
                        <a:pt x="556" y="434"/>
                      </a:lnTo>
                      <a:lnTo>
                        <a:pt x="556" y="432"/>
                      </a:lnTo>
                      <a:lnTo>
                        <a:pt x="557" y="420"/>
                      </a:lnTo>
                      <a:lnTo>
                        <a:pt x="557" y="417"/>
                      </a:lnTo>
                      <a:lnTo>
                        <a:pt x="557" y="413"/>
                      </a:lnTo>
                      <a:lnTo>
                        <a:pt x="558" y="402"/>
                      </a:lnTo>
                      <a:lnTo>
                        <a:pt x="558" y="398"/>
                      </a:lnTo>
                      <a:lnTo>
                        <a:pt x="558" y="385"/>
                      </a:lnTo>
                      <a:lnTo>
                        <a:pt x="560" y="366"/>
                      </a:lnTo>
                      <a:lnTo>
                        <a:pt x="561" y="340"/>
                      </a:lnTo>
                      <a:lnTo>
                        <a:pt x="561" y="333"/>
                      </a:lnTo>
                      <a:lnTo>
                        <a:pt x="563" y="320"/>
                      </a:lnTo>
                      <a:lnTo>
                        <a:pt x="564" y="312"/>
                      </a:lnTo>
                      <a:lnTo>
                        <a:pt x="564" y="286"/>
                      </a:lnTo>
                      <a:lnTo>
                        <a:pt x="565" y="272"/>
                      </a:lnTo>
                      <a:lnTo>
                        <a:pt x="565" y="262"/>
                      </a:lnTo>
                      <a:lnTo>
                        <a:pt x="567" y="257"/>
                      </a:lnTo>
                      <a:lnTo>
                        <a:pt x="567" y="243"/>
                      </a:lnTo>
                      <a:lnTo>
                        <a:pt x="567" y="237"/>
                      </a:lnTo>
                      <a:lnTo>
                        <a:pt x="568" y="228"/>
                      </a:lnTo>
                      <a:lnTo>
                        <a:pt x="568" y="222"/>
                      </a:lnTo>
                      <a:lnTo>
                        <a:pt x="569" y="189"/>
                      </a:lnTo>
                      <a:lnTo>
                        <a:pt x="569" y="177"/>
                      </a:lnTo>
                      <a:lnTo>
                        <a:pt x="571" y="175"/>
                      </a:lnTo>
                      <a:lnTo>
                        <a:pt x="571" y="172"/>
                      </a:lnTo>
                      <a:lnTo>
                        <a:pt x="572" y="142"/>
                      </a:lnTo>
                      <a:lnTo>
                        <a:pt x="574" y="95"/>
                      </a:lnTo>
                      <a:lnTo>
                        <a:pt x="578" y="95"/>
                      </a:lnTo>
                      <a:lnTo>
                        <a:pt x="578" y="70"/>
                      </a:lnTo>
                      <a:lnTo>
                        <a:pt x="579" y="53"/>
                      </a:lnTo>
                      <a:lnTo>
                        <a:pt x="581" y="40"/>
                      </a:lnTo>
                      <a:lnTo>
                        <a:pt x="574" y="40"/>
                      </a:lnTo>
                      <a:lnTo>
                        <a:pt x="554" y="38"/>
                      </a:lnTo>
                      <a:lnTo>
                        <a:pt x="549" y="38"/>
                      </a:lnTo>
                      <a:lnTo>
                        <a:pt x="495" y="35"/>
                      </a:lnTo>
                      <a:lnTo>
                        <a:pt x="464" y="34"/>
                      </a:lnTo>
                      <a:lnTo>
                        <a:pt x="416" y="31"/>
                      </a:lnTo>
                      <a:lnTo>
                        <a:pt x="397" y="29"/>
                      </a:lnTo>
                      <a:lnTo>
                        <a:pt x="391" y="29"/>
                      </a:lnTo>
                      <a:lnTo>
                        <a:pt x="349" y="26"/>
                      </a:lnTo>
                      <a:lnTo>
                        <a:pt x="347" y="26"/>
                      </a:lnTo>
                      <a:lnTo>
                        <a:pt x="336" y="24"/>
                      </a:lnTo>
                      <a:lnTo>
                        <a:pt x="325" y="23"/>
                      </a:lnTo>
                      <a:lnTo>
                        <a:pt x="286" y="22"/>
                      </a:lnTo>
                      <a:lnTo>
                        <a:pt x="204" y="13"/>
                      </a:lnTo>
                      <a:lnTo>
                        <a:pt x="201" y="12"/>
                      </a:lnTo>
                      <a:lnTo>
                        <a:pt x="200" y="12"/>
                      </a:lnTo>
                      <a:lnTo>
                        <a:pt x="199" y="12"/>
                      </a:lnTo>
                      <a:lnTo>
                        <a:pt x="145" y="6"/>
                      </a:lnTo>
                      <a:lnTo>
                        <a:pt x="124" y="5"/>
                      </a:lnTo>
                      <a:lnTo>
                        <a:pt x="99" y="2"/>
                      </a:lnTo>
                      <a:lnTo>
                        <a:pt x="92" y="2"/>
                      </a:lnTo>
                      <a:lnTo>
                        <a:pt x="67" y="0"/>
                      </a:lnTo>
                      <a:lnTo>
                        <a:pt x="65" y="26"/>
                      </a:lnTo>
                      <a:lnTo>
                        <a:pt x="62" y="53"/>
                      </a:lnTo>
                      <a:lnTo>
                        <a:pt x="55" y="107"/>
                      </a:lnTo>
                      <a:lnTo>
                        <a:pt x="49" y="159"/>
                      </a:lnTo>
                      <a:lnTo>
                        <a:pt x="49" y="161"/>
                      </a:lnTo>
                      <a:lnTo>
                        <a:pt x="42" y="219"/>
                      </a:lnTo>
                      <a:lnTo>
                        <a:pt x="40" y="239"/>
                      </a:lnTo>
                      <a:lnTo>
                        <a:pt x="40" y="240"/>
                      </a:lnTo>
                      <a:lnTo>
                        <a:pt x="38" y="262"/>
                      </a:lnTo>
                      <a:lnTo>
                        <a:pt x="35" y="283"/>
                      </a:lnTo>
                      <a:lnTo>
                        <a:pt x="31" y="325"/>
                      </a:lnTo>
                      <a:lnTo>
                        <a:pt x="29" y="348"/>
                      </a:lnTo>
                      <a:lnTo>
                        <a:pt x="29" y="351"/>
                      </a:lnTo>
                      <a:lnTo>
                        <a:pt x="29" y="352"/>
                      </a:lnTo>
                      <a:lnTo>
                        <a:pt x="22" y="410"/>
                      </a:lnTo>
                      <a:lnTo>
                        <a:pt x="22" y="416"/>
                      </a:lnTo>
                      <a:lnTo>
                        <a:pt x="19" y="432"/>
                      </a:lnTo>
                      <a:lnTo>
                        <a:pt x="16" y="457"/>
                      </a:lnTo>
                      <a:lnTo>
                        <a:pt x="16" y="460"/>
                      </a:lnTo>
                      <a:lnTo>
                        <a:pt x="13" y="486"/>
                      </a:lnTo>
                      <a:lnTo>
                        <a:pt x="12" y="495"/>
                      </a:lnTo>
                      <a:lnTo>
                        <a:pt x="2" y="590"/>
                      </a:lnTo>
                      <a:lnTo>
                        <a:pt x="2" y="593"/>
                      </a:lnTo>
                      <a:lnTo>
                        <a:pt x="0" y="614"/>
                      </a:lnTo>
                      <a:lnTo>
                        <a:pt x="16" y="615"/>
                      </a:lnTo>
                    </a:path>
                  </a:pathLst>
                </a:custGeom>
                <a:solidFill>
                  <a:srgbClr val="A8DAA6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8" name="Freeform 252"/>
                <p:cNvSpPr>
                  <a:spLocks/>
                </p:cNvSpPr>
                <p:nvPr/>
              </p:nvSpPr>
              <p:spPr bwMode="auto">
                <a:xfrm>
                  <a:off x="1685328" y="2531888"/>
                  <a:ext cx="852487" cy="1228725"/>
                </a:xfrm>
                <a:custGeom>
                  <a:avLst/>
                  <a:gdLst>
                    <a:gd name="T0" fmla="*/ 2147483647 w 540"/>
                    <a:gd name="T1" fmla="*/ 2147483647 h 834"/>
                    <a:gd name="T2" fmla="*/ 2147483647 w 540"/>
                    <a:gd name="T3" fmla="*/ 2147483647 h 834"/>
                    <a:gd name="T4" fmla="*/ 2147483647 w 540"/>
                    <a:gd name="T5" fmla="*/ 2147483647 h 834"/>
                    <a:gd name="T6" fmla="*/ 2147483647 w 540"/>
                    <a:gd name="T7" fmla="*/ 2147483647 h 834"/>
                    <a:gd name="T8" fmla="*/ 2147483647 w 540"/>
                    <a:gd name="T9" fmla="*/ 2147483647 h 834"/>
                    <a:gd name="T10" fmla="*/ 2147483647 w 540"/>
                    <a:gd name="T11" fmla="*/ 2147483647 h 834"/>
                    <a:gd name="T12" fmla="*/ 2147483647 w 540"/>
                    <a:gd name="T13" fmla="*/ 2147483647 h 834"/>
                    <a:gd name="T14" fmla="*/ 2147483647 w 540"/>
                    <a:gd name="T15" fmla="*/ 2147483647 h 834"/>
                    <a:gd name="T16" fmla="*/ 2147483647 w 540"/>
                    <a:gd name="T17" fmla="*/ 2147483647 h 834"/>
                    <a:gd name="T18" fmla="*/ 2147483647 w 540"/>
                    <a:gd name="T19" fmla="*/ 2147483647 h 834"/>
                    <a:gd name="T20" fmla="*/ 2147483647 w 540"/>
                    <a:gd name="T21" fmla="*/ 2147483647 h 834"/>
                    <a:gd name="T22" fmla="*/ 2147483647 w 540"/>
                    <a:gd name="T23" fmla="*/ 2147483647 h 834"/>
                    <a:gd name="T24" fmla="*/ 2147483647 w 540"/>
                    <a:gd name="T25" fmla="*/ 2147483647 h 834"/>
                    <a:gd name="T26" fmla="*/ 2147483647 w 540"/>
                    <a:gd name="T27" fmla="*/ 2147483647 h 834"/>
                    <a:gd name="T28" fmla="*/ 2147483647 w 540"/>
                    <a:gd name="T29" fmla="*/ 2147483647 h 834"/>
                    <a:gd name="T30" fmla="*/ 2147483647 w 540"/>
                    <a:gd name="T31" fmla="*/ 2147483647 h 834"/>
                    <a:gd name="T32" fmla="*/ 2147483647 w 540"/>
                    <a:gd name="T33" fmla="*/ 2147483647 h 834"/>
                    <a:gd name="T34" fmla="*/ 2147483647 w 540"/>
                    <a:gd name="T35" fmla="*/ 2147483647 h 834"/>
                    <a:gd name="T36" fmla="*/ 2147483647 w 540"/>
                    <a:gd name="T37" fmla="*/ 2147483647 h 834"/>
                    <a:gd name="T38" fmla="*/ 2147483647 w 540"/>
                    <a:gd name="T39" fmla="*/ 2147483647 h 834"/>
                    <a:gd name="T40" fmla="*/ 2147483647 w 540"/>
                    <a:gd name="T41" fmla="*/ 2147483647 h 834"/>
                    <a:gd name="T42" fmla="*/ 2147483647 w 540"/>
                    <a:gd name="T43" fmla="*/ 2147483647 h 834"/>
                    <a:gd name="T44" fmla="*/ 2147483647 w 540"/>
                    <a:gd name="T45" fmla="*/ 2147483647 h 834"/>
                    <a:gd name="T46" fmla="*/ 2147483647 w 540"/>
                    <a:gd name="T47" fmla="*/ 2147483647 h 834"/>
                    <a:gd name="T48" fmla="*/ 2147483647 w 540"/>
                    <a:gd name="T49" fmla="*/ 2147483647 h 834"/>
                    <a:gd name="T50" fmla="*/ 2147483647 w 540"/>
                    <a:gd name="T51" fmla="*/ 2147483647 h 834"/>
                    <a:gd name="T52" fmla="*/ 2147483647 w 540"/>
                    <a:gd name="T53" fmla="*/ 2147483647 h 834"/>
                    <a:gd name="T54" fmla="*/ 2147483647 w 540"/>
                    <a:gd name="T55" fmla="*/ 2147483647 h 834"/>
                    <a:gd name="T56" fmla="*/ 2147483647 w 540"/>
                    <a:gd name="T57" fmla="*/ 2147483647 h 834"/>
                    <a:gd name="T58" fmla="*/ 2147483647 w 540"/>
                    <a:gd name="T59" fmla="*/ 2147483647 h 834"/>
                    <a:gd name="T60" fmla="*/ 2147483647 w 540"/>
                    <a:gd name="T61" fmla="*/ 2147483647 h 834"/>
                    <a:gd name="T62" fmla="*/ 2147483647 w 540"/>
                    <a:gd name="T63" fmla="*/ 2147483647 h 834"/>
                    <a:gd name="T64" fmla="*/ 2147483647 w 540"/>
                    <a:gd name="T65" fmla="*/ 2147483647 h 834"/>
                    <a:gd name="T66" fmla="*/ 2147483647 w 540"/>
                    <a:gd name="T67" fmla="*/ 2147483647 h 834"/>
                    <a:gd name="T68" fmla="*/ 2147483647 w 540"/>
                    <a:gd name="T69" fmla="*/ 2147483647 h 834"/>
                    <a:gd name="T70" fmla="*/ 2147483647 w 540"/>
                    <a:gd name="T71" fmla="*/ 2147483647 h 834"/>
                    <a:gd name="T72" fmla="*/ 2147483647 w 540"/>
                    <a:gd name="T73" fmla="*/ 2147483647 h 834"/>
                    <a:gd name="T74" fmla="*/ 2147483647 w 540"/>
                    <a:gd name="T75" fmla="*/ 2147483647 h 834"/>
                    <a:gd name="T76" fmla="*/ 2147483647 w 540"/>
                    <a:gd name="T77" fmla="*/ 2147483647 h 834"/>
                    <a:gd name="T78" fmla="*/ 2147483647 w 540"/>
                    <a:gd name="T79" fmla="*/ 2147483647 h 834"/>
                    <a:gd name="T80" fmla="*/ 2147483647 w 540"/>
                    <a:gd name="T81" fmla="*/ 2147483647 h 834"/>
                    <a:gd name="T82" fmla="*/ 2147483647 w 540"/>
                    <a:gd name="T83" fmla="*/ 2147483647 h 834"/>
                    <a:gd name="T84" fmla="*/ 2147483647 w 540"/>
                    <a:gd name="T85" fmla="*/ 2147483647 h 834"/>
                    <a:gd name="T86" fmla="*/ 2147483647 w 540"/>
                    <a:gd name="T87" fmla="*/ 2147483647 h 834"/>
                    <a:gd name="T88" fmla="*/ 2147483647 w 540"/>
                    <a:gd name="T89" fmla="*/ 2147483647 h 834"/>
                    <a:gd name="T90" fmla="*/ 2147483647 w 540"/>
                    <a:gd name="T91" fmla="*/ 2147483647 h 834"/>
                    <a:gd name="T92" fmla="*/ 2147483647 w 540"/>
                    <a:gd name="T93" fmla="*/ 2147483647 h 834"/>
                    <a:gd name="T94" fmla="*/ 2147483647 w 540"/>
                    <a:gd name="T95" fmla="*/ 2147483647 h 834"/>
                    <a:gd name="T96" fmla="*/ 2147483647 w 540"/>
                    <a:gd name="T97" fmla="*/ 2147483647 h 834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540"/>
                    <a:gd name="T148" fmla="*/ 0 h 834"/>
                    <a:gd name="T149" fmla="*/ 540 w 540"/>
                    <a:gd name="T150" fmla="*/ 834 h 834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540" h="834">
                      <a:moveTo>
                        <a:pt x="2" y="306"/>
                      </a:moveTo>
                      <a:lnTo>
                        <a:pt x="2" y="310"/>
                      </a:lnTo>
                      <a:lnTo>
                        <a:pt x="0" y="318"/>
                      </a:lnTo>
                      <a:lnTo>
                        <a:pt x="5" y="324"/>
                      </a:lnTo>
                      <a:lnTo>
                        <a:pt x="6" y="327"/>
                      </a:lnTo>
                      <a:lnTo>
                        <a:pt x="11" y="332"/>
                      </a:lnTo>
                      <a:lnTo>
                        <a:pt x="23" y="350"/>
                      </a:lnTo>
                      <a:lnTo>
                        <a:pt x="27" y="356"/>
                      </a:lnTo>
                      <a:lnTo>
                        <a:pt x="33" y="364"/>
                      </a:lnTo>
                      <a:lnTo>
                        <a:pt x="44" y="379"/>
                      </a:lnTo>
                      <a:lnTo>
                        <a:pt x="48" y="383"/>
                      </a:lnTo>
                      <a:lnTo>
                        <a:pt x="49" y="386"/>
                      </a:lnTo>
                      <a:lnTo>
                        <a:pt x="55" y="395"/>
                      </a:lnTo>
                      <a:lnTo>
                        <a:pt x="72" y="417"/>
                      </a:lnTo>
                      <a:lnTo>
                        <a:pt x="83" y="432"/>
                      </a:lnTo>
                      <a:lnTo>
                        <a:pt x="105" y="464"/>
                      </a:lnTo>
                      <a:lnTo>
                        <a:pt x="130" y="498"/>
                      </a:lnTo>
                      <a:lnTo>
                        <a:pt x="141" y="515"/>
                      </a:lnTo>
                      <a:lnTo>
                        <a:pt x="144" y="519"/>
                      </a:lnTo>
                      <a:lnTo>
                        <a:pt x="159" y="540"/>
                      </a:lnTo>
                      <a:lnTo>
                        <a:pt x="164" y="547"/>
                      </a:lnTo>
                      <a:lnTo>
                        <a:pt x="189" y="583"/>
                      </a:lnTo>
                      <a:lnTo>
                        <a:pt x="232" y="643"/>
                      </a:lnTo>
                      <a:lnTo>
                        <a:pt x="252" y="672"/>
                      </a:lnTo>
                      <a:lnTo>
                        <a:pt x="277" y="706"/>
                      </a:lnTo>
                      <a:lnTo>
                        <a:pt x="278" y="706"/>
                      </a:lnTo>
                      <a:lnTo>
                        <a:pt x="288" y="722"/>
                      </a:lnTo>
                      <a:lnTo>
                        <a:pt x="296" y="733"/>
                      </a:lnTo>
                      <a:lnTo>
                        <a:pt x="322" y="772"/>
                      </a:lnTo>
                      <a:lnTo>
                        <a:pt x="346" y="803"/>
                      </a:lnTo>
                      <a:lnTo>
                        <a:pt x="367" y="833"/>
                      </a:lnTo>
                      <a:lnTo>
                        <a:pt x="375" y="808"/>
                      </a:lnTo>
                      <a:lnTo>
                        <a:pt x="375" y="752"/>
                      </a:lnTo>
                      <a:lnTo>
                        <a:pt x="379" y="738"/>
                      </a:lnTo>
                      <a:lnTo>
                        <a:pt x="376" y="715"/>
                      </a:lnTo>
                      <a:lnTo>
                        <a:pt x="399" y="712"/>
                      </a:lnTo>
                      <a:lnTo>
                        <a:pt x="418" y="729"/>
                      </a:lnTo>
                      <a:lnTo>
                        <a:pt x="437" y="713"/>
                      </a:lnTo>
                      <a:lnTo>
                        <a:pt x="448" y="643"/>
                      </a:lnTo>
                      <a:lnTo>
                        <a:pt x="453" y="626"/>
                      </a:lnTo>
                      <a:lnTo>
                        <a:pt x="453" y="615"/>
                      </a:lnTo>
                      <a:lnTo>
                        <a:pt x="460" y="579"/>
                      </a:lnTo>
                      <a:lnTo>
                        <a:pt x="462" y="561"/>
                      </a:lnTo>
                      <a:lnTo>
                        <a:pt x="465" y="544"/>
                      </a:lnTo>
                      <a:lnTo>
                        <a:pt x="465" y="543"/>
                      </a:lnTo>
                      <a:lnTo>
                        <a:pt x="472" y="501"/>
                      </a:lnTo>
                      <a:lnTo>
                        <a:pt x="473" y="486"/>
                      </a:lnTo>
                      <a:lnTo>
                        <a:pt x="478" y="464"/>
                      </a:lnTo>
                      <a:lnTo>
                        <a:pt x="479" y="456"/>
                      </a:lnTo>
                      <a:lnTo>
                        <a:pt x="480" y="450"/>
                      </a:lnTo>
                      <a:lnTo>
                        <a:pt x="482" y="444"/>
                      </a:lnTo>
                      <a:lnTo>
                        <a:pt x="483" y="425"/>
                      </a:lnTo>
                      <a:lnTo>
                        <a:pt x="496" y="356"/>
                      </a:lnTo>
                      <a:lnTo>
                        <a:pt x="496" y="352"/>
                      </a:lnTo>
                      <a:lnTo>
                        <a:pt x="500" y="328"/>
                      </a:lnTo>
                      <a:lnTo>
                        <a:pt x="502" y="311"/>
                      </a:lnTo>
                      <a:lnTo>
                        <a:pt x="504" y="302"/>
                      </a:lnTo>
                      <a:lnTo>
                        <a:pt x="505" y="289"/>
                      </a:lnTo>
                      <a:lnTo>
                        <a:pt x="509" y="264"/>
                      </a:lnTo>
                      <a:lnTo>
                        <a:pt x="515" y="235"/>
                      </a:lnTo>
                      <a:lnTo>
                        <a:pt x="522" y="195"/>
                      </a:lnTo>
                      <a:lnTo>
                        <a:pt x="527" y="159"/>
                      </a:lnTo>
                      <a:lnTo>
                        <a:pt x="537" y="99"/>
                      </a:lnTo>
                      <a:lnTo>
                        <a:pt x="539" y="87"/>
                      </a:lnTo>
                      <a:lnTo>
                        <a:pt x="523" y="85"/>
                      </a:lnTo>
                      <a:lnTo>
                        <a:pt x="522" y="84"/>
                      </a:lnTo>
                      <a:lnTo>
                        <a:pt x="519" y="84"/>
                      </a:lnTo>
                      <a:lnTo>
                        <a:pt x="496" y="80"/>
                      </a:lnTo>
                      <a:lnTo>
                        <a:pt x="483" y="77"/>
                      </a:lnTo>
                      <a:lnTo>
                        <a:pt x="461" y="74"/>
                      </a:lnTo>
                      <a:lnTo>
                        <a:pt x="381" y="60"/>
                      </a:lnTo>
                      <a:lnTo>
                        <a:pt x="308" y="47"/>
                      </a:lnTo>
                      <a:lnTo>
                        <a:pt x="304" y="45"/>
                      </a:lnTo>
                      <a:lnTo>
                        <a:pt x="286" y="42"/>
                      </a:lnTo>
                      <a:lnTo>
                        <a:pt x="282" y="42"/>
                      </a:lnTo>
                      <a:lnTo>
                        <a:pt x="211" y="29"/>
                      </a:lnTo>
                      <a:lnTo>
                        <a:pt x="188" y="23"/>
                      </a:lnTo>
                      <a:lnTo>
                        <a:pt x="173" y="20"/>
                      </a:lnTo>
                      <a:lnTo>
                        <a:pt x="124" y="11"/>
                      </a:lnTo>
                      <a:lnTo>
                        <a:pt x="121" y="9"/>
                      </a:lnTo>
                      <a:lnTo>
                        <a:pt x="109" y="6"/>
                      </a:lnTo>
                      <a:lnTo>
                        <a:pt x="81" y="1"/>
                      </a:lnTo>
                      <a:lnTo>
                        <a:pt x="72" y="0"/>
                      </a:lnTo>
                      <a:lnTo>
                        <a:pt x="66" y="23"/>
                      </a:lnTo>
                      <a:lnTo>
                        <a:pt x="55" y="67"/>
                      </a:lnTo>
                      <a:lnTo>
                        <a:pt x="52" y="84"/>
                      </a:lnTo>
                      <a:lnTo>
                        <a:pt x="36" y="158"/>
                      </a:lnTo>
                      <a:lnTo>
                        <a:pt x="23" y="216"/>
                      </a:lnTo>
                      <a:lnTo>
                        <a:pt x="18" y="241"/>
                      </a:lnTo>
                      <a:lnTo>
                        <a:pt x="15" y="250"/>
                      </a:lnTo>
                      <a:lnTo>
                        <a:pt x="12" y="264"/>
                      </a:lnTo>
                      <a:lnTo>
                        <a:pt x="11" y="270"/>
                      </a:lnTo>
                      <a:lnTo>
                        <a:pt x="9" y="278"/>
                      </a:lnTo>
                      <a:lnTo>
                        <a:pt x="6" y="284"/>
                      </a:lnTo>
                      <a:lnTo>
                        <a:pt x="6" y="291"/>
                      </a:lnTo>
                      <a:lnTo>
                        <a:pt x="4" y="300"/>
                      </a:lnTo>
                      <a:lnTo>
                        <a:pt x="2" y="304"/>
                      </a:lnTo>
                      <a:lnTo>
                        <a:pt x="2" y="306"/>
                      </a:lnTo>
                    </a:path>
                  </a:pathLst>
                </a:custGeom>
                <a:solidFill>
                  <a:srgbClr val="67BD62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9" name="Freeform 253"/>
                <p:cNvSpPr>
                  <a:spLocks/>
                </p:cNvSpPr>
                <p:nvPr/>
              </p:nvSpPr>
              <p:spPr bwMode="auto">
                <a:xfrm>
                  <a:off x="1269403" y="1771475"/>
                  <a:ext cx="1077912" cy="828675"/>
                </a:xfrm>
                <a:custGeom>
                  <a:avLst/>
                  <a:gdLst>
                    <a:gd name="T0" fmla="*/ 2147483647 w 683"/>
                    <a:gd name="T1" fmla="*/ 2147483647 h 564"/>
                    <a:gd name="T2" fmla="*/ 2147483647 w 683"/>
                    <a:gd name="T3" fmla="*/ 2147483647 h 564"/>
                    <a:gd name="T4" fmla="*/ 2147483647 w 683"/>
                    <a:gd name="T5" fmla="*/ 2147483647 h 564"/>
                    <a:gd name="T6" fmla="*/ 2147483647 w 683"/>
                    <a:gd name="T7" fmla="*/ 2147483647 h 564"/>
                    <a:gd name="T8" fmla="*/ 2147483647 w 683"/>
                    <a:gd name="T9" fmla="*/ 2147483647 h 564"/>
                    <a:gd name="T10" fmla="*/ 2147483647 w 683"/>
                    <a:gd name="T11" fmla="*/ 2147483647 h 564"/>
                    <a:gd name="T12" fmla="*/ 2147483647 w 683"/>
                    <a:gd name="T13" fmla="*/ 2147483647 h 564"/>
                    <a:gd name="T14" fmla="*/ 2147483647 w 683"/>
                    <a:gd name="T15" fmla="*/ 2147483647 h 564"/>
                    <a:gd name="T16" fmla="*/ 2147483647 w 683"/>
                    <a:gd name="T17" fmla="*/ 2147483647 h 564"/>
                    <a:gd name="T18" fmla="*/ 2147483647 w 683"/>
                    <a:gd name="T19" fmla="*/ 2147483647 h 564"/>
                    <a:gd name="T20" fmla="*/ 2147483647 w 683"/>
                    <a:gd name="T21" fmla="*/ 2147483647 h 564"/>
                    <a:gd name="T22" fmla="*/ 2147483647 w 683"/>
                    <a:gd name="T23" fmla="*/ 2147483647 h 564"/>
                    <a:gd name="T24" fmla="*/ 2147483647 w 683"/>
                    <a:gd name="T25" fmla="*/ 2147483647 h 564"/>
                    <a:gd name="T26" fmla="*/ 2147483647 w 683"/>
                    <a:gd name="T27" fmla="*/ 2147483647 h 564"/>
                    <a:gd name="T28" fmla="*/ 0 w 683"/>
                    <a:gd name="T29" fmla="*/ 2147483647 h 564"/>
                    <a:gd name="T30" fmla="*/ 2147483647 w 683"/>
                    <a:gd name="T31" fmla="*/ 2147483647 h 564"/>
                    <a:gd name="T32" fmla="*/ 2147483647 w 683"/>
                    <a:gd name="T33" fmla="*/ 2147483647 h 564"/>
                    <a:gd name="T34" fmla="*/ 2147483647 w 683"/>
                    <a:gd name="T35" fmla="*/ 2147483647 h 564"/>
                    <a:gd name="T36" fmla="*/ 2147483647 w 683"/>
                    <a:gd name="T37" fmla="*/ 2147483647 h 564"/>
                    <a:gd name="T38" fmla="*/ 2147483647 w 683"/>
                    <a:gd name="T39" fmla="*/ 2147483647 h 564"/>
                    <a:gd name="T40" fmla="*/ 2147483647 w 683"/>
                    <a:gd name="T41" fmla="*/ 0 h 564"/>
                    <a:gd name="T42" fmla="*/ 2147483647 w 683"/>
                    <a:gd name="T43" fmla="*/ 2147483647 h 564"/>
                    <a:gd name="T44" fmla="*/ 2147483647 w 683"/>
                    <a:gd name="T45" fmla="*/ 2147483647 h 564"/>
                    <a:gd name="T46" fmla="*/ 2147483647 w 683"/>
                    <a:gd name="T47" fmla="*/ 2147483647 h 564"/>
                    <a:gd name="T48" fmla="*/ 2147483647 w 683"/>
                    <a:gd name="T49" fmla="*/ 2147483647 h 564"/>
                    <a:gd name="T50" fmla="*/ 2147483647 w 683"/>
                    <a:gd name="T51" fmla="*/ 2147483647 h 564"/>
                    <a:gd name="T52" fmla="*/ 2147483647 w 683"/>
                    <a:gd name="T53" fmla="*/ 2147483647 h 564"/>
                    <a:gd name="T54" fmla="*/ 2147483647 w 683"/>
                    <a:gd name="T55" fmla="*/ 2147483647 h 564"/>
                    <a:gd name="T56" fmla="*/ 2147483647 w 683"/>
                    <a:gd name="T57" fmla="*/ 2147483647 h 564"/>
                    <a:gd name="T58" fmla="*/ 2147483647 w 683"/>
                    <a:gd name="T59" fmla="*/ 2147483647 h 564"/>
                    <a:gd name="T60" fmla="*/ 2147483647 w 683"/>
                    <a:gd name="T61" fmla="*/ 2147483647 h 564"/>
                    <a:gd name="T62" fmla="*/ 2147483647 w 683"/>
                    <a:gd name="T63" fmla="*/ 2147483647 h 564"/>
                    <a:gd name="T64" fmla="*/ 2147483647 w 683"/>
                    <a:gd name="T65" fmla="*/ 2147483647 h 564"/>
                    <a:gd name="T66" fmla="*/ 2147483647 w 683"/>
                    <a:gd name="T67" fmla="*/ 2147483647 h 564"/>
                    <a:gd name="T68" fmla="*/ 2147483647 w 683"/>
                    <a:gd name="T69" fmla="*/ 2147483647 h 564"/>
                    <a:gd name="T70" fmla="*/ 2147483647 w 683"/>
                    <a:gd name="T71" fmla="*/ 2147483647 h 564"/>
                    <a:gd name="T72" fmla="*/ 2147483647 w 683"/>
                    <a:gd name="T73" fmla="*/ 2147483647 h 564"/>
                    <a:gd name="T74" fmla="*/ 2147483647 w 683"/>
                    <a:gd name="T75" fmla="*/ 2147483647 h 564"/>
                    <a:gd name="T76" fmla="*/ 2147483647 w 683"/>
                    <a:gd name="T77" fmla="*/ 2147483647 h 564"/>
                    <a:gd name="T78" fmla="*/ 2147483647 w 683"/>
                    <a:gd name="T79" fmla="*/ 2147483647 h 564"/>
                    <a:gd name="T80" fmla="*/ 2147483647 w 683"/>
                    <a:gd name="T81" fmla="*/ 2147483647 h 564"/>
                    <a:gd name="T82" fmla="*/ 2147483647 w 683"/>
                    <a:gd name="T83" fmla="*/ 2147483647 h 564"/>
                    <a:gd name="T84" fmla="*/ 2147483647 w 683"/>
                    <a:gd name="T85" fmla="*/ 2147483647 h 564"/>
                    <a:gd name="T86" fmla="*/ 2147483647 w 683"/>
                    <a:gd name="T87" fmla="*/ 2147483647 h 56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683"/>
                    <a:gd name="T133" fmla="*/ 0 h 564"/>
                    <a:gd name="T134" fmla="*/ 683 w 683"/>
                    <a:gd name="T135" fmla="*/ 564 h 564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683" h="564">
                      <a:moveTo>
                        <a:pt x="600" y="316"/>
                      </a:moveTo>
                      <a:lnTo>
                        <a:pt x="610" y="323"/>
                      </a:lnTo>
                      <a:lnTo>
                        <a:pt x="615" y="325"/>
                      </a:lnTo>
                      <a:lnTo>
                        <a:pt x="621" y="336"/>
                      </a:lnTo>
                      <a:lnTo>
                        <a:pt x="618" y="340"/>
                      </a:lnTo>
                      <a:lnTo>
                        <a:pt x="610" y="363"/>
                      </a:lnTo>
                      <a:lnTo>
                        <a:pt x="607" y="366"/>
                      </a:lnTo>
                      <a:lnTo>
                        <a:pt x="604" y="370"/>
                      </a:lnTo>
                      <a:lnTo>
                        <a:pt x="601" y="384"/>
                      </a:lnTo>
                      <a:lnTo>
                        <a:pt x="600" y="395"/>
                      </a:lnTo>
                      <a:lnTo>
                        <a:pt x="590" y="439"/>
                      </a:lnTo>
                      <a:lnTo>
                        <a:pt x="568" y="563"/>
                      </a:lnTo>
                      <a:lnTo>
                        <a:pt x="550" y="560"/>
                      </a:lnTo>
                      <a:lnTo>
                        <a:pt x="546" y="560"/>
                      </a:lnTo>
                      <a:lnTo>
                        <a:pt x="475" y="546"/>
                      </a:lnTo>
                      <a:lnTo>
                        <a:pt x="452" y="540"/>
                      </a:lnTo>
                      <a:lnTo>
                        <a:pt x="437" y="538"/>
                      </a:lnTo>
                      <a:lnTo>
                        <a:pt x="388" y="528"/>
                      </a:lnTo>
                      <a:lnTo>
                        <a:pt x="385" y="527"/>
                      </a:lnTo>
                      <a:lnTo>
                        <a:pt x="373" y="524"/>
                      </a:lnTo>
                      <a:lnTo>
                        <a:pt x="345" y="518"/>
                      </a:lnTo>
                      <a:lnTo>
                        <a:pt x="336" y="517"/>
                      </a:lnTo>
                      <a:lnTo>
                        <a:pt x="319" y="513"/>
                      </a:lnTo>
                      <a:lnTo>
                        <a:pt x="315" y="513"/>
                      </a:lnTo>
                      <a:lnTo>
                        <a:pt x="266" y="500"/>
                      </a:lnTo>
                      <a:lnTo>
                        <a:pt x="251" y="497"/>
                      </a:lnTo>
                      <a:lnTo>
                        <a:pt x="233" y="493"/>
                      </a:lnTo>
                      <a:lnTo>
                        <a:pt x="222" y="491"/>
                      </a:lnTo>
                      <a:lnTo>
                        <a:pt x="179" y="480"/>
                      </a:lnTo>
                      <a:lnTo>
                        <a:pt x="167" y="477"/>
                      </a:lnTo>
                      <a:lnTo>
                        <a:pt x="157" y="474"/>
                      </a:lnTo>
                      <a:lnTo>
                        <a:pt x="99" y="460"/>
                      </a:lnTo>
                      <a:lnTo>
                        <a:pt x="91" y="457"/>
                      </a:lnTo>
                      <a:lnTo>
                        <a:pt x="84" y="456"/>
                      </a:lnTo>
                      <a:lnTo>
                        <a:pt x="76" y="455"/>
                      </a:lnTo>
                      <a:lnTo>
                        <a:pt x="69" y="452"/>
                      </a:lnTo>
                      <a:lnTo>
                        <a:pt x="62" y="450"/>
                      </a:lnTo>
                      <a:lnTo>
                        <a:pt x="53" y="448"/>
                      </a:lnTo>
                      <a:lnTo>
                        <a:pt x="51" y="448"/>
                      </a:lnTo>
                      <a:lnTo>
                        <a:pt x="38" y="445"/>
                      </a:lnTo>
                      <a:lnTo>
                        <a:pt x="24" y="441"/>
                      </a:lnTo>
                      <a:lnTo>
                        <a:pt x="15" y="439"/>
                      </a:lnTo>
                      <a:lnTo>
                        <a:pt x="8" y="437"/>
                      </a:lnTo>
                      <a:lnTo>
                        <a:pt x="0" y="423"/>
                      </a:lnTo>
                      <a:lnTo>
                        <a:pt x="11" y="366"/>
                      </a:lnTo>
                      <a:lnTo>
                        <a:pt x="2" y="343"/>
                      </a:lnTo>
                      <a:lnTo>
                        <a:pt x="15" y="331"/>
                      </a:lnTo>
                      <a:lnTo>
                        <a:pt x="33" y="293"/>
                      </a:lnTo>
                      <a:lnTo>
                        <a:pt x="38" y="290"/>
                      </a:lnTo>
                      <a:lnTo>
                        <a:pt x="52" y="268"/>
                      </a:lnTo>
                      <a:lnTo>
                        <a:pt x="65" y="243"/>
                      </a:lnTo>
                      <a:lnTo>
                        <a:pt x="78" y="200"/>
                      </a:lnTo>
                      <a:lnTo>
                        <a:pt x="107" y="125"/>
                      </a:lnTo>
                      <a:lnTo>
                        <a:pt x="107" y="124"/>
                      </a:lnTo>
                      <a:lnTo>
                        <a:pt x="107" y="123"/>
                      </a:lnTo>
                      <a:lnTo>
                        <a:pt x="117" y="102"/>
                      </a:lnTo>
                      <a:lnTo>
                        <a:pt x="131" y="51"/>
                      </a:lnTo>
                      <a:lnTo>
                        <a:pt x="131" y="47"/>
                      </a:lnTo>
                      <a:lnTo>
                        <a:pt x="142" y="12"/>
                      </a:lnTo>
                      <a:lnTo>
                        <a:pt x="139" y="0"/>
                      </a:lnTo>
                      <a:lnTo>
                        <a:pt x="141" y="0"/>
                      </a:lnTo>
                      <a:lnTo>
                        <a:pt x="148" y="8"/>
                      </a:lnTo>
                      <a:lnTo>
                        <a:pt x="159" y="6"/>
                      </a:lnTo>
                      <a:lnTo>
                        <a:pt x="167" y="2"/>
                      </a:lnTo>
                      <a:lnTo>
                        <a:pt x="179" y="5"/>
                      </a:lnTo>
                      <a:lnTo>
                        <a:pt x="181" y="8"/>
                      </a:lnTo>
                      <a:lnTo>
                        <a:pt x="185" y="20"/>
                      </a:lnTo>
                      <a:lnTo>
                        <a:pt x="193" y="22"/>
                      </a:lnTo>
                      <a:lnTo>
                        <a:pt x="197" y="20"/>
                      </a:lnTo>
                      <a:lnTo>
                        <a:pt x="211" y="29"/>
                      </a:lnTo>
                      <a:lnTo>
                        <a:pt x="221" y="49"/>
                      </a:lnTo>
                      <a:lnTo>
                        <a:pt x="219" y="62"/>
                      </a:lnTo>
                      <a:lnTo>
                        <a:pt x="219" y="73"/>
                      </a:lnTo>
                      <a:lnTo>
                        <a:pt x="218" y="74"/>
                      </a:lnTo>
                      <a:lnTo>
                        <a:pt x="218" y="76"/>
                      </a:lnTo>
                      <a:lnTo>
                        <a:pt x="217" y="82"/>
                      </a:lnTo>
                      <a:lnTo>
                        <a:pt x="237" y="98"/>
                      </a:lnTo>
                      <a:lnTo>
                        <a:pt x="251" y="103"/>
                      </a:lnTo>
                      <a:lnTo>
                        <a:pt x="257" y="100"/>
                      </a:lnTo>
                      <a:lnTo>
                        <a:pt x="262" y="102"/>
                      </a:lnTo>
                      <a:lnTo>
                        <a:pt x="279" y="99"/>
                      </a:lnTo>
                      <a:lnTo>
                        <a:pt x="287" y="94"/>
                      </a:lnTo>
                      <a:lnTo>
                        <a:pt x="293" y="96"/>
                      </a:lnTo>
                      <a:lnTo>
                        <a:pt x="309" y="96"/>
                      </a:lnTo>
                      <a:lnTo>
                        <a:pt x="311" y="98"/>
                      </a:lnTo>
                      <a:lnTo>
                        <a:pt x="314" y="100"/>
                      </a:lnTo>
                      <a:lnTo>
                        <a:pt x="330" y="109"/>
                      </a:lnTo>
                      <a:lnTo>
                        <a:pt x="332" y="116"/>
                      </a:lnTo>
                      <a:lnTo>
                        <a:pt x="352" y="116"/>
                      </a:lnTo>
                      <a:lnTo>
                        <a:pt x="356" y="114"/>
                      </a:lnTo>
                      <a:lnTo>
                        <a:pt x="372" y="113"/>
                      </a:lnTo>
                      <a:lnTo>
                        <a:pt x="373" y="110"/>
                      </a:lnTo>
                      <a:lnTo>
                        <a:pt x="385" y="117"/>
                      </a:lnTo>
                      <a:lnTo>
                        <a:pt x="406" y="120"/>
                      </a:lnTo>
                      <a:lnTo>
                        <a:pt x="423" y="113"/>
                      </a:lnTo>
                      <a:lnTo>
                        <a:pt x="427" y="113"/>
                      </a:lnTo>
                      <a:lnTo>
                        <a:pt x="431" y="113"/>
                      </a:lnTo>
                      <a:lnTo>
                        <a:pt x="434" y="113"/>
                      </a:lnTo>
                      <a:lnTo>
                        <a:pt x="449" y="114"/>
                      </a:lnTo>
                      <a:lnTo>
                        <a:pt x="459" y="109"/>
                      </a:lnTo>
                      <a:lnTo>
                        <a:pt x="468" y="112"/>
                      </a:lnTo>
                      <a:lnTo>
                        <a:pt x="482" y="113"/>
                      </a:lnTo>
                      <a:lnTo>
                        <a:pt x="491" y="116"/>
                      </a:lnTo>
                      <a:lnTo>
                        <a:pt x="503" y="110"/>
                      </a:lnTo>
                      <a:lnTo>
                        <a:pt x="518" y="113"/>
                      </a:lnTo>
                      <a:lnTo>
                        <a:pt x="557" y="121"/>
                      </a:lnTo>
                      <a:lnTo>
                        <a:pt x="576" y="125"/>
                      </a:lnTo>
                      <a:lnTo>
                        <a:pt x="578" y="125"/>
                      </a:lnTo>
                      <a:lnTo>
                        <a:pt x="597" y="130"/>
                      </a:lnTo>
                      <a:lnTo>
                        <a:pt x="604" y="131"/>
                      </a:lnTo>
                      <a:lnTo>
                        <a:pt x="605" y="131"/>
                      </a:lnTo>
                      <a:lnTo>
                        <a:pt x="614" y="132"/>
                      </a:lnTo>
                      <a:lnTo>
                        <a:pt x="623" y="134"/>
                      </a:lnTo>
                      <a:lnTo>
                        <a:pt x="625" y="134"/>
                      </a:lnTo>
                      <a:lnTo>
                        <a:pt x="657" y="142"/>
                      </a:lnTo>
                      <a:lnTo>
                        <a:pt x="659" y="146"/>
                      </a:lnTo>
                      <a:lnTo>
                        <a:pt x="661" y="156"/>
                      </a:lnTo>
                      <a:lnTo>
                        <a:pt x="662" y="157"/>
                      </a:lnTo>
                      <a:lnTo>
                        <a:pt x="679" y="172"/>
                      </a:lnTo>
                      <a:lnTo>
                        <a:pt x="682" y="186"/>
                      </a:lnTo>
                      <a:lnTo>
                        <a:pt x="659" y="221"/>
                      </a:lnTo>
                      <a:lnTo>
                        <a:pt x="658" y="222"/>
                      </a:lnTo>
                      <a:lnTo>
                        <a:pt x="651" y="236"/>
                      </a:lnTo>
                      <a:lnTo>
                        <a:pt x="648" y="240"/>
                      </a:lnTo>
                      <a:lnTo>
                        <a:pt x="641" y="247"/>
                      </a:lnTo>
                      <a:lnTo>
                        <a:pt x="634" y="264"/>
                      </a:lnTo>
                      <a:lnTo>
                        <a:pt x="623" y="271"/>
                      </a:lnTo>
                      <a:lnTo>
                        <a:pt x="600" y="308"/>
                      </a:lnTo>
                      <a:lnTo>
                        <a:pt x="600" y="316"/>
                      </a:lnTo>
                    </a:path>
                  </a:pathLst>
                </a:custGeom>
                <a:solidFill>
                  <a:srgbClr val="21491F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0" name="Freeform 254"/>
                <p:cNvSpPr>
                  <a:spLocks/>
                </p:cNvSpPr>
                <p:nvPr/>
              </p:nvSpPr>
              <p:spPr bwMode="auto">
                <a:xfrm>
                  <a:off x="5873153" y="2751425"/>
                  <a:ext cx="419100" cy="676275"/>
                </a:xfrm>
                <a:custGeom>
                  <a:avLst/>
                  <a:gdLst>
                    <a:gd name="T0" fmla="*/ 2147483647 w 264"/>
                    <a:gd name="T1" fmla="*/ 2147483647 h 461"/>
                    <a:gd name="T2" fmla="*/ 2147483647 w 264"/>
                    <a:gd name="T3" fmla="*/ 2147483647 h 461"/>
                    <a:gd name="T4" fmla="*/ 2147483647 w 264"/>
                    <a:gd name="T5" fmla="*/ 2147483647 h 461"/>
                    <a:gd name="T6" fmla="*/ 2147483647 w 264"/>
                    <a:gd name="T7" fmla="*/ 2147483647 h 461"/>
                    <a:gd name="T8" fmla="*/ 2147483647 w 264"/>
                    <a:gd name="T9" fmla="*/ 2147483647 h 461"/>
                    <a:gd name="T10" fmla="*/ 2147483647 w 264"/>
                    <a:gd name="T11" fmla="*/ 2147483647 h 461"/>
                    <a:gd name="T12" fmla="*/ 2147483647 w 264"/>
                    <a:gd name="T13" fmla="*/ 2147483647 h 461"/>
                    <a:gd name="T14" fmla="*/ 2147483647 w 264"/>
                    <a:gd name="T15" fmla="*/ 2147483647 h 461"/>
                    <a:gd name="T16" fmla="*/ 2147483647 w 264"/>
                    <a:gd name="T17" fmla="*/ 2147483647 h 461"/>
                    <a:gd name="T18" fmla="*/ 2147483647 w 264"/>
                    <a:gd name="T19" fmla="*/ 2147483647 h 461"/>
                    <a:gd name="T20" fmla="*/ 2147483647 w 264"/>
                    <a:gd name="T21" fmla="*/ 2147483647 h 461"/>
                    <a:gd name="T22" fmla="*/ 2147483647 w 264"/>
                    <a:gd name="T23" fmla="*/ 2147483647 h 461"/>
                    <a:gd name="T24" fmla="*/ 2147483647 w 264"/>
                    <a:gd name="T25" fmla="*/ 2147483647 h 461"/>
                    <a:gd name="T26" fmla="*/ 2147483647 w 264"/>
                    <a:gd name="T27" fmla="*/ 2147483647 h 461"/>
                    <a:gd name="T28" fmla="*/ 2147483647 w 264"/>
                    <a:gd name="T29" fmla="*/ 2147483647 h 461"/>
                    <a:gd name="T30" fmla="*/ 2147483647 w 264"/>
                    <a:gd name="T31" fmla="*/ 2147483647 h 461"/>
                    <a:gd name="T32" fmla="*/ 2147483647 w 264"/>
                    <a:gd name="T33" fmla="*/ 2147483647 h 461"/>
                    <a:gd name="T34" fmla="*/ 2147483647 w 264"/>
                    <a:gd name="T35" fmla="*/ 2147483647 h 461"/>
                    <a:gd name="T36" fmla="*/ 2147483647 w 264"/>
                    <a:gd name="T37" fmla="*/ 2147483647 h 461"/>
                    <a:gd name="T38" fmla="*/ 2147483647 w 264"/>
                    <a:gd name="T39" fmla="*/ 2147483647 h 461"/>
                    <a:gd name="T40" fmla="*/ 2147483647 w 264"/>
                    <a:gd name="T41" fmla="*/ 2147483647 h 461"/>
                    <a:gd name="T42" fmla="*/ 2147483647 w 264"/>
                    <a:gd name="T43" fmla="*/ 2147483647 h 461"/>
                    <a:gd name="T44" fmla="*/ 2147483647 w 264"/>
                    <a:gd name="T45" fmla="*/ 2147483647 h 461"/>
                    <a:gd name="T46" fmla="*/ 2147483647 w 264"/>
                    <a:gd name="T47" fmla="*/ 2147483647 h 461"/>
                    <a:gd name="T48" fmla="*/ 2147483647 w 264"/>
                    <a:gd name="T49" fmla="*/ 2147483647 h 461"/>
                    <a:gd name="T50" fmla="*/ 2147483647 w 264"/>
                    <a:gd name="T51" fmla="*/ 2147483647 h 461"/>
                    <a:gd name="T52" fmla="*/ 2147483647 w 264"/>
                    <a:gd name="T53" fmla="*/ 2147483647 h 461"/>
                    <a:gd name="T54" fmla="*/ 2147483647 w 264"/>
                    <a:gd name="T55" fmla="*/ 2147483647 h 461"/>
                    <a:gd name="T56" fmla="*/ 2147483647 w 264"/>
                    <a:gd name="T57" fmla="*/ 2147483647 h 461"/>
                    <a:gd name="T58" fmla="*/ 2147483647 w 264"/>
                    <a:gd name="T59" fmla="*/ 2147483647 h 461"/>
                    <a:gd name="T60" fmla="*/ 2147483647 w 264"/>
                    <a:gd name="T61" fmla="*/ 2147483647 h 461"/>
                    <a:gd name="T62" fmla="*/ 2147483647 w 264"/>
                    <a:gd name="T63" fmla="*/ 2147483647 h 461"/>
                    <a:gd name="T64" fmla="*/ 2147483647 w 264"/>
                    <a:gd name="T65" fmla="*/ 2147483647 h 461"/>
                    <a:gd name="T66" fmla="*/ 2147483647 w 264"/>
                    <a:gd name="T67" fmla="*/ 2147483647 h 461"/>
                    <a:gd name="T68" fmla="*/ 2147483647 w 264"/>
                    <a:gd name="T69" fmla="*/ 2147483647 h 461"/>
                    <a:gd name="T70" fmla="*/ 2147483647 w 264"/>
                    <a:gd name="T71" fmla="*/ 2147483647 h 461"/>
                    <a:gd name="T72" fmla="*/ 2147483647 w 264"/>
                    <a:gd name="T73" fmla="*/ 2147483647 h 461"/>
                    <a:gd name="T74" fmla="*/ 2147483647 w 264"/>
                    <a:gd name="T75" fmla="*/ 2147483647 h 461"/>
                    <a:gd name="T76" fmla="*/ 2147483647 w 264"/>
                    <a:gd name="T77" fmla="*/ 2147483647 h 461"/>
                    <a:gd name="T78" fmla="*/ 2147483647 w 264"/>
                    <a:gd name="T79" fmla="*/ 2147483647 h 461"/>
                    <a:gd name="T80" fmla="*/ 2147483647 w 264"/>
                    <a:gd name="T81" fmla="*/ 2147483647 h 461"/>
                    <a:gd name="T82" fmla="*/ 2147483647 w 264"/>
                    <a:gd name="T83" fmla="*/ 2147483647 h 461"/>
                    <a:gd name="T84" fmla="*/ 2147483647 w 264"/>
                    <a:gd name="T85" fmla="*/ 2147483647 h 461"/>
                    <a:gd name="T86" fmla="*/ 2147483647 w 264"/>
                    <a:gd name="T87" fmla="*/ 2147483647 h 461"/>
                    <a:gd name="T88" fmla="*/ 2147483647 w 264"/>
                    <a:gd name="T89" fmla="*/ 2147483647 h 461"/>
                    <a:gd name="T90" fmla="*/ 2147483647 w 264"/>
                    <a:gd name="T91" fmla="*/ 2147483647 h 461"/>
                    <a:gd name="T92" fmla="*/ 2147483647 w 264"/>
                    <a:gd name="T93" fmla="*/ 2147483647 h 461"/>
                    <a:gd name="T94" fmla="*/ 2147483647 w 264"/>
                    <a:gd name="T95" fmla="*/ 2147483647 h 461"/>
                    <a:gd name="T96" fmla="*/ 2147483647 w 264"/>
                    <a:gd name="T97" fmla="*/ 2147483647 h 461"/>
                    <a:gd name="T98" fmla="*/ 2147483647 w 264"/>
                    <a:gd name="T99" fmla="*/ 2147483647 h 461"/>
                    <a:gd name="T100" fmla="*/ 2147483647 w 264"/>
                    <a:gd name="T101" fmla="*/ 2147483647 h 461"/>
                    <a:gd name="T102" fmla="*/ 2147483647 w 264"/>
                    <a:gd name="T103" fmla="*/ 2147483647 h 461"/>
                    <a:gd name="T104" fmla="*/ 2147483647 w 264"/>
                    <a:gd name="T105" fmla="*/ 2147483647 h 461"/>
                    <a:gd name="T106" fmla="*/ 2147483647 w 264"/>
                    <a:gd name="T107" fmla="*/ 2147483647 h 461"/>
                    <a:gd name="T108" fmla="*/ 2147483647 w 264"/>
                    <a:gd name="T109" fmla="*/ 2147483647 h 461"/>
                    <a:gd name="T110" fmla="*/ 2147483647 w 264"/>
                    <a:gd name="T111" fmla="*/ 2147483647 h 461"/>
                    <a:gd name="T112" fmla="*/ 2147483647 w 264"/>
                    <a:gd name="T113" fmla="*/ 2147483647 h 461"/>
                    <a:gd name="T114" fmla="*/ 2147483647 w 264"/>
                    <a:gd name="T115" fmla="*/ 2147483647 h 461"/>
                    <a:gd name="T116" fmla="*/ 2147483647 w 264"/>
                    <a:gd name="T117" fmla="*/ 2147483647 h 461"/>
                    <a:gd name="T118" fmla="*/ 2147483647 w 264"/>
                    <a:gd name="T119" fmla="*/ 2147483647 h 461"/>
                    <a:gd name="T120" fmla="*/ 2147483647 w 264"/>
                    <a:gd name="T121" fmla="*/ 2147483647 h 461"/>
                    <a:gd name="T122" fmla="*/ 2147483647 w 264"/>
                    <a:gd name="T123" fmla="*/ 2147483647 h 461"/>
                    <a:gd name="T124" fmla="*/ 2147483647 w 264"/>
                    <a:gd name="T125" fmla="*/ 2147483647 h 461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264"/>
                    <a:gd name="T190" fmla="*/ 0 h 461"/>
                    <a:gd name="T191" fmla="*/ 264 w 264"/>
                    <a:gd name="T192" fmla="*/ 461 h 461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264" h="461">
                      <a:moveTo>
                        <a:pt x="238" y="128"/>
                      </a:moveTo>
                      <a:lnTo>
                        <a:pt x="238" y="135"/>
                      </a:lnTo>
                      <a:lnTo>
                        <a:pt x="239" y="145"/>
                      </a:lnTo>
                      <a:lnTo>
                        <a:pt x="239" y="152"/>
                      </a:lnTo>
                      <a:lnTo>
                        <a:pt x="240" y="156"/>
                      </a:lnTo>
                      <a:lnTo>
                        <a:pt x="242" y="163"/>
                      </a:lnTo>
                      <a:lnTo>
                        <a:pt x="242" y="177"/>
                      </a:lnTo>
                      <a:lnTo>
                        <a:pt x="245" y="189"/>
                      </a:lnTo>
                      <a:lnTo>
                        <a:pt x="245" y="199"/>
                      </a:lnTo>
                      <a:lnTo>
                        <a:pt x="246" y="205"/>
                      </a:lnTo>
                      <a:lnTo>
                        <a:pt x="246" y="209"/>
                      </a:lnTo>
                      <a:lnTo>
                        <a:pt x="247" y="220"/>
                      </a:lnTo>
                      <a:lnTo>
                        <a:pt x="249" y="232"/>
                      </a:lnTo>
                      <a:lnTo>
                        <a:pt x="249" y="234"/>
                      </a:lnTo>
                      <a:lnTo>
                        <a:pt x="250" y="238"/>
                      </a:lnTo>
                      <a:lnTo>
                        <a:pt x="250" y="242"/>
                      </a:lnTo>
                      <a:lnTo>
                        <a:pt x="251" y="245"/>
                      </a:lnTo>
                      <a:lnTo>
                        <a:pt x="251" y="249"/>
                      </a:lnTo>
                      <a:lnTo>
                        <a:pt x="254" y="266"/>
                      </a:lnTo>
                      <a:lnTo>
                        <a:pt x="256" y="279"/>
                      </a:lnTo>
                      <a:lnTo>
                        <a:pt x="256" y="285"/>
                      </a:lnTo>
                      <a:lnTo>
                        <a:pt x="256" y="286"/>
                      </a:lnTo>
                      <a:lnTo>
                        <a:pt x="251" y="292"/>
                      </a:lnTo>
                      <a:lnTo>
                        <a:pt x="253" y="296"/>
                      </a:lnTo>
                      <a:lnTo>
                        <a:pt x="256" y="299"/>
                      </a:lnTo>
                      <a:lnTo>
                        <a:pt x="254" y="307"/>
                      </a:lnTo>
                      <a:lnTo>
                        <a:pt x="254" y="310"/>
                      </a:lnTo>
                      <a:lnTo>
                        <a:pt x="263" y="311"/>
                      </a:lnTo>
                      <a:lnTo>
                        <a:pt x="261" y="313"/>
                      </a:lnTo>
                      <a:lnTo>
                        <a:pt x="256" y="321"/>
                      </a:lnTo>
                      <a:lnTo>
                        <a:pt x="246" y="325"/>
                      </a:lnTo>
                      <a:lnTo>
                        <a:pt x="245" y="326"/>
                      </a:lnTo>
                      <a:lnTo>
                        <a:pt x="242" y="328"/>
                      </a:lnTo>
                      <a:lnTo>
                        <a:pt x="236" y="333"/>
                      </a:lnTo>
                      <a:lnTo>
                        <a:pt x="229" y="336"/>
                      </a:lnTo>
                      <a:lnTo>
                        <a:pt x="225" y="332"/>
                      </a:lnTo>
                      <a:lnTo>
                        <a:pt x="218" y="332"/>
                      </a:lnTo>
                      <a:lnTo>
                        <a:pt x="215" y="333"/>
                      </a:lnTo>
                      <a:lnTo>
                        <a:pt x="211" y="346"/>
                      </a:lnTo>
                      <a:lnTo>
                        <a:pt x="213" y="350"/>
                      </a:lnTo>
                      <a:lnTo>
                        <a:pt x="213" y="356"/>
                      </a:lnTo>
                      <a:lnTo>
                        <a:pt x="209" y="363"/>
                      </a:lnTo>
                      <a:lnTo>
                        <a:pt x="199" y="371"/>
                      </a:lnTo>
                      <a:lnTo>
                        <a:pt x="199" y="375"/>
                      </a:lnTo>
                      <a:lnTo>
                        <a:pt x="191" y="387"/>
                      </a:lnTo>
                      <a:lnTo>
                        <a:pt x="189" y="386"/>
                      </a:lnTo>
                      <a:lnTo>
                        <a:pt x="186" y="386"/>
                      </a:lnTo>
                      <a:lnTo>
                        <a:pt x="184" y="390"/>
                      </a:lnTo>
                      <a:lnTo>
                        <a:pt x="179" y="399"/>
                      </a:lnTo>
                      <a:lnTo>
                        <a:pt x="179" y="404"/>
                      </a:lnTo>
                      <a:lnTo>
                        <a:pt x="178" y="418"/>
                      </a:lnTo>
                      <a:lnTo>
                        <a:pt x="173" y="419"/>
                      </a:lnTo>
                      <a:lnTo>
                        <a:pt x="152" y="417"/>
                      </a:lnTo>
                      <a:lnTo>
                        <a:pt x="149" y="408"/>
                      </a:lnTo>
                      <a:lnTo>
                        <a:pt x="143" y="403"/>
                      </a:lnTo>
                      <a:lnTo>
                        <a:pt x="139" y="401"/>
                      </a:lnTo>
                      <a:lnTo>
                        <a:pt x="139" y="408"/>
                      </a:lnTo>
                      <a:lnTo>
                        <a:pt x="132" y="410"/>
                      </a:lnTo>
                      <a:lnTo>
                        <a:pt x="132" y="411"/>
                      </a:lnTo>
                      <a:lnTo>
                        <a:pt x="134" y="412"/>
                      </a:lnTo>
                      <a:lnTo>
                        <a:pt x="132" y="419"/>
                      </a:lnTo>
                      <a:lnTo>
                        <a:pt x="130" y="419"/>
                      </a:lnTo>
                      <a:lnTo>
                        <a:pt x="125" y="439"/>
                      </a:lnTo>
                      <a:lnTo>
                        <a:pt x="120" y="443"/>
                      </a:lnTo>
                      <a:lnTo>
                        <a:pt x="120" y="439"/>
                      </a:lnTo>
                      <a:lnTo>
                        <a:pt x="112" y="436"/>
                      </a:lnTo>
                      <a:lnTo>
                        <a:pt x="105" y="426"/>
                      </a:lnTo>
                      <a:lnTo>
                        <a:pt x="101" y="430"/>
                      </a:lnTo>
                      <a:lnTo>
                        <a:pt x="92" y="436"/>
                      </a:lnTo>
                      <a:lnTo>
                        <a:pt x="91" y="436"/>
                      </a:lnTo>
                      <a:lnTo>
                        <a:pt x="83" y="453"/>
                      </a:lnTo>
                      <a:lnTo>
                        <a:pt x="69" y="444"/>
                      </a:lnTo>
                      <a:lnTo>
                        <a:pt x="66" y="443"/>
                      </a:lnTo>
                      <a:lnTo>
                        <a:pt x="59" y="439"/>
                      </a:lnTo>
                      <a:lnTo>
                        <a:pt x="56" y="439"/>
                      </a:lnTo>
                      <a:lnTo>
                        <a:pt x="52" y="439"/>
                      </a:lnTo>
                      <a:lnTo>
                        <a:pt x="38" y="441"/>
                      </a:lnTo>
                      <a:lnTo>
                        <a:pt x="40" y="453"/>
                      </a:lnTo>
                      <a:lnTo>
                        <a:pt x="33" y="446"/>
                      </a:lnTo>
                      <a:lnTo>
                        <a:pt x="27" y="447"/>
                      </a:lnTo>
                      <a:lnTo>
                        <a:pt x="17" y="444"/>
                      </a:lnTo>
                      <a:lnTo>
                        <a:pt x="13" y="447"/>
                      </a:lnTo>
                      <a:lnTo>
                        <a:pt x="12" y="450"/>
                      </a:lnTo>
                      <a:lnTo>
                        <a:pt x="8" y="460"/>
                      </a:lnTo>
                      <a:lnTo>
                        <a:pt x="6" y="460"/>
                      </a:lnTo>
                      <a:lnTo>
                        <a:pt x="1" y="451"/>
                      </a:lnTo>
                      <a:lnTo>
                        <a:pt x="0" y="450"/>
                      </a:lnTo>
                      <a:lnTo>
                        <a:pt x="5" y="432"/>
                      </a:lnTo>
                      <a:lnTo>
                        <a:pt x="6" y="423"/>
                      </a:lnTo>
                      <a:lnTo>
                        <a:pt x="5" y="412"/>
                      </a:lnTo>
                      <a:lnTo>
                        <a:pt x="5" y="410"/>
                      </a:lnTo>
                      <a:lnTo>
                        <a:pt x="4" y="410"/>
                      </a:lnTo>
                      <a:lnTo>
                        <a:pt x="6" y="410"/>
                      </a:lnTo>
                      <a:lnTo>
                        <a:pt x="20" y="396"/>
                      </a:lnTo>
                      <a:lnTo>
                        <a:pt x="23" y="390"/>
                      </a:lnTo>
                      <a:lnTo>
                        <a:pt x="22" y="383"/>
                      </a:lnTo>
                      <a:lnTo>
                        <a:pt x="27" y="381"/>
                      </a:lnTo>
                      <a:lnTo>
                        <a:pt x="29" y="372"/>
                      </a:lnTo>
                      <a:lnTo>
                        <a:pt x="30" y="369"/>
                      </a:lnTo>
                      <a:lnTo>
                        <a:pt x="40" y="353"/>
                      </a:lnTo>
                      <a:lnTo>
                        <a:pt x="35" y="340"/>
                      </a:lnTo>
                      <a:lnTo>
                        <a:pt x="34" y="339"/>
                      </a:lnTo>
                      <a:lnTo>
                        <a:pt x="34" y="336"/>
                      </a:lnTo>
                      <a:lnTo>
                        <a:pt x="35" y="335"/>
                      </a:lnTo>
                      <a:lnTo>
                        <a:pt x="30" y="325"/>
                      </a:lnTo>
                      <a:lnTo>
                        <a:pt x="26" y="314"/>
                      </a:lnTo>
                      <a:lnTo>
                        <a:pt x="24" y="308"/>
                      </a:lnTo>
                      <a:lnTo>
                        <a:pt x="27" y="297"/>
                      </a:lnTo>
                      <a:lnTo>
                        <a:pt x="26" y="299"/>
                      </a:lnTo>
                      <a:lnTo>
                        <a:pt x="26" y="296"/>
                      </a:lnTo>
                      <a:lnTo>
                        <a:pt x="30" y="286"/>
                      </a:lnTo>
                      <a:lnTo>
                        <a:pt x="29" y="272"/>
                      </a:lnTo>
                      <a:lnTo>
                        <a:pt x="27" y="270"/>
                      </a:lnTo>
                      <a:lnTo>
                        <a:pt x="27" y="259"/>
                      </a:lnTo>
                      <a:lnTo>
                        <a:pt x="26" y="249"/>
                      </a:lnTo>
                      <a:lnTo>
                        <a:pt x="24" y="236"/>
                      </a:lnTo>
                      <a:lnTo>
                        <a:pt x="23" y="228"/>
                      </a:lnTo>
                      <a:lnTo>
                        <a:pt x="22" y="209"/>
                      </a:lnTo>
                      <a:lnTo>
                        <a:pt x="20" y="202"/>
                      </a:lnTo>
                      <a:lnTo>
                        <a:pt x="20" y="199"/>
                      </a:lnTo>
                      <a:lnTo>
                        <a:pt x="19" y="182"/>
                      </a:lnTo>
                      <a:lnTo>
                        <a:pt x="17" y="173"/>
                      </a:lnTo>
                      <a:lnTo>
                        <a:pt x="17" y="164"/>
                      </a:lnTo>
                      <a:lnTo>
                        <a:pt x="17" y="163"/>
                      </a:lnTo>
                      <a:lnTo>
                        <a:pt x="16" y="155"/>
                      </a:lnTo>
                      <a:lnTo>
                        <a:pt x="16" y="148"/>
                      </a:lnTo>
                      <a:lnTo>
                        <a:pt x="15" y="135"/>
                      </a:lnTo>
                      <a:lnTo>
                        <a:pt x="12" y="113"/>
                      </a:lnTo>
                      <a:lnTo>
                        <a:pt x="12" y="108"/>
                      </a:lnTo>
                      <a:lnTo>
                        <a:pt x="12" y="106"/>
                      </a:lnTo>
                      <a:lnTo>
                        <a:pt x="11" y="98"/>
                      </a:lnTo>
                      <a:lnTo>
                        <a:pt x="11" y="94"/>
                      </a:lnTo>
                      <a:lnTo>
                        <a:pt x="11" y="90"/>
                      </a:lnTo>
                      <a:lnTo>
                        <a:pt x="8" y="81"/>
                      </a:lnTo>
                      <a:lnTo>
                        <a:pt x="8" y="77"/>
                      </a:lnTo>
                      <a:lnTo>
                        <a:pt x="8" y="76"/>
                      </a:lnTo>
                      <a:lnTo>
                        <a:pt x="8" y="72"/>
                      </a:lnTo>
                      <a:lnTo>
                        <a:pt x="8" y="67"/>
                      </a:lnTo>
                      <a:lnTo>
                        <a:pt x="6" y="56"/>
                      </a:lnTo>
                      <a:lnTo>
                        <a:pt x="6" y="51"/>
                      </a:lnTo>
                      <a:lnTo>
                        <a:pt x="6" y="48"/>
                      </a:lnTo>
                      <a:lnTo>
                        <a:pt x="4" y="30"/>
                      </a:lnTo>
                      <a:lnTo>
                        <a:pt x="5" y="31"/>
                      </a:lnTo>
                      <a:lnTo>
                        <a:pt x="16" y="38"/>
                      </a:lnTo>
                      <a:lnTo>
                        <a:pt x="29" y="37"/>
                      </a:lnTo>
                      <a:lnTo>
                        <a:pt x="33" y="36"/>
                      </a:lnTo>
                      <a:lnTo>
                        <a:pt x="34" y="36"/>
                      </a:lnTo>
                      <a:lnTo>
                        <a:pt x="51" y="26"/>
                      </a:lnTo>
                      <a:lnTo>
                        <a:pt x="53" y="23"/>
                      </a:lnTo>
                      <a:lnTo>
                        <a:pt x="55" y="22"/>
                      </a:lnTo>
                      <a:lnTo>
                        <a:pt x="59" y="19"/>
                      </a:lnTo>
                      <a:lnTo>
                        <a:pt x="66" y="19"/>
                      </a:lnTo>
                      <a:lnTo>
                        <a:pt x="76" y="18"/>
                      </a:lnTo>
                      <a:lnTo>
                        <a:pt x="83" y="18"/>
                      </a:lnTo>
                      <a:lnTo>
                        <a:pt x="95" y="15"/>
                      </a:lnTo>
                      <a:lnTo>
                        <a:pt x="105" y="15"/>
                      </a:lnTo>
                      <a:lnTo>
                        <a:pt x="106" y="13"/>
                      </a:lnTo>
                      <a:lnTo>
                        <a:pt x="120" y="12"/>
                      </a:lnTo>
                      <a:lnTo>
                        <a:pt x="125" y="12"/>
                      </a:lnTo>
                      <a:lnTo>
                        <a:pt x="145" y="9"/>
                      </a:lnTo>
                      <a:lnTo>
                        <a:pt x="152" y="8"/>
                      </a:lnTo>
                      <a:lnTo>
                        <a:pt x="164" y="8"/>
                      </a:lnTo>
                      <a:lnTo>
                        <a:pt x="175" y="5"/>
                      </a:lnTo>
                      <a:lnTo>
                        <a:pt x="181" y="5"/>
                      </a:lnTo>
                      <a:lnTo>
                        <a:pt x="185" y="5"/>
                      </a:lnTo>
                      <a:lnTo>
                        <a:pt x="186" y="4"/>
                      </a:lnTo>
                      <a:lnTo>
                        <a:pt x="189" y="4"/>
                      </a:lnTo>
                      <a:lnTo>
                        <a:pt x="195" y="4"/>
                      </a:lnTo>
                      <a:lnTo>
                        <a:pt x="204" y="2"/>
                      </a:lnTo>
                      <a:lnTo>
                        <a:pt x="218" y="1"/>
                      </a:lnTo>
                      <a:lnTo>
                        <a:pt x="220" y="0"/>
                      </a:lnTo>
                      <a:lnTo>
                        <a:pt x="221" y="6"/>
                      </a:lnTo>
                      <a:lnTo>
                        <a:pt x="222" y="24"/>
                      </a:lnTo>
                      <a:lnTo>
                        <a:pt x="225" y="36"/>
                      </a:lnTo>
                      <a:lnTo>
                        <a:pt x="225" y="41"/>
                      </a:lnTo>
                      <a:lnTo>
                        <a:pt x="225" y="44"/>
                      </a:lnTo>
                      <a:lnTo>
                        <a:pt x="227" y="52"/>
                      </a:lnTo>
                      <a:lnTo>
                        <a:pt x="228" y="55"/>
                      </a:lnTo>
                      <a:lnTo>
                        <a:pt x="229" y="69"/>
                      </a:lnTo>
                      <a:lnTo>
                        <a:pt x="231" y="81"/>
                      </a:lnTo>
                      <a:lnTo>
                        <a:pt x="231" y="84"/>
                      </a:lnTo>
                      <a:lnTo>
                        <a:pt x="232" y="91"/>
                      </a:lnTo>
                      <a:lnTo>
                        <a:pt x="232" y="95"/>
                      </a:lnTo>
                      <a:lnTo>
                        <a:pt x="235" y="109"/>
                      </a:lnTo>
                      <a:lnTo>
                        <a:pt x="235" y="112"/>
                      </a:lnTo>
                      <a:lnTo>
                        <a:pt x="236" y="123"/>
                      </a:lnTo>
                      <a:lnTo>
                        <a:pt x="238" y="128"/>
                      </a:lnTo>
                    </a:path>
                  </a:pathLst>
                </a:custGeom>
                <a:solidFill>
                  <a:srgbClr val="67BD62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1" name="Freeform 257"/>
                <p:cNvSpPr>
                  <a:spLocks/>
                </p:cNvSpPr>
                <p:nvPr/>
              </p:nvSpPr>
              <p:spPr bwMode="auto">
                <a:xfrm>
                  <a:off x="6150965" y="2093738"/>
                  <a:ext cx="38100" cy="34925"/>
                </a:xfrm>
                <a:custGeom>
                  <a:avLst/>
                  <a:gdLst>
                    <a:gd name="T0" fmla="*/ 0 w 24"/>
                    <a:gd name="T1" fmla="*/ 2147483647 h 23"/>
                    <a:gd name="T2" fmla="*/ 0 w 24"/>
                    <a:gd name="T3" fmla="*/ 0 h 23"/>
                    <a:gd name="T4" fmla="*/ 2147483647 w 24"/>
                    <a:gd name="T5" fmla="*/ 2147483647 h 23"/>
                    <a:gd name="T6" fmla="*/ 2147483647 w 24"/>
                    <a:gd name="T7" fmla="*/ 2147483647 h 23"/>
                    <a:gd name="T8" fmla="*/ 0 w 24"/>
                    <a:gd name="T9" fmla="*/ 2147483647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23"/>
                    <a:gd name="T17" fmla="*/ 24 w 24"/>
                    <a:gd name="T18" fmla="*/ 23 h 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23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23" y="17"/>
                      </a:lnTo>
                      <a:lnTo>
                        <a:pt x="13" y="22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E7E6E6">
                    <a:lumMod val="75000"/>
                  </a:srgbClr>
                </a:solidFill>
                <a:ln w="6350" cap="rnd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42" name="Group 141"/>
                <p:cNvGrpSpPr/>
                <p:nvPr/>
              </p:nvGrpSpPr>
              <p:grpSpPr>
                <a:xfrm>
                  <a:off x="5457228" y="1812750"/>
                  <a:ext cx="1035050" cy="965200"/>
                  <a:chOff x="4576763" y="1812925"/>
                  <a:chExt cx="1035050" cy="965200"/>
                </a:xfrm>
                <a:solidFill>
                  <a:srgbClr val="427E93"/>
                </a:solidFill>
              </p:grpSpPr>
              <p:grpSp>
                <p:nvGrpSpPr>
                  <p:cNvPr id="143" name="Group 140"/>
                  <p:cNvGrpSpPr/>
                  <p:nvPr/>
                </p:nvGrpSpPr>
                <p:grpSpPr>
                  <a:xfrm>
                    <a:off x="4576763" y="1882775"/>
                    <a:ext cx="1035050" cy="895350"/>
                    <a:chOff x="4576763" y="1882775"/>
                    <a:chExt cx="1035050" cy="895350"/>
                  </a:xfrm>
                  <a:grpFill/>
                </p:grpSpPr>
                <p:sp>
                  <p:nvSpPr>
                    <p:cNvPr id="145" name="Freeform 255"/>
                    <p:cNvSpPr>
                      <a:spLocks/>
                    </p:cNvSpPr>
                    <p:nvPr/>
                  </p:nvSpPr>
                  <p:spPr bwMode="auto">
                    <a:xfrm>
                      <a:off x="5083175" y="2108200"/>
                      <a:ext cx="528638" cy="669925"/>
                    </a:xfrm>
                    <a:custGeom>
                      <a:avLst/>
                      <a:gdLst>
                        <a:gd name="T0" fmla="*/ 552814900 w 335"/>
                        <a:gd name="T1" fmla="*/ 344688927 h 455"/>
                        <a:gd name="T2" fmla="*/ 542854417 w 335"/>
                        <a:gd name="T3" fmla="*/ 390212987 h 455"/>
                        <a:gd name="T4" fmla="*/ 495542122 w 335"/>
                        <a:gd name="T5" fmla="*/ 437905745 h 455"/>
                        <a:gd name="T6" fmla="*/ 547834658 w 335"/>
                        <a:gd name="T7" fmla="*/ 505108775 h 455"/>
                        <a:gd name="T8" fmla="*/ 585188048 w 335"/>
                        <a:gd name="T9" fmla="*/ 468255548 h 455"/>
                        <a:gd name="T10" fmla="*/ 595148531 w 335"/>
                        <a:gd name="T11" fmla="*/ 418395473 h 455"/>
                        <a:gd name="T12" fmla="*/ 634990463 w 335"/>
                        <a:gd name="T13" fmla="*/ 390212987 h 455"/>
                        <a:gd name="T14" fmla="*/ 704715423 w 335"/>
                        <a:gd name="T15" fmla="*/ 379373364 h 455"/>
                        <a:gd name="T16" fmla="*/ 774438805 w 335"/>
                        <a:gd name="T17" fmla="*/ 528955154 h 455"/>
                        <a:gd name="T18" fmla="*/ 816772436 w 335"/>
                        <a:gd name="T19" fmla="*/ 622173352 h 455"/>
                        <a:gd name="T20" fmla="*/ 774438805 w 335"/>
                        <a:gd name="T21" fmla="*/ 713222761 h 455"/>
                        <a:gd name="T22" fmla="*/ 749537597 w 335"/>
                        <a:gd name="T23" fmla="*/ 715391550 h 455"/>
                        <a:gd name="T24" fmla="*/ 739577114 w 335"/>
                        <a:gd name="T25" fmla="*/ 789098188 h 455"/>
                        <a:gd name="T26" fmla="*/ 702225302 w 335"/>
                        <a:gd name="T27" fmla="*/ 873644173 h 455"/>
                        <a:gd name="T28" fmla="*/ 659891671 w 335"/>
                        <a:gd name="T29" fmla="*/ 956022840 h 455"/>
                        <a:gd name="T30" fmla="*/ 605109014 w 335"/>
                        <a:gd name="T31" fmla="*/ 964693582 h 455"/>
                        <a:gd name="T32" fmla="*/ 488071760 w 335"/>
                        <a:gd name="T33" fmla="*/ 982036536 h 455"/>
                        <a:gd name="T34" fmla="*/ 413366460 w 335"/>
                        <a:gd name="T35" fmla="*/ 992876067 h 455"/>
                        <a:gd name="T36" fmla="*/ 395935614 w 335"/>
                        <a:gd name="T37" fmla="*/ 982036536 h 455"/>
                        <a:gd name="T38" fmla="*/ 323720534 w 335"/>
                        <a:gd name="T39" fmla="*/ 988539961 h 455"/>
                        <a:gd name="T40" fmla="*/ 301309447 w 335"/>
                        <a:gd name="T41" fmla="*/ 992876067 h 455"/>
                        <a:gd name="T42" fmla="*/ 229094366 w 335"/>
                        <a:gd name="T43" fmla="*/ 997212174 h 455"/>
                        <a:gd name="T44" fmla="*/ 156879236 w 335"/>
                        <a:gd name="T45" fmla="*/ 1008051705 h 455"/>
                        <a:gd name="T46" fmla="*/ 94626192 w 335"/>
                        <a:gd name="T47" fmla="*/ 1012386339 h 455"/>
                        <a:gd name="T48" fmla="*/ 22411093 w 335"/>
                        <a:gd name="T49" fmla="*/ 1023225870 h 455"/>
                        <a:gd name="T50" fmla="*/ 59764501 w 335"/>
                        <a:gd name="T51" fmla="*/ 938679886 h 455"/>
                        <a:gd name="T52" fmla="*/ 99606434 w 335"/>
                        <a:gd name="T53" fmla="*/ 769587732 h 455"/>
                        <a:gd name="T54" fmla="*/ 72215105 w 335"/>
                        <a:gd name="T55" fmla="*/ 680705641 h 455"/>
                        <a:gd name="T56" fmla="*/ 9960486 w 335"/>
                        <a:gd name="T57" fmla="*/ 537627367 h 455"/>
                        <a:gd name="T58" fmla="*/ 4980243 w 335"/>
                        <a:gd name="T59" fmla="*/ 470424338 h 455"/>
                        <a:gd name="T60" fmla="*/ 37351824 w 335"/>
                        <a:gd name="T61" fmla="*/ 375038730 h 455"/>
                        <a:gd name="T62" fmla="*/ 37351824 w 335"/>
                        <a:gd name="T63" fmla="*/ 329513289 h 455"/>
                        <a:gd name="T64" fmla="*/ 57274381 w 335"/>
                        <a:gd name="T65" fmla="*/ 275317108 h 455"/>
                        <a:gd name="T66" fmla="*/ 109566941 w 335"/>
                        <a:gd name="T67" fmla="*/ 210281395 h 455"/>
                        <a:gd name="T68" fmla="*/ 139448391 w 335"/>
                        <a:gd name="T69" fmla="*/ 264477577 h 455"/>
                        <a:gd name="T70" fmla="*/ 156879236 w 335"/>
                        <a:gd name="T71" fmla="*/ 270981001 h 455"/>
                        <a:gd name="T72" fmla="*/ 181782022 w 335"/>
                        <a:gd name="T73" fmla="*/ 201610654 h 455"/>
                        <a:gd name="T74" fmla="*/ 194232626 w 335"/>
                        <a:gd name="T75" fmla="*/ 119231940 h 455"/>
                        <a:gd name="T76" fmla="*/ 234074608 w 335"/>
                        <a:gd name="T77" fmla="*/ 93218221 h 455"/>
                        <a:gd name="T78" fmla="*/ 221624004 w 335"/>
                        <a:gd name="T79" fmla="*/ 34685921 h 455"/>
                        <a:gd name="T80" fmla="*/ 271427997 w 335"/>
                        <a:gd name="T81" fmla="*/ 0 h 455"/>
                        <a:gd name="T82" fmla="*/ 378504769 w 335"/>
                        <a:gd name="T83" fmla="*/ 26013708 h 455"/>
                        <a:gd name="T84" fmla="*/ 488071760 w 335"/>
                        <a:gd name="T85" fmla="*/ 71539160 h 455"/>
                        <a:gd name="T86" fmla="*/ 570245745 w 335"/>
                        <a:gd name="T87" fmla="*/ 145245636 h 455"/>
                        <a:gd name="T88" fmla="*/ 560285262 w 335"/>
                        <a:gd name="T89" fmla="*/ 179931546 h 455"/>
                        <a:gd name="T90" fmla="*/ 577717685 w 335"/>
                        <a:gd name="T91" fmla="*/ 214617502 h 455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w 335"/>
                        <a:gd name="T139" fmla="*/ 0 h 455"/>
                        <a:gd name="T140" fmla="*/ 335 w 335"/>
                        <a:gd name="T141" fmla="*/ 455 h 455"/>
                      </a:gdLst>
                      <a:ahLst/>
                      <a:cxnLst>
                        <a:cxn ang="T92">
                          <a:pos x="T0" y="T1"/>
                        </a:cxn>
                        <a:cxn ang="T93">
                          <a:pos x="T2" y="T3"/>
                        </a:cxn>
                        <a:cxn ang="T94">
                          <a:pos x="T4" y="T5"/>
                        </a:cxn>
                        <a:cxn ang="T95">
                          <a:pos x="T6" y="T7"/>
                        </a:cxn>
                        <a:cxn ang="T96">
                          <a:pos x="T8" y="T9"/>
                        </a:cxn>
                        <a:cxn ang="T97">
                          <a:pos x="T10" y="T11"/>
                        </a:cxn>
                        <a:cxn ang="T98">
                          <a:pos x="T12" y="T13"/>
                        </a:cxn>
                        <a:cxn ang="T99">
                          <a:pos x="T14" y="T15"/>
                        </a:cxn>
                        <a:cxn ang="T100">
                          <a:pos x="T16" y="T17"/>
                        </a:cxn>
                        <a:cxn ang="T101">
                          <a:pos x="T18" y="T19"/>
                        </a:cxn>
                        <a:cxn ang="T102">
                          <a:pos x="T20" y="T21"/>
                        </a:cxn>
                        <a:cxn ang="T103">
                          <a:pos x="T22" y="T23"/>
                        </a:cxn>
                        <a:cxn ang="T104">
                          <a:pos x="T24" y="T25"/>
                        </a:cxn>
                        <a:cxn ang="T105">
                          <a:pos x="T26" y="T27"/>
                        </a:cxn>
                        <a:cxn ang="T106">
                          <a:pos x="T28" y="T29"/>
                        </a:cxn>
                        <a:cxn ang="T107">
                          <a:pos x="T30" y="T31"/>
                        </a:cxn>
                        <a:cxn ang="T108">
                          <a:pos x="T32" y="T33"/>
                        </a:cxn>
                        <a:cxn ang="T109">
                          <a:pos x="T34" y="T35"/>
                        </a:cxn>
                        <a:cxn ang="T110">
                          <a:pos x="T36" y="T37"/>
                        </a:cxn>
                        <a:cxn ang="T111">
                          <a:pos x="T38" y="T39"/>
                        </a:cxn>
                        <a:cxn ang="T112">
                          <a:pos x="T40" y="T41"/>
                        </a:cxn>
                        <a:cxn ang="T113">
                          <a:pos x="T42" y="T43"/>
                        </a:cxn>
                        <a:cxn ang="T114">
                          <a:pos x="T44" y="T45"/>
                        </a:cxn>
                        <a:cxn ang="T115">
                          <a:pos x="T46" y="T47"/>
                        </a:cxn>
                        <a:cxn ang="T116">
                          <a:pos x="T48" y="T49"/>
                        </a:cxn>
                        <a:cxn ang="T117">
                          <a:pos x="T50" y="T51"/>
                        </a:cxn>
                        <a:cxn ang="T118">
                          <a:pos x="T52" y="T53"/>
                        </a:cxn>
                        <a:cxn ang="T119">
                          <a:pos x="T54" y="T55"/>
                        </a:cxn>
                        <a:cxn ang="T120">
                          <a:pos x="T56" y="T57"/>
                        </a:cxn>
                        <a:cxn ang="T121">
                          <a:pos x="T58" y="T59"/>
                        </a:cxn>
                        <a:cxn ang="T122">
                          <a:pos x="T60" y="T61"/>
                        </a:cxn>
                        <a:cxn ang="T123">
                          <a:pos x="T62" y="T63"/>
                        </a:cxn>
                        <a:cxn ang="T124">
                          <a:pos x="T64" y="T65"/>
                        </a:cxn>
                        <a:cxn ang="T125">
                          <a:pos x="T66" y="T67"/>
                        </a:cxn>
                        <a:cxn ang="T126">
                          <a:pos x="T68" y="T69"/>
                        </a:cxn>
                        <a:cxn ang="T127">
                          <a:pos x="T70" y="T71"/>
                        </a:cxn>
                        <a:cxn ang="T128">
                          <a:pos x="T72" y="T73"/>
                        </a:cxn>
                        <a:cxn ang="T129">
                          <a:pos x="T74" y="T75"/>
                        </a:cxn>
                        <a:cxn ang="T130">
                          <a:pos x="T76" y="T77"/>
                        </a:cxn>
                        <a:cxn ang="T131">
                          <a:pos x="T78" y="T79"/>
                        </a:cxn>
                        <a:cxn ang="T132">
                          <a:pos x="T80" y="T81"/>
                        </a:cxn>
                        <a:cxn ang="T133">
                          <a:pos x="T82" y="T83"/>
                        </a:cxn>
                        <a:cxn ang="T134">
                          <a:pos x="T84" y="T85"/>
                        </a:cxn>
                        <a:cxn ang="T135">
                          <a:pos x="T86" y="T87"/>
                        </a:cxn>
                        <a:cxn ang="T136">
                          <a:pos x="T88" y="T89"/>
                        </a:cxn>
                        <a:cxn ang="T137">
                          <a:pos x="T90" y="T91"/>
                        </a:cxn>
                      </a:cxnLst>
                      <a:rect l="T138" t="T139" r="T140" b="T141"/>
                      <a:pathLst>
                        <a:path w="335" h="455">
                          <a:moveTo>
                            <a:pt x="238" y="121"/>
                          </a:moveTo>
                          <a:lnTo>
                            <a:pt x="228" y="149"/>
                          </a:lnTo>
                          <a:lnTo>
                            <a:pt x="225" y="153"/>
                          </a:lnTo>
                          <a:lnTo>
                            <a:pt x="224" y="161"/>
                          </a:lnTo>
                          <a:lnTo>
                            <a:pt x="225" y="167"/>
                          </a:lnTo>
                          <a:lnTo>
                            <a:pt x="221" y="174"/>
                          </a:lnTo>
                          <a:lnTo>
                            <a:pt x="212" y="183"/>
                          </a:lnTo>
                          <a:lnTo>
                            <a:pt x="203" y="188"/>
                          </a:lnTo>
                          <a:lnTo>
                            <a:pt x="202" y="193"/>
                          </a:lnTo>
                          <a:lnTo>
                            <a:pt x="202" y="211"/>
                          </a:lnTo>
                          <a:lnTo>
                            <a:pt x="209" y="220"/>
                          </a:lnTo>
                          <a:lnTo>
                            <a:pt x="223" y="224"/>
                          </a:lnTo>
                          <a:lnTo>
                            <a:pt x="228" y="221"/>
                          </a:lnTo>
                          <a:lnTo>
                            <a:pt x="236" y="210"/>
                          </a:lnTo>
                          <a:lnTo>
                            <a:pt x="238" y="207"/>
                          </a:lnTo>
                          <a:lnTo>
                            <a:pt x="243" y="193"/>
                          </a:lnTo>
                          <a:lnTo>
                            <a:pt x="248" y="190"/>
                          </a:lnTo>
                          <a:lnTo>
                            <a:pt x="242" y="186"/>
                          </a:lnTo>
                          <a:lnTo>
                            <a:pt x="249" y="183"/>
                          </a:lnTo>
                          <a:lnTo>
                            <a:pt x="252" y="178"/>
                          </a:lnTo>
                          <a:lnTo>
                            <a:pt x="261" y="174"/>
                          </a:lnTo>
                          <a:lnTo>
                            <a:pt x="271" y="164"/>
                          </a:lnTo>
                          <a:lnTo>
                            <a:pt x="275" y="164"/>
                          </a:lnTo>
                          <a:lnTo>
                            <a:pt x="289" y="169"/>
                          </a:lnTo>
                          <a:lnTo>
                            <a:pt x="297" y="182"/>
                          </a:lnTo>
                          <a:lnTo>
                            <a:pt x="306" y="201"/>
                          </a:lnTo>
                          <a:lnTo>
                            <a:pt x="317" y="235"/>
                          </a:lnTo>
                          <a:lnTo>
                            <a:pt x="320" y="247"/>
                          </a:lnTo>
                          <a:lnTo>
                            <a:pt x="322" y="257"/>
                          </a:lnTo>
                          <a:lnTo>
                            <a:pt x="334" y="275"/>
                          </a:lnTo>
                          <a:lnTo>
                            <a:pt x="331" y="314"/>
                          </a:lnTo>
                          <a:lnTo>
                            <a:pt x="318" y="328"/>
                          </a:lnTo>
                          <a:lnTo>
                            <a:pt x="317" y="317"/>
                          </a:lnTo>
                          <a:lnTo>
                            <a:pt x="321" y="311"/>
                          </a:lnTo>
                          <a:lnTo>
                            <a:pt x="313" y="311"/>
                          </a:lnTo>
                          <a:lnTo>
                            <a:pt x="307" y="318"/>
                          </a:lnTo>
                          <a:lnTo>
                            <a:pt x="304" y="332"/>
                          </a:lnTo>
                          <a:lnTo>
                            <a:pt x="306" y="338"/>
                          </a:lnTo>
                          <a:lnTo>
                            <a:pt x="303" y="349"/>
                          </a:lnTo>
                          <a:lnTo>
                            <a:pt x="297" y="352"/>
                          </a:lnTo>
                          <a:lnTo>
                            <a:pt x="289" y="364"/>
                          </a:lnTo>
                          <a:lnTo>
                            <a:pt x="288" y="388"/>
                          </a:lnTo>
                          <a:lnTo>
                            <a:pt x="275" y="406"/>
                          </a:lnTo>
                          <a:lnTo>
                            <a:pt x="274" y="421"/>
                          </a:lnTo>
                          <a:lnTo>
                            <a:pt x="271" y="423"/>
                          </a:lnTo>
                          <a:lnTo>
                            <a:pt x="263" y="424"/>
                          </a:lnTo>
                          <a:lnTo>
                            <a:pt x="259" y="424"/>
                          </a:lnTo>
                          <a:lnTo>
                            <a:pt x="246" y="427"/>
                          </a:lnTo>
                          <a:lnTo>
                            <a:pt x="238" y="428"/>
                          </a:lnTo>
                          <a:lnTo>
                            <a:pt x="213" y="433"/>
                          </a:lnTo>
                          <a:lnTo>
                            <a:pt x="199" y="435"/>
                          </a:lnTo>
                          <a:lnTo>
                            <a:pt x="196" y="435"/>
                          </a:lnTo>
                          <a:lnTo>
                            <a:pt x="189" y="437"/>
                          </a:lnTo>
                          <a:lnTo>
                            <a:pt x="169" y="440"/>
                          </a:lnTo>
                          <a:lnTo>
                            <a:pt x="164" y="441"/>
                          </a:lnTo>
                          <a:lnTo>
                            <a:pt x="163" y="434"/>
                          </a:lnTo>
                          <a:lnTo>
                            <a:pt x="162" y="435"/>
                          </a:lnTo>
                          <a:lnTo>
                            <a:pt x="148" y="437"/>
                          </a:lnTo>
                          <a:lnTo>
                            <a:pt x="138" y="438"/>
                          </a:lnTo>
                          <a:lnTo>
                            <a:pt x="133" y="438"/>
                          </a:lnTo>
                          <a:lnTo>
                            <a:pt x="130" y="438"/>
                          </a:lnTo>
                          <a:lnTo>
                            <a:pt x="128" y="440"/>
                          </a:lnTo>
                          <a:lnTo>
                            <a:pt x="124" y="440"/>
                          </a:lnTo>
                          <a:lnTo>
                            <a:pt x="119" y="440"/>
                          </a:lnTo>
                          <a:lnTo>
                            <a:pt x="108" y="442"/>
                          </a:lnTo>
                          <a:lnTo>
                            <a:pt x="95" y="442"/>
                          </a:lnTo>
                          <a:lnTo>
                            <a:pt x="88" y="444"/>
                          </a:lnTo>
                          <a:lnTo>
                            <a:pt x="69" y="447"/>
                          </a:lnTo>
                          <a:lnTo>
                            <a:pt x="63" y="447"/>
                          </a:lnTo>
                          <a:lnTo>
                            <a:pt x="49" y="448"/>
                          </a:lnTo>
                          <a:lnTo>
                            <a:pt x="48" y="449"/>
                          </a:lnTo>
                          <a:lnTo>
                            <a:pt x="38" y="449"/>
                          </a:lnTo>
                          <a:lnTo>
                            <a:pt x="26" y="452"/>
                          </a:lnTo>
                          <a:lnTo>
                            <a:pt x="19" y="452"/>
                          </a:lnTo>
                          <a:lnTo>
                            <a:pt x="9" y="454"/>
                          </a:lnTo>
                          <a:lnTo>
                            <a:pt x="2" y="454"/>
                          </a:lnTo>
                          <a:lnTo>
                            <a:pt x="13" y="442"/>
                          </a:lnTo>
                          <a:lnTo>
                            <a:pt x="24" y="416"/>
                          </a:lnTo>
                          <a:lnTo>
                            <a:pt x="33" y="396"/>
                          </a:lnTo>
                          <a:lnTo>
                            <a:pt x="37" y="377"/>
                          </a:lnTo>
                          <a:lnTo>
                            <a:pt x="40" y="341"/>
                          </a:lnTo>
                          <a:lnTo>
                            <a:pt x="38" y="339"/>
                          </a:lnTo>
                          <a:lnTo>
                            <a:pt x="34" y="314"/>
                          </a:lnTo>
                          <a:lnTo>
                            <a:pt x="29" y="302"/>
                          </a:lnTo>
                          <a:lnTo>
                            <a:pt x="11" y="267"/>
                          </a:lnTo>
                          <a:lnTo>
                            <a:pt x="11" y="265"/>
                          </a:lnTo>
                          <a:lnTo>
                            <a:pt x="4" y="239"/>
                          </a:lnTo>
                          <a:lnTo>
                            <a:pt x="6" y="238"/>
                          </a:lnTo>
                          <a:lnTo>
                            <a:pt x="8" y="228"/>
                          </a:lnTo>
                          <a:lnTo>
                            <a:pt x="2" y="208"/>
                          </a:lnTo>
                          <a:lnTo>
                            <a:pt x="0" y="204"/>
                          </a:lnTo>
                          <a:lnTo>
                            <a:pt x="6" y="188"/>
                          </a:lnTo>
                          <a:lnTo>
                            <a:pt x="15" y="167"/>
                          </a:lnTo>
                          <a:lnTo>
                            <a:pt x="15" y="158"/>
                          </a:lnTo>
                          <a:lnTo>
                            <a:pt x="15" y="150"/>
                          </a:lnTo>
                          <a:lnTo>
                            <a:pt x="15" y="146"/>
                          </a:lnTo>
                          <a:lnTo>
                            <a:pt x="11" y="133"/>
                          </a:lnTo>
                          <a:lnTo>
                            <a:pt x="23" y="123"/>
                          </a:lnTo>
                          <a:lnTo>
                            <a:pt x="23" y="121"/>
                          </a:lnTo>
                          <a:lnTo>
                            <a:pt x="23" y="107"/>
                          </a:lnTo>
                          <a:lnTo>
                            <a:pt x="29" y="107"/>
                          </a:lnTo>
                          <a:lnTo>
                            <a:pt x="44" y="94"/>
                          </a:lnTo>
                          <a:lnTo>
                            <a:pt x="59" y="76"/>
                          </a:lnTo>
                          <a:lnTo>
                            <a:pt x="54" y="93"/>
                          </a:lnTo>
                          <a:lnTo>
                            <a:pt x="56" y="116"/>
                          </a:lnTo>
                          <a:lnTo>
                            <a:pt x="63" y="94"/>
                          </a:lnTo>
                          <a:lnTo>
                            <a:pt x="66" y="107"/>
                          </a:lnTo>
                          <a:lnTo>
                            <a:pt x="63" y="119"/>
                          </a:lnTo>
                          <a:lnTo>
                            <a:pt x="66" y="119"/>
                          </a:lnTo>
                          <a:lnTo>
                            <a:pt x="70" y="105"/>
                          </a:lnTo>
                          <a:lnTo>
                            <a:pt x="73" y="90"/>
                          </a:lnTo>
                          <a:lnTo>
                            <a:pt x="70" y="68"/>
                          </a:lnTo>
                          <a:lnTo>
                            <a:pt x="70" y="64"/>
                          </a:lnTo>
                          <a:lnTo>
                            <a:pt x="78" y="52"/>
                          </a:lnTo>
                          <a:lnTo>
                            <a:pt x="90" y="48"/>
                          </a:lnTo>
                          <a:lnTo>
                            <a:pt x="97" y="47"/>
                          </a:lnTo>
                          <a:lnTo>
                            <a:pt x="97" y="40"/>
                          </a:lnTo>
                          <a:lnTo>
                            <a:pt x="88" y="33"/>
                          </a:lnTo>
                          <a:lnTo>
                            <a:pt x="88" y="19"/>
                          </a:lnTo>
                          <a:lnTo>
                            <a:pt x="92" y="16"/>
                          </a:lnTo>
                          <a:lnTo>
                            <a:pt x="92" y="5"/>
                          </a:lnTo>
                          <a:lnTo>
                            <a:pt x="108" y="4"/>
                          </a:lnTo>
                          <a:lnTo>
                            <a:pt x="112" y="0"/>
                          </a:lnTo>
                          <a:lnTo>
                            <a:pt x="116" y="2"/>
                          </a:lnTo>
                          <a:lnTo>
                            <a:pt x="131" y="9"/>
                          </a:lnTo>
                          <a:lnTo>
                            <a:pt x="155" y="12"/>
                          </a:lnTo>
                          <a:lnTo>
                            <a:pt x="163" y="23"/>
                          </a:lnTo>
                          <a:lnTo>
                            <a:pt x="181" y="26"/>
                          </a:lnTo>
                          <a:lnTo>
                            <a:pt x="199" y="33"/>
                          </a:lnTo>
                          <a:lnTo>
                            <a:pt x="212" y="33"/>
                          </a:lnTo>
                          <a:lnTo>
                            <a:pt x="221" y="48"/>
                          </a:lnTo>
                          <a:lnTo>
                            <a:pt x="232" y="64"/>
                          </a:lnTo>
                          <a:lnTo>
                            <a:pt x="224" y="62"/>
                          </a:lnTo>
                          <a:lnTo>
                            <a:pt x="221" y="71"/>
                          </a:lnTo>
                          <a:lnTo>
                            <a:pt x="228" y="80"/>
                          </a:lnTo>
                          <a:lnTo>
                            <a:pt x="232" y="82"/>
                          </a:lnTo>
                          <a:lnTo>
                            <a:pt x="232" y="84"/>
                          </a:lnTo>
                          <a:lnTo>
                            <a:pt x="235" y="96"/>
                          </a:lnTo>
                          <a:lnTo>
                            <a:pt x="238" y="121"/>
                          </a:lnTo>
                        </a:path>
                      </a:pathLst>
                    </a:custGeom>
                    <a:solidFill>
                      <a:srgbClr val="357632"/>
                    </a:solidFill>
                    <a:ln w="6350" cap="rnd">
                      <a:solidFill>
                        <a:sysClr val="window" lastClr="FFFFFF">
                          <a:lumMod val="50000"/>
                          <a:lumOff val="50000"/>
                        </a:sysClr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white"/>
                        </a:solidFill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46" name="Freeform 256"/>
                    <p:cNvSpPr>
                      <a:spLocks/>
                    </p:cNvSpPr>
                    <p:nvPr/>
                  </p:nvSpPr>
                  <p:spPr bwMode="auto">
                    <a:xfrm>
                      <a:off x="4576763" y="1882775"/>
                      <a:ext cx="830262" cy="374650"/>
                    </a:xfrm>
                    <a:custGeom>
                      <a:avLst/>
                      <a:gdLst>
                        <a:gd name="T0" fmla="*/ 720284567 w 525"/>
                        <a:gd name="T1" fmla="*/ 400315088 h 254"/>
                        <a:gd name="T2" fmla="*/ 682769394 w 525"/>
                        <a:gd name="T3" fmla="*/ 402490713 h 254"/>
                        <a:gd name="T4" fmla="*/ 647756076 w 525"/>
                        <a:gd name="T5" fmla="*/ 387261341 h 254"/>
                        <a:gd name="T6" fmla="*/ 572725729 w 525"/>
                        <a:gd name="T7" fmla="*/ 539555055 h 254"/>
                        <a:gd name="T8" fmla="*/ 557720925 w 525"/>
                        <a:gd name="T9" fmla="*/ 576540671 h 254"/>
                        <a:gd name="T10" fmla="*/ 492694835 w 525"/>
                        <a:gd name="T11" fmla="*/ 424246957 h 254"/>
                        <a:gd name="T12" fmla="*/ 465183919 w 525"/>
                        <a:gd name="T13" fmla="*/ 415544460 h 254"/>
                        <a:gd name="T14" fmla="*/ 450177533 w 525"/>
                        <a:gd name="T15" fmla="*/ 415544460 h 254"/>
                        <a:gd name="T16" fmla="*/ 445175405 w 525"/>
                        <a:gd name="T17" fmla="*/ 393788215 h 254"/>
                        <a:gd name="T18" fmla="*/ 410161988 w 525"/>
                        <a:gd name="T19" fmla="*/ 376383127 h 254"/>
                        <a:gd name="T20" fmla="*/ 340133770 w 525"/>
                        <a:gd name="T21" fmla="*/ 376383127 h 254"/>
                        <a:gd name="T22" fmla="*/ 322627110 w 525"/>
                        <a:gd name="T23" fmla="*/ 369856253 h 254"/>
                        <a:gd name="T24" fmla="*/ 285111937 w 525"/>
                        <a:gd name="T25" fmla="*/ 358978131 h 254"/>
                        <a:gd name="T26" fmla="*/ 257601021 w 525"/>
                        <a:gd name="T27" fmla="*/ 341573135 h 254"/>
                        <a:gd name="T28" fmla="*/ 95037304 w 525"/>
                        <a:gd name="T29" fmla="*/ 315465641 h 254"/>
                        <a:gd name="T30" fmla="*/ 37515186 w 525"/>
                        <a:gd name="T31" fmla="*/ 271953152 h 254"/>
                        <a:gd name="T32" fmla="*/ 30011202 w 525"/>
                        <a:gd name="T33" fmla="*/ 241494409 h 254"/>
                        <a:gd name="T34" fmla="*/ 92537031 w 525"/>
                        <a:gd name="T35" fmla="*/ 197981920 h 254"/>
                        <a:gd name="T36" fmla="*/ 137554631 w 525"/>
                        <a:gd name="T37" fmla="*/ 184928127 h 254"/>
                        <a:gd name="T38" fmla="*/ 265105004 w 525"/>
                        <a:gd name="T39" fmla="*/ 124010641 h 254"/>
                        <a:gd name="T40" fmla="*/ 317624982 w 525"/>
                        <a:gd name="T41" fmla="*/ 65268757 h 254"/>
                        <a:gd name="T42" fmla="*/ 345135898 w 525"/>
                        <a:gd name="T43" fmla="*/ 28283130 h 254"/>
                        <a:gd name="T44" fmla="*/ 417664489 w 525"/>
                        <a:gd name="T45" fmla="*/ 0 h 254"/>
                        <a:gd name="T46" fmla="*/ 467684193 w 525"/>
                        <a:gd name="T47" fmla="*/ 8702501 h 254"/>
                        <a:gd name="T48" fmla="*/ 382651071 w 525"/>
                        <a:gd name="T49" fmla="*/ 67444382 h 254"/>
                        <a:gd name="T50" fmla="*/ 360142284 w 525"/>
                        <a:gd name="T51" fmla="*/ 104430021 h 254"/>
                        <a:gd name="T52" fmla="*/ 347637753 w 525"/>
                        <a:gd name="T53" fmla="*/ 139240013 h 254"/>
                        <a:gd name="T54" fmla="*/ 422666617 w 525"/>
                        <a:gd name="T55" fmla="*/ 139240013 h 254"/>
                        <a:gd name="T56" fmla="*/ 512701768 w 525"/>
                        <a:gd name="T57" fmla="*/ 169698755 h 254"/>
                        <a:gd name="T58" fmla="*/ 607740629 w 525"/>
                        <a:gd name="T59" fmla="*/ 226265038 h 254"/>
                        <a:gd name="T60" fmla="*/ 690273378 w 525"/>
                        <a:gd name="T61" fmla="*/ 213211291 h 254"/>
                        <a:gd name="T62" fmla="*/ 697775780 w 525"/>
                        <a:gd name="T63" fmla="*/ 213211291 h 254"/>
                        <a:gd name="T64" fmla="*/ 790312786 w 525"/>
                        <a:gd name="T65" fmla="*/ 163171882 h 254"/>
                        <a:gd name="T66" fmla="*/ 855337491 w 525"/>
                        <a:gd name="T67" fmla="*/ 154469384 h 254"/>
                        <a:gd name="T68" fmla="*/ 947874497 w 525"/>
                        <a:gd name="T69" fmla="*/ 124010641 h 254"/>
                        <a:gd name="T70" fmla="*/ 985389671 w 525"/>
                        <a:gd name="T71" fmla="*/ 178401253 h 254"/>
                        <a:gd name="T72" fmla="*/ 1045413632 w 525"/>
                        <a:gd name="T73" fmla="*/ 180576878 h 254"/>
                        <a:gd name="T74" fmla="*/ 1080426950 w 525"/>
                        <a:gd name="T75" fmla="*/ 189279376 h 254"/>
                        <a:gd name="T76" fmla="*/ 1132946928 w 525"/>
                        <a:gd name="T77" fmla="*/ 163171882 h 254"/>
                        <a:gd name="T78" fmla="*/ 1155455715 w 525"/>
                        <a:gd name="T79" fmla="*/ 154469384 h 254"/>
                        <a:gd name="T80" fmla="*/ 1160457844 w 525"/>
                        <a:gd name="T81" fmla="*/ 189279376 h 254"/>
                        <a:gd name="T82" fmla="*/ 1192970889 w 525"/>
                        <a:gd name="T83" fmla="*/ 245845658 h 254"/>
                        <a:gd name="T84" fmla="*/ 1215479676 w 525"/>
                        <a:gd name="T85" fmla="*/ 263250654 h 254"/>
                        <a:gd name="T86" fmla="*/ 1242990593 w 525"/>
                        <a:gd name="T87" fmla="*/ 254548156 h 254"/>
                        <a:gd name="T88" fmla="*/ 1295512152 w 525"/>
                        <a:gd name="T89" fmla="*/ 269777527 h 254"/>
                        <a:gd name="T90" fmla="*/ 1245492448 w 525"/>
                        <a:gd name="T91" fmla="*/ 289358148 h 254"/>
                        <a:gd name="T92" fmla="*/ 1200474872 w 525"/>
                        <a:gd name="T93" fmla="*/ 289358148 h 254"/>
                        <a:gd name="T94" fmla="*/ 1132946928 w 525"/>
                        <a:gd name="T95" fmla="*/ 302411895 h 254"/>
                        <a:gd name="T96" fmla="*/ 1070422693 w 525"/>
                        <a:gd name="T97" fmla="*/ 293709397 h 254"/>
                        <a:gd name="T98" fmla="*/ 1010398732 w 525"/>
                        <a:gd name="T99" fmla="*/ 300236270 h 254"/>
                        <a:gd name="T100" fmla="*/ 920363581 w 525"/>
                        <a:gd name="T101" fmla="*/ 289358148 h 254"/>
                        <a:gd name="T102" fmla="*/ 880348134 w 525"/>
                        <a:gd name="T103" fmla="*/ 324168139 h 254"/>
                        <a:gd name="T104" fmla="*/ 845334816 w 525"/>
                        <a:gd name="T105" fmla="*/ 335046262 h 254"/>
                        <a:gd name="T106" fmla="*/ 785310657 w 525"/>
                        <a:gd name="T107" fmla="*/ 339397511 h 254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w 525"/>
                        <a:gd name="T163" fmla="*/ 0 h 254"/>
                        <a:gd name="T164" fmla="*/ 525 w 525"/>
                        <a:gd name="T165" fmla="*/ 254 h 254"/>
                      </a:gdLst>
                      <a:ahLst/>
                      <a:cxnLst>
                        <a:cxn ang="T108">
                          <a:pos x="T0" y="T1"/>
                        </a:cxn>
                        <a:cxn ang="T109">
                          <a:pos x="T2" y="T3"/>
                        </a:cxn>
                        <a:cxn ang="T110">
                          <a:pos x="T4" y="T5"/>
                        </a:cxn>
                        <a:cxn ang="T111">
                          <a:pos x="T6" y="T7"/>
                        </a:cxn>
                        <a:cxn ang="T112">
                          <a:pos x="T8" y="T9"/>
                        </a:cxn>
                        <a:cxn ang="T113">
                          <a:pos x="T10" y="T11"/>
                        </a:cxn>
                        <a:cxn ang="T114">
                          <a:pos x="T12" y="T13"/>
                        </a:cxn>
                        <a:cxn ang="T115">
                          <a:pos x="T14" y="T15"/>
                        </a:cxn>
                        <a:cxn ang="T116">
                          <a:pos x="T16" y="T17"/>
                        </a:cxn>
                        <a:cxn ang="T117">
                          <a:pos x="T18" y="T19"/>
                        </a:cxn>
                        <a:cxn ang="T118">
                          <a:pos x="T20" y="T21"/>
                        </a:cxn>
                        <a:cxn ang="T119">
                          <a:pos x="T22" y="T23"/>
                        </a:cxn>
                        <a:cxn ang="T120">
                          <a:pos x="T24" y="T25"/>
                        </a:cxn>
                        <a:cxn ang="T121">
                          <a:pos x="T26" y="T27"/>
                        </a:cxn>
                        <a:cxn ang="T122">
                          <a:pos x="T28" y="T29"/>
                        </a:cxn>
                        <a:cxn ang="T123">
                          <a:pos x="T30" y="T31"/>
                        </a:cxn>
                        <a:cxn ang="T124">
                          <a:pos x="T32" y="T33"/>
                        </a:cxn>
                        <a:cxn ang="T125">
                          <a:pos x="T34" y="T35"/>
                        </a:cxn>
                        <a:cxn ang="T126">
                          <a:pos x="T36" y="T37"/>
                        </a:cxn>
                        <a:cxn ang="T127">
                          <a:pos x="T38" y="T39"/>
                        </a:cxn>
                        <a:cxn ang="T128">
                          <a:pos x="T40" y="T41"/>
                        </a:cxn>
                        <a:cxn ang="T129">
                          <a:pos x="T42" y="T43"/>
                        </a:cxn>
                        <a:cxn ang="T130">
                          <a:pos x="T44" y="T45"/>
                        </a:cxn>
                        <a:cxn ang="T131">
                          <a:pos x="T46" y="T47"/>
                        </a:cxn>
                        <a:cxn ang="T132">
                          <a:pos x="T48" y="T49"/>
                        </a:cxn>
                        <a:cxn ang="T133">
                          <a:pos x="T50" y="T51"/>
                        </a:cxn>
                        <a:cxn ang="T134">
                          <a:pos x="T52" y="T53"/>
                        </a:cxn>
                        <a:cxn ang="T135">
                          <a:pos x="T54" y="T55"/>
                        </a:cxn>
                        <a:cxn ang="T136">
                          <a:pos x="T56" y="T57"/>
                        </a:cxn>
                        <a:cxn ang="T137">
                          <a:pos x="T58" y="T59"/>
                        </a:cxn>
                        <a:cxn ang="T138">
                          <a:pos x="T60" y="T61"/>
                        </a:cxn>
                        <a:cxn ang="T139">
                          <a:pos x="T62" y="T63"/>
                        </a:cxn>
                        <a:cxn ang="T140">
                          <a:pos x="T64" y="T65"/>
                        </a:cxn>
                        <a:cxn ang="T141">
                          <a:pos x="T66" y="T67"/>
                        </a:cxn>
                        <a:cxn ang="T142">
                          <a:pos x="T68" y="T69"/>
                        </a:cxn>
                        <a:cxn ang="T143">
                          <a:pos x="T70" y="T71"/>
                        </a:cxn>
                        <a:cxn ang="T144">
                          <a:pos x="T72" y="T73"/>
                        </a:cxn>
                        <a:cxn ang="T145">
                          <a:pos x="T74" y="T75"/>
                        </a:cxn>
                        <a:cxn ang="T146">
                          <a:pos x="T76" y="T77"/>
                        </a:cxn>
                        <a:cxn ang="T147">
                          <a:pos x="T78" y="T79"/>
                        </a:cxn>
                        <a:cxn ang="T148">
                          <a:pos x="T80" y="T81"/>
                        </a:cxn>
                        <a:cxn ang="T149">
                          <a:pos x="T82" y="T83"/>
                        </a:cxn>
                        <a:cxn ang="T150">
                          <a:pos x="T84" y="T85"/>
                        </a:cxn>
                        <a:cxn ang="T151">
                          <a:pos x="T86" y="T87"/>
                        </a:cxn>
                        <a:cxn ang="T152">
                          <a:pos x="T88" y="T89"/>
                        </a:cxn>
                        <a:cxn ang="T153">
                          <a:pos x="T90" y="T91"/>
                        </a:cxn>
                        <a:cxn ang="T154">
                          <a:pos x="T92" y="T93"/>
                        </a:cxn>
                        <a:cxn ang="T155">
                          <a:pos x="T94" y="T95"/>
                        </a:cxn>
                        <a:cxn ang="T156">
                          <a:pos x="T96" y="T97"/>
                        </a:cxn>
                        <a:cxn ang="T157">
                          <a:pos x="T98" y="T99"/>
                        </a:cxn>
                        <a:cxn ang="T158">
                          <a:pos x="T100" y="T101"/>
                        </a:cxn>
                        <a:cxn ang="T159">
                          <a:pos x="T102" y="T103"/>
                        </a:cxn>
                        <a:cxn ang="T160">
                          <a:pos x="T104" y="T105"/>
                        </a:cxn>
                        <a:cxn ang="T161">
                          <a:pos x="T106" y="T107"/>
                        </a:cxn>
                      </a:cxnLst>
                      <a:rect l="T162" t="T163" r="T164" b="T165"/>
                      <a:pathLst>
                        <a:path w="525" h="254">
                          <a:moveTo>
                            <a:pt x="305" y="172"/>
                          </a:moveTo>
                          <a:lnTo>
                            <a:pt x="291" y="175"/>
                          </a:lnTo>
                          <a:lnTo>
                            <a:pt x="282" y="162"/>
                          </a:lnTo>
                          <a:lnTo>
                            <a:pt x="276" y="176"/>
                          </a:lnTo>
                          <a:lnTo>
                            <a:pt x="265" y="176"/>
                          </a:lnTo>
                          <a:lnTo>
                            <a:pt x="262" y="169"/>
                          </a:lnTo>
                          <a:lnTo>
                            <a:pt x="246" y="201"/>
                          </a:lnTo>
                          <a:lnTo>
                            <a:pt x="232" y="236"/>
                          </a:lnTo>
                          <a:lnTo>
                            <a:pt x="225" y="250"/>
                          </a:lnTo>
                          <a:lnTo>
                            <a:pt x="226" y="253"/>
                          </a:lnTo>
                          <a:lnTo>
                            <a:pt x="219" y="250"/>
                          </a:lnTo>
                          <a:lnTo>
                            <a:pt x="200" y="186"/>
                          </a:lnTo>
                          <a:lnTo>
                            <a:pt x="197" y="184"/>
                          </a:lnTo>
                          <a:lnTo>
                            <a:pt x="189" y="182"/>
                          </a:lnTo>
                          <a:lnTo>
                            <a:pt x="189" y="180"/>
                          </a:lnTo>
                          <a:lnTo>
                            <a:pt x="183" y="182"/>
                          </a:lnTo>
                          <a:lnTo>
                            <a:pt x="179" y="179"/>
                          </a:lnTo>
                          <a:lnTo>
                            <a:pt x="181" y="172"/>
                          </a:lnTo>
                          <a:lnTo>
                            <a:pt x="178" y="168"/>
                          </a:lnTo>
                          <a:lnTo>
                            <a:pt x="167" y="164"/>
                          </a:lnTo>
                          <a:lnTo>
                            <a:pt x="147" y="162"/>
                          </a:lnTo>
                          <a:lnTo>
                            <a:pt x="139" y="164"/>
                          </a:lnTo>
                          <a:lnTo>
                            <a:pt x="134" y="161"/>
                          </a:lnTo>
                          <a:lnTo>
                            <a:pt x="129" y="161"/>
                          </a:lnTo>
                          <a:lnTo>
                            <a:pt x="121" y="161"/>
                          </a:lnTo>
                          <a:lnTo>
                            <a:pt x="114" y="157"/>
                          </a:lnTo>
                          <a:lnTo>
                            <a:pt x="110" y="155"/>
                          </a:lnTo>
                          <a:lnTo>
                            <a:pt x="103" y="151"/>
                          </a:lnTo>
                          <a:lnTo>
                            <a:pt x="44" y="140"/>
                          </a:lnTo>
                          <a:lnTo>
                            <a:pt x="38" y="139"/>
                          </a:lnTo>
                          <a:lnTo>
                            <a:pt x="23" y="133"/>
                          </a:lnTo>
                          <a:lnTo>
                            <a:pt x="15" y="119"/>
                          </a:lnTo>
                          <a:lnTo>
                            <a:pt x="0" y="112"/>
                          </a:lnTo>
                          <a:lnTo>
                            <a:pt x="12" y="105"/>
                          </a:lnTo>
                          <a:lnTo>
                            <a:pt x="29" y="97"/>
                          </a:lnTo>
                          <a:lnTo>
                            <a:pt x="37" y="88"/>
                          </a:lnTo>
                          <a:lnTo>
                            <a:pt x="47" y="82"/>
                          </a:lnTo>
                          <a:lnTo>
                            <a:pt x="55" y="82"/>
                          </a:lnTo>
                          <a:lnTo>
                            <a:pt x="84" y="70"/>
                          </a:lnTo>
                          <a:lnTo>
                            <a:pt x="106" y="54"/>
                          </a:lnTo>
                          <a:lnTo>
                            <a:pt x="110" y="45"/>
                          </a:lnTo>
                          <a:lnTo>
                            <a:pt x="127" y="30"/>
                          </a:lnTo>
                          <a:lnTo>
                            <a:pt x="134" y="25"/>
                          </a:lnTo>
                          <a:lnTo>
                            <a:pt x="141" y="13"/>
                          </a:lnTo>
                          <a:lnTo>
                            <a:pt x="161" y="2"/>
                          </a:lnTo>
                          <a:lnTo>
                            <a:pt x="170" y="0"/>
                          </a:lnTo>
                          <a:lnTo>
                            <a:pt x="189" y="1"/>
                          </a:lnTo>
                          <a:lnTo>
                            <a:pt x="190" y="4"/>
                          </a:lnTo>
                          <a:lnTo>
                            <a:pt x="172" y="18"/>
                          </a:lnTo>
                          <a:lnTo>
                            <a:pt x="156" y="31"/>
                          </a:lnTo>
                          <a:lnTo>
                            <a:pt x="154" y="37"/>
                          </a:lnTo>
                          <a:lnTo>
                            <a:pt x="147" y="45"/>
                          </a:lnTo>
                          <a:lnTo>
                            <a:pt x="147" y="52"/>
                          </a:lnTo>
                          <a:lnTo>
                            <a:pt x="142" y="61"/>
                          </a:lnTo>
                          <a:lnTo>
                            <a:pt x="157" y="61"/>
                          </a:lnTo>
                          <a:lnTo>
                            <a:pt x="172" y="61"/>
                          </a:lnTo>
                          <a:lnTo>
                            <a:pt x="196" y="63"/>
                          </a:lnTo>
                          <a:lnTo>
                            <a:pt x="208" y="75"/>
                          </a:lnTo>
                          <a:lnTo>
                            <a:pt x="229" y="100"/>
                          </a:lnTo>
                          <a:lnTo>
                            <a:pt x="246" y="98"/>
                          </a:lnTo>
                          <a:lnTo>
                            <a:pt x="273" y="97"/>
                          </a:lnTo>
                          <a:lnTo>
                            <a:pt x="279" y="94"/>
                          </a:lnTo>
                          <a:lnTo>
                            <a:pt x="276" y="90"/>
                          </a:lnTo>
                          <a:lnTo>
                            <a:pt x="282" y="94"/>
                          </a:lnTo>
                          <a:lnTo>
                            <a:pt x="290" y="93"/>
                          </a:lnTo>
                          <a:lnTo>
                            <a:pt x="319" y="72"/>
                          </a:lnTo>
                          <a:lnTo>
                            <a:pt x="337" y="66"/>
                          </a:lnTo>
                          <a:lnTo>
                            <a:pt x="345" y="68"/>
                          </a:lnTo>
                          <a:lnTo>
                            <a:pt x="365" y="65"/>
                          </a:lnTo>
                          <a:lnTo>
                            <a:pt x="382" y="54"/>
                          </a:lnTo>
                          <a:lnTo>
                            <a:pt x="400" y="50"/>
                          </a:lnTo>
                          <a:lnTo>
                            <a:pt x="400" y="79"/>
                          </a:lnTo>
                          <a:lnTo>
                            <a:pt x="405" y="82"/>
                          </a:lnTo>
                          <a:lnTo>
                            <a:pt x="424" y="80"/>
                          </a:lnTo>
                          <a:lnTo>
                            <a:pt x="432" y="77"/>
                          </a:lnTo>
                          <a:lnTo>
                            <a:pt x="438" y="84"/>
                          </a:lnTo>
                          <a:lnTo>
                            <a:pt x="447" y="73"/>
                          </a:lnTo>
                          <a:lnTo>
                            <a:pt x="459" y="72"/>
                          </a:lnTo>
                          <a:lnTo>
                            <a:pt x="463" y="66"/>
                          </a:lnTo>
                          <a:lnTo>
                            <a:pt x="468" y="68"/>
                          </a:lnTo>
                          <a:lnTo>
                            <a:pt x="470" y="70"/>
                          </a:lnTo>
                          <a:lnTo>
                            <a:pt x="470" y="84"/>
                          </a:lnTo>
                          <a:lnTo>
                            <a:pt x="476" y="104"/>
                          </a:lnTo>
                          <a:lnTo>
                            <a:pt x="483" y="107"/>
                          </a:lnTo>
                          <a:lnTo>
                            <a:pt x="488" y="115"/>
                          </a:lnTo>
                          <a:lnTo>
                            <a:pt x="492" y="115"/>
                          </a:lnTo>
                          <a:lnTo>
                            <a:pt x="497" y="108"/>
                          </a:lnTo>
                          <a:lnTo>
                            <a:pt x="503" y="111"/>
                          </a:lnTo>
                          <a:lnTo>
                            <a:pt x="511" y="108"/>
                          </a:lnTo>
                          <a:lnTo>
                            <a:pt x="524" y="118"/>
                          </a:lnTo>
                          <a:lnTo>
                            <a:pt x="514" y="126"/>
                          </a:lnTo>
                          <a:lnTo>
                            <a:pt x="504" y="127"/>
                          </a:lnTo>
                          <a:lnTo>
                            <a:pt x="494" y="125"/>
                          </a:lnTo>
                          <a:lnTo>
                            <a:pt x="486" y="127"/>
                          </a:lnTo>
                          <a:lnTo>
                            <a:pt x="478" y="125"/>
                          </a:lnTo>
                          <a:lnTo>
                            <a:pt x="459" y="133"/>
                          </a:lnTo>
                          <a:lnTo>
                            <a:pt x="438" y="125"/>
                          </a:lnTo>
                          <a:lnTo>
                            <a:pt x="434" y="129"/>
                          </a:lnTo>
                          <a:lnTo>
                            <a:pt x="432" y="148"/>
                          </a:lnTo>
                          <a:lnTo>
                            <a:pt x="410" y="132"/>
                          </a:lnTo>
                          <a:lnTo>
                            <a:pt x="400" y="129"/>
                          </a:lnTo>
                          <a:lnTo>
                            <a:pt x="371" y="127"/>
                          </a:lnTo>
                          <a:lnTo>
                            <a:pt x="365" y="139"/>
                          </a:lnTo>
                          <a:lnTo>
                            <a:pt x="355" y="143"/>
                          </a:lnTo>
                          <a:lnTo>
                            <a:pt x="347" y="144"/>
                          </a:lnTo>
                          <a:lnTo>
                            <a:pt x="341" y="148"/>
                          </a:lnTo>
                          <a:lnTo>
                            <a:pt x="327" y="145"/>
                          </a:lnTo>
                          <a:lnTo>
                            <a:pt x="317" y="150"/>
                          </a:lnTo>
                          <a:lnTo>
                            <a:pt x="305" y="172"/>
                          </a:lnTo>
                        </a:path>
                      </a:pathLst>
                    </a:custGeom>
                    <a:solidFill>
                      <a:srgbClr val="357632"/>
                    </a:solidFill>
                    <a:ln w="6350" cap="rnd">
                      <a:solidFill>
                        <a:sysClr val="window" lastClr="FFFFFF">
                          <a:lumMod val="50000"/>
                          <a:lumOff val="50000"/>
                        </a:sysClr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white"/>
                        </a:solidFill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144" name="Freeform 258"/>
                  <p:cNvSpPr>
                    <a:spLocks/>
                  </p:cNvSpPr>
                  <p:nvPr/>
                </p:nvSpPr>
                <p:spPr bwMode="auto">
                  <a:xfrm>
                    <a:off x="4718050" y="1812925"/>
                    <a:ext cx="36513" cy="33338"/>
                  </a:xfrm>
                  <a:custGeom>
                    <a:avLst/>
                    <a:gdLst>
                      <a:gd name="T0" fmla="*/ 0 w 23"/>
                      <a:gd name="T1" fmla="*/ 14706407 h 23"/>
                      <a:gd name="T2" fmla="*/ 55444203 w 23"/>
                      <a:gd name="T3" fmla="*/ 0 h 23"/>
                      <a:gd name="T4" fmla="*/ 47884415 w 23"/>
                      <a:gd name="T5" fmla="*/ 14706407 h 23"/>
                      <a:gd name="T6" fmla="*/ 32763275 w 23"/>
                      <a:gd name="T7" fmla="*/ 46222408 h 23"/>
                      <a:gd name="T8" fmla="*/ 0 w 23"/>
                      <a:gd name="T9" fmla="*/ 14706407 h 2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3"/>
                      <a:gd name="T16" fmla="*/ 0 h 23"/>
                      <a:gd name="T17" fmla="*/ 23 w 23"/>
                      <a:gd name="T18" fmla="*/ 23 h 2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3" h="23">
                        <a:moveTo>
                          <a:pt x="0" y="7"/>
                        </a:moveTo>
                        <a:lnTo>
                          <a:pt x="22" y="0"/>
                        </a:lnTo>
                        <a:lnTo>
                          <a:pt x="19" y="7"/>
                        </a:lnTo>
                        <a:lnTo>
                          <a:pt x="13" y="22"/>
                        </a:lnTo>
                        <a:lnTo>
                          <a:pt x="0" y="7"/>
                        </a:lnTo>
                      </a:path>
                    </a:pathLst>
                  </a:custGeom>
                  <a:grpFill/>
                  <a:ln w="6350" cap="rnd">
                    <a:solidFill>
                      <a:sysClr val="window" lastClr="FFFFFF">
                        <a:lumMod val="50000"/>
                        <a:lumOff val="50000"/>
                      </a:sys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47" name="Freeform 259"/>
                <p:cNvSpPr>
                  <a:spLocks/>
                </p:cNvSpPr>
                <p:nvPr/>
              </p:nvSpPr>
              <p:spPr bwMode="auto">
                <a:xfrm>
                  <a:off x="6223990" y="2633488"/>
                  <a:ext cx="569913" cy="609600"/>
                </a:xfrm>
                <a:custGeom>
                  <a:avLst/>
                  <a:gdLst>
                    <a:gd name="T0" fmla="*/ 2147483647 w 361"/>
                    <a:gd name="T1" fmla="*/ 2147483647 h 413"/>
                    <a:gd name="T2" fmla="*/ 2147483647 w 361"/>
                    <a:gd name="T3" fmla="*/ 2147483647 h 413"/>
                    <a:gd name="T4" fmla="*/ 2147483647 w 361"/>
                    <a:gd name="T5" fmla="*/ 2147483647 h 413"/>
                    <a:gd name="T6" fmla="*/ 2147483647 w 361"/>
                    <a:gd name="T7" fmla="*/ 2147483647 h 413"/>
                    <a:gd name="T8" fmla="*/ 2147483647 w 361"/>
                    <a:gd name="T9" fmla="*/ 2147483647 h 413"/>
                    <a:gd name="T10" fmla="*/ 2147483647 w 361"/>
                    <a:gd name="T11" fmla="*/ 2147483647 h 413"/>
                    <a:gd name="T12" fmla="*/ 2147483647 w 361"/>
                    <a:gd name="T13" fmla="*/ 2147483647 h 413"/>
                    <a:gd name="T14" fmla="*/ 2147483647 w 361"/>
                    <a:gd name="T15" fmla="*/ 2147483647 h 413"/>
                    <a:gd name="T16" fmla="*/ 2147483647 w 361"/>
                    <a:gd name="T17" fmla="*/ 2147483647 h 413"/>
                    <a:gd name="T18" fmla="*/ 2147483647 w 361"/>
                    <a:gd name="T19" fmla="*/ 2147483647 h 413"/>
                    <a:gd name="T20" fmla="*/ 2147483647 w 361"/>
                    <a:gd name="T21" fmla="*/ 2147483647 h 413"/>
                    <a:gd name="T22" fmla="*/ 2147483647 w 361"/>
                    <a:gd name="T23" fmla="*/ 2147483647 h 413"/>
                    <a:gd name="T24" fmla="*/ 2147483647 w 361"/>
                    <a:gd name="T25" fmla="*/ 2147483647 h 413"/>
                    <a:gd name="T26" fmla="*/ 2147483647 w 361"/>
                    <a:gd name="T27" fmla="*/ 2147483647 h 413"/>
                    <a:gd name="T28" fmla="*/ 2147483647 w 361"/>
                    <a:gd name="T29" fmla="*/ 2147483647 h 413"/>
                    <a:gd name="T30" fmla="*/ 2147483647 w 361"/>
                    <a:gd name="T31" fmla="*/ 2147483647 h 413"/>
                    <a:gd name="T32" fmla="*/ 2147483647 w 361"/>
                    <a:gd name="T33" fmla="*/ 2147483647 h 413"/>
                    <a:gd name="T34" fmla="*/ 2147483647 w 361"/>
                    <a:gd name="T35" fmla="*/ 2147483647 h 413"/>
                    <a:gd name="T36" fmla="*/ 0 w 361"/>
                    <a:gd name="T37" fmla="*/ 2147483647 h 413"/>
                    <a:gd name="T38" fmla="*/ 2147483647 w 361"/>
                    <a:gd name="T39" fmla="*/ 2147483647 h 413"/>
                    <a:gd name="T40" fmla="*/ 2147483647 w 361"/>
                    <a:gd name="T41" fmla="*/ 2147483647 h 413"/>
                    <a:gd name="T42" fmla="*/ 2147483647 w 361"/>
                    <a:gd name="T43" fmla="*/ 2147483647 h 413"/>
                    <a:gd name="T44" fmla="*/ 2147483647 w 361"/>
                    <a:gd name="T45" fmla="*/ 2147483647 h 413"/>
                    <a:gd name="T46" fmla="*/ 2147483647 w 361"/>
                    <a:gd name="T47" fmla="*/ 2147483647 h 413"/>
                    <a:gd name="T48" fmla="*/ 2147483647 w 361"/>
                    <a:gd name="T49" fmla="*/ 2147483647 h 413"/>
                    <a:gd name="T50" fmla="*/ 2147483647 w 361"/>
                    <a:gd name="T51" fmla="*/ 2147483647 h 413"/>
                    <a:gd name="T52" fmla="*/ 2147483647 w 361"/>
                    <a:gd name="T53" fmla="*/ 2147483647 h 413"/>
                    <a:gd name="T54" fmla="*/ 2147483647 w 361"/>
                    <a:gd name="T55" fmla="*/ 2147483647 h 413"/>
                    <a:gd name="T56" fmla="*/ 2147483647 w 361"/>
                    <a:gd name="T57" fmla="*/ 0 h 413"/>
                    <a:gd name="T58" fmla="*/ 2147483647 w 361"/>
                    <a:gd name="T59" fmla="*/ 2147483647 h 413"/>
                    <a:gd name="T60" fmla="*/ 2147483647 w 361"/>
                    <a:gd name="T61" fmla="*/ 2147483647 h 413"/>
                    <a:gd name="T62" fmla="*/ 2147483647 w 361"/>
                    <a:gd name="T63" fmla="*/ 2147483647 h 413"/>
                    <a:gd name="T64" fmla="*/ 2147483647 w 361"/>
                    <a:gd name="T65" fmla="*/ 2147483647 h 413"/>
                    <a:gd name="T66" fmla="*/ 2147483647 w 361"/>
                    <a:gd name="T67" fmla="*/ 2147483647 h 413"/>
                    <a:gd name="T68" fmla="*/ 2147483647 w 361"/>
                    <a:gd name="T69" fmla="*/ 2147483647 h 413"/>
                    <a:gd name="T70" fmla="*/ 2147483647 w 361"/>
                    <a:gd name="T71" fmla="*/ 2147483647 h 413"/>
                    <a:gd name="T72" fmla="*/ 2147483647 w 361"/>
                    <a:gd name="T73" fmla="*/ 2147483647 h 413"/>
                    <a:gd name="T74" fmla="*/ 2147483647 w 361"/>
                    <a:gd name="T75" fmla="*/ 2147483647 h 413"/>
                    <a:gd name="T76" fmla="*/ 2147483647 w 361"/>
                    <a:gd name="T77" fmla="*/ 2147483647 h 413"/>
                    <a:gd name="T78" fmla="*/ 2147483647 w 361"/>
                    <a:gd name="T79" fmla="*/ 2147483647 h 413"/>
                    <a:gd name="T80" fmla="*/ 2147483647 w 361"/>
                    <a:gd name="T81" fmla="*/ 2147483647 h 413"/>
                    <a:gd name="T82" fmla="*/ 2147483647 w 361"/>
                    <a:gd name="T83" fmla="*/ 2147483647 h 413"/>
                    <a:gd name="T84" fmla="*/ 2147483647 w 361"/>
                    <a:gd name="T85" fmla="*/ 2147483647 h 413"/>
                    <a:gd name="T86" fmla="*/ 2147483647 w 361"/>
                    <a:gd name="T87" fmla="*/ 2147483647 h 413"/>
                    <a:gd name="T88" fmla="*/ 2147483647 w 361"/>
                    <a:gd name="T89" fmla="*/ 2147483647 h 413"/>
                    <a:gd name="T90" fmla="*/ 2147483647 w 361"/>
                    <a:gd name="T91" fmla="*/ 2147483647 h 413"/>
                    <a:gd name="T92" fmla="*/ 2147483647 w 361"/>
                    <a:gd name="T93" fmla="*/ 2147483647 h 413"/>
                    <a:gd name="T94" fmla="*/ 2147483647 w 361"/>
                    <a:gd name="T95" fmla="*/ 2147483647 h 413"/>
                    <a:gd name="T96" fmla="*/ 2147483647 w 361"/>
                    <a:gd name="T97" fmla="*/ 2147483647 h 413"/>
                    <a:gd name="T98" fmla="*/ 2147483647 w 361"/>
                    <a:gd name="T99" fmla="*/ 2147483647 h 413"/>
                    <a:gd name="T100" fmla="*/ 2147483647 w 361"/>
                    <a:gd name="T101" fmla="*/ 2147483647 h 413"/>
                    <a:gd name="T102" fmla="*/ 2147483647 w 361"/>
                    <a:gd name="T103" fmla="*/ 2147483647 h 413"/>
                    <a:gd name="T104" fmla="*/ 2147483647 w 361"/>
                    <a:gd name="T105" fmla="*/ 2147483647 h 413"/>
                    <a:gd name="T106" fmla="*/ 2147483647 w 361"/>
                    <a:gd name="T107" fmla="*/ 2147483647 h 413"/>
                    <a:gd name="T108" fmla="*/ 2147483647 w 361"/>
                    <a:gd name="T109" fmla="*/ 2147483647 h 413"/>
                    <a:gd name="T110" fmla="*/ 2147483647 w 361"/>
                    <a:gd name="T111" fmla="*/ 2147483647 h 413"/>
                    <a:gd name="T112" fmla="*/ 2147483647 w 361"/>
                    <a:gd name="T113" fmla="*/ 2147483647 h 413"/>
                    <a:gd name="T114" fmla="*/ 2147483647 w 361"/>
                    <a:gd name="T115" fmla="*/ 2147483647 h 413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361"/>
                    <a:gd name="T175" fmla="*/ 0 h 413"/>
                    <a:gd name="T176" fmla="*/ 361 w 361"/>
                    <a:gd name="T177" fmla="*/ 413 h 413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361" h="413">
                      <a:moveTo>
                        <a:pt x="134" y="402"/>
                      </a:moveTo>
                      <a:lnTo>
                        <a:pt x="130" y="402"/>
                      </a:lnTo>
                      <a:lnTo>
                        <a:pt x="120" y="392"/>
                      </a:lnTo>
                      <a:lnTo>
                        <a:pt x="116" y="389"/>
                      </a:lnTo>
                      <a:lnTo>
                        <a:pt x="108" y="389"/>
                      </a:lnTo>
                      <a:lnTo>
                        <a:pt x="107" y="389"/>
                      </a:lnTo>
                      <a:lnTo>
                        <a:pt x="104" y="392"/>
                      </a:lnTo>
                      <a:lnTo>
                        <a:pt x="97" y="391"/>
                      </a:lnTo>
                      <a:lnTo>
                        <a:pt x="87" y="386"/>
                      </a:lnTo>
                      <a:lnTo>
                        <a:pt x="87" y="382"/>
                      </a:lnTo>
                      <a:lnTo>
                        <a:pt x="84" y="378"/>
                      </a:lnTo>
                      <a:lnTo>
                        <a:pt x="82" y="375"/>
                      </a:lnTo>
                      <a:lnTo>
                        <a:pt x="77" y="367"/>
                      </a:lnTo>
                      <a:lnTo>
                        <a:pt x="73" y="366"/>
                      </a:lnTo>
                      <a:lnTo>
                        <a:pt x="62" y="359"/>
                      </a:lnTo>
                      <a:lnTo>
                        <a:pt x="61" y="361"/>
                      </a:lnTo>
                      <a:lnTo>
                        <a:pt x="51" y="364"/>
                      </a:lnTo>
                      <a:lnTo>
                        <a:pt x="40" y="359"/>
                      </a:lnTo>
                      <a:lnTo>
                        <a:pt x="37" y="361"/>
                      </a:lnTo>
                      <a:lnTo>
                        <a:pt x="34" y="363"/>
                      </a:lnTo>
                      <a:lnTo>
                        <a:pt x="34" y="361"/>
                      </a:lnTo>
                      <a:lnTo>
                        <a:pt x="34" y="356"/>
                      </a:lnTo>
                      <a:lnTo>
                        <a:pt x="33" y="342"/>
                      </a:lnTo>
                      <a:lnTo>
                        <a:pt x="30" y="325"/>
                      </a:lnTo>
                      <a:lnTo>
                        <a:pt x="30" y="321"/>
                      </a:lnTo>
                      <a:lnTo>
                        <a:pt x="29" y="318"/>
                      </a:lnTo>
                      <a:lnTo>
                        <a:pt x="29" y="314"/>
                      </a:lnTo>
                      <a:lnTo>
                        <a:pt x="27" y="310"/>
                      </a:lnTo>
                      <a:lnTo>
                        <a:pt x="27" y="309"/>
                      </a:lnTo>
                      <a:lnTo>
                        <a:pt x="26" y="296"/>
                      </a:lnTo>
                      <a:lnTo>
                        <a:pt x="25" y="285"/>
                      </a:lnTo>
                      <a:lnTo>
                        <a:pt x="25" y="281"/>
                      </a:lnTo>
                      <a:lnTo>
                        <a:pt x="23" y="275"/>
                      </a:lnTo>
                      <a:lnTo>
                        <a:pt x="23" y="265"/>
                      </a:lnTo>
                      <a:lnTo>
                        <a:pt x="20" y="253"/>
                      </a:lnTo>
                      <a:lnTo>
                        <a:pt x="20" y="239"/>
                      </a:lnTo>
                      <a:lnTo>
                        <a:pt x="19" y="232"/>
                      </a:lnTo>
                      <a:lnTo>
                        <a:pt x="18" y="228"/>
                      </a:lnTo>
                      <a:lnTo>
                        <a:pt x="18" y="221"/>
                      </a:lnTo>
                      <a:lnTo>
                        <a:pt x="16" y="211"/>
                      </a:lnTo>
                      <a:lnTo>
                        <a:pt x="16" y="204"/>
                      </a:lnTo>
                      <a:lnTo>
                        <a:pt x="15" y="199"/>
                      </a:lnTo>
                      <a:lnTo>
                        <a:pt x="13" y="187"/>
                      </a:lnTo>
                      <a:lnTo>
                        <a:pt x="13" y="185"/>
                      </a:lnTo>
                      <a:lnTo>
                        <a:pt x="11" y="171"/>
                      </a:lnTo>
                      <a:lnTo>
                        <a:pt x="11" y="167"/>
                      </a:lnTo>
                      <a:lnTo>
                        <a:pt x="9" y="160"/>
                      </a:lnTo>
                      <a:lnTo>
                        <a:pt x="9" y="157"/>
                      </a:lnTo>
                      <a:lnTo>
                        <a:pt x="8" y="144"/>
                      </a:lnTo>
                      <a:lnTo>
                        <a:pt x="6" y="130"/>
                      </a:lnTo>
                      <a:lnTo>
                        <a:pt x="5" y="128"/>
                      </a:lnTo>
                      <a:lnTo>
                        <a:pt x="4" y="119"/>
                      </a:lnTo>
                      <a:lnTo>
                        <a:pt x="4" y="116"/>
                      </a:lnTo>
                      <a:lnTo>
                        <a:pt x="4" y="111"/>
                      </a:lnTo>
                      <a:lnTo>
                        <a:pt x="1" y="100"/>
                      </a:lnTo>
                      <a:lnTo>
                        <a:pt x="0" y="82"/>
                      </a:lnTo>
                      <a:lnTo>
                        <a:pt x="4" y="80"/>
                      </a:lnTo>
                      <a:lnTo>
                        <a:pt x="25" y="77"/>
                      </a:lnTo>
                      <a:lnTo>
                        <a:pt x="31" y="76"/>
                      </a:lnTo>
                      <a:lnTo>
                        <a:pt x="34" y="76"/>
                      </a:lnTo>
                      <a:lnTo>
                        <a:pt x="48" y="73"/>
                      </a:lnTo>
                      <a:lnTo>
                        <a:pt x="73" y="69"/>
                      </a:lnTo>
                      <a:lnTo>
                        <a:pt x="82" y="68"/>
                      </a:lnTo>
                      <a:lnTo>
                        <a:pt x="94" y="65"/>
                      </a:lnTo>
                      <a:lnTo>
                        <a:pt x="98" y="65"/>
                      </a:lnTo>
                      <a:lnTo>
                        <a:pt x="107" y="64"/>
                      </a:lnTo>
                      <a:lnTo>
                        <a:pt x="113" y="68"/>
                      </a:lnTo>
                      <a:lnTo>
                        <a:pt x="123" y="69"/>
                      </a:lnTo>
                      <a:lnTo>
                        <a:pt x="130" y="72"/>
                      </a:lnTo>
                      <a:lnTo>
                        <a:pt x="145" y="79"/>
                      </a:lnTo>
                      <a:lnTo>
                        <a:pt x="165" y="76"/>
                      </a:lnTo>
                      <a:lnTo>
                        <a:pt x="170" y="80"/>
                      </a:lnTo>
                      <a:lnTo>
                        <a:pt x="177" y="86"/>
                      </a:lnTo>
                      <a:lnTo>
                        <a:pt x="187" y="90"/>
                      </a:lnTo>
                      <a:lnTo>
                        <a:pt x="200" y="83"/>
                      </a:lnTo>
                      <a:lnTo>
                        <a:pt x="207" y="80"/>
                      </a:lnTo>
                      <a:lnTo>
                        <a:pt x="215" y="75"/>
                      </a:lnTo>
                      <a:lnTo>
                        <a:pt x="229" y="70"/>
                      </a:lnTo>
                      <a:lnTo>
                        <a:pt x="236" y="70"/>
                      </a:lnTo>
                      <a:lnTo>
                        <a:pt x="246" y="69"/>
                      </a:lnTo>
                      <a:lnTo>
                        <a:pt x="264" y="50"/>
                      </a:lnTo>
                      <a:lnTo>
                        <a:pt x="271" y="41"/>
                      </a:lnTo>
                      <a:lnTo>
                        <a:pt x="272" y="40"/>
                      </a:lnTo>
                      <a:lnTo>
                        <a:pt x="298" y="19"/>
                      </a:lnTo>
                      <a:lnTo>
                        <a:pt x="300" y="19"/>
                      </a:lnTo>
                      <a:lnTo>
                        <a:pt x="334" y="0"/>
                      </a:lnTo>
                      <a:lnTo>
                        <a:pt x="337" y="11"/>
                      </a:lnTo>
                      <a:lnTo>
                        <a:pt x="337" y="13"/>
                      </a:lnTo>
                      <a:lnTo>
                        <a:pt x="340" y="29"/>
                      </a:lnTo>
                      <a:lnTo>
                        <a:pt x="341" y="37"/>
                      </a:lnTo>
                      <a:lnTo>
                        <a:pt x="344" y="51"/>
                      </a:lnTo>
                      <a:lnTo>
                        <a:pt x="344" y="52"/>
                      </a:lnTo>
                      <a:lnTo>
                        <a:pt x="346" y="65"/>
                      </a:lnTo>
                      <a:lnTo>
                        <a:pt x="348" y="73"/>
                      </a:lnTo>
                      <a:lnTo>
                        <a:pt x="350" y="90"/>
                      </a:lnTo>
                      <a:lnTo>
                        <a:pt x="351" y="91"/>
                      </a:lnTo>
                      <a:lnTo>
                        <a:pt x="353" y="105"/>
                      </a:lnTo>
                      <a:lnTo>
                        <a:pt x="354" y="108"/>
                      </a:lnTo>
                      <a:lnTo>
                        <a:pt x="355" y="116"/>
                      </a:lnTo>
                      <a:lnTo>
                        <a:pt x="355" y="119"/>
                      </a:lnTo>
                      <a:lnTo>
                        <a:pt x="355" y="121"/>
                      </a:lnTo>
                      <a:lnTo>
                        <a:pt x="358" y="128"/>
                      </a:lnTo>
                      <a:lnTo>
                        <a:pt x="358" y="135"/>
                      </a:lnTo>
                      <a:lnTo>
                        <a:pt x="360" y="144"/>
                      </a:lnTo>
                      <a:lnTo>
                        <a:pt x="358" y="146"/>
                      </a:lnTo>
                      <a:lnTo>
                        <a:pt x="353" y="147"/>
                      </a:lnTo>
                      <a:lnTo>
                        <a:pt x="350" y="151"/>
                      </a:lnTo>
                      <a:lnTo>
                        <a:pt x="355" y="161"/>
                      </a:lnTo>
                      <a:lnTo>
                        <a:pt x="355" y="171"/>
                      </a:lnTo>
                      <a:lnTo>
                        <a:pt x="355" y="172"/>
                      </a:lnTo>
                      <a:lnTo>
                        <a:pt x="358" y="173"/>
                      </a:lnTo>
                      <a:lnTo>
                        <a:pt x="358" y="186"/>
                      </a:lnTo>
                      <a:lnTo>
                        <a:pt x="355" y="194"/>
                      </a:lnTo>
                      <a:lnTo>
                        <a:pt x="354" y="199"/>
                      </a:lnTo>
                      <a:lnTo>
                        <a:pt x="354" y="201"/>
                      </a:lnTo>
                      <a:lnTo>
                        <a:pt x="354" y="212"/>
                      </a:lnTo>
                      <a:lnTo>
                        <a:pt x="355" y="219"/>
                      </a:lnTo>
                      <a:lnTo>
                        <a:pt x="351" y="225"/>
                      </a:lnTo>
                      <a:lnTo>
                        <a:pt x="350" y="233"/>
                      </a:lnTo>
                      <a:lnTo>
                        <a:pt x="348" y="244"/>
                      </a:lnTo>
                      <a:lnTo>
                        <a:pt x="351" y="247"/>
                      </a:lnTo>
                      <a:lnTo>
                        <a:pt x="350" y="258"/>
                      </a:lnTo>
                      <a:lnTo>
                        <a:pt x="346" y="261"/>
                      </a:lnTo>
                      <a:lnTo>
                        <a:pt x="340" y="265"/>
                      </a:lnTo>
                      <a:lnTo>
                        <a:pt x="339" y="270"/>
                      </a:lnTo>
                      <a:lnTo>
                        <a:pt x="336" y="275"/>
                      </a:lnTo>
                      <a:lnTo>
                        <a:pt x="334" y="275"/>
                      </a:lnTo>
                      <a:lnTo>
                        <a:pt x="333" y="281"/>
                      </a:lnTo>
                      <a:lnTo>
                        <a:pt x="323" y="289"/>
                      </a:lnTo>
                      <a:lnTo>
                        <a:pt x="321" y="292"/>
                      </a:lnTo>
                      <a:lnTo>
                        <a:pt x="315" y="296"/>
                      </a:lnTo>
                      <a:lnTo>
                        <a:pt x="304" y="295"/>
                      </a:lnTo>
                      <a:lnTo>
                        <a:pt x="300" y="306"/>
                      </a:lnTo>
                      <a:lnTo>
                        <a:pt x="290" y="310"/>
                      </a:lnTo>
                      <a:lnTo>
                        <a:pt x="289" y="314"/>
                      </a:lnTo>
                      <a:lnTo>
                        <a:pt x="286" y="318"/>
                      </a:lnTo>
                      <a:lnTo>
                        <a:pt x="287" y="321"/>
                      </a:lnTo>
                      <a:lnTo>
                        <a:pt x="289" y="324"/>
                      </a:lnTo>
                      <a:lnTo>
                        <a:pt x="289" y="328"/>
                      </a:lnTo>
                      <a:lnTo>
                        <a:pt x="286" y="345"/>
                      </a:lnTo>
                      <a:lnTo>
                        <a:pt x="280" y="352"/>
                      </a:lnTo>
                      <a:lnTo>
                        <a:pt x="279" y="353"/>
                      </a:lnTo>
                      <a:lnTo>
                        <a:pt x="269" y="338"/>
                      </a:lnTo>
                      <a:lnTo>
                        <a:pt x="265" y="342"/>
                      </a:lnTo>
                      <a:lnTo>
                        <a:pt x="262" y="346"/>
                      </a:lnTo>
                      <a:lnTo>
                        <a:pt x="257" y="371"/>
                      </a:lnTo>
                      <a:lnTo>
                        <a:pt x="262" y="384"/>
                      </a:lnTo>
                      <a:lnTo>
                        <a:pt x="258" y="388"/>
                      </a:lnTo>
                      <a:lnTo>
                        <a:pt x="255" y="388"/>
                      </a:lnTo>
                      <a:lnTo>
                        <a:pt x="252" y="389"/>
                      </a:lnTo>
                      <a:lnTo>
                        <a:pt x="252" y="399"/>
                      </a:lnTo>
                      <a:lnTo>
                        <a:pt x="247" y="407"/>
                      </a:lnTo>
                      <a:lnTo>
                        <a:pt x="239" y="412"/>
                      </a:lnTo>
                      <a:lnTo>
                        <a:pt x="230" y="412"/>
                      </a:lnTo>
                      <a:lnTo>
                        <a:pt x="226" y="406"/>
                      </a:lnTo>
                      <a:lnTo>
                        <a:pt x="222" y="403"/>
                      </a:lnTo>
                      <a:lnTo>
                        <a:pt x="214" y="399"/>
                      </a:lnTo>
                      <a:lnTo>
                        <a:pt x="209" y="399"/>
                      </a:lnTo>
                      <a:lnTo>
                        <a:pt x="204" y="392"/>
                      </a:lnTo>
                      <a:lnTo>
                        <a:pt x="201" y="379"/>
                      </a:lnTo>
                      <a:lnTo>
                        <a:pt x="189" y="384"/>
                      </a:lnTo>
                      <a:lnTo>
                        <a:pt x="180" y="396"/>
                      </a:lnTo>
                      <a:lnTo>
                        <a:pt x="173" y="396"/>
                      </a:lnTo>
                      <a:lnTo>
                        <a:pt x="170" y="399"/>
                      </a:lnTo>
                      <a:lnTo>
                        <a:pt x="169" y="402"/>
                      </a:lnTo>
                      <a:lnTo>
                        <a:pt x="161" y="395"/>
                      </a:lnTo>
                      <a:lnTo>
                        <a:pt x="147" y="392"/>
                      </a:lnTo>
                      <a:lnTo>
                        <a:pt x="140" y="396"/>
                      </a:lnTo>
                      <a:lnTo>
                        <a:pt x="138" y="402"/>
                      </a:lnTo>
                      <a:lnTo>
                        <a:pt x="136" y="402"/>
                      </a:lnTo>
                      <a:lnTo>
                        <a:pt x="134" y="402"/>
                      </a:lnTo>
                    </a:path>
                  </a:pathLst>
                </a:custGeom>
                <a:solidFill>
                  <a:srgbClr val="A8DAA6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8" name="Freeform 260"/>
                <p:cNvSpPr>
                  <a:spLocks/>
                </p:cNvSpPr>
                <p:nvPr/>
              </p:nvSpPr>
              <p:spPr bwMode="auto">
                <a:xfrm>
                  <a:off x="5477865" y="3876500"/>
                  <a:ext cx="479425" cy="785813"/>
                </a:xfrm>
                <a:custGeom>
                  <a:avLst/>
                  <a:gdLst>
                    <a:gd name="T0" fmla="*/ 2147483647 w 304"/>
                    <a:gd name="T1" fmla="*/ 2147483647 h 534"/>
                    <a:gd name="T2" fmla="*/ 2147483647 w 304"/>
                    <a:gd name="T3" fmla="*/ 2147483647 h 534"/>
                    <a:gd name="T4" fmla="*/ 2147483647 w 304"/>
                    <a:gd name="T5" fmla="*/ 2147483647 h 534"/>
                    <a:gd name="T6" fmla="*/ 2147483647 w 304"/>
                    <a:gd name="T7" fmla="*/ 2147483647 h 534"/>
                    <a:gd name="T8" fmla="*/ 2147483647 w 304"/>
                    <a:gd name="T9" fmla="*/ 2147483647 h 534"/>
                    <a:gd name="T10" fmla="*/ 2147483647 w 304"/>
                    <a:gd name="T11" fmla="*/ 2147483647 h 534"/>
                    <a:gd name="T12" fmla="*/ 2147483647 w 304"/>
                    <a:gd name="T13" fmla="*/ 2147483647 h 534"/>
                    <a:gd name="T14" fmla="*/ 2147483647 w 304"/>
                    <a:gd name="T15" fmla="*/ 2147483647 h 534"/>
                    <a:gd name="T16" fmla="*/ 2147483647 w 304"/>
                    <a:gd name="T17" fmla="*/ 2147483647 h 534"/>
                    <a:gd name="T18" fmla="*/ 2147483647 w 304"/>
                    <a:gd name="T19" fmla="*/ 2147483647 h 534"/>
                    <a:gd name="T20" fmla="*/ 2147483647 w 304"/>
                    <a:gd name="T21" fmla="*/ 2147483647 h 534"/>
                    <a:gd name="T22" fmla="*/ 2147483647 w 304"/>
                    <a:gd name="T23" fmla="*/ 2147483647 h 534"/>
                    <a:gd name="T24" fmla="*/ 2147483647 w 304"/>
                    <a:gd name="T25" fmla="*/ 2147483647 h 534"/>
                    <a:gd name="T26" fmla="*/ 2147483647 w 304"/>
                    <a:gd name="T27" fmla="*/ 2147483647 h 534"/>
                    <a:gd name="T28" fmla="*/ 2147483647 w 304"/>
                    <a:gd name="T29" fmla="*/ 2147483647 h 534"/>
                    <a:gd name="T30" fmla="*/ 2147483647 w 304"/>
                    <a:gd name="T31" fmla="*/ 2147483647 h 534"/>
                    <a:gd name="T32" fmla="*/ 2147483647 w 304"/>
                    <a:gd name="T33" fmla="*/ 2147483647 h 534"/>
                    <a:gd name="T34" fmla="*/ 2147483647 w 304"/>
                    <a:gd name="T35" fmla="*/ 2147483647 h 534"/>
                    <a:gd name="T36" fmla="*/ 2147483647 w 304"/>
                    <a:gd name="T37" fmla="*/ 2147483647 h 534"/>
                    <a:gd name="T38" fmla="*/ 2147483647 w 304"/>
                    <a:gd name="T39" fmla="*/ 2147483647 h 534"/>
                    <a:gd name="T40" fmla="*/ 2147483647 w 304"/>
                    <a:gd name="T41" fmla="*/ 2147483647 h 534"/>
                    <a:gd name="T42" fmla="*/ 2147483647 w 304"/>
                    <a:gd name="T43" fmla="*/ 2147483647 h 534"/>
                    <a:gd name="T44" fmla="*/ 2147483647 w 304"/>
                    <a:gd name="T45" fmla="*/ 2147483647 h 534"/>
                    <a:gd name="T46" fmla="*/ 2147483647 w 304"/>
                    <a:gd name="T47" fmla="*/ 2147483647 h 534"/>
                    <a:gd name="T48" fmla="*/ 2147483647 w 304"/>
                    <a:gd name="T49" fmla="*/ 2147483647 h 534"/>
                    <a:gd name="T50" fmla="*/ 2147483647 w 304"/>
                    <a:gd name="T51" fmla="*/ 2147483647 h 534"/>
                    <a:gd name="T52" fmla="*/ 2147483647 w 304"/>
                    <a:gd name="T53" fmla="*/ 0 h 534"/>
                    <a:gd name="T54" fmla="*/ 2147483647 w 304"/>
                    <a:gd name="T55" fmla="*/ 2147483647 h 534"/>
                    <a:gd name="T56" fmla="*/ 2147483647 w 304"/>
                    <a:gd name="T57" fmla="*/ 2147483647 h 534"/>
                    <a:gd name="T58" fmla="*/ 2147483647 w 304"/>
                    <a:gd name="T59" fmla="*/ 2147483647 h 534"/>
                    <a:gd name="T60" fmla="*/ 2147483647 w 304"/>
                    <a:gd name="T61" fmla="*/ 2147483647 h 534"/>
                    <a:gd name="T62" fmla="*/ 2147483647 w 304"/>
                    <a:gd name="T63" fmla="*/ 2147483647 h 534"/>
                    <a:gd name="T64" fmla="*/ 2147483647 w 304"/>
                    <a:gd name="T65" fmla="*/ 2147483647 h 534"/>
                    <a:gd name="T66" fmla="*/ 2147483647 w 304"/>
                    <a:gd name="T67" fmla="*/ 2147483647 h 534"/>
                    <a:gd name="T68" fmla="*/ 2147483647 w 304"/>
                    <a:gd name="T69" fmla="*/ 2147483647 h 534"/>
                    <a:gd name="T70" fmla="*/ 2147483647 w 304"/>
                    <a:gd name="T71" fmla="*/ 2147483647 h 534"/>
                    <a:gd name="T72" fmla="*/ 2147483647 w 304"/>
                    <a:gd name="T73" fmla="*/ 2147483647 h 534"/>
                    <a:gd name="T74" fmla="*/ 2147483647 w 304"/>
                    <a:gd name="T75" fmla="*/ 2147483647 h 534"/>
                    <a:gd name="T76" fmla="*/ 2147483647 w 304"/>
                    <a:gd name="T77" fmla="*/ 2147483647 h 534"/>
                    <a:gd name="T78" fmla="*/ 2147483647 w 304"/>
                    <a:gd name="T79" fmla="*/ 2147483647 h 534"/>
                    <a:gd name="T80" fmla="*/ 2147483647 w 304"/>
                    <a:gd name="T81" fmla="*/ 2147483647 h 534"/>
                    <a:gd name="T82" fmla="*/ 2147483647 w 304"/>
                    <a:gd name="T83" fmla="*/ 2147483647 h 534"/>
                    <a:gd name="T84" fmla="*/ 2147483647 w 304"/>
                    <a:gd name="T85" fmla="*/ 2147483647 h 534"/>
                    <a:gd name="T86" fmla="*/ 2147483647 w 304"/>
                    <a:gd name="T87" fmla="*/ 2147483647 h 534"/>
                    <a:gd name="T88" fmla="*/ 2147483647 w 304"/>
                    <a:gd name="T89" fmla="*/ 2147483647 h 534"/>
                    <a:gd name="T90" fmla="*/ 2147483647 w 304"/>
                    <a:gd name="T91" fmla="*/ 2147483647 h 534"/>
                    <a:gd name="T92" fmla="*/ 2147483647 w 304"/>
                    <a:gd name="T93" fmla="*/ 2147483647 h 534"/>
                    <a:gd name="T94" fmla="*/ 2147483647 w 304"/>
                    <a:gd name="T95" fmla="*/ 2147483647 h 534"/>
                    <a:gd name="T96" fmla="*/ 2147483647 w 304"/>
                    <a:gd name="T97" fmla="*/ 2147483647 h 534"/>
                    <a:gd name="T98" fmla="*/ 2147483647 w 304"/>
                    <a:gd name="T99" fmla="*/ 2147483647 h 534"/>
                    <a:gd name="T100" fmla="*/ 2147483647 w 304"/>
                    <a:gd name="T101" fmla="*/ 2147483647 h 534"/>
                    <a:gd name="T102" fmla="*/ 2147483647 w 304"/>
                    <a:gd name="T103" fmla="*/ 2147483647 h 534"/>
                    <a:gd name="T104" fmla="*/ 2147483647 w 304"/>
                    <a:gd name="T105" fmla="*/ 2147483647 h 534"/>
                    <a:gd name="T106" fmla="*/ 2147483647 w 304"/>
                    <a:gd name="T107" fmla="*/ 2147483647 h 534"/>
                    <a:gd name="T108" fmla="*/ 2147483647 w 304"/>
                    <a:gd name="T109" fmla="*/ 2147483647 h 534"/>
                    <a:gd name="T110" fmla="*/ 2147483647 w 304"/>
                    <a:gd name="T111" fmla="*/ 2147483647 h 534"/>
                    <a:gd name="T112" fmla="*/ 2147483647 w 304"/>
                    <a:gd name="T113" fmla="*/ 2147483647 h 534"/>
                    <a:gd name="T114" fmla="*/ 0 w 304"/>
                    <a:gd name="T115" fmla="*/ 2147483647 h 534"/>
                    <a:gd name="T116" fmla="*/ 2147483647 w 304"/>
                    <a:gd name="T117" fmla="*/ 2147483647 h 534"/>
                    <a:gd name="T118" fmla="*/ 2147483647 w 304"/>
                    <a:gd name="T119" fmla="*/ 2147483647 h 534"/>
                    <a:gd name="T120" fmla="*/ 2147483647 w 304"/>
                    <a:gd name="T121" fmla="*/ 2147483647 h 534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04"/>
                    <a:gd name="T184" fmla="*/ 0 h 534"/>
                    <a:gd name="T185" fmla="*/ 304 w 304"/>
                    <a:gd name="T186" fmla="*/ 534 h 534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04" h="534">
                      <a:moveTo>
                        <a:pt x="23" y="375"/>
                      </a:moveTo>
                      <a:lnTo>
                        <a:pt x="29" y="375"/>
                      </a:lnTo>
                      <a:lnTo>
                        <a:pt x="29" y="361"/>
                      </a:lnTo>
                      <a:lnTo>
                        <a:pt x="30" y="361"/>
                      </a:lnTo>
                      <a:lnTo>
                        <a:pt x="42" y="346"/>
                      </a:lnTo>
                      <a:lnTo>
                        <a:pt x="38" y="339"/>
                      </a:lnTo>
                      <a:lnTo>
                        <a:pt x="47" y="333"/>
                      </a:lnTo>
                      <a:lnTo>
                        <a:pt x="47" y="332"/>
                      </a:lnTo>
                      <a:lnTo>
                        <a:pt x="45" y="332"/>
                      </a:lnTo>
                      <a:lnTo>
                        <a:pt x="44" y="332"/>
                      </a:lnTo>
                      <a:lnTo>
                        <a:pt x="38" y="333"/>
                      </a:lnTo>
                      <a:lnTo>
                        <a:pt x="38" y="323"/>
                      </a:lnTo>
                      <a:lnTo>
                        <a:pt x="49" y="325"/>
                      </a:lnTo>
                      <a:lnTo>
                        <a:pt x="47" y="296"/>
                      </a:lnTo>
                      <a:lnTo>
                        <a:pt x="35" y="292"/>
                      </a:lnTo>
                      <a:lnTo>
                        <a:pt x="47" y="293"/>
                      </a:lnTo>
                      <a:lnTo>
                        <a:pt x="40" y="285"/>
                      </a:lnTo>
                      <a:lnTo>
                        <a:pt x="42" y="283"/>
                      </a:lnTo>
                      <a:lnTo>
                        <a:pt x="45" y="278"/>
                      </a:lnTo>
                      <a:lnTo>
                        <a:pt x="34" y="282"/>
                      </a:lnTo>
                      <a:lnTo>
                        <a:pt x="29" y="238"/>
                      </a:lnTo>
                      <a:lnTo>
                        <a:pt x="29" y="195"/>
                      </a:lnTo>
                      <a:lnTo>
                        <a:pt x="24" y="196"/>
                      </a:lnTo>
                      <a:lnTo>
                        <a:pt x="29" y="186"/>
                      </a:lnTo>
                      <a:lnTo>
                        <a:pt x="19" y="191"/>
                      </a:lnTo>
                      <a:lnTo>
                        <a:pt x="22" y="182"/>
                      </a:lnTo>
                      <a:lnTo>
                        <a:pt x="19" y="181"/>
                      </a:lnTo>
                      <a:lnTo>
                        <a:pt x="17" y="177"/>
                      </a:lnTo>
                      <a:lnTo>
                        <a:pt x="26" y="160"/>
                      </a:lnTo>
                      <a:lnTo>
                        <a:pt x="26" y="152"/>
                      </a:lnTo>
                      <a:lnTo>
                        <a:pt x="37" y="153"/>
                      </a:lnTo>
                      <a:lnTo>
                        <a:pt x="29" y="131"/>
                      </a:lnTo>
                      <a:lnTo>
                        <a:pt x="35" y="125"/>
                      </a:lnTo>
                      <a:lnTo>
                        <a:pt x="38" y="114"/>
                      </a:lnTo>
                      <a:lnTo>
                        <a:pt x="47" y="101"/>
                      </a:lnTo>
                      <a:lnTo>
                        <a:pt x="55" y="95"/>
                      </a:lnTo>
                      <a:lnTo>
                        <a:pt x="52" y="88"/>
                      </a:lnTo>
                      <a:lnTo>
                        <a:pt x="60" y="85"/>
                      </a:lnTo>
                      <a:lnTo>
                        <a:pt x="59" y="91"/>
                      </a:lnTo>
                      <a:lnTo>
                        <a:pt x="62" y="92"/>
                      </a:lnTo>
                      <a:lnTo>
                        <a:pt x="69" y="69"/>
                      </a:lnTo>
                      <a:lnTo>
                        <a:pt x="66" y="55"/>
                      </a:lnTo>
                      <a:lnTo>
                        <a:pt x="70" y="53"/>
                      </a:lnTo>
                      <a:lnTo>
                        <a:pt x="71" y="58"/>
                      </a:lnTo>
                      <a:lnTo>
                        <a:pt x="77" y="51"/>
                      </a:lnTo>
                      <a:lnTo>
                        <a:pt x="67" y="45"/>
                      </a:lnTo>
                      <a:lnTo>
                        <a:pt x="70" y="44"/>
                      </a:lnTo>
                      <a:lnTo>
                        <a:pt x="73" y="45"/>
                      </a:lnTo>
                      <a:lnTo>
                        <a:pt x="77" y="44"/>
                      </a:lnTo>
                      <a:lnTo>
                        <a:pt x="76" y="41"/>
                      </a:lnTo>
                      <a:lnTo>
                        <a:pt x="80" y="34"/>
                      </a:lnTo>
                      <a:lnTo>
                        <a:pt x="81" y="34"/>
                      </a:lnTo>
                      <a:lnTo>
                        <a:pt x="83" y="31"/>
                      </a:lnTo>
                      <a:lnTo>
                        <a:pt x="89" y="30"/>
                      </a:lnTo>
                      <a:lnTo>
                        <a:pt x="94" y="24"/>
                      </a:lnTo>
                      <a:lnTo>
                        <a:pt x="94" y="20"/>
                      </a:lnTo>
                      <a:lnTo>
                        <a:pt x="88" y="15"/>
                      </a:lnTo>
                      <a:lnTo>
                        <a:pt x="114" y="13"/>
                      </a:lnTo>
                      <a:lnTo>
                        <a:pt x="128" y="12"/>
                      </a:lnTo>
                      <a:lnTo>
                        <a:pt x="138" y="11"/>
                      </a:lnTo>
                      <a:lnTo>
                        <a:pt x="145" y="11"/>
                      </a:lnTo>
                      <a:lnTo>
                        <a:pt x="154" y="11"/>
                      </a:lnTo>
                      <a:lnTo>
                        <a:pt x="161" y="9"/>
                      </a:lnTo>
                      <a:lnTo>
                        <a:pt x="171" y="8"/>
                      </a:lnTo>
                      <a:lnTo>
                        <a:pt x="175" y="8"/>
                      </a:lnTo>
                      <a:lnTo>
                        <a:pt x="181" y="8"/>
                      </a:lnTo>
                      <a:lnTo>
                        <a:pt x="185" y="8"/>
                      </a:lnTo>
                      <a:lnTo>
                        <a:pt x="192" y="6"/>
                      </a:lnTo>
                      <a:lnTo>
                        <a:pt x="197" y="6"/>
                      </a:lnTo>
                      <a:lnTo>
                        <a:pt x="200" y="6"/>
                      </a:lnTo>
                      <a:lnTo>
                        <a:pt x="202" y="5"/>
                      </a:lnTo>
                      <a:lnTo>
                        <a:pt x="208" y="5"/>
                      </a:lnTo>
                      <a:lnTo>
                        <a:pt x="217" y="5"/>
                      </a:lnTo>
                      <a:lnTo>
                        <a:pt x="221" y="4"/>
                      </a:lnTo>
                      <a:lnTo>
                        <a:pt x="228" y="4"/>
                      </a:lnTo>
                      <a:lnTo>
                        <a:pt x="236" y="4"/>
                      </a:lnTo>
                      <a:lnTo>
                        <a:pt x="255" y="1"/>
                      </a:lnTo>
                      <a:lnTo>
                        <a:pt x="257" y="1"/>
                      </a:lnTo>
                      <a:lnTo>
                        <a:pt x="267" y="0"/>
                      </a:lnTo>
                      <a:lnTo>
                        <a:pt x="271" y="0"/>
                      </a:lnTo>
                      <a:lnTo>
                        <a:pt x="279" y="9"/>
                      </a:lnTo>
                      <a:lnTo>
                        <a:pt x="282" y="11"/>
                      </a:lnTo>
                      <a:lnTo>
                        <a:pt x="282" y="16"/>
                      </a:lnTo>
                      <a:lnTo>
                        <a:pt x="280" y="34"/>
                      </a:lnTo>
                      <a:lnTo>
                        <a:pt x="280" y="44"/>
                      </a:lnTo>
                      <a:lnTo>
                        <a:pt x="280" y="53"/>
                      </a:lnTo>
                      <a:lnTo>
                        <a:pt x="280" y="58"/>
                      </a:lnTo>
                      <a:lnTo>
                        <a:pt x="280" y="59"/>
                      </a:lnTo>
                      <a:lnTo>
                        <a:pt x="280" y="67"/>
                      </a:lnTo>
                      <a:lnTo>
                        <a:pt x="280" y="73"/>
                      </a:lnTo>
                      <a:lnTo>
                        <a:pt x="280" y="87"/>
                      </a:lnTo>
                      <a:lnTo>
                        <a:pt x="280" y="89"/>
                      </a:lnTo>
                      <a:lnTo>
                        <a:pt x="280" y="98"/>
                      </a:lnTo>
                      <a:lnTo>
                        <a:pt x="280" y="102"/>
                      </a:lnTo>
                      <a:lnTo>
                        <a:pt x="280" y="107"/>
                      </a:lnTo>
                      <a:lnTo>
                        <a:pt x="280" y="125"/>
                      </a:lnTo>
                      <a:lnTo>
                        <a:pt x="280" y="135"/>
                      </a:lnTo>
                      <a:lnTo>
                        <a:pt x="280" y="137"/>
                      </a:lnTo>
                      <a:lnTo>
                        <a:pt x="280" y="159"/>
                      </a:lnTo>
                      <a:lnTo>
                        <a:pt x="280" y="163"/>
                      </a:lnTo>
                      <a:lnTo>
                        <a:pt x="280" y="173"/>
                      </a:lnTo>
                      <a:lnTo>
                        <a:pt x="280" y="185"/>
                      </a:lnTo>
                      <a:lnTo>
                        <a:pt x="280" y="193"/>
                      </a:lnTo>
                      <a:lnTo>
                        <a:pt x="280" y="195"/>
                      </a:lnTo>
                      <a:lnTo>
                        <a:pt x="280" y="218"/>
                      </a:lnTo>
                      <a:lnTo>
                        <a:pt x="280" y="222"/>
                      </a:lnTo>
                      <a:lnTo>
                        <a:pt x="280" y="225"/>
                      </a:lnTo>
                      <a:lnTo>
                        <a:pt x="280" y="250"/>
                      </a:lnTo>
                      <a:lnTo>
                        <a:pt x="280" y="254"/>
                      </a:lnTo>
                      <a:lnTo>
                        <a:pt x="280" y="263"/>
                      </a:lnTo>
                      <a:lnTo>
                        <a:pt x="280" y="283"/>
                      </a:lnTo>
                      <a:lnTo>
                        <a:pt x="280" y="286"/>
                      </a:lnTo>
                      <a:lnTo>
                        <a:pt x="280" y="293"/>
                      </a:lnTo>
                      <a:lnTo>
                        <a:pt x="280" y="300"/>
                      </a:lnTo>
                      <a:lnTo>
                        <a:pt x="280" y="301"/>
                      </a:lnTo>
                      <a:lnTo>
                        <a:pt x="280" y="305"/>
                      </a:lnTo>
                      <a:lnTo>
                        <a:pt x="280" y="312"/>
                      </a:lnTo>
                      <a:lnTo>
                        <a:pt x="279" y="339"/>
                      </a:lnTo>
                      <a:lnTo>
                        <a:pt x="280" y="341"/>
                      </a:lnTo>
                      <a:lnTo>
                        <a:pt x="280" y="343"/>
                      </a:lnTo>
                      <a:lnTo>
                        <a:pt x="283" y="359"/>
                      </a:lnTo>
                      <a:lnTo>
                        <a:pt x="285" y="382"/>
                      </a:lnTo>
                      <a:lnTo>
                        <a:pt x="285" y="383"/>
                      </a:lnTo>
                      <a:lnTo>
                        <a:pt x="286" y="389"/>
                      </a:lnTo>
                      <a:lnTo>
                        <a:pt x="287" y="394"/>
                      </a:lnTo>
                      <a:lnTo>
                        <a:pt x="289" y="408"/>
                      </a:lnTo>
                      <a:lnTo>
                        <a:pt x="291" y="423"/>
                      </a:lnTo>
                      <a:lnTo>
                        <a:pt x="291" y="426"/>
                      </a:lnTo>
                      <a:lnTo>
                        <a:pt x="293" y="430"/>
                      </a:lnTo>
                      <a:lnTo>
                        <a:pt x="293" y="436"/>
                      </a:lnTo>
                      <a:lnTo>
                        <a:pt x="297" y="462"/>
                      </a:lnTo>
                      <a:lnTo>
                        <a:pt x="297" y="463"/>
                      </a:lnTo>
                      <a:lnTo>
                        <a:pt x="298" y="479"/>
                      </a:lnTo>
                      <a:lnTo>
                        <a:pt x="301" y="492"/>
                      </a:lnTo>
                      <a:lnTo>
                        <a:pt x="303" y="505"/>
                      </a:lnTo>
                      <a:lnTo>
                        <a:pt x="293" y="509"/>
                      </a:lnTo>
                      <a:lnTo>
                        <a:pt x="269" y="509"/>
                      </a:lnTo>
                      <a:lnTo>
                        <a:pt x="260" y="502"/>
                      </a:lnTo>
                      <a:lnTo>
                        <a:pt x="260" y="506"/>
                      </a:lnTo>
                      <a:lnTo>
                        <a:pt x="247" y="506"/>
                      </a:lnTo>
                      <a:lnTo>
                        <a:pt x="221" y="516"/>
                      </a:lnTo>
                      <a:lnTo>
                        <a:pt x="215" y="510"/>
                      </a:lnTo>
                      <a:lnTo>
                        <a:pt x="217" y="516"/>
                      </a:lnTo>
                      <a:lnTo>
                        <a:pt x="202" y="533"/>
                      </a:lnTo>
                      <a:lnTo>
                        <a:pt x="200" y="533"/>
                      </a:lnTo>
                      <a:lnTo>
                        <a:pt x="190" y="526"/>
                      </a:lnTo>
                      <a:lnTo>
                        <a:pt x="182" y="505"/>
                      </a:lnTo>
                      <a:lnTo>
                        <a:pt x="177" y="499"/>
                      </a:lnTo>
                      <a:lnTo>
                        <a:pt x="175" y="499"/>
                      </a:lnTo>
                      <a:lnTo>
                        <a:pt x="166" y="483"/>
                      </a:lnTo>
                      <a:lnTo>
                        <a:pt x="167" y="473"/>
                      </a:lnTo>
                      <a:lnTo>
                        <a:pt x="172" y="454"/>
                      </a:lnTo>
                      <a:lnTo>
                        <a:pt x="174" y="445"/>
                      </a:lnTo>
                      <a:lnTo>
                        <a:pt x="171" y="445"/>
                      </a:lnTo>
                      <a:lnTo>
                        <a:pt x="164" y="445"/>
                      </a:lnTo>
                      <a:lnTo>
                        <a:pt x="138" y="448"/>
                      </a:lnTo>
                      <a:lnTo>
                        <a:pt x="125" y="449"/>
                      </a:lnTo>
                      <a:lnTo>
                        <a:pt x="117" y="449"/>
                      </a:lnTo>
                      <a:lnTo>
                        <a:pt x="114" y="449"/>
                      </a:lnTo>
                      <a:lnTo>
                        <a:pt x="103" y="451"/>
                      </a:lnTo>
                      <a:lnTo>
                        <a:pt x="99" y="451"/>
                      </a:lnTo>
                      <a:lnTo>
                        <a:pt x="98" y="452"/>
                      </a:lnTo>
                      <a:lnTo>
                        <a:pt x="85" y="452"/>
                      </a:lnTo>
                      <a:lnTo>
                        <a:pt x="80" y="452"/>
                      </a:lnTo>
                      <a:lnTo>
                        <a:pt x="73" y="454"/>
                      </a:lnTo>
                      <a:lnTo>
                        <a:pt x="58" y="455"/>
                      </a:lnTo>
                      <a:lnTo>
                        <a:pt x="52" y="455"/>
                      </a:lnTo>
                      <a:lnTo>
                        <a:pt x="42" y="455"/>
                      </a:lnTo>
                      <a:lnTo>
                        <a:pt x="35" y="456"/>
                      </a:lnTo>
                      <a:lnTo>
                        <a:pt x="23" y="456"/>
                      </a:lnTo>
                      <a:lnTo>
                        <a:pt x="0" y="458"/>
                      </a:lnTo>
                      <a:lnTo>
                        <a:pt x="2" y="456"/>
                      </a:lnTo>
                      <a:lnTo>
                        <a:pt x="0" y="444"/>
                      </a:lnTo>
                      <a:lnTo>
                        <a:pt x="2" y="437"/>
                      </a:lnTo>
                      <a:lnTo>
                        <a:pt x="9" y="418"/>
                      </a:lnTo>
                      <a:lnTo>
                        <a:pt x="6" y="387"/>
                      </a:lnTo>
                      <a:lnTo>
                        <a:pt x="17" y="376"/>
                      </a:lnTo>
                      <a:lnTo>
                        <a:pt x="19" y="376"/>
                      </a:lnTo>
                      <a:lnTo>
                        <a:pt x="20" y="375"/>
                      </a:lnTo>
                      <a:lnTo>
                        <a:pt x="23" y="375"/>
                      </a:lnTo>
                    </a:path>
                  </a:pathLst>
                </a:custGeom>
                <a:solidFill>
                  <a:srgbClr val="E7E6E6">
                    <a:lumMod val="75000"/>
                  </a:srgbClr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9" name="Freeform 261"/>
                <p:cNvSpPr>
                  <a:spLocks/>
                </p:cNvSpPr>
                <p:nvPr/>
              </p:nvSpPr>
              <p:spPr bwMode="auto">
                <a:xfrm>
                  <a:off x="5904903" y="3838400"/>
                  <a:ext cx="528637" cy="796925"/>
                </a:xfrm>
                <a:custGeom>
                  <a:avLst/>
                  <a:gdLst>
                    <a:gd name="T0" fmla="*/ 2147483647 w 335"/>
                    <a:gd name="T1" fmla="*/ 2147483647 h 542"/>
                    <a:gd name="T2" fmla="*/ 2147483647 w 335"/>
                    <a:gd name="T3" fmla="*/ 2147483647 h 542"/>
                    <a:gd name="T4" fmla="*/ 2147483647 w 335"/>
                    <a:gd name="T5" fmla="*/ 2147483647 h 542"/>
                    <a:gd name="T6" fmla="*/ 2147483647 w 335"/>
                    <a:gd name="T7" fmla="*/ 2147483647 h 542"/>
                    <a:gd name="T8" fmla="*/ 2147483647 w 335"/>
                    <a:gd name="T9" fmla="*/ 2147483647 h 542"/>
                    <a:gd name="T10" fmla="*/ 2147483647 w 335"/>
                    <a:gd name="T11" fmla="*/ 2147483647 h 542"/>
                    <a:gd name="T12" fmla="*/ 2147483647 w 335"/>
                    <a:gd name="T13" fmla="*/ 2147483647 h 542"/>
                    <a:gd name="T14" fmla="*/ 2147483647 w 335"/>
                    <a:gd name="T15" fmla="*/ 2147483647 h 542"/>
                    <a:gd name="T16" fmla="*/ 2147483647 w 335"/>
                    <a:gd name="T17" fmla="*/ 2147483647 h 542"/>
                    <a:gd name="T18" fmla="*/ 2147483647 w 335"/>
                    <a:gd name="T19" fmla="*/ 2147483647 h 542"/>
                    <a:gd name="T20" fmla="*/ 2147483647 w 335"/>
                    <a:gd name="T21" fmla="*/ 2147483647 h 542"/>
                    <a:gd name="T22" fmla="*/ 2147483647 w 335"/>
                    <a:gd name="T23" fmla="*/ 2147483647 h 542"/>
                    <a:gd name="T24" fmla="*/ 2147483647 w 335"/>
                    <a:gd name="T25" fmla="*/ 2147483647 h 542"/>
                    <a:gd name="T26" fmla="*/ 2147483647 w 335"/>
                    <a:gd name="T27" fmla="*/ 2147483647 h 542"/>
                    <a:gd name="T28" fmla="*/ 2147483647 w 335"/>
                    <a:gd name="T29" fmla="*/ 2147483647 h 542"/>
                    <a:gd name="T30" fmla="*/ 2147483647 w 335"/>
                    <a:gd name="T31" fmla="*/ 2147483647 h 542"/>
                    <a:gd name="T32" fmla="*/ 2147483647 w 335"/>
                    <a:gd name="T33" fmla="*/ 2147483647 h 542"/>
                    <a:gd name="T34" fmla="*/ 2147483647 w 335"/>
                    <a:gd name="T35" fmla="*/ 2147483647 h 542"/>
                    <a:gd name="T36" fmla="*/ 2147483647 w 335"/>
                    <a:gd name="T37" fmla="*/ 2147483647 h 542"/>
                    <a:gd name="T38" fmla="*/ 2147483647 w 335"/>
                    <a:gd name="T39" fmla="*/ 2147483647 h 542"/>
                    <a:gd name="T40" fmla="*/ 2147483647 w 335"/>
                    <a:gd name="T41" fmla="*/ 2147483647 h 542"/>
                    <a:gd name="T42" fmla="*/ 2147483647 w 335"/>
                    <a:gd name="T43" fmla="*/ 2147483647 h 542"/>
                    <a:gd name="T44" fmla="*/ 2147483647 w 335"/>
                    <a:gd name="T45" fmla="*/ 2147483647 h 542"/>
                    <a:gd name="T46" fmla="*/ 2147483647 w 335"/>
                    <a:gd name="T47" fmla="*/ 2147483647 h 542"/>
                    <a:gd name="T48" fmla="*/ 2147483647 w 335"/>
                    <a:gd name="T49" fmla="*/ 2147483647 h 542"/>
                    <a:gd name="T50" fmla="*/ 2147483647 w 335"/>
                    <a:gd name="T51" fmla="*/ 2147483647 h 542"/>
                    <a:gd name="T52" fmla="*/ 2147483647 w 335"/>
                    <a:gd name="T53" fmla="*/ 2147483647 h 542"/>
                    <a:gd name="T54" fmla="*/ 2147483647 w 335"/>
                    <a:gd name="T55" fmla="*/ 2147483647 h 542"/>
                    <a:gd name="T56" fmla="*/ 2147483647 w 335"/>
                    <a:gd name="T57" fmla="*/ 2147483647 h 542"/>
                    <a:gd name="T58" fmla="*/ 2147483647 w 335"/>
                    <a:gd name="T59" fmla="*/ 2147483647 h 542"/>
                    <a:gd name="T60" fmla="*/ 2147483647 w 335"/>
                    <a:gd name="T61" fmla="*/ 2147483647 h 542"/>
                    <a:gd name="T62" fmla="*/ 2147483647 w 335"/>
                    <a:gd name="T63" fmla="*/ 2147483647 h 542"/>
                    <a:gd name="T64" fmla="*/ 2147483647 w 335"/>
                    <a:gd name="T65" fmla="*/ 2147483647 h 542"/>
                    <a:gd name="T66" fmla="*/ 2147483647 w 335"/>
                    <a:gd name="T67" fmla="*/ 2147483647 h 542"/>
                    <a:gd name="T68" fmla="*/ 2147483647 w 335"/>
                    <a:gd name="T69" fmla="*/ 2147483647 h 542"/>
                    <a:gd name="T70" fmla="*/ 2147483647 w 335"/>
                    <a:gd name="T71" fmla="*/ 2147483647 h 542"/>
                    <a:gd name="T72" fmla="*/ 2147483647 w 335"/>
                    <a:gd name="T73" fmla="*/ 2147483647 h 542"/>
                    <a:gd name="T74" fmla="*/ 2147483647 w 335"/>
                    <a:gd name="T75" fmla="*/ 2147483647 h 542"/>
                    <a:gd name="T76" fmla="*/ 2147483647 w 335"/>
                    <a:gd name="T77" fmla="*/ 2147483647 h 542"/>
                    <a:gd name="T78" fmla="*/ 2147483647 w 335"/>
                    <a:gd name="T79" fmla="*/ 2147483647 h 542"/>
                    <a:gd name="T80" fmla="*/ 2147483647 w 335"/>
                    <a:gd name="T81" fmla="*/ 2147483647 h 542"/>
                    <a:gd name="T82" fmla="*/ 2147483647 w 335"/>
                    <a:gd name="T83" fmla="*/ 2147483647 h 542"/>
                    <a:gd name="T84" fmla="*/ 2147483647 w 335"/>
                    <a:gd name="T85" fmla="*/ 2147483647 h 542"/>
                    <a:gd name="T86" fmla="*/ 2147483647 w 335"/>
                    <a:gd name="T87" fmla="*/ 2147483647 h 542"/>
                    <a:gd name="T88" fmla="*/ 2147483647 w 335"/>
                    <a:gd name="T89" fmla="*/ 2147483647 h 542"/>
                    <a:gd name="T90" fmla="*/ 0 w 335"/>
                    <a:gd name="T91" fmla="*/ 2147483647 h 542"/>
                    <a:gd name="T92" fmla="*/ 2147483647 w 335"/>
                    <a:gd name="T93" fmla="*/ 2147483647 h 542"/>
                    <a:gd name="T94" fmla="*/ 2147483647 w 335"/>
                    <a:gd name="T95" fmla="*/ 2147483647 h 542"/>
                    <a:gd name="T96" fmla="*/ 2147483647 w 335"/>
                    <a:gd name="T97" fmla="*/ 2147483647 h 542"/>
                    <a:gd name="T98" fmla="*/ 2147483647 w 335"/>
                    <a:gd name="T99" fmla="*/ 2147483647 h 542"/>
                    <a:gd name="T100" fmla="*/ 2147483647 w 335"/>
                    <a:gd name="T101" fmla="*/ 2147483647 h 542"/>
                    <a:gd name="T102" fmla="*/ 2147483647 w 335"/>
                    <a:gd name="T103" fmla="*/ 2147483647 h 542"/>
                    <a:gd name="T104" fmla="*/ 2147483647 w 335"/>
                    <a:gd name="T105" fmla="*/ 2147483647 h 542"/>
                    <a:gd name="T106" fmla="*/ 2147483647 w 335"/>
                    <a:gd name="T107" fmla="*/ 2147483647 h 542"/>
                    <a:gd name="T108" fmla="*/ 2147483647 w 335"/>
                    <a:gd name="T109" fmla="*/ 2147483647 h 542"/>
                    <a:gd name="T110" fmla="*/ 2147483647 w 335"/>
                    <a:gd name="T111" fmla="*/ 2147483647 h 542"/>
                    <a:gd name="T112" fmla="*/ 2147483647 w 335"/>
                    <a:gd name="T113" fmla="*/ 2147483647 h 542"/>
                    <a:gd name="T114" fmla="*/ 2147483647 w 335"/>
                    <a:gd name="T115" fmla="*/ 2147483647 h 542"/>
                    <a:gd name="T116" fmla="*/ 2147483647 w 335"/>
                    <a:gd name="T117" fmla="*/ 2147483647 h 542"/>
                    <a:gd name="T118" fmla="*/ 2147483647 w 335"/>
                    <a:gd name="T119" fmla="*/ 2147483647 h 542"/>
                    <a:gd name="T120" fmla="*/ 2147483647 w 335"/>
                    <a:gd name="T121" fmla="*/ 2147483647 h 542"/>
                    <a:gd name="T122" fmla="*/ 2147483647 w 335"/>
                    <a:gd name="T123" fmla="*/ 2147483647 h 542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335"/>
                    <a:gd name="T187" fmla="*/ 0 h 542"/>
                    <a:gd name="T188" fmla="*/ 335 w 335"/>
                    <a:gd name="T189" fmla="*/ 542 h 542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335" h="542">
                      <a:moveTo>
                        <a:pt x="20" y="448"/>
                      </a:moveTo>
                      <a:lnTo>
                        <a:pt x="20" y="450"/>
                      </a:lnTo>
                      <a:lnTo>
                        <a:pt x="22" y="454"/>
                      </a:lnTo>
                      <a:lnTo>
                        <a:pt x="22" y="460"/>
                      </a:lnTo>
                      <a:lnTo>
                        <a:pt x="26" y="486"/>
                      </a:lnTo>
                      <a:lnTo>
                        <a:pt x="26" y="488"/>
                      </a:lnTo>
                      <a:lnTo>
                        <a:pt x="27" y="503"/>
                      </a:lnTo>
                      <a:lnTo>
                        <a:pt x="30" y="517"/>
                      </a:lnTo>
                      <a:lnTo>
                        <a:pt x="31" y="529"/>
                      </a:lnTo>
                      <a:lnTo>
                        <a:pt x="33" y="525"/>
                      </a:lnTo>
                      <a:lnTo>
                        <a:pt x="44" y="525"/>
                      </a:lnTo>
                      <a:lnTo>
                        <a:pt x="49" y="531"/>
                      </a:lnTo>
                      <a:lnTo>
                        <a:pt x="56" y="528"/>
                      </a:lnTo>
                      <a:lnTo>
                        <a:pt x="56" y="511"/>
                      </a:lnTo>
                      <a:lnTo>
                        <a:pt x="63" y="491"/>
                      </a:lnTo>
                      <a:lnTo>
                        <a:pt x="72" y="496"/>
                      </a:lnTo>
                      <a:lnTo>
                        <a:pt x="73" y="510"/>
                      </a:lnTo>
                      <a:lnTo>
                        <a:pt x="66" y="541"/>
                      </a:lnTo>
                      <a:lnTo>
                        <a:pt x="109" y="529"/>
                      </a:lnTo>
                      <a:lnTo>
                        <a:pt x="124" y="510"/>
                      </a:lnTo>
                      <a:lnTo>
                        <a:pt x="119" y="504"/>
                      </a:lnTo>
                      <a:lnTo>
                        <a:pt x="120" y="491"/>
                      </a:lnTo>
                      <a:lnTo>
                        <a:pt x="97" y="470"/>
                      </a:lnTo>
                      <a:lnTo>
                        <a:pt x="98" y="453"/>
                      </a:lnTo>
                      <a:lnTo>
                        <a:pt x="128" y="449"/>
                      </a:lnTo>
                      <a:lnTo>
                        <a:pt x="131" y="449"/>
                      </a:lnTo>
                      <a:lnTo>
                        <a:pt x="137" y="449"/>
                      </a:lnTo>
                      <a:lnTo>
                        <a:pt x="139" y="448"/>
                      </a:lnTo>
                      <a:lnTo>
                        <a:pt x="152" y="446"/>
                      </a:lnTo>
                      <a:lnTo>
                        <a:pt x="171" y="445"/>
                      </a:lnTo>
                      <a:lnTo>
                        <a:pt x="177" y="443"/>
                      </a:lnTo>
                      <a:lnTo>
                        <a:pt x="178" y="443"/>
                      </a:lnTo>
                      <a:lnTo>
                        <a:pt x="181" y="443"/>
                      </a:lnTo>
                      <a:lnTo>
                        <a:pt x="192" y="442"/>
                      </a:lnTo>
                      <a:lnTo>
                        <a:pt x="195" y="442"/>
                      </a:lnTo>
                      <a:lnTo>
                        <a:pt x="207" y="441"/>
                      </a:lnTo>
                      <a:lnTo>
                        <a:pt x="209" y="441"/>
                      </a:lnTo>
                      <a:lnTo>
                        <a:pt x="220" y="439"/>
                      </a:lnTo>
                      <a:lnTo>
                        <a:pt x="225" y="439"/>
                      </a:lnTo>
                      <a:lnTo>
                        <a:pt x="228" y="439"/>
                      </a:lnTo>
                      <a:lnTo>
                        <a:pt x="231" y="438"/>
                      </a:lnTo>
                      <a:lnTo>
                        <a:pt x="241" y="436"/>
                      </a:lnTo>
                      <a:lnTo>
                        <a:pt x="248" y="436"/>
                      </a:lnTo>
                      <a:lnTo>
                        <a:pt x="264" y="434"/>
                      </a:lnTo>
                      <a:lnTo>
                        <a:pt x="289" y="431"/>
                      </a:lnTo>
                      <a:lnTo>
                        <a:pt x="291" y="431"/>
                      </a:lnTo>
                      <a:lnTo>
                        <a:pt x="311" y="427"/>
                      </a:lnTo>
                      <a:lnTo>
                        <a:pt x="320" y="427"/>
                      </a:lnTo>
                      <a:lnTo>
                        <a:pt x="334" y="424"/>
                      </a:lnTo>
                      <a:lnTo>
                        <a:pt x="334" y="423"/>
                      </a:lnTo>
                      <a:lnTo>
                        <a:pt x="331" y="417"/>
                      </a:lnTo>
                      <a:lnTo>
                        <a:pt x="328" y="411"/>
                      </a:lnTo>
                      <a:lnTo>
                        <a:pt x="321" y="399"/>
                      </a:lnTo>
                      <a:lnTo>
                        <a:pt x="321" y="392"/>
                      </a:lnTo>
                      <a:lnTo>
                        <a:pt x="321" y="385"/>
                      </a:lnTo>
                      <a:lnTo>
                        <a:pt x="322" y="371"/>
                      </a:lnTo>
                      <a:lnTo>
                        <a:pt x="322" y="370"/>
                      </a:lnTo>
                      <a:lnTo>
                        <a:pt x="320" y="357"/>
                      </a:lnTo>
                      <a:lnTo>
                        <a:pt x="313" y="352"/>
                      </a:lnTo>
                      <a:lnTo>
                        <a:pt x="311" y="344"/>
                      </a:lnTo>
                      <a:lnTo>
                        <a:pt x="311" y="342"/>
                      </a:lnTo>
                      <a:lnTo>
                        <a:pt x="310" y="342"/>
                      </a:lnTo>
                      <a:lnTo>
                        <a:pt x="310" y="332"/>
                      </a:lnTo>
                      <a:lnTo>
                        <a:pt x="310" y="330"/>
                      </a:lnTo>
                      <a:lnTo>
                        <a:pt x="314" y="319"/>
                      </a:lnTo>
                      <a:lnTo>
                        <a:pt x="314" y="317"/>
                      </a:lnTo>
                      <a:lnTo>
                        <a:pt x="314" y="310"/>
                      </a:lnTo>
                      <a:lnTo>
                        <a:pt x="313" y="303"/>
                      </a:lnTo>
                      <a:lnTo>
                        <a:pt x="318" y="296"/>
                      </a:lnTo>
                      <a:lnTo>
                        <a:pt x="324" y="291"/>
                      </a:lnTo>
                      <a:lnTo>
                        <a:pt x="325" y="288"/>
                      </a:lnTo>
                      <a:lnTo>
                        <a:pt x="315" y="281"/>
                      </a:lnTo>
                      <a:lnTo>
                        <a:pt x="317" y="276"/>
                      </a:lnTo>
                      <a:lnTo>
                        <a:pt x="314" y="262"/>
                      </a:lnTo>
                      <a:lnTo>
                        <a:pt x="313" y="262"/>
                      </a:lnTo>
                      <a:lnTo>
                        <a:pt x="304" y="252"/>
                      </a:lnTo>
                      <a:lnTo>
                        <a:pt x="302" y="249"/>
                      </a:lnTo>
                      <a:lnTo>
                        <a:pt x="299" y="238"/>
                      </a:lnTo>
                      <a:lnTo>
                        <a:pt x="297" y="238"/>
                      </a:lnTo>
                      <a:lnTo>
                        <a:pt x="297" y="237"/>
                      </a:lnTo>
                      <a:lnTo>
                        <a:pt x="297" y="234"/>
                      </a:lnTo>
                      <a:lnTo>
                        <a:pt x="292" y="224"/>
                      </a:lnTo>
                      <a:lnTo>
                        <a:pt x="289" y="215"/>
                      </a:lnTo>
                      <a:lnTo>
                        <a:pt x="288" y="212"/>
                      </a:lnTo>
                      <a:lnTo>
                        <a:pt x="284" y="199"/>
                      </a:lnTo>
                      <a:lnTo>
                        <a:pt x="284" y="198"/>
                      </a:lnTo>
                      <a:lnTo>
                        <a:pt x="284" y="196"/>
                      </a:lnTo>
                      <a:lnTo>
                        <a:pt x="281" y="188"/>
                      </a:lnTo>
                      <a:lnTo>
                        <a:pt x="277" y="172"/>
                      </a:lnTo>
                      <a:lnTo>
                        <a:pt x="274" y="165"/>
                      </a:lnTo>
                      <a:lnTo>
                        <a:pt x="273" y="159"/>
                      </a:lnTo>
                      <a:lnTo>
                        <a:pt x="271" y="158"/>
                      </a:lnTo>
                      <a:lnTo>
                        <a:pt x="268" y="144"/>
                      </a:lnTo>
                      <a:lnTo>
                        <a:pt x="267" y="141"/>
                      </a:lnTo>
                      <a:lnTo>
                        <a:pt x="261" y="122"/>
                      </a:lnTo>
                      <a:lnTo>
                        <a:pt x="261" y="119"/>
                      </a:lnTo>
                      <a:lnTo>
                        <a:pt x="260" y="115"/>
                      </a:lnTo>
                      <a:lnTo>
                        <a:pt x="257" y="108"/>
                      </a:lnTo>
                      <a:lnTo>
                        <a:pt x="257" y="105"/>
                      </a:lnTo>
                      <a:lnTo>
                        <a:pt x="256" y="101"/>
                      </a:lnTo>
                      <a:lnTo>
                        <a:pt x="255" y="95"/>
                      </a:lnTo>
                      <a:lnTo>
                        <a:pt x="252" y="87"/>
                      </a:lnTo>
                      <a:lnTo>
                        <a:pt x="250" y="80"/>
                      </a:lnTo>
                      <a:lnTo>
                        <a:pt x="248" y="74"/>
                      </a:lnTo>
                      <a:lnTo>
                        <a:pt x="245" y="62"/>
                      </a:lnTo>
                      <a:lnTo>
                        <a:pt x="242" y="55"/>
                      </a:lnTo>
                      <a:lnTo>
                        <a:pt x="241" y="48"/>
                      </a:lnTo>
                      <a:lnTo>
                        <a:pt x="238" y="41"/>
                      </a:lnTo>
                      <a:lnTo>
                        <a:pt x="236" y="38"/>
                      </a:lnTo>
                      <a:lnTo>
                        <a:pt x="234" y="24"/>
                      </a:lnTo>
                      <a:lnTo>
                        <a:pt x="231" y="16"/>
                      </a:lnTo>
                      <a:lnTo>
                        <a:pt x="230" y="12"/>
                      </a:lnTo>
                      <a:lnTo>
                        <a:pt x="228" y="11"/>
                      </a:lnTo>
                      <a:lnTo>
                        <a:pt x="225" y="0"/>
                      </a:lnTo>
                      <a:lnTo>
                        <a:pt x="224" y="0"/>
                      </a:lnTo>
                      <a:lnTo>
                        <a:pt x="205" y="1"/>
                      </a:lnTo>
                      <a:lnTo>
                        <a:pt x="202" y="2"/>
                      </a:lnTo>
                      <a:lnTo>
                        <a:pt x="185" y="4"/>
                      </a:lnTo>
                      <a:lnTo>
                        <a:pt x="169" y="5"/>
                      </a:lnTo>
                      <a:lnTo>
                        <a:pt x="164" y="5"/>
                      </a:lnTo>
                      <a:lnTo>
                        <a:pt x="159" y="6"/>
                      </a:lnTo>
                      <a:lnTo>
                        <a:pt x="148" y="8"/>
                      </a:lnTo>
                      <a:lnTo>
                        <a:pt x="124" y="11"/>
                      </a:lnTo>
                      <a:lnTo>
                        <a:pt x="119" y="11"/>
                      </a:lnTo>
                      <a:lnTo>
                        <a:pt x="116" y="11"/>
                      </a:lnTo>
                      <a:lnTo>
                        <a:pt x="112" y="12"/>
                      </a:lnTo>
                      <a:lnTo>
                        <a:pt x="85" y="13"/>
                      </a:lnTo>
                      <a:lnTo>
                        <a:pt x="83" y="15"/>
                      </a:lnTo>
                      <a:lnTo>
                        <a:pt x="72" y="15"/>
                      </a:lnTo>
                      <a:lnTo>
                        <a:pt x="52" y="18"/>
                      </a:lnTo>
                      <a:lnTo>
                        <a:pt x="45" y="18"/>
                      </a:lnTo>
                      <a:lnTo>
                        <a:pt x="26" y="20"/>
                      </a:lnTo>
                      <a:lnTo>
                        <a:pt x="19" y="20"/>
                      </a:lnTo>
                      <a:lnTo>
                        <a:pt x="0" y="22"/>
                      </a:lnTo>
                      <a:lnTo>
                        <a:pt x="0" y="23"/>
                      </a:lnTo>
                      <a:lnTo>
                        <a:pt x="8" y="33"/>
                      </a:lnTo>
                      <a:lnTo>
                        <a:pt x="11" y="34"/>
                      </a:lnTo>
                      <a:lnTo>
                        <a:pt x="11" y="40"/>
                      </a:lnTo>
                      <a:lnTo>
                        <a:pt x="9" y="58"/>
                      </a:lnTo>
                      <a:lnTo>
                        <a:pt x="9" y="67"/>
                      </a:lnTo>
                      <a:lnTo>
                        <a:pt x="9" y="77"/>
                      </a:lnTo>
                      <a:lnTo>
                        <a:pt x="9" y="81"/>
                      </a:lnTo>
                      <a:lnTo>
                        <a:pt x="9" y="83"/>
                      </a:lnTo>
                      <a:lnTo>
                        <a:pt x="9" y="91"/>
                      </a:lnTo>
                      <a:lnTo>
                        <a:pt x="9" y="97"/>
                      </a:lnTo>
                      <a:lnTo>
                        <a:pt x="9" y="110"/>
                      </a:lnTo>
                      <a:lnTo>
                        <a:pt x="9" y="113"/>
                      </a:lnTo>
                      <a:lnTo>
                        <a:pt x="9" y="122"/>
                      </a:lnTo>
                      <a:lnTo>
                        <a:pt x="9" y="126"/>
                      </a:lnTo>
                      <a:lnTo>
                        <a:pt x="9" y="131"/>
                      </a:lnTo>
                      <a:lnTo>
                        <a:pt x="9" y="149"/>
                      </a:lnTo>
                      <a:lnTo>
                        <a:pt x="9" y="159"/>
                      </a:lnTo>
                      <a:lnTo>
                        <a:pt x="9" y="160"/>
                      </a:lnTo>
                      <a:lnTo>
                        <a:pt x="9" y="183"/>
                      </a:lnTo>
                      <a:lnTo>
                        <a:pt x="9" y="187"/>
                      </a:lnTo>
                      <a:lnTo>
                        <a:pt x="9" y="196"/>
                      </a:lnTo>
                      <a:lnTo>
                        <a:pt x="9" y="209"/>
                      </a:lnTo>
                      <a:lnTo>
                        <a:pt x="9" y="217"/>
                      </a:lnTo>
                      <a:lnTo>
                        <a:pt x="9" y="219"/>
                      </a:lnTo>
                      <a:lnTo>
                        <a:pt x="9" y="242"/>
                      </a:lnTo>
                      <a:lnTo>
                        <a:pt x="9" y="246"/>
                      </a:lnTo>
                      <a:lnTo>
                        <a:pt x="9" y="249"/>
                      </a:lnTo>
                      <a:lnTo>
                        <a:pt x="9" y="274"/>
                      </a:lnTo>
                      <a:lnTo>
                        <a:pt x="9" y="278"/>
                      </a:lnTo>
                      <a:lnTo>
                        <a:pt x="9" y="287"/>
                      </a:lnTo>
                      <a:lnTo>
                        <a:pt x="9" y="307"/>
                      </a:lnTo>
                      <a:lnTo>
                        <a:pt x="9" y="310"/>
                      </a:lnTo>
                      <a:lnTo>
                        <a:pt x="9" y="317"/>
                      </a:lnTo>
                      <a:lnTo>
                        <a:pt x="9" y="324"/>
                      </a:lnTo>
                      <a:lnTo>
                        <a:pt x="9" y="325"/>
                      </a:lnTo>
                      <a:lnTo>
                        <a:pt x="9" y="330"/>
                      </a:lnTo>
                      <a:lnTo>
                        <a:pt x="9" y="337"/>
                      </a:lnTo>
                      <a:lnTo>
                        <a:pt x="8" y="363"/>
                      </a:lnTo>
                      <a:lnTo>
                        <a:pt x="9" y="366"/>
                      </a:lnTo>
                      <a:lnTo>
                        <a:pt x="9" y="367"/>
                      </a:lnTo>
                      <a:lnTo>
                        <a:pt x="12" y="384"/>
                      </a:lnTo>
                      <a:lnTo>
                        <a:pt x="13" y="406"/>
                      </a:lnTo>
                      <a:lnTo>
                        <a:pt x="13" y="407"/>
                      </a:lnTo>
                      <a:lnTo>
                        <a:pt x="15" y="413"/>
                      </a:lnTo>
                      <a:lnTo>
                        <a:pt x="16" y="418"/>
                      </a:lnTo>
                      <a:lnTo>
                        <a:pt x="18" y="432"/>
                      </a:lnTo>
                      <a:lnTo>
                        <a:pt x="20" y="448"/>
                      </a:lnTo>
                    </a:path>
                  </a:pathLst>
                </a:custGeom>
                <a:solidFill>
                  <a:srgbClr val="E7E6E6">
                    <a:lumMod val="75000"/>
                  </a:srgbClr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50" name="Group 139"/>
                <p:cNvGrpSpPr>
                  <a:grpSpLocks/>
                </p:cNvGrpSpPr>
                <p:nvPr/>
              </p:nvGrpSpPr>
              <p:grpSpPr bwMode="auto">
                <a:xfrm>
                  <a:off x="6062065" y="4435300"/>
                  <a:ext cx="1235075" cy="987425"/>
                  <a:chOff x="5181600" y="4435475"/>
                  <a:chExt cx="1235075" cy="987425"/>
                </a:xfrm>
                <a:solidFill>
                  <a:srgbClr val="427E93"/>
                </a:solidFill>
              </p:grpSpPr>
              <p:sp>
                <p:nvSpPr>
                  <p:cNvPr id="151" name="Freeform 262"/>
                  <p:cNvSpPr>
                    <a:spLocks/>
                  </p:cNvSpPr>
                  <p:nvPr/>
                </p:nvSpPr>
                <p:spPr bwMode="auto">
                  <a:xfrm>
                    <a:off x="5181600" y="4435475"/>
                    <a:ext cx="1235075" cy="903288"/>
                  </a:xfrm>
                  <a:custGeom>
                    <a:avLst/>
                    <a:gdLst>
                      <a:gd name="T0" fmla="*/ 2147483647 w 783"/>
                      <a:gd name="T1" fmla="*/ 2147483647 h 614"/>
                      <a:gd name="T2" fmla="*/ 2147483647 w 783"/>
                      <a:gd name="T3" fmla="*/ 2147483647 h 614"/>
                      <a:gd name="T4" fmla="*/ 2147483647 w 783"/>
                      <a:gd name="T5" fmla="*/ 2147483647 h 614"/>
                      <a:gd name="T6" fmla="*/ 2147483647 w 783"/>
                      <a:gd name="T7" fmla="*/ 2147483647 h 614"/>
                      <a:gd name="T8" fmla="*/ 2147483647 w 783"/>
                      <a:gd name="T9" fmla="*/ 2147483647 h 614"/>
                      <a:gd name="T10" fmla="*/ 2147483647 w 783"/>
                      <a:gd name="T11" fmla="*/ 2147483647 h 614"/>
                      <a:gd name="T12" fmla="*/ 2147483647 w 783"/>
                      <a:gd name="T13" fmla="*/ 2147483647 h 614"/>
                      <a:gd name="T14" fmla="*/ 2147483647 w 783"/>
                      <a:gd name="T15" fmla="*/ 2147483647 h 614"/>
                      <a:gd name="T16" fmla="*/ 2147483647 w 783"/>
                      <a:gd name="T17" fmla="*/ 2147483647 h 614"/>
                      <a:gd name="T18" fmla="*/ 2147483647 w 783"/>
                      <a:gd name="T19" fmla="*/ 2147483647 h 614"/>
                      <a:gd name="T20" fmla="*/ 2147483647 w 783"/>
                      <a:gd name="T21" fmla="*/ 2147483647 h 614"/>
                      <a:gd name="T22" fmla="*/ 2147483647 w 783"/>
                      <a:gd name="T23" fmla="*/ 2147483647 h 614"/>
                      <a:gd name="T24" fmla="*/ 2147483647 w 783"/>
                      <a:gd name="T25" fmla="*/ 2147483647 h 614"/>
                      <a:gd name="T26" fmla="*/ 2147483647 w 783"/>
                      <a:gd name="T27" fmla="*/ 2147483647 h 614"/>
                      <a:gd name="T28" fmla="*/ 2147483647 w 783"/>
                      <a:gd name="T29" fmla="*/ 2147483647 h 614"/>
                      <a:gd name="T30" fmla="*/ 2147483647 w 783"/>
                      <a:gd name="T31" fmla="*/ 2147483647 h 614"/>
                      <a:gd name="T32" fmla="*/ 2147483647 w 783"/>
                      <a:gd name="T33" fmla="*/ 2147483647 h 614"/>
                      <a:gd name="T34" fmla="*/ 2147483647 w 783"/>
                      <a:gd name="T35" fmla="*/ 2147483647 h 614"/>
                      <a:gd name="T36" fmla="*/ 2147483647 w 783"/>
                      <a:gd name="T37" fmla="*/ 2147483647 h 614"/>
                      <a:gd name="T38" fmla="*/ 2147483647 w 783"/>
                      <a:gd name="T39" fmla="*/ 2147483647 h 614"/>
                      <a:gd name="T40" fmla="*/ 2147483647 w 783"/>
                      <a:gd name="T41" fmla="*/ 2147483647 h 614"/>
                      <a:gd name="T42" fmla="*/ 2147483647 w 783"/>
                      <a:gd name="T43" fmla="*/ 2147483647 h 614"/>
                      <a:gd name="T44" fmla="*/ 2147483647 w 783"/>
                      <a:gd name="T45" fmla="*/ 2147483647 h 614"/>
                      <a:gd name="T46" fmla="*/ 2147483647 w 783"/>
                      <a:gd name="T47" fmla="*/ 2147483647 h 614"/>
                      <a:gd name="T48" fmla="*/ 2147483647 w 783"/>
                      <a:gd name="T49" fmla="*/ 2147483647 h 614"/>
                      <a:gd name="T50" fmla="*/ 2147483647 w 783"/>
                      <a:gd name="T51" fmla="*/ 2147483647 h 614"/>
                      <a:gd name="T52" fmla="*/ 2147483647 w 783"/>
                      <a:gd name="T53" fmla="*/ 2147483647 h 614"/>
                      <a:gd name="T54" fmla="*/ 2147483647 w 783"/>
                      <a:gd name="T55" fmla="*/ 2147483647 h 614"/>
                      <a:gd name="T56" fmla="*/ 2147483647 w 783"/>
                      <a:gd name="T57" fmla="*/ 2147483647 h 614"/>
                      <a:gd name="T58" fmla="*/ 2147483647 w 783"/>
                      <a:gd name="T59" fmla="*/ 2147483647 h 614"/>
                      <a:gd name="T60" fmla="*/ 2147483647 w 783"/>
                      <a:gd name="T61" fmla="*/ 2147483647 h 614"/>
                      <a:gd name="T62" fmla="*/ 2147483647 w 783"/>
                      <a:gd name="T63" fmla="*/ 2147483647 h 614"/>
                      <a:gd name="T64" fmla="*/ 2147483647 w 783"/>
                      <a:gd name="T65" fmla="*/ 2147483647 h 614"/>
                      <a:gd name="T66" fmla="*/ 2147483647 w 783"/>
                      <a:gd name="T67" fmla="*/ 2147483647 h 614"/>
                      <a:gd name="T68" fmla="*/ 2147483647 w 783"/>
                      <a:gd name="T69" fmla="*/ 2147483647 h 614"/>
                      <a:gd name="T70" fmla="*/ 2147483647 w 783"/>
                      <a:gd name="T71" fmla="*/ 2147483647 h 614"/>
                      <a:gd name="T72" fmla="*/ 2147483647 w 783"/>
                      <a:gd name="T73" fmla="*/ 2147483647 h 614"/>
                      <a:gd name="T74" fmla="*/ 2147483647 w 783"/>
                      <a:gd name="T75" fmla="*/ 2147483647 h 614"/>
                      <a:gd name="T76" fmla="*/ 2147483647 w 783"/>
                      <a:gd name="T77" fmla="*/ 2147483647 h 614"/>
                      <a:gd name="T78" fmla="*/ 2147483647 w 783"/>
                      <a:gd name="T79" fmla="*/ 2147483647 h 614"/>
                      <a:gd name="T80" fmla="*/ 2147483647 w 783"/>
                      <a:gd name="T81" fmla="*/ 2147483647 h 614"/>
                      <a:gd name="T82" fmla="*/ 2147483647 w 783"/>
                      <a:gd name="T83" fmla="*/ 2147483647 h 614"/>
                      <a:gd name="T84" fmla="*/ 2147483647 w 783"/>
                      <a:gd name="T85" fmla="*/ 2147483647 h 614"/>
                      <a:gd name="T86" fmla="*/ 2147483647 w 783"/>
                      <a:gd name="T87" fmla="*/ 2147483647 h 614"/>
                      <a:gd name="T88" fmla="*/ 2147483647 w 783"/>
                      <a:gd name="T89" fmla="*/ 2147483647 h 614"/>
                      <a:gd name="T90" fmla="*/ 2147483647 w 783"/>
                      <a:gd name="T91" fmla="*/ 2147483647 h 614"/>
                      <a:gd name="T92" fmla="*/ 2147483647 w 783"/>
                      <a:gd name="T93" fmla="*/ 2147483647 h 614"/>
                      <a:gd name="T94" fmla="*/ 2147483647 w 783"/>
                      <a:gd name="T95" fmla="*/ 2147483647 h 614"/>
                      <a:gd name="T96" fmla="*/ 2147483647 w 783"/>
                      <a:gd name="T97" fmla="*/ 2147483647 h 614"/>
                      <a:gd name="T98" fmla="*/ 2147483647 w 783"/>
                      <a:gd name="T99" fmla="*/ 2147483647 h 614"/>
                      <a:gd name="T100" fmla="*/ 2147483647 w 783"/>
                      <a:gd name="T101" fmla="*/ 2147483647 h 614"/>
                      <a:gd name="T102" fmla="*/ 2147483647 w 783"/>
                      <a:gd name="T103" fmla="*/ 2147483647 h 614"/>
                      <a:gd name="T104" fmla="*/ 0 w 783"/>
                      <a:gd name="T105" fmla="*/ 2147483647 h 614"/>
                      <a:gd name="T106" fmla="*/ 2147483647 w 783"/>
                      <a:gd name="T107" fmla="*/ 2147483647 h 614"/>
                      <a:gd name="T108" fmla="*/ 2147483647 w 783"/>
                      <a:gd name="T109" fmla="*/ 2147483647 h 614"/>
                      <a:gd name="T110" fmla="*/ 2147483647 w 783"/>
                      <a:gd name="T111" fmla="*/ 2147483647 h 614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783"/>
                      <a:gd name="T169" fmla="*/ 0 h 614"/>
                      <a:gd name="T170" fmla="*/ 783 w 783"/>
                      <a:gd name="T171" fmla="*/ 614 h 614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783" h="614">
                        <a:moveTo>
                          <a:pt x="156" y="110"/>
                        </a:moveTo>
                        <a:lnTo>
                          <a:pt x="193" y="127"/>
                        </a:lnTo>
                        <a:lnTo>
                          <a:pt x="205" y="138"/>
                        </a:lnTo>
                        <a:lnTo>
                          <a:pt x="218" y="142"/>
                        </a:lnTo>
                        <a:lnTo>
                          <a:pt x="220" y="166"/>
                        </a:lnTo>
                        <a:lnTo>
                          <a:pt x="218" y="147"/>
                        </a:lnTo>
                        <a:lnTo>
                          <a:pt x="222" y="167"/>
                        </a:lnTo>
                        <a:lnTo>
                          <a:pt x="236" y="166"/>
                        </a:lnTo>
                        <a:lnTo>
                          <a:pt x="245" y="170"/>
                        </a:lnTo>
                        <a:lnTo>
                          <a:pt x="244" y="160"/>
                        </a:lnTo>
                        <a:lnTo>
                          <a:pt x="256" y="160"/>
                        </a:lnTo>
                        <a:lnTo>
                          <a:pt x="265" y="152"/>
                        </a:lnTo>
                        <a:lnTo>
                          <a:pt x="263" y="156"/>
                        </a:lnTo>
                        <a:lnTo>
                          <a:pt x="300" y="133"/>
                        </a:lnTo>
                        <a:lnTo>
                          <a:pt x="311" y="133"/>
                        </a:lnTo>
                        <a:lnTo>
                          <a:pt x="312" y="124"/>
                        </a:lnTo>
                        <a:lnTo>
                          <a:pt x="311" y="122"/>
                        </a:lnTo>
                        <a:lnTo>
                          <a:pt x="320" y="110"/>
                        </a:lnTo>
                        <a:lnTo>
                          <a:pt x="336" y="108"/>
                        </a:lnTo>
                        <a:lnTo>
                          <a:pt x="343" y="108"/>
                        </a:lnTo>
                        <a:lnTo>
                          <a:pt x="344" y="108"/>
                        </a:lnTo>
                        <a:lnTo>
                          <a:pt x="380" y="126"/>
                        </a:lnTo>
                        <a:lnTo>
                          <a:pt x="386" y="137"/>
                        </a:lnTo>
                        <a:lnTo>
                          <a:pt x="402" y="145"/>
                        </a:lnTo>
                        <a:lnTo>
                          <a:pt x="409" y="163"/>
                        </a:lnTo>
                        <a:lnTo>
                          <a:pt x="422" y="167"/>
                        </a:lnTo>
                        <a:lnTo>
                          <a:pt x="433" y="183"/>
                        </a:lnTo>
                        <a:lnTo>
                          <a:pt x="441" y="185"/>
                        </a:lnTo>
                        <a:lnTo>
                          <a:pt x="443" y="199"/>
                        </a:lnTo>
                        <a:lnTo>
                          <a:pt x="448" y="199"/>
                        </a:lnTo>
                        <a:lnTo>
                          <a:pt x="450" y="194"/>
                        </a:lnTo>
                        <a:lnTo>
                          <a:pt x="462" y="192"/>
                        </a:lnTo>
                        <a:lnTo>
                          <a:pt x="469" y="195"/>
                        </a:lnTo>
                        <a:lnTo>
                          <a:pt x="475" y="209"/>
                        </a:lnTo>
                        <a:lnTo>
                          <a:pt x="483" y="217"/>
                        </a:lnTo>
                        <a:lnTo>
                          <a:pt x="479" y="230"/>
                        </a:lnTo>
                        <a:lnTo>
                          <a:pt x="484" y="234"/>
                        </a:lnTo>
                        <a:lnTo>
                          <a:pt x="483" y="237"/>
                        </a:lnTo>
                        <a:lnTo>
                          <a:pt x="487" y="239"/>
                        </a:lnTo>
                        <a:lnTo>
                          <a:pt x="488" y="241"/>
                        </a:lnTo>
                        <a:lnTo>
                          <a:pt x="491" y="267"/>
                        </a:lnTo>
                        <a:lnTo>
                          <a:pt x="487" y="288"/>
                        </a:lnTo>
                        <a:lnTo>
                          <a:pt x="483" y="298"/>
                        </a:lnTo>
                        <a:lnTo>
                          <a:pt x="487" y="302"/>
                        </a:lnTo>
                        <a:lnTo>
                          <a:pt x="483" y="306"/>
                        </a:lnTo>
                        <a:lnTo>
                          <a:pt x="484" y="330"/>
                        </a:lnTo>
                        <a:lnTo>
                          <a:pt x="495" y="342"/>
                        </a:lnTo>
                        <a:lnTo>
                          <a:pt x="498" y="353"/>
                        </a:lnTo>
                        <a:lnTo>
                          <a:pt x="501" y="355"/>
                        </a:lnTo>
                        <a:lnTo>
                          <a:pt x="508" y="341"/>
                        </a:lnTo>
                        <a:lnTo>
                          <a:pt x="508" y="327"/>
                        </a:lnTo>
                        <a:lnTo>
                          <a:pt x="505" y="323"/>
                        </a:lnTo>
                        <a:lnTo>
                          <a:pt x="495" y="320"/>
                        </a:lnTo>
                        <a:lnTo>
                          <a:pt x="502" y="317"/>
                        </a:lnTo>
                        <a:lnTo>
                          <a:pt x="519" y="330"/>
                        </a:lnTo>
                        <a:lnTo>
                          <a:pt x="519" y="324"/>
                        </a:lnTo>
                        <a:lnTo>
                          <a:pt x="526" y="323"/>
                        </a:lnTo>
                        <a:lnTo>
                          <a:pt x="516" y="350"/>
                        </a:lnTo>
                        <a:lnTo>
                          <a:pt x="511" y="357"/>
                        </a:lnTo>
                        <a:lnTo>
                          <a:pt x="511" y="360"/>
                        </a:lnTo>
                        <a:lnTo>
                          <a:pt x="500" y="364"/>
                        </a:lnTo>
                        <a:lnTo>
                          <a:pt x="512" y="378"/>
                        </a:lnTo>
                        <a:lnTo>
                          <a:pt x="525" y="392"/>
                        </a:lnTo>
                        <a:lnTo>
                          <a:pt x="545" y="422"/>
                        </a:lnTo>
                        <a:lnTo>
                          <a:pt x="551" y="428"/>
                        </a:lnTo>
                        <a:lnTo>
                          <a:pt x="551" y="429"/>
                        </a:lnTo>
                        <a:lnTo>
                          <a:pt x="556" y="438"/>
                        </a:lnTo>
                        <a:lnTo>
                          <a:pt x="570" y="467"/>
                        </a:lnTo>
                        <a:lnTo>
                          <a:pt x="577" y="474"/>
                        </a:lnTo>
                        <a:lnTo>
                          <a:pt x="588" y="470"/>
                        </a:lnTo>
                        <a:lnTo>
                          <a:pt x="588" y="465"/>
                        </a:lnTo>
                        <a:lnTo>
                          <a:pt x="605" y="481"/>
                        </a:lnTo>
                        <a:lnTo>
                          <a:pt x="613" y="502"/>
                        </a:lnTo>
                        <a:lnTo>
                          <a:pt x="630" y="529"/>
                        </a:lnTo>
                        <a:lnTo>
                          <a:pt x="630" y="525"/>
                        </a:lnTo>
                        <a:lnTo>
                          <a:pt x="634" y="522"/>
                        </a:lnTo>
                        <a:lnTo>
                          <a:pt x="651" y="531"/>
                        </a:lnTo>
                        <a:lnTo>
                          <a:pt x="658" y="532"/>
                        </a:lnTo>
                        <a:lnTo>
                          <a:pt x="676" y="546"/>
                        </a:lnTo>
                        <a:lnTo>
                          <a:pt x="693" y="574"/>
                        </a:lnTo>
                        <a:lnTo>
                          <a:pt x="690" y="576"/>
                        </a:lnTo>
                        <a:lnTo>
                          <a:pt x="690" y="588"/>
                        </a:lnTo>
                        <a:lnTo>
                          <a:pt x="700" y="597"/>
                        </a:lnTo>
                        <a:lnTo>
                          <a:pt x="708" y="594"/>
                        </a:lnTo>
                        <a:lnTo>
                          <a:pt x="722" y="588"/>
                        </a:lnTo>
                        <a:lnTo>
                          <a:pt x="727" y="588"/>
                        </a:lnTo>
                        <a:lnTo>
                          <a:pt x="727" y="589"/>
                        </a:lnTo>
                        <a:lnTo>
                          <a:pt x="737" y="588"/>
                        </a:lnTo>
                        <a:lnTo>
                          <a:pt x="734" y="600"/>
                        </a:lnTo>
                        <a:lnTo>
                          <a:pt x="737" y="603"/>
                        </a:lnTo>
                        <a:lnTo>
                          <a:pt x="744" y="599"/>
                        </a:lnTo>
                        <a:lnTo>
                          <a:pt x="741" y="588"/>
                        </a:lnTo>
                        <a:lnTo>
                          <a:pt x="743" y="581"/>
                        </a:lnTo>
                        <a:lnTo>
                          <a:pt x="745" y="582"/>
                        </a:lnTo>
                        <a:lnTo>
                          <a:pt x="756" y="578"/>
                        </a:lnTo>
                        <a:lnTo>
                          <a:pt x="758" y="596"/>
                        </a:lnTo>
                        <a:lnTo>
                          <a:pt x="752" y="600"/>
                        </a:lnTo>
                        <a:lnTo>
                          <a:pt x="755" y="601"/>
                        </a:lnTo>
                        <a:lnTo>
                          <a:pt x="745" y="613"/>
                        </a:lnTo>
                        <a:lnTo>
                          <a:pt x="754" y="606"/>
                        </a:lnTo>
                        <a:lnTo>
                          <a:pt x="769" y="583"/>
                        </a:lnTo>
                        <a:lnTo>
                          <a:pt x="777" y="558"/>
                        </a:lnTo>
                        <a:lnTo>
                          <a:pt x="782" y="542"/>
                        </a:lnTo>
                        <a:lnTo>
                          <a:pt x="782" y="539"/>
                        </a:lnTo>
                        <a:lnTo>
                          <a:pt x="776" y="558"/>
                        </a:lnTo>
                        <a:lnTo>
                          <a:pt x="766" y="565"/>
                        </a:lnTo>
                        <a:lnTo>
                          <a:pt x="770" y="557"/>
                        </a:lnTo>
                        <a:lnTo>
                          <a:pt x="765" y="545"/>
                        </a:lnTo>
                        <a:lnTo>
                          <a:pt x="770" y="522"/>
                        </a:lnTo>
                        <a:lnTo>
                          <a:pt x="777" y="518"/>
                        </a:lnTo>
                        <a:lnTo>
                          <a:pt x="780" y="522"/>
                        </a:lnTo>
                        <a:lnTo>
                          <a:pt x="777" y="490"/>
                        </a:lnTo>
                        <a:lnTo>
                          <a:pt x="777" y="488"/>
                        </a:lnTo>
                        <a:lnTo>
                          <a:pt x="775" y="452"/>
                        </a:lnTo>
                        <a:lnTo>
                          <a:pt x="770" y="402"/>
                        </a:lnTo>
                        <a:lnTo>
                          <a:pt x="762" y="384"/>
                        </a:lnTo>
                        <a:lnTo>
                          <a:pt x="745" y="355"/>
                        </a:lnTo>
                        <a:lnTo>
                          <a:pt x="729" y="325"/>
                        </a:lnTo>
                        <a:lnTo>
                          <a:pt x="729" y="324"/>
                        </a:lnTo>
                        <a:lnTo>
                          <a:pt x="711" y="295"/>
                        </a:lnTo>
                        <a:lnTo>
                          <a:pt x="694" y="269"/>
                        </a:lnTo>
                        <a:lnTo>
                          <a:pt x="687" y="245"/>
                        </a:lnTo>
                        <a:lnTo>
                          <a:pt x="690" y="227"/>
                        </a:lnTo>
                        <a:lnTo>
                          <a:pt x="666" y="199"/>
                        </a:lnTo>
                        <a:lnTo>
                          <a:pt x="637" y="163"/>
                        </a:lnTo>
                        <a:lnTo>
                          <a:pt x="622" y="140"/>
                        </a:lnTo>
                        <a:lnTo>
                          <a:pt x="622" y="137"/>
                        </a:lnTo>
                        <a:lnTo>
                          <a:pt x="606" y="113"/>
                        </a:lnTo>
                        <a:lnTo>
                          <a:pt x="605" y="113"/>
                        </a:lnTo>
                        <a:lnTo>
                          <a:pt x="602" y="105"/>
                        </a:lnTo>
                        <a:lnTo>
                          <a:pt x="595" y="88"/>
                        </a:lnTo>
                        <a:lnTo>
                          <a:pt x="581" y="54"/>
                        </a:lnTo>
                        <a:lnTo>
                          <a:pt x="573" y="27"/>
                        </a:lnTo>
                        <a:lnTo>
                          <a:pt x="570" y="27"/>
                        </a:lnTo>
                        <a:lnTo>
                          <a:pt x="570" y="26"/>
                        </a:lnTo>
                        <a:lnTo>
                          <a:pt x="566" y="5"/>
                        </a:lnTo>
                        <a:lnTo>
                          <a:pt x="540" y="5"/>
                        </a:lnTo>
                        <a:lnTo>
                          <a:pt x="526" y="2"/>
                        </a:lnTo>
                        <a:lnTo>
                          <a:pt x="523" y="0"/>
                        </a:lnTo>
                        <a:lnTo>
                          <a:pt x="512" y="9"/>
                        </a:lnTo>
                        <a:lnTo>
                          <a:pt x="519" y="36"/>
                        </a:lnTo>
                        <a:lnTo>
                          <a:pt x="518" y="51"/>
                        </a:lnTo>
                        <a:lnTo>
                          <a:pt x="505" y="52"/>
                        </a:lnTo>
                        <a:lnTo>
                          <a:pt x="500" y="38"/>
                        </a:lnTo>
                        <a:lnTo>
                          <a:pt x="500" y="31"/>
                        </a:lnTo>
                        <a:lnTo>
                          <a:pt x="495" y="31"/>
                        </a:lnTo>
                        <a:lnTo>
                          <a:pt x="484" y="33"/>
                        </a:lnTo>
                        <a:lnTo>
                          <a:pt x="480" y="33"/>
                        </a:lnTo>
                        <a:lnTo>
                          <a:pt x="476" y="33"/>
                        </a:lnTo>
                        <a:lnTo>
                          <a:pt x="473" y="33"/>
                        </a:lnTo>
                        <a:lnTo>
                          <a:pt x="465" y="34"/>
                        </a:lnTo>
                        <a:lnTo>
                          <a:pt x="456" y="36"/>
                        </a:lnTo>
                        <a:lnTo>
                          <a:pt x="455" y="36"/>
                        </a:lnTo>
                        <a:lnTo>
                          <a:pt x="450" y="36"/>
                        </a:lnTo>
                        <a:lnTo>
                          <a:pt x="437" y="36"/>
                        </a:lnTo>
                        <a:lnTo>
                          <a:pt x="413" y="37"/>
                        </a:lnTo>
                        <a:lnTo>
                          <a:pt x="408" y="38"/>
                        </a:lnTo>
                        <a:lnTo>
                          <a:pt x="404" y="38"/>
                        </a:lnTo>
                        <a:lnTo>
                          <a:pt x="397" y="40"/>
                        </a:lnTo>
                        <a:lnTo>
                          <a:pt x="394" y="40"/>
                        </a:lnTo>
                        <a:lnTo>
                          <a:pt x="393" y="40"/>
                        </a:lnTo>
                        <a:lnTo>
                          <a:pt x="390" y="40"/>
                        </a:lnTo>
                        <a:lnTo>
                          <a:pt x="380" y="40"/>
                        </a:lnTo>
                        <a:lnTo>
                          <a:pt x="370" y="41"/>
                        </a:lnTo>
                        <a:lnTo>
                          <a:pt x="366" y="42"/>
                        </a:lnTo>
                        <a:lnTo>
                          <a:pt x="363" y="42"/>
                        </a:lnTo>
                        <a:lnTo>
                          <a:pt x="358" y="42"/>
                        </a:lnTo>
                        <a:lnTo>
                          <a:pt x="345" y="42"/>
                        </a:lnTo>
                        <a:lnTo>
                          <a:pt x="340" y="44"/>
                        </a:lnTo>
                        <a:lnTo>
                          <a:pt x="333" y="45"/>
                        </a:lnTo>
                        <a:lnTo>
                          <a:pt x="329" y="45"/>
                        </a:lnTo>
                        <a:lnTo>
                          <a:pt x="326" y="45"/>
                        </a:lnTo>
                        <a:lnTo>
                          <a:pt x="316" y="45"/>
                        </a:lnTo>
                        <a:lnTo>
                          <a:pt x="311" y="47"/>
                        </a:lnTo>
                        <a:lnTo>
                          <a:pt x="308" y="47"/>
                        </a:lnTo>
                        <a:lnTo>
                          <a:pt x="305" y="47"/>
                        </a:lnTo>
                        <a:lnTo>
                          <a:pt x="300" y="47"/>
                        </a:lnTo>
                        <a:lnTo>
                          <a:pt x="290" y="48"/>
                        </a:lnTo>
                        <a:lnTo>
                          <a:pt x="275" y="49"/>
                        </a:lnTo>
                        <a:lnTo>
                          <a:pt x="254" y="51"/>
                        </a:lnTo>
                        <a:lnTo>
                          <a:pt x="254" y="49"/>
                        </a:lnTo>
                        <a:lnTo>
                          <a:pt x="238" y="23"/>
                        </a:lnTo>
                        <a:lnTo>
                          <a:pt x="237" y="20"/>
                        </a:lnTo>
                        <a:lnTo>
                          <a:pt x="223" y="23"/>
                        </a:lnTo>
                        <a:lnTo>
                          <a:pt x="215" y="23"/>
                        </a:lnTo>
                        <a:lnTo>
                          <a:pt x="194" y="27"/>
                        </a:lnTo>
                        <a:lnTo>
                          <a:pt x="193" y="27"/>
                        </a:lnTo>
                        <a:lnTo>
                          <a:pt x="168" y="30"/>
                        </a:lnTo>
                        <a:lnTo>
                          <a:pt x="151" y="33"/>
                        </a:lnTo>
                        <a:lnTo>
                          <a:pt x="144" y="33"/>
                        </a:lnTo>
                        <a:lnTo>
                          <a:pt x="134" y="34"/>
                        </a:lnTo>
                        <a:lnTo>
                          <a:pt x="131" y="36"/>
                        </a:lnTo>
                        <a:lnTo>
                          <a:pt x="129" y="36"/>
                        </a:lnTo>
                        <a:lnTo>
                          <a:pt x="123" y="36"/>
                        </a:lnTo>
                        <a:lnTo>
                          <a:pt x="112" y="37"/>
                        </a:lnTo>
                        <a:lnTo>
                          <a:pt x="111" y="37"/>
                        </a:lnTo>
                        <a:lnTo>
                          <a:pt x="98" y="38"/>
                        </a:lnTo>
                        <a:lnTo>
                          <a:pt x="95" y="38"/>
                        </a:lnTo>
                        <a:lnTo>
                          <a:pt x="84" y="40"/>
                        </a:lnTo>
                        <a:lnTo>
                          <a:pt x="81" y="40"/>
                        </a:lnTo>
                        <a:lnTo>
                          <a:pt x="80" y="40"/>
                        </a:lnTo>
                        <a:lnTo>
                          <a:pt x="75" y="41"/>
                        </a:lnTo>
                        <a:lnTo>
                          <a:pt x="55" y="42"/>
                        </a:lnTo>
                        <a:lnTo>
                          <a:pt x="43" y="44"/>
                        </a:lnTo>
                        <a:lnTo>
                          <a:pt x="40" y="45"/>
                        </a:lnTo>
                        <a:lnTo>
                          <a:pt x="34" y="45"/>
                        </a:lnTo>
                        <a:lnTo>
                          <a:pt x="31" y="45"/>
                        </a:lnTo>
                        <a:lnTo>
                          <a:pt x="1" y="49"/>
                        </a:lnTo>
                        <a:lnTo>
                          <a:pt x="0" y="66"/>
                        </a:lnTo>
                        <a:lnTo>
                          <a:pt x="23" y="87"/>
                        </a:lnTo>
                        <a:lnTo>
                          <a:pt x="22" y="101"/>
                        </a:lnTo>
                        <a:lnTo>
                          <a:pt x="27" y="106"/>
                        </a:lnTo>
                        <a:lnTo>
                          <a:pt x="12" y="126"/>
                        </a:lnTo>
                        <a:lnTo>
                          <a:pt x="29" y="122"/>
                        </a:lnTo>
                        <a:lnTo>
                          <a:pt x="76" y="109"/>
                        </a:lnTo>
                        <a:lnTo>
                          <a:pt x="81" y="106"/>
                        </a:lnTo>
                        <a:lnTo>
                          <a:pt x="108" y="105"/>
                        </a:lnTo>
                        <a:lnTo>
                          <a:pt x="118" y="104"/>
                        </a:lnTo>
                        <a:lnTo>
                          <a:pt x="119" y="104"/>
                        </a:lnTo>
                        <a:lnTo>
                          <a:pt x="120" y="104"/>
                        </a:lnTo>
                        <a:lnTo>
                          <a:pt x="156" y="110"/>
                        </a:lnTo>
                      </a:path>
                    </a:pathLst>
                  </a:custGeom>
                  <a:solidFill>
                    <a:srgbClr val="357632"/>
                  </a:solidFill>
                  <a:ln w="6350" cap="rnd">
                    <a:solidFill>
                      <a:sysClr val="window" lastClr="FFFFFF">
                        <a:lumMod val="50000"/>
                        <a:lumOff val="50000"/>
                      </a:sys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white"/>
                      </a:solidFill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2" name="Freeform 263"/>
                  <p:cNvSpPr>
                    <a:spLocks/>
                  </p:cNvSpPr>
                  <p:nvPr/>
                </p:nvSpPr>
                <p:spPr bwMode="auto">
                  <a:xfrm>
                    <a:off x="6188075" y="5373688"/>
                    <a:ext cx="79375" cy="49212"/>
                  </a:xfrm>
                  <a:custGeom>
                    <a:avLst/>
                    <a:gdLst>
                      <a:gd name="T0" fmla="*/ 0 w 49"/>
                      <a:gd name="T1" fmla="*/ 2147483647 h 34"/>
                      <a:gd name="T2" fmla="*/ 2147483647 w 49"/>
                      <a:gd name="T3" fmla="*/ 2147483647 h 34"/>
                      <a:gd name="T4" fmla="*/ 2147483647 w 49"/>
                      <a:gd name="T5" fmla="*/ 2147483647 h 34"/>
                      <a:gd name="T6" fmla="*/ 2147483647 w 49"/>
                      <a:gd name="T7" fmla="*/ 2147483647 h 34"/>
                      <a:gd name="T8" fmla="*/ 2147483647 w 49"/>
                      <a:gd name="T9" fmla="*/ 2147483647 h 34"/>
                      <a:gd name="T10" fmla="*/ 2147483647 w 49"/>
                      <a:gd name="T11" fmla="*/ 2147483647 h 34"/>
                      <a:gd name="T12" fmla="*/ 2147483647 w 49"/>
                      <a:gd name="T13" fmla="*/ 0 h 34"/>
                      <a:gd name="T14" fmla="*/ 2147483647 w 49"/>
                      <a:gd name="T15" fmla="*/ 2147483647 h 34"/>
                      <a:gd name="T16" fmla="*/ 2147483647 w 49"/>
                      <a:gd name="T17" fmla="*/ 2147483647 h 34"/>
                      <a:gd name="T18" fmla="*/ 2147483647 w 49"/>
                      <a:gd name="T19" fmla="*/ 2147483647 h 34"/>
                      <a:gd name="T20" fmla="*/ 2147483647 w 49"/>
                      <a:gd name="T21" fmla="*/ 2147483647 h 34"/>
                      <a:gd name="T22" fmla="*/ 2147483647 w 49"/>
                      <a:gd name="T23" fmla="*/ 2147483647 h 34"/>
                      <a:gd name="T24" fmla="*/ 0 w 49"/>
                      <a:gd name="T25" fmla="*/ 2147483647 h 34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49"/>
                      <a:gd name="T40" fmla="*/ 0 h 34"/>
                      <a:gd name="T41" fmla="*/ 49 w 49"/>
                      <a:gd name="T42" fmla="*/ 34 h 34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49" h="34">
                        <a:moveTo>
                          <a:pt x="0" y="33"/>
                        </a:moveTo>
                        <a:lnTo>
                          <a:pt x="26" y="20"/>
                        </a:lnTo>
                        <a:lnTo>
                          <a:pt x="27" y="14"/>
                        </a:lnTo>
                        <a:lnTo>
                          <a:pt x="38" y="17"/>
                        </a:lnTo>
                        <a:lnTo>
                          <a:pt x="48" y="12"/>
                        </a:lnTo>
                        <a:lnTo>
                          <a:pt x="38" y="4"/>
                        </a:lnTo>
                        <a:lnTo>
                          <a:pt x="26" y="0"/>
                        </a:lnTo>
                        <a:lnTo>
                          <a:pt x="26" y="7"/>
                        </a:lnTo>
                        <a:lnTo>
                          <a:pt x="24" y="11"/>
                        </a:lnTo>
                        <a:lnTo>
                          <a:pt x="17" y="8"/>
                        </a:lnTo>
                        <a:lnTo>
                          <a:pt x="4" y="18"/>
                        </a:lnTo>
                        <a:lnTo>
                          <a:pt x="5" y="28"/>
                        </a:lnTo>
                        <a:lnTo>
                          <a:pt x="0" y="33"/>
                        </a:lnTo>
                      </a:path>
                    </a:pathLst>
                  </a:custGeom>
                  <a:grpFill/>
                  <a:ln w="6350" cap="rnd">
                    <a:solidFill>
                      <a:sysClr val="window" lastClr="FFFFFF">
                        <a:lumMod val="50000"/>
                        <a:lumOff val="50000"/>
                      </a:sys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3" name="Freeform 264"/>
                  <p:cNvSpPr>
                    <a:spLocks/>
                  </p:cNvSpPr>
                  <p:nvPr/>
                </p:nvSpPr>
                <p:spPr bwMode="auto">
                  <a:xfrm>
                    <a:off x="6292850" y="5360988"/>
                    <a:ext cx="36513" cy="33337"/>
                  </a:xfrm>
                  <a:custGeom>
                    <a:avLst/>
                    <a:gdLst>
                      <a:gd name="T0" fmla="*/ 0 w 23"/>
                      <a:gd name="T1" fmla="*/ 2147483647 h 23"/>
                      <a:gd name="T2" fmla="*/ 2147483647 w 23"/>
                      <a:gd name="T3" fmla="*/ 2147483647 h 23"/>
                      <a:gd name="T4" fmla="*/ 2147483647 w 23"/>
                      <a:gd name="T5" fmla="*/ 0 h 23"/>
                      <a:gd name="T6" fmla="*/ 2147483647 w 23"/>
                      <a:gd name="T7" fmla="*/ 2147483647 h 23"/>
                      <a:gd name="T8" fmla="*/ 0 w 23"/>
                      <a:gd name="T9" fmla="*/ 2147483647 h 2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3"/>
                      <a:gd name="T16" fmla="*/ 0 h 23"/>
                      <a:gd name="T17" fmla="*/ 23 w 23"/>
                      <a:gd name="T18" fmla="*/ 23 h 2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3" h="23">
                        <a:moveTo>
                          <a:pt x="0" y="20"/>
                        </a:moveTo>
                        <a:lnTo>
                          <a:pt x="1" y="22"/>
                        </a:lnTo>
                        <a:lnTo>
                          <a:pt x="22" y="0"/>
                        </a:lnTo>
                        <a:lnTo>
                          <a:pt x="12" y="10"/>
                        </a:lnTo>
                        <a:lnTo>
                          <a:pt x="0" y="20"/>
                        </a:lnTo>
                      </a:path>
                    </a:pathLst>
                  </a:custGeom>
                  <a:grpFill/>
                  <a:ln w="6350" cap="rnd">
                    <a:solidFill>
                      <a:sysClr val="window" lastClr="FFFFFF">
                        <a:lumMod val="50000"/>
                        <a:lumOff val="50000"/>
                      </a:sys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4" name="Freeform 265"/>
                  <p:cNvSpPr>
                    <a:spLocks/>
                  </p:cNvSpPr>
                  <p:nvPr/>
                </p:nvSpPr>
                <p:spPr bwMode="auto">
                  <a:xfrm>
                    <a:off x="6330950" y="5349875"/>
                    <a:ext cx="36513" cy="34925"/>
                  </a:xfrm>
                  <a:custGeom>
                    <a:avLst/>
                    <a:gdLst>
                      <a:gd name="T0" fmla="*/ 0 w 23"/>
                      <a:gd name="T1" fmla="*/ 2147483647 h 23"/>
                      <a:gd name="T2" fmla="*/ 2147483647 w 23"/>
                      <a:gd name="T3" fmla="*/ 0 h 23"/>
                      <a:gd name="T4" fmla="*/ 2147483647 w 23"/>
                      <a:gd name="T5" fmla="*/ 2147483647 h 23"/>
                      <a:gd name="T6" fmla="*/ 0 w 23"/>
                      <a:gd name="T7" fmla="*/ 2147483647 h 2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3"/>
                      <a:gd name="T13" fmla="*/ 0 h 23"/>
                      <a:gd name="T14" fmla="*/ 23 w 23"/>
                      <a:gd name="T15" fmla="*/ 23 h 23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3" h="23">
                        <a:moveTo>
                          <a:pt x="0" y="22"/>
                        </a:moveTo>
                        <a:lnTo>
                          <a:pt x="22" y="0"/>
                        </a:lnTo>
                        <a:lnTo>
                          <a:pt x="22" y="16"/>
                        </a:lnTo>
                        <a:lnTo>
                          <a:pt x="0" y="22"/>
                        </a:lnTo>
                      </a:path>
                    </a:pathLst>
                  </a:custGeom>
                  <a:grpFill/>
                  <a:ln w="6350" cap="rnd">
                    <a:solidFill>
                      <a:sysClr val="window" lastClr="FFFFFF">
                        <a:lumMod val="50000"/>
                        <a:lumOff val="50000"/>
                      </a:sys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5" name="Freeform 266"/>
                  <p:cNvSpPr>
                    <a:spLocks/>
                  </p:cNvSpPr>
                  <p:nvPr/>
                </p:nvSpPr>
                <p:spPr bwMode="auto">
                  <a:xfrm>
                    <a:off x="6254750" y="5373688"/>
                    <a:ext cx="38100" cy="36512"/>
                  </a:xfrm>
                  <a:custGeom>
                    <a:avLst/>
                    <a:gdLst>
                      <a:gd name="T0" fmla="*/ 0 w 24"/>
                      <a:gd name="T1" fmla="*/ 0 h 24"/>
                      <a:gd name="T2" fmla="*/ 2147483647 w 24"/>
                      <a:gd name="T3" fmla="*/ 2147483647 h 24"/>
                      <a:gd name="T4" fmla="*/ 2147483647 w 24"/>
                      <a:gd name="T5" fmla="*/ 0 h 24"/>
                      <a:gd name="T6" fmla="*/ 0 w 24"/>
                      <a:gd name="T7" fmla="*/ 0 h 2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4"/>
                      <a:gd name="T13" fmla="*/ 0 h 24"/>
                      <a:gd name="T14" fmla="*/ 24 w 24"/>
                      <a:gd name="T15" fmla="*/ 24 h 2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4" h="24">
                        <a:moveTo>
                          <a:pt x="0" y="0"/>
                        </a:moveTo>
                        <a:lnTo>
                          <a:pt x="7" y="23"/>
                        </a:lnTo>
                        <a:lnTo>
                          <a:pt x="23" y="0"/>
                        </a:lnTo>
                        <a:lnTo>
                          <a:pt x="0" y="0"/>
                        </a:lnTo>
                      </a:path>
                    </a:pathLst>
                  </a:custGeom>
                  <a:grpFill/>
                  <a:ln w="6350" cap="rnd">
                    <a:solidFill>
                      <a:sysClr val="window" lastClr="FFFFFF">
                        <a:lumMod val="50000"/>
                        <a:lumOff val="50000"/>
                      </a:sys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6" name="Freeform 267"/>
                  <p:cNvSpPr>
                    <a:spLocks/>
                  </p:cNvSpPr>
                  <p:nvPr/>
                </p:nvSpPr>
                <p:spPr bwMode="auto">
                  <a:xfrm>
                    <a:off x="6345238" y="5340350"/>
                    <a:ext cx="36512" cy="33338"/>
                  </a:xfrm>
                  <a:custGeom>
                    <a:avLst/>
                    <a:gdLst>
                      <a:gd name="T0" fmla="*/ 0 w 24"/>
                      <a:gd name="T1" fmla="*/ 2147483647 h 23"/>
                      <a:gd name="T2" fmla="*/ 2147483647 w 24"/>
                      <a:gd name="T3" fmla="*/ 0 h 23"/>
                      <a:gd name="T4" fmla="*/ 2147483647 w 24"/>
                      <a:gd name="T5" fmla="*/ 0 h 23"/>
                      <a:gd name="T6" fmla="*/ 0 w 24"/>
                      <a:gd name="T7" fmla="*/ 2147483647 h 2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4"/>
                      <a:gd name="T13" fmla="*/ 0 h 23"/>
                      <a:gd name="T14" fmla="*/ 24 w 24"/>
                      <a:gd name="T15" fmla="*/ 23 h 23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4" h="23">
                        <a:moveTo>
                          <a:pt x="0" y="22"/>
                        </a:moveTo>
                        <a:lnTo>
                          <a:pt x="23" y="0"/>
                        </a:lnTo>
                        <a:lnTo>
                          <a:pt x="0" y="22"/>
                        </a:lnTo>
                      </a:path>
                    </a:pathLst>
                  </a:custGeom>
                  <a:grpFill/>
                  <a:ln w="6350" cap="rnd">
                    <a:solidFill>
                      <a:sysClr val="window" lastClr="FFFFFF">
                        <a:lumMod val="50000"/>
                        <a:lumOff val="50000"/>
                      </a:sys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57" name="Freeform 268"/>
                <p:cNvSpPr>
                  <a:spLocks/>
                </p:cNvSpPr>
                <p:nvPr/>
              </p:nvSpPr>
              <p:spPr bwMode="auto">
                <a:xfrm>
                  <a:off x="6265265" y="3793950"/>
                  <a:ext cx="739775" cy="720725"/>
                </a:xfrm>
                <a:custGeom>
                  <a:avLst/>
                  <a:gdLst>
                    <a:gd name="T0" fmla="*/ 2147483647 w 469"/>
                    <a:gd name="T1" fmla="*/ 2147483647 h 489"/>
                    <a:gd name="T2" fmla="*/ 2147483647 w 469"/>
                    <a:gd name="T3" fmla="*/ 2147483647 h 489"/>
                    <a:gd name="T4" fmla="*/ 2147483647 w 469"/>
                    <a:gd name="T5" fmla="*/ 2147483647 h 489"/>
                    <a:gd name="T6" fmla="*/ 2147483647 w 469"/>
                    <a:gd name="T7" fmla="*/ 2147483647 h 489"/>
                    <a:gd name="T8" fmla="*/ 2147483647 w 469"/>
                    <a:gd name="T9" fmla="*/ 2147483647 h 489"/>
                    <a:gd name="T10" fmla="*/ 2147483647 w 469"/>
                    <a:gd name="T11" fmla="*/ 2147483647 h 489"/>
                    <a:gd name="T12" fmla="*/ 2147483647 w 469"/>
                    <a:gd name="T13" fmla="*/ 2147483647 h 489"/>
                    <a:gd name="T14" fmla="*/ 2147483647 w 469"/>
                    <a:gd name="T15" fmla="*/ 2147483647 h 489"/>
                    <a:gd name="T16" fmla="*/ 2147483647 w 469"/>
                    <a:gd name="T17" fmla="*/ 2147483647 h 489"/>
                    <a:gd name="T18" fmla="*/ 2147483647 w 469"/>
                    <a:gd name="T19" fmla="*/ 2147483647 h 489"/>
                    <a:gd name="T20" fmla="*/ 2147483647 w 469"/>
                    <a:gd name="T21" fmla="*/ 2147483647 h 489"/>
                    <a:gd name="T22" fmla="*/ 2147483647 w 469"/>
                    <a:gd name="T23" fmla="*/ 2147483647 h 489"/>
                    <a:gd name="T24" fmla="*/ 2147483647 w 469"/>
                    <a:gd name="T25" fmla="*/ 2147483647 h 489"/>
                    <a:gd name="T26" fmla="*/ 2147483647 w 469"/>
                    <a:gd name="T27" fmla="*/ 2147483647 h 489"/>
                    <a:gd name="T28" fmla="*/ 2147483647 w 469"/>
                    <a:gd name="T29" fmla="*/ 2147483647 h 489"/>
                    <a:gd name="T30" fmla="*/ 2147483647 w 469"/>
                    <a:gd name="T31" fmla="*/ 2147483647 h 489"/>
                    <a:gd name="T32" fmla="*/ 2147483647 w 469"/>
                    <a:gd name="T33" fmla="*/ 2147483647 h 489"/>
                    <a:gd name="T34" fmla="*/ 2147483647 w 469"/>
                    <a:gd name="T35" fmla="*/ 2147483647 h 489"/>
                    <a:gd name="T36" fmla="*/ 2147483647 w 469"/>
                    <a:gd name="T37" fmla="*/ 2147483647 h 489"/>
                    <a:gd name="T38" fmla="*/ 2147483647 w 469"/>
                    <a:gd name="T39" fmla="*/ 2147483647 h 489"/>
                    <a:gd name="T40" fmla="*/ 2147483647 w 469"/>
                    <a:gd name="T41" fmla="*/ 2147483647 h 489"/>
                    <a:gd name="T42" fmla="*/ 2147483647 w 469"/>
                    <a:gd name="T43" fmla="*/ 2147483647 h 489"/>
                    <a:gd name="T44" fmla="*/ 2147483647 w 469"/>
                    <a:gd name="T45" fmla="*/ 2147483647 h 489"/>
                    <a:gd name="T46" fmla="*/ 2147483647 w 469"/>
                    <a:gd name="T47" fmla="*/ 2147483647 h 489"/>
                    <a:gd name="T48" fmla="*/ 2147483647 w 469"/>
                    <a:gd name="T49" fmla="*/ 2147483647 h 489"/>
                    <a:gd name="T50" fmla="*/ 2147483647 w 469"/>
                    <a:gd name="T51" fmla="*/ 2147483647 h 489"/>
                    <a:gd name="T52" fmla="*/ 2147483647 w 469"/>
                    <a:gd name="T53" fmla="*/ 2147483647 h 489"/>
                    <a:gd name="T54" fmla="*/ 2147483647 w 469"/>
                    <a:gd name="T55" fmla="*/ 2147483647 h 489"/>
                    <a:gd name="T56" fmla="*/ 2147483647 w 469"/>
                    <a:gd name="T57" fmla="*/ 2147483647 h 489"/>
                    <a:gd name="T58" fmla="*/ 2147483647 w 469"/>
                    <a:gd name="T59" fmla="*/ 2147483647 h 489"/>
                    <a:gd name="T60" fmla="*/ 2147483647 w 469"/>
                    <a:gd name="T61" fmla="*/ 2147483647 h 489"/>
                    <a:gd name="T62" fmla="*/ 2147483647 w 469"/>
                    <a:gd name="T63" fmla="*/ 2147483647 h 489"/>
                    <a:gd name="T64" fmla="*/ 2147483647 w 469"/>
                    <a:gd name="T65" fmla="*/ 2147483647 h 489"/>
                    <a:gd name="T66" fmla="*/ 2147483647 w 469"/>
                    <a:gd name="T67" fmla="*/ 2147483647 h 489"/>
                    <a:gd name="T68" fmla="*/ 2147483647 w 469"/>
                    <a:gd name="T69" fmla="*/ 2147483647 h 489"/>
                    <a:gd name="T70" fmla="*/ 2147483647 w 469"/>
                    <a:gd name="T71" fmla="*/ 2147483647 h 489"/>
                    <a:gd name="T72" fmla="*/ 2147483647 w 469"/>
                    <a:gd name="T73" fmla="*/ 2147483647 h 489"/>
                    <a:gd name="T74" fmla="*/ 2147483647 w 469"/>
                    <a:gd name="T75" fmla="*/ 2147483647 h 489"/>
                    <a:gd name="T76" fmla="*/ 2147483647 w 469"/>
                    <a:gd name="T77" fmla="*/ 2147483647 h 489"/>
                    <a:gd name="T78" fmla="*/ 2147483647 w 469"/>
                    <a:gd name="T79" fmla="*/ 2147483647 h 489"/>
                    <a:gd name="T80" fmla="*/ 2147483647 w 469"/>
                    <a:gd name="T81" fmla="*/ 2147483647 h 489"/>
                    <a:gd name="T82" fmla="*/ 2147483647 w 469"/>
                    <a:gd name="T83" fmla="*/ 2147483647 h 489"/>
                    <a:gd name="T84" fmla="*/ 2147483647 w 469"/>
                    <a:gd name="T85" fmla="*/ 2147483647 h 489"/>
                    <a:gd name="T86" fmla="*/ 2147483647 w 469"/>
                    <a:gd name="T87" fmla="*/ 2147483647 h 489"/>
                    <a:gd name="T88" fmla="*/ 2147483647 w 469"/>
                    <a:gd name="T89" fmla="*/ 2147483647 h 489"/>
                    <a:gd name="T90" fmla="*/ 2147483647 w 469"/>
                    <a:gd name="T91" fmla="*/ 2147483647 h 489"/>
                    <a:gd name="T92" fmla="*/ 2147483647 w 469"/>
                    <a:gd name="T93" fmla="*/ 2147483647 h 489"/>
                    <a:gd name="T94" fmla="*/ 2147483647 w 469"/>
                    <a:gd name="T95" fmla="*/ 2147483647 h 489"/>
                    <a:gd name="T96" fmla="*/ 2147483647 w 469"/>
                    <a:gd name="T97" fmla="*/ 2147483647 h 489"/>
                    <a:gd name="T98" fmla="*/ 2147483647 w 469"/>
                    <a:gd name="T99" fmla="*/ 2147483647 h 489"/>
                    <a:gd name="T100" fmla="*/ 2147483647 w 469"/>
                    <a:gd name="T101" fmla="*/ 2147483647 h 489"/>
                    <a:gd name="T102" fmla="*/ 2147483647 w 469"/>
                    <a:gd name="T103" fmla="*/ 2147483647 h 489"/>
                    <a:gd name="T104" fmla="*/ 2147483647 w 469"/>
                    <a:gd name="T105" fmla="*/ 2147483647 h 489"/>
                    <a:gd name="T106" fmla="*/ 2147483647 w 469"/>
                    <a:gd name="T107" fmla="*/ 2147483647 h 489"/>
                    <a:gd name="T108" fmla="*/ 2147483647 w 469"/>
                    <a:gd name="T109" fmla="*/ 2147483647 h 489"/>
                    <a:gd name="T110" fmla="*/ 2147483647 w 469"/>
                    <a:gd name="T111" fmla="*/ 2147483647 h 489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469"/>
                    <a:gd name="T169" fmla="*/ 0 h 489"/>
                    <a:gd name="T170" fmla="*/ 469 w 469"/>
                    <a:gd name="T171" fmla="*/ 489 h 489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469" h="489">
                      <a:moveTo>
                        <a:pt x="69" y="22"/>
                      </a:moveTo>
                      <a:lnTo>
                        <a:pt x="72" y="22"/>
                      </a:lnTo>
                      <a:lnTo>
                        <a:pt x="74" y="22"/>
                      </a:lnTo>
                      <a:lnTo>
                        <a:pt x="77" y="20"/>
                      </a:lnTo>
                      <a:lnTo>
                        <a:pt x="85" y="20"/>
                      </a:lnTo>
                      <a:lnTo>
                        <a:pt x="98" y="19"/>
                      </a:lnTo>
                      <a:lnTo>
                        <a:pt x="108" y="18"/>
                      </a:lnTo>
                      <a:lnTo>
                        <a:pt x="112" y="16"/>
                      </a:lnTo>
                      <a:lnTo>
                        <a:pt x="117" y="16"/>
                      </a:lnTo>
                      <a:lnTo>
                        <a:pt x="128" y="13"/>
                      </a:lnTo>
                      <a:lnTo>
                        <a:pt x="138" y="13"/>
                      </a:lnTo>
                      <a:lnTo>
                        <a:pt x="144" y="12"/>
                      </a:lnTo>
                      <a:lnTo>
                        <a:pt x="145" y="12"/>
                      </a:lnTo>
                      <a:lnTo>
                        <a:pt x="171" y="9"/>
                      </a:lnTo>
                      <a:lnTo>
                        <a:pt x="171" y="8"/>
                      </a:lnTo>
                      <a:lnTo>
                        <a:pt x="178" y="6"/>
                      </a:lnTo>
                      <a:lnTo>
                        <a:pt x="182" y="6"/>
                      </a:lnTo>
                      <a:lnTo>
                        <a:pt x="184" y="6"/>
                      </a:lnTo>
                      <a:lnTo>
                        <a:pt x="198" y="4"/>
                      </a:lnTo>
                      <a:lnTo>
                        <a:pt x="210" y="1"/>
                      </a:lnTo>
                      <a:lnTo>
                        <a:pt x="217" y="0"/>
                      </a:lnTo>
                      <a:lnTo>
                        <a:pt x="216" y="8"/>
                      </a:lnTo>
                      <a:lnTo>
                        <a:pt x="206" y="18"/>
                      </a:lnTo>
                      <a:lnTo>
                        <a:pt x="200" y="34"/>
                      </a:lnTo>
                      <a:lnTo>
                        <a:pt x="202" y="37"/>
                      </a:lnTo>
                      <a:lnTo>
                        <a:pt x="210" y="42"/>
                      </a:lnTo>
                      <a:lnTo>
                        <a:pt x="221" y="48"/>
                      </a:lnTo>
                      <a:lnTo>
                        <a:pt x="224" y="51"/>
                      </a:lnTo>
                      <a:lnTo>
                        <a:pt x="229" y="54"/>
                      </a:lnTo>
                      <a:lnTo>
                        <a:pt x="231" y="55"/>
                      </a:lnTo>
                      <a:lnTo>
                        <a:pt x="234" y="56"/>
                      </a:lnTo>
                      <a:lnTo>
                        <a:pt x="235" y="55"/>
                      </a:lnTo>
                      <a:lnTo>
                        <a:pt x="246" y="55"/>
                      </a:lnTo>
                      <a:lnTo>
                        <a:pt x="250" y="65"/>
                      </a:lnTo>
                      <a:lnTo>
                        <a:pt x="257" y="73"/>
                      </a:lnTo>
                      <a:lnTo>
                        <a:pt x="260" y="74"/>
                      </a:lnTo>
                      <a:lnTo>
                        <a:pt x="260" y="77"/>
                      </a:lnTo>
                      <a:lnTo>
                        <a:pt x="261" y="81"/>
                      </a:lnTo>
                      <a:lnTo>
                        <a:pt x="268" y="90"/>
                      </a:lnTo>
                      <a:lnTo>
                        <a:pt x="274" y="95"/>
                      </a:lnTo>
                      <a:lnTo>
                        <a:pt x="276" y="101"/>
                      </a:lnTo>
                      <a:lnTo>
                        <a:pt x="278" y="101"/>
                      </a:lnTo>
                      <a:lnTo>
                        <a:pt x="281" y="106"/>
                      </a:lnTo>
                      <a:lnTo>
                        <a:pt x="299" y="116"/>
                      </a:lnTo>
                      <a:lnTo>
                        <a:pt x="311" y="123"/>
                      </a:lnTo>
                      <a:lnTo>
                        <a:pt x="315" y="130"/>
                      </a:lnTo>
                      <a:lnTo>
                        <a:pt x="319" y="137"/>
                      </a:lnTo>
                      <a:lnTo>
                        <a:pt x="325" y="140"/>
                      </a:lnTo>
                      <a:lnTo>
                        <a:pt x="326" y="140"/>
                      </a:lnTo>
                      <a:lnTo>
                        <a:pt x="333" y="142"/>
                      </a:lnTo>
                      <a:lnTo>
                        <a:pt x="333" y="144"/>
                      </a:lnTo>
                      <a:lnTo>
                        <a:pt x="335" y="144"/>
                      </a:lnTo>
                      <a:lnTo>
                        <a:pt x="346" y="160"/>
                      </a:lnTo>
                      <a:lnTo>
                        <a:pt x="353" y="166"/>
                      </a:lnTo>
                      <a:lnTo>
                        <a:pt x="355" y="173"/>
                      </a:lnTo>
                      <a:lnTo>
                        <a:pt x="365" y="177"/>
                      </a:lnTo>
                      <a:lnTo>
                        <a:pt x="366" y="181"/>
                      </a:lnTo>
                      <a:lnTo>
                        <a:pt x="369" y="184"/>
                      </a:lnTo>
                      <a:lnTo>
                        <a:pt x="379" y="187"/>
                      </a:lnTo>
                      <a:lnTo>
                        <a:pt x="386" y="191"/>
                      </a:lnTo>
                      <a:lnTo>
                        <a:pt x="391" y="194"/>
                      </a:lnTo>
                      <a:lnTo>
                        <a:pt x="391" y="202"/>
                      </a:lnTo>
                      <a:lnTo>
                        <a:pt x="404" y="220"/>
                      </a:lnTo>
                      <a:lnTo>
                        <a:pt x="405" y="234"/>
                      </a:lnTo>
                      <a:lnTo>
                        <a:pt x="408" y="237"/>
                      </a:lnTo>
                      <a:lnTo>
                        <a:pt x="409" y="237"/>
                      </a:lnTo>
                      <a:lnTo>
                        <a:pt x="418" y="238"/>
                      </a:lnTo>
                      <a:lnTo>
                        <a:pt x="436" y="263"/>
                      </a:lnTo>
                      <a:lnTo>
                        <a:pt x="436" y="270"/>
                      </a:lnTo>
                      <a:lnTo>
                        <a:pt x="436" y="273"/>
                      </a:lnTo>
                      <a:lnTo>
                        <a:pt x="441" y="284"/>
                      </a:lnTo>
                      <a:lnTo>
                        <a:pt x="451" y="284"/>
                      </a:lnTo>
                      <a:lnTo>
                        <a:pt x="462" y="288"/>
                      </a:lnTo>
                      <a:lnTo>
                        <a:pt x="465" y="288"/>
                      </a:lnTo>
                      <a:lnTo>
                        <a:pt x="468" y="293"/>
                      </a:lnTo>
                      <a:lnTo>
                        <a:pt x="455" y="310"/>
                      </a:lnTo>
                      <a:lnTo>
                        <a:pt x="450" y="310"/>
                      </a:lnTo>
                      <a:lnTo>
                        <a:pt x="452" y="314"/>
                      </a:lnTo>
                      <a:lnTo>
                        <a:pt x="447" y="327"/>
                      </a:lnTo>
                      <a:lnTo>
                        <a:pt x="444" y="327"/>
                      </a:lnTo>
                      <a:lnTo>
                        <a:pt x="443" y="327"/>
                      </a:lnTo>
                      <a:lnTo>
                        <a:pt x="441" y="328"/>
                      </a:lnTo>
                      <a:lnTo>
                        <a:pt x="445" y="329"/>
                      </a:lnTo>
                      <a:lnTo>
                        <a:pt x="448" y="338"/>
                      </a:lnTo>
                      <a:lnTo>
                        <a:pt x="445" y="345"/>
                      </a:lnTo>
                      <a:lnTo>
                        <a:pt x="443" y="343"/>
                      </a:lnTo>
                      <a:lnTo>
                        <a:pt x="438" y="347"/>
                      </a:lnTo>
                      <a:lnTo>
                        <a:pt x="438" y="350"/>
                      </a:lnTo>
                      <a:lnTo>
                        <a:pt x="445" y="349"/>
                      </a:lnTo>
                      <a:lnTo>
                        <a:pt x="440" y="366"/>
                      </a:lnTo>
                      <a:lnTo>
                        <a:pt x="438" y="367"/>
                      </a:lnTo>
                      <a:lnTo>
                        <a:pt x="441" y="375"/>
                      </a:lnTo>
                      <a:lnTo>
                        <a:pt x="443" y="378"/>
                      </a:lnTo>
                      <a:lnTo>
                        <a:pt x="434" y="392"/>
                      </a:lnTo>
                      <a:lnTo>
                        <a:pt x="429" y="396"/>
                      </a:lnTo>
                      <a:lnTo>
                        <a:pt x="432" y="395"/>
                      </a:lnTo>
                      <a:lnTo>
                        <a:pt x="432" y="407"/>
                      </a:lnTo>
                      <a:lnTo>
                        <a:pt x="429" y="408"/>
                      </a:lnTo>
                      <a:lnTo>
                        <a:pt x="434" y="411"/>
                      </a:lnTo>
                      <a:lnTo>
                        <a:pt x="436" y="440"/>
                      </a:lnTo>
                      <a:lnTo>
                        <a:pt x="409" y="440"/>
                      </a:lnTo>
                      <a:lnTo>
                        <a:pt x="396" y="438"/>
                      </a:lnTo>
                      <a:lnTo>
                        <a:pt x="393" y="435"/>
                      </a:lnTo>
                      <a:lnTo>
                        <a:pt x="382" y="445"/>
                      </a:lnTo>
                      <a:lnTo>
                        <a:pt x="389" y="471"/>
                      </a:lnTo>
                      <a:lnTo>
                        <a:pt x="387" y="486"/>
                      </a:lnTo>
                      <a:lnTo>
                        <a:pt x="375" y="488"/>
                      </a:lnTo>
                      <a:lnTo>
                        <a:pt x="369" y="474"/>
                      </a:lnTo>
                      <a:lnTo>
                        <a:pt x="369" y="467"/>
                      </a:lnTo>
                      <a:lnTo>
                        <a:pt x="365" y="467"/>
                      </a:lnTo>
                      <a:lnTo>
                        <a:pt x="354" y="468"/>
                      </a:lnTo>
                      <a:lnTo>
                        <a:pt x="350" y="468"/>
                      </a:lnTo>
                      <a:lnTo>
                        <a:pt x="346" y="468"/>
                      </a:lnTo>
                      <a:lnTo>
                        <a:pt x="343" y="468"/>
                      </a:lnTo>
                      <a:lnTo>
                        <a:pt x="335" y="469"/>
                      </a:lnTo>
                      <a:lnTo>
                        <a:pt x="326" y="471"/>
                      </a:lnTo>
                      <a:lnTo>
                        <a:pt x="325" y="471"/>
                      </a:lnTo>
                      <a:lnTo>
                        <a:pt x="319" y="471"/>
                      </a:lnTo>
                      <a:lnTo>
                        <a:pt x="307" y="471"/>
                      </a:lnTo>
                      <a:lnTo>
                        <a:pt x="283" y="472"/>
                      </a:lnTo>
                      <a:lnTo>
                        <a:pt x="278" y="474"/>
                      </a:lnTo>
                      <a:lnTo>
                        <a:pt x="274" y="474"/>
                      </a:lnTo>
                      <a:lnTo>
                        <a:pt x="267" y="475"/>
                      </a:lnTo>
                      <a:lnTo>
                        <a:pt x="264" y="475"/>
                      </a:lnTo>
                      <a:lnTo>
                        <a:pt x="263" y="475"/>
                      </a:lnTo>
                      <a:lnTo>
                        <a:pt x="260" y="475"/>
                      </a:lnTo>
                      <a:lnTo>
                        <a:pt x="250" y="475"/>
                      </a:lnTo>
                      <a:lnTo>
                        <a:pt x="240" y="476"/>
                      </a:lnTo>
                      <a:lnTo>
                        <a:pt x="236" y="478"/>
                      </a:lnTo>
                      <a:lnTo>
                        <a:pt x="234" y="478"/>
                      </a:lnTo>
                      <a:lnTo>
                        <a:pt x="228" y="478"/>
                      </a:lnTo>
                      <a:lnTo>
                        <a:pt x="216" y="478"/>
                      </a:lnTo>
                      <a:lnTo>
                        <a:pt x="210" y="479"/>
                      </a:lnTo>
                      <a:lnTo>
                        <a:pt x="203" y="481"/>
                      </a:lnTo>
                      <a:lnTo>
                        <a:pt x="199" y="481"/>
                      </a:lnTo>
                      <a:lnTo>
                        <a:pt x="196" y="481"/>
                      </a:lnTo>
                      <a:lnTo>
                        <a:pt x="186" y="481"/>
                      </a:lnTo>
                      <a:lnTo>
                        <a:pt x="181" y="482"/>
                      </a:lnTo>
                      <a:lnTo>
                        <a:pt x="178" y="482"/>
                      </a:lnTo>
                      <a:lnTo>
                        <a:pt x="175" y="482"/>
                      </a:lnTo>
                      <a:lnTo>
                        <a:pt x="170" y="482"/>
                      </a:lnTo>
                      <a:lnTo>
                        <a:pt x="160" y="483"/>
                      </a:lnTo>
                      <a:lnTo>
                        <a:pt x="145" y="485"/>
                      </a:lnTo>
                      <a:lnTo>
                        <a:pt x="124" y="486"/>
                      </a:lnTo>
                      <a:lnTo>
                        <a:pt x="124" y="485"/>
                      </a:lnTo>
                      <a:lnTo>
                        <a:pt x="109" y="458"/>
                      </a:lnTo>
                      <a:lnTo>
                        <a:pt x="108" y="456"/>
                      </a:lnTo>
                      <a:lnTo>
                        <a:pt x="108" y="454"/>
                      </a:lnTo>
                      <a:lnTo>
                        <a:pt x="105" y="449"/>
                      </a:lnTo>
                      <a:lnTo>
                        <a:pt x="102" y="443"/>
                      </a:lnTo>
                      <a:lnTo>
                        <a:pt x="95" y="431"/>
                      </a:lnTo>
                      <a:lnTo>
                        <a:pt x="95" y="424"/>
                      </a:lnTo>
                      <a:lnTo>
                        <a:pt x="95" y="417"/>
                      </a:lnTo>
                      <a:lnTo>
                        <a:pt x="96" y="403"/>
                      </a:lnTo>
                      <a:lnTo>
                        <a:pt x="96" y="402"/>
                      </a:lnTo>
                      <a:lnTo>
                        <a:pt x="94" y="389"/>
                      </a:lnTo>
                      <a:lnTo>
                        <a:pt x="87" y="384"/>
                      </a:lnTo>
                      <a:lnTo>
                        <a:pt x="85" y="375"/>
                      </a:lnTo>
                      <a:lnTo>
                        <a:pt x="85" y="374"/>
                      </a:lnTo>
                      <a:lnTo>
                        <a:pt x="84" y="374"/>
                      </a:lnTo>
                      <a:lnTo>
                        <a:pt x="84" y="364"/>
                      </a:lnTo>
                      <a:lnTo>
                        <a:pt x="84" y="361"/>
                      </a:lnTo>
                      <a:lnTo>
                        <a:pt x="88" y="350"/>
                      </a:lnTo>
                      <a:lnTo>
                        <a:pt x="88" y="349"/>
                      </a:lnTo>
                      <a:lnTo>
                        <a:pt x="88" y="342"/>
                      </a:lnTo>
                      <a:lnTo>
                        <a:pt x="87" y="335"/>
                      </a:lnTo>
                      <a:lnTo>
                        <a:pt x="92" y="328"/>
                      </a:lnTo>
                      <a:lnTo>
                        <a:pt x="98" y="323"/>
                      </a:lnTo>
                      <a:lnTo>
                        <a:pt x="99" y="320"/>
                      </a:lnTo>
                      <a:lnTo>
                        <a:pt x="90" y="313"/>
                      </a:lnTo>
                      <a:lnTo>
                        <a:pt x="91" y="307"/>
                      </a:lnTo>
                      <a:lnTo>
                        <a:pt x="88" y="293"/>
                      </a:lnTo>
                      <a:lnTo>
                        <a:pt x="87" y="293"/>
                      </a:lnTo>
                      <a:lnTo>
                        <a:pt x="78" y="284"/>
                      </a:lnTo>
                      <a:lnTo>
                        <a:pt x="76" y="281"/>
                      </a:lnTo>
                      <a:lnTo>
                        <a:pt x="73" y="270"/>
                      </a:lnTo>
                      <a:lnTo>
                        <a:pt x="72" y="270"/>
                      </a:lnTo>
                      <a:lnTo>
                        <a:pt x="72" y="268"/>
                      </a:lnTo>
                      <a:lnTo>
                        <a:pt x="72" y="266"/>
                      </a:lnTo>
                      <a:lnTo>
                        <a:pt x="66" y="256"/>
                      </a:lnTo>
                      <a:lnTo>
                        <a:pt x="63" y="246"/>
                      </a:lnTo>
                      <a:lnTo>
                        <a:pt x="62" y="244"/>
                      </a:lnTo>
                      <a:lnTo>
                        <a:pt x="58" y="231"/>
                      </a:lnTo>
                      <a:lnTo>
                        <a:pt x="58" y="230"/>
                      </a:lnTo>
                      <a:lnTo>
                        <a:pt x="58" y="228"/>
                      </a:lnTo>
                      <a:lnTo>
                        <a:pt x="55" y="220"/>
                      </a:lnTo>
                      <a:lnTo>
                        <a:pt x="51" y="203"/>
                      </a:lnTo>
                      <a:lnTo>
                        <a:pt x="48" y="196"/>
                      </a:lnTo>
                      <a:lnTo>
                        <a:pt x="47" y="191"/>
                      </a:lnTo>
                      <a:lnTo>
                        <a:pt x="45" y="189"/>
                      </a:lnTo>
                      <a:lnTo>
                        <a:pt x="42" y="176"/>
                      </a:lnTo>
                      <a:lnTo>
                        <a:pt x="41" y="173"/>
                      </a:lnTo>
                      <a:lnTo>
                        <a:pt x="36" y="153"/>
                      </a:lnTo>
                      <a:lnTo>
                        <a:pt x="36" y="151"/>
                      </a:lnTo>
                      <a:lnTo>
                        <a:pt x="34" y="146"/>
                      </a:lnTo>
                      <a:lnTo>
                        <a:pt x="31" y="140"/>
                      </a:lnTo>
                      <a:lnTo>
                        <a:pt x="31" y="137"/>
                      </a:lnTo>
                      <a:lnTo>
                        <a:pt x="30" y="133"/>
                      </a:lnTo>
                      <a:lnTo>
                        <a:pt x="29" y="127"/>
                      </a:lnTo>
                      <a:lnTo>
                        <a:pt x="26" y="119"/>
                      </a:lnTo>
                      <a:lnTo>
                        <a:pt x="24" y="112"/>
                      </a:lnTo>
                      <a:lnTo>
                        <a:pt x="22" y="106"/>
                      </a:lnTo>
                      <a:lnTo>
                        <a:pt x="19" y="94"/>
                      </a:lnTo>
                      <a:lnTo>
                        <a:pt x="16" y="87"/>
                      </a:lnTo>
                      <a:lnTo>
                        <a:pt x="15" y="80"/>
                      </a:lnTo>
                      <a:lnTo>
                        <a:pt x="12" y="73"/>
                      </a:lnTo>
                      <a:lnTo>
                        <a:pt x="11" y="70"/>
                      </a:lnTo>
                      <a:lnTo>
                        <a:pt x="8" y="56"/>
                      </a:lnTo>
                      <a:lnTo>
                        <a:pt x="5" y="48"/>
                      </a:lnTo>
                      <a:lnTo>
                        <a:pt x="4" y="44"/>
                      </a:lnTo>
                      <a:lnTo>
                        <a:pt x="2" y="42"/>
                      </a:lnTo>
                      <a:lnTo>
                        <a:pt x="0" y="31"/>
                      </a:lnTo>
                      <a:lnTo>
                        <a:pt x="9" y="30"/>
                      </a:lnTo>
                      <a:lnTo>
                        <a:pt x="12" y="30"/>
                      </a:lnTo>
                      <a:lnTo>
                        <a:pt x="20" y="29"/>
                      </a:lnTo>
                      <a:lnTo>
                        <a:pt x="22" y="29"/>
                      </a:lnTo>
                      <a:lnTo>
                        <a:pt x="26" y="27"/>
                      </a:lnTo>
                      <a:lnTo>
                        <a:pt x="29" y="27"/>
                      </a:lnTo>
                      <a:lnTo>
                        <a:pt x="31" y="27"/>
                      </a:lnTo>
                      <a:lnTo>
                        <a:pt x="55" y="24"/>
                      </a:lnTo>
                      <a:lnTo>
                        <a:pt x="59" y="23"/>
                      </a:lnTo>
                      <a:lnTo>
                        <a:pt x="66" y="23"/>
                      </a:lnTo>
                      <a:lnTo>
                        <a:pt x="69" y="22"/>
                      </a:lnTo>
                    </a:path>
                  </a:pathLst>
                </a:custGeom>
                <a:solidFill>
                  <a:srgbClr val="A8DAA6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8" name="Freeform 269"/>
                <p:cNvSpPr>
                  <a:spLocks/>
                </p:cNvSpPr>
                <p:nvPr/>
              </p:nvSpPr>
              <p:spPr bwMode="auto">
                <a:xfrm>
                  <a:off x="5719165" y="3166888"/>
                  <a:ext cx="977900" cy="481012"/>
                </a:xfrm>
                <a:custGeom>
                  <a:avLst/>
                  <a:gdLst>
                    <a:gd name="T0" fmla="*/ 2147483647 w 618"/>
                    <a:gd name="T1" fmla="*/ 2147483647 h 328"/>
                    <a:gd name="T2" fmla="*/ 2147483647 w 618"/>
                    <a:gd name="T3" fmla="*/ 2147483647 h 328"/>
                    <a:gd name="T4" fmla="*/ 2147483647 w 618"/>
                    <a:gd name="T5" fmla="*/ 2147483647 h 328"/>
                    <a:gd name="T6" fmla="*/ 2147483647 w 618"/>
                    <a:gd name="T7" fmla="*/ 2147483647 h 328"/>
                    <a:gd name="T8" fmla="*/ 2147483647 w 618"/>
                    <a:gd name="T9" fmla="*/ 2147483647 h 328"/>
                    <a:gd name="T10" fmla="*/ 2147483647 w 618"/>
                    <a:gd name="T11" fmla="*/ 2147483647 h 328"/>
                    <a:gd name="T12" fmla="*/ 2147483647 w 618"/>
                    <a:gd name="T13" fmla="*/ 2147483647 h 328"/>
                    <a:gd name="T14" fmla="*/ 2147483647 w 618"/>
                    <a:gd name="T15" fmla="*/ 2147483647 h 328"/>
                    <a:gd name="T16" fmla="*/ 2147483647 w 618"/>
                    <a:gd name="T17" fmla="*/ 2147483647 h 328"/>
                    <a:gd name="T18" fmla="*/ 2147483647 w 618"/>
                    <a:gd name="T19" fmla="*/ 2147483647 h 328"/>
                    <a:gd name="T20" fmla="*/ 2147483647 w 618"/>
                    <a:gd name="T21" fmla="*/ 2147483647 h 328"/>
                    <a:gd name="T22" fmla="*/ 2147483647 w 618"/>
                    <a:gd name="T23" fmla="*/ 2147483647 h 328"/>
                    <a:gd name="T24" fmla="*/ 2147483647 w 618"/>
                    <a:gd name="T25" fmla="*/ 2147483647 h 328"/>
                    <a:gd name="T26" fmla="*/ 2147483647 w 618"/>
                    <a:gd name="T27" fmla="*/ 2147483647 h 328"/>
                    <a:gd name="T28" fmla="*/ 2147483647 w 618"/>
                    <a:gd name="T29" fmla="*/ 2147483647 h 328"/>
                    <a:gd name="T30" fmla="*/ 0 w 618"/>
                    <a:gd name="T31" fmla="*/ 2147483647 h 328"/>
                    <a:gd name="T32" fmla="*/ 2147483647 w 618"/>
                    <a:gd name="T33" fmla="*/ 2147483647 h 328"/>
                    <a:gd name="T34" fmla="*/ 2147483647 w 618"/>
                    <a:gd name="T35" fmla="*/ 2147483647 h 328"/>
                    <a:gd name="T36" fmla="*/ 2147483647 w 618"/>
                    <a:gd name="T37" fmla="*/ 2147483647 h 328"/>
                    <a:gd name="T38" fmla="*/ 2147483647 w 618"/>
                    <a:gd name="T39" fmla="*/ 2147483647 h 328"/>
                    <a:gd name="T40" fmla="*/ 2147483647 w 618"/>
                    <a:gd name="T41" fmla="*/ 2147483647 h 328"/>
                    <a:gd name="T42" fmla="*/ 2147483647 w 618"/>
                    <a:gd name="T43" fmla="*/ 2147483647 h 328"/>
                    <a:gd name="T44" fmla="*/ 2147483647 w 618"/>
                    <a:gd name="T45" fmla="*/ 2147483647 h 328"/>
                    <a:gd name="T46" fmla="*/ 2147483647 w 618"/>
                    <a:gd name="T47" fmla="*/ 2147483647 h 328"/>
                    <a:gd name="T48" fmla="*/ 2147483647 w 618"/>
                    <a:gd name="T49" fmla="*/ 2147483647 h 328"/>
                    <a:gd name="T50" fmla="*/ 2147483647 w 618"/>
                    <a:gd name="T51" fmla="*/ 2147483647 h 328"/>
                    <a:gd name="T52" fmla="*/ 2147483647 w 618"/>
                    <a:gd name="T53" fmla="*/ 2147483647 h 328"/>
                    <a:gd name="T54" fmla="*/ 2147483647 w 618"/>
                    <a:gd name="T55" fmla="*/ 2147483647 h 328"/>
                    <a:gd name="T56" fmla="*/ 2147483647 w 618"/>
                    <a:gd name="T57" fmla="*/ 2147483647 h 328"/>
                    <a:gd name="T58" fmla="*/ 2147483647 w 618"/>
                    <a:gd name="T59" fmla="*/ 2147483647 h 328"/>
                    <a:gd name="T60" fmla="*/ 2147483647 w 618"/>
                    <a:gd name="T61" fmla="*/ 2147483647 h 328"/>
                    <a:gd name="T62" fmla="*/ 2147483647 w 618"/>
                    <a:gd name="T63" fmla="*/ 2147483647 h 328"/>
                    <a:gd name="T64" fmla="*/ 2147483647 w 618"/>
                    <a:gd name="T65" fmla="*/ 2147483647 h 328"/>
                    <a:gd name="T66" fmla="*/ 2147483647 w 618"/>
                    <a:gd name="T67" fmla="*/ 2147483647 h 328"/>
                    <a:gd name="T68" fmla="*/ 2147483647 w 618"/>
                    <a:gd name="T69" fmla="*/ 2147483647 h 328"/>
                    <a:gd name="T70" fmla="*/ 2147483647 w 618"/>
                    <a:gd name="T71" fmla="*/ 2147483647 h 328"/>
                    <a:gd name="T72" fmla="*/ 2147483647 w 618"/>
                    <a:gd name="T73" fmla="*/ 2147483647 h 328"/>
                    <a:gd name="T74" fmla="*/ 2147483647 w 618"/>
                    <a:gd name="T75" fmla="*/ 2147483647 h 328"/>
                    <a:gd name="T76" fmla="*/ 2147483647 w 618"/>
                    <a:gd name="T77" fmla="*/ 2147483647 h 328"/>
                    <a:gd name="T78" fmla="*/ 2147483647 w 618"/>
                    <a:gd name="T79" fmla="*/ 2147483647 h 328"/>
                    <a:gd name="T80" fmla="*/ 2147483647 w 618"/>
                    <a:gd name="T81" fmla="*/ 2147483647 h 328"/>
                    <a:gd name="T82" fmla="*/ 2147483647 w 618"/>
                    <a:gd name="T83" fmla="*/ 2147483647 h 328"/>
                    <a:gd name="T84" fmla="*/ 2147483647 w 618"/>
                    <a:gd name="T85" fmla="*/ 0 h 328"/>
                    <a:gd name="T86" fmla="*/ 2147483647 w 618"/>
                    <a:gd name="T87" fmla="*/ 2147483647 h 328"/>
                    <a:gd name="T88" fmla="*/ 2147483647 w 618"/>
                    <a:gd name="T89" fmla="*/ 2147483647 h 328"/>
                    <a:gd name="T90" fmla="*/ 2147483647 w 618"/>
                    <a:gd name="T91" fmla="*/ 2147483647 h 328"/>
                    <a:gd name="T92" fmla="*/ 2147483647 w 618"/>
                    <a:gd name="T93" fmla="*/ 2147483647 h 328"/>
                    <a:gd name="T94" fmla="*/ 2147483647 w 618"/>
                    <a:gd name="T95" fmla="*/ 2147483647 h 328"/>
                    <a:gd name="T96" fmla="*/ 2147483647 w 618"/>
                    <a:gd name="T97" fmla="*/ 2147483647 h 328"/>
                    <a:gd name="T98" fmla="*/ 2147483647 w 618"/>
                    <a:gd name="T99" fmla="*/ 2147483647 h 328"/>
                    <a:gd name="T100" fmla="*/ 2147483647 w 618"/>
                    <a:gd name="T101" fmla="*/ 2147483647 h 328"/>
                    <a:gd name="T102" fmla="*/ 2147483647 w 618"/>
                    <a:gd name="T103" fmla="*/ 2147483647 h 328"/>
                    <a:gd name="T104" fmla="*/ 2147483647 w 618"/>
                    <a:gd name="T105" fmla="*/ 2147483647 h 328"/>
                    <a:gd name="T106" fmla="*/ 2147483647 w 618"/>
                    <a:gd name="T107" fmla="*/ 2147483647 h 328"/>
                    <a:gd name="T108" fmla="*/ 2147483647 w 618"/>
                    <a:gd name="T109" fmla="*/ 2147483647 h 328"/>
                    <a:gd name="T110" fmla="*/ 2147483647 w 618"/>
                    <a:gd name="T111" fmla="*/ 2147483647 h 328"/>
                    <a:gd name="T112" fmla="*/ 2147483647 w 618"/>
                    <a:gd name="T113" fmla="*/ 2147483647 h 328"/>
                    <a:gd name="T114" fmla="*/ 2147483647 w 618"/>
                    <a:gd name="T115" fmla="*/ 2147483647 h 328"/>
                    <a:gd name="T116" fmla="*/ 2147483647 w 618"/>
                    <a:gd name="T117" fmla="*/ 2147483647 h 328"/>
                    <a:gd name="T118" fmla="*/ 2147483647 w 618"/>
                    <a:gd name="T119" fmla="*/ 2147483647 h 328"/>
                    <a:gd name="T120" fmla="*/ 2147483647 w 618"/>
                    <a:gd name="T121" fmla="*/ 2147483647 h 328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618"/>
                    <a:gd name="T184" fmla="*/ 0 h 328"/>
                    <a:gd name="T185" fmla="*/ 618 w 618"/>
                    <a:gd name="T186" fmla="*/ 328 h 328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618" h="328">
                      <a:moveTo>
                        <a:pt x="440" y="269"/>
                      </a:moveTo>
                      <a:lnTo>
                        <a:pt x="440" y="269"/>
                      </a:lnTo>
                      <a:lnTo>
                        <a:pt x="439" y="269"/>
                      </a:lnTo>
                      <a:lnTo>
                        <a:pt x="422" y="270"/>
                      </a:lnTo>
                      <a:lnTo>
                        <a:pt x="414" y="273"/>
                      </a:lnTo>
                      <a:lnTo>
                        <a:pt x="393" y="274"/>
                      </a:lnTo>
                      <a:lnTo>
                        <a:pt x="386" y="274"/>
                      </a:lnTo>
                      <a:lnTo>
                        <a:pt x="379" y="275"/>
                      </a:lnTo>
                      <a:lnTo>
                        <a:pt x="377" y="275"/>
                      </a:lnTo>
                      <a:lnTo>
                        <a:pt x="375" y="275"/>
                      </a:lnTo>
                      <a:lnTo>
                        <a:pt x="364" y="275"/>
                      </a:lnTo>
                      <a:lnTo>
                        <a:pt x="352" y="277"/>
                      </a:lnTo>
                      <a:lnTo>
                        <a:pt x="350" y="277"/>
                      </a:lnTo>
                      <a:lnTo>
                        <a:pt x="346" y="277"/>
                      </a:lnTo>
                      <a:lnTo>
                        <a:pt x="338" y="280"/>
                      </a:lnTo>
                      <a:lnTo>
                        <a:pt x="332" y="280"/>
                      </a:lnTo>
                      <a:lnTo>
                        <a:pt x="321" y="281"/>
                      </a:lnTo>
                      <a:lnTo>
                        <a:pt x="307" y="282"/>
                      </a:lnTo>
                      <a:lnTo>
                        <a:pt x="305" y="282"/>
                      </a:lnTo>
                      <a:lnTo>
                        <a:pt x="298" y="284"/>
                      </a:lnTo>
                      <a:lnTo>
                        <a:pt x="292" y="284"/>
                      </a:lnTo>
                      <a:lnTo>
                        <a:pt x="289" y="284"/>
                      </a:lnTo>
                      <a:lnTo>
                        <a:pt x="278" y="285"/>
                      </a:lnTo>
                      <a:lnTo>
                        <a:pt x="271" y="285"/>
                      </a:lnTo>
                      <a:lnTo>
                        <a:pt x="264" y="285"/>
                      </a:lnTo>
                      <a:lnTo>
                        <a:pt x="262" y="285"/>
                      </a:lnTo>
                      <a:lnTo>
                        <a:pt x="255" y="285"/>
                      </a:lnTo>
                      <a:lnTo>
                        <a:pt x="246" y="286"/>
                      </a:lnTo>
                      <a:lnTo>
                        <a:pt x="244" y="288"/>
                      </a:lnTo>
                      <a:lnTo>
                        <a:pt x="241" y="289"/>
                      </a:lnTo>
                      <a:lnTo>
                        <a:pt x="239" y="286"/>
                      </a:lnTo>
                      <a:lnTo>
                        <a:pt x="230" y="289"/>
                      </a:lnTo>
                      <a:lnTo>
                        <a:pt x="224" y="289"/>
                      </a:lnTo>
                      <a:lnTo>
                        <a:pt x="219" y="289"/>
                      </a:lnTo>
                      <a:lnTo>
                        <a:pt x="214" y="291"/>
                      </a:lnTo>
                      <a:lnTo>
                        <a:pt x="199" y="292"/>
                      </a:lnTo>
                      <a:lnTo>
                        <a:pt x="195" y="293"/>
                      </a:lnTo>
                      <a:lnTo>
                        <a:pt x="194" y="293"/>
                      </a:lnTo>
                      <a:lnTo>
                        <a:pt x="184" y="293"/>
                      </a:lnTo>
                      <a:lnTo>
                        <a:pt x="176" y="295"/>
                      </a:lnTo>
                      <a:lnTo>
                        <a:pt x="164" y="296"/>
                      </a:lnTo>
                      <a:lnTo>
                        <a:pt x="158" y="298"/>
                      </a:lnTo>
                      <a:lnTo>
                        <a:pt x="149" y="299"/>
                      </a:lnTo>
                      <a:lnTo>
                        <a:pt x="145" y="299"/>
                      </a:lnTo>
                      <a:lnTo>
                        <a:pt x="131" y="300"/>
                      </a:lnTo>
                      <a:lnTo>
                        <a:pt x="131" y="298"/>
                      </a:lnTo>
                      <a:lnTo>
                        <a:pt x="112" y="298"/>
                      </a:lnTo>
                      <a:lnTo>
                        <a:pt x="113" y="300"/>
                      </a:lnTo>
                      <a:lnTo>
                        <a:pt x="115" y="303"/>
                      </a:lnTo>
                      <a:lnTo>
                        <a:pt x="116" y="317"/>
                      </a:lnTo>
                      <a:lnTo>
                        <a:pt x="97" y="318"/>
                      </a:lnTo>
                      <a:lnTo>
                        <a:pt x="88" y="320"/>
                      </a:lnTo>
                      <a:lnTo>
                        <a:pt x="79" y="320"/>
                      </a:lnTo>
                      <a:lnTo>
                        <a:pt x="76" y="320"/>
                      </a:lnTo>
                      <a:lnTo>
                        <a:pt x="73" y="320"/>
                      </a:lnTo>
                      <a:lnTo>
                        <a:pt x="55" y="322"/>
                      </a:lnTo>
                      <a:lnTo>
                        <a:pt x="51" y="322"/>
                      </a:lnTo>
                      <a:lnTo>
                        <a:pt x="49" y="322"/>
                      </a:lnTo>
                      <a:lnTo>
                        <a:pt x="37" y="324"/>
                      </a:lnTo>
                      <a:lnTo>
                        <a:pt x="9" y="325"/>
                      </a:lnTo>
                      <a:lnTo>
                        <a:pt x="5" y="327"/>
                      </a:lnTo>
                      <a:lnTo>
                        <a:pt x="0" y="327"/>
                      </a:lnTo>
                      <a:lnTo>
                        <a:pt x="2" y="314"/>
                      </a:lnTo>
                      <a:lnTo>
                        <a:pt x="2" y="313"/>
                      </a:lnTo>
                      <a:lnTo>
                        <a:pt x="5" y="313"/>
                      </a:lnTo>
                      <a:lnTo>
                        <a:pt x="13" y="320"/>
                      </a:lnTo>
                      <a:lnTo>
                        <a:pt x="19" y="309"/>
                      </a:lnTo>
                      <a:lnTo>
                        <a:pt x="16" y="299"/>
                      </a:lnTo>
                      <a:lnTo>
                        <a:pt x="22" y="298"/>
                      </a:lnTo>
                      <a:lnTo>
                        <a:pt x="22" y="293"/>
                      </a:lnTo>
                      <a:lnTo>
                        <a:pt x="20" y="285"/>
                      </a:lnTo>
                      <a:lnTo>
                        <a:pt x="22" y="282"/>
                      </a:lnTo>
                      <a:lnTo>
                        <a:pt x="22" y="277"/>
                      </a:lnTo>
                      <a:lnTo>
                        <a:pt x="22" y="275"/>
                      </a:lnTo>
                      <a:lnTo>
                        <a:pt x="19" y="273"/>
                      </a:lnTo>
                      <a:lnTo>
                        <a:pt x="16" y="271"/>
                      </a:lnTo>
                      <a:lnTo>
                        <a:pt x="13" y="266"/>
                      </a:lnTo>
                      <a:lnTo>
                        <a:pt x="15" y="264"/>
                      </a:lnTo>
                      <a:lnTo>
                        <a:pt x="18" y="260"/>
                      </a:lnTo>
                      <a:lnTo>
                        <a:pt x="29" y="245"/>
                      </a:lnTo>
                      <a:lnTo>
                        <a:pt x="33" y="245"/>
                      </a:lnTo>
                      <a:lnTo>
                        <a:pt x="34" y="245"/>
                      </a:lnTo>
                      <a:lnTo>
                        <a:pt x="49" y="252"/>
                      </a:lnTo>
                      <a:lnTo>
                        <a:pt x="61" y="253"/>
                      </a:lnTo>
                      <a:lnTo>
                        <a:pt x="66" y="259"/>
                      </a:lnTo>
                      <a:lnTo>
                        <a:pt x="72" y="259"/>
                      </a:lnTo>
                      <a:lnTo>
                        <a:pt x="73" y="259"/>
                      </a:lnTo>
                      <a:lnTo>
                        <a:pt x="77" y="252"/>
                      </a:lnTo>
                      <a:lnTo>
                        <a:pt x="70" y="238"/>
                      </a:lnTo>
                      <a:lnTo>
                        <a:pt x="76" y="219"/>
                      </a:lnTo>
                      <a:lnTo>
                        <a:pt x="79" y="220"/>
                      </a:lnTo>
                      <a:lnTo>
                        <a:pt x="80" y="222"/>
                      </a:lnTo>
                      <a:lnTo>
                        <a:pt x="81" y="220"/>
                      </a:lnTo>
                      <a:lnTo>
                        <a:pt x="90" y="215"/>
                      </a:lnTo>
                      <a:lnTo>
                        <a:pt x="99" y="212"/>
                      </a:lnTo>
                      <a:lnTo>
                        <a:pt x="105" y="208"/>
                      </a:lnTo>
                      <a:lnTo>
                        <a:pt x="98" y="202"/>
                      </a:lnTo>
                      <a:lnTo>
                        <a:pt x="98" y="201"/>
                      </a:lnTo>
                      <a:lnTo>
                        <a:pt x="95" y="195"/>
                      </a:lnTo>
                      <a:lnTo>
                        <a:pt x="98" y="186"/>
                      </a:lnTo>
                      <a:lnTo>
                        <a:pt x="105" y="176"/>
                      </a:lnTo>
                      <a:lnTo>
                        <a:pt x="106" y="176"/>
                      </a:lnTo>
                      <a:lnTo>
                        <a:pt x="110" y="166"/>
                      </a:lnTo>
                      <a:lnTo>
                        <a:pt x="112" y="164"/>
                      </a:lnTo>
                      <a:lnTo>
                        <a:pt x="116" y="161"/>
                      </a:lnTo>
                      <a:lnTo>
                        <a:pt x="126" y="164"/>
                      </a:lnTo>
                      <a:lnTo>
                        <a:pt x="131" y="162"/>
                      </a:lnTo>
                      <a:lnTo>
                        <a:pt x="138" y="169"/>
                      </a:lnTo>
                      <a:lnTo>
                        <a:pt x="137" y="158"/>
                      </a:lnTo>
                      <a:lnTo>
                        <a:pt x="151" y="155"/>
                      </a:lnTo>
                      <a:lnTo>
                        <a:pt x="155" y="155"/>
                      </a:lnTo>
                      <a:lnTo>
                        <a:pt x="158" y="155"/>
                      </a:lnTo>
                      <a:lnTo>
                        <a:pt x="164" y="160"/>
                      </a:lnTo>
                      <a:lnTo>
                        <a:pt x="167" y="161"/>
                      </a:lnTo>
                      <a:lnTo>
                        <a:pt x="181" y="169"/>
                      </a:lnTo>
                      <a:lnTo>
                        <a:pt x="189" y="153"/>
                      </a:lnTo>
                      <a:lnTo>
                        <a:pt x="191" y="153"/>
                      </a:lnTo>
                      <a:lnTo>
                        <a:pt x="199" y="147"/>
                      </a:lnTo>
                      <a:lnTo>
                        <a:pt x="203" y="143"/>
                      </a:lnTo>
                      <a:lnTo>
                        <a:pt x="210" y="153"/>
                      </a:lnTo>
                      <a:lnTo>
                        <a:pt x="219" y="155"/>
                      </a:lnTo>
                      <a:lnTo>
                        <a:pt x="219" y="160"/>
                      </a:lnTo>
                      <a:lnTo>
                        <a:pt x="224" y="155"/>
                      </a:lnTo>
                      <a:lnTo>
                        <a:pt x="228" y="136"/>
                      </a:lnTo>
                      <a:lnTo>
                        <a:pt x="231" y="136"/>
                      </a:lnTo>
                      <a:lnTo>
                        <a:pt x="232" y="129"/>
                      </a:lnTo>
                      <a:lnTo>
                        <a:pt x="231" y="128"/>
                      </a:lnTo>
                      <a:lnTo>
                        <a:pt x="231" y="126"/>
                      </a:lnTo>
                      <a:lnTo>
                        <a:pt x="238" y="125"/>
                      </a:lnTo>
                      <a:lnTo>
                        <a:pt x="238" y="118"/>
                      </a:lnTo>
                      <a:lnTo>
                        <a:pt x="242" y="120"/>
                      </a:lnTo>
                      <a:lnTo>
                        <a:pt x="248" y="125"/>
                      </a:lnTo>
                      <a:lnTo>
                        <a:pt x="250" y="133"/>
                      </a:lnTo>
                      <a:lnTo>
                        <a:pt x="271" y="136"/>
                      </a:lnTo>
                      <a:lnTo>
                        <a:pt x="277" y="135"/>
                      </a:lnTo>
                      <a:lnTo>
                        <a:pt x="278" y="121"/>
                      </a:lnTo>
                      <a:lnTo>
                        <a:pt x="278" y="115"/>
                      </a:lnTo>
                      <a:lnTo>
                        <a:pt x="282" y="107"/>
                      </a:lnTo>
                      <a:lnTo>
                        <a:pt x="285" y="103"/>
                      </a:lnTo>
                      <a:lnTo>
                        <a:pt x="288" y="103"/>
                      </a:lnTo>
                      <a:lnTo>
                        <a:pt x="289" y="104"/>
                      </a:lnTo>
                      <a:lnTo>
                        <a:pt x="298" y="92"/>
                      </a:lnTo>
                      <a:lnTo>
                        <a:pt x="298" y="88"/>
                      </a:lnTo>
                      <a:lnTo>
                        <a:pt x="307" y="80"/>
                      </a:lnTo>
                      <a:lnTo>
                        <a:pt x="311" y="73"/>
                      </a:lnTo>
                      <a:lnTo>
                        <a:pt x="311" y="67"/>
                      </a:lnTo>
                      <a:lnTo>
                        <a:pt x="310" y="63"/>
                      </a:lnTo>
                      <a:lnTo>
                        <a:pt x="314" y="51"/>
                      </a:lnTo>
                      <a:lnTo>
                        <a:pt x="317" y="49"/>
                      </a:lnTo>
                      <a:lnTo>
                        <a:pt x="324" y="49"/>
                      </a:lnTo>
                      <a:lnTo>
                        <a:pt x="328" y="53"/>
                      </a:lnTo>
                      <a:lnTo>
                        <a:pt x="335" y="51"/>
                      </a:lnTo>
                      <a:lnTo>
                        <a:pt x="341" y="45"/>
                      </a:lnTo>
                      <a:lnTo>
                        <a:pt x="343" y="44"/>
                      </a:lnTo>
                      <a:lnTo>
                        <a:pt x="345" y="42"/>
                      </a:lnTo>
                      <a:lnTo>
                        <a:pt x="354" y="38"/>
                      </a:lnTo>
                      <a:lnTo>
                        <a:pt x="360" y="30"/>
                      </a:lnTo>
                      <a:lnTo>
                        <a:pt x="361" y="28"/>
                      </a:lnTo>
                      <a:lnTo>
                        <a:pt x="353" y="27"/>
                      </a:lnTo>
                      <a:lnTo>
                        <a:pt x="353" y="24"/>
                      </a:lnTo>
                      <a:lnTo>
                        <a:pt x="354" y="16"/>
                      </a:lnTo>
                      <a:lnTo>
                        <a:pt x="352" y="13"/>
                      </a:lnTo>
                      <a:lnTo>
                        <a:pt x="350" y="9"/>
                      </a:lnTo>
                      <a:lnTo>
                        <a:pt x="354" y="4"/>
                      </a:lnTo>
                      <a:lnTo>
                        <a:pt x="357" y="2"/>
                      </a:lnTo>
                      <a:lnTo>
                        <a:pt x="360" y="0"/>
                      </a:lnTo>
                      <a:lnTo>
                        <a:pt x="371" y="5"/>
                      </a:lnTo>
                      <a:lnTo>
                        <a:pt x="381" y="2"/>
                      </a:lnTo>
                      <a:lnTo>
                        <a:pt x="382" y="0"/>
                      </a:lnTo>
                      <a:lnTo>
                        <a:pt x="393" y="6"/>
                      </a:lnTo>
                      <a:lnTo>
                        <a:pt x="397" y="8"/>
                      </a:lnTo>
                      <a:lnTo>
                        <a:pt x="402" y="16"/>
                      </a:lnTo>
                      <a:lnTo>
                        <a:pt x="404" y="19"/>
                      </a:lnTo>
                      <a:lnTo>
                        <a:pt x="407" y="23"/>
                      </a:lnTo>
                      <a:lnTo>
                        <a:pt x="407" y="27"/>
                      </a:lnTo>
                      <a:lnTo>
                        <a:pt x="417" y="31"/>
                      </a:lnTo>
                      <a:lnTo>
                        <a:pt x="424" y="33"/>
                      </a:lnTo>
                      <a:lnTo>
                        <a:pt x="427" y="30"/>
                      </a:lnTo>
                      <a:lnTo>
                        <a:pt x="428" y="30"/>
                      </a:lnTo>
                      <a:lnTo>
                        <a:pt x="436" y="30"/>
                      </a:lnTo>
                      <a:lnTo>
                        <a:pt x="440" y="33"/>
                      </a:lnTo>
                      <a:lnTo>
                        <a:pt x="450" y="42"/>
                      </a:lnTo>
                      <a:lnTo>
                        <a:pt x="454" y="42"/>
                      </a:lnTo>
                      <a:lnTo>
                        <a:pt x="456" y="42"/>
                      </a:lnTo>
                      <a:lnTo>
                        <a:pt x="458" y="42"/>
                      </a:lnTo>
                      <a:lnTo>
                        <a:pt x="460" y="37"/>
                      </a:lnTo>
                      <a:lnTo>
                        <a:pt x="467" y="33"/>
                      </a:lnTo>
                      <a:lnTo>
                        <a:pt x="481" y="35"/>
                      </a:lnTo>
                      <a:lnTo>
                        <a:pt x="489" y="42"/>
                      </a:lnTo>
                      <a:lnTo>
                        <a:pt x="490" y="40"/>
                      </a:lnTo>
                      <a:lnTo>
                        <a:pt x="493" y="37"/>
                      </a:lnTo>
                      <a:lnTo>
                        <a:pt x="500" y="37"/>
                      </a:lnTo>
                      <a:lnTo>
                        <a:pt x="508" y="24"/>
                      </a:lnTo>
                      <a:lnTo>
                        <a:pt x="521" y="20"/>
                      </a:lnTo>
                      <a:lnTo>
                        <a:pt x="524" y="33"/>
                      </a:lnTo>
                      <a:lnTo>
                        <a:pt x="529" y="40"/>
                      </a:lnTo>
                      <a:lnTo>
                        <a:pt x="533" y="40"/>
                      </a:lnTo>
                      <a:lnTo>
                        <a:pt x="542" y="44"/>
                      </a:lnTo>
                      <a:lnTo>
                        <a:pt x="546" y="46"/>
                      </a:lnTo>
                      <a:lnTo>
                        <a:pt x="550" y="52"/>
                      </a:lnTo>
                      <a:lnTo>
                        <a:pt x="550" y="57"/>
                      </a:lnTo>
                      <a:lnTo>
                        <a:pt x="553" y="70"/>
                      </a:lnTo>
                      <a:lnTo>
                        <a:pt x="551" y="70"/>
                      </a:lnTo>
                      <a:lnTo>
                        <a:pt x="551" y="84"/>
                      </a:lnTo>
                      <a:lnTo>
                        <a:pt x="565" y="96"/>
                      </a:lnTo>
                      <a:lnTo>
                        <a:pt x="565" y="102"/>
                      </a:lnTo>
                      <a:lnTo>
                        <a:pt x="565" y="103"/>
                      </a:lnTo>
                      <a:lnTo>
                        <a:pt x="574" y="109"/>
                      </a:lnTo>
                      <a:lnTo>
                        <a:pt x="574" y="110"/>
                      </a:lnTo>
                      <a:lnTo>
                        <a:pt x="578" y="115"/>
                      </a:lnTo>
                      <a:lnTo>
                        <a:pt x="583" y="121"/>
                      </a:lnTo>
                      <a:lnTo>
                        <a:pt x="582" y="122"/>
                      </a:lnTo>
                      <a:lnTo>
                        <a:pt x="603" y="136"/>
                      </a:lnTo>
                      <a:lnTo>
                        <a:pt x="603" y="139"/>
                      </a:lnTo>
                      <a:lnTo>
                        <a:pt x="617" y="139"/>
                      </a:lnTo>
                      <a:lnTo>
                        <a:pt x="608" y="149"/>
                      </a:lnTo>
                      <a:lnTo>
                        <a:pt x="600" y="160"/>
                      </a:lnTo>
                      <a:lnTo>
                        <a:pt x="592" y="169"/>
                      </a:lnTo>
                      <a:lnTo>
                        <a:pt x="587" y="173"/>
                      </a:lnTo>
                      <a:lnTo>
                        <a:pt x="582" y="176"/>
                      </a:lnTo>
                      <a:lnTo>
                        <a:pt x="574" y="183"/>
                      </a:lnTo>
                      <a:lnTo>
                        <a:pt x="572" y="183"/>
                      </a:lnTo>
                      <a:lnTo>
                        <a:pt x="561" y="193"/>
                      </a:lnTo>
                      <a:lnTo>
                        <a:pt x="560" y="205"/>
                      </a:lnTo>
                      <a:lnTo>
                        <a:pt x="550" y="212"/>
                      </a:lnTo>
                      <a:lnTo>
                        <a:pt x="550" y="219"/>
                      </a:lnTo>
                      <a:lnTo>
                        <a:pt x="550" y="220"/>
                      </a:lnTo>
                      <a:lnTo>
                        <a:pt x="532" y="235"/>
                      </a:lnTo>
                      <a:lnTo>
                        <a:pt x="532" y="238"/>
                      </a:lnTo>
                      <a:lnTo>
                        <a:pt x="506" y="252"/>
                      </a:lnTo>
                      <a:lnTo>
                        <a:pt x="501" y="252"/>
                      </a:lnTo>
                      <a:lnTo>
                        <a:pt x="492" y="259"/>
                      </a:lnTo>
                      <a:lnTo>
                        <a:pt x="488" y="260"/>
                      </a:lnTo>
                      <a:lnTo>
                        <a:pt x="486" y="263"/>
                      </a:lnTo>
                      <a:lnTo>
                        <a:pt x="479" y="264"/>
                      </a:lnTo>
                      <a:lnTo>
                        <a:pt x="467" y="266"/>
                      </a:lnTo>
                      <a:lnTo>
                        <a:pt x="460" y="266"/>
                      </a:lnTo>
                      <a:lnTo>
                        <a:pt x="453" y="267"/>
                      </a:lnTo>
                      <a:lnTo>
                        <a:pt x="443" y="269"/>
                      </a:lnTo>
                      <a:lnTo>
                        <a:pt x="440" y="269"/>
                      </a:lnTo>
                    </a:path>
                  </a:pathLst>
                </a:custGeom>
                <a:solidFill>
                  <a:srgbClr val="A8DAA6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9" name="Freeform 271"/>
                <p:cNvSpPr>
                  <a:spLocks/>
                </p:cNvSpPr>
                <p:nvPr/>
              </p:nvSpPr>
              <p:spPr bwMode="auto">
                <a:xfrm>
                  <a:off x="6441478" y="3382788"/>
                  <a:ext cx="1190625" cy="495300"/>
                </a:xfrm>
                <a:custGeom>
                  <a:avLst/>
                  <a:gdLst>
                    <a:gd name="T0" fmla="*/ 2147483647 w 753"/>
                    <a:gd name="T1" fmla="*/ 2147483647 h 338"/>
                    <a:gd name="T2" fmla="*/ 2147483647 w 753"/>
                    <a:gd name="T3" fmla="*/ 2147483647 h 338"/>
                    <a:gd name="T4" fmla="*/ 2147483647 w 753"/>
                    <a:gd name="T5" fmla="*/ 2147483647 h 338"/>
                    <a:gd name="T6" fmla="*/ 2147483647 w 753"/>
                    <a:gd name="T7" fmla="*/ 2147483647 h 338"/>
                    <a:gd name="T8" fmla="*/ 2147483647 w 753"/>
                    <a:gd name="T9" fmla="*/ 2147483647 h 338"/>
                    <a:gd name="T10" fmla="*/ 2147483647 w 753"/>
                    <a:gd name="T11" fmla="*/ 2147483647 h 338"/>
                    <a:gd name="T12" fmla="*/ 2147483647 w 753"/>
                    <a:gd name="T13" fmla="*/ 2147483647 h 338"/>
                    <a:gd name="T14" fmla="*/ 2147483647 w 753"/>
                    <a:gd name="T15" fmla="*/ 2147483647 h 338"/>
                    <a:gd name="T16" fmla="*/ 2147483647 w 753"/>
                    <a:gd name="T17" fmla="*/ 2147483647 h 338"/>
                    <a:gd name="T18" fmla="*/ 2147483647 w 753"/>
                    <a:gd name="T19" fmla="*/ 2147483647 h 338"/>
                    <a:gd name="T20" fmla="*/ 2147483647 w 753"/>
                    <a:gd name="T21" fmla="*/ 2147483647 h 338"/>
                    <a:gd name="T22" fmla="*/ 2147483647 w 753"/>
                    <a:gd name="T23" fmla="*/ 2147483647 h 338"/>
                    <a:gd name="T24" fmla="*/ 2147483647 w 753"/>
                    <a:gd name="T25" fmla="*/ 2147483647 h 338"/>
                    <a:gd name="T26" fmla="*/ 2147483647 w 753"/>
                    <a:gd name="T27" fmla="*/ 2147483647 h 338"/>
                    <a:gd name="T28" fmla="*/ 2147483647 w 753"/>
                    <a:gd name="T29" fmla="*/ 2147483647 h 338"/>
                    <a:gd name="T30" fmla="*/ 2147483647 w 753"/>
                    <a:gd name="T31" fmla="*/ 2147483647 h 338"/>
                    <a:gd name="T32" fmla="*/ 2147483647 w 753"/>
                    <a:gd name="T33" fmla="*/ 2147483647 h 338"/>
                    <a:gd name="T34" fmla="*/ 2147483647 w 753"/>
                    <a:gd name="T35" fmla="*/ 2147483647 h 338"/>
                    <a:gd name="T36" fmla="*/ 2147483647 w 753"/>
                    <a:gd name="T37" fmla="*/ 2147483647 h 338"/>
                    <a:gd name="T38" fmla="*/ 2147483647 w 753"/>
                    <a:gd name="T39" fmla="*/ 2147483647 h 338"/>
                    <a:gd name="T40" fmla="*/ 2147483647 w 753"/>
                    <a:gd name="T41" fmla="*/ 2147483647 h 338"/>
                    <a:gd name="T42" fmla="*/ 2147483647 w 753"/>
                    <a:gd name="T43" fmla="*/ 2147483647 h 338"/>
                    <a:gd name="T44" fmla="*/ 2147483647 w 753"/>
                    <a:gd name="T45" fmla="*/ 2147483647 h 338"/>
                    <a:gd name="T46" fmla="*/ 2147483647 w 753"/>
                    <a:gd name="T47" fmla="*/ 2147483647 h 338"/>
                    <a:gd name="T48" fmla="*/ 2147483647 w 753"/>
                    <a:gd name="T49" fmla="*/ 2147483647 h 338"/>
                    <a:gd name="T50" fmla="*/ 2147483647 w 753"/>
                    <a:gd name="T51" fmla="*/ 2147483647 h 338"/>
                    <a:gd name="T52" fmla="*/ 2147483647 w 753"/>
                    <a:gd name="T53" fmla="*/ 2147483647 h 338"/>
                    <a:gd name="T54" fmla="*/ 2147483647 w 753"/>
                    <a:gd name="T55" fmla="*/ 2147483647 h 338"/>
                    <a:gd name="T56" fmla="*/ 2147483647 w 753"/>
                    <a:gd name="T57" fmla="*/ 2147483647 h 338"/>
                    <a:gd name="T58" fmla="*/ 2147483647 w 753"/>
                    <a:gd name="T59" fmla="*/ 2147483647 h 338"/>
                    <a:gd name="T60" fmla="*/ 2147483647 w 753"/>
                    <a:gd name="T61" fmla="*/ 2147483647 h 338"/>
                    <a:gd name="T62" fmla="*/ 2147483647 w 753"/>
                    <a:gd name="T63" fmla="*/ 2147483647 h 338"/>
                    <a:gd name="T64" fmla="*/ 2147483647 w 753"/>
                    <a:gd name="T65" fmla="*/ 2147483647 h 338"/>
                    <a:gd name="T66" fmla="*/ 2147483647 w 753"/>
                    <a:gd name="T67" fmla="*/ 2147483647 h 338"/>
                    <a:gd name="T68" fmla="*/ 2147483647 w 753"/>
                    <a:gd name="T69" fmla="*/ 2147483647 h 338"/>
                    <a:gd name="T70" fmla="*/ 2147483647 w 753"/>
                    <a:gd name="T71" fmla="*/ 2147483647 h 338"/>
                    <a:gd name="T72" fmla="*/ 2147483647 w 753"/>
                    <a:gd name="T73" fmla="*/ 2147483647 h 338"/>
                    <a:gd name="T74" fmla="*/ 2147483647 w 753"/>
                    <a:gd name="T75" fmla="*/ 2147483647 h 338"/>
                    <a:gd name="T76" fmla="*/ 2147483647 w 753"/>
                    <a:gd name="T77" fmla="*/ 2147483647 h 338"/>
                    <a:gd name="T78" fmla="*/ 2147483647 w 753"/>
                    <a:gd name="T79" fmla="*/ 2147483647 h 338"/>
                    <a:gd name="T80" fmla="*/ 2147483647 w 753"/>
                    <a:gd name="T81" fmla="*/ 2147483647 h 338"/>
                    <a:gd name="T82" fmla="*/ 2147483647 w 753"/>
                    <a:gd name="T83" fmla="*/ 2147483647 h 338"/>
                    <a:gd name="T84" fmla="*/ 2147483647 w 753"/>
                    <a:gd name="T85" fmla="*/ 2147483647 h 338"/>
                    <a:gd name="T86" fmla="*/ 2147483647 w 753"/>
                    <a:gd name="T87" fmla="*/ 2147483647 h 338"/>
                    <a:gd name="T88" fmla="*/ 2147483647 w 753"/>
                    <a:gd name="T89" fmla="*/ 2147483647 h 338"/>
                    <a:gd name="T90" fmla="*/ 0 w 753"/>
                    <a:gd name="T91" fmla="*/ 2147483647 h 338"/>
                    <a:gd name="T92" fmla="*/ 2147483647 w 753"/>
                    <a:gd name="T93" fmla="*/ 2147483647 h 338"/>
                    <a:gd name="T94" fmla="*/ 2147483647 w 753"/>
                    <a:gd name="T95" fmla="*/ 2147483647 h 338"/>
                    <a:gd name="T96" fmla="*/ 2147483647 w 753"/>
                    <a:gd name="T97" fmla="*/ 2147483647 h 338"/>
                    <a:gd name="T98" fmla="*/ 2147483647 w 753"/>
                    <a:gd name="T99" fmla="*/ 2147483647 h 338"/>
                    <a:gd name="T100" fmla="*/ 2147483647 w 753"/>
                    <a:gd name="T101" fmla="*/ 2147483647 h 338"/>
                    <a:gd name="T102" fmla="*/ 2147483647 w 753"/>
                    <a:gd name="T103" fmla="*/ 2147483647 h 338"/>
                    <a:gd name="T104" fmla="*/ 2147483647 w 753"/>
                    <a:gd name="T105" fmla="*/ 2147483647 h 338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753"/>
                    <a:gd name="T160" fmla="*/ 0 h 338"/>
                    <a:gd name="T161" fmla="*/ 753 w 753"/>
                    <a:gd name="T162" fmla="*/ 338 h 338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753" h="338">
                      <a:moveTo>
                        <a:pt x="146" y="155"/>
                      </a:moveTo>
                      <a:lnTo>
                        <a:pt x="150" y="151"/>
                      </a:lnTo>
                      <a:lnTo>
                        <a:pt x="160" y="146"/>
                      </a:lnTo>
                      <a:lnTo>
                        <a:pt x="163" y="143"/>
                      </a:lnTo>
                      <a:lnTo>
                        <a:pt x="170" y="146"/>
                      </a:lnTo>
                      <a:lnTo>
                        <a:pt x="171" y="147"/>
                      </a:lnTo>
                      <a:lnTo>
                        <a:pt x="175" y="147"/>
                      </a:lnTo>
                      <a:lnTo>
                        <a:pt x="178" y="144"/>
                      </a:lnTo>
                      <a:lnTo>
                        <a:pt x="180" y="144"/>
                      </a:lnTo>
                      <a:lnTo>
                        <a:pt x="185" y="128"/>
                      </a:lnTo>
                      <a:lnTo>
                        <a:pt x="186" y="125"/>
                      </a:lnTo>
                      <a:lnTo>
                        <a:pt x="189" y="121"/>
                      </a:lnTo>
                      <a:lnTo>
                        <a:pt x="199" y="118"/>
                      </a:lnTo>
                      <a:lnTo>
                        <a:pt x="200" y="111"/>
                      </a:lnTo>
                      <a:lnTo>
                        <a:pt x="202" y="98"/>
                      </a:lnTo>
                      <a:lnTo>
                        <a:pt x="202" y="89"/>
                      </a:lnTo>
                      <a:lnTo>
                        <a:pt x="206" y="89"/>
                      </a:lnTo>
                      <a:lnTo>
                        <a:pt x="218" y="87"/>
                      </a:lnTo>
                      <a:lnTo>
                        <a:pt x="221" y="87"/>
                      </a:lnTo>
                      <a:lnTo>
                        <a:pt x="229" y="86"/>
                      </a:lnTo>
                      <a:lnTo>
                        <a:pt x="232" y="84"/>
                      </a:lnTo>
                      <a:lnTo>
                        <a:pt x="254" y="82"/>
                      </a:lnTo>
                      <a:lnTo>
                        <a:pt x="267" y="80"/>
                      </a:lnTo>
                      <a:lnTo>
                        <a:pt x="270" y="80"/>
                      </a:lnTo>
                      <a:lnTo>
                        <a:pt x="271" y="80"/>
                      </a:lnTo>
                      <a:lnTo>
                        <a:pt x="272" y="80"/>
                      </a:lnTo>
                      <a:lnTo>
                        <a:pt x="274" y="80"/>
                      </a:lnTo>
                      <a:lnTo>
                        <a:pt x="278" y="79"/>
                      </a:lnTo>
                      <a:lnTo>
                        <a:pt x="283" y="77"/>
                      </a:lnTo>
                      <a:lnTo>
                        <a:pt x="292" y="77"/>
                      </a:lnTo>
                      <a:lnTo>
                        <a:pt x="296" y="76"/>
                      </a:lnTo>
                      <a:lnTo>
                        <a:pt x="301" y="76"/>
                      </a:lnTo>
                      <a:lnTo>
                        <a:pt x="306" y="75"/>
                      </a:lnTo>
                      <a:lnTo>
                        <a:pt x="318" y="73"/>
                      </a:lnTo>
                      <a:lnTo>
                        <a:pt x="333" y="72"/>
                      </a:lnTo>
                      <a:lnTo>
                        <a:pt x="340" y="71"/>
                      </a:lnTo>
                      <a:lnTo>
                        <a:pt x="342" y="71"/>
                      </a:lnTo>
                      <a:lnTo>
                        <a:pt x="344" y="69"/>
                      </a:lnTo>
                      <a:lnTo>
                        <a:pt x="354" y="68"/>
                      </a:lnTo>
                      <a:lnTo>
                        <a:pt x="368" y="65"/>
                      </a:lnTo>
                      <a:lnTo>
                        <a:pt x="375" y="64"/>
                      </a:lnTo>
                      <a:lnTo>
                        <a:pt x="380" y="64"/>
                      </a:lnTo>
                      <a:lnTo>
                        <a:pt x="385" y="62"/>
                      </a:lnTo>
                      <a:lnTo>
                        <a:pt x="397" y="61"/>
                      </a:lnTo>
                      <a:lnTo>
                        <a:pt x="407" y="58"/>
                      </a:lnTo>
                      <a:lnTo>
                        <a:pt x="409" y="58"/>
                      </a:lnTo>
                      <a:lnTo>
                        <a:pt x="416" y="57"/>
                      </a:lnTo>
                      <a:lnTo>
                        <a:pt x="443" y="51"/>
                      </a:lnTo>
                      <a:lnTo>
                        <a:pt x="444" y="51"/>
                      </a:lnTo>
                      <a:lnTo>
                        <a:pt x="445" y="51"/>
                      </a:lnTo>
                      <a:lnTo>
                        <a:pt x="447" y="51"/>
                      </a:lnTo>
                      <a:lnTo>
                        <a:pt x="450" y="50"/>
                      </a:lnTo>
                      <a:lnTo>
                        <a:pt x="451" y="50"/>
                      </a:lnTo>
                      <a:lnTo>
                        <a:pt x="459" y="48"/>
                      </a:lnTo>
                      <a:lnTo>
                        <a:pt x="470" y="47"/>
                      </a:lnTo>
                      <a:lnTo>
                        <a:pt x="473" y="45"/>
                      </a:lnTo>
                      <a:lnTo>
                        <a:pt x="477" y="44"/>
                      </a:lnTo>
                      <a:lnTo>
                        <a:pt x="480" y="44"/>
                      </a:lnTo>
                      <a:lnTo>
                        <a:pt x="484" y="43"/>
                      </a:lnTo>
                      <a:lnTo>
                        <a:pt x="491" y="41"/>
                      </a:lnTo>
                      <a:lnTo>
                        <a:pt x="494" y="41"/>
                      </a:lnTo>
                      <a:lnTo>
                        <a:pt x="509" y="38"/>
                      </a:lnTo>
                      <a:lnTo>
                        <a:pt x="512" y="37"/>
                      </a:lnTo>
                      <a:lnTo>
                        <a:pt x="516" y="37"/>
                      </a:lnTo>
                      <a:lnTo>
                        <a:pt x="520" y="36"/>
                      </a:lnTo>
                      <a:lnTo>
                        <a:pt x="526" y="34"/>
                      </a:lnTo>
                      <a:lnTo>
                        <a:pt x="529" y="34"/>
                      </a:lnTo>
                      <a:lnTo>
                        <a:pt x="533" y="33"/>
                      </a:lnTo>
                      <a:lnTo>
                        <a:pt x="548" y="30"/>
                      </a:lnTo>
                      <a:lnTo>
                        <a:pt x="551" y="30"/>
                      </a:lnTo>
                      <a:lnTo>
                        <a:pt x="571" y="25"/>
                      </a:lnTo>
                      <a:lnTo>
                        <a:pt x="576" y="25"/>
                      </a:lnTo>
                      <a:lnTo>
                        <a:pt x="583" y="23"/>
                      </a:lnTo>
                      <a:lnTo>
                        <a:pt x="585" y="23"/>
                      </a:lnTo>
                      <a:lnTo>
                        <a:pt x="588" y="22"/>
                      </a:lnTo>
                      <a:lnTo>
                        <a:pt x="603" y="18"/>
                      </a:lnTo>
                      <a:lnTo>
                        <a:pt x="606" y="18"/>
                      </a:lnTo>
                      <a:lnTo>
                        <a:pt x="617" y="15"/>
                      </a:lnTo>
                      <a:lnTo>
                        <a:pt x="635" y="11"/>
                      </a:lnTo>
                      <a:lnTo>
                        <a:pt x="638" y="11"/>
                      </a:lnTo>
                      <a:lnTo>
                        <a:pt x="639" y="11"/>
                      </a:lnTo>
                      <a:lnTo>
                        <a:pt x="649" y="8"/>
                      </a:lnTo>
                      <a:lnTo>
                        <a:pt x="652" y="8"/>
                      </a:lnTo>
                      <a:lnTo>
                        <a:pt x="655" y="6"/>
                      </a:lnTo>
                      <a:lnTo>
                        <a:pt x="657" y="6"/>
                      </a:lnTo>
                      <a:lnTo>
                        <a:pt x="659" y="6"/>
                      </a:lnTo>
                      <a:lnTo>
                        <a:pt x="670" y="4"/>
                      </a:lnTo>
                      <a:lnTo>
                        <a:pt x="679" y="1"/>
                      </a:lnTo>
                      <a:lnTo>
                        <a:pt x="691" y="0"/>
                      </a:lnTo>
                      <a:lnTo>
                        <a:pt x="693" y="4"/>
                      </a:lnTo>
                      <a:lnTo>
                        <a:pt x="706" y="32"/>
                      </a:lnTo>
                      <a:lnTo>
                        <a:pt x="747" y="90"/>
                      </a:lnTo>
                      <a:lnTo>
                        <a:pt x="752" y="132"/>
                      </a:lnTo>
                      <a:lnTo>
                        <a:pt x="732" y="142"/>
                      </a:lnTo>
                      <a:lnTo>
                        <a:pt x="714" y="161"/>
                      </a:lnTo>
                      <a:lnTo>
                        <a:pt x="695" y="186"/>
                      </a:lnTo>
                      <a:lnTo>
                        <a:pt x="679" y="218"/>
                      </a:lnTo>
                      <a:lnTo>
                        <a:pt x="671" y="214"/>
                      </a:lnTo>
                      <a:lnTo>
                        <a:pt x="659" y="214"/>
                      </a:lnTo>
                      <a:lnTo>
                        <a:pt x="630" y="226"/>
                      </a:lnTo>
                      <a:lnTo>
                        <a:pt x="620" y="235"/>
                      </a:lnTo>
                      <a:lnTo>
                        <a:pt x="599" y="256"/>
                      </a:lnTo>
                      <a:lnTo>
                        <a:pt x="585" y="275"/>
                      </a:lnTo>
                      <a:lnTo>
                        <a:pt x="583" y="279"/>
                      </a:lnTo>
                      <a:lnTo>
                        <a:pt x="574" y="317"/>
                      </a:lnTo>
                      <a:lnTo>
                        <a:pt x="573" y="324"/>
                      </a:lnTo>
                      <a:lnTo>
                        <a:pt x="558" y="323"/>
                      </a:lnTo>
                      <a:lnTo>
                        <a:pt x="537" y="328"/>
                      </a:lnTo>
                      <a:lnTo>
                        <a:pt x="523" y="337"/>
                      </a:lnTo>
                      <a:lnTo>
                        <a:pt x="520" y="334"/>
                      </a:lnTo>
                      <a:lnTo>
                        <a:pt x="513" y="330"/>
                      </a:lnTo>
                      <a:lnTo>
                        <a:pt x="511" y="328"/>
                      </a:lnTo>
                      <a:lnTo>
                        <a:pt x="488" y="311"/>
                      </a:lnTo>
                      <a:lnTo>
                        <a:pt x="473" y="302"/>
                      </a:lnTo>
                      <a:lnTo>
                        <a:pt x="468" y="298"/>
                      </a:lnTo>
                      <a:lnTo>
                        <a:pt x="447" y="282"/>
                      </a:lnTo>
                      <a:lnTo>
                        <a:pt x="440" y="277"/>
                      </a:lnTo>
                      <a:lnTo>
                        <a:pt x="429" y="268"/>
                      </a:lnTo>
                      <a:lnTo>
                        <a:pt x="427" y="268"/>
                      </a:lnTo>
                      <a:lnTo>
                        <a:pt x="427" y="267"/>
                      </a:lnTo>
                      <a:lnTo>
                        <a:pt x="412" y="257"/>
                      </a:lnTo>
                      <a:lnTo>
                        <a:pt x="405" y="253"/>
                      </a:lnTo>
                      <a:lnTo>
                        <a:pt x="404" y="253"/>
                      </a:lnTo>
                      <a:lnTo>
                        <a:pt x="400" y="253"/>
                      </a:lnTo>
                      <a:lnTo>
                        <a:pt x="389" y="256"/>
                      </a:lnTo>
                      <a:lnTo>
                        <a:pt x="383" y="256"/>
                      </a:lnTo>
                      <a:lnTo>
                        <a:pt x="378" y="257"/>
                      </a:lnTo>
                      <a:lnTo>
                        <a:pt x="354" y="260"/>
                      </a:lnTo>
                      <a:lnTo>
                        <a:pt x="348" y="261"/>
                      </a:lnTo>
                      <a:lnTo>
                        <a:pt x="337" y="263"/>
                      </a:lnTo>
                      <a:lnTo>
                        <a:pt x="329" y="265"/>
                      </a:lnTo>
                      <a:lnTo>
                        <a:pt x="308" y="267"/>
                      </a:lnTo>
                      <a:lnTo>
                        <a:pt x="307" y="256"/>
                      </a:lnTo>
                      <a:lnTo>
                        <a:pt x="301" y="249"/>
                      </a:lnTo>
                      <a:lnTo>
                        <a:pt x="300" y="247"/>
                      </a:lnTo>
                      <a:lnTo>
                        <a:pt x="297" y="245"/>
                      </a:lnTo>
                      <a:lnTo>
                        <a:pt x="294" y="242"/>
                      </a:lnTo>
                      <a:lnTo>
                        <a:pt x="286" y="243"/>
                      </a:lnTo>
                      <a:lnTo>
                        <a:pt x="281" y="236"/>
                      </a:lnTo>
                      <a:lnTo>
                        <a:pt x="282" y="236"/>
                      </a:lnTo>
                      <a:lnTo>
                        <a:pt x="272" y="236"/>
                      </a:lnTo>
                      <a:lnTo>
                        <a:pt x="263" y="238"/>
                      </a:lnTo>
                      <a:lnTo>
                        <a:pt x="256" y="239"/>
                      </a:lnTo>
                      <a:lnTo>
                        <a:pt x="253" y="239"/>
                      </a:lnTo>
                      <a:lnTo>
                        <a:pt x="242" y="240"/>
                      </a:lnTo>
                      <a:lnTo>
                        <a:pt x="220" y="243"/>
                      </a:lnTo>
                      <a:lnTo>
                        <a:pt x="218" y="243"/>
                      </a:lnTo>
                      <a:lnTo>
                        <a:pt x="209" y="243"/>
                      </a:lnTo>
                      <a:lnTo>
                        <a:pt x="200" y="245"/>
                      </a:lnTo>
                      <a:lnTo>
                        <a:pt x="192" y="246"/>
                      </a:lnTo>
                      <a:lnTo>
                        <a:pt x="186" y="246"/>
                      </a:lnTo>
                      <a:lnTo>
                        <a:pt x="180" y="247"/>
                      </a:lnTo>
                      <a:lnTo>
                        <a:pt x="178" y="247"/>
                      </a:lnTo>
                      <a:lnTo>
                        <a:pt x="177" y="247"/>
                      </a:lnTo>
                      <a:lnTo>
                        <a:pt x="167" y="250"/>
                      </a:lnTo>
                      <a:lnTo>
                        <a:pt x="156" y="254"/>
                      </a:lnTo>
                      <a:lnTo>
                        <a:pt x="149" y="259"/>
                      </a:lnTo>
                      <a:lnTo>
                        <a:pt x="142" y="260"/>
                      </a:lnTo>
                      <a:lnTo>
                        <a:pt x="139" y="261"/>
                      </a:lnTo>
                      <a:lnTo>
                        <a:pt x="134" y="268"/>
                      </a:lnTo>
                      <a:lnTo>
                        <a:pt x="126" y="270"/>
                      </a:lnTo>
                      <a:lnTo>
                        <a:pt x="123" y="271"/>
                      </a:lnTo>
                      <a:lnTo>
                        <a:pt x="114" y="275"/>
                      </a:lnTo>
                      <a:lnTo>
                        <a:pt x="113" y="277"/>
                      </a:lnTo>
                      <a:lnTo>
                        <a:pt x="106" y="279"/>
                      </a:lnTo>
                      <a:lnTo>
                        <a:pt x="99" y="281"/>
                      </a:lnTo>
                      <a:lnTo>
                        <a:pt x="87" y="284"/>
                      </a:lnTo>
                      <a:lnTo>
                        <a:pt x="73" y="286"/>
                      </a:lnTo>
                      <a:lnTo>
                        <a:pt x="72" y="286"/>
                      </a:lnTo>
                      <a:lnTo>
                        <a:pt x="67" y="286"/>
                      </a:lnTo>
                      <a:lnTo>
                        <a:pt x="60" y="288"/>
                      </a:lnTo>
                      <a:lnTo>
                        <a:pt x="60" y="289"/>
                      </a:lnTo>
                      <a:lnTo>
                        <a:pt x="34" y="292"/>
                      </a:lnTo>
                      <a:lnTo>
                        <a:pt x="33" y="292"/>
                      </a:lnTo>
                      <a:lnTo>
                        <a:pt x="27" y="293"/>
                      </a:lnTo>
                      <a:lnTo>
                        <a:pt x="18" y="293"/>
                      </a:lnTo>
                      <a:lnTo>
                        <a:pt x="6" y="296"/>
                      </a:lnTo>
                      <a:lnTo>
                        <a:pt x="1" y="296"/>
                      </a:lnTo>
                      <a:lnTo>
                        <a:pt x="1" y="295"/>
                      </a:lnTo>
                      <a:lnTo>
                        <a:pt x="0" y="282"/>
                      </a:lnTo>
                      <a:lnTo>
                        <a:pt x="0" y="272"/>
                      </a:lnTo>
                      <a:lnTo>
                        <a:pt x="4" y="267"/>
                      </a:lnTo>
                      <a:lnTo>
                        <a:pt x="16" y="265"/>
                      </a:lnTo>
                      <a:lnTo>
                        <a:pt x="22" y="260"/>
                      </a:lnTo>
                      <a:lnTo>
                        <a:pt x="22" y="250"/>
                      </a:lnTo>
                      <a:lnTo>
                        <a:pt x="22" y="245"/>
                      </a:lnTo>
                      <a:lnTo>
                        <a:pt x="24" y="240"/>
                      </a:lnTo>
                      <a:lnTo>
                        <a:pt x="31" y="233"/>
                      </a:lnTo>
                      <a:lnTo>
                        <a:pt x="41" y="226"/>
                      </a:lnTo>
                      <a:lnTo>
                        <a:pt x="49" y="225"/>
                      </a:lnTo>
                      <a:lnTo>
                        <a:pt x="51" y="225"/>
                      </a:lnTo>
                      <a:lnTo>
                        <a:pt x="63" y="224"/>
                      </a:lnTo>
                      <a:lnTo>
                        <a:pt x="83" y="207"/>
                      </a:lnTo>
                      <a:lnTo>
                        <a:pt x="81" y="204"/>
                      </a:lnTo>
                      <a:lnTo>
                        <a:pt x="92" y="197"/>
                      </a:lnTo>
                      <a:lnTo>
                        <a:pt x="102" y="194"/>
                      </a:lnTo>
                      <a:lnTo>
                        <a:pt x="105" y="192"/>
                      </a:lnTo>
                      <a:lnTo>
                        <a:pt x="109" y="182"/>
                      </a:lnTo>
                      <a:lnTo>
                        <a:pt x="109" y="181"/>
                      </a:lnTo>
                      <a:lnTo>
                        <a:pt x="109" y="175"/>
                      </a:lnTo>
                      <a:lnTo>
                        <a:pt x="119" y="168"/>
                      </a:lnTo>
                      <a:lnTo>
                        <a:pt x="130" y="158"/>
                      </a:lnTo>
                      <a:lnTo>
                        <a:pt x="132" y="161"/>
                      </a:lnTo>
                      <a:lnTo>
                        <a:pt x="131" y="165"/>
                      </a:lnTo>
                      <a:lnTo>
                        <a:pt x="142" y="167"/>
                      </a:lnTo>
                      <a:lnTo>
                        <a:pt x="142" y="165"/>
                      </a:lnTo>
                      <a:lnTo>
                        <a:pt x="144" y="162"/>
                      </a:lnTo>
                      <a:lnTo>
                        <a:pt x="146" y="155"/>
                      </a:lnTo>
                    </a:path>
                  </a:pathLst>
                </a:custGeom>
                <a:solidFill>
                  <a:srgbClr val="E7E6E6">
                    <a:lumMod val="75000"/>
                  </a:srgbClr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0" name="Freeform 272" descr="70%"/>
                <p:cNvSpPr>
                  <a:spLocks/>
                </p:cNvSpPr>
                <p:nvPr/>
              </p:nvSpPr>
              <p:spPr bwMode="auto">
                <a:xfrm>
                  <a:off x="6581178" y="3730450"/>
                  <a:ext cx="688975" cy="488950"/>
                </a:xfrm>
                <a:custGeom>
                  <a:avLst/>
                  <a:gdLst>
                    <a:gd name="T0" fmla="*/ 200686532 w 435"/>
                    <a:gd name="T1" fmla="*/ 336189912 h 332"/>
                    <a:gd name="T2" fmla="*/ 288487313 w 435"/>
                    <a:gd name="T3" fmla="*/ 388245487 h 332"/>
                    <a:gd name="T4" fmla="*/ 316081150 w 435"/>
                    <a:gd name="T5" fmla="*/ 407765189 h 332"/>
                    <a:gd name="T6" fmla="*/ 336150115 w 435"/>
                    <a:gd name="T7" fmla="*/ 416441102 h 332"/>
                    <a:gd name="T8" fmla="*/ 388830554 w 435"/>
                    <a:gd name="T9" fmla="*/ 488017760 h 332"/>
                    <a:gd name="T10" fmla="*/ 423950946 w 435"/>
                    <a:gd name="T11" fmla="*/ 511876154 h 332"/>
                    <a:gd name="T12" fmla="*/ 479138620 w 435"/>
                    <a:gd name="T13" fmla="*/ 531395856 h 332"/>
                    <a:gd name="T14" fmla="*/ 514258913 w 435"/>
                    <a:gd name="T15" fmla="*/ 618154994 h 332"/>
                    <a:gd name="T16" fmla="*/ 544363152 w 435"/>
                    <a:gd name="T17" fmla="*/ 629000255 h 332"/>
                    <a:gd name="T18" fmla="*/ 581990680 w 435"/>
                    <a:gd name="T19" fmla="*/ 709251353 h 332"/>
                    <a:gd name="T20" fmla="*/ 649722447 w 435"/>
                    <a:gd name="T21" fmla="*/ 743955008 h 332"/>
                    <a:gd name="T22" fmla="*/ 677317868 w 435"/>
                    <a:gd name="T23" fmla="*/ 715759393 h 332"/>
                    <a:gd name="T24" fmla="*/ 654740084 w 435"/>
                    <a:gd name="T25" fmla="*/ 661534563 h 332"/>
                    <a:gd name="T26" fmla="*/ 735014360 w 435"/>
                    <a:gd name="T27" fmla="*/ 642013389 h 332"/>
                    <a:gd name="T28" fmla="*/ 740031997 w 435"/>
                    <a:gd name="T29" fmla="*/ 618154994 h 332"/>
                    <a:gd name="T30" fmla="*/ 752574507 w 435"/>
                    <a:gd name="T31" fmla="*/ 618154994 h 332"/>
                    <a:gd name="T32" fmla="*/ 822815092 w 435"/>
                    <a:gd name="T33" fmla="*/ 574775425 h 332"/>
                    <a:gd name="T34" fmla="*/ 898073513 w 435"/>
                    <a:gd name="T35" fmla="*/ 488017760 h 332"/>
                    <a:gd name="T36" fmla="*/ 955770006 w 435"/>
                    <a:gd name="T37" fmla="*/ 427286363 h 332"/>
                    <a:gd name="T38" fmla="*/ 993399117 w 435"/>
                    <a:gd name="T39" fmla="*/ 310162170 h 332"/>
                    <a:gd name="T40" fmla="*/ 1081199849 w 435"/>
                    <a:gd name="T41" fmla="*/ 221235158 h 332"/>
                    <a:gd name="T42" fmla="*/ 1048588375 w 435"/>
                    <a:gd name="T43" fmla="*/ 203883331 h 332"/>
                    <a:gd name="T44" fmla="*/ 940718678 w 435"/>
                    <a:gd name="T45" fmla="*/ 136645321 h 332"/>
                    <a:gd name="T46" fmla="*/ 842884255 w 435"/>
                    <a:gd name="T47" fmla="*/ 67237987 h 332"/>
                    <a:gd name="T48" fmla="*/ 840375437 w 435"/>
                    <a:gd name="T49" fmla="*/ 65068640 h 332"/>
                    <a:gd name="T50" fmla="*/ 780169927 w 435"/>
                    <a:gd name="T51" fmla="*/ 34703667 h 332"/>
                    <a:gd name="T52" fmla="*/ 727489488 w 435"/>
                    <a:gd name="T53" fmla="*/ 41210234 h 332"/>
                    <a:gd name="T54" fmla="*/ 642197575 w 435"/>
                    <a:gd name="T55" fmla="*/ 52055506 h 332"/>
                    <a:gd name="T56" fmla="*/ 544363152 w 435"/>
                    <a:gd name="T57" fmla="*/ 65068640 h 332"/>
                    <a:gd name="T58" fmla="*/ 526803006 w 435"/>
                    <a:gd name="T59" fmla="*/ 23858401 h 332"/>
                    <a:gd name="T60" fmla="*/ 491682713 w 435"/>
                    <a:gd name="T61" fmla="*/ 13013140 h 332"/>
                    <a:gd name="T62" fmla="*/ 459071239 w 435"/>
                    <a:gd name="T63" fmla="*/ 0 h 332"/>
                    <a:gd name="T64" fmla="*/ 408899519 w 435"/>
                    <a:gd name="T65" fmla="*/ 4337222 h 332"/>
                    <a:gd name="T66" fmla="*/ 321098787 w 435"/>
                    <a:gd name="T67" fmla="*/ 13013140 h 332"/>
                    <a:gd name="T68" fmla="*/ 255875839 w 435"/>
                    <a:gd name="T69" fmla="*/ 19521180 h 332"/>
                    <a:gd name="T70" fmla="*/ 220755546 w 435"/>
                    <a:gd name="T71" fmla="*/ 23858401 h 332"/>
                    <a:gd name="T72" fmla="*/ 165566239 w 435"/>
                    <a:gd name="T73" fmla="*/ 39040887 h 332"/>
                    <a:gd name="T74" fmla="*/ 122921074 w 435"/>
                    <a:gd name="T75" fmla="*/ 52055506 h 332"/>
                    <a:gd name="T76" fmla="*/ 82783120 w 435"/>
                    <a:gd name="T77" fmla="*/ 73744554 h 332"/>
                    <a:gd name="T78" fmla="*/ 40137942 w 435"/>
                    <a:gd name="T79" fmla="*/ 97602972 h 332"/>
                    <a:gd name="T80" fmla="*/ 0 w 435"/>
                    <a:gd name="T81" fmla="*/ 173516850 h 332"/>
                    <a:gd name="T82" fmla="*/ 50171633 w 435"/>
                    <a:gd name="T83" fmla="*/ 203883331 h 332"/>
                    <a:gd name="T84" fmla="*/ 75258248 w 435"/>
                    <a:gd name="T85" fmla="*/ 219065812 h 332"/>
                    <a:gd name="T86" fmla="*/ 112885800 w 435"/>
                    <a:gd name="T87" fmla="*/ 219065812 h 332"/>
                    <a:gd name="T88" fmla="*/ 148006093 w 435"/>
                    <a:gd name="T89" fmla="*/ 260276034 h 332"/>
                    <a:gd name="T90" fmla="*/ 168075058 w 435"/>
                    <a:gd name="T91" fmla="*/ 299316910 h 332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435"/>
                    <a:gd name="T139" fmla="*/ 0 h 332"/>
                    <a:gd name="T140" fmla="*/ 435 w 435"/>
                    <a:gd name="T141" fmla="*/ 332 h 332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435" h="332">
                      <a:moveTo>
                        <a:pt x="76" y="144"/>
                      </a:moveTo>
                      <a:lnTo>
                        <a:pt x="77" y="144"/>
                      </a:lnTo>
                      <a:lnTo>
                        <a:pt x="80" y="149"/>
                      </a:lnTo>
                      <a:lnTo>
                        <a:pt x="98" y="159"/>
                      </a:lnTo>
                      <a:lnTo>
                        <a:pt x="110" y="166"/>
                      </a:lnTo>
                      <a:lnTo>
                        <a:pt x="115" y="173"/>
                      </a:lnTo>
                      <a:lnTo>
                        <a:pt x="119" y="180"/>
                      </a:lnTo>
                      <a:lnTo>
                        <a:pt x="124" y="182"/>
                      </a:lnTo>
                      <a:lnTo>
                        <a:pt x="126" y="182"/>
                      </a:lnTo>
                      <a:lnTo>
                        <a:pt x="133" y="185"/>
                      </a:lnTo>
                      <a:lnTo>
                        <a:pt x="133" y="186"/>
                      </a:lnTo>
                      <a:lnTo>
                        <a:pt x="134" y="186"/>
                      </a:lnTo>
                      <a:lnTo>
                        <a:pt x="145" y="203"/>
                      </a:lnTo>
                      <a:lnTo>
                        <a:pt x="152" y="209"/>
                      </a:lnTo>
                      <a:lnTo>
                        <a:pt x="155" y="216"/>
                      </a:lnTo>
                      <a:lnTo>
                        <a:pt x="165" y="220"/>
                      </a:lnTo>
                      <a:lnTo>
                        <a:pt x="166" y="224"/>
                      </a:lnTo>
                      <a:lnTo>
                        <a:pt x="169" y="227"/>
                      </a:lnTo>
                      <a:lnTo>
                        <a:pt x="178" y="229"/>
                      </a:lnTo>
                      <a:lnTo>
                        <a:pt x="185" y="234"/>
                      </a:lnTo>
                      <a:lnTo>
                        <a:pt x="191" y="236"/>
                      </a:lnTo>
                      <a:lnTo>
                        <a:pt x="191" y="245"/>
                      </a:lnTo>
                      <a:lnTo>
                        <a:pt x="203" y="263"/>
                      </a:lnTo>
                      <a:lnTo>
                        <a:pt x="205" y="276"/>
                      </a:lnTo>
                      <a:lnTo>
                        <a:pt x="207" y="279"/>
                      </a:lnTo>
                      <a:lnTo>
                        <a:pt x="209" y="279"/>
                      </a:lnTo>
                      <a:lnTo>
                        <a:pt x="217" y="281"/>
                      </a:lnTo>
                      <a:lnTo>
                        <a:pt x="235" y="306"/>
                      </a:lnTo>
                      <a:lnTo>
                        <a:pt x="235" y="312"/>
                      </a:lnTo>
                      <a:lnTo>
                        <a:pt x="235" y="315"/>
                      </a:lnTo>
                      <a:lnTo>
                        <a:pt x="241" y="326"/>
                      </a:lnTo>
                      <a:lnTo>
                        <a:pt x="250" y="326"/>
                      </a:lnTo>
                      <a:lnTo>
                        <a:pt x="262" y="331"/>
                      </a:lnTo>
                      <a:lnTo>
                        <a:pt x="262" y="326"/>
                      </a:lnTo>
                      <a:lnTo>
                        <a:pt x="273" y="318"/>
                      </a:lnTo>
                      <a:lnTo>
                        <a:pt x="278" y="308"/>
                      </a:lnTo>
                      <a:lnTo>
                        <a:pt x="270" y="304"/>
                      </a:lnTo>
                      <a:lnTo>
                        <a:pt x="264" y="293"/>
                      </a:lnTo>
                      <a:lnTo>
                        <a:pt x="281" y="304"/>
                      </a:lnTo>
                      <a:lnTo>
                        <a:pt x="292" y="297"/>
                      </a:lnTo>
                      <a:lnTo>
                        <a:pt x="296" y="286"/>
                      </a:lnTo>
                      <a:lnTo>
                        <a:pt x="287" y="275"/>
                      </a:lnTo>
                      <a:lnTo>
                        <a:pt x="293" y="275"/>
                      </a:lnTo>
                      <a:lnTo>
                        <a:pt x="298" y="276"/>
                      </a:lnTo>
                      <a:lnTo>
                        <a:pt x="300" y="274"/>
                      </a:lnTo>
                      <a:lnTo>
                        <a:pt x="302" y="274"/>
                      </a:lnTo>
                      <a:lnTo>
                        <a:pt x="303" y="276"/>
                      </a:lnTo>
                      <a:lnTo>
                        <a:pt x="306" y="272"/>
                      </a:lnTo>
                      <a:lnTo>
                        <a:pt x="318" y="261"/>
                      </a:lnTo>
                      <a:lnTo>
                        <a:pt x="331" y="256"/>
                      </a:lnTo>
                      <a:lnTo>
                        <a:pt x="338" y="239"/>
                      </a:lnTo>
                      <a:lnTo>
                        <a:pt x="350" y="232"/>
                      </a:lnTo>
                      <a:lnTo>
                        <a:pt x="361" y="216"/>
                      </a:lnTo>
                      <a:lnTo>
                        <a:pt x="360" y="207"/>
                      </a:lnTo>
                      <a:lnTo>
                        <a:pt x="378" y="203"/>
                      </a:lnTo>
                      <a:lnTo>
                        <a:pt x="384" y="191"/>
                      </a:lnTo>
                      <a:lnTo>
                        <a:pt x="386" y="189"/>
                      </a:lnTo>
                      <a:lnTo>
                        <a:pt x="391" y="162"/>
                      </a:lnTo>
                      <a:lnTo>
                        <a:pt x="399" y="137"/>
                      </a:lnTo>
                      <a:lnTo>
                        <a:pt x="413" y="114"/>
                      </a:lnTo>
                      <a:lnTo>
                        <a:pt x="417" y="110"/>
                      </a:lnTo>
                      <a:lnTo>
                        <a:pt x="434" y="99"/>
                      </a:lnTo>
                      <a:lnTo>
                        <a:pt x="431" y="96"/>
                      </a:lnTo>
                      <a:lnTo>
                        <a:pt x="424" y="92"/>
                      </a:lnTo>
                      <a:lnTo>
                        <a:pt x="421" y="91"/>
                      </a:lnTo>
                      <a:lnTo>
                        <a:pt x="399" y="74"/>
                      </a:lnTo>
                      <a:lnTo>
                        <a:pt x="384" y="65"/>
                      </a:lnTo>
                      <a:lnTo>
                        <a:pt x="378" y="60"/>
                      </a:lnTo>
                      <a:lnTo>
                        <a:pt x="357" y="45"/>
                      </a:lnTo>
                      <a:lnTo>
                        <a:pt x="350" y="40"/>
                      </a:lnTo>
                      <a:lnTo>
                        <a:pt x="339" y="31"/>
                      </a:lnTo>
                      <a:lnTo>
                        <a:pt x="338" y="31"/>
                      </a:lnTo>
                      <a:lnTo>
                        <a:pt x="338" y="30"/>
                      </a:lnTo>
                      <a:lnTo>
                        <a:pt x="323" y="20"/>
                      </a:lnTo>
                      <a:lnTo>
                        <a:pt x="316" y="16"/>
                      </a:lnTo>
                      <a:lnTo>
                        <a:pt x="314" y="16"/>
                      </a:lnTo>
                      <a:lnTo>
                        <a:pt x="310" y="16"/>
                      </a:lnTo>
                      <a:lnTo>
                        <a:pt x="299" y="19"/>
                      </a:lnTo>
                      <a:lnTo>
                        <a:pt x="293" y="19"/>
                      </a:lnTo>
                      <a:lnTo>
                        <a:pt x="288" y="20"/>
                      </a:lnTo>
                      <a:lnTo>
                        <a:pt x="264" y="23"/>
                      </a:lnTo>
                      <a:lnTo>
                        <a:pt x="259" y="24"/>
                      </a:lnTo>
                      <a:lnTo>
                        <a:pt x="248" y="26"/>
                      </a:lnTo>
                      <a:lnTo>
                        <a:pt x="239" y="29"/>
                      </a:lnTo>
                      <a:lnTo>
                        <a:pt x="219" y="30"/>
                      </a:lnTo>
                      <a:lnTo>
                        <a:pt x="217" y="19"/>
                      </a:lnTo>
                      <a:lnTo>
                        <a:pt x="212" y="12"/>
                      </a:lnTo>
                      <a:lnTo>
                        <a:pt x="210" y="11"/>
                      </a:lnTo>
                      <a:lnTo>
                        <a:pt x="207" y="8"/>
                      </a:lnTo>
                      <a:lnTo>
                        <a:pt x="205" y="5"/>
                      </a:lnTo>
                      <a:lnTo>
                        <a:pt x="196" y="6"/>
                      </a:lnTo>
                      <a:lnTo>
                        <a:pt x="191" y="0"/>
                      </a:lnTo>
                      <a:lnTo>
                        <a:pt x="192" y="0"/>
                      </a:lnTo>
                      <a:lnTo>
                        <a:pt x="183" y="0"/>
                      </a:lnTo>
                      <a:lnTo>
                        <a:pt x="173" y="1"/>
                      </a:lnTo>
                      <a:lnTo>
                        <a:pt x="166" y="2"/>
                      </a:lnTo>
                      <a:lnTo>
                        <a:pt x="163" y="2"/>
                      </a:lnTo>
                      <a:lnTo>
                        <a:pt x="152" y="4"/>
                      </a:lnTo>
                      <a:lnTo>
                        <a:pt x="130" y="6"/>
                      </a:lnTo>
                      <a:lnTo>
                        <a:pt x="128" y="6"/>
                      </a:lnTo>
                      <a:lnTo>
                        <a:pt x="119" y="6"/>
                      </a:lnTo>
                      <a:lnTo>
                        <a:pt x="110" y="8"/>
                      </a:lnTo>
                      <a:lnTo>
                        <a:pt x="102" y="9"/>
                      </a:lnTo>
                      <a:lnTo>
                        <a:pt x="97" y="9"/>
                      </a:lnTo>
                      <a:lnTo>
                        <a:pt x="90" y="11"/>
                      </a:lnTo>
                      <a:lnTo>
                        <a:pt x="88" y="11"/>
                      </a:lnTo>
                      <a:lnTo>
                        <a:pt x="87" y="11"/>
                      </a:lnTo>
                      <a:lnTo>
                        <a:pt x="77" y="13"/>
                      </a:lnTo>
                      <a:lnTo>
                        <a:pt x="66" y="18"/>
                      </a:lnTo>
                      <a:lnTo>
                        <a:pt x="59" y="22"/>
                      </a:lnTo>
                      <a:lnTo>
                        <a:pt x="52" y="23"/>
                      </a:lnTo>
                      <a:lnTo>
                        <a:pt x="49" y="24"/>
                      </a:lnTo>
                      <a:lnTo>
                        <a:pt x="44" y="31"/>
                      </a:lnTo>
                      <a:lnTo>
                        <a:pt x="36" y="33"/>
                      </a:lnTo>
                      <a:lnTo>
                        <a:pt x="33" y="34"/>
                      </a:lnTo>
                      <a:lnTo>
                        <a:pt x="24" y="38"/>
                      </a:lnTo>
                      <a:lnTo>
                        <a:pt x="23" y="40"/>
                      </a:lnTo>
                      <a:lnTo>
                        <a:pt x="16" y="42"/>
                      </a:lnTo>
                      <a:lnTo>
                        <a:pt x="15" y="51"/>
                      </a:lnTo>
                      <a:lnTo>
                        <a:pt x="5" y="60"/>
                      </a:lnTo>
                      <a:lnTo>
                        <a:pt x="0" y="77"/>
                      </a:lnTo>
                      <a:lnTo>
                        <a:pt x="1" y="80"/>
                      </a:lnTo>
                      <a:lnTo>
                        <a:pt x="9" y="85"/>
                      </a:lnTo>
                      <a:lnTo>
                        <a:pt x="20" y="91"/>
                      </a:lnTo>
                      <a:lnTo>
                        <a:pt x="23" y="94"/>
                      </a:lnTo>
                      <a:lnTo>
                        <a:pt x="29" y="96"/>
                      </a:lnTo>
                      <a:lnTo>
                        <a:pt x="30" y="98"/>
                      </a:lnTo>
                      <a:lnTo>
                        <a:pt x="33" y="99"/>
                      </a:lnTo>
                      <a:lnTo>
                        <a:pt x="34" y="98"/>
                      </a:lnTo>
                      <a:lnTo>
                        <a:pt x="45" y="98"/>
                      </a:lnTo>
                      <a:lnTo>
                        <a:pt x="49" y="108"/>
                      </a:lnTo>
                      <a:lnTo>
                        <a:pt x="56" y="116"/>
                      </a:lnTo>
                      <a:lnTo>
                        <a:pt x="59" y="117"/>
                      </a:lnTo>
                      <a:lnTo>
                        <a:pt x="59" y="120"/>
                      </a:lnTo>
                      <a:lnTo>
                        <a:pt x="61" y="124"/>
                      </a:lnTo>
                      <a:lnTo>
                        <a:pt x="67" y="132"/>
                      </a:lnTo>
                      <a:lnTo>
                        <a:pt x="73" y="138"/>
                      </a:lnTo>
                      <a:lnTo>
                        <a:pt x="76" y="144"/>
                      </a:lnTo>
                    </a:path>
                  </a:pathLst>
                </a:custGeom>
                <a:solidFill>
                  <a:srgbClr val="A8DAA6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61" name="Group 273"/>
                <p:cNvGrpSpPr>
                  <a:grpSpLocks/>
                </p:cNvGrpSpPr>
                <p:nvPr/>
              </p:nvGrpSpPr>
              <p:grpSpPr bwMode="auto">
                <a:xfrm>
                  <a:off x="2099665" y="4597225"/>
                  <a:ext cx="885825" cy="579438"/>
                  <a:chOff x="1710" y="3401"/>
                  <a:chExt cx="498" cy="349"/>
                </a:xfrm>
                <a:solidFill>
                  <a:srgbClr val="E7E6E6">
                    <a:lumMod val="75000"/>
                  </a:srgbClr>
                </a:solidFill>
              </p:grpSpPr>
              <p:sp>
                <p:nvSpPr>
                  <p:cNvPr id="162" name="Freeform 274"/>
                  <p:cNvSpPr>
                    <a:spLocks/>
                  </p:cNvSpPr>
                  <p:nvPr/>
                </p:nvSpPr>
                <p:spPr bwMode="auto">
                  <a:xfrm>
                    <a:off x="2101" y="3607"/>
                    <a:ext cx="107" cy="143"/>
                  </a:xfrm>
                  <a:custGeom>
                    <a:avLst/>
                    <a:gdLst>
                      <a:gd name="T0" fmla="*/ 19 w 120"/>
                      <a:gd name="T1" fmla="*/ 91 h 160"/>
                      <a:gd name="T2" fmla="*/ 36 w 120"/>
                      <a:gd name="T3" fmla="*/ 69 h 160"/>
                      <a:gd name="T4" fmla="*/ 68 w 120"/>
                      <a:gd name="T5" fmla="*/ 55 h 160"/>
                      <a:gd name="T6" fmla="*/ 59 w 120"/>
                      <a:gd name="T7" fmla="*/ 41 h 160"/>
                      <a:gd name="T8" fmla="*/ 59 w 120"/>
                      <a:gd name="T9" fmla="*/ 37 h 160"/>
                      <a:gd name="T10" fmla="*/ 49 w 120"/>
                      <a:gd name="T11" fmla="*/ 37 h 160"/>
                      <a:gd name="T12" fmla="*/ 45 w 120"/>
                      <a:gd name="T13" fmla="*/ 27 h 160"/>
                      <a:gd name="T14" fmla="*/ 40 w 120"/>
                      <a:gd name="T15" fmla="*/ 19 h 160"/>
                      <a:gd name="T16" fmla="*/ 19 w 120"/>
                      <a:gd name="T17" fmla="*/ 4 h 160"/>
                      <a:gd name="T18" fmla="*/ 9 w 120"/>
                      <a:gd name="T19" fmla="*/ 0 h 160"/>
                      <a:gd name="T20" fmla="*/ 4 w 120"/>
                      <a:gd name="T21" fmla="*/ 4 h 160"/>
                      <a:gd name="T22" fmla="*/ 0 w 120"/>
                      <a:gd name="T23" fmla="*/ 37 h 160"/>
                      <a:gd name="T24" fmla="*/ 0 w 120"/>
                      <a:gd name="T25" fmla="*/ 59 h 160"/>
                      <a:gd name="T26" fmla="*/ 0 w 120"/>
                      <a:gd name="T27" fmla="*/ 69 h 160"/>
                      <a:gd name="T28" fmla="*/ 0 w 120"/>
                      <a:gd name="T29" fmla="*/ 78 h 160"/>
                      <a:gd name="T30" fmla="*/ 9 w 120"/>
                      <a:gd name="T31" fmla="*/ 82 h 160"/>
                      <a:gd name="T32" fmla="*/ 13 w 120"/>
                      <a:gd name="T33" fmla="*/ 91 h 160"/>
                      <a:gd name="T34" fmla="*/ 19 w 120"/>
                      <a:gd name="T35" fmla="*/ 91 h 16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20"/>
                      <a:gd name="T55" fmla="*/ 0 h 160"/>
                      <a:gd name="T56" fmla="*/ 120 w 120"/>
                      <a:gd name="T57" fmla="*/ 160 h 160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20" h="160">
                        <a:moveTo>
                          <a:pt x="32" y="160"/>
                        </a:moveTo>
                        <a:lnTo>
                          <a:pt x="64" y="120"/>
                        </a:lnTo>
                        <a:lnTo>
                          <a:pt x="120" y="96"/>
                        </a:lnTo>
                        <a:lnTo>
                          <a:pt x="104" y="72"/>
                        </a:lnTo>
                        <a:lnTo>
                          <a:pt x="104" y="64"/>
                        </a:lnTo>
                        <a:lnTo>
                          <a:pt x="88" y="64"/>
                        </a:lnTo>
                        <a:lnTo>
                          <a:pt x="80" y="48"/>
                        </a:lnTo>
                        <a:lnTo>
                          <a:pt x="72" y="32"/>
                        </a:lnTo>
                        <a:lnTo>
                          <a:pt x="32" y="8"/>
                        </a:lnTo>
                        <a:lnTo>
                          <a:pt x="16" y="0"/>
                        </a:lnTo>
                        <a:lnTo>
                          <a:pt x="8" y="8"/>
                        </a:lnTo>
                        <a:lnTo>
                          <a:pt x="0" y="64"/>
                        </a:lnTo>
                        <a:lnTo>
                          <a:pt x="0" y="104"/>
                        </a:lnTo>
                        <a:lnTo>
                          <a:pt x="0" y="120"/>
                        </a:lnTo>
                        <a:lnTo>
                          <a:pt x="0" y="136"/>
                        </a:lnTo>
                        <a:lnTo>
                          <a:pt x="16" y="144"/>
                        </a:lnTo>
                        <a:lnTo>
                          <a:pt x="24" y="160"/>
                        </a:lnTo>
                        <a:lnTo>
                          <a:pt x="32" y="160"/>
                        </a:lnTo>
                        <a:close/>
                      </a:path>
                    </a:pathLst>
                  </a:custGeom>
                  <a:solidFill>
                    <a:srgbClr val="357632"/>
                  </a:solidFill>
                  <a:ln w="6350" cap="rnd">
                    <a:solidFill>
                      <a:sysClr val="window" lastClr="FFFFFF">
                        <a:lumMod val="50000"/>
                        <a:lumOff val="50000"/>
                      </a:sys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3" name="Freeform 275"/>
                  <p:cNvSpPr>
                    <a:spLocks/>
                  </p:cNvSpPr>
                  <p:nvPr/>
                </p:nvSpPr>
                <p:spPr bwMode="auto">
                  <a:xfrm>
                    <a:off x="2037" y="3529"/>
                    <a:ext cx="57" cy="43"/>
                  </a:xfrm>
                  <a:custGeom>
                    <a:avLst/>
                    <a:gdLst>
                      <a:gd name="T0" fmla="*/ 13 w 64"/>
                      <a:gd name="T1" fmla="*/ 10 h 48"/>
                      <a:gd name="T2" fmla="*/ 0 w 64"/>
                      <a:gd name="T3" fmla="*/ 0 h 48"/>
                      <a:gd name="T4" fmla="*/ 0 w 64"/>
                      <a:gd name="T5" fmla="*/ 14 h 48"/>
                      <a:gd name="T6" fmla="*/ 9 w 64"/>
                      <a:gd name="T7" fmla="*/ 19 h 48"/>
                      <a:gd name="T8" fmla="*/ 9 w 64"/>
                      <a:gd name="T9" fmla="*/ 23 h 48"/>
                      <a:gd name="T10" fmla="*/ 18 w 64"/>
                      <a:gd name="T11" fmla="*/ 28 h 48"/>
                      <a:gd name="T12" fmla="*/ 36 w 64"/>
                      <a:gd name="T13" fmla="*/ 23 h 48"/>
                      <a:gd name="T14" fmla="*/ 36 w 64"/>
                      <a:gd name="T15" fmla="*/ 14 h 48"/>
                      <a:gd name="T16" fmla="*/ 32 w 64"/>
                      <a:gd name="T17" fmla="*/ 14 h 48"/>
                      <a:gd name="T18" fmla="*/ 23 w 64"/>
                      <a:gd name="T19" fmla="*/ 10 h 48"/>
                      <a:gd name="T20" fmla="*/ 13 w 64"/>
                      <a:gd name="T21" fmla="*/ 10 h 4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64"/>
                      <a:gd name="T34" fmla="*/ 0 h 48"/>
                      <a:gd name="T35" fmla="*/ 64 w 64"/>
                      <a:gd name="T36" fmla="*/ 48 h 48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64" h="48">
                        <a:moveTo>
                          <a:pt x="24" y="16"/>
                        </a:moveTo>
                        <a:lnTo>
                          <a:pt x="0" y="0"/>
                        </a:lnTo>
                        <a:lnTo>
                          <a:pt x="0" y="24"/>
                        </a:lnTo>
                        <a:lnTo>
                          <a:pt x="16" y="32"/>
                        </a:lnTo>
                        <a:lnTo>
                          <a:pt x="16" y="40"/>
                        </a:lnTo>
                        <a:lnTo>
                          <a:pt x="32" y="48"/>
                        </a:lnTo>
                        <a:lnTo>
                          <a:pt x="64" y="40"/>
                        </a:lnTo>
                        <a:lnTo>
                          <a:pt x="64" y="24"/>
                        </a:lnTo>
                        <a:lnTo>
                          <a:pt x="56" y="24"/>
                        </a:lnTo>
                        <a:lnTo>
                          <a:pt x="40" y="16"/>
                        </a:lnTo>
                        <a:lnTo>
                          <a:pt x="24" y="16"/>
                        </a:lnTo>
                        <a:close/>
                      </a:path>
                    </a:pathLst>
                  </a:custGeom>
                  <a:solidFill>
                    <a:srgbClr val="357632"/>
                  </a:solidFill>
                  <a:ln w="6350" cap="rnd">
                    <a:solidFill>
                      <a:sysClr val="window" lastClr="FFFFFF">
                        <a:lumMod val="50000"/>
                        <a:lumOff val="50000"/>
                      </a:sys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4" name="Freeform 276"/>
                  <p:cNvSpPr>
                    <a:spLocks/>
                  </p:cNvSpPr>
                  <p:nvPr/>
                </p:nvSpPr>
                <p:spPr bwMode="auto">
                  <a:xfrm>
                    <a:off x="2023" y="3579"/>
                    <a:ext cx="21" cy="1"/>
                  </a:xfrm>
                  <a:custGeom>
                    <a:avLst/>
                    <a:gdLst>
                      <a:gd name="T0" fmla="*/ 12 w 24"/>
                      <a:gd name="T1" fmla="*/ 0 h 1"/>
                      <a:gd name="T2" fmla="*/ 0 w 24"/>
                      <a:gd name="T3" fmla="*/ 0 h 1"/>
                      <a:gd name="T4" fmla="*/ 12 w 24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24"/>
                      <a:gd name="T10" fmla="*/ 0 h 1"/>
                      <a:gd name="T11" fmla="*/ 24 w 24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4" h="1">
                        <a:moveTo>
                          <a:pt x="24" y="0"/>
                        </a:moveTo>
                        <a:lnTo>
                          <a:pt x="0" y="0"/>
                        </a:lnTo>
                        <a:lnTo>
                          <a:pt x="24" y="0"/>
                        </a:lnTo>
                        <a:close/>
                      </a:path>
                    </a:pathLst>
                  </a:custGeom>
                  <a:solidFill>
                    <a:srgbClr val="357632"/>
                  </a:solidFill>
                  <a:ln w="6350" cap="rnd">
                    <a:solidFill>
                      <a:sysClr val="window" lastClr="FFFFFF">
                        <a:lumMod val="50000"/>
                        <a:lumOff val="50000"/>
                      </a:sys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5" name="Freeform 277"/>
                  <p:cNvSpPr>
                    <a:spLocks/>
                  </p:cNvSpPr>
                  <p:nvPr/>
                </p:nvSpPr>
                <p:spPr bwMode="auto">
                  <a:xfrm>
                    <a:off x="1973" y="3515"/>
                    <a:ext cx="57" cy="14"/>
                  </a:xfrm>
                  <a:custGeom>
                    <a:avLst/>
                    <a:gdLst>
                      <a:gd name="T0" fmla="*/ 36 w 64"/>
                      <a:gd name="T1" fmla="*/ 0 h 16"/>
                      <a:gd name="T2" fmla="*/ 4 w 64"/>
                      <a:gd name="T3" fmla="*/ 0 h 16"/>
                      <a:gd name="T4" fmla="*/ 0 w 64"/>
                      <a:gd name="T5" fmla="*/ 4 h 16"/>
                      <a:gd name="T6" fmla="*/ 4 w 64"/>
                      <a:gd name="T7" fmla="*/ 8 h 16"/>
                      <a:gd name="T8" fmla="*/ 36 w 64"/>
                      <a:gd name="T9" fmla="*/ 4 h 16"/>
                      <a:gd name="T10" fmla="*/ 32 w 64"/>
                      <a:gd name="T11" fmla="*/ 0 h 1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64"/>
                      <a:gd name="T19" fmla="*/ 0 h 16"/>
                      <a:gd name="T20" fmla="*/ 64 w 64"/>
                      <a:gd name="T21" fmla="*/ 16 h 1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64" h="16">
                        <a:moveTo>
                          <a:pt x="64" y="0"/>
                        </a:moveTo>
                        <a:lnTo>
                          <a:pt x="8" y="0"/>
                        </a:lnTo>
                        <a:lnTo>
                          <a:pt x="0" y="8"/>
                        </a:lnTo>
                        <a:lnTo>
                          <a:pt x="8" y="16"/>
                        </a:lnTo>
                        <a:lnTo>
                          <a:pt x="64" y="8"/>
                        </a:lnTo>
                        <a:lnTo>
                          <a:pt x="56" y="0"/>
                        </a:lnTo>
                      </a:path>
                    </a:pathLst>
                  </a:custGeom>
                  <a:solidFill>
                    <a:srgbClr val="357632"/>
                  </a:solidFill>
                  <a:ln w="6350" cap="rnd">
                    <a:solidFill>
                      <a:sysClr val="window" lastClr="FFFFFF">
                        <a:lumMod val="50000"/>
                        <a:lumOff val="50000"/>
                      </a:sys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6" name="Freeform 278"/>
                  <p:cNvSpPr>
                    <a:spLocks/>
                  </p:cNvSpPr>
                  <p:nvPr/>
                </p:nvSpPr>
                <p:spPr bwMode="auto">
                  <a:xfrm>
                    <a:off x="1880" y="3465"/>
                    <a:ext cx="64" cy="36"/>
                  </a:xfrm>
                  <a:custGeom>
                    <a:avLst/>
                    <a:gdLst>
                      <a:gd name="T0" fmla="*/ 4 w 72"/>
                      <a:gd name="T1" fmla="*/ 5 h 40"/>
                      <a:gd name="T2" fmla="*/ 9 w 72"/>
                      <a:gd name="T3" fmla="*/ 14 h 40"/>
                      <a:gd name="T4" fmla="*/ 22 w 72"/>
                      <a:gd name="T5" fmla="*/ 19 h 40"/>
                      <a:gd name="T6" fmla="*/ 27 w 72"/>
                      <a:gd name="T7" fmla="*/ 23 h 40"/>
                      <a:gd name="T8" fmla="*/ 36 w 72"/>
                      <a:gd name="T9" fmla="*/ 23 h 40"/>
                      <a:gd name="T10" fmla="*/ 40 w 72"/>
                      <a:gd name="T11" fmla="*/ 23 h 40"/>
                      <a:gd name="T12" fmla="*/ 36 w 72"/>
                      <a:gd name="T13" fmla="*/ 14 h 40"/>
                      <a:gd name="T14" fmla="*/ 27 w 72"/>
                      <a:gd name="T15" fmla="*/ 10 h 40"/>
                      <a:gd name="T16" fmla="*/ 22 w 72"/>
                      <a:gd name="T17" fmla="*/ 0 h 40"/>
                      <a:gd name="T18" fmla="*/ 13 w 72"/>
                      <a:gd name="T19" fmla="*/ 0 h 40"/>
                      <a:gd name="T20" fmla="*/ 0 w 72"/>
                      <a:gd name="T21" fmla="*/ 0 h 40"/>
                      <a:gd name="T22" fmla="*/ 4 w 72"/>
                      <a:gd name="T23" fmla="*/ 5 h 40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72"/>
                      <a:gd name="T37" fmla="*/ 0 h 40"/>
                      <a:gd name="T38" fmla="*/ 72 w 72"/>
                      <a:gd name="T39" fmla="*/ 40 h 40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72" h="40">
                        <a:moveTo>
                          <a:pt x="8" y="8"/>
                        </a:moveTo>
                        <a:lnTo>
                          <a:pt x="16" y="24"/>
                        </a:lnTo>
                        <a:lnTo>
                          <a:pt x="40" y="32"/>
                        </a:lnTo>
                        <a:lnTo>
                          <a:pt x="48" y="40"/>
                        </a:lnTo>
                        <a:lnTo>
                          <a:pt x="64" y="40"/>
                        </a:lnTo>
                        <a:lnTo>
                          <a:pt x="72" y="40"/>
                        </a:lnTo>
                        <a:lnTo>
                          <a:pt x="64" y="24"/>
                        </a:lnTo>
                        <a:lnTo>
                          <a:pt x="48" y="16"/>
                        </a:lnTo>
                        <a:lnTo>
                          <a:pt x="40" y="0"/>
                        </a:lnTo>
                        <a:lnTo>
                          <a:pt x="24" y="0"/>
                        </a:lnTo>
                        <a:lnTo>
                          <a:pt x="0" y="0"/>
                        </a:lnTo>
                        <a:lnTo>
                          <a:pt x="8" y="8"/>
                        </a:lnTo>
                        <a:close/>
                      </a:path>
                    </a:pathLst>
                  </a:custGeom>
                  <a:solidFill>
                    <a:srgbClr val="357632"/>
                  </a:solidFill>
                  <a:ln w="6350" cap="rnd">
                    <a:solidFill>
                      <a:sysClr val="window" lastClr="FFFFFF">
                        <a:lumMod val="50000"/>
                        <a:lumOff val="50000"/>
                      </a:sys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7" name="Freeform 279"/>
                  <p:cNvSpPr>
                    <a:spLocks/>
                  </p:cNvSpPr>
                  <p:nvPr/>
                </p:nvSpPr>
                <p:spPr bwMode="auto">
                  <a:xfrm>
                    <a:off x="2001" y="3543"/>
                    <a:ext cx="22" cy="15"/>
                  </a:xfrm>
                  <a:custGeom>
                    <a:avLst/>
                    <a:gdLst>
                      <a:gd name="T0" fmla="*/ 0 w 24"/>
                      <a:gd name="T1" fmla="*/ 0 h 16"/>
                      <a:gd name="T2" fmla="*/ 16 w 24"/>
                      <a:gd name="T3" fmla="*/ 8 h 16"/>
                      <a:gd name="T4" fmla="*/ 6 w 24"/>
                      <a:gd name="T5" fmla="*/ 11 h 16"/>
                      <a:gd name="T6" fmla="*/ 0 w 24"/>
                      <a:gd name="T7" fmla="*/ 0 h 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4"/>
                      <a:gd name="T13" fmla="*/ 0 h 16"/>
                      <a:gd name="T14" fmla="*/ 24 w 24"/>
                      <a:gd name="T15" fmla="*/ 16 h 1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4" h="16">
                        <a:moveTo>
                          <a:pt x="0" y="0"/>
                        </a:moveTo>
                        <a:lnTo>
                          <a:pt x="24" y="8"/>
                        </a:lnTo>
                        <a:lnTo>
                          <a:pt x="8" y="1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75ADC1"/>
                  </a:solidFill>
                  <a:ln w="6350" cap="rnd">
                    <a:solidFill>
                      <a:sysClr val="window" lastClr="FFFFFF">
                        <a:lumMod val="50000"/>
                        <a:lumOff val="50000"/>
                      </a:sys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8" name="Freeform 280"/>
                  <p:cNvSpPr>
                    <a:spLocks/>
                  </p:cNvSpPr>
                  <p:nvPr/>
                </p:nvSpPr>
                <p:spPr bwMode="auto">
                  <a:xfrm>
                    <a:off x="1752" y="3401"/>
                    <a:ext cx="50" cy="36"/>
                  </a:xfrm>
                  <a:custGeom>
                    <a:avLst/>
                    <a:gdLst>
                      <a:gd name="T0" fmla="*/ 27 w 56"/>
                      <a:gd name="T1" fmla="*/ 19 h 40"/>
                      <a:gd name="T2" fmla="*/ 27 w 56"/>
                      <a:gd name="T3" fmla="*/ 10 h 40"/>
                      <a:gd name="T4" fmla="*/ 32 w 56"/>
                      <a:gd name="T5" fmla="*/ 5 h 40"/>
                      <a:gd name="T6" fmla="*/ 27 w 56"/>
                      <a:gd name="T7" fmla="*/ 0 h 40"/>
                      <a:gd name="T8" fmla="*/ 4 w 56"/>
                      <a:gd name="T9" fmla="*/ 0 h 40"/>
                      <a:gd name="T10" fmla="*/ 0 w 56"/>
                      <a:gd name="T11" fmla="*/ 5 h 40"/>
                      <a:gd name="T12" fmla="*/ 4 w 56"/>
                      <a:gd name="T13" fmla="*/ 19 h 40"/>
                      <a:gd name="T14" fmla="*/ 13 w 56"/>
                      <a:gd name="T15" fmla="*/ 23 h 40"/>
                      <a:gd name="T16" fmla="*/ 27 w 56"/>
                      <a:gd name="T17" fmla="*/ 19 h 40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56"/>
                      <a:gd name="T28" fmla="*/ 0 h 40"/>
                      <a:gd name="T29" fmla="*/ 56 w 56"/>
                      <a:gd name="T30" fmla="*/ 40 h 40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56" h="40">
                        <a:moveTo>
                          <a:pt x="48" y="32"/>
                        </a:moveTo>
                        <a:lnTo>
                          <a:pt x="48" y="16"/>
                        </a:lnTo>
                        <a:lnTo>
                          <a:pt x="56" y="8"/>
                        </a:lnTo>
                        <a:lnTo>
                          <a:pt x="48" y="0"/>
                        </a:lnTo>
                        <a:lnTo>
                          <a:pt x="8" y="0"/>
                        </a:lnTo>
                        <a:lnTo>
                          <a:pt x="0" y="8"/>
                        </a:lnTo>
                        <a:lnTo>
                          <a:pt x="8" y="32"/>
                        </a:lnTo>
                        <a:lnTo>
                          <a:pt x="24" y="40"/>
                        </a:lnTo>
                        <a:lnTo>
                          <a:pt x="48" y="32"/>
                        </a:lnTo>
                        <a:close/>
                      </a:path>
                    </a:pathLst>
                  </a:custGeom>
                  <a:solidFill>
                    <a:srgbClr val="357632"/>
                  </a:solidFill>
                  <a:ln w="6350" cap="rnd">
                    <a:solidFill>
                      <a:sysClr val="window" lastClr="FFFFFF">
                        <a:lumMod val="50000"/>
                        <a:lumOff val="50000"/>
                      </a:sys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9" name="Freeform 281"/>
                  <p:cNvSpPr>
                    <a:spLocks/>
                  </p:cNvSpPr>
                  <p:nvPr/>
                </p:nvSpPr>
                <p:spPr bwMode="auto">
                  <a:xfrm>
                    <a:off x="1710" y="3422"/>
                    <a:ext cx="28" cy="22"/>
                  </a:xfrm>
                  <a:custGeom>
                    <a:avLst/>
                    <a:gdLst>
                      <a:gd name="T0" fmla="*/ 16 w 32"/>
                      <a:gd name="T1" fmla="*/ 6 h 24"/>
                      <a:gd name="T2" fmla="*/ 8 w 32"/>
                      <a:gd name="T3" fmla="*/ 0 h 24"/>
                      <a:gd name="T4" fmla="*/ 0 w 32"/>
                      <a:gd name="T5" fmla="*/ 11 h 24"/>
                      <a:gd name="T6" fmla="*/ 0 w 32"/>
                      <a:gd name="T7" fmla="*/ 16 h 24"/>
                      <a:gd name="T8" fmla="*/ 8 w 32"/>
                      <a:gd name="T9" fmla="*/ 16 h 24"/>
                      <a:gd name="T10" fmla="*/ 16 w 32"/>
                      <a:gd name="T11" fmla="*/ 11 h 24"/>
                      <a:gd name="T12" fmla="*/ 16 w 32"/>
                      <a:gd name="T13" fmla="*/ 6 h 2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2"/>
                      <a:gd name="T22" fmla="*/ 0 h 24"/>
                      <a:gd name="T23" fmla="*/ 32 w 32"/>
                      <a:gd name="T24" fmla="*/ 24 h 2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2" h="24">
                        <a:moveTo>
                          <a:pt x="32" y="8"/>
                        </a:moveTo>
                        <a:lnTo>
                          <a:pt x="16" y="0"/>
                        </a:lnTo>
                        <a:lnTo>
                          <a:pt x="0" y="16"/>
                        </a:lnTo>
                        <a:lnTo>
                          <a:pt x="0" y="24"/>
                        </a:lnTo>
                        <a:lnTo>
                          <a:pt x="16" y="24"/>
                        </a:lnTo>
                        <a:lnTo>
                          <a:pt x="32" y="16"/>
                        </a:lnTo>
                        <a:lnTo>
                          <a:pt x="32" y="8"/>
                        </a:lnTo>
                        <a:close/>
                      </a:path>
                    </a:pathLst>
                  </a:custGeom>
                  <a:solidFill>
                    <a:srgbClr val="357632"/>
                  </a:solidFill>
                  <a:ln w="6350" cap="rnd">
                    <a:solidFill>
                      <a:sysClr val="window" lastClr="FFFFFF">
                        <a:lumMod val="50000"/>
                        <a:lumOff val="50000"/>
                      </a:sys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72" name="Freeform 237"/>
                <p:cNvSpPr>
                  <a:spLocks/>
                </p:cNvSpPr>
                <p:nvPr/>
              </p:nvSpPr>
              <p:spPr bwMode="auto">
                <a:xfrm>
                  <a:off x="5115915" y="4227338"/>
                  <a:ext cx="768350" cy="633412"/>
                </a:xfrm>
                <a:custGeom>
                  <a:avLst/>
                  <a:gdLst>
                    <a:gd name="T0" fmla="*/ 2147483647 w 487"/>
                    <a:gd name="T1" fmla="*/ 2147483647 h 430"/>
                    <a:gd name="T2" fmla="*/ 2147483647 w 487"/>
                    <a:gd name="T3" fmla="*/ 2147483647 h 430"/>
                    <a:gd name="T4" fmla="*/ 2147483647 w 487"/>
                    <a:gd name="T5" fmla="*/ 2147483647 h 430"/>
                    <a:gd name="T6" fmla="*/ 2147483647 w 487"/>
                    <a:gd name="T7" fmla="*/ 2147483647 h 430"/>
                    <a:gd name="T8" fmla="*/ 2147483647 w 487"/>
                    <a:gd name="T9" fmla="*/ 2147483647 h 430"/>
                    <a:gd name="T10" fmla="*/ 2147483647 w 487"/>
                    <a:gd name="T11" fmla="*/ 2147483647 h 430"/>
                    <a:gd name="T12" fmla="*/ 2147483647 w 487"/>
                    <a:gd name="T13" fmla="*/ 2147483647 h 430"/>
                    <a:gd name="T14" fmla="*/ 2147483647 w 487"/>
                    <a:gd name="T15" fmla="*/ 2147483647 h 430"/>
                    <a:gd name="T16" fmla="*/ 2147483647 w 487"/>
                    <a:gd name="T17" fmla="*/ 2147483647 h 430"/>
                    <a:gd name="T18" fmla="*/ 2147483647 w 487"/>
                    <a:gd name="T19" fmla="*/ 2147483647 h 430"/>
                    <a:gd name="T20" fmla="*/ 2147483647 w 487"/>
                    <a:gd name="T21" fmla="*/ 2147483647 h 430"/>
                    <a:gd name="T22" fmla="*/ 2147483647 w 487"/>
                    <a:gd name="T23" fmla="*/ 2147483647 h 430"/>
                    <a:gd name="T24" fmla="*/ 2147483647 w 487"/>
                    <a:gd name="T25" fmla="*/ 2147483647 h 430"/>
                    <a:gd name="T26" fmla="*/ 2147483647 w 487"/>
                    <a:gd name="T27" fmla="*/ 2147483647 h 430"/>
                    <a:gd name="T28" fmla="*/ 2147483647 w 487"/>
                    <a:gd name="T29" fmla="*/ 2147483647 h 430"/>
                    <a:gd name="T30" fmla="*/ 2147483647 w 487"/>
                    <a:gd name="T31" fmla="*/ 2147483647 h 430"/>
                    <a:gd name="T32" fmla="*/ 2147483647 w 487"/>
                    <a:gd name="T33" fmla="*/ 2147483647 h 430"/>
                    <a:gd name="T34" fmla="*/ 2147483647 w 487"/>
                    <a:gd name="T35" fmla="*/ 2147483647 h 430"/>
                    <a:gd name="T36" fmla="*/ 2147483647 w 487"/>
                    <a:gd name="T37" fmla="*/ 2147483647 h 430"/>
                    <a:gd name="T38" fmla="*/ 2147483647 w 487"/>
                    <a:gd name="T39" fmla="*/ 2147483647 h 430"/>
                    <a:gd name="T40" fmla="*/ 2147483647 w 487"/>
                    <a:gd name="T41" fmla="*/ 2147483647 h 430"/>
                    <a:gd name="T42" fmla="*/ 2147483647 w 487"/>
                    <a:gd name="T43" fmla="*/ 2147483647 h 430"/>
                    <a:gd name="T44" fmla="*/ 2147483647 w 487"/>
                    <a:gd name="T45" fmla="*/ 2147483647 h 430"/>
                    <a:gd name="T46" fmla="*/ 2147483647 w 487"/>
                    <a:gd name="T47" fmla="*/ 2147483647 h 430"/>
                    <a:gd name="T48" fmla="*/ 2147483647 w 487"/>
                    <a:gd name="T49" fmla="*/ 2147483647 h 430"/>
                    <a:gd name="T50" fmla="*/ 2147483647 w 487"/>
                    <a:gd name="T51" fmla="*/ 2147483647 h 430"/>
                    <a:gd name="T52" fmla="*/ 2147483647 w 487"/>
                    <a:gd name="T53" fmla="*/ 2147483647 h 430"/>
                    <a:gd name="T54" fmla="*/ 2147483647 w 487"/>
                    <a:gd name="T55" fmla="*/ 2147483647 h 430"/>
                    <a:gd name="T56" fmla="*/ 2147483647 w 487"/>
                    <a:gd name="T57" fmla="*/ 2147483647 h 430"/>
                    <a:gd name="T58" fmla="*/ 2147483647 w 487"/>
                    <a:gd name="T59" fmla="*/ 2147483647 h 430"/>
                    <a:gd name="T60" fmla="*/ 2147483647 w 487"/>
                    <a:gd name="T61" fmla="*/ 2147483647 h 430"/>
                    <a:gd name="T62" fmla="*/ 2147483647 w 487"/>
                    <a:gd name="T63" fmla="*/ 2147483647 h 430"/>
                    <a:gd name="T64" fmla="*/ 2147483647 w 487"/>
                    <a:gd name="T65" fmla="*/ 2147483647 h 430"/>
                    <a:gd name="T66" fmla="*/ 2147483647 w 487"/>
                    <a:gd name="T67" fmla="*/ 2147483647 h 430"/>
                    <a:gd name="T68" fmla="*/ 2147483647 w 487"/>
                    <a:gd name="T69" fmla="*/ 2147483647 h 430"/>
                    <a:gd name="T70" fmla="*/ 0 w 487"/>
                    <a:gd name="T71" fmla="*/ 2147483647 h 430"/>
                    <a:gd name="T72" fmla="*/ 0 w 487"/>
                    <a:gd name="T73" fmla="*/ 2147483647 h 430"/>
                    <a:gd name="T74" fmla="*/ 2147483647 w 487"/>
                    <a:gd name="T75" fmla="*/ 2147483647 h 430"/>
                    <a:gd name="T76" fmla="*/ 2147483647 w 487"/>
                    <a:gd name="T77" fmla="*/ 2147483647 h 430"/>
                    <a:gd name="T78" fmla="*/ 2147483647 w 487"/>
                    <a:gd name="T79" fmla="*/ 2147483647 h 430"/>
                    <a:gd name="T80" fmla="*/ 2147483647 w 487"/>
                    <a:gd name="T81" fmla="*/ 2147483647 h 430"/>
                    <a:gd name="T82" fmla="*/ 2147483647 w 487"/>
                    <a:gd name="T83" fmla="*/ 2147483647 h 430"/>
                    <a:gd name="T84" fmla="*/ 2147483647 w 487"/>
                    <a:gd name="T85" fmla="*/ 2147483647 h 430"/>
                    <a:gd name="T86" fmla="*/ 2147483647 w 487"/>
                    <a:gd name="T87" fmla="*/ 0 h 430"/>
                    <a:gd name="T88" fmla="*/ 2147483647 w 487"/>
                    <a:gd name="T89" fmla="*/ 2147483647 h 430"/>
                    <a:gd name="T90" fmla="*/ 2147483647 w 487"/>
                    <a:gd name="T91" fmla="*/ 2147483647 h 430"/>
                    <a:gd name="T92" fmla="*/ 2147483647 w 487"/>
                    <a:gd name="T93" fmla="*/ 2147483647 h 430"/>
                    <a:gd name="T94" fmla="*/ 2147483647 w 487"/>
                    <a:gd name="T95" fmla="*/ 2147483647 h 430"/>
                    <a:gd name="T96" fmla="*/ 2147483647 w 487"/>
                    <a:gd name="T97" fmla="*/ 2147483647 h 430"/>
                    <a:gd name="T98" fmla="*/ 2147483647 w 487"/>
                    <a:gd name="T99" fmla="*/ 2147483647 h 430"/>
                    <a:gd name="T100" fmla="*/ 2147483647 w 487"/>
                    <a:gd name="T101" fmla="*/ 2147483647 h 430"/>
                    <a:gd name="T102" fmla="*/ 2147483647 w 487"/>
                    <a:gd name="T103" fmla="*/ 2147483647 h 430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487"/>
                    <a:gd name="T157" fmla="*/ 0 h 430"/>
                    <a:gd name="T158" fmla="*/ 487 w 487"/>
                    <a:gd name="T159" fmla="*/ 430 h 430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487" h="430">
                      <a:moveTo>
                        <a:pt x="272" y="217"/>
                      </a:moveTo>
                      <a:lnTo>
                        <a:pt x="281" y="217"/>
                      </a:lnTo>
                      <a:lnTo>
                        <a:pt x="287" y="217"/>
                      </a:lnTo>
                      <a:lnTo>
                        <a:pt x="302" y="216"/>
                      </a:lnTo>
                      <a:lnTo>
                        <a:pt x="309" y="215"/>
                      </a:lnTo>
                      <a:lnTo>
                        <a:pt x="315" y="215"/>
                      </a:lnTo>
                      <a:lnTo>
                        <a:pt x="327" y="215"/>
                      </a:lnTo>
                      <a:lnTo>
                        <a:pt x="329" y="213"/>
                      </a:lnTo>
                      <a:lnTo>
                        <a:pt x="333" y="213"/>
                      </a:lnTo>
                      <a:lnTo>
                        <a:pt x="344" y="212"/>
                      </a:lnTo>
                      <a:lnTo>
                        <a:pt x="347" y="212"/>
                      </a:lnTo>
                      <a:lnTo>
                        <a:pt x="355" y="212"/>
                      </a:lnTo>
                      <a:lnTo>
                        <a:pt x="367" y="211"/>
                      </a:lnTo>
                      <a:lnTo>
                        <a:pt x="394" y="208"/>
                      </a:lnTo>
                      <a:lnTo>
                        <a:pt x="401" y="208"/>
                      </a:lnTo>
                      <a:lnTo>
                        <a:pt x="404" y="208"/>
                      </a:lnTo>
                      <a:lnTo>
                        <a:pt x="402" y="216"/>
                      </a:lnTo>
                      <a:lnTo>
                        <a:pt x="397" y="236"/>
                      </a:lnTo>
                      <a:lnTo>
                        <a:pt x="395" y="245"/>
                      </a:lnTo>
                      <a:lnTo>
                        <a:pt x="405" y="262"/>
                      </a:lnTo>
                      <a:lnTo>
                        <a:pt x="406" y="262"/>
                      </a:lnTo>
                      <a:lnTo>
                        <a:pt x="412" y="267"/>
                      </a:lnTo>
                      <a:lnTo>
                        <a:pt x="420" y="288"/>
                      </a:lnTo>
                      <a:lnTo>
                        <a:pt x="430" y="295"/>
                      </a:lnTo>
                      <a:lnTo>
                        <a:pt x="420" y="299"/>
                      </a:lnTo>
                      <a:lnTo>
                        <a:pt x="411" y="313"/>
                      </a:lnTo>
                      <a:lnTo>
                        <a:pt x="401" y="316"/>
                      </a:lnTo>
                      <a:lnTo>
                        <a:pt x="411" y="323"/>
                      </a:lnTo>
                      <a:lnTo>
                        <a:pt x="416" y="330"/>
                      </a:lnTo>
                      <a:lnTo>
                        <a:pt x="423" y="330"/>
                      </a:lnTo>
                      <a:lnTo>
                        <a:pt x="429" y="315"/>
                      </a:lnTo>
                      <a:lnTo>
                        <a:pt x="434" y="312"/>
                      </a:lnTo>
                      <a:lnTo>
                        <a:pt x="445" y="308"/>
                      </a:lnTo>
                      <a:lnTo>
                        <a:pt x="462" y="295"/>
                      </a:lnTo>
                      <a:lnTo>
                        <a:pt x="462" y="319"/>
                      </a:lnTo>
                      <a:lnTo>
                        <a:pt x="458" y="322"/>
                      </a:lnTo>
                      <a:lnTo>
                        <a:pt x="458" y="327"/>
                      </a:lnTo>
                      <a:lnTo>
                        <a:pt x="444" y="341"/>
                      </a:lnTo>
                      <a:lnTo>
                        <a:pt x="442" y="351"/>
                      </a:lnTo>
                      <a:lnTo>
                        <a:pt x="437" y="345"/>
                      </a:lnTo>
                      <a:lnTo>
                        <a:pt x="437" y="355"/>
                      </a:lnTo>
                      <a:lnTo>
                        <a:pt x="424" y="351"/>
                      </a:lnTo>
                      <a:lnTo>
                        <a:pt x="437" y="355"/>
                      </a:lnTo>
                      <a:lnTo>
                        <a:pt x="424" y="356"/>
                      </a:lnTo>
                      <a:lnTo>
                        <a:pt x="436" y="369"/>
                      </a:lnTo>
                      <a:lnTo>
                        <a:pt x="429" y="369"/>
                      </a:lnTo>
                      <a:lnTo>
                        <a:pt x="438" y="381"/>
                      </a:lnTo>
                      <a:lnTo>
                        <a:pt x="451" y="381"/>
                      </a:lnTo>
                      <a:lnTo>
                        <a:pt x="465" y="388"/>
                      </a:lnTo>
                      <a:lnTo>
                        <a:pt x="470" y="385"/>
                      </a:lnTo>
                      <a:lnTo>
                        <a:pt x="480" y="394"/>
                      </a:lnTo>
                      <a:lnTo>
                        <a:pt x="486" y="395"/>
                      </a:lnTo>
                      <a:lnTo>
                        <a:pt x="484" y="413"/>
                      </a:lnTo>
                      <a:lnTo>
                        <a:pt x="477" y="413"/>
                      </a:lnTo>
                      <a:lnTo>
                        <a:pt x="476" y="423"/>
                      </a:lnTo>
                      <a:lnTo>
                        <a:pt x="476" y="422"/>
                      </a:lnTo>
                      <a:lnTo>
                        <a:pt x="466" y="412"/>
                      </a:lnTo>
                      <a:lnTo>
                        <a:pt x="455" y="427"/>
                      </a:lnTo>
                      <a:lnTo>
                        <a:pt x="454" y="426"/>
                      </a:lnTo>
                      <a:lnTo>
                        <a:pt x="455" y="423"/>
                      </a:lnTo>
                      <a:lnTo>
                        <a:pt x="454" y="413"/>
                      </a:lnTo>
                      <a:lnTo>
                        <a:pt x="451" y="413"/>
                      </a:lnTo>
                      <a:lnTo>
                        <a:pt x="441" y="399"/>
                      </a:lnTo>
                      <a:lnTo>
                        <a:pt x="417" y="392"/>
                      </a:lnTo>
                      <a:lnTo>
                        <a:pt x="402" y="395"/>
                      </a:lnTo>
                      <a:lnTo>
                        <a:pt x="387" y="410"/>
                      </a:lnTo>
                      <a:lnTo>
                        <a:pt x="372" y="420"/>
                      </a:lnTo>
                      <a:lnTo>
                        <a:pt x="361" y="423"/>
                      </a:lnTo>
                      <a:lnTo>
                        <a:pt x="369" y="420"/>
                      </a:lnTo>
                      <a:lnTo>
                        <a:pt x="373" y="416"/>
                      </a:lnTo>
                      <a:lnTo>
                        <a:pt x="365" y="402"/>
                      </a:lnTo>
                      <a:lnTo>
                        <a:pt x="358" y="402"/>
                      </a:lnTo>
                      <a:lnTo>
                        <a:pt x="355" y="409"/>
                      </a:lnTo>
                      <a:lnTo>
                        <a:pt x="348" y="406"/>
                      </a:lnTo>
                      <a:lnTo>
                        <a:pt x="331" y="419"/>
                      </a:lnTo>
                      <a:lnTo>
                        <a:pt x="320" y="429"/>
                      </a:lnTo>
                      <a:lnTo>
                        <a:pt x="317" y="429"/>
                      </a:lnTo>
                      <a:lnTo>
                        <a:pt x="308" y="417"/>
                      </a:lnTo>
                      <a:lnTo>
                        <a:pt x="291" y="419"/>
                      </a:lnTo>
                      <a:lnTo>
                        <a:pt x="265" y="401"/>
                      </a:lnTo>
                      <a:lnTo>
                        <a:pt x="272" y="402"/>
                      </a:lnTo>
                      <a:lnTo>
                        <a:pt x="277" y="395"/>
                      </a:lnTo>
                      <a:lnTo>
                        <a:pt x="274" y="384"/>
                      </a:lnTo>
                      <a:lnTo>
                        <a:pt x="251" y="379"/>
                      </a:lnTo>
                      <a:lnTo>
                        <a:pt x="247" y="381"/>
                      </a:lnTo>
                      <a:lnTo>
                        <a:pt x="245" y="369"/>
                      </a:lnTo>
                      <a:lnTo>
                        <a:pt x="238" y="370"/>
                      </a:lnTo>
                      <a:lnTo>
                        <a:pt x="238" y="358"/>
                      </a:lnTo>
                      <a:lnTo>
                        <a:pt x="226" y="356"/>
                      </a:lnTo>
                      <a:lnTo>
                        <a:pt x="215" y="362"/>
                      </a:lnTo>
                      <a:lnTo>
                        <a:pt x="216" y="359"/>
                      </a:lnTo>
                      <a:lnTo>
                        <a:pt x="215" y="358"/>
                      </a:lnTo>
                      <a:lnTo>
                        <a:pt x="215" y="349"/>
                      </a:lnTo>
                      <a:lnTo>
                        <a:pt x="205" y="349"/>
                      </a:lnTo>
                      <a:lnTo>
                        <a:pt x="202" y="355"/>
                      </a:lnTo>
                      <a:lnTo>
                        <a:pt x="188" y="360"/>
                      </a:lnTo>
                      <a:lnTo>
                        <a:pt x="204" y="373"/>
                      </a:lnTo>
                      <a:lnTo>
                        <a:pt x="219" y="372"/>
                      </a:lnTo>
                      <a:lnTo>
                        <a:pt x="227" y="376"/>
                      </a:lnTo>
                      <a:lnTo>
                        <a:pt x="227" y="385"/>
                      </a:lnTo>
                      <a:lnTo>
                        <a:pt x="216" y="385"/>
                      </a:lnTo>
                      <a:lnTo>
                        <a:pt x="199" y="377"/>
                      </a:lnTo>
                      <a:lnTo>
                        <a:pt x="191" y="377"/>
                      </a:lnTo>
                      <a:lnTo>
                        <a:pt x="181" y="383"/>
                      </a:lnTo>
                      <a:lnTo>
                        <a:pt x="147" y="381"/>
                      </a:lnTo>
                      <a:lnTo>
                        <a:pt x="113" y="367"/>
                      </a:lnTo>
                      <a:lnTo>
                        <a:pt x="86" y="362"/>
                      </a:lnTo>
                      <a:lnTo>
                        <a:pt x="40" y="369"/>
                      </a:lnTo>
                      <a:lnTo>
                        <a:pt x="33" y="379"/>
                      </a:lnTo>
                      <a:lnTo>
                        <a:pt x="29" y="369"/>
                      </a:lnTo>
                      <a:lnTo>
                        <a:pt x="26" y="356"/>
                      </a:lnTo>
                      <a:lnTo>
                        <a:pt x="30" y="355"/>
                      </a:lnTo>
                      <a:lnTo>
                        <a:pt x="37" y="340"/>
                      </a:lnTo>
                      <a:lnTo>
                        <a:pt x="40" y="335"/>
                      </a:lnTo>
                      <a:lnTo>
                        <a:pt x="41" y="334"/>
                      </a:lnTo>
                      <a:lnTo>
                        <a:pt x="43" y="326"/>
                      </a:lnTo>
                      <a:lnTo>
                        <a:pt x="43" y="313"/>
                      </a:lnTo>
                      <a:lnTo>
                        <a:pt x="37" y="305"/>
                      </a:lnTo>
                      <a:lnTo>
                        <a:pt x="37" y="297"/>
                      </a:lnTo>
                      <a:lnTo>
                        <a:pt x="37" y="295"/>
                      </a:lnTo>
                      <a:lnTo>
                        <a:pt x="40" y="286"/>
                      </a:lnTo>
                      <a:lnTo>
                        <a:pt x="48" y="258"/>
                      </a:lnTo>
                      <a:lnTo>
                        <a:pt x="52" y="244"/>
                      </a:lnTo>
                      <a:lnTo>
                        <a:pt x="49" y="230"/>
                      </a:lnTo>
                      <a:lnTo>
                        <a:pt x="52" y="211"/>
                      </a:lnTo>
                      <a:lnTo>
                        <a:pt x="47" y="211"/>
                      </a:lnTo>
                      <a:lnTo>
                        <a:pt x="33" y="177"/>
                      </a:lnTo>
                      <a:lnTo>
                        <a:pt x="34" y="176"/>
                      </a:lnTo>
                      <a:lnTo>
                        <a:pt x="23" y="167"/>
                      </a:lnTo>
                      <a:lnTo>
                        <a:pt x="23" y="149"/>
                      </a:lnTo>
                      <a:lnTo>
                        <a:pt x="19" y="138"/>
                      </a:lnTo>
                      <a:lnTo>
                        <a:pt x="6" y="127"/>
                      </a:lnTo>
                      <a:lnTo>
                        <a:pt x="6" y="124"/>
                      </a:lnTo>
                      <a:lnTo>
                        <a:pt x="5" y="124"/>
                      </a:lnTo>
                      <a:lnTo>
                        <a:pt x="4" y="122"/>
                      </a:lnTo>
                      <a:lnTo>
                        <a:pt x="2" y="101"/>
                      </a:lnTo>
                      <a:lnTo>
                        <a:pt x="2" y="95"/>
                      </a:lnTo>
                      <a:lnTo>
                        <a:pt x="2" y="81"/>
                      </a:lnTo>
                      <a:lnTo>
                        <a:pt x="2" y="80"/>
                      </a:lnTo>
                      <a:lnTo>
                        <a:pt x="1" y="68"/>
                      </a:lnTo>
                      <a:lnTo>
                        <a:pt x="1" y="54"/>
                      </a:lnTo>
                      <a:lnTo>
                        <a:pt x="0" y="47"/>
                      </a:lnTo>
                      <a:lnTo>
                        <a:pt x="0" y="43"/>
                      </a:lnTo>
                      <a:lnTo>
                        <a:pt x="0" y="41"/>
                      </a:lnTo>
                      <a:lnTo>
                        <a:pt x="0" y="26"/>
                      </a:ln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2" y="11"/>
                      </a:lnTo>
                      <a:lnTo>
                        <a:pt x="9" y="11"/>
                      </a:lnTo>
                      <a:lnTo>
                        <a:pt x="20" y="11"/>
                      </a:lnTo>
                      <a:lnTo>
                        <a:pt x="31" y="11"/>
                      </a:lnTo>
                      <a:lnTo>
                        <a:pt x="33" y="11"/>
                      </a:lnTo>
                      <a:lnTo>
                        <a:pt x="45" y="9"/>
                      </a:lnTo>
                      <a:lnTo>
                        <a:pt x="47" y="9"/>
                      </a:lnTo>
                      <a:lnTo>
                        <a:pt x="48" y="9"/>
                      </a:lnTo>
                      <a:lnTo>
                        <a:pt x="62" y="9"/>
                      </a:lnTo>
                      <a:lnTo>
                        <a:pt x="69" y="9"/>
                      </a:lnTo>
                      <a:lnTo>
                        <a:pt x="72" y="9"/>
                      </a:lnTo>
                      <a:lnTo>
                        <a:pt x="73" y="9"/>
                      </a:lnTo>
                      <a:lnTo>
                        <a:pt x="76" y="9"/>
                      </a:lnTo>
                      <a:lnTo>
                        <a:pt x="93" y="8"/>
                      </a:lnTo>
                      <a:lnTo>
                        <a:pt x="109" y="6"/>
                      </a:lnTo>
                      <a:lnTo>
                        <a:pt x="116" y="6"/>
                      </a:lnTo>
                      <a:lnTo>
                        <a:pt x="137" y="6"/>
                      </a:lnTo>
                      <a:lnTo>
                        <a:pt x="166" y="4"/>
                      </a:lnTo>
                      <a:lnTo>
                        <a:pt x="176" y="4"/>
                      </a:lnTo>
                      <a:lnTo>
                        <a:pt x="219" y="1"/>
                      </a:lnTo>
                      <a:lnTo>
                        <a:pt x="220" y="1"/>
                      </a:lnTo>
                      <a:lnTo>
                        <a:pt x="231" y="1"/>
                      </a:lnTo>
                      <a:lnTo>
                        <a:pt x="233" y="1"/>
                      </a:lnTo>
                      <a:lnTo>
                        <a:pt x="236" y="1"/>
                      </a:lnTo>
                      <a:lnTo>
                        <a:pt x="248" y="0"/>
                      </a:lnTo>
                      <a:lnTo>
                        <a:pt x="252" y="0"/>
                      </a:lnTo>
                      <a:lnTo>
                        <a:pt x="254" y="0"/>
                      </a:lnTo>
                      <a:lnTo>
                        <a:pt x="258" y="0"/>
                      </a:lnTo>
                      <a:lnTo>
                        <a:pt x="263" y="44"/>
                      </a:lnTo>
                      <a:lnTo>
                        <a:pt x="274" y="40"/>
                      </a:lnTo>
                      <a:lnTo>
                        <a:pt x="272" y="45"/>
                      </a:lnTo>
                      <a:lnTo>
                        <a:pt x="269" y="47"/>
                      </a:lnTo>
                      <a:lnTo>
                        <a:pt x="276" y="55"/>
                      </a:lnTo>
                      <a:lnTo>
                        <a:pt x="265" y="54"/>
                      </a:lnTo>
                      <a:lnTo>
                        <a:pt x="276" y="58"/>
                      </a:lnTo>
                      <a:lnTo>
                        <a:pt x="279" y="87"/>
                      </a:lnTo>
                      <a:lnTo>
                        <a:pt x="267" y="86"/>
                      </a:lnTo>
                      <a:lnTo>
                        <a:pt x="267" y="95"/>
                      </a:lnTo>
                      <a:lnTo>
                        <a:pt x="273" y="94"/>
                      </a:lnTo>
                      <a:lnTo>
                        <a:pt x="274" y="94"/>
                      </a:lnTo>
                      <a:lnTo>
                        <a:pt x="276" y="94"/>
                      </a:lnTo>
                      <a:lnTo>
                        <a:pt x="276" y="95"/>
                      </a:lnTo>
                      <a:lnTo>
                        <a:pt x="267" y="101"/>
                      </a:lnTo>
                      <a:lnTo>
                        <a:pt x="272" y="108"/>
                      </a:lnTo>
                      <a:lnTo>
                        <a:pt x="259" y="123"/>
                      </a:lnTo>
                      <a:lnTo>
                        <a:pt x="258" y="123"/>
                      </a:lnTo>
                      <a:lnTo>
                        <a:pt x="258" y="137"/>
                      </a:lnTo>
                      <a:lnTo>
                        <a:pt x="252" y="137"/>
                      </a:lnTo>
                      <a:lnTo>
                        <a:pt x="249" y="137"/>
                      </a:lnTo>
                      <a:lnTo>
                        <a:pt x="248" y="138"/>
                      </a:lnTo>
                      <a:lnTo>
                        <a:pt x="247" y="138"/>
                      </a:lnTo>
                      <a:lnTo>
                        <a:pt x="236" y="149"/>
                      </a:lnTo>
                      <a:lnTo>
                        <a:pt x="238" y="180"/>
                      </a:lnTo>
                      <a:lnTo>
                        <a:pt x="231" y="199"/>
                      </a:lnTo>
                      <a:lnTo>
                        <a:pt x="229" y="206"/>
                      </a:lnTo>
                      <a:lnTo>
                        <a:pt x="231" y="219"/>
                      </a:lnTo>
                      <a:lnTo>
                        <a:pt x="229" y="220"/>
                      </a:lnTo>
                      <a:lnTo>
                        <a:pt x="252" y="219"/>
                      </a:lnTo>
                      <a:lnTo>
                        <a:pt x="265" y="219"/>
                      </a:lnTo>
                      <a:lnTo>
                        <a:pt x="272" y="217"/>
                      </a:lnTo>
                    </a:path>
                  </a:pathLst>
                </a:custGeom>
                <a:solidFill>
                  <a:srgbClr val="E7E6E6">
                    <a:lumMod val="75000"/>
                  </a:srgbClr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3" name="Freeform 261"/>
                <p:cNvSpPr>
                  <a:spLocks/>
                </p:cNvSpPr>
                <p:nvPr/>
              </p:nvSpPr>
              <p:spPr bwMode="auto">
                <a:xfrm>
                  <a:off x="5904903" y="3841575"/>
                  <a:ext cx="528637" cy="796925"/>
                </a:xfrm>
                <a:custGeom>
                  <a:avLst/>
                  <a:gdLst>
                    <a:gd name="T0" fmla="*/ 2147483647 w 335"/>
                    <a:gd name="T1" fmla="*/ 2147483647 h 542"/>
                    <a:gd name="T2" fmla="*/ 2147483647 w 335"/>
                    <a:gd name="T3" fmla="*/ 2147483647 h 542"/>
                    <a:gd name="T4" fmla="*/ 2147483647 w 335"/>
                    <a:gd name="T5" fmla="*/ 2147483647 h 542"/>
                    <a:gd name="T6" fmla="*/ 2147483647 w 335"/>
                    <a:gd name="T7" fmla="*/ 2147483647 h 542"/>
                    <a:gd name="T8" fmla="*/ 2147483647 w 335"/>
                    <a:gd name="T9" fmla="*/ 2147483647 h 542"/>
                    <a:gd name="T10" fmla="*/ 2147483647 w 335"/>
                    <a:gd name="T11" fmla="*/ 2147483647 h 542"/>
                    <a:gd name="T12" fmla="*/ 2147483647 w 335"/>
                    <a:gd name="T13" fmla="*/ 2147483647 h 542"/>
                    <a:gd name="T14" fmla="*/ 2147483647 w 335"/>
                    <a:gd name="T15" fmla="*/ 2147483647 h 542"/>
                    <a:gd name="T16" fmla="*/ 2147483647 w 335"/>
                    <a:gd name="T17" fmla="*/ 2147483647 h 542"/>
                    <a:gd name="T18" fmla="*/ 2147483647 w 335"/>
                    <a:gd name="T19" fmla="*/ 2147483647 h 542"/>
                    <a:gd name="T20" fmla="*/ 2147483647 w 335"/>
                    <a:gd name="T21" fmla="*/ 2147483647 h 542"/>
                    <a:gd name="T22" fmla="*/ 2147483647 w 335"/>
                    <a:gd name="T23" fmla="*/ 2147483647 h 542"/>
                    <a:gd name="T24" fmla="*/ 2147483647 w 335"/>
                    <a:gd name="T25" fmla="*/ 2147483647 h 542"/>
                    <a:gd name="T26" fmla="*/ 2147483647 w 335"/>
                    <a:gd name="T27" fmla="*/ 2147483647 h 542"/>
                    <a:gd name="T28" fmla="*/ 2147483647 w 335"/>
                    <a:gd name="T29" fmla="*/ 2147483647 h 542"/>
                    <a:gd name="T30" fmla="*/ 2147483647 w 335"/>
                    <a:gd name="T31" fmla="*/ 2147483647 h 542"/>
                    <a:gd name="T32" fmla="*/ 2147483647 w 335"/>
                    <a:gd name="T33" fmla="*/ 2147483647 h 542"/>
                    <a:gd name="T34" fmla="*/ 2147483647 w 335"/>
                    <a:gd name="T35" fmla="*/ 2147483647 h 542"/>
                    <a:gd name="T36" fmla="*/ 2147483647 w 335"/>
                    <a:gd name="T37" fmla="*/ 2147483647 h 542"/>
                    <a:gd name="T38" fmla="*/ 2147483647 w 335"/>
                    <a:gd name="T39" fmla="*/ 2147483647 h 542"/>
                    <a:gd name="T40" fmla="*/ 2147483647 w 335"/>
                    <a:gd name="T41" fmla="*/ 2147483647 h 542"/>
                    <a:gd name="T42" fmla="*/ 2147483647 w 335"/>
                    <a:gd name="T43" fmla="*/ 2147483647 h 542"/>
                    <a:gd name="T44" fmla="*/ 2147483647 w 335"/>
                    <a:gd name="T45" fmla="*/ 2147483647 h 542"/>
                    <a:gd name="T46" fmla="*/ 2147483647 w 335"/>
                    <a:gd name="T47" fmla="*/ 2147483647 h 542"/>
                    <a:gd name="T48" fmla="*/ 2147483647 w 335"/>
                    <a:gd name="T49" fmla="*/ 2147483647 h 542"/>
                    <a:gd name="T50" fmla="*/ 2147483647 w 335"/>
                    <a:gd name="T51" fmla="*/ 2147483647 h 542"/>
                    <a:gd name="T52" fmla="*/ 2147483647 w 335"/>
                    <a:gd name="T53" fmla="*/ 2147483647 h 542"/>
                    <a:gd name="T54" fmla="*/ 2147483647 w 335"/>
                    <a:gd name="T55" fmla="*/ 2147483647 h 542"/>
                    <a:gd name="T56" fmla="*/ 2147483647 w 335"/>
                    <a:gd name="T57" fmla="*/ 2147483647 h 542"/>
                    <a:gd name="T58" fmla="*/ 2147483647 w 335"/>
                    <a:gd name="T59" fmla="*/ 2147483647 h 542"/>
                    <a:gd name="T60" fmla="*/ 2147483647 w 335"/>
                    <a:gd name="T61" fmla="*/ 2147483647 h 542"/>
                    <a:gd name="T62" fmla="*/ 2147483647 w 335"/>
                    <a:gd name="T63" fmla="*/ 2147483647 h 542"/>
                    <a:gd name="T64" fmla="*/ 2147483647 w 335"/>
                    <a:gd name="T65" fmla="*/ 2147483647 h 542"/>
                    <a:gd name="T66" fmla="*/ 2147483647 w 335"/>
                    <a:gd name="T67" fmla="*/ 2147483647 h 542"/>
                    <a:gd name="T68" fmla="*/ 2147483647 w 335"/>
                    <a:gd name="T69" fmla="*/ 2147483647 h 542"/>
                    <a:gd name="T70" fmla="*/ 2147483647 w 335"/>
                    <a:gd name="T71" fmla="*/ 2147483647 h 542"/>
                    <a:gd name="T72" fmla="*/ 2147483647 w 335"/>
                    <a:gd name="T73" fmla="*/ 2147483647 h 542"/>
                    <a:gd name="T74" fmla="*/ 2147483647 w 335"/>
                    <a:gd name="T75" fmla="*/ 2147483647 h 542"/>
                    <a:gd name="T76" fmla="*/ 2147483647 w 335"/>
                    <a:gd name="T77" fmla="*/ 2147483647 h 542"/>
                    <a:gd name="T78" fmla="*/ 2147483647 w 335"/>
                    <a:gd name="T79" fmla="*/ 2147483647 h 542"/>
                    <a:gd name="T80" fmla="*/ 2147483647 w 335"/>
                    <a:gd name="T81" fmla="*/ 2147483647 h 542"/>
                    <a:gd name="T82" fmla="*/ 2147483647 w 335"/>
                    <a:gd name="T83" fmla="*/ 2147483647 h 542"/>
                    <a:gd name="T84" fmla="*/ 2147483647 w 335"/>
                    <a:gd name="T85" fmla="*/ 2147483647 h 542"/>
                    <a:gd name="T86" fmla="*/ 2147483647 w 335"/>
                    <a:gd name="T87" fmla="*/ 2147483647 h 542"/>
                    <a:gd name="T88" fmla="*/ 2147483647 w 335"/>
                    <a:gd name="T89" fmla="*/ 2147483647 h 542"/>
                    <a:gd name="T90" fmla="*/ 0 w 335"/>
                    <a:gd name="T91" fmla="*/ 2147483647 h 542"/>
                    <a:gd name="T92" fmla="*/ 2147483647 w 335"/>
                    <a:gd name="T93" fmla="*/ 2147483647 h 542"/>
                    <a:gd name="T94" fmla="*/ 2147483647 w 335"/>
                    <a:gd name="T95" fmla="*/ 2147483647 h 542"/>
                    <a:gd name="T96" fmla="*/ 2147483647 w 335"/>
                    <a:gd name="T97" fmla="*/ 2147483647 h 542"/>
                    <a:gd name="T98" fmla="*/ 2147483647 w 335"/>
                    <a:gd name="T99" fmla="*/ 2147483647 h 542"/>
                    <a:gd name="T100" fmla="*/ 2147483647 w 335"/>
                    <a:gd name="T101" fmla="*/ 2147483647 h 542"/>
                    <a:gd name="T102" fmla="*/ 2147483647 w 335"/>
                    <a:gd name="T103" fmla="*/ 2147483647 h 542"/>
                    <a:gd name="T104" fmla="*/ 2147483647 w 335"/>
                    <a:gd name="T105" fmla="*/ 2147483647 h 542"/>
                    <a:gd name="T106" fmla="*/ 2147483647 w 335"/>
                    <a:gd name="T107" fmla="*/ 2147483647 h 542"/>
                    <a:gd name="T108" fmla="*/ 2147483647 w 335"/>
                    <a:gd name="T109" fmla="*/ 2147483647 h 542"/>
                    <a:gd name="T110" fmla="*/ 2147483647 w 335"/>
                    <a:gd name="T111" fmla="*/ 2147483647 h 542"/>
                    <a:gd name="T112" fmla="*/ 2147483647 w 335"/>
                    <a:gd name="T113" fmla="*/ 2147483647 h 542"/>
                    <a:gd name="T114" fmla="*/ 2147483647 w 335"/>
                    <a:gd name="T115" fmla="*/ 2147483647 h 542"/>
                    <a:gd name="T116" fmla="*/ 2147483647 w 335"/>
                    <a:gd name="T117" fmla="*/ 2147483647 h 542"/>
                    <a:gd name="T118" fmla="*/ 2147483647 w 335"/>
                    <a:gd name="T119" fmla="*/ 2147483647 h 542"/>
                    <a:gd name="T120" fmla="*/ 2147483647 w 335"/>
                    <a:gd name="T121" fmla="*/ 2147483647 h 542"/>
                    <a:gd name="T122" fmla="*/ 2147483647 w 335"/>
                    <a:gd name="T123" fmla="*/ 2147483647 h 542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335"/>
                    <a:gd name="T187" fmla="*/ 0 h 542"/>
                    <a:gd name="T188" fmla="*/ 335 w 335"/>
                    <a:gd name="T189" fmla="*/ 542 h 542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335" h="542">
                      <a:moveTo>
                        <a:pt x="20" y="448"/>
                      </a:moveTo>
                      <a:lnTo>
                        <a:pt x="20" y="450"/>
                      </a:lnTo>
                      <a:lnTo>
                        <a:pt x="22" y="454"/>
                      </a:lnTo>
                      <a:lnTo>
                        <a:pt x="22" y="460"/>
                      </a:lnTo>
                      <a:lnTo>
                        <a:pt x="26" y="486"/>
                      </a:lnTo>
                      <a:lnTo>
                        <a:pt x="26" y="488"/>
                      </a:lnTo>
                      <a:lnTo>
                        <a:pt x="27" y="503"/>
                      </a:lnTo>
                      <a:lnTo>
                        <a:pt x="30" y="517"/>
                      </a:lnTo>
                      <a:lnTo>
                        <a:pt x="31" y="529"/>
                      </a:lnTo>
                      <a:lnTo>
                        <a:pt x="33" y="525"/>
                      </a:lnTo>
                      <a:lnTo>
                        <a:pt x="44" y="525"/>
                      </a:lnTo>
                      <a:lnTo>
                        <a:pt x="49" y="531"/>
                      </a:lnTo>
                      <a:lnTo>
                        <a:pt x="56" y="528"/>
                      </a:lnTo>
                      <a:lnTo>
                        <a:pt x="56" y="511"/>
                      </a:lnTo>
                      <a:lnTo>
                        <a:pt x="63" y="491"/>
                      </a:lnTo>
                      <a:lnTo>
                        <a:pt x="72" y="496"/>
                      </a:lnTo>
                      <a:lnTo>
                        <a:pt x="73" y="510"/>
                      </a:lnTo>
                      <a:lnTo>
                        <a:pt x="66" y="541"/>
                      </a:lnTo>
                      <a:lnTo>
                        <a:pt x="109" y="529"/>
                      </a:lnTo>
                      <a:lnTo>
                        <a:pt x="124" y="510"/>
                      </a:lnTo>
                      <a:lnTo>
                        <a:pt x="119" y="504"/>
                      </a:lnTo>
                      <a:lnTo>
                        <a:pt x="120" y="491"/>
                      </a:lnTo>
                      <a:lnTo>
                        <a:pt x="97" y="470"/>
                      </a:lnTo>
                      <a:lnTo>
                        <a:pt x="98" y="453"/>
                      </a:lnTo>
                      <a:lnTo>
                        <a:pt x="128" y="449"/>
                      </a:lnTo>
                      <a:lnTo>
                        <a:pt x="131" y="449"/>
                      </a:lnTo>
                      <a:lnTo>
                        <a:pt x="137" y="449"/>
                      </a:lnTo>
                      <a:lnTo>
                        <a:pt x="139" y="448"/>
                      </a:lnTo>
                      <a:lnTo>
                        <a:pt x="152" y="446"/>
                      </a:lnTo>
                      <a:lnTo>
                        <a:pt x="171" y="445"/>
                      </a:lnTo>
                      <a:lnTo>
                        <a:pt x="177" y="443"/>
                      </a:lnTo>
                      <a:lnTo>
                        <a:pt x="178" y="443"/>
                      </a:lnTo>
                      <a:lnTo>
                        <a:pt x="181" y="443"/>
                      </a:lnTo>
                      <a:lnTo>
                        <a:pt x="192" y="442"/>
                      </a:lnTo>
                      <a:lnTo>
                        <a:pt x="195" y="442"/>
                      </a:lnTo>
                      <a:lnTo>
                        <a:pt x="207" y="441"/>
                      </a:lnTo>
                      <a:lnTo>
                        <a:pt x="209" y="441"/>
                      </a:lnTo>
                      <a:lnTo>
                        <a:pt x="220" y="439"/>
                      </a:lnTo>
                      <a:lnTo>
                        <a:pt x="225" y="439"/>
                      </a:lnTo>
                      <a:lnTo>
                        <a:pt x="228" y="439"/>
                      </a:lnTo>
                      <a:lnTo>
                        <a:pt x="231" y="438"/>
                      </a:lnTo>
                      <a:lnTo>
                        <a:pt x="241" y="436"/>
                      </a:lnTo>
                      <a:lnTo>
                        <a:pt x="248" y="436"/>
                      </a:lnTo>
                      <a:lnTo>
                        <a:pt x="264" y="434"/>
                      </a:lnTo>
                      <a:lnTo>
                        <a:pt x="289" y="431"/>
                      </a:lnTo>
                      <a:lnTo>
                        <a:pt x="291" y="431"/>
                      </a:lnTo>
                      <a:lnTo>
                        <a:pt x="311" y="427"/>
                      </a:lnTo>
                      <a:lnTo>
                        <a:pt x="320" y="427"/>
                      </a:lnTo>
                      <a:lnTo>
                        <a:pt x="334" y="424"/>
                      </a:lnTo>
                      <a:lnTo>
                        <a:pt x="334" y="423"/>
                      </a:lnTo>
                      <a:lnTo>
                        <a:pt x="331" y="417"/>
                      </a:lnTo>
                      <a:lnTo>
                        <a:pt x="328" y="411"/>
                      </a:lnTo>
                      <a:lnTo>
                        <a:pt x="321" y="399"/>
                      </a:lnTo>
                      <a:lnTo>
                        <a:pt x="321" y="392"/>
                      </a:lnTo>
                      <a:lnTo>
                        <a:pt x="321" y="385"/>
                      </a:lnTo>
                      <a:lnTo>
                        <a:pt x="322" y="371"/>
                      </a:lnTo>
                      <a:lnTo>
                        <a:pt x="322" y="370"/>
                      </a:lnTo>
                      <a:lnTo>
                        <a:pt x="320" y="357"/>
                      </a:lnTo>
                      <a:lnTo>
                        <a:pt x="313" y="352"/>
                      </a:lnTo>
                      <a:lnTo>
                        <a:pt x="311" y="344"/>
                      </a:lnTo>
                      <a:lnTo>
                        <a:pt x="311" y="342"/>
                      </a:lnTo>
                      <a:lnTo>
                        <a:pt x="310" y="342"/>
                      </a:lnTo>
                      <a:lnTo>
                        <a:pt x="310" y="332"/>
                      </a:lnTo>
                      <a:lnTo>
                        <a:pt x="310" y="330"/>
                      </a:lnTo>
                      <a:lnTo>
                        <a:pt x="314" y="319"/>
                      </a:lnTo>
                      <a:lnTo>
                        <a:pt x="314" y="317"/>
                      </a:lnTo>
                      <a:lnTo>
                        <a:pt x="314" y="310"/>
                      </a:lnTo>
                      <a:lnTo>
                        <a:pt x="313" y="303"/>
                      </a:lnTo>
                      <a:lnTo>
                        <a:pt x="318" y="296"/>
                      </a:lnTo>
                      <a:lnTo>
                        <a:pt x="324" y="291"/>
                      </a:lnTo>
                      <a:lnTo>
                        <a:pt x="325" y="288"/>
                      </a:lnTo>
                      <a:lnTo>
                        <a:pt x="315" y="281"/>
                      </a:lnTo>
                      <a:lnTo>
                        <a:pt x="317" y="276"/>
                      </a:lnTo>
                      <a:lnTo>
                        <a:pt x="314" y="262"/>
                      </a:lnTo>
                      <a:lnTo>
                        <a:pt x="313" y="262"/>
                      </a:lnTo>
                      <a:lnTo>
                        <a:pt x="304" y="252"/>
                      </a:lnTo>
                      <a:lnTo>
                        <a:pt x="302" y="249"/>
                      </a:lnTo>
                      <a:lnTo>
                        <a:pt x="299" y="238"/>
                      </a:lnTo>
                      <a:lnTo>
                        <a:pt x="297" y="238"/>
                      </a:lnTo>
                      <a:lnTo>
                        <a:pt x="297" y="237"/>
                      </a:lnTo>
                      <a:lnTo>
                        <a:pt x="297" y="234"/>
                      </a:lnTo>
                      <a:lnTo>
                        <a:pt x="292" y="224"/>
                      </a:lnTo>
                      <a:lnTo>
                        <a:pt x="289" y="215"/>
                      </a:lnTo>
                      <a:lnTo>
                        <a:pt x="288" y="212"/>
                      </a:lnTo>
                      <a:lnTo>
                        <a:pt x="284" y="199"/>
                      </a:lnTo>
                      <a:lnTo>
                        <a:pt x="284" y="198"/>
                      </a:lnTo>
                      <a:lnTo>
                        <a:pt x="284" y="196"/>
                      </a:lnTo>
                      <a:lnTo>
                        <a:pt x="281" y="188"/>
                      </a:lnTo>
                      <a:lnTo>
                        <a:pt x="277" y="172"/>
                      </a:lnTo>
                      <a:lnTo>
                        <a:pt x="274" y="165"/>
                      </a:lnTo>
                      <a:lnTo>
                        <a:pt x="273" y="159"/>
                      </a:lnTo>
                      <a:lnTo>
                        <a:pt x="271" y="158"/>
                      </a:lnTo>
                      <a:lnTo>
                        <a:pt x="268" y="144"/>
                      </a:lnTo>
                      <a:lnTo>
                        <a:pt x="267" y="141"/>
                      </a:lnTo>
                      <a:lnTo>
                        <a:pt x="261" y="122"/>
                      </a:lnTo>
                      <a:lnTo>
                        <a:pt x="261" y="119"/>
                      </a:lnTo>
                      <a:lnTo>
                        <a:pt x="260" y="115"/>
                      </a:lnTo>
                      <a:lnTo>
                        <a:pt x="257" y="108"/>
                      </a:lnTo>
                      <a:lnTo>
                        <a:pt x="257" y="105"/>
                      </a:lnTo>
                      <a:lnTo>
                        <a:pt x="256" y="101"/>
                      </a:lnTo>
                      <a:lnTo>
                        <a:pt x="255" y="95"/>
                      </a:lnTo>
                      <a:lnTo>
                        <a:pt x="252" y="87"/>
                      </a:lnTo>
                      <a:lnTo>
                        <a:pt x="250" y="80"/>
                      </a:lnTo>
                      <a:lnTo>
                        <a:pt x="248" y="74"/>
                      </a:lnTo>
                      <a:lnTo>
                        <a:pt x="245" y="62"/>
                      </a:lnTo>
                      <a:lnTo>
                        <a:pt x="242" y="55"/>
                      </a:lnTo>
                      <a:lnTo>
                        <a:pt x="241" y="48"/>
                      </a:lnTo>
                      <a:lnTo>
                        <a:pt x="238" y="41"/>
                      </a:lnTo>
                      <a:lnTo>
                        <a:pt x="236" y="38"/>
                      </a:lnTo>
                      <a:lnTo>
                        <a:pt x="234" y="24"/>
                      </a:lnTo>
                      <a:lnTo>
                        <a:pt x="231" y="16"/>
                      </a:lnTo>
                      <a:lnTo>
                        <a:pt x="230" y="12"/>
                      </a:lnTo>
                      <a:lnTo>
                        <a:pt x="228" y="11"/>
                      </a:lnTo>
                      <a:lnTo>
                        <a:pt x="225" y="0"/>
                      </a:lnTo>
                      <a:lnTo>
                        <a:pt x="224" y="0"/>
                      </a:lnTo>
                      <a:lnTo>
                        <a:pt x="205" y="1"/>
                      </a:lnTo>
                      <a:lnTo>
                        <a:pt x="202" y="2"/>
                      </a:lnTo>
                      <a:lnTo>
                        <a:pt x="185" y="4"/>
                      </a:lnTo>
                      <a:lnTo>
                        <a:pt x="169" y="5"/>
                      </a:lnTo>
                      <a:lnTo>
                        <a:pt x="164" y="5"/>
                      </a:lnTo>
                      <a:lnTo>
                        <a:pt x="159" y="6"/>
                      </a:lnTo>
                      <a:lnTo>
                        <a:pt x="148" y="8"/>
                      </a:lnTo>
                      <a:lnTo>
                        <a:pt x="124" y="11"/>
                      </a:lnTo>
                      <a:lnTo>
                        <a:pt x="119" y="11"/>
                      </a:lnTo>
                      <a:lnTo>
                        <a:pt x="116" y="11"/>
                      </a:lnTo>
                      <a:lnTo>
                        <a:pt x="112" y="12"/>
                      </a:lnTo>
                      <a:lnTo>
                        <a:pt x="85" y="13"/>
                      </a:lnTo>
                      <a:lnTo>
                        <a:pt x="83" y="15"/>
                      </a:lnTo>
                      <a:lnTo>
                        <a:pt x="72" y="15"/>
                      </a:lnTo>
                      <a:lnTo>
                        <a:pt x="52" y="18"/>
                      </a:lnTo>
                      <a:lnTo>
                        <a:pt x="45" y="18"/>
                      </a:lnTo>
                      <a:lnTo>
                        <a:pt x="26" y="20"/>
                      </a:lnTo>
                      <a:lnTo>
                        <a:pt x="19" y="20"/>
                      </a:lnTo>
                      <a:lnTo>
                        <a:pt x="0" y="22"/>
                      </a:lnTo>
                      <a:lnTo>
                        <a:pt x="0" y="23"/>
                      </a:lnTo>
                      <a:lnTo>
                        <a:pt x="8" y="33"/>
                      </a:lnTo>
                      <a:lnTo>
                        <a:pt x="11" y="34"/>
                      </a:lnTo>
                      <a:lnTo>
                        <a:pt x="11" y="40"/>
                      </a:lnTo>
                      <a:lnTo>
                        <a:pt x="9" y="58"/>
                      </a:lnTo>
                      <a:lnTo>
                        <a:pt x="9" y="67"/>
                      </a:lnTo>
                      <a:lnTo>
                        <a:pt x="9" y="77"/>
                      </a:lnTo>
                      <a:lnTo>
                        <a:pt x="9" y="81"/>
                      </a:lnTo>
                      <a:lnTo>
                        <a:pt x="9" y="83"/>
                      </a:lnTo>
                      <a:lnTo>
                        <a:pt x="9" y="91"/>
                      </a:lnTo>
                      <a:lnTo>
                        <a:pt x="9" y="97"/>
                      </a:lnTo>
                      <a:lnTo>
                        <a:pt x="9" y="110"/>
                      </a:lnTo>
                      <a:lnTo>
                        <a:pt x="9" y="113"/>
                      </a:lnTo>
                      <a:lnTo>
                        <a:pt x="9" y="122"/>
                      </a:lnTo>
                      <a:lnTo>
                        <a:pt x="9" y="126"/>
                      </a:lnTo>
                      <a:lnTo>
                        <a:pt x="9" y="131"/>
                      </a:lnTo>
                      <a:lnTo>
                        <a:pt x="9" y="149"/>
                      </a:lnTo>
                      <a:lnTo>
                        <a:pt x="9" y="159"/>
                      </a:lnTo>
                      <a:lnTo>
                        <a:pt x="9" y="160"/>
                      </a:lnTo>
                      <a:lnTo>
                        <a:pt x="9" y="183"/>
                      </a:lnTo>
                      <a:lnTo>
                        <a:pt x="9" y="187"/>
                      </a:lnTo>
                      <a:lnTo>
                        <a:pt x="9" y="196"/>
                      </a:lnTo>
                      <a:lnTo>
                        <a:pt x="9" y="209"/>
                      </a:lnTo>
                      <a:lnTo>
                        <a:pt x="9" y="217"/>
                      </a:lnTo>
                      <a:lnTo>
                        <a:pt x="9" y="219"/>
                      </a:lnTo>
                      <a:lnTo>
                        <a:pt x="9" y="242"/>
                      </a:lnTo>
                      <a:lnTo>
                        <a:pt x="9" y="246"/>
                      </a:lnTo>
                      <a:lnTo>
                        <a:pt x="9" y="249"/>
                      </a:lnTo>
                      <a:lnTo>
                        <a:pt x="9" y="274"/>
                      </a:lnTo>
                      <a:lnTo>
                        <a:pt x="9" y="278"/>
                      </a:lnTo>
                      <a:lnTo>
                        <a:pt x="9" y="287"/>
                      </a:lnTo>
                      <a:lnTo>
                        <a:pt x="9" y="307"/>
                      </a:lnTo>
                      <a:lnTo>
                        <a:pt x="9" y="310"/>
                      </a:lnTo>
                      <a:lnTo>
                        <a:pt x="9" y="317"/>
                      </a:lnTo>
                      <a:lnTo>
                        <a:pt x="9" y="324"/>
                      </a:lnTo>
                      <a:lnTo>
                        <a:pt x="9" y="325"/>
                      </a:lnTo>
                      <a:lnTo>
                        <a:pt x="9" y="330"/>
                      </a:lnTo>
                      <a:lnTo>
                        <a:pt x="9" y="337"/>
                      </a:lnTo>
                      <a:lnTo>
                        <a:pt x="8" y="363"/>
                      </a:lnTo>
                      <a:lnTo>
                        <a:pt x="9" y="366"/>
                      </a:lnTo>
                      <a:lnTo>
                        <a:pt x="9" y="367"/>
                      </a:lnTo>
                      <a:lnTo>
                        <a:pt x="12" y="384"/>
                      </a:lnTo>
                      <a:lnTo>
                        <a:pt x="13" y="406"/>
                      </a:lnTo>
                      <a:lnTo>
                        <a:pt x="13" y="407"/>
                      </a:lnTo>
                      <a:lnTo>
                        <a:pt x="15" y="413"/>
                      </a:lnTo>
                      <a:lnTo>
                        <a:pt x="16" y="418"/>
                      </a:lnTo>
                      <a:lnTo>
                        <a:pt x="18" y="432"/>
                      </a:lnTo>
                      <a:lnTo>
                        <a:pt x="20" y="448"/>
                      </a:lnTo>
                    </a:path>
                  </a:pathLst>
                </a:custGeom>
                <a:solidFill>
                  <a:srgbClr val="A8DAA6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 kern="1200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4" name="Freeform 260"/>
                <p:cNvSpPr>
                  <a:spLocks/>
                </p:cNvSpPr>
                <p:nvPr/>
              </p:nvSpPr>
              <p:spPr bwMode="auto">
                <a:xfrm>
                  <a:off x="5477865" y="3875943"/>
                  <a:ext cx="479425" cy="785813"/>
                </a:xfrm>
                <a:custGeom>
                  <a:avLst/>
                  <a:gdLst>
                    <a:gd name="T0" fmla="*/ 2147483647 w 304"/>
                    <a:gd name="T1" fmla="*/ 2147483647 h 534"/>
                    <a:gd name="T2" fmla="*/ 2147483647 w 304"/>
                    <a:gd name="T3" fmla="*/ 2147483647 h 534"/>
                    <a:gd name="T4" fmla="*/ 2147483647 w 304"/>
                    <a:gd name="T5" fmla="*/ 2147483647 h 534"/>
                    <a:gd name="T6" fmla="*/ 2147483647 w 304"/>
                    <a:gd name="T7" fmla="*/ 2147483647 h 534"/>
                    <a:gd name="T8" fmla="*/ 2147483647 w 304"/>
                    <a:gd name="T9" fmla="*/ 2147483647 h 534"/>
                    <a:gd name="T10" fmla="*/ 2147483647 w 304"/>
                    <a:gd name="T11" fmla="*/ 2147483647 h 534"/>
                    <a:gd name="T12" fmla="*/ 2147483647 w 304"/>
                    <a:gd name="T13" fmla="*/ 2147483647 h 534"/>
                    <a:gd name="T14" fmla="*/ 2147483647 w 304"/>
                    <a:gd name="T15" fmla="*/ 2147483647 h 534"/>
                    <a:gd name="T16" fmla="*/ 2147483647 w 304"/>
                    <a:gd name="T17" fmla="*/ 2147483647 h 534"/>
                    <a:gd name="T18" fmla="*/ 2147483647 w 304"/>
                    <a:gd name="T19" fmla="*/ 2147483647 h 534"/>
                    <a:gd name="T20" fmla="*/ 2147483647 w 304"/>
                    <a:gd name="T21" fmla="*/ 2147483647 h 534"/>
                    <a:gd name="T22" fmla="*/ 2147483647 w 304"/>
                    <a:gd name="T23" fmla="*/ 2147483647 h 534"/>
                    <a:gd name="T24" fmla="*/ 2147483647 w 304"/>
                    <a:gd name="T25" fmla="*/ 2147483647 h 534"/>
                    <a:gd name="T26" fmla="*/ 2147483647 w 304"/>
                    <a:gd name="T27" fmla="*/ 2147483647 h 534"/>
                    <a:gd name="T28" fmla="*/ 2147483647 w 304"/>
                    <a:gd name="T29" fmla="*/ 2147483647 h 534"/>
                    <a:gd name="T30" fmla="*/ 2147483647 w 304"/>
                    <a:gd name="T31" fmla="*/ 2147483647 h 534"/>
                    <a:gd name="T32" fmla="*/ 2147483647 w 304"/>
                    <a:gd name="T33" fmla="*/ 2147483647 h 534"/>
                    <a:gd name="T34" fmla="*/ 2147483647 w 304"/>
                    <a:gd name="T35" fmla="*/ 2147483647 h 534"/>
                    <a:gd name="T36" fmla="*/ 2147483647 w 304"/>
                    <a:gd name="T37" fmla="*/ 2147483647 h 534"/>
                    <a:gd name="T38" fmla="*/ 2147483647 w 304"/>
                    <a:gd name="T39" fmla="*/ 2147483647 h 534"/>
                    <a:gd name="T40" fmla="*/ 2147483647 w 304"/>
                    <a:gd name="T41" fmla="*/ 2147483647 h 534"/>
                    <a:gd name="T42" fmla="*/ 2147483647 w 304"/>
                    <a:gd name="T43" fmla="*/ 2147483647 h 534"/>
                    <a:gd name="T44" fmla="*/ 2147483647 w 304"/>
                    <a:gd name="T45" fmla="*/ 2147483647 h 534"/>
                    <a:gd name="T46" fmla="*/ 2147483647 w 304"/>
                    <a:gd name="T47" fmla="*/ 2147483647 h 534"/>
                    <a:gd name="T48" fmla="*/ 2147483647 w 304"/>
                    <a:gd name="T49" fmla="*/ 2147483647 h 534"/>
                    <a:gd name="T50" fmla="*/ 2147483647 w 304"/>
                    <a:gd name="T51" fmla="*/ 2147483647 h 534"/>
                    <a:gd name="T52" fmla="*/ 2147483647 w 304"/>
                    <a:gd name="T53" fmla="*/ 0 h 534"/>
                    <a:gd name="T54" fmla="*/ 2147483647 w 304"/>
                    <a:gd name="T55" fmla="*/ 2147483647 h 534"/>
                    <a:gd name="T56" fmla="*/ 2147483647 w 304"/>
                    <a:gd name="T57" fmla="*/ 2147483647 h 534"/>
                    <a:gd name="T58" fmla="*/ 2147483647 w 304"/>
                    <a:gd name="T59" fmla="*/ 2147483647 h 534"/>
                    <a:gd name="T60" fmla="*/ 2147483647 w 304"/>
                    <a:gd name="T61" fmla="*/ 2147483647 h 534"/>
                    <a:gd name="T62" fmla="*/ 2147483647 w 304"/>
                    <a:gd name="T63" fmla="*/ 2147483647 h 534"/>
                    <a:gd name="T64" fmla="*/ 2147483647 w 304"/>
                    <a:gd name="T65" fmla="*/ 2147483647 h 534"/>
                    <a:gd name="T66" fmla="*/ 2147483647 w 304"/>
                    <a:gd name="T67" fmla="*/ 2147483647 h 534"/>
                    <a:gd name="T68" fmla="*/ 2147483647 w 304"/>
                    <a:gd name="T69" fmla="*/ 2147483647 h 534"/>
                    <a:gd name="T70" fmla="*/ 2147483647 w 304"/>
                    <a:gd name="T71" fmla="*/ 2147483647 h 534"/>
                    <a:gd name="T72" fmla="*/ 2147483647 w 304"/>
                    <a:gd name="T73" fmla="*/ 2147483647 h 534"/>
                    <a:gd name="T74" fmla="*/ 2147483647 w 304"/>
                    <a:gd name="T75" fmla="*/ 2147483647 h 534"/>
                    <a:gd name="T76" fmla="*/ 2147483647 w 304"/>
                    <a:gd name="T77" fmla="*/ 2147483647 h 534"/>
                    <a:gd name="T78" fmla="*/ 2147483647 w 304"/>
                    <a:gd name="T79" fmla="*/ 2147483647 h 534"/>
                    <a:gd name="T80" fmla="*/ 2147483647 w 304"/>
                    <a:gd name="T81" fmla="*/ 2147483647 h 534"/>
                    <a:gd name="T82" fmla="*/ 2147483647 w 304"/>
                    <a:gd name="T83" fmla="*/ 2147483647 h 534"/>
                    <a:gd name="T84" fmla="*/ 2147483647 w 304"/>
                    <a:gd name="T85" fmla="*/ 2147483647 h 534"/>
                    <a:gd name="T86" fmla="*/ 2147483647 w 304"/>
                    <a:gd name="T87" fmla="*/ 2147483647 h 534"/>
                    <a:gd name="T88" fmla="*/ 2147483647 w 304"/>
                    <a:gd name="T89" fmla="*/ 2147483647 h 534"/>
                    <a:gd name="T90" fmla="*/ 2147483647 w 304"/>
                    <a:gd name="T91" fmla="*/ 2147483647 h 534"/>
                    <a:gd name="T92" fmla="*/ 2147483647 w 304"/>
                    <a:gd name="T93" fmla="*/ 2147483647 h 534"/>
                    <a:gd name="T94" fmla="*/ 2147483647 w 304"/>
                    <a:gd name="T95" fmla="*/ 2147483647 h 534"/>
                    <a:gd name="T96" fmla="*/ 2147483647 w 304"/>
                    <a:gd name="T97" fmla="*/ 2147483647 h 534"/>
                    <a:gd name="T98" fmla="*/ 2147483647 w 304"/>
                    <a:gd name="T99" fmla="*/ 2147483647 h 534"/>
                    <a:gd name="T100" fmla="*/ 2147483647 w 304"/>
                    <a:gd name="T101" fmla="*/ 2147483647 h 534"/>
                    <a:gd name="T102" fmla="*/ 2147483647 w 304"/>
                    <a:gd name="T103" fmla="*/ 2147483647 h 534"/>
                    <a:gd name="T104" fmla="*/ 2147483647 w 304"/>
                    <a:gd name="T105" fmla="*/ 2147483647 h 534"/>
                    <a:gd name="T106" fmla="*/ 2147483647 w 304"/>
                    <a:gd name="T107" fmla="*/ 2147483647 h 534"/>
                    <a:gd name="T108" fmla="*/ 2147483647 w 304"/>
                    <a:gd name="T109" fmla="*/ 2147483647 h 534"/>
                    <a:gd name="T110" fmla="*/ 2147483647 w 304"/>
                    <a:gd name="T111" fmla="*/ 2147483647 h 534"/>
                    <a:gd name="T112" fmla="*/ 2147483647 w 304"/>
                    <a:gd name="T113" fmla="*/ 2147483647 h 534"/>
                    <a:gd name="T114" fmla="*/ 0 w 304"/>
                    <a:gd name="T115" fmla="*/ 2147483647 h 534"/>
                    <a:gd name="T116" fmla="*/ 2147483647 w 304"/>
                    <a:gd name="T117" fmla="*/ 2147483647 h 534"/>
                    <a:gd name="T118" fmla="*/ 2147483647 w 304"/>
                    <a:gd name="T119" fmla="*/ 2147483647 h 534"/>
                    <a:gd name="T120" fmla="*/ 2147483647 w 304"/>
                    <a:gd name="T121" fmla="*/ 2147483647 h 534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04"/>
                    <a:gd name="T184" fmla="*/ 0 h 534"/>
                    <a:gd name="T185" fmla="*/ 304 w 304"/>
                    <a:gd name="T186" fmla="*/ 534 h 534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04" h="534">
                      <a:moveTo>
                        <a:pt x="23" y="375"/>
                      </a:moveTo>
                      <a:lnTo>
                        <a:pt x="29" y="375"/>
                      </a:lnTo>
                      <a:lnTo>
                        <a:pt x="29" y="361"/>
                      </a:lnTo>
                      <a:lnTo>
                        <a:pt x="30" y="361"/>
                      </a:lnTo>
                      <a:lnTo>
                        <a:pt x="42" y="346"/>
                      </a:lnTo>
                      <a:lnTo>
                        <a:pt x="38" y="339"/>
                      </a:lnTo>
                      <a:lnTo>
                        <a:pt x="47" y="333"/>
                      </a:lnTo>
                      <a:lnTo>
                        <a:pt x="47" y="332"/>
                      </a:lnTo>
                      <a:lnTo>
                        <a:pt x="45" y="332"/>
                      </a:lnTo>
                      <a:lnTo>
                        <a:pt x="44" y="332"/>
                      </a:lnTo>
                      <a:lnTo>
                        <a:pt x="38" y="333"/>
                      </a:lnTo>
                      <a:lnTo>
                        <a:pt x="38" y="323"/>
                      </a:lnTo>
                      <a:lnTo>
                        <a:pt x="49" y="325"/>
                      </a:lnTo>
                      <a:lnTo>
                        <a:pt x="47" y="296"/>
                      </a:lnTo>
                      <a:lnTo>
                        <a:pt x="35" y="292"/>
                      </a:lnTo>
                      <a:lnTo>
                        <a:pt x="47" y="293"/>
                      </a:lnTo>
                      <a:lnTo>
                        <a:pt x="40" y="285"/>
                      </a:lnTo>
                      <a:lnTo>
                        <a:pt x="42" y="283"/>
                      </a:lnTo>
                      <a:lnTo>
                        <a:pt x="45" y="278"/>
                      </a:lnTo>
                      <a:lnTo>
                        <a:pt x="34" y="282"/>
                      </a:lnTo>
                      <a:lnTo>
                        <a:pt x="29" y="238"/>
                      </a:lnTo>
                      <a:lnTo>
                        <a:pt x="29" y="195"/>
                      </a:lnTo>
                      <a:lnTo>
                        <a:pt x="24" y="196"/>
                      </a:lnTo>
                      <a:lnTo>
                        <a:pt x="29" y="186"/>
                      </a:lnTo>
                      <a:lnTo>
                        <a:pt x="19" y="191"/>
                      </a:lnTo>
                      <a:lnTo>
                        <a:pt x="22" y="182"/>
                      </a:lnTo>
                      <a:lnTo>
                        <a:pt x="19" y="181"/>
                      </a:lnTo>
                      <a:lnTo>
                        <a:pt x="17" y="177"/>
                      </a:lnTo>
                      <a:lnTo>
                        <a:pt x="26" y="160"/>
                      </a:lnTo>
                      <a:lnTo>
                        <a:pt x="26" y="152"/>
                      </a:lnTo>
                      <a:lnTo>
                        <a:pt x="37" y="153"/>
                      </a:lnTo>
                      <a:lnTo>
                        <a:pt x="29" y="131"/>
                      </a:lnTo>
                      <a:lnTo>
                        <a:pt x="35" y="125"/>
                      </a:lnTo>
                      <a:lnTo>
                        <a:pt x="38" y="114"/>
                      </a:lnTo>
                      <a:lnTo>
                        <a:pt x="47" y="101"/>
                      </a:lnTo>
                      <a:lnTo>
                        <a:pt x="55" y="95"/>
                      </a:lnTo>
                      <a:lnTo>
                        <a:pt x="52" y="88"/>
                      </a:lnTo>
                      <a:lnTo>
                        <a:pt x="60" y="85"/>
                      </a:lnTo>
                      <a:lnTo>
                        <a:pt x="59" y="91"/>
                      </a:lnTo>
                      <a:lnTo>
                        <a:pt x="62" y="92"/>
                      </a:lnTo>
                      <a:lnTo>
                        <a:pt x="69" y="69"/>
                      </a:lnTo>
                      <a:lnTo>
                        <a:pt x="66" y="55"/>
                      </a:lnTo>
                      <a:lnTo>
                        <a:pt x="70" y="53"/>
                      </a:lnTo>
                      <a:lnTo>
                        <a:pt x="71" y="58"/>
                      </a:lnTo>
                      <a:lnTo>
                        <a:pt x="77" y="51"/>
                      </a:lnTo>
                      <a:lnTo>
                        <a:pt x="67" y="45"/>
                      </a:lnTo>
                      <a:lnTo>
                        <a:pt x="70" y="44"/>
                      </a:lnTo>
                      <a:lnTo>
                        <a:pt x="73" y="45"/>
                      </a:lnTo>
                      <a:lnTo>
                        <a:pt x="77" y="44"/>
                      </a:lnTo>
                      <a:lnTo>
                        <a:pt x="76" y="41"/>
                      </a:lnTo>
                      <a:lnTo>
                        <a:pt x="80" y="34"/>
                      </a:lnTo>
                      <a:lnTo>
                        <a:pt x="81" y="34"/>
                      </a:lnTo>
                      <a:lnTo>
                        <a:pt x="83" y="31"/>
                      </a:lnTo>
                      <a:lnTo>
                        <a:pt x="89" y="30"/>
                      </a:lnTo>
                      <a:lnTo>
                        <a:pt x="94" y="24"/>
                      </a:lnTo>
                      <a:lnTo>
                        <a:pt x="94" y="20"/>
                      </a:lnTo>
                      <a:lnTo>
                        <a:pt x="88" y="15"/>
                      </a:lnTo>
                      <a:lnTo>
                        <a:pt x="114" y="13"/>
                      </a:lnTo>
                      <a:lnTo>
                        <a:pt x="128" y="12"/>
                      </a:lnTo>
                      <a:lnTo>
                        <a:pt x="138" y="11"/>
                      </a:lnTo>
                      <a:lnTo>
                        <a:pt x="145" y="11"/>
                      </a:lnTo>
                      <a:lnTo>
                        <a:pt x="154" y="11"/>
                      </a:lnTo>
                      <a:lnTo>
                        <a:pt x="161" y="9"/>
                      </a:lnTo>
                      <a:lnTo>
                        <a:pt x="171" y="8"/>
                      </a:lnTo>
                      <a:lnTo>
                        <a:pt x="175" y="8"/>
                      </a:lnTo>
                      <a:lnTo>
                        <a:pt x="181" y="8"/>
                      </a:lnTo>
                      <a:lnTo>
                        <a:pt x="185" y="8"/>
                      </a:lnTo>
                      <a:lnTo>
                        <a:pt x="192" y="6"/>
                      </a:lnTo>
                      <a:lnTo>
                        <a:pt x="197" y="6"/>
                      </a:lnTo>
                      <a:lnTo>
                        <a:pt x="200" y="6"/>
                      </a:lnTo>
                      <a:lnTo>
                        <a:pt x="202" y="5"/>
                      </a:lnTo>
                      <a:lnTo>
                        <a:pt x="208" y="5"/>
                      </a:lnTo>
                      <a:lnTo>
                        <a:pt x="217" y="5"/>
                      </a:lnTo>
                      <a:lnTo>
                        <a:pt x="221" y="4"/>
                      </a:lnTo>
                      <a:lnTo>
                        <a:pt x="228" y="4"/>
                      </a:lnTo>
                      <a:lnTo>
                        <a:pt x="236" y="4"/>
                      </a:lnTo>
                      <a:lnTo>
                        <a:pt x="255" y="1"/>
                      </a:lnTo>
                      <a:lnTo>
                        <a:pt x="257" y="1"/>
                      </a:lnTo>
                      <a:lnTo>
                        <a:pt x="267" y="0"/>
                      </a:lnTo>
                      <a:lnTo>
                        <a:pt x="271" y="0"/>
                      </a:lnTo>
                      <a:lnTo>
                        <a:pt x="279" y="9"/>
                      </a:lnTo>
                      <a:lnTo>
                        <a:pt x="282" y="11"/>
                      </a:lnTo>
                      <a:lnTo>
                        <a:pt x="282" y="16"/>
                      </a:lnTo>
                      <a:lnTo>
                        <a:pt x="280" y="34"/>
                      </a:lnTo>
                      <a:lnTo>
                        <a:pt x="280" y="44"/>
                      </a:lnTo>
                      <a:lnTo>
                        <a:pt x="280" y="53"/>
                      </a:lnTo>
                      <a:lnTo>
                        <a:pt x="280" y="58"/>
                      </a:lnTo>
                      <a:lnTo>
                        <a:pt x="280" y="59"/>
                      </a:lnTo>
                      <a:lnTo>
                        <a:pt x="280" y="67"/>
                      </a:lnTo>
                      <a:lnTo>
                        <a:pt x="280" y="73"/>
                      </a:lnTo>
                      <a:lnTo>
                        <a:pt x="280" y="87"/>
                      </a:lnTo>
                      <a:lnTo>
                        <a:pt x="280" y="89"/>
                      </a:lnTo>
                      <a:lnTo>
                        <a:pt x="280" y="98"/>
                      </a:lnTo>
                      <a:lnTo>
                        <a:pt x="280" y="102"/>
                      </a:lnTo>
                      <a:lnTo>
                        <a:pt x="280" y="107"/>
                      </a:lnTo>
                      <a:lnTo>
                        <a:pt x="280" y="125"/>
                      </a:lnTo>
                      <a:lnTo>
                        <a:pt x="280" y="135"/>
                      </a:lnTo>
                      <a:lnTo>
                        <a:pt x="280" y="137"/>
                      </a:lnTo>
                      <a:lnTo>
                        <a:pt x="280" y="159"/>
                      </a:lnTo>
                      <a:lnTo>
                        <a:pt x="280" y="163"/>
                      </a:lnTo>
                      <a:lnTo>
                        <a:pt x="280" y="173"/>
                      </a:lnTo>
                      <a:lnTo>
                        <a:pt x="280" y="185"/>
                      </a:lnTo>
                      <a:lnTo>
                        <a:pt x="280" y="193"/>
                      </a:lnTo>
                      <a:lnTo>
                        <a:pt x="280" y="195"/>
                      </a:lnTo>
                      <a:lnTo>
                        <a:pt x="280" y="218"/>
                      </a:lnTo>
                      <a:lnTo>
                        <a:pt x="280" y="222"/>
                      </a:lnTo>
                      <a:lnTo>
                        <a:pt x="280" y="225"/>
                      </a:lnTo>
                      <a:lnTo>
                        <a:pt x="280" y="250"/>
                      </a:lnTo>
                      <a:lnTo>
                        <a:pt x="280" y="254"/>
                      </a:lnTo>
                      <a:lnTo>
                        <a:pt x="280" y="263"/>
                      </a:lnTo>
                      <a:lnTo>
                        <a:pt x="280" y="283"/>
                      </a:lnTo>
                      <a:lnTo>
                        <a:pt x="280" y="286"/>
                      </a:lnTo>
                      <a:lnTo>
                        <a:pt x="280" y="293"/>
                      </a:lnTo>
                      <a:lnTo>
                        <a:pt x="280" y="300"/>
                      </a:lnTo>
                      <a:lnTo>
                        <a:pt x="280" y="301"/>
                      </a:lnTo>
                      <a:lnTo>
                        <a:pt x="280" y="305"/>
                      </a:lnTo>
                      <a:lnTo>
                        <a:pt x="280" y="312"/>
                      </a:lnTo>
                      <a:lnTo>
                        <a:pt x="279" y="339"/>
                      </a:lnTo>
                      <a:lnTo>
                        <a:pt x="280" y="341"/>
                      </a:lnTo>
                      <a:lnTo>
                        <a:pt x="280" y="343"/>
                      </a:lnTo>
                      <a:lnTo>
                        <a:pt x="283" y="359"/>
                      </a:lnTo>
                      <a:lnTo>
                        <a:pt x="285" y="382"/>
                      </a:lnTo>
                      <a:lnTo>
                        <a:pt x="285" y="383"/>
                      </a:lnTo>
                      <a:lnTo>
                        <a:pt x="286" y="389"/>
                      </a:lnTo>
                      <a:lnTo>
                        <a:pt x="287" y="394"/>
                      </a:lnTo>
                      <a:lnTo>
                        <a:pt x="289" y="408"/>
                      </a:lnTo>
                      <a:lnTo>
                        <a:pt x="291" y="423"/>
                      </a:lnTo>
                      <a:lnTo>
                        <a:pt x="291" y="426"/>
                      </a:lnTo>
                      <a:lnTo>
                        <a:pt x="293" y="430"/>
                      </a:lnTo>
                      <a:lnTo>
                        <a:pt x="293" y="436"/>
                      </a:lnTo>
                      <a:lnTo>
                        <a:pt x="297" y="462"/>
                      </a:lnTo>
                      <a:lnTo>
                        <a:pt x="297" y="463"/>
                      </a:lnTo>
                      <a:lnTo>
                        <a:pt x="298" y="479"/>
                      </a:lnTo>
                      <a:lnTo>
                        <a:pt x="301" y="492"/>
                      </a:lnTo>
                      <a:lnTo>
                        <a:pt x="303" y="505"/>
                      </a:lnTo>
                      <a:lnTo>
                        <a:pt x="293" y="509"/>
                      </a:lnTo>
                      <a:lnTo>
                        <a:pt x="269" y="509"/>
                      </a:lnTo>
                      <a:lnTo>
                        <a:pt x="260" y="502"/>
                      </a:lnTo>
                      <a:lnTo>
                        <a:pt x="260" y="506"/>
                      </a:lnTo>
                      <a:lnTo>
                        <a:pt x="247" y="506"/>
                      </a:lnTo>
                      <a:lnTo>
                        <a:pt x="221" y="516"/>
                      </a:lnTo>
                      <a:lnTo>
                        <a:pt x="215" y="510"/>
                      </a:lnTo>
                      <a:lnTo>
                        <a:pt x="217" y="516"/>
                      </a:lnTo>
                      <a:lnTo>
                        <a:pt x="202" y="533"/>
                      </a:lnTo>
                      <a:lnTo>
                        <a:pt x="200" y="533"/>
                      </a:lnTo>
                      <a:lnTo>
                        <a:pt x="190" y="526"/>
                      </a:lnTo>
                      <a:lnTo>
                        <a:pt x="182" y="505"/>
                      </a:lnTo>
                      <a:lnTo>
                        <a:pt x="177" y="499"/>
                      </a:lnTo>
                      <a:lnTo>
                        <a:pt x="175" y="499"/>
                      </a:lnTo>
                      <a:lnTo>
                        <a:pt x="166" y="483"/>
                      </a:lnTo>
                      <a:lnTo>
                        <a:pt x="167" y="473"/>
                      </a:lnTo>
                      <a:lnTo>
                        <a:pt x="172" y="454"/>
                      </a:lnTo>
                      <a:lnTo>
                        <a:pt x="174" y="445"/>
                      </a:lnTo>
                      <a:lnTo>
                        <a:pt x="171" y="445"/>
                      </a:lnTo>
                      <a:lnTo>
                        <a:pt x="164" y="445"/>
                      </a:lnTo>
                      <a:lnTo>
                        <a:pt x="138" y="448"/>
                      </a:lnTo>
                      <a:lnTo>
                        <a:pt x="125" y="449"/>
                      </a:lnTo>
                      <a:lnTo>
                        <a:pt x="117" y="449"/>
                      </a:lnTo>
                      <a:lnTo>
                        <a:pt x="114" y="449"/>
                      </a:lnTo>
                      <a:lnTo>
                        <a:pt x="103" y="451"/>
                      </a:lnTo>
                      <a:lnTo>
                        <a:pt x="99" y="451"/>
                      </a:lnTo>
                      <a:lnTo>
                        <a:pt x="98" y="452"/>
                      </a:lnTo>
                      <a:lnTo>
                        <a:pt x="85" y="452"/>
                      </a:lnTo>
                      <a:lnTo>
                        <a:pt x="80" y="452"/>
                      </a:lnTo>
                      <a:lnTo>
                        <a:pt x="73" y="454"/>
                      </a:lnTo>
                      <a:lnTo>
                        <a:pt x="58" y="455"/>
                      </a:lnTo>
                      <a:lnTo>
                        <a:pt x="52" y="455"/>
                      </a:lnTo>
                      <a:lnTo>
                        <a:pt x="42" y="455"/>
                      </a:lnTo>
                      <a:lnTo>
                        <a:pt x="35" y="456"/>
                      </a:lnTo>
                      <a:lnTo>
                        <a:pt x="23" y="456"/>
                      </a:lnTo>
                      <a:lnTo>
                        <a:pt x="0" y="458"/>
                      </a:lnTo>
                      <a:lnTo>
                        <a:pt x="2" y="456"/>
                      </a:lnTo>
                      <a:lnTo>
                        <a:pt x="0" y="444"/>
                      </a:lnTo>
                      <a:lnTo>
                        <a:pt x="2" y="437"/>
                      </a:lnTo>
                      <a:lnTo>
                        <a:pt x="9" y="418"/>
                      </a:lnTo>
                      <a:lnTo>
                        <a:pt x="6" y="387"/>
                      </a:lnTo>
                      <a:lnTo>
                        <a:pt x="17" y="376"/>
                      </a:lnTo>
                      <a:lnTo>
                        <a:pt x="19" y="376"/>
                      </a:lnTo>
                      <a:lnTo>
                        <a:pt x="20" y="375"/>
                      </a:lnTo>
                      <a:lnTo>
                        <a:pt x="23" y="375"/>
                      </a:lnTo>
                    </a:path>
                  </a:pathLst>
                </a:custGeom>
                <a:solidFill>
                  <a:srgbClr val="E7E6E6">
                    <a:lumMod val="75000"/>
                  </a:srgbClr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5" name="Freeform 236"/>
                <p:cNvSpPr>
                  <a:spLocks/>
                </p:cNvSpPr>
                <p:nvPr/>
              </p:nvSpPr>
              <p:spPr bwMode="auto">
                <a:xfrm>
                  <a:off x="3808610" y="2165975"/>
                  <a:ext cx="950912" cy="569913"/>
                </a:xfrm>
                <a:custGeom>
                  <a:avLst/>
                  <a:gdLst>
                    <a:gd name="T0" fmla="*/ 2147483647 w 601"/>
                    <a:gd name="T1" fmla="*/ 2147483647 h 388"/>
                    <a:gd name="T2" fmla="*/ 2147483647 w 601"/>
                    <a:gd name="T3" fmla="*/ 2147483647 h 388"/>
                    <a:gd name="T4" fmla="*/ 2147483647 w 601"/>
                    <a:gd name="T5" fmla="*/ 2147483647 h 388"/>
                    <a:gd name="T6" fmla="*/ 2147483647 w 601"/>
                    <a:gd name="T7" fmla="*/ 2147483647 h 388"/>
                    <a:gd name="T8" fmla="*/ 2147483647 w 601"/>
                    <a:gd name="T9" fmla="*/ 2147483647 h 388"/>
                    <a:gd name="T10" fmla="*/ 2147483647 w 601"/>
                    <a:gd name="T11" fmla="*/ 2147483647 h 388"/>
                    <a:gd name="T12" fmla="*/ 2147483647 w 601"/>
                    <a:gd name="T13" fmla="*/ 2147483647 h 388"/>
                    <a:gd name="T14" fmla="*/ 2147483647 w 601"/>
                    <a:gd name="T15" fmla="*/ 2147483647 h 388"/>
                    <a:gd name="T16" fmla="*/ 2147483647 w 601"/>
                    <a:gd name="T17" fmla="*/ 2147483647 h 388"/>
                    <a:gd name="T18" fmla="*/ 2147483647 w 601"/>
                    <a:gd name="T19" fmla="*/ 2147483647 h 388"/>
                    <a:gd name="T20" fmla="*/ 2147483647 w 601"/>
                    <a:gd name="T21" fmla="*/ 2147483647 h 388"/>
                    <a:gd name="T22" fmla="*/ 2147483647 w 601"/>
                    <a:gd name="T23" fmla="*/ 2147483647 h 388"/>
                    <a:gd name="T24" fmla="*/ 2147483647 w 601"/>
                    <a:gd name="T25" fmla="*/ 2147483647 h 388"/>
                    <a:gd name="T26" fmla="*/ 2147483647 w 601"/>
                    <a:gd name="T27" fmla="*/ 2147483647 h 388"/>
                    <a:gd name="T28" fmla="*/ 2147483647 w 601"/>
                    <a:gd name="T29" fmla="*/ 2147483647 h 388"/>
                    <a:gd name="T30" fmla="*/ 2147483647 w 601"/>
                    <a:gd name="T31" fmla="*/ 2147483647 h 388"/>
                    <a:gd name="T32" fmla="*/ 2147483647 w 601"/>
                    <a:gd name="T33" fmla="*/ 2147483647 h 388"/>
                    <a:gd name="T34" fmla="*/ 2147483647 w 601"/>
                    <a:gd name="T35" fmla="*/ 2147483647 h 388"/>
                    <a:gd name="T36" fmla="*/ 2147483647 w 601"/>
                    <a:gd name="T37" fmla="*/ 2147483647 h 388"/>
                    <a:gd name="T38" fmla="*/ 2147483647 w 601"/>
                    <a:gd name="T39" fmla="*/ 2147483647 h 388"/>
                    <a:gd name="T40" fmla="*/ 2147483647 w 601"/>
                    <a:gd name="T41" fmla="*/ 2147483647 h 388"/>
                    <a:gd name="T42" fmla="*/ 2147483647 w 601"/>
                    <a:gd name="T43" fmla="*/ 2147483647 h 388"/>
                    <a:gd name="T44" fmla="*/ 2147483647 w 601"/>
                    <a:gd name="T45" fmla="*/ 2147483647 h 388"/>
                    <a:gd name="T46" fmla="*/ 2147483647 w 601"/>
                    <a:gd name="T47" fmla="*/ 2147483647 h 388"/>
                    <a:gd name="T48" fmla="*/ 2147483647 w 601"/>
                    <a:gd name="T49" fmla="*/ 0 h 388"/>
                    <a:gd name="T50" fmla="*/ 2147483647 w 601"/>
                    <a:gd name="T51" fmla="*/ 2147483647 h 388"/>
                    <a:gd name="T52" fmla="*/ 2147483647 w 601"/>
                    <a:gd name="T53" fmla="*/ 2147483647 h 388"/>
                    <a:gd name="T54" fmla="*/ 2147483647 w 601"/>
                    <a:gd name="T55" fmla="*/ 2147483647 h 388"/>
                    <a:gd name="T56" fmla="*/ 2147483647 w 601"/>
                    <a:gd name="T57" fmla="*/ 2147483647 h 388"/>
                    <a:gd name="T58" fmla="*/ 2147483647 w 601"/>
                    <a:gd name="T59" fmla="*/ 2147483647 h 388"/>
                    <a:gd name="T60" fmla="*/ 2147483647 w 601"/>
                    <a:gd name="T61" fmla="*/ 2147483647 h 388"/>
                    <a:gd name="T62" fmla="*/ 2147483647 w 601"/>
                    <a:gd name="T63" fmla="*/ 2147483647 h 388"/>
                    <a:gd name="T64" fmla="*/ 2147483647 w 601"/>
                    <a:gd name="T65" fmla="*/ 2147483647 h 388"/>
                    <a:gd name="T66" fmla="*/ 2147483647 w 601"/>
                    <a:gd name="T67" fmla="*/ 2147483647 h 388"/>
                    <a:gd name="T68" fmla="*/ 2147483647 w 601"/>
                    <a:gd name="T69" fmla="*/ 2147483647 h 388"/>
                    <a:gd name="T70" fmla="*/ 2147483647 w 601"/>
                    <a:gd name="T71" fmla="*/ 2147483647 h 388"/>
                    <a:gd name="T72" fmla="*/ 2147483647 w 601"/>
                    <a:gd name="T73" fmla="*/ 2147483647 h 388"/>
                    <a:gd name="T74" fmla="*/ 2147483647 w 601"/>
                    <a:gd name="T75" fmla="*/ 2147483647 h 388"/>
                    <a:gd name="T76" fmla="*/ 2147483647 w 601"/>
                    <a:gd name="T77" fmla="*/ 2147483647 h 388"/>
                    <a:gd name="T78" fmla="*/ 2147483647 w 601"/>
                    <a:gd name="T79" fmla="*/ 2147483647 h 388"/>
                    <a:gd name="T80" fmla="*/ 2147483647 w 601"/>
                    <a:gd name="T81" fmla="*/ 2147483647 h 388"/>
                    <a:gd name="T82" fmla="*/ 2147483647 w 601"/>
                    <a:gd name="T83" fmla="*/ 2147483647 h 388"/>
                    <a:gd name="T84" fmla="*/ 2147483647 w 601"/>
                    <a:gd name="T85" fmla="*/ 2147483647 h 38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601"/>
                    <a:gd name="T130" fmla="*/ 0 h 388"/>
                    <a:gd name="T131" fmla="*/ 601 w 601"/>
                    <a:gd name="T132" fmla="*/ 388 h 388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601" h="388">
                      <a:moveTo>
                        <a:pt x="543" y="353"/>
                      </a:moveTo>
                      <a:lnTo>
                        <a:pt x="545" y="356"/>
                      </a:lnTo>
                      <a:lnTo>
                        <a:pt x="554" y="357"/>
                      </a:lnTo>
                      <a:lnTo>
                        <a:pt x="570" y="363"/>
                      </a:lnTo>
                      <a:lnTo>
                        <a:pt x="579" y="373"/>
                      </a:lnTo>
                      <a:lnTo>
                        <a:pt x="584" y="382"/>
                      </a:lnTo>
                      <a:lnTo>
                        <a:pt x="593" y="385"/>
                      </a:lnTo>
                      <a:lnTo>
                        <a:pt x="600" y="387"/>
                      </a:lnTo>
                      <a:lnTo>
                        <a:pt x="597" y="385"/>
                      </a:lnTo>
                      <a:lnTo>
                        <a:pt x="595" y="378"/>
                      </a:lnTo>
                      <a:lnTo>
                        <a:pt x="595" y="375"/>
                      </a:lnTo>
                      <a:lnTo>
                        <a:pt x="584" y="363"/>
                      </a:lnTo>
                      <a:lnTo>
                        <a:pt x="591" y="341"/>
                      </a:lnTo>
                      <a:lnTo>
                        <a:pt x="594" y="335"/>
                      </a:lnTo>
                      <a:lnTo>
                        <a:pt x="594" y="325"/>
                      </a:lnTo>
                      <a:lnTo>
                        <a:pt x="597" y="321"/>
                      </a:lnTo>
                      <a:lnTo>
                        <a:pt x="598" y="317"/>
                      </a:lnTo>
                      <a:lnTo>
                        <a:pt x="594" y="306"/>
                      </a:lnTo>
                      <a:lnTo>
                        <a:pt x="590" y="303"/>
                      </a:lnTo>
                      <a:lnTo>
                        <a:pt x="591" y="289"/>
                      </a:lnTo>
                      <a:lnTo>
                        <a:pt x="586" y="277"/>
                      </a:lnTo>
                      <a:lnTo>
                        <a:pt x="593" y="277"/>
                      </a:lnTo>
                      <a:lnTo>
                        <a:pt x="597" y="277"/>
                      </a:lnTo>
                      <a:lnTo>
                        <a:pt x="597" y="263"/>
                      </a:lnTo>
                      <a:lnTo>
                        <a:pt x="597" y="249"/>
                      </a:lnTo>
                      <a:lnTo>
                        <a:pt x="597" y="238"/>
                      </a:lnTo>
                      <a:lnTo>
                        <a:pt x="595" y="223"/>
                      </a:lnTo>
                      <a:lnTo>
                        <a:pt x="595" y="209"/>
                      </a:lnTo>
                      <a:lnTo>
                        <a:pt x="595" y="201"/>
                      </a:lnTo>
                      <a:lnTo>
                        <a:pt x="595" y="165"/>
                      </a:lnTo>
                      <a:lnTo>
                        <a:pt x="595" y="155"/>
                      </a:lnTo>
                      <a:lnTo>
                        <a:pt x="595" y="135"/>
                      </a:lnTo>
                      <a:lnTo>
                        <a:pt x="595" y="117"/>
                      </a:lnTo>
                      <a:lnTo>
                        <a:pt x="594" y="86"/>
                      </a:lnTo>
                      <a:lnTo>
                        <a:pt x="593" y="79"/>
                      </a:lnTo>
                      <a:lnTo>
                        <a:pt x="590" y="74"/>
                      </a:lnTo>
                      <a:lnTo>
                        <a:pt x="580" y="70"/>
                      </a:lnTo>
                      <a:lnTo>
                        <a:pt x="563" y="51"/>
                      </a:lnTo>
                      <a:lnTo>
                        <a:pt x="563" y="48"/>
                      </a:lnTo>
                      <a:lnTo>
                        <a:pt x="579" y="34"/>
                      </a:lnTo>
                      <a:lnTo>
                        <a:pt x="584" y="13"/>
                      </a:lnTo>
                      <a:lnTo>
                        <a:pt x="570" y="13"/>
                      </a:lnTo>
                      <a:lnTo>
                        <a:pt x="551" y="15"/>
                      </a:lnTo>
                      <a:lnTo>
                        <a:pt x="534" y="15"/>
                      </a:lnTo>
                      <a:lnTo>
                        <a:pt x="533" y="15"/>
                      </a:lnTo>
                      <a:lnTo>
                        <a:pt x="514" y="15"/>
                      </a:lnTo>
                      <a:lnTo>
                        <a:pt x="478" y="15"/>
                      </a:lnTo>
                      <a:lnTo>
                        <a:pt x="476" y="15"/>
                      </a:lnTo>
                      <a:lnTo>
                        <a:pt x="475" y="15"/>
                      </a:lnTo>
                      <a:lnTo>
                        <a:pt x="457" y="15"/>
                      </a:lnTo>
                      <a:lnTo>
                        <a:pt x="447" y="15"/>
                      </a:lnTo>
                      <a:lnTo>
                        <a:pt x="421" y="13"/>
                      </a:lnTo>
                      <a:lnTo>
                        <a:pt x="418" y="13"/>
                      </a:lnTo>
                      <a:lnTo>
                        <a:pt x="400" y="13"/>
                      </a:lnTo>
                      <a:lnTo>
                        <a:pt x="381" y="13"/>
                      </a:lnTo>
                      <a:lnTo>
                        <a:pt x="353" y="13"/>
                      </a:lnTo>
                      <a:lnTo>
                        <a:pt x="346" y="13"/>
                      </a:lnTo>
                      <a:lnTo>
                        <a:pt x="333" y="13"/>
                      </a:lnTo>
                      <a:lnTo>
                        <a:pt x="324" y="13"/>
                      </a:lnTo>
                      <a:lnTo>
                        <a:pt x="324" y="12"/>
                      </a:lnTo>
                      <a:lnTo>
                        <a:pt x="288" y="11"/>
                      </a:lnTo>
                      <a:lnTo>
                        <a:pt x="286" y="11"/>
                      </a:lnTo>
                      <a:lnTo>
                        <a:pt x="285" y="11"/>
                      </a:lnTo>
                      <a:lnTo>
                        <a:pt x="239" y="11"/>
                      </a:lnTo>
                      <a:lnTo>
                        <a:pt x="230" y="9"/>
                      </a:lnTo>
                      <a:lnTo>
                        <a:pt x="173" y="8"/>
                      </a:lnTo>
                      <a:lnTo>
                        <a:pt x="163" y="8"/>
                      </a:lnTo>
                      <a:lnTo>
                        <a:pt x="135" y="5"/>
                      </a:lnTo>
                      <a:lnTo>
                        <a:pt x="102" y="4"/>
                      </a:lnTo>
                      <a:lnTo>
                        <a:pt x="98" y="4"/>
                      </a:lnTo>
                      <a:lnTo>
                        <a:pt x="49" y="1"/>
                      </a:lnTo>
                      <a:lnTo>
                        <a:pt x="22" y="1"/>
                      </a:lnTo>
                      <a:lnTo>
                        <a:pt x="18" y="0"/>
                      </a:lnTo>
                      <a:lnTo>
                        <a:pt x="18" y="6"/>
                      </a:lnTo>
                      <a:lnTo>
                        <a:pt x="18" y="20"/>
                      </a:lnTo>
                      <a:lnTo>
                        <a:pt x="13" y="74"/>
                      </a:lnTo>
                      <a:lnTo>
                        <a:pt x="13" y="79"/>
                      </a:lnTo>
                      <a:lnTo>
                        <a:pt x="12" y="101"/>
                      </a:lnTo>
                      <a:lnTo>
                        <a:pt x="13" y="102"/>
                      </a:lnTo>
                      <a:lnTo>
                        <a:pt x="11" y="102"/>
                      </a:lnTo>
                      <a:lnTo>
                        <a:pt x="9" y="129"/>
                      </a:lnTo>
                      <a:lnTo>
                        <a:pt x="9" y="148"/>
                      </a:lnTo>
                      <a:lnTo>
                        <a:pt x="8" y="155"/>
                      </a:lnTo>
                      <a:lnTo>
                        <a:pt x="6" y="183"/>
                      </a:lnTo>
                      <a:lnTo>
                        <a:pt x="6" y="191"/>
                      </a:lnTo>
                      <a:lnTo>
                        <a:pt x="6" y="194"/>
                      </a:lnTo>
                      <a:lnTo>
                        <a:pt x="5" y="209"/>
                      </a:lnTo>
                      <a:lnTo>
                        <a:pt x="4" y="226"/>
                      </a:lnTo>
                      <a:lnTo>
                        <a:pt x="4" y="237"/>
                      </a:lnTo>
                      <a:lnTo>
                        <a:pt x="2" y="249"/>
                      </a:lnTo>
                      <a:lnTo>
                        <a:pt x="1" y="263"/>
                      </a:lnTo>
                      <a:lnTo>
                        <a:pt x="1" y="264"/>
                      </a:lnTo>
                      <a:lnTo>
                        <a:pt x="1" y="266"/>
                      </a:lnTo>
                      <a:lnTo>
                        <a:pt x="1" y="277"/>
                      </a:lnTo>
                      <a:lnTo>
                        <a:pt x="0" y="305"/>
                      </a:lnTo>
                      <a:lnTo>
                        <a:pt x="0" y="317"/>
                      </a:lnTo>
                      <a:lnTo>
                        <a:pt x="1" y="319"/>
                      </a:lnTo>
                      <a:lnTo>
                        <a:pt x="2" y="319"/>
                      </a:lnTo>
                      <a:lnTo>
                        <a:pt x="42" y="320"/>
                      </a:lnTo>
                      <a:lnTo>
                        <a:pt x="62" y="320"/>
                      </a:lnTo>
                      <a:lnTo>
                        <a:pt x="65" y="321"/>
                      </a:lnTo>
                      <a:lnTo>
                        <a:pt x="81" y="323"/>
                      </a:lnTo>
                      <a:lnTo>
                        <a:pt x="91" y="323"/>
                      </a:lnTo>
                      <a:lnTo>
                        <a:pt x="94" y="323"/>
                      </a:lnTo>
                      <a:lnTo>
                        <a:pt x="98" y="323"/>
                      </a:lnTo>
                      <a:lnTo>
                        <a:pt x="123" y="324"/>
                      </a:lnTo>
                      <a:lnTo>
                        <a:pt x="141" y="325"/>
                      </a:lnTo>
                      <a:lnTo>
                        <a:pt x="153" y="325"/>
                      </a:lnTo>
                      <a:lnTo>
                        <a:pt x="180" y="327"/>
                      </a:lnTo>
                      <a:lnTo>
                        <a:pt x="185" y="327"/>
                      </a:lnTo>
                      <a:lnTo>
                        <a:pt x="221" y="328"/>
                      </a:lnTo>
                      <a:lnTo>
                        <a:pt x="252" y="330"/>
                      </a:lnTo>
                      <a:lnTo>
                        <a:pt x="278" y="330"/>
                      </a:lnTo>
                      <a:lnTo>
                        <a:pt x="302" y="330"/>
                      </a:lnTo>
                      <a:lnTo>
                        <a:pt x="354" y="331"/>
                      </a:lnTo>
                      <a:lnTo>
                        <a:pt x="376" y="331"/>
                      </a:lnTo>
                      <a:lnTo>
                        <a:pt x="436" y="332"/>
                      </a:lnTo>
                      <a:lnTo>
                        <a:pt x="446" y="342"/>
                      </a:lnTo>
                      <a:lnTo>
                        <a:pt x="451" y="345"/>
                      </a:lnTo>
                      <a:lnTo>
                        <a:pt x="455" y="346"/>
                      </a:lnTo>
                      <a:lnTo>
                        <a:pt x="464" y="349"/>
                      </a:lnTo>
                      <a:lnTo>
                        <a:pt x="476" y="357"/>
                      </a:lnTo>
                      <a:lnTo>
                        <a:pt x="486" y="346"/>
                      </a:lnTo>
                      <a:lnTo>
                        <a:pt x="504" y="349"/>
                      </a:lnTo>
                      <a:lnTo>
                        <a:pt x="507" y="349"/>
                      </a:lnTo>
                      <a:lnTo>
                        <a:pt x="515" y="346"/>
                      </a:lnTo>
                      <a:lnTo>
                        <a:pt x="516" y="348"/>
                      </a:lnTo>
                      <a:lnTo>
                        <a:pt x="536" y="346"/>
                      </a:lnTo>
                      <a:lnTo>
                        <a:pt x="543" y="353"/>
                      </a:lnTo>
                    </a:path>
                  </a:pathLst>
                </a:custGeom>
                <a:solidFill>
                  <a:srgbClr val="E7E6E6">
                    <a:lumMod val="75000"/>
                  </a:srgbClr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 kern="1200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6" name="Tennessee" title="Tennessee"/>
                <p:cNvSpPr>
                  <a:spLocks/>
                </p:cNvSpPr>
                <p:nvPr/>
              </p:nvSpPr>
              <p:spPr bwMode="auto">
                <a:xfrm>
                  <a:off x="5613596" y="3502344"/>
                  <a:ext cx="1149154" cy="409259"/>
                </a:xfrm>
                <a:custGeom>
                  <a:avLst/>
                  <a:gdLst>
                    <a:gd name="T0" fmla="*/ 2147483647 w 724"/>
                    <a:gd name="T1" fmla="*/ 2147483647 h 266"/>
                    <a:gd name="T2" fmla="*/ 2147483647 w 724"/>
                    <a:gd name="T3" fmla="*/ 2147483647 h 266"/>
                    <a:gd name="T4" fmla="*/ 2147483647 w 724"/>
                    <a:gd name="T5" fmla="*/ 2147483647 h 266"/>
                    <a:gd name="T6" fmla="*/ 2147483647 w 724"/>
                    <a:gd name="T7" fmla="*/ 2147483647 h 266"/>
                    <a:gd name="T8" fmla="*/ 2147483647 w 724"/>
                    <a:gd name="T9" fmla="*/ 2147483647 h 266"/>
                    <a:gd name="T10" fmla="*/ 2147483647 w 724"/>
                    <a:gd name="T11" fmla="*/ 2147483647 h 266"/>
                    <a:gd name="T12" fmla="*/ 2147483647 w 724"/>
                    <a:gd name="T13" fmla="*/ 2147483647 h 266"/>
                    <a:gd name="T14" fmla="*/ 2147483647 w 724"/>
                    <a:gd name="T15" fmla="*/ 2147483647 h 266"/>
                    <a:gd name="T16" fmla="*/ 2147483647 w 724"/>
                    <a:gd name="T17" fmla="*/ 2147483647 h 266"/>
                    <a:gd name="T18" fmla="*/ 2147483647 w 724"/>
                    <a:gd name="T19" fmla="*/ 2147483647 h 266"/>
                    <a:gd name="T20" fmla="*/ 2147483647 w 724"/>
                    <a:gd name="T21" fmla="*/ 2147483647 h 266"/>
                    <a:gd name="T22" fmla="*/ 2147483647 w 724"/>
                    <a:gd name="T23" fmla="*/ 2147483647 h 266"/>
                    <a:gd name="T24" fmla="*/ 2147483647 w 724"/>
                    <a:gd name="T25" fmla="*/ 2147483647 h 266"/>
                    <a:gd name="T26" fmla="*/ 2147483647 w 724"/>
                    <a:gd name="T27" fmla="*/ 2147483647 h 266"/>
                    <a:gd name="T28" fmla="*/ 2147483647 w 724"/>
                    <a:gd name="T29" fmla="*/ 2147483647 h 266"/>
                    <a:gd name="T30" fmla="*/ 2147483647 w 724"/>
                    <a:gd name="T31" fmla="*/ 2147483647 h 266"/>
                    <a:gd name="T32" fmla="*/ 2147483647 w 724"/>
                    <a:gd name="T33" fmla="*/ 2147483647 h 266"/>
                    <a:gd name="T34" fmla="*/ 2147483647 w 724"/>
                    <a:gd name="T35" fmla="*/ 2147483647 h 266"/>
                    <a:gd name="T36" fmla="*/ 2147483647 w 724"/>
                    <a:gd name="T37" fmla="*/ 2147483647 h 266"/>
                    <a:gd name="T38" fmla="*/ 2147483647 w 724"/>
                    <a:gd name="T39" fmla="*/ 2147483647 h 266"/>
                    <a:gd name="T40" fmla="*/ 2147483647 w 724"/>
                    <a:gd name="T41" fmla="*/ 2147483647 h 266"/>
                    <a:gd name="T42" fmla="*/ 2147483647 w 724"/>
                    <a:gd name="T43" fmla="*/ 2147483647 h 266"/>
                    <a:gd name="T44" fmla="*/ 2147483647 w 724"/>
                    <a:gd name="T45" fmla="*/ 2147483647 h 266"/>
                    <a:gd name="T46" fmla="*/ 2147483647 w 724"/>
                    <a:gd name="T47" fmla="*/ 2147483647 h 266"/>
                    <a:gd name="T48" fmla="*/ 2147483647 w 724"/>
                    <a:gd name="T49" fmla="*/ 2147483647 h 266"/>
                    <a:gd name="T50" fmla="*/ 2147483647 w 724"/>
                    <a:gd name="T51" fmla="*/ 2147483647 h 266"/>
                    <a:gd name="T52" fmla="*/ 2147483647 w 724"/>
                    <a:gd name="T53" fmla="*/ 2147483647 h 266"/>
                    <a:gd name="T54" fmla="*/ 2147483647 w 724"/>
                    <a:gd name="T55" fmla="*/ 2147483647 h 266"/>
                    <a:gd name="T56" fmla="*/ 2147483647 w 724"/>
                    <a:gd name="T57" fmla="*/ 2147483647 h 266"/>
                    <a:gd name="T58" fmla="*/ 2147483647 w 724"/>
                    <a:gd name="T59" fmla="*/ 2147483647 h 266"/>
                    <a:gd name="T60" fmla="*/ 2147483647 w 724"/>
                    <a:gd name="T61" fmla="*/ 2147483647 h 266"/>
                    <a:gd name="T62" fmla="*/ 2147483647 w 724"/>
                    <a:gd name="T63" fmla="*/ 2147483647 h 266"/>
                    <a:gd name="T64" fmla="*/ 2147483647 w 724"/>
                    <a:gd name="T65" fmla="*/ 2147483647 h 266"/>
                    <a:gd name="T66" fmla="*/ 2147483647 w 724"/>
                    <a:gd name="T67" fmla="*/ 2147483647 h 266"/>
                    <a:gd name="T68" fmla="*/ 2147483647 w 724"/>
                    <a:gd name="T69" fmla="*/ 2147483647 h 266"/>
                    <a:gd name="T70" fmla="*/ 2147483647 w 724"/>
                    <a:gd name="T71" fmla="*/ 0 h 266"/>
                    <a:gd name="T72" fmla="*/ 2147483647 w 724"/>
                    <a:gd name="T73" fmla="*/ 2147483647 h 266"/>
                    <a:gd name="T74" fmla="*/ 2147483647 w 724"/>
                    <a:gd name="T75" fmla="*/ 2147483647 h 266"/>
                    <a:gd name="T76" fmla="*/ 2147483647 w 724"/>
                    <a:gd name="T77" fmla="*/ 2147483647 h 266"/>
                    <a:gd name="T78" fmla="*/ 2147483647 w 724"/>
                    <a:gd name="T79" fmla="*/ 2147483647 h 266"/>
                    <a:gd name="T80" fmla="*/ 2147483647 w 724"/>
                    <a:gd name="T81" fmla="*/ 2147483647 h 266"/>
                    <a:gd name="T82" fmla="*/ 2147483647 w 724"/>
                    <a:gd name="T83" fmla="*/ 2147483647 h 266"/>
                    <a:gd name="T84" fmla="*/ 2147483647 w 724"/>
                    <a:gd name="T85" fmla="*/ 2147483647 h 266"/>
                    <a:gd name="T86" fmla="*/ 2147483647 w 724"/>
                    <a:gd name="T87" fmla="*/ 2147483647 h 266"/>
                    <a:gd name="T88" fmla="*/ 2147483647 w 724"/>
                    <a:gd name="T89" fmla="*/ 2147483647 h 266"/>
                    <a:gd name="T90" fmla="*/ 2147483647 w 724"/>
                    <a:gd name="T91" fmla="*/ 2147483647 h 266"/>
                    <a:gd name="T92" fmla="*/ 2147483647 w 724"/>
                    <a:gd name="T93" fmla="*/ 2147483647 h 266"/>
                    <a:gd name="T94" fmla="*/ 2147483647 w 724"/>
                    <a:gd name="T95" fmla="*/ 2147483647 h 266"/>
                    <a:gd name="T96" fmla="*/ 2147483647 w 724"/>
                    <a:gd name="T97" fmla="*/ 2147483647 h 266"/>
                    <a:gd name="T98" fmla="*/ 2147483647 w 724"/>
                    <a:gd name="T99" fmla="*/ 2147483647 h 266"/>
                    <a:gd name="T100" fmla="*/ 2147483647 w 724"/>
                    <a:gd name="T101" fmla="*/ 2147483647 h 266"/>
                    <a:gd name="T102" fmla="*/ 2147483647 w 724"/>
                    <a:gd name="T103" fmla="*/ 2147483647 h 266"/>
                    <a:gd name="T104" fmla="*/ 2147483647 w 724"/>
                    <a:gd name="T105" fmla="*/ 2147483647 h 266"/>
                    <a:gd name="T106" fmla="*/ 2147483647 w 724"/>
                    <a:gd name="T107" fmla="*/ 2147483647 h 266"/>
                    <a:gd name="T108" fmla="*/ 2147483647 w 724"/>
                    <a:gd name="T109" fmla="*/ 2147483647 h 266"/>
                    <a:gd name="T110" fmla="*/ 2147483647 w 724"/>
                    <a:gd name="T111" fmla="*/ 2147483647 h 266"/>
                    <a:gd name="T112" fmla="*/ 2147483647 w 724"/>
                    <a:gd name="T113" fmla="*/ 2147483647 h 266"/>
                    <a:gd name="T114" fmla="*/ 2147483647 w 724"/>
                    <a:gd name="T115" fmla="*/ 2147483647 h 26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724"/>
                    <a:gd name="T175" fmla="*/ 0 h 266"/>
                    <a:gd name="T176" fmla="*/ 724 w 724"/>
                    <a:gd name="T177" fmla="*/ 266 h 26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724" h="266">
                      <a:moveTo>
                        <a:pt x="113" y="89"/>
                      </a:moveTo>
                      <a:lnTo>
                        <a:pt x="113" y="89"/>
                      </a:lnTo>
                      <a:lnTo>
                        <a:pt x="101" y="90"/>
                      </a:lnTo>
                      <a:lnTo>
                        <a:pt x="73" y="92"/>
                      </a:lnTo>
                      <a:lnTo>
                        <a:pt x="69" y="93"/>
                      </a:lnTo>
                      <a:lnTo>
                        <a:pt x="63" y="93"/>
                      </a:lnTo>
                      <a:lnTo>
                        <a:pt x="56" y="94"/>
                      </a:lnTo>
                      <a:lnTo>
                        <a:pt x="52" y="94"/>
                      </a:lnTo>
                      <a:lnTo>
                        <a:pt x="56" y="108"/>
                      </a:lnTo>
                      <a:lnTo>
                        <a:pt x="54" y="112"/>
                      </a:lnTo>
                      <a:lnTo>
                        <a:pt x="55" y="122"/>
                      </a:lnTo>
                      <a:lnTo>
                        <a:pt x="41" y="124"/>
                      </a:lnTo>
                      <a:lnTo>
                        <a:pt x="48" y="129"/>
                      </a:lnTo>
                      <a:lnTo>
                        <a:pt x="51" y="136"/>
                      </a:lnTo>
                      <a:lnTo>
                        <a:pt x="49" y="139"/>
                      </a:lnTo>
                      <a:lnTo>
                        <a:pt x="40" y="150"/>
                      </a:lnTo>
                      <a:lnTo>
                        <a:pt x="49" y="160"/>
                      </a:lnTo>
                      <a:lnTo>
                        <a:pt x="40" y="161"/>
                      </a:lnTo>
                      <a:lnTo>
                        <a:pt x="30" y="179"/>
                      </a:lnTo>
                      <a:lnTo>
                        <a:pt x="30" y="203"/>
                      </a:lnTo>
                      <a:lnTo>
                        <a:pt x="20" y="200"/>
                      </a:lnTo>
                      <a:lnTo>
                        <a:pt x="18" y="207"/>
                      </a:lnTo>
                      <a:lnTo>
                        <a:pt x="11" y="216"/>
                      </a:lnTo>
                      <a:lnTo>
                        <a:pt x="8" y="221"/>
                      </a:lnTo>
                      <a:lnTo>
                        <a:pt x="11" y="221"/>
                      </a:lnTo>
                      <a:lnTo>
                        <a:pt x="12" y="217"/>
                      </a:lnTo>
                      <a:lnTo>
                        <a:pt x="15" y="224"/>
                      </a:lnTo>
                      <a:lnTo>
                        <a:pt x="18" y="249"/>
                      </a:lnTo>
                      <a:lnTo>
                        <a:pt x="12" y="249"/>
                      </a:lnTo>
                      <a:lnTo>
                        <a:pt x="0" y="265"/>
                      </a:lnTo>
                      <a:lnTo>
                        <a:pt x="26" y="263"/>
                      </a:lnTo>
                      <a:lnTo>
                        <a:pt x="40" y="262"/>
                      </a:lnTo>
                      <a:lnTo>
                        <a:pt x="49" y="260"/>
                      </a:lnTo>
                      <a:lnTo>
                        <a:pt x="56" y="260"/>
                      </a:lnTo>
                      <a:lnTo>
                        <a:pt x="66" y="260"/>
                      </a:lnTo>
                      <a:lnTo>
                        <a:pt x="73" y="259"/>
                      </a:lnTo>
                      <a:lnTo>
                        <a:pt x="83" y="258"/>
                      </a:lnTo>
                      <a:lnTo>
                        <a:pt x="87" y="258"/>
                      </a:lnTo>
                      <a:lnTo>
                        <a:pt x="92" y="258"/>
                      </a:lnTo>
                      <a:lnTo>
                        <a:pt x="96" y="258"/>
                      </a:lnTo>
                      <a:lnTo>
                        <a:pt x="103" y="256"/>
                      </a:lnTo>
                      <a:lnTo>
                        <a:pt x="109" y="256"/>
                      </a:lnTo>
                      <a:lnTo>
                        <a:pt x="112" y="256"/>
                      </a:lnTo>
                      <a:lnTo>
                        <a:pt x="113" y="255"/>
                      </a:lnTo>
                      <a:lnTo>
                        <a:pt x="120" y="255"/>
                      </a:lnTo>
                      <a:lnTo>
                        <a:pt x="128" y="255"/>
                      </a:lnTo>
                      <a:lnTo>
                        <a:pt x="132" y="253"/>
                      </a:lnTo>
                      <a:lnTo>
                        <a:pt x="139" y="253"/>
                      </a:lnTo>
                      <a:lnTo>
                        <a:pt x="148" y="253"/>
                      </a:lnTo>
                      <a:lnTo>
                        <a:pt x="167" y="251"/>
                      </a:lnTo>
                      <a:lnTo>
                        <a:pt x="168" y="251"/>
                      </a:lnTo>
                      <a:lnTo>
                        <a:pt x="178" y="249"/>
                      </a:lnTo>
                      <a:lnTo>
                        <a:pt x="182" y="249"/>
                      </a:lnTo>
                      <a:lnTo>
                        <a:pt x="182" y="248"/>
                      </a:lnTo>
                      <a:lnTo>
                        <a:pt x="202" y="246"/>
                      </a:lnTo>
                      <a:lnTo>
                        <a:pt x="209" y="246"/>
                      </a:lnTo>
                      <a:lnTo>
                        <a:pt x="228" y="244"/>
                      </a:lnTo>
                      <a:lnTo>
                        <a:pt x="235" y="244"/>
                      </a:lnTo>
                      <a:lnTo>
                        <a:pt x="254" y="241"/>
                      </a:lnTo>
                      <a:lnTo>
                        <a:pt x="265" y="241"/>
                      </a:lnTo>
                      <a:lnTo>
                        <a:pt x="268" y="239"/>
                      </a:lnTo>
                      <a:lnTo>
                        <a:pt x="295" y="238"/>
                      </a:lnTo>
                      <a:lnTo>
                        <a:pt x="299" y="237"/>
                      </a:lnTo>
                      <a:lnTo>
                        <a:pt x="301" y="237"/>
                      </a:lnTo>
                      <a:lnTo>
                        <a:pt x="307" y="237"/>
                      </a:lnTo>
                      <a:lnTo>
                        <a:pt x="331" y="234"/>
                      </a:lnTo>
                      <a:lnTo>
                        <a:pt x="342" y="232"/>
                      </a:lnTo>
                      <a:lnTo>
                        <a:pt x="347" y="231"/>
                      </a:lnTo>
                      <a:lnTo>
                        <a:pt x="351" y="231"/>
                      </a:lnTo>
                      <a:lnTo>
                        <a:pt x="368" y="230"/>
                      </a:lnTo>
                      <a:lnTo>
                        <a:pt x="385" y="228"/>
                      </a:lnTo>
                      <a:lnTo>
                        <a:pt x="387" y="227"/>
                      </a:lnTo>
                      <a:lnTo>
                        <a:pt x="407" y="225"/>
                      </a:lnTo>
                      <a:lnTo>
                        <a:pt x="408" y="225"/>
                      </a:lnTo>
                      <a:lnTo>
                        <a:pt x="418" y="224"/>
                      </a:lnTo>
                      <a:lnTo>
                        <a:pt x="421" y="224"/>
                      </a:lnTo>
                      <a:lnTo>
                        <a:pt x="429" y="223"/>
                      </a:lnTo>
                      <a:lnTo>
                        <a:pt x="430" y="223"/>
                      </a:lnTo>
                      <a:lnTo>
                        <a:pt x="434" y="221"/>
                      </a:lnTo>
                      <a:lnTo>
                        <a:pt x="437" y="221"/>
                      </a:lnTo>
                      <a:lnTo>
                        <a:pt x="440" y="221"/>
                      </a:lnTo>
                      <a:lnTo>
                        <a:pt x="463" y="218"/>
                      </a:lnTo>
                      <a:lnTo>
                        <a:pt x="468" y="217"/>
                      </a:lnTo>
                      <a:lnTo>
                        <a:pt x="475" y="217"/>
                      </a:lnTo>
                      <a:lnTo>
                        <a:pt x="477" y="216"/>
                      </a:lnTo>
                      <a:lnTo>
                        <a:pt x="480" y="216"/>
                      </a:lnTo>
                      <a:lnTo>
                        <a:pt x="483" y="216"/>
                      </a:lnTo>
                      <a:lnTo>
                        <a:pt x="486" y="214"/>
                      </a:lnTo>
                      <a:lnTo>
                        <a:pt x="494" y="214"/>
                      </a:lnTo>
                      <a:lnTo>
                        <a:pt x="506" y="213"/>
                      </a:lnTo>
                      <a:lnTo>
                        <a:pt x="516" y="212"/>
                      </a:lnTo>
                      <a:lnTo>
                        <a:pt x="520" y="210"/>
                      </a:lnTo>
                      <a:lnTo>
                        <a:pt x="520" y="209"/>
                      </a:lnTo>
                      <a:lnTo>
                        <a:pt x="519" y="196"/>
                      </a:lnTo>
                      <a:lnTo>
                        <a:pt x="519" y="186"/>
                      </a:lnTo>
                      <a:lnTo>
                        <a:pt x="523" y="181"/>
                      </a:lnTo>
                      <a:lnTo>
                        <a:pt x="536" y="179"/>
                      </a:lnTo>
                      <a:lnTo>
                        <a:pt x="541" y="174"/>
                      </a:lnTo>
                      <a:lnTo>
                        <a:pt x="541" y="164"/>
                      </a:lnTo>
                      <a:lnTo>
                        <a:pt x="541" y="159"/>
                      </a:lnTo>
                      <a:lnTo>
                        <a:pt x="544" y="154"/>
                      </a:lnTo>
                      <a:lnTo>
                        <a:pt x="551" y="147"/>
                      </a:lnTo>
                      <a:lnTo>
                        <a:pt x="560" y="140"/>
                      </a:lnTo>
                      <a:lnTo>
                        <a:pt x="569" y="139"/>
                      </a:lnTo>
                      <a:lnTo>
                        <a:pt x="570" y="139"/>
                      </a:lnTo>
                      <a:lnTo>
                        <a:pt x="583" y="138"/>
                      </a:lnTo>
                      <a:lnTo>
                        <a:pt x="602" y="121"/>
                      </a:lnTo>
                      <a:lnTo>
                        <a:pt x="601" y="118"/>
                      </a:lnTo>
                      <a:lnTo>
                        <a:pt x="612" y="111"/>
                      </a:lnTo>
                      <a:lnTo>
                        <a:pt x="621" y="108"/>
                      </a:lnTo>
                      <a:lnTo>
                        <a:pt x="624" y="106"/>
                      </a:lnTo>
                      <a:lnTo>
                        <a:pt x="628" y="96"/>
                      </a:lnTo>
                      <a:lnTo>
                        <a:pt x="628" y="94"/>
                      </a:lnTo>
                      <a:lnTo>
                        <a:pt x="628" y="89"/>
                      </a:lnTo>
                      <a:lnTo>
                        <a:pt x="638" y="82"/>
                      </a:lnTo>
                      <a:lnTo>
                        <a:pt x="649" y="72"/>
                      </a:lnTo>
                      <a:lnTo>
                        <a:pt x="652" y="75"/>
                      </a:lnTo>
                      <a:lnTo>
                        <a:pt x="650" y="79"/>
                      </a:lnTo>
                      <a:lnTo>
                        <a:pt x="662" y="80"/>
                      </a:lnTo>
                      <a:lnTo>
                        <a:pt x="662" y="79"/>
                      </a:lnTo>
                      <a:lnTo>
                        <a:pt x="663" y="76"/>
                      </a:lnTo>
                      <a:lnTo>
                        <a:pt x="666" y="69"/>
                      </a:lnTo>
                      <a:lnTo>
                        <a:pt x="670" y="65"/>
                      </a:lnTo>
                      <a:lnTo>
                        <a:pt x="680" y="59"/>
                      </a:lnTo>
                      <a:lnTo>
                        <a:pt x="682" y="57"/>
                      </a:lnTo>
                      <a:lnTo>
                        <a:pt x="689" y="59"/>
                      </a:lnTo>
                      <a:lnTo>
                        <a:pt x="691" y="61"/>
                      </a:lnTo>
                      <a:lnTo>
                        <a:pt x="695" y="61"/>
                      </a:lnTo>
                      <a:lnTo>
                        <a:pt x="698" y="58"/>
                      </a:lnTo>
                      <a:lnTo>
                        <a:pt x="699" y="58"/>
                      </a:lnTo>
                      <a:lnTo>
                        <a:pt x="704" y="41"/>
                      </a:lnTo>
                      <a:lnTo>
                        <a:pt x="706" y="39"/>
                      </a:lnTo>
                      <a:lnTo>
                        <a:pt x="709" y="34"/>
                      </a:lnTo>
                      <a:lnTo>
                        <a:pt x="718" y="32"/>
                      </a:lnTo>
                      <a:lnTo>
                        <a:pt x="720" y="25"/>
                      </a:lnTo>
                      <a:lnTo>
                        <a:pt x="721" y="12"/>
                      </a:lnTo>
                      <a:lnTo>
                        <a:pt x="721" y="2"/>
                      </a:lnTo>
                      <a:lnTo>
                        <a:pt x="723" y="0"/>
                      </a:lnTo>
                      <a:lnTo>
                        <a:pt x="714" y="1"/>
                      </a:lnTo>
                      <a:lnTo>
                        <a:pt x="707" y="2"/>
                      </a:lnTo>
                      <a:lnTo>
                        <a:pt x="699" y="2"/>
                      </a:lnTo>
                      <a:lnTo>
                        <a:pt x="699" y="5"/>
                      </a:lnTo>
                      <a:lnTo>
                        <a:pt x="681" y="8"/>
                      </a:lnTo>
                      <a:lnTo>
                        <a:pt x="678" y="8"/>
                      </a:lnTo>
                      <a:lnTo>
                        <a:pt x="675" y="9"/>
                      </a:lnTo>
                      <a:lnTo>
                        <a:pt x="673" y="9"/>
                      </a:lnTo>
                      <a:lnTo>
                        <a:pt x="671" y="9"/>
                      </a:lnTo>
                      <a:lnTo>
                        <a:pt x="668" y="11"/>
                      </a:lnTo>
                      <a:lnTo>
                        <a:pt x="662" y="11"/>
                      </a:lnTo>
                      <a:lnTo>
                        <a:pt x="650" y="12"/>
                      </a:lnTo>
                      <a:lnTo>
                        <a:pt x="642" y="15"/>
                      </a:lnTo>
                      <a:lnTo>
                        <a:pt x="639" y="15"/>
                      </a:lnTo>
                      <a:lnTo>
                        <a:pt x="638" y="15"/>
                      </a:lnTo>
                      <a:lnTo>
                        <a:pt x="623" y="18"/>
                      </a:lnTo>
                      <a:lnTo>
                        <a:pt x="619" y="18"/>
                      </a:lnTo>
                      <a:lnTo>
                        <a:pt x="609" y="19"/>
                      </a:lnTo>
                      <a:lnTo>
                        <a:pt x="587" y="22"/>
                      </a:lnTo>
                      <a:lnTo>
                        <a:pt x="585" y="22"/>
                      </a:lnTo>
                      <a:lnTo>
                        <a:pt x="569" y="25"/>
                      </a:lnTo>
                      <a:lnTo>
                        <a:pt x="556" y="26"/>
                      </a:lnTo>
                      <a:lnTo>
                        <a:pt x="554" y="26"/>
                      </a:lnTo>
                      <a:lnTo>
                        <a:pt x="551" y="26"/>
                      </a:lnTo>
                      <a:lnTo>
                        <a:pt x="549" y="29"/>
                      </a:lnTo>
                      <a:lnTo>
                        <a:pt x="542" y="30"/>
                      </a:lnTo>
                      <a:lnTo>
                        <a:pt x="530" y="32"/>
                      </a:lnTo>
                      <a:lnTo>
                        <a:pt x="523" y="32"/>
                      </a:lnTo>
                      <a:lnTo>
                        <a:pt x="516" y="33"/>
                      </a:lnTo>
                      <a:lnTo>
                        <a:pt x="506" y="34"/>
                      </a:lnTo>
                      <a:lnTo>
                        <a:pt x="504" y="34"/>
                      </a:lnTo>
                      <a:lnTo>
                        <a:pt x="502" y="34"/>
                      </a:lnTo>
                      <a:lnTo>
                        <a:pt x="486" y="36"/>
                      </a:lnTo>
                      <a:lnTo>
                        <a:pt x="477" y="39"/>
                      </a:lnTo>
                      <a:lnTo>
                        <a:pt x="457" y="40"/>
                      </a:lnTo>
                      <a:lnTo>
                        <a:pt x="450" y="40"/>
                      </a:lnTo>
                      <a:lnTo>
                        <a:pt x="443" y="41"/>
                      </a:lnTo>
                      <a:lnTo>
                        <a:pt x="440" y="41"/>
                      </a:lnTo>
                      <a:lnTo>
                        <a:pt x="439" y="41"/>
                      </a:lnTo>
                      <a:lnTo>
                        <a:pt x="427" y="41"/>
                      </a:lnTo>
                      <a:lnTo>
                        <a:pt x="415" y="43"/>
                      </a:lnTo>
                      <a:lnTo>
                        <a:pt x="414" y="43"/>
                      </a:lnTo>
                      <a:lnTo>
                        <a:pt x="409" y="43"/>
                      </a:lnTo>
                      <a:lnTo>
                        <a:pt x="401" y="46"/>
                      </a:lnTo>
                      <a:lnTo>
                        <a:pt x="396" y="46"/>
                      </a:lnTo>
                      <a:lnTo>
                        <a:pt x="385" y="47"/>
                      </a:lnTo>
                      <a:lnTo>
                        <a:pt x="371" y="48"/>
                      </a:lnTo>
                      <a:lnTo>
                        <a:pt x="368" y="48"/>
                      </a:lnTo>
                      <a:lnTo>
                        <a:pt x="361" y="50"/>
                      </a:lnTo>
                      <a:lnTo>
                        <a:pt x="355" y="50"/>
                      </a:lnTo>
                      <a:lnTo>
                        <a:pt x="353" y="50"/>
                      </a:lnTo>
                      <a:lnTo>
                        <a:pt x="342" y="51"/>
                      </a:lnTo>
                      <a:lnTo>
                        <a:pt x="335" y="51"/>
                      </a:lnTo>
                      <a:lnTo>
                        <a:pt x="328" y="51"/>
                      </a:lnTo>
                      <a:lnTo>
                        <a:pt x="325" y="51"/>
                      </a:lnTo>
                      <a:lnTo>
                        <a:pt x="318" y="51"/>
                      </a:lnTo>
                      <a:lnTo>
                        <a:pt x="310" y="53"/>
                      </a:lnTo>
                      <a:lnTo>
                        <a:pt x="307" y="54"/>
                      </a:lnTo>
                      <a:lnTo>
                        <a:pt x="304" y="55"/>
                      </a:lnTo>
                      <a:lnTo>
                        <a:pt x="303" y="53"/>
                      </a:lnTo>
                      <a:lnTo>
                        <a:pt x="293" y="55"/>
                      </a:lnTo>
                      <a:lnTo>
                        <a:pt x="288" y="55"/>
                      </a:lnTo>
                      <a:lnTo>
                        <a:pt x="282" y="55"/>
                      </a:lnTo>
                      <a:lnTo>
                        <a:pt x="278" y="57"/>
                      </a:lnTo>
                      <a:lnTo>
                        <a:pt x="263" y="58"/>
                      </a:lnTo>
                      <a:lnTo>
                        <a:pt x="259" y="59"/>
                      </a:lnTo>
                      <a:lnTo>
                        <a:pt x="257" y="59"/>
                      </a:lnTo>
                      <a:lnTo>
                        <a:pt x="247" y="59"/>
                      </a:lnTo>
                      <a:lnTo>
                        <a:pt x="239" y="61"/>
                      </a:lnTo>
                      <a:lnTo>
                        <a:pt x="228" y="62"/>
                      </a:lnTo>
                      <a:lnTo>
                        <a:pt x="221" y="64"/>
                      </a:lnTo>
                      <a:lnTo>
                        <a:pt x="213" y="65"/>
                      </a:lnTo>
                      <a:lnTo>
                        <a:pt x="209" y="65"/>
                      </a:lnTo>
                      <a:lnTo>
                        <a:pt x="195" y="66"/>
                      </a:lnTo>
                      <a:lnTo>
                        <a:pt x="195" y="64"/>
                      </a:lnTo>
                      <a:lnTo>
                        <a:pt x="175" y="64"/>
                      </a:lnTo>
                      <a:lnTo>
                        <a:pt x="177" y="66"/>
                      </a:lnTo>
                      <a:lnTo>
                        <a:pt x="178" y="69"/>
                      </a:lnTo>
                      <a:lnTo>
                        <a:pt x="180" y="83"/>
                      </a:lnTo>
                      <a:lnTo>
                        <a:pt x="160" y="85"/>
                      </a:lnTo>
                      <a:lnTo>
                        <a:pt x="152" y="86"/>
                      </a:lnTo>
                      <a:lnTo>
                        <a:pt x="142" y="86"/>
                      </a:lnTo>
                      <a:lnTo>
                        <a:pt x="139" y="86"/>
                      </a:lnTo>
                      <a:lnTo>
                        <a:pt x="137" y="86"/>
                      </a:lnTo>
                      <a:lnTo>
                        <a:pt x="119" y="89"/>
                      </a:lnTo>
                      <a:lnTo>
                        <a:pt x="114" y="89"/>
                      </a:lnTo>
                      <a:lnTo>
                        <a:pt x="113" y="89"/>
                      </a:lnTo>
                    </a:path>
                  </a:pathLst>
                </a:custGeom>
                <a:solidFill>
                  <a:srgbClr val="A8DAA6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0" name="Text Box 279"/>
                <p:cNvSpPr txBox="1">
                  <a:spLocks noChangeArrowheads="1"/>
                </p:cNvSpPr>
                <p:nvPr/>
              </p:nvSpPr>
              <p:spPr bwMode="auto">
                <a:xfrm>
                  <a:off x="5598515" y="5554488"/>
                  <a:ext cx="1384995" cy="1538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000" kern="1200" dirty="0" smtClean="0">
                      <a:solidFill>
                        <a:prstClr val="black"/>
                      </a:solidFill>
                      <a:latin typeface="Futura Condensed"/>
                      <a:ea typeface="+mn-ea"/>
                      <a:cs typeface="Futura Condensed"/>
                    </a:rPr>
                    <a:t>No action in 2017	</a:t>
                  </a:r>
                  <a:endParaRPr lang="en-US" sz="1000" kern="1200" dirty="0">
                    <a:solidFill>
                      <a:prstClr val="black"/>
                    </a:solidFill>
                    <a:latin typeface="Futura Condensed"/>
                    <a:ea typeface="+mn-ea"/>
                    <a:cs typeface="Futura Condensed"/>
                  </a:endParaRPr>
                </a:p>
              </p:txBody>
            </p:sp>
            <p:sp>
              <p:nvSpPr>
                <p:cNvPr id="181" name="Rectangle 284"/>
                <p:cNvSpPr>
                  <a:spLocks noChangeArrowheads="1"/>
                </p:cNvSpPr>
                <p:nvPr/>
              </p:nvSpPr>
              <p:spPr bwMode="auto">
                <a:xfrm>
                  <a:off x="5341645" y="5533904"/>
                  <a:ext cx="204788" cy="174472"/>
                </a:xfrm>
                <a:prstGeom prst="rect">
                  <a:avLst/>
                </a:prstGeom>
                <a:solidFill>
                  <a:srgbClr val="E7E6E6">
                    <a:lumMod val="75000"/>
                  </a:srgbClr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 kern="1200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2" name="Text Box 279"/>
                <p:cNvSpPr txBox="1">
                  <a:spLocks noChangeArrowheads="1"/>
                </p:cNvSpPr>
                <p:nvPr/>
              </p:nvSpPr>
              <p:spPr bwMode="auto">
                <a:xfrm>
                  <a:off x="5597661" y="5790908"/>
                  <a:ext cx="2822130" cy="1538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000" kern="1200" dirty="0" smtClean="0">
                      <a:solidFill>
                        <a:prstClr val="black"/>
                      </a:solidFill>
                      <a:latin typeface="Futura Condensed"/>
                      <a:ea typeface="+mn-ea"/>
                      <a:cs typeface="Futura Condensed"/>
                    </a:rPr>
                    <a:t>1 to 2 actions in 2017</a:t>
                  </a:r>
                  <a:endParaRPr lang="en-US" sz="1000" kern="1200" dirty="0">
                    <a:solidFill>
                      <a:prstClr val="black"/>
                    </a:solidFill>
                    <a:latin typeface="Futura Condensed"/>
                    <a:ea typeface="+mn-ea"/>
                    <a:cs typeface="Futura Condensed"/>
                  </a:endParaRPr>
                </a:p>
              </p:txBody>
            </p:sp>
            <p:sp>
              <p:nvSpPr>
                <p:cNvPr id="183" name="Rectangle 284"/>
                <p:cNvSpPr>
                  <a:spLocks noChangeArrowheads="1"/>
                </p:cNvSpPr>
                <p:nvPr/>
              </p:nvSpPr>
              <p:spPr bwMode="auto">
                <a:xfrm>
                  <a:off x="5341645" y="5775105"/>
                  <a:ext cx="204788" cy="174472"/>
                </a:xfrm>
                <a:prstGeom prst="rect">
                  <a:avLst/>
                </a:prstGeom>
                <a:solidFill>
                  <a:srgbClr val="A8DAA6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 kern="1200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" name="Text Box 279"/>
                <p:cNvSpPr txBox="1">
                  <a:spLocks noChangeArrowheads="1"/>
                </p:cNvSpPr>
                <p:nvPr/>
              </p:nvSpPr>
              <p:spPr bwMode="auto">
                <a:xfrm>
                  <a:off x="5597661" y="6037187"/>
                  <a:ext cx="3129509" cy="1538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000" kern="1200" dirty="0" smtClean="0">
                      <a:solidFill>
                        <a:prstClr val="black"/>
                      </a:solidFill>
                      <a:latin typeface="Futura Condensed"/>
                      <a:ea typeface="+mn-ea"/>
                      <a:cs typeface="Futura Condensed"/>
                    </a:rPr>
                    <a:t>3 to 5 actions in 2017</a:t>
                  </a:r>
                  <a:endParaRPr lang="en-US" sz="1000" kern="1200" dirty="0">
                    <a:solidFill>
                      <a:prstClr val="black"/>
                    </a:solidFill>
                    <a:latin typeface="Futura Condensed"/>
                    <a:ea typeface="+mn-ea"/>
                    <a:cs typeface="Futura Condensed"/>
                  </a:endParaRPr>
                </a:p>
              </p:txBody>
            </p:sp>
            <p:sp>
              <p:nvSpPr>
                <p:cNvPr id="185" name="Rectangle 284"/>
                <p:cNvSpPr>
                  <a:spLocks noChangeArrowheads="1"/>
                </p:cNvSpPr>
                <p:nvPr/>
              </p:nvSpPr>
              <p:spPr bwMode="auto">
                <a:xfrm>
                  <a:off x="5341645" y="6021581"/>
                  <a:ext cx="204788" cy="174472"/>
                </a:xfrm>
                <a:prstGeom prst="rect">
                  <a:avLst/>
                </a:prstGeom>
                <a:solidFill>
                  <a:srgbClr val="67BD62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 kern="1200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78" name="Text Box 279"/>
              <p:cNvSpPr txBox="1">
                <a:spLocks noChangeArrowheads="1"/>
              </p:cNvSpPr>
              <p:nvPr/>
            </p:nvSpPr>
            <p:spPr bwMode="auto">
              <a:xfrm>
                <a:off x="5597661" y="6265688"/>
                <a:ext cx="2822130" cy="153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kern="1200" dirty="0" smtClean="0">
                    <a:solidFill>
                      <a:prstClr val="black"/>
                    </a:solidFill>
                    <a:latin typeface="Futura Condensed"/>
                    <a:ea typeface="+mn-ea"/>
                    <a:cs typeface="Futura Condensed"/>
                  </a:rPr>
                  <a:t>6 to 9 actions in 2017</a:t>
                </a:r>
                <a:endParaRPr lang="en-US" sz="1000" kern="1200" dirty="0">
                  <a:solidFill>
                    <a:prstClr val="black"/>
                  </a:solidFill>
                  <a:latin typeface="Futura Condensed"/>
                  <a:ea typeface="+mn-ea"/>
                  <a:cs typeface="Futura Condensed"/>
                </a:endParaRPr>
              </a:p>
            </p:txBody>
          </p:sp>
          <p:sp>
            <p:nvSpPr>
              <p:cNvPr id="186" name="Rectangle 284"/>
              <p:cNvSpPr>
                <a:spLocks noChangeArrowheads="1"/>
              </p:cNvSpPr>
              <p:nvPr/>
            </p:nvSpPr>
            <p:spPr bwMode="auto">
              <a:xfrm>
                <a:off x="5340791" y="6252943"/>
                <a:ext cx="204788" cy="174472"/>
              </a:xfrm>
              <a:prstGeom prst="rect">
                <a:avLst/>
              </a:prstGeom>
              <a:solidFill>
                <a:srgbClr val="357632"/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kern="1200">
                  <a:solidFill>
                    <a:prstClr val="white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7" name="Text Box 279"/>
              <p:cNvSpPr txBox="1">
                <a:spLocks noChangeArrowheads="1"/>
              </p:cNvSpPr>
              <p:nvPr/>
            </p:nvSpPr>
            <p:spPr bwMode="auto">
              <a:xfrm>
                <a:off x="5613596" y="6520003"/>
                <a:ext cx="3129509" cy="153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kern="1200" dirty="0" smtClean="0">
                    <a:solidFill>
                      <a:prstClr val="black"/>
                    </a:solidFill>
                    <a:latin typeface="Futura Condensed"/>
                    <a:ea typeface="+mn-ea"/>
                    <a:cs typeface="Futura Condensed"/>
                  </a:rPr>
                  <a:t>10 or more actions in 2017</a:t>
                </a:r>
                <a:endParaRPr lang="en-US" sz="1000" kern="1200" dirty="0">
                  <a:solidFill>
                    <a:prstClr val="black"/>
                  </a:solidFill>
                  <a:latin typeface="Futura Condensed"/>
                  <a:ea typeface="+mn-ea"/>
                  <a:cs typeface="Futura Condensed"/>
                </a:endParaRPr>
              </a:p>
            </p:txBody>
          </p:sp>
          <p:sp>
            <p:nvSpPr>
              <p:cNvPr id="188" name="Rectangle 284"/>
              <p:cNvSpPr>
                <a:spLocks noChangeArrowheads="1"/>
              </p:cNvSpPr>
              <p:nvPr/>
            </p:nvSpPr>
            <p:spPr bwMode="auto">
              <a:xfrm>
                <a:off x="5340791" y="6499419"/>
                <a:ext cx="204788" cy="174472"/>
              </a:xfrm>
              <a:prstGeom prst="rect">
                <a:avLst/>
              </a:prstGeom>
              <a:solidFill>
                <a:srgbClr val="21491F"/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kern="1200">
                  <a:solidFill>
                    <a:prstClr val="white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4223344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Box 178"/>
          <p:cNvSpPr txBox="1"/>
          <p:nvPr/>
        </p:nvSpPr>
        <p:spPr>
          <a:xfrm>
            <a:off x="1290749" y="833262"/>
            <a:ext cx="6562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2017 Action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Electric Vehicle Studies and Investigations</a:t>
            </a:r>
            <a:endParaRPr lang="en-US" sz="1800" b="1" kern="1200" dirty="0">
              <a:solidFill>
                <a:srgbClr val="427E93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32865" y="1384125"/>
            <a:ext cx="7239000" cy="4315307"/>
            <a:chOff x="1032865" y="1384125"/>
            <a:chExt cx="7239000" cy="4315307"/>
          </a:xfrm>
        </p:grpSpPr>
        <p:grpSp>
          <p:nvGrpSpPr>
            <p:cNvPr id="2" name="Group 1"/>
            <p:cNvGrpSpPr/>
            <p:nvPr/>
          </p:nvGrpSpPr>
          <p:grpSpPr>
            <a:xfrm>
              <a:off x="1032865" y="1384125"/>
              <a:ext cx="7239000" cy="4315307"/>
              <a:chOff x="1032865" y="1384125"/>
              <a:chExt cx="7239000" cy="4315307"/>
            </a:xfrm>
          </p:grpSpPr>
          <p:sp>
            <p:nvSpPr>
              <p:cNvPr id="93" name="Text Box 279"/>
              <p:cNvSpPr txBox="1">
                <a:spLocks noChangeArrowheads="1"/>
              </p:cNvSpPr>
              <p:nvPr/>
            </p:nvSpPr>
            <p:spPr bwMode="auto">
              <a:xfrm>
                <a:off x="1597470" y="5304343"/>
                <a:ext cx="657231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kern="1200" dirty="0" smtClean="0">
                    <a:solidFill>
                      <a:prstClr val="black"/>
                    </a:solidFill>
                    <a:latin typeface="Futura Condensed"/>
                    <a:ea typeface="+mn-ea"/>
                    <a:cs typeface="Futura Condensed"/>
                  </a:rPr>
                  <a:t>2017 action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kern="1200" dirty="0" smtClean="0">
                    <a:solidFill>
                      <a:prstClr val="black"/>
                    </a:solidFill>
                    <a:latin typeface="Futura Condensed"/>
                    <a:ea typeface="+mn-ea"/>
                    <a:cs typeface="Futura Condensed"/>
                  </a:rPr>
                  <a:t>	</a:t>
                </a:r>
                <a:endParaRPr lang="en-US" sz="1000" kern="1200" dirty="0">
                  <a:solidFill>
                    <a:prstClr val="black"/>
                  </a:solidFill>
                  <a:latin typeface="Futura Condensed"/>
                  <a:ea typeface="+mn-ea"/>
                  <a:cs typeface="Futura Condensed"/>
                </a:endParaRPr>
              </a:p>
            </p:txBody>
          </p:sp>
          <p:sp>
            <p:nvSpPr>
              <p:cNvPr id="94" name="Freeform 206"/>
              <p:cNvSpPr>
                <a:spLocks/>
              </p:cNvSpPr>
              <p:nvPr/>
            </p:nvSpPr>
            <p:spPr bwMode="auto">
              <a:xfrm>
                <a:off x="1032865" y="4216225"/>
                <a:ext cx="1136650" cy="838200"/>
              </a:xfrm>
              <a:custGeom>
                <a:avLst/>
                <a:gdLst>
                  <a:gd name="T0" fmla="*/ 2147483647 w 1184"/>
                  <a:gd name="T1" fmla="*/ 2147483647 h 920"/>
                  <a:gd name="T2" fmla="*/ 2147483647 w 1184"/>
                  <a:gd name="T3" fmla="*/ 2147483647 h 920"/>
                  <a:gd name="T4" fmla="*/ 2147483647 w 1184"/>
                  <a:gd name="T5" fmla="*/ 2147483647 h 920"/>
                  <a:gd name="T6" fmla="*/ 2147483647 w 1184"/>
                  <a:gd name="T7" fmla="*/ 2147483647 h 920"/>
                  <a:gd name="T8" fmla="*/ 2147483647 w 1184"/>
                  <a:gd name="T9" fmla="*/ 2147483647 h 920"/>
                  <a:gd name="T10" fmla="*/ 2147483647 w 1184"/>
                  <a:gd name="T11" fmla="*/ 2147483647 h 920"/>
                  <a:gd name="T12" fmla="*/ 2147483647 w 1184"/>
                  <a:gd name="T13" fmla="*/ 2147483647 h 920"/>
                  <a:gd name="T14" fmla="*/ 2147483647 w 1184"/>
                  <a:gd name="T15" fmla="*/ 2147483647 h 920"/>
                  <a:gd name="T16" fmla="*/ 2147483647 w 1184"/>
                  <a:gd name="T17" fmla="*/ 2147483647 h 920"/>
                  <a:gd name="T18" fmla="*/ 2147483647 w 1184"/>
                  <a:gd name="T19" fmla="*/ 2147483647 h 920"/>
                  <a:gd name="T20" fmla="*/ 2147483647 w 1184"/>
                  <a:gd name="T21" fmla="*/ 2147483647 h 920"/>
                  <a:gd name="T22" fmla="*/ 2147483647 w 1184"/>
                  <a:gd name="T23" fmla="*/ 2147483647 h 920"/>
                  <a:gd name="T24" fmla="*/ 2147483647 w 1184"/>
                  <a:gd name="T25" fmla="*/ 2147483647 h 920"/>
                  <a:gd name="T26" fmla="*/ 2147483647 w 1184"/>
                  <a:gd name="T27" fmla="*/ 2147483647 h 920"/>
                  <a:gd name="T28" fmla="*/ 2147483647 w 1184"/>
                  <a:gd name="T29" fmla="*/ 2147483647 h 920"/>
                  <a:gd name="T30" fmla="*/ 2147483647 w 1184"/>
                  <a:gd name="T31" fmla="*/ 2147483647 h 920"/>
                  <a:gd name="T32" fmla="*/ 2147483647 w 1184"/>
                  <a:gd name="T33" fmla="*/ 2147483647 h 920"/>
                  <a:gd name="T34" fmla="*/ 2147483647 w 1184"/>
                  <a:gd name="T35" fmla="*/ 2147483647 h 920"/>
                  <a:gd name="T36" fmla="*/ 2147483647 w 1184"/>
                  <a:gd name="T37" fmla="*/ 2147483647 h 920"/>
                  <a:gd name="T38" fmla="*/ 2147483647 w 1184"/>
                  <a:gd name="T39" fmla="*/ 2147483647 h 920"/>
                  <a:gd name="T40" fmla="*/ 2147483647 w 1184"/>
                  <a:gd name="T41" fmla="*/ 2147483647 h 920"/>
                  <a:gd name="T42" fmla="*/ 2147483647 w 1184"/>
                  <a:gd name="T43" fmla="*/ 2147483647 h 920"/>
                  <a:gd name="T44" fmla="*/ 2147483647 w 1184"/>
                  <a:gd name="T45" fmla="*/ 2147483647 h 920"/>
                  <a:gd name="T46" fmla="*/ 2147483647 w 1184"/>
                  <a:gd name="T47" fmla="*/ 2147483647 h 920"/>
                  <a:gd name="T48" fmla="*/ 2147483647 w 1184"/>
                  <a:gd name="T49" fmla="*/ 2147483647 h 920"/>
                  <a:gd name="T50" fmla="*/ 2147483647 w 1184"/>
                  <a:gd name="T51" fmla="*/ 2147483647 h 920"/>
                  <a:gd name="T52" fmla="*/ 2147483647 w 1184"/>
                  <a:gd name="T53" fmla="*/ 2147483647 h 920"/>
                  <a:gd name="T54" fmla="*/ 2147483647 w 1184"/>
                  <a:gd name="T55" fmla="*/ 2147483647 h 920"/>
                  <a:gd name="T56" fmla="*/ 2147483647 w 1184"/>
                  <a:gd name="T57" fmla="*/ 2147483647 h 920"/>
                  <a:gd name="T58" fmla="*/ 2147483647 w 1184"/>
                  <a:gd name="T59" fmla="*/ 2147483647 h 920"/>
                  <a:gd name="T60" fmla="*/ 2147483647 w 1184"/>
                  <a:gd name="T61" fmla="*/ 2147483647 h 920"/>
                  <a:gd name="T62" fmla="*/ 0 w 1184"/>
                  <a:gd name="T63" fmla="*/ 2147483647 h 920"/>
                  <a:gd name="T64" fmla="*/ 2147483647 w 1184"/>
                  <a:gd name="T65" fmla="*/ 2147483647 h 920"/>
                  <a:gd name="T66" fmla="*/ 2147483647 w 1184"/>
                  <a:gd name="T67" fmla="*/ 2147483647 h 920"/>
                  <a:gd name="T68" fmla="*/ 2147483647 w 1184"/>
                  <a:gd name="T69" fmla="*/ 2147483647 h 920"/>
                  <a:gd name="T70" fmla="*/ 2147483647 w 1184"/>
                  <a:gd name="T71" fmla="*/ 2147483647 h 920"/>
                  <a:gd name="T72" fmla="*/ 2147483647 w 1184"/>
                  <a:gd name="T73" fmla="*/ 2147483647 h 920"/>
                  <a:gd name="T74" fmla="*/ 2147483647 w 1184"/>
                  <a:gd name="T75" fmla="*/ 2147483647 h 920"/>
                  <a:gd name="T76" fmla="*/ 2147483647 w 1184"/>
                  <a:gd name="T77" fmla="*/ 2147483647 h 920"/>
                  <a:gd name="T78" fmla="*/ 2147483647 w 1184"/>
                  <a:gd name="T79" fmla="*/ 2147483647 h 920"/>
                  <a:gd name="T80" fmla="*/ 2147483647 w 1184"/>
                  <a:gd name="T81" fmla="*/ 2147483647 h 920"/>
                  <a:gd name="T82" fmla="*/ 2147483647 w 1184"/>
                  <a:gd name="T83" fmla="*/ 2147483647 h 920"/>
                  <a:gd name="T84" fmla="*/ 2147483647 w 1184"/>
                  <a:gd name="T85" fmla="*/ 2147483647 h 920"/>
                  <a:gd name="T86" fmla="*/ 2147483647 w 1184"/>
                  <a:gd name="T87" fmla="*/ 2147483647 h 920"/>
                  <a:gd name="T88" fmla="*/ 2147483647 w 1184"/>
                  <a:gd name="T89" fmla="*/ 2147483647 h 920"/>
                  <a:gd name="T90" fmla="*/ 2147483647 w 1184"/>
                  <a:gd name="T91" fmla="*/ 2147483647 h 920"/>
                  <a:gd name="T92" fmla="*/ 2147483647 w 1184"/>
                  <a:gd name="T93" fmla="*/ 2147483647 h 920"/>
                  <a:gd name="T94" fmla="*/ 2147483647 w 1184"/>
                  <a:gd name="T95" fmla="*/ 2147483647 h 920"/>
                  <a:gd name="T96" fmla="*/ 2147483647 w 1184"/>
                  <a:gd name="T97" fmla="*/ 2147483647 h 920"/>
                  <a:gd name="T98" fmla="*/ 2147483647 w 1184"/>
                  <a:gd name="T99" fmla="*/ 2147483647 h 920"/>
                  <a:gd name="T100" fmla="*/ 2147483647 w 1184"/>
                  <a:gd name="T101" fmla="*/ 2147483647 h 920"/>
                  <a:gd name="T102" fmla="*/ 2147483647 w 1184"/>
                  <a:gd name="T103" fmla="*/ 2147483647 h 920"/>
                  <a:gd name="T104" fmla="*/ 2147483647 w 1184"/>
                  <a:gd name="T105" fmla="*/ 2147483647 h 920"/>
                  <a:gd name="T106" fmla="*/ 2147483647 w 1184"/>
                  <a:gd name="T107" fmla="*/ 2147483647 h 920"/>
                  <a:gd name="T108" fmla="*/ 2147483647 w 1184"/>
                  <a:gd name="T109" fmla="*/ 2147483647 h 920"/>
                  <a:gd name="T110" fmla="*/ 2147483647 w 1184"/>
                  <a:gd name="T111" fmla="*/ 2147483647 h 920"/>
                  <a:gd name="T112" fmla="*/ 2147483647 w 1184"/>
                  <a:gd name="T113" fmla="*/ 2147483647 h 92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184"/>
                  <a:gd name="T172" fmla="*/ 0 h 920"/>
                  <a:gd name="T173" fmla="*/ 1184 w 1184"/>
                  <a:gd name="T174" fmla="*/ 920 h 920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184" h="920">
                    <a:moveTo>
                      <a:pt x="800" y="592"/>
                    </a:moveTo>
                    <a:lnTo>
                      <a:pt x="752" y="96"/>
                    </a:lnTo>
                    <a:lnTo>
                      <a:pt x="744" y="80"/>
                    </a:lnTo>
                    <a:lnTo>
                      <a:pt x="720" y="80"/>
                    </a:lnTo>
                    <a:lnTo>
                      <a:pt x="712" y="64"/>
                    </a:lnTo>
                    <a:lnTo>
                      <a:pt x="704" y="64"/>
                    </a:lnTo>
                    <a:lnTo>
                      <a:pt x="696" y="80"/>
                    </a:lnTo>
                    <a:lnTo>
                      <a:pt x="656" y="72"/>
                    </a:lnTo>
                    <a:lnTo>
                      <a:pt x="632" y="64"/>
                    </a:lnTo>
                    <a:lnTo>
                      <a:pt x="600" y="64"/>
                    </a:lnTo>
                    <a:lnTo>
                      <a:pt x="592" y="48"/>
                    </a:lnTo>
                    <a:lnTo>
                      <a:pt x="576" y="48"/>
                    </a:lnTo>
                    <a:lnTo>
                      <a:pt x="552" y="56"/>
                    </a:lnTo>
                    <a:lnTo>
                      <a:pt x="528" y="40"/>
                    </a:lnTo>
                    <a:lnTo>
                      <a:pt x="528" y="24"/>
                    </a:lnTo>
                    <a:lnTo>
                      <a:pt x="512" y="24"/>
                    </a:lnTo>
                    <a:lnTo>
                      <a:pt x="520" y="32"/>
                    </a:lnTo>
                    <a:lnTo>
                      <a:pt x="520" y="48"/>
                    </a:lnTo>
                    <a:lnTo>
                      <a:pt x="504" y="48"/>
                    </a:lnTo>
                    <a:lnTo>
                      <a:pt x="496" y="32"/>
                    </a:lnTo>
                    <a:lnTo>
                      <a:pt x="496" y="16"/>
                    </a:lnTo>
                    <a:lnTo>
                      <a:pt x="488" y="16"/>
                    </a:lnTo>
                    <a:lnTo>
                      <a:pt x="472" y="32"/>
                    </a:lnTo>
                    <a:lnTo>
                      <a:pt x="472" y="16"/>
                    </a:lnTo>
                    <a:lnTo>
                      <a:pt x="464" y="8"/>
                    </a:lnTo>
                    <a:lnTo>
                      <a:pt x="464" y="0"/>
                    </a:lnTo>
                    <a:lnTo>
                      <a:pt x="448" y="0"/>
                    </a:lnTo>
                    <a:lnTo>
                      <a:pt x="440" y="8"/>
                    </a:lnTo>
                    <a:lnTo>
                      <a:pt x="416" y="8"/>
                    </a:lnTo>
                    <a:lnTo>
                      <a:pt x="400" y="16"/>
                    </a:lnTo>
                    <a:lnTo>
                      <a:pt x="392" y="24"/>
                    </a:lnTo>
                    <a:lnTo>
                      <a:pt x="384" y="32"/>
                    </a:lnTo>
                    <a:lnTo>
                      <a:pt x="352" y="32"/>
                    </a:lnTo>
                    <a:lnTo>
                      <a:pt x="328" y="64"/>
                    </a:lnTo>
                    <a:lnTo>
                      <a:pt x="304" y="88"/>
                    </a:lnTo>
                    <a:lnTo>
                      <a:pt x="272" y="96"/>
                    </a:lnTo>
                    <a:lnTo>
                      <a:pt x="264" y="88"/>
                    </a:lnTo>
                    <a:lnTo>
                      <a:pt x="248" y="96"/>
                    </a:lnTo>
                    <a:lnTo>
                      <a:pt x="232" y="104"/>
                    </a:lnTo>
                    <a:lnTo>
                      <a:pt x="240" y="120"/>
                    </a:lnTo>
                    <a:lnTo>
                      <a:pt x="264" y="144"/>
                    </a:lnTo>
                    <a:lnTo>
                      <a:pt x="272" y="184"/>
                    </a:lnTo>
                    <a:lnTo>
                      <a:pt x="296" y="216"/>
                    </a:lnTo>
                    <a:lnTo>
                      <a:pt x="312" y="216"/>
                    </a:lnTo>
                    <a:lnTo>
                      <a:pt x="312" y="224"/>
                    </a:lnTo>
                    <a:lnTo>
                      <a:pt x="312" y="240"/>
                    </a:lnTo>
                    <a:lnTo>
                      <a:pt x="328" y="240"/>
                    </a:lnTo>
                    <a:lnTo>
                      <a:pt x="352" y="248"/>
                    </a:lnTo>
                    <a:lnTo>
                      <a:pt x="328" y="256"/>
                    </a:lnTo>
                    <a:lnTo>
                      <a:pt x="312" y="264"/>
                    </a:lnTo>
                    <a:lnTo>
                      <a:pt x="296" y="264"/>
                    </a:lnTo>
                    <a:lnTo>
                      <a:pt x="256" y="256"/>
                    </a:lnTo>
                    <a:lnTo>
                      <a:pt x="256" y="248"/>
                    </a:lnTo>
                    <a:lnTo>
                      <a:pt x="256" y="232"/>
                    </a:lnTo>
                    <a:lnTo>
                      <a:pt x="240" y="232"/>
                    </a:lnTo>
                    <a:lnTo>
                      <a:pt x="216" y="240"/>
                    </a:lnTo>
                    <a:lnTo>
                      <a:pt x="184" y="248"/>
                    </a:lnTo>
                    <a:lnTo>
                      <a:pt x="160" y="256"/>
                    </a:lnTo>
                    <a:lnTo>
                      <a:pt x="152" y="256"/>
                    </a:lnTo>
                    <a:lnTo>
                      <a:pt x="168" y="264"/>
                    </a:lnTo>
                    <a:lnTo>
                      <a:pt x="184" y="296"/>
                    </a:lnTo>
                    <a:lnTo>
                      <a:pt x="184" y="312"/>
                    </a:lnTo>
                    <a:lnTo>
                      <a:pt x="200" y="336"/>
                    </a:lnTo>
                    <a:lnTo>
                      <a:pt x="224" y="344"/>
                    </a:lnTo>
                    <a:lnTo>
                      <a:pt x="256" y="344"/>
                    </a:lnTo>
                    <a:lnTo>
                      <a:pt x="272" y="352"/>
                    </a:lnTo>
                    <a:lnTo>
                      <a:pt x="296" y="344"/>
                    </a:lnTo>
                    <a:lnTo>
                      <a:pt x="304" y="344"/>
                    </a:lnTo>
                    <a:lnTo>
                      <a:pt x="296" y="360"/>
                    </a:lnTo>
                    <a:lnTo>
                      <a:pt x="296" y="384"/>
                    </a:lnTo>
                    <a:lnTo>
                      <a:pt x="296" y="400"/>
                    </a:lnTo>
                    <a:lnTo>
                      <a:pt x="272" y="416"/>
                    </a:lnTo>
                    <a:lnTo>
                      <a:pt x="248" y="416"/>
                    </a:lnTo>
                    <a:lnTo>
                      <a:pt x="232" y="424"/>
                    </a:lnTo>
                    <a:lnTo>
                      <a:pt x="208" y="416"/>
                    </a:lnTo>
                    <a:lnTo>
                      <a:pt x="192" y="424"/>
                    </a:lnTo>
                    <a:lnTo>
                      <a:pt x="184" y="440"/>
                    </a:lnTo>
                    <a:lnTo>
                      <a:pt x="168" y="456"/>
                    </a:lnTo>
                    <a:lnTo>
                      <a:pt x="160" y="464"/>
                    </a:lnTo>
                    <a:lnTo>
                      <a:pt x="136" y="480"/>
                    </a:lnTo>
                    <a:lnTo>
                      <a:pt x="136" y="504"/>
                    </a:lnTo>
                    <a:lnTo>
                      <a:pt x="144" y="520"/>
                    </a:lnTo>
                    <a:lnTo>
                      <a:pt x="152" y="528"/>
                    </a:lnTo>
                    <a:lnTo>
                      <a:pt x="152" y="544"/>
                    </a:lnTo>
                    <a:lnTo>
                      <a:pt x="144" y="544"/>
                    </a:lnTo>
                    <a:lnTo>
                      <a:pt x="144" y="552"/>
                    </a:lnTo>
                    <a:lnTo>
                      <a:pt x="160" y="592"/>
                    </a:lnTo>
                    <a:lnTo>
                      <a:pt x="168" y="600"/>
                    </a:lnTo>
                    <a:lnTo>
                      <a:pt x="176" y="608"/>
                    </a:lnTo>
                    <a:lnTo>
                      <a:pt x="200" y="608"/>
                    </a:lnTo>
                    <a:lnTo>
                      <a:pt x="216" y="592"/>
                    </a:lnTo>
                    <a:lnTo>
                      <a:pt x="216" y="600"/>
                    </a:lnTo>
                    <a:lnTo>
                      <a:pt x="224" y="640"/>
                    </a:lnTo>
                    <a:lnTo>
                      <a:pt x="216" y="664"/>
                    </a:lnTo>
                    <a:lnTo>
                      <a:pt x="208" y="680"/>
                    </a:lnTo>
                    <a:lnTo>
                      <a:pt x="200" y="680"/>
                    </a:lnTo>
                    <a:lnTo>
                      <a:pt x="192" y="680"/>
                    </a:lnTo>
                    <a:lnTo>
                      <a:pt x="208" y="696"/>
                    </a:lnTo>
                    <a:lnTo>
                      <a:pt x="240" y="680"/>
                    </a:lnTo>
                    <a:lnTo>
                      <a:pt x="248" y="696"/>
                    </a:lnTo>
                    <a:lnTo>
                      <a:pt x="264" y="696"/>
                    </a:lnTo>
                    <a:lnTo>
                      <a:pt x="280" y="720"/>
                    </a:lnTo>
                    <a:lnTo>
                      <a:pt x="288" y="720"/>
                    </a:lnTo>
                    <a:lnTo>
                      <a:pt x="296" y="712"/>
                    </a:lnTo>
                    <a:lnTo>
                      <a:pt x="296" y="696"/>
                    </a:lnTo>
                    <a:lnTo>
                      <a:pt x="304" y="688"/>
                    </a:lnTo>
                    <a:lnTo>
                      <a:pt x="304" y="680"/>
                    </a:lnTo>
                    <a:lnTo>
                      <a:pt x="312" y="688"/>
                    </a:lnTo>
                    <a:lnTo>
                      <a:pt x="312" y="704"/>
                    </a:lnTo>
                    <a:lnTo>
                      <a:pt x="320" y="704"/>
                    </a:lnTo>
                    <a:lnTo>
                      <a:pt x="352" y="704"/>
                    </a:lnTo>
                    <a:lnTo>
                      <a:pt x="328" y="720"/>
                    </a:lnTo>
                    <a:lnTo>
                      <a:pt x="328" y="736"/>
                    </a:lnTo>
                    <a:lnTo>
                      <a:pt x="320" y="760"/>
                    </a:lnTo>
                    <a:lnTo>
                      <a:pt x="296" y="776"/>
                    </a:lnTo>
                    <a:lnTo>
                      <a:pt x="272" y="808"/>
                    </a:lnTo>
                    <a:lnTo>
                      <a:pt x="224" y="832"/>
                    </a:lnTo>
                    <a:lnTo>
                      <a:pt x="224" y="848"/>
                    </a:lnTo>
                    <a:lnTo>
                      <a:pt x="216" y="856"/>
                    </a:lnTo>
                    <a:lnTo>
                      <a:pt x="208" y="848"/>
                    </a:lnTo>
                    <a:lnTo>
                      <a:pt x="192" y="840"/>
                    </a:lnTo>
                    <a:lnTo>
                      <a:pt x="160" y="848"/>
                    </a:lnTo>
                    <a:lnTo>
                      <a:pt x="152" y="864"/>
                    </a:lnTo>
                    <a:lnTo>
                      <a:pt x="128" y="872"/>
                    </a:lnTo>
                    <a:lnTo>
                      <a:pt x="80" y="888"/>
                    </a:lnTo>
                    <a:lnTo>
                      <a:pt x="48" y="904"/>
                    </a:lnTo>
                    <a:lnTo>
                      <a:pt x="24" y="904"/>
                    </a:lnTo>
                    <a:lnTo>
                      <a:pt x="0" y="920"/>
                    </a:lnTo>
                    <a:lnTo>
                      <a:pt x="32" y="920"/>
                    </a:lnTo>
                    <a:lnTo>
                      <a:pt x="64" y="912"/>
                    </a:lnTo>
                    <a:lnTo>
                      <a:pt x="112" y="896"/>
                    </a:lnTo>
                    <a:lnTo>
                      <a:pt x="112" y="904"/>
                    </a:lnTo>
                    <a:lnTo>
                      <a:pt x="112" y="896"/>
                    </a:lnTo>
                    <a:lnTo>
                      <a:pt x="120" y="888"/>
                    </a:lnTo>
                    <a:lnTo>
                      <a:pt x="136" y="888"/>
                    </a:lnTo>
                    <a:lnTo>
                      <a:pt x="168" y="880"/>
                    </a:lnTo>
                    <a:lnTo>
                      <a:pt x="176" y="872"/>
                    </a:lnTo>
                    <a:lnTo>
                      <a:pt x="184" y="872"/>
                    </a:lnTo>
                    <a:lnTo>
                      <a:pt x="208" y="872"/>
                    </a:lnTo>
                    <a:lnTo>
                      <a:pt x="232" y="864"/>
                    </a:lnTo>
                    <a:lnTo>
                      <a:pt x="264" y="856"/>
                    </a:lnTo>
                    <a:lnTo>
                      <a:pt x="280" y="848"/>
                    </a:lnTo>
                    <a:lnTo>
                      <a:pt x="280" y="840"/>
                    </a:lnTo>
                    <a:lnTo>
                      <a:pt x="288" y="832"/>
                    </a:lnTo>
                    <a:lnTo>
                      <a:pt x="312" y="824"/>
                    </a:lnTo>
                    <a:lnTo>
                      <a:pt x="352" y="808"/>
                    </a:lnTo>
                    <a:lnTo>
                      <a:pt x="368" y="776"/>
                    </a:lnTo>
                    <a:lnTo>
                      <a:pt x="384" y="760"/>
                    </a:lnTo>
                    <a:lnTo>
                      <a:pt x="416" y="760"/>
                    </a:lnTo>
                    <a:lnTo>
                      <a:pt x="432" y="744"/>
                    </a:lnTo>
                    <a:lnTo>
                      <a:pt x="448" y="728"/>
                    </a:lnTo>
                    <a:lnTo>
                      <a:pt x="456" y="712"/>
                    </a:lnTo>
                    <a:lnTo>
                      <a:pt x="456" y="696"/>
                    </a:lnTo>
                    <a:lnTo>
                      <a:pt x="448" y="672"/>
                    </a:lnTo>
                    <a:lnTo>
                      <a:pt x="456" y="664"/>
                    </a:lnTo>
                    <a:lnTo>
                      <a:pt x="488" y="648"/>
                    </a:lnTo>
                    <a:lnTo>
                      <a:pt x="480" y="632"/>
                    </a:lnTo>
                    <a:lnTo>
                      <a:pt x="488" y="624"/>
                    </a:lnTo>
                    <a:lnTo>
                      <a:pt x="512" y="608"/>
                    </a:lnTo>
                    <a:lnTo>
                      <a:pt x="552" y="576"/>
                    </a:lnTo>
                    <a:lnTo>
                      <a:pt x="568" y="568"/>
                    </a:lnTo>
                    <a:lnTo>
                      <a:pt x="560" y="584"/>
                    </a:lnTo>
                    <a:lnTo>
                      <a:pt x="568" y="600"/>
                    </a:lnTo>
                    <a:lnTo>
                      <a:pt x="560" y="600"/>
                    </a:lnTo>
                    <a:lnTo>
                      <a:pt x="536" y="608"/>
                    </a:lnTo>
                    <a:lnTo>
                      <a:pt x="520" y="616"/>
                    </a:lnTo>
                    <a:lnTo>
                      <a:pt x="504" y="664"/>
                    </a:lnTo>
                    <a:lnTo>
                      <a:pt x="512" y="672"/>
                    </a:lnTo>
                    <a:lnTo>
                      <a:pt x="496" y="696"/>
                    </a:lnTo>
                    <a:lnTo>
                      <a:pt x="528" y="688"/>
                    </a:lnTo>
                    <a:lnTo>
                      <a:pt x="560" y="664"/>
                    </a:lnTo>
                    <a:lnTo>
                      <a:pt x="576" y="656"/>
                    </a:lnTo>
                    <a:lnTo>
                      <a:pt x="592" y="656"/>
                    </a:lnTo>
                    <a:lnTo>
                      <a:pt x="592" y="648"/>
                    </a:lnTo>
                    <a:lnTo>
                      <a:pt x="600" y="632"/>
                    </a:lnTo>
                    <a:lnTo>
                      <a:pt x="600" y="616"/>
                    </a:lnTo>
                    <a:lnTo>
                      <a:pt x="600" y="600"/>
                    </a:lnTo>
                    <a:lnTo>
                      <a:pt x="616" y="592"/>
                    </a:lnTo>
                    <a:lnTo>
                      <a:pt x="648" y="584"/>
                    </a:lnTo>
                    <a:lnTo>
                      <a:pt x="664" y="584"/>
                    </a:lnTo>
                    <a:lnTo>
                      <a:pt x="656" y="584"/>
                    </a:lnTo>
                    <a:lnTo>
                      <a:pt x="656" y="608"/>
                    </a:lnTo>
                    <a:lnTo>
                      <a:pt x="696" y="624"/>
                    </a:lnTo>
                    <a:lnTo>
                      <a:pt x="712" y="648"/>
                    </a:lnTo>
                    <a:lnTo>
                      <a:pt x="720" y="656"/>
                    </a:lnTo>
                    <a:lnTo>
                      <a:pt x="728" y="656"/>
                    </a:lnTo>
                    <a:lnTo>
                      <a:pt x="752" y="648"/>
                    </a:lnTo>
                    <a:lnTo>
                      <a:pt x="776" y="640"/>
                    </a:lnTo>
                    <a:lnTo>
                      <a:pt x="784" y="648"/>
                    </a:lnTo>
                    <a:lnTo>
                      <a:pt x="800" y="656"/>
                    </a:lnTo>
                    <a:lnTo>
                      <a:pt x="832" y="656"/>
                    </a:lnTo>
                    <a:lnTo>
                      <a:pt x="856" y="648"/>
                    </a:lnTo>
                    <a:lnTo>
                      <a:pt x="856" y="664"/>
                    </a:lnTo>
                    <a:lnTo>
                      <a:pt x="864" y="680"/>
                    </a:lnTo>
                    <a:lnTo>
                      <a:pt x="880" y="688"/>
                    </a:lnTo>
                    <a:lnTo>
                      <a:pt x="896" y="712"/>
                    </a:lnTo>
                    <a:lnTo>
                      <a:pt x="944" y="744"/>
                    </a:lnTo>
                    <a:lnTo>
                      <a:pt x="960" y="736"/>
                    </a:lnTo>
                    <a:lnTo>
                      <a:pt x="1000" y="736"/>
                    </a:lnTo>
                    <a:lnTo>
                      <a:pt x="1016" y="744"/>
                    </a:lnTo>
                    <a:lnTo>
                      <a:pt x="1032" y="760"/>
                    </a:lnTo>
                    <a:lnTo>
                      <a:pt x="1056" y="784"/>
                    </a:lnTo>
                    <a:lnTo>
                      <a:pt x="1072" y="792"/>
                    </a:lnTo>
                    <a:lnTo>
                      <a:pt x="1088" y="800"/>
                    </a:lnTo>
                    <a:lnTo>
                      <a:pt x="1104" y="824"/>
                    </a:lnTo>
                    <a:lnTo>
                      <a:pt x="1120" y="832"/>
                    </a:lnTo>
                    <a:lnTo>
                      <a:pt x="1128" y="824"/>
                    </a:lnTo>
                    <a:lnTo>
                      <a:pt x="1152" y="872"/>
                    </a:lnTo>
                    <a:lnTo>
                      <a:pt x="1168" y="888"/>
                    </a:lnTo>
                    <a:lnTo>
                      <a:pt x="1184" y="880"/>
                    </a:lnTo>
                    <a:lnTo>
                      <a:pt x="1184" y="848"/>
                    </a:lnTo>
                    <a:lnTo>
                      <a:pt x="1176" y="824"/>
                    </a:lnTo>
                    <a:lnTo>
                      <a:pt x="1160" y="816"/>
                    </a:lnTo>
                    <a:lnTo>
                      <a:pt x="1112" y="800"/>
                    </a:lnTo>
                    <a:lnTo>
                      <a:pt x="1104" y="792"/>
                    </a:lnTo>
                    <a:lnTo>
                      <a:pt x="1096" y="776"/>
                    </a:lnTo>
                    <a:lnTo>
                      <a:pt x="1064" y="744"/>
                    </a:lnTo>
                    <a:lnTo>
                      <a:pt x="1032" y="704"/>
                    </a:lnTo>
                    <a:lnTo>
                      <a:pt x="984" y="648"/>
                    </a:lnTo>
                    <a:lnTo>
                      <a:pt x="968" y="640"/>
                    </a:lnTo>
                    <a:lnTo>
                      <a:pt x="952" y="648"/>
                    </a:lnTo>
                    <a:lnTo>
                      <a:pt x="920" y="680"/>
                    </a:lnTo>
                    <a:lnTo>
                      <a:pt x="912" y="680"/>
                    </a:lnTo>
                    <a:lnTo>
                      <a:pt x="904" y="672"/>
                    </a:lnTo>
                    <a:lnTo>
                      <a:pt x="880" y="656"/>
                    </a:lnTo>
                    <a:lnTo>
                      <a:pt x="864" y="632"/>
                    </a:lnTo>
                    <a:lnTo>
                      <a:pt x="848" y="616"/>
                    </a:lnTo>
                    <a:lnTo>
                      <a:pt x="824" y="624"/>
                    </a:lnTo>
                    <a:lnTo>
                      <a:pt x="808" y="616"/>
                    </a:lnTo>
                    <a:lnTo>
                      <a:pt x="800" y="592"/>
                    </a:lnTo>
                    <a:close/>
                  </a:path>
                </a:pathLst>
              </a:custGeom>
              <a:solidFill>
                <a:srgbClr val="E7E6E6">
                  <a:lumMod val="75000"/>
                </a:srgbClr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207"/>
              <p:cNvSpPr>
                <a:spLocks/>
              </p:cNvSpPr>
              <p:nvPr/>
            </p:nvSpPr>
            <p:spPr bwMode="auto">
              <a:xfrm>
                <a:off x="6751040" y="2514425"/>
                <a:ext cx="788988" cy="482600"/>
              </a:xfrm>
              <a:custGeom>
                <a:avLst/>
                <a:gdLst>
                  <a:gd name="T0" fmla="*/ 2147483647 w 500"/>
                  <a:gd name="T1" fmla="*/ 2147483647 h 327"/>
                  <a:gd name="T2" fmla="*/ 2147483647 w 500"/>
                  <a:gd name="T3" fmla="*/ 2147483647 h 327"/>
                  <a:gd name="T4" fmla="*/ 2147483647 w 500"/>
                  <a:gd name="T5" fmla="*/ 2147483647 h 327"/>
                  <a:gd name="T6" fmla="*/ 2147483647 w 500"/>
                  <a:gd name="T7" fmla="*/ 2147483647 h 327"/>
                  <a:gd name="T8" fmla="*/ 2147483647 w 500"/>
                  <a:gd name="T9" fmla="*/ 2147483647 h 327"/>
                  <a:gd name="T10" fmla="*/ 2147483647 w 500"/>
                  <a:gd name="T11" fmla="*/ 2147483647 h 327"/>
                  <a:gd name="T12" fmla="*/ 2147483647 w 500"/>
                  <a:gd name="T13" fmla="*/ 2147483647 h 327"/>
                  <a:gd name="T14" fmla="*/ 2147483647 w 500"/>
                  <a:gd name="T15" fmla="*/ 2147483647 h 327"/>
                  <a:gd name="T16" fmla="*/ 2147483647 w 500"/>
                  <a:gd name="T17" fmla="*/ 2147483647 h 327"/>
                  <a:gd name="T18" fmla="*/ 2147483647 w 500"/>
                  <a:gd name="T19" fmla="*/ 2147483647 h 327"/>
                  <a:gd name="T20" fmla="*/ 2147483647 w 500"/>
                  <a:gd name="T21" fmla="*/ 2147483647 h 327"/>
                  <a:gd name="T22" fmla="*/ 2147483647 w 500"/>
                  <a:gd name="T23" fmla="*/ 2147483647 h 327"/>
                  <a:gd name="T24" fmla="*/ 2147483647 w 500"/>
                  <a:gd name="T25" fmla="*/ 2147483647 h 327"/>
                  <a:gd name="T26" fmla="*/ 2147483647 w 500"/>
                  <a:gd name="T27" fmla="*/ 2147483647 h 327"/>
                  <a:gd name="T28" fmla="*/ 2147483647 w 500"/>
                  <a:gd name="T29" fmla="*/ 2147483647 h 327"/>
                  <a:gd name="T30" fmla="*/ 2147483647 w 500"/>
                  <a:gd name="T31" fmla="*/ 2147483647 h 327"/>
                  <a:gd name="T32" fmla="*/ 2147483647 w 500"/>
                  <a:gd name="T33" fmla="*/ 2147483647 h 327"/>
                  <a:gd name="T34" fmla="*/ 2147483647 w 500"/>
                  <a:gd name="T35" fmla="*/ 2147483647 h 327"/>
                  <a:gd name="T36" fmla="*/ 2147483647 w 500"/>
                  <a:gd name="T37" fmla="*/ 2147483647 h 327"/>
                  <a:gd name="T38" fmla="*/ 2147483647 w 500"/>
                  <a:gd name="T39" fmla="*/ 2147483647 h 327"/>
                  <a:gd name="T40" fmla="*/ 2147483647 w 500"/>
                  <a:gd name="T41" fmla="*/ 2147483647 h 327"/>
                  <a:gd name="T42" fmla="*/ 2147483647 w 500"/>
                  <a:gd name="T43" fmla="*/ 2147483647 h 327"/>
                  <a:gd name="T44" fmla="*/ 2147483647 w 500"/>
                  <a:gd name="T45" fmla="*/ 0 h 327"/>
                  <a:gd name="T46" fmla="*/ 2147483647 w 500"/>
                  <a:gd name="T47" fmla="*/ 2147483647 h 327"/>
                  <a:gd name="T48" fmla="*/ 2147483647 w 500"/>
                  <a:gd name="T49" fmla="*/ 2147483647 h 327"/>
                  <a:gd name="T50" fmla="*/ 2147483647 w 500"/>
                  <a:gd name="T51" fmla="*/ 2147483647 h 327"/>
                  <a:gd name="T52" fmla="*/ 2147483647 w 500"/>
                  <a:gd name="T53" fmla="*/ 2147483647 h 327"/>
                  <a:gd name="T54" fmla="*/ 2147483647 w 500"/>
                  <a:gd name="T55" fmla="*/ 2147483647 h 327"/>
                  <a:gd name="T56" fmla="*/ 2147483647 w 500"/>
                  <a:gd name="T57" fmla="*/ 2147483647 h 327"/>
                  <a:gd name="T58" fmla="*/ 2147483647 w 500"/>
                  <a:gd name="T59" fmla="*/ 2147483647 h 327"/>
                  <a:gd name="T60" fmla="*/ 2147483647 w 500"/>
                  <a:gd name="T61" fmla="*/ 2147483647 h 327"/>
                  <a:gd name="T62" fmla="*/ 2147483647 w 500"/>
                  <a:gd name="T63" fmla="*/ 2147483647 h 327"/>
                  <a:gd name="T64" fmla="*/ 2147483647 w 500"/>
                  <a:gd name="T65" fmla="*/ 2147483647 h 327"/>
                  <a:gd name="T66" fmla="*/ 2147483647 w 500"/>
                  <a:gd name="T67" fmla="*/ 2147483647 h 327"/>
                  <a:gd name="T68" fmla="*/ 2147483647 w 500"/>
                  <a:gd name="T69" fmla="*/ 2147483647 h 327"/>
                  <a:gd name="T70" fmla="*/ 2147483647 w 500"/>
                  <a:gd name="T71" fmla="*/ 2147483647 h 327"/>
                  <a:gd name="T72" fmla="*/ 2147483647 w 500"/>
                  <a:gd name="T73" fmla="*/ 2147483647 h 327"/>
                  <a:gd name="T74" fmla="*/ 2147483647 w 500"/>
                  <a:gd name="T75" fmla="*/ 2147483647 h 327"/>
                  <a:gd name="T76" fmla="*/ 2147483647 w 500"/>
                  <a:gd name="T77" fmla="*/ 2147483647 h 327"/>
                  <a:gd name="T78" fmla="*/ 2147483647 w 500"/>
                  <a:gd name="T79" fmla="*/ 2147483647 h 327"/>
                  <a:gd name="T80" fmla="*/ 2147483647 w 500"/>
                  <a:gd name="T81" fmla="*/ 2147483647 h 327"/>
                  <a:gd name="T82" fmla="*/ 2147483647 w 500"/>
                  <a:gd name="T83" fmla="*/ 2147483647 h 327"/>
                  <a:gd name="T84" fmla="*/ 2147483647 w 500"/>
                  <a:gd name="T85" fmla="*/ 2147483647 h 327"/>
                  <a:gd name="T86" fmla="*/ 2147483647 w 500"/>
                  <a:gd name="T87" fmla="*/ 2147483647 h 327"/>
                  <a:gd name="T88" fmla="*/ 2147483647 w 500"/>
                  <a:gd name="T89" fmla="*/ 2147483647 h 327"/>
                  <a:gd name="T90" fmla="*/ 2147483647 w 500"/>
                  <a:gd name="T91" fmla="*/ 2147483647 h 327"/>
                  <a:gd name="T92" fmla="*/ 2147483647 w 500"/>
                  <a:gd name="T93" fmla="*/ 2147483647 h 327"/>
                  <a:gd name="T94" fmla="*/ 2147483647 w 500"/>
                  <a:gd name="T95" fmla="*/ 2147483647 h 327"/>
                  <a:gd name="T96" fmla="*/ 2147483647 w 500"/>
                  <a:gd name="T97" fmla="*/ 2147483647 h 327"/>
                  <a:gd name="T98" fmla="*/ 2147483647 w 500"/>
                  <a:gd name="T99" fmla="*/ 2147483647 h 327"/>
                  <a:gd name="T100" fmla="*/ 2147483647 w 500"/>
                  <a:gd name="T101" fmla="*/ 2147483647 h 327"/>
                  <a:gd name="T102" fmla="*/ 2147483647 w 500"/>
                  <a:gd name="T103" fmla="*/ 2147483647 h 327"/>
                  <a:gd name="T104" fmla="*/ 2147483647 w 500"/>
                  <a:gd name="T105" fmla="*/ 2147483647 h 327"/>
                  <a:gd name="T106" fmla="*/ 2147483647 w 500"/>
                  <a:gd name="T107" fmla="*/ 2147483647 h 327"/>
                  <a:gd name="T108" fmla="*/ 2147483647 w 500"/>
                  <a:gd name="T109" fmla="*/ 2147483647 h 327"/>
                  <a:gd name="T110" fmla="*/ 2147483647 w 500"/>
                  <a:gd name="T111" fmla="*/ 2147483647 h 327"/>
                  <a:gd name="T112" fmla="*/ 2147483647 w 500"/>
                  <a:gd name="T113" fmla="*/ 2147483647 h 327"/>
                  <a:gd name="T114" fmla="*/ 2147483647 w 500"/>
                  <a:gd name="T115" fmla="*/ 2147483647 h 327"/>
                  <a:gd name="T116" fmla="*/ 2147483647 w 500"/>
                  <a:gd name="T117" fmla="*/ 2147483647 h 327"/>
                  <a:gd name="T118" fmla="*/ 2147483647 w 500"/>
                  <a:gd name="T119" fmla="*/ 2147483647 h 32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00"/>
                  <a:gd name="T181" fmla="*/ 0 h 327"/>
                  <a:gd name="T182" fmla="*/ 500 w 500"/>
                  <a:gd name="T183" fmla="*/ 327 h 32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00" h="327">
                    <a:moveTo>
                      <a:pt x="328" y="271"/>
                    </a:moveTo>
                    <a:lnTo>
                      <a:pt x="334" y="270"/>
                    </a:lnTo>
                    <a:lnTo>
                      <a:pt x="335" y="270"/>
                    </a:lnTo>
                    <a:lnTo>
                      <a:pt x="345" y="267"/>
                    </a:lnTo>
                    <a:lnTo>
                      <a:pt x="349" y="266"/>
                    </a:lnTo>
                    <a:lnTo>
                      <a:pt x="359" y="264"/>
                    </a:lnTo>
                    <a:lnTo>
                      <a:pt x="361" y="263"/>
                    </a:lnTo>
                    <a:lnTo>
                      <a:pt x="365" y="263"/>
                    </a:lnTo>
                    <a:lnTo>
                      <a:pt x="368" y="263"/>
                    </a:lnTo>
                    <a:lnTo>
                      <a:pt x="388" y="258"/>
                    </a:lnTo>
                    <a:lnTo>
                      <a:pt x="389" y="258"/>
                    </a:lnTo>
                    <a:lnTo>
                      <a:pt x="397" y="256"/>
                    </a:lnTo>
                    <a:lnTo>
                      <a:pt x="408" y="253"/>
                    </a:lnTo>
                    <a:lnTo>
                      <a:pt x="418" y="251"/>
                    </a:lnTo>
                    <a:lnTo>
                      <a:pt x="425" y="249"/>
                    </a:lnTo>
                    <a:lnTo>
                      <a:pt x="426" y="246"/>
                    </a:lnTo>
                    <a:lnTo>
                      <a:pt x="438" y="234"/>
                    </a:lnTo>
                    <a:lnTo>
                      <a:pt x="439" y="234"/>
                    </a:lnTo>
                    <a:lnTo>
                      <a:pt x="444" y="233"/>
                    </a:lnTo>
                    <a:lnTo>
                      <a:pt x="453" y="234"/>
                    </a:lnTo>
                    <a:lnTo>
                      <a:pt x="456" y="231"/>
                    </a:lnTo>
                    <a:lnTo>
                      <a:pt x="465" y="226"/>
                    </a:lnTo>
                    <a:lnTo>
                      <a:pt x="468" y="224"/>
                    </a:lnTo>
                    <a:lnTo>
                      <a:pt x="468" y="223"/>
                    </a:lnTo>
                    <a:lnTo>
                      <a:pt x="474" y="220"/>
                    </a:lnTo>
                    <a:lnTo>
                      <a:pt x="474" y="219"/>
                    </a:lnTo>
                    <a:lnTo>
                      <a:pt x="472" y="212"/>
                    </a:lnTo>
                    <a:lnTo>
                      <a:pt x="476" y="208"/>
                    </a:lnTo>
                    <a:lnTo>
                      <a:pt x="476" y="206"/>
                    </a:lnTo>
                    <a:lnTo>
                      <a:pt x="480" y="202"/>
                    </a:lnTo>
                    <a:lnTo>
                      <a:pt x="482" y="201"/>
                    </a:lnTo>
                    <a:lnTo>
                      <a:pt x="490" y="195"/>
                    </a:lnTo>
                    <a:lnTo>
                      <a:pt x="493" y="190"/>
                    </a:lnTo>
                    <a:lnTo>
                      <a:pt x="499" y="185"/>
                    </a:lnTo>
                    <a:lnTo>
                      <a:pt x="487" y="176"/>
                    </a:lnTo>
                    <a:lnTo>
                      <a:pt x="483" y="172"/>
                    </a:lnTo>
                    <a:lnTo>
                      <a:pt x="478" y="169"/>
                    </a:lnTo>
                    <a:lnTo>
                      <a:pt x="475" y="165"/>
                    </a:lnTo>
                    <a:lnTo>
                      <a:pt x="457" y="147"/>
                    </a:lnTo>
                    <a:lnTo>
                      <a:pt x="451" y="147"/>
                    </a:lnTo>
                    <a:lnTo>
                      <a:pt x="451" y="145"/>
                    </a:lnTo>
                    <a:lnTo>
                      <a:pt x="450" y="145"/>
                    </a:lnTo>
                    <a:lnTo>
                      <a:pt x="447" y="130"/>
                    </a:lnTo>
                    <a:lnTo>
                      <a:pt x="456" y="113"/>
                    </a:lnTo>
                    <a:lnTo>
                      <a:pt x="447" y="105"/>
                    </a:lnTo>
                    <a:lnTo>
                      <a:pt x="447" y="104"/>
                    </a:lnTo>
                    <a:lnTo>
                      <a:pt x="454" y="92"/>
                    </a:lnTo>
                    <a:lnTo>
                      <a:pt x="457" y="88"/>
                    </a:lnTo>
                    <a:lnTo>
                      <a:pt x="454" y="90"/>
                    </a:lnTo>
                    <a:lnTo>
                      <a:pt x="461" y="79"/>
                    </a:lnTo>
                    <a:lnTo>
                      <a:pt x="461" y="70"/>
                    </a:lnTo>
                    <a:lnTo>
                      <a:pt x="468" y="58"/>
                    </a:lnTo>
                    <a:lnTo>
                      <a:pt x="472" y="56"/>
                    </a:lnTo>
                    <a:lnTo>
                      <a:pt x="471" y="55"/>
                    </a:lnTo>
                    <a:lnTo>
                      <a:pt x="465" y="49"/>
                    </a:lnTo>
                    <a:lnTo>
                      <a:pt x="456" y="49"/>
                    </a:lnTo>
                    <a:lnTo>
                      <a:pt x="444" y="45"/>
                    </a:lnTo>
                    <a:lnTo>
                      <a:pt x="436" y="37"/>
                    </a:lnTo>
                    <a:lnTo>
                      <a:pt x="438" y="34"/>
                    </a:lnTo>
                    <a:lnTo>
                      <a:pt x="435" y="22"/>
                    </a:lnTo>
                    <a:lnTo>
                      <a:pt x="424" y="12"/>
                    </a:lnTo>
                    <a:lnTo>
                      <a:pt x="422" y="11"/>
                    </a:lnTo>
                    <a:lnTo>
                      <a:pt x="415" y="12"/>
                    </a:lnTo>
                    <a:lnTo>
                      <a:pt x="404" y="0"/>
                    </a:lnTo>
                    <a:lnTo>
                      <a:pt x="403" y="0"/>
                    </a:lnTo>
                    <a:lnTo>
                      <a:pt x="395" y="2"/>
                    </a:lnTo>
                    <a:lnTo>
                      <a:pt x="370" y="8"/>
                    </a:lnTo>
                    <a:lnTo>
                      <a:pt x="354" y="11"/>
                    </a:lnTo>
                    <a:lnTo>
                      <a:pt x="346" y="12"/>
                    </a:lnTo>
                    <a:lnTo>
                      <a:pt x="345" y="13"/>
                    </a:lnTo>
                    <a:lnTo>
                      <a:pt x="342" y="13"/>
                    </a:lnTo>
                    <a:lnTo>
                      <a:pt x="335" y="15"/>
                    </a:lnTo>
                    <a:lnTo>
                      <a:pt x="325" y="18"/>
                    </a:lnTo>
                    <a:lnTo>
                      <a:pt x="311" y="20"/>
                    </a:lnTo>
                    <a:lnTo>
                      <a:pt x="292" y="24"/>
                    </a:lnTo>
                    <a:lnTo>
                      <a:pt x="285" y="26"/>
                    </a:lnTo>
                    <a:lnTo>
                      <a:pt x="282" y="26"/>
                    </a:lnTo>
                    <a:lnTo>
                      <a:pt x="278" y="27"/>
                    </a:lnTo>
                    <a:lnTo>
                      <a:pt x="270" y="29"/>
                    </a:lnTo>
                    <a:lnTo>
                      <a:pt x="237" y="36"/>
                    </a:lnTo>
                    <a:lnTo>
                      <a:pt x="228" y="38"/>
                    </a:lnTo>
                    <a:lnTo>
                      <a:pt x="227" y="38"/>
                    </a:lnTo>
                    <a:lnTo>
                      <a:pt x="220" y="40"/>
                    </a:lnTo>
                    <a:lnTo>
                      <a:pt x="217" y="40"/>
                    </a:lnTo>
                    <a:lnTo>
                      <a:pt x="205" y="43"/>
                    </a:lnTo>
                    <a:lnTo>
                      <a:pt x="188" y="45"/>
                    </a:lnTo>
                    <a:lnTo>
                      <a:pt x="181" y="47"/>
                    </a:lnTo>
                    <a:lnTo>
                      <a:pt x="177" y="48"/>
                    </a:lnTo>
                    <a:lnTo>
                      <a:pt x="173" y="48"/>
                    </a:lnTo>
                    <a:lnTo>
                      <a:pt x="149" y="54"/>
                    </a:lnTo>
                    <a:lnTo>
                      <a:pt x="130" y="56"/>
                    </a:lnTo>
                    <a:lnTo>
                      <a:pt x="126" y="58"/>
                    </a:lnTo>
                    <a:lnTo>
                      <a:pt x="120" y="59"/>
                    </a:lnTo>
                    <a:lnTo>
                      <a:pt x="119" y="59"/>
                    </a:lnTo>
                    <a:lnTo>
                      <a:pt x="115" y="59"/>
                    </a:lnTo>
                    <a:lnTo>
                      <a:pt x="105" y="62"/>
                    </a:lnTo>
                    <a:lnTo>
                      <a:pt x="83" y="66"/>
                    </a:lnTo>
                    <a:lnTo>
                      <a:pt x="72" y="69"/>
                    </a:lnTo>
                    <a:lnTo>
                      <a:pt x="67" y="69"/>
                    </a:lnTo>
                    <a:lnTo>
                      <a:pt x="59" y="70"/>
                    </a:lnTo>
                    <a:lnTo>
                      <a:pt x="54" y="41"/>
                    </a:lnTo>
                    <a:lnTo>
                      <a:pt x="26" y="62"/>
                    </a:lnTo>
                    <a:lnTo>
                      <a:pt x="5" y="80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2" y="97"/>
                    </a:lnTo>
                    <a:lnTo>
                      <a:pt x="5" y="112"/>
                    </a:lnTo>
                    <a:lnTo>
                      <a:pt x="6" y="120"/>
                    </a:lnTo>
                    <a:lnTo>
                      <a:pt x="9" y="134"/>
                    </a:lnTo>
                    <a:lnTo>
                      <a:pt x="9" y="135"/>
                    </a:lnTo>
                    <a:lnTo>
                      <a:pt x="11" y="148"/>
                    </a:lnTo>
                    <a:lnTo>
                      <a:pt x="13" y="156"/>
                    </a:lnTo>
                    <a:lnTo>
                      <a:pt x="15" y="173"/>
                    </a:lnTo>
                    <a:lnTo>
                      <a:pt x="16" y="174"/>
                    </a:lnTo>
                    <a:lnTo>
                      <a:pt x="18" y="188"/>
                    </a:lnTo>
                    <a:lnTo>
                      <a:pt x="19" y="191"/>
                    </a:lnTo>
                    <a:lnTo>
                      <a:pt x="20" y="199"/>
                    </a:lnTo>
                    <a:lnTo>
                      <a:pt x="20" y="202"/>
                    </a:lnTo>
                    <a:lnTo>
                      <a:pt x="20" y="203"/>
                    </a:lnTo>
                    <a:lnTo>
                      <a:pt x="23" y="210"/>
                    </a:lnTo>
                    <a:lnTo>
                      <a:pt x="23" y="217"/>
                    </a:lnTo>
                    <a:lnTo>
                      <a:pt x="24" y="227"/>
                    </a:lnTo>
                    <a:lnTo>
                      <a:pt x="24" y="228"/>
                    </a:lnTo>
                    <a:lnTo>
                      <a:pt x="26" y="233"/>
                    </a:lnTo>
                    <a:lnTo>
                      <a:pt x="27" y="244"/>
                    </a:lnTo>
                    <a:lnTo>
                      <a:pt x="29" y="246"/>
                    </a:lnTo>
                    <a:lnTo>
                      <a:pt x="29" y="249"/>
                    </a:lnTo>
                    <a:lnTo>
                      <a:pt x="30" y="252"/>
                    </a:lnTo>
                    <a:lnTo>
                      <a:pt x="31" y="269"/>
                    </a:lnTo>
                    <a:lnTo>
                      <a:pt x="33" y="270"/>
                    </a:lnTo>
                    <a:lnTo>
                      <a:pt x="34" y="278"/>
                    </a:lnTo>
                    <a:lnTo>
                      <a:pt x="34" y="280"/>
                    </a:lnTo>
                    <a:lnTo>
                      <a:pt x="36" y="289"/>
                    </a:lnTo>
                    <a:lnTo>
                      <a:pt x="37" y="294"/>
                    </a:lnTo>
                    <a:lnTo>
                      <a:pt x="37" y="296"/>
                    </a:lnTo>
                    <a:lnTo>
                      <a:pt x="37" y="299"/>
                    </a:lnTo>
                    <a:lnTo>
                      <a:pt x="41" y="323"/>
                    </a:lnTo>
                    <a:lnTo>
                      <a:pt x="41" y="324"/>
                    </a:lnTo>
                    <a:lnTo>
                      <a:pt x="42" y="326"/>
                    </a:lnTo>
                    <a:lnTo>
                      <a:pt x="44" y="326"/>
                    </a:lnTo>
                    <a:lnTo>
                      <a:pt x="51" y="324"/>
                    </a:lnTo>
                    <a:lnTo>
                      <a:pt x="54" y="324"/>
                    </a:lnTo>
                    <a:lnTo>
                      <a:pt x="54" y="323"/>
                    </a:lnTo>
                    <a:lnTo>
                      <a:pt x="91" y="317"/>
                    </a:lnTo>
                    <a:lnTo>
                      <a:pt x="94" y="316"/>
                    </a:lnTo>
                    <a:lnTo>
                      <a:pt x="99" y="314"/>
                    </a:lnTo>
                    <a:lnTo>
                      <a:pt x="103" y="314"/>
                    </a:lnTo>
                    <a:lnTo>
                      <a:pt x="117" y="312"/>
                    </a:lnTo>
                    <a:lnTo>
                      <a:pt x="120" y="312"/>
                    </a:lnTo>
                    <a:lnTo>
                      <a:pt x="127" y="310"/>
                    </a:lnTo>
                    <a:lnTo>
                      <a:pt x="130" y="310"/>
                    </a:lnTo>
                    <a:lnTo>
                      <a:pt x="133" y="309"/>
                    </a:lnTo>
                    <a:lnTo>
                      <a:pt x="134" y="309"/>
                    </a:lnTo>
                    <a:lnTo>
                      <a:pt x="159" y="305"/>
                    </a:lnTo>
                    <a:lnTo>
                      <a:pt x="162" y="303"/>
                    </a:lnTo>
                    <a:lnTo>
                      <a:pt x="173" y="302"/>
                    </a:lnTo>
                    <a:lnTo>
                      <a:pt x="176" y="301"/>
                    </a:lnTo>
                    <a:lnTo>
                      <a:pt x="177" y="301"/>
                    </a:lnTo>
                    <a:lnTo>
                      <a:pt x="181" y="301"/>
                    </a:lnTo>
                    <a:lnTo>
                      <a:pt x="203" y="296"/>
                    </a:lnTo>
                    <a:lnTo>
                      <a:pt x="206" y="295"/>
                    </a:lnTo>
                    <a:lnTo>
                      <a:pt x="216" y="294"/>
                    </a:lnTo>
                    <a:lnTo>
                      <a:pt x="219" y="292"/>
                    </a:lnTo>
                    <a:lnTo>
                      <a:pt x="225" y="291"/>
                    </a:lnTo>
                    <a:lnTo>
                      <a:pt x="227" y="291"/>
                    </a:lnTo>
                    <a:lnTo>
                      <a:pt x="238" y="289"/>
                    </a:lnTo>
                    <a:lnTo>
                      <a:pt x="246" y="287"/>
                    </a:lnTo>
                    <a:lnTo>
                      <a:pt x="286" y="280"/>
                    </a:lnTo>
                    <a:lnTo>
                      <a:pt x="289" y="280"/>
                    </a:lnTo>
                    <a:lnTo>
                      <a:pt x="289" y="278"/>
                    </a:lnTo>
                    <a:lnTo>
                      <a:pt x="292" y="278"/>
                    </a:lnTo>
                    <a:lnTo>
                      <a:pt x="302" y="277"/>
                    </a:lnTo>
                    <a:lnTo>
                      <a:pt x="310" y="274"/>
                    </a:lnTo>
                    <a:lnTo>
                      <a:pt x="322" y="273"/>
                    </a:lnTo>
                    <a:lnTo>
                      <a:pt x="328" y="271"/>
                    </a:lnTo>
                  </a:path>
                </a:pathLst>
              </a:custGeom>
              <a:solidFill>
                <a:srgbClr val="E7E6E6">
                  <a:lumMod val="75000"/>
                </a:srgbClr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prstClr val="white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208"/>
              <p:cNvSpPr>
                <a:spLocks/>
              </p:cNvSpPr>
              <p:nvPr/>
            </p:nvSpPr>
            <p:spPr bwMode="auto">
              <a:xfrm>
                <a:off x="7620990" y="2408063"/>
                <a:ext cx="236538" cy="217487"/>
              </a:xfrm>
              <a:custGeom>
                <a:avLst/>
                <a:gdLst>
                  <a:gd name="T0" fmla="*/ 2147483647 w 149"/>
                  <a:gd name="T1" fmla="*/ 2147483647 h 148"/>
                  <a:gd name="T2" fmla="*/ 2147483647 w 149"/>
                  <a:gd name="T3" fmla="*/ 2147483647 h 148"/>
                  <a:gd name="T4" fmla="*/ 2147483647 w 149"/>
                  <a:gd name="T5" fmla="*/ 2147483647 h 148"/>
                  <a:gd name="T6" fmla="*/ 2147483647 w 149"/>
                  <a:gd name="T7" fmla="*/ 2147483647 h 148"/>
                  <a:gd name="T8" fmla="*/ 2147483647 w 149"/>
                  <a:gd name="T9" fmla="*/ 2147483647 h 148"/>
                  <a:gd name="T10" fmla="*/ 2147483647 w 149"/>
                  <a:gd name="T11" fmla="*/ 2147483647 h 148"/>
                  <a:gd name="T12" fmla="*/ 2147483647 w 149"/>
                  <a:gd name="T13" fmla="*/ 2147483647 h 148"/>
                  <a:gd name="T14" fmla="*/ 2147483647 w 149"/>
                  <a:gd name="T15" fmla="*/ 2147483647 h 148"/>
                  <a:gd name="T16" fmla="*/ 2147483647 w 149"/>
                  <a:gd name="T17" fmla="*/ 2147483647 h 148"/>
                  <a:gd name="T18" fmla="*/ 2147483647 w 149"/>
                  <a:gd name="T19" fmla="*/ 2147483647 h 148"/>
                  <a:gd name="T20" fmla="*/ 2147483647 w 149"/>
                  <a:gd name="T21" fmla="*/ 2147483647 h 148"/>
                  <a:gd name="T22" fmla="*/ 2147483647 w 149"/>
                  <a:gd name="T23" fmla="*/ 2147483647 h 148"/>
                  <a:gd name="T24" fmla="*/ 2147483647 w 149"/>
                  <a:gd name="T25" fmla="*/ 2147483647 h 148"/>
                  <a:gd name="T26" fmla="*/ 2147483647 w 149"/>
                  <a:gd name="T27" fmla="*/ 2147483647 h 148"/>
                  <a:gd name="T28" fmla="*/ 2147483647 w 149"/>
                  <a:gd name="T29" fmla="*/ 2147483647 h 148"/>
                  <a:gd name="T30" fmla="*/ 2147483647 w 149"/>
                  <a:gd name="T31" fmla="*/ 2147483647 h 148"/>
                  <a:gd name="T32" fmla="*/ 2147483647 w 149"/>
                  <a:gd name="T33" fmla="*/ 2147483647 h 148"/>
                  <a:gd name="T34" fmla="*/ 2147483647 w 149"/>
                  <a:gd name="T35" fmla="*/ 2147483647 h 148"/>
                  <a:gd name="T36" fmla="*/ 2147483647 w 149"/>
                  <a:gd name="T37" fmla="*/ 2147483647 h 148"/>
                  <a:gd name="T38" fmla="*/ 2147483647 w 149"/>
                  <a:gd name="T39" fmla="*/ 2147483647 h 148"/>
                  <a:gd name="T40" fmla="*/ 2147483647 w 149"/>
                  <a:gd name="T41" fmla="*/ 2147483647 h 148"/>
                  <a:gd name="T42" fmla="*/ 2147483647 w 149"/>
                  <a:gd name="T43" fmla="*/ 0 h 148"/>
                  <a:gd name="T44" fmla="*/ 2147483647 w 149"/>
                  <a:gd name="T45" fmla="*/ 2147483647 h 148"/>
                  <a:gd name="T46" fmla="*/ 2147483647 w 149"/>
                  <a:gd name="T47" fmla="*/ 2147483647 h 148"/>
                  <a:gd name="T48" fmla="*/ 2147483647 w 149"/>
                  <a:gd name="T49" fmla="*/ 2147483647 h 148"/>
                  <a:gd name="T50" fmla="*/ 2147483647 w 149"/>
                  <a:gd name="T51" fmla="*/ 2147483647 h 148"/>
                  <a:gd name="T52" fmla="*/ 2147483647 w 149"/>
                  <a:gd name="T53" fmla="*/ 2147483647 h 148"/>
                  <a:gd name="T54" fmla="*/ 2147483647 w 149"/>
                  <a:gd name="T55" fmla="*/ 2147483647 h 148"/>
                  <a:gd name="T56" fmla="*/ 2147483647 w 149"/>
                  <a:gd name="T57" fmla="*/ 2147483647 h 148"/>
                  <a:gd name="T58" fmla="*/ 2147483647 w 149"/>
                  <a:gd name="T59" fmla="*/ 2147483647 h 148"/>
                  <a:gd name="T60" fmla="*/ 2147483647 w 149"/>
                  <a:gd name="T61" fmla="*/ 2147483647 h 148"/>
                  <a:gd name="T62" fmla="*/ 2147483647 w 149"/>
                  <a:gd name="T63" fmla="*/ 2147483647 h 148"/>
                  <a:gd name="T64" fmla="*/ 2147483647 w 149"/>
                  <a:gd name="T65" fmla="*/ 2147483647 h 148"/>
                  <a:gd name="T66" fmla="*/ 2147483647 w 149"/>
                  <a:gd name="T67" fmla="*/ 2147483647 h 148"/>
                  <a:gd name="T68" fmla="*/ 2147483647 w 149"/>
                  <a:gd name="T69" fmla="*/ 2147483647 h 148"/>
                  <a:gd name="T70" fmla="*/ 2147483647 w 149"/>
                  <a:gd name="T71" fmla="*/ 2147483647 h 148"/>
                  <a:gd name="T72" fmla="*/ 0 w 149"/>
                  <a:gd name="T73" fmla="*/ 2147483647 h 148"/>
                  <a:gd name="T74" fmla="*/ 2147483647 w 149"/>
                  <a:gd name="T75" fmla="*/ 2147483647 h 148"/>
                  <a:gd name="T76" fmla="*/ 2147483647 w 149"/>
                  <a:gd name="T77" fmla="*/ 2147483647 h 148"/>
                  <a:gd name="T78" fmla="*/ 2147483647 w 149"/>
                  <a:gd name="T79" fmla="*/ 2147483647 h 148"/>
                  <a:gd name="T80" fmla="*/ 2147483647 w 149"/>
                  <a:gd name="T81" fmla="*/ 2147483647 h 148"/>
                  <a:gd name="T82" fmla="*/ 2147483647 w 149"/>
                  <a:gd name="T83" fmla="*/ 2147483647 h 148"/>
                  <a:gd name="T84" fmla="*/ 2147483647 w 149"/>
                  <a:gd name="T85" fmla="*/ 2147483647 h 148"/>
                  <a:gd name="T86" fmla="*/ 2147483647 w 149"/>
                  <a:gd name="T87" fmla="*/ 2147483647 h 148"/>
                  <a:gd name="T88" fmla="*/ 2147483647 w 149"/>
                  <a:gd name="T89" fmla="*/ 2147483647 h 148"/>
                  <a:gd name="T90" fmla="*/ 2147483647 w 149"/>
                  <a:gd name="T91" fmla="*/ 2147483647 h 148"/>
                  <a:gd name="T92" fmla="*/ 2147483647 w 149"/>
                  <a:gd name="T93" fmla="*/ 2147483647 h 148"/>
                  <a:gd name="T94" fmla="*/ 2147483647 w 149"/>
                  <a:gd name="T95" fmla="*/ 2147483647 h 148"/>
                  <a:gd name="T96" fmla="*/ 2147483647 w 149"/>
                  <a:gd name="T97" fmla="*/ 2147483647 h 148"/>
                  <a:gd name="T98" fmla="*/ 2147483647 w 149"/>
                  <a:gd name="T99" fmla="*/ 2147483647 h 148"/>
                  <a:gd name="T100" fmla="*/ 2147483647 w 149"/>
                  <a:gd name="T101" fmla="*/ 2147483647 h 148"/>
                  <a:gd name="T102" fmla="*/ 2147483647 w 149"/>
                  <a:gd name="T103" fmla="*/ 2147483647 h 14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49"/>
                  <a:gd name="T157" fmla="*/ 0 h 148"/>
                  <a:gd name="T158" fmla="*/ 149 w 149"/>
                  <a:gd name="T159" fmla="*/ 148 h 148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49" h="148">
                    <a:moveTo>
                      <a:pt x="52" y="117"/>
                    </a:moveTo>
                    <a:lnTo>
                      <a:pt x="62" y="105"/>
                    </a:lnTo>
                    <a:lnTo>
                      <a:pt x="78" y="102"/>
                    </a:lnTo>
                    <a:lnTo>
                      <a:pt x="87" y="97"/>
                    </a:lnTo>
                    <a:lnTo>
                      <a:pt x="95" y="97"/>
                    </a:lnTo>
                    <a:lnTo>
                      <a:pt x="96" y="95"/>
                    </a:lnTo>
                    <a:lnTo>
                      <a:pt x="110" y="90"/>
                    </a:lnTo>
                    <a:lnTo>
                      <a:pt x="135" y="80"/>
                    </a:lnTo>
                    <a:lnTo>
                      <a:pt x="141" y="76"/>
                    </a:lnTo>
                    <a:lnTo>
                      <a:pt x="143" y="76"/>
                    </a:lnTo>
                    <a:lnTo>
                      <a:pt x="145" y="76"/>
                    </a:lnTo>
                    <a:lnTo>
                      <a:pt x="148" y="63"/>
                    </a:lnTo>
                    <a:lnTo>
                      <a:pt x="143" y="45"/>
                    </a:lnTo>
                    <a:lnTo>
                      <a:pt x="143" y="42"/>
                    </a:lnTo>
                    <a:lnTo>
                      <a:pt x="142" y="40"/>
                    </a:lnTo>
                    <a:lnTo>
                      <a:pt x="142" y="38"/>
                    </a:lnTo>
                    <a:lnTo>
                      <a:pt x="141" y="38"/>
                    </a:lnTo>
                    <a:lnTo>
                      <a:pt x="139" y="31"/>
                    </a:lnTo>
                    <a:lnTo>
                      <a:pt x="138" y="29"/>
                    </a:lnTo>
                    <a:lnTo>
                      <a:pt x="134" y="9"/>
                    </a:lnTo>
                    <a:lnTo>
                      <a:pt x="131" y="2"/>
                    </a:lnTo>
                    <a:lnTo>
                      <a:pt x="131" y="0"/>
                    </a:lnTo>
                    <a:lnTo>
                      <a:pt x="110" y="5"/>
                    </a:lnTo>
                    <a:lnTo>
                      <a:pt x="107" y="6"/>
                    </a:lnTo>
                    <a:lnTo>
                      <a:pt x="106" y="6"/>
                    </a:lnTo>
                    <a:lnTo>
                      <a:pt x="105" y="6"/>
                    </a:lnTo>
                    <a:lnTo>
                      <a:pt x="91" y="9"/>
                    </a:lnTo>
                    <a:lnTo>
                      <a:pt x="87" y="11"/>
                    </a:lnTo>
                    <a:lnTo>
                      <a:pt x="76" y="13"/>
                    </a:lnTo>
                    <a:lnTo>
                      <a:pt x="52" y="23"/>
                    </a:lnTo>
                    <a:lnTo>
                      <a:pt x="52" y="19"/>
                    </a:lnTo>
                    <a:lnTo>
                      <a:pt x="37" y="23"/>
                    </a:lnTo>
                    <a:lnTo>
                      <a:pt x="34" y="23"/>
                    </a:lnTo>
                    <a:lnTo>
                      <a:pt x="8" y="29"/>
                    </a:lnTo>
                    <a:lnTo>
                      <a:pt x="2" y="30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5" y="63"/>
                    </a:lnTo>
                    <a:lnTo>
                      <a:pt x="8" y="72"/>
                    </a:lnTo>
                    <a:lnTo>
                      <a:pt x="8" y="76"/>
                    </a:lnTo>
                    <a:lnTo>
                      <a:pt x="8" y="79"/>
                    </a:lnTo>
                    <a:lnTo>
                      <a:pt x="9" y="87"/>
                    </a:lnTo>
                    <a:lnTo>
                      <a:pt x="12" y="97"/>
                    </a:lnTo>
                    <a:lnTo>
                      <a:pt x="12" y="99"/>
                    </a:lnTo>
                    <a:lnTo>
                      <a:pt x="12" y="104"/>
                    </a:lnTo>
                    <a:lnTo>
                      <a:pt x="22" y="119"/>
                    </a:lnTo>
                    <a:lnTo>
                      <a:pt x="5" y="135"/>
                    </a:lnTo>
                    <a:lnTo>
                      <a:pt x="15" y="147"/>
                    </a:lnTo>
                    <a:lnTo>
                      <a:pt x="34" y="134"/>
                    </a:lnTo>
                    <a:lnTo>
                      <a:pt x="42" y="123"/>
                    </a:lnTo>
                    <a:lnTo>
                      <a:pt x="52" y="117"/>
                    </a:lnTo>
                  </a:path>
                </a:pathLst>
              </a:custGeom>
              <a:solidFill>
                <a:srgbClr val="67BD62"/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209"/>
              <p:cNvSpPr>
                <a:spLocks/>
              </p:cNvSpPr>
              <p:nvPr/>
            </p:nvSpPr>
            <p:spPr bwMode="auto">
              <a:xfrm>
                <a:off x="7284440" y="3031950"/>
                <a:ext cx="36513" cy="31750"/>
              </a:xfrm>
              <a:custGeom>
                <a:avLst/>
                <a:gdLst>
                  <a:gd name="T0" fmla="*/ 0 w 23"/>
                  <a:gd name="T1" fmla="*/ 2147483647 h 22"/>
                  <a:gd name="T2" fmla="*/ 2147483647 w 23"/>
                  <a:gd name="T3" fmla="*/ 2147483647 h 22"/>
                  <a:gd name="T4" fmla="*/ 2147483647 w 23"/>
                  <a:gd name="T5" fmla="*/ 2147483647 h 22"/>
                  <a:gd name="T6" fmla="*/ 2147483647 w 23"/>
                  <a:gd name="T7" fmla="*/ 2147483647 h 22"/>
                  <a:gd name="T8" fmla="*/ 2147483647 w 23"/>
                  <a:gd name="T9" fmla="*/ 2147483647 h 22"/>
                  <a:gd name="T10" fmla="*/ 2147483647 w 23"/>
                  <a:gd name="T11" fmla="*/ 2147483647 h 22"/>
                  <a:gd name="T12" fmla="*/ 2147483647 w 23"/>
                  <a:gd name="T13" fmla="*/ 2147483647 h 22"/>
                  <a:gd name="T14" fmla="*/ 2147483647 w 23"/>
                  <a:gd name="T15" fmla="*/ 0 h 22"/>
                  <a:gd name="T16" fmla="*/ 2147483647 w 23"/>
                  <a:gd name="T17" fmla="*/ 2147483647 h 22"/>
                  <a:gd name="T18" fmla="*/ 2147483647 w 23"/>
                  <a:gd name="T19" fmla="*/ 2147483647 h 22"/>
                  <a:gd name="T20" fmla="*/ 0 w 23"/>
                  <a:gd name="T21" fmla="*/ 2147483647 h 2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3"/>
                  <a:gd name="T34" fmla="*/ 0 h 22"/>
                  <a:gd name="T35" fmla="*/ 23 w 23"/>
                  <a:gd name="T36" fmla="*/ 22 h 2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3" h="22">
                    <a:moveTo>
                      <a:pt x="0" y="7"/>
                    </a:moveTo>
                    <a:lnTo>
                      <a:pt x="8" y="12"/>
                    </a:lnTo>
                    <a:lnTo>
                      <a:pt x="10" y="15"/>
                    </a:lnTo>
                    <a:lnTo>
                      <a:pt x="11" y="21"/>
                    </a:lnTo>
                    <a:lnTo>
                      <a:pt x="16" y="14"/>
                    </a:lnTo>
                    <a:lnTo>
                      <a:pt x="22" y="7"/>
                    </a:lnTo>
                    <a:lnTo>
                      <a:pt x="10" y="0"/>
                    </a:lnTo>
                    <a:lnTo>
                      <a:pt x="3" y="1"/>
                    </a:lnTo>
                    <a:lnTo>
                      <a:pt x="3" y="4"/>
                    </a:lnTo>
                    <a:lnTo>
                      <a:pt x="0" y="7"/>
                    </a:lnTo>
                  </a:path>
                </a:pathLst>
              </a:custGeom>
              <a:solidFill>
                <a:srgbClr val="E7E6E6">
                  <a:lumMod val="75000"/>
                </a:srgbClr>
              </a:solidFill>
              <a:ln w="6350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210"/>
              <p:cNvSpPr>
                <a:spLocks/>
              </p:cNvSpPr>
              <p:nvPr/>
            </p:nvSpPr>
            <p:spPr bwMode="auto">
              <a:xfrm>
                <a:off x="7427315" y="2855738"/>
                <a:ext cx="144463" cy="222250"/>
              </a:xfrm>
              <a:custGeom>
                <a:avLst/>
                <a:gdLst>
                  <a:gd name="T0" fmla="*/ 2147483647 w 91"/>
                  <a:gd name="T1" fmla="*/ 2147483647 h 151"/>
                  <a:gd name="T2" fmla="*/ 2147483647 w 91"/>
                  <a:gd name="T3" fmla="*/ 2147483647 h 151"/>
                  <a:gd name="T4" fmla="*/ 2147483647 w 91"/>
                  <a:gd name="T5" fmla="*/ 2147483647 h 151"/>
                  <a:gd name="T6" fmla="*/ 2147483647 w 91"/>
                  <a:gd name="T7" fmla="*/ 2147483647 h 151"/>
                  <a:gd name="T8" fmla="*/ 2147483647 w 91"/>
                  <a:gd name="T9" fmla="*/ 2147483647 h 151"/>
                  <a:gd name="T10" fmla="*/ 2147483647 w 91"/>
                  <a:gd name="T11" fmla="*/ 2147483647 h 151"/>
                  <a:gd name="T12" fmla="*/ 2147483647 w 91"/>
                  <a:gd name="T13" fmla="*/ 2147483647 h 151"/>
                  <a:gd name="T14" fmla="*/ 2147483647 w 91"/>
                  <a:gd name="T15" fmla="*/ 2147483647 h 151"/>
                  <a:gd name="T16" fmla="*/ 2147483647 w 91"/>
                  <a:gd name="T17" fmla="*/ 0 h 151"/>
                  <a:gd name="T18" fmla="*/ 2147483647 w 91"/>
                  <a:gd name="T19" fmla="*/ 2147483647 h 151"/>
                  <a:gd name="T20" fmla="*/ 2147483647 w 91"/>
                  <a:gd name="T21" fmla="*/ 2147483647 h 151"/>
                  <a:gd name="T22" fmla="*/ 2147483647 w 91"/>
                  <a:gd name="T23" fmla="*/ 2147483647 h 151"/>
                  <a:gd name="T24" fmla="*/ 0 w 91"/>
                  <a:gd name="T25" fmla="*/ 2147483647 h 151"/>
                  <a:gd name="T26" fmla="*/ 0 w 91"/>
                  <a:gd name="T27" fmla="*/ 2147483647 h 151"/>
                  <a:gd name="T28" fmla="*/ 0 w 91"/>
                  <a:gd name="T29" fmla="*/ 2147483647 h 151"/>
                  <a:gd name="T30" fmla="*/ 2147483647 w 91"/>
                  <a:gd name="T31" fmla="*/ 2147483647 h 151"/>
                  <a:gd name="T32" fmla="*/ 2147483647 w 91"/>
                  <a:gd name="T33" fmla="*/ 2147483647 h 151"/>
                  <a:gd name="T34" fmla="*/ 2147483647 w 91"/>
                  <a:gd name="T35" fmla="*/ 2147483647 h 151"/>
                  <a:gd name="T36" fmla="*/ 2147483647 w 91"/>
                  <a:gd name="T37" fmla="*/ 2147483647 h 151"/>
                  <a:gd name="T38" fmla="*/ 2147483647 w 91"/>
                  <a:gd name="T39" fmla="*/ 2147483647 h 151"/>
                  <a:gd name="T40" fmla="*/ 2147483647 w 91"/>
                  <a:gd name="T41" fmla="*/ 2147483647 h 151"/>
                  <a:gd name="T42" fmla="*/ 2147483647 w 91"/>
                  <a:gd name="T43" fmla="*/ 2147483647 h 151"/>
                  <a:gd name="T44" fmla="*/ 2147483647 w 91"/>
                  <a:gd name="T45" fmla="*/ 2147483647 h 151"/>
                  <a:gd name="T46" fmla="*/ 2147483647 w 91"/>
                  <a:gd name="T47" fmla="*/ 2147483647 h 151"/>
                  <a:gd name="T48" fmla="*/ 2147483647 w 91"/>
                  <a:gd name="T49" fmla="*/ 2147483647 h 151"/>
                  <a:gd name="T50" fmla="*/ 2147483647 w 91"/>
                  <a:gd name="T51" fmla="*/ 2147483647 h 151"/>
                  <a:gd name="T52" fmla="*/ 2147483647 w 91"/>
                  <a:gd name="T53" fmla="*/ 2147483647 h 151"/>
                  <a:gd name="T54" fmla="*/ 2147483647 w 91"/>
                  <a:gd name="T55" fmla="*/ 2147483647 h 151"/>
                  <a:gd name="T56" fmla="*/ 2147483647 w 91"/>
                  <a:gd name="T57" fmla="*/ 2147483647 h 151"/>
                  <a:gd name="T58" fmla="*/ 2147483647 w 91"/>
                  <a:gd name="T59" fmla="*/ 2147483647 h 151"/>
                  <a:gd name="T60" fmla="*/ 2147483647 w 91"/>
                  <a:gd name="T61" fmla="*/ 2147483647 h 151"/>
                  <a:gd name="T62" fmla="*/ 2147483647 w 91"/>
                  <a:gd name="T63" fmla="*/ 2147483647 h 151"/>
                  <a:gd name="T64" fmla="*/ 2147483647 w 91"/>
                  <a:gd name="T65" fmla="*/ 2147483647 h 151"/>
                  <a:gd name="T66" fmla="*/ 2147483647 w 91"/>
                  <a:gd name="T67" fmla="*/ 2147483647 h 151"/>
                  <a:gd name="T68" fmla="*/ 2147483647 w 91"/>
                  <a:gd name="T69" fmla="*/ 2147483647 h 151"/>
                  <a:gd name="T70" fmla="*/ 2147483647 w 91"/>
                  <a:gd name="T71" fmla="*/ 2147483647 h 151"/>
                  <a:gd name="T72" fmla="*/ 2147483647 w 91"/>
                  <a:gd name="T73" fmla="*/ 2147483647 h 151"/>
                  <a:gd name="T74" fmla="*/ 2147483647 w 91"/>
                  <a:gd name="T75" fmla="*/ 2147483647 h 151"/>
                  <a:gd name="T76" fmla="*/ 2147483647 w 91"/>
                  <a:gd name="T77" fmla="*/ 2147483647 h 151"/>
                  <a:gd name="T78" fmla="*/ 2147483647 w 91"/>
                  <a:gd name="T79" fmla="*/ 2147483647 h 151"/>
                  <a:gd name="T80" fmla="*/ 2147483647 w 91"/>
                  <a:gd name="T81" fmla="*/ 2147483647 h 151"/>
                  <a:gd name="T82" fmla="*/ 2147483647 w 91"/>
                  <a:gd name="T83" fmla="*/ 2147483647 h 151"/>
                  <a:gd name="T84" fmla="*/ 2147483647 w 91"/>
                  <a:gd name="T85" fmla="*/ 2147483647 h 151"/>
                  <a:gd name="T86" fmla="*/ 2147483647 w 91"/>
                  <a:gd name="T87" fmla="*/ 2147483647 h 151"/>
                  <a:gd name="T88" fmla="*/ 2147483647 w 91"/>
                  <a:gd name="T89" fmla="*/ 2147483647 h 151"/>
                  <a:gd name="T90" fmla="*/ 2147483647 w 91"/>
                  <a:gd name="T91" fmla="*/ 2147483647 h 151"/>
                  <a:gd name="T92" fmla="*/ 2147483647 w 91"/>
                  <a:gd name="T93" fmla="*/ 2147483647 h 151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91"/>
                  <a:gd name="T142" fmla="*/ 0 h 151"/>
                  <a:gd name="T143" fmla="*/ 91 w 91"/>
                  <a:gd name="T144" fmla="*/ 151 h 151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91" h="151">
                    <a:moveTo>
                      <a:pt x="30" y="50"/>
                    </a:moveTo>
                    <a:lnTo>
                      <a:pt x="22" y="37"/>
                    </a:lnTo>
                    <a:lnTo>
                      <a:pt x="20" y="27"/>
                    </a:lnTo>
                    <a:lnTo>
                      <a:pt x="22" y="26"/>
                    </a:lnTo>
                    <a:lnTo>
                      <a:pt x="20" y="23"/>
                    </a:lnTo>
                    <a:lnTo>
                      <a:pt x="23" y="13"/>
                    </a:lnTo>
                    <a:lnTo>
                      <a:pt x="26" y="4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1" y="13"/>
                    </a:lnTo>
                    <a:lnTo>
                      <a:pt x="0" y="16"/>
                    </a:lnTo>
                    <a:lnTo>
                      <a:pt x="0" y="23"/>
                    </a:lnTo>
                    <a:lnTo>
                      <a:pt x="1" y="25"/>
                    </a:lnTo>
                    <a:lnTo>
                      <a:pt x="9" y="54"/>
                    </a:lnTo>
                    <a:lnTo>
                      <a:pt x="9" y="56"/>
                    </a:lnTo>
                    <a:lnTo>
                      <a:pt x="12" y="62"/>
                    </a:lnTo>
                    <a:lnTo>
                      <a:pt x="12" y="63"/>
                    </a:lnTo>
                    <a:lnTo>
                      <a:pt x="12" y="66"/>
                    </a:lnTo>
                    <a:lnTo>
                      <a:pt x="13" y="66"/>
                    </a:lnTo>
                    <a:lnTo>
                      <a:pt x="13" y="68"/>
                    </a:lnTo>
                    <a:lnTo>
                      <a:pt x="16" y="75"/>
                    </a:lnTo>
                    <a:lnTo>
                      <a:pt x="16" y="76"/>
                    </a:lnTo>
                    <a:lnTo>
                      <a:pt x="16" y="77"/>
                    </a:lnTo>
                    <a:lnTo>
                      <a:pt x="20" y="93"/>
                    </a:lnTo>
                    <a:lnTo>
                      <a:pt x="26" y="111"/>
                    </a:lnTo>
                    <a:lnTo>
                      <a:pt x="27" y="118"/>
                    </a:lnTo>
                    <a:lnTo>
                      <a:pt x="31" y="129"/>
                    </a:lnTo>
                    <a:lnTo>
                      <a:pt x="31" y="131"/>
                    </a:lnTo>
                    <a:lnTo>
                      <a:pt x="33" y="136"/>
                    </a:lnTo>
                    <a:lnTo>
                      <a:pt x="33" y="138"/>
                    </a:lnTo>
                    <a:lnTo>
                      <a:pt x="37" y="150"/>
                    </a:lnTo>
                    <a:lnTo>
                      <a:pt x="52" y="147"/>
                    </a:lnTo>
                    <a:lnTo>
                      <a:pt x="66" y="144"/>
                    </a:lnTo>
                    <a:lnTo>
                      <a:pt x="76" y="141"/>
                    </a:lnTo>
                    <a:lnTo>
                      <a:pt x="83" y="140"/>
                    </a:lnTo>
                    <a:lnTo>
                      <a:pt x="90" y="138"/>
                    </a:lnTo>
                    <a:lnTo>
                      <a:pt x="77" y="102"/>
                    </a:lnTo>
                    <a:lnTo>
                      <a:pt x="76" y="105"/>
                    </a:lnTo>
                    <a:lnTo>
                      <a:pt x="56" y="91"/>
                    </a:lnTo>
                    <a:lnTo>
                      <a:pt x="49" y="81"/>
                    </a:lnTo>
                    <a:lnTo>
                      <a:pt x="41" y="61"/>
                    </a:lnTo>
                    <a:lnTo>
                      <a:pt x="30" y="50"/>
                    </a:lnTo>
                  </a:path>
                </a:pathLst>
              </a:custGeom>
              <a:solidFill>
                <a:srgbClr val="AFABAB"/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211"/>
              <p:cNvSpPr>
                <a:spLocks/>
              </p:cNvSpPr>
              <p:nvPr/>
            </p:nvSpPr>
            <p:spPr bwMode="auto">
              <a:xfrm>
                <a:off x="7613053" y="2249313"/>
                <a:ext cx="458787" cy="233362"/>
              </a:xfrm>
              <a:custGeom>
                <a:avLst/>
                <a:gdLst>
                  <a:gd name="T0" fmla="*/ 2147483647 w 290"/>
                  <a:gd name="T1" fmla="*/ 2147483647 h 157"/>
                  <a:gd name="T2" fmla="*/ 2147483647 w 290"/>
                  <a:gd name="T3" fmla="*/ 2147483647 h 157"/>
                  <a:gd name="T4" fmla="*/ 2147483647 w 290"/>
                  <a:gd name="T5" fmla="*/ 2147483647 h 157"/>
                  <a:gd name="T6" fmla="*/ 2147483647 w 290"/>
                  <a:gd name="T7" fmla="*/ 2147483647 h 157"/>
                  <a:gd name="T8" fmla="*/ 2147483647 w 290"/>
                  <a:gd name="T9" fmla="*/ 2147483647 h 157"/>
                  <a:gd name="T10" fmla="*/ 2147483647 w 290"/>
                  <a:gd name="T11" fmla="*/ 2147483647 h 157"/>
                  <a:gd name="T12" fmla="*/ 2147483647 w 290"/>
                  <a:gd name="T13" fmla="*/ 2147483647 h 157"/>
                  <a:gd name="T14" fmla="*/ 2147483647 w 290"/>
                  <a:gd name="T15" fmla="*/ 2147483647 h 157"/>
                  <a:gd name="T16" fmla="*/ 2147483647 w 290"/>
                  <a:gd name="T17" fmla="*/ 2147483647 h 157"/>
                  <a:gd name="T18" fmla="*/ 2147483647 w 290"/>
                  <a:gd name="T19" fmla="*/ 2147483647 h 157"/>
                  <a:gd name="T20" fmla="*/ 2147483647 w 290"/>
                  <a:gd name="T21" fmla="*/ 2147483647 h 157"/>
                  <a:gd name="T22" fmla="*/ 2147483647 w 290"/>
                  <a:gd name="T23" fmla="*/ 2147483647 h 157"/>
                  <a:gd name="T24" fmla="*/ 2147483647 w 290"/>
                  <a:gd name="T25" fmla="*/ 2147483647 h 157"/>
                  <a:gd name="T26" fmla="*/ 2147483647 w 290"/>
                  <a:gd name="T27" fmla="*/ 2147483647 h 157"/>
                  <a:gd name="T28" fmla="*/ 2147483647 w 290"/>
                  <a:gd name="T29" fmla="*/ 2147483647 h 157"/>
                  <a:gd name="T30" fmla="*/ 2147483647 w 290"/>
                  <a:gd name="T31" fmla="*/ 2147483647 h 157"/>
                  <a:gd name="T32" fmla="*/ 2147483647 w 290"/>
                  <a:gd name="T33" fmla="*/ 2147483647 h 157"/>
                  <a:gd name="T34" fmla="*/ 2147483647 w 290"/>
                  <a:gd name="T35" fmla="*/ 2147483647 h 157"/>
                  <a:gd name="T36" fmla="*/ 2147483647 w 290"/>
                  <a:gd name="T37" fmla="*/ 2147483647 h 157"/>
                  <a:gd name="T38" fmla="*/ 2147483647 w 290"/>
                  <a:gd name="T39" fmla="*/ 2147483647 h 157"/>
                  <a:gd name="T40" fmla="*/ 0 w 290"/>
                  <a:gd name="T41" fmla="*/ 2147483647 h 157"/>
                  <a:gd name="T42" fmla="*/ 2147483647 w 290"/>
                  <a:gd name="T43" fmla="*/ 2147483647 h 157"/>
                  <a:gd name="T44" fmla="*/ 2147483647 w 290"/>
                  <a:gd name="T45" fmla="*/ 2147483647 h 157"/>
                  <a:gd name="T46" fmla="*/ 2147483647 w 290"/>
                  <a:gd name="T47" fmla="*/ 2147483647 h 157"/>
                  <a:gd name="T48" fmla="*/ 2147483647 w 290"/>
                  <a:gd name="T49" fmla="*/ 2147483647 h 157"/>
                  <a:gd name="T50" fmla="*/ 2147483647 w 290"/>
                  <a:gd name="T51" fmla="*/ 2147483647 h 157"/>
                  <a:gd name="T52" fmla="*/ 2147483647 w 290"/>
                  <a:gd name="T53" fmla="*/ 2147483647 h 157"/>
                  <a:gd name="T54" fmla="*/ 2147483647 w 290"/>
                  <a:gd name="T55" fmla="*/ 2147483647 h 157"/>
                  <a:gd name="T56" fmla="*/ 2147483647 w 290"/>
                  <a:gd name="T57" fmla="*/ 2147483647 h 157"/>
                  <a:gd name="T58" fmla="*/ 2147483647 w 290"/>
                  <a:gd name="T59" fmla="*/ 2147483647 h 157"/>
                  <a:gd name="T60" fmla="*/ 2147483647 w 290"/>
                  <a:gd name="T61" fmla="*/ 2147483647 h 157"/>
                  <a:gd name="T62" fmla="*/ 2147483647 w 290"/>
                  <a:gd name="T63" fmla="*/ 2147483647 h 157"/>
                  <a:gd name="T64" fmla="*/ 2147483647 w 290"/>
                  <a:gd name="T65" fmla="*/ 2147483647 h 157"/>
                  <a:gd name="T66" fmla="*/ 2147483647 w 290"/>
                  <a:gd name="T67" fmla="*/ 2147483647 h 157"/>
                  <a:gd name="T68" fmla="*/ 2147483647 w 290"/>
                  <a:gd name="T69" fmla="*/ 2147483647 h 157"/>
                  <a:gd name="T70" fmla="*/ 2147483647 w 290"/>
                  <a:gd name="T71" fmla="*/ 2147483647 h 157"/>
                  <a:gd name="T72" fmla="*/ 2147483647 w 290"/>
                  <a:gd name="T73" fmla="*/ 2147483647 h 157"/>
                  <a:gd name="T74" fmla="*/ 2147483647 w 290"/>
                  <a:gd name="T75" fmla="*/ 2147483647 h 157"/>
                  <a:gd name="T76" fmla="*/ 2147483647 w 290"/>
                  <a:gd name="T77" fmla="*/ 2147483647 h 157"/>
                  <a:gd name="T78" fmla="*/ 2147483647 w 290"/>
                  <a:gd name="T79" fmla="*/ 2147483647 h 157"/>
                  <a:gd name="T80" fmla="*/ 2147483647 w 290"/>
                  <a:gd name="T81" fmla="*/ 2147483647 h 157"/>
                  <a:gd name="T82" fmla="*/ 2147483647 w 290"/>
                  <a:gd name="T83" fmla="*/ 2147483647 h 157"/>
                  <a:gd name="T84" fmla="*/ 2147483647 w 290"/>
                  <a:gd name="T85" fmla="*/ 2147483647 h 157"/>
                  <a:gd name="T86" fmla="*/ 2147483647 w 290"/>
                  <a:gd name="T87" fmla="*/ 2147483647 h 157"/>
                  <a:gd name="T88" fmla="*/ 2147483647 w 290"/>
                  <a:gd name="T89" fmla="*/ 2147483647 h 157"/>
                  <a:gd name="T90" fmla="*/ 2147483647 w 290"/>
                  <a:gd name="T91" fmla="*/ 2147483647 h 157"/>
                  <a:gd name="T92" fmla="*/ 2147483647 w 290"/>
                  <a:gd name="T93" fmla="*/ 2147483647 h 157"/>
                  <a:gd name="T94" fmla="*/ 2147483647 w 290"/>
                  <a:gd name="T95" fmla="*/ 2147483647 h 157"/>
                  <a:gd name="T96" fmla="*/ 2147483647 w 290"/>
                  <a:gd name="T97" fmla="*/ 2147483647 h 157"/>
                  <a:gd name="T98" fmla="*/ 2147483647 w 290"/>
                  <a:gd name="T99" fmla="*/ 2147483647 h 157"/>
                  <a:gd name="T100" fmla="*/ 2147483647 w 290"/>
                  <a:gd name="T101" fmla="*/ 2147483647 h 157"/>
                  <a:gd name="T102" fmla="*/ 2147483647 w 290"/>
                  <a:gd name="T103" fmla="*/ 2147483647 h 157"/>
                  <a:gd name="T104" fmla="*/ 2147483647 w 290"/>
                  <a:gd name="T105" fmla="*/ 2147483647 h 15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90"/>
                  <a:gd name="T160" fmla="*/ 0 h 157"/>
                  <a:gd name="T161" fmla="*/ 290 w 290"/>
                  <a:gd name="T162" fmla="*/ 157 h 157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90" h="157">
                    <a:moveTo>
                      <a:pt x="230" y="121"/>
                    </a:moveTo>
                    <a:lnTo>
                      <a:pt x="226" y="125"/>
                    </a:lnTo>
                    <a:lnTo>
                      <a:pt x="220" y="132"/>
                    </a:lnTo>
                    <a:lnTo>
                      <a:pt x="216" y="132"/>
                    </a:lnTo>
                    <a:lnTo>
                      <a:pt x="213" y="144"/>
                    </a:lnTo>
                    <a:lnTo>
                      <a:pt x="208" y="150"/>
                    </a:lnTo>
                    <a:lnTo>
                      <a:pt x="201" y="150"/>
                    </a:lnTo>
                    <a:lnTo>
                      <a:pt x="198" y="140"/>
                    </a:lnTo>
                    <a:lnTo>
                      <a:pt x="197" y="133"/>
                    </a:lnTo>
                    <a:lnTo>
                      <a:pt x="190" y="132"/>
                    </a:lnTo>
                    <a:lnTo>
                      <a:pt x="184" y="128"/>
                    </a:lnTo>
                    <a:lnTo>
                      <a:pt x="183" y="126"/>
                    </a:lnTo>
                    <a:lnTo>
                      <a:pt x="177" y="125"/>
                    </a:lnTo>
                    <a:lnTo>
                      <a:pt x="173" y="112"/>
                    </a:lnTo>
                    <a:lnTo>
                      <a:pt x="170" y="114"/>
                    </a:lnTo>
                    <a:lnTo>
                      <a:pt x="168" y="104"/>
                    </a:lnTo>
                    <a:lnTo>
                      <a:pt x="166" y="101"/>
                    </a:lnTo>
                    <a:lnTo>
                      <a:pt x="162" y="103"/>
                    </a:lnTo>
                    <a:lnTo>
                      <a:pt x="158" y="104"/>
                    </a:lnTo>
                    <a:lnTo>
                      <a:pt x="154" y="104"/>
                    </a:lnTo>
                    <a:lnTo>
                      <a:pt x="137" y="110"/>
                    </a:lnTo>
                    <a:lnTo>
                      <a:pt x="134" y="111"/>
                    </a:lnTo>
                    <a:lnTo>
                      <a:pt x="134" y="108"/>
                    </a:lnTo>
                    <a:lnTo>
                      <a:pt x="113" y="114"/>
                    </a:lnTo>
                    <a:lnTo>
                      <a:pt x="111" y="115"/>
                    </a:lnTo>
                    <a:lnTo>
                      <a:pt x="109" y="115"/>
                    </a:lnTo>
                    <a:lnTo>
                      <a:pt x="108" y="115"/>
                    </a:lnTo>
                    <a:lnTo>
                      <a:pt x="94" y="118"/>
                    </a:lnTo>
                    <a:lnTo>
                      <a:pt x="90" y="119"/>
                    </a:lnTo>
                    <a:lnTo>
                      <a:pt x="79" y="122"/>
                    </a:lnTo>
                    <a:lnTo>
                      <a:pt x="55" y="132"/>
                    </a:lnTo>
                    <a:lnTo>
                      <a:pt x="55" y="128"/>
                    </a:lnTo>
                    <a:lnTo>
                      <a:pt x="40" y="132"/>
                    </a:lnTo>
                    <a:lnTo>
                      <a:pt x="37" y="132"/>
                    </a:lnTo>
                    <a:lnTo>
                      <a:pt x="11" y="137"/>
                    </a:lnTo>
                    <a:lnTo>
                      <a:pt x="5" y="139"/>
                    </a:lnTo>
                    <a:lnTo>
                      <a:pt x="2" y="139"/>
                    </a:lnTo>
                    <a:lnTo>
                      <a:pt x="1" y="139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1" y="89"/>
                    </a:lnTo>
                    <a:lnTo>
                      <a:pt x="1" y="75"/>
                    </a:lnTo>
                    <a:lnTo>
                      <a:pt x="1" y="69"/>
                    </a:lnTo>
                    <a:lnTo>
                      <a:pt x="1" y="61"/>
                    </a:lnTo>
                    <a:lnTo>
                      <a:pt x="16" y="58"/>
                    </a:lnTo>
                    <a:lnTo>
                      <a:pt x="19" y="58"/>
                    </a:lnTo>
                    <a:lnTo>
                      <a:pt x="20" y="58"/>
                    </a:lnTo>
                    <a:lnTo>
                      <a:pt x="20" y="57"/>
                    </a:lnTo>
                    <a:lnTo>
                      <a:pt x="22" y="57"/>
                    </a:lnTo>
                    <a:lnTo>
                      <a:pt x="27" y="57"/>
                    </a:lnTo>
                    <a:lnTo>
                      <a:pt x="41" y="52"/>
                    </a:lnTo>
                    <a:lnTo>
                      <a:pt x="61" y="50"/>
                    </a:lnTo>
                    <a:lnTo>
                      <a:pt x="63" y="48"/>
                    </a:lnTo>
                    <a:lnTo>
                      <a:pt x="70" y="47"/>
                    </a:lnTo>
                    <a:lnTo>
                      <a:pt x="72" y="47"/>
                    </a:lnTo>
                    <a:lnTo>
                      <a:pt x="77" y="44"/>
                    </a:lnTo>
                    <a:lnTo>
                      <a:pt x="94" y="41"/>
                    </a:lnTo>
                    <a:lnTo>
                      <a:pt x="102" y="40"/>
                    </a:lnTo>
                    <a:lnTo>
                      <a:pt x="105" y="39"/>
                    </a:lnTo>
                    <a:lnTo>
                      <a:pt x="106" y="39"/>
                    </a:lnTo>
                    <a:lnTo>
                      <a:pt x="154" y="27"/>
                    </a:lnTo>
                    <a:lnTo>
                      <a:pt x="155" y="23"/>
                    </a:lnTo>
                    <a:lnTo>
                      <a:pt x="157" y="23"/>
                    </a:lnTo>
                    <a:lnTo>
                      <a:pt x="157" y="22"/>
                    </a:lnTo>
                    <a:lnTo>
                      <a:pt x="168" y="11"/>
                    </a:lnTo>
                    <a:lnTo>
                      <a:pt x="169" y="5"/>
                    </a:lnTo>
                    <a:lnTo>
                      <a:pt x="186" y="0"/>
                    </a:lnTo>
                    <a:lnTo>
                      <a:pt x="197" y="18"/>
                    </a:lnTo>
                    <a:lnTo>
                      <a:pt x="207" y="15"/>
                    </a:lnTo>
                    <a:lnTo>
                      <a:pt x="208" y="23"/>
                    </a:lnTo>
                    <a:lnTo>
                      <a:pt x="198" y="30"/>
                    </a:lnTo>
                    <a:lnTo>
                      <a:pt x="190" y="50"/>
                    </a:lnTo>
                    <a:lnTo>
                      <a:pt x="187" y="47"/>
                    </a:lnTo>
                    <a:lnTo>
                      <a:pt x="187" y="54"/>
                    </a:lnTo>
                    <a:lnTo>
                      <a:pt x="188" y="54"/>
                    </a:lnTo>
                    <a:lnTo>
                      <a:pt x="194" y="61"/>
                    </a:lnTo>
                    <a:lnTo>
                      <a:pt x="202" y="64"/>
                    </a:lnTo>
                    <a:lnTo>
                      <a:pt x="207" y="64"/>
                    </a:lnTo>
                    <a:lnTo>
                      <a:pt x="227" y="86"/>
                    </a:lnTo>
                    <a:lnTo>
                      <a:pt x="220" y="89"/>
                    </a:lnTo>
                    <a:lnTo>
                      <a:pt x="227" y="93"/>
                    </a:lnTo>
                    <a:lnTo>
                      <a:pt x="230" y="91"/>
                    </a:lnTo>
                    <a:lnTo>
                      <a:pt x="237" y="105"/>
                    </a:lnTo>
                    <a:lnTo>
                      <a:pt x="243" y="108"/>
                    </a:lnTo>
                    <a:lnTo>
                      <a:pt x="262" y="108"/>
                    </a:lnTo>
                    <a:lnTo>
                      <a:pt x="277" y="97"/>
                    </a:lnTo>
                    <a:lnTo>
                      <a:pt x="276" y="87"/>
                    </a:lnTo>
                    <a:lnTo>
                      <a:pt x="272" y="87"/>
                    </a:lnTo>
                    <a:lnTo>
                      <a:pt x="262" y="68"/>
                    </a:lnTo>
                    <a:lnTo>
                      <a:pt x="273" y="75"/>
                    </a:lnTo>
                    <a:lnTo>
                      <a:pt x="289" y="105"/>
                    </a:lnTo>
                    <a:lnTo>
                      <a:pt x="287" y="121"/>
                    </a:lnTo>
                    <a:lnTo>
                      <a:pt x="286" y="110"/>
                    </a:lnTo>
                    <a:lnTo>
                      <a:pt x="283" y="108"/>
                    </a:lnTo>
                    <a:lnTo>
                      <a:pt x="257" y="122"/>
                    </a:lnTo>
                    <a:lnTo>
                      <a:pt x="248" y="132"/>
                    </a:lnTo>
                    <a:lnTo>
                      <a:pt x="238" y="135"/>
                    </a:lnTo>
                    <a:lnTo>
                      <a:pt x="236" y="139"/>
                    </a:lnTo>
                    <a:lnTo>
                      <a:pt x="218" y="156"/>
                    </a:lnTo>
                    <a:lnTo>
                      <a:pt x="218" y="151"/>
                    </a:lnTo>
                    <a:lnTo>
                      <a:pt x="234" y="139"/>
                    </a:lnTo>
                    <a:lnTo>
                      <a:pt x="234" y="126"/>
                    </a:lnTo>
                    <a:lnTo>
                      <a:pt x="232" y="121"/>
                    </a:lnTo>
                    <a:lnTo>
                      <a:pt x="230" y="121"/>
                    </a:lnTo>
                  </a:path>
                </a:pathLst>
              </a:custGeom>
              <a:solidFill>
                <a:srgbClr val="67BD62"/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prstClr val="white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212"/>
              <p:cNvSpPr>
                <a:spLocks/>
              </p:cNvSpPr>
              <p:nvPr/>
            </p:nvSpPr>
            <p:spPr bwMode="auto">
              <a:xfrm>
                <a:off x="7973415" y="2458863"/>
                <a:ext cx="47625" cy="34925"/>
              </a:xfrm>
              <a:custGeom>
                <a:avLst/>
                <a:gdLst>
                  <a:gd name="T0" fmla="*/ 0 w 30"/>
                  <a:gd name="T1" fmla="*/ 2147483647 h 23"/>
                  <a:gd name="T2" fmla="*/ 2147483647 w 30"/>
                  <a:gd name="T3" fmla="*/ 2147483647 h 23"/>
                  <a:gd name="T4" fmla="*/ 2147483647 w 30"/>
                  <a:gd name="T5" fmla="*/ 2147483647 h 23"/>
                  <a:gd name="T6" fmla="*/ 2147483647 w 30"/>
                  <a:gd name="T7" fmla="*/ 2147483647 h 23"/>
                  <a:gd name="T8" fmla="*/ 2147483647 w 30"/>
                  <a:gd name="T9" fmla="*/ 2147483647 h 23"/>
                  <a:gd name="T10" fmla="*/ 2147483647 w 30"/>
                  <a:gd name="T11" fmla="*/ 0 h 23"/>
                  <a:gd name="T12" fmla="*/ 2147483647 w 30"/>
                  <a:gd name="T13" fmla="*/ 2147483647 h 23"/>
                  <a:gd name="T14" fmla="*/ 0 w 30"/>
                  <a:gd name="T15" fmla="*/ 2147483647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0"/>
                  <a:gd name="T25" fmla="*/ 0 h 23"/>
                  <a:gd name="T26" fmla="*/ 30 w 30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0" h="23">
                    <a:moveTo>
                      <a:pt x="0" y="19"/>
                    </a:moveTo>
                    <a:lnTo>
                      <a:pt x="6" y="22"/>
                    </a:lnTo>
                    <a:lnTo>
                      <a:pt x="7" y="17"/>
                    </a:lnTo>
                    <a:lnTo>
                      <a:pt x="29" y="9"/>
                    </a:lnTo>
                    <a:lnTo>
                      <a:pt x="25" y="4"/>
                    </a:lnTo>
                    <a:lnTo>
                      <a:pt x="14" y="0"/>
                    </a:lnTo>
                    <a:lnTo>
                      <a:pt x="6" y="13"/>
                    </a:lnTo>
                    <a:lnTo>
                      <a:pt x="0" y="19"/>
                    </a:lnTo>
                  </a:path>
                </a:pathLst>
              </a:custGeom>
              <a:solidFill>
                <a:srgbClr val="E7E6E6">
                  <a:lumMod val="75000"/>
                </a:srgbClr>
              </a:solidFill>
              <a:ln w="6350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213"/>
              <p:cNvSpPr>
                <a:spLocks/>
              </p:cNvSpPr>
              <p:nvPr/>
            </p:nvSpPr>
            <p:spPr bwMode="auto">
              <a:xfrm>
                <a:off x="6954240" y="2882725"/>
                <a:ext cx="617538" cy="288925"/>
              </a:xfrm>
              <a:custGeom>
                <a:avLst/>
                <a:gdLst>
                  <a:gd name="T0" fmla="*/ 2147483647 w 391"/>
                  <a:gd name="T1" fmla="*/ 2147483647 h 196"/>
                  <a:gd name="T2" fmla="*/ 2147483647 w 391"/>
                  <a:gd name="T3" fmla="*/ 2147483647 h 196"/>
                  <a:gd name="T4" fmla="*/ 2147483647 w 391"/>
                  <a:gd name="T5" fmla="*/ 2147483647 h 196"/>
                  <a:gd name="T6" fmla="*/ 2147483647 w 391"/>
                  <a:gd name="T7" fmla="*/ 2147483647 h 196"/>
                  <a:gd name="T8" fmla="*/ 2147483647 w 391"/>
                  <a:gd name="T9" fmla="*/ 2147483647 h 196"/>
                  <a:gd name="T10" fmla="*/ 2147483647 w 391"/>
                  <a:gd name="T11" fmla="*/ 2147483647 h 196"/>
                  <a:gd name="T12" fmla="*/ 2147483647 w 391"/>
                  <a:gd name="T13" fmla="*/ 2147483647 h 196"/>
                  <a:gd name="T14" fmla="*/ 2147483647 w 391"/>
                  <a:gd name="T15" fmla="*/ 2147483647 h 196"/>
                  <a:gd name="T16" fmla="*/ 2147483647 w 391"/>
                  <a:gd name="T17" fmla="*/ 0 h 196"/>
                  <a:gd name="T18" fmla="*/ 2147483647 w 391"/>
                  <a:gd name="T19" fmla="*/ 2147483647 h 196"/>
                  <a:gd name="T20" fmla="*/ 2147483647 w 391"/>
                  <a:gd name="T21" fmla="*/ 2147483647 h 196"/>
                  <a:gd name="T22" fmla="*/ 2147483647 w 391"/>
                  <a:gd name="T23" fmla="*/ 2147483647 h 196"/>
                  <a:gd name="T24" fmla="*/ 2147483647 w 391"/>
                  <a:gd name="T25" fmla="*/ 2147483647 h 196"/>
                  <a:gd name="T26" fmla="*/ 2147483647 w 391"/>
                  <a:gd name="T27" fmla="*/ 2147483647 h 196"/>
                  <a:gd name="T28" fmla="*/ 2147483647 w 391"/>
                  <a:gd name="T29" fmla="*/ 2147483647 h 196"/>
                  <a:gd name="T30" fmla="*/ 2147483647 w 391"/>
                  <a:gd name="T31" fmla="*/ 2147483647 h 196"/>
                  <a:gd name="T32" fmla="*/ 2147483647 w 391"/>
                  <a:gd name="T33" fmla="*/ 2147483647 h 196"/>
                  <a:gd name="T34" fmla="*/ 2147483647 w 391"/>
                  <a:gd name="T35" fmla="*/ 2147483647 h 196"/>
                  <a:gd name="T36" fmla="*/ 2147483647 w 391"/>
                  <a:gd name="T37" fmla="*/ 2147483647 h 196"/>
                  <a:gd name="T38" fmla="*/ 2147483647 w 391"/>
                  <a:gd name="T39" fmla="*/ 2147483647 h 196"/>
                  <a:gd name="T40" fmla="*/ 2147483647 w 391"/>
                  <a:gd name="T41" fmla="*/ 2147483647 h 196"/>
                  <a:gd name="T42" fmla="*/ 2147483647 w 391"/>
                  <a:gd name="T43" fmla="*/ 2147483647 h 196"/>
                  <a:gd name="T44" fmla="*/ 2147483647 w 391"/>
                  <a:gd name="T45" fmla="*/ 2147483647 h 196"/>
                  <a:gd name="T46" fmla="*/ 2147483647 w 391"/>
                  <a:gd name="T47" fmla="*/ 2147483647 h 196"/>
                  <a:gd name="T48" fmla="*/ 2147483647 w 391"/>
                  <a:gd name="T49" fmla="*/ 2147483647 h 196"/>
                  <a:gd name="T50" fmla="*/ 2147483647 w 391"/>
                  <a:gd name="T51" fmla="*/ 2147483647 h 196"/>
                  <a:gd name="T52" fmla="*/ 2147483647 w 391"/>
                  <a:gd name="T53" fmla="*/ 2147483647 h 196"/>
                  <a:gd name="T54" fmla="*/ 2147483647 w 391"/>
                  <a:gd name="T55" fmla="*/ 2147483647 h 196"/>
                  <a:gd name="T56" fmla="*/ 2147483647 w 391"/>
                  <a:gd name="T57" fmla="*/ 2147483647 h 196"/>
                  <a:gd name="T58" fmla="*/ 2147483647 w 391"/>
                  <a:gd name="T59" fmla="*/ 2147483647 h 196"/>
                  <a:gd name="T60" fmla="*/ 2147483647 w 391"/>
                  <a:gd name="T61" fmla="*/ 2147483647 h 196"/>
                  <a:gd name="T62" fmla="*/ 2147483647 w 391"/>
                  <a:gd name="T63" fmla="*/ 2147483647 h 196"/>
                  <a:gd name="T64" fmla="*/ 2147483647 w 391"/>
                  <a:gd name="T65" fmla="*/ 2147483647 h 196"/>
                  <a:gd name="T66" fmla="*/ 2147483647 w 391"/>
                  <a:gd name="T67" fmla="*/ 2147483647 h 196"/>
                  <a:gd name="T68" fmla="*/ 2147483647 w 391"/>
                  <a:gd name="T69" fmla="*/ 2147483647 h 196"/>
                  <a:gd name="T70" fmla="*/ 2147483647 w 391"/>
                  <a:gd name="T71" fmla="*/ 2147483647 h 196"/>
                  <a:gd name="T72" fmla="*/ 2147483647 w 391"/>
                  <a:gd name="T73" fmla="*/ 2147483647 h 196"/>
                  <a:gd name="T74" fmla="*/ 2147483647 w 391"/>
                  <a:gd name="T75" fmla="*/ 2147483647 h 196"/>
                  <a:gd name="T76" fmla="*/ 2147483647 w 391"/>
                  <a:gd name="T77" fmla="*/ 2147483647 h 196"/>
                  <a:gd name="T78" fmla="*/ 2147483647 w 391"/>
                  <a:gd name="T79" fmla="*/ 2147483647 h 196"/>
                  <a:gd name="T80" fmla="*/ 2147483647 w 391"/>
                  <a:gd name="T81" fmla="*/ 2147483647 h 196"/>
                  <a:gd name="T82" fmla="*/ 2147483647 w 391"/>
                  <a:gd name="T83" fmla="*/ 2147483647 h 196"/>
                  <a:gd name="T84" fmla="*/ 2147483647 w 391"/>
                  <a:gd name="T85" fmla="*/ 2147483647 h 196"/>
                  <a:gd name="T86" fmla="*/ 2147483647 w 391"/>
                  <a:gd name="T87" fmla="*/ 2147483647 h 196"/>
                  <a:gd name="T88" fmla="*/ 2147483647 w 391"/>
                  <a:gd name="T89" fmla="*/ 2147483647 h 196"/>
                  <a:gd name="T90" fmla="*/ 2147483647 w 391"/>
                  <a:gd name="T91" fmla="*/ 2147483647 h 196"/>
                  <a:gd name="T92" fmla="*/ 2147483647 w 391"/>
                  <a:gd name="T93" fmla="*/ 2147483647 h 196"/>
                  <a:gd name="T94" fmla="*/ 2147483647 w 391"/>
                  <a:gd name="T95" fmla="*/ 2147483647 h 196"/>
                  <a:gd name="T96" fmla="*/ 2147483647 w 391"/>
                  <a:gd name="T97" fmla="*/ 2147483647 h 196"/>
                  <a:gd name="T98" fmla="*/ 2147483647 w 391"/>
                  <a:gd name="T99" fmla="*/ 2147483647 h 196"/>
                  <a:gd name="T100" fmla="*/ 2147483647 w 391"/>
                  <a:gd name="T101" fmla="*/ 2147483647 h 196"/>
                  <a:gd name="T102" fmla="*/ 2147483647 w 391"/>
                  <a:gd name="T103" fmla="*/ 2147483647 h 196"/>
                  <a:gd name="T104" fmla="*/ 2147483647 w 391"/>
                  <a:gd name="T105" fmla="*/ 2147483647 h 196"/>
                  <a:gd name="T106" fmla="*/ 2147483647 w 391"/>
                  <a:gd name="T107" fmla="*/ 2147483647 h 196"/>
                  <a:gd name="T108" fmla="*/ 2147483647 w 391"/>
                  <a:gd name="T109" fmla="*/ 2147483647 h 196"/>
                  <a:gd name="T110" fmla="*/ 2147483647 w 391"/>
                  <a:gd name="T111" fmla="*/ 2147483647 h 196"/>
                  <a:gd name="T112" fmla="*/ 2147483647 w 391"/>
                  <a:gd name="T113" fmla="*/ 2147483647 h 196"/>
                  <a:gd name="T114" fmla="*/ 0 w 391"/>
                  <a:gd name="T115" fmla="*/ 2147483647 h 196"/>
                  <a:gd name="T116" fmla="*/ 2147483647 w 391"/>
                  <a:gd name="T117" fmla="*/ 2147483647 h 196"/>
                  <a:gd name="T118" fmla="*/ 2147483647 w 391"/>
                  <a:gd name="T119" fmla="*/ 2147483647 h 196"/>
                  <a:gd name="T120" fmla="*/ 2147483647 w 391"/>
                  <a:gd name="T121" fmla="*/ 2147483647 h 196"/>
                  <a:gd name="T122" fmla="*/ 2147483647 w 391"/>
                  <a:gd name="T123" fmla="*/ 2147483647 h 19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391"/>
                  <a:gd name="T187" fmla="*/ 0 h 196"/>
                  <a:gd name="T188" fmla="*/ 391 w 391"/>
                  <a:gd name="T189" fmla="*/ 196 h 19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391" h="196">
                    <a:moveTo>
                      <a:pt x="91" y="42"/>
                    </a:moveTo>
                    <a:lnTo>
                      <a:pt x="98" y="41"/>
                    </a:lnTo>
                    <a:lnTo>
                      <a:pt x="99" y="41"/>
                    </a:lnTo>
                    <a:lnTo>
                      <a:pt x="111" y="40"/>
                    </a:lnTo>
                    <a:lnTo>
                      <a:pt x="119" y="37"/>
                    </a:lnTo>
                    <a:lnTo>
                      <a:pt x="159" y="30"/>
                    </a:lnTo>
                    <a:lnTo>
                      <a:pt x="162" y="30"/>
                    </a:lnTo>
                    <a:lnTo>
                      <a:pt x="162" y="29"/>
                    </a:lnTo>
                    <a:lnTo>
                      <a:pt x="165" y="29"/>
                    </a:lnTo>
                    <a:lnTo>
                      <a:pt x="174" y="27"/>
                    </a:lnTo>
                    <a:lnTo>
                      <a:pt x="183" y="24"/>
                    </a:lnTo>
                    <a:lnTo>
                      <a:pt x="195" y="23"/>
                    </a:lnTo>
                    <a:lnTo>
                      <a:pt x="201" y="22"/>
                    </a:lnTo>
                    <a:lnTo>
                      <a:pt x="206" y="20"/>
                    </a:lnTo>
                    <a:lnTo>
                      <a:pt x="208" y="20"/>
                    </a:lnTo>
                    <a:lnTo>
                      <a:pt x="217" y="17"/>
                    </a:lnTo>
                    <a:lnTo>
                      <a:pt x="222" y="16"/>
                    </a:lnTo>
                    <a:lnTo>
                      <a:pt x="231" y="15"/>
                    </a:lnTo>
                    <a:lnTo>
                      <a:pt x="234" y="13"/>
                    </a:lnTo>
                    <a:lnTo>
                      <a:pt x="238" y="13"/>
                    </a:lnTo>
                    <a:lnTo>
                      <a:pt x="241" y="13"/>
                    </a:lnTo>
                    <a:lnTo>
                      <a:pt x="260" y="8"/>
                    </a:lnTo>
                    <a:lnTo>
                      <a:pt x="262" y="8"/>
                    </a:lnTo>
                    <a:lnTo>
                      <a:pt x="270" y="6"/>
                    </a:lnTo>
                    <a:lnTo>
                      <a:pt x="281" y="4"/>
                    </a:lnTo>
                    <a:lnTo>
                      <a:pt x="291" y="1"/>
                    </a:lnTo>
                    <a:lnTo>
                      <a:pt x="298" y="0"/>
                    </a:lnTo>
                    <a:lnTo>
                      <a:pt x="298" y="6"/>
                    </a:lnTo>
                    <a:lnTo>
                      <a:pt x="299" y="8"/>
                    </a:lnTo>
                    <a:lnTo>
                      <a:pt x="308" y="37"/>
                    </a:lnTo>
                    <a:lnTo>
                      <a:pt x="308" y="40"/>
                    </a:lnTo>
                    <a:lnTo>
                      <a:pt x="310" y="45"/>
                    </a:lnTo>
                    <a:lnTo>
                      <a:pt x="310" y="47"/>
                    </a:lnTo>
                    <a:lnTo>
                      <a:pt x="310" y="49"/>
                    </a:lnTo>
                    <a:lnTo>
                      <a:pt x="312" y="49"/>
                    </a:lnTo>
                    <a:lnTo>
                      <a:pt x="312" y="51"/>
                    </a:lnTo>
                    <a:lnTo>
                      <a:pt x="315" y="58"/>
                    </a:lnTo>
                    <a:lnTo>
                      <a:pt x="315" y="59"/>
                    </a:lnTo>
                    <a:lnTo>
                      <a:pt x="315" y="60"/>
                    </a:lnTo>
                    <a:lnTo>
                      <a:pt x="319" y="76"/>
                    </a:lnTo>
                    <a:lnTo>
                      <a:pt x="324" y="94"/>
                    </a:lnTo>
                    <a:lnTo>
                      <a:pt x="326" y="100"/>
                    </a:lnTo>
                    <a:lnTo>
                      <a:pt x="330" y="112"/>
                    </a:lnTo>
                    <a:lnTo>
                      <a:pt x="330" y="114"/>
                    </a:lnTo>
                    <a:lnTo>
                      <a:pt x="331" y="118"/>
                    </a:lnTo>
                    <a:lnTo>
                      <a:pt x="331" y="121"/>
                    </a:lnTo>
                    <a:lnTo>
                      <a:pt x="335" y="132"/>
                    </a:lnTo>
                    <a:lnTo>
                      <a:pt x="351" y="130"/>
                    </a:lnTo>
                    <a:lnTo>
                      <a:pt x="365" y="127"/>
                    </a:lnTo>
                    <a:lnTo>
                      <a:pt x="374" y="124"/>
                    </a:lnTo>
                    <a:lnTo>
                      <a:pt x="381" y="123"/>
                    </a:lnTo>
                    <a:lnTo>
                      <a:pt x="388" y="121"/>
                    </a:lnTo>
                    <a:lnTo>
                      <a:pt x="390" y="130"/>
                    </a:lnTo>
                    <a:lnTo>
                      <a:pt x="383" y="170"/>
                    </a:lnTo>
                    <a:lnTo>
                      <a:pt x="370" y="175"/>
                    </a:lnTo>
                    <a:lnTo>
                      <a:pt x="365" y="177"/>
                    </a:lnTo>
                    <a:lnTo>
                      <a:pt x="352" y="181"/>
                    </a:lnTo>
                    <a:lnTo>
                      <a:pt x="351" y="186"/>
                    </a:lnTo>
                    <a:lnTo>
                      <a:pt x="342" y="186"/>
                    </a:lnTo>
                    <a:lnTo>
                      <a:pt x="331" y="195"/>
                    </a:lnTo>
                    <a:lnTo>
                      <a:pt x="331" y="171"/>
                    </a:lnTo>
                    <a:lnTo>
                      <a:pt x="321" y="172"/>
                    </a:lnTo>
                    <a:lnTo>
                      <a:pt x="327" y="160"/>
                    </a:lnTo>
                    <a:lnTo>
                      <a:pt x="321" y="157"/>
                    </a:lnTo>
                    <a:lnTo>
                      <a:pt x="320" y="157"/>
                    </a:lnTo>
                    <a:lnTo>
                      <a:pt x="320" y="160"/>
                    </a:lnTo>
                    <a:lnTo>
                      <a:pt x="315" y="156"/>
                    </a:lnTo>
                    <a:lnTo>
                      <a:pt x="312" y="149"/>
                    </a:lnTo>
                    <a:lnTo>
                      <a:pt x="312" y="161"/>
                    </a:lnTo>
                    <a:lnTo>
                      <a:pt x="301" y="164"/>
                    </a:lnTo>
                    <a:lnTo>
                      <a:pt x="294" y="159"/>
                    </a:lnTo>
                    <a:lnTo>
                      <a:pt x="281" y="141"/>
                    </a:lnTo>
                    <a:lnTo>
                      <a:pt x="288" y="136"/>
                    </a:lnTo>
                    <a:lnTo>
                      <a:pt x="283" y="125"/>
                    </a:lnTo>
                    <a:lnTo>
                      <a:pt x="294" y="123"/>
                    </a:lnTo>
                    <a:lnTo>
                      <a:pt x="284" y="113"/>
                    </a:lnTo>
                    <a:lnTo>
                      <a:pt x="277" y="121"/>
                    </a:lnTo>
                    <a:lnTo>
                      <a:pt x="276" y="113"/>
                    </a:lnTo>
                    <a:lnTo>
                      <a:pt x="284" y="100"/>
                    </a:lnTo>
                    <a:lnTo>
                      <a:pt x="278" y="91"/>
                    </a:lnTo>
                    <a:lnTo>
                      <a:pt x="278" y="95"/>
                    </a:lnTo>
                    <a:lnTo>
                      <a:pt x="273" y="100"/>
                    </a:lnTo>
                    <a:lnTo>
                      <a:pt x="272" y="81"/>
                    </a:lnTo>
                    <a:lnTo>
                      <a:pt x="277" y="87"/>
                    </a:lnTo>
                    <a:lnTo>
                      <a:pt x="284" y="84"/>
                    </a:lnTo>
                    <a:lnTo>
                      <a:pt x="283" y="73"/>
                    </a:lnTo>
                    <a:lnTo>
                      <a:pt x="274" y="71"/>
                    </a:lnTo>
                    <a:lnTo>
                      <a:pt x="272" y="63"/>
                    </a:lnTo>
                    <a:lnTo>
                      <a:pt x="278" y="45"/>
                    </a:lnTo>
                    <a:lnTo>
                      <a:pt x="288" y="41"/>
                    </a:lnTo>
                    <a:lnTo>
                      <a:pt x="284" y="20"/>
                    </a:lnTo>
                    <a:lnTo>
                      <a:pt x="278" y="24"/>
                    </a:lnTo>
                    <a:lnTo>
                      <a:pt x="277" y="38"/>
                    </a:lnTo>
                    <a:lnTo>
                      <a:pt x="269" y="47"/>
                    </a:lnTo>
                    <a:lnTo>
                      <a:pt x="267" y="53"/>
                    </a:lnTo>
                    <a:lnTo>
                      <a:pt x="262" y="49"/>
                    </a:lnTo>
                    <a:lnTo>
                      <a:pt x="260" y="55"/>
                    </a:lnTo>
                    <a:lnTo>
                      <a:pt x="260" y="60"/>
                    </a:lnTo>
                    <a:lnTo>
                      <a:pt x="249" y="67"/>
                    </a:lnTo>
                    <a:lnTo>
                      <a:pt x="259" y="74"/>
                    </a:lnTo>
                    <a:lnTo>
                      <a:pt x="263" y="88"/>
                    </a:lnTo>
                    <a:lnTo>
                      <a:pt x="258" y="116"/>
                    </a:lnTo>
                    <a:lnTo>
                      <a:pt x="260" y="121"/>
                    </a:lnTo>
                    <a:lnTo>
                      <a:pt x="267" y="143"/>
                    </a:lnTo>
                    <a:lnTo>
                      <a:pt x="280" y="154"/>
                    </a:lnTo>
                    <a:lnTo>
                      <a:pt x="278" y="161"/>
                    </a:lnTo>
                    <a:lnTo>
                      <a:pt x="284" y="161"/>
                    </a:lnTo>
                    <a:lnTo>
                      <a:pt x="283" y="167"/>
                    </a:lnTo>
                    <a:lnTo>
                      <a:pt x="291" y="179"/>
                    </a:lnTo>
                    <a:lnTo>
                      <a:pt x="294" y="189"/>
                    </a:lnTo>
                    <a:lnTo>
                      <a:pt x="283" y="181"/>
                    </a:lnTo>
                    <a:lnTo>
                      <a:pt x="280" y="185"/>
                    </a:lnTo>
                    <a:lnTo>
                      <a:pt x="265" y="174"/>
                    </a:lnTo>
                    <a:lnTo>
                      <a:pt x="249" y="177"/>
                    </a:lnTo>
                    <a:lnTo>
                      <a:pt x="244" y="168"/>
                    </a:lnTo>
                    <a:lnTo>
                      <a:pt x="242" y="174"/>
                    </a:lnTo>
                    <a:lnTo>
                      <a:pt x="238" y="172"/>
                    </a:lnTo>
                    <a:lnTo>
                      <a:pt x="229" y="160"/>
                    </a:lnTo>
                    <a:lnTo>
                      <a:pt x="219" y="163"/>
                    </a:lnTo>
                    <a:lnTo>
                      <a:pt x="216" y="167"/>
                    </a:lnTo>
                    <a:lnTo>
                      <a:pt x="210" y="168"/>
                    </a:lnTo>
                    <a:lnTo>
                      <a:pt x="206" y="153"/>
                    </a:lnTo>
                    <a:lnTo>
                      <a:pt x="213" y="139"/>
                    </a:lnTo>
                    <a:lnTo>
                      <a:pt x="212" y="135"/>
                    </a:lnTo>
                    <a:lnTo>
                      <a:pt x="213" y="134"/>
                    </a:lnTo>
                    <a:lnTo>
                      <a:pt x="216" y="131"/>
                    </a:lnTo>
                    <a:lnTo>
                      <a:pt x="219" y="125"/>
                    </a:lnTo>
                    <a:lnTo>
                      <a:pt x="217" y="123"/>
                    </a:lnTo>
                    <a:lnTo>
                      <a:pt x="217" y="121"/>
                    </a:lnTo>
                    <a:lnTo>
                      <a:pt x="222" y="114"/>
                    </a:lnTo>
                    <a:lnTo>
                      <a:pt x="226" y="107"/>
                    </a:lnTo>
                    <a:lnTo>
                      <a:pt x="216" y="100"/>
                    </a:lnTo>
                    <a:lnTo>
                      <a:pt x="210" y="102"/>
                    </a:lnTo>
                    <a:lnTo>
                      <a:pt x="210" y="105"/>
                    </a:lnTo>
                    <a:lnTo>
                      <a:pt x="208" y="107"/>
                    </a:lnTo>
                    <a:lnTo>
                      <a:pt x="205" y="105"/>
                    </a:lnTo>
                    <a:lnTo>
                      <a:pt x="195" y="103"/>
                    </a:lnTo>
                    <a:lnTo>
                      <a:pt x="195" y="99"/>
                    </a:lnTo>
                    <a:lnTo>
                      <a:pt x="188" y="98"/>
                    </a:lnTo>
                    <a:lnTo>
                      <a:pt x="184" y="98"/>
                    </a:lnTo>
                    <a:lnTo>
                      <a:pt x="170" y="94"/>
                    </a:lnTo>
                    <a:lnTo>
                      <a:pt x="174" y="82"/>
                    </a:lnTo>
                    <a:lnTo>
                      <a:pt x="170" y="80"/>
                    </a:lnTo>
                    <a:lnTo>
                      <a:pt x="158" y="76"/>
                    </a:lnTo>
                    <a:lnTo>
                      <a:pt x="154" y="74"/>
                    </a:lnTo>
                    <a:lnTo>
                      <a:pt x="151" y="76"/>
                    </a:lnTo>
                    <a:lnTo>
                      <a:pt x="148" y="74"/>
                    </a:lnTo>
                    <a:lnTo>
                      <a:pt x="145" y="66"/>
                    </a:lnTo>
                    <a:lnTo>
                      <a:pt x="138" y="59"/>
                    </a:lnTo>
                    <a:lnTo>
                      <a:pt x="131" y="47"/>
                    </a:lnTo>
                    <a:lnTo>
                      <a:pt x="122" y="51"/>
                    </a:lnTo>
                    <a:lnTo>
                      <a:pt x="119" y="49"/>
                    </a:lnTo>
                    <a:lnTo>
                      <a:pt x="109" y="44"/>
                    </a:lnTo>
                    <a:lnTo>
                      <a:pt x="99" y="52"/>
                    </a:lnTo>
                    <a:lnTo>
                      <a:pt x="94" y="52"/>
                    </a:lnTo>
                    <a:lnTo>
                      <a:pt x="91" y="53"/>
                    </a:lnTo>
                    <a:lnTo>
                      <a:pt x="91" y="56"/>
                    </a:lnTo>
                    <a:lnTo>
                      <a:pt x="86" y="67"/>
                    </a:lnTo>
                    <a:lnTo>
                      <a:pt x="83" y="67"/>
                    </a:lnTo>
                    <a:lnTo>
                      <a:pt x="72" y="67"/>
                    </a:lnTo>
                    <a:lnTo>
                      <a:pt x="69" y="67"/>
                    </a:lnTo>
                    <a:lnTo>
                      <a:pt x="56" y="60"/>
                    </a:lnTo>
                    <a:lnTo>
                      <a:pt x="43" y="81"/>
                    </a:lnTo>
                    <a:lnTo>
                      <a:pt x="38" y="80"/>
                    </a:lnTo>
                    <a:lnTo>
                      <a:pt x="29" y="94"/>
                    </a:lnTo>
                    <a:lnTo>
                      <a:pt x="24" y="96"/>
                    </a:lnTo>
                    <a:lnTo>
                      <a:pt x="23" y="99"/>
                    </a:lnTo>
                    <a:lnTo>
                      <a:pt x="16" y="107"/>
                    </a:lnTo>
                    <a:lnTo>
                      <a:pt x="9" y="116"/>
                    </a:lnTo>
                    <a:lnTo>
                      <a:pt x="2" y="81"/>
                    </a:lnTo>
                    <a:lnTo>
                      <a:pt x="0" y="60"/>
                    </a:lnTo>
                    <a:lnTo>
                      <a:pt x="2" y="60"/>
                    </a:lnTo>
                    <a:lnTo>
                      <a:pt x="5" y="59"/>
                    </a:lnTo>
                    <a:lnTo>
                      <a:pt x="6" y="59"/>
                    </a:lnTo>
                    <a:lnTo>
                      <a:pt x="31" y="55"/>
                    </a:lnTo>
                    <a:lnTo>
                      <a:pt x="34" y="53"/>
                    </a:lnTo>
                    <a:lnTo>
                      <a:pt x="45" y="52"/>
                    </a:lnTo>
                    <a:lnTo>
                      <a:pt x="48" y="51"/>
                    </a:lnTo>
                    <a:lnTo>
                      <a:pt x="49" y="51"/>
                    </a:lnTo>
                    <a:lnTo>
                      <a:pt x="54" y="51"/>
                    </a:lnTo>
                    <a:lnTo>
                      <a:pt x="76" y="47"/>
                    </a:lnTo>
                    <a:lnTo>
                      <a:pt x="79" y="45"/>
                    </a:lnTo>
                    <a:lnTo>
                      <a:pt x="88" y="44"/>
                    </a:lnTo>
                    <a:lnTo>
                      <a:pt x="91" y="42"/>
                    </a:lnTo>
                  </a:path>
                </a:pathLst>
              </a:custGeom>
              <a:solidFill>
                <a:srgbClr val="67BD62"/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214"/>
              <p:cNvSpPr>
                <a:spLocks/>
              </p:cNvSpPr>
              <p:nvPr/>
            </p:nvSpPr>
            <p:spPr bwMode="auto">
              <a:xfrm>
                <a:off x="7771803" y="1485725"/>
                <a:ext cx="500062" cy="733425"/>
              </a:xfrm>
              <a:custGeom>
                <a:avLst/>
                <a:gdLst>
                  <a:gd name="T0" fmla="*/ 2147483647 w 317"/>
                  <a:gd name="T1" fmla="*/ 2147483647 h 499"/>
                  <a:gd name="T2" fmla="*/ 2147483647 w 317"/>
                  <a:gd name="T3" fmla="*/ 2147483647 h 499"/>
                  <a:gd name="T4" fmla="*/ 0 w 317"/>
                  <a:gd name="T5" fmla="*/ 2147483647 h 499"/>
                  <a:gd name="T6" fmla="*/ 2147483647 w 317"/>
                  <a:gd name="T7" fmla="*/ 2147483647 h 499"/>
                  <a:gd name="T8" fmla="*/ 2147483647 w 317"/>
                  <a:gd name="T9" fmla="*/ 2147483647 h 499"/>
                  <a:gd name="T10" fmla="*/ 2147483647 w 317"/>
                  <a:gd name="T11" fmla="*/ 2147483647 h 499"/>
                  <a:gd name="T12" fmla="*/ 2147483647 w 317"/>
                  <a:gd name="T13" fmla="*/ 2147483647 h 499"/>
                  <a:gd name="T14" fmla="*/ 2147483647 w 317"/>
                  <a:gd name="T15" fmla="*/ 2147483647 h 499"/>
                  <a:gd name="T16" fmla="*/ 2147483647 w 317"/>
                  <a:gd name="T17" fmla="*/ 2147483647 h 499"/>
                  <a:gd name="T18" fmla="*/ 2147483647 w 317"/>
                  <a:gd name="T19" fmla="*/ 2147483647 h 499"/>
                  <a:gd name="T20" fmla="*/ 2147483647 w 317"/>
                  <a:gd name="T21" fmla="*/ 2147483647 h 499"/>
                  <a:gd name="T22" fmla="*/ 2147483647 w 317"/>
                  <a:gd name="T23" fmla="*/ 2147483647 h 499"/>
                  <a:gd name="T24" fmla="*/ 2147483647 w 317"/>
                  <a:gd name="T25" fmla="*/ 2147483647 h 499"/>
                  <a:gd name="T26" fmla="*/ 2147483647 w 317"/>
                  <a:gd name="T27" fmla="*/ 0 h 499"/>
                  <a:gd name="T28" fmla="*/ 2147483647 w 317"/>
                  <a:gd name="T29" fmla="*/ 2147483647 h 499"/>
                  <a:gd name="T30" fmla="*/ 2147483647 w 317"/>
                  <a:gd name="T31" fmla="*/ 2147483647 h 499"/>
                  <a:gd name="T32" fmla="*/ 2147483647 w 317"/>
                  <a:gd name="T33" fmla="*/ 2147483647 h 499"/>
                  <a:gd name="T34" fmla="*/ 2147483647 w 317"/>
                  <a:gd name="T35" fmla="*/ 2147483647 h 499"/>
                  <a:gd name="T36" fmla="*/ 2147483647 w 317"/>
                  <a:gd name="T37" fmla="*/ 2147483647 h 499"/>
                  <a:gd name="T38" fmla="*/ 2147483647 w 317"/>
                  <a:gd name="T39" fmla="*/ 2147483647 h 499"/>
                  <a:gd name="T40" fmla="*/ 2147483647 w 317"/>
                  <a:gd name="T41" fmla="*/ 2147483647 h 499"/>
                  <a:gd name="T42" fmla="*/ 2147483647 w 317"/>
                  <a:gd name="T43" fmla="*/ 2147483647 h 499"/>
                  <a:gd name="T44" fmla="*/ 2147483647 w 317"/>
                  <a:gd name="T45" fmla="*/ 2147483647 h 499"/>
                  <a:gd name="T46" fmla="*/ 2147483647 w 317"/>
                  <a:gd name="T47" fmla="*/ 2147483647 h 499"/>
                  <a:gd name="T48" fmla="*/ 2147483647 w 317"/>
                  <a:gd name="T49" fmla="*/ 2147483647 h 499"/>
                  <a:gd name="T50" fmla="*/ 2147483647 w 317"/>
                  <a:gd name="T51" fmla="*/ 2147483647 h 499"/>
                  <a:gd name="T52" fmla="*/ 2147483647 w 317"/>
                  <a:gd name="T53" fmla="*/ 2147483647 h 499"/>
                  <a:gd name="T54" fmla="*/ 2147483647 w 317"/>
                  <a:gd name="T55" fmla="*/ 2147483647 h 499"/>
                  <a:gd name="T56" fmla="*/ 2147483647 w 317"/>
                  <a:gd name="T57" fmla="*/ 2147483647 h 499"/>
                  <a:gd name="T58" fmla="*/ 2147483647 w 317"/>
                  <a:gd name="T59" fmla="*/ 2147483647 h 499"/>
                  <a:gd name="T60" fmla="*/ 2147483647 w 317"/>
                  <a:gd name="T61" fmla="*/ 2147483647 h 499"/>
                  <a:gd name="T62" fmla="*/ 2147483647 w 317"/>
                  <a:gd name="T63" fmla="*/ 2147483647 h 499"/>
                  <a:gd name="T64" fmla="*/ 2147483647 w 317"/>
                  <a:gd name="T65" fmla="*/ 2147483647 h 499"/>
                  <a:gd name="T66" fmla="*/ 2147483647 w 317"/>
                  <a:gd name="T67" fmla="*/ 2147483647 h 499"/>
                  <a:gd name="T68" fmla="*/ 2147483647 w 317"/>
                  <a:gd name="T69" fmla="*/ 2147483647 h 499"/>
                  <a:gd name="T70" fmla="*/ 2147483647 w 317"/>
                  <a:gd name="T71" fmla="*/ 2147483647 h 499"/>
                  <a:gd name="T72" fmla="*/ 2147483647 w 317"/>
                  <a:gd name="T73" fmla="*/ 2147483647 h 499"/>
                  <a:gd name="T74" fmla="*/ 2147483647 w 317"/>
                  <a:gd name="T75" fmla="*/ 2147483647 h 499"/>
                  <a:gd name="T76" fmla="*/ 2147483647 w 317"/>
                  <a:gd name="T77" fmla="*/ 2147483647 h 499"/>
                  <a:gd name="T78" fmla="*/ 2147483647 w 317"/>
                  <a:gd name="T79" fmla="*/ 2147483647 h 499"/>
                  <a:gd name="T80" fmla="*/ 2147483647 w 317"/>
                  <a:gd name="T81" fmla="*/ 2147483647 h 499"/>
                  <a:gd name="T82" fmla="*/ 2147483647 w 317"/>
                  <a:gd name="T83" fmla="*/ 2147483647 h 499"/>
                  <a:gd name="T84" fmla="*/ 2147483647 w 317"/>
                  <a:gd name="T85" fmla="*/ 2147483647 h 499"/>
                  <a:gd name="T86" fmla="*/ 2147483647 w 317"/>
                  <a:gd name="T87" fmla="*/ 2147483647 h 499"/>
                  <a:gd name="T88" fmla="*/ 2147483647 w 317"/>
                  <a:gd name="T89" fmla="*/ 2147483647 h 499"/>
                  <a:gd name="T90" fmla="*/ 2147483647 w 317"/>
                  <a:gd name="T91" fmla="*/ 2147483647 h 499"/>
                  <a:gd name="T92" fmla="*/ 2147483647 w 317"/>
                  <a:gd name="T93" fmla="*/ 2147483647 h 499"/>
                  <a:gd name="T94" fmla="*/ 2147483647 w 317"/>
                  <a:gd name="T95" fmla="*/ 2147483647 h 499"/>
                  <a:gd name="T96" fmla="*/ 2147483647 w 317"/>
                  <a:gd name="T97" fmla="*/ 2147483647 h 49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17"/>
                  <a:gd name="T148" fmla="*/ 0 h 499"/>
                  <a:gd name="T149" fmla="*/ 317 w 317"/>
                  <a:gd name="T150" fmla="*/ 499 h 49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17" h="499">
                    <a:moveTo>
                      <a:pt x="48" y="427"/>
                    </a:moveTo>
                    <a:lnTo>
                      <a:pt x="41" y="406"/>
                    </a:lnTo>
                    <a:lnTo>
                      <a:pt x="33" y="379"/>
                    </a:lnTo>
                    <a:lnTo>
                      <a:pt x="31" y="375"/>
                    </a:lnTo>
                    <a:lnTo>
                      <a:pt x="16" y="326"/>
                    </a:lnTo>
                    <a:lnTo>
                      <a:pt x="0" y="280"/>
                    </a:lnTo>
                    <a:lnTo>
                      <a:pt x="0" y="275"/>
                    </a:lnTo>
                    <a:lnTo>
                      <a:pt x="2" y="265"/>
                    </a:lnTo>
                    <a:lnTo>
                      <a:pt x="16" y="272"/>
                    </a:lnTo>
                    <a:lnTo>
                      <a:pt x="16" y="268"/>
                    </a:lnTo>
                    <a:lnTo>
                      <a:pt x="18" y="251"/>
                    </a:lnTo>
                    <a:lnTo>
                      <a:pt x="29" y="251"/>
                    </a:lnTo>
                    <a:lnTo>
                      <a:pt x="22" y="229"/>
                    </a:lnTo>
                    <a:lnTo>
                      <a:pt x="26" y="222"/>
                    </a:lnTo>
                    <a:lnTo>
                      <a:pt x="36" y="210"/>
                    </a:lnTo>
                    <a:lnTo>
                      <a:pt x="41" y="187"/>
                    </a:lnTo>
                    <a:lnTo>
                      <a:pt x="34" y="182"/>
                    </a:lnTo>
                    <a:lnTo>
                      <a:pt x="34" y="168"/>
                    </a:lnTo>
                    <a:lnTo>
                      <a:pt x="31" y="155"/>
                    </a:lnTo>
                    <a:lnTo>
                      <a:pt x="40" y="133"/>
                    </a:lnTo>
                    <a:lnTo>
                      <a:pt x="38" y="116"/>
                    </a:lnTo>
                    <a:lnTo>
                      <a:pt x="36" y="104"/>
                    </a:lnTo>
                    <a:lnTo>
                      <a:pt x="69" y="9"/>
                    </a:lnTo>
                    <a:lnTo>
                      <a:pt x="85" y="23"/>
                    </a:lnTo>
                    <a:lnTo>
                      <a:pt x="92" y="27"/>
                    </a:lnTo>
                    <a:lnTo>
                      <a:pt x="119" y="18"/>
                    </a:lnTo>
                    <a:lnTo>
                      <a:pt x="134" y="1"/>
                    </a:lnTo>
                    <a:lnTo>
                      <a:pt x="141" y="0"/>
                    </a:lnTo>
                    <a:lnTo>
                      <a:pt x="167" y="9"/>
                    </a:lnTo>
                    <a:lnTo>
                      <a:pt x="174" y="16"/>
                    </a:lnTo>
                    <a:lnTo>
                      <a:pt x="181" y="18"/>
                    </a:lnTo>
                    <a:lnTo>
                      <a:pt x="225" y="161"/>
                    </a:lnTo>
                    <a:lnTo>
                      <a:pt x="250" y="165"/>
                    </a:lnTo>
                    <a:lnTo>
                      <a:pt x="253" y="161"/>
                    </a:lnTo>
                    <a:lnTo>
                      <a:pt x="264" y="198"/>
                    </a:lnTo>
                    <a:lnTo>
                      <a:pt x="277" y="208"/>
                    </a:lnTo>
                    <a:lnTo>
                      <a:pt x="279" y="207"/>
                    </a:lnTo>
                    <a:lnTo>
                      <a:pt x="279" y="201"/>
                    </a:lnTo>
                    <a:lnTo>
                      <a:pt x="293" y="204"/>
                    </a:lnTo>
                    <a:lnTo>
                      <a:pt x="309" y="221"/>
                    </a:lnTo>
                    <a:lnTo>
                      <a:pt x="316" y="232"/>
                    </a:lnTo>
                    <a:lnTo>
                      <a:pt x="302" y="258"/>
                    </a:lnTo>
                    <a:lnTo>
                      <a:pt x="299" y="258"/>
                    </a:lnTo>
                    <a:lnTo>
                      <a:pt x="300" y="261"/>
                    </a:lnTo>
                    <a:lnTo>
                      <a:pt x="296" y="260"/>
                    </a:lnTo>
                    <a:lnTo>
                      <a:pt x="291" y="261"/>
                    </a:lnTo>
                    <a:lnTo>
                      <a:pt x="292" y="264"/>
                    </a:lnTo>
                    <a:lnTo>
                      <a:pt x="284" y="271"/>
                    </a:lnTo>
                    <a:lnTo>
                      <a:pt x="285" y="278"/>
                    </a:lnTo>
                    <a:lnTo>
                      <a:pt x="279" y="286"/>
                    </a:lnTo>
                    <a:lnTo>
                      <a:pt x="278" y="280"/>
                    </a:lnTo>
                    <a:lnTo>
                      <a:pt x="263" y="285"/>
                    </a:lnTo>
                    <a:lnTo>
                      <a:pt x="261" y="294"/>
                    </a:lnTo>
                    <a:lnTo>
                      <a:pt x="256" y="297"/>
                    </a:lnTo>
                    <a:lnTo>
                      <a:pt x="252" y="300"/>
                    </a:lnTo>
                    <a:lnTo>
                      <a:pt x="252" y="307"/>
                    </a:lnTo>
                    <a:lnTo>
                      <a:pt x="238" y="321"/>
                    </a:lnTo>
                    <a:lnTo>
                      <a:pt x="227" y="322"/>
                    </a:lnTo>
                    <a:lnTo>
                      <a:pt x="214" y="308"/>
                    </a:lnTo>
                    <a:lnTo>
                      <a:pt x="217" y="318"/>
                    </a:lnTo>
                    <a:lnTo>
                      <a:pt x="209" y="343"/>
                    </a:lnTo>
                    <a:lnTo>
                      <a:pt x="194" y="326"/>
                    </a:lnTo>
                    <a:lnTo>
                      <a:pt x="191" y="306"/>
                    </a:lnTo>
                    <a:lnTo>
                      <a:pt x="189" y="306"/>
                    </a:lnTo>
                    <a:lnTo>
                      <a:pt x="187" y="315"/>
                    </a:lnTo>
                    <a:lnTo>
                      <a:pt x="181" y="322"/>
                    </a:lnTo>
                    <a:lnTo>
                      <a:pt x="181" y="336"/>
                    </a:lnTo>
                    <a:lnTo>
                      <a:pt x="181" y="351"/>
                    </a:lnTo>
                    <a:lnTo>
                      <a:pt x="187" y="364"/>
                    </a:lnTo>
                    <a:lnTo>
                      <a:pt x="170" y="382"/>
                    </a:lnTo>
                    <a:lnTo>
                      <a:pt x="164" y="382"/>
                    </a:lnTo>
                    <a:lnTo>
                      <a:pt x="158" y="386"/>
                    </a:lnTo>
                    <a:lnTo>
                      <a:pt x="156" y="390"/>
                    </a:lnTo>
                    <a:lnTo>
                      <a:pt x="149" y="396"/>
                    </a:lnTo>
                    <a:lnTo>
                      <a:pt x="144" y="396"/>
                    </a:lnTo>
                    <a:lnTo>
                      <a:pt x="141" y="406"/>
                    </a:lnTo>
                    <a:lnTo>
                      <a:pt x="137" y="413"/>
                    </a:lnTo>
                    <a:lnTo>
                      <a:pt x="131" y="407"/>
                    </a:lnTo>
                    <a:lnTo>
                      <a:pt x="128" y="407"/>
                    </a:lnTo>
                    <a:lnTo>
                      <a:pt x="124" y="414"/>
                    </a:lnTo>
                    <a:lnTo>
                      <a:pt x="115" y="420"/>
                    </a:lnTo>
                    <a:lnTo>
                      <a:pt x="110" y="428"/>
                    </a:lnTo>
                    <a:lnTo>
                      <a:pt x="113" y="434"/>
                    </a:lnTo>
                    <a:lnTo>
                      <a:pt x="112" y="438"/>
                    </a:lnTo>
                    <a:lnTo>
                      <a:pt x="109" y="436"/>
                    </a:lnTo>
                    <a:lnTo>
                      <a:pt x="102" y="440"/>
                    </a:lnTo>
                    <a:lnTo>
                      <a:pt x="101" y="445"/>
                    </a:lnTo>
                    <a:lnTo>
                      <a:pt x="102" y="447"/>
                    </a:lnTo>
                    <a:lnTo>
                      <a:pt x="106" y="447"/>
                    </a:lnTo>
                    <a:lnTo>
                      <a:pt x="92" y="475"/>
                    </a:lnTo>
                    <a:lnTo>
                      <a:pt x="95" y="484"/>
                    </a:lnTo>
                    <a:lnTo>
                      <a:pt x="90" y="498"/>
                    </a:lnTo>
                    <a:lnTo>
                      <a:pt x="85" y="496"/>
                    </a:lnTo>
                    <a:lnTo>
                      <a:pt x="79" y="493"/>
                    </a:lnTo>
                    <a:lnTo>
                      <a:pt x="74" y="481"/>
                    </a:lnTo>
                    <a:lnTo>
                      <a:pt x="62" y="472"/>
                    </a:lnTo>
                    <a:lnTo>
                      <a:pt x="56" y="453"/>
                    </a:lnTo>
                    <a:lnTo>
                      <a:pt x="48" y="431"/>
                    </a:lnTo>
                    <a:lnTo>
                      <a:pt x="48" y="427"/>
                    </a:lnTo>
                  </a:path>
                </a:pathLst>
              </a:custGeom>
              <a:solidFill>
                <a:srgbClr val="67BD62"/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215"/>
              <p:cNvSpPr>
                <a:spLocks/>
              </p:cNvSpPr>
              <p:nvPr/>
            </p:nvSpPr>
            <p:spPr bwMode="auto">
              <a:xfrm>
                <a:off x="7687665" y="1882600"/>
                <a:ext cx="223838" cy="439738"/>
              </a:xfrm>
              <a:custGeom>
                <a:avLst/>
                <a:gdLst>
                  <a:gd name="T0" fmla="*/ 2147483647 w 142"/>
                  <a:gd name="T1" fmla="*/ 2147483647 h 299"/>
                  <a:gd name="T2" fmla="*/ 2147483647 w 142"/>
                  <a:gd name="T3" fmla="*/ 2147483647 h 299"/>
                  <a:gd name="T4" fmla="*/ 2147483647 w 142"/>
                  <a:gd name="T5" fmla="*/ 2147483647 h 299"/>
                  <a:gd name="T6" fmla="*/ 2147483647 w 142"/>
                  <a:gd name="T7" fmla="*/ 2147483647 h 299"/>
                  <a:gd name="T8" fmla="*/ 2147483647 w 142"/>
                  <a:gd name="T9" fmla="*/ 2147483647 h 299"/>
                  <a:gd name="T10" fmla="*/ 2147483647 w 142"/>
                  <a:gd name="T11" fmla="*/ 2147483647 h 299"/>
                  <a:gd name="T12" fmla="*/ 2147483647 w 142"/>
                  <a:gd name="T13" fmla="*/ 2147483647 h 299"/>
                  <a:gd name="T14" fmla="*/ 2147483647 w 142"/>
                  <a:gd name="T15" fmla="*/ 2147483647 h 299"/>
                  <a:gd name="T16" fmla="*/ 2147483647 w 142"/>
                  <a:gd name="T17" fmla="*/ 2147483647 h 299"/>
                  <a:gd name="T18" fmla="*/ 2147483647 w 142"/>
                  <a:gd name="T19" fmla="*/ 2147483647 h 299"/>
                  <a:gd name="T20" fmla="*/ 2147483647 w 142"/>
                  <a:gd name="T21" fmla="*/ 2147483647 h 299"/>
                  <a:gd name="T22" fmla="*/ 2147483647 w 142"/>
                  <a:gd name="T23" fmla="*/ 2147483647 h 299"/>
                  <a:gd name="T24" fmla="*/ 2147483647 w 142"/>
                  <a:gd name="T25" fmla="*/ 2147483647 h 299"/>
                  <a:gd name="T26" fmla="*/ 2147483647 w 142"/>
                  <a:gd name="T27" fmla="*/ 2147483647 h 299"/>
                  <a:gd name="T28" fmla="*/ 2147483647 w 142"/>
                  <a:gd name="T29" fmla="*/ 2147483647 h 299"/>
                  <a:gd name="T30" fmla="*/ 2147483647 w 142"/>
                  <a:gd name="T31" fmla="*/ 2147483647 h 299"/>
                  <a:gd name="T32" fmla="*/ 2147483647 w 142"/>
                  <a:gd name="T33" fmla="*/ 2147483647 h 299"/>
                  <a:gd name="T34" fmla="*/ 2147483647 w 142"/>
                  <a:gd name="T35" fmla="*/ 2147483647 h 299"/>
                  <a:gd name="T36" fmla="*/ 2147483647 w 142"/>
                  <a:gd name="T37" fmla="*/ 2147483647 h 299"/>
                  <a:gd name="T38" fmla="*/ 2147483647 w 142"/>
                  <a:gd name="T39" fmla="*/ 2147483647 h 299"/>
                  <a:gd name="T40" fmla="*/ 2147483647 w 142"/>
                  <a:gd name="T41" fmla="*/ 0 h 299"/>
                  <a:gd name="T42" fmla="*/ 2147483647 w 142"/>
                  <a:gd name="T43" fmla="*/ 2147483647 h 299"/>
                  <a:gd name="T44" fmla="*/ 2147483647 w 142"/>
                  <a:gd name="T45" fmla="*/ 2147483647 h 299"/>
                  <a:gd name="T46" fmla="*/ 2147483647 w 142"/>
                  <a:gd name="T47" fmla="*/ 2147483647 h 299"/>
                  <a:gd name="T48" fmla="*/ 2147483647 w 142"/>
                  <a:gd name="T49" fmla="*/ 2147483647 h 299"/>
                  <a:gd name="T50" fmla="*/ 2147483647 w 142"/>
                  <a:gd name="T51" fmla="*/ 2147483647 h 299"/>
                  <a:gd name="T52" fmla="*/ 2147483647 w 142"/>
                  <a:gd name="T53" fmla="*/ 2147483647 h 299"/>
                  <a:gd name="T54" fmla="*/ 2147483647 w 142"/>
                  <a:gd name="T55" fmla="*/ 2147483647 h 299"/>
                  <a:gd name="T56" fmla="*/ 2147483647 w 142"/>
                  <a:gd name="T57" fmla="*/ 2147483647 h 299"/>
                  <a:gd name="T58" fmla="*/ 2147483647 w 142"/>
                  <a:gd name="T59" fmla="*/ 2147483647 h 299"/>
                  <a:gd name="T60" fmla="*/ 2147483647 w 142"/>
                  <a:gd name="T61" fmla="*/ 2147483647 h 299"/>
                  <a:gd name="T62" fmla="*/ 2147483647 w 142"/>
                  <a:gd name="T63" fmla="*/ 2147483647 h 299"/>
                  <a:gd name="T64" fmla="*/ 2147483647 w 142"/>
                  <a:gd name="T65" fmla="*/ 2147483647 h 299"/>
                  <a:gd name="T66" fmla="*/ 2147483647 w 142"/>
                  <a:gd name="T67" fmla="*/ 2147483647 h 299"/>
                  <a:gd name="T68" fmla="*/ 2147483647 w 142"/>
                  <a:gd name="T69" fmla="*/ 2147483647 h 299"/>
                  <a:gd name="T70" fmla="*/ 2147483647 w 142"/>
                  <a:gd name="T71" fmla="*/ 2147483647 h 299"/>
                  <a:gd name="T72" fmla="*/ 2147483647 w 142"/>
                  <a:gd name="T73" fmla="*/ 2147483647 h 299"/>
                  <a:gd name="T74" fmla="*/ 2147483647 w 142"/>
                  <a:gd name="T75" fmla="*/ 2147483647 h 299"/>
                  <a:gd name="T76" fmla="*/ 2147483647 w 142"/>
                  <a:gd name="T77" fmla="*/ 2147483647 h 299"/>
                  <a:gd name="T78" fmla="*/ 2147483647 w 142"/>
                  <a:gd name="T79" fmla="*/ 2147483647 h 299"/>
                  <a:gd name="T80" fmla="*/ 2147483647 w 142"/>
                  <a:gd name="T81" fmla="*/ 2147483647 h 299"/>
                  <a:gd name="T82" fmla="*/ 2147483647 w 142"/>
                  <a:gd name="T83" fmla="*/ 2147483647 h 299"/>
                  <a:gd name="T84" fmla="*/ 2147483647 w 142"/>
                  <a:gd name="T85" fmla="*/ 2147483647 h 299"/>
                  <a:gd name="T86" fmla="*/ 2147483647 w 142"/>
                  <a:gd name="T87" fmla="*/ 2147483647 h 299"/>
                  <a:gd name="T88" fmla="*/ 2147483647 w 142"/>
                  <a:gd name="T89" fmla="*/ 2147483647 h 299"/>
                  <a:gd name="T90" fmla="*/ 2147483647 w 142"/>
                  <a:gd name="T91" fmla="*/ 2147483647 h 299"/>
                  <a:gd name="T92" fmla="*/ 2147483647 w 142"/>
                  <a:gd name="T93" fmla="*/ 2147483647 h 299"/>
                  <a:gd name="T94" fmla="*/ 2147483647 w 142"/>
                  <a:gd name="T95" fmla="*/ 2147483647 h 299"/>
                  <a:gd name="T96" fmla="*/ 2147483647 w 142"/>
                  <a:gd name="T97" fmla="*/ 2147483647 h 299"/>
                  <a:gd name="T98" fmla="*/ 2147483647 w 142"/>
                  <a:gd name="T99" fmla="*/ 2147483647 h 299"/>
                  <a:gd name="T100" fmla="*/ 2147483647 w 142"/>
                  <a:gd name="T101" fmla="*/ 2147483647 h 299"/>
                  <a:gd name="T102" fmla="*/ 2147483647 w 142"/>
                  <a:gd name="T103" fmla="*/ 2147483647 h 299"/>
                  <a:gd name="T104" fmla="*/ 2147483647 w 142"/>
                  <a:gd name="T105" fmla="*/ 2147483647 h 299"/>
                  <a:gd name="T106" fmla="*/ 2147483647 w 142"/>
                  <a:gd name="T107" fmla="*/ 2147483647 h 299"/>
                  <a:gd name="T108" fmla="*/ 2147483647 w 142"/>
                  <a:gd name="T109" fmla="*/ 2147483647 h 299"/>
                  <a:gd name="T110" fmla="*/ 2147483647 w 142"/>
                  <a:gd name="T111" fmla="*/ 2147483647 h 299"/>
                  <a:gd name="T112" fmla="*/ 2147483647 w 142"/>
                  <a:gd name="T113" fmla="*/ 2147483647 h 299"/>
                  <a:gd name="T114" fmla="*/ 0 w 142"/>
                  <a:gd name="T115" fmla="*/ 2147483647 h 299"/>
                  <a:gd name="T116" fmla="*/ 2147483647 w 142"/>
                  <a:gd name="T117" fmla="*/ 2147483647 h 29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42"/>
                  <a:gd name="T178" fmla="*/ 0 h 299"/>
                  <a:gd name="T179" fmla="*/ 142 w 142"/>
                  <a:gd name="T180" fmla="*/ 299 h 29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42" h="299">
                    <a:moveTo>
                      <a:pt x="2" y="203"/>
                    </a:moveTo>
                    <a:lnTo>
                      <a:pt x="1" y="200"/>
                    </a:lnTo>
                    <a:lnTo>
                      <a:pt x="4" y="186"/>
                    </a:lnTo>
                    <a:lnTo>
                      <a:pt x="8" y="182"/>
                    </a:lnTo>
                    <a:lnTo>
                      <a:pt x="8" y="157"/>
                    </a:lnTo>
                    <a:lnTo>
                      <a:pt x="11" y="142"/>
                    </a:lnTo>
                    <a:lnTo>
                      <a:pt x="8" y="139"/>
                    </a:lnTo>
                    <a:lnTo>
                      <a:pt x="5" y="129"/>
                    </a:lnTo>
                    <a:lnTo>
                      <a:pt x="8" y="119"/>
                    </a:lnTo>
                    <a:lnTo>
                      <a:pt x="19" y="114"/>
                    </a:lnTo>
                    <a:lnTo>
                      <a:pt x="20" y="111"/>
                    </a:lnTo>
                    <a:lnTo>
                      <a:pt x="23" y="107"/>
                    </a:lnTo>
                    <a:lnTo>
                      <a:pt x="34" y="93"/>
                    </a:lnTo>
                    <a:lnTo>
                      <a:pt x="23" y="68"/>
                    </a:lnTo>
                    <a:lnTo>
                      <a:pt x="29" y="48"/>
                    </a:lnTo>
                    <a:lnTo>
                      <a:pt x="24" y="37"/>
                    </a:lnTo>
                    <a:lnTo>
                      <a:pt x="23" y="13"/>
                    </a:lnTo>
                    <a:lnTo>
                      <a:pt x="37" y="6"/>
                    </a:lnTo>
                    <a:lnTo>
                      <a:pt x="40" y="8"/>
                    </a:lnTo>
                    <a:lnTo>
                      <a:pt x="47" y="6"/>
                    </a:lnTo>
                    <a:lnTo>
                      <a:pt x="47" y="0"/>
                    </a:lnTo>
                    <a:lnTo>
                      <a:pt x="51" y="4"/>
                    </a:lnTo>
                    <a:lnTo>
                      <a:pt x="51" y="9"/>
                    </a:lnTo>
                    <a:lnTo>
                      <a:pt x="67" y="55"/>
                    </a:lnTo>
                    <a:lnTo>
                      <a:pt x="82" y="104"/>
                    </a:lnTo>
                    <a:lnTo>
                      <a:pt x="84" y="108"/>
                    </a:lnTo>
                    <a:lnTo>
                      <a:pt x="92" y="135"/>
                    </a:lnTo>
                    <a:lnTo>
                      <a:pt x="99" y="155"/>
                    </a:lnTo>
                    <a:lnTo>
                      <a:pt x="99" y="160"/>
                    </a:lnTo>
                    <a:lnTo>
                      <a:pt x="107" y="182"/>
                    </a:lnTo>
                    <a:lnTo>
                      <a:pt x="113" y="201"/>
                    </a:lnTo>
                    <a:lnTo>
                      <a:pt x="125" y="210"/>
                    </a:lnTo>
                    <a:lnTo>
                      <a:pt x="129" y="222"/>
                    </a:lnTo>
                    <a:lnTo>
                      <a:pt x="136" y="225"/>
                    </a:lnTo>
                    <a:lnTo>
                      <a:pt x="141" y="226"/>
                    </a:lnTo>
                    <a:lnTo>
                      <a:pt x="138" y="243"/>
                    </a:lnTo>
                    <a:lnTo>
                      <a:pt x="138" y="249"/>
                    </a:lnTo>
                    <a:lnTo>
                      <a:pt x="121" y="254"/>
                    </a:lnTo>
                    <a:lnTo>
                      <a:pt x="120" y="260"/>
                    </a:lnTo>
                    <a:lnTo>
                      <a:pt x="109" y="271"/>
                    </a:lnTo>
                    <a:lnTo>
                      <a:pt x="109" y="272"/>
                    </a:lnTo>
                    <a:lnTo>
                      <a:pt x="107" y="272"/>
                    </a:lnTo>
                    <a:lnTo>
                      <a:pt x="106" y="277"/>
                    </a:lnTo>
                    <a:lnTo>
                      <a:pt x="59" y="288"/>
                    </a:lnTo>
                    <a:lnTo>
                      <a:pt x="58" y="288"/>
                    </a:lnTo>
                    <a:lnTo>
                      <a:pt x="55" y="289"/>
                    </a:lnTo>
                    <a:lnTo>
                      <a:pt x="47" y="291"/>
                    </a:lnTo>
                    <a:lnTo>
                      <a:pt x="30" y="293"/>
                    </a:lnTo>
                    <a:lnTo>
                      <a:pt x="24" y="296"/>
                    </a:lnTo>
                    <a:lnTo>
                      <a:pt x="23" y="296"/>
                    </a:lnTo>
                    <a:lnTo>
                      <a:pt x="16" y="298"/>
                    </a:lnTo>
                    <a:lnTo>
                      <a:pt x="5" y="275"/>
                    </a:lnTo>
                    <a:lnTo>
                      <a:pt x="8" y="268"/>
                    </a:lnTo>
                    <a:lnTo>
                      <a:pt x="5" y="250"/>
                    </a:lnTo>
                    <a:lnTo>
                      <a:pt x="5" y="243"/>
                    </a:lnTo>
                    <a:lnTo>
                      <a:pt x="1" y="215"/>
                    </a:lnTo>
                    <a:lnTo>
                      <a:pt x="0" y="206"/>
                    </a:lnTo>
                    <a:lnTo>
                      <a:pt x="2" y="203"/>
                    </a:lnTo>
                  </a:path>
                </a:pathLst>
              </a:custGeom>
              <a:solidFill>
                <a:srgbClr val="67BD62"/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216"/>
              <p:cNvSpPr>
                <a:spLocks/>
              </p:cNvSpPr>
              <p:nvPr/>
            </p:nvSpPr>
            <p:spPr bwMode="auto">
              <a:xfrm>
                <a:off x="7454303" y="2598563"/>
                <a:ext cx="182562" cy="388937"/>
              </a:xfrm>
              <a:custGeom>
                <a:avLst/>
                <a:gdLst>
                  <a:gd name="T0" fmla="*/ 2147483647 w 115"/>
                  <a:gd name="T1" fmla="*/ 2147483647 h 265"/>
                  <a:gd name="T2" fmla="*/ 2147483647 w 115"/>
                  <a:gd name="T3" fmla="*/ 2147483647 h 265"/>
                  <a:gd name="T4" fmla="*/ 2147483647 w 115"/>
                  <a:gd name="T5" fmla="*/ 2147483647 h 265"/>
                  <a:gd name="T6" fmla="*/ 2147483647 w 115"/>
                  <a:gd name="T7" fmla="*/ 2147483647 h 265"/>
                  <a:gd name="T8" fmla="*/ 2147483647 w 115"/>
                  <a:gd name="T9" fmla="*/ 2147483647 h 265"/>
                  <a:gd name="T10" fmla="*/ 2147483647 w 115"/>
                  <a:gd name="T11" fmla="*/ 2147483647 h 265"/>
                  <a:gd name="T12" fmla="*/ 2147483647 w 115"/>
                  <a:gd name="T13" fmla="*/ 2147483647 h 265"/>
                  <a:gd name="T14" fmla="*/ 2147483647 w 115"/>
                  <a:gd name="T15" fmla="*/ 2147483647 h 265"/>
                  <a:gd name="T16" fmla="*/ 2147483647 w 115"/>
                  <a:gd name="T17" fmla="*/ 2147483647 h 265"/>
                  <a:gd name="T18" fmla="*/ 2147483647 w 115"/>
                  <a:gd name="T19" fmla="*/ 2147483647 h 265"/>
                  <a:gd name="T20" fmla="*/ 2147483647 w 115"/>
                  <a:gd name="T21" fmla="*/ 2147483647 h 265"/>
                  <a:gd name="T22" fmla="*/ 2147483647 w 115"/>
                  <a:gd name="T23" fmla="*/ 2147483647 h 265"/>
                  <a:gd name="T24" fmla="*/ 2147483647 w 115"/>
                  <a:gd name="T25" fmla="*/ 2147483647 h 265"/>
                  <a:gd name="T26" fmla="*/ 2147483647 w 115"/>
                  <a:gd name="T27" fmla="*/ 2147483647 h 265"/>
                  <a:gd name="T28" fmla="*/ 2147483647 w 115"/>
                  <a:gd name="T29" fmla="*/ 2147483647 h 265"/>
                  <a:gd name="T30" fmla="*/ 2147483647 w 115"/>
                  <a:gd name="T31" fmla="*/ 2147483647 h 265"/>
                  <a:gd name="T32" fmla="*/ 2147483647 w 115"/>
                  <a:gd name="T33" fmla="*/ 2147483647 h 265"/>
                  <a:gd name="T34" fmla="*/ 2147483647 w 115"/>
                  <a:gd name="T35" fmla="*/ 2147483647 h 265"/>
                  <a:gd name="T36" fmla="*/ 2147483647 w 115"/>
                  <a:gd name="T37" fmla="*/ 2147483647 h 265"/>
                  <a:gd name="T38" fmla="*/ 2147483647 w 115"/>
                  <a:gd name="T39" fmla="*/ 2147483647 h 265"/>
                  <a:gd name="T40" fmla="*/ 2147483647 w 115"/>
                  <a:gd name="T41" fmla="*/ 0 h 265"/>
                  <a:gd name="T42" fmla="*/ 2147483647 w 115"/>
                  <a:gd name="T43" fmla="*/ 2147483647 h 265"/>
                  <a:gd name="T44" fmla="*/ 2147483647 w 115"/>
                  <a:gd name="T45" fmla="*/ 2147483647 h 265"/>
                  <a:gd name="T46" fmla="*/ 2147483647 w 115"/>
                  <a:gd name="T47" fmla="*/ 2147483647 h 265"/>
                  <a:gd name="T48" fmla="*/ 2147483647 w 115"/>
                  <a:gd name="T49" fmla="*/ 2147483647 h 265"/>
                  <a:gd name="T50" fmla="*/ 2147483647 w 115"/>
                  <a:gd name="T51" fmla="*/ 2147483647 h 265"/>
                  <a:gd name="T52" fmla="*/ 2147483647 w 115"/>
                  <a:gd name="T53" fmla="*/ 2147483647 h 265"/>
                  <a:gd name="T54" fmla="*/ 2147483647 w 115"/>
                  <a:gd name="T55" fmla="*/ 2147483647 h 265"/>
                  <a:gd name="T56" fmla="*/ 2147483647 w 115"/>
                  <a:gd name="T57" fmla="*/ 2147483647 h 265"/>
                  <a:gd name="T58" fmla="*/ 2147483647 w 115"/>
                  <a:gd name="T59" fmla="*/ 2147483647 h 265"/>
                  <a:gd name="T60" fmla="*/ 2147483647 w 115"/>
                  <a:gd name="T61" fmla="*/ 2147483647 h 265"/>
                  <a:gd name="T62" fmla="*/ 2147483647 w 115"/>
                  <a:gd name="T63" fmla="*/ 2147483647 h 265"/>
                  <a:gd name="T64" fmla="*/ 2147483647 w 115"/>
                  <a:gd name="T65" fmla="*/ 2147483647 h 265"/>
                  <a:gd name="T66" fmla="*/ 2147483647 w 115"/>
                  <a:gd name="T67" fmla="*/ 2147483647 h 265"/>
                  <a:gd name="T68" fmla="*/ 2147483647 w 115"/>
                  <a:gd name="T69" fmla="*/ 2147483647 h 265"/>
                  <a:gd name="T70" fmla="*/ 2147483647 w 115"/>
                  <a:gd name="T71" fmla="*/ 2147483647 h 265"/>
                  <a:gd name="T72" fmla="*/ 2147483647 w 115"/>
                  <a:gd name="T73" fmla="*/ 2147483647 h 265"/>
                  <a:gd name="T74" fmla="*/ 2147483647 w 115"/>
                  <a:gd name="T75" fmla="*/ 2147483647 h 265"/>
                  <a:gd name="T76" fmla="*/ 2147483647 w 115"/>
                  <a:gd name="T77" fmla="*/ 2147483647 h 265"/>
                  <a:gd name="T78" fmla="*/ 2147483647 w 115"/>
                  <a:gd name="T79" fmla="*/ 2147483647 h 265"/>
                  <a:gd name="T80" fmla="*/ 2147483647 w 115"/>
                  <a:gd name="T81" fmla="*/ 2147483647 h 265"/>
                  <a:gd name="T82" fmla="*/ 2147483647 w 115"/>
                  <a:gd name="T83" fmla="*/ 2147483647 h 265"/>
                  <a:gd name="T84" fmla="*/ 2147483647 w 115"/>
                  <a:gd name="T85" fmla="*/ 2147483647 h 265"/>
                  <a:gd name="T86" fmla="*/ 2147483647 w 115"/>
                  <a:gd name="T87" fmla="*/ 2147483647 h 265"/>
                  <a:gd name="T88" fmla="*/ 2147483647 w 115"/>
                  <a:gd name="T89" fmla="*/ 2147483647 h 265"/>
                  <a:gd name="T90" fmla="*/ 2147483647 w 115"/>
                  <a:gd name="T91" fmla="*/ 2147483647 h 265"/>
                  <a:gd name="T92" fmla="*/ 2147483647 w 115"/>
                  <a:gd name="T93" fmla="*/ 2147483647 h 265"/>
                  <a:gd name="T94" fmla="*/ 2147483647 w 115"/>
                  <a:gd name="T95" fmla="*/ 2147483647 h 26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15"/>
                  <a:gd name="T145" fmla="*/ 0 h 265"/>
                  <a:gd name="T146" fmla="*/ 115 w 115"/>
                  <a:gd name="T147" fmla="*/ 265 h 26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15" h="265">
                    <a:moveTo>
                      <a:pt x="101" y="191"/>
                    </a:moveTo>
                    <a:lnTo>
                      <a:pt x="104" y="189"/>
                    </a:lnTo>
                    <a:lnTo>
                      <a:pt x="114" y="157"/>
                    </a:lnTo>
                    <a:lnTo>
                      <a:pt x="111" y="121"/>
                    </a:lnTo>
                    <a:lnTo>
                      <a:pt x="108" y="90"/>
                    </a:lnTo>
                    <a:lnTo>
                      <a:pt x="104" y="81"/>
                    </a:lnTo>
                    <a:lnTo>
                      <a:pt x="104" y="85"/>
                    </a:lnTo>
                    <a:lnTo>
                      <a:pt x="88" y="86"/>
                    </a:lnTo>
                    <a:lnTo>
                      <a:pt x="87" y="88"/>
                    </a:lnTo>
                    <a:lnTo>
                      <a:pt x="83" y="86"/>
                    </a:lnTo>
                    <a:lnTo>
                      <a:pt x="82" y="83"/>
                    </a:lnTo>
                    <a:lnTo>
                      <a:pt x="82" y="81"/>
                    </a:lnTo>
                    <a:lnTo>
                      <a:pt x="82" y="78"/>
                    </a:lnTo>
                    <a:lnTo>
                      <a:pt x="84" y="72"/>
                    </a:lnTo>
                    <a:lnTo>
                      <a:pt x="83" y="69"/>
                    </a:lnTo>
                    <a:lnTo>
                      <a:pt x="83" y="67"/>
                    </a:lnTo>
                    <a:lnTo>
                      <a:pt x="86" y="65"/>
                    </a:lnTo>
                    <a:lnTo>
                      <a:pt x="87" y="65"/>
                    </a:lnTo>
                    <a:lnTo>
                      <a:pt x="91" y="62"/>
                    </a:lnTo>
                    <a:lnTo>
                      <a:pt x="94" y="62"/>
                    </a:lnTo>
                    <a:lnTo>
                      <a:pt x="94" y="58"/>
                    </a:lnTo>
                    <a:lnTo>
                      <a:pt x="94" y="55"/>
                    </a:lnTo>
                    <a:lnTo>
                      <a:pt x="94" y="50"/>
                    </a:lnTo>
                    <a:lnTo>
                      <a:pt x="95" y="46"/>
                    </a:lnTo>
                    <a:lnTo>
                      <a:pt x="97" y="36"/>
                    </a:lnTo>
                    <a:lnTo>
                      <a:pt x="98" y="36"/>
                    </a:lnTo>
                    <a:lnTo>
                      <a:pt x="98" y="34"/>
                    </a:lnTo>
                    <a:lnTo>
                      <a:pt x="98" y="32"/>
                    </a:lnTo>
                    <a:lnTo>
                      <a:pt x="98" y="25"/>
                    </a:lnTo>
                    <a:lnTo>
                      <a:pt x="98" y="23"/>
                    </a:lnTo>
                    <a:lnTo>
                      <a:pt x="98" y="22"/>
                    </a:lnTo>
                    <a:lnTo>
                      <a:pt x="97" y="22"/>
                    </a:lnTo>
                    <a:lnTo>
                      <a:pt x="76" y="16"/>
                    </a:lnTo>
                    <a:lnTo>
                      <a:pt x="69" y="15"/>
                    </a:lnTo>
                    <a:lnTo>
                      <a:pt x="68" y="13"/>
                    </a:lnTo>
                    <a:lnTo>
                      <a:pt x="65" y="12"/>
                    </a:lnTo>
                    <a:lnTo>
                      <a:pt x="58" y="11"/>
                    </a:lnTo>
                    <a:lnTo>
                      <a:pt x="55" y="9"/>
                    </a:lnTo>
                    <a:lnTo>
                      <a:pt x="47" y="6"/>
                    </a:lnTo>
                    <a:lnTo>
                      <a:pt x="38" y="4"/>
                    </a:lnTo>
                    <a:lnTo>
                      <a:pt x="26" y="0"/>
                    </a:lnTo>
                    <a:lnTo>
                      <a:pt x="22" y="1"/>
                    </a:lnTo>
                    <a:lnTo>
                      <a:pt x="15" y="13"/>
                    </a:lnTo>
                    <a:lnTo>
                      <a:pt x="15" y="22"/>
                    </a:lnTo>
                    <a:lnTo>
                      <a:pt x="8" y="33"/>
                    </a:lnTo>
                    <a:lnTo>
                      <a:pt x="11" y="32"/>
                    </a:lnTo>
                    <a:lnTo>
                      <a:pt x="8" y="36"/>
                    </a:lnTo>
                    <a:lnTo>
                      <a:pt x="1" y="47"/>
                    </a:lnTo>
                    <a:lnTo>
                      <a:pt x="1" y="48"/>
                    </a:lnTo>
                    <a:lnTo>
                      <a:pt x="9" y="57"/>
                    </a:lnTo>
                    <a:lnTo>
                      <a:pt x="1" y="74"/>
                    </a:lnTo>
                    <a:lnTo>
                      <a:pt x="4" y="89"/>
                    </a:lnTo>
                    <a:lnTo>
                      <a:pt x="5" y="89"/>
                    </a:lnTo>
                    <a:lnTo>
                      <a:pt x="5" y="90"/>
                    </a:lnTo>
                    <a:lnTo>
                      <a:pt x="11" y="90"/>
                    </a:lnTo>
                    <a:lnTo>
                      <a:pt x="29" y="108"/>
                    </a:lnTo>
                    <a:lnTo>
                      <a:pt x="31" y="113"/>
                    </a:lnTo>
                    <a:lnTo>
                      <a:pt x="37" y="115"/>
                    </a:lnTo>
                    <a:lnTo>
                      <a:pt x="41" y="120"/>
                    </a:lnTo>
                    <a:lnTo>
                      <a:pt x="52" y="129"/>
                    </a:lnTo>
                    <a:lnTo>
                      <a:pt x="47" y="134"/>
                    </a:lnTo>
                    <a:lnTo>
                      <a:pt x="44" y="139"/>
                    </a:lnTo>
                    <a:lnTo>
                      <a:pt x="36" y="145"/>
                    </a:lnTo>
                    <a:lnTo>
                      <a:pt x="34" y="146"/>
                    </a:lnTo>
                    <a:lnTo>
                      <a:pt x="30" y="150"/>
                    </a:lnTo>
                    <a:lnTo>
                      <a:pt x="30" y="152"/>
                    </a:lnTo>
                    <a:lnTo>
                      <a:pt x="26" y="156"/>
                    </a:lnTo>
                    <a:lnTo>
                      <a:pt x="27" y="163"/>
                    </a:lnTo>
                    <a:lnTo>
                      <a:pt x="27" y="164"/>
                    </a:lnTo>
                    <a:lnTo>
                      <a:pt x="22" y="167"/>
                    </a:lnTo>
                    <a:lnTo>
                      <a:pt x="22" y="169"/>
                    </a:lnTo>
                    <a:lnTo>
                      <a:pt x="19" y="170"/>
                    </a:lnTo>
                    <a:lnTo>
                      <a:pt x="9" y="176"/>
                    </a:lnTo>
                    <a:lnTo>
                      <a:pt x="6" y="178"/>
                    </a:lnTo>
                    <a:lnTo>
                      <a:pt x="5" y="181"/>
                    </a:lnTo>
                    <a:lnTo>
                      <a:pt x="2" y="191"/>
                    </a:lnTo>
                    <a:lnTo>
                      <a:pt x="0" y="201"/>
                    </a:lnTo>
                    <a:lnTo>
                      <a:pt x="1" y="203"/>
                    </a:lnTo>
                    <a:lnTo>
                      <a:pt x="4" y="215"/>
                    </a:lnTo>
                    <a:lnTo>
                      <a:pt x="18" y="224"/>
                    </a:lnTo>
                    <a:lnTo>
                      <a:pt x="29" y="231"/>
                    </a:lnTo>
                    <a:lnTo>
                      <a:pt x="31" y="230"/>
                    </a:lnTo>
                    <a:lnTo>
                      <a:pt x="45" y="238"/>
                    </a:lnTo>
                    <a:lnTo>
                      <a:pt x="45" y="237"/>
                    </a:lnTo>
                    <a:lnTo>
                      <a:pt x="62" y="236"/>
                    </a:lnTo>
                    <a:lnTo>
                      <a:pt x="65" y="264"/>
                    </a:lnTo>
                    <a:lnTo>
                      <a:pt x="72" y="261"/>
                    </a:lnTo>
                    <a:lnTo>
                      <a:pt x="77" y="252"/>
                    </a:lnTo>
                    <a:lnTo>
                      <a:pt x="88" y="216"/>
                    </a:lnTo>
                    <a:lnTo>
                      <a:pt x="90" y="216"/>
                    </a:lnTo>
                    <a:lnTo>
                      <a:pt x="104" y="192"/>
                    </a:lnTo>
                    <a:lnTo>
                      <a:pt x="101" y="191"/>
                    </a:lnTo>
                  </a:path>
                </a:pathLst>
              </a:custGeom>
              <a:solidFill>
                <a:srgbClr val="67BD62"/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prstClr val="white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217"/>
              <p:cNvSpPr>
                <a:spLocks/>
              </p:cNvSpPr>
              <p:nvPr/>
            </p:nvSpPr>
            <p:spPr bwMode="auto">
              <a:xfrm>
                <a:off x="6838353" y="1992138"/>
                <a:ext cx="1014412" cy="727075"/>
              </a:xfrm>
              <a:custGeom>
                <a:avLst/>
                <a:gdLst>
                  <a:gd name="T0" fmla="*/ 2147483647 w 643"/>
                  <a:gd name="T1" fmla="*/ 2147483647 h 494"/>
                  <a:gd name="T2" fmla="*/ 2147483647 w 643"/>
                  <a:gd name="T3" fmla="*/ 2147483647 h 494"/>
                  <a:gd name="T4" fmla="*/ 2147483647 w 643"/>
                  <a:gd name="T5" fmla="*/ 2147483647 h 494"/>
                  <a:gd name="T6" fmla="*/ 2147483647 w 643"/>
                  <a:gd name="T7" fmla="*/ 2147483647 h 494"/>
                  <a:gd name="T8" fmla="*/ 2147483647 w 643"/>
                  <a:gd name="T9" fmla="*/ 2147483647 h 494"/>
                  <a:gd name="T10" fmla="*/ 2147483647 w 643"/>
                  <a:gd name="T11" fmla="*/ 2147483647 h 494"/>
                  <a:gd name="T12" fmla="*/ 2147483647 w 643"/>
                  <a:gd name="T13" fmla="*/ 2147483647 h 494"/>
                  <a:gd name="T14" fmla="*/ 2147483647 w 643"/>
                  <a:gd name="T15" fmla="*/ 2147483647 h 494"/>
                  <a:gd name="T16" fmla="*/ 2147483647 w 643"/>
                  <a:gd name="T17" fmla="*/ 2147483647 h 494"/>
                  <a:gd name="T18" fmla="*/ 2147483647 w 643"/>
                  <a:gd name="T19" fmla="*/ 2147483647 h 494"/>
                  <a:gd name="T20" fmla="*/ 2147483647 w 643"/>
                  <a:gd name="T21" fmla="*/ 2147483647 h 494"/>
                  <a:gd name="T22" fmla="*/ 2147483647 w 643"/>
                  <a:gd name="T23" fmla="*/ 2147483647 h 494"/>
                  <a:gd name="T24" fmla="*/ 2147483647 w 643"/>
                  <a:gd name="T25" fmla="*/ 2147483647 h 494"/>
                  <a:gd name="T26" fmla="*/ 2147483647 w 643"/>
                  <a:gd name="T27" fmla="*/ 2147483647 h 494"/>
                  <a:gd name="T28" fmla="*/ 2147483647 w 643"/>
                  <a:gd name="T29" fmla="*/ 2147483647 h 494"/>
                  <a:gd name="T30" fmla="*/ 2147483647 w 643"/>
                  <a:gd name="T31" fmla="*/ 2147483647 h 494"/>
                  <a:gd name="T32" fmla="*/ 2147483647 w 643"/>
                  <a:gd name="T33" fmla="*/ 2147483647 h 494"/>
                  <a:gd name="T34" fmla="*/ 2147483647 w 643"/>
                  <a:gd name="T35" fmla="*/ 2147483647 h 494"/>
                  <a:gd name="T36" fmla="*/ 2147483647 w 643"/>
                  <a:gd name="T37" fmla="*/ 2147483647 h 494"/>
                  <a:gd name="T38" fmla="*/ 2147483647 w 643"/>
                  <a:gd name="T39" fmla="*/ 2147483647 h 494"/>
                  <a:gd name="T40" fmla="*/ 2147483647 w 643"/>
                  <a:gd name="T41" fmla="*/ 2147483647 h 494"/>
                  <a:gd name="T42" fmla="*/ 2147483647 w 643"/>
                  <a:gd name="T43" fmla="*/ 2147483647 h 494"/>
                  <a:gd name="T44" fmla="*/ 2147483647 w 643"/>
                  <a:gd name="T45" fmla="*/ 2147483647 h 494"/>
                  <a:gd name="T46" fmla="*/ 2147483647 w 643"/>
                  <a:gd name="T47" fmla="*/ 2147483647 h 494"/>
                  <a:gd name="T48" fmla="*/ 2147483647 w 643"/>
                  <a:gd name="T49" fmla="*/ 2147483647 h 494"/>
                  <a:gd name="T50" fmla="*/ 2147483647 w 643"/>
                  <a:gd name="T51" fmla="*/ 2147483647 h 494"/>
                  <a:gd name="T52" fmla="*/ 2147483647 w 643"/>
                  <a:gd name="T53" fmla="*/ 2147483647 h 494"/>
                  <a:gd name="T54" fmla="*/ 2147483647 w 643"/>
                  <a:gd name="T55" fmla="*/ 2147483647 h 494"/>
                  <a:gd name="T56" fmla="*/ 2147483647 w 643"/>
                  <a:gd name="T57" fmla="*/ 2147483647 h 494"/>
                  <a:gd name="T58" fmla="*/ 2147483647 w 643"/>
                  <a:gd name="T59" fmla="*/ 2147483647 h 494"/>
                  <a:gd name="T60" fmla="*/ 2147483647 w 643"/>
                  <a:gd name="T61" fmla="*/ 2147483647 h 494"/>
                  <a:gd name="T62" fmla="*/ 2147483647 w 643"/>
                  <a:gd name="T63" fmla="*/ 2147483647 h 494"/>
                  <a:gd name="T64" fmla="*/ 2147483647 w 643"/>
                  <a:gd name="T65" fmla="*/ 2147483647 h 494"/>
                  <a:gd name="T66" fmla="*/ 2147483647 w 643"/>
                  <a:gd name="T67" fmla="*/ 2147483647 h 494"/>
                  <a:gd name="T68" fmla="*/ 2147483647 w 643"/>
                  <a:gd name="T69" fmla="*/ 2147483647 h 494"/>
                  <a:gd name="T70" fmla="*/ 2147483647 w 643"/>
                  <a:gd name="T71" fmla="*/ 2147483647 h 494"/>
                  <a:gd name="T72" fmla="*/ 2147483647 w 643"/>
                  <a:gd name="T73" fmla="*/ 2147483647 h 494"/>
                  <a:gd name="T74" fmla="*/ 2147483647 w 643"/>
                  <a:gd name="T75" fmla="*/ 2147483647 h 494"/>
                  <a:gd name="T76" fmla="*/ 2147483647 w 643"/>
                  <a:gd name="T77" fmla="*/ 2147483647 h 494"/>
                  <a:gd name="T78" fmla="*/ 2147483647 w 643"/>
                  <a:gd name="T79" fmla="*/ 2147483647 h 494"/>
                  <a:gd name="T80" fmla="*/ 2147483647 w 643"/>
                  <a:gd name="T81" fmla="*/ 2147483647 h 494"/>
                  <a:gd name="T82" fmla="*/ 2147483647 w 643"/>
                  <a:gd name="T83" fmla="*/ 2147483647 h 494"/>
                  <a:gd name="T84" fmla="*/ 2147483647 w 643"/>
                  <a:gd name="T85" fmla="*/ 2147483647 h 494"/>
                  <a:gd name="T86" fmla="*/ 2147483647 w 643"/>
                  <a:gd name="T87" fmla="*/ 2147483647 h 494"/>
                  <a:gd name="T88" fmla="*/ 2147483647 w 643"/>
                  <a:gd name="T89" fmla="*/ 2147483647 h 494"/>
                  <a:gd name="T90" fmla="*/ 2147483647 w 643"/>
                  <a:gd name="T91" fmla="*/ 2147483647 h 494"/>
                  <a:gd name="T92" fmla="*/ 2147483647 w 643"/>
                  <a:gd name="T93" fmla="*/ 2147483647 h 494"/>
                  <a:gd name="T94" fmla="*/ 2147483647 w 643"/>
                  <a:gd name="T95" fmla="*/ 2147483647 h 494"/>
                  <a:gd name="T96" fmla="*/ 2147483647 w 643"/>
                  <a:gd name="T97" fmla="*/ 2147483647 h 494"/>
                  <a:gd name="T98" fmla="*/ 2147483647 w 643"/>
                  <a:gd name="T99" fmla="*/ 2147483647 h 49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43"/>
                  <a:gd name="T151" fmla="*/ 0 h 494"/>
                  <a:gd name="T152" fmla="*/ 643 w 643"/>
                  <a:gd name="T153" fmla="*/ 494 h 49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43" h="494">
                    <a:moveTo>
                      <a:pt x="490" y="432"/>
                    </a:moveTo>
                    <a:lnTo>
                      <a:pt x="489" y="432"/>
                    </a:lnTo>
                    <a:lnTo>
                      <a:pt x="468" y="426"/>
                    </a:lnTo>
                    <a:lnTo>
                      <a:pt x="461" y="425"/>
                    </a:lnTo>
                    <a:lnTo>
                      <a:pt x="460" y="423"/>
                    </a:lnTo>
                    <a:lnTo>
                      <a:pt x="457" y="422"/>
                    </a:lnTo>
                    <a:lnTo>
                      <a:pt x="450" y="420"/>
                    </a:lnTo>
                    <a:lnTo>
                      <a:pt x="447" y="419"/>
                    </a:lnTo>
                    <a:lnTo>
                      <a:pt x="439" y="416"/>
                    </a:lnTo>
                    <a:lnTo>
                      <a:pt x="431" y="414"/>
                    </a:lnTo>
                    <a:lnTo>
                      <a:pt x="418" y="409"/>
                    </a:lnTo>
                    <a:lnTo>
                      <a:pt x="417" y="408"/>
                    </a:lnTo>
                    <a:lnTo>
                      <a:pt x="411" y="402"/>
                    </a:lnTo>
                    <a:lnTo>
                      <a:pt x="402" y="402"/>
                    </a:lnTo>
                    <a:lnTo>
                      <a:pt x="391" y="398"/>
                    </a:lnTo>
                    <a:lnTo>
                      <a:pt x="382" y="390"/>
                    </a:lnTo>
                    <a:lnTo>
                      <a:pt x="384" y="387"/>
                    </a:lnTo>
                    <a:lnTo>
                      <a:pt x="381" y="375"/>
                    </a:lnTo>
                    <a:lnTo>
                      <a:pt x="370" y="365"/>
                    </a:lnTo>
                    <a:lnTo>
                      <a:pt x="368" y="364"/>
                    </a:lnTo>
                    <a:lnTo>
                      <a:pt x="361" y="365"/>
                    </a:lnTo>
                    <a:lnTo>
                      <a:pt x="350" y="353"/>
                    </a:lnTo>
                    <a:lnTo>
                      <a:pt x="349" y="353"/>
                    </a:lnTo>
                    <a:lnTo>
                      <a:pt x="341" y="355"/>
                    </a:lnTo>
                    <a:lnTo>
                      <a:pt x="316" y="361"/>
                    </a:lnTo>
                    <a:lnTo>
                      <a:pt x="300" y="364"/>
                    </a:lnTo>
                    <a:lnTo>
                      <a:pt x="292" y="365"/>
                    </a:lnTo>
                    <a:lnTo>
                      <a:pt x="291" y="366"/>
                    </a:lnTo>
                    <a:lnTo>
                      <a:pt x="288" y="366"/>
                    </a:lnTo>
                    <a:lnTo>
                      <a:pt x="281" y="368"/>
                    </a:lnTo>
                    <a:lnTo>
                      <a:pt x="271" y="371"/>
                    </a:lnTo>
                    <a:lnTo>
                      <a:pt x="257" y="373"/>
                    </a:lnTo>
                    <a:lnTo>
                      <a:pt x="238" y="378"/>
                    </a:lnTo>
                    <a:lnTo>
                      <a:pt x="231" y="379"/>
                    </a:lnTo>
                    <a:lnTo>
                      <a:pt x="228" y="379"/>
                    </a:lnTo>
                    <a:lnTo>
                      <a:pt x="224" y="380"/>
                    </a:lnTo>
                    <a:lnTo>
                      <a:pt x="216" y="382"/>
                    </a:lnTo>
                    <a:lnTo>
                      <a:pt x="183" y="389"/>
                    </a:lnTo>
                    <a:lnTo>
                      <a:pt x="174" y="391"/>
                    </a:lnTo>
                    <a:lnTo>
                      <a:pt x="173" y="391"/>
                    </a:lnTo>
                    <a:lnTo>
                      <a:pt x="166" y="393"/>
                    </a:lnTo>
                    <a:lnTo>
                      <a:pt x="163" y="393"/>
                    </a:lnTo>
                    <a:lnTo>
                      <a:pt x="151" y="396"/>
                    </a:lnTo>
                    <a:lnTo>
                      <a:pt x="134" y="398"/>
                    </a:lnTo>
                    <a:lnTo>
                      <a:pt x="127" y="400"/>
                    </a:lnTo>
                    <a:lnTo>
                      <a:pt x="123" y="401"/>
                    </a:lnTo>
                    <a:lnTo>
                      <a:pt x="119" y="401"/>
                    </a:lnTo>
                    <a:lnTo>
                      <a:pt x="95" y="407"/>
                    </a:lnTo>
                    <a:lnTo>
                      <a:pt x="76" y="409"/>
                    </a:lnTo>
                    <a:lnTo>
                      <a:pt x="72" y="411"/>
                    </a:lnTo>
                    <a:lnTo>
                      <a:pt x="66" y="412"/>
                    </a:lnTo>
                    <a:lnTo>
                      <a:pt x="65" y="412"/>
                    </a:lnTo>
                    <a:lnTo>
                      <a:pt x="61" y="412"/>
                    </a:lnTo>
                    <a:lnTo>
                      <a:pt x="51" y="415"/>
                    </a:lnTo>
                    <a:lnTo>
                      <a:pt x="29" y="419"/>
                    </a:lnTo>
                    <a:lnTo>
                      <a:pt x="18" y="422"/>
                    </a:lnTo>
                    <a:lnTo>
                      <a:pt x="13" y="422"/>
                    </a:lnTo>
                    <a:lnTo>
                      <a:pt x="5" y="423"/>
                    </a:lnTo>
                    <a:lnTo>
                      <a:pt x="0" y="394"/>
                    </a:lnTo>
                    <a:lnTo>
                      <a:pt x="9" y="386"/>
                    </a:lnTo>
                    <a:lnTo>
                      <a:pt x="30" y="362"/>
                    </a:lnTo>
                    <a:lnTo>
                      <a:pt x="42" y="353"/>
                    </a:lnTo>
                    <a:lnTo>
                      <a:pt x="51" y="336"/>
                    </a:lnTo>
                    <a:lnTo>
                      <a:pt x="58" y="330"/>
                    </a:lnTo>
                    <a:lnTo>
                      <a:pt x="52" y="310"/>
                    </a:lnTo>
                    <a:lnTo>
                      <a:pt x="44" y="307"/>
                    </a:lnTo>
                    <a:lnTo>
                      <a:pt x="42" y="299"/>
                    </a:lnTo>
                    <a:lnTo>
                      <a:pt x="37" y="294"/>
                    </a:lnTo>
                    <a:lnTo>
                      <a:pt x="34" y="278"/>
                    </a:lnTo>
                    <a:lnTo>
                      <a:pt x="79" y="258"/>
                    </a:lnTo>
                    <a:lnTo>
                      <a:pt x="103" y="253"/>
                    </a:lnTo>
                    <a:lnTo>
                      <a:pt x="115" y="252"/>
                    </a:lnTo>
                    <a:lnTo>
                      <a:pt x="134" y="252"/>
                    </a:lnTo>
                    <a:lnTo>
                      <a:pt x="152" y="258"/>
                    </a:lnTo>
                    <a:lnTo>
                      <a:pt x="165" y="252"/>
                    </a:lnTo>
                    <a:lnTo>
                      <a:pt x="183" y="247"/>
                    </a:lnTo>
                    <a:lnTo>
                      <a:pt x="192" y="246"/>
                    </a:lnTo>
                    <a:lnTo>
                      <a:pt x="213" y="234"/>
                    </a:lnTo>
                    <a:lnTo>
                      <a:pt x="217" y="229"/>
                    </a:lnTo>
                    <a:lnTo>
                      <a:pt x="219" y="224"/>
                    </a:lnTo>
                    <a:lnTo>
                      <a:pt x="230" y="213"/>
                    </a:lnTo>
                    <a:lnTo>
                      <a:pt x="245" y="207"/>
                    </a:lnTo>
                    <a:lnTo>
                      <a:pt x="248" y="195"/>
                    </a:lnTo>
                    <a:lnTo>
                      <a:pt x="245" y="189"/>
                    </a:lnTo>
                    <a:lnTo>
                      <a:pt x="241" y="177"/>
                    </a:lnTo>
                    <a:lnTo>
                      <a:pt x="237" y="175"/>
                    </a:lnTo>
                    <a:lnTo>
                      <a:pt x="235" y="170"/>
                    </a:lnTo>
                    <a:lnTo>
                      <a:pt x="241" y="171"/>
                    </a:lnTo>
                    <a:lnTo>
                      <a:pt x="245" y="164"/>
                    </a:lnTo>
                    <a:lnTo>
                      <a:pt x="235" y="159"/>
                    </a:lnTo>
                    <a:lnTo>
                      <a:pt x="232" y="162"/>
                    </a:lnTo>
                    <a:lnTo>
                      <a:pt x="232" y="157"/>
                    </a:lnTo>
                    <a:lnTo>
                      <a:pt x="224" y="155"/>
                    </a:lnTo>
                    <a:lnTo>
                      <a:pt x="226" y="137"/>
                    </a:lnTo>
                    <a:lnTo>
                      <a:pt x="235" y="130"/>
                    </a:lnTo>
                    <a:lnTo>
                      <a:pt x="234" y="126"/>
                    </a:lnTo>
                    <a:lnTo>
                      <a:pt x="250" y="110"/>
                    </a:lnTo>
                    <a:lnTo>
                      <a:pt x="255" y="108"/>
                    </a:lnTo>
                    <a:lnTo>
                      <a:pt x="257" y="99"/>
                    </a:lnTo>
                    <a:lnTo>
                      <a:pt x="285" y="54"/>
                    </a:lnTo>
                    <a:lnTo>
                      <a:pt x="298" y="44"/>
                    </a:lnTo>
                    <a:lnTo>
                      <a:pt x="298" y="41"/>
                    </a:lnTo>
                    <a:lnTo>
                      <a:pt x="314" y="27"/>
                    </a:lnTo>
                    <a:lnTo>
                      <a:pt x="325" y="26"/>
                    </a:lnTo>
                    <a:lnTo>
                      <a:pt x="327" y="24"/>
                    </a:lnTo>
                    <a:lnTo>
                      <a:pt x="378" y="13"/>
                    </a:lnTo>
                    <a:lnTo>
                      <a:pt x="379" y="13"/>
                    </a:lnTo>
                    <a:lnTo>
                      <a:pt x="407" y="5"/>
                    </a:lnTo>
                    <a:lnTo>
                      <a:pt x="428" y="0"/>
                    </a:lnTo>
                    <a:lnTo>
                      <a:pt x="429" y="15"/>
                    </a:lnTo>
                    <a:lnTo>
                      <a:pt x="438" y="45"/>
                    </a:lnTo>
                    <a:lnTo>
                      <a:pt x="438" y="47"/>
                    </a:lnTo>
                    <a:lnTo>
                      <a:pt x="440" y="48"/>
                    </a:lnTo>
                    <a:lnTo>
                      <a:pt x="445" y="52"/>
                    </a:lnTo>
                    <a:lnTo>
                      <a:pt x="450" y="77"/>
                    </a:lnTo>
                    <a:lnTo>
                      <a:pt x="446" y="87"/>
                    </a:lnTo>
                    <a:lnTo>
                      <a:pt x="446" y="99"/>
                    </a:lnTo>
                    <a:lnTo>
                      <a:pt x="457" y="127"/>
                    </a:lnTo>
                    <a:lnTo>
                      <a:pt x="460" y="131"/>
                    </a:lnTo>
                    <a:lnTo>
                      <a:pt x="458" y="146"/>
                    </a:lnTo>
                    <a:lnTo>
                      <a:pt x="467" y="144"/>
                    </a:lnTo>
                    <a:lnTo>
                      <a:pt x="479" y="175"/>
                    </a:lnTo>
                    <a:lnTo>
                      <a:pt x="481" y="182"/>
                    </a:lnTo>
                    <a:lnTo>
                      <a:pt x="483" y="196"/>
                    </a:lnTo>
                    <a:lnTo>
                      <a:pt x="488" y="216"/>
                    </a:lnTo>
                    <a:lnTo>
                      <a:pt x="490" y="227"/>
                    </a:lnTo>
                    <a:lnTo>
                      <a:pt x="493" y="236"/>
                    </a:lnTo>
                    <a:lnTo>
                      <a:pt x="493" y="235"/>
                    </a:lnTo>
                    <a:lnTo>
                      <a:pt x="493" y="243"/>
                    </a:lnTo>
                    <a:lnTo>
                      <a:pt x="493" y="249"/>
                    </a:lnTo>
                    <a:lnTo>
                      <a:pt x="493" y="263"/>
                    </a:lnTo>
                    <a:lnTo>
                      <a:pt x="492" y="306"/>
                    </a:lnTo>
                    <a:lnTo>
                      <a:pt x="492" y="310"/>
                    </a:lnTo>
                    <a:lnTo>
                      <a:pt x="493" y="312"/>
                    </a:lnTo>
                    <a:lnTo>
                      <a:pt x="495" y="312"/>
                    </a:lnTo>
                    <a:lnTo>
                      <a:pt x="496" y="318"/>
                    </a:lnTo>
                    <a:lnTo>
                      <a:pt x="500" y="346"/>
                    </a:lnTo>
                    <a:lnTo>
                      <a:pt x="503" y="354"/>
                    </a:lnTo>
                    <a:lnTo>
                      <a:pt x="503" y="358"/>
                    </a:lnTo>
                    <a:lnTo>
                      <a:pt x="503" y="361"/>
                    </a:lnTo>
                    <a:lnTo>
                      <a:pt x="504" y="369"/>
                    </a:lnTo>
                    <a:lnTo>
                      <a:pt x="507" y="379"/>
                    </a:lnTo>
                    <a:lnTo>
                      <a:pt x="507" y="382"/>
                    </a:lnTo>
                    <a:lnTo>
                      <a:pt x="507" y="386"/>
                    </a:lnTo>
                    <a:lnTo>
                      <a:pt x="517" y="401"/>
                    </a:lnTo>
                    <a:lnTo>
                      <a:pt x="500" y="418"/>
                    </a:lnTo>
                    <a:lnTo>
                      <a:pt x="510" y="429"/>
                    </a:lnTo>
                    <a:lnTo>
                      <a:pt x="503" y="438"/>
                    </a:lnTo>
                    <a:lnTo>
                      <a:pt x="503" y="443"/>
                    </a:lnTo>
                    <a:lnTo>
                      <a:pt x="501" y="443"/>
                    </a:lnTo>
                    <a:lnTo>
                      <a:pt x="503" y="444"/>
                    </a:lnTo>
                    <a:lnTo>
                      <a:pt x="504" y="445"/>
                    </a:lnTo>
                    <a:lnTo>
                      <a:pt x="513" y="441"/>
                    </a:lnTo>
                    <a:lnTo>
                      <a:pt x="514" y="437"/>
                    </a:lnTo>
                    <a:lnTo>
                      <a:pt x="524" y="433"/>
                    </a:lnTo>
                    <a:lnTo>
                      <a:pt x="531" y="427"/>
                    </a:lnTo>
                    <a:lnTo>
                      <a:pt x="543" y="429"/>
                    </a:lnTo>
                    <a:lnTo>
                      <a:pt x="551" y="419"/>
                    </a:lnTo>
                    <a:lnTo>
                      <a:pt x="589" y="409"/>
                    </a:lnTo>
                    <a:lnTo>
                      <a:pt x="607" y="389"/>
                    </a:lnTo>
                    <a:lnTo>
                      <a:pt x="617" y="382"/>
                    </a:lnTo>
                    <a:lnTo>
                      <a:pt x="612" y="387"/>
                    </a:lnTo>
                    <a:lnTo>
                      <a:pt x="618" y="396"/>
                    </a:lnTo>
                    <a:lnTo>
                      <a:pt x="629" y="397"/>
                    </a:lnTo>
                    <a:lnTo>
                      <a:pt x="640" y="386"/>
                    </a:lnTo>
                    <a:lnTo>
                      <a:pt x="642" y="390"/>
                    </a:lnTo>
                    <a:lnTo>
                      <a:pt x="622" y="408"/>
                    </a:lnTo>
                    <a:lnTo>
                      <a:pt x="550" y="459"/>
                    </a:lnTo>
                    <a:lnTo>
                      <a:pt x="538" y="465"/>
                    </a:lnTo>
                    <a:lnTo>
                      <a:pt x="522" y="470"/>
                    </a:lnTo>
                    <a:lnTo>
                      <a:pt x="513" y="473"/>
                    </a:lnTo>
                    <a:lnTo>
                      <a:pt x="511" y="473"/>
                    </a:lnTo>
                    <a:lnTo>
                      <a:pt x="503" y="479"/>
                    </a:lnTo>
                    <a:lnTo>
                      <a:pt x="497" y="481"/>
                    </a:lnTo>
                    <a:lnTo>
                      <a:pt x="497" y="479"/>
                    </a:lnTo>
                    <a:lnTo>
                      <a:pt x="493" y="479"/>
                    </a:lnTo>
                    <a:lnTo>
                      <a:pt x="488" y="476"/>
                    </a:lnTo>
                    <a:lnTo>
                      <a:pt x="483" y="486"/>
                    </a:lnTo>
                    <a:lnTo>
                      <a:pt x="474" y="493"/>
                    </a:lnTo>
                    <a:lnTo>
                      <a:pt x="474" y="490"/>
                    </a:lnTo>
                    <a:lnTo>
                      <a:pt x="474" y="487"/>
                    </a:lnTo>
                    <a:lnTo>
                      <a:pt x="476" y="481"/>
                    </a:lnTo>
                    <a:lnTo>
                      <a:pt x="475" y="479"/>
                    </a:lnTo>
                    <a:lnTo>
                      <a:pt x="475" y="476"/>
                    </a:lnTo>
                    <a:lnTo>
                      <a:pt x="478" y="474"/>
                    </a:lnTo>
                    <a:lnTo>
                      <a:pt x="479" y="474"/>
                    </a:lnTo>
                    <a:lnTo>
                      <a:pt x="483" y="472"/>
                    </a:lnTo>
                    <a:lnTo>
                      <a:pt x="486" y="472"/>
                    </a:lnTo>
                    <a:lnTo>
                      <a:pt x="486" y="468"/>
                    </a:lnTo>
                    <a:lnTo>
                      <a:pt x="486" y="465"/>
                    </a:lnTo>
                    <a:lnTo>
                      <a:pt x="486" y="459"/>
                    </a:lnTo>
                    <a:lnTo>
                      <a:pt x="488" y="455"/>
                    </a:lnTo>
                    <a:lnTo>
                      <a:pt x="489" y="445"/>
                    </a:lnTo>
                    <a:lnTo>
                      <a:pt x="490" y="445"/>
                    </a:lnTo>
                    <a:lnTo>
                      <a:pt x="490" y="444"/>
                    </a:lnTo>
                    <a:lnTo>
                      <a:pt x="490" y="441"/>
                    </a:lnTo>
                    <a:lnTo>
                      <a:pt x="490" y="434"/>
                    </a:lnTo>
                    <a:lnTo>
                      <a:pt x="490" y="433"/>
                    </a:lnTo>
                    <a:lnTo>
                      <a:pt x="490" y="432"/>
                    </a:lnTo>
                  </a:path>
                </a:pathLst>
              </a:custGeom>
              <a:solidFill>
                <a:srgbClr val="E7E6E6">
                  <a:lumMod val="75000"/>
                </a:srgbClr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prstClr val="white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218"/>
              <p:cNvSpPr>
                <a:spLocks/>
              </p:cNvSpPr>
              <p:nvPr/>
            </p:nvSpPr>
            <p:spPr bwMode="auto">
              <a:xfrm>
                <a:off x="7830540" y="2400125"/>
                <a:ext cx="103188" cy="127000"/>
              </a:xfrm>
              <a:custGeom>
                <a:avLst/>
                <a:gdLst>
                  <a:gd name="T0" fmla="*/ 2147483647 w 66"/>
                  <a:gd name="T1" fmla="*/ 2147483647 h 86"/>
                  <a:gd name="T2" fmla="*/ 2147483647 w 66"/>
                  <a:gd name="T3" fmla="*/ 2147483647 h 86"/>
                  <a:gd name="T4" fmla="*/ 2147483647 w 66"/>
                  <a:gd name="T5" fmla="*/ 2147483647 h 86"/>
                  <a:gd name="T6" fmla="*/ 2147483647 w 66"/>
                  <a:gd name="T7" fmla="*/ 2147483647 h 86"/>
                  <a:gd name="T8" fmla="*/ 2147483647 w 66"/>
                  <a:gd name="T9" fmla="*/ 2147483647 h 86"/>
                  <a:gd name="T10" fmla="*/ 2147483647 w 66"/>
                  <a:gd name="T11" fmla="*/ 2147483647 h 86"/>
                  <a:gd name="T12" fmla="*/ 2147483647 w 66"/>
                  <a:gd name="T13" fmla="*/ 2147483647 h 86"/>
                  <a:gd name="T14" fmla="*/ 2147483647 w 66"/>
                  <a:gd name="T15" fmla="*/ 2147483647 h 86"/>
                  <a:gd name="T16" fmla="*/ 2147483647 w 66"/>
                  <a:gd name="T17" fmla="*/ 2147483647 h 86"/>
                  <a:gd name="T18" fmla="*/ 2147483647 w 66"/>
                  <a:gd name="T19" fmla="*/ 2147483647 h 86"/>
                  <a:gd name="T20" fmla="*/ 2147483647 w 66"/>
                  <a:gd name="T21" fmla="*/ 2147483647 h 86"/>
                  <a:gd name="T22" fmla="*/ 2147483647 w 66"/>
                  <a:gd name="T23" fmla="*/ 2147483647 h 86"/>
                  <a:gd name="T24" fmla="*/ 2147483647 w 66"/>
                  <a:gd name="T25" fmla="*/ 2147483647 h 86"/>
                  <a:gd name="T26" fmla="*/ 2147483647 w 66"/>
                  <a:gd name="T27" fmla="*/ 2147483647 h 86"/>
                  <a:gd name="T28" fmla="*/ 2147483647 w 66"/>
                  <a:gd name="T29" fmla="*/ 2147483647 h 86"/>
                  <a:gd name="T30" fmla="*/ 2147483647 w 66"/>
                  <a:gd name="T31" fmla="*/ 2147483647 h 86"/>
                  <a:gd name="T32" fmla="*/ 2147483647 w 66"/>
                  <a:gd name="T33" fmla="*/ 2147483647 h 86"/>
                  <a:gd name="T34" fmla="*/ 2147483647 w 66"/>
                  <a:gd name="T35" fmla="*/ 2147483647 h 86"/>
                  <a:gd name="T36" fmla="*/ 2147483647 w 66"/>
                  <a:gd name="T37" fmla="*/ 2147483647 h 86"/>
                  <a:gd name="T38" fmla="*/ 2147483647 w 66"/>
                  <a:gd name="T39" fmla="*/ 2147483647 h 86"/>
                  <a:gd name="T40" fmla="*/ 2147483647 w 66"/>
                  <a:gd name="T41" fmla="*/ 2147483647 h 86"/>
                  <a:gd name="T42" fmla="*/ 2147483647 w 66"/>
                  <a:gd name="T43" fmla="*/ 2147483647 h 86"/>
                  <a:gd name="T44" fmla="*/ 2147483647 w 66"/>
                  <a:gd name="T45" fmla="*/ 2147483647 h 86"/>
                  <a:gd name="T46" fmla="*/ 0 w 66"/>
                  <a:gd name="T47" fmla="*/ 2147483647 h 86"/>
                  <a:gd name="T48" fmla="*/ 2147483647 w 66"/>
                  <a:gd name="T49" fmla="*/ 2147483647 h 86"/>
                  <a:gd name="T50" fmla="*/ 2147483647 w 66"/>
                  <a:gd name="T51" fmla="*/ 2147483647 h 86"/>
                  <a:gd name="T52" fmla="*/ 2147483647 w 66"/>
                  <a:gd name="T53" fmla="*/ 2147483647 h 86"/>
                  <a:gd name="T54" fmla="*/ 2147483647 w 66"/>
                  <a:gd name="T55" fmla="*/ 2147483647 h 86"/>
                  <a:gd name="T56" fmla="*/ 2147483647 w 66"/>
                  <a:gd name="T57" fmla="*/ 0 h 86"/>
                  <a:gd name="T58" fmla="*/ 2147483647 w 66"/>
                  <a:gd name="T59" fmla="*/ 2147483647 h 86"/>
                  <a:gd name="T60" fmla="*/ 2147483647 w 66"/>
                  <a:gd name="T61" fmla="*/ 2147483647 h 86"/>
                  <a:gd name="T62" fmla="*/ 2147483647 w 66"/>
                  <a:gd name="T63" fmla="*/ 2147483647 h 86"/>
                  <a:gd name="T64" fmla="*/ 2147483647 w 66"/>
                  <a:gd name="T65" fmla="*/ 2147483647 h 86"/>
                  <a:gd name="T66" fmla="*/ 2147483647 w 66"/>
                  <a:gd name="T67" fmla="*/ 2147483647 h 86"/>
                  <a:gd name="T68" fmla="*/ 2147483647 w 66"/>
                  <a:gd name="T69" fmla="*/ 2147483647 h 86"/>
                  <a:gd name="T70" fmla="*/ 2147483647 w 66"/>
                  <a:gd name="T71" fmla="*/ 2147483647 h 8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66"/>
                  <a:gd name="T109" fmla="*/ 0 h 86"/>
                  <a:gd name="T110" fmla="*/ 66 w 66"/>
                  <a:gd name="T111" fmla="*/ 86 h 8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66" h="86">
                    <a:moveTo>
                      <a:pt x="54" y="30"/>
                    </a:moveTo>
                    <a:lnTo>
                      <a:pt x="60" y="31"/>
                    </a:lnTo>
                    <a:lnTo>
                      <a:pt x="62" y="38"/>
                    </a:lnTo>
                    <a:lnTo>
                      <a:pt x="65" y="47"/>
                    </a:lnTo>
                    <a:lnTo>
                      <a:pt x="60" y="53"/>
                    </a:lnTo>
                    <a:lnTo>
                      <a:pt x="58" y="49"/>
                    </a:lnTo>
                    <a:lnTo>
                      <a:pt x="55" y="49"/>
                    </a:lnTo>
                    <a:lnTo>
                      <a:pt x="52" y="56"/>
                    </a:lnTo>
                    <a:lnTo>
                      <a:pt x="44" y="56"/>
                    </a:lnTo>
                    <a:lnTo>
                      <a:pt x="40" y="69"/>
                    </a:lnTo>
                    <a:lnTo>
                      <a:pt x="31" y="72"/>
                    </a:lnTo>
                    <a:lnTo>
                      <a:pt x="12" y="85"/>
                    </a:lnTo>
                    <a:lnTo>
                      <a:pt x="12" y="82"/>
                    </a:lnTo>
                    <a:lnTo>
                      <a:pt x="13" y="82"/>
                    </a:lnTo>
                    <a:lnTo>
                      <a:pt x="16" y="69"/>
                    </a:lnTo>
                    <a:lnTo>
                      <a:pt x="12" y="52"/>
                    </a:lnTo>
                    <a:lnTo>
                      <a:pt x="12" y="49"/>
                    </a:lnTo>
                    <a:lnTo>
                      <a:pt x="10" y="46"/>
                    </a:lnTo>
                    <a:lnTo>
                      <a:pt x="10" y="45"/>
                    </a:lnTo>
                    <a:lnTo>
                      <a:pt x="9" y="45"/>
                    </a:lnTo>
                    <a:lnTo>
                      <a:pt x="8" y="38"/>
                    </a:lnTo>
                    <a:lnTo>
                      <a:pt x="6" y="35"/>
                    </a:lnTo>
                    <a:lnTo>
                      <a:pt x="2" y="16"/>
                    </a:lnTo>
                    <a:lnTo>
                      <a:pt x="0" y="9"/>
                    </a:lnTo>
                    <a:lnTo>
                      <a:pt x="2" y="8"/>
                    </a:lnTo>
                    <a:lnTo>
                      <a:pt x="18" y="2"/>
                    </a:lnTo>
                    <a:lnTo>
                      <a:pt x="23" y="2"/>
                    </a:lnTo>
                    <a:lnTo>
                      <a:pt x="27" y="1"/>
                    </a:lnTo>
                    <a:lnTo>
                      <a:pt x="31" y="0"/>
                    </a:lnTo>
                    <a:lnTo>
                      <a:pt x="32" y="2"/>
                    </a:lnTo>
                    <a:lnTo>
                      <a:pt x="35" y="12"/>
                    </a:lnTo>
                    <a:lnTo>
                      <a:pt x="37" y="10"/>
                    </a:lnTo>
                    <a:lnTo>
                      <a:pt x="41" y="23"/>
                    </a:lnTo>
                    <a:lnTo>
                      <a:pt x="47" y="24"/>
                    </a:lnTo>
                    <a:lnTo>
                      <a:pt x="48" y="26"/>
                    </a:lnTo>
                    <a:lnTo>
                      <a:pt x="54" y="30"/>
                    </a:lnTo>
                  </a:path>
                </a:pathLst>
              </a:custGeom>
              <a:solidFill>
                <a:srgbClr val="67BD62"/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prstClr val="white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219"/>
              <p:cNvSpPr>
                <a:spLocks/>
              </p:cNvSpPr>
              <p:nvPr/>
            </p:nvSpPr>
            <p:spPr bwMode="auto">
              <a:xfrm>
                <a:off x="7514628" y="1942925"/>
                <a:ext cx="231775" cy="401638"/>
              </a:xfrm>
              <a:custGeom>
                <a:avLst/>
                <a:gdLst>
                  <a:gd name="T0" fmla="*/ 2147483647 w 146"/>
                  <a:gd name="T1" fmla="*/ 2147483647 h 273"/>
                  <a:gd name="T2" fmla="*/ 2147483647 w 146"/>
                  <a:gd name="T3" fmla="*/ 2147483647 h 273"/>
                  <a:gd name="T4" fmla="*/ 2147483647 w 146"/>
                  <a:gd name="T5" fmla="*/ 2147483647 h 273"/>
                  <a:gd name="T6" fmla="*/ 2147483647 w 146"/>
                  <a:gd name="T7" fmla="*/ 2147483647 h 273"/>
                  <a:gd name="T8" fmla="*/ 2147483647 w 146"/>
                  <a:gd name="T9" fmla="*/ 2147483647 h 273"/>
                  <a:gd name="T10" fmla="*/ 2147483647 w 146"/>
                  <a:gd name="T11" fmla="*/ 2147483647 h 273"/>
                  <a:gd name="T12" fmla="*/ 2147483647 w 146"/>
                  <a:gd name="T13" fmla="*/ 2147483647 h 273"/>
                  <a:gd name="T14" fmla="*/ 2147483647 w 146"/>
                  <a:gd name="T15" fmla="*/ 2147483647 h 273"/>
                  <a:gd name="T16" fmla="*/ 2147483647 w 146"/>
                  <a:gd name="T17" fmla="*/ 2147483647 h 273"/>
                  <a:gd name="T18" fmla="*/ 2147483647 w 146"/>
                  <a:gd name="T19" fmla="*/ 2147483647 h 273"/>
                  <a:gd name="T20" fmla="*/ 2147483647 w 146"/>
                  <a:gd name="T21" fmla="*/ 2147483647 h 273"/>
                  <a:gd name="T22" fmla="*/ 2147483647 w 146"/>
                  <a:gd name="T23" fmla="*/ 2147483647 h 273"/>
                  <a:gd name="T24" fmla="*/ 2147483647 w 146"/>
                  <a:gd name="T25" fmla="*/ 2147483647 h 273"/>
                  <a:gd name="T26" fmla="*/ 2147483647 w 146"/>
                  <a:gd name="T27" fmla="*/ 2147483647 h 273"/>
                  <a:gd name="T28" fmla="*/ 2147483647 w 146"/>
                  <a:gd name="T29" fmla="*/ 2147483647 h 273"/>
                  <a:gd name="T30" fmla="*/ 2147483647 w 146"/>
                  <a:gd name="T31" fmla="*/ 2147483647 h 273"/>
                  <a:gd name="T32" fmla="*/ 2147483647 w 146"/>
                  <a:gd name="T33" fmla="*/ 2147483647 h 273"/>
                  <a:gd name="T34" fmla="*/ 2147483647 w 146"/>
                  <a:gd name="T35" fmla="*/ 2147483647 h 273"/>
                  <a:gd name="T36" fmla="*/ 2147483647 w 146"/>
                  <a:gd name="T37" fmla="*/ 2147483647 h 273"/>
                  <a:gd name="T38" fmla="*/ 2147483647 w 146"/>
                  <a:gd name="T39" fmla="*/ 2147483647 h 273"/>
                  <a:gd name="T40" fmla="*/ 2147483647 w 146"/>
                  <a:gd name="T41" fmla="*/ 2147483647 h 273"/>
                  <a:gd name="T42" fmla="*/ 2147483647 w 146"/>
                  <a:gd name="T43" fmla="*/ 2147483647 h 273"/>
                  <a:gd name="T44" fmla="*/ 2147483647 w 146"/>
                  <a:gd name="T45" fmla="*/ 2147483647 h 273"/>
                  <a:gd name="T46" fmla="*/ 2147483647 w 146"/>
                  <a:gd name="T47" fmla="*/ 2147483647 h 273"/>
                  <a:gd name="T48" fmla="*/ 2147483647 w 146"/>
                  <a:gd name="T49" fmla="*/ 2147483647 h 273"/>
                  <a:gd name="T50" fmla="*/ 2147483647 w 146"/>
                  <a:gd name="T51" fmla="*/ 2147483647 h 273"/>
                  <a:gd name="T52" fmla="*/ 2147483647 w 146"/>
                  <a:gd name="T53" fmla="*/ 2147483647 h 273"/>
                  <a:gd name="T54" fmla="*/ 2147483647 w 146"/>
                  <a:gd name="T55" fmla="*/ 2147483647 h 273"/>
                  <a:gd name="T56" fmla="*/ 2147483647 w 146"/>
                  <a:gd name="T57" fmla="*/ 2147483647 h 273"/>
                  <a:gd name="T58" fmla="*/ 2147483647 w 146"/>
                  <a:gd name="T59" fmla="*/ 2147483647 h 273"/>
                  <a:gd name="T60" fmla="*/ 2147483647 w 146"/>
                  <a:gd name="T61" fmla="*/ 2147483647 h 273"/>
                  <a:gd name="T62" fmla="*/ 2147483647 w 146"/>
                  <a:gd name="T63" fmla="*/ 2147483647 h 273"/>
                  <a:gd name="T64" fmla="*/ 2147483647 w 146"/>
                  <a:gd name="T65" fmla="*/ 2147483647 h 273"/>
                  <a:gd name="T66" fmla="*/ 2147483647 w 146"/>
                  <a:gd name="T67" fmla="*/ 2147483647 h 273"/>
                  <a:gd name="T68" fmla="*/ 2147483647 w 146"/>
                  <a:gd name="T69" fmla="*/ 2147483647 h 273"/>
                  <a:gd name="T70" fmla="*/ 2147483647 w 146"/>
                  <a:gd name="T71" fmla="*/ 2147483647 h 273"/>
                  <a:gd name="T72" fmla="*/ 2147483647 w 146"/>
                  <a:gd name="T73" fmla="*/ 2147483647 h 273"/>
                  <a:gd name="T74" fmla="*/ 2147483647 w 146"/>
                  <a:gd name="T75" fmla="*/ 2147483647 h 273"/>
                  <a:gd name="T76" fmla="*/ 2147483647 w 146"/>
                  <a:gd name="T77" fmla="*/ 2147483647 h 273"/>
                  <a:gd name="T78" fmla="*/ 2147483647 w 146"/>
                  <a:gd name="T79" fmla="*/ 2147483647 h 273"/>
                  <a:gd name="T80" fmla="*/ 2147483647 w 146"/>
                  <a:gd name="T81" fmla="*/ 2147483647 h 273"/>
                  <a:gd name="T82" fmla="*/ 2147483647 w 146"/>
                  <a:gd name="T83" fmla="*/ 0 h 273"/>
                  <a:gd name="T84" fmla="*/ 2147483647 w 146"/>
                  <a:gd name="T85" fmla="*/ 2147483647 h 273"/>
                  <a:gd name="T86" fmla="*/ 2147483647 w 146"/>
                  <a:gd name="T87" fmla="*/ 2147483647 h 273"/>
                  <a:gd name="T88" fmla="*/ 2147483647 w 146"/>
                  <a:gd name="T89" fmla="*/ 2147483647 h 273"/>
                  <a:gd name="T90" fmla="*/ 2147483647 w 146"/>
                  <a:gd name="T91" fmla="*/ 2147483647 h 273"/>
                  <a:gd name="T92" fmla="*/ 0 w 146"/>
                  <a:gd name="T93" fmla="*/ 2147483647 h 273"/>
                  <a:gd name="T94" fmla="*/ 2147483647 w 146"/>
                  <a:gd name="T95" fmla="*/ 2147483647 h 273"/>
                  <a:gd name="T96" fmla="*/ 2147483647 w 146"/>
                  <a:gd name="T97" fmla="*/ 2147483647 h 273"/>
                  <a:gd name="T98" fmla="*/ 2147483647 w 146"/>
                  <a:gd name="T99" fmla="*/ 2147483647 h 273"/>
                  <a:gd name="T100" fmla="*/ 2147483647 w 146"/>
                  <a:gd name="T101" fmla="*/ 2147483647 h 273"/>
                  <a:gd name="T102" fmla="*/ 2147483647 w 146"/>
                  <a:gd name="T103" fmla="*/ 2147483647 h 273"/>
                  <a:gd name="T104" fmla="*/ 2147483647 w 146"/>
                  <a:gd name="T105" fmla="*/ 2147483647 h 273"/>
                  <a:gd name="T106" fmla="*/ 2147483647 w 146"/>
                  <a:gd name="T107" fmla="*/ 2147483647 h 273"/>
                  <a:gd name="T108" fmla="*/ 2147483647 w 146"/>
                  <a:gd name="T109" fmla="*/ 2147483647 h 273"/>
                  <a:gd name="T110" fmla="*/ 2147483647 w 146"/>
                  <a:gd name="T111" fmla="*/ 2147483647 h 273"/>
                  <a:gd name="T112" fmla="*/ 2147483647 w 146"/>
                  <a:gd name="T113" fmla="*/ 2147483647 h 273"/>
                  <a:gd name="T114" fmla="*/ 2147483647 w 146"/>
                  <a:gd name="T115" fmla="*/ 2147483647 h 27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46"/>
                  <a:gd name="T175" fmla="*/ 0 h 273"/>
                  <a:gd name="T176" fmla="*/ 146 w 146"/>
                  <a:gd name="T177" fmla="*/ 273 h 273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46" h="273">
                    <a:moveTo>
                      <a:pt x="31" y="167"/>
                    </a:moveTo>
                    <a:lnTo>
                      <a:pt x="30" y="182"/>
                    </a:lnTo>
                    <a:lnTo>
                      <a:pt x="38" y="179"/>
                    </a:lnTo>
                    <a:lnTo>
                      <a:pt x="51" y="211"/>
                    </a:lnTo>
                    <a:lnTo>
                      <a:pt x="52" y="218"/>
                    </a:lnTo>
                    <a:lnTo>
                      <a:pt x="55" y="231"/>
                    </a:lnTo>
                    <a:lnTo>
                      <a:pt x="59" y="251"/>
                    </a:lnTo>
                    <a:lnTo>
                      <a:pt x="62" y="262"/>
                    </a:lnTo>
                    <a:lnTo>
                      <a:pt x="64" y="272"/>
                    </a:lnTo>
                    <a:lnTo>
                      <a:pt x="64" y="270"/>
                    </a:lnTo>
                    <a:lnTo>
                      <a:pt x="80" y="267"/>
                    </a:lnTo>
                    <a:lnTo>
                      <a:pt x="82" y="267"/>
                    </a:lnTo>
                    <a:lnTo>
                      <a:pt x="84" y="267"/>
                    </a:lnTo>
                    <a:lnTo>
                      <a:pt x="84" y="266"/>
                    </a:lnTo>
                    <a:lnTo>
                      <a:pt x="85" y="266"/>
                    </a:lnTo>
                    <a:lnTo>
                      <a:pt x="91" y="266"/>
                    </a:lnTo>
                    <a:lnTo>
                      <a:pt x="104" y="262"/>
                    </a:lnTo>
                    <a:lnTo>
                      <a:pt x="124" y="259"/>
                    </a:lnTo>
                    <a:lnTo>
                      <a:pt x="127" y="258"/>
                    </a:lnTo>
                    <a:lnTo>
                      <a:pt x="116" y="236"/>
                    </a:lnTo>
                    <a:lnTo>
                      <a:pt x="118" y="229"/>
                    </a:lnTo>
                    <a:lnTo>
                      <a:pt x="116" y="211"/>
                    </a:lnTo>
                    <a:lnTo>
                      <a:pt x="116" y="204"/>
                    </a:lnTo>
                    <a:lnTo>
                      <a:pt x="111" y="176"/>
                    </a:lnTo>
                    <a:lnTo>
                      <a:pt x="110" y="167"/>
                    </a:lnTo>
                    <a:lnTo>
                      <a:pt x="113" y="164"/>
                    </a:lnTo>
                    <a:lnTo>
                      <a:pt x="111" y="161"/>
                    </a:lnTo>
                    <a:lnTo>
                      <a:pt x="114" y="147"/>
                    </a:lnTo>
                    <a:lnTo>
                      <a:pt x="118" y="143"/>
                    </a:lnTo>
                    <a:lnTo>
                      <a:pt x="118" y="118"/>
                    </a:lnTo>
                    <a:lnTo>
                      <a:pt x="121" y="103"/>
                    </a:lnTo>
                    <a:lnTo>
                      <a:pt x="118" y="100"/>
                    </a:lnTo>
                    <a:lnTo>
                      <a:pt x="116" y="91"/>
                    </a:lnTo>
                    <a:lnTo>
                      <a:pt x="118" y="81"/>
                    </a:lnTo>
                    <a:lnTo>
                      <a:pt x="129" y="75"/>
                    </a:lnTo>
                    <a:lnTo>
                      <a:pt x="131" y="73"/>
                    </a:lnTo>
                    <a:lnTo>
                      <a:pt x="133" y="69"/>
                    </a:lnTo>
                    <a:lnTo>
                      <a:pt x="145" y="55"/>
                    </a:lnTo>
                    <a:lnTo>
                      <a:pt x="133" y="30"/>
                    </a:lnTo>
                    <a:lnTo>
                      <a:pt x="139" y="11"/>
                    </a:lnTo>
                    <a:lnTo>
                      <a:pt x="135" y="0"/>
                    </a:lnTo>
                    <a:lnTo>
                      <a:pt x="107" y="9"/>
                    </a:lnTo>
                    <a:lnTo>
                      <a:pt x="59" y="20"/>
                    </a:lnTo>
                    <a:lnTo>
                      <a:pt x="11" y="33"/>
                    </a:lnTo>
                    <a:lnTo>
                      <a:pt x="6" y="34"/>
                    </a:lnTo>
                    <a:lnTo>
                      <a:pt x="0" y="35"/>
                    </a:lnTo>
                    <a:lnTo>
                      <a:pt x="1" y="51"/>
                    </a:lnTo>
                    <a:lnTo>
                      <a:pt x="9" y="81"/>
                    </a:lnTo>
                    <a:lnTo>
                      <a:pt x="9" y="82"/>
                    </a:lnTo>
                    <a:lnTo>
                      <a:pt x="12" y="84"/>
                    </a:lnTo>
                    <a:lnTo>
                      <a:pt x="16" y="88"/>
                    </a:lnTo>
                    <a:lnTo>
                      <a:pt x="22" y="113"/>
                    </a:lnTo>
                    <a:lnTo>
                      <a:pt x="17" y="122"/>
                    </a:lnTo>
                    <a:lnTo>
                      <a:pt x="17" y="135"/>
                    </a:lnTo>
                    <a:lnTo>
                      <a:pt x="29" y="162"/>
                    </a:lnTo>
                    <a:lnTo>
                      <a:pt x="31" y="167"/>
                    </a:lnTo>
                  </a:path>
                </a:pathLst>
              </a:custGeom>
              <a:solidFill>
                <a:srgbClr val="67BD62"/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prstClr val="white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221"/>
              <p:cNvSpPr>
                <a:spLocks/>
              </p:cNvSpPr>
              <p:nvPr/>
            </p:nvSpPr>
            <p:spPr bwMode="auto">
              <a:xfrm>
                <a:off x="6487515" y="2984325"/>
                <a:ext cx="1047750" cy="566738"/>
              </a:xfrm>
              <a:custGeom>
                <a:avLst/>
                <a:gdLst>
                  <a:gd name="T0" fmla="*/ 2147483647 w 663"/>
                  <a:gd name="T1" fmla="*/ 2147483647 h 384"/>
                  <a:gd name="T2" fmla="*/ 2147483647 w 663"/>
                  <a:gd name="T3" fmla="*/ 2147483647 h 384"/>
                  <a:gd name="T4" fmla="*/ 2147483647 w 663"/>
                  <a:gd name="T5" fmla="*/ 2147483647 h 384"/>
                  <a:gd name="T6" fmla="*/ 2147483647 w 663"/>
                  <a:gd name="T7" fmla="*/ 2147483647 h 384"/>
                  <a:gd name="T8" fmla="*/ 2147483647 w 663"/>
                  <a:gd name="T9" fmla="*/ 2147483647 h 384"/>
                  <a:gd name="T10" fmla="*/ 2147483647 w 663"/>
                  <a:gd name="T11" fmla="*/ 2147483647 h 384"/>
                  <a:gd name="T12" fmla="*/ 2147483647 w 663"/>
                  <a:gd name="T13" fmla="*/ 2147483647 h 384"/>
                  <a:gd name="T14" fmla="*/ 2147483647 w 663"/>
                  <a:gd name="T15" fmla="*/ 2147483647 h 384"/>
                  <a:gd name="T16" fmla="*/ 2147483647 w 663"/>
                  <a:gd name="T17" fmla="*/ 2147483647 h 384"/>
                  <a:gd name="T18" fmla="*/ 2147483647 w 663"/>
                  <a:gd name="T19" fmla="*/ 2147483647 h 384"/>
                  <a:gd name="T20" fmla="*/ 2147483647 w 663"/>
                  <a:gd name="T21" fmla="*/ 2147483647 h 384"/>
                  <a:gd name="T22" fmla="*/ 2147483647 w 663"/>
                  <a:gd name="T23" fmla="*/ 2147483647 h 384"/>
                  <a:gd name="T24" fmla="*/ 2147483647 w 663"/>
                  <a:gd name="T25" fmla="*/ 2147483647 h 384"/>
                  <a:gd name="T26" fmla="*/ 2147483647 w 663"/>
                  <a:gd name="T27" fmla="*/ 2147483647 h 384"/>
                  <a:gd name="T28" fmla="*/ 2147483647 w 663"/>
                  <a:gd name="T29" fmla="*/ 2147483647 h 384"/>
                  <a:gd name="T30" fmla="*/ 2147483647 w 663"/>
                  <a:gd name="T31" fmla="*/ 2147483647 h 384"/>
                  <a:gd name="T32" fmla="*/ 2147483647 w 663"/>
                  <a:gd name="T33" fmla="*/ 2147483647 h 384"/>
                  <a:gd name="T34" fmla="*/ 2147483647 w 663"/>
                  <a:gd name="T35" fmla="*/ 2147483647 h 384"/>
                  <a:gd name="T36" fmla="*/ 2147483647 w 663"/>
                  <a:gd name="T37" fmla="*/ 2147483647 h 384"/>
                  <a:gd name="T38" fmla="*/ 2147483647 w 663"/>
                  <a:gd name="T39" fmla="*/ 2147483647 h 384"/>
                  <a:gd name="T40" fmla="*/ 2147483647 w 663"/>
                  <a:gd name="T41" fmla="*/ 2147483647 h 384"/>
                  <a:gd name="T42" fmla="*/ 2147483647 w 663"/>
                  <a:gd name="T43" fmla="*/ 2147483647 h 384"/>
                  <a:gd name="T44" fmla="*/ 2147483647 w 663"/>
                  <a:gd name="T45" fmla="*/ 2147483647 h 384"/>
                  <a:gd name="T46" fmla="*/ 2147483647 w 663"/>
                  <a:gd name="T47" fmla="*/ 2147483647 h 384"/>
                  <a:gd name="T48" fmla="*/ 2147483647 w 663"/>
                  <a:gd name="T49" fmla="*/ 2147483647 h 384"/>
                  <a:gd name="T50" fmla="*/ 2147483647 w 663"/>
                  <a:gd name="T51" fmla="*/ 2147483647 h 384"/>
                  <a:gd name="T52" fmla="*/ 2147483647 w 663"/>
                  <a:gd name="T53" fmla="*/ 2147483647 h 384"/>
                  <a:gd name="T54" fmla="*/ 2147483647 w 663"/>
                  <a:gd name="T55" fmla="*/ 2147483647 h 384"/>
                  <a:gd name="T56" fmla="*/ 2147483647 w 663"/>
                  <a:gd name="T57" fmla="*/ 2147483647 h 384"/>
                  <a:gd name="T58" fmla="*/ 2147483647 w 663"/>
                  <a:gd name="T59" fmla="*/ 2147483647 h 384"/>
                  <a:gd name="T60" fmla="*/ 2147483647 w 663"/>
                  <a:gd name="T61" fmla="*/ 2147483647 h 384"/>
                  <a:gd name="T62" fmla="*/ 2147483647 w 663"/>
                  <a:gd name="T63" fmla="*/ 2147483647 h 384"/>
                  <a:gd name="T64" fmla="*/ 2147483647 w 663"/>
                  <a:gd name="T65" fmla="*/ 2147483647 h 384"/>
                  <a:gd name="T66" fmla="*/ 2147483647 w 663"/>
                  <a:gd name="T67" fmla="*/ 2147483647 h 384"/>
                  <a:gd name="T68" fmla="*/ 2147483647 w 663"/>
                  <a:gd name="T69" fmla="*/ 2147483647 h 384"/>
                  <a:gd name="T70" fmla="*/ 2147483647 w 663"/>
                  <a:gd name="T71" fmla="*/ 2147483647 h 384"/>
                  <a:gd name="T72" fmla="*/ 2147483647 w 663"/>
                  <a:gd name="T73" fmla="*/ 2147483647 h 384"/>
                  <a:gd name="T74" fmla="*/ 2147483647 w 663"/>
                  <a:gd name="T75" fmla="*/ 2147483647 h 384"/>
                  <a:gd name="T76" fmla="*/ 2147483647 w 663"/>
                  <a:gd name="T77" fmla="*/ 2147483647 h 384"/>
                  <a:gd name="T78" fmla="*/ 2147483647 w 663"/>
                  <a:gd name="T79" fmla="*/ 2147483647 h 384"/>
                  <a:gd name="T80" fmla="*/ 2147483647 w 663"/>
                  <a:gd name="T81" fmla="*/ 2147483647 h 384"/>
                  <a:gd name="T82" fmla="*/ 2147483647 w 663"/>
                  <a:gd name="T83" fmla="*/ 2147483647 h 384"/>
                  <a:gd name="T84" fmla="*/ 2147483647 w 663"/>
                  <a:gd name="T85" fmla="*/ 2147483647 h 384"/>
                  <a:gd name="T86" fmla="*/ 2147483647 w 663"/>
                  <a:gd name="T87" fmla="*/ 2147483647 h 384"/>
                  <a:gd name="T88" fmla="*/ 2147483647 w 663"/>
                  <a:gd name="T89" fmla="*/ 2147483647 h 384"/>
                  <a:gd name="T90" fmla="*/ 2147483647 w 663"/>
                  <a:gd name="T91" fmla="*/ 2147483647 h 384"/>
                  <a:gd name="T92" fmla="*/ 2147483647 w 663"/>
                  <a:gd name="T93" fmla="*/ 2147483647 h 384"/>
                  <a:gd name="T94" fmla="*/ 2147483647 w 663"/>
                  <a:gd name="T95" fmla="*/ 2147483647 h 384"/>
                  <a:gd name="T96" fmla="*/ 2147483647 w 663"/>
                  <a:gd name="T97" fmla="*/ 2147483647 h 384"/>
                  <a:gd name="T98" fmla="*/ 2147483647 w 663"/>
                  <a:gd name="T99" fmla="*/ 2147483647 h 384"/>
                  <a:gd name="T100" fmla="*/ 2147483647 w 663"/>
                  <a:gd name="T101" fmla="*/ 2147483647 h 384"/>
                  <a:gd name="T102" fmla="*/ 2147483647 w 663"/>
                  <a:gd name="T103" fmla="*/ 2147483647 h 38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663"/>
                  <a:gd name="T157" fmla="*/ 0 h 384"/>
                  <a:gd name="T158" fmla="*/ 663 w 663"/>
                  <a:gd name="T159" fmla="*/ 384 h 384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663" h="384">
                    <a:moveTo>
                      <a:pt x="603" y="213"/>
                    </a:moveTo>
                    <a:lnTo>
                      <a:pt x="604" y="215"/>
                    </a:lnTo>
                    <a:lnTo>
                      <a:pt x="606" y="213"/>
                    </a:lnTo>
                    <a:lnTo>
                      <a:pt x="613" y="217"/>
                    </a:lnTo>
                    <a:lnTo>
                      <a:pt x="616" y="230"/>
                    </a:lnTo>
                    <a:lnTo>
                      <a:pt x="616" y="231"/>
                    </a:lnTo>
                    <a:lnTo>
                      <a:pt x="616" y="233"/>
                    </a:lnTo>
                    <a:lnTo>
                      <a:pt x="620" y="234"/>
                    </a:lnTo>
                    <a:lnTo>
                      <a:pt x="627" y="234"/>
                    </a:lnTo>
                    <a:lnTo>
                      <a:pt x="632" y="235"/>
                    </a:lnTo>
                    <a:lnTo>
                      <a:pt x="642" y="231"/>
                    </a:lnTo>
                    <a:lnTo>
                      <a:pt x="662" y="270"/>
                    </a:lnTo>
                    <a:lnTo>
                      <a:pt x="650" y="271"/>
                    </a:lnTo>
                    <a:lnTo>
                      <a:pt x="641" y="274"/>
                    </a:lnTo>
                    <a:lnTo>
                      <a:pt x="630" y="277"/>
                    </a:lnTo>
                    <a:lnTo>
                      <a:pt x="628" y="277"/>
                    </a:lnTo>
                    <a:lnTo>
                      <a:pt x="625" y="277"/>
                    </a:lnTo>
                    <a:lnTo>
                      <a:pt x="623" y="278"/>
                    </a:lnTo>
                    <a:lnTo>
                      <a:pt x="620" y="278"/>
                    </a:lnTo>
                    <a:lnTo>
                      <a:pt x="610" y="281"/>
                    </a:lnTo>
                    <a:lnTo>
                      <a:pt x="609" y="281"/>
                    </a:lnTo>
                    <a:lnTo>
                      <a:pt x="606" y="281"/>
                    </a:lnTo>
                    <a:lnTo>
                      <a:pt x="588" y="285"/>
                    </a:lnTo>
                    <a:lnTo>
                      <a:pt x="577" y="288"/>
                    </a:lnTo>
                    <a:lnTo>
                      <a:pt x="574" y="288"/>
                    </a:lnTo>
                    <a:lnTo>
                      <a:pt x="559" y="292"/>
                    </a:lnTo>
                    <a:lnTo>
                      <a:pt x="556" y="294"/>
                    </a:lnTo>
                    <a:lnTo>
                      <a:pt x="553" y="294"/>
                    </a:lnTo>
                    <a:lnTo>
                      <a:pt x="546" y="295"/>
                    </a:lnTo>
                    <a:lnTo>
                      <a:pt x="542" y="295"/>
                    </a:lnTo>
                    <a:lnTo>
                      <a:pt x="521" y="301"/>
                    </a:lnTo>
                    <a:lnTo>
                      <a:pt x="518" y="301"/>
                    </a:lnTo>
                    <a:lnTo>
                      <a:pt x="503" y="303"/>
                    </a:lnTo>
                    <a:lnTo>
                      <a:pt x="499" y="305"/>
                    </a:lnTo>
                    <a:lnTo>
                      <a:pt x="496" y="305"/>
                    </a:lnTo>
                    <a:lnTo>
                      <a:pt x="490" y="306"/>
                    </a:lnTo>
                    <a:lnTo>
                      <a:pt x="486" y="308"/>
                    </a:lnTo>
                    <a:lnTo>
                      <a:pt x="482" y="308"/>
                    </a:lnTo>
                    <a:lnTo>
                      <a:pt x="479" y="309"/>
                    </a:lnTo>
                    <a:lnTo>
                      <a:pt x="464" y="312"/>
                    </a:lnTo>
                    <a:lnTo>
                      <a:pt x="461" y="312"/>
                    </a:lnTo>
                    <a:lnTo>
                      <a:pt x="454" y="313"/>
                    </a:lnTo>
                    <a:lnTo>
                      <a:pt x="450" y="315"/>
                    </a:lnTo>
                    <a:lnTo>
                      <a:pt x="447" y="315"/>
                    </a:lnTo>
                    <a:lnTo>
                      <a:pt x="443" y="316"/>
                    </a:lnTo>
                    <a:lnTo>
                      <a:pt x="440" y="317"/>
                    </a:lnTo>
                    <a:lnTo>
                      <a:pt x="429" y="319"/>
                    </a:lnTo>
                    <a:lnTo>
                      <a:pt x="421" y="320"/>
                    </a:lnTo>
                    <a:lnTo>
                      <a:pt x="420" y="320"/>
                    </a:lnTo>
                    <a:lnTo>
                      <a:pt x="417" y="321"/>
                    </a:lnTo>
                    <a:lnTo>
                      <a:pt x="415" y="321"/>
                    </a:lnTo>
                    <a:lnTo>
                      <a:pt x="414" y="321"/>
                    </a:lnTo>
                    <a:lnTo>
                      <a:pt x="413" y="321"/>
                    </a:lnTo>
                    <a:lnTo>
                      <a:pt x="386" y="327"/>
                    </a:lnTo>
                    <a:lnTo>
                      <a:pt x="379" y="328"/>
                    </a:lnTo>
                    <a:lnTo>
                      <a:pt x="376" y="328"/>
                    </a:lnTo>
                    <a:lnTo>
                      <a:pt x="367" y="331"/>
                    </a:lnTo>
                    <a:lnTo>
                      <a:pt x="354" y="333"/>
                    </a:lnTo>
                    <a:lnTo>
                      <a:pt x="350" y="334"/>
                    </a:lnTo>
                    <a:lnTo>
                      <a:pt x="344" y="334"/>
                    </a:lnTo>
                    <a:lnTo>
                      <a:pt x="337" y="335"/>
                    </a:lnTo>
                    <a:lnTo>
                      <a:pt x="324" y="338"/>
                    </a:lnTo>
                    <a:lnTo>
                      <a:pt x="314" y="339"/>
                    </a:lnTo>
                    <a:lnTo>
                      <a:pt x="311" y="341"/>
                    </a:lnTo>
                    <a:lnTo>
                      <a:pt x="310" y="341"/>
                    </a:lnTo>
                    <a:lnTo>
                      <a:pt x="303" y="342"/>
                    </a:lnTo>
                    <a:lnTo>
                      <a:pt x="287" y="344"/>
                    </a:lnTo>
                    <a:lnTo>
                      <a:pt x="275" y="345"/>
                    </a:lnTo>
                    <a:lnTo>
                      <a:pt x="271" y="346"/>
                    </a:lnTo>
                    <a:lnTo>
                      <a:pt x="265" y="346"/>
                    </a:lnTo>
                    <a:lnTo>
                      <a:pt x="261" y="348"/>
                    </a:lnTo>
                    <a:lnTo>
                      <a:pt x="253" y="348"/>
                    </a:lnTo>
                    <a:lnTo>
                      <a:pt x="247" y="349"/>
                    </a:lnTo>
                    <a:lnTo>
                      <a:pt x="243" y="351"/>
                    </a:lnTo>
                    <a:lnTo>
                      <a:pt x="241" y="351"/>
                    </a:lnTo>
                    <a:lnTo>
                      <a:pt x="240" y="351"/>
                    </a:lnTo>
                    <a:lnTo>
                      <a:pt x="239" y="351"/>
                    </a:lnTo>
                    <a:lnTo>
                      <a:pt x="236" y="351"/>
                    </a:lnTo>
                    <a:lnTo>
                      <a:pt x="223" y="352"/>
                    </a:lnTo>
                    <a:lnTo>
                      <a:pt x="201" y="355"/>
                    </a:lnTo>
                    <a:lnTo>
                      <a:pt x="198" y="356"/>
                    </a:lnTo>
                    <a:lnTo>
                      <a:pt x="190" y="358"/>
                    </a:lnTo>
                    <a:lnTo>
                      <a:pt x="187" y="358"/>
                    </a:lnTo>
                    <a:lnTo>
                      <a:pt x="175" y="359"/>
                    </a:lnTo>
                    <a:lnTo>
                      <a:pt x="171" y="359"/>
                    </a:lnTo>
                    <a:lnTo>
                      <a:pt x="172" y="356"/>
                    </a:lnTo>
                    <a:lnTo>
                      <a:pt x="164" y="358"/>
                    </a:lnTo>
                    <a:lnTo>
                      <a:pt x="157" y="359"/>
                    </a:lnTo>
                    <a:lnTo>
                      <a:pt x="148" y="359"/>
                    </a:lnTo>
                    <a:lnTo>
                      <a:pt x="148" y="362"/>
                    </a:lnTo>
                    <a:lnTo>
                      <a:pt x="130" y="364"/>
                    </a:lnTo>
                    <a:lnTo>
                      <a:pt x="127" y="364"/>
                    </a:lnTo>
                    <a:lnTo>
                      <a:pt x="125" y="366"/>
                    </a:lnTo>
                    <a:lnTo>
                      <a:pt x="122" y="366"/>
                    </a:lnTo>
                    <a:lnTo>
                      <a:pt x="120" y="366"/>
                    </a:lnTo>
                    <a:lnTo>
                      <a:pt x="118" y="367"/>
                    </a:lnTo>
                    <a:lnTo>
                      <a:pt x="111" y="367"/>
                    </a:lnTo>
                    <a:lnTo>
                      <a:pt x="100" y="369"/>
                    </a:lnTo>
                    <a:lnTo>
                      <a:pt x="91" y="371"/>
                    </a:lnTo>
                    <a:lnTo>
                      <a:pt x="89" y="371"/>
                    </a:lnTo>
                    <a:lnTo>
                      <a:pt x="87" y="371"/>
                    </a:lnTo>
                    <a:lnTo>
                      <a:pt x="72" y="374"/>
                    </a:lnTo>
                    <a:lnTo>
                      <a:pt x="68" y="374"/>
                    </a:lnTo>
                    <a:lnTo>
                      <a:pt x="58" y="376"/>
                    </a:lnTo>
                    <a:lnTo>
                      <a:pt x="36" y="378"/>
                    </a:lnTo>
                    <a:lnTo>
                      <a:pt x="34" y="378"/>
                    </a:lnTo>
                    <a:lnTo>
                      <a:pt x="18" y="381"/>
                    </a:lnTo>
                    <a:lnTo>
                      <a:pt x="5" y="383"/>
                    </a:lnTo>
                    <a:lnTo>
                      <a:pt x="2" y="383"/>
                    </a:lnTo>
                    <a:lnTo>
                      <a:pt x="0" y="383"/>
                    </a:lnTo>
                    <a:lnTo>
                      <a:pt x="4" y="381"/>
                    </a:lnTo>
                    <a:lnTo>
                      <a:pt x="13" y="374"/>
                    </a:lnTo>
                    <a:lnTo>
                      <a:pt x="18" y="374"/>
                    </a:lnTo>
                    <a:lnTo>
                      <a:pt x="44" y="360"/>
                    </a:lnTo>
                    <a:lnTo>
                      <a:pt x="44" y="358"/>
                    </a:lnTo>
                    <a:lnTo>
                      <a:pt x="62" y="342"/>
                    </a:lnTo>
                    <a:lnTo>
                      <a:pt x="62" y="341"/>
                    </a:lnTo>
                    <a:lnTo>
                      <a:pt x="62" y="334"/>
                    </a:lnTo>
                    <a:lnTo>
                      <a:pt x="72" y="327"/>
                    </a:lnTo>
                    <a:lnTo>
                      <a:pt x="73" y="315"/>
                    </a:lnTo>
                    <a:lnTo>
                      <a:pt x="84" y="305"/>
                    </a:lnTo>
                    <a:lnTo>
                      <a:pt x="86" y="305"/>
                    </a:lnTo>
                    <a:lnTo>
                      <a:pt x="94" y="298"/>
                    </a:lnTo>
                    <a:lnTo>
                      <a:pt x="100" y="295"/>
                    </a:lnTo>
                    <a:lnTo>
                      <a:pt x="104" y="291"/>
                    </a:lnTo>
                    <a:lnTo>
                      <a:pt x="112" y="281"/>
                    </a:lnTo>
                    <a:lnTo>
                      <a:pt x="120" y="270"/>
                    </a:lnTo>
                    <a:lnTo>
                      <a:pt x="129" y="260"/>
                    </a:lnTo>
                    <a:lnTo>
                      <a:pt x="133" y="262"/>
                    </a:lnTo>
                    <a:lnTo>
                      <a:pt x="130" y="265"/>
                    </a:lnTo>
                    <a:lnTo>
                      <a:pt x="134" y="277"/>
                    </a:lnTo>
                    <a:lnTo>
                      <a:pt x="154" y="290"/>
                    </a:lnTo>
                    <a:lnTo>
                      <a:pt x="159" y="294"/>
                    </a:lnTo>
                    <a:lnTo>
                      <a:pt x="178" y="281"/>
                    </a:lnTo>
                    <a:lnTo>
                      <a:pt x="183" y="274"/>
                    </a:lnTo>
                    <a:lnTo>
                      <a:pt x="187" y="277"/>
                    </a:lnTo>
                    <a:lnTo>
                      <a:pt x="194" y="281"/>
                    </a:lnTo>
                    <a:lnTo>
                      <a:pt x="197" y="284"/>
                    </a:lnTo>
                    <a:lnTo>
                      <a:pt x="204" y="277"/>
                    </a:lnTo>
                    <a:lnTo>
                      <a:pt x="215" y="271"/>
                    </a:lnTo>
                    <a:lnTo>
                      <a:pt x="216" y="273"/>
                    </a:lnTo>
                    <a:lnTo>
                      <a:pt x="226" y="266"/>
                    </a:lnTo>
                    <a:lnTo>
                      <a:pt x="223" y="262"/>
                    </a:lnTo>
                    <a:lnTo>
                      <a:pt x="223" y="258"/>
                    </a:lnTo>
                    <a:lnTo>
                      <a:pt x="232" y="262"/>
                    </a:lnTo>
                    <a:lnTo>
                      <a:pt x="254" y="248"/>
                    </a:lnTo>
                    <a:lnTo>
                      <a:pt x="257" y="252"/>
                    </a:lnTo>
                    <a:lnTo>
                      <a:pt x="268" y="241"/>
                    </a:lnTo>
                    <a:lnTo>
                      <a:pt x="272" y="230"/>
                    </a:lnTo>
                    <a:lnTo>
                      <a:pt x="273" y="227"/>
                    </a:lnTo>
                    <a:lnTo>
                      <a:pt x="271" y="224"/>
                    </a:lnTo>
                    <a:lnTo>
                      <a:pt x="268" y="223"/>
                    </a:lnTo>
                    <a:lnTo>
                      <a:pt x="265" y="220"/>
                    </a:lnTo>
                    <a:lnTo>
                      <a:pt x="271" y="210"/>
                    </a:lnTo>
                    <a:lnTo>
                      <a:pt x="273" y="198"/>
                    </a:lnTo>
                    <a:lnTo>
                      <a:pt x="280" y="188"/>
                    </a:lnTo>
                    <a:lnTo>
                      <a:pt x="285" y="184"/>
                    </a:lnTo>
                    <a:lnTo>
                      <a:pt x="285" y="183"/>
                    </a:lnTo>
                    <a:lnTo>
                      <a:pt x="287" y="174"/>
                    </a:lnTo>
                    <a:lnTo>
                      <a:pt x="287" y="169"/>
                    </a:lnTo>
                    <a:lnTo>
                      <a:pt x="292" y="158"/>
                    </a:lnTo>
                    <a:lnTo>
                      <a:pt x="297" y="151"/>
                    </a:lnTo>
                    <a:lnTo>
                      <a:pt x="299" y="141"/>
                    </a:lnTo>
                    <a:lnTo>
                      <a:pt x="300" y="140"/>
                    </a:lnTo>
                    <a:lnTo>
                      <a:pt x="303" y="113"/>
                    </a:lnTo>
                    <a:lnTo>
                      <a:pt x="310" y="116"/>
                    </a:lnTo>
                    <a:lnTo>
                      <a:pt x="319" y="126"/>
                    </a:lnTo>
                    <a:lnTo>
                      <a:pt x="333" y="129"/>
                    </a:lnTo>
                    <a:lnTo>
                      <a:pt x="337" y="123"/>
                    </a:lnTo>
                    <a:lnTo>
                      <a:pt x="340" y="120"/>
                    </a:lnTo>
                    <a:lnTo>
                      <a:pt x="340" y="117"/>
                    </a:lnTo>
                    <a:lnTo>
                      <a:pt x="340" y="116"/>
                    </a:lnTo>
                    <a:lnTo>
                      <a:pt x="347" y="87"/>
                    </a:lnTo>
                    <a:lnTo>
                      <a:pt x="351" y="77"/>
                    </a:lnTo>
                    <a:lnTo>
                      <a:pt x="351" y="76"/>
                    </a:lnTo>
                    <a:lnTo>
                      <a:pt x="364" y="84"/>
                    </a:lnTo>
                    <a:lnTo>
                      <a:pt x="369" y="66"/>
                    </a:lnTo>
                    <a:lnTo>
                      <a:pt x="383" y="54"/>
                    </a:lnTo>
                    <a:lnTo>
                      <a:pt x="383" y="47"/>
                    </a:lnTo>
                    <a:lnTo>
                      <a:pt x="386" y="43"/>
                    </a:lnTo>
                    <a:lnTo>
                      <a:pt x="390" y="38"/>
                    </a:lnTo>
                    <a:lnTo>
                      <a:pt x="393" y="18"/>
                    </a:lnTo>
                    <a:lnTo>
                      <a:pt x="392" y="0"/>
                    </a:lnTo>
                    <a:lnTo>
                      <a:pt x="397" y="2"/>
                    </a:lnTo>
                    <a:lnTo>
                      <a:pt x="400" y="4"/>
                    </a:lnTo>
                    <a:lnTo>
                      <a:pt x="403" y="6"/>
                    </a:lnTo>
                    <a:lnTo>
                      <a:pt x="410" y="9"/>
                    </a:lnTo>
                    <a:lnTo>
                      <a:pt x="413" y="11"/>
                    </a:lnTo>
                    <a:lnTo>
                      <a:pt x="421" y="16"/>
                    </a:lnTo>
                    <a:lnTo>
                      <a:pt x="424" y="18"/>
                    </a:lnTo>
                    <a:lnTo>
                      <a:pt x="424" y="19"/>
                    </a:lnTo>
                    <a:lnTo>
                      <a:pt x="440" y="27"/>
                    </a:lnTo>
                    <a:lnTo>
                      <a:pt x="443" y="13"/>
                    </a:lnTo>
                    <a:lnTo>
                      <a:pt x="443" y="9"/>
                    </a:lnTo>
                    <a:lnTo>
                      <a:pt x="446" y="5"/>
                    </a:lnTo>
                    <a:lnTo>
                      <a:pt x="449" y="4"/>
                    </a:lnTo>
                    <a:lnTo>
                      <a:pt x="453" y="5"/>
                    </a:lnTo>
                    <a:lnTo>
                      <a:pt x="465" y="9"/>
                    </a:lnTo>
                    <a:lnTo>
                      <a:pt x="470" y="12"/>
                    </a:lnTo>
                    <a:lnTo>
                      <a:pt x="465" y="23"/>
                    </a:lnTo>
                    <a:lnTo>
                      <a:pt x="479" y="27"/>
                    </a:lnTo>
                    <a:lnTo>
                      <a:pt x="483" y="27"/>
                    </a:lnTo>
                    <a:lnTo>
                      <a:pt x="490" y="29"/>
                    </a:lnTo>
                    <a:lnTo>
                      <a:pt x="490" y="33"/>
                    </a:lnTo>
                    <a:lnTo>
                      <a:pt x="500" y="34"/>
                    </a:lnTo>
                    <a:lnTo>
                      <a:pt x="503" y="37"/>
                    </a:lnTo>
                    <a:lnTo>
                      <a:pt x="510" y="43"/>
                    </a:lnTo>
                    <a:lnTo>
                      <a:pt x="511" y="45"/>
                    </a:lnTo>
                    <a:lnTo>
                      <a:pt x="513" y="51"/>
                    </a:lnTo>
                    <a:lnTo>
                      <a:pt x="513" y="52"/>
                    </a:lnTo>
                    <a:lnTo>
                      <a:pt x="514" y="55"/>
                    </a:lnTo>
                    <a:lnTo>
                      <a:pt x="511" y="61"/>
                    </a:lnTo>
                    <a:lnTo>
                      <a:pt x="509" y="63"/>
                    </a:lnTo>
                    <a:lnTo>
                      <a:pt x="507" y="65"/>
                    </a:lnTo>
                    <a:lnTo>
                      <a:pt x="509" y="69"/>
                    </a:lnTo>
                    <a:lnTo>
                      <a:pt x="503" y="72"/>
                    </a:lnTo>
                    <a:lnTo>
                      <a:pt x="503" y="70"/>
                    </a:lnTo>
                    <a:lnTo>
                      <a:pt x="502" y="70"/>
                    </a:lnTo>
                    <a:lnTo>
                      <a:pt x="499" y="72"/>
                    </a:lnTo>
                    <a:lnTo>
                      <a:pt x="500" y="79"/>
                    </a:lnTo>
                    <a:lnTo>
                      <a:pt x="497" y="86"/>
                    </a:lnTo>
                    <a:lnTo>
                      <a:pt x="497" y="87"/>
                    </a:lnTo>
                    <a:lnTo>
                      <a:pt x="497" y="94"/>
                    </a:lnTo>
                    <a:lnTo>
                      <a:pt x="503" y="102"/>
                    </a:lnTo>
                    <a:lnTo>
                      <a:pt x="506" y="104"/>
                    </a:lnTo>
                    <a:lnTo>
                      <a:pt x="524" y="94"/>
                    </a:lnTo>
                    <a:lnTo>
                      <a:pt x="528" y="105"/>
                    </a:lnTo>
                    <a:lnTo>
                      <a:pt x="531" y="106"/>
                    </a:lnTo>
                    <a:lnTo>
                      <a:pt x="534" y="111"/>
                    </a:lnTo>
                    <a:lnTo>
                      <a:pt x="541" y="113"/>
                    </a:lnTo>
                    <a:lnTo>
                      <a:pt x="561" y="112"/>
                    </a:lnTo>
                    <a:lnTo>
                      <a:pt x="572" y="123"/>
                    </a:lnTo>
                    <a:lnTo>
                      <a:pt x="599" y="133"/>
                    </a:lnTo>
                    <a:lnTo>
                      <a:pt x="596" y="149"/>
                    </a:lnTo>
                    <a:lnTo>
                      <a:pt x="598" y="156"/>
                    </a:lnTo>
                    <a:lnTo>
                      <a:pt x="602" y="162"/>
                    </a:lnTo>
                    <a:lnTo>
                      <a:pt x="584" y="163"/>
                    </a:lnTo>
                    <a:lnTo>
                      <a:pt x="574" y="154"/>
                    </a:lnTo>
                    <a:lnTo>
                      <a:pt x="568" y="151"/>
                    </a:lnTo>
                    <a:lnTo>
                      <a:pt x="557" y="144"/>
                    </a:lnTo>
                    <a:lnTo>
                      <a:pt x="556" y="144"/>
                    </a:lnTo>
                    <a:lnTo>
                      <a:pt x="559" y="149"/>
                    </a:lnTo>
                    <a:lnTo>
                      <a:pt x="566" y="154"/>
                    </a:lnTo>
                    <a:lnTo>
                      <a:pt x="571" y="155"/>
                    </a:lnTo>
                    <a:lnTo>
                      <a:pt x="579" y="167"/>
                    </a:lnTo>
                    <a:lnTo>
                      <a:pt x="596" y="169"/>
                    </a:lnTo>
                    <a:lnTo>
                      <a:pt x="598" y="174"/>
                    </a:lnTo>
                    <a:lnTo>
                      <a:pt x="600" y="177"/>
                    </a:lnTo>
                    <a:lnTo>
                      <a:pt x="606" y="174"/>
                    </a:lnTo>
                    <a:lnTo>
                      <a:pt x="610" y="188"/>
                    </a:lnTo>
                    <a:lnTo>
                      <a:pt x="600" y="191"/>
                    </a:lnTo>
                    <a:lnTo>
                      <a:pt x="598" y="188"/>
                    </a:lnTo>
                    <a:lnTo>
                      <a:pt x="595" y="192"/>
                    </a:lnTo>
                    <a:lnTo>
                      <a:pt x="603" y="202"/>
                    </a:lnTo>
                    <a:lnTo>
                      <a:pt x="592" y="208"/>
                    </a:lnTo>
                    <a:lnTo>
                      <a:pt x="593" y="208"/>
                    </a:lnTo>
                    <a:lnTo>
                      <a:pt x="603" y="206"/>
                    </a:lnTo>
                    <a:lnTo>
                      <a:pt x="603" y="213"/>
                    </a:lnTo>
                  </a:path>
                </a:pathLst>
              </a:custGeom>
              <a:solidFill>
                <a:srgbClr val="E7E6E6">
                  <a:lumMod val="75000"/>
                </a:srgbClr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222"/>
              <p:cNvSpPr>
                <a:spLocks/>
              </p:cNvSpPr>
              <p:nvPr/>
            </p:nvSpPr>
            <p:spPr bwMode="auto">
              <a:xfrm>
                <a:off x="7486053" y="3135138"/>
                <a:ext cx="74612" cy="165100"/>
              </a:xfrm>
              <a:custGeom>
                <a:avLst/>
                <a:gdLst>
                  <a:gd name="T0" fmla="*/ 0 w 48"/>
                  <a:gd name="T1" fmla="*/ 2147483647 h 113"/>
                  <a:gd name="T2" fmla="*/ 0 w 48"/>
                  <a:gd name="T3" fmla="*/ 2147483647 h 113"/>
                  <a:gd name="T4" fmla="*/ 2147483647 w 48"/>
                  <a:gd name="T5" fmla="*/ 2147483647 h 113"/>
                  <a:gd name="T6" fmla="*/ 2147483647 w 48"/>
                  <a:gd name="T7" fmla="*/ 2147483647 h 113"/>
                  <a:gd name="T8" fmla="*/ 2147483647 w 48"/>
                  <a:gd name="T9" fmla="*/ 2147483647 h 113"/>
                  <a:gd name="T10" fmla="*/ 2147483647 w 48"/>
                  <a:gd name="T11" fmla="*/ 2147483647 h 113"/>
                  <a:gd name="T12" fmla="*/ 2147483647 w 48"/>
                  <a:gd name="T13" fmla="*/ 2147483647 h 113"/>
                  <a:gd name="T14" fmla="*/ 2147483647 w 48"/>
                  <a:gd name="T15" fmla="*/ 2147483647 h 113"/>
                  <a:gd name="T16" fmla="*/ 2147483647 w 48"/>
                  <a:gd name="T17" fmla="*/ 2147483647 h 113"/>
                  <a:gd name="T18" fmla="*/ 2147483647 w 48"/>
                  <a:gd name="T19" fmla="*/ 2147483647 h 113"/>
                  <a:gd name="T20" fmla="*/ 2147483647 w 48"/>
                  <a:gd name="T21" fmla="*/ 2147483647 h 113"/>
                  <a:gd name="T22" fmla="*/ 2147483647 w 48"/>
                  <a:gd name="T23" fmla="*/ 0 h 113"/>
                  <a:gd name="T24" fmla="*/ 2147483647 w 48"/>
                  <a:gd name="T25" fmla="*/ 2147483647 h 113"/>
                  <a:gd name="T26" fmla="*/ 2147483647 w 48"/>
                  <a:gd name="T27" fmla="*/ 2147483647 h 113"/>
                  <a:gd name="T28" fmla="*/ 2147483647 w 48"/>
                  <a:gd name="T29" fmla="*/ 2147483647 h 113"/>
                  <a:gd name="T30" fmla="*/ 2147483647 w 48"/>
                  <a:gd name="T31" fmla="*/ 2147483647 h 113"/>
                  <a:gd name="T32" fmla="*/ 2147483647 w 48"/>
                  <a:gd name="T33" fmla="*/ 2147483647 h 113"/>
                  <a:gd name="T34" fmla="*/ 2147483647 w 48"/>
                  <a:gd name="T35" fmla="*/ 2147483647 h 113"/>
                  <a:gd name="T36" fmla="*/ 2147483647 w 48"/>
                  <a:gd name="T37" fmla="*/ 2147483647 h 113"/>
                  <a:gd name="T38" fmla="*/ 0 w 48"/>
                  <a:gd name="T39" fmla="*/ 2147483647 h 11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8"/>
                  <a:gd name="T61" fmla="*/ 0 h 113"/>
                  <a:gd name="T62" fmla="*/ 48 w 48"/>
                  <a:gd name="T63" fmla="*/ 113 h 11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8" h="113">
                    <a:moveTo>
                      <a:pt x="0" y="62"/>
                    </a:moveTo>
                    <a:lnTo>
                      <a:pt x="0" y="96"/>
                    </a:lnTo>
                    <a:lnTo>
                      <a:pt x="9" y="112"/>
                    </a:lnTo>
                    <a:lnTo>
                      <a:pt x="9" y="107"/>
                    </a:lnTo>
                    <a:lnTo>
                      <a:pt x="12" y="107"/>
                    </a:lnTo>
                    <a:lnTo>
                      <a:pt x="11" y="109"/>
                    </a:lnTo>
                    <a:lnTo>
                      <a:pt x="19" y="94"/>
                    </a:lnTo>
                    <a:lnTo>
                      <a:pt x="25" y="66"/>
                    </a:lnTo>
                    <a:lnTo>
                      <a:pt x="31" y="27"/>
                    </a:lnTo>
                    <a:lnTo>
                      <a:pt x="34" y="20"/>
                    </a:lnTo>
                    <a:lnTo>
                      <a:pt x="39" y="20"/>
                    </a:lnTo>
                    <a:lnTo>
                      <a:pt x="47" y="0"/>
                    </a:lnTo>
                    <a:lnTo>
                      <a:pt x="34" y="5"/>
                    </a:lnTo>
                    <a:lnTo>
                      <a:pt x="28" y="6"/>
                    </a:lnTo>
                    <a:lnTo>
                      <a:pt x="15" y="10"/>
                    </a:lnTo>
                    <a:lnTo>
                      <a:pt x="14" y="16"/>
                    </a:lnTo>
                    <a:lnTo>
                      <a:pt x="7" y="23"/>
                    </a:lnTo>
                    <a:lnTo>
                      <a:pt x="14" y="24"/>
                    </a:lnTo>
                    <a:lnTo>
                      <a:pt x="1" y="56"/>
                    </a:lnTo>
                    <a:lnTo>
                      <a:pt x="0" y="62"/>
                    </a:lnTo>
                  </a:path>
                </a:pathLst>
              </a:custGeom>
              <a:solidFill>
                <a:srgbClr val="E7E6E6">
                  <a:lumMod val="75000"/>
                </a:srgbClr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223"/>
              <p:cNvSpPr>
                <a:spLocks/>
              </p:cNvSpPr>
              <p:nvPr/>
            </p:nvSpPr>
            <p:spPr bwMode="auto">
              <a:xfrm>
                <a:off x="6587528" y="2850975"/>
                <a:ext cx="603250" cy="569913"/>
              </a:xfrm>
              <a:custGeom>
                <a:avLst/>
                <a:gdLst>
                  <a:gd name="T0" fmla="*/ 2147483647 w 383"/>
                  <a:gd name="T1" fmla="*/ 2147483647 h 387"/>
                  <a:gd name="T2" fmla="*/ 2147483647 w 383"/>
                  <a:gd name="T3" fmla="*/ 2147483647 h 387"/>
                  <a:gd name="T4" fmla="*/ 2147483647 w 383"/>
                  <a:gd name="T5" fmla="*/ 2147483647 h 387"/>
                  <a:gd name="T6" fmla="*/ 2147483647 w 383"/>
                  <a:gd name="T7" fmla="*/ 2147483647 h 387"/>
                  <a:gd name="T8" fmla="*/ 2147483647 w 383"/>
                  <a:gd name="T9" fmla="*/ 2147483647 h 387"/>
                  <a:gd name="T10" fmla="*/ 2147483647 w 383"/>
                  <a:gd name="T11" fmla="*/ 2147483647 h 387"/>
                  <a:gd name="T12" fmla="*/ 2147483647 w 383"/>
                  <a:gd name="T13" fmla="*/ 2147483647 h 387"/>
                  <a:gd name="T14" fmla="*/ 2147483647 w 383"/>
                  <a:gd name="T15" fmla="*/ 2147483647 h 387"/>
                  <a:gd name="T16" fmla="*/ 2147483647 w 383"/>
                  <a:gd name="T17" fmla="*/ 2147483647 h 387"/>
                  <a:gd name="T18" fmla="*/ 2147483647 w 383"/>
                  <a:gd name="T19" fmla="*/ 2147483647 h 387"/>
                  <a:gd name="T20" fmla="*/ 2147483647 w 383"/>
                  <a:gd name="T21" fmla="*/ 2147483647 h 387"/>
                  <a:gd name="T22" fmla="*/ 2147483647 w 383"/>
                  <a:gd name="T23" fmla="*/ 2147483647 h 387"/>
                  <a:gd name="T24" fmla="*/ 2147483647 w 383"/>
                  <a:gd name="T25" fmla="*/ 2147483647 h 387"/>
                  <a:gd name="T26" fmla="*/ 2147483647 w 383"/>
                  <a:gd name="T27" fmla="*/ 2147483647 h 387"/>
                  <a:gd name="T28" fmla="*/ 2147483647 w 383"/>
                  <a:gd name="T29" fmla="*/ 2147483647 h 387"/>
                  <a:gd name="T30" fmla="*/ 2147483647 w 383"/>
                  <a:gd name="T31" fmla="*/ 2147483647 h 387"/>
                  <a:gd name="T32" fmla="*/ 2147483647 w 383"/>
                  <a:gd name="T33" fmla="*/ 2147483647 h 387"/>
                  <a:gd name="T34" fmla="*/ 2147483647 w 383"/>
                  <a:gd name="T35" fmla="*/ 2147483647 h 387"/>
                  <a:gd name="T36" fmla="*/ 2147483647 w 383"/>
                  <a:gd name="T37" fmla="*/ 2147483647 h 387"/>
                  <a:gd name="T38" fmla="*/ 2147483647 w 383"/>
                  <a:gd name="T39" fmla="*/ 2147483647 h 387"/>
                  <a:gd name="T40" fmla="*/ 2147483647 w 383"/>
                  <a:gd name="T41" fmla="*/ 2147483647 h 387"/>
                  <a:gd name="T42" fmla="*/ 2147483647 w 383"/>
                  <a:gd name="T43" fmla="*/ 2147483647 h 387"/>
                  <a:gd name="T44" fmla="*/ 2147483647 w 383"/>
                  <a:gd name="T45" fmla="*/ 2147483647 h 387"/>
                  <a:gd name="T46" fmla="*/ 2147483647 w 383"/>
                  <a:gd name="T47" fmla="*/ 2147483647 h 387"/>
                  <a:gd name="T48" fmla="*/ 2147483647 w 383"/>
                  <a:gd name="T49" fmla="*/ 2147483647 h 387"/>
                  <a:gd name="T50" fmla="*/ 2147483647 w 383"/>
                  <a:gd name="T51" fmla="*/ 2147483647 h 387"/>
                  <a:gd name="T52" fmla="*/ 2147483647 w 383"/>
                  <a:gd name="T53" fmla="*/ 2147483647 h 387"/>
                  <a:gd name="T54" fmla="*/ 2147483647 w 383"/>
                  <a:gd name="T55" fmla="*/ 2147483647 h 387"/>
                  <a:gd name="T56" fmla="*/ 2147483647 w 383"/>
                  <a:gd name="T57" fmla="*/ 2147483647 h 387"/>
                  <a:gd name="T58" fmla="*/ 2147483647 w 383"/>
                  <a:gd name="T59" fmla="*/ 2147483647 h 387"/>
                  <a:gd name="T60" fmla="*/ 2147483647 w 383"/>
                  <a:gd name="T61" fmla="*/ 2147483647 h 387"/>
                  <a:gd name="T62" fmla="*/ 2147483647 w 383"/>
                  <a:gd name="T63" fmla="*/ 2147483647 h 387"/>
                  <a:gd name="T64" fmla="*/ 2147483647 w 383"/>
                  <a:gd name="T65" fmla="*/ 2147483647 h 387"/>
                  <a:gd name="T66" fmla="*/ 2147483647 w 383"/>
                  <a:gd name="T67" fmla="*/ 2147483647 h 387"/>
                  <a:gd name="T68" fmla="*/ 2147483647 w 383"/>
                  <a:gd name="T69" fmla="*/ 2147483647 h 387"/>
                  <a:gd name="T70" fmla="*/ 2147483647 w 383"/>
                  <a:gd name="T71" fmla="*/ 2147483647 h 387"/>
                  <a:gd name="T72" fmla="*/ 2147483647 w 383"/>
                  <a:gd name="T73" fmla="*/ 2147483647 h 387"/>
                  <a:gd name="T74" fmla="*/ 2147483647 w 383"/>
                  <a:gd name="T75" fmla="*/ 2147483647 h 387"/>
                  <a:gd name="T76" fmla="*/ 2147483647 w 383"/>
                  <a:gd name="T77" fmla="*/ 2147483647 h 387"/>
                  <a:gd name="T78" fmla="*/ 2147483647 w 383"/>
                  <a:gd name="T79" fmla="*/ 2147483647 h 387"/>
                  <a:gd name="T80" fmla="*/ 2147483647 w 383"/>
                  <a:gd name="T81" fmla="*/ 2147483647 h 387"/>
                  <a:gd name="T82" fmla="*/ 2147483647 w 383"/>
                  <a:gd name="T83" fmla="*/ 2147483647 h 387"/>
                  <a:gd name="T84" fmla="*/ 2147483647 w 383"/>
                  <a:gd name="T85" fmla="*/ 2147483647 h 387"/>
                  <a:gd name="T86" fmla="*/ 2147483647 w 383"/>
                  <a:gd name="T87" fmla="*/ 2147483647 h 387"/>
                  <a:gd name="T88" fmla="*/ 2147483647 w 383"/>
                  <a:gd name="T89" fmla="*/ 2147483647 h 387"/>
                  <a:gd name="T90" fmla="*/ 2147483647 w 383"/>
                  <a:gd name="T91" fmla="*/ 2147483647 h 387"/>
                  <a:gd name="T92" fmla="*/ 2147483647 w 383"/>
                  <a:gd name="T93" fmla="*/ 2147483647 h 387"/>
                  <a:gd name="T94" fmla="*/ 2147483647 w 383"/>
                  <a:gd name="T95" fmla="*/ 2147483647 h 387"/>
                  <a:gd name="T96" fmla="*/ 2147483647 w 383"/>
                  <a:gd name="T97" fmla="*/ 2147483647 h 387"/>
                  <a:gd name="T98" fmla="*/ 2147483647 w 383"/>
                  <a:gd name="T99" fmla="*/ 2147483647 h 387"/>
                  <a:gd name="T100" fmla="*/ 2147483647 w 383"/>
                  <a:gd name="T101" fmla="*/ 2147483647 h 387"/>
                  <a:gd name="T102" fmla="*/ 2147483647 w 383"/>
                  <a:gd name="T103" fmla="*/ 2147483647 h 387"/>
                  <a:gd name="T104" fmla="*/ 2147483647 w 383"/>
                  <a:gd name="T105" fmla="*/ 2147483647 h 387"/>
                  <a:gd name="T106" fmla="*/ 2147483647 w 383"/>
                  <a:gd name="T107" fmla="*/ 2147483647 h 387"/>
                  <a:gd name="T108" fmla="*/ 2147483647 w 383"/>
                  <a:gd name="T109" fmla="*/ 2147483647 h 387"/>
                  <a:gd name="T110" fmla="*/ 2147483647 w 383"/>
                  <a:gd name="T111" fmla="*/ 2147483647 h 387"/>
                  <a:gd name="T112" fmla="*/ 2147483647 w 383"/>
                  <a:gd name="T113" fmla="*/ 2147483647 h 387"/>
                  <a:gd name="T114" fmla="*/ 2147483647 w 383"/>
                  <a:gd name="T115" fmla="*/ 2147483647 h 387"/>
                  <a:gd name="T116" fmla="*/ 2147483647 w 383"/>
                  <a:gd name="T117" fmla="*/ 2147483647 h 387"/>
                  <a:gd name="T118" fmla="*/ 2147483647 w 383"/>
                  <a:gd name="T119" fmla="*/ 2147483647 h 387"/>
                  <a:gd name="T120" fmla="*/ 2147483647 w 383"/>
                  <a:gd name="T121" fmla="*/ 2147483647 h 387"/>
                  <a:gd name="T122" fmla="*/ 2147483647 w 383"/>
                  <a:gd name="T123" fmla="*/ 2147483647 h 387"/>
                  <a:gd name="T124" fmla="*/ 2147483647 w 383"/>
                  <a:gd name="T125" fmla="*/ 2147483647 h 38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83"/>
                  <a:gd name="T190" fmla="*/ 0 h 387"/>
                  <a:gd name="T191" fmla="*/ 383 w 383"/>
                  <a:gd name="T192" fmla="*/ 387 h 38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83" h="387">
                    <a:moveTo>
                      <a:pt x="84" y="150"/>
                    </a:moveTo>
                    <a:lnTo>
                      <a:pt x="89" y="146"/>
                    </a:lnTo>
                    <a:lnTo>
                      <a:pt x="92" y="143"/>
                    </a:lnTo>
                    <a:lnTo>
                      <a:pt x="102" y="135"/>
                    </a:lnTo>
                    <a:lnTo>
                      <a:pt x="103" y="130"/>
                    </a:lnTo>
                    <a:lnTo>
                      <a:pt x="105" y="130"/>
                    </a:lnTo>
                    <a:lnTo>
                      <a:pt x="107" y="124"/>
                    </a:lnTo>
                    <a:lnTo>
                      <a:pt x="109" y="120"/>
                    </a:lnTo>
                    <a:lnTo>
                      <a:pt x="114" y="116"/>
                    </a:lnTo>
                    <a:lnTo>
                      <a:pt x="119" y="113"/>
                    </a:lnTo>
                    <a:lnTo>
                      <a:pt x="120" y="102"/>
                    </a:lnTo>
                    <a:lnTo>
                      <a:pt x="117" y="99"/>
                    </a:lnTo>
                    <a:lnTo>
                      <a:pt x="119" y="88"/>
                    </a:lnTo>
                    <a:lnTo>
                      <a:pt x="120" y="80"/>
                    </a:lnTo>
                    <a:lnTo>
                      <a:pt x="124" y="74"/>
                    </a:lnTo>
                    <a:lnTo>
                      <a:pt x="123" y="67"/>
                    </a:lnTo>
                    <a:lnTo>
                      <a:pt x="123" y="56"/>
                    </a:lnTo>
                    <a:lnTo>
                      <a:pt x="123" y="53"/>
                    </a:lnTo>
                    <a:lnTo>
                      <a:pt x="124" y="49"/>
                    </a:lnTo>
                    <a:lnTo>
                      <a:pt x="127" y="41"/>
                    </a:lnTo>
                    <a:lnTo>
                      <a:pt x="127" y="29"/>
                    </a:lnTo>
                    <a:lnTo>
                      <a:pt x="124" y="27"/>
                    </a:lnTo>
                    <a:lnTo>
                      <a:pt x="124" y="26"/>
                    </a:lnTo>
                    <a:lnTo>
                      <a:pt x="124" y="16"/>
                    </a:lnTo>
                    <a:lnTo>
                      <a:pt x="119" y="6"/>
                    </a:lnTo>
                    <a:lnTo>
                      <a:pt x="121" y="2"/>
                    </a:lnTo>
                    <a:lnTo>
                      <a:pt x="127" y="1"/>
                    </a:lnTo>
                    <a:lnTo>
                      <a:pt x="128" y="0"/>
                    </a:lnTo>
                    <a:lnTo>
                      <a:pt x="128" y="1"/>
                    </a:lnTo>
                    <a:lnTo>
                      <a:pt x="130" y="5"/>
                    </a:lnTo>
                    <a:lnTo>
                      <a:pt x="131" y="16"/>
                    </a:lnTo>
                    <a:lnTo>
                      <a:pt x="132" y="19"/>
                    </a:lnTo>
                    <a:lnTo>
                      <a:pt x="132" y="22"/>
                    </a:lnTo>
                    <a:lnTo>
                      <a:pt x="134" y="24"/>
                    </a:lnTo>
                    <a:lnTo>
                      <a:pt x="135" y="41"/>
                    </a:lnTo>
                    <a:lnTo>
                      <a:pt x="137" y="42"/>
                    </a:lnTo>
                    <a:lnTo>
                      <a:pt x="138" y="51"/>
                    </a:lnTo>
                    <a:lnTo>
                      <a:pt x="138" y="52"/>
                    </a:lnTo>
                    <a:lnTo>
                      <a:pt x="139" y="62"/>
                    </a:lnTo>
                    <a:lnTo>
                      <a:pt x="141" y="66"/>
                    </a:lnTo>
                    <a:lnTo>
                      <a:pt x="141" y="69"/>
                    </a:lnTo>
                    <a:lnTo>
                      <a:pt x="141" y="71"/>
                    </a:lnTo>
                    <a:lnTo>
                      <a:pt x="145" y="95"/>
                    </a:lnTo>
                    <a:lnTo>
                      <a:pt x="145" y="96"/>
                    </a:lnTo>
                    <a:lnTo>
                      <a:pt x="146" y="98"/>
                    </a:lnTo>
                    <a:lnTo>
                      <a:pt x="148" y="98"/>
                    </a:lnTo>
                    <a:lnTo>
                      <a:pt x="155" y="96"/>
                    </a:lnTo>
                    <a:lnTo>
                      <a:pt x="157" y="96"/>
                    </a:lnTo>
                    <a:lnTo>
                      <a:pt x="157" y="95"/>
                    </a:lnTo>
                    <a:lnTo>
                      <a:pt x="195" y="89"/>
                    </a:lnTo>
                    <a:lnTo>
                      <a:pt x="197" y="88"/>
                    </a:lnTo>
                    <a:lnTo>
                      <a:pt x="203" y="87"/>
                    </a:lnTo>
                    <a:lnTo>
                      <a:pt x="207" y="87"/>
                    </a:lnTo>
                    <a:lnTo>
                      <a:pt x="221" y="84"/>
                    </a:lnTo>
                    <a:lnTo>
                      <a:pt x="224" y="84"/>
                    </a:lnTo>
                    <a:lnTo>
                      <a:pt x="231" y="83"/>
                    </a:lnTo>
                    <a:lnTo>
                      <a:pt x="233" y="103"/>
                    </a:lnTo>
                    <a:lnTo>
                      <a:pt x="240" y="138"/>
                    </a:lnTo>
                    <a:lnTo>
                      <a:pt x="247" y="130"/>
                    </a:lnTo>
                    <a:lnTo>
                      <a:pt x="254" y="121"/>
                    </a:lnTo>
                    <a:lnTo>
                      <a:pt x="256" y="118"/>
                    </a:lnTo>
                    <a:lnTo>
                      <a:pt x="260" y="116"/>
                    </a:lnTo>
                    <a:lnTo>
                      <a:pt x="269" y="102"/>
                    </a:lnTo>
                    <a:lnTo>
                      <a:pt x="274" y="103"/>
                    </a:lnTo>
                    <a:lnTo>
                      <a:pt x="287" y="83"/>
                    </a:lnTo>
                    <a:lnTo>
                      <a:pt x="300" y="89"/>
                    </a:lnTo>
                    <a:lnTo>
                      <a:pt x="303" y="89"/>
                    </a:lnTo>
                    <a:lnTo>
                      <a:pt x="314" y="89"/>
                    </a:lnTo>
                    <a:lnTo>
                      <a:pt x="316" y="89"/>
                    </a:lnTo>
                    <a:lnTo>
                      <a:pt x="322" y="78"/>
                    </a:lnTo>
                    <a:lnTo>
                      <a:pt x="322" y="76"/>
                    </a:lnTo>
                    <a:lnTo>
                      <a:pt x="325" y="74"/>
                    </a:lnTo>
                    <a:lnTo>
                      <a:pt x="330" y="74"/>
                    </a:lnTo>
                    <a:lnTo>
                      <a:pt x="340" y="66"/>
                    </a:lnTo>
                    <a:lnTo>
                      <a:pt x="350" y="71"/>
                    </a:lnTo>
                    <a:lnTo>
                      <a:pt x="352" y="73"/>
                    </a:lnTo>
                    <a:lnTo>
                      <a:pt x="362" y="69"/>
                    </a:lnTo>
                    <a:lnTo>
                      <a:pt x="369" y="81"/>
                    </a:lnTo>
                    <a:lnTo>
                      <a:pt x="376" y="88"/>
                    </a:lnTo>
                    <a:lnTo>
                      <a:pt x="379" y="96"/>
                    </a:lnTo>
                    <a:lnTo>
                      <a:pt x="382" y="98"/>
                    </a:lnTo>
                    <a:lnTo>
                      <a:pt x="379" y="102"/>
                    </a:lnTo>
                    <a:lnTo>
                      <a:pt x="379" y="106"/>
                    </a:lnTo>
                    <a:lnTo>
                      <a:pt x="376" y="120"/>
                    </a:lnTo>
                    <a:lnTo>
                      <a:pt x="359" y="112"/>
                    </a:lnTo>
                    <a:lnTo>
                      <a:pt x="359" y="110"/>
                    </a:lnTo>
                    <a:lnTo>
                      <a:pt x="357" y="109"/>
                    </a:lnTo>
                    <a:lnTo>
                      <a:pt x="348" y="103"/>
                    </a:lnTo>
                    <a:lnTo>
                      <a:pt x="346" y="102"/>
                    </a:lnTo>
                    <a:lnTo>
                      <a:pt x="339" y="99"/>
                    </a:lnTo>
                    <a:lnTo>
                      <a:pt x="336" y="96"/>
                    </a:lnTo>
                    <a:lnTo>
                      <a:pt x="333" y="95"/>
                    </a:lnTo>
                    <a:lnTo>
                      <a:pt x="328" y="92"/>
                    </a:lnTo>
                    <a:lnTo>
                      <a:pt x="329" y="110"/>
                    </a:lnTo>
                    <a:lnTo>
                      <a:pt x="326" y="131"/>
                    </a:lnTo>
                    <a:lnTo>
                      <a:pt x="322" y="135"/>
                    </a:lnTo>
                    <a:lnTo>
                      <a:pt x="319" y="139"/>
                    </a:lnTo>
                    <a:lnTo>
                      <a:pt x="319" y="146"/>
                    </a:lnTo>
                    <a:lnTo>
                      <a:pt x="305" y="159"/>
                    </a:lnTo>
                    <a:lnTo>
                      <a:pt x="300" y="177"/>
                    </a:lnTo>
                    <a:lnTo>
                      <a:pt x="287" y="168"/>
                    </a:lnTo>
                    <a:lnTo>
                      <a:pt x="287" y="170"/>
                    </a:lnTo>
                    <a:lnTo>
                      <a:pt x="283" y="179"/>
                    </a:lnTo>
                    <a:lnTo>
                      <a:pt x="276" y="208"/>
                    </a:lnTo>
                    <a:lnTo>
                      <a:pt x="276" y="210"/>
                    </a:lnTo>
                    <a:lnTo>
                      <a:pt x="276" y="213"/>
                    </a:lnTo>
                    <a:lnTo>
                      <a:pt x="274" y="215"/>
                    </a:lnTo>
                    <a:lnTo>
                      <a:pt x="269" y="221"/>
                    </a:lnTo>
                    <a:lnTo>
                      <a:pt x="256" y="218"/>
                    </a:lnTo>
                    <a:lnTo>
                      <a:pt x="246" y="208"/>
                    </a:lnTo>
                    <a:lnTo>
                      <a:pt x="239" y="206"/>
                    </a:lnTo>
                    <a:lnTo>
                      <a:pt x="236" y="232"/>
                    </a:lnTo>
                    <a:lnTo>
                      <a:pt x="235" y="233"/>
                    </a:lnTo>
                    <a:lnTo>
                      <a:pt x="233" y="243"/>
                    </a:lnTo>
                    <a:lnTo>
                      <a:pt x="228" y="250"/>
                    </a:lnTo>
                    <a:lnTo>
                      <a:pt x="224" y="261"/>
                    </a:lnTo>
                    <a:lnTo>
                      <a:pt x="224" y="267"/>
                    </a:lnTo>
                    <a:lnTo>
                      <a:pt x="221" y="275"/>
                    </a:lnTo>
                    <a:lnTo>
                      <a:pt x="221" y="276"/>
                    </a:lnTo>
                    <a:lnTo>
                      <a:pt x="217" y="280"/>
                    </a:lnTo>
                    <a:lnTo>
                      <a:pt x="210" y="290"/>
                    </a:lnTo>
                    <a:lnTo>
                      <a:pt x="207" y="302"/>
                    </a:lnTo>
                    <a:lnTo>
                      <a:pt x="202" y="312"/>
                    </a:lnTo>
                    <a:lnTo>
                      <a:pt x="204" y="315"/>
                    </a:lnTo>
                    <a:lnTo>
                      <a:pt x="207" y="316"/>
                    </a:lnTo>
                    <a:lnTo>
                      <a:pt x="210" y="319"/>
                    </a:lnTo>
                    <a:lnTo>
                      <a:pt x="208" y="322"/>
                    </a:lnTo>
                    <a:lnTo>
                      <a:pt x="204" y="333"/>
                    </a:lnTo>
                    <a:lnTo>
                      <a:pt x="193" y="344"/>
                    </a:lnTo>
                    <a:lnTo>
                      <a:pt x="191" y="340"/>
                    </a:lnTo>
                    <a:lnTo>
                      <a:pt x="168" y="354"/>
                    </a:lnTo>
                    <a:lnTo>
                      <a:pt x="160" y="350"/>
                    </a:lnTo>
                    <a:lnTo>
                      <a:pt x="160" y="354"/>
                    </a:lnTo>
                    <a:lnTo>
                      <a:pt x="163" y="358"/>
                    </a:lnTo>
                    <a:lnTo>
                      <a:pt x="153" y="365"/>
                    </a:lnTo>
                    <a:lnTo>
                      <a:pt x="152" y="363"/>
                    </a:lnTo>
                    <a:lnTo>
                      <a:pt x="141" y="369"/>
                    </a:lnTo>
                    <a:lnTo>
                      <a:pt x="134" y="376"/>
                    </a:lnTo>
                    <a:lnTo>
                      <a:pt x="131" y="373"/>
                    </a:lnTo>
                    <a:lnTo>
                      <a:pt x="124" y="369"/>
                    </a:lnTo>
                    <a:lnTo>
                      <a:pt x="120" y="366"/>
                    </a:lnTo>
                    <a:lnTo>
                      <a:pt x="114" y="373"/>
                    </a:lnTo>
                    <a:lnTo>
                      <a:pt x="96" y="386"/>
                    </a:lnTo>
                    <a:lnTo>
                      <a:pt x="91" y="381"/>
                    </a:lnTo>
                    <a:lnTo>
                      <a:pt x="71" y="369"/>
                    </a:lnTo>
                    <a:lnTo>
                      <a:pt x="67" y="356"/>
                    </a:lnTo>
                    <a:lnTo>
                      <a:pt x="70" y="354"/>
                    </a:lnTo>
                    <a:lnTo>
                      <a:pt x="66" y="352"/>
                    </a:lnTo>
                    <a:lnTo>
                      <a:pt x="52" y="352"/>
                    </a:lnTo>
                    <a:lnTo>
                      <a:pt x="52" y="350"/>
                    </a:lnTo>
                    <a:lnTo>
                      <a:pt x="31" y="336"/>
                    </a:lnTo>
                    <a:lnTo>
                      <a:pt x="33" y="334"/>
                    </a:lnTo>
                    <a:lnTo>
                      <a:pt x="27" y="329"/>
                    </a:lnTo>
                    <a:lnTo>
                      <a:pt x="23" y="323"/>
                    </a:lnTo>
                    <a:lnTo>
                      <a:pt x="23" y="322"/>
                    </a:lnTo>
                    <a:lnTo>
                      <a:pt x="15" y="316"/>
                    </a:lnTo>
                    <a:lnTo>
                      <a:pt x="15" y="315"/>
                    </a:lnTo>
                    <a:lnTo>
                      <a:pt x="15" y="309"/>
                    </a:lnTo>
                    <a:lnTo>
                      <a:pt x="1" y="297"/>
                    </a:lnTo>
                    <a:lnTo>
                      <a:pt x="1" y="283"/>
                    </a:lnTo>
                    <a:lnTo>
                      <a:pt x="2" y="283"/>
                    </a:lnTo>
                    <a:lnTo>
                      <a:pt x="0" y="271"/>
                    </a:lnTo>
                    <a:lnTo>
                      <a:pt x="0" y="265"/>
                    </a:lnTo>
                    <a:lnTo>
                      <a:pt x="8" y="265"/>
                    </a:lnTo>
                    <a:lnTo>
                      <a:pt x="16" y="261"/>
                    </a:lnTo>
                    <a:lnTo>
                      <a:pt x="22" y="253"/>
                    </a:lnTo>
                    <a:lnTo>
                      <a:pt x="22" y="243"/>
                    </a:lnTo>
                    <a:lnTo>
                      <a:pt x="24" y="242"/>
                    </a:lnTo>
                    <a:lnTo>
                      <a:pt x="27" y="242"/>
                    </a:lnTo>
                    <a:lnTo>
                      <a:pt x="31" y="237"/>
                    </a:lnTo>
                    <a:lnTo>
                      <a:pt x="26" y="225"/>
                    </a:lnTo>
                    <a:lnTo>
                      <a:pt x="31" y="200"/>
                    </a:lnTo>
                    <a:lnTo>
                      <a:pt x="34" y="196"/>
                    </a:lnTo>
                    <a:lnTo>
                      <a:pt x="38" y="192"/>
                    </a:lnTo>
                    <a:lnTo>
                      <a:pt x="48" y="207"/>
                    </a:lnTo>
                    <a:lnTo>
                      <a:pt x="49" y="206"/>
                    </a:lnTo>
                    <a:lnTo>
                      <a:pt x="55" y="199"/>
                    </a:lnTo>
                    <a:lnTo>
                      <a:pt x="58" y="182"/>
                    </a:lnTo>
                    <a:lnTo>
                      <a:pt x="58" y="178"/>
                    </a:lnTo>
                    <a:lnTo>
                      <a:pt x="56" y="175"/>
                    </a:lnTo>
                    <a:lnTo>
                      <a:pt x="55" y="172"/>
                    </a:lnTo>
                    <a:lnTo>
                      <a:pt x="58" y="168"/>
                    </a:lnTo>
                    <a:lnTo>
                      <a:pt x="59" y="164"/>
                    </a:lnTo>
                    <a:lnTo>
                      <a:pt x="69" y="160"/>
                    </a:lnTo>
                    <a:lnTo>
                      <a:pt x="73" y="149"/>
                    </a:lnTo>
                    <a:lnTo>
                      <a:pt x="84" y="150"/>
                    </a:lnTo>
                  </a:path>
                </a:pathLst>
              </a:custGeom>
              <a:solidFill>
                <a:srgbClr val="E7E6E6">
                  <a:lumMod val="75000"/>
                </a:srgbClr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224"/>
              <p:cNvSpPr>
                <a:spLocks/>
              </p:cNvSpPr>
              <p:nvPr/>
            </p:nvSpPr>
            <p:spPr bwMode="auto">
              <a:xfrm>
                <a:off x="2402878" y="2658888"/>
                <a:ext cx="741362" cy="881062"/>
              </a:xfrm>
              <a:custGeom>
                <a:avLst/>
                <a:gdLst>
                  <a:gd name="T0" fmla="*/ 2147483647 w 470"/>
                  <a:gd name="T1" fmla="*/ 2147483647 h 599"/>
                  <a:gd name="T2" fmla="*/ 2147483647 w 470"/>
                  <a:gd name="T3" fmla="*/ 2147483647 h 599"/>
                  <a:gd name="T4" fmla="*/ 0 w 470"/>
                  <a:gd name="T5" fmla="*/ 2147483647 h 599"/>
                  <a:gd name="T6" fmla="*/ 2147483647 w 470"/>
                  <a:gd name="T7" fmla="*/ 2147483647 h 599"/>
                  <a:gd name="T8" fmla="*/ 2147483647 w 470"/>
                  <a:gd name="T9" fmla="*/ 2147483647 h 599"/>
                  <a:gd name="T10" fmla="*/ 2147483647 w 470"/>
                  <a:gd name="T11" fmla="*/ 2147483647 h 599"/>
                  <a:gd name="T12" fmla="*/ 2147483647 w 470"/>
                  <a:gd name="T13" fmla="*/ 2147483647 h 599"/>
                  <a:gd name="T14" fmla="*/ 2147483647 w 470"/>
                  <a:gd name="T15" fmla="*/ 2147483647 h 599"/>
                  <a:gd name="T16" fmla="*/ 2147483647 w 470"/>
                  <a:gd name="T17" fmla="*/ 2147483647 h 599"/>
                  <a:gd name="T18" fmla="*/ 2147483647 w 470"/>
                  <a:gd name="T19" fmla="*/ 2147483647 h 599"/>
                  <a:gd name="T20" fmla="*/ 2147483647 w 470"/>
                  <a:gd name="T21" fmla="*/ 2147483647 h 599"/>
                  <a:gd name="T22" fmla="*/ 2147483647 w 470"/>
                  <a:gd name="T23" fmla="*/ 2147483647 h 599"/>
                  <a:gd name="T24" fmla="*/ 2147483647 w 470"/>
                  <a:gd name="T25" fmla="*/ 2147483647 h 599"/>
                  <a:gd name="T26" fmla="*/ 2147483647 w 470"/>
                  <a:gd name="T27" fmla="*/ 2147483647 h 599"/>
                  <a:gd name="T28" fmla="*/ 2147483647 w 470"/>
                  <a:gd name="T29" fmla="*/ 2147483647 h 599"/>
                  <a:gd name="T30" fmla="*/ 2147483647 w 470"/>
                  <a:gd name="T31" fmla="*/ 2147483647 h 599"/>
                  <a:gd name="T32" fmla="*/ 2147483647 w 470"/>
                  <a:gd name="T33" fmla="*/ 2147483647 h 599"/>
                  <a:gd name="T34" fmla="*/ 2147483647 w 470"/>
                  <a:gd name="T35" fmla="*/ 2147483647 h 599"/>
                  <a:gd name="T36" fmla="*/ 2147483647 w 470"/>
                  <a:gd name="T37" fmla="*/ 2147483647 h 599"/>
                  <a:gd name="T38" fmla="*/ 2147483647 w 470"/>
                  <a:gd name="T39" fmla="*/ 2147483647 h 599"/>
                  <a:gd name="T40" fmla="*/ 2147483647 w 470"/>
                  <a:gd name="T41" fmla="*/ 2147483647 h 599"/>
                  <a:gd name="T42" fmla="*/ 2147483647 w 470"/>
                  <a:gd name="T43" fmla="*/ 2147483647 h 599"/>
                  <a:gd name="T44" fmla="*/ 2147483647 w 470"/>
                  <a:gd name="T45" fmla="*/ 2147483647 h 599"/>
                  <a:gd name="T46" fmla="*/ 2147483647 w 470"/>
                  <a:gd name="T47" fmla="*/ 2147483647 h 599"/>
                  <a:gd name="T48" fmla="*/ 2147483647 w 470"/>
                  <a:gd name="T49" fmla="*/ 2147483647 h 599"/>
                  <a:gd name="T50" fmla="*/ 2147483647 w 470"/>
                  <a:gd name="T51" fmla="*/ 2147483647 h 599"/>
                  <a:gd name="T52" fmla="*/ 2147483647 w 470"/>
                  <a:gd name="T53" fmla="*/ 2147483647 h 599"/>
                  <a:gd name="T54" fmla="*/ 2147483647 w 470"/>
                  <a:gd name="T55" fmla="*/ 2147483647 h 599"/>
                  <a:gd name="T56" fmla="*/ 2147483647 w 470"/>
                  <a:gd name="T57" fmla="*/ 2147483647 h 599"/>
                  <a:gd name="T58" fmla="*/ 2147483647 w 470"/>
                  <a:gd name="T59" fmla="*/ 2147483647 h 599"/>
                  <a:gd name="T60" fmla="*/ 2147483647 w 470"/>
                  <a:gd name="T61" fmla="*/ 2147483647 h 599"/>
                  <a:gd name="T62" fmla="*/ 2147483647 w 470"/>
                  <a:gd name="T63" fmla="*/ 2147483647 h 599"/>
                  <a:gd name="T64" fmla="*/ 2147483647 w 470"/>
                  <a:gd name="T65" fmla="*/ 2147483647 h 599"/>
                  <a:gd name="T66" fmla="*/ 2147483647 w 470"/>
                  <a:gd name="T67" fmla="*/ 2147483647 h 599"/>
                  <a:gd name="T68" fmla="*/ 2147483647 w 470"/>
                  <a:gd name="T69" fmla="*/ 2147483647 h 599"/>
                  <a:gd name="T70" fmla="*/ 2147483647 w 470"/>
                  <a:gd name="T71" fmla="*/ 2147483647 h 599"/>
                  <a:gd name="T72" fmla="*/ 2147483647 w 470"/>
                  <a:gd name="T73" fmla="*/ 2147483647 h 599"/>
                  <a:gd name="T74" fmla="*/ 2147483647 w 470"/>
                  <a:gd name="T75" fmla="*/ 2147483647 h 599"/>
                  <a:gd name="T76" fmla="*/ 2147483647 w 470"/>
                  <a:gd name="T77" fmla="*/ 2147483647 h 599"/>
                  <a:gd name="T78" fmla="*/ 2147483647 w 470"/>
                  <a:gd name="T79" fmla="*/ 2147483647 h 599"/>
                  <a:gd name="T80" fmla="*/ 2147483647 w 470"/>
                  <a:gd name="T81" fmla="*/ 2147483647 h 599"/>
                  <a:gd name="T82" fmla="*/ 2147483647 w 470"/>
                  <a:gd name="T83" fmla="*/ 2147483647 h 599"/>
                  <a:gd name="T84" fmla="*/ 2147483647 w 470"/>
                  <a:gd name="T85" fmla="*/ 2147483647 h 599"/>
                  <a:gd name="T86" fmla="*/ 2147483647 w 470"/>
                  <a:gd name="T87" fmla="*/ 2147483647 h 599"/>
                  <a:gd name="T88" fmla="*/ 2147483647 w 470"/>
                  <a:gd name="T89" fmla="*/ 2147483647 h 599"/>
                  <a:gd name="T90" fmla="*/ 2147483647 w 470"/>
                  <a:gd name="T91" fmla="*/ 2147483647 h 599"/>
                  <a:gd name="T92" fmla="*/ 2147483647 w 470"/>
                  <a:gd name="T93" fmla="*/ 2147483647 h 59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70"/>
                  <a:gd name="T142" fmla="*/ 0 h 599"/>
                  <a:gd name="T143" fmla="*/ 470 w 470"/>
                  <a:gd name="T144" fmla="*/ 599 h 599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70" h="599">
                    <a:moveTo>
                      <a:pt x="19" y="415"/>
                    </a:moveTo>
                    <a:lnTo>
                      <a:pt x="12" y="457"/>
                    </a:lnTo>
                    <a:lnTo>
                      <a:pt x="12" y="458"/>
                    </a:lnTo>
                    <a:lnTo>
                      <a:pt x="9" y="475"/>
                    </a:lnTo>
                    <a:lnTo>
                      <a:pt x="6" y="493"/>
                    </a:lnTo>
                    <a:lnTo>
                      <a:pt x="0" y="529"/>
                    </a:lnTo>
                    <a:lnTo>
                      <a:pt x="0" y="540"/>
                    </a:lnTo>
                    <a:lnTo>
                      <a:pt x="26" y="545"/>
                    </a:lnTo>
                    <a:lnTo>
                      <a:pt x="55" y="549"/>
                    </a:lnTo>
                    <a:lnTo>
                      <a:pt x="95" y="556"/>
                    </a:lnTo>
                    <a:lnTo>
                      <a:pt x="98" y="556"/>
                    </a:lnTo>
                    <a:lnTo>
                      <a:pt x="109" y="557"/>
                    </a:lnTo>
                    <a:lnTo>
                      <a:pt x="125" y="560"/>
                    </a:lnTo>
                    <a:lnTo>
                      <a:pt x="192" y="568"/>
                    </a:lnTo>
                    <a:lnTo>
                      <a:pt x="214" y="572"/>
                    </a:lnTo>
                    <a:lnTo>
                      <a:pt x="221" y="572"/>
                    </a:lnTo>
                    <a:lnTo>
                      <a:pt x="235" y="574"/>
                    </a:lnTo>
                    <a:lnTo>
                      <a:pt x="257" y="577"/>
                    </a:lnTo>
                    <a:lnTo>
                      <a:pt x="278" y="579"/>
                    </a:lnTo>
                    <a:lnTo>
                      <a:pt x="300" y="582"/>
                    </a:lnTo>
                    <a:lnTo>
                      <a:pt x="301" y="584"/>
                    </a:lnTo>
                    <a:lnTo>
                      <a:pt x="340" y="588"/>
                    </a:lnTo>
                    <a:lnTo>
                      <a:pt x="372" y="592"/>
                    </a:lnTo>
                    <a:lnTo>
                      <a:pt x="383" y="593"/>
                    </a:lnTo>
                    <a:lnTo>
                      <a:pt x="421" y="598"/>
                    </a:lnTo>
                    <a:lnTo>
                      <a:pt x="427" y="545"/>
                    </a:lnTo>
                    <a:lnTo>
                      <a:pt x="428" y="543"/>
                    </a:lnTo>
                    <a:lnTo>
                      <a:pt x="430" y="515"/>
                    </a:lnTo>
                    <a:lnTo>
                      <a:pt x="433" y="500"/>
                    </a:lnTo>
                    <a:lnTo>
                      <a:pt x="433" y="488"/>
                    </a:lnTo>
                    <a:lnTo>
                      <a:pt x="435" y="471"/>
                    </a:lnTo>
                    <a:lnTo>
                      <a:pt x="435" y="470"/>
                    </a:lnTo>
                    <a:lnTo>
                      <a:pt x="435" y="458"/>
                    </a:lnTo>
                    <a:lnTo>
                      <a:pt x="438" y="433"/>
                    </a:lnTo>
                    <a:lnTo>
                      <a:pt x="441" y="406"/>
                    </a:lnTo>
                    <a:lnTo>
                      <a:pt x="445" y="379"/>
                    </a:lnTo>
                    <a:lnTo>
                      <a:pt x="449" y="339"/>
                    </a:lnTo>
                    <a:lnTo>
                      <a:pt x="451" y="325"/>
                    </a:lnTo>
                    <a:lnTo>
                      <a:pt x="452" y="311"/>
                    </a:lnTo>
                    <a:lnTo>
                      <a:pt x="452" y="307"/>
                    </a:lnTo>
                    <a:lnTo>
                      <a:pt x="455" y="283"/>
                    </a:lnTo>
                    <a:lnTo>
                      <a:pt x="456" y="271"/>
                    </a:lnTo>
                    <a:lnTo>
                      <a:pt x="459" y="246"/>
                    </a:lnTo>
                    <a:lnTo>
                      <a:pt x="462" y="222"/>
                    </a:lnTo>
                    <a:lnTo>
                      <a:pt x="464" y="201"/>
                    </a:lnTo>
                    <a:lnTo>
                      <a:pt x="464" y="200"/>
                    </a:lnTo>
                    <a:lnTo>
                      <a:pt x="466" y="189"/>
                    </a:lnTo>
                    <a:lnTo>
                      <a:pt x="467" y="175"/>
                    </a:lnTo>
                    <a:lnTo>
                      <a:pt x="469" y="161"/>
                    </a:lnTo>
                    <a:lnTo>
                      <a:pt x="433" y="157"/>
                    </a:lnTo>
                    <a:lnTo>
                      <a:pt x="430" y="157"/>
                    </a:lnTo>
                    <a:lnTo>
                      <a:pt x="392" y="152"/>
                    </a:lnTo>
                    <a:lnTo>
                      <a:pt x="388" y="152"/>
                    </a:lnTo>
                    <a:lnTo>
                      <a:pt x="370" y="151"/>
                    </a:lnTo>
                    <a:lnTo>
                      <a:pt x="308" y="143"/>
                    </a:lnTo>
                    <a:lnTo>
                      <a:pt x="311" y="115"/>
                    </a:lnTo>
                    <a:lnTo>
                      <a:pt x="314" y="94"/>
                    </a:lnTo>
                    <a:lnTo>
                      <a:pt x="315" y="87"/>
                    </a:lnTo>
                    <a:lnTo>
                      <a:pt x="316" y="79"/>
                    </a:lnTo>
                    <a:lnTo>
                      <a:pt x="318" y="61"/>
                    </a:lnTo>
                    <a:lnTo>
                      <a:pt x="320" y="52"/>
                    </a:lnTo>
                    <a:lnTo>
                      <a:pt x="322" y="33"/>
                    </a:lnTo>
                    <a:lnTo>
                      <a:pt x="291" y="30"/>
                    </a:lnTo>
                    <a:lnTo>
                      <a:pt x="290" y="30"/>
                    </a:lnTo>
                    <a:lnTo>
                      <a:pt x="284" y="29"/>
                    </a:lnTo>
                    <a:lnTo>
                      <a:pt x="267" y="26"/>
                    </a:lnTo>
                    <a:lnTo>
                      <a:pt x="247" y="23"/>
                    </a:lnTo>
                    <a:lnTo>
                      <a:pt x="237" y="23"/>
                    </a:lnTo>
                    <a:lnTo>
                      <a:pt x="233" y="22"/>
                    </a:lnTo>
                    <a:lnTo>
                      <a:pt x="232" y="22"/>
                    </a:lnTo>
                    <a:lnTo>
                      <a:pt x="232" y="20"/>
                    </a:lnTo>
                    <a:lnTo>
                      <a:pt x="168" y="12"/>
                    </a:lnTo>
                    <a:lnTo>
                      <a:pt x="148" y="9"/>
                    </a:lnTo>
                    <a:lnTo>
                      <a:pt x="109" y="5"/>
                    </a:lnTo>
                    <a:lnTo>
                      <a:pt x="85" y="0"/>
                    </a:lnTo>
                    <a:lnTo>
                      <a:pt x="84" y="12"/>
                    </a:lnTo>
                    <a:lnTo>
                      <a:pt x="74" y="72"/>
                    </a:lnTo>
                    <a:lnTo>
                      <a:pt x="69" y="108"/>
                    </a:lnTo>
                    <a:lnTo>
                      <a:pt x="62" y="148"/>
                    </a:lnTo>
                    <a:lnTo>
                      <a:pt x="56" y="178"/>
                    </a:lnTo>
                    <a:lnTo>
                      <a:pt x="52" y="203"/>
                    </a:lnTo>
                    <a:lnTo>
                      <a:pt x="51" y="215"/>
                    </a:lnTo>
                    <a:lnTo>
                      <a:pt x="49" y="225"/>
                    </a:lnTo>
                    <a:lnTo>
                      <a:pt x="47" y="241"/>
                    </a:lnTo>
                    <a:lnTo>
                      <a:pt x="42" y="265"/>
                    </a:lnTo>
                    <a:lnTo>
                      <a:pt x="42" y="269"/>
                    </a:lnTo>
                    <a:lnTo>
                      <a:pt x="30" y="339"/>
                    </a:lnTo>
                    <a:lnTo>
                      <a:pt x="29" y="358"/>
                    </a:lnTo>
                    <a:lnTo>
                      <a:pt x="27" y="364"/>
                    </a:lnTo>
                    <a:lnTo>
                      <a:pt x="26" y="369"/>
                    </a:lnTo>
                    <a:lnTo>
                      <a:pt x="24" y="378"/>
                    </a:lnTo>
                    <a:lnTo>
                      <a:pt x="20" y="400"/>
                    </a:lnTo>
                    <a:lnTo>
                      <a:pt x="19" y="415"/>
                    </a:lnTo>
                  </a:path>
                </a:pathLst>
              </a:custGeom>
              <a:solidFill>
                <a:srgbClr val="67BD62"/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225"/>
              <p:cNvSpPr>
                <a:spLocks/>
              </p:cNvSpPr>
              <p:nvPr/>
            </p:nvSpPr>
            <p:spPr bwMode="auto">
              <a:xfrm>
                <a:off x="1478953" y="1384125"/>
                <a:ext cx="904875" cy="598488"/>
              </a:xfrm>
              <a:custGeom>
                <a:avLst/>
                <a:gdLst>
                  <a:gd name="T0" fmla="*/ 2147483647 w 574"/>
                  <a:gd name="T1" fmla="*/ 2147483647 h 407"/>
                  <a:gd name="T2" fmla="*/ 2147483647 w 574"/>
                  <a:gd name="T3" fmla="*/ 2147483647 h 407"/>
                  <a:gd name="T4" fmla="*/ 2147483647 w 574"/>
                  <a:gd name="T5" fmla="*/ 2147483647 h 407"/>
                  <a:gd name="T6" fmla="*/ 2147483647 w 574"/>
                  <a:gd name="T7" fmla="*/ 2147483647 h 407"/>
                  <a:gd name="T8" fmla="*/ 2147483647 w 574"/>
                  <a:gd name="T9" fmla="*/ 2147483647 h 407"/>
                  <a:gd name="T10" fmla="*/ 2147483647 w 574"/>
                  <a:gd name="T11" fmla="*/ 2147483647 h 407"/>
                  <a:gd name="T12" fmla="*/ 2147483647 w 574"/>
                  <a:gd name="T13" fmla="*/ 2147483647 h 407"/>
                  <a:gd name="T14" fmla="*/ 2147483647 w 574"/>
                  <a:gd name="T15" fmla="*/ 2147483647 h 407"/>
                  <a:gd name="T16" fmla="*/ 2147483647 w 574"/>
                  <a:gd name="T17" fmla="*/ 2147483647 h 407"/>
                  <a:gd name="T18" fmla="*/ 2147483647 w 574"/>
                  <a:gd name="T19" fmla="*/ 2147483647 h 407"/>
                  <a:gd name="T20" fmla="*/ 2147483647 w 574"/>
                  <a:gd name="T21" fmla="*/ 2147483647 h 407"/>
                  <a:gd name="T22" fmla="*/ 2147483647 w 574"/>
                  <a:gd name="T23" fmla="*/ 2147483647 h 407"/>
                  <a:gd name="T24" fmla="*/ 2147483647 w 574"/>
                  <a:gd name="T25" fmla="*/ 2147483647 h 407"/>
                  <a:gd name="T26" fmla="*/ 2147483647 w 574"/>
                  <a:gd name="T27" fmla="*/ 2147483647 h 407"/>
                  <a:gd name="T28" fmla="*/ 2147483647 w 574"/>
                  <a:gd name="T29" fmla="*/ 2147483647 h 407"/>
                  <a:gd name="T30" fmla="*/ 2147483647 w 574"/>
                  <a:gd name="T31" fmla="*/ 2147483647 h 407"/>
                  <a:gd name="T32" fmla="*/ 2147483647 w 574"/>
                  <a:gd name="T33" fmla="*/ 2147483647 h 407"/>
                  <a:gd name="T34" fmla="*/ 2147483647 w 574"/>
                  <a:gd name="T35" fmla="*/ 2147483647 h 407"/>
                  <a:gd name="T36" fmla="*/ 2147483647 w 574"/>
                  <a:gd name="T37" fmla="*/ 2147483647 h 407"/>
                  <a:gd name="T38" fmla="*/ 2147483647 w 574"/>
                  <a:gd name="T39" fmla="*/ 2147483647 h 407"/>
                  <a:gd name="T40" fmla="*/ 0 w 574"/>
                  <a:gd name="T41" fmla="*/ 2147483647 h 407"/>
                  <a:gd name="T42" fmla="*/ 2147483647 w 574"/>
                  <a:gd name="T43" fmla="*/ 2147483647 h 407"/>
                  <a:gd name="T44" fmla="*/ 2147483647 w 574"/>
                  <a:gd name="T45" fmla="*/ 2147483647 h 407"/>
                  <a:gd name="T46" fmla="*/ 2147483647 w 574"/>
                  <a:gd name="T47" fmla="*/ 2147483647 h 407"/>
                  <a:gd name="T48" fmla="*/ 2147483647 w 574"/>
                  <a:gd name="T49" fmla="*/ 2147483647 h 407"/>
                  <a:gd name="T50" fmla="*/ 2147483647 w 574"/>
                  <a:gd name="T51" fmla="*/ 2147483647 h 407"/>
                  <a:gd name="T52" fmla="*/ 2147483647 w 574"/>
                  <a:gd name="T53" fmla="*/ 2147483647 h 407"/>
                  <a:gd name="T54" fmla="*/ 2147483647 w 574"/>
                  <a:gd name="T55" fmla="*/ 2147483647 h 407"/>
                  <a:gd name="T56" fmla="*/ 2147483647 w 574"/>
                  <a:gd name="T57" fmla="*/ 2147483647 h 407"/>
                  <a:gd name="T58" fmla="*/ 2147483647 w 574"/>
                  <a:gd name="T59" fmla="*/ 2147483647 h 407"/>
                  <a:gd name="T60" fmla="*/ 2147483647 w 574"/>
                  <a:gd name="T61" fmla="*/ 2147483647 h 407"/>
                  <a:gd name="T62" fmla="*/ 2147483647 w 574"/>
                  <a:gd name="T63" fmla="*/ 2147483647 h 407"/>
                  <a:gd name="T64" fmla="*/ 2147483647 w 574"/>
                  <a:gd name="T65" fmla="*/ 2147483647 h 407"/>
                  <a:gd name="T66" fmla="*/ 2147483647 w 574"/>
                  <a:gd name="T67" fmla="*/ 2147483647 h 407"/>
                  <a:gd name="T68" fmla="*/ 2147483647 w 574"/>
                  <a:gd name="T69" fmla="*/ 2147483647 h 407"/>
                  <a:gd name="T70" fmla="*/ 2147483647 w 574"/>
                  <a:gd name="T71" fmla="*/ 2147483647 h 407"/>
                  <a:gd name="T72" fmla="*/ 2147483647 w 574"/>
                  <a:gd name="T73" fmla="*/ 2147483647 h 407"/>
                  <a:gd name="T74" fmla="*/ 2147483647 w 574"/>
                  <a:gd name="T75" fmla="*/ 2147483647 h 407"/>
                  <a:gd name="T76" fmla="*/ 2147483647 w 574"/>
                  <a:gd name="T77" fmla="*/ 2147483647 h 407"/>
                  <a:gd name="T78" fmla="*/ 2147483647 w 574"/>
                  <a:gd name="T79" fmla="*/ 2147483647 h 407"/>
                  <a:gd name="T80" fmla="*/ 2147483647 w 574"/>
                  <a:gd name="T81" fmla="*/ 2147483647 h 407"/>
                  <a:gd name="T82" fmla="*/ 2147483647 w 574"/>
                  <a:gd name="T83" fmla="*/ 2147483647 h 407"/>
                  <a:gd name="T84" fmla="*/ 2147483647 w 574"/>
                  <a:gd name="T85" fmla="*/ 2147483647 h 407"/>
                  <a:gd name="T86" fmla="*/ 2147483647 w 574"/>
                  <a:gd name="T87" fmla="*/ 2147483647 h 407"/>
                  <a:gd name="T88" fmla="*/ 2147483647 w 574"/>
                  <a:gd name="T89" fmla="*/ 2147483647 h 407"/>
                  <a:gd name="T90" fmla="*/ 2147483647 w 574"/>
                  <a:gd name="T91" fmla="*/ 2147483647 h 407"/>
                  <a:gd name="T92" fmla="*/ 2147483647 w 574"/>
                  <a:gd name="T93" fmla="*/ 2147483647 h 407"/>
                  <a:gd name="T94" fmla="*/ 2147483647 w 574"/>
                  <a:gd name="T95" fmla="*/ 2147483647 h 407"/>
                  <a:gd name="T96" fmla="*/ 2147483647 w 574"/>
                  <a:gd name="T97" fmla="*/ 2147483647 h 407"/>
                  <a:gd name="T98" fmla="*/ 2147483647 w 574"/>
                  <a:gd name="T99" fmla="*/ 2147483647 h 407"/>
                  <a:gd name="T100" fmla="*/ 2147483647 w 574"/>
                  <a:gd name="T101" fmla="*/ 2147483647 h 407"/>
                  <a:gd name="T102" fmla="*/ 2147483647 w 574"/>
                  <a:gd name="T103" fmla="*/ 2147483647 h 407"/>
                  <a:gd name="T104" fmla="*/ 2147483647 w 574"/>
                  <a:gd name="T105" fmla="*/ 0 h 407"/>
                  <a:gd name="T106" fmla="*/ 2147483647 w 574"/>
                  <a:gd name="T107" fmla="*/ 2147483647 h 407"/>
                  <a:gd name="T108" fmla="*/ 2147483647 w 574"/>
                  <a:gd name="T109" fmla="*/ 2147483647 h 407"/>
                  <a:gd name="T110" fmla="*/ 2147483647 w 574"/>
                  <a:gd name="T111" fmla="*/ 2147483647 h 407"/>
                  <a:gd name="T112" fmla="*/ 2147483647 w 574"/>
                  <a:gd name="T113" fmla="*/ 2147483647 h 407"/>
                  <a:gd name="T114" fmla="*/ 2147483647 w 574"/>
                  <a:gd name="T115" fmla="*/ 2147483647 h 407"/>
                  <a:gd name="T116" fmla="*/ 2147483647 w 574"/>
                  <a:gd name="T117" fmla="*/ 2147483647 h 407"/>
                  <a:gd name="T118" fmla="*/ 2147483647 w 574"/>
                  <a:gd name="T119" fmla="*/ 2147483647 h 407"/>
                  <a:gd name="T120" fmla="*/ 2147483647 w 574"/>
                  <a:gd name="T121" fmla="*/ 2147483647 h 40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74"/>
                  <a:gd name="T184" fmla="*/ 0 h 407"/>
                  <a:gd name="T185" fmla="*/ 574 w 574"/>
                  <a:gd name="T186" fmla="*/ 407 h 40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74" h="407">
                    <a:moveTo>
                      <a:pt x="520" y="357"/>
                    </a:moveTo>
                    <a:lnTo>
                      <a:pt x="519" y="363"/>
                    </a:lnTo>
                    <a:lnTo>
                      <a:pt x="523" y="376"/>
                    </a:lnTo>
                    <a:lnTo>
                      <a:pt x="521" y="406"/>
                    </a:lnTo>
                    <a:lnTo>
                      <a:pt x="489" y="397"/>
                    </a:lnTo>
                    <a:lnTo>
                      <a:pt x="488" y="397"/>
                    </a:lnTo>
                    <a:lnTo>
                      <a:pt x="478" y="396"/>
                    </a:lnTo>
                    <a:lnTo>
                      <a:pt x="470" y="394"/>
                    </a:lnTo>
                    <a:lnTo>
                      <a:pt x="469" y="394"/>
                    </a:lnTo>
                    <a:lnTo>
                      <a:pt x="462" y="393"/>
                    </a:lnTo>
                    <a:lnTo>
                      <a:pt x="442" y="389"/>
                    </a:lnTo>
                    <a:lnTo>
                      <a:pt x="441" y="389"/>
                    </a:lnTo>
                    <a:lnTo>
                      <a:pt x="422" y="385"/>
                    </a:lnTo>
                    <a:lnTo>
                      <a:pt x="383" y="376"/>
                    </a:lnTo>
                    <a:lnTo>
                      <a:pt x="368" y="374"/>
                    </a:lnTo>
                    <a:lnTo>
                      <a:pt x="355" y="379"/>
                    </a:lnTo>
                    <a:lnTo>
                      <a:pt x="347" y="376"/>
                    </a:lnTo>
                    <a:lnTo>
                      <a:pt x="333" y="375"/>
                    </a:lnTo>
                    <a:lnTo>
                      <a:pt x="323" y="372"/>
                    </a:lnTo>
                    <a:lnTo>
                      <a:pt x="314" y="378"/>
                    </a:lnTo>
                    <a:lnTo>
                      <a:pt x="298" y="376"/>
                    </a:lnTo>
                    <a:lnTo>
                      <a:pt x="296" y="376"/>
                    </a:lnTo>
                    <a:lnTo>
                      <a:pt x="292" y="376"/>
                    </a:lnTo>
                    <a:lnTo>
                      <a:pt x="287" y="376"/>
                    </a:lnTo>
                    <a:lnTo>
                      <a:pt x="271" y="383"/>
                    </a:lnTo>
                    <a:lnTo>
                      <a:pt x="250" y="381"/>
                    </a:lnTo>
                    <a:lnTo>
                      <a:pt x="238" y="374"/>
                    </a:lnTo>
                    <a:lnTo>
                      <a:pt x="236" y="376"/>
                    </a:lnTo>
                    <a:lnTo>
                      <a:pt x="221" y="378"/>
                    </a:lnTo>
                    <a:lnTo>
                      <a:pt x="217" y="379"/>
                    </a:lnTo>
                    <a:lnTo>
                      <a:pt x="196" y="379"/>
                    </a:lnTo>
                    <a:lnTo>
                      <a:pt x="195" y="372"/>
                    </a:lnTo>
                    <a:lnTo>
                      <a:pt x="178" y="364"/>
                    </a:lnTo>
                    <a:lnTo>
                      <a:pt x="175" y="361"/>
                    </a:lnTo>
                    <a:lnTo>
                      <a:pt x="174" y="360"/>
                    </a:lnTo>
                    <a:lnTo>
                      <a:pt x="157" y="360"/>
                    </a:lnTo>
                    <a:lnTo>
                      <a:pt x="152" y="357"/>
                    </a:lnTo>
                    <a:lnTo>
                      <a:pt x="143" y="363"/>
                    </a:lnTo>
                    <a:lnTo>
                      <a:pt x="127" y="365"/>
                    </a:lnTo>
                    <a:lnTo>
                      <a:pt x="121" y="364"/>
                    </a:lnTo>
                    <a:lnTo>
                      <a:pt x="116" y="367"/>
                    </a:lnTo>
                    <a:lnTo>
                      <a:pt x="102" y="361"/>
                    </a:lnTo>
                    <a:lnTo>
                      <a:pt x="81" y="346"/>
                    </a:lnTo>
                    <a:lnTo>
                      <a:pt x="83" y="339"/>
                    </a:lnTo>
                    <a:lnTo>
                      <a:pt x="83" y="338"/>
                    </a:lnTo>
                    <a:lnTo>
                      <a:pt x="84" y="336"/>
                    </a:lnTo>
                    <a:lnTo>
                      <a:pt x="84" y="325"/>
                    </a:lnTo>
                    <a:lnTo>
                      <a:pt x="85" y="313"/>
                    </a:lnTo>
                    <a:lnTo>
                      <a:pt x="76" y="292"/>
                    </a:lnTo>
                    <a:lnTo>
                      <a:pt x="62" y="284"/>
                    </a:lnTo>
                    <a:lnTo>
                      <a:pt x="58" y="285"/>
                    </a:lnTo>
                    <a:lnTo>
                      <a:pt x="49" y="284"/>
                    </a:lnTo>
                    <a:lnTo>
                      <a:pt x="45" y="271"/>
                    </a:lnTo>
                    <a:lnTo>
                      <a:pt x="44" y="268"/>
                    </a:lnTo>
                    <a:lnTo>
                      <a:pt x="31" y="266"/>
                    </a:lnTo>
                    <a:lnTo>
                      <a:pt x="26" y="261"/>
                    </a:lnTo>
                    <a:lnTo>
                      <a:pt x="15" y="264"/>
                    </a:lnTo>
                    <a:lnTo>
                      <a:pt x="8" y="260"/>
                    </a:lnTo>
                    <a:lnTo>
                      <a:pt x="6" y="254"/>
                    </a:lnTo>
                    <a:lnTo>
                      <a:pt x="4" y="259"/>
                    </a:lnTo>
                    <a:lnTo>
                      <a:pt x="0" y="257"/>
                    </a:lnTo>
                    <a:lnTo>
                      <a:pt x="12" y="218"/>
                    </a:lnTo>
                    <a:lnTo>
                      <a:pt x="9" y="239"/>
                    </a:lnTo>
                    <a:lnTo>
                      <a:pt x="13" y="235"/>
                    </a:lnTo>
                    <a:lnTo>
                      <a:pt x="19" y="235"/>
                    </a:lnTo>
                    <a:lnTo>
                      <a:pt x="19" y="223"/>
                    </a:lnTo>
                    <a:lnTo>
                      <a:pt x="26" y="217"/>
                    </a:lnTo>
                    <a:lnTo>
                      <a:pt x="29" y="213"/>
                    </a:lnTo>
                    <a:lnTo>
                      <a:pt x="17" y="213"/>
                    </a:lnTo>
                    <a:lnTo>
                      <a:pt x="12" y="209"/>
                    </a:lnTo>
                    <a:lnTo>
                      <a:pt x="13" y="202"/>
                    </a:lnTo>
                    <a:lnTo>
                      <a:pt x="15" y="193"/>
                    </a:lnTo>
                    <a:lnTo>
                      <a:pt x="12" y="189"/>
                    </a:lnTo>
                    <a:lnTo>
                      <a:pt x="16" y="195"/>
                    </a:lnTo>
                    <a:lnTo>
                      <a:pt x="33" y="192"/>
                    </a:lnTo>
                    <a:lnTo>
                      <a:pt x="34" y="189"/>
                    </a:lnTo>
                    <a:lnTo>
                      <a:pt x="24" y="184"/>
                    </a:lnTo>
                    <a:lnTo>
                      <a:pt x="19" y="177"/>
                    </a:lnTo>
                    <a:lnTo>
                      <a:pt x="16" y="187"/>
                    </a:lnTo>
                    <a:lnTo>
                      <a:pt x="12" y="187"/>
                    </a:lnTo>
                    <a:lnTo>
                      <a:pt x="16" y="157"/>
                    </a:lnTo>
                    <a:lnTo>
                      <a:pt x="16" y="146"/>
                    </a:lnTo>
                    <a:lnTo>
                      <a:pt x="12" y="139"/>
                    </a:lnTo>
                    <a:lnTo>
                      <a:pt x="15" y="121"/>
                    </a:lnTo>
                    <a:lnTo>
                      <a:pt x="12" y="95"/>
                    </a:lnTo>
                    <a:lnTo>
                      <a:pt x="13" y="92"/>
                    </a:lnTo>
                    <a:lnTo>
                      <a:pt x="5" y="80"/>
                    </a:lnTo>
                    <a:lnTo>
                      <a:pt x="4" y="66"/>
                    </a:lnTo>
                    <a:lnTo>
                      <a:pt x="6" y="62"/>
                    </a:lnTo>
                    <a:lnTo>
                      <a:pt x="5" y="49"/>
                    </a:lnTo>
                    <a:lnTo>
                      <a:pt x="15" y="31"/>
                    </a:lnTo>
                    <a:lnTo>
                      <a:pt x="12" y="26"/>
                    </a:lnTo>
                    <a:lnTo>
                      <a:pt x="16" y="26"/>
                    </a:lnTo>
                    <a:lnTo>
                      <a:pt x="58" y="62"/>
                    </a:lnTo>
                    <a:lnTo>
                      <a:pt x="96" y="76"/>
                    </a:lnTo>
                    <a:lnTo>
                      <a:pt x="96" y="77"/>
                    </a:lnTo>
                    <a:lnTo>
                      <a:pt x="121" y="83"/>
                    </a:lnTo>
                    <a:lnTo>
                      <a:pt x="131" y="92"/>
                    </a:lnTo>
                    <a:lnTo>
                      <a:pt x="137" y="95"/>
                    </a:lnTo>
                    <a:lnTo>
                      <a:pt x="138" y="88"/>
                    </a:lnTo>
                    <a:lnTo>
                      <a:pt x="145" y="90"/>
                    </a:lnTo>
                    <a:lnTo>
                      <a:pt x="141" y="92"/>
                    </a:lnTo>
                    <a:lnTo>
                      <a:pt x="143" y="98"/>
                    </a:lnTo>
                    <a:lnTo>
                      <a:pt x="148" y="119"/>
                    </a:lnTo>
                    <a:lnTo>
                      <a:pt x="135" y="126"/>
                    </a:lnTo>
                    <a:lnTo>
                      <a:pt x="135" y="130"/>
                    </a:lnTo>
                    <a:lnTo>
                      <a:pt x="152" y="119"/>
                    </a:lnTo>
                    <a:lnTo>
                      <a:pt x="156" y="119"/>
                    </a:lnTo>
                    <a:lnTo>
                      <a:pt x="155" y="134"/>
                    </a:lnTo>
                    <a:lnTo>
                      <a:pt x="153" y="133"/>
                    </a:lnTo>
                    <a:lnTo>
                      <a:pt x="148" y="156"/>
                    </a:lnTo>
                    <a:lnTo>
                      <a:pt x="149" y="157"/>
                    </a:lnTo>
                    <a:lnTo>
                      <a:pt x="150" y="167"/>
                    </a:lnTo>
                    <a:lnTo>
                      <a:pt x="153" y="173"/>
                    </a:lnTo>
                    <a:lnTo>
                      <a:pt x="143" y="175"/>
                    </a:lnTo>
                    <a:lnTo>
                      <a:pt x="141" y="173"/>
                    </a:lnTo>
                    <a:lnTo>
                      <a:pt x="141" y="171"/>
                    </a:lnTo>
                    <a:lnTo>
                      <a:pt x="142" y="180"/>
                    </a:lnTo>
                    <a:lnTo>
                      <a:pt x="149" y="178"/>
                    </a:lnTo>
                    <a:lnTo>
                      <a:pt x="157" y="175"/>
                    </a:lnTo>
                    <a:lnTo>
                      <a:pt x="155" y="166"/>
                    </a:lnTo>
                    <a:lnTo>
                      <a:pt x="161" y="131"/>
                    </a:lnTo>
                    <a:lnTo>
                      <a:pt x="174" y="116"/>
                    </a:lnTo>
                    <a:lnTo>
                      <a:pt x="178" y="115"/>
                    </a:lnTo>
                    <a:lnTo>
                      <a:pt x="179" y="110"/>
                    </a:lnTo>
                    <a:lnTo>
                      <a:pt x="173" y="96"/>
                    </a:lnTo>
                    <a:lnTo>
                      <a:pt x="173" y="85"/>
                    </a:lnTo>
                    <a:lnTo>
                      <a:pt x="168" y="95"/>
                    </a:lnTo>
                    <a:lnTo>
                      <a:pt x="171" y="103"/>
                    </a:lnTo>
                    <a:lnTo>
                      <a:pt x="167" y="95"/>
                    </a:lnTo>
                    <a:lnTo>
                      <a:pt x="163" y="94"/>
                    </a:lnTo>
                    <a:lnTo>
                      <a:pt x="164" y="81"/>
                    </a:lnTo>
                    <a:lnTo>
                      <a:pt x="174" y="83"/>
                    </a:lnTo>
                    <a:lnTo>
                      <a:pt x="177" y="78"/>
                    </a:lnTo>
                    <a:lnTo>
                      <a:pt x="168" y="69"/>
                    </a:lnTo>
                    <a:lnTo>
                      <a:pt x="164" y="65"/>
                    </a:lnTo>
                    <a:lnTo>
                      <a:pt x="155" y="78"/>
                    </a:lnTo>
                    <a:lnTo>
                      <a:pt x="157" y="99"/>
                    </a:lnTo>
                    <a:lnTo>
                      <a:pt x="160" y="101"/>
                    </a:lnTo>
                    <a:lnTo>
                      <a:pt x="161" y="96"/>
                    </a:lnTo>
                    <a:lnTo>
                      <a:pt x="170" y="105"/>
                    </a:lnTo>
                    <a:lnTo>
                      <a:pt x="167" y="119"/>
                    </a:lnTo>
                    <a:lnTo>
                      <a:pt x="160" y="108"/>
                    </a:lnTo>
                    <a:lnTo>
                      <a:pt x="153" y="102"/>
                    </a:lnTo>
                    <a:lnTo>
                      <a:pt x="155" y="88"/>
                    </a:lnTo>
                    <a:lnTo>
                      <a:pt x="148" y="81"/>
                    </a:lnTo>
                    <a:lnTo>
                      <a:pt x="159" y="62"/>
                    </a:lnTo>
                    <a:lnTo>
                      <a:pt x="164" y="40"/>
                    </a:lnTo>
                    <a:lnTo>
                      <a:pt x="171" y="59"/>
                    </a:lnTo>
                    <a:lnTo>
                      <a:pt x="177" y="41"/>
                    </a:lnTo>
                    <a:lnTo>
                      <a:pt x="178" y="30"/>
                    </a:lnTo>
                    <a:lnTo>
                      <a:pt x="171" y="27"/>
                    </a:lnTo>
                    <a:lnTo>
                      <a:pt x="168" y="38"/>
                    </a:lnTo>
                    <a:lnTo>
                      <a:pt x="164" y="13"/>
                    </a:lnTo>
                    <a:lnTo>
                      <a:pt x="167" y="0"/>
                    </a:lnTo>
                    <a:lnTo>
                      <a:pt x="303" y="31"/>
                    </a:lnTo>
                    <a:lnTo>
                      <a:pt x="444" y="62"/>
                    </a:lnTo>
                    <a:lnTo>
                      <a:pt x="489" y="72"/>
                    </a:lnTo>
                    <a:lnTo>
                      <a:pt x="543" y="83"/>
                    </a:lnTo>
                    <a:lnTo>
                      <a:pt x="573" y="88"/>
                    </a:lnTo>
                    <a:lnTo>
                      <a:pt x="571" y="92"/>
                    </a:lnTo>
                    <a:lnTo>
                      <a:pt x="571" y="96"/>
                    </a:lnTo>
                    <a:lnTo>
                      <a:pt x="568" y="103"/>
                    </a:lnTo>
                    <a:lnTo>
                      <a:pt x="557" y="163"/>
                    </a:lnTo>
                    <a:lnTo>
                      <a:pt x="555" y="180"/>
                    </a:lnTo>
                    <a:lnTo>
                      <a:pt x="552" y="187"/>
                    </a:lnTo>
                    <a:lnTo>
                      <a:pt x="552" y="191"/>
                    </a:lnTo>
                    <a:lnTo>
                      <a:pt x="552" y="192"/>
                    </a:lnTo>
                    <a:lnTo>
                      <a:pt x="552" y="195"/>
                    </a:lnTo>
                    <a:lnTo>
                      <a:pt x="548" y="218"/>
                    </a:lnTo>
                    <a:lnTo>
                      <a:pt x="545" y="231"/>
                    </a:lnTo>
                    <a:lnTo>
                      <a:pt x="539" y="259"/>
                    </a:lnTo>
                    <a:lnTo>
                      <a:pt x="538" y="270"/>
                    </a:lnTo>
                    <a:lnTo>
                      <a:pt x="537" y="271"/>
                    </a:lnTo>
                    <a:lnTo>
                      <a:pt x="535" y="284"/>
                    </a:lnTo>
                    <a:lnTo>
                      <a:pt x="527" y="324"/>
                    </a:lnTo>
                    <a:lnTo>
                      <a:pt x="525" y="329"/>
                    </a:lnTo>
                    <a:lnTo>
                      <a:pt x="523" y="346"/>
                    </a:lnTo>
                    <a:lnTo>
                      <a:pt x="521" y="350"/>
                    </a:lnTo>
                    <a:lnTo>
                      <a:pt x="520" y="357"/>
                    </a:lnTo>
                  </a:path>
                </a:pathLst>
              </a:custGeom>
              <a:solidFill>
                <a:srgbClr val="E7E6E6">
                  <a:lumMod val="75000"/>
                </a:srgbClr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226"/>
              <p:cNvSpPr>
                <a:spLocks/>
              </p:cNvSpPr>
              <p:nvPr/>
            </p:nvSpPr>
            <p:spPr bwMode="auto">
              <a:xfrm>
                <a:off x="1685328" y="1422225"/>
                <a:ext cx="52387" cy="39688"/>
              </a:xfrm>
              <a:custGeom>
                <a:avLst/>
                <a:gdLst>
                  <a:gd name="T0" fmla="*/ 2147483647 w 33"/>
                  <a:gd name="T1" fmla="*/ 0 h 27"/>
                  <a:gd name="T2" fmla="*/ 2147483647 w 33"/>
                  <a:gd name="T3" fmla="*/ 2147483647 h 27"/>
                  <a:gd name="T4" fmla="*/ 2147483647 w 33"/>
                  <a:gd name="T5" fmla="*/ 2147483647 h 27"/>
                  <a:gd name="T6" fmla="*/ 2147483647 w 33"/>
                  <a:gd name="T7" fmla="*/ 2147483647 h 27"/>
                  <a:gd name="T8" fmla="*/ 2147483647 w 33"/>
                  <a:gd name="T9" fmla="*/ 2147483647 h 27"/>
                  <a:gd name="T10" fmla="*/ 2147483647 w 33"/>
                  <a:gd name="T11" fmla="*/ 2147483647 h 27"/>
                  <a:gd name="T12" fmla="*/ 2147483647 w 33"/>
                  <a:gd name="T13" fmla="*/ 2147483647 h 27"/>
                  <a:gd name="T14" fmla="*/ 0 w 33"/>
                  <a:gd name="T15" fmla="*/ 2147483647 h 27"/>
                  <a:gd name="T16" fmla="*/ 2147483647 w 33"/>
                  <a:gd name="T17" fmla="*/ 0 h 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"/>
                  <a:gd name="T28" fmla="*/ 0 h 27"/>
                  <a:gd name="T29" fmla="*/ 33 w 33"/>
                  <a:gd name="T30" fmla="*/ 27 h 2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" h="27">
                    <a:moveTo>
                      <a:pt x="4" y="0"/>
                    </a:moveTo>
                    <a:lnTo>
                      <a:pt x="6" y="11"/>
                    </a:lnTo>
                    <a:lnTo>
                      <a:pt x="11" y="14"/>
                    </a:lnTo>
                    <a:lnTo>
                      <a:pt x="13" y="2"/>
                    </a:lnTo>
                    <a:lnTo>
                      <a:pt x="32" y="7"/>
                    </a:lnTo>
                    <a:lnTo>
                      <a:pt x="22" y="26"/>
                    </a:lnTo>
                    <a:lnTo>
                      <a:pt x="6" y="24"/>
                    </a:lnTo>
                    <a:lnTo>
                      <a:pt x="0" y="17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E7E6E6">
                  <a:lumMod val="75000"/>
                </a:srgbClr>
              </a:solidFill>
              <a:ln w="6350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227"/>
              <p:cNvSpPr>
                <a:spLocks/>
              </p:cNvSpPr>
              <p:nvPr/>
            </p:nvSpPr>
            <p:spPr bwMode="auto">
              <a:xfrm>
                <a:off x="2895761" y="2235026"/>
                <a:ext cx="927712" cy="709612"/>
              </a:xfrm>
              <a:custGeom>
                <a:avLst/>
                <a:gdLst>
                  <a:gd name="T0" fmla="*/ 2147483647 w 590"/>
                  <a:gd name="T1" fmla="*/ 2147483647 h 485"/>
                  <a:gd name="T2" fmla="*/ 2147483647 w 590"/>
                  <a:gd name="T3" fmla="*/ 2147483647 h 485"/>
                  <a:gd name="T4" fmla="*/ 2147483647 w 590"/>
                  <a:gd name="T5" fmla="*/ 2147483647 h 485"/>
                  <a:gd name="T6" fmla="*/ 2147483647 w 590"/>
                  <a:gd name="T7" fmla="*/ 2147483647 h 485"/>
                  <a:gd name="T8" fmla="*/ 2147483647 w 590"/>
                  <a:gd name="T9" fmla="*/ 2147483647 h 485"/>
                  <a:gd name="T10" fmla="*/ 2147483647 w 590"/>
                  <a:gd name="T11" fmla="*/ 2147483647 h 485"/>
                  <a:gd name="T12" fmla="*/ 2147483647 w 590"/>
                  <a:gd name="T13" fmla="*/ 2147483647 h 485"/>
                  <a:gd name="T14" fmla="*/ 2147483647 w 590"/>
                  <a:gd name="T15" fmla="*/ 2147483647 h 485"/>
                  <a:gd name="T16" fmla="*/ 0 w 590"/>
                  <a:gd name="T17" fmla="*/ 2147483647 h 485"/>
                  <a:gd name="T18" fmla="*/ 2147483647 w 590"/>
                  <a:gd name="T19" fmla="*/ 2147483647 h 485"/>
                  <a:gd name="T20" fmla="*/ 2147483647 w 590"/>
                  <a:gd name="T21" fmla="*/ 2147483647 h 485"/>
                  <a:gd name="T22" fmla="*/ 2147483647 w 590"/>
                  <a:gd name="T23" fmla="*/ 2147483647 h 485"/>
                  <a:gd name="T24" fmla="*/ 2147483647 w 590"/>
                  <a:gd name="T25" fmla="*/ 2147483647 h 485"/>
                  <a:gd name="T26" fmla="*/ 2147483647 w 590"/>
                  <a:gd name="T27" fmla="*/ 2147483647 h 485"/>
                  <a:gd name="T28" fmla="*/ 2147483647 w 590"/>
                  <a:gd name="T29" fmla="*/ 2147483647 h 485"/>
                  <a:gd name="T30" fmla="*/ 2147483647 w 590"/>
                  <a:gd name="T31" fmla="*/ 2147483647 h 485"/>
                  <a:gd name="T32" fmla="*/ 2147483647 w 590"/>
                  <a:gd name="T33" fmla="*/ 2147483647 h 485"/>
                  <a:gd name="T34" fmla="*/ 2147483647 w 590"/>
                  <a:gd name="T35" fmla="*/ 2147483647 h 485"/>
                  <a:gd name="T36" fmla="*/ 2147483647 w 590"/>
                  <a:gd name="T37" fmla="*/ 2147483647 h 485"/>
                  <a:gd name="T38" fmla="*/ 2147483647 w 590"/>
                  <a:gd name="T39" fmla="*/ 2147483647 h 485"/>
                  <a:gd name="T40" fmla="*/ 2147483647 w 590"/>
                  <a:gd name="T41" fmla="*/ 2147483647 h 485"/>
                  <a:gd name="T42" fmla="*/ 2147483647 w 590"/>
                  <a:gd name="T43" fmla="*/ 2147483647 h 485"/>
                  <a:gd name="T44" fmla="*/ 2147483647 w 590"/>
                  <a:gd name="T45" fmla="*/ 2147483647 h 485"/>
                  <a:gd name="T46" fmla="*/ 2147483647 w 590"/>
                  <a:gd name="T47" fmla="*/ 2147483647 h 485"/>
                  <a:gd name="T48" fmla="*/ 2147483647 w 590"/>
                  <a:gd name="T49" fmla="*/ 2147483647 h 485"/>
                  <a:gd name="T50" fmla="*/ 2147483647 w 590"/>
                  <a:gd name="T51" fmla="*/ 2147483647 h 485"/>
                  <a:gd name="T52" fmla="*/ 2147483647 w 590"/>
                  <a:gd name="T53" fmla="*/ 2147483647 h 485"/>
                  <a:gd name="T54" fmla="*/ 2147483647 w 590"/>
                  <a:gd name="T55" fmla="*/ 2147483647 h 485"/>
                  <a:gd name="T56" fmla="*/ 2147483647 w 590"/>
                  <a:gd name="T57" fmla="*/ 2147483647 h 485"/>
                  <a:gd name="T58" fmla="*/ 2147483647 w 590"/>
                  <a:gd name="T59" fmla="*/ 2147483647 h 485"/>
                  <a:gd name="T60" fmla="*/ 2147483647 w 590"/>
                  <a:gd name="T61" fmla="*/ 2147483647 h 485"/>
                  <a:gd name="T62" fmla="*/ 2147483647 w 590"/>
                  <a:gd name="T63" fmla="*/ 2147483647 h 485"/>
                  <a:gd name="T64" fmla="*/ 2147483647 w 590"/>
                  <a:gd name="T65" fmla="*/ 2147483647 h 485"/>
                  <a:gd name="T66" fmla="*/ 2147483647 w 590"/>
                  <a:gd name="T67" fmla="*/ 2147483647 h 485"/>
                  <a:gd name="T68" fmla="*/ 2147483647 w 590"/>
                  <a:gd name="T69" fmla="*/ 2147483647 h 485"/>
                  <a:gd name="T70" fmla="*/ 2147483647 w 590"/>
                  <a:gd name="T71" fmla="*/ 2147483647 h 485"/>
                  <a:gd name="T72" fmla="*/ 2147483647 w 590"/>
                  <a:gd name="T73" fmla="*/ 2147483647 h 485"/>
                  <a:gd name="T74" fmla="*/ 2147483647 w 590"/>
                  <a:gd name="T75" fmla="*/ 2147483647 h 485"/>
                  <a:gd name="T76" fmla="*/ 2147483647 w 590"/>
                  <a:gd name="T77" fmla="*/ 2147483647 h 485"/>
                  <a:gd name="T78" fmla="*/ 2147483647 w 590"/>
                  <a:gd name="T79" fmla="*/ 2147483647 h 485"/>
                  <a:gd name="T80" fmla="*/ 2147483647 w 590"/>
                  <a:gd name="T81" fmla="*/ 2147483647 h 485"/>
                  <a:gd name="T82" fmla="*/ 2147483647 w 590"/>
                  <a:gd name="T83" fmla="*/ 2147483647 h 485"/>
                  <a:gd name="T84" fmla="*/ 2147483647 w 590"/>
                  <a:gd name="T85" fmla="*/ 2147483647 h 485"/>
                  <a:gd name="T86" fmla="*/ 2147483647 w 590"/>
                  <a:gd name="T87" fmla="*/ 2147483647 h 485"/>
                  <a:gd name="T88" fmla="*/ 2147483647 w 590"/>
                  <a:gd name="T89" fmla="*/ 2147483647 h 485"/>
                  <a:gd name="T90" fmla="*/ 2147483647 w 590"/>
                  <a:gd name="T91" fmla="*/ 2147483647 h 485"/>
                  <a:gd name="T92" fmla="*/ 2147483647 w 590"/>
                  <a:gd name="T93" fmla="*/ 2147483647 h 485"/>
                  <a:gd name="T94" fmla="*/ 2147483647 w 590"/>
                  <a:gd name="T95" fmla="*/ 2147483647 h 485"/>
                  <a:gd name="T96" fmla="*/ 2147483647 w 590"/>
                  <a:gd name="T97" fmla="*/ 2147483647 h 485"/>
                  <a:gd name="T98" fmla="*/ 2147483647 w 590"/>
                  <a:gd name="T99" fmla="*/ 2147483647 h 485"/>
                  <a:gd name="T100" fmla="*/ 2147483647 w 590"/>
                  <a:gd name="T101" fmla="*/ 2147483647 h 485"/>
                  <a:gd name="T102" fmla="*/ 2147483647 w 590"/>
                  <a:gd name="T103" fmla="*/ 2147483647 h 485"/>
                  <a:gd name="T104" fmla="*/ 2147483647 w 590"/>
                  <a:gd name="T105" fmla="*/ 2147483647 h 485"/>
                  <a:gd name="T106" fmla="*/ 2147483647 w 590"/>
                  <a:gd name="T107" fmla="*/ 2147483647 h 485"/>
                  <a:gd name="T108" fmla="*/ 2147483647 w 590"/>
                  <a:gd name="T109" fmla="*/ 2147483647 h 485"/>
                  <a:gd name="T110" fmla="*/ 2147483647 w 590"/>
                  <a:gd name="T111" fmla="*/ 2147483647 h 4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90"/>
                  <a:gd name="T169" fmla="*/ 0 h 485"/>
                  <a:gd name="T170" fmla="*/ 590 w 590"/>
                  <a:gd name="T171" fmla="*/ 485 h 48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90" h="485">
                    <a:moveTo>
                      <a:pt x="381" y="471"/>
                    </a:moveTo>
                    <a:lnTo>
                      <a:pt x="376" y="471"/>
                    </a:lnTo>
                    <a:lnTo>
                      <a:pt x="365" y="468"/>
                    </a:lnTo>
                    <a:lnTo>
                      <a:pt x="336" y="467"/>
                    </a:lnTo>
                    <a:lnTo>
                      <a:pt x="333" y="465"/>
                    </a:lnTo>
                    <a:lnTo>
                      <a:pt x="300" y="463"/>
                    </a:lnTo>
                    <a:lnTo>
                      <a:pt x="296" y="463"/>
                    </a:lnTo>
                    <a:lnTo>
                      <a:pt x="274" y="461"/>
                    </a:lnTo>
                    <a:lnTo>
                      <a:pt x="252" y="459"/>
                    </a:lnTo>
                    <a:lnTo>
                      <a:pt x="231" y="456"/>
                    </a:lnTo>
                    <a:lnTo>
                      <a:pt x="180" y="452"/>
                    </a:lnTo>
                    <a:lnTo>
                      <a:pt x="160" y="449"/>
                    </a:lnTo>
                    <a:lnTo>
                      <a:pt x="124" y="445"/>
                    </a:lnTo>
                    <a:lnTo>
                      <a:pt x="121" y="445"/>
                    </a:lnTo>
                    <a:lnTo>
                      <a:pt x="84" y="441"/>
                    </a:lnTo>
                    <a:lnTo>
                      <a:pt x="80" y="441"/>
                    </a:lnTo>
                    <a:lnTo>
                      <a:pt x="62" y="439"/>
                    </a:lnTo>
                    <a:lnTo>
                      <a:pt x="0" y="431"/>
                    </a:lnTo>
                    <a:lnTo>
                      <a:pt x="2" y="403"/>
                    </a:lnTo>
                    <a:lnTo>
                      <a:pt x="5" y="382"/>
                    </a:lnTo>
                    <a:lnTo>
                      <a:pt x="6" y="375"/>
                    </a:lnTo>
                    <a:lnTo>
                      <a:pt x="8" y="367"/>
                    </a:lnTo>
                    <a:lnTo>
                      <a:pt x="9" y="349"/>
                    </a:lnTo>
                    <a:lnTo>
                      <a:pt x="12" y="341"/>
                    </a:lnTo>
                    <a:lnTo>
                      <a:pt x="13" y="321"/>
                    </a:lnTo>
                    <a:lnTo>
                      <a:pt x="15" y="309"/>
                    </a:lnTo>
                    <a:lnTo>
                      <a:pt x="20" y="271"/>
                    </a:lnTo>
                    <a:lnTo>
                      <a:pt x="20" y="267"/>
                    </a:lnTo>
                    <a:lnTo>
                      <a:pt x="24" y="241"/>
                    </a:lnTo>
                    <a:lnTo>
                      <a:pt x="27" y="214"/>
                    </a:lnTo>
                    <a:lnTo>
                      <a:pt x="29" y="213"/>
                    </a:lnTo>
                    <a:lnTo>
                      <a:pt x="29" y="208"/>
                    </a:lnTo>
                    <a:lnTo>
                      <a:pt x="31" y="188"/>
                    </a:lnTo>
                    <a:lnTo>
                      <a:pt x="31" y="181"/>
                    </a:lnTo>
                    <a:lnTo>
                      <a:pt x="34" y="166"/>
                    </a:lnTo>
                    <a:lnTo>
                      <a:pt x="34" y="160"/>
                    </a:lnTo>
                    <a:lnTo>
                      <a:pt x="38" y="134"/>
                    </a:lnTo>
                    <a:lnTo>
                      <a:pt x="40" y="120"/>
                    </a:lnTo>
                    <a:lnTo>
                      <a:pt x="41" y="108"/>
                    </a:lnTo>
                    <a:lnTo>
                      <a:pt x="42" y="92"/>
                    </a:lnTo>
                    <a:lnTo>
                      <a:pt x="45" y="80"/>
                    </a:lnTo>
                    <a:lnTo>
                      <a:pt x="48" y="56"/>
                    </a:lnTo>
                    <a:lnTo>
                      <a:pt x="48" y="54"/>
                    </a:lnTo>
                    <a:lnTo>
                      <a:pt x="51" y="36"/>
                    </a:lnTo>
                    <a:lnTo>
                      <a:pt x="55" y="0"/>
                    </a:lnTo>
                    <a:lnTo>
                      <a:pt x="105" y="6"/>
                    </a:lnTo>
                    <a:lnTo>
                      <a:pt x="135" y="9"/>
                    </a:lnTo>
                    <a:lnTo>
                      <a:pt x="145" y="11"/>
                    </a:lnTo>
                    <a:lnTo>
                      <a:pt x="151" y="11"/>
                    </a:lnTo>
                    <a:lnTo>
                      <a:pt x="202" y="16"/>
                    </a:lnTo>
                    <a:lnTo>
                      <a:pt x="212" y="19"/>
                    </a:lnTo>
                    <a:lnTo>
                      <a:pt x="241" y="22"/>
                    </a:lnTo>
                    <a:lnTo>
                      <a:pt x="249" y="23"/>
                    </a:lnTo>
                    <a:lnTo>
                      <a:pt x="259" y="23"/>
                    </a:lnTo>
                    <a:lnTo>
                      <a:pt x="268" y="24"/>
                    </a:lnTo>
                    <a:lnTo>
                      <a:pt x="295" y="27"/>
                    </a:lnTo>
                    <a:lnTo>
                      <a:pt x="354" y="33"/>
                    </a:lnTo>
                    <a:lnTo>
                      <a:pt x="364" y="34"/>
                    </a:lnTo>
                    <a:lnTo>
                      <a:pt x="419" y="40"/>
                    </a:lnTo>
                    <a:lnTo>
                      <a:pt x="421" y="40"/>
                    </a:lnTo>
                    <a:lnTo>
                      <a:pt x="431" y="40"/>
                    </a:lnTo>
                    <a:lnTo>
                      <a:pt x="439" y="40"/>
                    </a:lnTo>
                    <a:lnTo>
                      <a:pt x="440" y="40"/>
                    </a:lnTo>
                    <a:lnTo>
                      <a:pt x="447" y="40"/>
                    </a:lnTo>
                    <a:lnTo>
                      <a:pt x="511" y="45"/>
                    </a:lnTo>
                    <a:lnTo>
                      <a:pt x="514" y="45"/>
                    </a:lnTo>
                    <a:lnTo>
                      <a:pt x="529" y="47"/>
                    </a:lnTo>
                    <a:lnTo>
                      <a:pt x="537" y="47"/>
                    </a:lnTo>
                    <a:lnTo>
                      <a:pt x="589" y="51"/>
                    </a:lnTo>
                    <a:lnTo>
                      <a:pt x="587" y="77"/>
                    </a:lnTo>
                    <a:lnTo>
                      <a:pt x="587" y="97"/>
                    </a:lnTo>
                    <a:lnTo>
                      <a:pt x="586" y="104"/>
                    </a:lnTo>
                    <a:lnTo>
                      <a:pt x="584" y="131"/>
                    </a:lnTo>
                    <a:lnTo>
                      <a:pt x="584" y="140"/>
                    </a:lnTo>
                    <a:lnTo>
                      <a:pt x="584" y="142"/>
                    </a:lnTo>
                    <a:lnTo>
                      <a:pt x="583" y="158"/>
                    </a:lnTo>
                    <a:lnTo>
                      <a:pt x="582" y="174"/>
                    </a:lnTo>
                    <a:lnTo>
                      <a:pt x="582" y="185"/>
                    </a:lnTo>
                    <a:lnTo>
                      <a:pt x="580" y="198"/>
                    </a:lnTo>
                    <a:lnTo>
                      <a:pt x="579" y="212"/>
                    </a:lnTo>
                    <a:lnTo>
                      <a:pt x="579" y="213"/>
                    </a:lnTo>
                    <a:lnTo>
                      <a:pt x="579" y="214"/>
                    </a:lnTo>
                    <a:lnTo>
                      <a:pt x="579" y="226"/>
                    </a:lnTo>
                    <a:lnTo>
                      <a:pt x="577" y="253"/>
                    </a:lnTo>
                    <a:lnTo>
                      <a:pt x="577" y="266"/>
                    </a:lnTo>
                    <a:lnTo>
                      <a:pt x="576" y="271"/>
                    </a:lnTo>
                    <a:lnTo>
                      <a:pt x="575" y="285"/>
                    </a:lnTo>
                    <a:lnTo>
                      <a:pt x="575" y="310"/>
                    </a:lnTo>
                    <a:lnTo>
                      <a:pt x="572" y="348"/>
                    </a:lnTo>
                    <a:lnTo>
                      <a:pt x="570" y="361"/>
                    </a:lnTo>
                    <a:lnTo>
                      <a:pt x="570" y="374"/>
                    </a:lnTo>
                    <a:lnTo>
                      <a:pt x="569" y="388"/>
                    </a:lnTo>
                    <a:lnTo>
                      <a:pt x="568" y="402"/>
                    </a:lnTo>
                    <a:lnTo>
                      <a:pt x="568" y="407"/>
                    </a:lnTo>
                    <a:lnTo>
                      <a:pt x="568" y="416"/>
                    </a:lnTo>
                    <a:lnTo>
                      <a:pt x="568" y="422"/>
                    </a:lnTo>
                    <a:lnTo>
                      <a:pt x="568" y="429"/>
                    </a:lnTo>
                    <a:lnTo>
                      <a:pt x="566" y="441"/>
                    </a:lnTo>
                    <a:lnTo>
                      <a:pt x="565" y="450"/>
                    </a:lnTo>
                    <a:lnTo>
                      <a:pt x="565" y="470"/>
                    </a:lnTo>
                    <a:lnTo>
                      <a:pt x="564" y="484"/>
                    </a:lnTo>
                    <a:lnTo>
                      <a:pt x="516" y="479"/>
                    </a:lnTo>
                    <a:lnTo>
                      <a:pt x="497" y="479"/>
                    </a:lnTo>
                    <a:lnTo>
                      <a:pt x="491" y="479"/>
                    </a:lnTo>
                    <a:lnTo>
                      <a:pt x="476" y="478"/>
                    </a:lnTo>
                    <a:lnTo>
                      <a:pt x="467" y="478"/>
                    </a:lnTo>
                    <a:lnTo>
                      <a:pt x="465" y="478"/>
                    </a:lnTo>
                    <a:lnTo>
                      <a:pt x="451" y="477"/>
                    </a:lnTo>
                    <a:lnTo>
                      <a:pt x="400" y="472"/>
                    </a:lnTo>
                    <a:lnTo>
                      <a:pt x="392" y="471"/>
                    </a:lnTo>
                    <a:lnTo>
                      <a:pt x="389" y="471"/>
                    </a:lnTo>
                    <a:lnTo>
                      <a:pt x="383" y="471"/>
                    </a:lnTo>
                    <a:lnTo>
                      <a:pt x="381" y="471"/>
                    </a:lnTo>
                  </a:path>
                </a:pathLst>
              </a:custGeom>
              <a:solidFill>
                <a:srgbClr val="E7E6E6">
                  <a:lumMod val="75000"/>
                </a:srgbClr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228"/>
              <p:cNvSpPr>
                <a:spLocks/>
              </p:cNvSpPr>
              <p:nvPr/>
            </p:nvSpPr>
            <p:spPr bwMode="auto">
              <a:xfrm>
                <a:off x="5168303" y="1994520"/>
                <a:ext cx="717550" cy="706437"/>
              </a:xfrm>
              <a:custGeom>
                <a:avLst/>
                <a:gdLst>
                  <a:gd name="T0" fmla="*/ 2147483647 w 454"/>
                  <a:gd name="T1" fmla="*/ 2147483647 h 479"/>
                  <a:gd name="T2" fmla="*/ 2147483647 w 454"/>
                  <a:gd name="T3" fmla="*/ 2147483647 h 479"/>
                  <a:gd name="T4" fmla="*/ 2147483647 w 454"/>
                  <a:gd name="T5" fmla="*/ 2147483647 h 479"/>
                  <a:gd name="T6" fmla="*/ 2147483647 w 454"/>
                  <a:gd name="T7" fmla="*/ 2147483647 h 479"/>
                  <a:gd name="T8" fmla="*/ 2147483647 w 454"/>
                  <a:gd name="T9" fmla="*/ 2147483647 h 479"/>
                  <a:gd name="T10" fmla="*/ 2147483647 w 454"/>
                  <a:gd name="T11" fmla="*/ 2147483647 h 479"/>
                  <a:gd name="T12" fmla="*/ 2147483647 w 454"/>
                  <a:gd name="T13" fmla="*/ 2147483647 h 479"/>
                  <a:gd name="T14" fmla="*/ 2147483647 w 454"/>
                  <a:gd name="T15" fmla="*/ 2147483647 h 479"/>
                  <a:gd name="T16" fmla="*/ 2147483647 w 454"/>
                  <a:gd name="T17" fmla="*/ 2147483647 h 479"/>
                  <a:gd name="T18" fmla="*/ 2147483647 w 454"/>
                  <a:gd name="T19" fmla="*/ 2147483647 h 479"/>
                  <a:gd name="T20" fmla="*/ 2147483647 w 454"/>
                  <a:gd name="T21" fmla="*/ 2147483647 h 479"/>
                  <a:gd name="T22" fmla="*/ 2147483647 w 454"/>
                  <a:gd name="T23" fmla="*/ 2147483647 h 479"/>
                  <a:gd name="T24" fmla="*/ 2147483647 w 454"/>
                  <a:gd name="T25" fmla="*/ 2147483647 h 479"/>
                  <a:gd name="T26" fmla="*/ 2147483647 w 454"/>
                  <a:gd name="T27" fmla="*/ 2147483647 h 479"/>
                  <a:gd name="T28" fmla="*/ 2147483647 w 454"/>
                  <a:gd name="T29" fmla="*/ 2147483647 h 479"/>
                  <a:gd name="T30" fmla="*/ 2147483647 w 454"/>
                  <a:gd name="T31" fmla="*/ 2147483647 h 479"/>
                  <a:gd name="T32" fmla="*/ 2147483647 w 454"/>
                  <a:gd name="T33" fmla="*/ 2147483647 h 479"/>
                  <a:gd name="T34" fmla="*/ 2147483647 w 454"/>
                  <a:gd name="T35" fmla="*/ 2147483647 h 479"/>
                  <a:gd name="T36" fmla="*/ 2147483647 w 454"/>
                  <a:gd name="T37" fmla="*/ 2147483647 h 479"/>
                  <a:gd name="T38" fmla="*/ 2147483647 w 454"/>
                  <a:gd name="T39" fmla="*/ 2147483647 h 479"/>
                  <a:gd name="T40" fmla="*/ 2147483647 w 454"/>
                  <a:gd name="T41" fmla="*/ 2147483647 h 479"/>
                  <a:gd name="T42" fmla="*/ 2147483647 w 454"/>
                  <a:gd name="T43" fmla="*/ 2147483647 h 479"/>
                  <a:gd name="T44" fmla="*/ 2147483647 w 454"/>
                  <a:gd name="T45" fmla="*/ 2147483647 h 479"/>
                  <a:gd name="T46" fmla="*/ 0 w 454"/>
                  <a:gd name="T47" fmla="*/ 2147483647 h 479"/>
                  <a:gd name="T48" fmla="*/ 2147483647 w 454"/>
                  <a:gd name="T49" fmla="*/ 2147483647 h 479"/>
                  <a:gd name="T50" fmla="*/ 2147483647 w 454"/>
                  <a:gd name="T51" fmla="*/ 2147483647 h 479"/>
                  <a:gd name="T52" fmla="*/ 2147483647 w 454"/>
                  <a:gd name="T53" fmla="*/ 2147483647 h 479"/>
                  <a:gd name="T54" fmla="*/ 2147483647 w 454"/>
                  <a:gd name="T55" fmla="*/ 2147483647 h 479"/>
                  <a:gd name="T56" fmla="*/ 2147483647 w 454"/>
                  <a:gd name="T57" fmla="*/ 2147483647 h 479"/>
                  <a:gd name="T58" fmla="*/ 2147483647 w 454"/>
                  <a:gd name="T59" fmla="*/ 0 h 479"/>
                  <a:gd name="T60" fmla="*/ 2147483647 w 454"/>
                  <a:gd name="T61" fmla="*/ 2147483647 h 479"/>
                  <a:gd name="T62" fmla="*/ 2147483647 w 454"/>
                  <a:gd name="T63" fmla="*/ 2147483647 h 479"/>
                  <a:gd name="T64" fmla="*/ 2147483647 w 454"/>
                  <a:gd name="T65" fmla="*/ 2147483647 h 479"/>
                  <a:gd name="T66" fmla="*/ 2147483647 w 454"/>
                  <a:gd name="T67" fmla="*/ 2147483647 h 479"/>
                  <a:gd name="T68" fmla="*/ 2147483647 w 454"/>
                  <a:gd name="T69" fmla="*/ 2147483647 h 479"/>
                  <a:gd name="T70" fmla="*/ 2147483647 w 454"/>
                  <a:gd name="T71" fmla="*/ 2147483647 h 479"/>
                  <a:gd name="T72" fmla="*/ 2147483647 w 454"/>
                  <a:gd name="T73" fmla="*/ 2147483647 h 479"/>
                  <a:gd name="T74" fmla="*/ 2147483647 w 454"/>
                  <a:gd name="T75" fmla="*/ 2147483647 h 479"/>
                  <a:gd name="T76" fmla="*/ 2147483647 w 454"/>
                  <a:gd name="T77" fmla="*/ 2147483647 h 479"/>
                  <a:gd name="T78" fmla="*/ 2147483647 w 454"/>
                  <a:gd name="T79" fmla="*/ 2147483647 h 479"/>
                  <a:gd name="T80" fmla="*/ 2147483647 w 454"/>
                  <a:gd name="T81" fmla="*/ 2147483647 h 479"/>
                  <a:gd name="T82" fmla="*/ 2147483647 w 454"/>
                  <a:gd name="T83" fmla="*/ 2147483647 h 479"/>
                  <a:gd name="T84" fmla="*/ 2147483647 w 454"/>
                  <a:gd name="T85" fmla="*/ 2147483647 h 479"/>
                  <a:gd name="T86" fmla="*/ 2147483647 w 454"/>
                  <a:gd name="T87" fmla="*/ 2147483647 h 479"/>
                  <a:gd name="T88" fmla="*/ 2147483647 w 454"/>
                  <a:gd name="T89" fmla="*/ 2147483647 h 479"/>
                  <a:gd name="T90" fmla="*/ 2147483647 w 454"/>
                  <a:gd name="T91" fmla="*/ 2147483647 h 479"/>
                  <a:gd name="T92" fmla="*/ 2147483647 w 454"/>
                  <a:gd name="T93" fmla="*/ 2147483647 h 479"/>
                  <a:gd name="T94" fmla="*/ 2147483647 w 454"/>
                  <a:gd name="T95" fmla="*/ 2147483647 h 479"/>
                  <a:gd name="T96" fmla="*/ 2147483647 w 454"/>
                  <a:gd name="T97" fmla="*/ 2147483647 h 479"/>
                  <a:gd name="T98" fmla="*/ 2147483647 w 454"/>
                  <a:gd name="T99" fmla="*/ 2147483647 h 479"/>
                  <a:gd name="T100" fmla="*/ 2147483647 w 454"/>
                  <a:gd name="T101" fmla="*/ 2147483647 h 479"/>
                  <a:gd name="T102" fmla="*/ 2147483647 w 454"/>
                  <a:gd name="T103" fmla="*/ 2147483647 h 479"/>
                  <a:gd name="T104" fmla="*/ 2147483647 w 454"/>
                  <a:gd name="T105" fmla="*/ 2147483647 h 479"/>
                  <a:gd name="T106" fmla="*/ 2147483647 w 454"/>
                  <a:gd name="T107" fmla="*/ 2147483647 h 479"/>
                  <a:gd name="T108" fmla="*/ 2147483647 w 454"/>
                  <a:gd name="T109" fmla="*/ 2147483647 h 479"/>
                  <a:gd name="T110" fmla="*/ 2147483647 w 454"/>
                  <a:gd name="T111" fmla="*/ 2147483647 h 479"/>
                  <a:gd name="T112" fmla="*/ 2147483647 w 454"/>
                  <a:gd name="T113" fmla="*/ 2147483647 h 479"/>
                  <a:gd name="T114" fmla="*/ 2147483647 w 454"/>
                  <a:gd name="T115" fmla="*/ 2147483647 h 47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454"/>
                  <a:gd name="T175" fmla="*/ 0 h 479"/>
                  <a:gd name="T176" fmla="*/ 454 w 454"/>
                  <a:gd name="T177" fmla="*/ 479 h 479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454" h="479">
                    <a:moveTo>
                      <a:pt x="343" y="466"/>
                    </a:moveTo>
                    <a:lnTo>
                      <a:pt x="340" y="466"/>
                    </a:lnTo>
                    <a:lnTo>
                      <a:pt x="335" y="468"/>
                    </a:lnTo>
                    <a:lnTo>
                      <a:pt x="329" y="468"/>
                    </a:lnTo>
                    <a:lnTo>
                      <a:pt x="321" y="468"/>
                    </a:lnTo>
                    <a:lnTo>
                      <a:pt x="304" y="469"/>
                    </a:lnTo>
                    <a:lnTo>
                      <a:pt x="295" y="471"/>
                    </a:lnTo>
                    <a:lnTo>
                      <a:pt x="293" y="471"/>
                    </a:lnTo>
                    <a:lnTo>
                      <a:pt x="285" y="471"/>
                    </a:lnTo>
                    <a:lnTo>
                      <a:pt x="275" y="472"/>
                    </a:lnTo>
                    <a:lnTo>
                      <a:pt x="259" y="472"/>
                    </a:lnTo>
                    <a:lnTo>
                      <a:pt x="254" y="473"/>
                    </a:lnTo>
                    <a:lnTo>
                      <a:pt x="252" y="473"/>
                    </a:lnTo>
                    <a:lnTo>
                      <a:pt x="242" y="473"/>
                    </a:lnTo>
                    <a:lnTo>
                      <a:pt x="235" y="473"/>
                    </a:lnTo>
                    <a:lnTo>
                      <a:pt x="211" y="476"/>
                    </a:lnTo>
                    <a:lnTo>
                      <a:pt x="207" y="476"/>
                    </a:lnTo>
                    <a:lnTo>
                      <a:pt x="199" y="476"/>
                    </a:lnTo>
                    <a:lnTo>
                      <a:pt x="195" y="478"/>
                    </a:lnTo>
                    <a:lnTo>
                      <a:pt x="189" y="465"/>
                    </a:lnTo>
                    <a:lnTo>
                      <a:pt x="185" y="462"/>
                    </a:lnTo>
                    <a:lnTo>
                      <a:pt x="174" y="461"/>
                    </a:lnTo>
                    <a:lnTo>
                      <a:pt x="159" y="453"/>
                    </a:lnTo>
                    <a:lnTo>
                      <a:pt x="157" y="440"/>
                    </a:lnTo>
                    <a:lnTo>
                      <a:pt x="151" y="429"/>
                    </a:lnTo>
                    <a:lnTo>
                      <a:pt x="149" y="426"/>
                    </a:lnTo>
                    <a:lnTo>
                      <a:pt x="148" y="419"/>
                    </a:lnTo>
                    <a:lnTo>
                      <a:pt x="148" y="418"/>
                    </a:lnTo>
                    <a:lnTo>
                      <a:pt x="156" y="399"/>
                    </a:lnTo>
                    <a:lnTo>
                      <a:pt x="144" y="383"/>
                    </a:lnTo>
                    <a:lnTo>
                      <a:pt x="144" y="382"/>
                    </a:lnTo>
                    <a:lnTo>
                      <a:pt x="142" y="374"/>
                    </a:lnTo>
                    <a:lnTo>
                      <a:pt x="142" y="372"/>
                    </a:lnTo>
                    <a:lnTo>
                      <a:pt x="139" y="364"/>
                    </a:lnTo>
                    <a:lnTo>
                      <a:pt x="137" y="361"/>
                    </a:lnTo>
                    <a:lnTo>
                      <a:pt x="137" y="349"/>
                    </a:lnTo>
                    <a:lnTo>
                      <a:pt x="138" y="346"/>
                    </a:lnTo>
                    <a:lnTo>
                      <a:pt x="138" y="343"/>
                    </a:lnTo>
                    <a:lnTo>
                      <a:pt x="134" y="336"/>
                    </a:lnTo>
                    <a:lnTo>
                      <a:pt x="132" y="335"/>
                    </a:lnTo>
                    <a:lnTo>
                      <a:pt x="126" y="326"/>
                    </a:lnTo>
                    <a:lnTo>
                      <a:pt x="121" y="322"/>
                    </a:lnTo>
                    <a:lnTo>
                      <a:pt x="121" y="321"/>
                    </a:lnTo>
                    <a:lnTo>
                      <a:pt x="116" y="318"/>
                    </a:lnTo>
                    <a:lnTo>
                      <a:pt x="112" y="318"/>
                    </a:lnTo>
                    <a:lnTo>
                      <a:pt x="106" y="315"/>
                    </a:lnTo>
                    <a:lnTo>
                      <a:pt x="99" y="308"/>
                    </a:lnTo>
                    <a:lnTo>
                      <a:pt x="88" y="302"/>
                    </a:lnTo>
                    <a:lnTo>
                      <a:pt x="85" y="296"/>
                    </a:lnTo>
                    <a:lnTo>
                      <a:pt x="76" y="282"/>
                    </a:lnTo>
                    <a:lnTo>
                      <a:pt x="69" y="279"/>
                    </a:lnTo>
                    <a:lnTo>
                      <a:pt x="65" y="278"/>
                    </a:lnTo>
                    <a:lnTo>
                      <a:pt x="58" y="277"/>
                    </a:lnTo>
                    <a:lnTo>
                      <a:pt x="56" y="275"/>
                    </a:lnTo>
                    <a:lnTo>
                      <a:pt x="51" y="271"/>
                    </a:lnTo>
                    <a:lnTo>
                      <a:pt x="49" y="267"/>
                    </a:lnTo>
                    <a:lnTo>
                      <a:pt x="49" y="266"/>
                    </a:lnTo>
                    <a:lnTo>
                      <a:pt x="36" y="264"/>
                    </a:lnTo>
                    <a:lnTo>
                      <a:pt x="19" y="252"/>
                    </a:lnTo>
                    <a:lnTo>
                      <a:pt x="16" y="249"/>
                    </a:lnTo>
                    <a:lnTo>
                      <a:pt x="12" y="246"/>
                    </a:lnTo>
                    <a:lnTo>
                      <a:pt x="13" y="232"/>
                    </a:lnTo>
                    <a:lnTo>
                      <a:pt x="12" y="218"/>
                    </a:lnTo>
                    <a:lnTo>
                      <a:pt x="13" y="205"/>
                    </a:lnTo>
                    <a:lnTo>
                      <a:pt x="12" y="196"/>
                    </a:lnTo>
                    <a:lnTo>
                      <a:pt x="12" y="195"/>
                    </a:lnTo>
                    <a:lnTo>
                      <a:pt x="12" y="192"/>
                    </a:lnTo>
                    <a:lnTo>
                      <a:pt x="12" y="187"/>
                    </a:lnTo>
                    <a:lnTo>
                      <a:pt x="13" y="164"/>
                    </a:lnTo>
                    <a:lnTo>
                      <a:pt x="11" y="159"/>
                    </a:lnTo>
                    <a:lnTo>
                      <a:pt x="0" y="151"/>
                    </a:lnTo>
                    <a:lnTo>
                      <a:pt x="2" y="141"/>
                    </a:lnTo>
                    <a:lnTo>
                      <a:pt x="9" y="128"/>
                    </a:lnTo>
                    <a:lnTo>
                      <a:pt x="42" y="101"/>
                    </a:lnTo>
                    <a:lnTo>
                      <a:pt x="41" y="92"/>
                    </a:lnTo>
                    <a:lnTo>
                      <a:pt x="40" y="65"/>
                    </a:lnTo>
                    <a:lnTo>
                      <a:pt x="40" y="55"/>
                    </a:lnTo>
                    <a:lnTo>
                      <a:pt x="38" y="42"/>
                    </a:lnTo>
                    <a:lnTo>
                      <a:pt x="38" y="38"/>
                    </a:lnTo>
                    <a:lnTo>
                      <a:pt x="42" y="38"/>
                    </a:lnTo>
                    <a:lnTo>
                      <a:pt x="54" y="27"/>
                    </a:lnTo>
                    <a:lnTo>
                      <a:pt x="59" y="31"/>
                    </a:lnTo>
                    <a:lnTo>
                      <a:pt x="60" y="33"/>
                    </a:lnTo>
                    <a:lnTo>
                      <a:pt x="76" y="33"/>
                    </a:lnTo>
                    <a:lnTo>
                      <a:pt x="94" y="24"/>
                    </a:lnTo>
                    <a:lnTo>
                      <a:pt x="106" y="20"/>
                    </a:lnTo>
                    <a:lnTo>
                      <a:pt x="119" y="11"/>
                    </a:lnTo>
                    <a:lnTo>
                      <a:pt x="124" y="12"/>
                    </a:lnTo>
                    <a:lnTo>
                      <a:pt x="142" y="0"/>
                    </a:lnTo>
                    <a:lnTo>
                      <a:pt x="151" y="8"/>
                    </a:lnTo>
                    <a:lnTo>
                      <a:pt x="142" y="22"/>
                    </a:lnTo>
                    <a:lnTo>
                      <a:pt x="145" y="30"/>
                    </a:lnTo>
                    <a:lnTo>
                      <a:pt x="141" y="36"/>
                    </a:lnTo>
                    <a:lnTo>
                      <a:pt x="141" y="40"/>
                    </a:lnTo>
                    <a:lnTo>
                      <a:pt x="151" y="34"/>
                    </a:lnTo>
                    <a:lnTo>
                      <a:pt x="153" y="27"/>
                    </a:lnTo>
                    <a:lnTo>
                      <a:pt x="169" y="38"/>
                    </a:lnTo>
                    <a:lnTo>
                      <a:pt x="174" y="37"/>
                    </a:lnTo>
                    <a:lnTo>
                      <a:pt x="178" y="40"/>
                    </a:lnTo>
                    <a:lnTo>
                      <a:pt x="180" y="38"/>
                    </a:lnTo>
                    <a:lnTo>
                      <a:pt x="195" y="45"/>
                    </a:lnTo>
                    <a:lnTo>
                      <a:pt x="203" y="59"/>
                    </a:lnTo>
                    <a:lnTo>
                      <a:pt x="218" y="65"/>
                    </a:lnTo>
                    <a:lnTo>
                      <a:pt x="224" y="66"/>
                    </a:lnTo>
                    <a:lnTo>
                      <a:pt x="283" y="77"/>
                    </a:lnTo>
                    <a:lnTo>
                      <a:pt x="290" y="81"/>
                    </a:lnTo>
                    <a:lnTo>
                      <a:pt x="295" y="83"/>
                    </a:lnTo>
                    <a:lnTo>
                      <a:pt x="302" y="87"/>
                    </a:lnTo>
                    <a:lnTo>
                      <a:pt x="310" y="87"/>
                    </a:lnTo>
                    <a:lnTo>
                      <a:pt x="314" y="87"/>
                    </a:lnTo>
                    <a:lnTo>
                      <a:pt x="320" y="90"/>
                    </a:lnTo>
                    <a:lnTo>
                      <a:pt x="328" y="88"/>
                    </a:lnTo>
                    <a:lnTo>
                      <a:pt x="347" y="90"/>
                    </a:lnTo>
                    <a:lnTo>
                      <a:pt x="358" y="94"/>
                    </a:lnTo>
                    <a:lnTo>
                      <a:pt x="361" y="98"/>
                    </a:lnTo>
                    <a:lnTo>
                      <a:pt x="360" y="105"/>
                    </a:lnTo>
                    <a:lnTo>
                      <a:pt x="364" y="108"/>
                    </a:lnTo>
                    <a:lnTo>
                      <a:pt x="369" y="106"/>
                    </a:lnTo>
                    <a:lnTo>
                      <a:pt x="369" y="108"/>
                    </a:lnTo>
                    <a:lnTo>
                      <a:pt x="378" y="110"/>
                    </a:lnTo>
                    <a:lnTo>
                      <a:pt x="380" y="112"/>
                    </a:lnTo>
                    <a:lnTo>
                      <a:pt x="400" y="175"/>
                    </a:lnTo>
                    <a:lnTo>
                      <a:pt x="407" y="178"/>
                    </a:lnTo>
                    <a:lnTo>
                      <a:pt x="405" y="185"/>
                    </a:lnTo>
                    <a:lnTo>
                      <a:pt x="405" y="188"/>
                    </a:lnTo>
                    <a:lnTo>
                      <a:pt x="394" y="192"/>
                    </a:lnTo>
                    <a:lnTo>
                      <a:pt x="382" y="218"/>
                    </a:lnTo>
                    <a:lnTo>
                      <a:pt x="382" y="220"/>
                    </a:lnTo>
                    <a:lnTo>
                      <a:pt x="380" y="225"/>
                    </a:lnTo>
                    <a:lnTo>
                      <a:pt x="380" y="232"/>
                    </a:lnTo>
                    <a:lnTo>
                      <a:pt x="390" y="232"/>
                    </a:lnTo>
                    <a:lnTo>
                      <a:pt x="398" y="228"/>
                    </a:lnTo>
                    <a:lnTo>
                      <a:pt x="400" y="225"/>
                    </a:lnTo>
                    <a:lnTo>
                      <a:pt x="400" y="224"/>
                    </a:lnTo>
                    <a:lnTo>
                      <a:pt x="403" y="216"/>
                    </a:lnTo>
                    <a:lnTo>
                      <a:pt x="416" y="202"/>
                    </a:lnTo>
                    <a:lnTo>
                      <a:pt x="430" y="178"/>
                    </a:lnTo>
                    <a:lnTo>
                      <a:pt x="433" y="171"/>
                    </a:lnTo>
                    <a:lnTo>
                      <a:pt x="441" y="162"/>
                    </a:lnTo>
                    <a:lnTo>
                      <a:pt x="441" y="157"/>
                    </a:lnTo>
                    <a:lnTo>
                      <a:pt x="450" y="151"/>
                    </a:lnTo>
                    <a:lnTo>
                      <a:pt x="453" y="157"/>
                    </a:lnTo>
                    <a:lnTo>
                      <a:pt x="429" y="221"/>
                    </a:lnTo>
                    <a:lnTo>
                      <a:pt x="422" y="241"/>
                    </a:lnTo>
                    <a:lnTo>
                      <a:pt x="419" y="260"/>
                    </a:lnTo>
                    <a:lnTo>
                      <a:pt x="422" y="268"/>
                    </a:lnTo>
                    <a:lnTo>
                      <a:pt x="412" y="296"/>
                    </a:lnTo>
                    <a:lnTo>
                      <a:pt x="410" y="308"/>
                    </a:lnTo>
                    <a:lnTo>
                      <a:pt x="414" y="322"/>
                    </a:lnTo>
                    <a:lnTo>
                      <a:pt x="411" y="338"/>
                    </a:lnTo>
                    <a:lnTo>
                      <a:pt x="408" y="346"/>
                    </a:lnTo>
                    <a:lnTo>
                      <a:pt x="410" y="351"/>
                    </a:lnTo>
                    <a:lnTo>
                      <a:pt x="404" y="365"/>
                    </a:lnTo>
                    <a:lnTo>
                      <a:pt x="403" y="379"/>
                    </a:lnTo>
                    <a:lnTo>
                      <a:pt x="404" y="385"/>
                    </a:lnTo>
                    <a:lnTo>
                      <a:pt x="404" y="392"/>
                    </a:lnTo>
                    <a:lnTo>
                      <a:pt x="407" y="405"/>
                    </a:lnTo>
                    <a:lnTo>
                      <a:pt x="414" y="422"/>
                    </a:lnTo>
                    <a:lnTo>
                      <a:pt x="418" y="432"/>
                    </a:lnTo>
                    <a:lnTo>
                      <a:pt x="416" y="441"/>
                    </a:lnTo>
                    <a:lnTo>
                      <a:pt x="416" y="446"/>
                    </a:lnTo>
                    <a:lnTo>
                      <a:pt x="419" y="459"/>
                    </a:lnTo>
                    <a:lnTo>
                      <a:pt x="404" y="461"/>
                    </a:lnTo>
                    <a:lnTo>
                      <a:pt x="393" y="462"/>
                    </a:lnTo>
                    <a:lnTo>
                      <a:pt x="387" y="462"/>
                    </a:lnTo>
                    <a:lnTo>
                      <a:pt x="383" y="462"/>
                    </a:lnTo>
                    <a:lnTo>
                      <a:pt x="379" y="464"/>
                    </a:lnTo>
                    <a:lnTo>
                      <a:pt x="354" y="465"/>
                    </a:lnTo>
                    <a:lnTo>
                      <a:pt x="350" y="466"/>
                    </a:lnTo>
                    <a:lnTo>
                      <a:pt x="347" y="466"/>
                    </a:lnTo>
                    <a:lnTo>
                      <a:pt x="344" y="466"/>
                    </a:lnTo>
                    <a:lnTo>
                      <a:pt x="343" y="466"/>
                    </a:lnTo>
                  </a:path>
                </a:pathLst>
              </a:custGeom>
              <a:solidFill>
                <a:srgbClr val="E7E6E6">
                  <a:lumMod val="75000"/>
                </a:srgbClr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229"/>
              <p:cNvSpPr>
                <a:spLocks/>
              </p:cNvSpPr>
              <p:nvPr/>
            </p:nvSpPr>
            <p:spPr bwMode="auto">
              <a:xfrm>
                <a:off x="5393728" y="2673175"/>
                <a:ext cx="546100" cy="896938"/>
              </a:xfrm>
              <a:custGeom>
                <a:avLst/>
                <a:gdLst>
                  <a:gd name="T0" fmla="*/ 2147483647 w 346"/>
                  <a:gd name="T1" fmla="*/ 2147483647 h 609"/>
                  <a:gd name="T2" fmla="*/ 2147483647 w 346"/>
                  <a:gd name="T3" fmla="*/ 2147483647 h 609"/>
                  <a:gd name="T4" fmla="*/ 2147483647 w 346"/>
                  <a:gd name="T5" fmla="*/ 2147483647 h 609"/>
                  <a:gd name="T6" fmla="*/ 2147483647 w 346"/>
                  <a:gd name="T7" fmla="*/ 2147483647 h 609"/>
                  <a:gd name="T8" fmla="*/ 2147483647 w 346"/>
                  <a:gd name="T9" fmla="*/ 2147483647 h 609"/>
                  <a:gd name="T10" fmla="*/ 2147483647 w 346"/>
                  <a:gd name="T11" fmla="*/ 2147483647 h 609"/>
                  <a:gd name="T12" fmla="*/ 2147483647 w 346"/>
                  <a:gd name="T13" fmla="*/ 2147483647 h 609"/>
                  <a:gd name="T14" fmla="*/ 2147483647 w 346"/>
                  <a:gd name="T15" fmla="*/ 2147483647 h 609"/>
                  <a:gd name="T16" fmla="*/ 2147483647 w 346"/>
                  <a:gd name="T17" fmla="*/ 2147483647 h 609"/>
                  <a:gd name="T18" fmla="*/ 2147483647 w 346"/>
                  <a:gd name="T19" fmla="*/ 2147483647 h 609"/>
                  <a:gd name="T20" fmla="*/ 2147483647 w 346"/>
                  <a:gd name="T21" fmla="*/ 2147483647 h 609"/>
                  <a:gd name="T22" fmla="*/ 2147483647 w 346"/>
                  <a:gd name="T23" fmla="*/ 2147483647 h 609"/>
                  <a:gd name="T24" fmla="*/ 2147483647 w 346"/>
                  <a:gd name="T25" fmla="*/ 2147483647 h 609"/>
                  <a:gd name="T26" fmla="*/ 2147483647 w 346"/>
                  <a:gd name="T27" fmla="*/ 2147483647 h 609"/>
                  <a:gd name="T28" fmla="*/ 2147483647 w 346"/>
                  <a:gd name="T29" fmla="*/ 2147483647 h 609"/>
                  <a:gd name="T30" fmla="*/ 2147483647 w 346"/>
                  <a:gd name="T31" fmla="*/ 2147483647 h 609"/>
                  <a:gd name="T32" fmla="*/ 2147483647 w 346"/>
                  <a:gd name="T33" fmla="*/ 2147483647 h 609"/>
                  <a:gd name="T34" fmla="*/ 2147483647 w 346"/>
                  <a:gd name="T35" fmla="*/ 2147483647 h 609"/>
                  <a:gd name="T36" fmla="*/ 2147483647 w 346"/>
                  <a:gd name="T37" fmla="*/ 2147483647 h 609"/>
                  <a:gd name="T38" fmla="*/ 2147483647 w 346"/>
                  <a:gd name="T39" fmla="*/ 2147483647 h 609"/>
                  <a:gd name="T40" fmla="*/ 2147483647 w 346"/>
                  <a:gd name="T41" fmla="*/ 2147483647 h 609"/>
                  <a:gd name="T42" fmla="*/ 2147483647 w 346"/>
                  <a:gd name="T43" fmla="*/ 2147483647 h 609"/>
                  <a:gd name="T44" fmla="*/ 2147483647 w 346"/>
                  <a:gd name="T45" fmla="*/ 2147483647 h 609"/>
                  <a:gd name="T46" fmla="*/ 2147483647 w 346"/>
                  <a:gd name="T47" fmla="*/ 2147483647 h 609"/>
                  <a:gd name="T48" fmla="*/ 2147483647 w 346"/>
                  <a:gd name="T49" fmla="*/ 2147483647 h 609"/>
                  <a:gd name="T50" fmla="*/ 2147483647 w 346"/>
                  <a:gd name="T51" fmla="*/ 2147483647 h 609"/>
                  <a:gd name="T52" fmla="*/ 2147483647 w 346"/>
                  <a:gd name="T53" fmla="*/ 2147483647 h 609"/>
                  <a:gd name="T54" fmla="*/ 2147483647 w 346"/>
                  <a:gd name="T55" fmla="*/ 2147483647 h 609"/>
                  <a:gd name="T56" fmla="*/ 2147483647 w 346"/>
                  <a:gd name="T57" fmla="*/ 2147483647 h 609"/>
                  <a:gd name="T58" fmla="*/ 2147483647 w 346"/>
                  <a:gd name="T59" fmla="*/ 2147483647 h 609"/>
                  <a:gd name="T60" fmla="*/ 2147483647 w 346"/>
                  <a:gd name="T61" fmla="*/ 2147483647 h 609"/>
                  <a:gd name="T62" fmla="*/ 2147483647 w 346"/>
                  <a:gd name="T63" fmla="*/ 2147483647 h 609"/>
                  <a:gd name="T64" fmla="*/ 2147483647 w 346"/>
                  <a:gd name="T65" fmla="*/ 2147483647 h 609"/>
                  <a:gd name="T66" fmla="*/ 2147483647 w 346"/>
                  <a:gd name="T67" fmla="*/ 2147483647 h 609"/>
                  <a:gd name="T68" fmla="*/ 2147483647 w 346"/>
                  <a:gd name="T69" fmla="*/ 2147483647 h 609"/>
                  <a:gd name="T70" fmla="*/ 2147483647 w 346"/>
                  <a:gd name="T71" fmla="*/ 2147483647 h 609"/>
                  <a:gd name="T72" fmla="*/ 2147483647 w 346"/>
                  <a:gd name="T73" fmla="*/ 2147483647 h 609"/>
                  <a:gd name="T74" fmla="*/ 2147483647 w 346"/>
                  <a:gd name="T75" fmla="*/ 2147483647 h 609"/>
                  <a:gd name="T76" fmla="*/ 2147483647 w 346"/>
                  <a:gd name="T77" fmla="*/ 2147483647 h 609"/>
                  <a:gd name="T78" fmla="*/ 2147483647 w 346"/>
                  <a:gd name="T79" fmla="*/ 2147483647 h 609"/>
                  <a:gd name="T80" fmla="*/ 2147483647 w 346"/>
                  <a:gd name="T81" fmla="*/ 2147483647 h 609"/>
                  <a:gd name="T82" fmla="*/ 2147483647 w 346"/>
                  <a:gd name="T83" fmla="*/ 2147483647 h 609"/>
                  <a:gd name="T84" fmla="*/ 2147483647 w 346"/>
                  <a:gd name="T85" fmla="*/ 2147483647 h 609"/>
                  <a:gd name="T86" fmla="*/ 2147483647 w 346"/>
                  <a:gd name="T87" fmla="*/ 2147483647 h 609"/>
                  <a:gd name="T88" fmla="*/ 2147483647 w 346"/>
                  <a:gd name="T89" fmla="*/ 2147483647 h 609"/>
                  <a:gd name="T90" fmla="*/ 2147483647 w 346"/>
                  <a:gd name="T91" fmla="*/ 2147483647 h 609"/>
                  <a:gd name="T92" fmla="*/ 2147483647 w 346"/>
                  <a:gd name="T93" fmla="*/ 2147483647 h 609"/>
                  <a:gd name="T94" fmla="*/ 2147483647 w 346"/>
                  <a:gd name="T95" fmla="*/ 2147483647 h 609"/>
                  <a:gd name="T96" fmla="*/ 2147483647 w 346"/>
                  <a:gd name="T97" fmla="*/ 2147483647 h 609"/>
                  <a:gd name="T98" fmla="*/ 2147483647 w 346"/>
                  <a:gd name="T99" fmla="*/ 2147483647 h 609"/>
                  <a:gd name="T100" fmla="*/ 2147483647 w 346"/>
                  <a:gd name="T101" fmla="*/ 2147483647 h 609"/>
                  <a:gd name="T102" fmla="*/ 2147483647 w 346"/>
                  <a:gd name="T103" fmla="*/ 2147483647 h 609"/>
                  <a:gd name="T104" fmla="*/ 2147483647 w 346"/>
                  <a:gd name="T105" fmla="*/ 2147483647 h 609"/>
                  <a:gd name="T106" fmla="*/ 2147483647 w 346"/>
                  <a:gd name="T107" fmla="*/ 2147483647 h 609"/>
                  <a:gd name="T108" fmla="*/ 2147483647 w 346"/>
                  <a:gd name="T109" fmla="*/ 2147483647 h 609"/>
                  <a:gd name="T110" fmla="*/ 2147483647 w 346"/>
                  <a:gd name="T111" fmla="*/ 2147483647 h 60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46"/>
                  <a:gd name="T169" fmla="*/ 0 h 609"/>
                  <a:gd name="T170" fmla="*/ 346 w 346"/>
                  <a:gd name="T171" fmla="*/ 609 h 609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46" h="609">
                    <a:moveTo>
                      <a:pt x="0" y="272"/>
                    </a:moveTo>
                    <a:lnTo>
                      <a:pt x="0" y="267"/>
                    </a:lnTo>
                    <a:lnTo>
                      <a:pt x="4" y="254"/>
                    </a:lnTo>
                    <a:lnTo>
                      <a:pt x="5" y="253"/>
                    </a:lnTo>
                    <a:lnTo>
                      <a:pt x="9" y="250"/>
                    </a:lnTo>
                    <a:lnTo>
                      <a:pt x="8" y="231"/>
                    </a:lnTo>
                    <a:lnTo>
                      <a:pt x="23" y="224"/>
                    </a:lnTo>
                    <a:lnTo>
                      <a:pt x="26" y="220"/>
                    </a:lnTo>
                    <a:lnTo>
                      <a:pt x="27" y="220"/>
                    </a:lnTo>
                    <a:lnTo>
                      <a:pt x="29" y="217"/>
                    </a:lnTo>
                    <a:lnTo>
                      <a:pt x="29" y="210"/>
                    </a:lnTo>
                    <a:lnTo>
                      <a:pt x="38" y="182"/>
                    </a:lnTo>
                    <a:lnTo>
                      <a:pt x="38" y="175"/>
                    </a:lnTo>
                    <a:lnTo>
                      <a:pt x="33" y="166"/>
                    </a:lnTo>
                    <a:lnTo>
                      <a:pt x="23" y="156"/>
                    </a:lnTo>
                    <a:lnTo>
                      <a:pt x="26" y="146"/>
                    </a:lnTo>
                    <a:lnTo>
                      <a:pt x="27" y="142"/>
                    </a:lnTo>
                    <a:lnTo>
                      <a:pt x="31" y="137"/>
                    </a:lnTo>
                    <a:lnTo>
                      <a:pt x="48" y="132"/>
                    </a:lnTo>
                    <a:lnTo>
                      <a:pt x="72" y="124"/>
                    </a:lnTo>
                    <a:lnTo>
                      <a:pt x="82" y="117"/>
                    </a:lnTo>
                    <a:lnTo>
                      <a:pt x="84" y="99"/>
                    </a:lnTo>
                    <a:lnTo>
                      <a:pt x="86" y="96"/>
                    </a:lnTo>
                    <a:lnTo>
                      <a:pt x="89" y="94"/>
                    </a:lnTo>
                    <a:lnTo>
                      <a:pt x="90" y="94"/>
                    </a:lnTo>
                    <a:lnTo>
                      <a:pt x="95" y="83"/>
                    </a:lnTo>
                    <a:lnTo>
                      <a:pt x="95" y="77"/>
                    </a:lnTo>
                    <a:lnTo>
                      <a:pt x="95" y="69"/>
                    </a:lnTo>
                    <a:lnTo>
                      <a:pt x="95" y="66"/>
                    </a:lnTo>
                    <a:lnTo>
                      <a:pt x="93" y="56"/>
                    </a:lnTo>
                    <a:lnTo>
                      <a:pt x="83" y="51"/>
                    </a:lnTo>
                    <a:lnTo>
                      <a:pt x="80" y="49"/>
                    </a:lnTo>
                    <a:lnTo>
                      <a:pt x="75" y="47"/>
                    </a:lnTo>
                    <a:lnTo>
                      <a:pt x="72" y="44"/>
                    </a:lnTo>
                    <a:lnTo>
                      <a:pt x="66" y="30"/>
                    </a:lnTo>
                    <a:lnTo>
                      <a:pt x="54" y="23"/>
                    </a:lnTo>
                    <a:lnTo>
                      <a:pt x="52" y="19"/>
                    </a:lnTo>
                    <a:lnTo>
                      <a:pt x="52" y="18"/>
                    </a:lnTo>
                    <a:lnTo>
                      <a:pt x="57" y="16"/>
                    </a:lnTo>
                    <a:lnTo>
                      <a:pt x="65" y="16"/>
                    </a:lnTo>
                    <a:lnTo>
                      <a:pt x="69" y="16"/>
                    </a:lnTo>
                    <a:lnTo>
                      <a:pt x="93" y="13"/>
                    </a:lnTo>
                    <a:lnTo>
                      <a:pt x="100" y="13"/>
                    </a:lnTo>
                    <a:lnTo>
                      <a:pt x="109" y="13"/>
                    </a:lnTo>
                    <a:lnTo>
                      <a:pt x="112" y="13"/>
                    </a:lnTo>
                    <a:lnTo>
                      <a:pt x="116" y="12"/>
                    </a:lnTo>
                    <a:lnTo>
                      <a:pt x="133" y="12"/>
                    </a:lnTo>
                    <a:lnTo>
                      <a:pt x="143" y="11"/>
                    </a:lnTo>
                    <a:lnTo>
                      <a:pt x="151" y="11"/>
                    </a:lnTo>
                    <a:lnTo>
                      <a:pt x="153" y="11"/>
                    </a:lnTo>
                    <a:lnTo>
                      <a:pt x="162" y="9"/>
                    </a:lnTo>
                    <a:lnTo>
                      <a:pt x="179" y="8"/>
                    </a:lnTo>
                    <a:lnTo>
                      <a:pt x="187" y="8"/>
                    </a:lnTo>
                    <a:lnTo>
                      <a:pt x="193" y="8"/>
                    </a:lnTo>
                    <a:lnTo>
                      <a:pt x="198" y="6"/>
                    </a:lnTo>
                    <a:lnTo>
                      <a:pt x="201" y="6"/>
                    </a:lnTo>
                    <a:lnTo>
                      <a:pt x="203" y="6"/>
                    </a:lnTo>
                    <a:lnTo>
                      <a:pt x="205" y="6"/>
                    </a:lnTo>
                    <a:lnTo>
                      <a:pt x="208" y="6"/>
                    </a:lnTo>
                    <a:lnTo>
                      <a:pt x="212" y="5"/>
                    </a:lnTo>
                    <a:lnTo>
                      <a:pt x="237" y="4"/>
                    </a:lnTo>
                    <a:lnTo>
                      <a:pt x="242" y="2"/>
                    </a:lnTo>
                    <a:lnTo>
                      <a:pt x="246" y="2"/>
                    </a:lnTo>
                    <a:lnTo>
                      <a:pt x="251" y="2"/>
                    </a:lnTo>
                    <a:lnTo>
                      <a:pt x="262" y="1"/>
                    </a:lnTo>
                    <a:lnTo>
                      <a:pt x="278" y="0"/>
                    </a:lnTo>
                    <a:lnTo>
                      <a:pt x="278" y="12"/>
                    </a:lnTo>
                    <a:lnTo>
                      <a:pt x="279" y="26"/>
                    </a:lnTo>
                    <a:lnTo>
                      <a:pt x="285" y="36"/>
                    </a:lnTo>
                    <a:lnTo>
                      <a:pt x="294" y="52"/>
                    </a:lnTo>
                    <a:lnTo>
                      <a:pt x="300" y="65"/>
                    </a:lnTo>
                    <a:lnTo>
                      <a:pt x="308" y="81"/>
                    </a:lnTo>
                    <a:lnTo>
                      <a:pt x="311" y="99"/>
                    </a:lnTo>
                    <a:lnTo>
                      <a:pt x="311" y="102"/>
                    </a:lnTo>
                    <a:lnTo>
                      <a:pt x="311" y="108"/>
                    </a:lnTo>
                    <a:lnTo>
                      <a:pt x="313" y="119"/>
                    </a:lnTo>
                    <a:lnTo>
                      <a:pt x="313" y="123"/>
                    </a:lnTo>
                    <a:lnTo>
                      <a:pt x="313" y="127"/>
                    </a:lnTo>
                    <a:lnTo>
                      <a:pt x="313" y="128"/>
                    </a:lnTo>
                    <a:lnTo>
                      <a:pt x="313" y="132"/>
                    </a:lnTo>
                    <a:lnTo>
                      <a:pt x="315" y="141"/>
                    </a:lnTo>
                    <a:lnTo>
                      <a:pt x="315" y="145"/>
                    </a:lnTo>
                    <a:lnTo>
                      <a:pt x="315" y="149"/>
                    </a:lnTo>
                    <a:lnTo>
                      <a:pt x="317" y="157"/>
                    </a:lnTo>
                    <a:lnTo>
                      <a:pt x="317" y="159"/>
                    </a:lnTo>
                    <a:lnTo>
                      <a:pt x="317" y="164"/>
                    </a:lnTo>
                    <a:lnTo>
                      <a:pt x="319" y="186"/>
                    </a:lnTo>
                    <a:lnTo>
                      <a:pt x="321" y="199"/>
                    </a:lnTo>
                    <a:lnTo>
                      <a:pt x="321" y="206"/>
                    </a:lnTo>
                    <a:lnTo>
                      <a:pt x="322" y="214"/>
                    </a:lnTo>
                    <a:lnTo>
                      <a:pt x="322" y="216"/>
                    </a:lnTo>
                    <a:lnTo>
                      <a:pt x="322" y="224"/>
                    </a:lnTo>
                    <a:lnTo>
                      <a:pt x="324" y="234"/>
                    </a:lnTo>
                    <a:lnTo>
                      <a:pt x="325" y="250"/>
                    </a:lnTo>
                    <a:lnTo>
                      <a:pt x="325" y="253"/>
                    </a:lnTo>
                    <a:lnTo>
                      <a:pt x="326" y="260"/>
                    </a:lnTo>
                    <a:lnTo>
                      <a:pt x="328" y="279"/>
                    </a:lnTo>
                    <a:lnTo>
                      <a:pt x="329" y="288"/>
                    </a:lnTo>
                    <a:lnTo>
                      <a:pt x="331" y="300"/>
                    </a:lnTo>
                    <a:lnTo>
                      <a:pt x="332" y="310"/>
                    </a:lnTo>
                    <a:lnTo>
                      <a:pt x="332" y="321"/>
                    </a:lnTo>
                    <a:lnTo>
                      <a:pt x="333" y="324"/>
                    </a:lnTo>
                    <a:lnTo>
                      <a:pt x="335" y="337"/>
                    </a:lnTo>
                    <a:lnTo>
                      <a:pt x="331" y="347"/>
                    </a:lnTo>
                    <a:lnTo>
                      <a:pt x="331" y="350"/>
                    </a:lnTo>
                    <a:lnTo>
                      <a:pt x="332" y="349"/>
                    </a:lnTo>
                    <a:lnTo>
                      <a:pt x="329" y="360"/>
                    </a:lnTo>
                    <a:lnTo>
                      <a:pt x="331" y="365"/>
                    </a:lnTo>
                    <a:lnTo>
                      <a:pt x="335" y="376"/>
                    </a:lnTo>
                    <a:lnTo>
                      <a:pt x="340" y="386"/>
                    </a:lnTo>
                    <a:lnTo>
                      <a:pt x="339" y="387"/>
                    </a:lnTo>
                    <a:lnTo>
                      <a:pt x="339" y="390"/>
                    </a:lnTo>
                    <a:lnTo>
                      <a:pt x="340" y="391"/>
                    </a:lnTo>
                    <a:lnTo>
                      <a:pt x="345" y="404"/>
                    </a:lnTo>
                    <a:lnTo>
                      <a:pt x="335" y="421"/>
                    </a:lnTo>
                    <a:lnTo>
                      <a:pt x="333" y="423"/>
                    </a:lnTo>
                    <a:lnTo>
                      <a:pt x="332" y="432"/>
                    </a:lnTo>
                    <a:lnTo>
                      <a:pt x="326" y="434"/>
                    </a:lnTo>
                    <a:lnTo>
                      <a:pt x="328" y="441"/>
                    </a:lnTo>
                    <a:lnTo>
                      <a:pt x="325" y="447"/>
                    </a:lnTo>
                    <a:lnTo>
                      <a:pt x="311" y="461"/>
                    </a:lnTo>
                    <a:lnTo>
                      <a:pt x="308" y="461"/>
                    </a:lnTo>
                    <a:lnTo>
                      <a:pt x="310" y="461"/>
                    </a:lnTo>
                    <a:lnTo>
                      <a:pt x="310" y="463"/>
                    </a:lnTo>
                    <a:lnTo>
                      <a:pt x="311" y="475"/>
                    </a:lnTo>
                    <a:lnTo>
                      <a:pt x="310" y="483"/>
                    </a:lnTo>
                    <a:lnTo>
                      <a:pt x="304" y="501"/>
                    </a:lnTo>
                    <a:lnTo>
                      <a:pt x="306" y="502"/>
                    </a:lnTo>
                    <a:lnTo>
                      <a:pt x="311" y="511"/>
                    </a:lnTo>
                    <a:lnTo>
                      <a:pt x="304" y="520"/>
                    </a:lnTo>
                    <a:lnTo>
                      <a:pt x="301" y="530"/>
                    </a:lnTo>
                    <a:lnTo>
                      <a:pt x="304" y="535"/>
                    </a:lnTo>
                    <a:lnTo>
                      <a:pt x="304" y="537"/>
                    </a:lnTo>
                    <a:lnTo>
                      <a:pt x="311" y="542"/>
                    </a:lnTo>
                    <a:lnTo>
                      <a:pt x="306" y="547"/>
                    </a:lnTo>
                    <a:lnTo>
                      <a:pt x="296" y="549"/>
                    </a:lnTo>
                    <a:lnTo>
                      <a:pt x="287" y="555"/>
                    </a:lnTo>
                    <a:lnTo>
                      <a:pt x="286" y="556"/>
                    </a:lnTo>
                    <a:lnTo>
                      <a:pt x="285" y="555"/>
                    </a:lnTo>
                    <a:lnTo>
                      <a:pt x="282" y="553"/>
                    </a:lnTo>
                    <a:lnTo>
                      <a:pt x="276" y="573"/>
                    </a:lnTo>
                    <a:lnTo>
                      <a:pt x="283" y="587"/>
                    </a:lnTo>
                    <a:lnTo>
                      <a:pt x="279" y="594"/>
                    </a:lnTo>
                    <a:lnTo>
                      <a:pt x="278" y="594"/>
                    </a:lnTo>
                    <a:lnTo>
                      <a:pt x="272" y="594"/>
                    </a:lnTo>
                    <a:lnTo>
                      <a:pt x="267" y="588"/>
                    </a:lnTo>
                    <a:lnTo>
                      <a:pt x="255" y="587"/>
                    </a:lnTo>
                    <a:lnTo>
                      <a:pt x="240" y="580"/>
                    </a:lnTo>
                    <a:lnTo>
                      <a:pt x="239" y="580"/>
                    </a:lnTo>
                    <a:lnTo>
                      <a:pt x="235" y="580"/>
                    </a:lnTo>
                    <a:lnTo>
                      <a:pt x="223" y="595"/>
                    </a:lnTo>
                    <a:lnTo>
                      <a:pt x="221" y="599"/>
                    </a:lnTo>
                    <a:lnTo>
                      <a:pt x="219" y="601"/>
                    </a:lnTo>
                    <a:lnTo>
                      <a:pt x="222" y="606"/>
                    </a:lnTo>
                    <a:lnTo>
                      <a:pt x="214" y="599"/>
                    </a:lnTo>
                    <a:lnTo>
                      <a:pt x="214" y="608"/>
                    </a:lnTo>
                    <a:lnTo>
                      <a:pt x="210" y="606"/>
                    </a:lnTo>
                    <a:lnTo>
                      <a:pt x="204" y="603"/>
                    </a:lnTo>
                    <a:lnTo>
                      <a:pt x="194" y="581"/>
                    </a:lnTo>
                    <a:lnTo>
                      <a:pt x="191" y="581"/>
                    </a:lnTo>
                    <a:lnTo>
                      <a:pt x="190" y="574"/>
                    </a:lnTo>
                    <a:lnTo>
                      <a:pt x="191" y="571"/>
                    </a:lnTo>
                    <a:lnTo>
                      <a:pt x="194" y="571"/>
                    </a:lnTo>
                    <a:lnTo>
                      <a:pt x="196" y="567"/>
                    </a:lnTo>
                    <a:lnTo>
                      <a:pt x="186" y="547"/>
                    </a:lnTo>
                    <a:lnTo>
                      <a:pt x="187" y="541"/>
                    </a:lnTo>
                    <a:lnTo>
                      <a:pt x="172" y="527"/>
                    </a:lnTo>
                    <a:lnTo>
                      <a:pt x="172" y="523"/>
                    </a:lnTo>
                    <a:lnTo>
                      <a:pt x="159" y="515"/>
                    </a:lnTo>
                    <a:lnTo>
                      <a:pt x="154" y="515"/>
                    </a:lnTo>
                    <a:lnTo>
                      <a:pt x="148" y="516"/>
                    </a:lnTo>
                    <a:lnTo>
                      <a:pt x="143" y="506"/>
                    </a:lnTo>
                    <a:lnTo>
                      <a:pt x="132" y="497"/>
                    </a:lnTo>
                    <a:lnTo>
                      <a:pt x="125" y="494"/>
                    </a:lnTo>
                    <a:lnTo>
                      <a:pt x="121" y="491"/>
                    </a:lnTo>
                    <a:lnTo>
                      <a:pt x="119" y="491"/>
                    </a:lnTo>
                    <a:lnTo>
                      <a:pt x="109" y="481"/>
                    </a:lnTo>
                    <a:lnTo>
                      <a:pt x="109" y="477"/>
                    </a:lnTo>
                    <a:lnTo>
                      <a:pt x="109" y="463"/>
                    </a:lnTo>
                    <a:lnTo>
                      <a:pt x="115" y="451"/>
                    </a:lnTo>
                    <a:lnTo>
                      <a:pt x="115" y="448"/>
                    </a:lnTo>
                    <a:lnTo>
                      <a:pt x="116" y="447"/>
                    </a:lnTo>
                    <a:lnTo>
                      <a:pt x="116" y="445"/>
                    </a:lnTo>
                    <a:lnTo>
                      <a:pt x="122" y="436"/>
                    </a:lnTo>
                    <a:lnTo>
                      <a:pt x="122" y="433"/>
                    </a:lnTo>
                    <a:lnTo>
                      <a:pt x="121" y="423"/>
                    </a:lnTo>
                    <a:lnTo>
                      <a:pt x="122" y="421"/>
                    </a:lnTo>
                    <a:lnTo>
                      <a:pt x="125" y="418"/>
                    </a:lnTo>
                    <a:lnTo>
                      <a:pt x="125" y="416"/>
                    </a:lnTo>
                    <a:lnTo>
                      <a:pt x="125" y="411"/>
                    </a:lnTo>
                    <a:lnTo>
                      <a:pt x="114" y="404"/>
                    </a:lnTo>
                    <a:lnTo>
                      <a:pt x="111" y="404"/>
                    </a:lnTo>
                    <a:lnTo>
                      <a:pt x="107" y="404"/>
                    </a:lnTo>
                    <a:lnTo>
                      <a:pt x="102" y="401"/>
                    </a:lnTo>
                    <a:lnTo>
                      <a:pt x="95" y="401"/>
                    </a:lnTo>
                    <a:lnTo>
                      <a:pt x="89" y="411"/>
                    </a:lnTo>
                    <a:lnTo>
                      <a:pt x="86" y="412"/>
                    </a:lnTo>
                    <a:lnTo>
                      <a:pt x="79" y="405"/>
                    </a:lnTo>
                    <a:lnTo>
                      <a:pt x="76" y="398"/>
                    </a:lnTo>
                    <a:lnTo>
                      <a:pt x="75" y="386"/>
                    </a:lnTo>
                    <a:lnTo>
                      <a:pt x="72" y="375"/>
                    </a:lnTo>
                    <a:lnTo>
                      <a:pt x="69" y="371"/>
                    </a:lnTo>
                    <a:lnTo>
                      <a:pt x="61" y="362"/>
                    </a:lnTo>
                    <a:lnTo>
                      <a:pt x="52" y="357"/>
                    </a:lnTo>
                    <a:lnTo>
                      <a:pt x="47" y="354"/>
                    </a:lnTo>
                    <a:lnTo>
                      <a:pt x="37" y="343"/>
                    </a:lnTo>
                    <a:lnTo>
                      <a:pt x="33" y="342"/>
                    </a:lnTo>
                    <a:lnTo>
                      <a:pt x="31" y="336"/>
                    </a:lnTo>
                    <a:lnTo>
                      <a:pt x="23" y="331"/>
                    </a:lnTo>
                    <a:lnTo>
                      <a:pt x="22" y="329"/>
                    </a:lnTo>
                    <a:lnTo>
                      <a:pt x="19" y="328"/>
                    </a:lnTo>
                    <a:lnTo>
                      <a:pt x="15" y="321"/>
                    </a:lnTo>
                    <a:lnTo>
                      <a:pt x="15" y="319"/>
                    </a:lnTo>
                    <a:lnTo>
                      <a:pt x="13" y="314"/>
                    </a:lnTo>
                    <a:lnTo>
                      <a:pt x="6" y="307"/>
                    </a:lnTo>
                    <a:lnTo>
                      <a:pt x="6" y="300"/>
                    </a:lnTo>
                    <a:lnTo>
                      <a:pt x="4" y="294"/>
                    </a:lnTo>
                    <a:lnTo>
                      <a:pt x="0" y="281"/>
                    </a:lnTo>
                    <a:lnTo>
                      <a:pt x="0" y="272"/>
                    </a:lnTo>
                  </a:path>
                </a:pathLst>
              </a:custGeom>
              <a:solidFill>
                <a:srgbClr val="67BD62"/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230"/>
              <p:cNvSpPr>
                <a:spLocks/>
              </p:cNvSpPr>
              <p:nvPr/>
            </p:nvSpPr>
            <p:spPr bwMode="auto">
              <a:xfrm>
                <a:off x="4726979" y="2549351"/>
                <a:ext cx="820737" cy="501650"/>
              </a:xfrm>
              <a:custGeom>
                <a:avLst/>
                <a:gdLst>
                  <a:gd name="T0" fmla="*/ 2147483647 w 519"/>
                  <a:gd name="T1" fmla="*/ 2147483647 h 341"/>
                  <a:gd name="T2" fmla="*/ 2147483647 w 519"/>
                  <a:gd name="T3" fmla="*/ 2147483647 h 341"/>
                  <a:gd name="T4" fmla="*/ 2147483647 w 519"/>
                  <a:gd name="T5" fmla="*/ 2147483647 h 341"/>
                  <a:gd name="T6" fmla="*/ 2147483647 w 519"/>
                  <a:gd name="T7" fmla="*/ 2147483647 h 341"/>
                  <a:gd name="T8" fmla="*/ 2147483647 w 519"/>
                  <a:gd name="T9" fmla="*/ 2147483647 h 341"/>
                  <a:gd name="T10" fmla="*/ 2147483647 w 519"/>
                  <a:gd name="T11" fmla="*/ 2147483647 h 341"/>
                  <a:gd name="T12" fmla="*/ 2147483647 w 519"/>
                  <a:gd name="T13" fmla="*/ 2147483647 h 341"/>
                  <a:gd name="T14" fmla="*/ 2147483647 w 519"/>
                  <a:gd name="T15" fmla="*/ 2147483647 h 341"/>
                  <a:gd name="T16" fmla="*/ 2147483647 w 519"/>
                  <a:gd name="T17" fmla="*/ 2147483647 h 341"/>
                  <a:gd name="T18" fmla="*/ 2147483647 w 519"/>
                  <a:gd name="T19" fmla="*/ 2147483647 h 341"/>
                  <a:gd name="T20" fmla="*/ 2147483647 w 519"/>
                  <a:gd name="T21" fmla="*/ 2147483647 h 341"/>
                  <a:gd name="T22" fmla="*/ 2147483647 w 519"/>
                  <a:gd name="T23" fmla="*/ 2147483647 h 341"/>
                  <a:gd name="T24" fmla="*/ 0 w 519"/>
                  <a:gd name="T25" fmla="*/ 2147483647 h 341"/>
                  <a:gd name="T26" fmla="*/ 2147483647 w 519"/>
                  <a:gd name="T27" fmla="*/ 2147483647 h 341"/>
                  <a:gd name="T28" fmla="*/ 2147483647 w 519"/>
                  <a:gd name="T29" fmla="*/ 2147483647 h 341"/>
                  <a:gd name="T30" fmla="*/ 2147483647 w 519"/>
                  <a:gd name="T31" fmla="*/ 2147483647 h 341"/>
                  <a:gd name="T32" fmla="*/ 2147483647 w 519"/>
                  <a:gd name="T33" fmla="*/ 2147483647 h 341"/>
                  <a:gd name="T34" fmla="*/ 2147483647 w 519"/>
                  <a:gd name="T35" fmla="*/ 2147483647 h 341"/>
                  <a:gd name="T36" fmla="*/ 2147483647 w 519"/>
                  <a:gd name="T37" fmla="*/ 2147483647 h 341"/>
                  <a:gd name="T38" fmla="*/ 2147483647 w 519"/>
                  <a:gd name="T39" fmla="*/ 2147483647 h 341"/>
                  <a:gd name="T40" fmla="*/ 2147483647 w 519"/>
                  <a:gd name="T41" fmla="*/ 2147483647 h 341"/>
                  <a:gd name="T42" fmla="*/ 2147483647 w 519"/>
                  <a:gd name="T43" fmla="*/ 2147483647 h 341"/>
                  <a:gd name="T44" fmla="*/ 2147483647 w 519"/>
                  <a:gd name="T45" fmla="*/ 2147483647 h 341"/>
                  <a:gd name="T46" fmla="*/ 2147483647 w 519"/>
                  <a:gd name="T47" fmla="*/ 2147483647 h 341"/>
                  <a:gd name="T48" fmla="*/ 2147483647 w 519"/>
                  <a:gd name="T49" fmla="*/ 2147483647 h 341"/>
                  <a:gd name="T50" fmla="*/ 2147483647 w 519"/>
                  <a:gd name="T51" fmla="*/ 2147483647 h 341"/>
                  <a:gd name="T52" fmla="*/ 2147483647 w 519"/>
                  <a:gd name="T53" fmla="*/ 2147483647 h 341"/>
                  <a:gd name="T54" fmla="*/ 2147483647 w 519"/>
                  <a:gd name="T55" fmla="*/ 2147483647 h 341"/>
                  <a:gd name="T56" fmla="*/ 2147483647 w 519"/>
                  <a:gd name="T57" fmla="*/ 2147483647 h 341"/>
                  <a:gd name="T58" fmla="*/ 2147483647 w 519"/>
                  <a:gd name="T59" fmla="*/ 2147483647 h 341"/>
                  <a:gd name="T60" fmla="*/ 2147483647 w 519"/>
                  <a:gd name="T61" fmla="*/ 2147483647 h 341"/>
                  <a:gd name="T62" fmla="*/ 2147483647 w 519"/>
                  <a:gd name="T63" fmla="*/ 2147483647 h 341"/>
                  <a:gd name="T64" fmla="*/ 2147483647 w 519"/>
                  <a:gd name="T65" fmla="*/ 2147483647 h 341"/>
                  <a:gd name="T66" fmla="*/ 2147483647 w 519"/>
                  <a:gd name="T67" fmla="*/ 2147483647 h 341"/>
                  <a:gd name="T68" fmla="*/ 2147483647 w 519"/>
                  <a:gd name="T69" fmla="*/ 2147483647 h 341"/>
                  <a:gd name="T70" fmla="*/ 2147483647 w 519"/>
                  <a:gd name="T71" fmla="*/ 2147483647 h 341"/>
                  <a:gd name="T72" fmla="*/ 2147483647 w 519"/>
                  <a:gd name="T73" fmla="*/ 2147483647 h 341"/>
                  <a:gd name="T74" fmla="*/ 2147483647 w 519"/>
                  <a:gd name="T75" fmla="*/ 2147483647 h 341"/>
                  <a:gd name="T76" fmla="*/ 2147483647 w 519"/>
                  <a:gd name="T77" fmla="*/ 2147483647 h 341"/>
                  <a:gd name="T78" fmla="*/ 2147483647 w 519"/>
                  <a:gd name="T79" fmla="*/ 2147483647 h 341"/>
                  <a:gd name="T80" fmla="*/ 2147483647 w 519"/>
                  <a:gd name="T81" fmla="*/ 2147483647 h 341"/>
                  <a:gd name="T82" fmla="*/ 2147483647 w 519"/>
                  <a:gd name="T83" fmla="*/ 2147483647 h 341"/>
                  <a:gd name="T84" fmla="*/ 2147483647 w 519"/>
                  <a:gd name="T85" fmla="*/ 2147483647 h 341"/>
                  <a:gd name="T86" fmla="*/ 2147483647 w 519"/>
                  <a:gd name="T87" fmla="*/ 2147483647 h 341"/>
                  <a:gd name="T88" fmla="*/ 2147483647 w 519"/>
                  <a:gd name="T89" fmla="*/ 2147483647 h 341"/>
                  <a:gd name="T90" fmla="*/ 2147483647 w 519"/>
                  <a:gd name="T91" fmla="*/ 2147483647 h 341"/>
                  <a:gd name="T92" fmla="*/ 2147483647 w 519"/>
                  <a:gd name="T93" fmla="*/ 2147483647 h 341"/>
                  <a:gd name="T94" fmla="*/ 2147483647 w 519"/>
                  <a:gd name="T95" fmla="*/ 2147483647 h 341"/>
                  <a:gd name="T96" fmla="*/ 2147483647 w 519"/>
                  <a:gd name="T97" fmla="*/ 2147483647 h 341"/>
                  <a:gd name="T98" fmla="*/ 2147483647 w 519"/>
                  <a:gd name="T99" fmla="*/ 2147483647 h 341"/>
                  <a:gd name="T100" fmla="*/ 2147483647 w 519"/>
                  <a:gd name="T101" fmla="*/ 2147483647 h 341"/>
                  <a:gd name="T102" fmla="*/ 2147483647 w 519"/>
                  <a:gd name="T103" fmla="*/ 2147483647 h 341"/>
                  <a:gd name="T104" fmla="*/ 2147483647 w 519"/>
                  <a:gd name="T105" fmla="*/ 2147483647 h 341"/>
                  <a:gd name="T106" fmla="*/ 2147483647 w 519"/>
                  <a:gd name="T107" fmla="*/ 2147483647 h 341"/>
                  <a:gd name="T108" fmla="*/ 2147483647 w 519"/>
                  <a:gd name="T109" fmla="*/ 2147483647 h 341"/>
                  <a:gd name="T110" fmla="*/ 2147483647 w 519"/>
                  <a:gd name="T111" fmla="*/ 2147483647 h 341"/>
                  <a:gd name="T112" fmla="*/ 2147483647 w 519"/>
                  <a:gd name="T113" fmla="*/ 2147483647 h 341"/>
                  <a:gd name="T114" fmla="*/ 2147483647 w 519"/>
                  <a:gd name="T115" fmla="*/ 2147483647 h 341"/>
                  <a:gd name="T116" fmla="*/ 2147483647 w 519"/>
                  <a:gd name="T117" fmla="*/ 2147483647 h 341"/>
                  <a:gd name="T118" fmla="*/ 2147483647 w 519"/>
                  <a:gd name="T119" fmla="*/ 2147483647 h 34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19"/>
                  <a:gd name="T181" fmla="*/ 0 h 341"/>
                  <a:gd name="T182" fmla="*/ 519 w 519"/>
                  <a:gd name="T183" fmla="*/ 341 h 34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19" h="341">
                    <a:moveTo>
                      <a:pt x="243" y="11"/>
                    </a:moveTo>
                    <a:lnTo>
                      <a:pt x="232" y="11"/>
                    </a:lnTo>
                    <a:lnTo>
                      <a:pt x="216" y="12"/>
                    </a:lnTo>
                    <a:lnTo>
                      <a:pt x="214" y="12"/>
                    </a:lnTo>
                    <a:lnTo>
                      <a:pt x="206" y="12"/>
                    </a:lnTo>
                    <a:lnTo>
                      <a:pt x="203" y="12"/>
                    </a:lnTo>
                    <a:lnTo>
                      <a:pt x="184" y="13"/>
                    </a:lnTo>
                    <a:lnTo>
                      <a:pt x="174" y="13"/>
                    </a:lnTo>
                    <a:lnTo>
                      <a:pt x="170" y="13"/>
                    </a:lnTo>
                    <a:lnTo>
                      <a:pt x="153" y="13"/>
                    </a:lnTo>
                    <a:lnTo>
                      <a:pt x="145" y="13"/>
                    </a:lnTo>
                    <a:lnTo>
                      <a:pt x="137" y="13"/>
                    </a:lnTo>
                    <a:lnTo>
                      <a:pt x="135" y="13"/>
                    </a:lnTo>
                    <a:lnTo>
                      <a:pt x="132" y="13"/>
                    </a:lnTo>
                    <a:lnTo>
                      <a:pt x="116" y="15"/>
                    </a:lnTo>
                    <a:lnTo>
                      <a:pt x="106" y="15"/>
                    </a:lnTo>
                    <a:lnTo>
                      <a:pt x="96" y="16"/>
                    </a:lnTo>
                    <a:lnTo>
                      <a:pt x="91" y="16"/>
                    </a:lnTo>
                    <a:lnTo>
                      <a:pt x="70" y="16"/>
                    </a:lnTo>
                    <a:lnTo>
                      <a:pt x="67" y="16"/>
                    </a:lnTo>
                    <a:lnTo>
                      <a:pt x="58" y="16"/>
                    </a:lnTo>
                    <a:lnTo>
                      <a:pt x="54" y="16"/>
                    </a:lnTo>
                    <a:lnTo>
                      <a:pt x="48" y="16"/>
                    </a:lnTo>
                    <a:lnTo>
                      <a:pt x="44" y="16"/>
                    </a:lnTo>
                    <a:lnTo>
                      <a:pt x="27" y="16"/>
                    </a:lnTo>
                    <a:lnTo>
                      <a:pt x="18" y="17"/>
                    </a:lnTo>
                    <a:lnTo>
                      <a:pt x="12" y="17"/>
                    </a:lnTo>
                    <a:lnTo>
                      <a:pt x="8" y="17"/>
                    </a:lnTo>
                    <a:lnTo>
                      <a:pt x="1" y="17"/>
                    </a:lnTo>
                    <a:lnTo>
                      <a:pt x="6" y="30"/>
                    </a:lnTo>
                    <a:lnTo>
                      <a:pt x="5" y="44"/>
                    </a:lnTo>
                    <a:lnTo>
                      <a:pt x="9" y="46"/>
                    </a:lnTo>
                    <a:lnTo>
                      <a:pt x="13" y="58"/>
                    </a:lnTo>
                    <a:lnTo>
                      <a:pt x="12" y="62"/>
                    </a:lnTo>
                    <a:lnTo>
                      <a:pt x="9" y="66"/>
                    </a:lnTo>
                    <a:lnTo>
                      <a:pt x="9" y="76"/>
                    </a:lnTo>
                    <a:lnTo>
                      <a:pt x="6" y="81"/>
                    </a:lnTo>
                    <a:lnTo>
                      <a:pt x="0" y="103"/>
                    </a:lnTo>
                    <a:lnTo>
                      <a:pt x="11" y="116"/>
                    </a:lnTo>
                    <a:lnTo>
                      <a:pt x="11" y="118"/>
                    </a:lnTo>
                    <a:lnTo>
                      <a:pt x="12" y="125"/>
                    </a:lnTo>
                    <a:lnTo>
                      <a:pt x="15" y="127"/>
                    </a:lnTo>
                    <a:lnTo>
                      <a:pt x="22" y="149"/>
                    </a:lnTo>
                    <a:lnTo>
                      <a:pt x="24" y="153"/>
                    </a:lnTo>
                    <a:lnTo>
                      <a:pt x="22" y="156"/>
                    </a:lnTo>
                    <a:lnTo>
                      <a:pt x="27" y="165"/>
                    </a:lnTo>
                    <a:lnTo>
                      <a:pt x="29" y="174"/>
                    </a:lnTo>
                    <a:lnTo>
                      <a:pt x="31" y="179"/>
                    </a:lnTo>
                    <a:lnTo>
                      <a:pt x="37" y="179"/>
                    </a:lnTo>
                    <a:lnTo>
                      <a:pt x="40" y="193"/>
                    </a:lnTo>
                    <a:lnTo>
                      <a:pt x="41" y="194"/>
                    </a:lnTo>
                    <a:lnTo>
                      <a:pt x="44" y="207"/>
                    </a:lnTo>
                    <a:lnTo>
                      <a:pt x="41" y="214"/>
                    </a:lnTo>
                    <a:lnTo>
                      <a:pt x="42" y="219"/>
                    </a:lnTo>
                    <a:lnTo>
                      <a:pt x="52" y="229"/>
                    </a:lnTo>
                    <a:lnTo>
                      <a:pt x="52" y="233"/>
                    </a:lnTo>
                    <a:lnTo>
                      <a:pt x="51" y="233"/>
                    </a:lnTo>
                    <a:lnTo>
                      <a:pt x="52" y="236"/>
                    </a:lnTo>
                    <a:lnTo>
                      <a:pt x="58" y="246"/>
                    </a:lnTo>
                    <a:lnTo>
                      <a:pt x="62" y="257"/>
                    </a:lnTo>
                    <a:lnTo>
                      <a:pt x="59" y="259"/>
                    </a:lnTo>
                    <a:lnTo>
                      <a:pt x="59" y="266"/>
                    </a:lnTo>
                    <a:lnTo>
                      <a:pt x="62" y="266"/>
                    </a:lnTo>
                    <a:lnTo>
                      <a:pt x="63" y="269"/>
                    </a:lnTo>
                    <a:lnTo>
                      <a:pt x="62" y="270"/>
                    </a:lnTo>
                    <a:lnTo>
                      <a:pt x="63" y="273"/>
                    </a:lnTo>
                    <a:lnTo>
                      <a:pt x="62" y="280"/>
                    </a:lnTo>
                    <a:lnTo>
                      <a:pt x="62" y="281"/>
                    </a:lnTo>
                    <a:lnTo>
                      <a:pt x="63" y="287"/>
                    </a:lnTo>
                    <a:lnTo>
                      <a:pt x="67" y="298"/>
                    </a:lnTo>
                    <a:lnTo>
                      <a:pt x="69" y="298"/>
                    </a:lnTo>
                    <a:lnTo>
                      <a:pt x="67" y="301"/>
                    </a:lnTo>
                    <a:lnTo>
                      <a:pt x="67" y="310"/>
                    </a:lnTo>
                    <a:lnTo>
                      <a:pt x="63" y="315"/>
                    </a:lnTo>
                    <a:lnTo>
                      <a:pt x="74" y="330"/>
                    </a:lnTo>
                    <a:lnTo>
                      <a:pt x="73" y="333"/>
                    </a:lnTo>
                    <a:lnTo>
                      <a:pt x="74" y="333"/>
                    </a:lnTo>
                    <a:lnTo>
                      <a:pt x="94" y="333"/>
                    </a:lnTo>
                    <a:lnTo>
                      <a:pt x="105" y="333"/>
                    </a:lnTo>
                    <a:lnTo>
                      <a:pt x="114" y="333"/>
                    </a:lnTo>
                    <a:lnTo>
                      <a:pt x="119" y="333"/>
                    </a:lnTo>
                    <a:lnTo>
                      <a:pt x="135" y="331"/>
                    </a:lnTo>
                    <a:lnTo>
                      <a:pt x="142" y="331"/>
                    </a:lnTo>
                    <a:lnTo>
                      <a:pt x="156" y="331"/>
                    </a:lnTo>
                    <a:lnTo>
                      <a:pt x="164" y="331"/>
                    </a:lnTo>
                    <a:lnTo>
                      <a:pt x="175" y="331"/>
                    </a:lnTo>
                    <a:lnTo>
                      <a:pt x="178" y="330"/>
                    </a:lnTo>
                    <a:lnTo>
                      <a:pt x="196" y="330"/>
                    </a:lnTo>
                    <a:lnTo>
                      <a:pt x="198" y="330"/>
                    </a:lnTo>
                    <a:lnTo>
                      <a:pt x="216" y="330"/>
                    </a:lnTo>
                    <a:lnTo>
                      <a:pt x="217" y="328"/>
                    </a:lnTo>
                    <a:lnTo>
                      <a:pt x="235" y="327"/>
                    </a:lnTo>
                    <a:lnTo>
                      <a:pt x="236" y="327"/>
                    </a:lnTo>
                    <a:lnTo>
                      <a:pt x="253" y="327"/>
                    </a:lnTo>
                    <a:lnTo>
                      <a:pt x="257" y="327"/>
                    </a:lnTo>
                    <a:lnTo>
                      <a:pt x="263" y="326"/>
                    </a:lnTo>
                    <a:lnTo>
                      <a:pt x="267" y="326"/>
                    </a:lnTo>
                    <a:lnTo>
                      <a:pt x="277" y="326"/>
                    </a:lnTo>
                    <a:lnTo>
                      <a:pt x="290" y="324"/>
                    </a:lnTo>
                    <a:lnTo>
                      <a:pt x="299" y="324"/>
                    </a:lnTo>
                    <a:lnTo>
                      <a:pt x="318" y="323"/>
                    </a:lnTo>
                    <a:lnTo>
                      <a:pt x="321" y="323"/>
                    </a:lnTo>
                    <a:lnTo>
                      <a:pt x="326" y="322"/>
                    </a:lnTo>
                    <a:lnTo>
                      <a:pt x="339" y="320"/>
                    </a:lnTo>
                    <a:lnTo>
                      <a:pt x="351" y="320"/>
                    </a:lnTo>
                    <a:lnTo>
                      <a:pt x="358" y="319"/>
                    </a:lnTo>
                    <a:lnTo>
                      <a:pt x="360" y="319"/>
                    </a:lnTo>
                    <a:lnTo>
                      <a:pt x="365" y="319"/>
                    </a:lnTo>
                    <a:lnTo>
                      <a:pt x="375" y="319"/>
                    </a:lnTo>
                    <a:lnTo>
                      <a:pt x="378" y="319"/>
                    </a:lnTo>
                    <a:lnTo>
                      <a:pt x="385" y="317"/>
                    </a:lnTo>
                    <a:lnTo>
                      <a:pt x="401" y="316"/>
                    </a:lnTo>
                    <a:lnTo>
                      <a:pt x="403" y="317"/>
                    </a:lnTo>
                    <a:lnTo>
                      <a:pt x="411" y="323"/>
                    </a:lnTo>
                    <a:lnTo>
                      <a:pt x="421" y="337"/>
                    </a:lnTo>
                    <a:lnTo>
                      <a:pt x="427" y="340"/>
                    </a:lnTo>
                    <a:lnTo>
                      <a:pt x="432" y="337"/>
                    </a:lnTo>
                    <a:lnTo>
                      <a:pt x="430" y="317"/>
                    </a:lnTo>
                    <a:lnTo>
                      <a:pt x="445" y="310"/>
                    </a:lnTo>
                    <a:lnTo>
                      <a:pt x="448" y="306"/>
                    </a:lnTo>
                    <a:lnTo>
                      <a:pt x="450" y="306"/>
                    </a:lnTo>
                    <a:lnTo>
                      <a:pt x="451" y="304"/>
                    </a:lnTo>
                    <a:lnTo>
                      <a:pt x="451" y="297"/>
                    </a:lnTo>
                    <a:lnTo>
                      <a:pt x="461" y="269"/>
                    </a:lnTo>
                    <a:lnTo>
                      <a:pt x="461" y="262"/>
                    </a:lnTo>
                    <a:lnTo>
                      <a:pt x="455" y="252"/>
                    </a:lnTo>
                    <a:lnTo>
                      <a:pt x="445" y="243"/>
                    </a:lnTo>
                    <a:lnTo>
                      <a:pt x="448" y="233"/>
                    </a:lnTo>
                    <a:lnTo>
                      <a:pt x="450" y="229"/>
                    </a:lnTo>
                    <a:lnTo>
                      <a:pt x="454" y="223"/>
                    </a:lnTo>
                    <a:lnTo>
                      <a:pt x="470" y="219"/>
                    </a:lnTo>
                    <a:lnTo>
                      <a:pt x="494" y="211"/>
                    </a:lnTo>
                    <a:lnTo>
                      <a:pt x="504" y="204"/>
                    </a:lnTo>
                    <a:lnTo>
                      <a:pt x="506" y="186"/>
                    </a:lnTo>
                    <a:lnTo>
                      <a:pt x="508" y="183"/>
                    </a:lnTo>
                    <a:lnTo>
                      <a:pt x="511" y="181"/>
                    </a:lnTo>
                    <a:lnTo>
                      <a:pt x="512" y="181"/>
                    </a:lnTo>
                    <a:lnTo>
                      <a:pt x="518" y="170"/>
                    </a:lnTo>
                    <a:lnTo>
                      <a:pt x="518" y="164"/>
                    </a:lnTo>
                    <a:lnTo>
                      <a:pt x="518" y="156"/>
                    </a:lnTo>
                    <a:lnTo>
                      <a:pt x="518" y="153"/>
                    </a:lnTo>
                    <a:lnTo>
                      <a:pt x="515" y="143"/>
                    </a:lnTo>
                    <a:lnTo>
                      <a:pt x="505" y="138"/>
                    </a:lnTo>
                    <a:lnTo>
                      <a:pt x="502" y="136"/>
                    </a:lnTo>
                    <a:lnTo>
                      <a:pt x="497" y="134"/>
                    </a:lnTo>
                    <a:lnTo>
                      <a:pt x="494" y="131"/>
                    </a:lnTo>
                    <a:lnTo>
                      <a:pt x="488" y="117"/>
                    </a:lnTo>
                    <a:lnTo>
                      <a:pt x="476" y="110"/>
                    </a:lnTo>
                    <a:lnTo>
                      <a:pt x="475" y="106"/>
                    </a:lnTo>
                    <a:lnTo>
                      <a:pt x="475" y="105"/>
                    </a:lnTo>
                    <a:lnTo>
                      <a:pt x="469" y="92"/>
                    </a:lnTo>
                    <a:lnTo>
                      <a:pt x="465" y="89"/>
                    </a:lnTo>
                    <a:lnTo>
                      <a:pt x="454" y="88"/>
                    </a:lnTo>
                    <a:lnTo>
                      <a:pt x="439" y="80"/>
                    </a:lnTo>
                    <a:lnTo>
                      <a:pt x="437" y="67"/>
                    </a:lnTo>
                    <a:lnTo>
                      <a:pt x="430" y="56"/>
                    </a:lnTo>
                    <a:lnTo>
                      <a:pt x="429" y="53"/>
                    </a:lnTo>
                    <a:lnTo>
                      <a:pt x="427" y="46"/>
                    </a:lnTo>
                    <a:lnTo>
                      <a:pt x="427" y="45"/>
                    </a:lnTo>
                    <a:lnTo>
                      <a:pt x="436" y="26"/>
                    </a:lnTo>
                    <a:lnTo>
                      <a:pt x="423" y="11"/>
                    </a:lnTo>
                    <a:lnTo>
                      <a:pt x="423" y="9"/>
                    </a:lnTo>
                    <a:lnTo>
                      <a:pt x="422" y="1"/>
                    </a:lnTo>
                    <a:lnTo>
                      <a:pt x="422" y="0"/>
                    </a:lnTo>
                    <a:lnTo>
                      <a:pt x="419" y="1"/>
                    </a:lnTo>
                    <a:lnTo>
                      <a:pt x="412" y="1"/>
                    </a:lnTo>
                    <a:lnTo>
                      <a:pt x="391" y="2"/>
                    </a:lnTo>
                    <a:lnTo>
                      <a:pt x="390" y="2"/>
                    </a:lnTo>
                    <a:lnTo>
                      <a:pt x="382" y="2"/>
                    </a:lnTo>
                    <a:lnTo>
                      <a:pt x="354" y="5"/>
                    </a:lnTo>
                    <a:lnTo>
                      <a:pt x="325" y="6"/>
                    </a:lnTo>
                    <a:lnTo>
                      <a:pt x="318" y="6"/>
                    </a:lnTo>
                    <a:lnTo>
                      <a:pt x="282" y="9"/>
                    </a:lnTo>
                    <a:lnTo>
                      <a:pt x="281" y="9"/>
                    </a:lnTo>
                    <a:lnTo>
                      <a:pt x="278" y="9"/>
                    </a:lnTo>
                    <a:lnTo>
                      <a:pt x="253" y="9"/>
                    </a:lnTo>
                    <a:lnTo>
                      <a:pt x="250" y="11"/>
                    </a:lnTo>
                    <a:lnTo>
                      <a:pt x="243" y="11"/>
                    </a:lnTo>
                  </a:path>
                </a:pathLst>
              </a:custGeom>
              <a:solidFill>
                <a:srgbClr val="E7E6E6">
                  <a:lumMod val="75000"/>
                </a:srgbClr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prstClr val="white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231"/>
              <p:cNvSpPr>
                <a:spLocks/>
              </p:cNvSpPr>
              <p:nvPr/>
            </p:nvSpPr>
            <p:spPr bwMode="auto">
              <a:xfrm>
                <a:off x="4003078" y="3126858"/>
                <a:ext cx="1008062" cy="495300"/>
              </a:xfrm>
              <a:custGeom>
                <a:avLst/>
                <a:gdLst>
                  <a:gd name="T0" fmla="*/ 2147483647 w 639"/>
                  <a:gd name="T1" fmla="*/ 2147483647 h 337"/>
                  <a:gd name="T2" fmla="*/ 2147483647 w 639"/>
                  <a:gd name="T3" fmla="*/ 2147483647 h 337"/>
                  <a:gd name="T4" fmla="*/ 2147483647 w 639"/>
                  <a:gd name="T5" fmla="*/ 2147483647 h 337"/>
                  <a:gd name="T6" fmla="*/ 2147483647 w 639"/>
                  <a:gd name="T7" fmla="*/ 2147483647 h 337"/>
                  <a:gd name="T8" fmla="*/ 2147483647 w 639"/>
                  <a:gd name="T9" fmla="*/ 2147483647 h 337"/>
                  <a:gd name="T10" fmla="*/ 2147483647 w 639"/>
                  <a:gd name="T11" fmla="*/ 2147483647 h 337"/>
                  <a:gd name="T12" fmla="*/ 2147483647 w 639"/>
                  <a:gd name="T13" fmla="*/ 2147483647 h 337"/>
                  <a:gd name="T14" fmla="*/ 2147483647 w 639"/>
                  <a:gd name="T15" fmla="*/ 2147483647 h 337"/>
                  <a:gd name="T16" fmla="*/ 2147483647 w 639"/>
                  <a:gd name="T17" fmla="*/ 2147483647 h 337"/>
                  <a:gd name="T18" fmla="*/ 2147483647 w 639"/>
                  <a:gd name="T19" fmla="*/ 2147483647 h 337"/>
                  <a:gd name="T20" fmla="*/ 2147483647 w 639"/>
                  <a:gd name="T21" fmla="*/ 2147483647 h 337"/>
                  <a:gd name="T22" fmla="*/ 2147483647 w 639"/>
                  <a:gd name="T23" fmla="*/ 2147483647 h 337"/>
                  <a:gd name="T24" fmla="*/ 2147483647 w 639"/>
                  <a:gd name="T25" fmla="*/ 2147483647 h 337"/>
                  <a:gd name="T26" fmla="*/ 2147483647 w 639"/>
                  <a:gd name="T27" fmla="*/ 2147483647 h 337"/>
                  <a:gd name="T28" fmla="*/ 2147483647 w 639"/>
                  <a:gd name="T29" fmla="*/ 2147483647 h 337"/>
                  <a:gd name="T30" fmla="*/ 2147483647 w 639"/>
                  <a:gd name="T31" fmla="*/ 2147483647 h 337"/>
                  <a:gd name="T32" fmla="*/ 2147483647 w 639"/>
                  <a:gd name="T33" fmla="*/ 2147483647 h 337"/>
                  <a:gd name="T34" fmla="*/ 2147483647 w 639"/>
                  <a:gd name="T35" fmla="*/ 2147483647 h 337"/>
                  <a:gd name="T36" fmla="*/ 2147483647 w 639"/>
                  <a:gd name="T37" fmla="*/ 2147483647 h 337"/>
                  <a:gd name="T38" fmla="*/ 2147483647 w 639"/>
                  <a:gd name="T39" fmla="*/ 2147483647 h 337"/>
                  <a:gd name="T40" fmla="*/ 2147483647 w 639"/>
                  <a:gd name="T41" fmla="*/ 2147483647 h 337"/>
                  <a:gd name="T42" fmla="*/ 2147483647 w 639"/>
                  <a:gd name="T43" fmla="*/ 2147483647 h 337"/>
                  <a:gd name="T44" fmla="*/ 2147483647 w 639"/>
                  <a:gd name="T45" fmla="*/ 2147483647 h 337"/>
                  <a:gd name="T46" fmla="*/ 2147483647 w 639"/>
                  <a:gd name="T47" fmla="*/ 2147483647 h 337"/>
                  <a:gd name="T48" fmla="*/ 2147483647 w 639"/>
                  <a:gd name="T49" fmla="*/ 2147483647 h 337"/>
                  <a:gd name="T50" fmla="*/ 2147483647 w 639"/>
                  <a:gd name="T51" fmla="*/ 2147483647 h 337"/>
                  <a:gd name="T52" fmla="*/ 2147483647 w 639"/>
                  <a:gd name="T53" fmla="*/ 2147483647 h 337"/>
                  <a:gd name="T54" fmla="*/ 2147483647 w 639"/>
                  <a:gd name="T55" fmla="*/ 2147483647 h 337"/>
                  <a:gd name="T56" fmla="*/ 2147483647 w 639"/>
                  <a:gd name="T57" fmla="*/ 2147483647 h 337"/>
                  <a:gd name="T58" fmla="*/ 2147483647 w 639"/>
                  <a:gd name="T59" fmla="*/ 2147483647 h 337"/>
                  <a:gd name="T60" fmla="*/ 2147483647 w 639"/>
                  <a:gd name="T61" fmla="*/ 2147483647 h 337"/>
                  <a:gd name="T62" fmla="*/ 2147483647 w 639"/>
                  <a:gd name="T63" fmla="*/ 2147483647 h 337"/>
                  <a:gd name="T64" fmla="*/ 2147483647 w 639"/>
                  <a:gd name="T65" fmla="*/ 2147483647 h 337"/>
                  <a:gd name="T66" fmla="*/ 2147483647 w 639"/>
                  <a:gd name="T67" fmla="*/ 2147483647 h 337"/>
                  <a:gd name="T68" fmla="*/ 2147483647 w 639"/>
                  <a:gd name="T69" fmla="*/ 2147483647 h 337"/>
                  <a:gd name="T70" fmla="*/ 2147483647 w 639"/>
                  <a:gd name="T71" fmla="*/ 2147483647 h 337"/>
                  <a:gd name="T72" fmla="*/ 2147483647 w 639"/>
                  <a:gd name="T73" fmla="*/ 2147483647 h 337"/>
                  <a:gd name="T74" fmla="*/ 2147483647 w 639"/>
                  <a:gd name="T75" fmla="*/ 2147483647 h 337"/>
                  <a:gd name="T76" fmla="*/ 2147483647 w 639"/>
                  <a:gd name="T77" fmla="*/ 2147483647 h 337"/>
                  <a:gd name="T78" fmla="*/ 2147483647 w 639"/>
                  <a:gd name="T79" fmla="*/ 2147483647 h 337"/>
                  <a:gd name="T80" fmla="*/ 2147483647 w 639"/>
                  <a:gd name="T81" fmla="*/ 2147483647 h 337"/>
                  <a:gd name="T82" fmla="*/ 2147483647 w 639"/>
                  <a:gd name="T83" fmla="*/ 2147483647 h 337"/>
                  <a:gd name="T84" fmla="*/ 2147483647 w 639"/>
                  <a:gd name="T85" fmla="*/ 2147483647 h 337"/>
                  <a:gd name="T86" fmla="*/ 2147483647 w 639"/>
                  <a:gd name="T87" fmla="*/ 2147483647 h 337"/>
                  <a:gd name="T88" fmla="*/ 2147483647 w 639"/>
                  <a:gd name="T89" fmla="*/ 2147483647 h 337"/>
                  <a:gd name="T90" fmla="*/ 2147483647 w 639"/>
                  <a:gd name="T91" fmla="*/ 2147483647 h 337"/>
                  <a:gd name="T92" fmla="*/ 2147483647 w 639"/>
                  <a:gd name="T93" fmla="*/ 2147483647 h 337"/>
                  <a:gd name="T94" fmla="*/ 2147483647 w 639"/>
                  <a:gd name="T95" fmla="*/ 2147483647 h 337"/>
                  <a:gd name="T96" fmla="*/ 2147483647 w 639"/>
                  <a:gd name="T97" fmla="*/ 2147483647 h 337"/>
                  <a:gd name="T98" fmla="*/ 2147483647 w 639"/>
                  <a:gd name="T99" fmla="*/ 2147483647 h 337"/>
                  <a:gd name="T100" fmla="*/ 2147483647 w 639"/>
                  <a:gd name="T101" fmla="*/ 2147483647 h 337"/>
                  <a:gd name="T102" fmla="*/ 2147483647 w 639"/>
                  <a:gd name="T103" fmla="*/ 2147483647 h 337"/>
                  <a:gd name="T104" fmla="*/ 2147483647 w 639"/>
                  <a:gd name="T105" fmla="*/ 2147483647 h 337"/>
                  <a:gd name="T106" fmla="*/ 2147483647 w 639"/>
                  <a:gd name="T107" fmla="*/ 2147483647 h 337"/>
                  <a:gd name="T108" fmla="*/ 2147483647 w 639"/>
                  <a:gd name="T109" fmla="*/ 2147483647 h 337"/>
                  <a:gd name="T110" fmla="*/ 2147483647 w 639"/>
                  <a:gd name="T111" fmla="*/ 2147483647 h 337"/>
                  <a:gd name="T112" fmla="*/ 2147483647 w 639"/>
                  <a:gd name="T113" fmla="*/ 2147483647 h 337"/>
                  <a:gd name="T114" fmla="*/ 2147483647 w 639"/>
                  <a:gd name="T115" fmla="*/ 2147483647 h 337"/>
                  <a:gd name="T116" fmla="*/ 2147483647 w 639"/>
                  <a:gd name="T117" fmla="*/ 2147483647 h 337"/>
                  <a:gd name="T118" fmla="*/ 2147483647 w 639"/>
                  <a:gd name="T119" fmla="*/ 2147483647 h 337"/>
                  <a:gd name="T120" fmla="*/ 2147483647 w 639"/>
                  <a:gd name="T121" fmla="*/ 2147483647 h 337"/>
                  <a:gd name="T122" fmla="*/ 2147483647 w 639"/>
                  <a:gd name="T123" fmla="*/ 2147483647 h 337"/>
                  <a:gd name="T124" fmla="*/ 2147483647 w 639"/>
                  <a:gd name="T125" fmla="*/ 2147483647 h 33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639"/>
                  <a:gd name="T190" fmla="*/ 0 h 337"/>
                  <a:gd name="T191" fmla="*/ 639 w 639"/>
                  <a:gd name="T192" fmla="*/ 337 h 33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639" h="337">
                    <a:moveTo>
                      <a:pt x="631" y="106"/>
                    </a:moveTo>
                    <a:lnTo>
                      <a:pt x="631" y="113"/>
                    </a:lnTo>
                    <a:lnTo>
                      <a:pt x="631" y="122"/>
                    </a:lnTo>
                    <a:lnTo>
                      <a:pt x="632" y="129"/>
                    </a:lnTo>
                    <a:lnTo>
                      <a:pt x="632" y="138"/>
                    </a:lnTo>
                    <a:lnTo>
                      <a:pt x="632" y="140"/>
                    </a:lnTo>
                    <a:lnTo>
                      <a:pt x="632" y="152"/>
                    </a:lnTo>
                    <a:lnTo>
                      <a:pt x="632" y="166"/>
                    </a:lnTo>
                    <a:lnTo>
                      <a:pt x="632" y="169"/>
                    </a:lnTo>
                    <a:lnTo>
                      <a:pt x="632" y="179"/>
                    </a:lnTo>
                    <a:lnTo>
                      <a:pt x="633" y="194"/>
                    </a:lnTo>
                    <a:lnTo>
                      <a:pt x="633" y="204"/>
                    </a:lnTo>
                    <a:lnTo>
                      <a:pt x="633" y="213"/>
                    </a:lnTo>
                    <a:lnTo>
                      <a:pt x="633" y="216"/>
                    </a:lnTo>
                    <a:lnTo>
                      <a:pt x="635" y="227"/>
                    </a:lnTo>
                    <a:lnTo>
                      <a:pt x="635" y="244"/>
                    </a:lnTo>
                    <a:lnTo>
                      <a:pt x="635" y="256"/>
                    </a:lnTo>
                    <a:lnTo>
                      <a:pt x="635" y="259"/>
                    </a:lnTo>
                    <a:lnTo>
                      <a:pt x="635" y="276"/>
                    </a:lnTo>
                    <a:lnTo>
                      <a:pt x="636" y="290"/>
                    </a:lnTo>
                    <a:lnTo>
                      <a:pt x="636" y="294"/>
                    </a:lnTo>
                    <a:lnTo>
                      <a:pt x="638" y="312"/>
                    </a:lnTo>
                    <a:lnTo>
                      <a:pt x="638" y="320"/>
                    </a:lnTo>
                    <a:lnTo>
                      <a:pt x="638" y="324"/>
                    </a:lnTo>
                    <a:lnTo>
                      <a:pt x="638" y="327"/>
                    </a:lnTo>
                    <a:lnTo>
                      <a:pt x="638" y="330"/>
                    </a:lnTo>
                    <a:lnTo>
                      <a:pt x="625" y="330"/>
                    </a:lnTo>
                    <a:lnTo>
                      <a:pt x="604" y="331"/>
                    </a:lnTo>
                    <a:lnTo>
                      <a:pt x="598" y="331"/>
                    </a:lnTo>
                    <a:lnTo>
                      <a:pt x="583" y="331"/>
                    </a:lnTo>
                    <a:lnTo>
                      <a:pt x="578" y="331"/>
                    </a:lnTo>
                    <a:lnTo>
                      <a:pt x="569" y="331"/>
                    </a:lnTo>
                    <a:lnTo>
                      <a:pt x="561" y="331"/>
                    </a:lnTo>
                    <a:lnTo>
                      <a:pt x="559" y="331"/>
                    </a:lnTo>
                    <a:lnTo>
                      <a:pt x="551" y="333"/>
                    </a:lnTo>
                    <a:lnTo>
                      <a:pt x="547" y="333"/>
                    </a:lnTo>
                    <a:lnTo>
                      <a:pt x="537" y="333"/>
                    </a:lnTo>
                    <a:lnTo>
                      <a:pt x="529" y="333"/>
                    </a:lnTo>
                    <a:lnTo>
                      <a:pt x="522" y="333"/>
                    </a:lnTo>
                    <a:lnTo>
                      <a:pt x="519" y="333"/>
                    </a:lnTo>
                    <a:lnTo>
                      <a:pt x="508" y="334"/>
                    </a:lnTo>
                    <a:lnTo>
                      <a:pt x="481" y="334"/>
                    </a:lnTo>
                    <a:lnTo>
                      <a:pt x="475" y="334"/>
                    </a:lnTo>
                    <a:lnTo>
                      <a:pt x="465" y="334"/>
                    </a:lnTo>
                    <a:lnTo>
                      <a:pt x="455" y="334"/>
                    </a:lnTo>
                    <a:lnTo>
                      <a:pt x="444" y="334"/>
                    </a:lnTo>
                    <a:lnTo>
                      <a:pt x="433" y="334"/>
                    </a:lnTo>
                    <a:lnTo>
                      <a:pt x="420" y="334"/>
                    </a:lnTo>
                    <a:lnTo>
                      <a:pt x="406" y="334"/>
                    </a:lnTo>
                    <a:lnTo>
                      <a:pt x="401" y="334"/>
                    </a:lnTo>
                    <a:lnTo>
                      <a:pt x="392" y="334"/>
                    </a:lnTo>
                    <a:lnTo>
                      <a:pt x="391" y="334"/>
                    </a:lnTo>
                    <a:lnTo>
                      <a:pt x="374" y="334"/>
                    </a:lnTo>
                    <a:lnTo>
                      <a:pt x="364" y="334"/>
                    </a:lnTo>
                    <a:lnTo>
                      <a:pt x="348" y="334"/>
                    </a:lnTo>
                    <a:lnTo>
                      <a:pt x="344" y="334"/>
                    </a:lnTo>
                    <a:lnTo>
                      <a:pt x="338" y="336"/>
                    </a:lnTo>
                    <a:lnTo>
                      <a:pt x="337" y="334"/>
                    </a:lnTo>
                    <a:lnTo>
                      <a:pt x="321" y="334"/>
                    </a:lnTo>
                    <a:lnTo>
                      <a:pt x="317" y="334"/>
                    </a:lnTo>
                    <a:lnTo>
                      <a:pt x="316" y="334"/>
                    </a:lnTo>
                    <a:lnTo>
                      <a:pt x="305" y="334"/>
                    </a:lnTo>
                    <a:lnTo>
                      <a:pt x="300" y="334"/>
                    </a:lnTo>
                    <a:lnTo>
                      <a:pt x="282" y="334"/>
                    </a:lnTo>
                    <a:lnTo>
                      <a:pt x="278" y="334"/>
                    </a:lnTo>
                    <a:lnTo>
                      <a:pt x="261" y="334"/>
                    </a:lnTo>
                    <a:lnTo>
                      <a:pt x="232" y="334"/>
                    </a:lnTo>
                    <a:lnTo>
                      <a:pt x="229" y="334"/>
                    </a:lnTo>
                    <a:lnTo>
                      <a:pt x="222" y="334"/>
                    </a:lnTo>
                    <a:lnTo>
                      <a:pt x="218" y="334"/>
                    </a:lnTo>
                    <a:lnTo>
                      <a:pt x="215" y="334"/>
                    </a:lnTo>
                    <a:lnTo>
                      <a:pt x="182" y="334"/>
                    </a:lnTo>
                    <a:lnTo>
                      <a:pt x="175" y="333"/>
                    </a:lnTo>
                    <a:lnTo>
                      <a:pt x="172" y="333"/>
                    </a:lnTo>
                    <a:lnTo>
                      <a:pt x="168" y="333"/>
                    </a:lnTo>
                    <a:lnTo>
                      <a:pt x="165" y="333"/>
                    </a:lnTo>
                    <a:lnTo>
                      <a:pt x="126" y="331"/>
                    </a:lnTo>
                    <a:lnTo>
                      <a:pt x="122" y="331"/>
                    </a:lnTo>
                    <a:lnTo>
                      <a:pt x="94" y="331"/>
                    </a:lnTo>
                    <a:lnTo>
                      <a:pt x="90" y="331"/>
                    </a:lnTo>
                    <a:lnTo>
                      <a:pt x="83" y="331"/>
                    </a:lnTo>
                    <a:lnTo>
                      <a:pt x="79" y="331"/>
                    </a:lnTo>
                    <a:lnTo>
                      <a:pt x="58" y="330"/>
                    </a:lnTo>
                    <a:lnTo>
                      <a:pt x="43" y="330"/>
                    </a:lnTo>
                    <a:lnTo>
                      <a:pt x="26" y="330"/>
                    </a:lnTo>
                    <a:lnTo>
                      <a:pt x="20" y="330"/>
                    </a:lnTo>
                    <a:lnTo>
                      <a:pt x="2" y="329"/>
                    </a:lnTo>
                    <a:lnTo>
                      <a:pt x="0" y="329"/>
                    </a:lnTo>
                    <a:lnTo>
                      <a:pt x="1" y="315"/>
                    </a:lnTo>
                    <a:lnTo>
                      <a:pt x="2" y="301"/>
                    </a:lnTo>
                    <a:lnTo>
                      <a:pt x="2" y="286"/>
                    </a:lnTo>
                    <a:lnTo>
                      <a:pt x="2" y="273"/>
                    </a:lnTo>
                    <a:lnTo>
                      <a:pt x="4" y="259"/>
                    </a:lnTo>
                    <a:lnTo>
                      <a:pt x="4" y="258"/>
                    </a:lnTo>
                    <a:lnTo>
                      <a:pt x="4" y="247"/>
                    </a:lnTo>
                    <a:lnTo>
                      <a:pt x="5" y="219"/>
                    </a:lnTo>
                    <a:lnTo>
                      <a:pt x="5" y="205"/>
                    </a:lnTo>
                    <a:lnTo>
                      <a:pt x="6" y="190"/>
                    </a:lnTo>
                    <a:lnTo>
                      <a:pt x="6" y="179"/>
                    </a:lnTo>
                    <a:lnTo>
                      <a:pt x="6" y="170"/>
                    </a:lnTo>
                    <a:lnTo>
                      <a:pt x="6" y="152"/>
                    </a:lnTo>
                    <a:lnTo>
                      <a:pt x="6" y="149"/>
                    </a:lnTo>
                    <a:lnTo>
                      <a:pt x="8" y="143"/>
                    </a:lnTo>
                    <a:lnTo>
                      <a:pt x="8" y="131"/>
                    </a:lnTo>
                    <a:lnTo>
                      <a:pt x="9" y="109"/>
                    </a:lnTo>
                    <a:lnTo>
                      <a:pt x="9" y="105"/>
                    </a:lnTo>
                    <a:lnTo>
                      <a:pt x="9" y="101"/>
                    </a:lnTo>
                    <a:lnTo>
                      <a:pt x="9" y="95"/>
                    </a:lnTo>
                    <a:lnTo>
                      <a:pt x="11" y="69"/>
                    </a:lnTo>
                    <a:lnTo>
                      <a:pt x="11" y="55"/>
                    </a:lnTo>
                    <a:lnTo>
                      <a:pt x="12" y="48"/>
                    </a:lnTo>
                    <a:lnTo>
                      <a:pt x="12" y="47"/>
                    </a:lnTo>
                    <a:lnTo>
                      <a:pt x="13" y="0"/>
                    </a:lnTo>
                    <a:lnTo>
                      <a:pt x="66" y="2"/>
                    </a:lnTo>
                    <a:lnTo>
                      <a:pt x="69" y="2"/>
                    </a:lnTo>
                    <a:lnTo>
                      <a:pt x="73" y="2"/>
                    </a:lnTo>
                    <a:lnTo>
                      <a:pt x="89" y="2"/>
                    </a:lnTo>
                    <a:lnTo>
                      <a:pt x="110" y="2"/>
                    </a:lnTo>
                    <a:lnTo>
                      <a:pt x="119" y="4"/>
                    </a:lnTo>
                    <a:lnTo>
                      <a:pt x="122" y="4"/>
                    </a:lnTo>
                    <a:lnTo>
                      <a:pt x="136" y="4"/>
                    </a:lnTo>
                    <a:lnTo>
                      <a:pt x="151" y="4"/>
                    </a:lnTo>
                    <a:lnTo>
                      <a:pt x="167" y="5"/>
                    </a:lnTo>
                    <a:lnTo>
                      <a:pt x="168" y="5"/>
                    </a:lnTo>
                    <a:lnTo>
                      <a:pt x="172" y="5"/>
                    </a:lnTo>
                    <a:lnTo>
                      <a:pt x="197" y="5"/>
                    </a:lnTo>
                    <a:lnTo>
                      <a:pt x="213" y="5"/>
                    </a:lnTo>
                    <a:lnTo>
                      <a:pt x="234" y="5"/>
                    </a:lnTo>
                    <a:lnTo>
                      <a:pt x="239" y="5"/>
                    </a:lnTo>
                    <a:lnTo>
                      <a:pt x="250" y="5"/>
                    </a:lnTo>
                    <a:lnTo>
                      <a:pt x="254" y="5"/>
                    </a:lnTo>
                    <a:lnTo>
                      <a:pt x="259" y="6"/>
                    </a:lnTo>
                    <a:lnTo>
                      <a:pt x="275" y="6"/>
                    </a:lnTo>
                    <a:lnTo>
                      <a:pt x="285" y="6"/>
                    </a:lnTo>
                    <a:lnTo>
                      <a:pt x="288" y="6"/>
                    </a:lnTo>
                    <a:lnTo>
                      <a:pt x="295" y="6"/>
                    </a:lnTo>
                    <a:lnTo>
                      <a:pt x="306" y="6"/>
                    </a:lnTo>
                    <a:lnTo>
                      <a:pt x="316" y="6"/>
                    </a:lnTo>
                    <a:lnTo>
                      <a:pt x="324" y="6"/>
                    </a:lnTo>
                    <a:lnTo>
                      <a:pt x="337" y="6"/>
                    </a:lnTo>
                    <a:lnTo>
                      <a:pt x="348" y="6"/>
                    </a:lnTo>
                    <a:lnTo>
                      <a:pt x="352" y="6"/>
                    </a:lnTo>
                    <a:lnTo>
                      <a:pt x="358" y="6"/>
                    </a:lnTo>
                    <a:lnTo>
                      <a:pt x="362" y="6"/>
                    </a:lnTo>
                    <a:lnTo>
                      <a:pt x="378" y="6"/>
                    </a:lnTo>
                    <a:lnTo>
                      <a:pt x="399" y="6"/>
                    </a:lnTo>
                    <a:lnTo>
                      <a:pt x="409" y="6"/>
                    </a:lnTo>
                    <a:lnTo>
                      <a:pt x="419" y="6"/>
                    </a:lnTo>
                    <a:lnTo>
                      <a:pt x="437" y="6"/>
                    </a:lnTo>
                    <a:lnTo>
                      <a:pt x="440" y="6"/>
                    </a:lnTo>
                    <a:lnTo>
                      <a:pt x="445" y="5"/>
                    </a:lnTo>
                    <a:lnTo>
                      <a:pt x="451" y="5"/>
                    </a:lnTo>
                    <a:lnTo>
                      <a:pt x="472" y="5"/>
                    </a:lnTo>
                    <a:lnTo>
                      <a:pt x="475" y="5"/>
                    </a:lnTo>
                    <a:lnTo>
                      <a:pt x="481" y="5"/>
                    </a:lnTo>
                    <a:lnTo>
                      <a:pt x="491" y="5"/>
                    </a:lnTo>
                    <a:lnTo>
                      <a:pt x="493" y="5"/>
                    </a:lnTo>
                    <a:lnTo>
                      <a:pt x="502" y="5"/>
                    </a:lnTo>
                    <a:lnTo>
                      <a:pt x="511" y="5"/>
                    </a:lnTo>
                    <a:lnTo>
                      <a:pt x="512" y="5"/>
                    </a:lnTo>
                    <a:lnTo>
                      <a:pt x="522" y="5"/>
                    </a:lnTo>
                    <a:lnTo>
                      <a:pt x="529" y="5"/>
                    </a:lnTo>
                    <a:lnTo>
                      <a:pt x="566" y="4"/>
                    </a:lnTo>
                    <a:lnTo>
                      <a:pt x="569" y="4"/>
                    </a:lnTo>
                    <a:lnTo>
                      <a:pt x="585" y="16"/>
                    </a:lnTo>
                    <a:lnTo>
                      <a:pt x="593" y="16"/>
                    </a:lnTo>
                    <a:lnTo>
                      <a:pt x="596" y="15"/>
                    </a:lnTo>
                    <a:lnTo>
                      <a:pt x="601" y="16"/>
                    </a:lnTo>
                    <a:lnTo>
                      <a:pt x="605" y="22"/>
                    </a:lnTo>
                    <a:lnTo>
                      <a:pt x="605" y="31"/>
                    </a:lnTo>
                    <a:lnTo>
                      <a:pt x="596" y="38"/>
                    </a:lnTo>
                    <a:lnTo>
                      <a:pt x="592" y="44"/>
                    </a:lnTo>
                    <a:lnTo>
                      <a:pt x="587" y="55"/>
                    </a:lnTo>
                    <a:lnTo>
                      <a:pt x="592" y="58"/>
                    </a:lnTo>
                    <a:lnTo>
                      <a:pt x="596" y="63"/>
                    </a:lnTo>
                    <a:lnTo>
                      <a:pt x="598" y="66"/>
                    </a:lnTo>
                    <a:lnTo>
                      <a:pt x="607" y="72"/>
                    </a:lnTo>
                    <a:lnTo>
                      <a:pt x="608" y="81"/>
                    </a:lnTo>
                    <a:lnTo>
                      <a:pt x="615" y="90"/>
                    </a:lnTo>
                    <a:lnTo>
                      <a:pt x="618" y="93"/>
                    </a:lnTo>
                    <a:lnTo>
                      <a:pt x="629" y="94"/>
                    </a:lnTo>
                    <a:lnTo>
                      <a:pt x="631" y="94"/>
                    </a:lnTo>
                    <a:lnTo>
                      <a:pt x="631" y="97"/>
                    </a:lnTo>
                    <a:lnTo>
                      <a:pt x="631" y="98"/>
                    </a:lnTo>
                    <a:lnTo>
                      <a:pt x="631" y="99"/>
                    </a:lnTo>
                    <a:lnTo>
                      <a:pt x="631" y="106"/>
                    </a:lnTo>
                  </a:path>
                </a:pathLst>
              </a:custGeom>
              <a:solidFill>
                <a:srgbClr val="E7E6E6">
                  <a:lumMod val="75000"/>
                </a:srgbClr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prstClr val="white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233"/>
              <p:cNvSpPr>
                <a:spLocks/>
              </p:cNvSpPr>
              <p:nvPr/>
            </p:nvSpPr>
            <p:spPr bwMode="auto">
              <a:xfrm>
                <a:off x="4842072" y="3013822"/>
                <a:ext cx="911225" cy="727075"/>
              </a:xfrm>
              <a:custGeom>
                <a:avLst/>
                <a:gdLst>
                  <a:gd name="T0" fmla="*/ 2147483647 w 578"/>
                  <a:gd name="T1" fmla="*/ 2147483647 h 495"/>
                  <a:gd name="T2" fmla="*/ 2147483647 w 578"/>
                  <a:gd name="T3" fmla="*/ 2147483647 h 495"/>
                  <a:gd name="T4" fmla="*/ 2147483647 w 578"/>
                  <a:gd name="T5" fmla="*/ 2147483647 h 495"/>
                  <a:gd name="T6" fmla="*/ 2147483647 w 578"/>
                  <a:gd name="T7" fmla="*/ 2147483647 h 495"/>
                  <a:gd name="T8" fmla="*/ 2147483647 w 578"/>
                  <a:gd name="T9" fmla="*/ 0 h 495"/>
                  <a:gd name="T10" fmla="*/ 2147483647 w 578"/>
                  <a:gd name="T11" fmla="*/ 2147483647 h 495"/>
                  <a:gd name="T12" fmla="*/ 2147483647 w 578"/>
                  <a:gd name="T13" fmla="*/ 2147483647 h 495"/>
                  <a:gd name="T14" fmla="*/ 2147483647 w 578"/>
                  <a:gd name="T15" fmla="*/ 2147483647 h 495"/>
                  <a:gd name="T16" fmla="*/ 2147483647 w 578"/>
                  <a:gd name="T17" fmla="*/ 2147483647 h 495"/>
                  <a:gd name="T18" fmla="*/ 2147483647 w 578"/>
                  <a:gd name="T19" fmla="*/ 2147483647 h 495"/>
                  <a:gd name="T20" fmla="*/ 2147483647 w 578"/>
                  <a:gd name="T21" fmla="*/ 2147483647 h 495"/>
                  <a:gd name="T22" fmla="*/ 2147483647 w 578"/>
                  <a:gd name="T23" fmla="*/ 2147483647 h 495"/>
                  <a:gd name="T24" fmla="*/ 2147483647 w 578"/>
                  <a:gd name="T25" fmla="*/ 2147483647 h 495"/>
                  <a:gd name="T26" fmla="*/ 2147483647 w 578"/>
                  <a:gd name="T27" fmla="*/ 2147483647 h 495"/>
                  <a:gd name="T28" fmla="*/ 2147483647 w 578"/>
                  <a:gd name="T29" fmla="*/ 2147483647 h 495"/>
                  <a:gd name="T30" fmla="*/ 2147483647 w 578"/>
                  <a:gd name="T31" fmla="*/ 2147483647 h 495"/>
                  <a:gd name="T32" fmla="*/ 2147483647 w 578"/>
                  <a:gd name="T33" fmla="*/ 2147483647 h 495"/>
                  <a:gd name="T34" fmla="*/ 2147483647 w 578"/>
                  <a:gd name="T35" fmla="*/ 2147483647 h 495"/>
                  <a:gd name="T36" fmla="*/ 2147483647 w 578"/>
                  <a:gd name="T37" fmla="*/ 2147483647 h 495"/>
                  <a:gd name="T38" fmla="*/ 2147483647 w 578"/>
                  <a:gd name="T39" fmla="*/ 2147483647 h 495"/>
                  <a:gd name="T40" fmla="*/ 2147483647 w 578"/>
                  <a:gd name="T41" fmla="*/ 2147483647 h 495"/>
                  <a:gd name="T42" fmla="*/ 2147483647 w 578"/>
                  <a:gd name="T43" fmla="*/ 2147483647 h 495"/>
                  <a:gd name="T44" fmla="*/ 2147483647 w 578"/>
                  <a:gd name="T45" fmla="*/ 2147483647 h 495"/>
                  <a:gd name="T46" fmla="*/ 2147483647 w 578"/>
                  <a:gd name="T47" fmla="*/ 2147483647 h 495"/>
                  <a:gd name="T48" fmla="*/ 2147483647 w 578"/>
                  <a:gd name="T49" fmla="*/ 2147483647 h 495"/>
                  <a:gd name="T50" fmla="*/ 2147483647 w 578"/>
                  <a:gd name="T51" fmla="*/ 2147483647 h 495"/>
                  <a:gd name="T52" fmla="*/ 2147483647 w 578"/>
                  <a:gd name="T53" fmla="*/ 2147483647 h 495"/>
                  <a:gd name="T54" fmla="*/ 2147483647 w 578"/>
                  <a:gd name="T55" fmla="*/ 2147483647 h 495"/>
                  <a:gd name="T56" fmla="*/ 2147483647 w 578"/>
                  <a:gd name="T57" fmla="*/ 2147483647 h 495"/>
                  <a:gd name="T58" fmla="*/ 2147483647 w 578"/>
                  <a:gd name="T59" fmla="*/ 2147483647 h 495"/>
                  <a:gd name="T60" fmla="*/ 2147483647 w 578"/>
                  <a:gd name="T61" fmla="*/ 2147483647 h 495"/>
                  <a:gd name="T62" fmla="*/ 2147483647 w 578"/>
                  <a:gd name="T63" fmla="*/ 2147483647 h 495"/>
                  <a:gd name="T64" fmla="*/ 2147483647 w 578"/>
                  <a:gd name="T65" fmla="*/ 2147483647 h 495"/>
                  <a:gd name="T66" fmla="*/ 2147483647 w 578"/>
                  <a:gd name="T67" fmla="*/ 2147483647 h 495"/>
                  <a:gd name="T68" fmla="*/ 2147483647 w 578"/>
                  <a:gd name="T69" fmla="*/ 2147483647 h 495"/>
                  <a:gd name="T70" fmla="*/ 2147483647 w 578"/>
                  <a:gd name="T71" fmla="*/ 2147483647 h 495"/>
                  <a:gd name="T72" fmla="*/ 2147483647 w 578"/>
                  <a:gd name="T73" fmla="*/ 2147483647 h 495"/>
                  <a:gd name="T74" fmla="*/ 2147483647 w 578"/>
                  <a:gd name="T75" fmla="*/ 2147483647 h 495"/>
                  <a:gd name="T76" fmla="*/ 2147483647 w 578"/>
                  <a:gd name="T77" fmla="*/ 2147483647 h 495"/>
                  <a:gd name="T78" fmla="*/ 2147483647 w 578"/>
                  <a:gd name="T79" fmla="*/ 2147483647 h 495"/>
                  <a:gd name="T80" fmla="*/ 2147483647 w 578"/>
                  <a:gd name="T81" fmla="*/ 2147483647 h 495"/>
                  <a:gd name="T82" fmla="*/ 2147483647 w 578"/>
                  <a:gd name="T83" fmla="*/ 2147483647 h 495"/>
                  <a:gd name="T84" fmla="*/ 2147483647 w 578"/>
                  <a:gd name="T85" fmla="*/ 2147483647 h 495"/>
                  <a:gd name="T86" fmla="*/ 2147483647 w 578"/>
                  <a:gd name="T87" fmla="*/ 2147483647 h 495"/>
                  <a:gd name="T88" fmla="*/ 2147483647 w 578"/>
                  <a:gd name="T89" fmla="*/ 2147483647 h 495"/>
                  <a:gd name="T90" fmla="*/ 2147483647 w 578"/>
                  <a:gd name="T91" fmla="*/ 2147483647 h 495"/>
                  <a:gd name="T92" fmla="*/ 2147483647 w 578"/>
                  <a:gd name="T93" fmla="*/ 2147483647 h 495"/>
                  <a:gd name="T94" fmla="*/ 2147483647 w 578"/>
                  <a:gd name="T95" fmla="*/ 2147483647 h 495"/>
                  <a:gd name="T96" fmla="*/ 2147483647 w 578"/>
                  <a:gd name="T97" fmla="*/ 2147483647 h 495"/>
                  <a:gd name="T98" fmla="*/ 0 w 578"/>
                  <a:gd name="T99" fmla="*/ 2147483647 h 495"/>
                  <a:gd name="T100" fmla="*/ 2147483647 w 578"/>
                  <a:gd name="T101" fmla="*/ 2147483647 h 495"/>
                  <a:gd name="T102" fmla="*/ 2147483647 w 578"/>
                  <a:gd name="T103" fmla="*/ 2147483647 h 49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78"/>
                  <a:gd name="T157" fmla="*/ 0 h 495"/>
                  <a:gd name="T158" fmla="*/ 578 w 578"/>
                  <a:gd name="T159" fmla="*/ 495 h 49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78" h="495">
                    <a:moveTo>
                      <a:pt x="125" y="13"/>
                    </a:moveTo>
                    <a:lnTo>
                      <a:pt x="143" y="13"/>
                    </a:lnTo>
                    <a:lnTo>
                      <a:pt x="145" y="12"/>
                    </a:lnTo>
                    <a:lnTo>
                      <a:pt x="163" y="11"/>
                    </a:lnTo>
                    <a:lnTo>
                      <a:pt x="164" y="11"/>
                    </a:lnTo>
                    <a:lnTo>
                      <a:pt x="181" y="11"/>
                    </a:lnTo>
                    <a:lnTo>
                      <a:pt x="185" y="11"/>
                    </a:lnTo>
                    <a:lnTo>
                      <a:pt x="190" y="9"/>
                    </a:lnTo>
                    <a:lnTo>
                      <a:pt x="195" y="9"/>
                    </a:lnTo>
                    <a:lnTo>
                      <a:pt x="204" y="9"/>
                    </a:lnTo>
                    <a:lnTo>
                      <a:pt x="218" y="8"/>
                    </a:lnTo>
                    <a:lnTo>
                      <a:pt x="226" y="8"/>
                    </a:lnTo>
                    <a:lnTo>
                      <a:pt x="246" y="6"/>
                    </a:lnTo>
                    <a:lnTo>
                      <a:pt x="249" y="6"/>
                    </a:lnTo>
                    <a:lnTo>
                      <a:pt x="254" y="5"/>
                    </a:lnTo>
                    <a:lnTo>
                      <a:pt x="267" y="4"/>
                    </a:lnTo>
                    <a:lnTo>
                      <a:pt x="279" y="4"/>
                    </a:lnTo>
                    <a:lnTo>
                      <a:pt x="286" y="2"/>
                    </a:lnTo>
                    <a:lnTo>
                      <a:pt x="287" y="2"/>
                    </a:lnTo>
                    <a:lnTo>
                      <a:pt x="293" y="2"/>
                    </a:lnTo>
                    <a:lnTo>
                      <a:pt x="303" y="2"/>
                    </a:lnTo>
                    <a:lnTo>
                      <a:pt x="305" y="2"/>
                    </a:lnTo>
                    <a:lnTo>
                      <a:pt x="312" y="1"/>
                    </a:lnTo>
                    <a:lnTo>
                      <a:pt x="329" y="0"/>
                    </a:lnTo>
                    <a:lnTo>
                      <a:pt x="330" y="1"/>
                    </a:lnTo>
                    <a:lnTo>
                      <a:pt x="339" y="6"/>
                    </a:lnTo>
                    <a:lnTo>
                      <a:pt x="348" y="20"/>
                    </a:lnTo>
                    <a:lnTo>
                      <a:pt x="355" y="23"/>
                    </a:lnTo>
                    <a:lnTo>
                      <a:pt x="354" y="24"/>
                    </a:lnTo>
                    <a:lnTo>
                      <a:pt x="350" y="37"/>
                    </a:lnTo>
                    <a:lnTo>
                      <a:pt x="350" y="42"/>
                    </a:lnTo>
                    <a:lnTo>
                      <a:pt x="350" y="51"/>
                    </a:lnTo>
                    <a:lnTo>
                      <a:pt x="354" y="65"/>
                    </a:lnTo>
                    <a:lnTo>
                      <a:pt x="356" y="70"/>
                    </a:lnTo>
                    <a:lnTo>
                      <a:pt x="356" y="77"/>
                    </a:lnTo>
                    <a:lnTo>
                      <a:pt x="363" y="84"/>
                    </a:lnTo>
                    <a:lnTo>
                      <a:pt x="365" y="89"/>
                    </a:lnTo>
                    <a:lnTo>
                      <a:pt x="365" y="91"/>
                    </a:lnTo>
                    <a:lnTo>
                      <a:pt x="369" y="98"/>
                    </a:lnTo>
                    <a:lnTo>
                      <a:pt x="372" y="99"/>
                    </a:lnTo>
                    <a:lnTo>
                      <a:pt x="373" y="101"/>
                    </a:lnTo>
                    <a:lnTo>
                      <a:pt x="381" y="106"/>
                    </a:lnTo>
                    <a:lnTo>
                      <a:pt x="383" y="112"/>
                    </a:lnTo>
                    <a:lnTo>
                      <a:pt x="387" y="113"/>
                    </a:lnTo>
                    <a:lnTo>
                      <a:pt x="397" y="124"/>
                    </a:lnTo>
                    <a:lnTo>
                      <a:pt x="402" y="127"/>
                    </a:lnTo>
                    <a:lnTo>
                      <a:pt x="410" y="132"/>
                    </a:lnTo>
                    <a:lnTo>
                      <a:pt x="419" y="141"/>
                    </a:lnTo>
                    <a:lnTo>
                      <a:pt x="422" y="145"/>
                    </a:lnTo>
                    <a:lnTo>
                      <a:pt x="424" y="156"/>
                    </a:lnTo>
                    <a:lnTo>
                      <a:pt x="426" y="168"/>
                    </a:lnTo>
                    <a:lnTo>
                      <a:pt x="428" y="175"/>
                    </a:lnTo>
                    <a:lnTo>
                      <a:pt x="435" y="182"/>
                    </a:lnTo>
                    <a:lnTo>
                      <a:pt x="438" y="181"/>
                    </a:lnTo>
                    <a:lnTo>
                      <a:pt x="445" y="171"/>
                    </a:lnTo>
                    <a:lnTo>
                      <a:pt x="452" y="171"/>
                    </a:lnTo>
                    <a:lnTo>
                      <a:pt x="456" y="174"/>
                    </a:lnTo>
                    <a:lnTo>
                      <a:pt x="460" y="174"/>
                    </a:lnTo>
                    <a:lnTo>
                      <a:pt x="463" y="174"/>
                    </a:lnTo>
                    <a:lnTo>
                      <a:pt x="474" y="181"/>
                    </a:lnTo>
                    <a:lnTo>
                      <a:pt x="474" y="186"/>
                    </a:lnTo>
                    <a:lnTo>
                      <a:pt x="474" y="188"/>
                    </a:lnTo>
                    <a:lnTo>
                      <a:pt x="471" y="190"/>
                    </a:lnTo>
                    <a:lnTo>
                      <a:pt x="470" y="193"/>
                    </a:lnTo>
                    <a:lnTo>
                      <a:pt x="471" y="203"/>
                    </a:lnTo>
                    <a:lnTo>
                      <a:pt x="471" y="206"/>
                    </a:lnTo>
                    <a:lnTo>
                      <a:pt x="466" y="215"/>
                    </a:lnTo>
                    <a:lnTo>
                      <a:pt x="466" y="217"/>
                    </a:lnTo>
                    <a:lnTo>
                      <a:pt x="464" y="218"/>
                    </a:lnTo>
                    <a:lnTo>
                      <a:pt x="464" y="221"/>
                    </a:lnTo>
                    <a:lnTo>
                      <a:pt x="459" y="233"/>
                    </a:lnTo>
                    <a:lnTo>
                      <a:pt x="459" y="247"/>
                    </a:lnTo>
                    <a:lnTo>
                      <a:pt x="459" y="251"/>
                    </a:lnTo>
                    <a:lnTo>
                      <a:pt x="469" y="261"/>
                    </a:lnTo>
                    <a:lnTo>
                      <a:pt x="470" y="261"/>
                    </a:lnTo>
                    <a:lnTo>
                      <a:pt x="474" y="264"/>
                    </a:lnTo>
                    <a:lnTo>
                      <a:pt x="481" y="267"/>
                    </a:lnTo>
                    <a:lnTo>
                      <a:pt x="492" y="276"/>
                    </a:lnTo>
                    <a:lnTo>
                      <a:pt x="498" y="286"/>
                    </a:lnTo>
                    <a:lnTo>
                      <a:pt x="503" y="285"/>
                    </a:lnTo>
                    <a:lnTo>
                      <a:pt x="509" y="285"/>
                    </a:lnTo>
                    <a:lnTo>
                      <a:pt x="521" y="293"/>
                    </a:lnTo>
                    <a:lnTo>
                      <a:pt x="521" y="297"/>
                    </a:lnTo>
                    <a:lnTo>
                      <a:pt x="536" y="311"/>
                    </a:lnTo>
                    <a:lnTo>
                      <a:pt x="535" y="316"/>
                    </a:lnTo>
                    <a:lnTo>
                      <a:pt x="545" y="337"/>
                    </a:lnTo>
                    <a:lnTo>
                      <a:pt x="543" y="341"/>
                    </a:lnTo>
                    <a:lnTo>
                      <a:pt x="541" y="341"/>
                    </a:lnTo>
                    <a:lnTo>
                      <a:pt x="539" y="344"/>
                    </a:lnTo>
                    <a:lnTo>
                      <a:pt x="541" y="351"/>
                    </a:lnTo>
                    <a:lnTo>
                      <a:pt x="543" y="351"/>
                    </a:lnTo>
                    <a:lnTo>
                      <a:pt x="553" y="373"/>
                    </a:lnTo>
                    <a:lnTo>
                      <a:pt x="559" y="376"/>
                    </a:lnTo>
                    <a:lnTo>
                      <a:pt x="563" y="377"/>
                    </a:lnTo>
                    <a:lnTo>
                      <a:pt x="563" y="369"/>
                    </a:lnTo>
                    <a:lnTo>
                      <a:pt x="571" y="376"/>
                    </a:lnTo>
                    <a:lnTo>
                      <a:pt x="574" y="377"/>
                    </a:lnTo>
                    <a:lnTo>
                      <a:pt x="577" y="380"/>
                    </a:lnTo>
                    <a:lnTo>
                      <a:pt x="577" y="381"/>
                    </a:lnTo>
                    <a:lnTo>
                      <a:pt x="577" y="387"/>
                    </a:lnTo>
                    <a:lnTo>
                      <a:pt x="575" y="390"/>
                    </a:lnTo>
                    <a:lnTo>
                      <a:pt x="577" y="398"/>
                    </a:lnTo>
                    <a:lnTo>
                      <a:pt x="577" y="402"/>
                    </a:lnTo>
                    <a:lnTo>
                      <a:pt x="571" y="404"/>
                    </a:lnTo>
                    <a:lnTo>
                      <a:pt x="574" y="413"/>
                    </a:lnTo>
                    <a:lnTo>
                      <a:pt x="568" y="424"/>
                    </a:lnTo>
                    <a:lnTo>
                      <a:pt x="560" y="417"/>
                    </a:lnTo>
                    <a:lnTo>
                      <a:pt x="557" y="417"/>
                    </a:lnTo>
                    <a:lnTo>
                      <a:pt x="557" y="419"/>
                    </a:lnTo>
                    <a:lnTo>
                      <a:pt x="554" y="431"/>
                    </a:lnTo>
                    <a:lnTo>
                      <a:pt x="547" y="433"/>
                    </a:lnTo>
                    <a:lnTo>
                      <a:pt x="546" y="424"/>
                    </a:lnTo>
                    <a:lnTo>
                      <a:pt x="543" y="433"/>
                    </a:lnTo>
                    <a:lnTo>
                      <a:pt x="547" y="446"/>
                    </a:lnTo>
                    <a:lnTo>
                      <a:pt x="545" y="451"/>
                    </a:lnTo>
                    <a:lnTo>
                      <a:pt x="546" y="460"/>
                    </a:lnTo>
                    <a:lnTo>
                      <a:pt x="532" y="462"/>
                    </a:lnTo>
                    <a:lnTo>
                      <a:pt x="539" y="467"/>
                    </a:lnTo>
                    <a:lnTo>
                      <a:pt x="542" y="474"/>
                    </a:lnTo>
                    <a:lnTo>
                      <a:pt x="541" y="477"/>
                    </a:lnTo>
                    <a:lnTo>
                      <a:pt x="531" y="488"/>
                    </a:lnTo>
                    <a:lnTo>
                      <a:pt x="517" y="491"/>
                    </a:lnTo>
                    <a:lnTo>
                      <a:pt x="511" y="491"/>
                    </a:lnTo>
                    <a:lnTo>
                      <a:pt x="495" y="492"/>
                    </a:lnTo>
                    <a:lnTo>
                      <a:pt x="488" y="494"/>
                    </a:lnTo>
                    <a:lnTo>
                      <a:pt x="484" y="494"/>
                    </a:lnTo>
                    <a:lnTo>
                      <a:pt x="475" y="494"/>
                    </a:lnTo>
                    <a:lnTo>
                      <a:pt x="482" y="480"/>
                    </a:lnTo>
                    <a:lnTo>
                      <a:pt x="485" y="478"/>
                    </a:lnTo>
                    <a:lnTo>
                      <a:pt x="491" y="470"/>
                    </a:lnTo>
                    <a:lnTo>
                      <a:pt x="495" y="464"/>
                    </a:lnTo>
                    <a:lnTo>
                      <a:pt x="491" y="437"/>
                    </a:lnTo>
                    <a:lnTo>
                      <a:pt x="485" y="438"/>
                    </a:lnTo>
                    <a:lnTo>
                      <a:pt x="482" y="438"/>
                    </a:lnTo>
                    <a:lnTo>
                      <a:pt x="478" y="438"/>
                    </a:lnTo>
                    <a:lnTo>
                      <a:pt x="455" y="440"/>
                    </a:lnTo>
                    <a:lnTo>
                      <a:pt x="444" y="441"/>
                    </a:lnTo>
                    <a:lnTo>
                      <a:pt x="442" y="441"/>
                    </a:lnTo>
                    <a:lnTo>
                      <a:pt x="438" y="441"/>
                    </a:lnTo>
                    <a:lnTo>
                      <a:pt x="430" y="442"/>
                    </a:lnTo>
                    <a:lnTo>
                      <a:pt x="419" y="442"/>
                    </a:lnTo>
                    <a:lnTo>
                      <a:pt x="408" y="444"/>
                    </a:lnTo>
                    <a:lnTo>
                      <a:pt x="402" y="444"/>
                    </a:lnTo>
                    <a:lnTo>
                      <a:pt x="399" y="444"/>
                    </a:lnTo>
                    <a:lnTo>
                      <a:pt x="384" y="445"/>
                    </a:lnTo>
                    <a:lnTo>
                      <a:pt x="383" y="445"/>
                    </a:lnTo>
                    <a:lnTo>
                      <a:pt x="380" y="445"/>
                    </a:lnTo>
                    <a:lnTo>
                      <a:pt x="376" y="446"/>
                    </a:lnTo>
                    <a:lnTo>
                      <a:pt x="372" y="446"/>
                    </a:lnTo>
                    <a:lnTo>
                      <a:pt x="362" y="446"/>
                    </a:lnTo>
                    <a:lnTo>
                      <a:pt x="355" y="446"/>
                    </a:lnTo>
                    <a:lnTo>
                      <a:pt x="333" y="448"/>
                    </a:lnTo>
                    <a:lnTo>
                      <a:pt x="323" y="448"/>
                    </a:lnTo>
                    <a:lnTo>
                      <a:pt x="322" y="448"/>
                    </a:lnTo>
                    <a:lnTo>
                      <a:pt x="321" y="448"/>
                    </a:lnTo>
                    <a:lnTo>
                      <a:pt x="301" y="451"/>
                    </a:lnTo>
                    <a:lnTo>
                      <a:pt x="296" y="451"/>
                    </a:lnTo>
                    <a:lnTo>
                      <a:pt x="287" y="451"/>
                    </a:lnTo>
                    <a:lnTo>
                      <a:pt x="271" y="452"/>
                    </a:lnTo>
                    <a:lnTo>
                      <a:pt x="269" y="452"/>
                    </a:lnTo>
                    <a:lnTo>
                      <a:pt x="267" y="452"/>
                    </a:lnTo>
                    <a:lnTo>
                      <a:pt x="260" y="452"/>
                    </a:lnTo>
                    <a:lnTo>
                      <a:pt x="243" y="453"/>
                    </a:lnTo>
                    <a:lnTo>
                      <a:pt x="235" y="453"/>
                    </a:lnTo>
                    <a:lnTo>
                      <a:pt x="222" y="453"/>
                    </a:lnTo>
                    <a:lnTo>
                      <a:pt x="221" y="453"/>
                    </a:lnTo>
                    <a:lnTo>
                      <a:pt x="215" y="455"/>
                    </a:lnTo>
                    <a:lnTo>
                      <a:pt x="210" y="455"/>
                    </a:lnTo>
                    <a:lnTo>
                      <a:pt x="197" y="455"/>
                    </a:lnTo>
                    <a:lnTo>
                      <a:pt x="188" y="455"/>
                    </a:lnTo>
                    <a:lnTo>
                      <a:pt x="179" y="455"/>
                    </a:lnTo>
                    <a:lnTo>
                      <a:pt x="174" y="456"/>
                    </a:lnTo>
                    <a:lnTo>
                      <a:pt x="168" y="456"/>
                    </a:lnTo>
                    <a:lnTo>
                      <a:pt x="161" y="456"/>
                    </a:lnTo>
                    <a:lnTo>
                      <a:pt x="154" y="458"/>
                    </a:lnTo>
                    <a:lnTo>
                      <a:pt x="130" y="458"/>
                    </a:lnTo>
                    <a:lnTo>
                      <a:pt x="118" y="458"/>
                    </a:lnTo>
                    <a:lnTo>
                      <a:pt x="109" y="458"/>
                    </a:lnTo>
                    <a:lnTo>
                      <a:pt x="109" y="448"/>
                    </a:lnTo>
                    <a:lnTo>
                      <a:pt x="109" y="442"/>
                    </a:lnTo>
                    <a:lnTo>
                      <a:pt x="109" y="440"/>
                    </a:lnTo>
                    <a:lnTo>
                      <a:pt x="109" y="438"/>
                    </a:lnTo>
                    <a:lnTo>
                      <a:pt x="107" y="433"/>
                    </a:lnTo>
                    <a:lnTo>
                      <a:pt x="107" y="430"/>
                    </a:lnTo>
                    <a:lnTo>
                      <a:pt x="107" y="419"/>
                    </a:lnTo>
                    <a:lnTo>
                      <a:pt x="107" y="408"/>
                    </a:lnTo>
                    <a:lnTo>
                      <a:pt x="107" y="404"/>
                    </a:lnTo>
                    <a:lnTo>
                      <a:pt x="107" y="401"/>
                    </a:lnTo>
                    <a:lnTo>
                      <a:pt x="107" y="398"/>
                    </a:lnTo>
                    <a:lnTo>
                      <a:pt x="107" y="394"/>
                    </a:lnTo>
                    <a:lnTo>
                      <a:pt x="107" y="386"/>
                    </a:lnTo>
                    <a:lnTo>
                      <a:pt x="106" y="368"/>
                    </a:lnTo>
                    <a:lnTo>
                      <a:pt x="106" y="363"/>
                    </a:lnTo>
                    <a:lnTo>
                      <a:pt x="105" y="350"/>
                    </a:lnTo>
                    <a:lnTo>
                      <a:pt x="105" y="333"/>
                    </a:lnTo>
                    <a:lnTo>
                      <a:pt x="105" y="330"/>
                    </a:lnTo>
                    <a:lnTo>
                      <a:pt x="105" y="318"/>
                    </a:lnTo>
                    <a:lnTo>
                      <a:pt x="105" y="301"/>
                    </a:lnTo>
                    <a:lnTo>
                      <a:pt x="103" y="290"/>
                    </a:lnTo>
                    <a:lnTo>
                      <a:pt x="103" y="287"/>
                    </a:lnTo>
                    <a:lnTo>
                      <a:pt x="103" y="278"/>
                    </a:lnTo>
                    <a:lnTo>
                      <a:pt x="103" y="268"/>
                    </a:lnTo>
                    <a:lnTo>
                      <a:pt x="102" y="253"/>
                    </a:lnTo>
                    <a:lnTo>
                      <a:pt x="102" y="243"/>
                    </a:lnTo>
                    <a:lnTo>
                      <a:pt x="102" y="240"/>
                    </a:lnTo>
                    <a:lnTo>
                      <a:pt x="102" y="226"/>
                    </a:lnTo>
                    <a:lnTo>
                      <a:pt x="102" y="214"/>
                    </a:lnTo>
                    <a:lnTo>
                      <a:pt x="102" y="213"/>
                    </a:lnTo>
                    <a:lnTo>
                      <a:pt x="102" y="203"/>
                    </a:lnTo>
                    <a:lnTo>
                      <a:pt x="101" y="196"/>
                    </a:lnTo>
                    <a:lnTo>
                      <a:pt x="101" y="188"/>
                    </a:lnTo>
                    <a:lnTo>
                      <a:pt x="101" y="181"/>
                    </a:lnTo>
                    <a:lnTo>
                      <a:pt x="101" y="174"/>
                    </a:lnTo>
                    <a:lnTo>
                      <a:pt x="101" y="172"/>
                    </a:lnTo>
                    <a:lnTo>
                      <a:pt x="101" y="171"/>
                    </a:lnTo>
                    <a:lnTo>
                      <a:pt x="101" y="168"/>
                    </a:lnTo>
                    <a:lnTo>
                      <a:pt x="99" y="168"/>
                    </a:lnTo>
                    <a:lnTo>
                      <a:pt x="88" y="167"/>
                    </a:lnTo>
                    <a:lnTo>
                      <a:pt x="85" y="164"/>
                    </a:lnTo>
                    <a:lnTo>
                      <a:pt x="78" y="156"/>
                    </a:lnTo>
                    <a:lnTo>
                      <a:pt x="77" y="146"/>
                    </a:lnTo>
                    <a:lnTo>
                      <a:pt x="69" y="141"/>
                    </a:lnTo>
                    <a:lnTo>
                      <a:pt x="66" y="138"/>
                    </a:lnTo>
                    <a:lnTo>
                      <a:pt x="62" y="132"/>
                    </a:lnTo>
                    <a:lnTo>
                      <a:pt x="58" y="130"/>
                    </a:lnTo>
                    <a:lnTo>
                      <a:pt x="62" y="119"/>
                    </a:lnTo>
                    <a:lnTo>
                      <a:pt x="66" y="113"/>
                    </a:lnTo>
                    <a:lnTo>
                      <a:pt x="76" y="106"/>
                    </a:lnTo>
                    <a:lnTo>
                      <a:pt x="76" y="96"/>
                    </a:lnTo>
                    <a:lnTo>
                      <a:pt x="71" y="91"/>
                    </a:lnTo>
                    <a:lnTo>
                      <a:pt x="66" y="89"/>
                    </a:lnTo>
                    <a:lnTo>
                      <a:pt x="63" y="91"/>
                    </a:lnTo>
                    <a:lnTo>
                      <a:pt x="55" y="91"/>
                    </a:lnTo>
                    <a:lnTo>
                      <a:pt x="40" y="78"/>
                    </a:lnTo>
                    <a:lnTo>
                      <a:pt x="34" y="76"/>
                    </a:lnTo>
                    <a:lnTo>
                      <a:pt x="23" y="51"/>
                    </a:lnTo>
                    <a:lnTo>
                      <a:pt x="19" y="51"/>
                    </a:lnTo>
                    <a:lnTo>
                      <a:pt x="13" y="45"/>
                    </a:lnTo>
                    <a:lnTo>
                      <a:pt x="8" y="19"/>
                    </a:lnTo>
                    <a:lnTo>
                      <a:pt x="5" y="23"/>
                    </a:lnTo>
                    <a:lnTo>
                      <a:pt x="2" y="23"/>
                    </a:lnTo>
                    <a:lnTo>
                      <a:pt x="0" y="16"/>
                    </a:lnTo>
                    <a:lnTo>
                      <a:pt x="1" y="16"/>
                    </a:lnTo>
                    <a:lnTo>
                      <a:pt x="2" y="16"/>
                    </a:lnTo>
                    <a:lnTo>
                      <a:pt x="22" y="16"/>
                    </a:lnTo>
                    <a:lnTo>
                      <a:pt x="33" y="16"/>
                    </a:lnTo>
                    <a:lnTo>
                      <a:pt x="42" y="16"/>
                    </a:lnTo>
                    <a:lnTo>
                      <a:pt x="47" y="16"/>
                    </a:lnTo>
                    <a:lnTo>
                      <a:pt x="63" y="15"/>
                    </a:lnTo>
                    <a:lnTo>
                      <a:pt x="70" y="15"/>
                    </a:lnTo>
                    <a:lnTo>
                      <a:pt x="84" y="15"/>
                    </a:lnTo>
                    <a:lnTo>
                      <a:pt x="92" y="15"/>
                    </a:lnTo>
                    <a:lnTo>
                      <a:pt x="103" y="15"/>
                    </a:lnTo>
                    <a:lnTo>
                      <a:pt x="106" y="13"/>
                    </a:lnTo>
                    <a:lnTo>
                      <a:pt x="124" y="13"/>
                    </a:lnTo>
                    <a:lnTo>
                      <a:pt x="125" y="13"/>
                    </a:lnTo>
                  </a:path>
                </a:pathLst>
              </a:custGeom>
              <a:solidFill>
                <a:srgbClr val="67BD62"/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prstClr val="white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232"/>
              <p:cNvSpPr>
                <a:spLocks/>
              </p:cNvSpPr>
              <p:nvPr/>
            </p:nvSpPr>
            <p:spPr bwMode="auto">
              <a:xfrm>
                <a:off x="4644428" y="1638125"/>
                <a:ext cx="896937" cy="935038"/>
              </a:xfrm>
              <a:custGeom>
                <a:avLst/>
                <a:gdLst>
                  <a:gd name="T0" fmla="*/ 2147483647 w 568"/>
                  <a:gd name="T1" fmla="*/ 2147483647 h 635"/>
                  <a:gd name="T2" fmla="*/ 2147483647 w 568"/>
                  <a:gd name="T3" fmla="*/ 2147483647 h 635"/>
                  <a:gd name="T4" fmla="*/ 2147483647 w 568"/>
                  <a:gd name="T5" fmla="*/ 2147483647 h 635"/>
                  <a:gd name="T6" fmla="*/ 2147483647 w 568"/>
                  <a:gd name="T7" fmla="*/ 2147483647 h 635"/>
                  <a:gd name="T8" fmla="*/ 2147483647 w 568"/>
                  <a:gd name="T9" fmla="*/ 2147483647 h 635"/>
                  <a:gd name="T10" fmla="*/ 2147483647 w 568"/>
                  <a:gd name="T11" fmla="*/ 2147483647 h 635"/>
                  <a:gd name="T12" fmla="*/ 2147483647 w 568"/>
                  <a:gd name="T13" fmla="*/ 2147483647 h 635"/>
                  <a:gd name="T14" fmla="*/ 2147483647 w 568"/>
                  <a:gd name="T15" fmla="*/ 2147483647 h 635"/>
                  <a:gd name="T16" fmla="*/ 2147483647 w 568"/>
                  <a:gd name="T17" fmla="*/ 2147483647 h 635"/>
                  <a:gd name="T18" fmla="*/ 2147483647 w 568"/>
                  <a:gd name="T19" fmla="*/ 2147483647 h 635"/>
                  <a:gd name="T20" fmla="*/ 2147483647 w 568"/>
                  <a:gd name="T21" fmla="*/ 2147483647 h 635"/>
                  <a:gd name="T22" fmla="*/ 2147483647 w 568"/>
                  <a:gd name="T23" fmla="*/ 2147483647 h 635"/>
                  <a:gd name="T24" fmla="*/ 2147483647 w 568"/>
                  <a:gd name="T25" fmla="*/ 2147483647 h 635"/>
                  <a:gd name="T26" fmla="*/ 2147483647 w 568"/>
                  <a:gd name="T27" fmla="*/ 2147483647 h 635"/>
                  <a:gd name="T28" fmla="*/ 2147483647 w 568"/>
                  <a:gd name="T29" fmla="*/ 2147483647 h 635"/>
                  <a:gd name="T30" fmla="*/ 2147483647 w 568"/>
                  <a:gd name="T31" fmla="*/ 2147483647 h 635"/>
                  <a:gd name="T32" fmla="*/ 2147483647 w 568"/>
                  <a:gd name="T33" fmla="*/ 2147483647 h 635"/>
                  <a:gd name="T34" fmla="*/ 2147483647 w 568"/>
                  <a:gd name="T35" fmla="*/ 2147483647 h 635"/>
                  <a:gd name="T36" fmla="*/ 2147483647 w 568"/>
                  <a:gd name="T37" fmla="*/ 2147483647 h 635"/>
                  <a:gd name="T38" fmla="*/ 2147483647 w 568"/>
                  <a:gd name="T39" fmla="*/ 2147483647 h 635"/>
                  <a:gd name="T40" fmla="*/ 2147483647 w 568"/>
                  <a:gd name="T41" fmla="*/ 2147483647 h 635"/>
                  <a:gd name="T42" fmla="*/ 2147483647 w 568"/>
                  <a:gd name="T43" fmla="*/ 2147483647 h 635"/>
                  <a:gd name="T44" fmla="*/ 2147483647 w 568"/>
                  <a:gd name="T45" fmla="*/ 2147483647 h 635"/>
                  <a:gd name="T46" fmla="*/ 2147483647 w 568"/>
                  <a:gd name="T47" fmla="*/ 2147483647 h 635"/>
                  <a:gd name="T48" fmla="*/ 2147483647 w 568"/>
                  <a:gd name="T49" fmla="*/ 2147483647 h 635"/>
                  <a:gd name="T50" fmla="*/ 2147483647 w 568"/>
                  <a:gd name="T51" fmla="*/ 2147483647 h 635"/>
                  <a:gd name="T52" fmla="*/ 2147483647 w 568"/>
                  <a:gd name="T53" fmla="*/ 2147483647 h 635"/>
                  <a:gd name="T54" fmla="*/ 2147483647 w 568"/>
                  <a:gd name="T55" fmla="*/ 2147483647 h 635"/>
                  <a:gd name="T56" fmla="*/ 2147483647 w 568"/>
                  <a:gd name="T57" fmla="*/ 2147483647 h 635"/>
                  <a:gd name="T58" fmla="*/ 2147483647 w 568"/>
                  <a:gd name="T59" fmla="*/ 2147483647 h 635"/>
                  <a:gd name="T60" fmla="*/ 2147483647 w 568"/>
                  <a:gd name="T61" fmla="*/ 2147483647 h 635"/>
                  <a:gd name="T62" fmla="*/ 2147483647 w 568"/>
                  <a:gd name="T63" fmla="*/ 2147483647 h 635"/>
                  <a:gd name="T64" fmla="*/ 2147483647 w 568"/>
                  <a:gd name="T65" fmla="*/ 2147483647 h 635"/>
                  <a:gd name="T66" fmla="*/ 2147483647 w 568"/>
                  <a:gd name="T67" fmla="*/ 2147483647 h 635"/>
                  <a:gd name="T68" fmla="*/ 2147483647 w 568"/>
                  <a:gd name="T69" fmla="*/ 2147483647 h 635"/>
                  <a:gd name="T70" fmla="*/ 2147483647 w 568"/>
                  <a:gd name="T71" fmla="*/ 2147483647 h 635"/>
                  <a:gd name="T72" fmla="*/ 2147483647 w 568"/>
                  <a:gd name="T73" fmla="*/ 2147483647 h 635"/>
                  <a:gd name="T74" fmla="*/ 2147483647 w 568"/>
                  <a:gd name="T75" fmla="*/ 2147483647 h 635"/>
                  <a:gd name="T76" fmla="*/ 2147483647 w 568"/>
                  <a:gd name="T77" fmla="*/ 2147483647 h 635"/>
                  <a:gd name="T78" fmla="*/ 2147483647 w 568"/>
                  <a:gd name="T79" fmla="*/ 2147483647 h 635"/>
                  <a:gd name="T80" fmla="*/ 2147483647 w 568"/>
                  <a:gd name="T81" fmla="*/ 2147483647 h 635"/>
                  <a:gd name="T82" fmla="*/ 2147483647 w 568"/>
                  <a:gd name="T83" fmla="*/ 2147483647 h 635"/>
                  <a:gd name="T84" fmla="*/ 2147483647 w 568"/>
                  <a:gd name="T85" fmla="*/ 2147483647 h 635"/>
                  <a:gd name="T86" fmla="*/ 2147483647 w 568"/>
                  <a:gd name="T87" fmla="*/ 2147483647 h 635"/>
                  <a:gd name="T88" fmla="*/ 2147483647 w 568"/>
                  <a:gd name="T89" fmla="*/ 2147483647 h 635"/>
                  <a:gd name="T90" fmla="*/ 2147483647 w 568"/>
                  <a:gd name="T91" fmla="*/ 2147483647 h 635"/>
                  <a:gd name="T92" fmla="*/ 2147483647 w 568"/>
                  <a:gd name="T93" fmla="*/ 2147483647 h 635"/>
                  <a:gd name="T94" fmla="*/ 2147483647 w 568"/>
                  <a:gd name="T95" fmla="*/ 2147483647 h 63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568"/>
                  <a:gd name="T145" fmla="*/ 0 h 635"/>
                  <a:gd name="T146" fmla="*/ 568 w 568"/>
                  <a:gd name="T147" fmla="*/ 635 h 63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568" h="635">
                    <a:moveTo>
                      <a:pt x="63" y="492"/>
                    </a:moveTo>
                    <a:lnTo>
                      <a:pt x="63" y="474"/>
                    </a:lnTo>
                    <a:lnTo>
                      <a:pt x="62" y="442"/>
                    </a:lnTo>
                    <a:lnTo>
                      <a:pt x="60" y="435"/>
                    </a:lnTo>
                    <a:lnTo>
                      <a:pt x="58" y="431"/>
                    </a:lnTo>
                    <a:lnTo>
                      <a:pt x="48" y="427"/>
                    </a:lnTo>
                    <a:lnTo>
                      <a:pt x="31" y="407"/>
                    </a:lnTo>
                    <a:lnTo>
                      <a:pt x="31" y="405"/>
                    </a:lnTo>
                    <a:lnTo>
                      <a:pt x="47" y="391"/>
                    </a:lnTo>
                    <a:lnTo>
                      <a:pt x="52" y="370"/>
                    </a:lnTo>
                    <a:lnTo>
                      <a:pt x="51" y="363"/>
                    </a:lnTo>
                    <a:lnTo>
                      <a:pt x="51" y="360"/>
                    </a:lnTo>
                    <a:lnTo>
                      <a:pt x="51" y="362"/>
                    </a:lnTo>
                    <a:lnTo>
                      <a:pt x="47" y="326"/>
                    </a:lnTo>
                    <a:lnTo>
                      <a:pt x="38" y="310"/>
                    </a:lnTo>
                    <a:lnTo>
                      <a:pt x="36" y="296"/>
                    </a:lnTo>
                    <a:lnTo>
                      <a:pt x="34" y="296"/>
                    </a:lnTo>
                    <a:lnTo>
                      <a:pt x="34" y="270"/>
                    </a:lnTo>
                    <a:lnTo>
                      <a:pt x="31" y="256"/>
                    </a:lnTo>
                    <a:lnTo>
                      <a:pt x="30" y="240"/>
                    </a:lnTo>
                    <a:lnTo>
                      <a:pt x="30" y="237"/>
                    </a:lnTo>
                    <a:lnTo>
                      <a:pt x="30" y="231"/>
                    </a:lnTo>
                    <a:lnTo>
                      <a:pt x="30" y="221"/>
                    </a:lnTo>
                    <a:lnTo>
                      <a:pt x="30" y="220"/>
                    </a:lnTo>
                    <a:lnTo>
                      <a:pt x="29" y="217"/>
                    </a:lnTo>
                    <a:lnTo>
                      <a:pt x="30" y="216"/>
                    </a:lnTo>
                    <a:lnTo>
                      <a:pt x="29" y="203"/>
                    </a:lnTo>
                    <a:lnTo>
                      <a:pt x="29" y="202"/>
                    </a:lnTo>
                    <a:lnTo>
                      <a:pt x="27" y="190"/>
                    </a:lnTo>
                    <a:lnTo>
                      <a:pt x="26" y="184"/>
                    </a:lnTo>
                    <a:lnTo>
                      <a:pt x="15" y="163"/>
                    </a:lnTo>
                    <a:lnTo>
                      <a:pt x="8" y="133"/>
                    </a:lnTo>
                    <a:lnTo>
                      <a:pt x="5" y="131"/>
                    </a:lnTo>
                    <a:lnTo>
                      <a:pt x="6" y="129"/>
                    </a:lnTo>
                    <a:lnTo>
                      <a:pt x="8" y="127"/>
                    </a:lnTo>
                    <a:lnTo>
                      <a:pt x="6" y="105"/>
                    </a:lnTo>
                    <a:lnTo>
                      <a:pt x="5" y="92"/>
                    </a:lnTo>
                    <a:lnTo>
                      <a:pt x="2" y="58"/>
                    </a:lnTo>
                    <a:lnTo>
                      <a:pt x="4" y="56"/>
                    </a:lnTo>
                    <a:lnTo>
                      <a:pt x="0" y="43"/>
                    </a:lnTo>
                    <a:lnTo>
                      <a:pt x="59" y="43"/>
                    </a:lnTo>
                    <a:lnTo>
                      <a:pt x="138" y="41"/>
                    </a:lnTo>
                    <a:lnTo>
                      <a:pt x="149" y="40"/>
                    </a:lnTo>
                    <a:lnTo>
                      <a:pt x="149" y="0"/>
                    </a:lnTo>
                    <a:lnTo>
                      <a:pt x="163" y="1"/>
                    </a:lnTo>
                    <a:lnTo>
                      <a:pt x="173" y="5"/>
                    </a:lnTo>
                    <a:lnTo>
                      <a:pt x="184" y="62"/>
                    </a:lnTo>
                    <a:lnTo>
                      <a:pt x="192" y="69"/>
                    </a:lnTo>
                    <a:lnTo>
                      <a:pt x="203" y="70"/>
                    </a:lnTo>
                    <a:lnTo>
                      <a:pt x="216" y="70"/>
                    </a:lnTo>
                    <a:lnTo>
                      <a:pt x="217" y="74"/>
                    </a:lnTo>
                    <a:lnTo>
                      <a:pt x="246" y="76"/>
                    </a:lnTo>
                    <a:lnTo>
                      <a:pt x="250" y="88"/>
                    </a:lnTo>
                    <a:lnTo>
                      <a:pt x="268" y="87"/>
                    </a:lnTo>
                    <a:lnTo>
                      <a:pt x="275" y="83"/>
                    </a:lnTo>
                    <a:lnTo>
                      <a:pt x="274" y="80"/>
                    </a:lnTo>
                    <a:lnTo>
                      <a:pt x="292" y="73"/>
                    </a:lnTo>
                    <a:lnTo>
                      <a:pt x="302" y="74"/>
                    </a:lnTo>
                    <a:lnTo>
                      <a:pt x="311" y="73"/>
                    </a:lnTo>
                    <a:lnTo>
                      <a:pt x="328" y="83"/>
                    </a:lnTo>
                    <a:lnTo>
                      <a:pt x="335" y="81"/>
                    </a:lnTo>
                    <a:lnTo>
                      <a:pt x="336" y="92"/>
                    </a:lnTo>
                    <a:lnTo>
                      <a:pt x="346" y="92"/>
                    </a:lnTo>
                    <a:lnTo>
                      <a:pt x="356" y="115"/>
                    </a:lnTo>
                    <a:lnTo>
                      <a:pt x="363" y="110"/>
                    </a:lnTo>
                    <a:lnTo>
                      <a:pt x="361" y="102"/>
                    </a:lnTo>
                    <a:lnTo>
                      <a:pt x="377" y="99"/>
                    </a:lnTo>
                    <a:lnTo>
                      <a:pt x="382" y="102"/>
                    </a:lnTo>
                    <a:lnTo>
                      <a:pt x="385" y="110"/>
                    </a:lnTo>
                    <a:lnTo>
                      <a:pt x="399" y="115"/>
                    </a:lnTo>
                    <a:lnTo>
                      <a:pt x="421" y="127"/>
                    </a:lnTo>
                    <a:lnTo>
                      <a:pt x="438" y="126"/>
                    </a:lnTo>
                    <a:lnTo>
                      <a:pt x="454" y="112"/>
                    </a:lnTo>
                    <a:lnTo>
                      <a:pt x="468" y="105"/>
                    </a:lnTo>
                    <a:lnTo>
                      <a:pt x="475" y="120"/>
                    </a:lnTo>
                    <a:lnTo>
                      <a:pt x="485" y="119"/>
                    </a:lnTo>
                    <a:lnTo>
                      <a:pt x="506" y="119"/>
                    </a:lnTo>
                    <a:lnTo>
                      <a:pt x="519" y="116"/>
                    </a:lnTo>
                    <a:lnTo>
                      <a:pt x="540" y="127"/>
                    </a:lnTo>
                    <a:lnTo>
                      <a:pt x="550" y="123"/>
                    </a:lnTo>
                    <a:lnTo>
                      <a:pt x="567" y="123"/>
                    </a:lnTo>
                    <a:lnTo>
                      <a:pt x="532" y="145"/>
                    </a:lnTo>
                    <a:lnTo>
                      <a:pt x="497" y="160"/>
                    </a:lnTo>
                    <a:lnTo>
                      <a:pt x="479" y="172"/>
                    </a:lnTo>
                    <a:lnTo>
                      <a:pt x="461" y="190"/>
                    </a:lnTo>
                    <a:lnTo>
                      <a:pt x="445" y="209"/>
                    </a:lnTo>
                    <a:lnTo>
                      <a:pt x="436" y="220"/>
                    </a:lnTo>
                    <a:lnTo>
                      <a:pt x="407" y="249"/>
                    </a:lnTo>
                    <a:lnTo>
                      <a:pt x="392" y="260"/>
                    </a:lnTo>
                    <a:lnTo>
                      <a:pt x="388" y="270"/>
                    </a:lnTo>
                    <a:lnTo>
                      <a:pt x="392" y="274"/>
                    </a:lnTo>
                    <a:lnTo>
                      <a:pt x="386" y="270"/>
                    </a:lnTo>
                    <a:lnTo>
                      <a:pt x="375" y="281"/>
                    </a:lnTo>
                    <a:lnTo>
                      <a:pt x="371" y="281"/>
                    </a:lnTo>
                    <a:lnTo>
                      <a:pt x="371" y="285"/>
                    </a:lnTo>
                    <a:lnTo>
                      <a:pt x="372" y="298"/>
                    </a:lnTo>
                    <a:lnTo>
                      <a:pt x="372" y="307"/>
                    </a:lnTo>
                    <a:lnTo>
                      <a:pt x="374" y="335"/>
                    </a:lnTo>
                    <a:lnTo>
                      <a:pt x="375" y="344"/>
                    </a:lnTo>
                    <a:lnTo>
                      <a:pt x="342" y="371"/>
                    </a:lnTo>
                    <a:lnTo>
                      <a:pt x="335" y="384"/>
                    </a:lnTo>
                    <a:lnTo>
                      <a:pt x="332" y="393"/>
                    </a:lnTo>
                    <a:lnTo>
                      <a:pt x="343" y="402"/>
                    </a:lnTo>
                    <a:lnTo>
                      <a:pt x="346" y="407"/>
                    </a:lnTo>
                    <a:lnTo>
                      <a:pt x="345" y="430"/>
                    </a:lnTo>
                    <a:lnTo>
                      <a:pt x="345" y="435"/>
                    </a:lnTo>
                    <a:lnTo>
                      <a:pt x="345" y="438"/>
                    </a:lnTo>
                    <a:lnTo>
                      <a:pt x="345" y="439"/>
                    </a:lnTo>
                    <a:lnTo>
                      <a:pt x="346" y="448"/>
                    </a:lnTo>
                    <a:lnTo>
                      <a:pt x="345" y="461"/>
                    </a:lnTo>
                    <a:lnTo>
                      <a:pt x="346" y="475"/>
                    </a:lnTo>
                    <a:lnTo>
                      <a:pt x="345" y="489"/>
                    </a:lnTo>
                    <a:lnTo>
                      <a:pt x="349" y="492"/>
                    </a:lnTo>
                    <a:lnTo>
                      <a:pt x="352" y="495"/>
                    </a:lnTo>
                    <a:lnTo>
                      <a:pt x="368" y="507"/>
                    </a:lnTo>
                    <a:lnTo>
                      <a:pt x="382" y="509"/>
                    </a:lnTo>
                    <a:lnTo>
                      <a:pt x="382" y="510"/>
                    </a:lnTo>
                    <a:lnTo>
                      <a:pt x="384" y="514"/>
                    </a:lnTo>
                    <a:lnTo>
                      <a:pt x="389" y="518"/>
                    </a:lnTo>
                    <a:lnTo>
                      <a:pt x="390" y="520"/>
                    </a:lnTo>
                    <a:lnTo>
                      <a:pt x="397" y="521"/>
                    </a:lnTo>
                    <a:lnTo>
                      <a:pt x="402" y="523"/>
                    </a:lnTo>
                    <a:lnTo>
                      <a:pt x="408" y="525"/>
                    </a:lnTo>
                    <a:lnTo>
                      <a:pt x="418" y="539"/>
                    </a:lnTo>
                    <a:lnTo>
                      <a:pt x="421" y="545"/>
                    </a:lnTo>
                    <a:lnTo>
                      <a:pt x="432" y="552"/>
                    </a:lnTo>
                    <a:lnTo>
                      <a:pt x="439" y="559"/>
                    </a:lnTo>
                    <a:lnTo>
                      <a:pt x="445" y="561"/>
                    </a:lnTo>
                    <a:lnTo>
                      <a:pt x="449" y="561"/>
                    </a:lnTo>
                    <a:lnTo>
                      <a:pt x="454" y="564"/>
                    </a:lnTo>
                    <a:lnTo>
                      <a:pt x="454" y="566"/>
                    </a:lnTo>
                    <a:lnTo>
                      <a:pt x="458" y="570"/>
                    </a:lnTo>
                    <a:lnTo>
                      <a:pt x="465" y="578"/>
                    </a:lnTo>
                    <a:lnTo>
                      <a:pt x="467" y="579"/>
                    </a:lnTo>
                    <a:lnTo>
                      <a:pt x="471" y="586"/>
                    </a:lnTo>
                    <a:lnTo>
                      <a:pt x="471" y="589"/>
                    </a:lnTo>
                    <a:lnTo>
                      <a:pt x="469" y="592"/>
                    </a:lnTo>
                    <a:lnTo>
                      <a:pt x="469" y="604"/>
                    </a:lnTo>
                    <a:lnTo>
                      <a:pt x="472" y="607"/>
                    </a:lnTo>
                    <a:lnTo>
                      <a:pt x="475" y="615"/>
                    </a:lnTo>
                    <a:lnTo>
                      <a:pt x="472" y="617"/>
                    </a:lnTo>
                    <a:lnTo>
                      <a:pt x="465" y="617"/>
                    </a:lnTo>
                    <a:lnTo>
                      <a:pt x="445" y="618"/>
                    </a:lnTo>
                    <a:lnTo>
                      <a:pt x="443" y="618"/>
                    </a:lnTo>
                    <a:lnTo>
                      <a:pt x="435" y="618"/>
                    </a:lnTo>
                    <a:lnTo>
                      <a:pt x="407" y="621"/>
                    </a:lnTo>
                    <a:lnTo>
                      <a:pt x="378" y="622"/>
                    </a:lnTo>
                    <a:lnTo>
                      <a:pt x="371" y="622"/>
                    </a:lnTo>
                    <a:lnTo>
                      <a:pt x="335" y="625"/>
                    </a:lnTo>
                    <a:lnTo>
                      <a:pt x="334" y="625"/>
                    </a:lnTo>
                    <a:lnTo>
                      <a:pt x="331" y="625"/>
                    </a:lnTo>
                    <a:lnTo>
                      <a:pt x="306" y="625"/>
                    </a:lnTo>
                    <a:lnTo>
                      <a:pt x="303" y="627"/>
                    </a:lnTo>
                    <a:lnTo>
                      <a:pt x="296" y="627"/>
                    </a:lnTo>
                    <a:lnTo>
                      <a:pt x="285" y="627"/>
                    </a:lnTo>
                    <a:lnTo>
                      <a:pt x="268" y="628"/>
                    </a:lnTo>
                    <a:lnTo>
                      <a:pt x="267" y="628"/>
                    </a:lnTo>
                    <a:lnTo>
                      <a:pt x="259" y="628"/>
                    </a:lnTo>
                    <a:lnTo>
                      <a:pt x="256" y="628"/>
                    </a:lnTo>
                    <a:lnTo>
                      <a:pt x="237" y="629"/>
                    </a:lnTo>
                    <a:lnTo>
                      <a:pt x="227" y="629"/>
                    </a:lnTo>
                    <a:lnTo>
                      <a:pt x="223" y="629"/>
                    </a:lnTo>
                    <a:lnTo>
                      <a:pt x="206" y="629"/>
                    </a:lnTo>
                    <a:lnTo>
                      <a:pt x="198" y="629"/>
                    </a:lnTo>
                    <a:lnTo>
                      <a:pt x="189" y="629"/>
                    </a:lnTo>
                    <a:lnTo>
                      <a:pt x="188" y="629"/>
                    </a:lnTo>
                    <a:lnTo>
                      <a:pt x="185" y="629"/>
                    </a:lnTo>
                    <a:lnTo>
                      <a:pt x="169" y="631"/>
                    </a:lnTo>
                    <a:lnTo>
                      <a:pt x="159" y="631"/>
                    </a:lnTo>
                    <a:lnTo>
                      <a:pt x="149" y="632"/>
                    </a:lnTo>
                    <a:lnTo>
                      <a:pt x="144" y="632"/>
                    </a:lnTo>
                    <a:lnTo>
                      <a:pt x="123" y="632"/>
                    </a:lnTo>
                    <a:lnTo>
                      <a:pt x="120" y="632"/>
                    </a:lnTo>
                    <a:lnTo>
                      <a:pt x="110" y="632"/>
                    </a:lnTo>
                    <a:lnTo>
                      <a:pt x="106" y="632"/>
                    </a:lnTo>
                    <a:lnTo>
                      <a:pt x="101" y="632"/>
                    </a:lnTo>
                    <a:lnTo>
                      <a:pt x="97" y="632"/>
                    </a:lnTo>
                    <a:lnTo>
                      <a:pt x="80" y="632"/>
                    </a:lnTo>
                    <a:lnTo>
                      <a:pt x="70" y="634"/>
                    </a:lnTo>
                    <a:lnTo>
                      <a:pt x="65" y="634"/>
                    </a:lnTo>
                    <a:lnTo>
                      <a:pt x="65" y="620"/>
                    </a:lnTo>
                    <a:lnTo>
                      <a:pt x="65" y="606"/>
                    </a:lnTo>
                    <a:lnTo>
                      <a:pt x="65" y="595"/>
                    </a:lnTo>
                    <a:lnTo>
                      <a:pt x="63" y="579"/>
                    </a:lnTo>
                    <a:lnTo>
                      <a:pt x="63" y="566"/>
                    </a:lnTo>
                    <a:lnTo>
                      <a:pt x="63" y="557"/>
                    </a:lnTo>
                    <a:lnTo>
                      <a:pt x="63" y="521"/>
                    </a:lnTo>
                    <a:lnTo>
                      <a:pt x="63" y="511"/>
                    </a:lnTo>
                    <a:lnTo>
                      <a:pt x="63" y="492"/>
                    </a:lnTo>
                  </a:path>
                </a:pathLst>
              </a:custGeom>
              <a:solidFill>
                <a:srgbClr val="67BD62"/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prstClr val="white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234"/>
              <p:cNvSpPr>
                <a:spLocks/>
              </p:cNvSpPr>
              <p:nvPr/>
            </p:nvSpPr>
            <p:spPr bwMode="auto">
              <a:xfrm>
                <a:off x="3830040" y="1682575"/>
                <a:ext cx="900113" cy="503238"/>
              </a:xfrm>
              <a:custGeom>
                <a:avLst/>
                <a:gdLst>
                  <a:gd name="T0" fmla="*/ 2147483647 w 569"/>
                  <a:gd name="T1" fmla="*/ 2147483647 h 343"/>
                  <a:gd name="T2" fmla="*/ 2147483647 w 569"/>
                  <a:gd name="T3" fmla="*/ 2147483647 h 343"/>
                  <a:gd name="T4" fmla="*/ 2147483647 w 569"/>
                  <a:gd name="T5" fmla="*/ 2147483647 h 343"/>
                  <a:gd name="T6" fmla="*/ 2147483647 w 569"/>
                  <a:gd name="T7" fmla="*/ 2147483647 h 343"/>
                  <a:gd name="T8" fmla="*/ 2147483647 w 569"/>
                  <a:gd name="T9" fmla="*/ 2147483647 h 343"/>
                  <a:gd name="T10" fmla="*/ 2147483647 w 569"/>
                  <a:gd name="T11" fmla="*/ 2147483647 h 343"/>
                  <a:gd name="T12" fmla="*/ 2147483647 w 569"/>
                  <a:gd name="T13" fmla="*/ 2147483647 h 343"/>
                  <a:gd name="T14" fmla="*/ 2147483647 w 569"/>
                  <a:gd name="T15" fmla="*/ 2147483647 h 343"/>
                  <a:gd name="T16" fmla="*/ 2147483647 w 569"/>
                  <a:gd name="T17" fmla="*/ 2147483647 h 343"/>
                  <a:gd name="T18" fmla="*/ 2147483647 w 569"/>
                  <a:gd name="T19" fmla="*/ 2147483647 h 343"/>
                  <a:gd name="T20" fmla="*/ 2147483647 w 569"/>
                  <a:gd name="T21" fmla="*/ 2147483647 h 343"/>
                  <a:gd name="T22" fmla="*/ 2147483647 w 569"/>
                  <a:gd name="T23" fmla="*/ 2147483647 h 343"/>
                  <a:gd name="T24" fmla="*/ 2147483647 w 569"/>
                  <a:gd name="T25" fmla="*/ 2147483647 h 343"/>
                  <a:gd name="T26" fmla="*/ 2147483647 w 569"/>
                  <a:gd name="T27" fmla="*/ 2147483647 h 343"/>
                  <a:gd name="T28" fmla="*/ 2147483647 w 569"/>
                  <a:gd name="T29" fmla="*/ 2147483647 h 343"/>
                  <a:gd name="T30" fmla="*/ 2147483647 w 569"/>
                  <a:gd name="T31" fmla="*/ 2147483647 h 343"/>
                  <a:gd name="T32" fmla="*/ 2147483647 w 569"/>
                  <a:gd name="T33" fmla="*/ 2147483647 h 343"/>
                  <a:gd name="T34" fmla="*/ 2147483647 w 569"/>
                  <a:gd name="T35" fmla="*/ 2147483647 h 343"/>
                  <a:gd name="T36" fmla="*/ 2147483647 w 569"/>
                  <a:gd name="T37" fmla="*/ 2147483647 h 343"/>
                  <a:gd name="T38" fmla="*/ 2147483647 w 569"/>
                  <a:gd name="T39" fmla="*/ 2147483647 h 343"/>
                  <a:gd name="T40" fmla="*/ 2147483647 w 569"/>
                  <a:gd name="T41" fmla="*/ 2147483647 h 343"/>
                  <a:gd name="T42" fmla="*/ 2147483647 w 569"/>
                  <a:gd name="T43" fmla="*/ 2147483647 h 343"/>
                  <a:gd name="T44" fmla="*/ 2147483647 w 569"/>
                  <a:gd name="T45" fmla="*/ 2147483647 h 343"/>
                  <a:gd name="T46" fmla="*/ 2147483647 w 569"/>
                  <a:gd name="T47" fmla="*/ 2147483647 h 343"/>
                  <a:gd name="T48" fmla="*/ 2147483647 w 569"/>
                  <a:gd name="T49" fmla="*/ 2147483647 h 343"/>
                  <a:gd name="T50" fmla="*/ 2147483647 w 569"/>
                  <a:gd name="T51" fmla="*/ 2147483647 h 343"/>
                  <a:gd name="T52" fmla="*/ 2147483647 w 569"/>
                  <a:gd name="T53" fmla="*/ 2147483647 h 343"/>
                  <a:gd name="T54" fmla="*/ 2147483647 w 569"/>
                  <a:gd name="T55" fmla="*/ 2147483647 h 343"/>
                  <a:gd name="T56" fmla="*/ 2147483647 w 569"/>
                  <a:gd name="T57" fmla="*/ 2147483647 h 343"/>
                  <a:gd name="T58" fmla="*/ 2147483647 w 569"/>
                  <a:gd name="T59" fmla="*/ 2147483647 h 343"/>
                  <a:gd name="T60" fmla="*/ 2147483647 w 569"/>
                  <a:gd name="T61" fmla="*/ 2147483647 h 343"/>
                  <a:gd name="T62" fmla="*/ 2147483647 w 569"/>
                  <a:gd name="T63" fmla="*/ 2147483647 h 343"/>
                  <a:gd name="T64" fmla="*/ 2147483647 w 569"/>
                  <a:gd name="T65" fmla="*/ 2147483647 h 343"/>
                  <a:gd name="T66" fmla="*/ 2147483647 w 569"/>
                  <a:gd name="T67" fmla="*/ 2147483647 h 343"/>
                  <a:gd name="T68" fmla="*/ 2147483647 w 569"/>
                  <a:gd name="T69" fmla="*/ 2147483647 h 343"/>
                  <a:gd name="T70" fmla="*/ 2147483647 w 569"/>
                  <a:gd name="T71" fmla="*/ 2147483647 h 343"/>
                  <a:gd name="T72" fmla="*/ 2147483647 w 569"/>
                  <a:gd name="T73" fmla="*/ 2147483647 h 343"/>
                  <a:gd name="T74" fmla="*/ 2147483647 w 569"/>
                  <a:gd name="T75" fmla="*/ 2147483647 h 343"/>
                  <a:gd name="T76" fmla="*/ 2147483647 w 569"/>
                  <a:gd name="T77" fmla="*/ 2147483647 h 343"/>
                  <a:gd name="T78" fmla="*/ 2147483647 w 569"/>
                  <a:gd name="T79" fmla="*/ 2147483647 h 343"/>
                  <a:gd name="T80" fmla="*/ 2147483647 w 569"/>
                  <a:gd name="T81" fmla="*/ 2147483647 h 343"/>
                  <a:gd name="T82" fmla="*/ 2147483647 w 569"/>
                  <a:gd name="T83" fmla="*/ 2147483647 h 343"/>
                  <a:gd name="T84" fmla="*/ 2147483647 w 569"/>
                  <a:gd name="T85" fmla="*/ 2147483647 h 343"/>
                  <a:gd name="T86" fmla="*/ 2147483647 w 569"/>
                  <a:gd name="T87" fmla="*/ 2147483647 h 343"/>
                  <a:gd name="T88" fmla="*/ 2147483647 w 569"/>
                  <a:gd name="T89" fmla="*/ 2147483647 h 343"/>
                  <a:gd name="T90" fmla="*/ 2147483647 w 569"/>
                  <a:gd name="T91" fmla="*/ 2147483647 h 343"/>
                  <a:gd name="T92" fmla="*/ 2147483647 w 569"/>
                  <a:gd name="T93" fmla="*/ 2147483647 h 343"/>
                  <a:gd name="T94" fmla="*/ 2147483647 w 569"/>
                  <a:gd name="T95" fmla="*/ 2147483647 h 343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569"/>
                  <a:gd name="T145" fmla="*/ 0 h 343"/>
                  <a:gd name="T146" fmla="*/ 569 w 569"/>
                  <a:gd name="T147" fmla="*/ 343 h 343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569" h="343">
                    <a:moveTo>
                      <a:pt x="155" y="335"/>
                    </a:moveTo>
                    <a:lnTo>
                      <a:pt x="212" y="336"/>
                    </a:lnTo>
                    <a:lnTo>
                      <a:pt x="222" y="337"/>
                    </a:lnTo>
                    <a:lnTo>
                      <a:pt x="268" y="337"/>
                    </a:lnTo>
                    <a:lnTo>
                      <a:pt x="269" y="337"/>
                    </a:lnTo>
                    <a:lnTo>
                      <a:pt x="270" y="337"/>
                    </a:lnTo>
                    <a:lnTo>
                      <a:pt x="306" y="339"/>
                    </a:lnTo>
                    <a:lnTo>
                      <a:pt x="306" y="340"/>
                    </a:lnTo>
                    <a:lnTo>
                      <a:pt x="316" y="340"/>
                    </a:lnTo>
                    <a:lnTo>
                      <a:pt x="329" y="340"/>
                    </a:lnTo>
                    <a:lnTo>
                      <a:pt x="336" y="340"/>
                    </a:lnTo>
                    <a:lnTo>
                      <a:pt x="363" y="340"/>
                    </a:lnTo>
                    <a:lnTo>
                      <a:pt x="383" y="340"/>
                    </a:lnTo>
                    <a:lnTo>
                      <a:pt x="401" y="340"/>
                    </a:lnTo>
                    <a:lnTo>
                      <a:pt x="404" y="340"/>
                    </a:lnTo>
                    <a:lnTo>
                      <a:pt x="430" y="342"/>
                    </a:lnTo>
                    <a:lnTo>
                      <a:pt x="440" y="342"/>
                    </a:lnTo>
                    <a:lnTo>
                      <a:pt x="458" y="342"/>
                    </a:lnTo>
                    <a:lnTo>
                      <a:pt x="459" y="342"/>
                    </a:lnTo>
                    <a:lnTo>
                      <a:pt x="461" y="342"/>
                    </a:lnTo>
                    <a:lnTo>
                      <a:pt x="497" y="342"/>
                    </a:lnTo>
                    <a:lnTo>
                      <a:pt x="516" y="342"/>
                    </a:lnTo>
                    <a:lnTo>
                      <a:pt x="518" y="342"/>
                    </a:lnTo>
                    <a:lnTo>
                      <a:pt x="534" y="342"/>
                    </a:lnTo>
                    <a:lnTo>
                      <a:pt x="554" y="340"/>
                    </a:lnTo>
                    <a:lnTo>
                      <a:pt x="568" y="340"/>
                    </a:lnTo>
                    <a:lnTo>
                      <a:pt x="566" y="333"/>
                    </a:lnTo>
                    <a:lnTo>
                      <a:pt x="566" y="330"/>
                    </a:lnTo>
                    <a:lnTo>
                      <a:pt x="566" y="332"/>
                    </a:lnTo>
                    <a:lnTo>
                      <a:pt x="562" y="296"/>
                    </a:lnTo>
                    <a:lnTo>
                      <a:pt x="554" y="280"/>
                    </a:lnTo>
                    <a:lnTo>
                      <a:pt x="551" y="266"/>
                    </a:lnTo>
                    <a:lnTo>
                      <a:pt x="549" y="266"/>
                    </a:lnTo>
                    <a:lnTo>
                      <a:pt x="549" y="240"/>
                    </a:lnTo>
                    <a:lnTo>
                      <a:pt x="547" y="226"/>
                    </a:lnTo>
                    <a:lnTo>
                      <a:pt x="545" y="209"/>
                    </a:lnTo>
                    <a:lnTo>
                      <a:pt x="545" y="207"/>
                    </a:lnTo>
                    <a:lnTo>
                      <a:pt x="545" y="201"/>
                    </a:lnTo>
                    <a:lnTo>
                      <a:pt x="545" y="191"/>
                    </a:lnTo>
                    <a:lnTo>
                      <a:pt x="545" y="190"/>
                    </a:lnTo>
                    <a:lnTo>
                      <a:pt x="544" y="187"/>
                    </a:lnTo>
                    <a:lnTo>
                      <a:pt x="545" y="186"/>
                    </a:lnTo>
                    <a:lnTo>
                      <a:pt x="544" y="173"/>
                    </a:lnTo>
                    <a:lnTo>
                      <a:pt x="544" y="172"/>
                    </a:lnTo>
                    <a:lnTo>
                      <a:pt x="543" y="159"/>
                    </a:lnTo>
                    <a:lnTo>
                      <a:pt x="541" y="154"/>
                    </a:lnTo>
                    <a:lnTo>
                      <a:pt x="530" y="133"/>
                    </a:lnTo>
                    <a:lnTo>
                      <a:pt x="523" y="102"/>
                    </a:lnTo>
                    <a:lnTo>
                      <a:pt x="520" y="101"/>
                    </a:lnTo>
                    <a:lnTo>
                      <a:pt x="522" y="98"/>
                    </a:lnTo>
                    <a:lnTo>
                      <a:pt x="523" y="97"/>
                    </a:lnTo>
                    <a:lnTo>
                      <a:pt x="522" y="75"/>
                    </a:lnTo>
                    <a:lnTo>
                      <a:pt x="520" y="62"/>
                    </a:lnTo>
                    <a:lnTo>
                      <a:pt x="518" y="27"/>
                    </a:lnTo>
                    <a:lnTo>
                      <a:pt x="519" y="26"/>
                    </a:lnTo>
                    <a:lnTo>
                      <a:pt x="515" y="12"/>
                    </a:lnTo>
                    <a:lnTo>
                      <a:pt x="462" y="12"/>
                    </a:lnTo>
                    <a:lnTo>
                      <a:pt x="386" y="12"/>
                    </a:lnTo>
                    <a:lnTo>
                      <a:pt x="348" y="12"/>
                    </a:lnTo>
                    <a:lnTo>
                      <a:pt x="299" y="12"/>
                    </a:lnTo>
                    <a:lnTo>
                      <a:pt x="215" y="9"/>
                    </a:lnTo>
                    <a:lnTo>
                      <a:pt x="205" y="9"/>
                    </a:lnTo>
                    <a:lnTo>
                      <a:pt x="166" y="8"/>
                    </a:lnTo>
                    <a:lnTo>
                      <a:pt x="101" y="5"/>
                    </a:lnTo>
                    <a:lnTo>
                      <a:pt x="19" y="0"/>
                    </a:lnTo>
                    <a:lnTo>
                      <a:pt x="18" y="26"/>
                    </a:lnTo>
                    <a:lnTo>
                      <a:pt x="18" y="36"/>
                    </a:lnTo>
                    <a:lnTo>
                      <a:pt x="18" y="38"/>
                    </a:lnTo>
                    <a:lnTo>
                      <a:pt x="18" y="40"/>
                    </a:lnTo>
                    <a:lnTo>
                      <a:pt x="16" y="52"/>
                    </a:lnTo>
                    <a:lnTo>
                      <a:pt x="16" y="65"/>
                    </a:lnTo>
                    <a:lnTo>
                      <a:pt x="15" y="93"/>
                    </a:lnTo>
                    <a:lnTo>
                      <a:pt x="13" y="107"/>
                    </a:lnTo>
                    <a:lnTo>
                      <a:pt x="12" y="119"/>
                    </a:lnTo>
                    <a:lnTo>
                      <a:pt x="12" y="133"/>
                    </a:lnTo>
                    <a:lnTo>
                      <a:pt x="9" y="171"/>
                    </a:lnTo>
                    <a:lnTo>
                      <a:pt x="9" y="173"/>
                    </a:lnTo>
                    <a:lnTo>
                      <a:pt x="9" y="177"/>
                    </a:lnTo>
                    <a:lnTo>
                      <a:pt x="8" y="200"/>
                    </a:lnTo>
                    <a:lnTo>
                      <a:pt x="5" y="240"/>
                    </a:lnTo>
                    <a:lnTo>
                      <a:pt x="5" y="251"/>
                    </a:lnTo>
                    <a:lnTo>
                      <a:pt x="4" y="262"/>
                    </a:lnTo>
                    <a:lnTo>
                      <a:pt x="4" y="266"/>
                    </a:lnTo>
                    <a:lnTo>
                      <a:pt x="2" y="290"/>
                    </a:lnTo>
                    <a:lnTo>
                      <a:pt x="2" y="294"/>
                    </a:lnTo>
                    <a:lnTo>
                      <a:pt x="1" y="311"/>
                    </a:lnTo>
                    <a:lnTo>
                      <a:pt x="0" y="326"/>
                    </a:lnTo>
                    <a:lnTo>
                      <a:pt x="4" y="328"/>
                    </a:lnTo>
                    <a:lnTo>
                      <a:pt x="31" y="328"/>
                    </a:lnTo>
                    <a:lnTo>
                      <a:pt x="80" y="330"/>
                    </a:lnTo>
                    <a:lnTo>
                      <a:pt x="84" y="330"/>
                    </a:lnTo>
                    <a:lnTo>
                      <a:pt x="118" y="332"/>
                    </a:lnTo>
                    <a:lnTo>
                      <a:pt x="145" y="335"/>
                    </a:lnTo>
                    <a:lnTo>
                      <a:pt x="155" y="335"/>
                    </a:lnTo>
                  </a:path>
                </a:pathLst>
              </a:custGeom>
              <a:solidFill>
                <a:srgbClr val="E7E6E6">
                  <a:lumMod val="75000"/>
                </a:srgbClr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235" descr="25%"/>
              <p:cNvSpPr>
                <a:spLocks/>
              </p:cNvSpPr>
              <p:nvPr/>
            </p:nvSpPr>
            <p:spPr bwMode="auto">
              <a:xfrm>
                <a:off x="3782415" y="2627138"/>
                <a:ext cx="1122363" cy="508000"/>
              </a:xfrm>
              <a:custGeom>
                <a:avLst/>
                <a:gdLst>
                  <a:gd name="T0" fmla="*/ 2147483647 w 711"/>
                  <a:gd name="T1" fmla="*/ 2147483647 h 345"/>
                  <a:gd name="T2" fmla="*/ 2147483647 w 711"/>
                  <a:gd name="T3" fmla="*/ 2147483647 h 345"/>
                  <a:gd name="T4" fmla="*/ 2147483647 w 711"/>
                  <a:gd name="T5" fmla="*/ 2147483647 h 345"/>
                  <a:gd name="T6" fmla="*/ 2147483647 w 711"/>
                  <a:gd name="T7" fmla="*/ 2147483647 h 345"/>
                  <a:gd name="T8" fmla="*/ 2147483647 w 711"/>
                  <a:gd name="T9" fmla="*/ 2147483647 h 345"/>
                  <a:gd name="T10" fmla="*/ 2147483647 w 711"/>
                  <a:gd name="T11" fmla="*/ 2147483647 h 345"/>
                  <a:gd name="T12" fmla="*/ 2147483647 w 711"/>
                  <a:gd name="T13" fmla="*/ 2147483647 h 345"/>
                  <a:gd name="T14" fmla="*/ 2147483647 w 711"/>
                  <a:gd name="T15" fmla="*/ 2147483647 h 345"/>
                  <a:gd name="T16" fmla="*/ 2147483647 w 711"/>
                  <a:gd name="T17" fmla="*/ 2147483647 h 345"/>
                  <a:gd name="T18" fmla="*/ 2147483647 w 711"/>
                  <a:gd name="T19" fmla="*/ 2147483647 h 345"/>
                  <a:gd name="T20" fmla="*/ 2147483647 w 711"/>
                  <a:gd name="T21" fmla="*/ 2147483647 h 345"/>
                  <a:gd name="T22" fmla="*/ 0 w 711"/>
                  <a:gd name="T23" fmla="*/ 2147483647 h 345"/>
                  <a:gd name="T24" fmla="*/ 2147483647 w 711"/>
                  <a:gd name="T25" fmla="*/ 2147483647 h 345"/>
                  <a:gd name="T26" fmla="*/ 2147483647 w 711"/>
                  <a:gd name="T27" fmla="*/ 2147483647 h 345"/>
                  <a:gd name="T28" fmla="*/ 2147483647 w 711"/>
                  <a:gd name="T29" fmla="*/ 2147483647 h 345"/>
                  <a:gd name="T30" fmla="*/ 2147483647 w 711"/>
                  <a:gd name="T31" fmla="*/ 2147483647 h 345"/>
                  <a:gd name="T32" fmla="*/ 2147483647 w 711"/>
                  <a:gd name="T33" fmla="*/ 2147483647 h 345"/>
                  <a:gd name="T34" fmla="*/ 2147483647 w 711"/>
                  <a:gd name="T35" fmla="*/ 2147483647 h 345"/>
                  <a:gd name="T36" fmla="*/ 2147483647 w 711"/>
                  <a:gd name="T37" fmla="*/ 2147483647 h 345"/>
                  <a:gd name="T38" fmla="*/ 2147483647 w 711"/>
                  <a:gd name="T39" fmla="*/ 2147483647 h 345"/>
                  <a:gd name="T40" fmla="*/ 2147483647 w 711"/>
                  <a:gd name="T41" fmla="*/ 2147483647 h 345"/>
                  <a:gd name="T42" fmla="*/ 2147483647 w 711"/>
                  <a:gd name="T43" fmla="*/ 2147483647 h 345"/>
                  <a:gd name="T44" fmla="*/ 2147483647 w 711"/>
                  <a:gd name="T45" fmla="*/ 2147483647 h 345"/>
                  <a:gd name="T46" fmla="*/ 2147483647 w 711"/>
                  <a:gd name="T47" fmla="*/ 2147483647 h 345"/>
                  <a:gd name="T48" fmla="*/ 2147483647 w 711"/>
                  <a:gd name="T49" fmla="*/ 2147483647 h 345"/>
                  <a:gd name="T50" fmla="*/ 2147483647 w 711"/>
                  <a:gd name="T51" fmla="*/ 2147483647 h 345"/>
                  <a:gd name="T52" fmla="*/ 2147483647 w 711"/>
                  <a:gd name="T53" fmla="*/ 2147483647 h 345"/>
                  <a:gd name="T54" fmla="*/ 2147483647 w 711"/>
                  <a:gd name="T55" fmla="*/ 2147483647 h 345"/>
                  <a:gd name="T56" fmla="*/ 2147483647 w 711"/>
                  <a:gd name="T57" fmla="*/ 2147483647 h 345"/>
                  <a:gd name="T58" fmla="*/ 2147483647 w 711"/>
                  <a:gd name="T59" fmla="*/ 2147483647 h 345"/>
                  <a:gd name="T60" fmla="*/ 2147483647 w 711"/>
                  <a:gd name="T61" fmla="*/ 2147483647 h 345"/>
                  <a:gd name="T62" fmla="*/ 2147483647 w 711"/>
                  <a:gd name="T63" fmla="*/ 2147483647 h 345"/>
                  <a:gd name="T64" fmla="*/ 2147483647 w 711"/>
                  <a:gd name="T65" fmla="*/ 2147483647 h 345"/>
                  <a:gd name="T66" fmla="*/ 2147483647 w 711"/>
                  <a:gd name="T67" fmla="*/ 2147483647 h 345"/>
                  <a:gd name="T68" fmla="*/ 2147483647 w 711"/>
                  <a:gd name="T69" fmla="*/ 2147483647 h 345"/>
                  <a:gd name="T70" fmla="*/ 2147483647 w 711"/>
                  <a:gd name="T71" fmla="*/ 2147483647 h 345"/>
                  <a:gd name="T72" fmla="*/ 2147483647 w 711"/>
                  <a:gd name="T73" fmla="*/ 2147483647 h 345"/>
                  <a:gd name="T74" fmla="*/ 2147483647 w 711"/>
                  <a:gd name="T75" fmla="*/ 2147483647 h 345"/>
                  <a:gd name="T76" fmla="*/ 2147483647 w 711"/>
                  <a:gd name="T77" fmla="*/ 2147483647 h 345"/>
                  <a:gd name="T78" fmla="*/ 2147483647 w 711"/>
                  <a:gd name="T79" fmla="*/ 2147483647 h 345"/>
                  <a:gd name="T80" fmla="*/ 2147483647 w 711"/>
                  <a:gd name="T81" fmla="*/ 2147483647 h 345"/>
                  <a:gd name="T82" fmla="*/ 2147483647 w 711"/>
                  <a:gd name="T83" fmla="*/ 2147483647 h 345"/>
                  <a:gd name="T84" fmla="*/ 2147483647 w 711"/>
                  <a:gd name="T85" fmla="*/ 2147483647 h 345"/>
                  <a:gd name="T86" fmla="*/ 2147483647 w 711"/>
                  <a:gd name="T87" fmla="*/ 2147483647 h 345"/>
                  <a:gd name="T88" fmla="*/ 2147483647 w 711"/>
                  <a:gd name="T89" fmla="*/ 2147483647 h 345"/>
                  <a:gd name="T90" fmla="*/ 2147483647 w 711"/>
                  <a:gd name="T91" fmla="*/ 2147483647 h 345"/>
                  <a:gd name="T92" fmla="*/ 2147483647 w 711"/>
                  <a:gd name="T93" fmla="*/ 2147483647 h 345"/>
                  <a:gd name="T94" fmla="*/ 2147483647 w 711"/>
                  <a:gd name="T95" fmla="*/ 2147483647 h 345"/>
                  <a:gd name="T96" fmla="*/ 2147483647 w 711"/>
                  <a:gd name="T97" fmla="*/ 2147483647 h 345"/>
                  <a:gd name="T98" fmla="*/ 2147483647 w 711"/>
                  <a:gd name="T99" fmla="*/ 2147483647 h 345"/>
                  <a:gd name="T100" fmla="*/ 2147483647 w 711"/>
                  <a:gd name="T101" fmla="*/ 2147483647 h 345"/>
                  <a:gd name="T102" fmla="*/ 2147483647 w 711"/>
                  <a:gd name="T103" fmla="*/ 2147483647 h 345"/>
                  <a:gd name="T104" fmla="*/ 2147483647 w 711"/>
                  <a:gd name="T105" fmla="*/ 2147483647 h 345"/>
                  <a:gd name="T106" fmla="*/ 2147483647 w 711"/>
                  <a:gd name="T107" fmla="*/ 2147483647 h 345"/>
                  <a:gd name="T108" fmla="*/ 2147483647 w 711"/>
                  <a:gd name="T109" fmla="*/ 2147483647 h 34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711"/>
                  <a:gd name="T166" fmla="*/ 0 h 345"/>
                  <a:gd name="T167" fmla="*/ 711 w 711"/>
                  <a:gd name="T168" fmla="*/ 345 h 345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711" h="345">
                    <a:moveTo>
                      <a:pt x="430" y="344"/>
                    </a:moveTo>
                    <a:lnTo>
                      <a:pt x="427" y="344"/>
                    </a:lnTo>
                    <a:lnTo>
                      <a:pt x="417" y="344"/>
                    </a:lnTo>
                    <a:lnTo>
                      <a:pt x="401" y="344"/>
                    </a:lnTo>
                    <a:lnTo>
                      <a:pt x="397" y="342"/>
                    </a:lnTo>
                    <a:lnTo>
                      <a:pt x="393" y="342"/>
                    </a:lnTo>
                    <a:lnTo>
                      <a:pt x="381" y="342"/>
                    </a:lnTo>
                    <a:lnTo>
                      <a:pt x="376" y="342"/>
                    </a:lnTo>
                    <a:lnTo>
                      <a:pt x="355" y="342"/>
                    </a:lnTo>
                    <a:lnTo>
                      <a:pt x="340" y="342"/>
                    </a:lnTo>
                    <a:lnTo>
                      <a:pt x="315" y="342"/>
                    </a:lnTo>
                    <a:lnTo>
                      <a:pt x="311" y="342"/>
                    </a:lnTo>
                    <a:lnTo>
                      <a:pt x="310" y="342"/>
                    </a:lnTo>
                    <a:lnTo>
                      <a:pt x="294" y="341"/>
                    </a:lnTo>
                    <a:lnTo>
                      <a:pt x="279" y="341"/>
                    </a:lnTo>
                    <a:lnTo>
                      <a:pt x="265" y="341"/>
                    </a:lnTo>
                    <a:lnTo>
                      <a:pt x="262" y="341"/>
                    </a:lnTo>
                    <a:lnTo>
                      <a:pt x="253" y="339"/>
                    </a:lnTo>
                    <a:lnTo>
                      <a:pt x="232" y="339"/>
                    </a:lnTo>
                    <a:lnTo>
                      <a:pt x="217" y="339"/>
                    </a:lnTo>
                    <a:lnTo>
                      <a:pt x="213" y="339"/>
                    </a:lnTo>
                    <a:lnTo>
                      <a:pt x="210" y="339"/>
                    </a:lnTo>
                    <a:lnTo>
                      <a:pt x="157" y="337"/>
                    </a:lnTo>
                    <a:lnTo>
                      <a:pt x="159" y="299"/>
                    </a:lnTo>
                    <a:lnTo>
                      <a:pt x="159" y="289"/>
                    </a:lnTo>
                    <a:lnTo>
                      <a:pt x="159" y="282"/>
                    </a:lnTo>
                    <a:lnTo>
                      <a:pt x="160" y="268"/>
                    </a:lnTo>
                    <a:lnTo>
                      <a:pt x="160" y="261"/>
                    </a:lnTo>
                    <a:lnTo>
                      <a:pt x="160" y="254"/>
                    </a:lnTo>
                    <a:lnTo>
                      <a:pt x="161" y="227"/>
                    </a:lnTo>
                    <a:lnTo>
                      <a:pt x="116" y="225"/>
                    </a:lnTo>
                    <a:lnTo>
                      <a:pt x="113" y="225"/>
                    </a:lnTo>
                    <a:lnTo>
                      <a:pt x="53" y="222"/>
                    </a:lnTo>
                    <a:lnTo>
                      <a:pt x="38" y="220"/>
                    </a:lnTo>
                    <a:lnTo>
                      <a:pt x="34" y="220"/>
                    </a:lnTo>
                    <a:lnTo>
                      <a:pt x="0" y="219"/>
                    </a:lnTo>
                    <a:lnTo>
                      <a:pt x="1" y="205"/>
                    </a:lnTo>
                    <a:lnTo>
                      <a:pt x="1" y="185"/>
                    </a:lnTo>
                    <a:lnTo>
                      <a:pt x="2" y="176"/>
                    </a:lnTo>
                    <a:lnTo>
                      <a:pt x="4" y="165"/>
                    </a:lnTo>
                    <a:lnTo>
                      <a:pt x="4" y="158"/>
                    </a:lnTo>
                    <a:lnTo>
                      <a:pt x="4" y="151"/>
                    </a:lnTo>
                    <a:lnTo>
                      <a:pt x="4" y="142"/>
                    </a:lnTo>
                    <a:lnTo>
                      <a:pt x="4" y="137"/>
                    </a:lnTo>
                    <a:lnTo>
                      <a:pt x="5" y="123"/>
                    </a:lnTo>
                    <a:lnTo>
                      <a:pt x="6" y="109"/>
                    </a:lnTo>
                    <a:lnTo>
                      <a:pt x="6" y="96"/>
                    </a:lnTo>
                    <a:lnTo>
                      <a:pt x="8" y="82"/>
                    </a:lnTo>
                    <a:lnTo>
                      <a:pt x="11" y="44"/>
                    </a:lnTo>
                    <a:lnTo>
                      <a:pt x="11" y="1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56" y="2"/>
                    </a:lnTo>
                    <a:lnTo>
                      <a:pt x="76" y="2"/>
                    </a:lnTo>
                    <a:lnTo>
                      <a:pt x="78" y="4"/>
                    </a:lnTo>
                    <a:lnTo>
                      <a:pt x="95" y="5"/>
                    </a:lnTo>
                    <a:lnTo>
                      <a:pt x="105" y="5"/>
                    </a:lnTo>
                    <a:lnTo>
                      <a:pt x="107" y="5"/>
                    </a:lnTo>
                    <a:lnTo>
                      <a:pt x="112" y="5"/>
                    </a:lnTo>
                    <a:lnTo>
                      <a:pt x="137" y="6"/>
                    </a:lnTo>
                    <a:lnTo>
                      <a:pt x="155" y="8"/>
                    </a:lnTo>
                    <a:lnTo>
                      <a:pt x="167" y="8"/>
                    </a:lnTo>
                    <a:lnTo>
                      <a:pt x="193" y="9"/>
                    </a:lnTo>
                    <a:lnTo>
                      <a:pt x="199" y="9"/>
                    </a:lnTo>
                    <a:lnTo>
                      <a:pt x="235" y="11"/>
                    </a:lnTo>
                    <a:lnTo>
                      <a:pt x="265" y="12"/>
                    </a:lnTo>
                    <a:lnTo>
                      <a:pt x="292" y="12"/>
                    </a:lnTo>
                    <a:lnTo>
                      <a:pt x="315" y="12"/>
                    </a:lnTo>
                    <a:lnTo>
                      <a:pt x="368" y="13"/>
                    </a:lnTo>
                    <a:lnTo>
                      <a:pt x="390" y="13"/>
                    </a:lnTo>
                    <a:lnTo>
                      <a:pt x="449" y="15"/>
                    </a:lnTo>
                    <a:lnTo>
                      <a:pt x="459" y="25"/>
                    </a:lnTo>
                    <a:lnTo>
                      <a:pt x="465" y="27"/>
                    </a:lnTo>
                    <a:lnTo>
                      <a:pt x="469" y="29"/>
                    </a:lnTo>
                    <a:lnTo>
                      <a:pt x="477" y="32"/>
                    </a:lnTo>
                    <a:lnTo>
                      <a:pt x="489" y="40"/>
                    </a:lnTo>
                    <a:lnTo>
                      <a:pt x="499" y="29"/>
                    </a:lnTo>
                    <a:lnTo>
                      <a:pt x="517" y="32"/>
                    </a:lnTo>
                    <a:lnTo>
                      <a:pt x="520" y="32"/>
                    </a:lnTo>
                    <a:lnTo>
                      <a:pt x="528" y="29"/>
                    </a:lnTo>
                    <a:lnTo>
                      <a:pt x="530" y="30"/>
                    </a:lnTo>
                    <a:lnTo>
                      <a:pt x="549" y="29"/>
                    </a:lnTo>
                    <a:lnTo>
                      <a:pt x="556" y="36"/>
                    </a:lnTo>
                    <a:lnTo>
                      <a:pt x="559" y="39"/>
                    </a:lnTo>
                    <a:lnTo>
                      <a:pt x="567" y="40"/>
                    </a:lnTo>
                    <a:lnTo>
                      <a:pt x="584" y="46"/>
                    </a:lnTo>
                    <a:lnTo>
                      <a:pt x="592" y="55"/>
                    </a:lnTo>
                    <a:lnTo>
                      <a:pt x="597" y="65"/>
                    </a:lnTo>
                    <a:lnTo>
                      <a:pt x="606" y="68"/>
                    </a:lnTo>
                    <a:lnTo>
                      <a:pt x="613" y="69"/>
                    </a:lnTo>
                    <a:lnTo>
                      <a:pt x="620" y="92"/>
                    </a:lnTo>
                    <a:lnTo>
                      <a:pt x="622" y="96"/>
                    </a:lnTo>
                    <a:lnTo>
                      <a:pt x="620" y="99"/>
                    </a:lnTo>
                    <a:lnTo>
                      <a:pt x="625" y="109"/>
                    </a:lnTo>
                    <a:lnTo>
                      <a:pt x="626" y="117"/>
                    </a:lnTo>
                    <a:lnTo>
                      <a:pt x="629" y="123"/>
                    </a:lnTo>
                    <a:lnTo>
                      <a:pt x="635" y="123"/>
                    </a:lnTo>
                    <a:lnTo>
                      <a:pt x="638" y="137"/>
                    </a:lnTo>
                    <a:lnTo>
                      <a:pt x="639" y="138"/>
                    </a:lnTo>
                    <a:lnTo>
                      <a:pt x="642" y="151"/>
                    </a:lnTo>
                    <a:lnTo>
                      <a:pt x="639" y="158"/>
                    </a:lnTo>
                    <a:lnTo>
                      <a:pt x="640" y="163"/>
                    </a:lnTo>
                    <a:lnTo>
                      <a:pt x="650" y="173"/>
                    </a:lnTo>
                    <a:lnTo>
                      <a:pt x="650" y="177"/>
                    </a:lnTo>
                    <a:lnTo>
                      <a:pt x="649" y="177"/>
                    </a:lnTo>
                    <a:lnTo>
                      <a:pt x="650" y="180"/>
                    </a:lnTo>
                    <a:lnTo>
                      <a:pt x="656" y="190"/>
                    </a:lnTo>
                    <a:lnTo>
                      <a:pt x="660" y="201"/>
                    </a:lnTo>
                    <a:lnTo>
                      <a:pt x="657" y="204"/>
                    </a:lnTo>
                    <a:lnTo>
                      <a:pt x="657" y="211"/>
                    </a:lnTo>
                    <a:lnTo>
                      <a:pt x="660" y="211"/>
                    </a:lnTo>
                    <a:lnTo>
                      <a:pt x="661" y="213"/>
                    </a:lnTo>
                    <a:lnTo>
                      <a:pt x="660" y="215"/>
                    </a:lnTo>
                    <a:lnTo>
                      <a:pt x="661" y="218"/>
                    </a:lnTo>
                    <a:lnTo>
                      <a:pt x="660" y="225"/>
                    </a:lnTo>
                    <a:lnTo>
                      <a:pt x="660" y="226"/>
                    </a:lnTo>
                    <a:lnTo>
                      <a:pt x="661" y="232"/>
                    </a:lnTo>
                    <a:lnTo>
                      <a:pt x="665" y="243"/>
                    </a:lnTo>
                    <a:lnTo>
                      <a:pt x="667" y="243"/>
                    </a:lnTo>
                    <a:lnTo>
                      <a:pt x="665" y="246"/>
                    </a:lnTo>
                    <a:lnTo>
                      <a:pt x="665" y="255"/>
                    </a:lnTo>
                    <a:lnTo>
                      <a:pt x="661" y="260"/>
                    </a:lnTo>
                    <a:lnTo>
                      <a:pt x="672" y="275"/>
                    </a:lnTo>
                    <a:lnTo>
                      <a:pt x="671" y="278"/>
                    </a:lnTo>
                    <a:lnTo>
                      <a:pt x="669" y="278"/>
                    </a:lnTo>
                    <a:lnTo>
                      <a:pt x="672" y="285"/>
                    </a:lnTo>
                    <a:lnTo>
                      <a:pt x="675" y="285"/>
                    </a:lnTo>
                    <a:lnTo>
                      <a:pt x="678" y="281"/>
                    </a:lnTo>
                    <a:lnTo>
                      <a:pt x="683" y="307"/>
                    </a:lnTo>
                    <a:lnTo>
                      <a:pt x="689" y="313"/>
                    </a:lnTo>
                    <a:lnTo>
                      <a:pt x="693" y="313"/>
                    </a:lnTo>
                    <a:lnTo>
                      <a:pt x="704" y="338"/>
                    </a:lnTo>
                    <a:lnTo>
                      <a:pt x="710" y="341"/>
                    </a:lnTo>
                    <a:lnTo>
                      <a:pt x="707" y="341"/>
                    </a:lnTo>
                    <a:lnTo>
                      <a:pt x="669" y="342"/>
                    </a:lnTo>
                    <a:lnTo>
                      <a:pt x="662" y="342"/>
                    </a:lnTo>
                    <a:lnTo>
                      <a:pt x="653" y="342"/>
                    </a:lnTo>
                    <a:lnTo>
                      <a:pt x="651" y="342"/>
                    </a:lnTo>
                    <a:lnTo>
                      <a:pt x="643" y="342"/>
                    </a:lnTo>
                    <a:lnTo>
                      <a:pt x="633" y="342"/>
                    </a:lnTo>
                    <a:lnTo>
                      <a:pt x="632" y="342"/>
                    </a:lnTo>
                    <a:lnTo>
                      <a:pt x="622" y="342"/>
                    </a:lnTo>
                    <a:lnTo>
                      <a:pt x="615" y="342"/>
                    </a:lnTo>
                    <a:lnTo>
                      <a:pt x="613" y="342"/>
                    </a:lnTo>
                    <a:lnTo>
                      <a:pt x="592" y="342"/>
                    </a:lnTo>
                    <a:lnTo>
                      <a:pt x="586" y="342"/>
                    </a:lnTo>
                    <a:lnTo>
                      <a:pt x="581" y="344"/>
                    </a:lnTo>
                    <a:lnTo>
                      <a:pt x="578" y="344"/>
                    </a:lnTo>
                    <a:lnTo>
                      <a:pt x="560" y="344"/>
                    </a:lnTo>
                    <a:lnTo>
                      <a:pt x="550" y="344"/>
                    </a:lnTo>
                    <a:lnTo>
                      <a:pt x="541" y="344"/>
                    </a:lnTo>
                    <a:lnTo>
                      <a:pt x="520" y="344"/>
                    </a:lnTo>
                    <a:lnTo>
                      <a:pt x="503" y="344"/>
                    </a:lnTo>
                    <a:lnTo>
                      <a:pt x="499" y="344"/>
                    </a:lnTo>
                    <a:lnTo>
                      <a:pt x="494" y="344"/>
                    </a:lnTo>
                    <a:lnTo>
                      <a:pt x="489" y="344"/>
                    </a:lnTo>
                    <a:lnTo>
                      <a:pt x="478" y="344"/>
                    </a:lnTo>
                    <a:lnTo>
                      <a:pt x="466" y="344"/>
                    </a:lnTo>
                    <a:lnTo>
                      <a:pt x="458" y="344"/>
                    </a:lnTo>
                    <a:lnTo>
                      <a:pt x="448" y="344"/>
                    </a:lnTo>
                    <a:lnTo>
                      <a:pt x="437" y="344"/>
                    </a:lnTo>
                    <a:lnTo>
                      <a:pt x="430" y="344"/>
                    </a:lnTo>
                  </a:path>
                </a:pathLst>
              </a:custGeom>
              <a:solidFill>
                <a:srgbClr val="E7E6E6">
                  <a:lumMod val="75000"/>
                </a:srgbClr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238"/>
              <p:cNvSpPr>
                <a:spLocks/>
              </p:cNvSpPr>
              <p:nvPr/>
            </p:nvSpPr>
            <p:spPr bwMode="auto">
              <a:xfrm>
                <a:off x="5011140" y="3655838"/>
                <a:ext cx="685800" cy="590550"/>
              </a:xfrm>
              <a:custGeom>
                <a:avLst/>
                <a:gdLst>
                  <a:gd name="T0" fmla="*/ 2147483647 w 434"/>
                  <a:gd name="T1" fmla="*/ 2147483647 h 401"/>
                  <a:gd name="T2" fmla="*/ 2147483647 w 434"/>
                  <a:gd name="T3" fmla="*/ 2147483647 h 401"/>
                  <a:gd name="T4" fmla="*/ 2147483647 w 434"/>
                  <a:gd name="T5" fmla="*/ 2147483647 h 401"/>
                  <a:gd name="T6" fmla="*/ 2147483647 w 434"/>
                  <a:gd name="T7" fmla="*/ 2147483647 h 401"/>
                  <a:gd name="T8" fmla="*/ 2147483647 w 434"/>
                  <a:gd name="T9" fmla="*/ 2147483647 h 401"/>
                  <a:gd name="T10" fmla="*/ 2147483647 w 434"/>
                  <a:gd name="T11" fmla="*/ 2147483647 h 401"/>
                  <a:gd name="T12" fmla="*/ 2147483647 w 434"/>
                  <a:gd name="T13" fmla="*/ 2147483647 h 401"/>
                  <a:gd name="T14" fmla="*/ 2147483647 w 434"/>
                  <a:gd name="T15" fmla="*/ 2147483647 h 401"/>
                  <a:gd name="T16" fmla="*/ 2147483647 w 434"/>
                  <a:gd name="T17" fmla="*/ 2147483647 h 401"/>
                  <a:gd name="T18" fmla="*/ 2147483647 w 434"/>
                  <a:gd name="T19" fmla="*/ 2147483647 h 401"/>
                  <a:gd name="T20" fmla="*/ 2147483647 w 434"/>
                  <a:gd name="T21" fmla="*/ 2147483647 h 401"/>
                  <a:gd name="T22" fmla="*/ 2147483647 w 434"/>
                  <a:gd name="T23" fmla="*/ 2147483647 h 401"/>
                  <a:gd name="T24" fmla="*/ 2147483647 w 434"/>
                  <a:gd name="T25" fmla="*/ 2147483647 h 401"/>
                  <a:gd name="T26" fmla="*/ 2147483647 w 434"/>
                  <a:gd name="T27" fmla="*/ 2147483647 h 401"/>
                  <a:gd name="T28" fmla="*/ 2147483647 w 434"/>
                  <a:gd name="T29" fmla="*/ 2147483647 h 401"/>
                  <a:gd name="T30" fmla="*/ 2147483647 w 434"/>
                  <a:gd name="T31" fmla="*/ 2147483647 h 401"/>
                  <a:gd name="T32" fmla="*/ 2147483647 w 434"/>
                  <a:gd name="T33" fmla="*/ 2147483647 h 401"/>
                  <a:gd name="T34" fmla="*/ 2147483647 w 434"/>
                  <a:gd name="T35" fmla="*/ 2147483647 h 401"/>
                  <a:gd name="T36" fmla="*/ 2147483647 w 434"/>
                  <a:gd name="T37" fmla="*/ 2147483647 h 401"/>
                  <a:gd name="T38" fmla="*/ 2147483647 w 434"/>
                  <a:gd name="T39" fmla="*/ 2147483647 h 401"/>
                  <a:gd name="T40" fmla="*/ 2147483647 w 434"/>
                  <a:gd name="T41" fmla="*/ 2147483647 h 401"/>
                  <a:gd name="T42" fmla="*/ 2147483647 w 434"/>
                  <a:gd name="T43" fmla="*/ 2147483647 h 401"/>
                  <a:gd name="T44" fmla="*/ 2147483647 w 434"/>
                  <a:gd name="T45" fmla="*/ 2147483647 h 401"/>
                  <a:gd name="T46" fmla="*/ 2147483647 w 434"/>
                  <a:gd name="T47" fmla="*/ 2147483647 h 401"/>
                  <a:gd name="T48" fmla="*/ 2147483647 w 434"/>
                  <a:gd name="T49" fmla="*/ 2147483647 h 401"/>
                  <a:gd name="T50" fmla="*/ 2147483647 w 434"/>
                  <a:gd name="T51" fmla="*/ 2147483647 h 401"/>
                  <a:gd name="T52" fmla="*/ 2147483647 w 434"/>
                  <a:gd name="T53" fmla="*/ 2147483647 h 401"/>
                  <a:gd name="T54" fmla="*/ 2147483647 w 434"/>
                  <a:gd name="T55" fmla="*/ 2147483647 h 401"/>
                  <a:gd name="T56" fmla="*/ 2147483647 w 434"/>
                  <a:gd name="T57" fmla="*/ 2147483647 h 401"/>
                  <a:gd name="T58" fmla="*/ 2147483647 w 434"/>
                  <a:gd name="T59" fmla="*/ 2147483647 h 401"/>
                  <a:gd name="T60" fmla="*/ 2147483647 w 434"/>
                  <a:gd name="T61" fmla="*/ 2147483647 h 401"/>
                  <a:gd name="T62" fmla="*/ 2147483647 w 434"/>
                  <a:gd name="T63" fmla="*/ 2147483647 h 401"/>
                  <a:gd name="T64" fmla="*/ 2147483647 w 434"/>
                  <a:gd name="T65" fmla="*/ 2147483647 h 401"/>
                  <a:gd name="T66" fmla="*/ 2147483647 w 434"/>
                  <a:gd name="T67" fmla="*/ 2147483647 h 401"/>
                  <a:gd name="T68" fmla="*/ 2147483647 w 434"/>
                  <a:gd name="T69" fmla="*/ 2147483647 h 401"/>
                  <a:gd name="T70" fmla="*/ 2147483647 w 434"/>
                  <a:gd name="T71" fmla="*/ 2147483647 h 401"/>
                  <a:gd name="T72" fmla="*/ 2147483647 w 434"/>
                  <a:gd name="T73" fmla="*/ 2147483647 h 401"/>
                  <a:gd name="T74" fmla="*/ 2147483647 w 434"/>
                  <a:gd name="T75" fmla="*/ 2147483647 h 401"/>
                  <a:gd name="T76" fmla="*/ 2147483647 w 434"/>
                  <a:gd name="T77" fmla="*/ 2147483647 h 401"/>
                  <a:gd name="T78" fmla="*/ 2147483647 w 434"/>
                  <a:gd name="T79" fmla="*/ 2147483647 h 401"/>
                  <a:gd name="T80" fmla="*/ 2147483647 w 434"/>
                  <a:gd name="T81" fmla="*/ 2147483647 h 401"/>
                  <a:gd name="T82" fmla="*/ 2147483647 w 434"/>
                  <a:gd name="T83" fmla="*/ 2147483647 h 401"/>
                  <a:gd name="T84" fmla="*/ 2147483647 w 434"/>
                  <a:gd name="T85" fmla="*/ 2147483647 h 401"/>
                  <a:gd name="T86" fmla="*/ 2147483647 w 434"/>
                  <a:gd name="T87" fmla="*/ 2147483647 h 401"/>
                  <a:gd name="T88" fmla="*/ 2147483647 w 434"/>
                  <a:gd name="T89" fmla="*/ 2147483647 h 401"/>
                  <a:gd name="T90" fmla="*/ 2147483647 w 434"/>
                  <a:gd name="T91" fmla="*/ 2147483647 h 401"/>
                  <a:gd name="T92" fmla="*/ 2147483647 w 434"/>
                  <a:gd name="T93" fmla="*/ 2147483647 h 401"/>
                  <a:gd name="T94" fmla="*/ 2147483647 w 434"/>
                  <a:gd name="T95" fmla="*/ 2147483647 h 401"/>
                  <a:gd name="T96" fmla="*/ 2147483647 w 434"/>
                  <a:gd name="T97" fmla="*/ 2147483647 h 401"/>
                  <a:gd name="T98" fmla="*/ 2147483647 w 434"/>
                  <a:gd name="T99" fmla="*/ 2147483647 h 401"/>
                  <a:gd name="T100" fmla="*/ 2147483647 w 434"/>
                  <a:gd name="T101" fmla="*/ 2147483647 h 401"/>
                  <a:gd name="T102" fmla="*/ 2147483647 w 434"/>
                  <a:gd name="T103" fmla="*/ 2147483647 h 401"/>
                  <a:gd name="T104" fmla="*/ 2147483647 w 434"/>
                  <a:gd name="T105" fmla="*/ 2147483647 h 401"/>
                  <a:gd name="T106" fmla="*/ 2147483647 w 434"/>
                  <a:gd name="T107" fmla="*/ 2147483647 h 401"/>
                  <a:gd name="T108" fmla="*/ 2147483647 w 434"/>
                  <a:gd name="T109" fmla="*/ 2147483647 h 401"/>
                  <a:gd name="T110" fmla="*/ 2147483647 w 434"/>
                  <a:gd name="T111" fmla="*/ 2147483647 h 401"/>
                  <a:gd name="T112" fmla="*/ 2147483647 w 434"/>
                  <a:gd name="T113" fmla="*/ 2147483647 h 401"/>
                  <a:gd name="T114" fmla="*/ 2147483647 w 434"/>
                  <a:gd name="T115" fmla="*/ 2147483647 h 401"/>
                  <a:gd name="T116" fmla="*/ 2147483647 w 434"/>
                  <a:gd name="T117" fmla="*/ 2147483647 h 401"/>
                  <a:gd name="T118" fmla="*/ 2147483647 w 434"/>
                  <a:gd name="T119" fmla="*/ 2147483647 h 40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434"/>
                  <a:gd name="T181" fmla="*/ 0 h 401"/>
                  <a:gd name="T182" fmla="*/ 434 w 434"/>
                  <a:gd name="T183" fmla="*/ 401 h 40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434" h="401">
                    <a:moveTo>
                      <a:pt x="13" y="102"/>
                    </a:moveTo>
                    <a:lnTo>
                      <a:pt x="15" y="108"/>
                    </a:lnTo>
                    <a:lnTo>
                      <a:pt x="15" y="111"/>
                    </a:lnTo>
                    <a:lnTo>
                      <a:pt x="15" y="115"/>
                    </a:lnTo>
                    <a:lnTo>
                      <a:pt x="18" y="129"/>
                    </a:lnTo>
                    <a:lnTo>
                      <a:pt x="18" y="130"/>
                    </a:lnTo>
                    <a:lnTo>
                      <a:pt x="19" y="141"/>
                    </a:lnTo>
                    <a:lnTo>
                      <a:pt x="20" y="141"/>
                    </a:lnTo>
                    <a:lnTo>
                      <a:pt x="19" y="141"/>
                    </a:lnTo>
                    <a:lnTo>
                      <a:pt x="19" y="143"/>
                    </a:lnTo>
                    <a:lnTo>
                      <a:pt x="19" y="144"/>
                    </a:lnTo>
                    <a:lnTo>
                      <a:pt x="20" y="158"/>
                    </a:lnTo>
                    <a:lnTo>
                      <a:pt x="20" y="193"/>
                    </a:lnTo>
                    <a:lnTo>
                      <a:pt x="20" y="198"/>
                    </a:lnTo>
                    <a:lnTo>
                      <a:pt x="20" y="215"/>
                    </a:lnTo>
                    <a:lnTo>
                      <a:pt x="20" y="219"/>
                    </a:lnTo>
                    <a:lnTo>
                      <a:pt x="20" y="225"/>
                    </a:lnTo>
                    <a:lnTo>
                      <a:pt x="20" y="238"/>
                    </a:lnTo>
                    <a:lnTo>
                      <a:pt x="22" y="244"/>
                    </a:lnTo>
                    <a:lnTo>
                      <a:pt x="22" y="268"/>
                    </a:lnTo>
                    <a:lnTo>
                      <a:pt x="22" y="275"/>
                    </a:lnTo>
                    <a:lnTo>
                      <a:pt x="22" y="281"/>
                    </a:lnTo>
                    <a:lnTo>
                      <a:pt x="22" y="298"/>
                    </a:lnTo>
                    <a:lnTo>
                      <a:pt x="22" y="301"/>
                    </a:lnTo>
                    <a:lnTo>
                      <a:pt x="22" y="304"/>
                    </a:lnTo>
                    <a:lnTo>
                      <a:pt x="22" y="306"/>
                    </a:lnTo>
                    <a:lnTo>
                      <a:pt x="22" y="334"/>
                    </a:lnTo>
                    <a:lnTo>
                      <a:pt x="31" y="344"/>
                    </a:lnTo>
                    <a:lnTo>
                      <a:pt x="43" y="338"/>
                    </a:lnTo>
                    <a:lnTo>
                      <a:pt x="62" y="343"/>
                    </a:lnTo>
                    <a:lnTo>
                      <a:pt x="62" y="345"/>
                    </a:lnTo>
                    <a:lnTo>
                      <a:pt x="62" y="362"/>
                    </a:lnTo>
                    <a:lnTo>
                      <a:pt x="62" y="373"/>
                    </a:lnTo>
                    <a:lnTo>
                      <a:pt x="63" y="375"/>
                    </a:lnTo>
                    <a:lnTo>
                      <a:pt x="63" y="388"/>
                    </a:lnTo>
                    <a:lnTo>
                      <a:pt x="65" y="400"/>
                    </a:lnTo>
                    <a:lnTo>
                      <a:pt x="68" y="400"/>
                    </a:lnTo>
                    <a:lnTo>
                      <a:pt x="74" y="400"/>
                    </a:lnTo>
                    <a:lnTo>
                      <a:pt x="86" y="400"/>
                    </a:lnTo>
                    <a:lnTo>
                      <a:pt x="97" y="400"/>
                    </a:lnTo>
                    <a:lnTo>
                      <a:pt x="98" y="400"/>
                    </a:lnTo>
                    <a:lnTo>
                      <a:pt x="111" y="398"/>
                    </a:lnTo>
                    <a:lnTo>
                      <a:pt x="112" y="398"/>
                    </a:lnTo>
                    <a:lnTo>
                      <a:pt x="113" y="398"/>
                    </a:lnTo>
                    <a:lnTo>
                      <a:pt x="127" y="398"/>
                    </a:lnTo>
                    <a:lnTo>
                      <a:pt x="134" y="398"/>
                    </a:lnTo>
                    <a:lnTo>
                      <a:pt x="137" y="398"/>
                    </a:lnTo>
                    <a:lnTo>
                      <a:pt x="138" y="398"/>
                    </a:lnTo>
                    <a:lnTo>
                      <a:pt x="141" y="398"/>
                    </a:lnTo>
                    <a:lnTo>
                      <a:pt x="158" y="397"/>
                    </a:lnTo>
                    <a:lnTo>
                      <a:pt x="174" y="395"/>
                    </a:lnTo>
                    <a:lnTo>
                      <a:pt x="181" y="395"/>
                    </a:lnTo>
                    <a:lnTo>
                      <a:pt x="202" y="395"/>
                    </a:lnTo>
                    <a:lnTo>
                      <a:pt x="231" y="393"/>
                    </a:lnTo>
                    <a:lnTo>
                      <a:pt x="241" y="393"/>
                    </a:lnTo>
                    <a:lnTo>
                      <a:pt x="284" y="390"/>
                    </a:lnTo>
                    <a:lnTo>
                      <a:pt x="285" y="390"/>
                    </a:lnTo>
                    <a:lnTo>
                      <a:pt x="296" y="390"/>
                    </a:lnTo>
                    <a:lnTo>
                      <a:pt x="298" y="390"/>
                    </a:lnTo>
                    <a:lnTo>
                      <a:pt x="301" y="390"/>
                    </a:lnTo>
                    <a:lnTo>
                      <a:pt x="313" y="388"/>
                    </a:lnTo>
                    <a:lnTo>
                      <a:pt x="317" y="388"/>
                    </a:lnTo>
                    <a:lnTo>
                      <a:pt x="319" y="388"/>
                    </a:lnTo>
                    <a:lnTo>
                      <a:pt x="323" y="388"/>
                    </a:lnTo>
                    <a:lnTo>
                      <a:pt x="323" y="345"/>
                    </a:lnTo>
                    <a:lnTo>
                      <a:pt x="319" y="347"/>
                    </a:lnTo>
                    <a:lnTo>
                      <a:pt x="323" y="337"/>
                    </a:lnTo>
                    <a:lnTo>
                      <a:pt x="313" y="341"/>
                    </a:lnTo>
                    <a:lnTo>
                      <a:pt x="316" y="333"/>
                    </a:lnTo>
                    <a:lnTo>
                      <a:pt x="313" y="331"/>
                    </a:lnTo>
                    <a:lnTo>
                      <a:pt x="312" y="327"/>
                    </a:lnTo>
                    <a:lnTo>
                      <a:pt x="320" y="311"/>
                    </a:lnTo>
                    <a:lnTo>
                      <a:pt x="320" y="302"/>
                    </a:lnTo>
                    <a:lnTo>
                      <a:pt x="331" y="304"/>
                    </a:lnTo>
                    <a:lnTo>
                      <a:pt x="323" y="281"/>
                    </a:lnTo>
                    <a:lnTo>
                      <a:pt x="330" y="276"/>
                    </a:lnTo>
                    <a:lnTo>
                      <a:pt x="333" y="265"/>
                    </a:lnTo>
                    <a:lnTo>
                      <a:pt x="341" y="251"/>
                    </a:lnTo>
                    <a:lnTo>
                      <a:pt x="349" y="245"/>
                    </a:lnTo>
                    <a:lnTo>
                      <a:pt x="346" y="238"/>
                    </a:lnTo>
                    <a:lnTo>
                      <a:pt x="355" y="236"/>
                    </a:lnTo>
                    <a:lnTo>
                      <a:pt x="353" y="241"/>
                    </a:lnTo>
                    <a:lnTo>
                      <a:pt x="356" y="243"/>
                    </a:lnTo>
                    <a:lnTo>
                      <a:pt x="363" y="219"/>
                    </a:lnTo>
                    <a:lnTo>
                      <a:pt x="360" y="205"/>
                    </a:lnTo>
                    <a:lnTo>
                      <a:pt x="364" y="204"/>
                    </a:lnTo>
                    <a:lnTo>
                      <a:pt x="366" y="208"/>
                    </a:lnTo>
                    <a:lnTo>
                      <a:pt x="371" y="201"/>
                    </a:lnTo>
                    <a:lnTo>
                      <a:pt x="362" y="195"/>
                    </a:lnTo>
                    <a:lnTo>
                      <a:pt x="364" y="194"/>
                    </a:lnTo>
                    <a:lnTo>
                      <a:pt x="367" y="195"/>
                    </a:lnTo>
                    <a:lnTo>
                      <a:pt x="371" y="194"/>
                    </a:lnTo>
                    <a:lnTo>
                      <a:pt x="370" y="191"/>
                    </a:lnTo>
                    <a:lnTo>
                      <a:pt x="374" y="184"/>
                    </a:lnTo>
                    <a:lnTo>
                      <a:pt x="376" y="184"/>
                    </a:lnTo>
                    <a:lnTo>
                      <a:pt x="377" y="181"/>
                    </a:lnTo>
                    <a:lnTo>
                      <a:pt x="384" y="180"/>
                    </a:lnTo>
                    <a:lnTo>
                      <a:pt x="388" y="175"/>
                    </a:lnTo>
                    <a:lnTo>
                      <a:pt x="388" y="170"/>
                    </a:lnTo>
                    <a:lnTo>
                      <a:pt x="383" y="165"/>
                    </a:lnTo>
                    <a:lnTo>
                      <a:pt x="395" y="150"/>
                    </a:lnTo>
                    <a:lnTo>
                      <a:pt x="401" y="150"/>
                    </a:lnTo>
                    <a:lnTo>
                      <a:pt x="398" y="125"/>
                    </a:lnTo>
                    <a:lnTo>
                      <a:pt x="395" y="118"/>
                    </a:lnTo>
                    <a:lnTo>
                      <a:pt x="394" y="122"/>
                    </a:lnTo>
                    <a:lnTo>
                      <a:pt x="391" y="122"/>
                    </a:lnTo>
                    <a:lnTo>
                      <a:pt x="394" y="116"/>
                    </a:lnTo>
                    <a:lnTo>
                      <a:pt x="401" y="108"/>
                    </a:lnTo>
                    <a:lnTo>
                      <a:pt x="403" y="101"/>
                    </a:lnTo>
                    <a:lnTo>
                      <a:pt x="413" y="104"/>
                    </a:lnTo>
                    <a:lnTo>
                      <a:pt x="413" y="80"/>
                    </a:lnTo>
                    <a:lnTo>
                      <a:pt x="423" y="62"/>
                    </a:lnTo>
                    <a:lnTo>
                      <a:pt x="433" y="61"/>
                    </a:lnTo>
                    <a:lnTo>
                      <a:pt x="423" y="51"/>
                    </a:lnTo>
                    <a:lnTo>
                      <a:pt x="409" y="54"/>
                    </a:lnTo>
                    <a:lnTo>
                      <a:pt x="403" y="54"/>
                    </a:lnTo>
                    <a:lnTo>
                      <a:pt x="387" y="55"/>
                    </a:lnTo>
                    <a:lnTo>
                      <a:pt x="380" y="56"/>
                    </a:lnTo>
                    <a:lnTo>
                      <a:pt x="376" y="56"/>
                    </a:lnTo>
                    <a:lnTo>
                      <a:pt x="367" y="56"/>
                    </a:lnTo>
                    <a:lnTo>
                      <a:pt x="374" y="43"/>
                    </a:lnTo>
                    <a:lnTo>
                      <a:pt x="377" y="41"/>
                    </a:lnTo>
                    <a:lnTo>
                      <a:pt x="383" y="33"/>
                    </a:lnTo>
                    <a:lnTo>
                      <a:pt x="387" y="27"/>
                    </a:lnTo>
                    <a:lnTo>
                      <a:pt x="383" y="0"/>
                    </a:lnTo>
                    <a:lnTo>
                      <a:pt x="377" y="1"/>
                    </a:lnTo>
                    <a:lnTo>
                      <a:pt x="374" y="1"/>
                    </a:lnTo>
                    <a:lnTo>
                      <a:pt x="370" y="1"/>
                    </a:lnTo>
                    <a:lnTo>
                      <a:pt x="346" y="2"/>
                    </a:lnTo>
                    <a:lnTo>
                      <a:pt x="335" y="4"/>
                    </a:lnTo>
                    <a:lnTo>
                      <a:pt x="334" y="4"/>
                    </a:lnTo>
                    <a:lnTo>
                      <a:pt x="330" y="4"/>
                    </a:lnTo>
                    <a:lnTo>
                      <a:pt x="321" y="5"/>
                    </a:lnTo>
                    <a:lnTo>
                      <a:pt x="310" y="5"/>
                    </a:lnTo>
                    <a:lnTo>
                      <a:pt x="299" y="6"/>
                    </a:lnTo>
                    <a:lnTo>
                      <a:pt x="294" y="6"/>
                    </a:lnTo>
                    <a:lnTo>
                      <a:pt x="291" y="6"/>
                    </a:lnTo>
                    <a:lnTo>
                      <a:pt x="276" y="8"/>
                    </a:lnTo>
                    <a:lnTo>
                      <a:pt x="274" y="8"/>
                    </a:lnTo>
                    <a:lnTo>
                      <a:pt x="272" y="8"/>
                    </a:lnTo>
                    <a:lnTo>
                      <a:pt x="267" y="9"/>
                    </a:lnTo>
                    <a:lnTo>
                      <a:pt x="263" y="9"/>
                    </a:lnTo>
                    <a:lnTo>
                      <a:pt x="253" y="9"/>
                    </a:lnTo>
                    <a:lnTo>
                      <a:pt x="247" y="9"/>
                    </a:lnTo>
                    <a:lnTo>
                      <a:pt x="224" y="11"/>
                    </a:lnTo>
                    <a:lnTo>
                      <a:pt x="215" y="11"/>
                    </a:lnTo>
                    <a:lnTo>
                      <a:pt x="213" y="11"/>
                    </a:lnTo>
                    <a:lnTo>
                      <a:pt x="212" y="11"/>
                    </a:lnTo>
                    <a:lnTo>
                      <a:pt x="192" y="13"/>
                    </a:lnTo>
                    <a:lnTo>
                      <a:pt x="187" y="13"/>
                    </a:lnTo>
                    <a:lnTo>
                      <a:pt x="179" y="13"/>
                    </a:lnTo>
                    <a:lnTo>
                      <a:pt x="162" y="15"/>
                    </a:lnTo>
                    <a:lnTo>
                      <a:pt x="160" y="15"/>
                    </a:lnTo>
                    <a:lnTo>
                      <a:pt x="158" y="15"/>
                    </a:lnTo>
                    <a:lnTo>
                      <a:pt x="151" y="15"/>
                    </a:lnTo>
                    <a:lnTo>
                      <a:pt x="134" y="16"/>
                    </a:lnTo>
                    <a:lnTo>
                      <a:pt x="126" y="16"/>
                    </a:lnTo>
                    <a:lnTo>
                      <a:pt x="113" y="16"/>
                    </a:lnTo>
                    <a:lnTo>
                      <a:pt x="112" y="16"/>
                    </a:lnTo>
                    <a:lnTo>
                      <a:pt x="106" y="18"/>
                    </a:lnTo>
                    <a:lnTo>
                      <a:pt x="101" y="18"/>
                    </a:lnTo>
                    <a:lnTo>
                      <a:pt x="88" y="18"/>
                    </a:lnTo>
                    <a:lnTo>
                      <a:pt x="79" y="18"/>
                    </a:lnTo>
                    <a:lnTo>
                      <a:pt x="70" y="18"/>
                    </a:lnTo>
                    <a:lnTo>
                      <a:pt x="65" y="19"/>
                    </a:lnTo>
                    <a:lnTo>
                      <a:pt x="59" y="19"/>
                    </a:lnTo>
                    <a:lnTo>
                      <a:pt x="52" y="19"/>
                    </a:lnTo>
                    <a:lnTo>
                      <a:pt x="45" y="20"/>
                    </a:lnTo>
                    <a:lnTo>
                      <a:pt x="20" y="20"/>
                    </a:lnTo>
                    <a:lnTo>
                      <a:pt x="9" y="20"/>
                    </a:lnTo>
                    <a:lnTo>
                      <a:pt x="0" y="20"/>
                    </a:lnTo>
                    <a:lnTo>
                      <a:pt x="2" y="34"/>
                    </a:lnTo>
                    <a:lnTo>
                      <a:pt x="2" y="41"/>
                    </a:lnTo>
                    <a:lnTo>
                      <a:pt x="5" y="58"/>
                    </a:lnTo>
                    <a:lnTo>
                      <a:pt x="6" y="62"/>
                    </a:lnTo>
                    <a:lnTo>
                      <a:pt x="8" y="65"/>
                    </a:lnTo>
                    <a:lnTo>
                      <a:pt x="11" y="90"/>
                    </a:lnTo>
                    <a:lnTo>
                      <a:pt x="12" y="97"/>
                    </a:lnTo>
                    <a:lnTo>
                      <a:pt x="13" y="102"/>
                    </a:lnTo>
                  </a:path>
                </a:pathLst>
              </a:custGeom>
              <a:solidFill>
                <a:srgbClr val="67BD62"/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prstClr val="white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239"/>
              <p:cNvSpPr>
                <a:spLocks/>
              </p:cNvSpPr>
              <p:nvPr/>
            </p:nvSpPr>
            <p:spPr bwMode="auto">
              <a:xfrm>
                <a:off x="3874490" y="3605037"/>
                <a:ext cx="1178984" cy="571158"/>
              </a:xfrm>
              <a:custGeom>
                <a:avLst/>
                <a:gdLst>
                  <a:gd name="T0" fmla="*/ 2147483647 w 744"/>
                  <a:gd name="T1" fmla="*/ 2147483647 h 379"/>
                  <a:gd name="T2" fmla="*/ 2147483647 w 744"/>
                  <a:gd name="T3" fmla="*/ 2147483647 h 379"/>
                  <a:gd name="T4" fmla="*/ 2147483647 w 744"/>
                  <a:gd name="T5" fmla="*/ 2147483647 h 379"/>
                  <a:gd name="T6" fmla="*/ 2147483647 w 744"/>
                  <a:gd name="T7" fmla="*/ 2147483647 h 379"/>
                  <a:gd name="T8" fmla="*/ 2147483647 w 744"/>
                  <a:gd name="T9" fmla="*/ 2147483647 h 379"/>
                  <a:gd name="T10" fmla="*/ 2147483647 w 744"/>
                  <a:gd name="T11" fmla="*/ 2147483647 h 379"/>
                  <a:gd name="T12" fmla="*/ 2147483647 w 744"/>
                  <a:gd name="T13" fmla="*/ 2147483647 h 379"/>
                  <a:gd name="T14" fmla="*/ 2147483647 w 744"/>
                  <a:gd name="T15" fmla="*/ 2147483647 h 379"/>
                  <a:gd name="T16" fmla="*/ 2147483647 w 744"/>
                  <a:gd name="T17" fmla="*/ 2147483647 h 379"/>
                  <a:gd name="T18" fmla="*/ 2147483647 w 744"/>
                  <a:gd name="T19" fmla="*/ 2147483647 h 379"/>
                  <a:gd name="T20" fmla="*/ 2147483647 w 744"/>
                  <a:gd name="T21" fmla="*/ 2147483647 h 379"/>
                  <a:gd name="T22" fmla="*/ 2147483647 w 744"/>
                  <a:gd name="T23" fmla="*/ 2147483647 h 379"/>
                  <a:gd name="T24" fmla="*/ 2147483647 w 744"/>
                  <a:gd name="T25" fmla="*/ 2147483647 h 379"/>
                  <a:gd name="T26" fmla="*/ 2147483647 w 744"/>
                  <a:gd name="T27" fmla="*/ 2147483647 h 379"/>
                  <a:gd name="T28" fmla="*/ 2147483647 w 744"/>
                  <a:gd name="T29" fmla="*/ 2147483647 h 379"/>
                  <a:gd name="T30" fmla="*/ 2147483647 w 744"/>
                  <a:gd name="T31" fmla="*/ 2147483647 h 379"/>
                  <a:gd name="T32" fmla="*/ 2147483647 w 744"/>
                  <a:gd name="T33" fmla="*/ 2147483647 h 379"/>
                  <a:gd name="T34" fmla="*/ 2147483647 w 744"/>
                  <a:gd name="T35" fmla="*/ 2147483647 h 379"/>
                  <a:gd name="T36" fmla="*/ 2147483647 w 744"/>
                  <a:gd name="T37" fmla="*/ 2147483647 h 379"/>
                  <a:gd name="T38" fmla="*/ 0 w 744"/>
                  <a:gd name="T39" fmla="*/ 2147483647 h 379"/>
                  <a:gd name="T40" fmla="*/ 2147483647 w 744"/>
                  <a:gd name="T41" fmla="*/ 2147483647 h 379"/>
                  <a:gd name="T42" fmla="*/ 2147483647 w 744"/>
                  <a:gd name="T43" fmla="*/ 2147483647 h 379"/>
                  <a:gd name="T44" fmla="*/ 2147483647 w 744"/>
                  <a:gd name="T45" fmla="*/ 2147483647 h 379"/>
                  <a:gd name="T46" fmla="*/ 2147483647 w 744"/>
                  <a:gd name="T47" fmla="*/ 2147483647 h 379"/>
                  <a:gd name="T48" fmla="*/ 2147483647 w 744"/>
                  <a:gd name="T49" fmla="*/ 2147483647 h 379"/>
                  <a:gd name="T50" fmla="*/ 2147483647 w 744"/>
                  <a:gd name="T51" fmla="*/ 2147483647 h 379"/>
                  <a:gd name="T52" fmla="*/ 2147483647 w 744"/>
                  <a:gd name="T53" fmla="*/ 2147483647 h 379"/>
                  <a:gd name="T54" fmla="*/ 2147483647 w 744"/>
                  <a:gd name="T55" fmla="*/ 2147483647 h 379"/>
                  <a:gd name="T56" fmla="*/ 2147483647 w 744"/>
                  <a:gd name="T57" fmla="*/ 2147483647 h 379"/>
                  <a:gd name="T58" fmla="*/ 2147483647 w 744"/>
                  <a:gd name="T59" fmla="*/ 2147483647 h 379"/>
                  <a:gd name="T60" fmla="*/ 2147483647 w 744"/>
                  <a:gd name="T61" fmla="*/ 2147483647 h 379"/>
                  <a:gd name="T62" fmla="*/ 2147483647 w 744"/>
                  <a:gd name="T63" fmla="*/ 2147483647 h 379"/>
                  <a:gd name="T64" fmla="*/ 2147483647 w 744"/>
                  <a:gd name="T65" fmla="*/ 2147483647 h 379"/>
                  <a:gd name="T66" fmla="*/ 2147483647 w 744"/>
                  <a:gd name="T67" fmla="*/ 2147483647 h 379"/>
                  <a:gd name="T68" fmla="*/ 2147483647 w 744"/>
                  <a:gd name="T69" fmla="*/ 2147483647 h 379"/>
                  <a:gd name="T70" fmla="*/ 2147483647 w 744"/>
                  <a:gd name="T71" fmla="*/ 2147483647 h 379"/>
                  <a:gd name="T72" fmla="*/ 2147483647 w 744"/>
                  <a:gd name="T73" fmla="*/ 2147483647 h 379"/>
                  <a:gd name="T74" fmla="*/ 2147483647 w 744"/>
                  <a:gd name="T75" fmla="*/ 2147483647 h 379"/>
                  <a:gd name="T76" fmla="*/ 2147483647 w 744"/>
                  <a:gd name="T77" fmla="*/ 2147483647 h 379"/>
                  <a:gd name="T78" fmla="*/ 2147483647 w 744"/>
                  <a:gd name="T79" fmla="*/ 2147483647 h 379"/>
                  <a:gd name="T80" fmla="*/ 2147483647 w 744"/>
                  <a:gd name="T81" fmla="*/ 2147483647 h 379"/>
                  <a:gd name="T82" fmla="*/ 2147483647 w 744"/>
                  <a:gd name="T83" fmla="*/ 2147483647 h 379"/>
                  <a:gd name="T84" fmla="*/ 2147483647 w 744"/>
                  <a:gd name="T85" fmla="*/ 2147483647 h 379"/>
                  <a:gd name="T86" fmla="*/ 2147483647 w 744"/>
                  <a:gd name="T87" fmla="*/ 2147483647 h 379"/>
                  <a:gd name="T88" fmla="*/ 2147483647 w 744"/>
                  <a:gd name="T89" fmla="*/ 2147483647 h 379"/>
                  <a:gd name="T90" fmla="*/ 2147483647 w 744"/>
                  <a:gd name="T91" fmla="*/ 2147483647 h 379"/>
                  <a:gd name="T92" fmla="*/ 2147483647 w 744"/>
                  <a:gd name="T93" fmla="*/ 2147483647 h 379"/>
                  <a:gd name="T94" fmla="*/ 2147483647 w 744"/>
                  <a:gd name="T95" fmla="*/ 2147483647 h 379"/>
                  <a:gd name="T96" fmla="*/ 2147483647 w 744"/>
                  <a:gd name="T97" fmla="*/ 2147483647 h 379"/>
                  <a:gd name="T98" fmla="*/ 2147483647 w 744"/>
                  <a:gd name="T99" fmla="*/ 2147483647 h 379"/>
                  <a:gd name="T100" fmla="*/ 2147483647 w 744"/>
                  <a:gd name="T101" fmla="*/ 2147483647 h 379"/>
                  <a:gd name="T102" fmla="*/ 2147483647 w 744"/>
                  <a:gd name="T103" fmla="*/ 2147483647 h 379"/>
                  <a:gd name="T104" fmla="*/ 2147483647 w 744"/>
                  <a:gd name="T105" fmla="*/ 2147483647 h 379"/>
                  <a:gd name="T106" fmla="*/ 2147483647 w 744"/>
                  <a:gd name="T107" fmla="*/ 2147483647 h 379"/>
                  <a:gd name="T108" fmla="*/ 2147483647 w 744"/>
                  <a:gd name="T109" fmla="*/ 2147483647 h 379"/>
                  <a:gd name="T110" fmla="*/ 2147483647 w 744"/>
                  <a:gd name="T111" fmla="*/ 2147483647 h 37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744"/>
                  <a:gd name="T169" fmla="*/ 0 h 379"/>
                  <a:gd name="T170" fmla="*/ 744 w 744"/>
                  <a:gd name="T171" fmla="*/ 379 h 379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744" h="379">
                    <a:moveTo>
                      <a:pt x="726" y="97"/>
                    </a:moveTo>
                    <a:lnTo>
                      <a:pt x="723" y="80"/>
                    </a:lnTo>
                    <a:lnTo>
                      <a:pt x="723" y="73"/>
                    </a:lnTo>
                    <a:lnTo>
                      <a:pt x="720" y="59"/>
                    </a:lnTo>
                    <a:lnTo>
                      <a:pt x="720" y="50"/>
                    </a:lnTo>
                    <a:lnTo>
                      <a:pt x="720" y="44"/>
                    </a:lnTo>
                    <a:lnTo>
                      <a:pt x="720" y="41"/>
                    </a:lnTo>
                    <a:lnTo>
                      <a:pt x="720" y="40"/>
                    </a:lnTo>
                    <a:lnTo>
                      <a:pt x="719" y="34"/>
                    </a:lnTo>
                    <a:lnTo>
                      <a:pt x="719" y="32"/>
                    </a:lnTo>
                    <a:lnTo>
                      <a:pt x="719" y="20"/>
                    </a:lnTo>
                    <a:lnTo>
                      <a:pt x="719" y="9"/>
                    </a:lnTo>
                    <a:lnTo>
                      <a:pt x="719" y="5"/>
                    </a:lnTo>
                    <a:lnTo>
                      <a:pt x="706" y="5"/>
                    </a:lnTo>
                    <a:lnTo>
                      <a:pt x="686" y="6"/>
                    </a:lnTo>
                    <a:lnTo>
                      <a:pt x="680" y="6"/>
                    </a:lnTo>
                    <a:lnTo>
                      <a:pt x="665" y="6"/>
                    </a:lnTo>
                    <a:lnTo>
                      <a:pt x="659" y="6"/>
                    </a:lnTo>
                    <a:lnTo>
                      <a:pt x="651" y="6"/>
                    </a:lnTo>
                    <a:lnTo>
                      <a:pt x="643" y="6"/>
                    </a:lnTo>
                    <a:lnTo>
                      <a:pt x="641" y="6"/>
                    </a:lnTo>
                    <a:lnTo>
                      <a:pt x="633" y="8"/>
                    </a:lnTo>
                    <a:lnTo>
                      <a:pt x="629" y="8"/>
                    </a:lnTo>
                    <a:lnTo>
                      <a:pt x="619" y="8"/>
                    </a:lnTo>
                    <a:lnTo>
                      <a:pt x="611" y="8"/>
                    </a:lnTo>
                    <a:lnTo>
                      <a:pt x="604" y="8"/>
                    </a:lnTo>
                    <a:lnTo>
                      <a:pt x="601" y="8"/>
                    </a:lnTo>
                    <a:lnTo>
                      <a:pt x="590" y="9"/>
                    </a:lnTo>
                    <a:lnTo>
                      <a:pt x="563" y="9"/>
                    </a:lnTo>
                    <a:lnTo>
                      <a:pt x="556" y="9"/>
                    </a:lnTo>
                    <a:lnTo>
                      <a:pt x="547" y="9"/>
                    </a:lnTo>
                    <a:lnTo>
                      <a:pt x="537" y="9"/>
                    </a:lnTo>
                    <a:lnTo>
                      <a:pt x="526" y="9"/>
                    </a:lnTo>
                    <a:lnTo>
                      <a:pt x="515" y="9"/>
                    </a:lnTo>
                    <a:lnTo>
                      <a:pt x="502" y="9"/>
                    </a:lnTo>
                    <a:lnTo>
                      <a:pt x="488" y="9"/>
                    </a:lnTo>
                    <a:lnTo>
                      <a:pt x="483" y="9"/>
                    </a:lnTo>
                    <a:lnTo>
                      <a:pt x="474" y="9"/>
                    </a:lnTo>
                    <a:lnTo>
                      <a:pt x="473" y="9"/>
                    </a:lnTo>
                    <a:lnTo>
                      <a:pt x="456" y="9"/>
                    </a:lnTo>
                    <a:lnTo>
                      <a:pt x="447" y="9"/>
                    </a:lnTo>
                    <a:lnTo>
                      <a:pt x="430" y="9"/>
                    </a:lnTo>
                    <a:lnTo>
                      <a:pt x="426" y="9"/>
                    </a:lnTo>
                    <a:lnTo>
                      <a:pt x="420" y="11"/>
                    </a:lnTo>
                    <a:lnTo>
                      <a:pt x="419" y="9"/>
                    </a:lnTo>
                    <a:lnTo>
                      <a:pt x="404" y="9"/>
                    </a:lnTo>
                    <a:lnTo>
                      <a:pt x="399" y="9"/>
                    </a:lnTo>
                    <a:lnTo>
                      <a:pt x="398" y="9"/>
                    </a:lnTo>
                    <a:lnTo>
                      <a:pt x="387" y="9"/>
                    </a:lnTo>
                    <a:lnTo>
                      <a:pt x="383" y="9"/>
                    </a:lnTo>
                    <a:lnTo>
                      <a:pt x="365" y="9"/>
                    </a:lnTo>
                    <a:lnTo>
                      <a:pt x="361" y="9"/>
                    </a:lnTo>
                    <a:lnTo>
                      <a:pt x="344" y="9"/>
                    </a:lnTo>
                    <a:lnTo>
                      <a:pt x="315" y="9"/>
                    </a:lnTo>
                    <a:lnTo>
                      <a:pt x="312" y="9"/>
                    </a:lnTo>
                    <a:lnTo>
                      <a:pt x="305" y="9"/>
                    </a:lnTo>
                    <a:lnTo>
                      <a:pt x="301" y="9"/>
                    </a:lnTo>
                    <a:lnTo>
                      <a:pt x="298" y="9"/>
                    </a:lnTo>
                    <a:lnTo>
                      <a:pt x="265" y="9"/>
                    </a:lnTo>
                    <a:lnTo>
                      <a:pt x="258" y="8"/>
                    </a:lnTo>
                    <a:lnTo>
                      <a:pt x="255" y="8"/>
                    </a:lnTo>
                    <a:lnTo>
                      <a:pt x="251" y="8"/>
                    </a:lnTo>
                    <a:lnTo>
                      <a:pt x="248" y="8"/>
                    </a:lnTo>
                    <a:lnTo>
                      <a:pt x="209" y="6"/>
                    </a:lnTo>
                    <a:lnTo>
                      <a:pt x="205" y="6"/>
                    </a:lnTo>
                    <a:lnTo>
                      <a:pt x="177" y="6"/>
                    </a:lnTo>
                    <a:lnTo>
                      <a:pt x="173" y="6"/>
                    </a:lnTo>
                    <a:lnTo>
                      <a:pt x="166" y="6"/>
                    </a:lnTo>
                    <a:lnTo>
                      <a:pt x="162" y="6"/>
                    </a:lnTo>
                    <a:lnTo>
                      <a:pt x="141" y="5"/>
                    </a:lnTo>
                    <a:lnTo>
                      <a:pt x="126" y="5"/>
                    </a:lnTo>
                    <a:lnTo>
                      <a:pt x="109" y="5"/>
                    </a:lnTo>
                    <a:lnTo>
                      <a:pt x="104" y="5"/>
                    </a:lnTo>
                    <a:lnTo>
                      <a:pt x="86" y="4"/>
                    </a:lnTo>
                    <a:lnTo>
                      <a:pt x="83" y="4"/>
                    </a:lnTo>
                    <a:lnTo>
                      <a:pt x="34" y="2"/>
                    </a:lnTo>
                    <a:lnTo>
                      <a:pt x="23" y="0"/>
                    </a:lnTo>
                    <a:lnTo>
                      <a:pt x="2" y="0"/>
                    </a:lnTo>
                    <a:lnTo>
                      <a:pt x="1" y="13"/>
                    </a:lnTo>
                    <a:lnTo>
                      <a:pt x="0" y="30"/>
                    </a:lnTo>
                    <a:lnTo>
                      <a:pt x="0" y="55"/>
                    </a:lnTo>
                    <a:lnTo>
                      <a:pt x="33" y="55"/>
                    </a:lnTo>
                    <a:lnTo>
                      <a:pt x="52" y="57"/>
                    </a:lnTo>
                    <a:lnTo>
                      <a:pt x="72" y="57"/>
                    </a:lnTo>
                    <a:lnTo>
                      <a:pt x="74" y="58"/>
                    </a:lnTo>
                    <a:lnTo>
                      <a:pt x="76" y="58"/>
                    </a:lnTo>
                    <a:lnTo>
                      <a:pt x="83" y="58"/>
                    </a:lnTo>
                    <a:lnTo>
                      <a:pt x="94" y="58"/>
                    </a:lnTo>
                    <a:lnTo>
                      <a:pt x="98" y="59"/>
                    </a:lnTo>
                    <a:lnTo>
                      <a:pt x="118" y="59"/>
                    </a:lnTo>
                    <a:lnTo>
                      <a:pt x="138" y="59"/>
                    </a:lnTo>
                    <a:lnTo>
                      <a:pt x="149" y="61"/>
                    </a:lnTo>
                    <a:lnTo>
                      <a:pt x="165" y="61"/>
                    </a:lnTo>
                    <a:lnTo>
                      <a:pt x="172" y="62"/>
                    </a:lnTo>
                    <a:lnTo>
                      <a:pt x="176" y="62"/>
                    </a:lnTo>
                    <a:lnTo>
                      <a:pt x="181" y="62"/>
                    </a:lnTo>
                    <a:lnTo>
                      <a:pt x="204" y="62"/>
                    </a:lnTo>
                    <a:lnTo>
                      <a:pt x="211" y="62"/>
                    </a:lnTo>
                    <a:lnTo>
                      <a:pt x="224" y="62"/>
                    </a:lnTo>
                    <a:lnTo>
                      <a:pt x="226" y="62"/>
                    </a:lnTo>
                    <a:lnTo>
                      <a:pt x="258" y="64"/>
                    </a:lnTo>
                    <a:lnTo>
                      <a:pt x="258" y="78"/>
                    </a:lnTo>
                    <a:lnTo>
                      <a:pt x="256" y="112"/>
                    </a:lnTo>
                    <a:lnTo>
                      <a:pt x="256" y="118"/>
                    </a:lnTo>
                    <a:lnTo>
                      <a:pt x="256" y="128"/>
                    </a:lnTo>
                    <a:lnTo>
                      <a:pt x="256" y="131"/>
                    </a:lnTo>
                    <a:lnTo>
                      <a:pt x="255" y="138"/>
                    </a:lnTo>
                    <a:lnTo>
                      <a:pt x="255" y="146"/>
                    </a:lnTo>
                    <a:lnTo>
                      <a:pt x="255" y="160"/>
                    </a:lnTo>
                    <a:lnTo>
                      <a:pt x="255" y="174"/>
                    </a:lnTo>
                    <a:lnTo>
                      <a:pt x="255" y="177"/>
                    </a:lnTo>
                    <a:lnTo>
                      <a:pt x="255" y="182"/>
                    </a:lnTo>
                    <a:lnTo>
                      <a:pt x="255" y="196"/>
                    </a:lnTo>
                    <a:lnTo>
                      <a:pt x="255" y="200"/>
                    </a:lnTo>
                    <a:lnTo>
                      <a:pt x="255" y="209"/>
                    </a:lnTo>
                    <a:lnTo>
                      <a:pt x="255" y="214"/>
                    </a:lnTo>
                    <a:lnTo>
                      <a:pt x="254" y="225"/>
                    </a:lnTo>
                    <a:lnTo>
                      <a:pt x="254" y="242"/>
                    </a:lnTo>
                    <a:lnTo>
                      <a:pt x="254" y="249"/>
                    </a:lnTo>
                    <a:lnTo>
                      <a:pt x="254" y="256"/>
                    </a:lnTo>
                    <a:lnTo>
                      <a:pt x="252" y="277"/>
                    </a:lnTo>
                    <a:lnTo>
                      <a:pt x="256" y="276"/>
                    </a:lnTo>
                    <a:lnTo>
                      <a:pt x="268" y="283"/>
                    </a:lnTo>
                    <a:lnTo>
                      <a:pt x="274" y="292"/>
                    </a:lnTo>
                    <a:lnTo>
                      <a:pt x="297" y="295"/>
                    </a:lnTo>
                    <a:lnTo>
                      <a:pt x="299" y="295"/>
                    </a:lnTo>
                    <a:lnTo>
                      <a:pt x="319" y="299"/>
                    </a:lnTo>
                    <a:lnTo>
                      <a:pt x="322" y="302"/>
                    </a:lnTo>
                    <a:lnTo>
                      <a:pt x="323" y="315"/>
                    </a:lnTo>
                    <a:lnTo>
                      <a:pt x="330" y="319"/>
                    </a:lnTo>
                    <a:lnTo>
                      <a:pt x="336" y="318"/>
                    </a:lnTo>
                    <a:lnTo>
                      <a:pt x="345" y="319"/>
                    </a:lnTo>
                    <a:lnTo>
                      <a:pt x="363" y="326"/>
                    </a:lnTo>
                    <a:lnTo>
                      <a:pt x="374" y="323"/>
                    </a:lnTo>
                    <a:lnTo>
                      <a:pt x="374" y="324"/>
                    </a:lnTo>
                    <a:lnTo>
                      <a:pt x="380" y="326"/>
                    </a:lnTo>
                    <a:lnTo>
                      <a:pt x="386" y="331"/>
                    </a:lnTo>
                    <a:lnTo>
                      <a:pt x="391" y="333"/>
                    </a:lnTo>
                    <a:lnTo>
                      <a:pt x="408" y="326"/>
                    </a:lnTo>
                    <a:lnTo>
                      <a:pt x="413" y="327"/>
                    </a:lnTo>
                    <a:lnTo>
                      <a:pt x="418" y="326"/>
                    </a:lnTo>
                    <a:lnTo>
                      <a:pt x="422" y="324"/>
                    </a:lnTo>
                    <a:lnTo>
                      <a:pt x="423" y="341"/>
                    </a:lnTo>
                    <a:lnTo>
                      <a:pt x="431" y="341"/>
                    </a:lnTo>
                    <a:lnTo>
                      <a:pt x="431" y="352"/>
                    </a:lnTo>
                    <a:lnTo>
                      <a:pt x="441" y="357"/>
                    </a:lnTo>
                    <a:lnTo>
                      <a:pt x="463" y="343"/>
                    </a:lnTo>
                    <a:lnTo>
                      <a:pt x="468" y="351"/>
                    </a:lnTo>
                    <a:lnTo>
                      <a:pt x="472" y="350"/>
                    </a:lnTo>
                    <a:lnTo>
                      <a:pt x="474" y="350"/>
                    </a:lnTo>
                    <a:lnTo>
                      <a:pt x="484" y="359"/>
                    </a:lnTo>
                    <a:lnTo>
                      <a:pt x="502" y="354"/>
                    </a:lnTo>
                    <a:lnTo>
                      <a:pt x="501" y="366"/>
                    </a:lnTo>
                    <a:lnTo>
                      <a:pt x="508" y="371"/>
                    </a:lnTo>
                    <a:lnTo>
                      <a:pt x="523" y="345"/>
                    </a:lnTo>
                    <a:lnTo>
                      <a:pt x="524" y="345"/>
                    </a:lnTo>
                    <a:lnTo>
                      <a:pt x="541" y="359"/>
                    </a:lnTo>
                    <a:lnTo>
                      <a:pt x="554" y="351"/>
                    </a:lnTo>
                    <a:lnTo>
                      <a:pt x="555" y="351"/>
                    </a:lnTo>
                    <a:lnTo>
                      <a:pt x="554" y="354"/>
                    </a:lnTo>
                    <a:lnTo>
                      <a:pt x="563" y="365"/>
                    </a:lnTo>
                    <a:lnTo>
                      <a:pt x="570" y="365"/>
                    </a:lnTo>
                    <a:lnTo>
                      <a:pt x="573" y="369"/>
                    </a:lnTo>
                    <a:lnTo>
                      <a:pt x="584" y="365"/>
                    </a:lnTo>
                    <a:lnTo>
                      <a:pt x="606" y="352"/>
                    </a:lnTo>
                    <a:lnTo>
                      <a:pt x="620" y="355"/>
                    </a:lnTo>
                    <a:lnTo>
                      <a:pt x="629" y="352"/>
                    </a:lnTo>
                    <a:lnTo>
                      <a:pt x="630" y="350"/>
                    </a:lnTo>
                    <a:lnTo>
                      <a:pt x="643" y="347"/>
                    </a:lnTo>
                    <a:lnTo>
                      <a:pt x="643" y="344"/>
                    </a:lnTo>
                    <a:lnTo>
                      <a:pt x="645" y="345"/>
                    </a:lnTo>
                    <a:lnTo>
                      <a:pt x="648" y="350"/>
                    </a:lnTo>
                    <a:lnTo>
                      <a:pt x="647" y="350"/>
                    </a:lnTo>
                    <a:lnTo>
                      <a:pt x="669" y="350"/>
                    </a:lnTo>
                    <a:lnTo>
                      <a:pt x="672" y="350"/>
                    </a:lnTo>
                    <a:lnTo>
                      <a:pt x="673" y="344"/>
                    </a:lnTo>
                    <a:lnTo>
                      <a:pt x="683" y="343"/>
                    </a:lnTo>
                    <a:lnTo>
                      <a:pt x="686" y="344"/>
                    </a:lnTo>
                    <a:lnTo>
                      <a:pt x="686" y="347"/>
                    </a:lnTo>
                    <a:lnTo>
                      <a:pt x="697" y="351"/>
                    </a:lnTo>
                    <a:lnTo>
                      <a:pt x="708" y="364"/>
                    </a:lnTo>
                    <a:lnTo>
                      <a:pt x="712" y="365"/>
                    </a:lnTo>
                    <a:lnTo>
                      <a:pt x="712" y="362"/>
                    </a:lnTo>
                    <a:lnTo>
                      <a:pt x="719" y="364"/>
                    </a:lnTo>
                    <a:lnTo>
                      <a:pt x="719" y="366"/>
                    </a:lnTo>
                    <a:lnTo>
                      <a:pt x="720" y="366"/>
                    </a:lnTo>
                    <a:lnTo>
                      <a:pt x="719" y="368"/>
                    </a:lnTo>
                    <a:lnTo>
                      <a:pt x="730" y="371"/>
                    </a:lnTo>
                    <a:lnTo>
                      <a:pt x="740" y="378"/>
                    </a:lnTo>
                    <a:lnTo>
                      <a:pt x="743" y="375"/>
                    </a:lnTo>
                    <a:lnTo>
                      <a:pt x="743" y="347"/>
                    </a:lnTo>
                    <a:lnTo>
                      <a:pt x="743" y="344"/>
                    </a:lnTo>
                    <a:lnTo>
                      <a:pt x="743" y="341"/>
                    </a:lnTo>
                    <a:lnTo>
                      <a:pt x="743" y="338"/>
                    </a:lnTo>
                    <a:lnTo>
                      <a:pt x="743" y="322"/>
                    </a:lnTo>
                    <a:lnTo>
                      <a:pt x="743" y="315"/>
                    </a:lnTo>
                    <a:lnTo>
                      <a:pt x="743" y="308"/>
                    </a:lnTo>
                    <a:lnTo>
                      <a:pt x="743" y="284"/>
                    </a:lnTo>
                    <a:lnTo>
                      <a:pt x="741" y="278"/>
                    </a:lnTo>
                    <a:lnTo>
                      <a:pt x="741" y="265"/>
                    </a:lnTo>
                    <a:lnTo>
                      <a:pt x="741" y="259"/>
                    </a:lnTo>
                    <a:lnTo>
                      <a:pt x="741" y="255"/>
                    </a:lnTo>
                    <a:lnTo>
                      <a:pt x="741" y="238"/>
                    </a:lnTo>
                    <a:lnTo>
                      <a:pt x="741" y="232"/>
                    </a:lnTo>
                    <a:lnTo>
                      <a:pt x="741" y="198"/>
                    </a:lnTo>
                    <a:lnTo>
                      <a:pt x="740" y="184"/>
                    </a:lnTo>
                    <a:lnTo>
                      <a:pt x="740" y="182"/>
                    </a:lnTo>
                    <a:lnTo>
                      <a:pt x="740" y="181"/>
                    </a:lnTo>
                    <a:lnTo>
                      <a:pt x="741" y="181"/>
                    </a:lnTo>
                    <a:lnTo>
                      <a:pt x="740" y="181"/>
                    </a:lnTo>
                    <a:lnTo>
                      <a:pt x="738" y="170"/>
                    </a:lnTo>
                    <a:lnTo>
                      <a:pt x="738" y="168"/>
                    </a:lnTo>
                    <a:lnTo>
                      <a:pt x="736" y="154"/>
                    </a:lnTo>
                    <a:lnTo>
                      <a:pt x="736" y="150"/>
                    </a:lnTo>
                    <a:lnTo>
                      <a:pt x="736" y="147"/>
                    </a:lnTo>
                    <a:lnTo>
                      <a:pt x="734" y="142"/>
                    </a:lnTo>
                    <a:lnTo>
                      <a:pt x="733" y="136"/>
                    </a:lnTo>
                    <a:lnTo>
                      <a:pt x="731" y="129"/>
                    </a:lnTo>
                    <a:lnTo>
                      <a:pt x="729" y="104"/>
                    </a:lnTo>
                    <a:lnTo>
                      <a:pt x="727" y="101"/>
                    </a:lnTo>
                    <a:lnTo>
                      <a:pt x="726" y="97"/>
                    </a:lnTo>
                  </a:path>
                </a:pathLst>
              </a:custGeom>
              <a:solidFill>
                <a:srgbClr val="E7E6E6">
                  <a:lumMod val="75000"/>
                </a:srgbClr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236"/>
              <p:cNvSpPr>
                <a:spLocks/>
              </p:cNvSpPr>
              <p:nvPr/>
            </p:nvSpPr>
            <p:spPr bwMode="auto">
              <a:xfrm>
                <a:off x="3803053" y="2162000"/>
                <a:ext cx="950912" cy="569913"/>
              </a:xfrm>
              <a:custGeom>
                <a:avLst/>
                <a:gdLst>
                  <a:gd name="T0" fmla="*/ 2147483647 w 601"/>
                  <a:gd name="T1" fmla="*/ 2147483647 h 388"/>
                  <a:gd name="T2" fmla="*/ 2147483647 w 601"/>
                  <a:gd name="T3" fmla="*/ 2147483647 h 388"/>
                  <a:gd name="T4" fmla="*/ 2147483647 w 601"/>
                  <a:gd name="T5" fmla="*/ 2147483647 h 388"/>
                  <a:gd name="T6" fmla="*/ 2147483647 w 601"/>
                  <a:gd name="T7" fmla="*/ 2147483647 h 388"/>
                  <a:gd name="T8" fmla="*/ 2147483647 w 601"/>
                  <a:gd name="T9" fmla="*/ 2147483647 h 388"/>
                  <a:gd name="T10" fmla="*/ 2147483647 w 601"/>
                  <a:gd name="T11" fmla="*/ 2147483647 h 388"/>
                  <a:gd name="T12" fmla="*/ 2147483647 w 601"/>
                  <a:gd name="T13" fmla="*/ 2147483647 h 388"/>
                  <a:gd name="T14" fmla="*/ 2147483647 w 601"/>
                  <a:gd name="T15" fmla="*/ 2147483647 h 388"/>
                  <a:gd name="T16" fmla="*/ 2147483647 w 601"/>
                  <a:gd name="T17" fmla="*/ 2147483647 h 388"/>
                  <a:gd name="T18" fmla="*/ 2147483647 w 601"/>
                  <a:gd name="T19" fmla="*/ 2147483647 h 388"/>
                  <a:gd name="T20" fmla="*/ 2147483647 w 601"/>
                  <a:gd name="T21" fmla="*/ 2147483647 h 388"/>
                  <a:gd name="T22" fmla="*/ 2147483647 w 601"/>
                  <a:gd name="T23" fmla="*/ 2147483647 h 388"/>
                  <a:gd name="T24" fmla="*/ 2147483647 w 601"/>
                  <a:gd name="T25" fmla="*/ 2147483647 h 388"/>
                  <a:gd name="T26" fmla="*/ 2147483647 w 601"/>
                  <a:gd name="T27" fmla="*/ 2147483647 h 388"/>
                  <a:gd name="T28" fmla="*/ 2147483647 w 601"/>
                  <a:gd name="T29" fmla="*/ 2147483647 h 388"/>
                  <a:gd name="T30" fmla="*/ 2147483647 w 601"/>
                  <a:gd name="T31" fmla="*/ 2147483647 h 388"/>
                  <a:gd name="T32" fmla="*/ 2147483647 w 601"/>
                  <a:gd name="T33" fmla="*/ 2147483647 h 388"/>
                  <a:gd name="T34" fmla="*/ 2147483647 w 601"/>
                  <a:gd name="T35" fmla="*/ 2147483647 h 388"/>
                  <a:gd name="T36" fmla="*/ 2147483647 w 601"/>
                  <a:gd name="T37" fmla="*/ 2147483647 h 388"/>
                  <a:gd name="T38" fmla="*/ 2147483647 w 601"/>
                  <a:gd name="T39" fmla="*/ 2147483647 h 388"/>
                  <a:gd name="T40" fmla="*/ 2147483647 w 601"/>
                  <a:gd name="T41" fmla="*/ 2147483647 h 388"/>
                  <a:gd name="T42" fmla="*/ 2147483647 w 601"/>
                  <a:gd name="T43" fmla="*/ 2147483647 h 388"/>
                  <a:gd name="T44" fmla="*/ 2147483647 w 601"/>
                  <a:gd name="T45" fmla="*/ 2147483647 h 388"/>
                  <a:gd name="T46" fmla="*/ 2147483647 w 601"/>
                  <a:gd name="T47" fmla="*/ 2147483647 h 388"/>
                  <a:gd name="T48" fmla="*/ 2147483647 w 601"/>
                  <a:gd name="T49" fmla="*/ 0 h 388"/>
                  <a:gd name="T50" fmla="*/ 2147483647 w 601"/>
                  <a:gd name="T51" fmla="*/ 2147483647 h 388"/>
                  <a:gd name="T52" fmla="*/ 2147483647 w 601"/>
                  <a:gd name="T53" fmla="*/ 2147483647 h 388"/>
                  <a:gd name="T54" fmla="*/ 2147483647 w 601"/>
                  <a:gd name="T55" fmla="*/ 2147483647 h 388"/>
                  <a:gd name="T56" fmla="*/ 2147483647 w 601"/>
                  <a:gd name="T57" fmla="*/ 2147483647 h 388"/>
                  <a:gd name="T58" fmla="*/ 2147483647 w 601"/>
                  <a:gd name="T59" fmla="*/ 2147483647 h 388"/>
                  <a:gd name="T60" fmla="*/ 2147483647 w 601"/>
                  <a:gd name="T61" fmla="*/ 2147483647 h 388"/>
                  <a:gd name="T62" fmla="*/ 2147483647 w 601"/>
                  <a:gd name="T63" fmla="*/ 2147483647 h 388"/>
                  <a:gd name="T64" fmla="*/ 2147483647 w 601"/>
                  <a:gd name="T65" fmla="*/ 2147483647 h 388"/>
                  <a:gd name="T66" fmla="*/ 2147483647 w 601"/>
                  <a:gd name="T67" fmla="*/ 2147483647 h 388"/>
                  <a:gd name="T68" fmla="*/ 2147483647 w 601"/>
                  <a:gd name="T69" fmla="*/ 2147483647 h 388"/>
                  <a:gd name="T70" fmla="*/ 2147483647 w 601"/>
                  <a:gd name="T71" fmla="*/ 2147483647 h 388"/>
                  <a:gd name="T72" fmla="*/ 2147483647 w 601"/>
                  <a:gd name="T73" fmla="*/ 2147483647 h 388"/>
                  <a:gd name="T74" fmla="*/ 2147483647 w 601"/>
                  <a:gd name="T75" fmla="*/ 2147483647 h 388"/>
                  <a:gd name="T76" fmla="*/ 2147483647 w 601"/>
                  <a:gd name="T77" fmla="*/ 2147483647 h 388"/>
                  <a:gd name="T78" fmla="*/ 2147483647 w 601"/>
                  <a:gd name="T79" fmla="*/ 2147483647 h 388"/>
                  <a:gd name="T80" fmla="*/ 2147483647 w 601"/>
                  <a:gd name="T81" fmla="*/ 2147483647 h 388"/>
                  <a:gd name="T82" fmla="*/ 2147483647 w 601"/>
                  <a:gd name="T83" fmla="*/ 2147483647 h 388"/>
                  <a:gd name="T84" fmla="*/ 2147483647 w 601"/>
                  <a:gd name="T85" fmla="*/ 2147483647 h 38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01"/>
                  <a:gd name="T130" fmla="*/ 0 h 388"/>
                  <a:gd name="T131" fmla="*/ 601 w 601"/>
                  <a:gd name="T132" fmla="*/ 388 h 38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01" h="388">
                    <a:moveTo>
                      <a:pt x="543" y="353"/>
                    </a:moveTo>
                    <a:lnTo>
                      <a:pt x="545" y="356"/>
                    </a:lnTo>
                    <a:lnTo>
                      <a:pt x="554" y="357"/>
                    </a:lnTo>
                    <a:lnTo>
                      <a:pt x="570" y="363"/>
                    </a:lnTo>
                    <a:lnTo>
                      <a:pt x="579" y="373"/>
                    </a:lnTo>
                    <a:lnTo>
                      <a:pt x="584" y="382"/>
                    </a:lnTo>
                    <a:lnTo>
                      <a:pt x="593" y="385"/>
                    </a:lnTo>
                    <a:lnTo>
                      <a:pt x="600" y="387"/>
                    </a:lnTo>
                    <a:lnTo>
                      <a:pt x="597" y="385"/>
                    </a:lnTo>
                    <a:lnTo>
                      <a:pt x="595" y="378"/>
                    </a:lnTo>
                    <a:lnTo>
                      <a:pt x="595" y="375"/>
                    </a:lnTo>
                    <a:lnTo>
                      <a:pt x="584" y="363"/>
                    </a:lnTo>
                    <a:lnTo>
                      <a:pt x="591" y="341"/>
                    </a:lnTo>
                    <a:lnTo>
                      <a:pt x="594" y="335"/>
                    </a:lnTo>
                    <a:lnTo>
                      <a:pt x="594" y="325"/>
                    </a:lnTo>
                    <a:lnTo>
                      <a:pt x="597" y="321"/>
                    </a:lnTo>
                    <a:lnTo>
                      <a:pt x="598" y="317"/>
                    </a:lnTo>
                    <a:lnTo>
                      <a:pt x="594" y="306"/>
                    </a:lnTo>
                    <a:lnTo>
                      <a:pt x="590" y="303"/>
                    </a:lnTo>
                    <a:lnTo>
                      <a:pt x="591" y="289"/>
                    </a:lnTo>
                    <a:lnTo>
                      <a:pt x="586" y="277"/>
                    </a:lnTo>
                    <a:lnTo>
                      <a:pt x="593" y="277"/>
                    </a:lnTo>
                    <a:lnTo>
                      <a:pt x="597" y="277"/>
                    </a:lnTo>
                    <a:lnTo>
                      <a:pt x="597" y="263"/>
                    </a:lnTo>
                    <a:lnTo>
                      <a:pt x="597" y="249"/>
                    </a:lnTo>
                    <a:lnTo>
                      <a:pt x="597" y="238"/>
                    </a:lnTo>
                    <a:lnTo>
                      <a:pt x="595" y="223"/>
                    </a:lnTo>
                    <a:lnTo>
                      <a:pt x="595" y="209"/>
                    </a:lnTo>
                    <a:lnTo>
                      <a:pt x="595" y="201"/>
                    </a:lnTo>
                    <a:lnTo>
                      <a:pt x="595" y="165"/>
                    </a:lnTo>
                    <a:lnTo>
                      <a:pt x="595" y="155"/>
                    </a:lnTo>
                    <a:lnTo>
                      <a:pt x="595" y="135"/>
                    </a:lnTo>
                    <a:lnTo>
                      <a:pt x="595" y="117"/>
                    </a:lnTo>
                    <a:lnTo>
                      <a:pt x="594" y="86"/>
                    </a:lnTo>
                    <a:lnTo>
                      <a:pt x="593" y="79"/>
                    </a:lnTo>
                    <a:lnTo>
                      <a:pt x="590" y="74"/>
                    </a:lnTo>
                    <a:lnTo>
                      <a:pt x="580" y="70"/>
                    </a:lnTo>
                    <a:lnTo>
                      <a:pt x="563" y="51"/>
                    </a:lnTo>
                    <a:lnTo>
                      <a:pt x="563" y="48"/>
                    </a:lnTo>
                    <a:lnTo>
                      <a:pt x="579" y="34"/>
                    </a:lnTo>
                    <a:lnTo>
                      <a:pt x="584" y="13"/>
                    </a:lnTo>
                    <a:lnTo>
                      <a:pt x="570" y="13"/>
                    </a:lnTo>
                    <a:lnTo>
                      <a:pt x="551" y="15"/>
                    </a:lnTo>
                    <a:lnTo>
                      <a:pt x="534" y="15"/>
                    </a:lnTo>
                    <a:lnTo>
                      <a:pt x="533" y="15"/>
                    </a:lnTo>
                    <a:lnTo>
                      <a:pt x="514" y="15"/>
                    </a:lnTo>
                    <a:lnTo>
                      <a:pt x="478" y="15"/>
                    </a:lnTo>
                    <a:lnTo>
                      <a:pt x="476" y="15"/>
                    </a:lnTo>
                    <a:lnTo>
                      <a:pt x="475" y="15"/>
                    </a:lnTo>
                    <a:lnTo>
                      <a:pt x="457" y="15"/>
                    </a:lnTo>
                    <a:lnTo>
                      <a:pt x="447" y="15"/>
                    </a:lnTo>
                    <a:lnTo>
                      <a:pt x="421" y="13"/>
                    </a:lnTo>
                    <a:lnTo>
                      <a:pt x="418" y="13"/>
                    </a:lnTo>
                    <a:lnTo>
                      <a:pt x="400" y="13"/>
                    </a:lnTo>
                    <a:lnTo>
                      <a:pt x="381" y="13"/>
                    </a:lnTo>
                    <a:lnTo>
                      <a:pt x="353" y="13"/>
                    </a:lnTo>
                    <a:lnTo>
                      <a:pt x="346" y="13"/>
                    </a:lnTo>
                    <a:lnTo>
                      <a:pt x="333" y="13"/>
                    </a:lnTo>
                    <a:lnTo>
                      <a:pt x="324" y="13"/>
                    </a:lnTo>
                    <a:lnTo>
                      <a:pt x="324" y="12"/>
                    </a:lnTo>
                    <a:lnTo>
                      <a:pt x="288" y="11"/>
                    </a:lnTo>
                    <a:lnTo>
                      <a:pt x="286" y="11"/>
                    </a:lnTo>
                    <a:lnTo>
                      <a:pt x="285" y="11"/>
                    </a:lnTo>
                    <a:lnTo>
                      <a:pt x="239" y="11"/>
                    </a:lnTo>
                    <a:lnTo>
                      <a:pt x="230" y="9"/>
                    </a:lnTo>
                    <a:lnTo>
                      <a:pt x="173" y="8"/>
                    </a:lnTo>
                    <a:lnTo>
                      <a:pt x="163" y="8"/>
                    </a:lnTo>
                    <a:lnTo>
                      <a:pt x="135" y="5"/>
                    </a:lnTo>
                    <a:lnTo>
                      <a:pt x="102" y="4"/>
                    </a:lnTo>
                    <a:lnTo>
                      <a:pt x="98" y="4"/>
                    </a:lnTo>
                    <a:lnTo>
                      <a:pt x="49" y="1"/>
                    </a:lnTo>
                    <a:lnTo>
                      <a:pt x="22" y="1"/>
                    </a:lnTo>
                    <a:lnTo>
                      <a:pt x="18" y="0"/>
                    </a:lnTo>
                    <a:lnTo>
                      <a:pt x="18" y="6"/>
                    </a:lnTo>
                    <a:lnTo>
                      <a:pt x="18" y="20"/>
                    </a:lnTo>
                    <a:lnTo>
                      <a:pt x="13" y="74"/>
                    </a:lnTo>
                    <a:lnTo>
                      <a:pt x="13" y="79"/>
                    </a:lnTo>
                    <a:lnTo>
                      <a:pt x="12" y="101"/>
                    </a:lnTo>
                    <a:lnTo>
                      <a:pt x="13" y="102"/>
                    </a:lnTo>
                    <a:lnTo>
                      <a:pt x="11" y="102"/>
                    </a:lnTo>
                    <a:lnTo>
                      <a:pt x="9" y="129"/>
                    </a:lnTo>
                    <a:lnTo>
                      <a:pt x="9" y="148"/>
                    </a:lnTo>
                    <a:lnTo>
                      <a:pt x="8" y="155"/>
                    </a:lnTo>
                    <a:lnTo>
                      <a:pt x="6" y="183"/>
                    </a:lnTo>
                    <a:lnTo>
                      <a:pt x="6" y="191"/>
                    </a:lnTo>
                    <a:lnTo>
                      <a:pt x="6" y="194"/>
                    </a:lnTo>
                    <a:lnTo>
                      <a:pt x="5" y="209"/>
                    </a:lnTo>
                    <a:lnTo>
                      <a:pt x="4" y="226"/>
                    </a:lnTo>
                    <a:lnTo>
                      <a:pt x="4" y="237"/>
                    </a:lnTo>
                    <a:lnTo>
                      <a:pt x="2" y="249"/>
                    </a:lnTo>
                    <a:lnTo>
                      <a:pt x="1" y="263"/>
                    </a:lnTo>
                    <a:lnTo>
                      <a:pt x="1" y="264"/>
                    </a:lnTo>
                    <a:lnTo>
                      <a:pt x="1" y="266"/>
                    </a:lnTo>
                    <a:lnTo>
                      <a:pt x="1" y="277"/>
                    </a:lnTo>
                    <a:lnTo>
                      <a:pt x="0" y="305"/>
                    </a:lnTo>
                    <a:lnTo>
                      <a:pt x="0" y="317"/>
                    </a:lnTo>
                    <a:lnTo>
                      <a:pt x="1" y="319"/>
                    </a:lnTo>
                    <a:lnTo>
                      <a:pt x="2" y="319"/>
                    </a:lnTo>
                    <a:lnTo>
                      <a:pt x="42" y="320"/>
                    </a:lnTo>
                    <a:lnTo>
                      <a:pt x="62" y="320"/>
                    </a:lnTo>
                    <a:lnTo>
                      <a:pt x="65" y="321"/>
                    </a:lnTo>
                    <a:lnTo>
                      <a:pt x="81" y="323"/>
                    </a:lnTo>
                    <a:lnTo>
                      <a:pt x="91" y="323"/>
                    </a:lnTo>
                    <a:lnTo>
                      <a:pt x="94" y="323"/>
                    </a:lnTo>
                    <a:lnTo>
                      <a:pt x="98" y="323"/>
                    </a:lnTo>
                    <a:lnTo>
                      <a:pt x="123" y="324"/>
                    </a:lnTo>
                    <a:lnTo>
                      <a:pt x="141" y="325"/>
                    </a:lnTo>
                    <a:lnTo>
                      <a:pt x="153" y="325"/>
                    </a:lnTo>
                    <a:lnTo>
                      <a:pt x="180" y="327"/>
                    </a:lnTo>
                    <a:lnTo>
                      <a:pt x="185" y="327"/>
                    </a:lnTo>
                    <a:lnTo>
                      <a:pt x="221" y="328"/>
                    </a:lnTo>
                    <a:lnTo>
                      <a:pt x="252" y="330"/>
                    </a:lnTo>
                    <a:lnTo>
                      <a:pt x="278" y="330"/>
                    </a:lnTo>
                    <a:lnTo>
                      <a:pt x="302" y="330"/>
                    </a:lnTo>
                    <a:lnTo>
                      <a:pt x="354" y="331"/>
                    </a:lnTo>
                    <a:lnTo>
                      <a:pt x="376" y="331"/>
                    </a:lnTo>
                    <a:lnTo>
                      <a:pt x="436" y="332"/>
                    </a:lnTo>
                    <a:lnTo>
                      <a:pt x="446" y="342"/>
                    </a:lnTo>
                    <a:lnTo>
                      <a:pt x="451" y="345"/>
                    </a:lnTo>
                    <a:lnTo>
                      <a:pt x="455" y="346"/>
                    </a:lnTo>
                    <a:lnTo>
                      <a:pt x="464" y="349"/>
                    </a:lnTo>
                    <a:lnTo>
                      <a:pt x="476" y="357"/>
                    </a:lnTo>
                    <a:lnTo>
                      <a:pt x="486" y="346"/>
                    </a:lnTo>
                    <a:lnTo>
                      <a:pt x="504" y="349"/>
                    </a:lnTo>
                    <a:lnTo>
                      <a:pt x="507" y="349"/>
                    </a:lnTo>
                    <a:lnTo>
                      <a:pt x="515" y="346"/>
                    </a:lnTo>
                    <a:lnTo>
                      <a:pt x="516" y="348"/>
                    </a:lnTo>
                    <a:lnTo>
                      <a:pt x="536" y="346"/>
                    </a:lnTo>
                    <a:lnTo>
                      <a:pt x="543" y="353"/>
                    </a:lnTo>
                  </a:path>
                </a:pathLst>
              </a:custGeom>
              <a:solidFill>
                <a:srgbClr val="E7E6E6">
                  <a:lumMod val="75000"/>
                </a:srgbClr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240" descr="70%"/>
              <p:cNvSpPr>
                <a:spLocks/>
              </p:cNvSpPr>
              <p:nvPr/>
            </p:nvSpPr>
            <p:spPr bwMode="auto">
              <a:xfrm>
                <a:off x="3312515" y="3682825"/>
                <a:ext cx="1884363" cy="1717675"/>
              </a:xfrm>
              <a:custGeom>
                <a:avLst/>
                <a:gdLst>
                  <a:gd name="T0" fmla="*/ 1374863588 w 1194"/>
                  <a:gd name="T1" fmla="*/ 1973596710 h 1167"/>
                  <a:gd name="T2" fmla="*/ 1227911741 w 1194"/>
                  <a:gd name="T3" fmla="*/ 1754789734 h 1167"/>
                  <a:gd name="T4" fmla="*/ 1160663367 w 1194"/>
                  <a:gd name="T5" fmla="*/ 1689797767 h 1167"/>
                  <a:gd name="T6" fmla="*/ 1011221132 w 1194"/>
                  <a:gd name="T7" fmla="*/ 1642137089 h 1167"/>
                  <a:gd name="T8" fmla="*/ 829400694 w 1194"/>
                  <a:gd name="T9" fmla="*/ 1683299454 h 1167"/>
                  <a:gd name="T10" fmla="*/ 602748334 w 1194"/>
                  <a:gd name="T11" fmla="*/ 1765622710 h 1167"/>
                  <a:gd name="T12" fmla="*/ 398511146 w 1194"/>
                  <a:gd name="T13" fmla="*/ 1564147023 h 1167"/>
                  <a:gd name="T14" fmla="*/ 211708353 w 1194"/>
                  <a:gd name="T15" fmla="*/ 1282512836 h 1167"/>
                  <a:gd name="T16" fmla="*/ 27397440 w 1194"/>
                  <a:gd name="T17" fmla="*/ 1113533132 h 1167"/>
                  <a:gd name="T18" fmla="*/ 59777234 w 1194"/>
                  <a:gd name="T19" fmla="*/ 1050707761 h 1167"/>
                  <a:gd name="T20" fmla="*/ 381076850 w 1194"/>
                  <a:gd name="T21" fmla="*/ 1070205645 h 1167"/>
                  <a:gd name="T22" fmla="*/ 637618505 w 1194"/>
                  <a:gd name="T23" fmla="*/ 1087536934 h 1167"/>
                  <a:gd name="T24" fmla="*/ 779587996 w 1194"/>
                  <a:gd name="T25" fmla="*/ 1096201843 h 1167"/>
                  <a:gd name="T26" fmla="*/ 802003069 w 1194"/>
                  <a:gd name="T27" fmla="*/ 944553429 h 1167"/>
                  <a:gd name="T28" fmla="*/ 816946977 w 1194"/>
                  <a:gd name="T29" fmla="*/ 730079460 h 1167"/>
                  <a:gd name="T30" fmla="*/ 824419720 w 1194"/>
                  <a:gd name="T31" fmla="*/ 606593839 h 1167"/>
                  <a:gd name="T32" fmla="*/ 834383049 w 1194"/>
                  <a:gd name="T33" fmla="*/ 426782632 h 1167"/>
                  <a:gd name="T34" fmla="*/ 841854213 w 1194"/>
                  <a:gd name="T35" fmla="*/ 320628209 h 1167"/>
                  <a:gd name="T36" fmla="*/ 851817345 w 1194"/>
                  <a:gd name="T37" fmla="*/ 173312939 h 1167"/>
                  <a:gd name="T38" fmla="*/ 1046091303 w 1194"/>
                  <a:gd name="T39" fmla="*/ 2166596 h 1167"/>
                  <a:gd name="T40" fmla="*/ 1155682591 w 1194"/>
                  <a:gd name="T41" fmla="*/ 8664912 h 1167"/>
                  <a:gd name="T42" fmla="*/ 1312595990 w 1194"/>
                  <a:gd name="T43" fmla="*/ 12998105 h 1167"/>
                  <a:gd name="T44" fmla="*/ 1496906817 w 1194"/>
                  <a:gd name="T45" fmla="*/ 47660689 h 1167"/>
                  <a:gd name="T46" fmla="*/ 1489435652 w 1194"/>
                  <a:gd name="T47" fmla="*/ 201475779 h 1167"/>
                  <a:gd name="T48" fmla="*/ 1489435652 w 1194"/>
                  <a:gd name="T49" fmla="*/ 324961399 h 1167"/>
                  <a:gd name="T50" fmla="*/ 1484453297 w 1194"/>
                  <a:gd name="T51" fmla="*/ 444113921 h 1167"/>
                  <a:gd name="T52" fmla="*/ 1591554197 w 1194"/>
                  <a:gd name="T53" fmla="*/ 535102087 h 1167"/>
                  <a:gd name="T54" fmla="*/ 1688690781 w 1194"/>
                  <a:gd name="T55" fmla="*/ 582764236 h 1167"/>
                  <a:gd name="T56" fmla="*/ 1813225977 w 1194"/>
                  <a:gd name="T57" fmla="*/ 613093625 h 1167"/>
                  <a:gd name="T58" fmla="*/ 1900400614 w 1194"/>
                  <a:gd name="T59" fmla="*/ 634758104 h 1167"/>
                  <a:gd name="T60" fmla="*/ 2019953455 w 1194"/>
                  <a:gd name="T61" fmla="*/ 652089394 h 1167"/>
                  <a:gd name="T62" fmla="*/ 2109618480 w 1194"/>
                  <a:gd name="T63" fmla="*/ 701916666 h 1167"/>
                  <a:gd name="T64" fmla="*/ 2147483647 w 1194"/>
                  <a:gd name="T65" fmla="*/ 660754302 h 1167"/>
                  <a:gd name="T66" fmla="*/ 2147483647 w 1194"/>
                  <a:gd name="T67" fmla="*/ 665087493 h 1167"/>
                  <a:gd name="T68" fmla="*/ 2147483647 w 1194"/>
                  <a:gd name="T69" fmla="*/ 652089394 h 1167"/>
                  <a:gd name="T70" fmla="*/ 2147483647 w 1194"/>
                  <a:gd name="T71" fmla="*/ 639089823 h 1167"/>
                  <a:gd name="T72" fmla="*/ 2147483647 w 1194"/>
                  <a:gd name="T73" fmla="*/ 682418782 h 1167"/>
                  <a:gd name="T74" fmla="*/ 2147483647 w 1194"/>
                  <a:gd name="T75" fmla="*/ 712748170 h 1167"/>
                  <a:gd name="T76" fmla="*/ 2147483647 w 1194"/>
                  <a:gd name="T77" fmla="*/ 797238206 h 1167"/>
                  <a:gd name="T78" fmla="*/ 2147483647 w 1194"/>
                  <a:gd name="T79" fmla="*/ 927222140 h 1167"/>
                  <a:gd name="T80" fmla="*/ 2147483647 w 1194"/>
                  <a:gd name="T81" fmla="*/ 1013878587 h 1167"/>
                  <a:gd name="T82" fmla="*/ 2147483647 w 1194"/>
                  <a:gd name="T83" fmla="*/ 1120032918 h 1167"/>
                  <a:gd name="T84" fmla="*/ 2147483647 w 1194"/>
                  <a:gd name="T85" fmla="*/ 1304177315 h 1167"/>
                  <a:gd name="T86" fmla="*/ 2147483647 w 1194"/>
                  <a:gd name="T87" fmla="*/ 1490488308 h 1167"/>
                  <a:gd name="T88" fmla="*/ 2147483647 w 1194"/>
                  <a:gd name="T89" fmla="*/ 1583644908 h 1167"/>
                  <a:gd name="T90" fmla="*/ 2147483647 w 1194"/>
                  <a:gd name="T91" fmla="*/ 1670299883 h 1167"/>
                  <a:gd name="T92" fmla="*/ 2147483647 w 1194"/>
                  <a:gd name="T93" fmla="*/ 1722293751 h 1167"/>
                  <a:gd name="T94" fmla="*/ 2147483647 w 1194"/>
                  <a:gd name="T95" fmla="*/ 1657301784 h 1167"/>
                  <a:gd name="T96" fmla="*/ 2147483647 w 1194"/>
                  <a:gd name="T97" fmla="*/ 1689797767 h 1167"/>
                  <a:gd name="T98" fmla="*/ 2147483647 w 1194"/>
                  <a:gd name="T99" fmla="*/ 1763456115 h 1167"/>
                  <a:gd name="T100" fmla="*/ 2147483647 w 1194"/>
                  <a:gd name="T101" fmla="*/ 1980096496 h 1167"/>
                  <a:gd name="T102" fmla="*/ 2141996684 w 1194"/>
                  <a:gd name="T103" fmla="*/ 2136078100 h 1167"/>
                  <a:gd name="T104" fmla="*/ 2064785178 w 1194"/>
                  <a:gd name="T105" fmla="*/ 2147483647 h 1167"/>
                  <a:gd name="T106" fmla="*/ 2007499935 w 1194"/>
                  <a:gd name="T107" fmla="*/ 2147483647 h 1167"/>
                  <a:gd name="T108" fmla="*/ 1758431122 w 1194"/>
                  <a:gd name="T109" fmla="*/ 2147483647 h 1167"/>
                  <a:gd name="T110" fmla="*/ 1586571842 w 1194"/>
                  <a:gd name="T111" fmla="*/ 2147483647 h 116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194"/>
                  <a:gd name="T169" fmla="*/ 0 h 1167"/>
                  <a:gd name="T170" fmla="*/ 1194 w 1194"/>
                  <a:gd name="T171" fmla="*/ 1167 h 116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194" h="1167">
                    <a:moveTo>
                      <a:pt x="615" y="964"/>
                    </a:moveTo>
                    <a:lnTo>
                      <a:pt x="606" y="951"/>
                    </a:lnTo>
                    <a:lnTo>
                      <a:pt x="593" y="934"/>
                    </a:lnTo>
                    <a:lnTo>
                      <a:pt x="574" y="913"/>
                    </a:lnTo>
                    <a:lnTo>
                      <a:pt x="570" y="906"/>
                    </a:lnTo>
                    <a:lnTo>
                      <a:pt x="561" y="881"/>
                    </a:lnTo>
                    <a:lnTo>
                      <a:pt x="563" y="880"/>
                    </a:lnTo>
                    <a:lnTo>
                      <a:pt x="539" y="836"/>
                    </a:lnTo>
                    <a:lnTo>
                      <a:pt x="534" y="816"/>
                    </a:lnTo>
                    <a:lnTo>
                      <a:pt x="524" y="806"/>
                    </a:lnTo>
                    <a:lnTo>
                      <a:pt x="521" y="798"/>
                    </a:lnTo>
                    <a:lnTo>
                      <a:pt x="502" y="783"/>
                    </a:lnTo>
                    <a:lnTo>
                      <a:pt x="498" y="773"/>
                    </a:lnTo>
                    <a:lnTo>
                      <a:pt x="491" y="772"/>
                    </a:lnTo>
                    <a:lnTo>
                      <a:pt x="488" y="768"/>
                    </a:lnTo>
                    <a:lnTo>
                      <a:pt x="481" y="766"/>
                    </a:lnTo>
                    <a:lnTo>
                      <a:pt x="479" y="755"/>
                    </a:lnTo>
                    <a:lnTo>
                      <a:pt x="475" y="755"/>
                    </a:lnTo>
                    <a:lnTo>
                      <a:pt x="464" y="740"/>
                    </a:lnTo>
                    <a:lnTo>
                      <a:pt x="455" y="740"/>
                    </a:lnTo>
                    <a:lnTo>
                      <a:pt x="455" y="737"/>
                    </a:lnTo>
                    <a:lnTo>
                      <a:pt x="434" y="737"/>
                    </a:lnTo>
                    <a:lnTo>
                      <a:pt x="413" y="732"/>
                    </a:lnTo>
                    <a:lnTo>
                      <a:pt x="412" y="734"/>
                    </a:lnTo>
                    <a:lnTo>
                      <a:pt x="407" y="733"/>
                    </a:lnTo>
                    <a:lnTo>
                      <a:pt x="407" y="736"/>
                    </a:lnTo>
                    <a:lnTo>
                      <a:pt x="381" y="723"/>
                    </a:lnTo>
                    <a:lnTo>
                      <a:pt x="362" y="737"/>
                    </a:lnTo>
                    <a:lnTo>
                      <a:pt x="355" y="737"/>
                    </a:lnTo>
                    <a:lnTo>
                      <a:pt x="339" y="752"/>
                    </a:lnTo>
                    <a:lnTo>
                      <a:pt x="325" y="790"/>
                    </a:lnTo>
                    <a:lnTo>
                      <a:pt x="305" y="809"/>
                    </a:lnTo>
                    <a:lnTo>
                      <a:pt x="299" y="819"/>
                    </a:lnTo>
                    <a:lnTo>
                      <a:pt x="278" y="812"/>
                    </a:lnTo>
                    <a:lnTo>
                      <a:pt x="266" y="799"/>
                    </a:lnTo>
                    <a:lnTo>
                      <a:pt x="245" y="788"/>
                    </a:lnTo>
                    <a:lnTo>
                      <a:pt x="241" y="784"/>
                    </a:lnTo>
                    <a:lnTo>
                      <a:pt x="221" y="777"/>
                    </a:lnTo>
                    <a:lnTo>
                      <a:pt x="212" y="770"/>
                    </a:lnTo>
                    <a:lnTo>
                      <a:pt x="199" y="755"/>
                    </a:lnTo>
                    <a:lnTo>
                      <a:pt x="177" y="740"/>
                    </a:lnTo>
                    <a:lnTo>
                      <a:pt x="163" y="698"/>
                    </a:lnTo>
                    <a:lnTo>
                      <a:pt x="162" y="671"/>
                    </a:lnTo>
                    <a:lnTo>
                      <a:pt x="148" y="640"/>
                    </a:lnTo>
                    <a:lnTo>
                      <a:pt x="140" y="629"/>
                    </a:lnTo>
                    <a:lnTo>
                      <a:pt x="138" y="623"/>
                    </a:lnTo>
                    <a:lnTo>
                      <a:pt x="106" y="603"/>
                    </a:lnTo>
                    <a:lnTo>
                      <a:pt x="86" y="573"/>
                    </a:lnTo>
                    <a:lnTo>
                      <a:pt x="73" y="565"/>
                    </a:lnTo>
                    <a:lnTo>
                      <a:pt x="54" y="539"/>
                    </a:lnTo>
                    <a:lnTo>
                      <a:pt x="43" y="533"/>
                    </a:lnTo>
                    <a:lnTo>
                      <a:pt x="33" y="525"/>
                    </a:lnTo>
                    <a:lnTo>
                      <a:pt x="19" y="496"/>
                    </a:lnTo>
                    <a:lnTo>
                      <a:pt x="11" y="496"/>
                    </a:lnTo>
                    <a:lnTo>
                      <a:pt x="9" y="492"/>
                    </a:lnTo>
                    <a:lnTo>
                      <a:pt x="0" y="479"/>
                    </a:lnTo>
                    <a:lnTo>
                      <a:pt x="2" y="476"/>
                    </a:lnTo>
                    <a:lnTo>
                      <a:pt x="0" y="470"/>
                    </a:lnTo>
                    <a:lnTo>
                      <a:pt x="2" y="468"/>
                    </a:lnTo>
                    <a:lnTo>
                      <a:pt x="24" y="470"/>
                    </a:lnTo>
                    <a:lnTo>
                      <a:pt x="36" y="470"/>
                    </a:lnTo>
                    <a:lnTo>
                      <a:pt x="47" y="471"/>
                    </a:lnTo>
                    <a:lnTo>
                      <a:pt x="59" y="472"/>
                    </a:lnTo>
                    <a:lnTo>
                      <a:pt x="115" y="478"/>
                    </a:lnTo>
                    <a:lnTo>
                      <a:pt x="140" y="479"/>
                    </a:lnTo>
                    <a:lnTo>
                      <a:pt x="156" y="479"/>
                    </a:lnTo>
                    <a:lnTo>
                      <a:pt x="163" y="479"/>
                    </a:lnTo>
                    <a:lnTo>
                      <a:pt x="206" y="483"/>
                    </a:lnTo>
                    <a:lnTo>
                      <a:pt x="216" y="483"/>
                    </a:lnTo>
                    <a:lnTo>
                      <a:pt x="238" y="485"/>
                    </a:lnTo>
                    <a:lnTo>
                      <a:pt x="241" y="485"/>
                    </a:lnTo>
                    <a:lnTo>
                      <a:pt x="262" y="486"/>
                    </a:lnTo>
                    <a:lnTo>
                      <a:pt x="263" y="486"/>
                    </a:lnTo>
                    <a:lnTo>
                      <a:pt x="264" y="486"/>
                    </a:lnTo>
                    <a:lnTo>
                      <a:pt x="274" y="486"/>
                    </a:lnTo>
                    <a:lnTo>
                      <a:pt x="298" y="489"/>
                    </a:lnTo>
                    <a:lnTo>
                      <a:pt x="301" y="489"/>
                    </a:lnTo>
                    <a:lnTo>
                      <a:pt x="319" y="489"/>
                    </a:lnTo>
                    <a:lnTo>
                      <a:pt x="324" y="489"/>
                    </a:lnTo>
                    <a:lnTo>
                      <a:pt x="324" y="479"/>
                    </a:lnTo>
                    <a:lnTo>
                      <a:pt x="325" y="463"/>
                    </a:lnTo>
                    <a:lnTo>
                      <a:pt x="327" y="438"/>
                    </a:lnTo>
                    <a:lnTo>
                      <a:pt x="327" y="432"/>
                    </a:lnTo>
                    <a:lnTo>
                      <a:pt x="328" y="421"/>
                    </a:lnTo>
                    <a:lnTo>
                      <a:pt x="328" y="400"/>
                    </a:lnTo>
                    <a:lnTo>
                      <a:pt x="330" y="385"/>
                    </a:lnTo>
                    <a:lnTo>
                      <a:pt x="331" y="367"/>
                    </a:lnTo>
                    <a:lnTo>
                      <a:pt x="332" y="339"/>
                    </a:lnTo>
                    <a:lnTo>
                      <a:pt x="332" y="338"/>
                    </a:lnTo>
                    <a:lnTo>
                      <a:pt x="334" y="325"/>
                    </a:lnTo>
                    <a:lnTo>
                      <a:pt x="334" y="323"/>
                    </a:lnTo>
                    <a:lnTo>
                      <a:pt x="334" y="318"/>
                    </a:lnTo>
                    <a:lnTo>
                      <a:pt x="335" y="307"/>
                    </a:lnTo>
                    <a:lnTo>
                      <a:pt x="335" y="303"/>
                    </a:lnTo>
                    <a:lnTo>
                      <a:pt x="335" y="291"/>
                    </a:lnTo>
                    <a:lnTo>
                      <a:pt x="337" y="271"/>
                    </a:lnTo>
                    <a:lnTo>
                      <a:pt x="338" y="245"/>
                    </a:lnTo>
                    <a:lnTo>
                      <a:pt x="338" y="238"/>
                    </a:lnTo>
                    <a:lnTo>
                      <a:pt x="339" y="225"/>
                    </a:lnTo>
                    <a:lnTo>
                      <a:pt x="341" y="217"/>
                    </a:lnTo>
                    <a:lnTo>
                      <a:pt x="341" y="191"/>
                    </a:lnTo>
                    <a:lnTo>
                      <a:pt x="342" y="177"/>
                    </a:lnTo>
                    <a:lnTo>
                      <a:pt x="342" y="167"/>
                    </a:lnTo>
                    <a:lnTo>
                      <a:pt x="344" y="162"/>
                    </a:lnTo>
                    <a:lnTo>
                      <a:pt x="344" y="148"/>
                    </a:lnTo>
                    <a:lnTo>
                      <a:pt x="344" y="142"/>
                    </a:lnTo>
                    <a:lnTo>
                      <a:pt x="345" y="133"/>
                    </a:lnTo>
                    <a:lnTo>
                      <a:pt x="345" y="127"/>
                    </a:lnTo>
                    <a:lnTo>
                      <a:pt x="346" y="94"/>
                    </a:lnTo>
                    <a:lnTo>
                      <a:pt x="346" y="81"/>
                    </a:lnTo>
                    <a:lnTo>
                      <a:pt x="348" y="80"/>
                    </a:lnTo>
                    <a:lnTo>
                      <a:pt x="348" y="77"/>
                    </a:lnTo>
                    <a:lnTo>
                      <a:pt x="349" y="47"/>
                    </a:lnTo>
                    <a:lnTo>
                      <a:pt x="350" y="0"/>
                    </a:lnTo>
                    <a:lnTo>
                      <a:pt x="355" y="0"/>
                    </a:lnTo>
                    <a:lnTo>
                      <a:pt x="388" y="0"/>
                    </a:lnTo>
                    <a:lnTo>
                      <a:pt x="407" y="1"/>
                    </a:lnTo>
                    <a:lnTo>
                      <a:pt x="427" y="1"/>
                    </a:lnTo>
                    <a:lnTo>
                      <a:pt x="430" y="2"/>
                    </a:lnTo>
                    <a:lnTo>
                      <a:pt x="431" y="2"/>
                    </a:lnTo>
                    <a:lnTo>
                      <a:pt x="438" y="2"/>
                    </a:lnTo>
                    <a:lnTo>
                      <a:pt x="449" y="2"/>
                    </a:lnTo>
                    <a:lnTo>
                      <a:pt x="453" y="4"/>
                    </a:lnTo>
                    <a:lnTo>
                      <a:pt x="473" y="4"/>
                    </a:lnTo>
                    <a:lnTo>
                      <a:pt x="493" y="4"/>
                    </a:lnTo>
                    <a:lnTo>
                      <a:pt x="504" y="5"/>
                    </a:lnTo>
                    <a:lnTo>
                      <a:pt x="520" y="5"/>
                    </a:lnTo>
                    <a:lnTo>
                      <a:pt x="527" y="6"/>
                    </a:lnTo>
                    <a:lnTo>
                      <a:pt x="531" y="6"/>
                    </a:lnTo>
                    <a:lnTo>
                      <a:pt x="536" y="6"/>
                    </a:lnTo>
                    <a:lnTo>
                      <a:pt x="559" y="6"/>
                    </a:lnTo>
                    <a:lnTo>
                      <a:pt x="565" y="6"/>
                    </a:lnTo>
                    <a:lnTo>
                      <a:pt x="579" y="6"/>
                    </a:lnTo>
                    <a:lnTo>
                      <a:pt x="581" y="6"/>
                    </a:lnTo>
                    <a:lnTo>
                      <a:pt x="613" y="8"/>
                    </a:lnTo>
                    <a:lnTo>
                      <a:pt x="613" y="22"/>
                    </a:lnTo>
                    <a:lnTo>
                      <a:pt x="611" y="56"/>
                    </a:lnTo>
                    <a:lnTo>
                      <a:pt x="611" y="62"/>
                    </a:lnTo>
                    <a:lnTo>
                      <a:pt x="611" y="72"/>
                    </a:lnTo>
                    <a:lnTo>
                      <a:pt x="611" y="74"/>
                    </a:lnTo>
                    <a:lnTo>
                      <a:pt x="610" y="81"/>
                    </a:lnTo>
                    <a:lnTo>
                      <a:pt x="610" y="90"/>
                    </a:lnTo>
                    <a:lnTo>
                      <a:pt x="610" y="103"/>
                    </a:lnTo>
                    <a:lnTo>
                      <a:pt x="610" y="117"/>
                    </a:lnTo>
                    <a:lnTo>
                      <a:pt x="610" y="120"/>
                    </a:lnTo>
                    <a:lnTo>
                      <a:pt x="610" y="126"/>
                    </a:lnTo>
                    <a:lnTo>
                      <a:pt x="610" y="140"/>
                    </a:lnTo>
                    <a:lnTo>
                      <a:pt x="610" y="144"/>
                    </a:lnTo>
                    <a:lnTo>
                      <a:pt x="610" y="152"/>
                    </a:lnTo>
                    <a:lnTo>
                      <a:pt x="610" y="158"/>
                    </a:lnTo>
                    <a:lnTo>
                      <a:pt x="608" y="169"/>
                    </a:lnTo>
                    <a:lnTo>
                      <a:pt x="608" y="185"/>
                    </a:lnTo>
                    <a:lnTo>
                      <a:pt x="608" y="192"/>
                    </a:lnTo>
                    <a:lnTo>
                      <a:pt x="608" y="199"/>
                    </a:lnTo>
                    <a:lnTo>
                      <a:pt x="607" y="220"/>
                    </a:lnTo>
                    <a:lnTo>
                      <a:pt x="611" y="219"/>
                    </a:lnTo>
                    <a:lnTo>
                      <a:pt x="622" y="225"/>
                    </a:lnTo>
                    <a:lnTo>
                      <a:pt x="629" y="235"/>
                    </a:lnTo>
                    <a:lnTo>
                      <a:pt x="651" y="238"/>
                    </a:lnTo>
                    <a:lnTo>
                      <a:pt x="654" y="238"/>
                    </a:lnTo>
                    <a:lnTo>
                      <a:pt x="674" y="242"/>
                    </a:lnTo>
                    <a:lnTo>
                      <a:pt x="676" y="245"/>
                    </a:lnTo>
                    <a:lnTo>
                      <a:pt x="678" y="257"/>
                    </a:lnTo>
                    <a:lnTo>
                      <a:pt x="685" y="262"/>
                    </a:lnTo>
                    <a:lnTo>
                      <a:pt x="690" y="260"/>
                    </a:lnTo>
                    <a:lnTo>
                      <a:pt x="700" y="262"/>
                    </a:lnTo>
                    <a:lnTo>
                      <a:pt x="718" y="268"/>
                    </a:lnTo>
                    <a:lnTo>
                      <a:pt x="729" y="266"/>
                    </a:lnTo>
                    <a:lnTo>
                      <a:pt x="729" y="267"/>
                    </a:lnTo>
                    <a:lnTo>
                      <a:pt x="735" y="268"/>
                    </a:lnTo>
                    <a:lnTo>
                      <a:pt x="740" y="274"/>
                    </a:lnTo>
                    <a:lnTo>
                      <a:pt x="746" y="275"/>
                    </a:lnTo>
                    <a:lnTo>
                      <a:pt x="762" y="268"/>
                    </a:lnTo>
                    <a:lnTo>
                      <a:pt x="768" y="270"/>
                    </a:lnTo>
                    <a:lnTo>
                      <a:pt x="772" y="268"/>
                    </a:lnTo>
                    <a:lnTo>
                      <a:pt x="776" y="267"/>
                    </a:lnTo>
                    <a:lnTo>
                      <a:pt x="778" y="284"/>
                    </a:lnTo>
                    <a:lnTo>
                      <a:pt x="786" y="284"/>
                    </a:lnTo>
                    <a:lnTo>
                      <a:pt x="786" y="295"/>
                    </a:lnTo>
                    <a:lnTo>
                      <a:pt x="796" y="299"/>
                    </a:lnTo>
                    <a:lnTo>
                      <a:pt x="818" y="285"/>
                    </a:lnTo>
                    <a:lnTo>
                      <a:pt x="822" y="293"/>
                    </a:lnTo>
                    <a:lnTo>
                      <a:pt x="826" y="292"/>
                    </a:lnTo>
                    <a:lnTo>
                      <a:pt x="829" y="292"/>
                    </a:lnTo>
                    <a:lnTo>
                      <a:pt x="839" y="302"/>
                    </a:lnTo>
                    <a:lnTo>
                      <a:pt x="857" y="296"/>
                    </a:lnTo>
                    <a:lnTo>
                      <a:pt x="855" y="309"/>
                    </a:lnTo>
                    <a:lnTo>
                      <a:pt x="862" y="313"/>
                    </a:lnTo>
                    <a:lnTo>
                      <a:pt x="878" y="288"/>
                    </a:lnTo>
                    <a:lnTo>
                      <a:pt x="879" y="288"/>
                    </a:lnTo>
                    <a:lnTo>
                      <a:pt x="896" y="302"/>
                    </a:lnTo>
                    <a:lnTo>
                      <a:pt x="908" y="293"/>
                    </a:lnTo>
                    <a:lnTo>
                      <a:pt x="910" y="293"/>
                    </a:lnTo>
                    <a:lnTo>
                      <a:pt x="908" y="296"/>
                    </a:lnTo>
                    <a:lnTo>
                      <a:pt x="918" y="307"/>
                    </a:lnTo>
                    <a:lnTo>
                      <a:pt x="925" y="307"/>
                    </a:lnTo>
                    <a:lnTo>
                      <a:pt x="928" y="311"/>
                    </a:lnTo>
                    <a:lnTo>
                      <a:pt x="939" y="307"/>
                    </a:lnTo>
                    <a:lnTo>
                      <a:pt x="961" y="295"/>
                    </a:lnTo>
                    <a:lnTo>
                      <a:pt x="975" y="298"/>
                    </a:lnTo>
                    <a:lnTo>
                      <a:pt x="983" y="295"/>
                    </a:lnTo>
                    <a:lnTo>
                      <a:pt x="984" y="292"/>
                    </a:lnTo>
                    <a:lnTo>
                      <a:pt x="997" y="289"/>
                    </a:lnTo>
                    <a:lnTo>
                      <a:pt x="997" y="286"/>
                    </a:lnTo>
                    <a:lnTo>
                      <a:pt x="1000" y="288"/>
                    </a:lnTo>
                    <a:lnTo>
                      <a:pt x="1002" y="292"/>
                    </a:lnTo>
                    <a:lnTo>
                      <a:pt x="1001" y="292"/>
                    </a:lnTo>
                    <a:lnTo>
                      <a:pt x="1023" y="292"/>
                    </a:lnTo>
                    <a:lnTo>
                      <a:pt x="1026" y="292"/>
                    </a:lnTo>
                    <a:lnTo>
                      <a:pt x="1027" y="286"/>
                    </a:lnTo>
                    <a:lnTo>
                      <a:pt x="1037" y="285"/>
                    </a:lnTo>
                    <a:lnTo>
                      <a:pt x="1040" y="286"/>
                    </a:lnTo>
                    <a:lnTo>
                      <a:pt x="1040" y="289"/>
                    </a:lnTo>
                    <a:lnTo>
                      <a:pt x="1051" y="293"/>
                    </a:lnTo>
                    <a:lnTo>
                      <a:pt x="1062" y="306"/>
                    </a:lnTo>
                    <a:lnTo>
                      <a:pt x="1066" y="307"/>
                    </a:lnTo>
                    <a:lnTo>
                      <a:pt x="1066" y="305"/>
                    </a:lnTo>
                    <a:lnTo>
                      <a:pt x="1073" y="306"/>
                    </a:lnTo>
                    <a:lnTo>
                      <a:pt x="1073" y="309"/>
                    </a:lnTo>
                    <a:lnTo>
                      <a:pt x="1075" y="309"/>
                    </a:lnTo>
                    <a:lnTo>
                      <a:pt x="1073" y="310"/>
                    </a:lnTo>
                    <a:lnTo>
                      <a:pt x="1084" y="313"/>
                    </a:lnTo>
                    <a:lnTo>
                      <a:pt x="1094" y="320"/>
                    </a:lnTo>
                    <a:lnTo>
                      <a:pt x="1097" y="317"/>
                    </a:lnTo>
                    <a:lnTo>
                      <a:pt x="1106" y="327"/>
                    </a:lnTo>
                    <a:lnTo>
                      <a:pt x="1118" y="321"/>
                    </a:lnTo>
                    <a:lnTo>
                      <a:pt x="1137" y="325"/>
                    </a:lnTo>
                    <a:lnTo>
                      <a:pt x="1137" y="328"/>
                    </a:lnTo>
                    <a:lnTo>
                      <a:pt x="1137" y="345"/>
                    </a:lnTo>
                    <a:lnTo>
                      <a:pt x="1137" y="356"/>
                    </a:lnTo>
                    <a:lnTo>
                      <a:pt x="1138" y="357"/>
                    </a:lnTo>
                    <a:lnTo>
                      <a:pt x="1138" y="371"/>
                    </a:lnTo>
                    <a:lnTo>
                      <a:pt x="1140" y="382"/>
                    </a:lnTo>
                    <a:lnTo>
                      <a:pt x="1140" y="385"/>
                    </a:lnTo>
                    <a:lnTo>
                      <a:pt x="1140" y="397"/>
                    </a:lnTo>
                    <a:lnTo>
                      <a:pt x="1140" y="413"/>
                    </a:lnTo>
                    <a:lnTo>
                      <a:pt x="1140" y="414"/>
                    </a:lnTo>
                    <a:lnTo>
                      <a:pt x="1140" y="418"/>
                    </a:lnTo>
                    <a:lnTo>
                      <a:pt x="1141" y="425"/>
                    </a:lnTo>
                    <a:lnTo>
                      <a:pt x="1141" y="439"/>
                    </a:lnTo>
                    <a:lnTo>
                      <a:pt x="1143" y="451"/>
                    </a:lnTo>
                    <a:lnTo>
                      <a:pt x="1143" y="453"/>
                    </a:lnTo>
                    <a:lnTo>
                      <a:pt x="1143" y="467"/>
                    </a:lnTo>
                    <a:lnTo>
                      <a:pt x="1143" y="472"/>
                    </a:lnTo>
                    <a:lnTo>
                      <a:pt x="1144" y="493"/>
                    </a:lnTo>
                    <a:lnTo>
                      <a:pt x="1145" y="496"/>
                    </a:lnTo>
                    <a:lnTo>
                      <a:pt x="1147" y="496"/>
                    </a:lnTo>
                    <a:lnTo>
                      <a:pt x="1147" y="499"/>
                    </a:lnTo>
                    <a:lnTo>
                      <a:pt x="1159" y="510"/>
                    </a:lnTo>
                    <a:lnTo>
                      <a:pt x="1163" y="521"/>
                    </a:lnTo>
                    <a:lnTo>
                      <a:pt x="1163" y="539"/>
                    </a:lnTo>
                    <a:lnTo>
                      <a:pt x="1174" y="547"/>
                    </a:lnTo>
                    <a:lnTo>
                      <a:pt x="1173" y="549"/>
                    </a:lnTo>
                    <a:lnTo>
                      <a:pt x="1187" y="582"/>
                    </a:lnTo>
                    <a:lnTo>
                      <a:pt x="1193" y="582"/>
                    </a:lnTo>
                    <a:lnTo>
                      <a:pt x="1190" y="601"/>
                    </a:lnTo>
                    <a:lnTo>
                      <a:pt x="1193" y="615"/>
                    </a:lnTo>
                    <a:lnTo>
                      <a:pt x="1188" y="629"/>
                    </a:lnTo>
                    <a:lnTo>
                      <a:pt x="1180" y="657"/>
                    </a:lnTo>
                    <a:lnTo>
                      <a:pt x="1177" y="666"/>
                    </a:lnTo>
                    <a:lnTo>
                      <a:pt x="1177" y="668"/>
                    </a:lnTo>
                    <a:lnTo>
                      <a:pt x="1177" y="676"/>
                    </a:lnTo>
                    <a:lnTo>
                      <a:pt x="1183" y="684"/>
                    </a:lnTo>
                    <a:lnTo>
                      <a:pt x="1183" y="697"/>
                    </a:lnTo>
                    <a:lnTo>
                      <a:pt x="1181" y="705"/>
                    </a:lnTo>
                    <a:lnTo>
                      <a:pt x="1180" y="707"/>
                    </a:lnTo>
                    <a:lnTo>
                      <a:pt x="1177" y="711"/>
                    </a:lnTo>
                    <a:lnTo>
                      <a:pt x="1170" y="726"/>
                    </a:lnTo>
                    <a:lnTo>
                      <a:pt x="1166" y="727"/>
                    </a:lnTo>
                    <a:lnTo>
                      <a:pt x="1169" y="740"/>
                    </a:lnTo>
                    <a:lnTo>
                      <a:pt x="1173" y="750"/>
                    </a:lnTo>
                    <a:lnTo>
                      <a:pt x="1169" y="747"/>
                    </a:lnTo>
                    <a:lnTo>
                      <a:pt x="1154" y="747"/>
                    </a:lnTo>
                    <a:lnTo>
                      <a:pt x="1125" y="761"/>
                    </a:lnTo>
                    <a:lnTo>
                      <a:pt x="1123" y="761"/>
                    </a:lnTo>
                    <a:lnTo>
                      <a:pt x="1090" y="784"/>
                    </a:lnTo>
                    <a:lnTo>
                      <a:pt x="1084" y="783"/>
                    </a:lnTo>
                    <a:lnTo>
                      <a:pt x="1102" y="768"/>
                    </a:lnTo>
                    <a:lnTo>
                      <a:pt x="1111" y="765"/>
                    </a:lnTo>
                    <a:lnTo>
                      <a:pt x="1111" y="763"/>
                    </a:lnTo>
                    <a:lnTo>
                      <a:pt x="1100" y="762"/>
                    </a:lnTo>
                    <a:lnTo>
                      <a:pt x="1087" y="766"/>
                    </a:lnTo>
                    <a:lnTo>
                      <a:pt x="1087" y="738"/>
                    </a:lnTo>
                    <a:lnTo>
                      <a:pt x="1080" y="741"/>
                    </a:lnTo>
                    <a:lnTo>
                      <a:pt x="1076" y="751"/>
                    </a:lnTo>
                    <a:lnTo>
                      <a:pt x="1070" y="750"/>
                    </a:lnTo>
                    <a:lnTo>
                      <a:pt x="1068" y="750"/>
                    </a:lnTo>
                    <a:lnTo>
                      <a:pt x="1066" y="750"/>
                    </a:lnTo>
                    <a:lnTo>
                      <a:pt x="1063" y="755"/>
                    </a:lnTo>
                    <a:lnTo>
                      <a:pt x="1065" y="761"/>
                    </a:lnTo>
                    <a:lnTo>
                      <a:pt x="1063" y="763"/>
                    </a:lnTo>
                    <a:lnTo>
                      <a:pt x="1065" y="766"/>
                    </a:lnTo>
                    <a:lnTo>
                      <a:pt x="1073" y="769"/>
                    </a:lnTo>
                    <a:lnTo>
                      <a:pt x="1077" y="781"/>
                    </a:lnTo>
                    <a:lnTo>
                      <a:pt x="1090" y="787"/>
                    </a:lnTo>
                    <a:lnTo>
                      <a:pt x="1054" y="816"/>
                    </a:lnTo>
                    <a:lnTo>
                      <a:pt x="1030" y="838"/>
                    </a:lnTo>
                    <a:lnTo>
                      <a:pt x="1020" y="844"/>
                    </a:lnTo>
                    <a:lnTo>
                      <a:pt x="1019" y="844"/>
                    </a:lnTo>
                    <a:lnTo>
                      <a:pt x="982" y="866"/>
                    </a:lnTo>
                    <a:lnTo>
                      <a:pt x="950" y="884"/>
                    </a:lnTo>
                    <a:lnTo>
                      <a:pt x="937" y="894"/>
                    </a:lnTo>
                    <a:lnTo>
                      <a:pt x="926" y="903"/>
                    </a:lnTo>
                    <a:lnTo>
                      <a:pt x="915" y="910"/>
                    </a:lnTo>
                    <a:lnTo>
                      <a:pt x="893" y="930"/>
                    </a:lnTo>
                    <a:lnTo>
                      <a:pt x="876" y="951"/>
                    </a:lnTo>
                    <a:lnTo>
                      <a:pt x="875" y="953"/>
                    </a:lnTo>
                    <a:lnTo>
                      <a:pt x="876" y="953"/>
                    </a:lnTo>
                    <a:lnTo>
                      <a:pt x="867" y="964"/>
                    </a:lnTo>
                    <a:lnTo>
                      <a:pt x="858" y="981"/>
                    </a:lnTo>
                    <a:lnTo>
                      <a:pt x="846" y="1014"/>
                    </a:lnTo>
                    <a:lnTo>
                      <a:pt x="846" y="1017"/>
                    </a:lnTo>
                    <a:lnTo>
                      <a:pt x="844" y="1043"/>
                    </a:lnTo>
                    <a:lnTo>
                      <a:pt x="853" y="1088"/>
                    </a:lnTo>
                    <a:lnTo>
                      <a:pt x="860" y="1107"/>
                    </a:lnTo>
                    <a:lnTo>
                      <a:pt x="867" y="1152"/>
                    </a:lnTo>
                    <a:lnTo>
                      <a:pt x="846" y="1166"/>
                    </a:lnTo>
                    <a:lnTo>
                      <a:pt x="833" y="1164"/>
                    </a:lnTo>
                    <a:lnTo>
                      <a:pt x="821" y="1152"/>
                    </a:lnTo>
                    <a:lnTo>
                      <a:pt x="797" y="1145"/>
                    </a:lnTo>
                    <a:lnTo>
                      <a:pt x="760" y="1145"/>
                    </a:lnTo>
                    <a:lnTo>
                      <a:pt x="757" y="1139"/>
                    </a:lnTo>
                    <a:lnTo>
                      <a:pt x="753" y="1139"/>
                    </a:lnTo>
                    <a:lnTo>
                      <a:pt x="726" y="1124"/>
                    </a:lnTo>
                    <a:lnTo>
                      <a:pt x="718" y="1125"/>
                    </a:lnTo>
                    <a:lnTo>
                      <a:pt x="711" y="1120"/>
                    </a:lnTo>
                    <a:lnTo>
                      <a:pt x="711" y="1116"/>
                    </a:lnTo>
                    <a:lnTo>
                      <a:pt x="688" y="1109"/>
                    </a:lnTo>
                    <a:lnTo>
                      <a:pt x="671" y="1091"/>
                    </a:lnTo>
                    <a:lnTo>
                      <a:pt x="663" y="1062"/>
                    </a:lnTo>
                    <a:lnTo>
                      <a:pt x="649" y="1043"/>
                    </a:lnTo>
                    <a:lnTo>
                      <a:pt x="645" y="1014"/>
                    </a:lnTo>
                    <a:lnTo>
                      <a:pt x="640" y="989"/>
                    </a:lnTo>
                    <a:lnTo>
                      <a:pt x="629" y="974"/>
                    </a:lnTo>
                    <a:lnTo>
                      <a:pt x="617" y="967"/>
                    </a:lnTo>
                    <a:lnTo>
                      <a:pt x="615" y="964"/>
                    </a:lnTo>
                  </a:path>
                </a:pathLst>
              </a:custGeom>
              <a:solidFill>
                <a:srgbClr val="AFABAB"/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prstClr val="white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241"/>
              <p:cNvSpPr>
                <a:spLocks/>
              </p:cNvSpPr>
              <p:nvPr/>
            </p:nvSpPr>
            <p:spPr bwMode="auto">
              <a:xfrm>
                <a:off x="2167928" y="3455813"/>
                <a:ext cx="900112" cy="992187"/>
              </a:xfrm>
              <a:custGeom>
                <a:avLst/>
                <a:gdLst>
                  <a:gd name="T0" fmla="*/ 2147483647 w 570"/>
                  <a:gd name="T1" fmla="*/ 2147483647 h 673"/>
                  <a:gd name="T2" fmla="*/ 2147483647 w 570"/>
                  <a:gd name="T3" fmla="*/ 2147483647 h 673"/>
                  <a:gd name="T4" fmla="*/ 2147483647 w 570"/>
                  <a:gd name="T5" fmla="*/ 2147483647 h 673"/>
                  <a:gd name="T6" fmla="*/ 2147483647 w 570"/>
                  <a:gd name="T7" fmla="*/ 2147483647 h 673"/>
                  <a:gd name="T8" fmla="*/ 2147483647 w 570"/>
                  <a:gd name="T9" fmla="*/ 2147483647 h 673"/>
                  <a:gd name="T10" fmla="*/ 2147483647 w 570"/>
                  <a:gd name="T11" fmla="*/ 2147483647 h 673"/>
                  <a:gd name="T12" fmla="*/ 2147483647 w 570"/>
                  <a:gd name="T13" fmla="*/ 2147483647 h 673"/>
                  <a:gd name="T14" fmla="*/ 2147483647 w 570"/>
                  <a:gd name="T15" fmla="*/ 2147483647 h 673"/>
                  <a:gd name="T16" fmla="*/ 2147483647 w 570"/>
                  <a:gd name="T17" fmla="*/ 2147483647 h 673"/>
                  <a:gd name="T18" fmla="*/ 2147483647 w 570"/>
                  <a:gd name="T19" fmla="*/ 2147483647 h 673"/>
                  <a:gd name="T20" fmla="*/ 2147483647 w 570"/>
                  <a:gd name="T21" fmla="*/ 2147483647 h 673"/>
                  <a:gd name="T22" fmla="*/ 2147483647 w 570"/>
                  <a:gd name="T23" fmla="*/ 2147483647 h 673"/>
                  <a:gd name="T24" fmla="*/ 2147483647 w 570"/>
                  <a:gd name="T25" fmla="*/ 2147483647 h 673"/>
                  <a:gd name="T26" fmla="*/ 2147483647 w 570"/>
                  <a:gd name="T27" fmla="*/ 2147483647 h 673"/>
                  <a:gd name="T28" fmla="*/ 2147483647 w 570"/>
                  <a:gd name="T29" fmla="*/ 2147483647 h 673"/>
                  <a:gd name="T30" fmla="*/ 2147483647 w 570"/>
                  <a:gd name="T31" fmla="*/ 2147483647 h 673"/>
                  <a:gd name="T32" fmla="*/ 2147483647 w 570"/>
                  <a:gd name="T33" fmla="*/ 2147483647 h 673"/>
                  <a:gd name="T34" fmla="*/ 2147483647 w 570"/>
                  <a:gd name="T35" fmla="*/ 2147483647 h 673"/>
                  <a:gd name="T36" fmla="*/ 2147483647 w 570"/>
                  <a:gd name="T37" fmla="*/ 2147483647 h 673"/>
                  <a:gd name="T38" fmla="*/ 2147483647 w 570"/>
                  <a:gd name="T39" fmla="*/ 2147483647 h 673"/>
                  <a:gd name="T40" fmla="*/ 2147483647 w 570"/>
                  <a:gd name="T41" fmla="*/ 2147483647 h 673"/>
                  <a:gd name="T42" fmla="*/ 2147483647 w 570"/>
                  <a:gd name="T43" fmla="*/ 2147483647 h 673"/>
                  <a:gd name="T44" fmla="*/ 2147483647 w 570"/>
                  <a:gd name="T45" fmla="*/ 2147483647 h 673"/>
                  <a:gd name="T46" fmla="*/ 2147483647 w 570"/>
                  <a:gd name="T47" fmla="*/ 2147483647 h 673"/>
                  <a:gd name="T48" fmla="*/ 2147483647 w 570"/>
                  <a:gd name="T49" fmla="*/ 2147483647 h 673"/>
                  <a:gd name="T50" fmla="*/ 2147483647 w 570"/>
                  <a:gd name="T51" fmla="*/ 2147483647 h 673"/>
                  <a:gd name="T52" fmla="*/ 2147483647 w 570"/>
                  <a:gd name="T53" fmla="*/ 2147483647 h 673"/>
                  <a:gd name="T54" fmla="*/ 2147483647 w 570"/>
                  <a:gd name="T55" fmla="*/ 2147483647 h 673"/>
                  <a:gd name="T56" fmla="*/ 2147483647 w 570"/>
                  <a:gd name="T57" fmla="*/ 2147483647 h 673"/>
                  <a:gd name="T58" fmla="*/ 2147483647 w 570"/>
                  <a:gd name="T59" fmla="*/ 2147483647 h 673"/>
                  <a:gd name="T60" fmla="*/ 2147483647 w 570"/>
                  <a:gd name="T61" fmla="*/ 2147483647 h 673"/>
                  <a:gd name="T62" fmla="*/ 2147483647 w 570"/>
                  <a:gd name="T63" fmla="*/ 2147483647 h 673"/>
                  <a:gd name="T64" fmla="*/ 2147483647 w 570"/>
                  <a:gd name="T65" fmla="*/ 2147483647 h 673"/>
                  <a:gd name="T66" fmla="*/ 2147483647 w 570"/>
                  <a:gd name="T67" fmla="*/ 2147483647 h 673"/>
                  <a:gd name="T68" fmla="*/ 2147483647 w 570"/>
                  <a:gd name="T69" fmla="*/ 2147483647 h 673"/>
                  <a:gd name="T70" fmla="*/ 2147483647 w 570"/>
                  <a:gd name="T71" fmla="*/ 2147483647 h 673"/>
                  <a:gd name="T72" fmla="*/ 2147483647 w 570"/>
                  <a:gd name="T73" fmla="*/ 2147483647 h 673"/>
                  <a:gd name="T74" fmla="*/ 2147483647 w 570"/>
                  <a:gd name="T75" fmla="*/ 2147483647 h 673"/>
                  <a:gd name="T76" fmla="*/ 2147483647 w 570"/>
                  <a:gd name="T77" fmla="*/ 2147483647 h 67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70"/>
                  <a:gd name="T118" fmla="*/ 0 h 673"/>
                  <a:gd name="T119" fmla="*/ 570 w 570"/>
                  <a:gd name="T120" fmla="*/ 673 h 673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70" h="673">
                    <a:moveTo>
                      <a:pt x="0" y="465"/>
                    </a:moveTo>
                    <a:lnTo>
                      <a:pt x="11" y="451"/>
                    </a:lnTo>
                    <a:lnTo>
                      <a:pt x="27" y="451"/>
                    </a:lnTo>
                    <a:lnTo>
                      <a:pt x="36" y="423"/>
                    </a:lnTo>
                    <a:lnTo>
                      <a:pt x="29" y="421"/>
                    </a:lnTo>
                    <a:lnTo>
                      <a:pt x="19" y="411"/>
                    </a:lnTo>
                    <a:lnTo>
                      <a:pt x="23" y="381"/>
                    </a:lnTo>
                    <a:lnTo>
                      <a:pt x="31" y="376"/>
                    </a:lnTo>
                    <a:lnTo>
                      <a:pt x="47" y="350"/>
                    </a:lnTo>
                    <a:lnTo>
                      <a:pt x="52" y="321"/>
                    </a:lnTo>
                    <a:lnTo>
                      <a:pt x="56" y="318"/>
                    </a:lnTo>
                    <a:lnTo>
                      <a:pt x="61" y="308"/>
                    </a:lnTo>
                    <a:lnTo>
                      <a:pt x="77" y="302"/>
                    </a:lnTo>
                    <a:lnTo>
                      <a:pt x="87" y="295"/>
                    </a:lnTo>
                    <a:lnTo>
                      <a:pt x="90" y="289"/>
                    </a:lnTo>
                    <a:lnTo>
                      <a:pt x="72" y="270"/>
                    </a:lnTo>
                    <a:lnTo>
                      <a:pt x="72" y="264"/>
                    </a:lnTo>
                    <a:lnTo>
                      <a:pt x="66" y="238"/>
                    </a:lnTo>
                    <a:lnTo>
                      <a:pt x="58" y="223"/>
                    </a:lnTo>
                    <a:lnTo>
                      <a:pt x="59" y="206"/>
                    </a:lnTo>
                    <a:lnTo>
                      <a:pt x="68" y="181"/>
                    </a:lnTo>
                    <a:lnTo>
                      <a:pt x="68" y="126"/>
                    </a:lnTo>
                    <a:lnTo>
                      <a:pt x="72" y="112"/>
                    </a:lnTo>
                    <a:lnTo>
                      <a:pt x="69" y="88"/>
                    </a:lnTo>
                    <a:lnTo>
                      <a:pt x="91" y="85"/>
                    </a:lnTo>
                    <a:lnTo>
                      <a:pt x="111" y="102"/>
                    </a:lnTo>
                    <a:lnTo>
                      <a:pt x="130" y="87"/>
                    </a:lnTo>
                    <a:lnTo>
                      <a:pt x="141" y="16"/>
                    </a:lnTo>
                    <a:lnTo>
                      <a:pt x="145" y="0"/>
                    </a:lnTo>
                    <a:lnTo>
                      <a:pt x="172" y="4"/>
                    </a:lnTo>
                    <a:lnTo>
                      <a:pt x="201" y="8"/>
                    </a:lnTo>
                    <a:lnTo>
                      <a:pt x="241" y="15"/>
                    </a:lnTo>
                    <a:lnTo>
                      <a:pt x="244" y="15"/>
                    </a:lnTo>
                    <a:lnTo>
                      <a:pt x="255" y="16"/>
                    </a:lnTo>
                    <a:lnTo>
                      <a:pt x="272" y="19"/>
                    </a:lnTo>
                    <a:lnTo>
                      <a:pt x="338" y="27"/>
                    </a:lnTo>
                    <a:lnTo>
                      <a:pt x="360" y="31"/>
                    </a:lnTo>
                    <a:lnTo>
                      <a:pt x="367" y="31"/>
                    </a:lnTo>
                    <a:lnTo>
                      <a:pt x="381" y="33"/>
                    </a:lnTo>
                    <a:lnTo>
                      <a:pt x="403" y="36"/>
                    </a:lnTo>
                    <a:lnTo>
                      <a:pt x="424" y="38"/>
                    </a:lnTo>
                    <a:lnTo>
                      <a:pt x="446" y="41"/>
                    </a:lnTo>
                    <a:lnTo>
                      <a:pt x="448" y="42"/>
                    </a:lnTo>
                    <a:lnTo>
                      <a:pt x="487" y="47"/>
                    </a:lnTo>
                    <a:lnTo>
                      <a:pt x="519" y="51"/>
                    </a:lnTo>
                    <a:lnTo>
                      <a:pt x="530" y="52"/>
                    </a:lnTo>
                    <a:lnTo>
                      <a:pt x="569" y="56"/>
                    </a:lnTo>
                    <a:lnTo>
                      <a:pt x="566" y="83"/>
                    </a:lnTo>
                    <a:lnTo>
                      <a:pt x="563" y="110"/>
                    </a:lnTo>
                    <a:lnTo>
                      <a:pt x="556" y="164"/>
                    </a:lnTo>
                    <a:lnTo>
                      <a:pt x="550" y="216"/>
                    </a:lnTo>
                    <a:lnTo>
                      <a:pt x="550" y="218"/>
                    </a:lnTo>
                    <a:lnTo>
                      <a:pt x="544" y="277"/>
                    </a:lnTo>
                    <a:lnTo>
                      <a:pt x="541" y="296"/>
                    </a:lnTo>
                    <a:lnTo>
                      <a:pt x="541" y="297"/>
                    </a:lnTo>
                    <a:lnTo>
                      <a:pt x="539" y="320"/>
                    </a:lnTo>
                    <a:lnTo>
                      <a:pt x="537" y="340"/>
                    </a:lnTo>
                    <a:lnTo>
                      <a:pt x="532" y="382"/>
                    </a:lnTo>
                    <a:lnTo>
                      <a:pt x="530" y="405"/>
                    </a:lnTo>
                    <a:lnTo>
                      <a:pt x="530" y="408"/>
                    </a:lnTo>
                    <a:lnTo>
                      <a:pt x="530" y="410"/>
                    </a:lnTo>
                    <a:lnTo>
                      <a:pt x="523" y="468"/>
                    </a:lnTo>
                    <a:lnTo>
                      <a:pt x="523" y="473"/>
                    </a:lnTo>
                    <a:lnTo>
                      <a:pt x="520" y="490"/>
                    </a:lnTo>
                    <a:lnTo>
                      <a:pt x="517" y="515"/>
                    </a:lnTo>
                    <a:lnTo>
                      <a:pt x="517" y="518"/>
                    </a:lnTo>
                    <a:lnTo>
                      <a:pt x="514" y="544"/>
                    </a:lnTo>
                    <a:lnTo>
                      <a:pt x="513" y="552"/>
                    </a:lnTo>
                    <a:lnTo>
                      <a:pt x="503" y="648"/>
                    </a:lnTo>
                    <a:lnTo>
                      <a:pt x="503" y="651"/>
                    </a:lnTo>
                    <a:lnTo>
                      <a:pt x="500" y="672"/>
                    </a:lnTo>
                    <a:lnTo>
                      <a:pt x="371" y="656"/>
                    </a:lnTo>
                    <a:lnTo>
                      <a:pt x="316" y="649"/>
                    </a:lnTo>
                    <a:lnTo>
                      <a:pt x="294" y="637"/>
                    </a:lnTo>
                    <a:lnTo>
                      <a:pt x="291" y="635"/>
                    </a:lnTo>
                    <a:lnTo>
                      <a:pt x="278" y="630"/>
                    </a:lnTo>
                    <a:lnTo>
                      <a:pt x="123" y="544"/>
                    </a:lnTo>
                    <a:lnTo>
                      <a:pt x="11" y="480"/>
                    </a:lnTo>
                    <a:lnTo>
                      <a:pt x="0" y="465"/>
                    </a:lnTo>
                  </a:path>
                </a:pathLst>
              </a:custGeom>
              <a:solidFill>
                <a:srgbClr val="AFABAB"/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128" name="Group 242"/>
              <p:cNvGrpSpPr>
                <a:grpSpLocks/>
              </p:cNvGrpSpPr>
              <p:nvPr/>
            </p:nvGrpSpPr>
            <p:grpSpPr bwMode="auto">
              <a:xfrm>
                <a:off x="1182090" y="2411238"/>
                <a:ext cx="1133475" cy="1711325"/>
                <a:chOff x="514" y="1479"/>
                <a:chExt cx="717" cy="1163"/>
              </a:xfrm>
              <a:solidFill>
                <a:srgbClr val="E7E6E6">
                  <a:lumMod val="75000"/>
                </a:srgbClr>
              </a:solidFill>
            </p:grpSpPr>
            <p:sp>
              <p:nvSpPr>
                <p:cNvPr id="129" name="Freeform 243"/>
                <p:cNvSpPr>
                  <a:spLocks/>
                </p:cNvSpPr>
                <p:nvPr/>
              </p:nvSpPr>
              <p:spPr bwMode="auto">
                <a:xfrm>
                  <a:off x="514" y="1479"/>
                  <a:ext cx="717" cy="1163"/>
                </a:xfrm>
                <a:custGeom>
                  <a:avLst/>
                  <a:gdLst>
                    <a:gd name="T0" fmla="*/ 637 w 717"/>
                    <a:gd name="T1" fmla="*/ 1162 h 1163"/>
                    <a:gd name="T2" fmla="*/ 661 w 717"/>
                    <a:gd name="T3" fmla="*/ 1134 h 1163"/>
                    <a:gd name="T4" fmla="*/ 649 w 717"/>
                    <a:gd name="T5" fmla="*/ 1091 h 1163"/>
                    <a:gd name="T6" fmla="*/ 678 w 717"/>
                    <a:gd name="T7" fmla="*/ 1031 h 1163"/>
                    <a:gd name="T8" fmla="*/ 703 w 717"/>
                    <a:gd name="T9" fmla="*/ 1011 h 1163"/>
                    <a:gd name="T10" fmla="*/ 697 w 717"/>
                    <a:gd name="T11" fmla="*/ 979 h 1163"/>
                    <a:gd name="T12" fmla="*/ 684 w 717"/>
                    <a:gd name="T13" fmla="*/ 932 h 1163"/>
                    <a:gd name="T14" fmla="*/ 641 w 717"/>
                    <a:gd name="T15" fmla="*/ 854 h 1163"/>
                    <a:gd name="T16" fmla="*/ 596 w 717"/>
                    <a:gd name="T17" fmla="*/ 789 h 1163"/>
                    <a:gd name="T18" fmla="*/ 551 w 717"/>
                    <a:gd name="T19" fmla="*/ 725 h 1163"/>
                    <a:gd name="T20" fmla="*/ 477 w 717"/>
                    <a:gd name="T21" fmla="*/ 622 h 1163"/>
                    <a:gd name="T22" fmla="*/ 448 w 717"/>
                    <a:gd name="T23" fmla="*/ 581 h 1163"/>
                    <a:gd name="T24" fmla="*/ 390 w 717"/>
                    <a:gd name="T25" fmla="*/ 498 h 1163"/>
                    <a:gd name="T26" fmla="*/ 367 w 717"/>
                    <a:gd name="T27" fmla="*/ 465 h 1163"/>
                    <a:gd name="T28" fmla="*/ 346 w 717"/>
                    <a:gd name="T29" fmla="*/ 437 h 1163"/>
                    <a:gd name="T30" fmla="*/ 325 w 717"/>
                    <a:gd name="T31" fmla="*/ 408 h 1163"/>
                    <a:gd name="T32" fmla="*/ 321 w 717"/>
                    <a:gd name="T33" fmla="*/ 391 h 1163"/>
                    <a:gd name="T34" fmla="*/ 322 w 717"/>
                    <a:gd name="T35" fmla="*/ 382 h 1163"/>
                    <a:gd name="T36" fmla="*/ 328 w 717"/>
                    <a:gd name="T37" fmla="*/ 359 h 1163"/>
                    <a:gd name="T38" fmla="*/ 333 w 717"/>
                    <a:gd name="T39" fmla="*/ 332 h 1163"/>
                    <a:gd name="T40" fmla="*/ 354 w 717"/>
                    <a:gd name="T41" fmla="*/ 239 h 1163"/>
                    <a:gd name="T42" fmla="*/ 385 w 717"/>
                    <a:gd name="T43" fmla="*/ 104 h 1163"/>
                    <a:gd name="T44" fmla="*/ 369 w 717"/>
                    <a:gd name="T45" fmla="*/ 76 h 1163"/>
                    <a:gd name="T46" fmla="*/ 288 w 717"/>
                    <a:gd name="T47" fmla="*/ 56 h 1163"/>
                    <a:gd name="T48" fmla="*/ 221 w 717"/>
                    <a:gd name="T49" fmla="*/ 40 h 1163"/>
                    <a:gd name="T50" fmla="*/ 145 w 717"/>
                    <a:gd name="T51" fmla="*/ 20 h 1163"/>
                    <a:gd name="T52" fmla="*/ 123 w 717"/>
                    <a:gd name="T53" fmla="*/ 15 h 1163"/>
                    <a:gd name="T54" fmla="*/ 105 w 717"/>
                    <a:gd name="T55" fmla="*/ 11 h 1163"/>
                    <a:gd name="T56" fmla="*/ 69 w 717"/>
                    <a:gd name="T57" fmla="*/ 2 h 1163"/>
                    <a:gd name="T58" fmla="*/ 59 w 717"/>
                    <a:gd name="T59" fmla="*/ 33 h 1163"/>
                    <a:gd name="T60" fmla="*/ 44 w 717"/>
                    <a:gd name="T61" fmla="*/ 93 h 1163"/>
                    <a:gd name="T62" fmla="*/ 42 w 717"/>
                    <a:gd name="T63" fmla="*/ 101 h 1163"/>
                    <a:gd name="T64" fmla="*/ 6 w 717"/>
                    <a:gd name="T65" fmla="*/ 154 h 1163"/>
                    <a:gd name="T66" fmla="*/ 16 w 717"/>
                    <a:gd name="T67" fmla="*/ 201 h 1163"/>
                    <a:gd name="T68" fmla="*/ 30 w 717"/>
                    <a:gd name="T69" fmla="*/ 259 h 1163"/>
                    <a:gd name="T70" fmla="*/ 26 w 717"/>
                    <a:gd name="T71" fmla="*/ 355 h 1163"/>
                    <a:gd name="T72" fmla="*/ 52 w 717"/>
                    <a:gd name="T73" fmla="*/ 415 h 1163"/>
                    <a:gd name="T74" fmla="*/ 56 w 717"/>
                    <a:gd name="T75" fmla="*/ 422 h 1163"/>
                    <a:gd name="T76" fmla="*/ 56 w 717"/>
                    <a:gd name="T77" fmla="*/ 447 h 1163"/>
                    <a:gd name="T78" fmla="*/ 76 w 717"/>
                    <a:gd name="T79" fmla="*/ 467 h 1163"/>
                    <a:gd name="T80" fmla="*/ 85 w 717"/>
                    <a:gd name="T81" fmla="*/ 480 h 1163"/>
                    <a:gd name="T82" fmla="*/ 77 w 717"/>
                    <a:gd name="T83" fmla="*/ 512 h 1163"/>
                    <a:gd name="T84" fmla="*/ 77 w 717"/>
                    <a:gd name="T85" fmla="*/ 540 h 1163"/>
                    <a:gd name="T86" fmla="*/ 90 w 717"/>
                    <a:gd name="T87" fmla="*/ 571 h 1163"/>
                    <a:gd name="T88" fmla="*/ 117 w 717"/>
                    <a:gd name="T89" fmla="*/ 594 h 1163"/>
                    <a:gd name="T90" fmla="*/ 102 w 717"/>
                    <a:gd name="T91" fmla="*/ 615 h 1163"/>
                    <a:gd name="T92" fmla="*/ 106 w 717"/>
                    <a:gd name="T93" fmla="*/ 664 h 1163"/>
                    <a:gd name="T94" fmla="*/ 130 w 717"/>
                    <a:gd name="T95" fmla="*/ 717 h 1163"/>
                    <a:gd name="T96" fmla="*/ 148 w 717"/>
                    <a:gd name="T97" fmla="*/ 754 h 1163"/>
                    <a:gd name="T98" fmla="*/ 155 w 717"/>
                    <a:gd name="T99" fmla="*/ 783 h 1163"/>
                    <a:gd name="T100" fmla="*/ 168 w 717"/>
                    <a:gd name="T101" fmla="*/ 818 h 1163"/>
                    <a:gd name="T102" fmla="*/ 180 w 717"/>
                    <a:gd name="T103" fmla="*/ 878 h 1163"/>
                    <a:gd name="T104" fmla="*/ 243 w 717"/>
                    <a:gd name="T105" fmla="*/ 896 h 1163"/>
                    <a:gd name="T106" fmla="*/ 275 w 717"/>
                    <a:gd name="T107" fmla="*/ 936 h 1163"/>
                    <a:gd name="T108" fmla="*/ 330 w 717"/>
                    <a:gd name="T109" fmla="*/ 961 h 1163"/>
                    <a:gd name="T110" fmla="*/ 344 w 717"/>
                    <a:gd name="T111" fmla="*/ 999 h 1163"/>
                    <a:gd name="T112" fmla="*/ 376 w 717"/>
                    <a:gd name="T113" fmla="*/ 1017 h 1163"/>
                    <a:gd name="T114" fmla="*/ 414 w 717"/>
                    <a:gd name="T115" fmla="*/ 1077 h 1163"/>
                    <a:gd name="T116" fmla="*/ 421 w 717"/>
                    <a:gd name="T117" fmla="*/ 1143 h 1163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717"/>
                    <a:gd name="T178" fmla="*/ 0 h 1163"/>
                    <a:gd name="T179" fmla="*/ 717 w 717"/>
                    <a:gd name="T180" fmla="*/ 1163 h 1163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717" h="1163">
                      <a:moveTo>
                        <a:pt x="634" y="1162"/>
                      </a:moveTo>
                      <a:lnTo>
                        <a:pt x="637" y="1162"/>
                      </a:lnTo>
                      <a:lnTo>
                        <a:pt x="653" y="1162"/>
                      </a:lnTo>
                      <a:lnTo>
                        <a:pt x="661" y="1134"/>
                      </a:lnTo>
                      <a:lnTo>
                        <a:pt x="655" y="1131"/>
                      </a:lnTo>
                      <a:lnTo>
                        <a:pt x="645" y="1121"/>
                      </a:lnTo>
                      <a:lnTo>
                        <a:pt x="649" y="1091"/>
                      </a:lnTo>
                      <a:lnTo>
                        <a:pt x="657" y="1086"/>
                      </a:lnTo>
                      <a:lnTo>
                        <a:pt x="673" y="1060"/>
                      </a:lnTo>
                      <a:lnTo>
                        <a:pt x="678" y="1031"/>
                      </a:lnTo>
                      <a:lnTo>
                        <a:pt x="682" y="1028"/>
                      </a:lnTo>
                      <a:lnTo>
                        <a:pt x="686" y="1018"/>
                      </a:lnTo>
                      <a:lnTo>
                        <a:pt x="703" y="1011"/>
                      </a:lnTo>
                      <a:lnTo>
                        <a:pt x="713" y="1004"/>
                      </a:lnTo>
                      <a:lnTo>
                        <a:pt x="716" y="999"/>
                      </a:lnTo>
                      <a:lnTo>
                        <a:pt x="697" y="979"/>
                      </a:lnTo>
                      <a:lnTo>
                        <a:pt x="697" y="974"/>
                      </a:lnTo>
                      <a:lnTo>
                        <a:pt x="692" y="947"/>
                      </a:lnTo>
                      <a:lnTo>
                        <a:pt x="684" y="932"/>
                      </a:lnTo>
                      <a:lnTo>
                        <a:pt x="685" y="915"/>
                      </a:lnTo>
                      <a:lnTo>
                        <a:pt x="664" y="886"/>
                      </a:lnTo>
                      <a:lnTo>
                        <a:pt x="641" y="854"/>
                      </a:lnTo>
                      <a:lnTo>
                        <a:pt x="614" y="815"/>
                      </a:lnTo>
                      <a:lnTo>
                        <a:pt x="606" y="804"/>
                      </a:lnTo>
                      <a:lnTo>
                        <a:pt x="596" y="789"/>
                      </a:lnTo>
                      <a:lnTo>
                        <a:pt x="595" y="789"/>
                      </a:lnTo>
                      <a:lnTo>
                        <a:pt x="570" y="754"/>
                      </a:lnTo>
                      <a:lnTo>
                        <a:pt x="551" y="725"/>
                      </a:lnTo>
                      <a:lnTo>
                        <a:pt x="508" y="665"/>
                      </a:lnTo>
                      <a:lnTo>
                        <a:pt x="483" y="629"/>
                      </a:lnTo>
                      <a:lnTo>
                        <a:pt x="477" y="622"/>
                      </a:lnTo>
                      <a:lnTo>
                        <a:pt x="462" y="601"/>
                      </a:lnTo>
                      <a:lnTo>
                        <a:pt x="459" y="597"/>
                      </a:lnTo>
                      <a:lnTo>
                        <a:pt x="448" y="581"/>
                      </a:lnTo>
                      <a:lnTo>
                        <a:pt x="423" y="546"/>
                      </a:lnTo>
                      <a:lnTo>
                        <a:pt x="401" y="514"/>
                      </a:lnTo>
                      <a:lnTo>
                        <a:pt x="390" y="498"/>
                      </a:lnTo>
                      <a:lnTo>
                        <a:pt x="373" y="476"/>
                      </a:lnTo>
                      <a:lnTo>
                        <a:pt x="368" y="468"/>
                      </a:lnTo>
                      <a:lnTo>
                        <a:pt x="367" y="465"/>
                      </a:lnTo>
                      <a:lnTo>
                        <a:pt x="362" y="461"/>
                      </a:lnTo>
                      <a:lnTo>
                        <a:pt x="351" y="446"/>
                      </a:lnTo>
                      <a:lnTo>
                        <a:pt x="346" y="437"/>
                      </a:lnTo>
                      <a:lnTo>
                        <a:pt x="342" y="432"/>
                      </a:lnTo>
                      <a:lnTo>
                        <a:pt x="329" y="414"/>
                      </a:lnTo>
                      <a:lnTo>
                        <a:pt x="325" y="408"/>
                      </a:lnTo>
                      <a:lnTo>
                        <a:pt x="324" y="405"/>
                      </a:lnTo>
                      <a:lnTo>
                        <a:pt x="318" y="400"/>
                      </a:lnTo>
                      <a:lnTo>
                        <a:pt x="321" y="391"/>
                      </a:lnTo>
                      <a:lnTo>
                        <a:pt x="321" y="387"/>
                      </a:lnTo>
                      <a:lnTo>
                        <a:pt x="321" y="386"/>
                      </a:lnTo>
                      <a:lnTo>
                        <a:pt x="322" y="382"/>
                      </a:lnTo>
                      <a:lnTo>
                        <a:pt x="325" y="372"/>
                      </a:lnTo>
                      <a:lnTo>
                        <a:pt x="325" y="365"/>
                      </a:lnTo>
                      <a:lnTo>
                        <a:pt x="328" y="359"/>
                      </a:lnTo>
                      <a:lnTo>
                        <a:pt x="329" y="351"/>
                      </a:lnTo>
                      <a:lnTo>
                        <a:pt x="330" y="346"/>
                      </a:lnTo>
                      <a:lnTo>
                        <a:pt x="333" y="332"/>
                      </a:lnTo>
                      <a:lnTo>
                        <a:pt x="336" y="322"/>
                      </a:lnTo>
                      <a:lnTo>
                        <a:pt x="342" y="297"/>
                      </a:lnTo>
                      <a:lnTo>
                        <a:pt x="354" y="239"/>
                      </a:lnTo>
                      <a:lnTo>
                        <a:pt x="371" y="165"/>
                      </a:lnTo>
                      <a:lnTo>
                        <a:pt x="373" y="148"/>
                      </a:lnTo>
                      <a:lnTo>
                        <a:pt x="385" y="104"/>
                      </a:lnTo>
                      <a:lnTo>
                        <a:pt x="390" y="80"/>
                      </a:lnTo>
                      <a:lnTo>
                        <a:pt x="373" y="76"/>
                      </a:lnTo>
                      <a:lnTo>
                        <a:pt x="369" y="76"/>
                      </a:lnTo>
                      <a:lnTo>
                        <a:pt x="321" y="63"/>
                      </a:lnTo>
                      <a:lnTo>
                        <a:pt x="306" y="61"/>
                      </a:lnTo>
                      <a:lnTo>
                        <a:pt x="288" y="56"/>
                      </a:lnTo>
                      <a:lnTo>
                        <a:pt x="276" y="54"/>
                      </a:lnTo>
                      <a:lnTo>
                        <a:pt x="234" y="43"/>
                      </a:lnTo>
                      <a:lnTo>
                        <a:pt x="221" y="40"/>
                      </a:lnTo>
                      <a:lnTo>
                        <a:pt x="211" y="37"/>
                      </a:lnTo>
                      <a:lnTo>
                        <a:pt x="153" y="23"/>
                      </a:lnTo>
                      <a:lnTo>
                        <a:pt x="145" y="20"/>
                      </a:lnTo>
                      <a:lnTo>
                        <a:pt x="138" y="19"/>
                      </a:lnTo>
                      <a:lnTo>
                        <a:pt x="130" y="18"/>
                      </a:lnTo>
                      <a:lnTo>
                        <a:pt x="123" y="15"/>
                      </a:lnTo>
                      <a:lnTo>
                        <a:pt x="116" y="13"/>
                      </a:lnTo>
                      <a:lnTo>
                        <a:pt x="108" y="11"/>
                      </a:lnTo>
                      <a:lnTo>
                        <a:pt x="105" y="11"/>
                      </a:lnTo>
                      <a:lnTo>
                        <a:pt x="92" y="8"/>
                      </a:lnTo>
                      <a:lnTo>
                        <a:pt x="78" y="4"/>
                      </a:lnTo>
                      <a:lnTo>
                        <a:pt x="69" y="2"/>
                      </a:lnTo>
                      <a:lnTo>
                        <a:pt x="62" y="0"/>
                      </a:lnTo>
                      <a:lnTo>
                        <a:pt x="52" y="23"/>
                      </a:lnTo>
                      <a:lnTo>
                        <a:pt x="59" y="33"/>
                      </a:lnTo>
                      <a:lnTo>
                        <a:pt x="59" y="59"/>
                      </a:lnTo>
                      <a:lnTo>
                        <a:pt x="56" y="68"/>
                      </a:lnTo>
                      <a:lnTo>
                        <a:pt x="44" y="93"/>
                      </a:lnTo>
                      <a:lnTo>
                        <a:pt x="40" y="93"/>
                      </a:lnTo>
                      <a:lnTo>
                        <a:pt x="40" y="101"/>
                      </a:lnTo>
                      <a:lnTo>
                        <a:pt x="42" y="101"/>
                      </a:lnTo>
                      <a:lnTo>
                        <a:pt x="42" y="107"/>
                      </a:lnTo>
                      <a:lnTo>
                        <a:pt x="36" y="119"/>
                      </a:lnTo>
                      <a:lnTo>
                        <a:pt x="6" y="154"/>
                      </a:lnTo>
                      <a:lnTo>
                        <a:pt x="5" y="168"/>
                      </a:lnTo>
                      <a:lnTo>
                        <a:pt x="0" y="179"/>
                      </a:lnTo>
                      <a:lnTo>
                        <a:pt x="16" y="201"/>
                      </a:lnTo>
                      <a:lnTo>
                        <a:pt x="22" y="215"/>
                      </a:lnTo>
                      <a:lnTo>
                        <a:pt x="30" y="246"/>
                      </a:lnTo>
                      <a:lnTo>
                        <a:pt x="30" y="259"/>
                      </a:lnTo>
                      <a:lnTo>
                        <a:pt x="20" y="284"/>
                      </a:lnTo>
                      <a:lnTo>
                        <a:pt x="19" y="341"/>
                      </a:lnTo>
                      <a:lnTo>
                        <a:pt x="26" y="355"/>
                      </a:lnTo>
                      <a:lnTo>
                        <a:pt x="42" y="389"/>
                      </a:lnTo>
                      <a:lnTo>
                        <a:pt x="51" y="400"/>
                      </a:lnTo>
                      <a:lnTo>
                        <a:pt x="52" y="415"/>
                      </a:lnTo>
                      <a:lnTo>
                        <a:pt x="56" y="416"/>
                      </a:lnTo>
                      <a:lnTo>
                        <a:pt x="59" y="422"/>
                      </a:lnTo>
                      <a:lnTo>
                        <a:pt x="56" y="422"/>
                      </a:lnTo>
                      <a:lnTo>
                        <a:pt x="56" y="436"/>
                      </a:lnTo>
                      <a:lnTo>
                        <a:pt x="52" y="450"/>
                      </a:lnTo>
                      <a:lnTo>
                        <a:pt x="56" y="447"/>
                      </a:lnTo>
                      <a:lnTo>
                        <a:pt x="60" y="448"/>
                      </a:lnTo>
                      <a:lnTo>
                        <a:pt x="69" y="460"/>
                      </a:lnTo>
                      <a:lnTo>
                        <a:pt x="76" y="467"/>
                      </a:lnTo>
                      <a:lnTo>
                        <a:pt x="83" y="478"/>
                      </a:lnTo>
                      <a:lnTo>
                        <a:pt x="87" y="478"/>
                      </a:lnTo>
                      <a:lnTo>
                        <a:pt x="85" y="480"/>
                      </a:lnTo>
                      <a:lnTo>
                        <a:pt x="83" y="480"/>
                      </a:lnTo>
                      <a:lnTo>
                        <a:pt x="83" y="489"/>
                      </a:lnTo>
                      <a:lnTo>
                        <a:pt x="77" y="512"/>
                      </a:lnTo>
                      <a:lnTo>
                        <a:pt x="80" y="512"/>
                      </a:lnTo>
                      <a:lnTo>
                        <a:pt x="81" y="526"/>
                      </a:lnTo>
                      <a:lnTo>
                        <a:pt x="77" y="540"/>
                      </a:lnTo>
                      <a:lnTo>
                        <a:pt x="81" y="554"/>
                      </a:lnTo>
                      <a:lnTo>
                        <a:pt x="84" y="557"/>
                      </a:lnTo>
                      <a:lnTo>
                        <a:pt x="90" y="571"/>
                      </a:lnTo>
                      <a:lnTo>
                        <a:pt x="101" y="579"/>
                      </a:lnTo>
                      <a:lnTo>
                        <a:pt x="113" y="581"/>
                      </a:lnTo>
                      <a:lnTo>
                        <a:pt x="117" y="594"/>
                      </a:lnTo>
                      <a:lnTo>
                        <a:pt x="112" y="614"/>
                      </a:lnTo>
                      <a:lnTo>
                        <a:pt x="106" y="619"/>
                      </a:lnTo>
                      <a:lnTo>
                        <a:pt x="102" y="615"/>
                      </a:lnTo>
                      <a:lnTo>
                        <a:pt x="96" y="619"/>
                      </a:lnTo>
                      <a:lnTo>
                        <a:pt x="99" y="658"/>
                      </a:lnTo>
                      <a:lnTo>
                        <a:pt x="106" y="664"/>
                      </a:lnTo>
                      <a:lnTo>
                        <a:pt x="121" y="692"/>
                      </a:lnTo>
                      <a:lnTo>
                        <a:pt x="123" y="706"/>
                      </a:lnTo>
                      <a:lnTo>
                        <a:pt x="130" y="717"/>
                      </a:lnTo>
                      <a:lnTo>
                        <a:pt x="131" y="728"/>
                      </a:lnTo>
                      <a:lnTo>
                        <a:pt x="141" y="738"/>
                      </a:lnTo>
                      <a:lnTo>
                        <a:pt x="148" y="754"/>
                      </a:lnTo>
                      <a:lnTo>
                        <a:pt x="159" y="764"/>
                      </a:lnTo>
                      <a:lnTo>
                        <a:pt x="160" y="771"/>
                      </a:lnTo>
                      <a:lnTo>
                        <a:pt x="155" y="783"/>
                      </a:lnTo>
                      <a:lnTo>
                        <a:pt x="164" y="797"/>
                      </a:lnTo>
                      <a:lnTo>
                        <a:pt x="173" y="802"/>
                      </a:lnTo>
                      <a:lnTo>
                        <a:pt x="168" y="818"/>
                      </a:lnTo>
                      <a:lnTo>
                        <a:pt x="168" y="829"/>
                      </a:lnTo>
                      <a:lnTo>
                        <a:pt x="160" y="863"/>
                      </a:lnTo>
                      <a:lnTo>
                        <a:pt x="180" y="878"/>
                      </a:lnTo>
                      <a:lnTo>
                        <a:pt x="211" y="885"/>
                      </a:lnTo>
                      <a:lnTo>
                        <a:pt x="221" y="893"/>
                      </a:lnTo>
                      <a:lnTo>
                        <a:pt x="243" y="896"/>
                      </a:lnTo>
                      <a:lnTo>
                        <a:pt x="254" y="904"/>
                      </a:lnTo>
                      <a:lnTo>
                        <a:pt x="270" y="921"/>
                      </a:lnTo>
                      <a:lnTo>
                        <a:pt x="275" y="936"/>
                      </a:lnTo>
                      <a:lnTo>
                        <a:pt x="293" y="949"/>
                      </a:lnTo>
                      <a:lnTo>
                        <a:pt x="321" y="956"/>
                      </a:lnTo>
                      <a:lnTo>
                        <a:pt x="330" y="961"/>
                      </a:lnTo>
                      <a:lnTo>
                        <a:pt x="335" y="975"/>
                      </a:lnTo>
                      <a:lnTo>
                        <a:pt x="336" y="992"/>
                      </a:lnTo>
                      <a:lnTo>
                        <a:pt x="344" y="999"/>
                      </a:lnTo>
                      <a:lnTo>
                        <a:pt x="358" y="997"/>
                      </a:lnTo>
                      <a:lnTo>
                        <a:pt x="367" y="1007"/>
                      </a:lnTo>
                      <a:lnTo>
                        <a:pt x="376" y="1017"/>
                      </a:lnTo>
                      <a:lnTo>
                        <a:pt x="397" y="1043"/>
                      </a:lnTo>
                      <a:lnTo>
                        <a:pt x="404" y="1052"/>
                      </a:lnTo>
                      <a:lnTo>
                        <a:pt x="414" y="1077"/>
                      </a:lnTo>
                      <a:lnTo>
                        <a:pt x="414" y="1118"/>
                      </a:lnTo>
                      <a:lnTo>
                        <a:pt x="421" y="1134"/>
                      </a:lnTo>
                      <a:lnTo>
                        <a:pt x="421" y="1143"/>
                      </a:lnTo>
                      <a:lnTo>
                        <a:pt x="512" y="1150"/>
                      </a:lnTo>
                      <a:lnTo>
                        <a:pt x="634" y="1162"/>
                      </a:lnTo>
                    </a:path>
                  </a:pathLst>
                </a:custGeom>
                <a:solidFill>
                  <a:srgbClr val="67BD62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0" name="Freeform 244"/>
                <p:cNvSpPr>
                  <a:spLocks/>
                </p:cNvSpPr>
                <p:nvPr/>
              </p:nvSpPr>
              <p:spPr bwMode="auto">
                <a:xfrm>
                  <a:off x="722" y="2406"/>
                  <a:ext cx="32" cy="23"/>
                </a:xfrm>
                <a:custGeom>
                  <a:avLst/>
                  <a:gdLst>
                    <a:gd name="T0" fmla="*/ 0 w 32"/>
                    <a:gd name="T1" fmla="*/ 0 h 23"/>
                    <a:gd name="T2" fmla="*/ 22 w 32"/>
                    <a:gd name="T3" fmla="*/ 16 h 23"/>
                    <a:gd name="T4" fmla="*/ 28 w 32"/>
                    <a:gd name="T5" fmla="*/ 12 h 23"/>
                    <a:gd name="T6" fmla="*/ 31 w 32"/>
                    <a:gd name="T7" fmla="*/ 20 h 23"/>
                    <a:gd name="T8" fmla="*/ 28 w 32"/>
                    <a:gd name="T9" fmla="*/ 22 h 23"/>
                    <a:gd name="T10" fmla="*/ 4 w 32"/>
                    <a:gd name="T11" fmla="*/ 18 h 23"/>
                    <a:gd name="T12" fmla="*/ 0 w 32"/>
                    <a:gd name="T13" fmla="*/ 0 h 2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2"/>
                    <a:gd name="T22" fmla="*/ 0 h 23"/>
                    <a:gd name="T23" fmla="*/ 32 w 32"/>
                    <a:gd name="T24" fmla="*/ 23 h 2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2" h="23">
                      <a:moveTo>
                        <a:pt x="0" y="0"/>
                      </a:moveTo>
                      <a:lnTo>
                        <a:pt x="22" y="16"/>
                      </a:lnTo>
                      <a:lnTo>
                        <a:pt x="28" y="12"/>
                      </a:lnTo>
                      <a:lnTo>
                        <a:pt x="31" y="20"/>
                      </a:lnTo>
                      <a:lnTo>
                        <a:pt x="28" y="22"/>
                      </a:lnTo>
                      <a:lnTo>
                        <a:pt x="4" y="18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1" name="Freeform 245"/>
                <p:cNvSpPr>
                  <a:spLocks/>
                </p:cNvSpPr>
                <p:nvPr/>
              </p:nvSpPr>
              <p:spPr bwMode="auto">
                <a:xfrm>
                  <a:off x="695" y="2409"/>
                  <a:ext cx="24" cy="22"/>
                </a:xfrm>
                <a:custGeom>
                  <a:avLst/>
                  <a:gdLst>
                    <a:gd name="T0" fmla="*/ 0 w 24"/>
                    <a:gd name="T1" fmla="*/ 4 h 22"/>
                    <a:gd name="T2" fmla="*/ 3 w 24"/>
                    <a:gd name="T3" fmla="*/ 18 h 22"/>
                    <a:gd name="T4" fmla="*/ 23 w 24"/>
                    <a:gd name="T5" fmla="*/ 21 h 22"/>
                    <a:gd name="T6" fmla="*/ 16 w 24"/>
                    <a:gd name="T7" fmla="*/ 9 h 22"/>
                    <a:gd name="T8" fmla="*/ 18 w 24"/>
                    <a:gd name="T9" fmla="*/ 0 h 22"/>
                    <a:gd name="T10" fmla="*/ 0 w 24"/>
                    <a:gd name="T11" fmla="*/ 4 h 2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4"/>
                    <a:gd name="T19" fmla="*/ 0 h 22"/>
                    <a:gd name="T20" fmla="*/ 24 w 24"/>
                    <a:gd name="T21" fmla="*/ 22 h 2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4" h="22">
                      <a:moveTo>
                        <a:pt x="0" y="4"/>
                      </a:moveTo>
                      <a:lnTo>
                        <a:pt x="3" y="18"/>
                      </a:lnTo>
                      <a:lnTo>
                        <a:pt x="23" y="21"/>
                      </a:lnTo>
                      <a:lnTo>
                        <a:pt x="16" y="9"/>
                      </a:lnTo>
                      <a:lnTo>
                        <a:pt x="18" y="0"/>
                      </a:lnTo>
                      <a:lnTo>
                        <a:pt x="0" y="4"/>
                      </a:lnTo>
                    </a:path>
                  </a:pathLst>
                </a:custGeom>
                <a:grpFill/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2" name="Freeform 246"/>
                <p:cNvSpPr>
                  <a:spLocks/>
                </p:cNvSpPr>
                <p:nvPr/>
              </p:nvSpPr>
              <p:spPr bwMode="auto">
                <a:xfrm>
                  <a:off x="826" y="2496"/>
                  <a:ext cx="23" cy="23"/>
                </a:xfrm>
                <a:custGeom>
                  <a:avLst/>
                  <a:gdLst>
                    <a:gd name="T0" fmla="*/ 1 w 23"/>
                    <a:gd name="T1" fmla="*/ 0 h 23"/>
                    <a:gd name="T2" fmla="*/ 0 w 23"/>
                    <a:gd name="T3" fmla="*/ 6 h 23"/>
                    <a:gd name="T4" fmla="*/ 6 w 23"/>
                    <a:gd name="T5" fmla="*/ 7 h 23"/>
                    <a:gd name="T6" fmla="*/ 11 w 23"/>
                    <a:gd name="T7" fmla="*/ 22 h 23"/>
                    <a:gd name="T8" fmla="*/ 22 w 23"/>
                    <a:gd name="T9" fmla="*/ 20 h 23"/>
                    <a:gd name="T10" fmla="*/ 18 w 23"/>
                    <a:gd name="T11" fmla="*/ 12 h 23"/>
                    <a:gd name="T12" fmla="*/ 1 w 23"/>
                    <a:gd name="T13" fmla="*/ 0 h 2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3"/>
                    <a:gd name="T22" fmla="*/ 0 h 23"/>
                    <a:gd name="T23" fmla="*/ 23 w 23"/>
                    <a:gd name="T24" fmla="*/ 23 h 2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3" h="23">
                      <a:moveTo>
                        <a:pt x="1" y="0"/>
                      </a:moveTo>
                      <a:lnTo>
                        <a:pt x="0" y="6"/>
                      </a:lnTo>
                      <a:lnTo>
                        <a:pt x="6" y="7"/>
                      </a:lnTo>
                      <a:lnTo>
                        <a:pt x="11" y="22"/>
                      </a:lnTo>
                      <a:lnTo>
                        <a:pt x="22" y="20"/>
                      </a:lnTo>
                      <a:lnTo>
                        <a:pt x="18" y="12"/>
                      </a:lnTo>
                      <a:lnTo>
                        <a:pt x="1" y="0"/>
                      </a:lnTo>
                    </a:path>
                  </a:pathLst>
                </a:custGeom>
                <a:grpFill/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3" name="Freeform 247"/>
                <p:cNvSpPr>
                  <a:spLocks/>
                </p:cNvSpPr>
                <p:nvPr/>
              </p:nvSpPr>
              <p:spPr bwMode="auto">
                <a:xfrm>
                  <a:off x="815" y="2544"/>
                  <a:ext cx="23" cy="25"/>
                </a:xfrm>
                <a:custGeom>
                  <a:avLst/>
                  <a:gdLst>
                    <a:gd name="T0" fmla="*/ 0 w 23"/>
                    <a:gd name="T1" fmla="*/ 0 h 25"/>
                    <a:gd name="T2" fmla="*/ 10 w 23"/>
                    <a:gd name="T3" fmla="*/ 24 h 25"/>
                    <a:gd name="T4" fmla="*/ 22 w 23"/>
                    <a:gd name="T5" fmla="*/ 24 h 25"/>
                    <a:gd name="T6" fmla="*/ 0 w 23"/>
                    <a:gd name="T7" fmla="*/ 0 h 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3"/>
                    <a:gd name="T13" fmla="*/ 0 h 25"/>
                    <a:gd name="T14" fmla="*/ 23 w 23"/>
                    <a:gd name="T15" fmla="*/ 25 h 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3" h="25">
                      <a:moveTo>
                        <a:pt x="0" y="0"/>
                      </a:moveTo>
                      <a:lnTo>
                        <a:pt x="10" y="24"/>
                      </a:lnTo>
                      <a:lnTo>
                        <a:pt x="22" y="24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34" name="Freeform 248"/>
              <p:cNvSpPr>
                <a:spLocks/>
              </p:cNvSpPr>
              <p:nvPr/>
            </p:nvSpPr>
            <p:spPr bwMode="auto">
              <a:xfrm>
                <a:off x="3069628" y="2898600"/>
                <a:ext cx="968375" cy="709613"/>
              </a:xfrm>
              <a:custGeom>
                <a:avLst/>
                <a:gdLst>
                  <a:gd name="T0" fmla="*/ 2147483647 w 613"/>
                  <a:gd name="T1" fmla="*/ 2147483647 h 481"/>
                  <a:gd name="T2" fmla="*/ 2147483647 w 613"/>
                  <a:gd name="T3" fmla="*/ 2147483647 h 481"/>
                  <a:gd name="T4" fmla="*/ 2147483647 w 613"/>
                  <a:gd name="T5" fmla="*/ 2147483647 h 481"/>
                  <a:gd name="T6" fmla="*/ 2147483647 w 613"/>
                  <a:gd name="T7" fmla="*/ 2147483647 h 481"/>
                  <a:gd name="T8" fmla="*/ 2147483647 w 613"/>
                  <a:gd name="T9" fmla="*/ 2147483647 h 481"/>
                  <a:gd name="T10" fmla="*/ 2147483647 w 613"/>
                  <a:gd name="T11" fmla="*/ 2147483647 h 481"/>
                  <a:gd name="T12" fmla="*/ 2147483647 w 613"/>
                  <a:gd name="T13" fmla="*/ 2147483647 h 481"/>
                  <a:gd name="T14" fmla="*/ 2147483647 w 613"/>
                  <a:gd name="T15" fmla="*/ 2147483647 h 481"/>
                  <a:gd name="T16" fmla="*/ 2147483647 w 613"/>
                  <a:gd name="T17" fmla="*/ 2147483647 h 481"/>
                  <a:gd name="T18" fmla="*/ 2147483647 w 613"/>
                  <a:gd name="T19" fmla="*/ 2147483647 h 481"/>
                  <a:gd name="T20" fmla="*/ 2147483647 w 613"/>
                  <a:gd name="T21" fmla="*/ 2147483647 h 481"/>
                  <a:gd name="T22" fmla="*/ 2147483647 w 613"/>
                  <a:gd name="T23" fmla="*/ 2147483647 h 481"/>
                  <a:gd name="T24" fmla="*/ 2147483647 w 613"/>
                  <a:gd name="T25" fmla="*/ 2147483647 h 481"/>
                  <a:gd name="T26" fmla="*/ 2147483647 w 613"/>
                  <a:gd name="T27" fmla="*/ 2147483647 h 481"/>
                  <a:gd name="T28" fmla="*/ 2147483647 w 613"/>
                  <a:gd name="T29" fmla="*/ 2147483647 h 481"/>
                  <a:gd name="T30" fmla="*/ 2147483647 w 613"/>
                  <a:gd name="T31" fmla="*/ 2147483647 h 481"/>
                  <a:gd name="T32" fmla="*/ 2147483647 w 613"/>
                  <a:gd name="T33" fmla="*/ 2147483647 h 481"/>
                  <a:gd name="T34" fmla="*/ 2147483647 w 613"/>
                  <a:gd name="T35" fmla="*/ 2147483647 h 481"/>
                  <a:gd name="T36" fmla="*/ 2147483647 w 613"/>
                  <a:gd name="T37" fmla="*/ 2147483647 h 481"/>
                  <a:gd name="T38" fmla="*/ 2147483647 w 613"/>
                  <a:gd name="T39" fmla="*/ 2147483647 h 481"/>
                  <a:gd name="T40" fmla="*/ 2147483647 w 613"/>
                  <a:gd name="T41" fmla="*/ 2147483647 h 481"/>
                  <a:gd name="T42" fmla="*/ 2147483647 w 613"/>
                  <a:gd name="T43" fmla="*/ 2147483647 h 481"/>
                  <a:gd name="T44" fmla="*/ 2147483647 w 613"/>
                  <a:gd name="T45" fmla="*/ 2147483647 h 481"/>
                  <a:gd name="T46" fmla="*/ 2147483647 w 613"/>
                  <a:gd name="T47" fmla="*/ 2147483647 h 481"/>
                  <a:gd name="T48" fmla="*/ 2147483647 w 613"/>
                  <a:gd name="T49" fmla="*/ 2147483647 h 481"/>
                  <a:gd name="T50" fmla="*/ 0 w 613"/>
                  <a:gd name="T51" fmla="*/ 2147483647 h 481"/>
                  <a:gd name="T52" fmla="*/ 2147483647 w 613"/>
                  <a:gd name="T53" fmla="*/ 2147483647 h 481"/>
                  <a:gd name="T54" fmla="*/ 2147483647 w 613"/>
                  <a:gd name="T55" fmla="*/ 2147483647 h 481"/>
                  <a:gd name="T56" fmla="*/ 2147483647 w 613"/>
                  <a:gd name="T57" fmla="*/ 2147483647 h 481"/>
                  <a:gd name="T58" fmla="*/ 2147483647 w 613"/>
                  <a:gd name="T59" fmla="*/ 2147483647 h 481"/>
                  <a:gd name="T60" fmla="*/ 2147483647 w 613"/>
                  <a:gd name="T61" fmla="*/ 2147483647 h 481"/>
                  <a:gd name="T62" fmla="*/ 2147483647 w 613"/>
                  <a:gd name="T63" fmla="*/ 2147483647 h 481"/>
                  <a:gd name="T64" fmla="*/ 2147483647 w 613"/>
                  <a:gd name="T65" fmla="*/ 2147483647 h 481"/>
                  <a:gd name="T66" fmla="*/ 2147483647 w 613"/>
                  <a:gd name="T67" fmla="*/ 2147483647 h 481"/>
                  <a:gd name="T68" fmla="*/ 2147483647 w 613"/>
                  <a:gd name="T69" fmla="*/ 2147483647 h 481"/>
                  <a:gd name="T70" fmla="*/ 2147483647 w 613"/>
                  <a:gd name="T71" fmla="*/ 2147483647 h 481"/>
                  <a:gd name="T72" fmla="*/ 2147483647 w 613"/>
                  <a:gd name="T73" fmla="*/ 2147483647 h 481"/>
                  <a:gd name="T74" fmla="*/ 2147483647 w 613"/>
                  <a:gd name="T75" fmla="*/ 2147483647 h 481"/>
                  <a:gd name="T76" fmla="*/ 2147483647 w 613"/>
                  <a:gd name="T77" fmla="*/ 2147483647 h 481"/>
                  <a:gd name="T78" fmla="*/ 2147483647 w 613"/>
                  <a:gd name="T79" fmla="*/ 2147483647 h 481"/>
                  <a:gd name="T80" fmla="*/ 2147483647 w 613"/>
                  <a:gd name="T81" fmla="*/ 2147483647 h 481"/>
                  <a:gd name="T82" fmla="*/ 2147483647 w 613"/>
                  <a:gd name="T83" fmla="*/ 2147483647 h 481"/>
                  <a:gd name="T84" fmla="*/ 2147483647 w 613"/>
                  <a:gd name="T85" fmla="*/ 2147483647 h 481"/>
                  <a:gd name="T86" fmla="*/ 2147483647 w 613"/>
                  <a:gd name="T87" fmla="*/ 2147483647 h 481"/>
                  <a:gd name="T88" fmla="*/ 2147483647 w 613"/>
                  <a:gd name="T89" fmla="*/ 2147483647 h 481"/>
                  <a:gd name="T90" fmla="*/ 2147483647 w 613"/>
                  <a:gd name="T91" fmla="*/ 2147483647 h 481"/>
                  <a:gd name="T92" fmla="*/ 2147483647 w 613"/>
                  <a:gd name="T93" fmla="*/ 2147483647 h 481"/>
                  <a:gd name="T94" fmla="*/ 2147483647 w 613"/>
                  <a:gd name="T95" fmla="*/ 2147483647 h 481"/>
                  <a:gd name="T96" fmla="*/ 2147483647 w 613"/>
                  <a:gd name="T97" fmla="*/ 2147483647 h 481"/>
                  <a:gd name="T98" fmla="*/ 2147483647 w 613"/>
                  <a:gd name="T99" fmla="*/ 2147483647 h 481"/>
                  <a:gd name="T100" fmla="*/ 2147483647 w 613"/>
                  <a:gd name="T101" fmla="*/ 2147483647 h 481"/>
                  <a:gd name="T102" fmla="*/ 2147483647 w 613"/>
                  <a:gd name="T103" fmla="*/ 2147483647 h 481"/>
                  <a:gd name="T104" fmla="*/ 2147483647 w 613"/>
                  <a:gd name="T105" fmla="*/ 2147483647 h 481"/>
                  <a:gd name="T106" fmla="*/ 2147483647 w 613"/>
                  <a:gd name="T107" fmla="*/ 2147483647 h 481"/>
                  <a:gd name="T108" fmla="*/ 2147483647 w 613"/>
                  <a:gd name="T109" fmla="*/ 2147483647 h 481"/>
                  <a:gd name="T110" fmla="*/ 2147483647 w 613"/>
                  <a:gd name="T111" fmla="*/ 2147483647 h 481"/>
                  <a:gd name="T112" fmla="*/ 2147483647 w 613"/>
                  <a:gd name="T113" fmla="*/ 2147483647 h 48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13"/>
                  <a:gd name="T172" fmla="*/ 0 h 481"/>
                  <a:gd name="T173" fmla="*/ 613 w 613"/>
                  <a:gd name="T174" fmla="*/ 481 h 48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13" h="481">
                    <a:moveTo>
                      <a:pt x="606" y="198"/>
                    </a:moveTo>
                    <a:lnTo>
                      <a:pt x="606" y="199"/>
                    </a:lnTo>
                    <a:lnTo>
                      <a:pt x="605" y="206"/>
                    </a:lnTo>
                    <a:lnTo>
                      <a:pt x="605" y="220"/>
                    </a:lnTo>
                    <a:lnTo>
                      <a:pt x="603" y="246"/>
                    </a:lnTo>
                    <a:lnTo>
                      <a:pt x="603" y="252"/>
                    </a:lnTo>
                    <a:lnTo>
                      <a:pt x="603" y="256"/>
                    </a:lnTo>
                    <a:lnTo>
                      <a:pt x="603" y="260"/>
                    </a:lnTo>
                    <a:lnTo>
                      <a:pt x="602" y="283"/>
                    </a:lnTo>
                    <a:lnTo>
                      <a:pt x="602" y="294"/>
                    </a:lnTo>
                    <a:lnTo>
                      <a:pt x="600" y="301"/>
                    </a:lnTo>
                    <a:lnTo>
                      <a:pt x="600" y="303"/>
                    </a:lnTo>
                    <a:lnTo>
                      <a:pt x="600" y="321"/>
                    </a:lnTo>
                    <a:lnTo>
                      <a:pt x="600" y="330"/>
                    </a:lnTo>
                    <a:lnTo>
                      <a:pt x="600" y="341"/>
                    </a:lnTo>
                    <a:lnTo>
                      <a:pt x="599" y="356"/>
                    </a:lnTo>
                    <a:lnTo>
                      <a:pt x="599" y="370"/>
                    </a:lnTo>
                    <a:lnTo>
                      <a:pt x="598" y="398"/>
                    </a:lnTo>
                    <a:lnTo>
                      <a:pt x="598" y="409"/>
                    </a:lnTo>
                    <a:lnTo>
                      <a:pt x="598" y="410"/>
                    </a:lnTo>
                    <a:lnTo>
                      <a:pt x="596" y="424"/>
                    </a:lnTo>
                    <a:lnTo>
                      <a:pt x="596" y="436"/>
                    </a:lnTo>
                    <a:lnTo>
                      <a:pt x="596" y="452"/>
                    </a:lnTo>
                    <a:lnTo>
                      <a:pt x="595" y="466"/>
                    </a:lnTo>
                    <a:lnTo>
                      <a:pt x="594" y="480"/>
                    </a:lnTo>
                    <a:lnTo>
                      <a:pt x="545" y="478"/>
                    </a:lnTo>
                    <a:lnTo>
                      <a:pt x="534" y="475"/>
                    </a:lnTo>
                    <a:lnTo>
                      <a:pt x="513" y="475"/>
                    </a:lnTo>
                    <a:lnTo>
                      <a:pt x="506" y="475"/>
                    </a:lnTo>
                    <a:lnTo>
                      <a:pt x="487" y="474"/>
                    </a:lnTo>
                    <a:lnTo>
                      <a:pt x="481" y="474"/>
                    </a:lnTo>
                    <a:lnTo>
                      <a:pt x="427" y="471"/>
                    </a:lnTo>
                    <a:lnTo>
                      <a:pt x="397" y="470"/>
                    </a:lnTo>
                    <a:lnTo>
                      <a:pt x="348" y="467"/>
                    </a:lnTo>
                    <a:lnTo>
                      <a:pt x="329" y="464"/>
                    </a:lnTo>
                    <a:lnTo>
                      <a:pt x="324" y="464"/>
                    </a:lnTo>
                    <a:lnTo>
                      <a:pt x="282" y="461"/>
                    </a:lnTo>
                    <a:lnTo>
                      <a:pt x="279" y="461"/>
                    </a:lnTo>
                    <a:lnTo>
                      <a:pt x="268" y="460"/>
                    </a:lnTo>
                    <a:lnTo>
                      <a:pt x="257" y="459"/>
                    </a:lnTo>
                    <a:lnTo>
                      <a:pt x="218" y="457"/>
                    </a:lnTo>
                    <a:lnTo>
                      <a:pt x="137" y="449"/>
                    </a:lnTo>
                    <a:lnTo>
                      <a:pt x="134" y="448"/>
                    </a:lnTo>
                    <a:lnTo>
                      <a:pt x="132" y="448"/>
                    </a:lnTo>
                    <a:lnTo>
                      <a:pt x="131" y="448"/>
                    </a:lnTo>
                    <a:lnTo>
                      <a:pt x="77" y="442"/>
                    </a:lnTo>
                    <a:lnTo>
                      <a:pt x="56" y="441"/>
                    </a:lnTo>
                    <a:lnTo>
                      <a:pt x="31" y="438"/>
                    </a:lnTo>
                    <a:lnTo>
                      <a:pt x="24" y="438"/>
                    </a:lnTo>
                    <a:lnTo>
                      <a:pt x="0" y="435"/>
                    </a:lnTo>
                    <a:lnTo>
                      <a:pt x="5" y="382"/>
                    </a:lnTo>
                    <a:lnTo>
                      <a:pt x="6" y="381"/>
                    </a:lnTo>
                    <a:lnTo>
                      <a:pt x="8" y="353"/>
                    </a:lnTo>
                    <a:lnTo>
                      <a:pt x="11" y="338"/>
                    </a:lnTo>
                    <a:lnTo>
                      <a:pt x="11" y="326"/>
                    </a:lnTo>
                    <a:lnTo>
                      <a:pt x="13" y="309"/>
                    </a:lnTo>
                    <a:lnTo>
                      <a:pt x="13" y="307"/>
                    </a:lnTo>
                    <a:lnTo>
                      <a:pt x="13" y="296"/>
                    </a:lnTo>
                    <a:lnTo>
                      <a:pt x="16" y="271"/>
                    </a:lnTo>
                    <a:lnTo>
                      <a:pt x="19" y="244"/>
                    </a:lnTo>
                    <a:lnTo>
                      <a:pt x="23" y="217"/>
                    </a:lnTo>
                    <a:lnTo>
                      <a:pt x="27" y="177"/>
                    </a:lnTo>
                    <a:lnTo>
                      <a:pt x="29" y="163"/>
                    </a:lnTo>
                    <a:lnTo>
                      <a:pt x="30" y="149"/>
                    </a:lnTo>
                    <a:lnTo>
                      <a:pt x="30" y="145"/>
                    </a:lnTo>
                    <a:lnTo>
                      <a:pt x="33" y="122"/>
                    </a:lnTo>
                    <a:lnTo>
                      <a:pt x="34" y="109"/>
                    </a:lnTo>
                    <a:lnTo>
                      <a:pt x="37" y="84"/>
                    </a:lnTo>
                    <a:lnTo>
                      <a:pt x="40" y="61"/>
                    </a:lnTo>
                    <a:lnTo>
                      <a:pt x="42" y="40"/>
                    </a:lnTo>
                    <a:lnTo>
                      <a:pt x="42" y="38"/>
                    </a:lnTo>
                    <a:lnTo>
                      <a:pt x="44" y="27"/>
                    </a:lnTo>
                    <a:lnTo>
                      <a:pt x="45" y="13"/>
                    </a:lnTo>
                    <a:lnTo>
                      <a:pt x="47" y="0"/>
                    </a:lnTo>
                    <a:lnTo>
                      <a:pt x="66" y="2"/>
                    </a:lnTo>
                    <a:lnTo>
                      <a:pt x="117" y="6"/>
                    </a:lnTo>
                    <a:lnTo>
                      <a:pt x="138" y="9"/>
                    </a:lnTo>
                    <a:lnTo>
                      <a:pt x="160" y="12"/>
                    </a:lnTo>
                    <a:lnTo>
                      <a:pt x="182" y="13"/>
                    </a:lnTo>
                    <a:lnTo>
                      <a:pt x="186" y="13"/>
                    </a:lnTo>
                    <a:lnTo>
                      <a:pt x="220" y="16"/>
                    </a:lnTo>
                    <a:lnTo>
                      <a:pt x="222" y="18"/>
                    </a:lnTo>
                    <a:lnTo>
                      <a:pt x="252" y="19"/>
                    </a:lnTo>
                    <a:lnTo>
                      <a:pt x="263" y="22"/>
                    </a:lnTo>
                    <a:lnTo>
                      <a:pt x="267" y="22"/>
                    </a:lnTo>
                    <a:lnTo>
                      <a:pt x="270" y="22"/>
                    </a:lnTo>
                    <a:lnTo>
                      <a:pt x="275" y="22"/>
                    </a:lnTo>
                    <a:lnTo>
                      <a:pt x="278" y="22"/>
                    </a:lnTo>
                    <a:lnTo>
                      <a:pt x="286" y="23"/>
                    </a:lnTo>
                    <a:lnTo>
                      <a:pt x="337" y="27"/>
                    </a:lnTo>
                    <a:lnTo>
                      <a:pt x="351" y="29"/>
                    </a:lnTo>
                    <a:lnTo>
                      <a:pt x="353" y="29"/>
                    </a:lnTo>
                    <a:lnTo>
                      <a:pt x="362" y="29"/>
                    </a:lnTo>
                    <a:lnTo>
                      <a:pt x="378" y="30"/>
                    </a:lnTo>
                    <a:lnTo>
                      <a:pt x="383" y="30"/>
                    </a:lnTo>
                    <a:lnTo>
                      <a:pt x="402" y="30"/>
                    </a:lnTo>
                    <a:lnTo>
                      <a:pt x="450" y="34"/>
                    </a:lnTo>
                    <a:lnTo>
                      <a:pt x="484" y="36"/>
                    </a:lnTo>
                    <a:lnTo>
                      <a:pt x="488" y="36"/>
                    </a:lnTo>
                    <a:lnTo>
                      <a:pt x="504" y="37"/>
                    </a:lnTo>
                    <a:lnTo>
                      <a:pt x="563" y="40"/>
                    </a:lnTo>
                    <a:lnTo>
                      <a:pt x="566" y="40"/>
                    </a:lnTo>
                    <a:lnTo>
                      <a:pt x="612" y="43"/>
                    </a:lnTo>
                    <a:lnTo>
                      <a:pt x="610" y="69"/>
                    </a:lnTo>
                    <a:lnTo>
                      <a:pt x="610" y="76"/>
                    </a:lnTo>
                    <a:lnTo>
                      <a:pt x="610" y="83"/>
                    </a:lnTo>
                    <a:lnTo>
                      <a:pt x="609" y="97"/>
                    </a:lnTo>
                    <a:lnTo>
                      <a:pt x="609" y="104"/>
                    </a:lnTo>
                    <a:lnTo>
                      <a:pt x="609" y="113"/>
                    </a:lnTo>
                    <a:lnTo>
                      <a:pt x="607" y="151"/>
                    </a:lnTo>
                    <a:lnTo>
                      <a:pt x="606" y="198"/>
                    </a:lnTo>
                  </a:path>
                </a:pathLst>
              </a:custGeom>
              <a:solidFill>
                <a:srgbClr val="67BD62"/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prstClr val="white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249" descr="70%"/>
              <p:cNvSpPr>
                <a:spLocks/>
              </p:cNvSpPr>
              <p:nvPr/>
            </p:nvSpPr>
            <p:spPr bwMode="auto">
              <a:xfrm>
                <a:off x="2166340" y="1513507"/>
                <a:ext cx="800100" cy="1198563"/>
              </a:xfrm>
              <a:custGeom>
                <a:avLst/>
                <a:gdLst>
                  <a:gd name="T0" fmla="*/ 122030262 w 507"/>
                  <a:gd name="T1" fmla="*/ 1152747033 h 815"/>
                  <a:gd name="T2" fmla="*/ 89655390 w 507"/>
                  <a:gd name="T3" fmla="*/ 1219791538 h 815"/>
                  <a:gd name="T4" fmla="*/ 54788713 w 507"/>
                  <a:gd name="T5" fmla="*/ 1375509091 h 815"/>
                  <a:gd name="T6" fmla="*/ 189271786 w 507"/>
                  <a:gd name="T7" fmla="*/ 1684782739 h 815"/>
                  <a:gd name="T8" fmla="*/ 468199036 w 507"/>
                  <a:gd name="T9" fmla="*/ 1730201645 h 815"/>
                  <a:gd name="T10" fmla="*/ 537930812 w 507"/>
                  <a:gd name="T11" fmla="*/ 1743177005 h 815"/>
                  <a:gd name="T12" fmla="*/ 722222045 w 507"/>
                  <a:gd name="T13" fmla="*/ 1766967370 h 815"/>
                  <a:gd name="T14" fmla="*/ 933907821 w 507"/>
                  <a:gd name="T15" fmla="*/ 1792921031 h 815"/>
                  <a:gd name="T16" fmla="*/ 946360656 w 507"/>
                  <a:gd name="T17" fmla="*/ 1797246151 h 815"/>
                  <a:gd name="T18" fmla="*/ 1055938033 w 507"/>
                  <a:gd name="T19" fmla="*/ 1808059686 h 815"/>
                  <a:gd name="T20" fmla="*/ 1150573902 w 507"/>
                  <a:gd name="T21" fmla="*/ 1818873221 h 815"/>
                  <a:gd name="T22" fmla="*/ 1168007240 w 507"/>
                  <a:gd name="T23" fmla="*/ 1695597744 h 815"/>
                  <a:gd name="T24" fmla="*/ 1187930830 w 507"/>
                  <a:gd name="T25" fmla="*/ 1576645917 h 815"/>
                  <a:gd name="T26" fmla="*/ 1195401584 w 507"/>
                  <a:gd name="T27" fmla="*/ 1505274453 h 815"/>
                  <a:gd name="T28" fmla="*/ 1212834923 w 507"/>
                  <a:gd name="T29" fmla="*/ 1399299456 h 815"/>
                  <a:gd name="T30" fmla="*/ 1222795929 w 507"/>
                  <a:gd name="T31" fmla="*/ 1308464585 h 815"/>
                  <a:gd name="T32" fmla="*/ 1230268261 w 507"/>
                  <a:gd name="T33" fmla="*/ 1219791538 h 815"/>
                  <a:gd name="T34" fmla="*/ 1202872339 w 507"/>
                  <a:gd name="T35" fmla="*/ 1180862518 h 815"/>
                  <a:gd name="T36" fmla="*/ 1180458497 w 507"/>
                  <a:gd name="T37" fmla="*/ 1152747033 h 815"/>
                  <a:gd name="T38" fmla="*/ 1153064153 w 507"/>
                  <a:gd name="T39" fmla="*/ 1198164468 h 815"/>
                  <a:gd name="T40" fmla="*/ 1018582683 w 507"/>
                  <a:gd name="T41" fmla="*/ 1176537398 h 815"/>
                  <a:gd name="T42" fmla="*/ 923946815 w 507"/>
                  <a:gd name="T43" fmla="*/ 1180862518 h 815"/>
                  <a:gd name="T44" fmla="*/ 894060641 w 507"/>
                  <a:gd name="T45" fmla="*/ 1211141299 h 815"/>
                  <a:gd name="T46" fmla="*/ 801914827 w 507"/>
                  <a:gd name="T47" fmla="*/ 1068399106 h 815"/>
                  <a:gd name="T48" fmla="*/ 677394363 w 507"/>
                  <a:gd name="T49" fmla="*/ 897541428 h 815"/>
                  <a:gd name="T50" fmla="*/ 692337450 w 507"/>
                  <a:gd name="T51" fmla="*/ 657475765 h 815"/>
                  <a:gd name="T52" fmla="*/ 712261039 w 507"/>
                  <a:gd name="T53" fmla="*/ 625035159 h 815"/>
                  <a:gd name="T54" fmla="*/ 659961024 w 507"/>
                  <a:gd name="T55" fmla="*/ 620710040 h 815"/>
                  <a:gd name="T56" fmla="*/ 652490270 w 507"/>
                  <a:gd name="T57" fmla="*/ 596919674 h 815"/>
                  <a:gd name="T58" fmla="*/ 637547183 w 507"/>
                  <a:gd name="T59" fmla="*/ 590431259 h 815"/>
                  <a:gd name="T60" fmla="*/ 560344653 w 507"/>
                  <a:gd name="T61" fmla="*/ 456340777 h 815"/>
                  <a:gd name="T62" fmla="*/ 520497473 w 507"/>
                  <a:gd name="T63" fmla="*/ 395783215 h 815"/>
                  <a:gd name="T64" fmla="*/ 468199036 w 507"/>
                  <a:gd name="T65" fmla="*/ 263855937 h 815"/>
                  <a:gd name="T66" fmla="*/ 488122626 w 507"/>
                  <a:gd name="T67" fmla="*/ 151392478 h 815"/>
                  <a:gd name="T68" fmla="*/ 508046216 w 507"/>
                  <a:gd name="T69" fmla="*/ 56230994 h 815"/>
                  <a:gd name="T70" fmla="*/ 341188222 w 507"/>
                  <a:gd name="T71" fmla="*/ 0 h 815"/>
                  <a:gd name="T72" fmla="*/ 328735386 w 507"/>
                  <a:gd name="T73" fmla="*/ 32440617 h 815"/>
                  <a:gd name="T74" fmla="*/ 288888207 w 507"/>
                  <a:gd name="T75" fmla="*/ 218438501 h 815"/>
                  <a:gd name="T76" fmla="*/ 288888207 w 507"/>
                  <a:gd name="T77" fmla="*/ 235740451 h 815"/>
                  <a:gd name="T78" fmla="*/ 256513359 w 507"/>
                  <a:gd name="T79" fmla="*/ 380644469 h 815"/>
                  <a:gd name="T80" fmla="*/ 246552353 w 507"/>
                  <a:gd name="T81" fmla="*/ 434713707 h 815"/>
                  <a:gd name="T82" fmla="*/ 216666180 w 507"/>
                  <a:gd name="T83" fmla="*/ 575291133 h 815"/>
                  <a:gd name="T84" fmla="*/ 209195425 w 507"/>
                  <a:gd name="T85" fmla="*/ 612058329 h 815"/>
                  <a:gd name="T86" fmla="*/ 219156431 w 507"/>
                  <a:gd name="T87" fmla="*/ 720196621 h 815"/>
                  <a:gd name="T88" fmla="*/ 266474365 w 507"/>
                  <a:gd name="T89" fmla="*/ 778591071 h 815"/>
                  <a:gd name="T90" fmla="*/ 216666180 w 507"/>
                  <a:gd name="T91" fmla="*/ 884564597 h 815"/>
                  <a:gd name="T92" fmla="*/ 181801032 w 507"/>
                  <a:gd name="T93" fmla="*/ 945122159 h 815"/>
                  <a:gd name="T94" fmla="*/ 77202555 w 507"/>
                  <a:gd name="T95" fmla="*/ 1077049346 h 815"/>
                  <a:gd name="T96" fmla="*/ 117049759 w 507"/>
                  <a:gd name="T97" fmla="*/ 1120304957 h 81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07"/>
                  <a:gd name="T148" fmla="*/ 0 h 815"/>
                  <a:gd name="T149" fmla="*/ 507 w 507"/>
                  <a:gd name="T150" fmla="*/ 815 h 81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07" h="815">
                    <a:moveTo>
                      <a:pt x="52" y="511"/>
                    </a:moveTo>
                    <a:lnTo>
                      <a:pt x="49" y="515"/>
                    </a:lnTo>
                    <a:lnTo>
                      <a:pt x="41" y="539"/>
                    </a:lnTo>
                    <a:lnTo>
                      <a:pt x="38" y="542"/>
                    </a:lnTo>
                    <a:lnTo>
                      <a:pt x="36" y="546"/>
                    </a:lnTo>
                    <a:lnTo>
                      <a:pt x="33" y="560"/>
                    </a:lnTo>
                    <a:lnTo>
                      <a:pt x="31" y="571"/>
                    </a:lnTo>
                    <a:lnTo>
                      <a:pt x="22" y="615"/>
                    </a:lnTo>
                    <a:lnTo>
                      <a:pt x="0" y="739"/>
                    </a:lnTo>
                    <a:lnTo>
                      <a:pt x="4" y="740"/>
                    </a:lnTo>
                    <a:lnTo>
                      <a:pt x="76" y="754"/>
                    </a:lnTo>
                    <a:lnTo>
                      <a:pt x="156" y="768"/>
                    </a:lnTo>
                    <a:lnTo>
                      <a:pt x="178" y="771"/>
                    </a:lnTo>
                    <a:lnTo>
                      <a:pt x="191" y="773"/>
                    </a:lnTo>
                    <a:lnTo>
                      <a:pt x="214" y="777"/>
                    </a:lnTo>
                    <a:lnTo>
                      <a:pt x="217" y="777"/>
                    </a:lnTo>
                    <a:lnTo>
                      <a:pt x="219" y="779"/>
                    </a:lnTo>
                    <a:lnTo>
                      <a:pt x="234" y="780"/>
                    </a:lnTo>
                    <a:lnTo>
                      <a:pt x="257" y="786"/>
                    </a:lnTo>
                    <a:lnTo>
                      <a:pt x="296" y="790"/>
                    </a:lnTo>
                    <a:lnTo>
                      <a:pt x="317" y="793"/>
                    </a:lnTo>
                    <a:lnTo>
                      <a:pt x="381" y="801"/>
                    </a:lnTo>
                    <a:lnTo>
                      <a:pt x="381" y="802"/>
                    </a:lnTo>
                    <a:lnTo>
                      <a:pt x="382" y="802"/>
                    </a:lnTo>
                    <a:lnTo>
                      <a:pt x="386" y="804"/>
                    </a:lnTo>
                    <a:lnTo>
                      <a:pt x="396" y="804"/>
                    </a:lnTo>
                    <a:lnTo>
                      <a:pt x="415" y="807"/>
                    </a:lnTo>
                    <a:lnTo>
                      <a:pt x="433" y="809"/>
                    </a:lnTo>
                    <a:lnTo>
                      <a:pt x="439" y="811"/>
                    </a:lnTo>
                    <a:lnTo>
                      <a:pt x="440" y="811"/>
                    </a:lnTo>
                    <a:lnTo>
                      <a:pt x="471" y="814"/>
                    </a:lnTo>
                    <a:lnTo>
                      <a:pt x="472" y="801"/>
                    </a:lnTo>
                    <a:lnTo>
                      <a:pt x="478" y="764"/>
                    </a:lnTo>
                    <a:lnTo>
                      <a:pt x="478" y="759"/>
                    </a:lnTo>
                    <a:lnTo>
                      <a:pt x="482" y="733"/>
                    </a:lnTo>
                    <a:lnTo>
                      <a:pt x="485" y="707"/>
                    </a:lnTo>
                    <a:lnTo>
                      <a:pt x="486" y="705"/>
                    </a:lnTo>
                    <a:lnTo>
                      <a:pt x="486" y="700"/>
                    </a:lnTo>
                    <a:lnTo>
                      <a:pt x="489" y="680"/>
                    </a:lnTo>
                    <a:lnTo>
                      <a:pt x="489" y="673"/>
                    </a:lnTo>
                    <a:lnTo>
                      <a:pt x="492" y="658"/>
                    </a:lnTo>
                    <a:lnTo>
                      <a:pt x="492" y="653"/>
                    </a:lnTo>
                    <a:lnTo>
                      <a:pt x="496" y="626"/>
                    </a:lnTo>
                    <a:lnTo>
                      <a:pt x="497" y="612"/>
                    </a:lnTo>
                    <a:lnTo>
                      <a:pt x="499" y="600"/>
                    </a:lnTo>
                    <a:lnTo>
                      <a:pt x="500" y="585"/>
                    </a:lnTo>
                    <a:lnTo>
                      <a:pt x="503" y="572"/>
                    </a:lnTo>
                    <a:lnTo>
                      <a:pt x="506" y="549"/>
                    </a:lnTo>
                    <a:lnTo>
                      <a:pt x="503" y="546"/>
                    </a:lnTo>
                    <a:lnTo>
                      <a:pt x="501" y="546"/>
                    </a:lnTo>
                    <a:lnTo>
                      <a:pt x="500" y="544"/>
                    </a:lnTo>
                    <a:lnTo>
                      <a:pt x="492" y="528"/>
                    </a:lnTo>
                    <a:lnTo>
                      <a:pt x="483" y="515"/>
                    </a:lnTo>
                    <a:lnTo>
                      <a:pt x="476" y="520"/>
                    </a:lnTo>
                    <a:lnTo>
                      <a:pt x="472" y="525"/>
                    </a:lnTo>
                    <a:lnTo>
                      <a:pt x="472" y="536"/>
                    </a:lnTo>
                    <a:lnTo>
                      <a:pt x="463" y="535"/>
                    </a:lnTo>
                    <a:lnTo>
                      <a:pt x="424" y="532"/>
                    </a:lnTo>
                    <a:lnTo>
                      <a:pt x="415" y="526"/>
                    </a:lnTo>
                    <a:lnTo>
                      <a:pt x="406" y="532"/>
                    </a:lnTo>
                    <a:lnTo>
                      <a:pt x="393" y="535"/>
                    </a:lnTo>
                    <a:lnTo>
                      <a:pt x="377" y="528"/>
                    </a:lnTo>
                    <a:lnTo>
                      <a:pt x="367" y="535"/>
                    </a:lnTo>
                    <a:lnTo>
                      <a:pt x="368" y="540"/>
                    </a:lnTo>
                    <a:lnTo>
                      <a:pt x="365" y="542"/>
                    </a:lnTo>
                    <a:lnTo>
                      <a:pt x="356" y="531"/>
                    </a:lnTo>
                    <a:lnTo>
                      <a:pt x="350" y="496"/>
                    </a:lnTo>
                    <a:lnTo>
                      <a:pt x="328" y="479"/>
                    </a:lnTo>
                    <a:lnTo>
                      <a:pt x="331" y="465"/>
                    </a:lnTo>
                    <a:lnTo>
                      <a:pt x="304" y="386"/>
                    </a:lnTo>
                    <a:lnTo>
                      <a:pt x="278" y="402"/>
                    </a:lnTo>
                    <a:lnTo>
                      <a:pt x="268" y="402"/>
                    </a:lnTo>
                    <a:lnTo>
                      <a:pt x="255" y="393"/>
                    </a:lnTo>
                    <a:lnTo>
                      <a:pt x="284" y="295"/>
                    </a:lnTo>
                    <a:lnTo>
                      <a:pt x="286" y="295"/>
                    </a:lnTo>
                    <a:lnTo>
                      <a:pt x="292" y="284"/>
                    </a:lnTo>
                    <a:lnTo>
                      <a:pt x="292" y="280"/>
                    </a:lnTo>
                    <a:lnTo>
                      <a:pt x="288" y="278"/>
                    </a:lnTo>
                    <a:lnTo>
                      <a:pt x="280" y="280"/>
                    </a:lnTo>
                    <a:lnTo>
                      <a:pt x="271" y="278"/>
                    </a:lnTo>
                    <a:lnTo>
                      <a:pt x="270" y="275"/>
                    </a:lnTo>
                    <a:lnTo>
                      <a:pt x="271" y="270"/>
                    </a:lnTo>
                    <a:lnTo>
                      <a:pt x="268" y="267"/>
                    </a:lnTo>
                    <a:lnTo>
                      <a:pt x="260" y="270"/>
                    </a:lnTo>
                    <a:lnTo>
                      <a:pt x="259" y="269"/>
                    </a:lnTo>
                    <a:lnTo>
                      <a:pt x="262" y="264"/>
                    </a:lnTo>
                    <a:lnTo>
                      <a:pt x="250" y="244"/>
                    </a:lnTo>
                    <a:lnTo>
                      <a:pt x="243" y="234"/>
                    </a:lnTo>
                    <a:lnTo>
                      <a:pt x="228" y="205"/>
                    </a:lnTo>
                    <a:lnTo>
                      <a:pt x="219" y="199"/>
                    </a:lnTo>
                    <a:lnTo>
                      <a:pt x="202" y="180"/>
                    </a:lnTo>
                    <a:lnTo>
                      <a:pt x="212" y="177"/>
                    </a:lnTo>
                    <a:lnTo>
                      <a:pt x="203" y="169"/>
                    </a:lnTo>
                    <a:lnTo>
                      <a:pt x="207" y="151"/>
                    </a:lnTo>
                    <a:lnTo>
                      <a:pt x="191" y="119"/>
                    </a:lnTo>
                    <a:lnTo>
                      <a:pt x="191" y="117"/>
                    </a:lnTo>
                    <a:lnTo>
                      <a:pt x="195" y="94"/>
                    </a:lnTo>
                    <a:lnTo>
                      <a:pt x="199" y="67"/>
                    </a:lnTo>
                    <a:lnTo>
                      <a:pt x="201" y="65"/>
                    </a:lnTo>
                    <a:lnTo>
                      <a:pt x="201" y="63"/>
                    </a:lnTo>
                    <a:lnTo>
                      <a:pt x="207" y="26"/>
                    </a:lnTo>
                    <a:lnTo>
                      <a:pt x="209" y="15"/>
                    </a:lnTo>
                    <a:lnTo>
                      <a:pt x="210" y="12"/>
                    </a:lnTo>
                    <a:lnTo>
                      <a:pt x="140" y="0"/>
                    </a:lnTo>
                    <a:lnTo>
                      <a:pt x="138" y="4"/>
                    </a:lnTo>
                    <a:lnTo>
                      <a:pt x="138" y="8"/>
                    </a:lnTo>
                    <a:lnTo>
                      <a:pt x="135" y="15"/>
                    </a:lnTo>
                    <a:lnTo>
                      <a:pt x="124" y="74"/>
                    </a:lnTo>
                    <a:lnTo>
                      <a:pt x="121" y="91"/>
                    </a:lnTo>
                    <a:lnTo>
                      <a:pt x="119" y="98"/>
                    </a:lnTo>
                    <a:lnTo>
                      <a:pt x="119" y="102"/>
                    </a:lnTo>
                    <a:lnTo>
                      <a:pt x="119" y="104"/>
                    </a:lnTo>
                    <a:lnTo>
                      <a:pt x="119" y="106"/>
                    </a:lnTo>
                    <a:lnTo>
                      <a:pt x="115" y="130"/>
                    </a:lnTo>
                    <a:lnTo>
                      <a:pt x="112" y="142"/>
                    </a:lnTo>
                    <a:lnTo>
                      <a:pt x="106" y="170"/>
                    </a:lnTo>
                    <a:lnTo>
                      <a:pt x="105" y="181"/>
                    </a:lnTo>
                    <a:lnTo>
                      <a:pt x="103" y="183"/>
                    </a:lnTo>
                    <a:lnTo>
                      <a:pt x="102" y="195"/>
                    </a:lnTo>
                    <a:lnTo>
                      <a:pt x="94" y="235"/>
                    </a:lnTo>
                    <a:lnTo>
                      <a:pt x="92" y="241"/>
                    </a:lnTo>
                    <a:lnTo>
                      <a:pt x="90" y="257"/>
                    </a:lnTo>
                    <a:lnTo>
                      <a:pt x="88" y="262"/>
                    </a:lnTo>
                    <a:lnTo>
                      <a:pt x="87" y="269"/>
                    </a:lnTo>
                    <a:lnTo>
                      <a:pt x="85" y="274"/>
                    </a:lnTo>
                    <a:lnTo>
                      <a:pt x="90" y="288"/>
                    </a:lnTo>
                    <a:lnTo>
                      <a:pt x="88" y="317"/>
                    </a:lnTo>
                    <a:lnTo>
                      <a:pt x="91" y="321"/>
                    </a:lnTo>
                    <a:lnTo>
                      <a:pt x="92" y="331"/>
                    </a:lnTo>
                    <a:lnTo>
                      <a:pt x="94" y="332"/>
                    </a:lnTo>
                    <a:lnTo>
                      <a:pt x="110" y="348"/>
                    </a:lnTo>
                    <a:lnTo>
                      <a:pt x="113" y="361"/>
                    </a:lnTo>
                    <a:lnTo>
                      <a:pt x="91" y="396"/>
                    </a:lnTo>
                    <a:lnTo>
                      <a:pt x="90" y="397"/>
                    </a:lnTo>
                    <a:lnTo>
                      <a:pt x="83" y="411"/>
                    </a:lnTo>
                    <a:lnTo>
                      <a:pt x="80" y="416"/>
                    </a:lnTo>
                    <a:lnTo>
                      <a:pt x="73" y="422"/>
                    </a:lnTo>
                    <a:lnTo>
                      <a:pt x="66" y="439"/>
                    </a:lnTo>
                    <a:lnTo>
                      <a:pt x="55" y="446"/>
                    </a:lnTo>
                    <a:lnTo>
                      <a:pt x="31" y="483"/>
                    </a:lnTo>
                    <a:lnTo>
                      <a:pt x="31" y="492"/>
                    </a:lnTo>
                    <a:lnTo>
                      <a:pt x="41" y="499"/>
                    </a:lnTo>
                    <a:lnTo>
                      <a:pt x="47" y="500"/>
                    </a:lnTo>
                    <a:lnTo>
                      <a:pt x="52" y="511"/>
                    </a:lnTo>
                  </a:path>
                </a:pathLst>
              </a:custGeom>
              <a:solidFill>
                <a:srgbClr val="E7E6E6">
                  <a:lumMod val="75000"/>
                </a:srgbClr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kern="1200">
                  <a:solidFill>
                    <a:prstClr val="white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250"/>
              <p:cNvSpPr>
                <a:spLocks/>
              </p:cNvSpPr>
              <p:nvPr/>
            </p:nvSpPr>
            <p:spPr bwMode="auto">
              <a:xfrm>
                <a:off x="2467965" y="1533350"/>
                <a:ext cx="1395413" cy="787400"/>
              </a:xfrm>
              <a:custGeom>
                <a:avLst/>
                <a:gdLst>
                  <a:gd name="T0" fmla="*/ 2147483647 w 883"/>
                  <a:gd name="T1" fmla="*/ 2147483647 h 536"/>
                  <a:gd name="T2" fmla="*/ 2147483647 w 883"/>
                  <a:gd name="T3" fmla="*/ 2147483647 h 536"/>
                  <a:gd name="T4" fmla="*/ 2147483647 w 883"/>
                  <a:gd name="T5" fmla="*/ 2147483647 h 536"/>
                  <a:gd name="T6" fmla="*/ 2147483647 w 883"/>
                  <a:gd name="T7" fmla="*/ 2147483647 h 536"/>
                  <a:gd name="T8" fmla="*/ 2147483647 w 883"/>
                  <a:gd name="T9" fmla="*/ 2147483647 h 536"/>
                  <a:gd name="T10" fmla="*/ 2147483647 w 883"/>
                  <a:gd name="T11" fmla="*/ 2147483647 h 536"/>
                  <a:gd name="T12" fmla="*/ 2147483647 w 883"/>
                  <a:gd name="T13" fmla="*/ 2147483647 h 536"/>
                  <a:gd name="T14" fmla="*/ 2147483647 w 883"/>
                  <a:gd name="T15" fmla="*/ 2147483647 h 536"/>
                  <a:gd name="T16" fmla="*/ 2147483647 w 883"/>
                  <a:gd name="T17" fmla="*/ 2147483647 h 536"/>
                  <a:gd name="T18" fmla="*/ 2147483647 w 883"/>
                  <a:gd name="T19" fmla="*/ 2147483647 h 536"/>
                  <a:gd name="T20" fmla="*/ 2147483647 w 883"/>
                  <a:gd name="T21" fmla="*/ 2147483647 h 536"/>
                  <a:gd name="T22" fmla="*/ 2147483647 w 883"/>
                  <a:gd name="T23" fmla="*/ 2147483647 h 536"/>
                  <a:gd name="T24" fmla="*/ 0 w 883"/>
                  <a:gd name="T25" fmla="*/ 2147483647 h 536"/>
                  <a:gd name="T26" fmla="*/ 2147483647 w 883"/>
                  <a:gd name="T27" fmla="*/ 2147483647 h 536"/>
                  <a:gd name="T28" fmla="*/ 2147483647 w 883"/>
                  <a:gd name="T29" fmla="*/ 2147483647 h 536"/>
                  <a:gd name="T30" fmla="*/ 2147483647 w 883"/>
                  <a:gd name="T31" fmla="*/ 2147483647 h 536"/>
                  <a:gd name="T32" fmla="*/ 2147483647 w 883"/>
                  <a:gd name="T33" fmla="*/ 0 h 536"/>
                  <a:gd name="T34" fmla="*/ 2147483647 w 883"/>
                  <a:gd name="T35" fmla="*/ 2147483647 h 536"/>
                  <a:gd name="T36" fmla="*/ 2147483647 w 883"/>
                  <a:gd name="T37" fmla="*/ 2147483647 h 536"/>
                  <a:gd name="T38" fmla="*/ 2147483647 w 883"/>
                  <a:gd name="T39" fmla="*/ 2147483647 h 536"/>
                  <a:gd name="T40" fmla="*/ 2147483647 w 883"/>
                  <a:gd name="T41" fmla="*/ 2147483647 h 536"/>
                  <a:gd name="T42" fmla="*/ 2147483647 w 883"/>
                  <a:gd name="T43" fmla="*/ 2147483647 h 536"/>
                  <a:gd name="T44" fmla="*/ 2147483647 w 883"/>
                  <a:gd name="T45" fmla="*/ 2147483647 h 536"/>
                  <a:gd name="T46" fmla="*/ 2147483647 w 883"/>
                  <a:gd name="T47" fmla="*/ 2147483647 h 536"/>
                  <a:gd name="T48" fmla="*/ 2147483647 w 883"/>
                  <a:gd name="T49" fmla="*/ 2147483647 h 536"/>
                  <a:gd name="T50" fmla="*/ 2147483647 w 883"/>
                  <a:gd name="T51" fmla="*/ 2147483647 h 536"/>
                  <a:gd name="T52" fmla="*/ 2147483647 w 883"/>
                  <a:gd name="T53" fmla="*/ 2147483647 h 536"/>
                  <a:gd name="T54" fmla="*/ 2147483647 w 883"/>
                  <a:gd name="T55" fmla="*/ 2147483647 h 536"/>
                  <a:gd name="T56" fmla="*/ 2147483647 w 883"/>
                  <a:gd name="T57" fmla="*/ 2147483647 h 536"/>
                  <a:gd name="T58" fmla="*/ 2147483647 w 883"/>
                  <a:gd name="T59" fmla="*/ 2147483647 h 536"/>
                  <a:gd name="T60" fmla="*/ 2147483647 w 883"/>
                  <a:gd name="T61" fmla="*/ 2147483647 h 536"/>
                  <a:gd name="T62" fmla="*/ 2147483647 w 883"/>
                  <a:gd name="T63" fmla="*/ 2147483647 h 536"/>
                  <a:gd name="T64" fmla="*/ 2147483647 w 883"/>
                  <a:gd name="T65" fmla="*/ 2147483647 h 536"/>
                  <a:gd name="T66" fmla="*/ 2147483647 w 883"/>
                  <a:gd name="T67" fmla="*/ 2147483647 h 536"/>
                  <a:gd name="T68" fmla="*/ 2147483647 w 883"/>
                  <a:gd name="T69" fmla="*/ 2147483647 h 536"/>
                  <a:gd name="T70" fmla="*/ 2147483647 w 883"/>
                  <a:gd name="T71" fmla="*/ 2147483647 h 536"/>
                  <a:gd name="T72" fmla="*/ 2147483647 w 883"/>
                  <a:gd name="T73" fmla="*/ 2147483647 h 536"/>
                  <a:gd name="T74" fmla="*/ 2147483647 w 883"/>
                  <a:gd name="T75" fmla="*/ 2147483647 h 536"/>
                  <a:gd name="T76" fmla="*/ 2147483647 w 883"/>
                  <a:gd name="T77" fmla="*/ 2147483647 h 536"/>
                  <a:gd name="T78" fmla="*/ 2147483647 w 883"/>
                  <a:gd name="T79" fmla="*/ 2147483647 h 536"/>
                  <a:gd name="T80" fmla="*/ 2147483647 w 883"/>
                  <a:gd name="T81" fmla="*/ 2147483647 h 536"/>
                  <a:gd name="T82" fmla="*/ 2147483647 w 883"/>
                  <a:gd name="T83" fmla="*/ 2147483647 h 536"/>
                  <a:gd name="T84" fmla="*/ 2147483647 w 883"/>
                  <a:gd name="T85" fmla="*/ 2147483647 h 536"/>
                  <a:gd name="T86" fmla="*/ 2147483647 w 883"/>
                  <a:gd name="T87" fmla="*/ 2147483647 h 536"/>
                  <a:gd name="T88" fmla="*/ 2147483647 w 883"/>
                  <a:gd name="T89" fmla="*/ 2147483647 h 536"/>
                  <a:gd name="T90" fmla="*/ 2147483647 w 883"/>
                  <a:gd name="T91" fmla="*/ 2147483647 h 536"/>
                  <a:gd name="T92" fmla="*/ 2147483647 w 883"/>
                  <a:gd name="T93" fmla="*/ 2147483647 h 536"/>
                  <a:gd name="T94" fmla="*/ 2147483647 w 883"/>
                  <a:gd name="T95" fmla="*/ 2147483647 h 536"/>
                  <a:gd name="T96" fmla="*/ 2147483647 w 883"/>
                  <a:gd name="T97" fmla="*/ 2147483647 h 536"/>
                  <a:gd name="T98" fmla="*/ 2147483647 w 883"/>
                  <a:gd name="T99" fmla="*/ 2147483647 h 536"/>
                  <a:gd name="T100" fmla="*/ 2147483647 w 883"/>
                  <a:gd name="T101" fmla="*/ 2147483647 h 536"/>
                  <a:gd name="T102" fmla="*/ 2147483647 w 883"/>
                  <a:gd name="T103" fmla="*/ 2147483647 h 536"/>
                  <a:gd name="T104" fmla="*/ 2147483647 w 883"/>
                  <a:gd name="T105" fmla="*/ 2147483647 h 536"/>
                  <a:gd name="T106" fmla="*/ 2147483647 w 883"/>
                  <a:gd name="T107" fmla="*/ 2147483647 h 536"/>
                  <a:gd name="T108" fmla="*/ 2147483647 w 883"/>
                  <a:gd name="T109" fmla="*/ 2147483647 h 536"/>
                  <a:gd name="T110" fmla="*/ 2147483647 w 883"/>
                  <a:gd name="T111" fmla="*/ 2147483647 h 536"/>
                  <a:gd name="T112" fmla="*/ 2147483647 w 883"/>
                  <a:gd name="T113" fmla="*/ 2147483647 h 536"/>
                  <a:gd name="T114" fmla="*/ 2147483647 w 883"/>
                  <a:gd name="T115" fmla="*/ 2147483647 h 536"/>
                  <a:gd name="T116" fmla="*/ 2147483647 w 883"/>
                  <a:gd name="T117" fmla="*/ 2147483647 h 536"/>
                  <a:gd name="T118" fmla="*/ 2147483647 w 883"/>
                  <a:gd name="T119" fmla="*/ 2147483647 h 536"/>
                  <a:gd name="T120" fmla="*/ 2147483647 w 883"/>
                  <a:gd name="T121" fmla="*/ 2147483647 h 536"/>
                  <a:gd name="T122" fmla="*/ 2147483647 w 883"/>
                  <a:gd name="T123" fmla="*/ 2147483647 h 536"/>
                  <a:gd name="T124" fmla="*/ 2147483647 w 883"/>
                  <a:gd name="T125" fmla="*/ 2147483647 h 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883"/>
                  <a:gd name="T190" fmla="*/ 0 h 536"/>
                  <a:gd name="T191" fmla="*/ 883 w 883"/>
                  <a:gd name="T192" fmla="*/ 536 h 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883" h="536">
                    <a:moveTo>
                      <a:pt x="113" y="373"/>
                    </a:moveTo>
                    <a:lnTo>
                      <a:pt x="87" y="388"/>
                    </a:lnTo>
                    <a:lnTo>
                      <a:pt x="77" y="388"/>
                    </a:lnTo>
                    <a:lnTo>
                      <a:pt x="63" y="380"/>
                    </a:lnTo>
                    <a:lnTo>
                      <a:pt x="92" y="282"/>
                    </a:lnTo>
                    <a:lnTo>
                      <a:pt x="95" y="282"/>
                    </a:lnTo>
                    <a:lnTo>
                      <a:pt x="101" y="270"/>
                    </a:lnTo>
                    <a:lnTo>
                      <a:pt x="101" y="266"/>
                    </a:lnTo>
                    <a:lnTo>
                      <a:pt x="97" y="265"/>
                    </a:lnTo>
                    <a:lnTo>
                      <a:pt x="88" y="266"/>
                    </a:lnTo>
                    <a:lnTo>
                      <a:pt x="80" y="265"/>
                    </a:lnTo>
                    <a:lnTo>
                      <a:pt x="79" y="262"/>
                    </a:lnTo>
                    <a:lnTo>
                      <a:pt x="80" y="257"/>
                    </a:lnTo>
                    <a:lnTo>
                      <a:pt x="77" y="254"/>
                    </a:lnTo>
                    <a:lnTo>
                      <a:pt x="69" y="257"/>
                    </a:lnTo>
                    <a:lnTo>
                      <a:pt x="67" y="255"/>
                    </a:lnTo>
                    <a:lnTo>
                      <a:pt x="70" y="251"/>
                    </a:lnTo>
                    <a:lnTo>
                      <a:pt x="59" y="230"/>
                    </a:lnTo>
                    <a:lnTo>
                      <a:pt x="52" y="221"/>
                    </a:lnTo>
                    <a:lnTo>
                      <a:pt x="37" y="192"/>
                    </a:lnTo>
                    <a:lnTo>
                      <a:pt x="27" y="186"/>
                    </a:lnTo>
                    <a:lnTo>
                      <a:pt x="11" y="167"/>
                    </a:lnTo>
                    <a:lnTo>
                      <a:pt x="20" y="164"/>
                    </a:lnTo>
                    <a:lnTo>
                      <a:pt x="12" y="156"/>
                    </a:lnTo>
                    <a:lnTo>
                      <a:pt x="16" y="138"/>
                    </a:lnTo>
                    <a:lnTo>
                      <a:pt x="0" y="106"/>
                    </a:lnTo>
                    <a:lnTo>
                      <a:pt x="0" y="105"/>
                    </a:lnTo>
                    <a:lnTo>
                      <a:pt x="4" y="81"/>
                    </a:lnTo>
                    <a:lnTo>
                      <a:pt x="8" y="55"/>
                    </a:lnTo>
                    <a:lnTo>
                      <a:pt x="9" y="52"/>
                    </a:lnTo>
                    <a:lnTo>
                      <a:pt x="9" y="51"/>
                    </a:lnTo>
                    <a:lnTo>
                      <a:pt x="16" y="13"/>
                    </a:lnTo>
                    <a:lnTo>
                      <a:pt x="18" y="2"/>
                    </a:lnTo>
                    <a:lnTo>
                      <a:pt x="19" y="0"/>
                    </a:lnTo>
                    <a:lnTo>
                      <a:pt x="113" y="16"/>
                    </a:lnTo>
                    <a:lnTo>
                      <a:pt x="159" y="24"/>
                    </a:lnTo>
                    <a:lnTo>
                      <a:pt x="295" y="44"/>
                    </a:lnTo>
                    <a:lnTo>
                      <a:pt x="360" y="53"/>
                    </a:lnTo>
                    <a:lnTo>
                      <a:pt x="399" y="58"/>
                    </a:lnTo>
                    <a:lnTo>
                      <a:pt x="453" y="64"/>
                    </a:lnTo>
                    <a:lnTo>
                      <a:pt x="489" y="69"/>
                    </a:lnTo>
                    <a:lnTo>
                      <a:pt x="579" y="78"/>
                    </a:lnTo>
                    <a:lnTo>
                      <a:pt x="655" y="85"/>
                    </a:lnTo>
                    <a:lnTo>
                      <a:pt x="733" y="92"/>
                    </a:lnTo>
                    <a:lnTo>
                      <a:pt x="809" y="98"/>
                    </a:lnTo>
                    <a:lnTo>
                      <a:pt x="882" y="102"/>
                    </a:lnTo>
                    <a:lnTo>
                      <a:pt x="880" y="128"/>
                    </a:lnTo>
                    <a:lnTo>
                      <a:pt x="880" y="138"/>
                    </a:lnTo>
                    <a:lnTo>
                      <a:pt x="880" y="141"/>
                    </a:lnTo>
                    <a:lnTo>
                      <a:pt x="880" y="142"/>
                    </a:lnTo>
                    <a:lnTo>
                      <a:pt x="879" y="154"/>
                    </a:lnTo>
                    <a:lnTo>
                      <a:pt x="879" y="167"/>
                    </a:lnTo>
                    <a:lnTo>
                      <a:pt x="877" y="194"/>
                    </a:lnTo>
                    <a:lnTo>
                      <a:pt x="876" y="208"/>
                    </a:lnTo>
                    <a:lnTo>
                      <a:pt x="875" y="221"/>
                    </a:lnTo>
                    <a:lnTo>
                      <a:pt x="875" y="235"/>
                    </a:lnTo>
                    <a:lnTo>
                      <a:pt x="872" y="272"/>
                    </a:lnTo>
                    <a:lnTo>
                      <a:pt x="872" y="275"/>
                    </a:lnTo>
                    <a:lnTo>
                      <a:pt x="872" y="279"/>
                    </a:lnTo>
                    <a:lnTo>
                      <a:pt x="870" y="301"/>
                    </a:lnTo>
                    <a:lnTo>
                      <a:pt x="868" y="341"/>
                    </a:lnTo>
                    <a:lnTo>
                      <a:pt x="868" y="352"/>
                    </a:lnTo>
                    <a:lnTo>
                      <a:pt x="866" y="363"/>
                    </a:lnTo>
                    <a:lnTo>
                      <a:pt x="866" y="367"/>
                    </a:lnTo>
                    <a:lnTo>
                      <a:pt x="865" y="391"/>
                    </a:lnTo>
                    <a:lnTo>
                      <a:pt x="865" y="395"/>
                    </a:lnTo>
                    <a:lnTo>
                      <a:pt x="863" y="411"/>
                    </a:lnTo>
                    <a:lnTo>
                      <a:pt x="862" y="427"/>
                    </a:lnTo>
                    <a:lnTo>
                      <a:pt x="862" y="434"/>
                    </a:lnTo>
                    <a:lnTo>
                      <a:pt x="862" y="447"/>
                    </a:lnTo>
                    <a:lnTo>
                      <a:pt x="858" y="501"/>
                    </a:lnTo>
                    <a:lnTo>
                      <a:pt x="858" y="505"/>
                    </a:lnTo>
                    <a:lnTo>
                      <a:pt x="857" y="528"/>
                    </a:lnTo>
                    <a:lnTo>
                      <a:pt x="858" y="529"/>
                    </a:lnTo>
                    <a:lnTo>
                      <a:pt x="855" y="529"/>
                    </a:lnTo>
                    <a:lnTo>
                      <a:pt x="804" y="525"/>
                    </a:lnTo>
                    <a:lnTo>
                      <a:pt x="796" y="525"/>
                    </a:lnTo>
                    <a:lnTo>
                      <a:pt x="780" y="523"/>
                    </a:lnTo>
                    <a:lnTo>
                      <a:pt x="777" y="523"/>
                    </a:lnTo>
                    <a:lnTo>
                      <a:pt x="714" y="518"/>
                    </a:lnTo>
                    <a:lnTo>
                      <a:pt x="707" y="518"/>
                    </a:lnTo>
                    <a:lnTo>
                      <a:pt x="705" y="518"/>
                    </a:lnTo>
                    <a:lnTo>
                      <a:pt x="697" y="518"/>
                    </a:lnTo>
                    <a:lnTo>
                      <a:pt x="687" y="518"/>
                    </a:lnTo>
                    <a:lnTo>
                      <a:pt x="686" y="518"/>
                    </a:lnTo>
                    <a:lnTo>
                      <a:pt x="630" y="512"/>
                    </a:lnTo>
                    <a:lnTo>
                      <a:pt x="621" y="511"/>
                    </a:lnTo>
                    <a:lnTo>
                      <a:pt x="561" y="505"/>
                    </a:lnTo>
                    <a:lnTo>
                      <a:pt x="535" y="503"/>
                    </a:lnTo>
                    <a:lnTo>
                      <a:pt x="525" y="501"/>
                    </a:lnTo>
                    <a:lnTo>
                      <a:pt x="515" y="501"/>
                    </a:lnTo>
                    <a:lnTo>
                      <a:pt x="507" y="500"/>
                    </a:lnTo>
                    <a:lnTo>
                      <a:pt x="478" y="497"/>
                    </a:lnTo>
                    <a:lnTo>
                      <a:pt x="468" y="494"/>
                    </a:lnTo>
                    <a:lnTo>
                      <a:pt x="417" y="489"/>
                    </a:lnTo>
                    <a:lnTo>
                      <a:pt x="411" y="489"/>
                    </a:lnTo>
                    <a:lnTo>
                      <a:pt x="402" y="487"/>
                    </a:lnTo>
                    <a:lnTo>
                      <a:pt x="371" y="485"/>
                    </a:lnTo>
                    <a:lnTo>
                      <a:pt x="321" y="478"/>
                    </a:lnTo>
                    <a:lnTo>
                      <a:pt x="317" y="514"/>
                    </a:lnTo>
                    <a:lnTo>
                      <a:pt x="314" y="532"/>
                    </a:lnTo>
                    <a:lnTo>
                      <a:pt x="314" y="535"/>
                    </a:lnTo>
                    <a:lnTo>
                      <a:pt x="312" y="532"/>
                    </a:lnTo>
                    <a:lnTo>
                      <a:pt x="310" y="532"/>
                    </a:lnTo>
                    <a:lnTo>
                      <a:pt x="309" y="530"/>
                    </a:lnTo>
                    <a:lnTo>
                      <a:pt x="300" y="514"/>
                    </a:lnTo>
                    <a:lnTo>
                      <a:pt x="292" y="501"/>
                    </a:lnTo>
                    <a:lnTo>
                      <a:pt x="285" y="505"/>
                    </a:lnTo>
                    <a:lnTo>
                      <a:pt x="281" y="511"/>
                    </a:lnTo>
                    <a:lnTo>
                      <a:pt x="281" y="522"/>
                    </a:lnTo>
                    <a:lnTo>
                      <a:pt x="271" y="521"/>
                    </a:lnTo>
                    <a:lnTo>
                      <a:pt x="232" y="518"/>
                    </a:lnTo>
                    <a:lnTo>
                      <a:pt x="224" y="512"/>
                    </a:lnTo>
                    <a:lnTo>
                      <a:pt x="214" y="518"/>
                    </a:lnTo>
                    <a:lnTo>
                      <a:pt x="202" y="521"/>
                    </a:lnTo>
                    <a:lnTo>
                      <a:pt x="185" y="514"/>
                    </a:lnTo>
                    <a:lnTo>
                      <a:pt x="176" y="521"/>
                    </a:lnTo>
                    <a:lnTo>
                      <a:pt x="177" y="526"/>
                    </a:lnTo>
                    <a:lnTo>
                      <a:pt x="174" y="528"/>
                    </a:lnTo>
                    <a:lnTo>
                      <a:pt x="165" y="517"/>
                    </a:lnTo>
                    <a:lnTo>
                      <a:pt x="159" y="482"/>
                    </a:lnTo>
                    <a:lnTo>
                      <a:pt x="137" y="465"/>
                    </a:lnTo>
                    <a:lnTo>
                      <a:pt x="140" y="452"/>
                    </a:lnTo>
                    <a:lnTo>
                      <a:pt x="113" y="373"/>
                    </a:lnTo>
                  </a:path>
                </a:pathLst>
              </a:custGeom>
              <a:solidFill>
                <a:srgbClr val="E7E6E6">
                  <a:lumMod val="75000"/>
                </a:srgbClr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prstClr val="white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251"/>
              <p:cNvSpPr>
                <a:spLocks/>
              </p:cNvSpPr>
              <p:nvPr/>
            </p:nvSpPr>
            <p:spPr bwMode="auto">
              <a:xfrm>
                <a:off x="2961678" y="3541538"/>
                <a:ext cx="917575" cy="915987"/>
              </a:xfrm>
              <a:custGeom>
                <a:avLst/>
                <a:gdLst>
                  <a:gd name="T0" fmla="*/ 2147483647 w 582"/>
                  <a:gd name="T1" fmla="*/ 2147483647 h 622"/>
                  <a:gd name="T2" fmla="*/ 2147483647 w 582"/>
                  <a:gd name="T3" fmla="*/ 2147483647 h 622"/>
                  <a:gd name="T4" fmla="*/ 2147483647 w 582"/>
                  <a:gd name="T5" fmla="*/ 2147483647 h 622"/>
                  <a:gd name="T6" fmla="*/ 2147483647 w 582"/>
                  <a:gd name="T7" fmla="*/ 2147483647 h 622"/>
                  <a:gd name="T8" fmla="*/ 2147483647 w 582"/>
                  <a:gd name="T9" fmla="*/ 2147483647 h 622"/>
                  <a:gd name="T10" fmla="*/ 2147483647 w 582"/>
                  <a:gd name="T11" fmla="*/ 2147483647 h 622"/>
                  <a:gd name="T12" fmla="*/ 2147483647 w 582"/>
                  <a:gd name="T13" fmla="*/ 2147483647 h 622"/>
                  <a:gd name="T14" fmla="*/ 2147483647 w 582"/>
                  <a:gd name="T15" fmla="*/ 2147483647 h 622"/>
                  <a:gd name="T16" fmla="*/ 2147483647 w 582"/>
                  <a:gd name="T17" fmla="*/ 2147483647 h 622"/>
                  <a:gd name="T18" fmla="*/ 2147483647 w 582"/>
                  <a:gd name="T19" fmla="*/ 2147483647 h 622"/>
                  <a:gd name="T20" fmla="*/ 2147483647 w 582"/>
                  <a:gd name="T21" fmla="*/ 2147483647 h 622"/>
                  <a:gd name="T22" fmla="*/ 2147483647 w 582"/>
                  <a:gd name="T23" fmla="*/ 2147483647 h 622"/>
                  <a:gd name="T24" fmla="*/ 2147483647 w 582"/>
                  <a:gd name="T25" fmla="*/ 2147483647 h 622"/>
                  <a:gd name="T26" fmla="*/ 2147483647 w 582"/>
                  <a:gd name="T27" fmla="*/ 2147483647 h 622"/>
                  <a:gd name="T28" fmla="*/ 2147483647 w 582"/>
                  <a:gd name="T29" fmla="*/ 2147483647 h 622"/>
                  <a:gd name="T30" fmla="*/ 2147483647 w 582"/>
                  <a:gd name="T31" fmla="*/ 2147483647 h 622"/>
                  <a:gd name="T32" fmla="*/ 2147483647 w 582"/>
                  <a:gd name="T33" fmla="*/ 2147483647 h 622"/>
                  <a:gd name="T34" fmla="*/ 2147483647 w 582"/>
                  <a:gd name="T35" fmla="*/ 2147483647 h 622"/>
                  <a:gd name="T36" fmla="*/ 2147483647 w 582"/>
                  <a:gd name="T37" fmla="*/ 2147483647 h 622"/>
                  <a:gd name="T38" fmla="*/ 2147483647 w 582"/>
                  <a:gd name="T39" fmla="*/ 2147483647 h 622"/>
                  <a:gd name="T40" fmla="*/ 2147483647 w 582"/>
                  <a:gd name="T41" fmla="*/ 2147483647 h 622"/>
                  <a:gd name="T42" fmla="*/ 2147483647 w 582"/>
                  <a:gd name="T43" fmla="*/ 2147483647 h 622"/>
                  <a:gd name="T44" fmla="*/ 2147483647 w 582"/>
                  <a:gd name="T45" fmla="*/ 2147483647 h 622"/>
                  <a:gd name="T46" fmla="*/ 2147483647 w 582"/>
                  <a:gd name="T47" fmla="*/ 2147483647 h 622"/>
                  <a:gd name="T48" fmla="*/ 2147483647 w 582"/>
                  <a:gd name="T49" fmla="*/ 2147483647 h 622"/>
                  <a:gd name="T50" fmla="*/ 2147483647 w 582"/>
                  <a:gd name="T51" fmla="*/ 2147483647 h 622"/>
                  <a:gd name="T52" fmla="*/ 2147483647 w 582"/>
                  <a:gd name="T53" fmla="*/ 2147483647 h 622"/>
                  <a:gd name="T54" fmla="*/ 2147483647 w 582"/>
                  <a:gd name="T55" fmla="*/ 2147483647 h 622"/>
                  <a:gd name="T56" fmla="*/ 2147483647 w 582"/>
                  <a:gd name="T57" fmla="*/ 2147483647 h 622"/>
                  <a:gd name="T58" fmla="*/ 2147483647 w 582"/>
                  <a:gd name="T59" fmla="*/ 2147483647 h 622"/>
                  <a:gd name="T60" fmla="*/ 2147483647 w 582"/>
                  <a:gd name="T61" fmla="*/ 2147483647 h 622"/>
                  <a:gd name="T62" fmla="*/ 2147483647 w 582"/>
                  <a:gd name="T63" fmla="*/ 2147483647 h 622"/>
                  <a:gd name="T64" fmla="*/ 2147483647 w 582"/>
                  <a:gd name="T65" fmla="*/ 2147483647 h 622"/>
                  <a:gd name="T66" fmla="*/ 2147483647 w 582"/>
                  <a:gd name="T67" fmla="*/ 2147483647 h 622"/>
                  <a:gd name="T68" fmla="*/ 2147483647 w 582"/>
                  <a:gd name="T69" fmla="*/ 2147483647 h 622"/>
                  <a:gd name="T70" fmla="*/ 2147483647 w 582"/>
                  <a:gd name="T71" fmla="*/ 2147483647 h 622"/>
                  <a:gd name="T72" fmla="*/ 2147483647 w 582"/>
                  <a:gd name="T73" fmla="*/ 2147483647 h 622"/>
                  <a:gd name="T74" fmla="*/ 2147483647 w 582"/>
                  <a:gd name="T75" fmla="*/ 2147483647 h 622"/>
                  <a:gd name="T76" fmla="*/ 2147483647 w 582"/>
                  <a:gd name="T77" fmla="*/ 2147483647 h 622"/>
                  <a:gd name="T78" fmla="*/ 2147483647 w 582"/>
                  <a:gd name="T79" fmla="*/ 2147483647 h 622"/>
                  <a:gd name="T80" fmla="*/ 2147483647 w 582"/>
                  <a:gd name="T81" fmla="*/ 2147483647 h 622"/>
                  <a:gd name="T82" fmla="*/ 2147483647 w 582"/>
                  <a:gd name="T83" fmla="*/ 2147483647 h 622"/>
                  <a:gd name="T84" fmla="*/ 2147483647 w 582"/>
                  <a:gd name="T85" fmla="*/ 2147483647 h 622"/>
                  <a:gd name="T86" fmla="*/ 2147483647 w 582"/>
                  <a:gd name="T87" fmla="*/ 2147483647 h 622"/>
                  <a:gd name="T88" fmla="*/ 2147483647 w 582"/>
                  <a:gd name="T89" fmla="*/ 2147483647 h 622"/>
                  <a:gd name="T90" fmla="*/ 2147483647 w 582"/>
                  <a:gd name="T91" fmla="*/ 0 h 622"/>
                  <a:gd name="T92" fmla="*/ 2147483647 w 582"/>
                  <a:gd name="T93" fmla="*/ 2147483647 h 622"/>
                  <a:gd name="T94" fmla="*/ 2147483647 w 582"/>
                  <a:gd name="T95" fmla="*/ 2147483647 h 622"/>
                  <a:gd name="T96" fmla="*/ 2147483647 w 582"/>
                  <a:gd name="T97" fmla="*/ 2147483647 h 622"/>
                  <a:gd name="T98" fmla="*/ 2147483647 w 582"/>
                  <a:gd name="T99" fmla="*/ 2147483647 h 622"/>
                  <a:gd name="T100" fmla="*/ 2147483647 w 582"/>
                  <a:gd name="T101" fmla="*/ 2147483647 h 622"/>
                  <a:gd name="T102" fmla="*/ 2147483647 w 582"/>
                  <a:gd name="T103" fmla="*/ 2147483647 h 622"/>
                  <a:gd name="T104" fmla="*/ 2147483647 w 582"/>
                  <a:gd name="T105" fmla="*/ 2147483647 h 622"/>
                  <a:gd name="T106" fmla="*/ 2147483647 w 582"/>
                  <a:gd name="T107" fmla="*/ 2147483647 h 622"/>
                  <a:gd name="T108" fmla="*/ 2147483647 w 582"/>
                  <a:gd name="T109" fmla="*/ 2147483647 h 622"/>
                  <a:gd name="T110" fmla="*/ 2147483647 w 582"/>
                  <a:gd name="T111" fmla="*/ 2147483647 h 622"/>
                  <a:gd name="T112" fmla="*/ 2147483647 w 582"/>
                  <a:gd name="T113" fmla="*/ 2147483647 h 622"/>
                  <a:gd name="T114" fmla="*/ 0 w 582"/>
                  <a:gd name="T115" fmla="*/ 2147483647 h 62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582"/>
                  <a:gd name="T175" fmla="*/ 0 h 622"/>
                  <a:gd name="T176" fmla="*/ 582 w 582"/>
                  <a:gd name="T177" fmla="*/ 622 h 62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582" h="622">
                    <a:moveTo>
                      <a:pt x="16" y="615"/>
                    </a:moveTo>
                    <a:lnTo>
                      <a:pt x="76" y="621"/>
                    </a:lnTo>
                    <a:lnTo>
                      <a:pt x="81" y="572"/>
                    </a:lnTo>
                    <a:lnTo>
                      <a:pt x="163" y="580"/>
                    </a:lnTo>
                    <a:lnTo>
                      <a:pt x="233" y="586"/>
                    </a:lnTo>
                    <a:lnTo>
                      <a:pt x="224" y="573"/>
                    </a:lnTo>
                    <a:lnTo>
                      <a:pt x="226" y="571"/>
                    </a:lnTo>
                    <a:lnTo>
                      <a:pt x="224" y="564"/>
                    </a:lnTo>
                    <a:lnTo>
                      <a:pt x="226" y="562"/>
                    </a:lnTo>
                    <a:lnTo>
                      <a:pt x="249" y="564"/>
                    </a:lnTo>
                    <a:lnTo>
                      <a:pt x="260" y="564"/>
                    </a:lnTo>
                    <a:lnTo>
                      <a:pt x="271" y="565"/>
                    </a:lnTo>
                    <a:lnTo>
                      <a:pt x="283" y="567"/>
                    </a:lnTo>
                    <a:lnTo>
                      <a:pt x="338" y="572"/>
                    </a:lnTo>
                    <a:lnTo>
                      <a:pt x="363" y="573"/>
                    </a:lnTo>
                    <a:lnTo>
                      <a:pt x="380" y="573"/>
                    </a:lnTo>
                    <a:lnTo>
                      <a:pt x="387" y="573"/>
                    </a:lnTo>
                    <a:lnTo>
                      <a:pt x="430" y="578"/>
                    </a:lnTo>
                    <a:lnTo>
                      <a:pt x="439" y="578"/>
                    </a:lnTo>
                    <a:lnTo>
                      <a:pt x="462" y="579"/>
                    </a:lnTo>
                    <a:lnTo>
                      <a:pt x="464" y="579"/>
                    </a:lnTo>
                    <a:lnTo>
                      <a:pt x="485" y="580"/>
                    </a:lnTo>
                    <a:lnTo>
                      <a:pt x="486" y="580"/>
                    </a:lnTo>
                    <a:lnTo>
                      <a:pt x="488" y="580"/>
                    </a:lnTo>
                    <a:lnTo>
                      <a:pt x="498" y="580"/>
                    </a:lnTo>
                    <a:lnTo>
                      <a:pt x="521" y="583"/>
                    </a:lnTo>
                    <a:lnTo>
                      <a:pt x="524" y="583"/>
                    </a:lnTo>
                    <a:lnTo>
                      <a:pt x="542" y="583"/>
                    </a:lnTo>
                    <a:lnTo>
                      <a:pt x="547" y="583"/>
                    </a:lnTo>
                    <a:lnTo>
                      <a:pt x="547" y="573"/>
                    </a:lnTo>
                    <a:lnTo>
                      <a:pt x="549" y="557"/>
                    </a:lnTo>
                    <a:lnTo>
                      <a:pt x="550" y="532"/>
                    </a:lnTo>
                    <a:lnTo>
                      <a:pt x="550" y="526"/>
                    </a:lnTo>
                    <a:lnTo>
                      <a:pt x="551" y="515"/>
                    </a:lnTo>
                    <a:lnTo>
                      <a:pt x="551" y="495"/>
                    </a:lnTo>
                    <a:lnTo>
                      <a:pt x="553" y="479"/>
                    </a:lnTo>
                    <a:lnTo>
                      <a:pt x="554" y="461"/>
                    </a:lnTo>
                    <a:lnTo>
                      <a:pt x="556" y="434"/>
                    </a:lnTo>
                    <a:lnTo>
                      <a:pt x="556" y="432"/>
                    </a:lnTo>
                    <a:lnTo>
                      <a:pt x="557" y="420"/>
                    </a:lnTo>
                    <a:lnTo>
                      <a:pt x="557" y="417"/>
                    </a:lnTo>
                    <a:lnTo>
                      <a:pt x="557" y="413"/>
                    </a:lnTo>
                    <a:lnTo>
                      <a:pt x="558" y="402"/>
                    </a:lnTo>
                    <a:lnTo>
                      <a:pt x="558" y="398"/>
                    </a:lnTo>
                    <a:lnTo>
                      <a:pt x="558" y="385"/>
                    </a:lnTo>
                    <a:lnTo>
                      <a:pt x="560" y="366"/>
                    </a:lnTo>
                    <a:lnTo>
                      <a:pt x="561" y="340"/>
                    </a:lnTo>
                    <a:lnTo>
                      <a:pt x="561" y="333"/>
                    </a:lnTo>
                    <a:lnTo>
                      <a:pt x="563" y="320"/>
                    </a:lnTo>
                    <a:lnTo>
                      <a:pt x="564" y="312"/>
                    </a:lnTo>
                    <a:lnTo>
                      <a:pt x="564" y="286"/>
                    </a:lnTo>
                    <a:lnTo>
                      <a:pt x="565" y="272"/>
                    </a:lnTo>
                    <a:lnTo>
                      <a:pt x="565" y="262"/>
                    </a:lnTo>
                    <a:lnTo>
                      <a:pt x="567" y="257"/>
                    </a:lnTo>
                    <a:lnTo>
                      <a:pt x="567" y="243"/>
                    </a:lnTo>
                    <a:lnTo>
                      <a:pt x="567" y="237"/>
                    </a:lnTo>
                    <a:lnTo>
                      <a:pt x="568" y="228"/>
                    </a:lnTo>
                    <a:lnTo>
                      <a:pt x="568" y="222"/>
                    </a:lnTo>
                    <a:lnTo>
                      <a:pt x="569" y="189"/>
                    </a:lnTo>
                    <a:lnTo>
                      <a:pt x="569" y="177"/>
                    </a:lnTo>
                    <a:lnTo>
                      <a:pt x="571" y="175"/>
                    </a:lnTo>
                    <a:lnTo>
                      <a:pt x="571" y="172"/>
                    </a:lnTo>
                    <a:lnTo>
                      <a:pt x="572" y="142"/>
                    </a:lnTo>
                    <a:lnTo>
                      <a:pt x="574" y="95"/>
                    </a:lnTo>
                    <a:lnTo>
                      <a:pt x="578" y="95"/>
                    </a:lnTo>
                    <a:lnTo>
                      <a:pt x="578" y="70"/>
                    </a:lnTo>
                    <a:lnTo>
                      <a:pt x="579" y="53"/>
                    </a:lnTo>
                    <a:lnTo>
                      <a:pt x="581" y="40"/>
                    </a:lnTo>
                    <a:lnTo>
                      <a:pt x="574" y="40"/>
                    </a:lnTo>
                    <a:lnTo>
                      <a:pt x="554" y="38"/>
                    </a:lnTo>
                    <a:lnTo>
                      <a:pt x="549" y="38"/>
                    </a:lnTo>
                    <a:lnTo>
                      <a:pt x="495" y="35"/>
                    </a:lnTo>
                    <a:lnTo>
                      <a:pt x="464" y="34"/>
                    </a:lnTo>
                    <a:lnTo>
                      <a:pt x="416" y="31"/>
                    </a:lnTo>
                    <a:lnTo>
                      <a:pt x="397" y="29"/>
                    </a:lnTo>
                    <a:lnTo>
                      <a:pt x="391" y="29"/>
                    </a:lnTo>
                    <a:lnTo>
                      <a:pt x="349" y="26"/>
                    </a:lnTo>
                    <a:lnTo>
                      <a:pt x="347" y="26"/>
                    </a:lnTo>
                    <a:lnTo>
                      <a:pt x="336" y="24"/>
                    </a:lnTo>
                    <a:lnTo>
                      <a:pt x="325" y="23"/>
                    </a:lnTo>
                    <a:lnTo>
                      <a:pt x="286" y="22"/>
                    </a:lnTo>
                    <a:lnTo>
                      <a:pt x="204" y="13"/>
                    </a:lnTo>
                    <a:lnTo>
                      <a:pt x="201" y="12"/>
                    </a:lnTo>
                    <a:lnTo>
                      <a:pt x="200" y="12"/>
                    </a:lnTo>
                    <a:lnTo>
                      <a:pt x="199" y="12"/>
                    </a:lnTo>
                    <a:lnTo>
                      <a:pt x="145" y="6"/>
                    </a:lnTo>
                    <a:lnTo>
                      <a:pt x="124" y="5"/>
                    </a:lnTo>
                    <a:lnTo>
                      <a:pt x="99" y="2"/>
                    </a:lnTo>
                    <a:lnTo>
                      <a:pt x="92" y="2"/>
                    </a:lnTo>
                    <a:lnTo>
                      <a:pt x="67" y="0"/>
                    </a:lnTo>
                    <a:lnTo>
                      <a:pt x="65" y="26"/>
                    </a:lnTo>
                    <a:lnTo>
                      <a:pt x="62" y="53"/>
                    </a:lnTo>
                    <a:lnTo>
                      <a:pt x="55" y="107"/>
                    </a:lnTo>
                    <a:lnTo>
                      <a:pt x="49" y="159"/>
                    </a:lnTo>
                    <a:lnTo>
                      <a:pt x="49" y="161"/>
                    </a:lnTo>
                    <a:lnTo>
                      <a:pt x="42" y="219"/>
                    </a:lnTo>
                    <a:lnTo>
                      <a:pt x="40" y="239"/>
                    </a:lnTo>
                    <a:lnTo>
                      <a:pt x="40" y="240"/>
                    </a:lnTo>
                    <a:lnTo>
                      <a:pt x="38" y="262"/>
                    </a:lnTo>
                    <a:lnTo>
                      <a:pt x="35" y="283"/>
                    </a:lnTo>
                    <a:lnTo>
                      <a:pt x="31" y="325"/>
                    </a:lnTo>
                    <a:lnTo>
                      <a:pt x="29" y="348"/>
                    </a:lnTo>
                    <a:lnTo>
                      <a:pt x="29" y="351"/>
                    </a:lnTo>
                    <a:lnTo>
                      <a:pt x="29" y="352"/>
                    </a:lnTo>
                    <a:lnTo>
                      <a:pt x="22" y="410"/>
                    </a:lnTo>
                    <a:lnTo>
                      <a:pt x="22" y="416"/>
                    </a:lnTo>
                    <a:lnTo>
                      <a:pt x="19" y="432"/>
                    </a:lnTo>
                    <a:lnTo>
                      <a:pt x="16" y="457"/>
                    </a:lnTo>
                    <a:lnTo>
                      <a:pt x="16" y="460"/>
                    </a:lnTo>
                    <a:lnTo>
                      <a:pt x="13" y="486"/>
                    </a:lnTo>
                    <a:lnTo>
                      <a:pt x="12" y="495"/>
                    </a:lnTo>
                    <a:lnTo>
                      <a:pt x="2" y="590"/>
                    </a:lnTo>
                    <a:lnTo>
                      <a:pt x="2" y="593"/>
                    </a:lnTo>
                    <a:lnTo>
                      <a:pt x="0" y="614"/>
                    </a:lnTo>
                    <a:lnTo>
                      <a:pt x="16" y="615"/>
                    </a:lnTo>
                  </a:path>
                </a:pathLst>
              </a:custGeom>
              <a:solidFill>
                <a:srgbClr val="E7E6E6">
                  <a:lumMod val="75000"/>
                </a:srgbClr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prstClr val="white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252"/>
              <p:cNvSpPr>
                <a:spLocks/>
              </p:cNvSpPr>
              <p:nvPr/>
            </p:nvSpPr>
            <p:spPr bwMode="auto">
              <a:xfrm>
                <a:off x="1685328" y="2531888"/>
                <a:ext cx="852487" cy="1228725"/>
              </a:xfrm>
              <a:custGeom>
                <a:avLst/>
                <a:gdLst>
                  <a:gd name="T0" fmla="*/ 2147483647 w 540"/>
                  <a:gd name="T1" fmla="*/ 2147483647 h 834"/>
                  <a:gd name="T2" fmla="*/ 2147483647 w 540"/>
                  <a:gd name="T3" fmla="*/ 2147483647 h 834"/>
                  <a:gd name="T4" fmla="*/ 2147483647 w 540"/>
                  <a:gd name="T5" fmla="*/ 2147483647 h 834"/>
                  <a:gd name="T6" fmla="*/ 2147483647 w 540"/>
                  <a:gd name="T7" fmla="*/ 2147483647 h 834"/>
                  <a:gd name="T8" fmla="*/ 2147483647 w 540"/>
                  <a:gd name="T9" fmla="*/ 2147483647 h 834"/>
                  <a:gd name="T10" fmla="*/ 2147483647 w 540"/>
                  <a:gd name="T11" fmla="*/ 2147483647 h 834"/>
                  <a:gd name="T12" fmla="*/ 2147483647 w 540"/>
                  <a:gd name="T13" fmla="*/ 2147483647 h 834"/>
                  <a:gd name="T14" fmla="*/ 2147483647 w 540"/>
                  <a:gd name="T15" fmla="*/ 2147483647 h 834"/>
                  <a:gd name="T16" fmla="*/ 2147483647 w 540"/>
                  <a:gd name="T17" fmla="*/ 2147483647 h 834"/>
                  <a:gd name="T18" fmla="*/ 2147483647 w 540"/>
                  <a:gd name="T19" fmla="*/ 2147483647 h 834"/>
                  <a:gd name="T20" fmla="*/ 2147483647 w 540"/>
                  <a:gd name="T21" fmla="*/ 2147483647 h 834"/>
                  <a:gd name="T22" fmla="*/ 2147483647 w 540"/>
                  <a:gd name="T23" fmla="*/ 2147483647 h 834"/>
                  <a:gd name="T24" fmla="*/ 2147483647 w 540"/>
                  <a:gd name="T25" fmla="*/ 2147483647 h 834"/>
                  <a:gd name="T26" fmla="*/ 2147483647 w 540"/>
                  <a:gd name="T27" fmla="*/ 2147483647 h 834"/>
                  <a:gd name="T28" fmla="*/ 2147483647 w 540"/>
                  <a:gd name="T29" fmla="*/ 2147483647 h 834"/>
                  <a:gd name="T30" fmla="*/ 2147483647 w 540"/>
                  <a:gd name="T31" fmla="*/ 2147483647 h 834"/>
                  <a:gd name="T32" fmla="*/ 2147483647 w 540"/>
                  <a:gd name="T33" fmla="*/ 2147483647 h 834"/>
                  <a:gd name="T34" fmla="*/ 2147483647 w 540"/>
                  <a:gd name="T35" fmla="*/ 2147483647 h 834"/>
                  <a:gd name="T36" fmla="*/ 2147483647 w 540"/>
                  <a:gd name="T37" fmla="*/ 2147483647 h 834"/>
                  <a:gd name="T38" fmla="*/ 2147483647 w 540"/>
                  <a:gd name="T39" fmla="*/ 2147483647 h 834"/>
                  <a:gd name="T40" fmla="*/ 2147483647 w 540"/>
                  <a:gd name="T41" fmla="*/ 2147483647 h 834"/>
                  <a:gd name="T42" fmla="*/ 2147483647 w 540"/>
                  <a:gd name="T43" fmla="*/ 2147483647 h 834"/>
                  <a:gd name="T44" fmla="*/ 2147483647 w 540"/>
                  <a:gd name="T45" fmla="*/ 2147483647 h 834"/>
                  <a:gd name="T46" fmla="*/ 2147483647 w 540"/>
                  <a:gd name="T47" fmla="*/ 2147483647 h 834"/>
                  <a:gd name="T48" fmla="*/ 2147483647 w 540"/>
                  <a:gd name="T49" fmla="*/ 2147483647 h 834"/>
                  <a:gd name="T50" fmla="*/ 2147483647 w 540"/>
                  <a:gd name="T51" fmla="*/ 2147483647 h 834"/>
                  <a:gd name="T52" fmla="*/ 2147483647 w 540"/>
                  <a:gd name="T53" fmla="*/ 2147483647 h 834"/>
                  <a:gd name="T54" fmla="*/ 2147483647 w 540"/>
                  <a:gd name="T55" fmla="*/ 2147483647 h 834"/>
                  <a:gd name="T56" fmla="*/ 2147483647 w 540"/>
                  <a:gd name="T57" fmla="*/ 2147483647 h 834"/>
                  <a:gd name="T58" fmla="*/ 2147483647 w 540"/>
                  <a:gd name="T59" fmla="*/ 2147483647 h 834"/>
                  <a:gd name="T60" fmla="*/ 2147483647 w 540"/>
                  <a:gd name="T61" fmla="*/ 2147483647 h 834"/>
                  <a:gd name="T62" fmla="*/ 2147483647 w 540"/>
                  <a:gd name="T63" fmla="*/ 2147483647 h 834"/>
                  <a:gd name="T64" fmla="*/ 2147483647 w 540"/>
                  <a:gd name="T65" fmla="*/ 2147483647 h 834"/>
                  <a:gd name="T66" fmla="*/ 2147483647 w 540"/>
                  <a:gd name="T67" fmla="*/ 2147483647 h 834"/>
                  <a:gd name="T68" fmla="*/ 2147483647 w 540"/>
                  <a:gd name="T69" fmla="*/ 2147483647 h 834"/>
                  <a:gd name="T70" fmla="*/ 2147483647 w 540"/>
                  <a:gd name="T71" fmla="*/ 2147483647 h 834"/>
                  <a:gd name="T72" fmla="*/ 2147483647 w 540"/>
                  <a:gd name="T73" fmla="*/ 2147483647 h 834"/>
                  <a:gd name="T74" fmla="*/ 2147483647 w 540"/>
                  <a:gd name="T75" fmla="*/ 2147483647 h 834"/>
                  <a:gd name="T76" fmla="*/ 2147483647 w 540"/>
                  <a:gd name="T77" fmla="*/ 2147483647 h 834"/>
                  <a:gd name="T78" fmla="*/ 2147483647 w 540"/>
                  <a:gd name="T79" fmla="*/ 2147483647 h 834"/>
                  <a:gd name="T80" fmla="*/ 2147483647 w 540"/>
                  <a:gd name="T81" fmla="*/ 2147483647 h 834"/>
                  <a:gd name="T82" fmla="*/ 2147483647 w 540"/>
                  <a:gd name="T83" fmla="*/ 2147483647 h 834"/>
                  <a:gd name="T84" fmla="*/ 2147483647 w 540"/>
                  <a:gd name="T85" fmla="*/ 2147483647 h 834"/>
                  <a:gd name="T86" fmla="*/ 2147483647 w 540"/>
                  <a:gd name="T87" fmla="*/ 2147483647 h 834"/>
                  <a:gd name="T88" fmla="*/ 2147483647 w 540"/>
                  <a:gd name="T89" fmla="*/ 2147483647 h 834"/>
                  <a:gd name="T90" fmla="*/ 2147483647 w 540"/>
                  <a:gd name="T91" fmla="*/ 2147483647 h 834"/>
                  <a:gd name="T92" fmla="*/ 2147483647 w 540"/>
                  <a:gd name="T93" fmla="*/ 2147483647 h 834"/>
                  <a:gd name="T94" fmla="*/ 2147483647 w 540"/>
                  <a:gd name="T95" fmla="*/ 2147483647 h 834"/>
                  <a:gd name="T96" fmla="*/ 2147483647 w 540"/>
                  <a:gd name="T97" fmla="*/ 2147483647 h 83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40"/>
                  <a:gd name="T148" fmla="*/ 0 h 834"/>
                  <a:gd name="T149" fmla="*/ 540 w 540"/>
                  <a:gd name="T150" fmla="*/ 834 h 83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40" h="834">
                    <a:moveTo>
                      <a:pt x="2" y="306"/>
                    </a:moveTo>
                    <a:lnTo>
                      <a:pt x="2" y="310"/>
                    </a:lnTo>
                    <a:lnTo>
                      <a:pt x="0" y="318"/>
                    </a:lnTo>
                    <a:lnTo>
                      <a:pt x="5" y="324"/>
                    </a:lnTo>
                    <a:lnTo>
                      <a:pt x="6" y="327"/>
                    </a:lnTo>
                    <a:lnTo>
                      <a:pt x="11" y="332"/>
                    </a:lnTo>
                    <a:lnTo>
                      <a:pt x="23" y="350"/>
                    </a:lnTo>
                    <a:lnTo>
                      <a:pt x="27" y="356"/>
                    </a:lnTo>
                    <a:lnTo>
                      <a:pt x="33" y="364"/>
                    </a:lnTo>
                    <a:lnTo>
                      <a:pt x="44" y="379"/>
                    </a:lnTo>
                    <a:lnTo>
                      <a:pt x="48" y="383"/>
                    </a:lnTo>
                    <a:lnTo>
                      <a:pt x="49" y="386"/>
                    </a:lnTo>
                    <a:lnTo>
                      <a:pt x="55" y="395"/>
                    </a:lnTo>
                    <a:lnTo>
                      <a:pt x="72" y="417"/>
                    </a:lnTo>
                    <a:lnTo>
                      <a:pt x="83" y="432"/>
                    </a:lnTo>
                    <a:lnTo>
                      <a:pt x="105" y="464"/>
                    </a:lnTo>
                    <a:lnTo>
                      <a:pt x="130" y="498"/>
                    </a:lnTo>
                    <a:lnTo>
                      <a:pt x="141" y="515"/>
                    </a:lnTo>
                    <a:lnTo>
                      <a:pt x="144" y="519"/>
                    </a:lnTo>
                    <a:lnTo>
                      <a:pt x="159" y="540"/>
                    </a:lnTo>
                    <a:lnTo>
                      <a:pt x="164" y="547"/>
                    </a:lnTo>
                    <a:lnTo>
                      <a:pt x="189" y="583"/>
                    </a:lnTo>
                    <a:lnTo>
                      <a:pt x="232" y="643"/>
                    </a:lnTo>
                    <a:lnTo>
                      <a:pt x="252" y="672"/>
                    </a:lnTo>
                    <a:lnTo>
                      <a:pt x="277" y="706"/>
                    </a:lnTo>
                    <a:lnTo>
                      <a:pt x="278" y="706"/>
                    </a:lnTo>
                    <a:lnTo>
                      <a:pt x="288" y="722"/>
                    </a:lnTo>
                    <a:lnTo>
                      <a:pt x="296" y="733"/>
                    </a:lnTo>
                    <a:lnTo>
                      <a:pt x="322" y="772"/>
                    </a:lnTo>
                    <a:lnTo>
                      <a:pt x="346" y="803"/>
                    </a:lnTo>
                    <a:lnTo>
                      <a:pt x="367" y="833"/>
                    </a:lnTo>
                    <a:lnTo>
                      <a:pt x="375" y="808"/>
                    </a:lnTo>
                    <a:lnTo>
                      <a:pt x="375" y="752"/>
                    </a:lnTo>
                    <a:lnTo>
                      <a:pt x="379" y="738"/>
                    </a:lnTo>
                    <a:lnTo>
                      <a:pt x="376" y="715"/>
                    </a:lnTo>
                    <a:lnTo>
                      <a:pt x="399" y="712"/>
                    </a:lnTo>
                    <a:lnTo>
                      <a:pt x="418" y="729"/>
                    </a:lnTo>
                    <a:lnTo>
                      <a:pt x="437" y="713"/>
                    </a:lnTo>
                    <a:lnTo>
                      <a:pt x="448" y="643"/>
                    </a:lnTo>
                    <a:lnTo>
                      <a:pt x="453" y="626"/>
                    </a:lnTo>
                    <a:lnTo>
                      <a:pt x="453" y="615"/>
                    </a:lnTo>
                    <a:lnTo>
                      <a:pt x="460" y="579"/>
                    </a:lnTo>
                    <a:lnTo>
                      <a:pt x="462" y="561"/>
                    </a:lnTo>
                    <a:lnTo>
                      <a:pt x="465" y="544"/>
                    </a:lnTo>
                    <a:lnTo>
                      <a:pt x="465" y="543"/>
                    </a:lnTo>
                    <a:lnTo>
                      <a:pt x="472" y="501"/>
                    </a:lnTo>
                    <a:lnTo>
                      <a:pt x="473" y="486"/>
                    </a:lnTo>
                    <a:lnTo>
                      <a:pt x="478" y="464"/>
                    </a:lnTo>
                    <a:lnTo>
                      <a:pt x="479" y="456"/>
                    </a:lnTo>
                    <a:lnTo>
                      <a:pt x="480" y="450"/>
                    </a:lnTo>
                    <a:lnTo>
                      <a:pt x="482" y="444"/>
                    </a:lnTo>
                    <a:lnTo>
                      <a:pt x="483" y="425"/>
                    </a:lnTo>
                    <a:lnTo>
                      <a:pt x="496" y="356"/>
                    </a:lnTo>
                    <a:lnTo>
                      <a:pt x="496" y="352"/>
                    </a:lnTo>
                    <a:lnTo>
                      <a:pt x="500" y="328"/>
                    </a:lnTo>
                    <a:lnTo>
                      <a:pt x="502" y="311"/>
                    </a:lnTo>
                    <a:lnTo>
                      <a:pt x="504" y="302"/>
                    </a:lnTo>
                    <a:lnTo>
                      <a:pt x="505" y="289"/>
                    </a:lnTo>
                    <a:lnTo>
                      <a:pt x="509" y="264"/>
                    </a:lnTo>
                    <a:lnTo>
                      <a:pt x="515" y="235"/>
                    </a:lnTo>
                    <a:lnTo>
                      <a:pt x="522" y="195"/>
                    </a:lnTo>
                    <a:lnTo>
                      <a:pt x="527" y="159"/>
                    </a:lnTo>
                    <a:lnTo>
                      <a:pt x="537" y="99"/>
                    </a:lnTo>
                    <a:lnTo>
                      <a:pt x="539" y="87"/>
                    </a:lnTo>
                    <a:lnTo>
                      <a:pt x="523" y="85"/>
                    </a:lnTo>
                    <a:lnTo>
                      <a:pt x="522" y="84"/>
                    </a:lnTo>
                    <a:lnTo>
                      <a:pt x="519" y="84"/>
                    </a:lnTo>
                    <a:lnTo>
                      <a:pt x="496" y="80"/>
                    </a:lnTo>
                    <a:lnTo>
                      <a:pt x="483" y="77"/>
                    </a:lnTo>
                    <a:lnTo>
                      <a:pt x="461" y="74"/>
                    </a:lnTo>
                    <a:lnTo>
                      <a:pt x="381" y="60"/>
                    </a:lnTo>
                    <a:lnTo>
                      <a:pt x="308" y="47"/>
                    </a:lnTo>
                    <a:lnTo>
                      <a:pt x="304" y="45"/>
                    </a:lnTo>
                    <a:lnTo>
                      <a:pt x="286" y="42"/>
                    </a:lnTo>
                    <a:lnTo>
                      <a:pt x="282" y="42"/>
                    </a:lnTo>
                    <a:lnTo>
                      <a:pt x="211" y="29"/>
                    </a:lnTo>
                    <a:lnTo>
                      <a:pt x="188" y="23"/>
                    </a:lnTo>
                    <a:lnTo>
                      <a:pt x="173" y="20"/>
                    </a:lnTo>
                    <a:lnTo>
                      <a:pt x="124" y="11"/>
                    </a:lnTo>
                    <a:lnTo>
                      <a:pt x="121" y="9"/>
                    </a:lnTo>
                    <a:lnTo>
                      <a:pt x="109" y="6"/>
                    </a:lnTo>
                    <a:lnTo>
                      <a:pt x="81" y="1"/>
                    </a:lnTo>
                    <a:lnTo>
                      <a:pt x="72" y="0"/>
                    </a:lnTo>
                    <a:lnTo>
                      <a:pt x="66" y="23"/>
                    </a:lnTo>
                    <a:lnTo>
                      <a:pt x="55" y="67"/>
                    </a:lnTo>
                    <a:lnTo>
                      <a:pt x="52" y="84"/>
                    </a:lnTo>
                    <a:lnTo>
                      <a:pt x="36" y="158"/>
                    </a:lnTo>
                    <a:lnTo>
                      <a:pt x="23" y="216"/>
                    </a:lnTo>
                    <a:lnTo>
                      <a:pt x="18" y="241"/>
                    </a:lnTo>
                    <a:lnTo>
                      <a:pt x="15" y="250"/>
                    </a:lnTo>
                    <a:lnTo>
                      <a:pt x="12" y="264"/>
                    </a:lnTo>
                    <a:lnTo>
                      <a:pt x="11" y="270"/>
                    </a:lnTo>
                    <a:lnTo>
                      <a:pt x="9" y="278"/>
                    </a:lnTo>
                    <a:lnTo>
                      <a:pt x="6" y="284"/>
                    </a:lnTo>
                    <a:lnTo>
                      <a:pt x="6" y="291"/>
                    </a:lnTo>
                    <a:lnTo>
                      <a:pt x="4" y="300"/>
                    </a:lnTo>
                    <a:lnTo>
                      <a:pt x="2" y="304"/>
                    </a:lnTo>
                    <a:lnTo>
                      <a:pt x="2" y="306"/>
                    </a:lnTo>
                  </a:path>
                </a:pathLst>
              </a:custGeom>
              <a:solidFill>
                <a:srgbClr val="67BD62"/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prstClr val="white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253"/>
              <p:cNvSpPr>
                <a:spLocks/>
              </p:cNvSpPr>
              <p:nvPr/>
            </p:nvSpPr>
            <p:spPr bwMode="auto">
              <a:xfrm>
                <a:off x="1269403" y="1771475"/>
                <a:ext cx="1077912" cy="828675"/>
              </a:xfrm>
              <a:custGeom>
                <a:avLst/>
                <a:gdLst>
                  <a:gd name="T0" fmla="*/ 2147483647 w 683"/>
                  <a:gd name="T1" fmla="*/ 2147483647 h 564"/>
                  <a:gd name="T2" fmla="*/ 2147483647 w 683"/>
                  <a:gd name="T3" fmla="*/ 2147483647 h 564"/>
                  <a:gd name="T4" fmla="*/ 2147483647 w 683"/>
                  <a:gd name="T5" fmla="*/ 2147483647 h 564"/>
                  <a:gd name="T6" fmla="*/ 2147483647 w 683"/>
                  <a:gd name="T7" fmla="*/ 2147483647 h 564"/>
                  <a:gd name="T8" fmla="*/ 2147483647 w 683"/>
                  <a:gd name="T9" fmla="*/ 2147483647 h 564"/>
                  <a:gd name="T10" fmla="*/ 2147483647 w 683"/>
                  <a:gd name="T11" fmla="*/ 2147483647 h 564"/>
                  <a:gd name="T12" fmla="*/ 2147483647 w 683"/>
                  <a:gd name="T13" fmla="*/ 2147483647 h 564"/>
                  <a:gd name="T14" fmla="*/ 2147483647 w 683"/>
                  <a:gd name="T15" fmla="*/ 2147483647 h 564"/>
                  <a:gd name="T16" fmla="*/ 2147483647 w 683"/>
                  <a:gd name="T17" fmla="*/ 2147483647 h 564"/>
                  <a:gd name="T18" fmla="*/ 2147483647 w 683"/>
                  <a:gd name="T19" fmla="*/ 2147483647 h 564"/>
                  <a:gd name="T20" fmla="*/ 2147483647 w 683"/>
                  <a:gd name="T21" fmla="*/ 2147483647 h 564"/>
                  <a:gd name="T22" fmla="*/ 2147483647 w 683"/>
                  <a:gd name="T23" fmla="*/ 2147483647 h 564"/>
                  <a:gd name="T24" fmla="*/ 2147483647 w 683"/>
                  <a:gd name="T25" fmla="*/ 2147483647 h 564"/>
                  <a:gd name="T26" fmla="*/ 2147483647 w 683"/>
                  <a:gd name="T27" fmla="*/ 2147483647 h 564"/>
                  <a:gd name="T28" fmla="*/ 0 w 683"/>
                  <a:gd name="T29" fmla="*/ 2147483647 h 564"/>
                  <a:gd name="T30" fmla="*/ 2147483647 w 683"/>
                  <a:gd name="T31" fmla="*/ 2147483647 h 564"/>
                  <a:gd name="T32" fmla="*/ 2147483647 w 683"/>
                  <a:gd name="T33" fmla="*/ 2147483647 h 564"/>
                  <a:gd name="T34" fmla="*/ 2147483647 w 683"/>
                  <a:gd name="T35" fmla="*/ 2147483647 h 564"/>
                  <a:gd name="T36" fmla="*/ 2147483647 w 683"/>
                  <a:gd name="T37" fmla="*/ 2147483647 h 564"/>
                  <a:gd name="T38" fmla="*/ 2147483647 w 683"/>
                  <a:gd name="T39" fmla="*/ 2147483647 h 564"/>
                  <a:gd name="T40" fmla="*/ 2147483647 w 683"/>
                  <a:gd name="T41" fmla="*/ 0 h 564"/>
                  <a:gd name="T42" fmla="*/ 2147483647 w 683"/>
                  <a:gd name="T43" fmla="*/ 2147483647 h 564"/>
                  <a:gd name="T44" fmla="*/ 2147483647 w 683"/>
                  <a:gd name="T45" fmla="*/ 2147483647 h 564"/>
                  <a:gd name="T46" fmla="*/ 2147483647 w 683"/>
                  <a:gd name="T47" fmla="*/ 2147483647 h 564"/>
                  <a:gd name="T48" fmla="*/ 2147483647 w 683"/>
                  <a:gd name="T49" fmla="*/ 2147483647 h 564"/>
                  <a:gd name="T50" fmla="*/ 2147483647 w 683"/>
                  <a:gd name="T51" fmla="*/ 2147483647 h 564"/>
                  <a:gd name="T52" fmla="*/ 2147483647 w 683"/>
                  <a:gd name="T53" fmla="*/ 2147483647 h 564"/>
                  <a:gd name="T54" fmla="*/ 2147483647 w 683"/>
                  <a:gd name="T55" fmla="*/ 2147483647 h 564"/>
                  <a:gd name="T56" fmla="*/ 2147483647 w 683"/>
                  <a:gd name="T57" fmla="*/ 2147483647 h 564"/>
                  <a:gd name="T58" fmla="*/ 2147483647 w 683"/>
                  <a:gd name="T59" fmla="*/ 2147483647 h 564"/>
                  <a:gd name="T60" fmla="*/ 2147483647 w 683"/>
                  <a:gd name="T61" fmla="*/ 2147483647 h 564"/>
                  <a:gd name="T62" fmla="*/ 2147483647 w 683"/>
                  <a:gd name="T63" fmla="*/ 2147483647 h 564"/>
                  <a:gd name="T64" fmla="*/ 2147483647 w 683"/>
                  <a:gd name="T65" fmla="*/ 2147483647 h 564"/>
                  <a:gd name="T66" fmla="*/ 2147483647 w 683"/>
                  <a:gd name="T67" fmla="*/ 2147483647 h 564"/>
                  <a:gd name="T68" fmla="*/ 2147483647 w 683"/>
                  <a:gd name="T69" fmla="*/ 2147483647 h 564"/>
                  <a:gd name="T70" fmla="*/ 2147483647 w 683"/>
                  <a:gd name="T71" fmla="*/ 2147483647 h 564"/>
                  <a:gd name="T72" fmla="*/ 2147483647 w 683"/>
                  <a:gd name="T73" fmla="*/ 2147483647 h 564"/>
                  <a:gd name="T74" fmla="*/ 2147483647 w 683"/>
                  <a:gd name="T75" fmla="*/ 2147483647 h 564"/>
                  <a:gd name="T76" fmla="*/ 2147483647 w 683"/>
                  <a:gd name="T77" fmla="*/ 2147483647 h 564"/>
                  <a:gd name="T78" fmla="*/ 2147483647 w 683"/>
                  <a:gd name="T79" fmla="*/ 2147483647 h 564"/>
                  <a:gd name="T80" fmla="*/ 2147483647 w 683"/>
                  <a:gd name="T81" fmla="*/ 2147483647 h 564"/>
                  <a:gd name="T82" fmla="*/ 2147483647 w 683"/>
                  <a:gd name="T83" fmla="*/ 2147483647 h 564"/>
                  <a:gd name="T84" fmla="*/ 2147483647 w 683"/>
                  <a:gd name="T85" fmla="*/ 2147483647 h 564"/>
                  <a:gd name="T86" fmla="*/ 2147483647 w 683"/>
                  <a:gd name="T87" fmla="*/ 2147483647 h 56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683"/>
                  <a:gd name="T133" fmla="*/ 0 h 564"/>
                  <a:gd name="T134" fmla="*/ 683 w 683"/>
                  <a:gd name="T135" fmla="*/ 564 h 56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683" h="564">
                    <a:moveTo>
                      <a:pt x="600" y="316"/>
                    </a:moveTo>
                    <a:lnTo>
                      <a:pt x="610" y="323"/>
                    </a:lnTo>
                    <a:lnTo>
                      <a:pt x="615" y="325"/>
                    </a:lnTo>
                    <a:lnTo>
                      <a:pt x="621" y="336"/>
                    </a:lnTo>
                    <a:lnTo>
                      <a:pt x="618" y="340"/>
                    </a:lnTo>
                    <a:lnTo>
                      <a:pt x="610" y="363"/>
                    </a:lnTo>
                    <a:lnTo>
                      <a:pt x="607" y="366"/>
                    </a:lnTo>
                    <a:lnTo>
                      <a:pt x="604" y="370"/>
                    </a:lnTo>
                    <a:lnTo>
                      <a:pt x="601" y="384"/>
                    </a:lnTo>
                    <a:lnTo>
                      <a:pt x="600" y="395"/>
                    </a:lnTo>
                    <a:lnTo>
                      <a:pt x="590" y="439"/>
                    </a:lnTo>
                    <a:lnTo>
                      <a:pt x="568" y="563"/>
                    </a:lnTo>
                    <a:lnTo>
                      <a:pt x="550" y="560"/>
                    </a:lnTo>
                    <a:lnTo>
                      <a:pt x="546" y="560"/>
                    </a:lnTo>
                    <a:lnTo>
                      <a:pt x="475" y="546"/>
                    </a:lnTo>
                    <a:lnTo>
                      <a:pt x="452" y="540"/>
                    </a:lnTo>
                    <a:lnTo>
                      <a:pt x="437" y="538"/>
                    </a:lnTo>
                    <a:lnTo>
                      <a:pt x="388" y="528"/>
                    </a:lnTo>
                    <a:lnTo>
                      <a:pt x="385" y="527"/>
                    </a:lnTo>
                    <a:lnTo>
                      <a:pt x="373" y="524"/>
                    </a:lnTo>
                    <a:lnTo>
                      <a:pt x="345" y="518"/>
                    </a:lnTo>
                    <a:lnTo>
                      <a:pt x="336" y="517"/>
                    </a:lnTo>
                    <a:lnTo>
                      <a:pt x="319" y="513"/>
                    </a:lnTo>
                    <a:lnTo>
                      <a:pt x="315" y="513"/>
                    </a:lnTo>
                    <a:lnTo>
                      <a:pt x="266" y="500"/>
                    </a:lnTo>
                    <a:lnTo>
                      <a:pt x="251" y="497"/>
                    </a:lnTo>
                    <a:lnTo>
                      <a:pt x="233" y="493"/>
                    </a:lnTo>
                    <a:lnTo>
                      <a:pt x="222" y="491"/>
                    </a:lnTo>
                    <a:lnTo>
                      <a:pt x="179" y="480"/>
                    </a:lnTo>
                    <a:lnTo>
                      <a:pt x="167" y="477"/>
                    </a:lnTo>
                    <a:lnTo>
                      <a:pt x="157" y="474"/>
                    </a:lnTo>
                    <a:lnTo>
                      <a:pt x="99" y="460"/>
                    </a:lnTo>
                    <a:lnTo>
                      <a:pt x="91" y="457"/>
                    </a:lnTo>
                    <a:lnTo>
                      <a:pt x="84" y="456"/>
                    </a:lnTo>
                    <a:lnTo>
                      <a:pt x="76" y="455"/>
                    </a:lnTo>
                    <a:lnTo>
                      <a:pt x="69" y="452"/>
                    </a:lnTo>
                    <a:lnTo>
                      <a:pt x="62" y="450"/>
                    </a:lnTo>
                    <a:lnTo>
                      <a:pt x="53" y="448"/>
                    </a:lnTo>
                    <a:lnTo>
                      <a:pt x="51" y="448"/>
                    </a:lnTo>
                    <a:lnTo>
                      <a:pt x="38" y="445"/>
                    </a:lnTo>
                    <a:lnTo>
                      <a:pt x="24" y="441"/>
                    </a:lnTo>
                    <a:lnTo>
                      <a:pt x="15" y="439"/>
                    </a:lnTo>
                    <a:lnTo>
                      <a:pt x="8" y="437"/>
                    </a:lnTo>
                    <a:lnTo>
                      <a:pt x="0" y="423"/>
                    </a:lnTo>
                    <a:lnTo>
                      <a:pt x="11" y="366"/>
                    </a:lnTo>
                    <a:lnTo>
                      <a:pt x="2" y="343"/>
                    </a:lnTo>
                    <a:lnTo>
                      <a:pt x="15" y="331"/>
                    </a:lnTo>
                    <a:lnTo>
                      <a:pt x="33" y="293"/>
                    </a:lnTo>
                    <a:lnTo>
                      <a:pt x="38" y="290"/>
                    </a:lnTo>
                    <a:lnTo>
                      <a:pt x="52" y="268"/>
                    </a:lnTo>
                    <a:lnTo>
                      <a:pt x="65" y="243"/>
                    </a:lnTo>
                    <a:lnTo>
                      <a:pt x="78" y="200"/>
                    </a:lnTo>
                    <a:lnTo>
                      <a:pt x="107" y="125"/>
                    </a:lnTo>
                    <a:lnTo>
                      <a:pt x="107" y="124"/>
                    </a:lnTo>
                    <a:lnTo>
                      <a:pt x="107" y="123"/>
                    </a:lnTo>
                    <a:lnTo>
                      <a:pt x="117" y="102"/>
                    </a:lnTo>
                    <a:lnTo>
                      <a:pt x="131" y="51"/>
                    </a:lnTo>
                    <a:lnTo>
                      <a:pt x="131" y="47"/>
                    </a:lnTo>
                    <a:lnTo>
                      <a:pt x="142" y="12"/>
                    </a:lnTo>
                    <a:lnTo>
                      <a:pt x="139" y="0"/>
                    </a:lnTo>
                    <a:lnTo>
                      <a:pt x="141" y="0"/>
                    </a:lnTo>
                    <a:lnTo>
                      <a:pt x="148" y="8"/>
                    </a:lnTo>
                    <a:lnTo>
                      <a:pt x="159" y="6"/>
                    </a:lnTo>
                    <a:lnTo>
                      <a:pt x="167" y="2"/>
                    </a:lnTo>
                    <a:lnTo>
                      <a:pt x="179" y="5"/>
                    </a:lnTo>
                    <a:lnTo>
                      <a:pt x="181" y="8"/>
                    </a:lnTo>
                    <a:lnTo>
                      <a:pt x="185" y="20"/>
                    </a:lnTo>
                    <a:lnTo>
                      <a:pt x="193" y="22"/>
                    </a:lnTo>
                    <a:lnTo>
                      <a:pt x="197" y="20"/>
                    </a:lnTo>
                    <a:lnTo>
                      <a:pt x="211" y="29"/>
                    </a:lnTo>
                    <a:lnTo>
                      <a:pt x="221" y="49"/>
                    </a:lnTo>
                    <a:lnTo>
                      <a:pt x="219" y="62"/>
                    </a:lnTo>
                    <a:lnTo>
                      <a:pt x="219" y="73"/>
                    </a:lnTo>
                    <a:lnTo>
                      <a:pt x="218" y="74"/>
                    </a:lnTo>
                    <a:lnTo>
                      <a:pt x="218" y="76"/>
                    </a:lnTo>
                    <a:lnTo>
                      <a:pt x="217" y="82"/>
                    </a:lnTo>
                    <a:lnTo>
                      <a:pt x="237" y="98"/>
                    </a:lnTo>
                    <a:lnTo>
                      <a:pt x="251" y="103"/>
                    </a:lnTo>
                    <a:lnTo>
                      <a:pt x="257" y="100"/>
                    </a:lnTo>
                    <a:lnTo>
                      <a:pt x="262" y="102"/>
                    </a:lnTo>
                    <a:lnTo>
                      <a:pt x="279" y="99"/>
                    </a:lnTo>
                    <a:lnTo>
                      <a:pt x="287" y="94"/>
                    </a:lnTo>
                    <a:lnTo>
                      <a:pt x="293" y="96"/>
                    </a:lnTo>
                    <a:lnTo>
                      <a:pt x="309" y="96"/>
                    </a:lnTo>
                    <a:lnTo>
                      <a:pt x="311" y="98"/>
                    </a:lnTo>
                    <a:lnTo>
                      <a:pt x="314" y="100"/>
                    </a:lnTo>
                    <a:lnTo>
                      <a:pt x="330" y="109"/>
                    </a:lnTo>
                    <a:lnTo>
                      <a:pt x="332" y="116"/>
                    </a:lnTo>
                    <a:lnTo>
                      <a:pt x="352" y="116"/>
                    </a:lnTo>
                    <a:lnTo>
                      <a:pt x="356" y="114"/>
                    </a:lnTo>
                    <a:lnTo>
                      <a:pt x="372" y="113"/>
                    </a:lnTo>
                    <a:lnTo>
                      <a:pt x="373" y="110"/>
                    </a:lnTo>
                    <a:lnTo>
                      <a:pt x="385" y="117"/>
                    </a:lnTo>
                    <a:lnTo>
                      <a:pt x="406" y="120"/>
                    </a:lnTo>
                    <a:lnTo>
                      <a:pt x="423" y="113"/>
                    </a:lnTo>
                    <a:lnTo>
                      <a:pt x="427" y="113"/>
                    </a:lnTo>
                    <a:lnTo>
                      <a:pt x="431" y="113"/>
                    </a:lnTo>
                    <a:lnTo>
                      <a:pt x="434" y="113"/>
                    </a:lnTo>
                    <a:lnTo>
                      <a:pt x="449" y="114"/>
                    </a:lnTo>
                    <a:lnTo>
                      <a:pt x="459" y="109"/>
                    </a:lnTo>
                    <a:lnTo>
                      <a:pt x="468" y="112"/>
                    </a:lnTo>
                    <a:lnTo>
                      <a:pt x="482" y="113"/>
                    </a:lnTo>
                    <a:lnTo>
                      <a:pt x="491" y="116"/>
                    </a:lnTo>
                    <a:lnTo>
                      <a:pt x="503" y="110"/>
                    </a:lnTo>
                    <a:lnTo>
                      <a:pt x="518" y="113"/>
                    </a:lnTo>
                    <a:lnTo>
                      <a:pt x="557" y="121"/>
                    </a:lnTo>
                    <a:lnTo>
                      <a:pt x="576" y="125"/>
                    </a:lnTo>
                    <a:lnTo>
                      <a:pt x="578" y="125"/>
                    </a:lnTo>
                    <a:lnTo>
                      <a:pt x="597" y="130"/>
                    </a:lnTo>
                    <a:lnTo>
                      <a:pt x="604" y="131"/>
                    </a:lnTo>
                    <a:lnTo>
                      <a:pt x="605" y="131"/>
                    </a:lnTo>
                    <a:lnTo>
                      <a:pt x="614" y="132"/>
                    </a:lnTo>
                    <a:lnTo>
                      <a:pt x="623" y="134"/>
                    </a:lnTo>
                    <a:lnTo>
                      <a:pt x="625" y="134"/>
                    </a:lnTo>
                    <a:lnTo>
                      <a:pt x="657" y="142"/>
                    </a:lnTo>
                    <a:lnTo>
                      <a:pt x="659" y="146"/>
                    </a:lnTo>
                    <a:lnTo>
                      <a:pt x="661" y="156"/>
                    </a:lnTo>
                    <a:lnTo>
                      <a:pt x="662" y="157"/>
                    </a:lnTo>
                    <a:lnTo>
                      <a:pt x="679" y="172"/>
                    </a:lnTo>
                    <a:lnTo>
                      <a:pt x="682" y="186"/>
                    </a:lnTo>
                    <a:lnTo>
                      <a:pt x="659" y="221"/>
                    </a:lnTo>
                    <a:lnTo>
                      <a:pt x="658" y="222"/>
                    </a:lnTo>
                    <a:lnTo>
                      <a:pt x="651" y="236"/>
                    </a:lnTo>
                    <a:lnTo>
                      <a:pt x="648" y="240"/>
                    </a:lnTo>
                    <a:lnTo>
                      <a:pt x="641" y="247"/>
                    </a:lnTo>
                    <a:lnTo>
                      <a:pt x="634" y="264"/>
                    </a:lnTo>
                    <a:lnTo>
                      <a:pt x="623" y="271"/>
                    </a:lnTo>
                    <a:lnTo>
                      <a:pt x="600" y="308"/>
                    </a:lnTo>
                    <a:lnTo>
                      <a:pt x="600" y="316"/>
                    </a:lnTo>
                  </a:path>
                </a:pathLst>
              </a:custGeom>
              <a:solidFill>
                <a:srgbClr val="67BD62"/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prstClr val="white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254"/>
              <p:cNvSpPr>
                <a:spLocks/>
              </p:cNvSpPr>
              <p:nvPr/>
            </p:nvSpPr>
            <p:spPr bwMode="auto">
              <a:xfrm>
                <a:off x="5873153" y="2751425"/>
                <a:ext cx="419100" cy="676275"/>
              </a:xfrm>
              <a:custGeom>
                <a:avLst/>
                <a:gdLst>
                  <a:gd name="T0" fmla="*/ 2147483647 w 264"/>
                  <a:gd name="T1" fmla="*/ 2147483647 h 461"/>
                  <a:gd name="T2" fmla="*/ 2147483647 w 264"/>
                  <a:gd name="T3" fmla="*/ 2147483647 h 461"/>
                  <a:gd name="T4" fmla="*/ 2147483647 w 264"/>
                  <a:gd name="T5" fmla="*/ 2147483647 h 461"/>
                  <a:gd name="T6" fmla="*/ 2147483647 w 264"/>
                  <a:gd name="T7" fmla="*/ 2147483647 h 461"/>
                  <a:gd name="T8" fmla="*/ 2147483647 w 264"/>
                  <a:gd name="T9" fmla="*/ 2147483647 h 461"/>
                  <a:gd name="T10" fmla="*/ 2147483647 w 264"/>
                  <a:gd name="T11" fmla="*/ 2147483647 h 461"/>
                  <a:gd name="T12" fmla="*/ 2147483647 w 264"/>
                  <a:gd name="T13" fmla="*/ 2147483647 h 461"/>
                  <a:gd name="T14" fmla="*/ 2147483647 w 264"/>
                  <a:gd name="T15" fmla="*/ 2147483647 h 461"/>
                  <a:gd name="T16" fmla="*/ 2147483647 w 264"/>
                  <a:gd name="T17" fmla="*/ 2147483647 h 461"/>
                  <a:gd name="T18" fmla="*/ 2147483647 w 264"/>
                  <a:gd name="T19" fmla="*/ 2147483647 h 461"/>
                  <a:gd name="T20" fmla="*/ 2147483647 w 264"/>
                  <a:gd name="T21" fmla="*/ 2147483647 h 461"/>
                  <a:gd name="T22" fmla="*/ 2147483647 w 264"/>
                  <a:gd name="T23" fmla="*/ 2147483647 h 461"/>
                  <a:gd name="T24" fmla="*/ 2147483647 w 264"/>
                  <a:gd name="T25" fmla="*/ 2147483647 h 461"/>
                  <a:gd name="T26" fmla="*/ 2147483647 w 264"/>
                  <a:gd name="T27" fmla="*/ 2147483647 h 461"/>
                  <a:gd name="T28" fmla="*/ 2147483647 w 264"/>
                  <a:gd name="T29" fmla="*/ 2147483647 h 461"/>
                  <a:gd name="T30" fmla="*/ 2147483647 w 264"/>
                  <a:gd name="T31" fmla="*/ 2147483647 h 461"/>
                  <a:gd name="T32" fmla="*/ 2147483647 w 264"/>
                  <a:gd name="T33" fmla="*/ 2147483647 h 461"/>
                  <a:gd name="T34" fmla="*/ 2147483647 w 264"/>
                  <a:gd name="T35" fmla="*/ 2147483647 h 461"/>
                  <a:gd name="T36" fmla="*/ 2147483647 w 264"/>
                  <a:gd name="T37" fmla="*/ 2147483647 h 461"/>
                  <a:gd name="T38" fmla="*/ 2147483647 w 264"/>
                  <a:gd name="T39" fmla="*/ 2147483647 h 461"/>
                  <a:gd name="T40" fmla="*/ 2147483647 w 264"/>
                  <a:gd name="T41" fmla="*/ 2147483647 h 461"/>
                  <a:gd name="T42" fmla="*/ 2147483647 w 264"/>
                  <a:gd name="T43" fmla="*/ 2147483647 h 461"/>
                  <a:gd name="T44" fmla="*/ 2147483647 w 264"/>
                  <a:gd name="T45" fmla="*/ 2147483647 h 461"/>
                  <a:gd name="T46" fmla="*/ 2147483647 w 264"/>
                  <a:gd name="T47" fmla="*/ 2147483647 h 461"/>
                  <a:gd name="T48" fmla="*/ 2147483647 w 264"/>
                  <a:gd name="T49" fmla="*/ 2147483647 h 461"/>
                  <a:gd name="T50" fmla="*/ 2147483647 w 264"/>
                  <a:gd name="T51" fmla="*/ 2147483647 h 461"/>
                  <a:gd name="T52" fmla="*/ 2147483647 w 264"/>
                  <a:gd name="T53" fmla="*/ 2147483647 h 461"/>
                  <a:gd name="T54" fmla="*/ 2147483647 w 264"/>
                  <a:gd name="T55" fmla="*/ 2147483647 h 461"/>
                  <a:gd name="T56" fmla="*/ 2147483647 w 264"/>
                  <a:gd name="T57" fmla="*/ 2147483647 h 461"/>
                  <a:gd name="T58" fmla="*/ 2147483647 w 264"/>
                  <a:gd name="T59" fmla="*/ 2147483647 h 461"/>
                  <a:gd name="T60" fmla="*/ 2147483647 w 264"/>
                  <a:gd name="T61" fmla="*/ 2147483647 h 461"/>
                  <a:gd name="T62" fmla="*/ 2147483647 w 264"/>
                  <a:gd name="T63" fmla="*/ 2147483647 h 461"/>
                  <a:gd name="T64" fmla="*/ 2147483647 w 264"/>
                  <a:gd name="T65" fmla="*/ 2147483647 h 461"/>
                  <a:gd name="T66" fmla="*/ 2147483647 w 264"/>
                  <a:gd name="T67" fmla="*/ 2147483647 h 461"/>
                  <a:gd name="T68" fmla="*/ 2147483647 w 264"/>
                  <a:gd name="T69" fmla="*/ 2147483647 h 461"/>
                  <a:gd name="T70" fmla="*/ 2147483647 w 264"/>
                  <a:gd name="T71" fmla="*/ 2147483647 h 461"/>
                  <a:gd name="T72" fmla="*/ 2147483647 w 264"/>
                  <a:gd name="T73" fmla="*/ 2147483647 h 461"/>
                  <a:gd name="T74" fmla="*/ 2147483647 w 264"/>
                  <a:gd name="T75" fmla="*/ 2147483647 h 461"/>
                  <a:gd name="T76" fmla="*/ 2147483647 w 264"/>
                  <a:gd name="T77" fmla="*/ 2147483647 h 461"/>
                  <a:gd name="T78" fmla="*/ 2147483647 w 264"/>
                  <a:gd name="T79" fmla="*/ 2147483647 h 461"/>
                  <a:gd name="T80" fmla="*/ 2147483647 w 264"/>
                  <a:gd name="T81" fmla="*/ 2147483647 h 461"/>
                  <a:gd name="T82" fmla="*/ 2147483647 w 264"/>
                  <a:gd name="T83" fmla="*/ 2147483647 h 461"/>
                  <a:gd name="T84" fmla="*/ 2147483647 w 264"/>
                  <a:gd name="T85" fmla="*/ 2147483647 h 461"/>
                  <a:gd name="T86" fmla="*/ 2147483647 w 264"/>
                  <a:gd name="T87" fmla="*/ 2147483647 h 461"/>
                  <a:gd name="T88" fmla="*/ 2147483647 w 264"/>
                  <a:gd name="T89" fmla="*/ 2147483647 h 461"/>
                  <a:gd name="T90" fmla="*/ 2147483647 w 264"/>
                  <a:gd name="T91" fmla="*/ 2147483647 h 461"/>
                  <a:gd name="T92" fmla="*/ 2147483647 w 264"/>
                  <a:gd name="T93" fmla="*/ 2147483647 h 461"/>
                  <a:gd name="T94" fmla="*/ 2147483647 w 264"/>
                  <a:gd name="T95" fmla="*/ 2147483647 h 461"/>
                  <a:gd name="T96" fmla="*/ 2147483647 w 264"/>
                  <a:gd name="T97" fmla="*/ 2147483647 h 461"/>
                  <a:gd name="T98" fmla="*/ 2147483647 w 264"/>
                  <a:gd name="T99" fmla="*/ 2147483647 h 461"/>
                  <a:gd name="T100" fmla="*/ 2147483647 w 264"/>
                  <a:gd name="T101" fmla="*/ 2147483647 h 461"/>
                  <a:gd name="T102" fmla="*/ 2147483647 w 264"/>
                  <a:gd name="T103" fmla="*/ 2147483647 h 461"/>
                  <a:gd name="T104" fmla="*/ 2147483647 w 264"/>
                  <a:gd name="T105" fmla="*/ 2147483647 h 461"/>
                  <a:gd name="T106" fmla="*/ 2147483647 w 264"/>
                  <a:gd name="T107" fmla="*/ 2147483647 h 461"/>
                  <a:gd name="T108" fmla="*/ 2147483647 w 264"/>
                  <a:gd name="T109" fmla="*/ 2147483647 h 461"/>
                  <a:gd name="T110" fmla="*/ 2147483647 w 264"/>
                  <a:gd name="T111" fmla="*/ 2147483647 h 461"/>
                  <a:gd name="T112" fmla="*/ 2147483647 w 264"/>
                  <a:gd name="T113" fmla="*/ 2147483647 h 461"/>
                  <a:gd name="T114" fmla="*/ 2147483647 w 264"/>
                  <a:gd name="T115" fmla="*/ 2147483647 h 461"/>
                  <a:gd name="T116" fmla="*/ 2147483647 w 264"/>
                  <a:gd name="T117" fmla="*/ 2147483647 h 461"/>
                  <a:gd name="T118" fmla="*/ 2147483647 w 264"/>
                  <a:gd name="T119" fmla="*/ 2147483647 h 461"/>
                  <a:gd name="T120" fmla="*/ 2147483647 w 264"/>
                  <a:gd name="T121" fmla="*/ 2147483647 h 461"/>
                  <a:gd name="T122" fmla="*/ 2147483647 w 264"/>
                  <a:gd name="T123" fmla="*/ 2147483647 h 461"/>
                  <a:gd name="T124" fmla="*/ 2147483647 w 264"/>
                  <a:gd name="T125" fmla="*/ 2147483647 h 46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64"/>
                  <a:gd name="T190" fmla="*/ 0 h 461"/>
                  <a:gd name="T191" fmla="*/ 264 w 264"/>
                  <a:gd name="T192" fmla="*/ 461 h 46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64" h="461">
                    <a:moveTo>
                      <a:pt x="238" y="128"/>
                    </a:moveTo>
                    <a:lnTo>
                      <a:pt x="238" y="135"/>
                    </a:lnTo>
                    <a:lnTo>
                      <a:pt x="239" y="145"/>
                    </a:lnTo>
                    <a:lnTo>
                      <a:pt x="239" y="152"/>
                    </a:lnTo>
                    <a:lnTo>
                      <a:pt x="240" y="156"/>
                    </a:lnTo>
                    <a:lnTo>
                      <a:pt x="242" y="163"/>
                    </a:lnTo>
                    <a:lnTo>
                      <a:pt x="242" y="177"/>
                    </a:lnTo>
                    <a:lnTo>
                      <a:pt x="245" y="189"/>
                    </a:lnTo>
                    <a:lnTo>
                      <a:pt x="245" y="199"/>
                    </a:lnTo>
                    <a:lnTo>
                      <a:pt x="246" y="205"/>
                    </a:lnTo>
                    <a:lnTo>
                      <a:pt x="246" y="209"/>
                    </a:lnTo>
                    <a:lnTo>
                      <a:pt x="247" y="220"/>
                    </a:lnTo>
                    <a:lnTo>
                      <a:pt x="249" y="232"/>
                    </a:lnTo>
                    <a:lnTo>
                      <a:pt x="249" y="234"/>
                    </a:lnTo>
                    <a:lnTo>
                      <a:pt x="250" y="238"/>
                    </a:lnTo>
                    <a:lnTo>
                      <a:pt x="250" y="242"/>
                    </a:lnTo>
                    <a:lnTo>
                      <a:pt x="251" y="245"/>
                    </a:lnTo>
                    <a:lnTo>
                      <a:pt x="251" y="249"/>
                    </a:lnTo>
                    <a:lnTo>
                      <a:pt x="254" y="266"/>
                    </a:lnTo>
                    <a:lnTo>
                      <a:pt x="256" y="279"/>
                    </a:lnTo>
                    <a:lnTo>
                      <a:pt x="256" y="285"/>
                    </a:lnTo>
                    <a:lnTo>
                      <a:pt x="256" y="286"/>
                    </a:lnTo>
                    <a:lnTo>
                      <a:pt x="251" y="292"/>
                    </a:lnTo>
                    <a:lnTo>
                      <a:pt x="253" y="296"/>
                    </a:lnTo>
                    <a:lnTo>
                      <a:pt x="256" y="299"/>
                    </a:lnTo>
                    <a:lnTo>
                      <a:pt x="254" y="307"/>
                    </a:lnTo>
                    <a:lnTo>
                      <a:pt x="254" y="310"/>
                    </a:lnTo>
                    <a:lnTo>
                      <a:pt x="263" y="311"/>
                    </a:lnTo>
                    <a:lnTo>
                      <a:pt x="261" y="313"/>
                    </a:lnTo>
                    <a:lnTo>
                      <a:pt x="256" y="321"/>
                    </a:lnTo>
                    <a:lnTo>
                      <a:pt x="246" y="325"/>
                    </a:lnTo>
                    <a:lnTo>
                      <a:pt x="245" y="326"/>
                    </a:lnTo>
                    <a:lnTo>
                      <a:pt x="242" y="328"/>
                    </a:lnTo>
                    <a:lnTo>
                      <a:pt x="236" y="333"/>
                    </a:lnTo>
                    <a:lnTo>
                      <a:pt x="229" y="336"/>
                    </a:lnTo>
                    <a:lnTo>
                      <a:pt x="225" y="332"/>
                    </a:lnTo>
                    <a:lnTo>
                      <a:pt x="218" y="332"/>
                    </a:lnTo>
                    <a:lnTo>
                      <a:pt x="215" y="333"/>
                    </a:lnTo>
                    <a:lnTo>
                      <a:pt x="211" y="346"/>
                    </a:lnTo>
                    <a:lnTo>
                      <a:pt x="213" y="350"/>
                    </a:lnTo>
                    <a:lnTo>
                      <a:pt x="213" y="356"/>
                    </a:lnTo>
                    <a:lnTo>
                      <a:pt x="209" y="363"/>
                    </a:lnTo>
                    <a:lnTo>
                      <a:pt x="199" y="371"/>
                    </a:lnTo>
                    <a:lnTo>
                      <a:pt x="199" y="375"/>
                    </a:lnTo>
                    <a:lnTo>
                      <a:pt x="191" y="387"/>
                    </a:lnTo>
                    <a:lnTo>
                      <a:pt x="189" y="386"/>
                    </a:lnTo>
                    <a:lnTo>
                      <a:pt x="186" y="386"/>
                    </a:lnTo>
                    <a:lnTo>
                      <a:pt x="184" y="390"/>
                    </a:lnTo>
                    <a:lnTo>
                      <a:pt x="179" y="399"/>
                    </a:lnTo>
                    <a:lnTo>
                      <a:pt x="179" y="404"/>
                    </a:lnTo>
                    <a:lnTo>
                      <a:pt x="178" y="418"/>
                    </a:lnTo>
                    <a:lnTo>
                      <a:pt x="173" y="419"/>
                    </a:lnTo>
                    <a:lnTo>
                      <a:pt x="152" y="417"/>
                    </a:lnTo>
                    <a:lnTo>
                      <a:pt x="149" y="408"/>
                    </a:lnTo>
                    <a:lnTo>
                      <a:pt x="143" y="403"/>
                    </a:lnTo>
                    <a:lnTo>
                      <a:pt x="139" y="401"/>
                    </a:lnTo>
                    <a:lnTo>
                      <a:pt x="139" y="408"/>
                    </a:lnTo>
                    <a:lnTo>
                      <a:pt x="132" y="410"/>
                    </a:lnTo>
                    <a:lnTo>
                      <a:pt x="132" y="411"/>
                    </a:lnTo>
                    <a:lnTo>
                      <a:pt x="134" y="412"/>
                    </a:lnTo>
                    <a:lnTo>
                      <a:pt x="132" y="419"/>
                    </a:lnTo>
                    <a:lnTo>
                      <a:pt x="130" y="419"/>
                    </a:lnTo>
                    <a:lnTo>
                      <a:pt x="125" y="439"/>
                    </a:lnTo>
                    <a:lnTo>
                      <a:pt x="120" y="443"/>
                    </a:lnTo>
                    <a:lnTo>
                      <a:pt x="120" y="439"/>
                    </a:lnTo>
                    <a:lnTo>
                      <a:pt x="112" y="436"/>
                    </a:lnTo>
                    <a:lnTo>
                      <a:pt x="105" y="426"/>
                    </a:lnTo>
                    <a:lnTo>
                      <a:pt x="101" y="430"/>
                    </a:lnTo>
                    <a:lnTo>
                      <a:pt x="92" y="436"/>
                    </a:lnTo>
                    <a:lnTo>
                      <a:pt x="91" y="436"/>
                    </a:lnTo>
                    <a:lnTo>
                      <a:pt x="83" y="453"/>
                    </a:lnTo>
                    <a:lnTo>
                      <a:pt x="69" y="444"/>
                    </a:lnTo>
                    <a:lnTo>
                      <a:pt x="66" y="443"/>
                    </a:lnTo>
                    <a:lnTo>
                      <a:pt x="59" y="439"/>
                    </a:lnTo>
                    <a:lnTo>
                      <a:pt x="56" y="439"/>
                    </a:lnTo>
                    <a:lnTo>
                      <a:pt x="52" y="439"/>
                    </a:lnTo>
                    <a:lnTo>
                      <a:pt x="38" y="441"/>
                    </a:lnTo>
                    <a:lnTo>
                      <a:pt x="40" y="453"/>
                    </a:lnTo>
                    <a:lnTo>
                      <a:pt x="33" y="446"/>
                    </a:lnTo>
                    <a:lnTo>
                      <a:pt x="27" y="447"/>
                    </a:lnTo>
                    <a:lnTo>
                      <a:pt x="17" y="444"/>
                    </a:lnTo>
                    <a:lnTo>
                      <a:pt x="13" y="447"/>
                    </a:lnTo>
                    <a:lnTo>
                      <a:pt x="12" y="450"/>
                    </a:lnTo>
                    <a:lnTo>
                      <a:pt x="8" y="460"/>
                    </a:lnTo>
                    <a:lnTo>
                      <a:pt x="6" y="460"/>
                    </a:lnTo>
                    <a:lnTo>
                      <a:pt x="1" y="451"/>
                    </a:lnTo>
                    <a:lnTo>
                      <a:pt x="0" y="450"/>
                    </a:lnTo>
                    <a:lnTo>
                      <a:pt x="5" y="432"/>
                    </a:lnTo>
                    <a:lnTo>
                      <a:pt x="6" y="423"/>
                    </a:lnTo>
                    <a:lnTo>
                      <a:pt x="5" y="412"/>
                    </a:lnTo>
                    <a:lnTo>
                      <a:pt x="5" y="410"/>
                    </a:lnTo>
                    <a:lnTo>
                      <a:pt x="4" y="410"/>
                    </a:lnTo>
                    <a:lnTo>
                      <a:pt x="6" y="410"/>
                    </a:lnTo>
                    <a:lnTo>
                      <a:pt x="20" y="396"/>
                    </a:lnTo>
                    <a:lnTo>
                      <a:pt x="23" y="390"/>
                    </a:lnTo>
                    <a:lnTo>
                      <a:pt x="22" y="383"/>
                    </a:lnTo>
                    <a:lnTo>
                      <a:pt x="27" y="381"/>
                    </a:lnTo>
                    <a:lnTo>
                      <a:pt x="29" y="372"/>
                    </a:lnTo>
                    <a:lnTo>
                      <a:pt x="30" y="369"/>
                    </a:lnTo>
                    <a:lnTo>
                      <a:pt x="40" y="353"/>
                    </a:lnTo>
                    <a:lnTo>
                      <a:pt x="35" y="340"/>
                    </a:lnTo>
                    <a:lnTo>
                      <a:pt x="34" y="339"/>
                    </a:lnTo>
                    <a:lnTo>
                      <a:pt x="34" y="336"/>
                    </a:lnTo>
                    <a:lnTo>
                      <a:pt x="35" y="335"/>
                    </a:lnTo>
                    <a:lnTo>
                      <a:pt x="30" y="325"/>
                    </a:lnTo>
                    <a:lnTo>
                      <a:pt x="26" y="314"/>
                    </a:lnTo>
                    <a:lnTo>
                      <a:pt x="24" y="308"/>
                    </a:lnTo>
                    <a:lnTo>
                      <a:pt x="27" y="297"/>
                    </a:lnTo>
                    <a:lnTo>
                      <a:pt x="26" y="299"/>
                    </a:lnTo>
                    <a:lnTo>
                      <a:pt x="26" y="296"/>
                    </a:lnTo>
                    <a:lnTo>
                      <a:pt x="30" y="286"/>
                    </a:lnTo>
                    <a:lnTo>
                      <a:pt x="29" y="272"/>
                    </a:lnTo>
                    <a:lnTo>
                      <a:pt x="27" y="270"/>
                    </a:lnTo>
                    <a:lnTo>
                      <a:pt x="27" y="259"/>
                    </a:lnTo>
                    <a:lnTo>
                      <a:pt x="26" y="249"/>
                    </a:lnTo>
                    <a:lnTo>
                      <a:pt x="24" y="236"/>
                    </a:lnTo>
                    <a:lnTo>
                      <a:pt x="23" y="228"/>
                    </a:lnTo>
                    <a:lnTo>
                      <a:pt x="22" y="209"/>
                    </a:lnTo>
                    <a:lnTo>
                      <a:pt x="20" y="202"/>
                    </a:lnTo>
                    <a:lnTo>
                      <a:pt x="20" y="199"/>
                    </a:lnTo>
                    <a:lnTo>
                      <a:pt x="19" y="182"/>
                    </a:lnTo>
                    <a:lnTo>
                      <a:pt x="17" y="173"/>
                    </a:lnTo>
                    <a:lnTo>
                      <a:pt x="17" y="164"/>
                    </a:lnTo>
                    <a:lnTo>
                      <a:pt x="17" y="163"/>
                    </a:lnTo>
                    <a:lnTo>
                      <a:pt x="16" y="155"/>
                    </a:lnTo>
                    <a:lnTo>
                      <a:pt x="16" y="148"/>
                    </a:lnTo>
                    <a:lnTo>
                      <a:pt x="15" y="135"/>
                    </a:lnTo>
                    <a:lnTo>
                      <a:pt x="12" y="113"/>
                    </a:lnTo>
                    <a:lnTo>
                      <a:pt x="12" y="108"/>
                    </a:lnTo>
                    <a:lnTo>
                      <a:pt x="12" y="106"/>
                    </a:lnTo>
                    <a:lnTo>
                      <a:pt x="11" y="98"/>
                    </a:lnTo>
                    <a:lnTo>
                      <a:pt x="11" y="94"/>
                    </a:lnTo>
                    <a:lnTo>
                      <a:pt x="11" y="90"/>
                    </a:lnTo>
                    <a:lnTo>
                      <a:pt x="8" y="81"/>
                    </a:lnTo>
                    <a:lnTo>
                      <a:pt x="8" y="77"/>
                    </a:lnTo>
                    <a:lnTo>
                      <a:pt x="8" y="76"/>
                    </a:lnTo>
                    <a:lnTo>
                      <a:pt x="8" y="72"/>
                    </a:lnTo>
                    <a:lnTo>
                      <a:pt x="8" y="67"/>
                    </a:lnTo>
                    <a:lnTo>
                      <a:pt x="6" y="56"/>
                    </a:lnTo>
                    <a:lnTo>
                      <a:pt x="6" y="51"/>
                    </a:lnTo>
                    <a:lnTo>
                      <a:pt x="6" y="48"/>
                    </a:lnTo>
                    <a:lnTo>
                      <a:pt x="4" y="30"/>
                    </a:lnTo>
                    <a:lnTo>
                      <a:pt x="5" y="31"/>
                    </a:lnTo>
                    <a:lnTo>
                      <a:pt x="16" y="38"/>
                    </a:lnTo>
                    <a:lnTo>
                      <a:pt x="29" y="37"/>
                    </a:lnTo>
                    <a:lnTo>
                      <a:pt x="33" y="36"/>
                    </a:lnTo>
                    <a:lnTo>
                      <a:pt x="34" y="36"/>
                    </a:lnTo>
                    <a:lnTo>
                      <a:pt x="51" y="26"/>
                    </a:lnTo>
                    <a:lnTo>
                      <a:pt x="53" y="23"/>
                    </a:lnTo>
                    <a:lnTo>
                      <a:pt x="55" y="22"/>
                    </a:lnTo>
                    <a:lnTo>
                      <a:pt x="59" y="19"/>
                    </a:lnTo>
                    <a:lnTo>
                      <a:pt x="66" y="19"/>
                    </a:lnTo>
                    <a:lnTo>
                      <a:pt x="76" y="18"/>
                    </a:lnTo>
                    <a:lnTo>
                      <a:pt x="83" y="18"/>
                    </a:lnTo>
                    <a:lnTo>
                      <a:pt x="95" y="15"/>
                    </a:lnTo>
                    <a:lnTo>
                      <a:pt x="105" y="15"/>
                    </a:lnTo>
                    <a:lnTo>
                      <a:pt x="106" y="13"/>
                    </a:lnTo>
                    <a:lnTo>
                      <a:pt x="120" y="12"/>
                    </a:lnTo>
                    <a:lnTo>
                      <a:pt x="125" y="12"/>
                    </a:lnTo>
                    <a:lnTo>
                      <a:pt x="145" y="9"/>
                    </a:lnTo>
                    <a:lnTo>
                      <a:pt x="152" y="8"/>
                    </a:lnTo>
                    <a:lnTo>
                      <a:pt x="164" y="8"/>
                    </a:lnTo>
                    <a:lnTo>
                      <a:pt x="175" y="5"/>
                    </a:lnTo>
                    <a:lnTo>
                      <a:pt x="181" y="5"/>
                    </a:lnTo>
                    <a:lnTo>
                      <a:pt x="185" y="5"/>
                    </a:lnTo>
                    <a:lnTo>
                      <a:pt x="186" y="4"/>
                    </a:lnTo>
                    <a:lnTo>
                      <a:pt x="189" y="4"/>
                    </a:lnTo>
                    <a:lnTo>
                      <a:pt x="195" y="4"/>
                    </a:lnTo>
                    <a:lnTo>
                      <a:pt x="204" y="2"/>
                    </a:lnTo>
                    <a:lnTo>
                      <a:pt x="218" y="1"/>
                    </a:lnTo>
                    <a:lnTo>
                      <a:pt x="220" y="0"/>
                    </a:lnTo>
                    <a:lnTo>
                      <a:pt x="221" y="6"/>
                    </a:lnTo>
                    <a:lnTo>
                      <a:pt x="222" y="24"/>
                    </a:lnTo>
                    <a:lnTo>
                      <a:pt x="225" y="36"/>
                    </a:lnTo>
                    <a:lnTo>
                      <a:pt x="225" y="41"/>
                    </a:lnTo>
                    <a:lnTo>
                      <a:pt x="225" y="44"/>
                    </a:lnTo>
                    <a:lnTo>
                      <a:pt x="227" y="52"/>
                    </a:lnTo>
                    <a:lnTo>
                      <a:pt x="228" y="55"/>
                    </a:lnTo>
                    <a:lnTo>
                      <a:pt x="229" y="69"/>
                    </a:lnTo>
                    <a:lnTo>
                      <a:pt x="231" y="81"/>
                    </a:lnTo>
                    <a:lnTo>
                      <a:pt x="231" y="84"/>
                    </a:lnTo>
                    <a:lnTo>
                      <a:pt x="232" y="91"/>
                    </a:lnTo>
                    <a:lnTo>
                      <a:pt x="232" y="95"/>
                    </a:lnTo>
                    <a:lnTo>
                      <a:pt x="235" y="109"/>
                    </a:lnTo>
                    <a:lnTo>
                      <a:pt x="235" y="112"/>
                    </a:lnTo>
                    <a:lnTo>
                      <a:pt x="236" y="123"/>
                    </a:lnTo>
                    <a:lnTo>
                      <a:pt x="238" y="128"/>
                    </a:lnTo>
                  </a:path>
                </a:pathLst>
              </a:custGeom>
              <a:solidFill>
                <a:srgbClr val="E7E6E6">
                  <a:lumMod val="75000"/>
                </a:srgbClr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257"/>
              <p:cNvSpPr>
                <a:spLocks/>
              </p:cNvSpPr>
              <p:nvPr/>
            </p:nvSpPr>
            <p:spPr bwMode="auto">
              <a:xfrm>
                <a:off x="6150965" y="2093738"/>
                <a:ext cx="38100" cy="34925"/>
              </a:xfrm>
              <a:custGeom>
                <a:avLst/>
                <a:gdLst>
                  <a:gd name="T0" fmla="*/ 0 w 24"/>
                  <a:gd name="T1" fmla="*/ 2147483647 h 23"/>
                  <a:gd name="T2" fmla="*/ 0 w 24"/>
                  <a:gd name="T3" fmla="*/ 0 h 23"/>
                  <a:gd name="T4" fmla="*/ 2147483647 w 24"/>
                  <a:gd name="T5" fmla="*/ 2147483647 h 23"/>
                  <a:gd name="T6" fmla="*/ 2147483647 w 24"/>
                  <a:gd name="T7" fmla="*/ 2147483647 h 23"/>
                  <a:gd name="T8" fmla="*/ 0 w 24"/>
                  <a:gd name="T9" fmla="*/ 2147483647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3"/>
                  <a:gd name="T17" fmla="*/ 24 w 24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3">
                    <a:moveTo>
                      <a:pt x="0" y="6"/>
                    </a:moveTo>
                    <a:lnTo>
                      <a:pt x="0" y="0"/>
                    </a:lnTo>
                    <a:lnTo>
                      <a:pt x="23" y="17"/>
                    </a:lnTo>
                    <a:lnTo>
                      <a:pt x="13" y="22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E7E6E6">
                  <a:lumMod val="75000"/>
                </a:srgbClr>
              </a:solidFill>
              <a:ln w="6350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142" name="Group 141"/>
              <p:cNvGrpSpPr/>
              <p:nvPr/>
            </p:nvGrpSpPr>
            <p:grpSpPr>
              <a:xfrm>
                <a:off x="5457228" y="1812750"/>
                <a:ext cx="1035050" cy="965200"/>
                <a:chOff x="4576763" y="1812925"/>
                <a:chExt cx="1035050" cy="965200"/>
              </a:xfrm>
              <a:solidFill>
                <a:srgbClr val="E7E6E6">
                  <a:lumMod val="75000"/>
                </a:srgbClr>
              </a:solidFill>
            </p:grpSpPr>
            <p:grpSp>
              <p:nvGrpSpPr>
                <p:cNvPr id="143" name="Group 140"/>
                <p:cNvGrpSpPr/>
                <p:nvPr/>
              </p:nvGrpSpPr>
              <p:grpSpPr>
                <a:xfrm>
                  <a:off x="4576763" y="1882775"/>
                  <a:ext cx="1035050" cy="895350"/>
                  <a:chOff x="4576763" y="1882775"/>
                  <a:chExt cx="1035050" cy="895350"/>
                </a:xfrm>
                <a:grpFill/>
              </p:grpSpPr>
              <p:sp>
                <p:nvSpPr>
                  <p:cNvPr id="145" name="Freeform 255"/>
                  <p:cNvSpPr>
                    <a:spLocks/>
                  </p:cNvSpPr>
                  <p:nvPr/>
                </p:nvSpPr>
                <p:spPr bwMode="auto">
                  <a:xfrm>
                    <a:off x="5083175" y="2108200"/>
                    <a:ext cx="528638" cy="669925"/>
                  </a:xfrm>
                  <a:custGeom>
                    <a:avLst/>
                    <a:gdLst>
                      <a:gd name="T0" fmla="*/ 552814900 w 335"/>
                      <a:gd name="T1" fmla="*/ 344688927 h 455"/>
                      <a:gd name="T2" fmla="*/ 542854417 w 335"/>
                      <a:gd name="T3" fmla="*/ 390212987 h 455"/>
                      <a:gd name="T4" fmla="*/ 495542122 w 335"/>
                      <a:gd name="T5" fmla="*/ 437905745 h 455"/>
                      <a:gd name="T6" fmla="*/ 547834658 w 335"/>
                      <a:gd name="T7" fmla="*/ 505108775 h 455"/>
                      <a:gd name="T8" fmla="*/ 585188048 w 335"/>
                      <a:gd name="T9" fmla="*/ 468255548 h 455"/>
                      <a:gd name="T10" fmla="*/ 595148531 w 335"/>
                      <a:gd name="T11" fmla="*/ 418395473 h 455"/>
                      <a:gd name="T12" fmla="*/ 634990463 w 335"/>
                      <a:gd name="T13" fmla="*/ 390212987 h 455"/>
                      <a:gd name="T14" fmla="*/ 704715423 w 335"/>
                      <a:gd name="T15" fmla="*/ 379373364 h 455"/>
                      <a:gd name="T16" fmla="*/ 774438805 w 335"/>
                      <a:gd name="T17" fmla="*/ 528955154 h 455"/>
                      <a:gd name="T18" fmla="*/ 816772436 w 335"/>
                      <a:gd name="T19" fmla="*/ 622173352 h 455"/>
                      <a:gd name="T20" fmla="*/ 774438805 w 335"/>
                      <a:gd name="T21" fmla="*/ 713222761 h 455"/>
                      <a:gd name="T22" fmla="*/ 749537597 w 335"/>
                      <a:gd name="T23" fmla="*/ 715391550 h 455"/>
                      <a:gd name="T24" fmla="*/ 739577114 w 335"/>
                      <a:gd name="T25" fmla="*/ 789098188 h 455"/>
                      <a:gd name="T26" fmla="*/ 702225302 w 335"/>
                      <a:gd name="T27" fmla="*/ 873644173 h 455"/>
                      <a:gd name="T28" fmla="*/ 659891671 w 335"/>
                      <a:gd name="T29" fmla="*/ 956022840 h 455"/>
                      <a:gd name="T30" fmla="*/ 605109014 w 335"/>
                      <a:gd name="T31" fmla="*/ 964693582 h 455"/>
                      <a:gd name="T32" fmla="*/ 488071760 w 335"/>
                      <a:gd name="T33" fmla="*/ 982036536 h 455"/>
                      <a:gd name="T34" fmla="*/ 413366460 w 335"/>
                      <a:gd name="T35" fmla="*/ 992876067 h 455"/>
                      <a:gd name="T36" fmla="*/ 395935614 w 335"/>
                      <a:gd name="T37" fmla="*/ 982036536 h 455"/>
                      <a:gd name="T38" fmla="*/ 323720534 w 335"/>
                      <a:gd name="T39" fmla="*/ 988539961 h 455"/>
                      <a:gd name="T40" fmla="*/ 301309447 w 335"/>
                      <a:gd name="T41" fmla="*/ 992876067 h 455"/>
                      <a:gd name="T42" fmla="*/ 229094366 w 335"/>
                      <a:gd name="T43" fmla="*/ 997212174 h 455"/>
                      <a:gd name="T44" fmla="*/ 156879236 w 335"/>
                      <a:gd name="T45" fmla="*/ 1008051705 h 455"/>
                      <a:gd name="T46" fmla="*/ 94626192 w 335"/>
                      <a:gd name="T47" fmla="*/ 1012386339 h 455"/>
                      <a:gd name="T48" fmla="*/ 22411093 w 335"/>
                      <a:gd name="T49" fmla="*/ 1023225870 h 455"/>
                      <a:gd name="T50" fmla="*/ 59764501 w 335"/>
                      <a:gd name="T51" fmla="*/ 938679886 h 455"/>
                      <a:gd name="T52" fmla="*/ 99606434 w 335"/>
                      <a:gd name="T53" fmla="*/ 769587732 h 455"/>
                      <a:gd name="T54" fmla="*/ 72215105 w 335"/>
                      <a:gd name="T55" fmla="*/ 680705641 h 455"/>
                      <a:gd name="T56" fmla="*/ 9960486 w 335"/>
                      <a:gd name="T57" fmla="*/ 537627367 h 455"/>
                      <a:gd name="T58" fmla="*/ 4980243 w 335"/>
                      <a:gd name="T59" fmla="*/ 470424338 h 455"/>
                      <a:gd name="T60" fmla="*/ 37351824 w 335"/>
                      <a:gd name="T61" fmla="*/ 375038730 h 455"/>
                      <a:gd name="T62" fmla="*/ 37351824 w 335"/>
                      <a:gd name="T63" fmla="*/ 329513289 h 455"/>
                      <a:gd name="T64" fmla="*/ 57274381 w 335"/>
                      <a:gd name="T65" fmla="*/ 275317108 h 455"/>
                      <a:gd name="T66" fmla="*/ 109566941 w 335"/>
                      <a:gd name="T67" fmla="*/ 210281395 h 455"/>
                      <a:gd name="T68" fmla="*/ 139448391 w 335"/>
                      <a:gd name="T69" fmla="*/ 264477577 h 455"/>
                      <a:gd name="T70" fmla="*/ 156879236 w 335"/>
                      <a:gd name="T71" fmla="*/ 270981001 h 455"/>
                      <a:gd name="T72" fmla="*/ 181782022 w 335"/>
                      <a:gd name="T73" fmla="*/ 201610654 h 455"/>
                      <a:gd name="T74" fmla="*/ 194232626 w 335"/>
                      <a:gd name="T75" fmla="*/ 119231940 h 455"/>
                      <a:gd name="T76" fmla="*/ 234074608 w 335"/>
                      <a:gd name="T77" fmla="*/ 93218221 h 455"/>
                      <a:gd name="T78" fmla="*/ 221624004 w 335"/>
                      <a:gd name="T79" fmla="*/ 34685921 h 455"/>
                      <a:gd name="T80" fmla="*/ 271427997 w 335"/>
                      <a:gd name="T81" fmla="*/ 0 h 455"/>
                      <a:gd name="T82" fmla="*/ 378504769 w 335"/>
                      <a:gd name="T83" fmla="*/ 26013708 h 455"/>
                      <a:gd name="T84" fmla="*/ 488071760 w 335"/>
                      <a:gd name="T85" fmla="*/ 71539160 h 455"/>
                      <a:gd name="T86" fmla="*/ 570245745 w 335"/>
                      <a:gd name="T87" fmla="*/ 145245636 h 455"/>
                      <a:gd name="T88" fmla="*/ 560285262 w 335"/>
                      <a:gd name="T89" fmla="*/ 179931546 h 455"/>
                      <a:gd name="T90" fmla="*/ 577717685 w 335"/>
                      <a:gd name="T91" fmla="*/ 214617502 h 455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w 335"/>
                      <a:gd name="T139" fmla="*/ 0 h 455"/>
                      <a:gd name="T140" fmla="*/ 335 w 335"/>
                      <a:gd name="T141" fmla="*/ 455 h 455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T138" t="T139" r="T140" b="T141"/>
                    <a:pathLst>
                      <a:path w="335" h="455">
                        <a:moveTo>
                          <a:pt x="238" y="121"/>
                        </a:moveTo>
                        <a:lnTo>
                          <a:pt x="228" y="149"/>
                        </a:lnTo>
                        <a:lnTo>
                          <a:pt x="225" y="153"/>
                        </a:lnTo>
                        <a:lnTo>
                          <a:pt x="224" y="161"/>
                        </a:lnTo>
                        <a:lnTo>
                          <a:pt x="225" y="167"/>
                        </a:lnTo>
                        <a:lnTo>
                          <a:pt x="221" y="174"/>
                        </a:lnTo>
                        <a:lnTo>
                          <a:pt x="212" y="183"/>
                        </a:lnTo>
                        <a:lnTo>
                          <a:pt x="203" y="188"/>
                        </a:lnTo>
                        <a:lnTo>
                          <a:pt x="202" y="193"/>
                        </a:lnTo>
                        <a:lnTo>
                          <a:pt x="202" y="211"/>
                        </a:lnTo>
                        <a:lnTo>
                          <a:pt x="209" y="220"/>
                        </a:lnTo>
                        <a:lnTo>
                          <a:pt x="223" y="224"/>
                        </a:lnTo>
                        <a:lnTo>
                          <a:pt x="228" y="221"/>
                        </a:lnTo>
                        <a:lnTo>
                          <a:pt x="236" y="210"/>
                        </a:lnTo>
                        <a:lnTo>
                          <a:pt x="238" y="207"/>
                        </a:lnTo>
                        <a:lnTo>
                          <a:pt x="243" y="193"/>
                        </a:lnTo>
                        <a:lnTo>
                          <a:pt x="248" y="190"/>
                        </a:lnTo>
                        <a:lnTo>
                          <a:pt x="242" y="186"/>
                        </a:lnTo>
                        <a:lnTo>
                          <a:pt x="249" y="183"/>
                        </a:lnTo>
                        <a:lnTo>
                          <a:pt x="252" y="178"/>
                        </a:lnTo>
                        <a:lnTo>
                          <a:pt x="261" y="174"/>
                        </a:lnTo>
                        <a:lnTo>
                          <a:pt x="271" y="164"/>
                        </a:lnTo>
                        <a:lnTo>
                          <a:pt x="275" y="164"/>
                        </a:lnTo>
                        <a:lnTo>
                          <a:pt x="289" y="169"/>
                        </a:lnTo>
                        <a:lnTo>
                          <a:pt x="297" y="182"/>
                        </a:lnTo>
                        <a:lnTo>
                          <a:pt x="306" y="201"/>
                        </a:lnTo>
                        <a:lnTo>
                          <a:pt x="317" y="235"/>
                        </a:lnTo>
                        <a:lnTo>
                          <a:pt x="320" y="247"/>
                        </a:lnTo>
                        <a:lnTo>
                          <a:pt x="322" y="257"/>
                        </a:lnTo>
                        <a:lnTo>
                          <a:pt x="334" y="275"/>
                        </a:lnTo>
                        <a:lnTo>
                          <a:pt x="331" y="314"/>
                        </a:lnTo>
                        <a:lnTo>
                          <a:pt x="318" y="328"/>
                        </a:lnTo>
                        <a:lnTo>
                          <a:pt x="317" y="317"/>
                        </a:lnTo>
                        <a:lnTo>
                          <a:pt x="321" y="311"/>
                        </a:lnTo>
                        <a:lnTo>
                          <a:pt x="313" y="311"/>
                        </a:lnTo>
                        <a:lnTo>
                          <a:pt x="307" y="318"/>
                        </a:lnTo>
                        <a:lnTo>
                          <a:pt x="304" y="332"/>
                        </a:lnTo>
                        <a:lnTo>
                          <a:pt x="306" y="338"/>
                        </a:lnTo>
                        <a:lnTo>
                          <a:pt x="303" y="349"/>
                        </a:lnTo>
                        <a:lnTo>
                          <a:pt x="297" y="352"/>
                        </a:lnTo>
                        <a:lnTo>
                          <a:pt x="289" y="364"/>
                        </a:lnTo>
                        <a:lnTo>
                          <a:pt x="288" y="388"/>
                        </a:lnTo>
                        <a:lnTo>
                          <a:pt x="275" y="406"/>
                        </a:lnTo>
                        <a:lnTo>
                          <a:pt x="274" y="421"/>
                        </a:lnTo>
                        <a:lnTo>
                          <a:pt x="271" y="423"/>
                        </a:lnTo>
                        <a:lnTo>
                          <a:pt x="263" y="424"/>
                        </a:lnTo>
                        <a:lnTo>
                          <a:pt x="259" y="424"/>
                        </a:lnTo>
                        <a:lnTo>
                          <a:pt x="246" y="427"/>
                        </a:lnTo>
                        <a:lnTo>
                          <a:pt x="238" y="428"/>
                        </a:lnTo>
                        <a:lnTo>
                          <a:pt x="213" y="433"/>
                        </a:lnTo>
                        <a:lnTo>
                          <a:pt x="199" y="435"/>
                        </a:lnTo>
                        <a:lnTo>
                          <a:pt x="196" y="435"/>
                        </a:lnTo>
                        <a:lnTo>
                          <a:pt x="189" y="437"/>
                        </a:lnTo>
                        <a:lnTo>
                          <a:pt x="169" y="440"/>
                        </a:lnTo>
                        <a:lnTo>
                          <a:pt x="164" y="441"/>
                        </a:lnTo>
                        <a:lnTo>
                          <a:pt x="163" y="434"/>
                        </a:lnTo>
                        <a:lnTo>
                          <a:pt x="162" y="435"/>
                        </a:lnTo>
                        <a:lnTo>
                          <a:pt x="148" y="437"/>
                        </a:lnTo>
                        <a:lnTo>
                          <a:pt x="138" y="438"/>
                        </a:lnTo>
                        <a:lnTo>
                          <a:pt x="133" y="438"/>
                        </a:lnTo>
                        <a:lnTo>
                          <a:pt x="130" y="438"/>
                        </a:lnTo>
                        <a:lnTo>
                          <a:pt x="128" y="440"/>
                        </a:lnTo>
                        <a:lnTo>
                          <a:pt x="124" y="440"/>
                        </a:lnTo>
                        <a:lnTo>
                          <a:pt x="119" y="440"/>
                        </a:lnTo>
                        <a:lnTo>
                          <a:pt x="108" y="442"/>
                        </a:lnTo>
                        <a:lnTo>
                          <a:pt x="95" y="442"/>
                        </a:lnTo>
                        <a:lnTo>
                          <a:pt x="88" y="444"/>
                        </a:lnTo>
                        <a:lnTo>
                          <a:pt x="69" y="447"/>
                        </a:lnTo>
                        <a:lnTo>
                          <a:pt x="63" y="447"/>
                        </a:lnTo>
                        <a:lnTo>
                          <a:pt x="49" y="448"/>
                        </a:lnTo>
                        <a:lnTo>
                          <a:pt x="48" y="449"/>
                        </a:lnTo>
                        <a:lnTo>
                          <a:pt x="38" y="449"/>
                        </a:lnTo>
                        <a:lnTo>
                          <a:pt x="26" y="452"/>
                        </a:lnTo>
                        <a:lnTo>
                          <a:pt x="19" y="452"/>
                        </a:lnTo>
                        <a:lnTo>
                          <a:pt x="9" y="454"/>
                        </a:lnTo>
                        <a:lnTo>
                          <a:pt x="2" y="454"/>
                        </a:lnTo>
                        <a:lnTo>
                          <a:pt x="13" y="442"/>
                        </a:lnTo>
                        <a:lnTo>
                          <a:pt x="24" y="416"/>
                        </a:lnTo>
                        <a:lnTo>
                          <a:pt x="33" y="396"/>
                        </a:lnTo>
                        <a:lnTo>
                          <a:pt x="37" y="377"/>
                        </a:lnTo>
                        <a:lnTo>
                          <a:pt x="40" y="341"/>
                        </a:lnTo>
                        <a:lnTo>
                          <a:pt x="38" y="339"/>
                        </a:lnTo>
                        <a:lnTo>
                          <a:pt x="34" y="314"/>
                        </a:lnTo>
                        <a:lnTo>
                          <a:pt x="29" y="302"/>
                        </a:lnTo>
                        <a:lnTo>
                          <a:pt x="11" y="267"/>
                        </a:lnTo>
                        <a:lnTo>
                          <a:pt x="11" y="265"/>
                        </a:lnTo>
                        <a:lnTo>
                          <a:pt x="4" y="239"/>
                        </a:lnTo>
                        <a:lnTo>
                          <a:pt x="6" y="238"/>
                        </a:lnTo>
                        <a:lnTo>
                          <a:pt x="8" y="228"/>
                        </a:lnTo>
                        <a:lnTo>
                          <a:pt x="2" y="208"/>
                        </a:lnTo>
                        <a:lnTo>
                          <a:pt x="0" y="204"/>
                        </a:lnTo>
                        <a:lnTo>
                          <a:pt x="6" y="188"/>
                        </a:lnTo>
                        <a:lnTo>
                          <a:pt x="15" y="167"/>
                        </a:lnTo>
                        <a:lnTo>
                          <a:pt x="15" y="158"/>
                        </a:lnTo>
                        <a:lnTo>
                          <a:pt x="15" y="150"/>
                        </a:lnTo>
                        <a:lnTo>
                          <a:pt x="15" y="146"/>
                        </a:lnTo>
                        <a:lnTo>
                          <a:pt x="11" y="133"/>
                        </a:lnTo>
                        <a:lnTo>
                          <a:pt x="23" y="123"/>
                        </a:lnTo>
                        <a:lnTo>
                          <a:pt x="23" y="121"/>
                        </a:lnTo>
                        <a:lnTo>
                          <a:pt x="23" y="107"/>
                        </a:lnTo>
                        <a:lnTo>
                          <a:pt x="29" y="107"/>
                        </a:lnTo>
                        <a:lnTo>
                          <a:pt x="44" y="94"/>
                        </a:lnTo>
                        <a:lnTo>
                          <a:pt x="59" y="76"/>
                        </a:lnTo>
                        <a:lnTo>
                          <a:pt x="54" y="93"/>
                        </a:lnTo>
                        <a:lnTo>
                          <a:pt x="56" y="116"/>
                        </a:lnTo>
                        <a:lnTo>
                          <a:pt x="63" y="94"/>
                        </a:lnTo>
                        <a:lnTo>
                          <a:pt x="66" y="107"/>
                        </a:lnTo>
                        <a:lnTo>
                          <a:pt x="63" y="119"/>
                        </a:lnTo>
                        <a:lnTo>
                          <a:pt x="66" y="119"/>
                        </a:lnTo>
                        <a:lnTo>
                          <a:pt x="70" y="105"/>
                        </a:lnTo>
                        <a:lnTo>
                          <a:pt x="73" y="90"/>
                        </a:lnTo>
                        <a:lnTo>
                          <a:pt x="70" y="68"/>
                        </a:lnTo>
                        <a:lnTo>
                          <a:pt x="70" y="64"/>
                        </a:lnTo>
                        <a:lnTo>
                          <a:pt x="78" y="52"/>
                        </a:lnTo>
                        <a:lnTo>
                          <a:pt x="90" y="48"/>
                        </a:lnTo>
                        <a:lnTo>
                          <a:pt x="97" y="47"/>
                        </a:lnTo>
                        <a:lnTo>
                          <a:pt x="97" y="40"/>
                        </a:lnTo>
                        <a:lnTo>
                          <a:pt x="88" y="33"/>
                        </a:lnTo>
                        <a:lnTo>
                          <a:pt x="88" y="19"/>
                        </a:lnTo>
                        <a:lnTo>
                          <a:pt x="92" y="16"/>
                        </a:lnTo>
                        <a:lnTo>
                          <a:pt x="92" y="5"/>
                        </a:lnTo>
                        <a:lnTo>
                          <a:pt x="108" y="4"/>
                        </a:lnTo>
                        <a:lnTo>
                          <a:pt x="112" y="0"/>
                        </a:lnTo>
                        <a:lnTo>
                          <a:pt x="116" y="2"/>
                        </a:lnTo>
                        <a:lnTo>
                          <a:pt x="131" y="9"/>
                        </a:lnTo>
                        <a:lnTo>
                          <a:pt x="155" y="12"/>
                        </a:lnTo>
                        <a:lnTo>
                          <a:pt x="163" y="23"/>
                        </a:lnTo>
                        <a:lnTo>
                          <a:pt x="181" y="26"/>
                        </a:lnTo>
                        <a:lnTo>
                          <a:pt x="199" y="33"/>
                        </a:lnTo>
                        <a:lnTo>
                          <a:pt x="212" y="33"/>
                        </a:lnTo>
                        <a:lnTo>
                          <a:pt x="221" y="48"/>
                        </a:lnTo>
                        <a:lnTo>
                          <a:pt x="232" y="64"/>
                        </a:lnTo>
                        <a:lnTo>
                          <a:pt x="224" y="62"/>
                        </a:lnTo>
                        <a:lnTo>
                          <a:pt x="221" y="71"/>
                        </a:lnTo>
                        <a:lnTo>
                          <a:pt x="228" y="80"/>
                        </a:lnTo>
                        <a:lnTo>
                          <a:pt x="232" y="82"/>
                        </a:lnTo>
                        <a:lnTo>
                          <a:pt x="232" y="84"/>
                        </a:lnTo>
                        <a:lnTo>
                          <a:pt x="235" y="96"/>
                        </a:lnTo>
                        <a:lnTo>
                          <a:pt x="238" y="121"/>
                        </a:lnTo>
                      </a:path>
                    </a:pathLst>
                  </a:custGeom>
                  <a:solidFill>
                    <a:srgbClr val="67BD62"/>
                  </a:solidFill>
                  <a:ln w="6350" cap="rnd">
                    <a:solidFill>
                      <a:sysClr val="window" lastClr="FFFFFF">
                        <a:lumMod val="50000"/>
                        <a:lumOff val="50000"/>
                      </a:sys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/>
                    <a:endParaRPr lang="en-US">
                      <a:solidFill>
                        <a:prstClr val="white"/>
                      </a:solidFill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46" name="Freeform 256"/>
                  <p:cNvSpPr>
                    <a:spLocks/>
                  </p:cNvSpPr>
                  <p:nvPr/>
                </p:nvSpPr>
                <p:spPr bwMode="auto">
                  <a:xfrm>
                    <a:off x="4576763" y="1882775"/>
                    <a:ext cx="830262" cy="374650"/>
                  </a:xfrm>
                  <a:custGeom>
                    <a:avLst/>
                    <a:gdLst>
                      <a:gd name="T0" fmla="*/ 720284567 w 525"/>
                      <a:gd name="T1" fmla="*/ 400315088 h 254"/>
                      <a:gd name="T2" fmla="*/ 682769394 w 525"/>
                      <a:gd name="T3" fmla="*/ 402490713 h 254"/>
                      <a:gd name="T4" fmla="*/ 647756076 w 525"/>
                      <a:gd name="T5" fmla="*/ 387261341 h 254"/>
                      <a:gd name="T6" fmla="*/ 572725729 w 525"/>
                      <a:gd name="T7" fmla="*/ 539555055 h 254"/>
                      <a:gd name="T8" fmla="*/ 557720925 w 525"/>
                      <a:gd name="T9" fmla="*/ 576540671 h 254"/>
                      <a:gd name="T10" fmla="*/ 492694835 w 525"/>
                      <a:gd name="T11" fmla="*/ 424246957 h 254"/>
                      <a:gd name="T12" fmla="*/ 465183919 w 525"/>
                      <a:gd name="T13" fmla="*/ 415544460 h 254"/>
                      <a:gd name="T14" fmla="*/ 450177533 w 525"/>
                      <a:gd name="T15" fmla="*/ 415544460 h 254"/>
                      <a:gd name="T16" fmla="*/ 445175405 w 525"/>
                      <a:gd name="T17" fmla="*/ 393788215 h 254"/>
                      <a:gd name="T18" fmla="*/ 410161988 w 525"/>
                      <a:gd name="T19" fmla="*/ 376383127 h 254"/>
                      <a:gd name="T20" fmla="*/ 340133770 w 525"/>
                      <a:gd name="T21" fmla="*/ 376383127 h 254"/>
                      <a:gd name="T22" fmla="*/ 322627110 w 525"/>
                      <a:gd name="T23" fmla="*/ 369856253 h 254"/>
                      <a:gd name="T24" fmla="*/ 285111937 w 525"/>
                      <a:gd name="T25" fmla="*/ 358978131 h 254"/>
                      <a:gd name="T26" fmla="*/ 257601021 w 525"/>
                      <a:gd name="T27" fmla="*/ 341573135 h 254"/>
                      <a:gd name="T28" fmla="*/ 95037304 w 525"/>
                      <a:gd name="T29" fmla="*/ 315465641 h 254"/>
                      <a:gd name="T30" fmla="*/ 37515186 w 525"/>
                      <a:gd name="T31" fmla="*/ 271953152 h 254"/>
                      <a:gd name="T32" fmla="*/ 30011202 w 525"/>
                      <a:gd name="T33" fmla="*/ 241494409 h 254"/>
                      <a:gd name="T34" fmla="*/ 92537031 w 525"/>
                      <a:gd name="T35" fmla="*/ 197981920 h 254"/>
                      <a:gd name="T36" fmla="*/ 137554631 w 525"/>
                      <a:gd name="T37" fmla="*/ 184928127 h 254"/>
                      <a:gd name="T38" fmla="*/ 265105004 w 525"/>
                      <a:gd name="T39" fmla="*/ 124010641 h 254"/>
                      <a:gd name="T40" fmla="*/ 317624982 w 525"/>
                      <a:gd name="T41" fmla="*/ 65268757 h 254"/>
                      <a:gd name="T42" fmla="*/ 345135898 w 525"/>
                      <a:gd name="T43" fmla="*/ 28283130 h 254"/>
                      <a:gd name="T44" fmla="*/ 417664489 w 525"/>
                      <a:gd name="T45" fmla="*/ 0 h 254"/>
                      <a:gd name="T46" fmla="*/ 467684193 w 525"/>
                      <a:gd name="T47" fmla="*/ 8702501 h 254"/>
                      <a:gd name="T48" fmla="*/ 382651071 w 525"/>
                      <a:gd name="T49" fmla="*/ 67444382 h 254"/>
                      <a:gd name="T50" fmla="*/ 360142284 w 525"/>
                      <a:gd name="T51" fmla="*/ 104430021 h 254"/>
                      <a:gd name="T52" fmla="*/ 347637753 w 525"/>
                      <a:gd name="T53" fmla="*/ 139240013 h 254"/>
                      <a:gd name="T54" fmla="*/ 422666617 w 525"/>
                      <a:gd name="T55" fmla="*/ 139240013 h 254"/>
                      <a:gd name="T56" fmla="*/ 512701768 w 525"/>
                      <a:gd name="T57" fmla="*/ 169698755 h 254"/>
                      <a:gd name="T58" fmla="*/ 607740629 w 525"/>
                      <a:gd name="T59" fmla="*/ 226265038 h 254"/>
                      <a:gd name="T60" fmla="*/ 690273378 w 525"/>
                      <a:gd name="T61" fmla="*/ 213211291 h 254"/>
                      <a:gd name="T62" fmla="*/ 697775780 w 525"/>
                      <a:gd name="T63" fmla="*/ 213211291 h 254"/>
                      <a:gd name="T64" fmla="*/ 790312786 w 525"/>
                      <a:gd name="T65" fmla="*/ 163171882 h 254"/>
                      <a:gd name="T66" fmla="*/ 855337491 w 525"/>
                      <a:gd name="T67" fmla="*/ 154469384 h 254"/>
                      <a:gd name="T68" fmla="*/ 947874497 w 525"/>
                      <a:gd name="T69" fmla="*/ 124010641 h 254"/>
                      <a:gd name="T70" fmla="*/ 985389671 w 525"/>
                      <a:gd name="T71" fmla="*/ 178401253 h 254"/>
                      <a:gd name="T72" fmla="*/ 1045413632 w 525"/>
                      <a:gd name="T73" fmla="*/ 180576878 h 254"/>
                      <a:gd name="T74" fmla="*/ 1080426950 w 525"/>
                      <a:gd name="T75" fmla="*/ 189279376 h 254"/>
                      <a:gd name="T76" fmla="*/ 1132946928 w 525"/>
                      <a:gd name="T77" fmla="*/ 163171882 h 254"/>
                      <a:gd name="T78" fmla="*/ 1155455715 w 525"/>
                      <a:gd name="T79" fmla="*/ 154469384 h 254"/>
                      <a:gd name="T80" fmla="*/ 1160457844 w 525"/>
                      <a:gd name="T81" fmla="*/ 189279376 h 254"/>
                      <a:gd name="T82" fmla="*/ 1192970889 w 525"/>
                      <a:gd name="T83" fmla="*/ 245845658 h 254"/>
                      <a:gd name="T84" fmla="*/ 1215479676 w 525"/>
                      <a:gd name="T85" fmla="*/ 263250654 h 254"/>
                      <a:gd name="T86" fmla="*/ 1242990593 w 525"/>
                      <a:gd name="T87" fmla="*/ 254548156 h 254"/>
                      <a:gd name="T88" fmla="*/ 1295512152 w 525"/>
                      <a:gd name="T89" fmla="*/ 269777527 h 254"/>
                      <a:gd name="T90" fmla="*/ 1245492448 w 525"/>
                      <a:gd name="T91" fmla="*/ 289358148 h 254"/>
                      <a:gd name="T92" fmla="*/ 1200474872 w 525"/>
                      <a:gd name="T93" fmla="*/ 289358148 h 254"/>
                      <a:gd name="T94" fmla="*/ 1132946928 w 525"/>
                      <a:gd name="T95" fmla="*/ 302411895 h 254"/>
                      <a:gd name="T96" fmla="*/ 1070422693 w 525"/>
                      <a:gd name="T97" fmla="*/ 293709397 h 254"/>
                      <a:gd name="T98" fmla="*/ 1010398732 w 525"/>
                      <a:gd name="T99" fmla="*/ 300236270 h 254"/>
                      <a:gd name="T100" fmla="*/ 920363581 w 525"/>
                      <a:gd name="T101" fmla="*/ 289358148 h 254"/>
                      <a:gd name="T102" fmla="*/ 880348134 w 525"/>
                      <a:gd name="T103" fmla="*/ 324168139 h 254"/>
                      <a:gd name="T104" fmla="*/ 845334816 w 525"/>
                      <a:gd name="T105" fmla="*/ 335046262 h 254"/>
                      <a:gd name="T106" fmla="*/ 785310657 w 525"/>
                      <a:gd name="T107" fmla="*/ 339397511 h 254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w 525"/>
                      <a:gd name="T163" fmla="*/ 0 h 254"/>
                      <a:gd name="T164" fmla="*/ 525 w 525"/>
                      <a:gd name="T165" fmla="*/ 254 h 254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T162" t="T163" r="T164" b="T165"/>
                    <a:pathLst>
                      <a:path w="525" h="254">
                        <a:moveTo>
                          <a:pt x="305" y="172"/>
                        </a:moveTo>
                        <a:lnTo>
                          <a:pt x="291" y="175"/>
                        </a:lnTo>
                        <a:lnTo>
                          <a:pt x="282" y="162"/>
                        </a:lnTo>
                        <a:lnTo>
                          <a:pt x="276" y="176"/>
                        </a:lnTo>
                        <a:lnTo>
                          <a:pt x="265" y="176"/>
                        </a:lnTo>
                        <a:lnTo>
                          <a:pt x="262" y="169"/>
                        </a:lnTo>
                        <a:lnTo>
                          <a:pt x="246" y="201"/>
                        </a:lnTo>
                        <a:lnTo>
                          <a:pt x="232" y="236"/>
                        </a:lnTo>
                        <a:lnTo>
                          <a:pt x="225" y="250"/>
                        </a:lnTo>
                        <a:lnTo>
                          <a:pt x="226" y="253"/>
                        </a:lnTo>
                        <a:lnTo>
                          <a:pt x="219" y="250"/>
                        </a:lnTo>
                        <a:lnTo>
                          <a:pt x="200" y="186"/>
                        </a:lnTo>
                        <a:lnTo>
                          <a:pt x="197" y="184"/>
                        </a:lnTo>
                        <a:lnTo>
                          <a:pt x="189" y="182"/>
                        </a:lnTo>
                        <a:lnTo>
                          <a:pt x="189" y="180"/>
                        </a:lnTo>
                        <a:lnTo>
                          <a:pt x="183" y="182"/>
                        </a:lnTo>
                        <a:lnTo>
                          <a:pt x="179" y="179"/>
                        </a:lnTo>
                        <a:lnTo>
                          <a:pt x="181" y="172"/>
                        </a:lnTo>
                        <a:lnTo>
                          <a:pt x="178" y="168"/>
                        </a:lnTo>
                        <a:lnTo>
                          <a:pt x="167" y="164"/>
                        </a:lnTo>
                        <a:lnTo>
                          <a:pt x="147" y="162"/>
                        </a:lnTo>
                        <a:lnTo>
                          <a:pt x="139" y="164"/>
                        </a:lnTo>
                        <a:lnTo>
                          <a:pt x="134" y="161"/>
                        </a:lnTo>
                        <a:lnTo>
                          <a:pt x="129" y="161"/>
                        </a:lnTo>
                        <a:lnTo>
                          <a:pt x="121" y="161"/>
                        </a:lnTo>
                        <a:lnTo>
                          <a:pt x="114" y="157"/>
                        </a:lnTo>
                        <a:lnTo>
                          <a:pt x="110" y="155"/>
                        </a:lnTo>
                        <a:lnTo>
                          <a:pt x="103" y="151"/>
                        </a:lnTo>
                        <a:lnTo>
                          <a:pt x="44" y="140"/>
                        </a:lnTo>
                        <a:lnTo>
                          <a:pt x="38" y="139"/>
                        </a:lnTo>
                        <a:lnTo>
                          <a:pt x="23" y="133"/>
                        </a:lnTo>
                        <a:lnTo>
                          <a:pt x="15" y="119"/>
                        </a:lnTo>
                        <a:lnTo>
                          <a:pt x="0" y="112"/>
                        </a:lnTo>
                        <a:lnTo>
                          <a:pt x="12" y="105"/>
                        </a:lnTo>
                        <a:lnTo>
                          <a:pt x="29" y="97"/>
                        </a:lnTo>
                        <a:lnTo>
                          <a:pt x="37" y="88"/>
                        </a:lnTo>
                        <a:lnTo>
                          <a:pt x="47" y="82"/>
                        </a:lnTo>
                        <a:lnTo>
                          <a:pt x="55" y="82"/>
                        </a:lnTo>
                        <a:lnTo>
                          <a:pt x="84" y="70"/>
                        </a:lnTo>
                        <a:lnTo>
                          <a:pt x="106" y="54"/>
                        </a:lnTo>
                        <a:lnTo>
                          <a:pt x="110" y="45"/>
                        </a:lnTo>
                        <a:lnTo>
                          <a:pt x="127" y="30"/>
                        </a:lnTo>
                        <a:lnTo>
                          <a:pt x="134" y="25"/>
                        </a:lnTo>
                        <a:lnTo>
                          <a:pt x="141" y="13"/>
                        </a:lnTo>
                        <a:lnTo>
                          <a:pt x="161" y="2"/>
                        </a:lnTo>
                        <a:lnTo>
                          <a:pt x="170" y="0"/>
                        </a:lnTo>
                        <a:lnTo>
                          <a:pt x="189" y="1"/>
                        </a:lnTo>
                        <a:lnTo>
                          <a:pt x="190" y="4"/>
                        </a:lnTo>
                        <a:lnTo>
                          <a:pt x="172" y="18"/>
                        </a:lnTo>
                        <a:lnTo>
                          <a:pt x="156" y="31"/>
                        </a:lnTo>
                        <a:lnTo>
                          <a:pt x="154" y="37"/>
                        </a:lnTo>
                        <a:lnTo>
                          <a:pt x="147" y="45"/>
                        </a:lnTo>
                        <a:lnTo>
                          <a:pt x="147" y="52"/>
                        </a:lnTo>
                        <a:lnTo>
                          <a:pt x="142" y="61"/>
                        </a:lnTo>
                        <a:lnTo>
                          <a:pt x="157" y="61"/>
                        </a:lnTo>
                        <a:lnTo>
                          <a:pt x="172" y="61"/>
                        </a:lnTo>
                        <a:lnTo>
                          <a:pt x="196" y="63"/>
                        </a:lnTo>
                        <a:lnTo>
                          <a:pt x="208" y="75"/>
                        </a:lnTo>
                        <a:lnTo>
                          <a:pt x="229" y="100"/>
                        </a:lnTo>
                        <a:lnTo>
                          <a:pt x="246" y="98"/>
                        </a:lnTo>
                        <a:lnTo>
                          <a:pt x="273" y="97"/>
                        </a:lnTo>
                        <a:lnTo>
                          <a:pt x="279" y="94"/>
                        </a:lnTo>
                        <a:lnTo>
                          <a:pt x="276" y="90"/>
                        </a:lnTo>
                        <a:lnTo>
                          <a:pt x="282" y="94"/>
                        </a:lnTo>
                        <a:lnTo>
                          <a:pt x="290" y="93"/>
                        </a:lnTo>
                        <a:lnTo>
                          <a:pt x="319" y="72"/>
                        </a:lnTo>
                        <a:lnTo>
                          <a:pt x="337" y="66"/>
                        </a:lnTo>
                        <a:lnTo>
                          <a:pt x="345" y="68"/>
                        </a:lnTo>
                        <a:lnTo>
                          <a:pt x="365" y="65"/>
                        </a:lnTo>
                        <a:lnTo>
                          <a:pt x="382" y="54"/>
                        </a:lnTo>
                        <a:lnTo>
                          <a:pt x="400" y="50"/>
                        </a:lnTo>
                        <a:lnTo>
                          <a:pt x="400" y="79"/>
                        </a:lnTo>
                        <a:lnTo>
                          <a:pt x="405" y="82"/>
                        </a:lnTo>
                        <a:lnTo>
                          <a:pt x="424" y="80"/>
                        </a:lnTo>
                        <a:lnTo>
                          <a:pt x="432" y="77"/>
                        </a:lnTo>
                        <a:lnTo>
                          <a:pt x="438" y="84"/>
                        </a:lnTo>
                        <a:lnTo>
                          <a:pt x="447" y="73"/>
                        </a:lnTo>
                        <a:lnTo>
                          <a:pt x="459" y="72"/>
                        </a:lnTo>
                        <a:lnTo>
                          <a:pt x="463" y="66"/>
                        </a:lnTo>
                        <a:lnTo>
                          <a:pt x="468" y="68"/>
                        </a:lnTo>
                        <a:lnTo>
                          <a:pt x="470" y="70"/>
                        </a:lnTo>
                        <a:lnTo>
                          <a:pt x="470" y="84"/>
                        </a:lnTo>
                        <a:lnTo>
                          <a:pt x="476" y="104"/>
                        </a:lnTo>
                        <a:lnTo>
                          <a:pt x="483" y="107"/>
                        </a:lnTo>
                        <a:lnTo>
                          <a:pt x="488" y="115"/>
                        </a:lnTo>
                        <a:lnTo>
                          <a:pt x="492" y="115"/>
                        </a:lnTo>
                        <a:lnTo>
                          <a:pt x="497" y="108"/>
                        </a:lnTo>
                        <a:lnTo>
                          <a:pt x="503" y="111"/>
                        </a:lnTo>
                        <a:lnTo>
                          <a:pt x="511" y="108"/>
                        </a:lnTo>
                        <a:lnTo>
                          <a:pt x="524" y="118"/>
                        </a:lnTo>
                        <a:lnTo>
                          <a:pt x="514" y="126"/>
                        </a:lnTo>
                        <a:lnTo>
                          <a:pt x="504" y="127"/>
                        </a:lnTo>
                        <a:lnTo>
                          <a:pt x="494" y="125"/>
                        </a:lnTo>
                        <a:lnTo>
                          <a:pt x="486" y="127"/>
                        </a:lnTo>
                        <a:lnTo>
                          <a:pt x="478" y="125"/>
                        </a:lnTo>
                        <a:lnTo>
                          <a:pt x="459" y="133"/>
                        </a:lnTo>
                        <a:lnTo>
                          <a:pt x="438" y="125"/>
                        </a:lnTo>
                        <a:lnTo>
                          <a:pt x="434" y="129"/>
                        </a:lnTo>
                        <a:lnTo>
                          <a:pt x="432" y="148"/>
                        </a:lnTo>
                        <a:lnTo>
                          <a:pt x="410" y="132"/>
                        </a:lnTo>
                        <a:lnTo>
                          <a:pt x="400" y="129"/>
                        </a:lnTo>
                        <a:lnTo>
                          <a:pt x="371" y="127"/>
                        </a:lnTo>
                        <a:lnTo>
                          <a:pt x="365" y="139"/>
                        </a:lnTo>
                        <a:lnTo>
                          <a:pt x="355" y="143"/>
                        </a:lnTo>
                        <a:lnTo>
                          <a:pt x="347" y="144"/>
                        </a:lnTo>
                        <a:lnTo>
                          <a:pt x="341" y="148"/>
                        </a:lnTo>
                        <a:lnTo>
                          <a:pt x="327" y="145"/>
                        </a:lnTo>
                        <a:lnTo>
                          <a:pt x="317" y="150"/>
                        </a:lnTo>
                        <a:lnTo>
                          <a:pt x="305" y="172"/>
                        </a:lnTo>
                      </a:path>
                    </a:pathLst>
                  </a:custGeom>
                  <a:solidFill>
                    <a:srgbClr val="67BD62"/>
                  </a:solidFill>
                  <a:ln w="6350" cap="rnd">
                    <a:solidFill>
                      <a:sysClr val="window" lastClr="FFFFFF">
                        <a:lumMod val="50000"/>
                        <a:lumOff val="50000"/>
                      </a:sys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/>
                    <a:endParaRPr lang="en-US">
                      <a:solidFill>
                        <a:prstClr val="white"/>
                      </a:solidFill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44" name="Freeform 258"/>
                <p:cNvSpPr>
                  <a:spLocks/>
                </p:cNvSpPr>
                <p:nvPr/>
              </p:nvSpPr>
              <p:spPr bwMode="auto">
                <a:xfrm>
                  <a:off x="4718050" y="1812925"/>
                  <a:ext cx="36513" cy="33338"/>
                </a:xfrm>
                <a:custGeom>
                  <a:avLst/>
                  <a:gdLst>
                    <a:gd name="T0" fmla="*/ 0 w 23"/>
                    <a:gd name="T1" fmla="*/ 14706407 h 23"/>
                    <a:gd name="T2" fmla="*/ 55444203 w 23"/>
                    <a:gd name="T3" fmla="*/ 0 h 23"/>
                    <a:gd name="T4" fmla="*/ 47884415 w 23"/>
                    <a:gd name="T5" fmla="*/ 14706407 h 23"/>
                    <a:gd name="T6" fmla="*/ 32763275 w 23"/>
                    <a:gd name="T7" fmla="*/ 46222408 h 23"/>
                    <a:gd name="T8" fmla="*/ 0 w 23"/>
                    <a:gd name="T9" fmla="*/ 14706407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"/>
                    <a:gd name="T16" fmla="*/ 0 h 23"/>
                    <a:gd name="T17" fmla="*/ 23 w 23"/>
                    <a:gd name="T18" fmla="*/ 23 h 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" h="23">
                      <a:moveTo>
                        <a:pt x="0" y="7"/>
                      </a:moveTo>
                      <a:lnTo>
                        <a:pt x="22" y="0"/>
                      </a:lnTo>
                      <a:lnTo>
                        <a:pt x="19" y="7"/>
                      </a:lnTo>
                      <a:lnTo>
                        <a:pt x="13" y="22"/>
                      </a:lnTo>
                      <a:lnTo>
                        <a:pt x="0" y="7"/>
                      </a:lnTo>
                    </a:path>
                  </a:pathLst>
                </a:custGeom>
                <a:grpFill/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47" name="Freeform 259"/>
              <p:cNvSpPr>
                <a:spLocks/>
              </p:cNvSpPr>
              <p:nvPr/>
            </p:nvSpPr>
            <p:spPr bwMode="auto">
              <a:xfrm>
                <a:off x="6223990" y="2633488"/>
                <a:ext cx="569913" cy="609600"/>
              </a:xfrm>
              <a:custGeom>
                <a:avLst/>
                <a:gdLst>
                  <a:gd name="T0" fmla="*/ 2147483647 w 361"/>
                  <a:gd name="T1" fmla="*/ 2147483647 h 413"/>
                  <a:gd name="T2" fmla="*/ 2147483647 w 361"/>
                  <a:gd name="T3" fmla="*/ 2147483647 h 413"/>
                  <a:gd name="T4" fmla="*/ 2147483647 w 361"/>
                  <a:gd name="T5" fmla="*/ 2147483647 h 413"/>
                  <a:gd name="T6" fmla="*/ 2147483647 w 361"/>
                  <a:gd name="T7" fmla="*/ 2147483647 h 413"/>
                  <a:gd name="T8" fmla="*/ 2147483647 w 361"/>
                  <a:gd name="T9" fmla="*/ 2147483647 h 413"/>
                  <a:gd name="T10" fmla="*/ 2147483647 w 361"/>
                  <a:gd name="T11" fmla="*/ 2147483647 h 413"/>
                  <a:gd name="T12" fmla="*/ 2147483647 w 361"/>
                  <a:gd name="T13" fmla="*/ 2147483647 h 413"/>
                  <a:gd name="T14" fmla="*/ 2147483647 w 361"/>
                  <a:gd name="T15" fmla="*/ 2147483647 h 413"/>
                  <a:gd name="T16" fmla="*/ 2147483647 w 361"/>
                  <a:gd name="T17" fmla="*/ 2147483647 h 413"/>
                  <a:gd name="T18" fmla="*/ 2147483647 w 361"/>
                  <a:gd name="T19" fmla="*/ 2147483647 h 413"/>
                  <a:gd name="T20" fmla="*/ 2147483647 w 361"/>
                  <a:gd name="T21" fmla="*/ 2147483647 h 413"/>
                  <a:gd name="T22" fmla="*/ 2147483647 w 361"/>
                  <a:gd name="T23" fmla="*/ 2147483647 h 413"/>
                  <a:gd name="T24" fmla="*/ 2147483647 w 361"/>
                  <a:gd name="T25" fmla="*/ 2147483647 h 413"/>
                  <a:gd name="T26" fmla="*/ 2147483647 w 361"/>
                  <a:gd name="T27" fmla="*/ 2147483647 h 413"/>
                  <a:gd name="T28" fmla="*/ 2147483647 w 361"/>
                  <a:gd name="T29" fmla="*/ 2147483647 h 413"/>
                  <a:gd name="T30" fmla="*/ 2147483647 w 361"/>
                  <a:gd name="T31" fmla="*/ 2147483647 h 413"/>
                  <a:gd name="T32" fmla="*/ 2147483647 w 361"/>
                  <a:gd name="T33" fmla="*/ 2147483647 h 413"/>
                  <a:gd name="T34" fmla="*/ 2147483647 w 361"/>
                  <a:gd name="T35" fmla="*/ 2147483647 h 413"/>
                  <a:gd name="T36" fmla="*/ 0 w 361"/>
                  <a:gd name="T37" fmla="*/ 2147483647 h 413"/>
                  <a:gd name="T38" fmla="*/ 2147483647 w 361"/>
                  <a:gd name="T39" fmla="*/ 2147483647 h 413"/>
                  <a:gd name="T40" fmla="*/ 2147483647 w 361"/>
                  <a:gd name="T41" fmla="*/ 2147483647 h 413"/>
                  <a:gd name="T42" fmla="*/ 2147483647 w 361"/>
                  <a:gd name="T43" fmla="*/ 2147483647 h 413"/>
                  <a:gd name="T44" fmla="*/ 2147483647 w 361"/>
                  <a:gd name="T45" fmla="*/ 2147483647 h 413"/>
                  <a:gd name="T46" fmla="*/ 2147483647 w 361"/>
                  <a:gd name="T47" fmla="*/ 2147483647 h 413"/>
                  <a:gd name="T48" fmla="*/ 2147483647 w 361"/>
                  <a:gd name="T49" fmla="*/ 2147483647 h 413"/>
                  <a:gd name="T50" fmla="*/ 2147483647 w 361"/>
                  <a:gd name="T51" fmla="*/ 2147483647 h 413"/>
                  <a:gd name="T52" fmla="*/ 2147483647 w 361"/>
                  <a:gd name="T53" fmla="*/ 2147483647 h 413"/>
                  <a:gd name="T54" fmla="*/ 2147483647 w 361"/>
                  <a:gd name="T55" fmla="*/ 2147483647 h 413"/>
                  <a:gd name="T56" fmla="*/ 2147483647 w 361"/>
                  <a:gd name="T57" fmla="*/ 0 h 413"/>
                  <a:gd name="T58" fmla="*/ 2147483647 w 361"/>
                  <a:gd name="T59" fmla="*/ 2147483647 h 413"/>
                  <a:gd name="T60" fmla="*/ 2147483647 w 361"/>
                  <a:gd name="T61" fmla="*/ 2147483647 h 413"/>
                  <a:gd name="T62" fmla="*/ 2147483647 w 361"/>
                  <a:gd name="T63" fmla="*/ 2147483647 h 413"/>
                  <a:gd name="T64" fmla="*/ 2147483647 w 361"/>
                  <a:gd name="T65" fmla="*/ 2147483647 h 413"/>
                  <a:gd name="T66" fmla="*/ 2147483647 w 361"/>
                  <a:gd name="T67" fmla="*/ 2147483647 h 413"/>
                  <a:gd name="T68" fmla="*/ 2147483647 w 361"/>
                  <a:gd name="T69" fmla="*/ 2147483647 h 413"/>
                  <a:gd name="T70" fmla="*/ 2147483647 w 361"/>
                  <a:gd name="T71" fmla="*/ 2147483647 h 413"/>
                  <a:gd name="T72" fmla="*/ 2147483647 w 361"/>
                  <a:gd name="T73" fmla="*/ 2147483647 h 413"/>
                  <a:gd name="T74" fmla="*/ 2147483647 w 361"/>
                  <a:gd name="T75" fmla="*/ 2147483647 h 413"/>
                  <a:gd name="T76" fmla="*/ 2147483647 w 361"/>
                  <a:gd name="T77" fmla="*/ 2147483647 h 413"/>
                  <a:gd name="T78" fmla="*/ 2147483647 w 361"/>
                  <a:gd name="T79" fmla="*/ 2147483647 h 413"/>
                  <a:gd name="T80" fmla="*/ 2147483647 w 361"/>
                  <a:gd name="T81" fmla="*/ 2147483647 h 413"/>
                  <a:gd name="T82" fmla="*/ 2147483647 w 361"/>
                  <a:gd name="T83" fmla="*/ 2147483647 h 413"/>
                  <a:gd name="T84" fmla="*/ 2147483647 w 361"/>
                  <a:gd name="T85" fmla="*/ 2147483647 h 413"/>
                  <a:gd name="T86" fmla="*/ 2147483647 w 361"/>
                  <a:gd name="T87" fmla="*/ 2147483647 h 413"/>
                  <a:gd name="T88" fmla="*/ 2147483647 w 361"/>
                  <a:gd name="T89" fmla="*/ 2147483647 h 413"/>
                  <a:gd name="T90" fmla="*/ 2147483647 w 361"/>
                  <a:gd name="T91" fmla="*/ 2147483647 h 413"/>
                  <a:gd name="T92" fmla="*/ 2147483647 w 361"/>
                  <a:gd name="T93" fmla="*/ 2147483647 h 413"/>
                  <a:gd name="T94" fmla="*/ 2147483647 w 361"/>
                  <a:gd name="T95" fmla="*/ 2147483647 h 413"/>
                  <a:gd name="T96" fmla="*/ 2147483647 w 361"/>
                  <a:gd name="T97" fmla="*/ 2147483647 h 413"/>
                  <a:gd name="T98" fmla="*/ 2147483647 w 361"/>
                  <a:gd name="T99" fmla="*/ 2147483647 h 413"/>
                  <a:gd name="T100" fmla="*/ 2147483647 w 361"/>
                  <a:gd name="T101" fmla="*/ 2147483647 h 413"/>
                  <a:gd name="T102" fmla="*/ 2147483647 w 361"/>
                  <a:gd name="T103" fmla="*/ 2147483647 h 413"/>
                  <a:gd name="T104" fmla="*/ 2147483647 w 361"/>
                  <a:gd name="T105" fmla="*/ 2147483647 h 413"/>
                  <a:gd name="T106" fmla="*/ 2147483647 w 361"/>
                  <a:gd name="T107" fmla="*/ 2147483647 h 413"/>
                  <a:gd name="T108" fmla="*/ 2147483647 w 361"/>
                  <a:gd name="T109" fmla="*/ 2147483647 h 413"/>
                  <a:gd name="T110" fmla="*/ 2147483647 w 361"/>
                  <a:gd name="T111" fmla="*/ 2147483647 h 413"/>
                  <a:gd name="T112" fmla="*/ 2147483647 w 361"/>
                  <a:gd name="T113" fmla="*/ 2147483647 h 413"/>
                  <a:gd name="T114" fmla="*/ 2147483647 w 361"/>
                  <a:gd name="T115" fmla="*/ 2147483647 h 4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61"/>
                  <a:gd name="T175" fmla="*/ 0 h 413"/>
                  <a:gd name="T176" fmla="*/ 361 w 361"/>
                  <a:gd name="T177" fmla="*/ 413 h 413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61" h="413">
                    <a:moveTo>
                      <a:pt x="134" y="402"/>
                    </a:moveTo>
                    <a:lnTo>
                      <a:pt x="130" y="402"/>
                    </a:lnTo>
                    <a:lnTo>
                      <a:pt x="120" y="392"/>
                    </a:lnTo>
                    <a:lnTo>
                      <a:pt x="116" y="389"/>
                    </a:lnTo>
                    <a:lnTo>
                      <a:pt x="108" y="389"/>
                    </a:lnTo>
                    <a:lnTo>
                      <a:pt x="107" y="389"/>
                    </a:lnTo>
                    <a:lnTo>
                      <a:pt x="104" y="392"/>
                    </a:lnTo>
                    <a:lnTo>
                      <a:pt x="97" y="391"/>
                    </a:lnTo>
                    <a:lnTo>
                      <a:pt x="87" y="386"/>
                    </a:lnTo>
                    <a:lnTo>
                      <a:pt x="87" y="382"/>
                    </a:lnTo>
                    <a:lnTo>
                      <a:pt x="84" y="378"/>
                    </a:lnTo>
                    <a:lnTo>
                      <a:pt x="82" y="375"/>
                    </a:lnTo>
                    <a:lnTo>
                      <a:pt x="77" y="367"/>
                    </a:lnTo>
                    <a:lnTo>
                      <a:pt x="73" y="366"/>
                    </a:lnTo>
                    <a:lnTo>
                      <a:pt x="62" y="359"/>
                    </a:lnTo>
                    <a:lnTo>
                      <a:pt x="61" y="361"/>
                    </a:lnTo>
                    <a:lnTo>
                      <a:pt x="51" y="364"/>
                    </a:lnTo>
                    <a:lnTo>
                      <a:pt x="40" y="359"/>
                    </a:lnTo>
                    <a:lnTo>
                      <a:pt x="37" y="361"/>
                    </a:lnTo>
                    <a:lnTo>
                      <a:pt x="34" y="363"/>
                    </a:lnTo>
                    <a:lnTo>
                      <a:pt x="34" y="361"/>
                    </a:lnTo>
                    <a:lnTo>
                      <a:pt x="34" y="356"/>
                    </a:lnTo>
                    <a:lnTo>
                      <a:pt x="33" y="342"/>
                    </a:lnTo>
                    <a:lnTo>
                      <a:pt x="30" y="325"/>
                    </a:lnTo>
                    <a:lnTo>
                      <a:pt x="30" y="321"/>
                    </a:lnTo>
                    <a:lnTo>
                      <a:pt x="29" y="318"/>
                    </a:lnTo>
                    <a:lnTo>
                      <a:pt x="29" y="314"/>
                    </a:lnTo>
                    <a:lnTo>
                      <a:pt x="27" y="310"/>
                    </a:lnTo>
                    <a:lnTo>
                      <a:pt x="27" y="309"/>
                    </a:lnTo>
                    <a:lnTo>
                      <a:pt x="26" y="296"/>
                    </a:lnTo>
                    <a:lnTo>
                      <a:pt x="25" y="285"/>
                    </a:lnTo>
                    <a:lnTo>
                      <a:pt x="25" y="281"/>
                    </a:lnTo>
                    <a:lnTo>
                      <a:pt x="23" y="275"/>
                    </a:lnTo>
                    <a:lnTo>
                      <a:pt x="23" y="265"/>
                    </a:lnTo>
                    <a:lnTo>
                      <a:pt x="20" y="253"/>
                    </a:lnTo>
                    <a:lnTo>
                      <a:pt x="20" y="239"/>
                    </a:lnTo>
                    <a:lnTo>
                      <a:pt x="19" y="232"/>
                    </a:lnTo>
                    <a:lnTo>
                      <a:pt x="18" y="228"/>
                    </a:lnTo>
                    <a:lnTo>
                      <a:pt x="18" y="221"/>
                    </a:lnTo>
                    <a:lnTo>
                      <a:pt x="16" y="211"/>
                    </a:lnTo>
                    <a:lnTo>
                      <a:pt x="16" y="204"/>
                    </a:lnTo>
                    <a:lnTo>
                      <a:pt x="15" y="199"/>
                    </a:lnTo>
                    <a:lnTo>
                      <a:pt x="13" y="187"/>
                    </a:lnTo>
                    <a:lnTo>
                      <a:pt x="13" y="185"/>
                    </a:lnTo>
                    <a:lnTo>
                      <a:pt x="11" y="171"/>
                    </a:lnTo>
                    <a:lnTo>
                      <a:pt x="11" y="167"/>
                    </a:lnTo>
                    <a:lnTo>
                      <a:pt x="9" y="160"/>
                    </a:lnTo>
                    <a:lnTo>
                      <a:pt x="9" y="157"/>
                    </a:lnTo>
                    <a:lnTo>
                      <a:pt x="8" y="144"/>
                    </a:lnTo>
                    <a:lnTo>
                      <a:pt x="6" y="130"/>
                    </a:lnTo>
                    <a:lnTo>
                      <a:pt x="5" y="128"/>
                    </a:lnTo>
                    <a:lnTo>
                      <a:pt x="4" y="119"/>
                    </a:lnTo>
                    <a:lnTo>
                      <a:pt x="4" y="116"/>
                    </a:lnTo>
                    <a:lnTo>
                      <a:pt x="4" y="111"/>
                    </a:lnTo>
                    <a:lnTo>
                      <a:pt x="1" y="100"/>
                    </a:lnTo>
                    <a:lnTo>
                      <a:pt x="0" y="82"/>
                    </a:lnTo>
                    <a:lnTo>
                      <a:pt x="4" y="80"/>
                    </a:lnTo>
                    <a:lnTo>
                      <a:pt x="25" y="77"/>
                    </a:lnTo>
                    <a:lnTo>
                      <a:pt x="31" y="76"/>
                    </a:lnTo>
                    <a:lnTo>
                      <a:pt x="34" y="76"/>
                    </a:lnTo>
                    <a:lnTo>
                      <a:pt x="48" y="73"/>
                    </a:lnTo>
                    <a:lnTo>
                      <a:pt x="73" y="69"/>
                    </a:lnTo>
                    <a:lnTo>
                      <a:pt x="82" y="68"/>
                    </a:lnTo>
                    <a:lnTo>
                      <a:pt x="94" y="65"/>
                    </a:lnTo>
                    <a:lnTo>
                      <a:pt x="98" y="65"/>
                    </a:lnTo>
                    <a:lnTo>
                      <a:pt x="107" y="64"/>
                    </a:lnTo>
                    <a:lnTo>
                      <a:pt x="113" y="68"/>
                    </a:lnTo>
                    <a:lnTo>
                      <a:pt x="123" y="69"/>
                    </a:lnTo>
                    <a:lnTo>
                      <a:pt x="130" y="72"/>
                    </a:lnTo>
                    <a:lnTo>
                      <a:pt x="145" y="79"/>
                    </a:lnTo>
                    <a:lnTo>
                      <a:pt x="165" y="76"/>
                    </a:lnTo>
                    <a:lnTo>
                      <a:pt x="170" y="80"/>
                    </a:lnTo>
                    <a:lnTo>
                      <a:pt x="177" y="86"/>
                    </a:lnTo>
                    <a:lnTo>
                      <a:pt x="187" y="90"/>
                    </a:lnTo>
                    <a:lnTo>
                      <a:pt x="200" y="83"/>
                    </a:lnTo>
                    <a:lnTo>
                      <a:pt x="207" y="80"/>
                    </a:lnTo>
                    <a:lnTo>
                      <a:pt x="215" y="75"/>
                    </a:lnTo>
                    <a:lnTo>
                      <a:pt x="229" y="70"/>
                    </a:lnTo>
                    <a:lnTo>
                      <a:pt x="236" y="70"/>
                    </a:lnTo>
                    <a:lnTo>
                      <a:pt x="246" y="69"/>
                    </a:lnTo>
                    <a:lnTo>
                      <a:pt x="264" y="50"/>
                    </a:lnTo>
                    <a:lnTo>
                      <a:pt x="271" y="41"/>
                    </a:lnTo>
                    <a:lnTo>
                      <a:pt x="272" y="40"/>
                    </a:lnTo>
                    <a:lnTo>
                      <a:pt x="298" y="19"/>
                    </a:lnTo>
                    <a:lnTo>
                      <a:pt x="300" y="19"/>
                    </a:lnTo>
                    <a:lnTo>
                      <a:pt x="334" y="0"/>
                    </a:lnTo>
                    <a:lnTo>
                      <a:pt x="337" y="11"/>
                    </a:lnTo>
                    <a:lnTo>
                      <a:pt x="337" y="13"/>
                    </a:lnTo>
                    <a:lnTo>
                      <a:pt x="340" y="29"/>
                    </a:lnTo>
                    <a:lnTo>
                      <a:pt x="341" y="37"/>
                    </a:lnTo>
                    <a:lnTo>
                      <a:pt x="344" y="51"/>
                    </a:lnTo>
                    <a:lnTo>
                      <a:pt x="344" y="52"/>
                    </a:lnTo>
                    <a:lnTo>
                      <a:pt x="346" y="65"/>
                    </a:lnTo>
                    <a:lnTo>
                      <a:pt x="348" y="73"/>
                    </a:lnTo>
                    <a:lnTo>
                      <a:pt x="350" y="90"/>
                    </a:lnTo>
                    <a:lnTo>
                      <a:pt x="351" y="91"/>
                    </a:lnTo>
                    <a:lnTo>
                      <a:pt x="353" y="105"/>
                    </a:lnTo>
                    <a:lnTo>
                      <a:pt x="354" y="108"/>
                    </a:lnTo>
                    <a:lnTo>
                      <a:pt x="355" y="116"/>
                    </a:lnTo>
                    <a:lnTo>
                      <a:pt x="355" y="119"/>
                    </a:lnTo>
                    <a:lnTo>
                      <a:pt x="355" y="121"/>
                    </a:lnTo>
                    <a:lnTo>
                      <a:pt x="358" y="128"/>
                    </a:lnTo>
                    <a:lnTo>
                      <a:pt x="358" y="135"/>
                    </a:lnTo>
                    <a:lnTo>
                      <a:pt x="360" y="144"/>
                    </a:lnTo>
                    <a:lnTo>
                      <a:pt x="358" y="146"/>
                    </a:lnTo>
                    <a:lnTo>
                      <a:pt x="353" y="147"/>
                    </a:lnTo>
                    <a:lnTo>
                      <a:pt x="350" y="151"/>
                    </a:lnTo>
                    <a:lnTo>
                      <a:pt x="355" y="161"/>
                    </a:lnTo>
                    <a:lnTo>
                      <a:pt x="355" y="171"/>
                    </a:lnTo>
                    <a:lnTo>
                      <a:pt x="355" y="172"/>
                    </a:lnTo>
                    <a:lnTo>
                      <a:pt x="358" y="173"/>
                    </a:lnTo>
                    <a:lnTo>
                      <a:pt x="358" y="186"/>
                    </a:lnTo>
                    <a:lnTo>
                      <a:pt x="355" y="194"/>
                    </a:lnTo>
                    <a:lnTo>
                      <a:pt x="354" y="199"/>
                    </a:lnTo>
                    <a:lnTo>
                      <a:pt x="354" y="201"/>
                    </a:lnTo>
                    <a:lnTo>
                      <a:pt x="354" y="212"/>
                    </a:lnTo>
                    <a:lnTo>
                      <a:pt x="355" y="219"/>
                    </a:lnTo>
                    <a:lnTo>
                      <a:pt x="351" y="225"/>
                    </a:lnTo>
                    <a:lnTo>
                      <a:pt x="350" y="233"/>
                    </a:lnTo>
                    <a:lnTo>
                      <a:pt x="348" y="244"/>
                    </a:lnTo>
                    <a:lnTo>
                      <a:pt x="351" y="247"/>
                    </a:lnTo>
                    <a:lnTo>
                      <a:pt x="350" y="258"/>
                    </a:lnTo>
                    <a:lnTo>
                      <a:pt x="346" y="261"/>
                    </a:lnTo>
                    <a:lnTo>
                      <a:pt x="340" y="265"/>
                    </a:lnTo>
                    <a:lnTo>
                      <a:pt x="339" y="270"/>
                    </a:lnTo>
                    <a:lnTo>
                      <a:pt x="336" y="275"/>
                    </a:lnTo>
                    <a:lnTo>
                      <a:pt x="334" y="275"/>
                    </a:lnTo>
                    <a:lnTo>
                      <a:pt x="333" y="281"/>
                    </a:lnTo>
                    <a:lnTo>
                      <a:pt x="323" y="289"/>
                    </a:lnTo>
                    <a:lnTo>
                      <a:pt x="321" y="292"/>
                    </a:lnTo>
                    <a:lnTo>
                      <a:pt x="315" y="296"/>
                    </a:lnTo>
                    <a:lnTo>
                      <a:pt x="304" y="295"/>
                    </a:lnTo>
                    <a:lnTo>
                      <a:pt x="300" y="306"/>
                    </a:lnTo>
                    <a:lnTo>
                      <a:pt x="290" y="310"/>
                    </a:lnTo>
                    <a:lnTo>
                      <a:pt x="289" y="314"/>
                    </a:lnTo>
                    <a:lnTo>
                      <a:pt x="286" y="318"/>
                    </a:lnTo>
                    <a:lnTo>
                      <a:pt x="287" y="321"/>
                    </a:lnTo>
                    <a:lnTo>
                      <a:pt x="289" y="324"/>
                    </a:lnTo>
                    <a:lnTo>
                      <a:pt x="289" y="328"/>
                    </a:lnTo>
                    <a:lnTo>
                      <a:pt x="286" y="345"/>
                    </a:lnTo>
                    <a:lnTo>
                      <a:pt x="280" y="352"/>
                    </a:lnTo>
                    <a:lnTo>
                      <a:pt x="279" y="353"/>
                    </a:lnTo>
                    <a:lnTo>
                      <a:pt x="269" y="338"/>
                    </a:lnTo>
                    <a:lnTo>
                      <a:pt x="265" y="342"/>
                    </a:lnTo>
                    <a:lnTo>
                      <a:pt x="262" y="346"/>
                    </a:lnTo>
                    <a:lnTo>
                      <a:pt x="257" y="371"/>
                    </a:lnTo>
                    <a:lnTo>
                      <a:pt x="262" y="384"/>
                    </a:lnTo>
                    <a:lnTo>
                      <a:pt x="258" y="388"/>
                    </a:lnTo>
                    <a:lnTo>
                      <a:pt x="255" y="388"/>
                    </a:lnTo>
                    <a:lnTo>
                      <a:pt x="252" y="389"/>
                    </a:lnTo>
                    <a:lnTo>
                      <a:pt x="252" y="399"/>
                    </a:lnTo>
                    <a:lnTo>
                      <a:pt x="247" y="407"/>
                    </a:lnTo>
                    <a:lnTo>
                      <a:pt x="239" y="412"/>
                    </a:lnTo>
                    <a:lnTo>
                      <a:pt x="230" y="412"/>
                    </a:lnTo>
                    <a:lnTo>
                      <a:pt x="226" y="406"/>
                    </a:lnTo>
                    <a:lnTo>
                      <a:pt x="222" y="403"/>
                    </a:lnTo>
                    <a:lnTo>
                      <a:pt x="214" y="399"/>
                    </a:lnTo>
                    <a:lnTo>
                      <a:pt x="209" y="399"/>
                    </a:lnTo>
                    <a:lnTo>
                      <a:pt x="204" y="392"/>
                    </a:lnTo>
                    <a:lnTo>
                      <a:pt x="201" y="379"/>
                    </a:lnTo>
                    <a:lnTo>
                      <a:pt x="189" y="384"/>
                    </a:lnTo>
                    <a:lnTo>
                      <a:pt x="180" y="396"/>
                    </a:lnTo>
                    <a:lnTo>
                      <a:pt x="173" y="396"/>
                    </a:lnTo>
                    <a:lnTo>
                      <a:pt x="170" y="399"/>
                    </a:lnTo>
                    <a:lnTo>
                      <a:pt x="169" y="402"/>
                    </a:lnTo>
                    <a:lnTo>
                      <a:pt x="161" y="395"/>
                    </a:lnTo>
                    <a:lnTo>
                      <a:pt x="147" y="392"/>
                    </a:lnTo>
                    <a:lnTo>
                      <a:pt x="140" y="396"/>
                    </a:lnTo>
                    <a:lnTo>
                      <a:pt x="138" y="402"/>
                    </a:lnTo>
                    <a:lnTo>
                      <a:pt x="136" y="402"/>
                    </a:lnTo>
                    <a:lnTo>
                      <a:pt x="134" y="402"/>
                    </a:lnTo>
                  </a:path>
                </a:pathLst>
              </a:custGeom>
              <a:solidFill>
                <a:srgbClr val="67BD62"/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prstClr val="white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260"/>
              <p:cNvSpPr>
                <a:spLocks/>
              </p:cNvSpPr>
              <p:nvPr/>
            </p:nvSpPr>
            <p:spPr bwMode="auto">
              <a:xfrm>
                <a:off x="5477865" y="3876500"/>
                <a:ext cx="479425" cy="785813"/>
              </a:xfrm>
              <a:custGeom>
                <a:avLst/>
                <a:gdLst>
                  <a:gd name="T0" fmla="*/ 2147483647 w 304"/>
                  <a:gd name="T1" fmla="*/ 2147483647 h 534"/>
                  <a:gd name="T2" fmla="*/ 2147483647 w 304"/>
                  <a:gd name="T3" fmla="*/ 2147483647 h 534"/>
                  <a:gd name="T4" fmla="*/ 2147483647 w 304"/>
                  <a:gd name="T5" fmla="*/ 2147483647 h 534"/>
                  <a:gd name="T6" fmla="*/ 2147483647 w 304"/>
                  <a:gd name="T7" fmla="*/ 2147483647 h 534"/>
                  <a:gd name="T8" fmla="*/ 2147483647 w 304"/>
                  <a:gd name="T9" fmla="*/ 2147483647 h 534"/>
                  <a:gd name="T10" fmla="*/ 2147483647 w 304"/>
                  <a:gd name="T11" fmla="*/ 2147483647 h 534"/>
                  <a:gd name="T12" fmla="*/ 2147483647 w 304"/>
                  <a:gd name="T13" fmla="*/ 2147483647 h 534"/>
                  <a:gd name="T14" fmla="*/ 2147483647 w 304"/>
                  <a:gd name="T15" fmla="*/ 2147483647 h 534"/>
                  <a:gd name="T16" fmla="*/ 2147483647 w 304"/>
                  <a:gd name="T17" fmla="*/ 2147483647 h 534"/>
                  <a:gd name="T18" fmla="*/ 2147483647 w 304"/>
                  <a:gd name="T19" fmla="*/ 2147483647 h 534"/>
                  <a:gd name="T20" fmla="*/ 2147483647 w 304"/>
                  <a:gd name="T21" fmla="*/ 2147483647 h 534"/>
                  <a:gd name="T22" fmla="*/ 2147483647 w 304"/>
                  <a:gd name="T23" fmla="*/ 2147483647 h 534"/>
                  <a:gd name="T24" fmla="*/ 2147483647 w 304"/>
                  <a:gd name="T25" fmla="*/ 2147483647 h 534"/>
                  <a:gd name="T26" fmla="*/ 2147483647 w 304"/>
                  <a:gd name="T27" fmla="*/ 2147483647 h 534"/>
                  <a:gd name="T28" fmla="*/ 2147483647 w 304"/>
                  <a:gd name="T29" fmla="*/ 2147483647 h 534"/>
                  <a:gd name="T30" fmla="*/ 2147483647 w 304"/>
                  <a:gd name="T31" fmla="*/ 2147483647 h 534"/>
                  <a:gd name="T32" fmla="*/ 2147483647 w 304"/>
                  <a:gd name="T33" fmla="*/ 2147483647 h 534"/>
                  <a:gd name="T34" fmla="*/ 2147483647 w 304"/>
                  <a:gd name="T35" fmla="*/ 2147483647 h 534"/>
                  <a:gd name="T36" fmla="*/ 2147483647 w 304"/>
                  <a:gd name="T37" fmla="*/ 2147483647 h 534"/>
                  <a:gd name="T38" fmla="*/ 2147483647 w 304"/>
                  <a:gd name="T39" fmla="*/ 2147483647 h 534"/>
                  <a:gd name="T40" fmla="*/ 2147483647 w 304"/>
                  <a:gd name="T41" fmla="*/ 2147483647 h 534"/>
                  <a:gd name="T42" fmla="*/ 2147483647 w 304"/>
                  <a:gd name="T43" fmla="*/ 2147483647 h 534"/>
                  <a:gd name="T44" fmla="*/ 2147483647 w 304"/>
                  <a:gd name="T45" fmla="*/ 2147483647 h 534"/>
                  <a:gd name="T46" fmla="*/ 2147483647 w 304"/>
                  <a:gd name="T47" fmla="*/ 2147483647 h 534"/>
                  <a:gd name="T48" fmla="*/ 2147483647 w 304"/>
                  <a:gd name="T49" fmla="*/ 2147483647 h 534"/>
                  <a:gd name="T50" fmla="*/ 2147483647 w 304"/>
                  <a:gd name="T51" fmla="*/ 2147483647 h 534"/>
                  <a:gd name="T52" fmla="*/ 2147483647 w 304"/>
                  <a:gd name="T53" fmla="*/ 0 h 534"/>
                  <a:gd name="T54" fmla="*/ 2147483647 w 304"/>
                  <a:gd name="T55" fmla="*/ 2147483647 h 534"/>
                  <a:gd name="T56" fmla="*/ 2147483647 w 304"/>
                  <a:gd name="T57" fmla="*/ 2147483647 h 534"/>
                  <a:gd name="T58" fmla="*/ 2147483647 w 304"/>
                  <a:gd name="T59" fmla="*/ 2147483647 h 534"/>
                  <a:gd name="T60" fmla="*/ 2147483647 w 304"/>
                  <a:gd name="T61" fmla="*/ 2147483647 h 534"/>
                  <a:gd name="T62" fmla="*/ 2147483647 w 304"/>
                  <a:gd name="T63" fmla="*/ 2147483647 h 534"/>
                  <a:gd name="T64" fmla="*/ 2147483647 w 304"/>
                  <a:gd name="T65" fmla="*/ 2147483647 h 534"/>
                  <a:gd name="T66" fmla="*/ 2147483647 w 304"/>
                  <a:gd name="T67" fmla="*/ 2147483647 h 534"/>
                  <a:gd name="T68" fmla="*/ 2147483647 w 304"/>
                  <a:gd name="T69" fmla="*/ 2147483647 h 534"/>
                  <a:gd name="T70" fmla="*/ 2147483647 w 304"/>
                  <a:gd name="T71" fmla="*/ 2147483647 h 534"/>
                  <a:gd name="T72" fmla="*/ 2147483647 w 304"/>
                  <a:gd name="T73" fmla="*/ 2147483647 h 534"/>
                  <a:gd name="T74" fmla="*/ 2147483647 w 304"/>
                  <a:gd name="T75" fmla="*/ 2147483647 h 534"/>
                  <a:gd name="T76" fmla="*/ 2147483647 w 304"/>
                  <a:gd name="T77" fmla="*/ 2147483647 h 534"/>
                  <a:gd name="T78" fmla="*/ 2147483647 w 304"/>
                  <a:gd name="T79" fmla="*/ 2147483647 h 534"/>
                  <a:gd name="T80" fmla="*/ 2147483647 w 304"/>
                  <a:gd name="T81" fmla="*/ 2147483647 h 534"/>
                  <a:gd name="T82" fmla="*/ 2147483647 w 304"/>
                  <a:gd name="T83" fmla="*/ 2147483647 h 534"/>
                  <a:gd name="T84" fmla="*/ 2147483647 w 304"/>
                  <a:gd name="T85" fmla="*/ 2147483647 h 534"/>
                  <a:gd name="T86" fmla="*/ 2147483647 w 304"/>
                  <a:gd name="T87" fmla="*/ 2147483647 h 534"/>
                  <a:gd name="T88" fmla="*/ 2147483647 w 304"/>
                  <a:gd name="T89" fmla="*/ 2147483647 h 534"/>
                  <a:gd name="T90" fmla="*/ 2147483647 w 304"/>
                  <a:gd name="T91" fmla="*/ 2147483647 h 534"/>
                  <a:gd name="T92" fmla="*/ 2147483647 w 304"/>
                  <a:gd name="T93" fmla="*/ 2147483647 h 534"/>
                  <a:gd name="T94" fmla="*/ 2147483647 w 304"/>
                  <a:gd name="T95" fmla="*/ 2147483647 h 534"/>
                  <a:gd name="T96" fmla="*/ 2147483647 w 304"/>
                  <a:gd name="T97" fmla="*/ 2147483647 h 534"/>
                  <a:gd name="T98" fmla="*/ 2147483647 w 304"/>
                  <a:gd name="T99" fmla="*/ 2147483647 h 534"/>
                  <a:gd name="T100" fmla="*/ 2147483647 w 304"/>
                  <a:gd name="T101" fmla="*/ 2147483647 h 534"/>
                  <a:gd name="T102" fmla="*/ 2147483647 w 304"/>
                  <a:gd name="T103" fmla="*/ 2147483647 h 534"/>
                  <a:gd name="T104" fmla="*/ 2147483647 w 304"/>
                  <a:gd name="T105" fmla="*/ 2147483647 h 534"/>
                  <a:gd name="T106" fmla="*/ 2147483647 w 304"/>
                  <a:gd name="T107" fmla="*/ 2147483647 h 534"/>
                  <a:gd name="T108" fmla="*/ 2147483647 w 304"/>
                  <a:gd name="T109" fmla="*/ 2147483647 h 534"/>
                  <a:gd name="T110" fmla="*/ 2147483647 w 304"/>
                  <a:gd name="T111" fmla="*/ 2147483647 h 534"/>
                  <a:gd name="T112" fmla="*/ 2147483647 w 304"/>
                  <a:gd name="T113" fmla="*/ 2147483647 h 534"/>
                  <a:gd name="T114" fmla="*/ 0 w 304"/>
                  <a:gd name="T115" fmla="*/ 2147483647 h 534"/>
                  <a:gd name="T116" fmla="*/ 2147483647 w 304"/>
                  <a:gd name="T117" fmla="*/ 2147483647 h 534"/>
                  <a:gd name="T118" fmla="*/ 2147483647 w 304"/>
                  <a:gd name="T119" fmla="*/ 2147483647 h 534"/>
                  <a:gd name="T120" fmla="*/ 2147483647 w 304"/>
                  <a:gd name="T121" fmla="*/ 2147483647 h 53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04"/>
                  <a:gd name="T184" fmla="*/ 0 h 534"/>
                  <a:gd name="T185" fmla="*/ 304 w 304"/>
                  <a:gd name="T186" fmla="*/ 534 h 53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04" h="534">
                    <a:moveTo>
                      <a:pt x="23" y="375"/>
                    </a:moveTo>
                    <a:lnTo>
                      <a:pt x="29" y="375"/>
                    </a:lnTo>
                    <a:lnTo>
                      <a:pt x="29" y="361"/>
                    </a:lnTo>
                    <a:lnTo>
                      <a:pt x="30" y="361"/>
                    </a:lnTo>
                    <a:lnTo>
                      <a:pt x="42" y="346"/>
                    </a:lnTo>
                    <a:lnTo>
                      <a:pt x="38" y="339"/>
                    </a:lnTo>
                    <a:lnTo>
                      <a:pt x="47" y="333"/>
                    </a:lnTo>
                    <a:lnTo>
                      <a:pt x="47" y="332"/>
                    </a:lnTo>
                    <a:lnTo>
                      <a:pt x="45" y="332"/>
                    </a:lnTo>
                    <a:lnTo>
                      <a:pt x="44" y="332"/>
                    </a:lnTo>
                    <a:lnTo>
                      <a:pt x="38" y="333"/>
                    </a:lnTo>
                    <a:lnTo>
                      <a:pt x="38" y="323"/>
                    </a:lnTo>
                    <a:lnTo>
                      <a:pt x="49" y="325"/>
                    </a:lnTo>
                    <a:lnTo>
                      <a:pt x="47" y="296"/>
                    </a:lnTo>
                    <a:lnTo>
                      <a:pt x="35" y="292"/>
                    </a:lnTo>
                    <a:lnTo>
                      <a:pt x="47" y="293"/>
                    </a:lnTo>
                    <a:lnTo>
                      <a:pt x="40" y="285"/>
                    </a:lnTo>
                    <a:lnTo>
                      <a:pt x="42" y="283"/>
                    </a:lnTo>
                    <a:lnTo>
                      <a:pt x="45" y="278"/>
                    </a:lnTo>
                    <a:lnTo>
                      <a:pt x="34" y="282"/>
                    </a:lnTo>
                    <a:lnTo>
                      <a:pt x="29" y="238"/>
                    </a:lnTo>
                    <a:lnTo>
                      <a:pt x="29" y="195"/>
                    </a:lnTo>
                    <a:lnTo>
                      <a:pt x="24" y="196"/>
                    </a:lnTo>
                    <a:lnTo>
                      <a:pt x="29" y="186"/>
                    </a:lnTo>
                    <a:lnTo>
                      <a:pt x="19" y="191"/>
                    </a:lnTo>
                    <a:lnTo>
                      <a:pt x="22" y="182"/>
                    </a:lnTo>
                    <a:lnTo>
                      <a:pt x="19" y="181"/>
                    </a:lnTo>
                    <a:lnTo>
                      <a:pt x="17" y="177"/>
                    </a:lnTo>
                    <a:lnTo>
                      <a:pt x="26" y="160"/>
                    </a:lnTo>
                    <a:lnTo>
                      <a:pt x="26" y="152"/>
                    </a:lnTo>
                    <a:lnTo>
                      <a:pt x="37" y="153"/>
                    </a:lnTo>
                    <a:lnTo>
                      <a:pt x="29" y="131"/>
                    </a:lnTo>
                    <a:lnTo>
                      <a:pt x="35" y="125"/>
                    </a:lnTo>
                    <a:lnTo>
                      <a:pt x="38" y="114"/>
                    </a:lnTo>
                    <a:lnTo>
                      <a:pt x="47" y="101"/>
                    </a:lnTo>
                    <a:lnTo>
                      <a:pt x="55" y="95"/>
                    </a:lnTo>
                    <a:lnTo>
                      <a:pt x="52" y="88"/>
                    </a:lnTo>
                    <a:lnTo>
                      <a:pt x="60" y="85"/>
                    </a:lnTo>
                    <a:lnTo>
                      <a:pt x="59" y="91"/>
                    </a:lnTo>
                    <a:lnTo>
                      <a:pt x="62" y="92"/>
                    </a:lnTo>
                    <a:lnTo>
                      <a:pt x="69" y="69"/>
                    </a:lnTo>
                    <a:lnTo>
                      <a:pt x="66" y="55"/>
                    </a:lnTo>
                    <a:lnTo>
                      <a:pt x="70" y="53"/>
                    </a:lnTo>
                    <a:lnTo>
                      <a:pt x="71" y="58"/>
                    </a:lnTo>
                    <a:lnTo>
                      <a:pt x="77" y="51"/>
                    </a:lnTo>
                    <a:lnTo>
                      <a:pt x="67" y="45"/>
                    </a:lnTo>
                    <a:lnTo>
                      <a:pt x="70" y="44"/>
                    </a:lnTo>
                    <a:lnTo>
                      <a:pt x="73" y="45"/>
                    </a:lnTo>
                    <a:lnTo>
                      <a:pt x="77" y="44"/>
                    </a:lnTo>
                    <a:lnTo>
                      <a:pt x="76" y="41"/>
                    </a:lnTo>
                    <a:lnTo>
                      <a:pt x="80" y="34"/>
                    </a:lnTo>
                    <a:lnTo>
                      <a:pt x="81" y="34"/>
                    </a:lnTo>
                    <a:lnTo>
                      <a:pt x="83" y="31"/>
                    </a:lnTo>
                    <a:lnTo>
                      <a:pt x="89" y="30"/>
                    </a:lnTo>
                    <a:lnTo>
                      <a:pt x="94" y="24"/>
                    </a:lnTo>
                    <a:lnTo>
                      <a:pt x="94" y="20"/>
                    </a:lnTo>
                    <a:lnTo>
                      <a:pt x="88" y="15"/>
                    </a:lnTo>
                    <a:lnTo>
                      <a:pt x="114" y="13"/>
                    </a:lnTo>
                    <a:lnTo>
                      <a:pt x="128" y="12"/>
                    </a:lnTo>
                    <a:lnTo>
                      <a:pt x="138" y="11"/>
                    </a:lnTo>
                    <a:lnTo>
                      <a:pt x="145" y="11"/>
                    </a:lnTo>
                    <a:lnTo>
                      <a:pt x="154" y="11"/>
                    </a:lnTo>
                    <a:lnTo>
                      <a:pt x="161" y="9"/>
                    </a:lnTo>
                    <a:lnTo>
                      <a:pt x="171" y="8"/>
                    </a:lnTo>
                    <a:lnTo>
                      <a:pt x="175" y="8"/>
                    </a:lnTo>
                    <a:lnTo>
                      <a:pt x="181" y="8"/>
                    </a:lnTo>
                    <a:lnTo>
                      <a:pt x="185" y="8"/>
                    </a:lnTo>
                    <a:lnTo>
                      <a:pt x="192" y="6"/>
                    </a:lnTo>
                    <a:lnTo>
                      <a:pt x="197" y="6"/>
                    </a:lnTo>
                    <a:lnTo>
                      <a:pt x="200" y="6"/>
                    </a:lnTo>
                    <a:lnTo>
                      <a:pt x="202" y="5"/>
                    </a:lnTo>
                    <a:lnTo>
                      <a:pt x="208" y="5"/>
                    </a:lnTo>
                    <a:lnTo>
                      <a:pt x="217" y="5"/>
                    </a:lnTo>
                    <a:lnTo>
                      <a:pt x="221" y="4"/>
                    </a:lnTo>
                    <a:lnTo>
                      <a:pt x="228" y="4"/>
                    </a:lnTo>
                    <a:lnTo>
                      <a:pt x="236" y="4"/>
                    </a:lnTo>
                    <a:lnTo>
                      <a:pt x="255" y="1"/>
                    </a:lnTo>
                    <a:lnTo>
                      <a:pt x="257" y="1"/>
                    </a:lnTo>
                    <a:lnTo>
                      <a:pt x="267" y="0"/>
                    </a:lnTo>
                    <a:lnTo>
                      <a:pt x="271" y="0"/>
                    </a:lnTo>
                    <a:lnTo>
                      <a:pt x="279" y="9"/>
                    </a:lnTo>
                    <a:lnTo>
                      <a:pt x="282" y="11"/>
                    </a:lnTo>
                    <a:lnTo>
                      <a:pt x="282" y="16"/>
                    </a:lnTo>
                    <a:lnTo>
                      <a:pt x="280" y="34"/>
                    </a:lnTo>
                    <a:lnTo>
                      <a:pt x="280" y="44"/>
                    </a:lnTo>
                    <a:lnTo>
                      <a:pt x="280" y="53"/>
                    </a:lnTo>
                    <a:lnTo>
                      <a:pt x="280" y="58"/>
                    </a:lnTo>
                    <a:lnTo>
                      <a:pt x="280" y="59"/>
                    </a:lnTo>
                    <a:lnTo>
                      <a:pt x="280" y="67"/>
                    </a:lnTo>
                    <a:lnTo>
                      <a:pt x="280" y="73"/>
                    </a:lnTo>
                    <a:lnTo>
                      <a:pt x="280" y="87"/>
                    </a:lnTo>
                    <a:lnTo>
                      <a:pt x="280" y="89"/>
                    </a:lnTo>
                    <a:lnTo>
                      <a:pt x="280" y="98"/>
                    </a:lnTo>
                    <a:lnTo>
                      <a:pt x="280" y="102"/>
                    </a:lnTo>
                    <a:lnTo>
                      <a:pt x="280" y="107"/>
                    </a:lnTo>
                    <a:lnTo>
                      <a:pt x="280" y="125"/>
                    </a:lnTo>
                    <a:lnTo>
                      <a:pt x="280" y="135"/>
                    </a:lnTo>
                    <a:lnTo>
                      <a:pt x="280" y="137"/>
                    </a:lnTo>
                    <a:lnTo>
                      <a:pt x="280" y="159"/>
                    </a:lnTo>
                    <a:lnTo>
                      <a:pt x="280" y="163"/>
                    </a:lnTo>
                    <a:lnTo>
                      <a:pt x="280" y="173"/>
                    </a:lnTo>
                    <a:lnTo>
                      <a:pt x="280" y="185"/>
                    </a:lnTo>
                    <a:lnTo>
                      <a:pt x="280" y="193"/>
                    </a:lnTo>
                    <a:lnTo>
                      <a:pt x="280" y="195"/>
                    </a:lnTo>
                    <a:lnTo>
                      <a:pt x="280" y="218"/>
                    </a:lnTo>
                    <a:lnTo>
                      <a:pt x="280" y="222"/>
                    </a:lnTo>
                    <a:lnTo>
                      <a:pt x="280" y="225"/>
                    </a:lnTo>
                    <a:lnTo>
                      <a:pt x="280" y="250"/>
                    </a:lnTo>
                    <a:lnTo>
                      <a:pt x="280" y="254"/>
                    </a:lnTo>
                    <a:lnTo>
                      <a:pt x="280" y="263"/>
                    </a:lnTo>
                    <a:lnTo>
                      <a:pt x="280" y="283"/>
                    </a:lnTo>
                    <a:lnTo>
                      <a:pt x="280" y="286"/>
                    </a:lnTo>
                    <a:lnTo>
                      <a:pt x="280" y="293"/>
                    </a:lnTo>
                    <a:lnTo>
                      <a:pt x="280" y="300"/>
                    </a:lnTo>
                    <a:lnTo>
                      <a:pt x="280" y="301"/>
                    </a:lnTo>
                    <a:lnTo>
                      <a:pt x="280" y="305"/>
                    </a:lnTo>
                    <a:lnTo>
                      <a:pt x="280" y="312"/>
                    </a:lnTo>
                    <a:lnTo>
                      <a:pt x="279" y="339"/>
                    </a:lnTo>
                    <a:lnTo>
                      <a:pt x="280" y="341"/>
                    </a:lnTo>
                    <a:lnTo>
                      <a:pt x="280" y="343"/>
                    </a:lnTo>
                    <a:lnTo>
                      <a:pt x="283" y="359"/>
                    </a:lnTo>
                    <a:lnTo>
                      <a:pt x="285" y="382"/>
                    </a:lnTo>
                    <a:lnTo>
                      <a:pt x="285" y="383"/>
                    </a:lnTo>
                    <a:lnTo>
                      <a:pt x="286" y="389"/>
                    </a:lnTo>
                    <a:lnTo>
                      <a:pt x="287" y="394"/>
                    </a:lnTo>
                    <a:lnTo>
                      <a:pt x="289" y="408"/>
                    </a:lnTo>
                    <a:lnTo>
                      <a:pt x="291" y="423"/>
                    </a:lnTo>
                    <a:lnTo>
                      <a:pt x="291" y="426"/>
                    </a:lnTo>
                    <a:lnTo>
                      <a:pt x="293" y="430"/>
                    </a:lnTo>
                    <a:lnTo>
                      <a:pt x="293" y="436"/>
                    </a:lnTo>
                    <a:lnTo>
                      <a:pt x="297" y="462"/>
                    </a:lnTo>
                    <a:lnTo>
                      <a:pt x="297" y="463"/>
                    </a:lnTo>
                    <a:lnTo>
                      <a:pt x="298" y="479"/>
                    </a:lnTo>
                    <a:lnTo>
                      <a:pt x="301" y="492"/>
                    </a:lnTo>
                    <a:lnTo>
                      <a:pt x="303" y="505"/>
                    </a:lnTo>
                    <a:lnTo>
                      <a:pt x="293" y="509"/>
                    </a:lnTo>
                    <a:lnTo>
                      <a:pt x="269" y="509"/>
                    </a:lnTo>
                    <a:lnTo>
                      <a:pt x="260" y="502"/>
                    </a:lnTo>
                    <a:lnTo>
                      <a:pt x="260" y="506"/>
                    </a:lnTo>
                    <a:lnTo>
                      <a:pt x="247" y="506"/>
                    </a:lnTo>
                    <a:lnTo>
                      <a:pt x="221" y="516"/>
                    </a:lnTo>
                    <a:lnTo>
                      <a:pt x="215" y="510"/>
                    </a:lnTo>
                    <a:lnTo>
                      <a:pt x="217" y="516"/>
                    </a:lnTo>
                    <a:lnTo>
                      <a:pt x="202" y="533"/>
                    </a:lnTo>
                    <a:lnTo>
                      <a:pt x="200" y="533"/>
                    </a:lnTo>
                    <a:lnTo>
                      <a:pt x="190" y="526"/>
                    </a:lnTo>
                    <a:lnTo>
                      <a:pt x="182" y="505"/>
                    </a:lnTo>
                    <a:lnTo>
                      <a:pt x="177" y="499"/>
                    </a:lnTo>
                    <a:lnTo>
                      <a:pt x="175" y="499"/>
                    </a:lnTo>
                    <a:lnTo>
                      <a:pt x="166" y="483"/>
                    </a:lnTo>
                    <a:lnTo>
                      <a:pt x="167" y="473"/>
                    </a:lnTo>
                    <a:lnTo>
                      <a:pt x="172" y="454"/>
                    </a:lnTo>
                    <a:lnTo>
                      <a:pt x="174" y="445"/>
                    </a:lnTo>
                    <a:lnTo>
                      <a:pt x="171" y="445"/>
                    </a:lnTo>
                    <a:lnTo>
                      <a:pt x="164" y="445"/>
                    </a:lnTo>
                    <a:lnTo>
                      <a:pt x="138" y="448"/>
                    </a:lnTo>
                    <a:lnTo>
                      <a:pt x="125" y="449"/>
                    </a:lnTo>
                    <a:lnTo>
                      <a:pt x="117" y="449"/>
                    </a:lnTo>
                    <a:lnTo>
                      <a:pt x="114" y="449"/>
                    </a:lnTo>
                    <a:lnTo>
                      <a:pt x="103" y="451"/>
                    </a:lnTo>
                    <a:lnTo>
                      <a:pt x="99" y="451"/>
                    </a:lnTo>
                    <a:lnTo>
                      <a:pt x="98" y="452"/>
                    </a:lnTo>
                    <a:lnTo>
                      <a:pt x="85" y="452"/>
                    </a:lnTo>
                    <a:lnTo>
                      <a:pt x="80" y="452"/>
                    </a:lnTo>
                    <a:lnTo>
                      <a:pt x="73" y="454"/>
                    </a:lnTo>
                    <a:lnTo>
                      <a:pt x="58" y="455"/>
                    </a:lnTo>
                    <a:lnTo>
                      <a:pt x="52" y="455"/>
                    </a:lnTo>
                    <a:lnTo>
                      <a:pt x="42" y="455"/>
                    </a:lnTo>
                    <a:lnTo>
                      <a:pt x="35" y="456"/>
                    </a:lnTo>
                    <a:lnTo>
                      <a:pt x="23" y="456"/>
                    </a:lnTo>
                    <a:lnTo>
                      <a:pt x="0" y="458"/>
                    </a:lnTo>
                    <a:lnTo>
                      <a:pt x="2" y="456"/>
                    </a:lnTo>
                    <a:lnTo>
                      <a:pt x="0" y="444"/>
                    </a:lnTo>
                    <a:lnTo>
                      <a:pt x="2" y="437"/>
                    </a:lnTo>
                    <a:lnTo>
                      <a:pt x="9" y="418"/>
                    </a:lnTo>
                    <a:lnTo>
                      <a:pt x="6" y="387"/>
                    </a:lnTo>
                    <a:lnTo>
                      <a:pt x="17" y="376"/>
                    </a:lnTo>
                    <a:lnTo>
                      <a:pt x="19" y="376"/>
                    </a:lnTo>
                    <a:lnTo>
                      <a:pt x="20" y="375"/>
                    </a:lnTo>
                    <a:lnTo>
                      <a:pt x="23" y="375"/>
                    </a:lnTo>
                  </a:path>
                </a:pathLst>
              </a:custGeom>
              <a:solidFill>
                <a:srgbClr val="E7E6E6">
                  <a:lumMod val="75000"/>
                </a:srgbClr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261"/>
              <p:cNvSpPr>
                <a:spLocks/>
              </p:cNvSpPr>
              <p:nvPr/>
            </p:nvSpPr>
            <p:spPr bwMode="auto">
              <a:xfrm>
                <a:off x="5904903" y="3838400"/>
                <a:ext cx="528637" cy="796925"/>
              </a:xfrm>
              <a:custGeom>
                <a:avLst/>
                <a:gdLst>
                  <a:gd name="T0" fmla="*/ 2147483647 w 335"/>
                  <a:gd name="T1" fmla="*/ 2147483647 h 542"/>
                  <a:gd name="T2" fmla="*/ 2147483647 w 335"/>
                  <a:gd name="T3" fmla="*/ 2147483647 h 542"/>
                  <a:gd name="T4" fmla="*/ 2147483647 w 335"/>
                  <a:gd name="T5" fmla="*/ 2147483647 h 542"/>
                  <a:gd name="T6" fmla="*/ 2147483647 w 335"/>
                  <a:gd name="T7" fmla="*/ 2147483647 h 542"/>
                  <a:gd name="T8" fmla="*/ 2147483647 w 335"/>
                  <a:gd name="T9" fmla="*/ 2147483647 h 542"/>
                  <a:gd name="T10" fmla="*/ 2147483647 w 335"/>
                  <a:gd name="T11" fmla="*/ 2147483647 h 542"/>
                  <a:gd name="T12" fmla="*/ 2147483647 w 335"/>
                  <a:gd name="T13" fmla="*/ 2147483647 h 542"/>
                  <a:gd name="T14" fmla="*/ 2147483647 w 335"/>
                  <a:gd name="T15" fmla="*/ 2147483647 h 542"/>
                  <a:gd name="T16" fmla="*/ 2147483647 w 335"/>
                  <a:gd name="T17" fmla="*/ 2147483647 h 542"/>
                  <a:gd name="T18" fmla="*/ 2147483647 w 335"/>
                  <a:gd name="T19" fmla="*/ 2147483647 h 542"/>
                  <a:gd name="T20" fmla="*/ 2147483647 w 335"/>
                  <a:gd name="T21" fmla="*/ 2147483647 h 542"/>
                  <a:gd name="T22" fmla="*/ 2147483647 w 335"/>
                  <a:gd name="T23" fmla="*/ 2147483647 h 542"/>
                  <a:gd name="T24" fmla="*/ 2147483647 w 335"/>
                  <a:gd name="T25" fmla="*/ 2147483647 h 542"/>
                  <a:gd name="T26" fmla="*/ 2147483647 w 335"/>
                  <a:gd name="T27" fmla="*/ 2147483647 h 542"/>
                  <a:gd name="T28" fmla="*/ 2147483647 w 335"/>
                  <a:gd name="T29" fmla="*/ 2147483647 h 542"/>
                  <a:gd name="T30" fmla="*/ 2147483647 w 335"/>
                  <a:gd name="T31" fmla="*/ 2147483647 h 542"/>
                  <a:gd name="T32" fmla="*/ 2147483647 w 335"/>
                  <a:gd name="T33" fmla="*/ 2147483647 h 542"/>
                  <a:gd name="T34" fmla="*/ 2147483647 w 335"/>
                  <a:gd name="T35" fmla="*/ 2147483647 h 542"/>
                  <a:gd name="T36" fmla="*/ 2147483647 w 335"/>
                  <a:gd name="T37" fmla="*/ 2147483647 h 542"/>
                  <a:gd name="T38" fmla="*/ 2147483647 w 335"/>
                  <a:gd name="T39" fmla="*/ 2147483647 h 542"/>
                  <a:gd name="T40" fmla="*/ 2147483647 w 335"/>
                  <a:gd name="T41" fmla="*/ 2147483647 h 542"/>
                  <a:gd name="T42" fmla="*/ 2147483647 w 335"/>
                  <a:gd name="T43" fmla="*/ 2147483647 h 542"/>
                  <a:gd name="T44" fmla="*/ 2147483647 w 335"/>
                  <a:gd name="T45" fmla="*/ 2147483647 h 542"/>
                  <a:gd name="T46" fmla="*/ 2147483647 w 335"/>
                  <a:gd name="T47" fmla="*/ 2147483647 h 542"/>
                  <a:gd name="T48" fmla="*/ 2147483647 w 335"/>
                  <a:gd name="T49" fmla="*/ 2147483647 h 542"/>
                  <a:gd name="T50" fmla="*/ 2147483647 w 335"/>
                  <a:gd name="T51" fmla="*/ 2147483647 h 542"/>
                  <a:gd name="T52" fmla="*/ 2147483647 w 335"/>
                  <a:gd name="T53" fmla="*/ 2147483647 h 542"/>
                  <a:gd name="T54" fmla="*/ 2147483647 w 335"/>
                  <a:gd name="T55" fmla="*/ 2147483647 h 542"/>
                  <a:gd name="T56" fmla="*/ 2147483647 w 335"/>
                  <a:gd name="T57" fmla="*/ 2147483647 h 542"/>
                  <a:gd name="T58" fmla="*/ 2147483647 w 335"/>
                  <a:gd name="T59" fmla="*/ 2147483647 h 542"/>
                  <a:gd name="T60" fmla="*/ 2147483647 w 335"/>
                  <a:gd name="T61" fmla="*/ 2147483647 h 542"/>
                  <a:gd name="T62" fmla="*/ 2147483647 w 335"/>
                  <a:gd name="T63" fmla="*/ 2147483647 h 542"/>
                  <a:gd name="T64" fmla="*/ 2147483647 w 335"/>
                  <a:gd name="T65" fmla="*/ 2147483647 h 542"/>
                  <a:gd name="T66" fmla="*/ 2147483647 w 335"/>
                  <a:gd name="T67" fmla="*/ 2147483647 h 542"/>
                  <a:gd name="T68" fmla="*/ 2147483647 w 335"/>
                  <a:gd name="T69" fmla="*/ 2147483647 h 542"/>
                  <a:gd name="T70" fmla="*/ 2147483647 w 335"/>
                  <a:gd name="T71" fmla="*/ 2147483647 h 542"/>
                  <a:gd name="T72" fmla="*/ 2147483647 w 335"/>
                  <a:gd name="T73" fmla="*/ 2147483647 h 542"/>
                  <a:gd name="T74" fmla="*/ 2147483647 w 335"/>
                  <a:gd name="T75" fmla="*/ 2147483647 h 542"/>
                  <a:gd name="T76" fmla="*/ 2147483647 w 335"/>
                  <a:gd name="T77" fmla="*/ 2147483647 h 542"/>
                  <a:gd name="T78" fmla="*/ 2147483647 w 335"/>
                  <a:gd name="T79" fmla="*/ 2147483647 h 542"/>
                  <a:gd name="T80" fmla="*/ 2147483647 w 335"/>
                  <a:gd name="T81" fmla="*/ 2147483647 h 542"/>
                  <a:gd name="T82" fmla="*/ 2147483647 w 335"/>
                  <a:gd name="T83" fmla="*/ 2147483647 h 542"/>
                  <a:gd name="T84" fmla="*/ 2147483647 w 335"/>
                  <a:gd name="T85" fmla="*/ 2147483647 h 542"/>
                  <a:gd name="T86" fmla="*/ 2147483647 w 335"/>
                  <a:gd name="T87" fmla="*/ 2147483647 h 542"/>
                  <a:gd name="T88" fmla="*/ 2147483647 w 335"/>
                  <a:gd name="T89" fmla="*/ 2147483647 h 542"/>
                  <a:gd name="T90" fmla="*/ 0 w 335"/>
                  <a:gd name="T91" fmla="*/ 2147483647 h 542"/>
                  <a:gd name="T92" fmla="*/ 2147483647 w 335"/>
                  <a:gd name="T93" fmla="*/ 2147483647 h 542"/>
                  <a:gd name="T94" fmla="*/ 2147483647 w 335"/>
                  <a:gd name="T95" fmla="*/ 2147483647 h 542"/>
                  <a:gd name="T96" fmla="*/ 2147483647 w 335"/>
                  <a:gd name="T97" fmla="*/ 2147483647 h 542"/>
                  <a:gd name="T98" fmla="*/ 2147483647 w 335"/>
                  <a:gd name="T99" fmla="*/ 2147483647 h 542"/>
                  <a:gd name="T100" fmla="*/ 2147483647 w 335"/>
                  <a:gd name="T101" fmla="*/ 2147483647 h 542"/>
                  <a:gd name="T102" fmla="*/ 2147483647 w 335"/>
                  <a:gd name="T103" fmla="*/ 2147483647 h 542"/>
                  <a:gd name="T104" fmla="*/ 2147483647 w 335"/>
                  <a:gd name="T105" fmla="*/ 2147483647 h 542"/>
                  <a:gd name="T106" fmla="*/ 2147483647 w 335"/>
                  <a:gd name="T107" fmla="*/ 2147483647 h 542"/>
                  <a:gd name="T108" fmla="*/ 2147483647 w 335"/>
                  <a:gd name="T109" fmla="*/ 2147483647 h 542"/>
                  <a:gd name="T110" fmla="*/ 2147483647 w 335"/>
                  <a:gd name="T111" fmla="*/ 2147483647 h 542"/>
                  <a:gd name="T112" fmla="*/ 2147483647 w 335"/>
                  <a:gd name="T113" fmla="*/ 2147483647 h 542"/>
                  <a:gd name="T114" fmla="*/ 2147483647 w 335"/>
                  <a:gd name="T115" fmla="*/ 2147483647 h 542"/>
                  <a:gd name="T116" fmla="*/ 2147483647 w 335"/>
                  <a:gd name="T117" fmla="*/ 2147483647 h 542"/>
                  <a:gd name="T118" fmla="*/ 2147483647 w 335"/>
                  <a:gd name="T119" fmla="*/ 2147483647 h 542"/>
                  <a:gd name="T120" fmla="*/ 2147483647 w 335"/>
                  <a:gd name="T121" fmla="*/ 2147483647 h 542"/>
                  <a:gd name="T122" fmla="*/ 2147483647 w 335"/>
                  <a:gd name="T123" fmla="*/ 2147483647 h 54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335"/>
                  <a:gd name="T187" fmla="*/ 0 h 542"/>
                  <a:gd name="T188" fmla="*/ 335 w 335"/>
                  <a:gd name="T189" fmla="*/ 542 h 54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335" h="542">
                    <a:moveTo>
                      <a:pt x="20" y="448"/>
                    </a:moveTo>
                    <a:lnTo>
                      <a:pt x="20" y="450"/>
                    </a:lnTo>
                    <a:lnTo>
                      <a:pt x="22" y="454"/>
                    </a:lnTo>
                    <a:lnTo>
                      <a:pt x="22" y="460"/>
                    </a:lnTo>
                    <a:lnTo>
                      <a:pt x="26" y="486"/>
                    </a:lnTo>
                    <a:lnTo>
                      <a:pt x="26" y="488"/>
                    </a:lnTo>
                    <a:lnTo>
                      <a:pt x="27" y="503"/>
                    </a:lnTo>
                    <a:lnTo>
                      <a:pt x="30" y="517"/>
                    </a:lnTo>
                    <a:lnTo>
                      <a:pt x="31" y="529"/>
                    </a:lnTo>
                    <a:lnTo>
                      <a:pt x="33" y="525"/>
                    </a:lnTo>
                    <a:lnTo>
                      <a:pt x="44" y="525"/>
                    </a:lnTo>
                    <a:lnTo>
                      <a:pt x="49" y="531"/>
                    </a:lnTo>
                    <a:lnTo>
                      <a:pt x="56" y="528"/>
                    </a:lnTo>
                    <a:lnTo>
                      <a:pt x="56" y="511"/>
                    </a:lnTo>
                    <a:lnTo>
                      <a:pt x="63" y="491"/>
                    </a:lnTo>
                    <a:lnTo>
                      <a:pt x="72" y="496"/>
                    </a:lnTo>
                    <a:lnTo>
                      <a:pt x="73" y="510"/>
                    </a:lnTo>
                    <a:lnTo>
                      <a:pt x="66" y="541"/>
                    </a:lnTo>
                    <a:lnTo>
                      <a:pt x="109" y="529"/>
                    </a:lnTo>
                    <a:lnTo>
                      <a:pt x="124" y="510"/>
                    </a:lnTo>
                    <a:lnTo>
                      <a:pt x="119" y="504"/>
                    </a:lnTo>
                    <a:lnTo>
                      <a:pt x="120" y="491"/>
                    </a:lnTo>
                    <a:lnTo>
                      <a:pt x="97" y="470"/>
                    </a:lnTo>
                    <a:lnTo>
                      <a:pt x="98" y="453"/>
                    </a:lnTo>
                    <a:lnTo>
                      <a:pt x="128" y="449"/>
                    </a:lnTo>
                    <a:lnTo>
                      <a:pt x="131" y="449"/>
                    </a:lnTo>
                    <a:lnTo>
                      <a:pt x="137" y="449"/>
                    </a:lnTo>
                    <a:lnTo>
                      <a:pt x="139" y="448"/>
                    </a:lnTo>
                    <a:lnTo>
                      <a:pt x="152" y="446"/>
                    </a:lnTo>
                    <a:lnTo>
                      <a:pt x="171" y="445"/>
                    </a:lnTo>
                    <a:lnTo>
                      <a:pt x="177" y="443"/>
                    </a:lnTo>
                    <a:lnTo>
                      <a:pt x="178" y="443"/>
                    </a:lnTo>
                    <a:lnTo>
                      <a:pt x="181" y="443"/>
                    </a:lnTo>
                    <a:lnTo>
                      <a:pt x="192" y="442"/>
                    </a:lnTo>
                    <a:lnTo>
                      <a:pt x="195" y="442"/>
                    </a:lnTo>
                    <a:lnTo>
                      <a:pt x="207" y="441"/>
                    </a:lnTo>
                    <a:lnTo>
                      <a:pt x="209" y="441"/>
                    </a:lnTo>
                    <a:lnTo>
                      <a:pt x="220" y="439"/>
                    </a:lnTo>
                    <a:lnTo>
                      <a:pt x="225" y="439"/>
                    </a:lnTo>
                    <a:lnTo>
                      <a:pt x="228" y="439"/>
                    </a:lnTo>
                    <a:lnTo>
                      <a:pt x="231" y="438"/>
                    </a:lnTo>
                    <a:lnTo>
                      <a:pt x="241" y="436"/>
                    </a:lnTo>
                    <a:lnTo>
                      <a:pt x="248" y="436"/>
                    </a:lnTo>
                    <a:lnTo>
                      <a:pt x="264" y="434"/>
                    </a:lnTo>
                    <a:lnTo>
                      <a:pt x="289" y="431"/>
                    </a:lnTo>
                    <a:lnTo>
                      <a:pt x="291" y="431"/>
                    </a:lnTo>
                    <a:lnTo>
                      <a:pt x="311" y="427"/>
                    </a:lnTo>
                    <a:lnTo>
                      <a:pt x="320" y="427"/>
                    </a:lnTo>
                    <a:lnTo>
                      <a:pt x="334" y="424"/>
                    </a:lnTo>
                    <a:lnTo>
                      <a:pt x="334" y="423"/>
                    </a:lnTo>
                    <a:lnTo>
                      <a:pt x="331" y="417"/>
                    </a:lnTo>
                    <a:lnTo>
                      <a:pt x="328" y="411"/>
                    </a:lnTo>
                    <a:lnTo>
                      <a:pt x="321" y="399"/>
                    </a:lnTo>
                    <a:lnTo>
                      <a:pt x="321" y="392"/>
                    </a:lnTo>
                    <a:lnTo>
                      <a:pt x="321" y="385"/>
                    </a:lnTo>
                    <a:lnTo>
                      <a:pt x="322" y="371"/>
                    </a:lnTo>
                    <a:lnTo>
                      <a:pt x="322" y="370"/>
                    </a:lnTo>
                    <a:lnTo>
                      <a:pt x="320" y="357"/>
                    </a:lnTo>
                    <a:lnTo>
                      <a:pt x="313" y="352"/>
                    </a:lnTo>
                    <a:lnTo>
                      <a:pt x="311" y="344"/>
                    </a:lnTo>
                    <a:lnTo>
                      <a:pt x="311" y="342"/>
                    </a:lnTo>
                    <a:lnTo>
                      <a:pt x="310" y="342"/>
                    </a:lnTo>
                    <a:lnTo>
                      <a:pt x="310" y="332"/>
                    </a:lnTo>
                    <a:lnTo>
                      <a:pt x="310" y="330"/>
                    </a:lnTo>
                    <a:lnTo>
                      <a:pt x="314" y="319"/>
                    </a:lnTo>
                    <a:lnTo>
                      <a:pt x="314" y="317"/>
                    </a:lnTo>
                    <a:lnTo>
                      <a:pt x="314" y="310"/>
                    </a:lnTo>
                    <a:lnTo>
                      <a:pt x="313" y="303"/>
                    </a:lnTo>
                    <a:lnTo>
                      <a:pt x="318" y="296"/>
                    </a:lnTo>
                    <a:lnTo>
                      <a:pt x="324" y="291"/>
                    </a:lnTo>
                    <a:lnTo>
                      <a:pt x="325" y="288"/>
                    </a:lnTo>
                    <a:lnTo>
                      <a:pt x="315" y="281"/>
                    </a:lnTo>
                    <a:lnTo>
                      <a:pt x="317" y="276"/>
                    </a:lnTo>
                    <a:lnTo>
                      <a:pt x="314" y="262"/>
                    </a:lnTo>
                    <a:lnTo>
                      <a:pt x="313" y="262"/>
                    </a:lnTo>
                    <a:lnTo>
                      <a:pt x="304" y="252"/>
                    </a:lnTo>
                    <a:lnTo>
                      <a:pt x="302" y="249"/>
                    </a:lnTo>
                    <a:lnTo>
                      <a:pt x="299" y="238"/>
                    </a:lnTo>
                    <a:lnTo>
                      <a:pt x="297" y="238"/>
                    </a:lnTo>
                    <a:lnTo>
                      <a:pt x="297" y="237"/>
                    </a:lnTo>
                    <a:lnTo>
                      <a:pt x="297" y="234"/>
                    </a:lnTo>
                    <a:lnTo>
                      <a:pt x="292" y="224"/>
                    </a:lnTo>
                    <a:lnTo>
                      <a:pt x="289" y="215"/>
                    </a:lnTo>
                    <a:lnTo>
                      <a:pt x="288" y="212"/>
                    </a:lnTo>
                    <a:lnTo>
                      <a:pt x="284" y="199"/>
                    </a:lnTo>
                    <a:lnTo>
                      <a:pt x="284" y="198"/>
                    </a:lnTo>
                    <a:lnTo>
                      <a:pt x="284" y="196"/>
                    </a:lnTo>
                    <a:lnTo>
                      <a:pt x="281" y="188"/>
                    </a:lnTo>
                    <a:lnTo>
                      <a:pt x="277" y="172"/>
                    </a:lnTo>
                    <a:lnTo>
                      <a:pt x="274" y="165"/>
                    </a:lnTo>
                    <a:lnTo>
                      <a:pt x="273" y="159"/>
                    </a:lnTo>
                    <a:lnTo>
                      <a:pt x="271" y="158"/>
                    </a:lnTo>
                    <a:lnTo>
                      <a:pt x="268" y="144"/>
                    </a:lnTo>
                    <a:lnTo>
                      <a:pt x="267" y="141"/>
                    </a:lnTo>
                    <a:lnTo>
                      <a:pt x="261" y="122"/>
                    </a:lnTo>
                    <a:lnTo>
                      <a:pt x="261" y="119"/>
                    </a:lnTo>
                    <a:lnTo>
                      <a:pt x="260" y="115"/>
                    </a:lnTo>
                    <a:lnTo>
                      <a:pt x="257" y="108"/>
                    </a:lnTo>
                    <a:lnTo>
                      <a:pt x="257" y="105"/>
                    </a:lnTo>
                    <a:lnTo>
                      <a:pt x="256" y="101"/>
                    </a:lnTo>
                    <a:lnTo>
                      <a:pt x="255" y="95"/>
                    </a:lnTo>
                    <a:lnTo>
                      <a:pt x="252" y="87"/>
                    </a:lnTo>
                    <a:lnTo>
                      <a:pt x="250" y="80"/>
                    </a:lnTo>
                    <a:lnTo>
                      <a:pt x="248" y="74"/>
                    </a:lnTo>
                    <a:lnTo>
                      <a:pt x="245" y="62"/>
                    </a:lnTo>
                    <a:lnTo>
                      <a:pt x="242" y="55"/>
                    </a:lnTo>
                    <a:lnTo>
                      <a:pt x="241" y="48"/>
                    </a:lnTo>
                    <a:lnTo>
                      <a:pt x="238" y="41"/>
                    </a:lnTo>
                    <a:lnTo>
                      <a:pt x="236" y="38"/>
                    </a:lnTo>
                    <a:lnTo>
                      <a:pt x="234" y="24"/>
                    </a:lnTo>
                    <a:lnTo>
                      <a:pt x="231" y="16"/>
                    </a:lnTo>
                    <a:lnTo>
                      <a:pt x="230" y="12"/>
                    </a:lnTo>
                    <a:lnTo>
                      <a:pt x="228" y="11"/>
                    </a:lnTo>
                    <a:lnTo>
                      <a:pt x="225" y="0"/>
                    </a:lnTo>
                    <a:lnTo>
                      <a:pt x="224" y="0"/>
                    </a:lnTo>
                    <a:lnTo>
                      <a:pt x="205" y="1"/>
                    </a:lnTo>
                    <a:lnTo>
                      <a:pt x="202" y="2"/>
                    </a:lnTo>
                    <a:lnTo>
                      <a:pt x="185" y="4"/>
                    </a:lnTo>
                    <a:lnTo>
                      <a:pt x="169" y="5"/>
                    </a:lnTo>
                    <a:lnTo>
                      <a:pt x="164" y="5"/>
                    </a:lnTo>
                    <a:lnTo>
                      <a:pt x="159" y="6"/>
                    </a:lnTo>
                    <a:lnTo>
                      <a:pt x="148" y="8"/>
                    </a:lnTo>
                    <a:lnTo>
                      <a:pt x="124" y="11"/>
                    </a:lnTo>
                    <a:lnTo>
                      <a:pt x="119" y="11"/>
                    </a:lnTo>
                    <a:lnTo>
                      <a:pt x="116" y="11"/>
                    </a:lnTo>
                    <a:lnTo>
                      <a:pt x="112" y="12"/>
                    </a:lnTo>
                    <a:lnTo>
                      <a:pt x="85" y="13"/>
                    </a:lnTo>
                    <a:lnTo>
                      <a:pt x="83" y="15"/>
                    </a:lnTo>
                    <a:lnTo>
                      <a:pt x="72" y="15"/>
                    </a:lnTo>
                    <a:lnTo>
                      <a:pt x="52" y="18"/>
                    </a:lnTo>
                    <a:lnTo>
                      <a:pt x="45" y="18"/>
                    </a:lnTo>
                    <a:lnTo>
                      <a:pt x="26" y="20"/>
                    </a:lnTo>
                    <a:lnTo>
                      <a:pt x="19" y="20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8" y="33"/>
                    </a:lnTo>
                    <a:lnTo>
                      <a:pt x="11" y="34"/>
                    </a:lnTo>
                    <a:lnTo>
                      <a:pt x="11" y="40"/>
                    </a:lnTo>
                    <a:lnTo>
                      <a:pt x="9" y="58"/>
                    </a:lnTo>
                    <a:lnTo>
                      <a:pt x="9" y="67"/>
                    </a:lnTo>
                    <a:lnTo>
                      <a:pt x="9" y="77"/>
                    </a:lnTo>
                    <a:lnTo>
                      <a:pt x="9" y="81"/>
                    </a:lnTo>
                    <a:lnTo>
                      <a:pt x="9" y="83"/>
                    </a:lnTo>
                    <a:lnTo>
                      <a:pt x="9" y="91"/>
                    </a:lnTo>
                    <a:lnTo>
                      <a:pt x="9" y="97"/>
                    </a:lnTo>
                    <a:lnTo>
                      <a:pt x="9" y="110"/>
                    </a:lnTo>
                    <a:lnTo>
                      <a:pt x="9" y="113"/>
                    </a:lnTo>
                    <a:lnTo>
                      <a:pt x="9" y="122"/>
                    </a:lnTo>
                    <a:lnTo>
                      <a:pt x="9" y="126"/>
                    </a:lnTo>
                    <a:lnTo>
                      <a:pt x="9" y="131"/>
                    </a:lnTo>
                    <a:lnTo>
                      <a:pt x="9" y="149"/>
                    </a:lnTo>
                    <a:lnTo>
                      <a:pt x="9" y="159"/>
                    </a:lnTo>
                    <a:lnTo>
                      <a:pt x="9" y="160"/>
                    </a:lnTo>
                    <a:lnTo>
                      <a:pt x="9" y="183"/>
                    </a:lnTo>
                    <a:lnTo>
                      <a:pt x="9" y="187"/>
                    </a:lnTo>
                    <a:lnTo>
                      <a:pt x="9" y="196"/>
                    </a:lnTo>
                    <a:lnTo>
                      <a:pt x="9" y="209"/>
                    </a:lnTo>
                    <a:lnTo>
                      <a:pt x="9" y="217"/>
                    </a:lnTo>
                    <a:lnTo>
                      <a:pt x="9" y="219"/>
                    </a:lnTo>
                    <a:lnTo>
                      <a:pt x="9" y="242"/>
                    </a:lnTo>
                    <a:lnTo>
                      <a:pt x="9" y="246"/>
                    </a:lnTo>
                    <a:lnTo>
                      <a:pt x="9" y="249"/>
                    </a:lnTo>
                    <a:lnTo>
                      <a:pt x="9" y="274"/>
                    </a:lnTo>
                    <a:lnTo>
                      <a:pt x="9" y="278"/>
                    </a:lnTo>
                    <a:lnTo>
                      <a:pt x="9" y="287"/>
                    </a:lnTo>
                    <a:lnTo>
                      <a:pt x="9" y="307"/>
                    </a:lnTo>
                    <a:lnTo>
                      <a:pt x="9" y="310"/>
                    </a:lnTo>
                    <a:lnTo>
                      <a:pt x="9" y="317"/>
                    </a:lnTo>
                    <a:lnTo>
                      <a:pt x="9" y="324"/>
                    </a:lnTo>
                    <a:lnTo>
                      <a:pt x="9" y="325"/>
                    </a:lnTo>
                    <a:lnTo>
                      <a:pt x="9" y="330"/>
                    </a:lnTo>
                    <a:lnTo>
                      <a:pt x="9" y="337"/>
                    </a:lnTo>
                    <a:lnTo>
                      <a:pt x="8" y="363"/>
                    </a:lnTo>
                    <a:lnTo>
                      <a:pt x="9" y="366"/>
                    </a:lnTo>
                    <a:lnTo>
                      <a:pt x="9" y="367"/>
                    </a:lnTo>
                    <a:lnTo>
                      <a:pt x="12" y="384"/>
                    </a:lnTo>
                    <a:lnTo>
                      <a:pt x="13" y="406"/>
                    </a:lnTo>
                    <a:lnTo>
                      <a:pt x="13" y="407"/>
                    </a:lnTo>
                    <a:lnTo>
                      <a:pt x="15" y="413"/>
                    </a:lnTo>
                    <a:lnTo>
                      <a:pt x="16" y="418"/>
                    </a:lnTo>
                    <a:lnTo>
                      <a:pt x="18" y="432"/>
                    </a:lnTo>
                    <a:lnTo>
                      <a:pt x="20" y="448"/>
                    </a:lnTo>
                  </a:path>
                </a:pathLst>
              </a:custGeom>
              <a:solidFill>
                <a:srgbClr val="E7E6E6">
                  <a:lumMod val="75000"/>
                </a:srgbClr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150" name="Group 139"/>
              <p:cNvGrpSpPr>
                <a:grpSpLocks/>
              </p:cNvGrpSpPr>
              <p:nvPr/>
            </p:nvGrpSpPr>
            <p:grpSpPr bwMode="auto">
              <a:xfrm>
                <a:off x="6062065" y="4435300"/>
                <a:ext cx="1235075" cy="987425"/>
                <a:chOff x="5181600" y="4435475"/>
                <a:chExt cx="1235075" cy="987425"/>
              </a:xfrm>
              <a:solidFill>
                <a:srgbClr val="AFABAB"/>
              </a:solidFill>
            </p:grpSpPr>
            <p:sp>
              <p:nvSpPr>
                <p:cNvPr id="151" name="Freeform 262"/>
                <p:cNvSpPr>
                  <a:spLocks/>
                </p:cNvSpPr>
                <p:nvPr/>
              </p:nvSpPr>
              <p:spPr bwMode="auto">
                <a:xfrm>
                  <a:off x="5181600" y="4435475"/>
                  <a:ext cx="1235075" cy="903288"/>
                </a:xfrm>
                <a:custGeom>
                  <a:avLst/>
                  <a:gdLst>
                    <a:gd name="T0" fmla="*/ 2147483647 w 783"/>
                    <a:gd name="T1" fmla="*/ 2147483647 h 614"/>
                    <a:gd name="T2" fmla="*/ 2147483647 w 783"/>
                    <a:gd name="T3" fmla="*/ 2147483647 h 614"/>
                    <a:gd name="T4" fmla="*/ 2147483647 w 783"/>
                    <a:gd name="T5" fmla="*/ 2147483647 h 614"/>
                    <a:gd name="T6" fmla="*/ 2147483647 w 783"/>
                    <a:gd name="T7" fmla="*/ 2147483647 h 614"/>
                    <a:gd name="T8" fmla="*/ 2147483647 w 783"/>
                    <a:gd name="T9" fmla="*/ 2147483647 h 614"/>
                    <a:gd name="T10" fmla="*/ 2147483647 w 783"/>
                    <a:gd name="T11" fmla="*/ 2147483647 h 614"/>
                    <a:gd name="T12" fmla="*/ 2147483647 w 783"/>
                    <a:gd name="T13" fmla="*/ 2147483647 h 614"/>
                    <a:gd name="T14" fmla="*/ 2147483647 w 783"/>
                    <a:gd name="T15" fmla="*/ 2147483647 h 614"/>
                    <a:gd name="T16" fmla="*/ 2147483647 w 783"/>
                    <a:gd name="T17" fmla="*/ 2147483647 h 614"/>
                    <a:gd name="T18" fmla="*/ 2147483647 w 783"/>
                    <a:gd name="T19" fmla="*/ 2147483647 h 614"/>
                    <a:gd name="T20" fmla="*/ 2147483647 w 783"/>
                    <a:gd name="T21" fmla="*/ 2147483647 h 614"/>
                    <a:gd name="T22" fmla="*/ 2147483647 w 783"/>
                    <a:gd name="T23" fmla="*/ 2147483647 h 614"/>
                    <a:gd name="T24" fmla="*/ 2147483647 w 783"/>
                    <a:gd name="T25" fmla="*/ 2147483647 h 614"/>
                    <a:gd name="T26" fmla="*/ 2147483647 w 783"/>
                    <a:gd name="T27" fmla="*/ 2147483647 h 614"/>
                    <a:gd name="T28" fmla="*/ 2147483647 w 783"/>
                    <a:gd name="T29" fmla="*/ 2147483647 h 614"/>
                    <a:gd name="T30" fmla="*/ 2147483647 w 783"/>
                    <a:gd name="T31" fmla="*/ 2147483647 h 614"/>
                    <a:gd name="T32" fmla="*/ 2147483647 w 783"/>
                    <a:gd name="T33" fmla="*/ 2147483647 h 614"/>
                    <a:gd name="T34" fmla="*/ 2147483647 w 783"/>
                    <a:gd name="T35" fmla="*/ 2147483647 h 614"/>
                    <a:gd name="T36" fmla="*/ 2147483647 w 783"/>
                    <a:gd name="T37" fmla="*/ 2147483647 h 614"/>
                    <a:gd name="T38" fmla="*/ 2147483647 w 783"/>
                    <a:gd name="T39" fmla="*/ 2147483647 h 614"/>
                    <a:gd name="T40" fmla="*/ 2147483647 w 783"/>
                    <a:gd name="T41" fmla="*/ 2147483647 h 614"/>
                    <a:gd name="T42" fmla="*/ 2147483647 w 783"/>
                    <a:gd name="T43" fmla="*/ 2147483647 h 614"/>
                    <a:gd name="T44" fmla="*/ 2147483647 w 783"/>
                    <a:gd name="T45" fmla="*/ 2147483647 h 614"/>
                    <a:gd name="T46" fmla="*/ 2147483647 w 783"/>
                    <a:gd name="T47" fmla="*/ 2147483647 h 614"/>
                    <a:gd name="T48" fmla="*/ 2147483647 w 783"/>
                    <a:gd name="T49" fmla="*/ 2147483647 h 614"/>
                    <a:gd name="T50" fmla="*/ 2147483647 w 783"/>
                    <a:gd name="T51" fmla="*/ 2147483647 h 614"/>
                    <a:gd name="T52" fmla="*/ 2147483647 w 783"/>
                    <a:gd name="T53" fmla="*/ 2147483647 h 614"/>
                    <a:gd name="T54" fmla="*/ 2147483647 w 783"/>
                    <a:gd name="T55" fmla="*/ 2147483647 h 614"/>
                    <a:gd name="T56" fmla="*/ 2147483647 w 783"/>
                    <a:gd name="T57" fmla="*/ 2147483647 h 614"/>
                    <a:gd name="T58" fmla="*/ 2147483647 w 783"/>
                    <a:gd name="T59" fmla="*/ 2147483647 h 614"/>
                    <a:gd name="T60" fmla="*/ 2147483647 w 783"/>
                    <a:gd name="T61" fmla="*/ 2147483647 h 614"/>
                    <a:gd name="T62" fmla="*/ 2147483647 w 783"/>
                    <a:gd name="T63" fmla="*/ 2147483647 h 614"/>
                    <a:gd name="T64" fmla="*/ 2147483647 w 783"/>
                    <a:gd name="T65" fmla="*/ 2147483647 h 614"/>
                    <a:gd name="T66" fmla="*/ 2147483647 w 783"/>
                    <a:gd name="T67" fmla="*/ 2147483647 h 614"/>
                    <a:gd name="T68" fmla="*/ 2147483647 w 783"/>
                    <a:gd name="T69" fmla="*/ 2147483647 h 614"/>
                    <a:gd name="T70" fmla="*/ 2147483647 w 783"/>
                    <a:gd name="T71" fmla="*/ 2147483647 h 614"/>
                    <a:gd name="T72" fmla="*/ 2147483647 w 783"/>
                    <a:gd name="T73" fmla="*/ 2147483647 h 614"/>
                    <a:gd name="T74" fmla="*/ 2147483647 w 783"/>
                    <a:gd name="T75" fmla="*/ 2147483647 h 614"/>
                    <a:gd name="T76" fmla="*/ 2147483647 w 783"/>
                    <a:gd name="T77" fmla="*/ 2147483647 h 614"/>
                    <a:gd name="T78" fmla="*/ 2147483647 w 783"/>
                    <a:gd name="T79" fmla="*/ 2147483647 h 614"/>
                    <a:gd name="T80" fmla="*/ 2147483647 w 783"/>
                    <a:gd name="T81" fmla="*/ 2147483647 h 614"/>
                    <a:gd name="T82" fmla="*/ 2147483647 w 783"/>
                    <a:gd name="T83" fmla="*/ 2147483647 h 614"/>
                    <a:gd name="T84" fmla="*/ 2147483647 w 783"/>
                    <a:gd name="T85" fmla="*/ 2147483647 h 614"/>
                    <a:gd name="T86" fmla="*/ 2147483647 w 783"/>
                    <a:gd name="T87" fmla="*/ 2147483647 h 614"/>
                    <a:gd name="T88" fmla="*/ 2147483647 w 783"/>
                    <a:gd name="T89" fmla="*/ 2147483647 h 614"/>
                    <a:gd name="T90" fmla="*/ 2147483647 w 783"/>
                    <a:gd name="T91" fmla="*/ 2147483647 h 614"/>
                    <a:gd name="T92" fmla="*/ 2147483647 w 783"/>
                    <a:gd name="T93" fmla="*/ 2147483647 h 614"/>
                    <a:gd name="T94" fmla="*/ 2147483647 w 783"/>
                    <a:gd name="T95" fmla="*/ 2147483647 h 614"/>
                    <a:gd name="T96" fmla="*/ 2147483647 w 783"/>
                    <a:gd name="T97" fmla="*/ 2147483647 h 614"/>
                    <a:gd name="T98" fmla="*/ 2147483647 w 783"/>
                    <a:gd name="T99" fmla="*/ 2147483647 h 614"/>
                    <a:gd name="T100" fmla="*/ 2147483647 w 783"/>
                    <a:gd name="T101" fmla="*/ 2147483647 h 614"/>
                    <a:gd name="T102" fmla="*/ 2147483647 w 783"/>
                    <a:gd name="T103" fmla="*/ 2147483647 h 614"/>
                    <a:gd name="T104" fmla="*/ 0 w 783"/>
                    <a:gd name="T105" fmla="*/ 2147483647 h 614"/>
                    <a:gd name="T106" fmla="*/ 2147483647 w 783"/>
                    <a:gd name="T107" fmla="*/ 2147483647 h 614"/>
                    <a:gd name="T108" fmla="*/ 2147483647 w 783"/>
                    <a:gd name="T109" fmla="*/ 2147483647 h 614"/>
                    <a:gd name="T110" fmla="*/ 2147483647 w 783"/>
                    <a:gd name="T111" fmla="*/ 2147483647 h 614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783"/>
                    <a:gd name="T169" fmla="*/ 0 h 614"/>
                    <a:gd name="T170" fmla="*/ 783 w 783"/>
                    <a:gd name="T171" fmla="*/ 614 h 614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783" h="614">
                      <a:moveTo>
                        <a:pt x="156" y="110"/>
                      </a:moveTo>
                      <a:lnTo>
                        <a:pt x="193" y="127"/>
                      </a:lnTo>
                      <a:lnTo>
                        <a:pt x="205" y="138"/>
                      </a:lnTo>
                      <a:lnTo>
                        <a:pt x="218" y="142"/>
                      </a:lnTo>
                      <a:lnTo>
                        <a:pt x="220" y="166"/>
                      </a:lnTo>
                      <a:lnTo>
                        <a:pt x="218" y="147"/>
                      </a:lnTo>
                      <a:lnTo>
                        <a:pt x="222" y="167"/>
                      </a:lnTo>
                      <a:lnTo>
                        <a:pt x="236" y="166"/>
                      </a:lnTo>
                      <a:lnTo>
                        <a:pt x="245" y="170"/>
                      </a:lnTo>
                      <a:lnTo>
                        <a:pt x="244" y="160"/>
                      </a:lnTo>
                      <a:lnTo>
                        <a:pt x="256" y="160"/>
                      </a:lnTo>
                      <a:lnTo>
                        <a:pt x="265" y="152"/>
                      </a:lnTo>
                      <a:lnTo>
                        <a:pt x="263" y="156"/>
                      </a:lnTo>
                      <a:lnTo>
                        <a:pt x="300" y="133"/>
                      </a:lnTo>
                      <a:lnTo>
                        <a:pt x="311" y="133"/>
                      </a:lnTo>
                      <a:lnTo>
                        <a:pt x="312" y="124"/>
                      </a:lnTo>
                      <a:lnTo>
                        <a:pt x="311" y="122"/>
                      </a:lnTo>
                      <a:lnTo>
                        <a:pt x="320" y="110"/>
                      </a:lnTo>
                      <a:lnTo>
                        <a:pt x="336" y="108"/>
                      </a:lnTo>
                      <a:lnTo>
                        <a:pt x="343" y="108"/>
                      </a:lnTo>
                      <a:lnTo>
                        <a:pt x="344" y="108"/>
                      </a:lnTo>
                      <a:lnTo>
                        <a:pt x="380" y="126"/>
                      </a:lnTo>
                      <a:lnTo>
                        <a:pt x="386" y="137"/>
                      </a:lnTo>
                      <a:lnTo>
                        <a:pt x="402" y="145"/>
                      </a:lnTo>
                      <a:lnTo>
                        <a:pt x="409" y="163"/>
                      </a:lnTo>
                      <a:lnTo>
                        <a:pt x="422" y="167"/>
                      </a:lnTo>
                      <a:lnTo>
                        <a:pt x="433" y="183"/>
                      </a:lnTo>
                      <a:lnTo>
                        <a:pt x="441" y="185"/>
                      </a:lnTo>
                      <a:lnTo>
                        <a:pt x="443" y="199"/>
                      </a:lnTo>
                      <a:lnTo>
                        <a:pt x="448" y="199"/>
                      </a:lnTo>
                      <a:lnTo>
                        <a:pt x="450" y="194"/>
                      </a:lnTo>
                      <a:lnTo>
                        <a:pt x="462" y="192"/>
                      </a:lnTo>
                      <a:lnTo>
                        <a:pt x="469" y="195"/>
                      </a:lnTo>
                      <a:lnTo>
                        <a:pt x="475" y="209"/>
                      </a:lnTo>
                      <a:lnTo>
                        <a:pt x="483" y="217"/>
                      </a:lnTo>
                      <a:lnTo>
                        <a:pt x="479" y="230"/>
                      </a:lnTo>
                      <a:lnTo>
                        <a:pt x="484" y="234"/>
                      </a:lnTo>
                      <a:lnTo>
                        <a:pt x="483" y="237"/>
                      </a:lnTo>
                      <a:lnTo>
                        <a:pt x="487" y="239"/>
                      </a:lnTo>
                      <a:lnTo>
                        <a:pt x="488" y="241"/>
                      </a:lnTo>
                      <a:lnTo>
                        <a:pt x="491" y="267"/>
                      </a:lnTo>
                      <a:lnTo>
                        <a:pt x="487" y="288"/>
                      </a:lnTo>
                      <a:lnTo>
                        <a:pt x="483" y="298"/>
                      </a:lnTo>
                      <a:lnTo>
                        <a:pt x="487" y="302"/>
                      </a:lnTo>
                      <a:lnTo>
                        <a:pt x="483" y="306"/>
                      </a:lnTo>
                      <a:lnTo>
                        <a:pt x="484" y="330"/>
                      </a:lnTo>
                      <a:lnTo>
                        <a:pt x="495" y="342"/>
                      </a:lnTo>
                      <a:lnTo>
                        <a:pt x="498" y="353"/>
                      </a:lnTo>
                      <a:lnTo>
                        <a:pt x="501" y="355"/>
                      </a:lnTo>
                      <a:lnTo>
                        <a:pt x="508" y="341"/>
                      </a:lnTo>
                      <a:lnTo>
                        <a:pt x="508" y="327"/>
                      </a:lnTo>
                      <a:lnTo>
                        <a:pt x="505" y="323"/>
                      </a:lnTo>
                      <a:lnTo>
                        <a:pt x="495" y="320"/>
                      </a:lnTo>
                      <a:lnTo>
                        <a:pt x="502" y="317"/>
                      </a:lnTo>
                      <a:lnTo>
                        <a:pt x="519" y="330"/>
                      </a:lnTo>
                      <a:lnTo>
                        <a:pt x="519" y="324"/>
                      </a:lnTo>
                      <a:lnTo>
                        <a:pt x="526" y="323"/>
                      </a:lnTo>
                      <a:lnTo>
                        <a:pt x="516" y="350"/>
                      </a:lnTo>
                      <a:lnTo>
                        <a:pt x="511" y="357"/>
                      </a:lnTo>
                      <a:lnTo>
                        <a:pt x="511" y="360"/>
                      </a:lnTo>
                      <a:lnTo>
                        <a:pt x="500" y="364"/>
                      </a:lnTo>
                      <a:lnTo>
                        <a:pt x="512" y="378"/>
                      </a:lnTo>
                      <a:lnTo>
                        <a:pt x="525" y="392"/>
                      </a:lnTo>
                      <a:lnTo>
                        <a:pt x="545" y="422"/>
                      </a:lnTo>
                      <a:lnTo>
                        <a:pt x="551" y="428"/>
                      </a:lnTo>
                      <a:lnTo>
                        <a:pt x="551" y="429"/>
                      </a:lnTo>
                      <a:lnTo>
                        <a:pt x="556" y="438"/>
                      </a:lnTo>
                      <a:lnTo>
                        <a:pt x="570" y="467"/>
                      </a:lnTo>
                      <a:lnTo>
                        <a:pt x="577" y="474"/>
                      </a:lnTo>
                      <a:lnTo>
                        <a:pt x="588" y="470"/>
                      </a:lnTo>
                      <a:lnTo>
                        <a:pt x="588" y="465"/>
                      </a:lnTo>
                      <a:lnTo>
                        <a:pt x="605" y="481"/>
                      </a:lnTo>
                      <a:lnTo>
                        <a:pt x="613" y="502"/>
                      </a:lnTo>
                      <a:lnTo>
                        <a:pt x="630" y="529"/>
                      </a:lnTo>
                      <a:lnTo>
                        <a:pt x="630" y="525"/>
                      </a:lnTo>
                      <a:lnTo>
                        <a:pt x="634" y="522"/>
                      </a:lnTo>
                      <a:lnTo>
                        <a:pt x="651" y="531"/>
                      </a:lnTo>
                      <a:lnTo>
                        <a:pt x="658" y="532"/>
                      </a:lnTo>
                      <a:lnTo>
                        <a:pt x="676" y="546"/>
                      </a:lnTo>
                      <a:lnTo>
                        <a:pt x="693" y="574"/>
                      </a:lnTo>
                      <a:lnTo>
                        <a:pt x="690" y="576"/>
                      </a:lnTo>
                      <a:lnTo>
                        <a:pt x="690" y="588"/>
                      </a:lnTo>
                      <a:lnTo>
                        <a:pt x="700" y="597"/>
                      </a:lnTo>
                      <a:lnTo>
                        <a:pt x="708" y="594"/>
                      </a:lnTo>
                      <a:lnTo>
                        <a:pt x="722" y="588"/>
                      </a:lnTo>
                      <a:lnTo>
                        <a:pt x="727" y="588"/>
                      </a:lnTo>
                      <a:lnTo>
                        <a:pt x="727" y="589"/>
                      </a:lnTo>
                      <a:lnTo>
                        <a:pt x="737" y="588"/>
                      </a:lnTo>
                      <a:lnTo>
                        <a:pt x="734" y="600"/>
                      </a:lnTo>
                      <a:lnTo>
                        <a:pt x="737" y="603"/>
                      </a:lnTo>
                      <a:lnTo>
                        <a:pt x="744" y="599"/>
                      </a:lnTo>
                      <a:lnTo>
                        <a:pt x="741" y="588"/>
                      </a:lnTo>
                      <a:lnTo>
                        <a:pt x="743" y="581"/>
                      </a:lnTo>
                      <a:lnTo>
                        <a:pt x="745" y="582"/>
                      </a:lnTo>
                      <a:lnTo>
                        <a:pt x="756" y="578"/>
                      </a:lnTo>
                      <a:lnTo>
                        <a:pt x="758" y="596"/>
                      </a:lnTo>
                      <a:lnTo>
                        <a:pt x="752" y="600"/>
                      </a:lnTo>
                      <a:lnTo>
                        <a:pt x="755" y="601"/>
                      </a:lnTo>
                      <a:lnTo>
                        <a:pt x="745" y="613"/>
                      </a:lnTo>
                      <a:lnTo>
                        <a:pt x="754" y="606"/>
                      </a:lnTo>
                      <a:lnTo>
                        <a:pt x="769" y="583"/>
                      </a:lnTo>
                      <a:lnTo>
                        <a:pt x="777" y="558"/>
                      </a:lnTo>
                      <a:lnTo>
                        <a:pt x="782" y="542"/>
                      </a:lnTo>
                      <a:lnTo>
                        <a:pt x="782" y="539"/>
                      </a:lnTo>
                      <a:lnTo>
                        <a:pt x="776" y="558"/>
                      </a:lnTo>
                      <a:lnTo>
                        <a:pt x="766" y="565"/>
                      </a:lnTo>
                      <a:lnTo>
                        <a:pt x="770" y="557"/>
                      </a:lnTo>
                      <a:lnTo>
                        <a:pt x="765" y="545"/>
                      </a:lnTo>
                      <a:lnTo>
                        <a:pt x="770" y="522"/>
                      </a:lnTo>
                      <a:lnTo>
                        <a:pt x="777" y="518"/>
                      </a:lnTo>
                      <a:lnTo>
                        <a:pt x="780" y="522"/>
                      </a:lnTo>
                      <a:lnTo>
                        <a:pt x="777" y="490"/>
                      </a:lnTo>
                      <a:lnTo>
                        <a:pt x="777" y="488"/>
                      </a:lnTo>
                      <a:lnTo>
                        <a:pt x="775" y="452"/>
                      </a:lnTo>
                      <a:lnTo>
                        <a:pt x="770" y="402"/>
                      </a:lnTo>
                      <a:lnTo>
                        <a:pt x="762" y="384"/>
                      </a:lnTo>
                      <a:lnTo>
                        <a:pt x="745" y="355"/>
                      </a:lnTo>
                      <a:lnTo>
                        <a:pt x="729" y="325"/>
                      </a:lnTo>
                      <a:lnTo>
                        <a:pt x="729" y="324"/>
                      </a:lnTo>
                      <a:lnTo>
                        <a:pt x="711" y="295"/>
                      </a:lnTo>
                      <a:lnTo>
                        <a:pt x="694" y="269"/>
                      </a:lnTo>
                      <a:lnTo>
                        <a:pt x="687" y="245"/>
                      </a:lnTo>
                      <a:lnTo>
                        <a:pt x="690" y="227"/>
                      </a:lnTo>
                      <a:lnTo>
                        <a:pt x="666" y="199"/>
                      </a:lnTo>
                      <a:lnTo>
                        <a:pt x="637" y="163"/>
                      </a:lnTo>
                      <a:lnTo>
                        <a:pt x="622" y="140"/>
                      </a:lnTo>
                      <a:lnTo>
                        <a:pt x="622" y="137"/>
                      </a:lnTo>
                      <a:lnTo>
                        <a:pt x="606" y="113"/>
                      </a:lnTo>
                      <a:lnTo>
                        <a:pt x="605" y="113"/>
                      </a:lnTo>
                      <a:lnTo>
                        <a:pt x="602" y="105"/>
                      </a:lnTo>
                      <a:lnTo>
                        <a:pt x="595" y="88"/>
                      </a:lnTo>
                      <a:lnTo>
                        <a:pt x="581" y="54"/>
                      </a:lnTo>
                      <a:lnTo>
                        <a:pt x="573" y="27"/>
                      </a:lnTo>
                      <a:lnTo>
                        <a:pt x="570" y="27"/>
                      </a:lnTo>
                      <a:lnTo>
                        <a:pt x="570" y="26"/>
                      </a:lnTo>
                      <a:lnTo>
                        <a:pt x="566" y="5"/>
                      </a:lnTo>
                      <a:lnTo>
                        <a:pt x="540" y="5"/>
                      </a:lnTo>
                      <a:lnTo>
                        <a:pt x="526" y="2"/>
                      </a:lnTo>
                      <a:lnTo>
                        <a:pt x="523" y="0"/>
                      </a:lnTo>
                      <a:lnTo>
                        <a:pt x="512" y="9"/>
                      </a:lnTo>
                      <a:lnTo>
                        <a:pt x="519" y="36"/>
                      </a:lnTo>
                      <a:lnTo>
                        <a:pt x="518" y="51"/>
                      </a:lnTo>
                      <a:lnTo>
                        <a:pt x="505" y="52"/>
                      </a:lnTo>
                      <a:lnTo>
                        <a:pt x="500" y="38"/>
                      </a:lnTo>
                      <a:lnTo>
                        <a:pt x="500" y="31"/>
                      </a:lnTo>
                      <a:lnTo>
                        <a:pt x="495" y="31"/>
                      </a:lnTo>
                      <a:lnTo>
                        <a:pt x="484" y="33"/>
                      </a:lnTo>
                      <a:lnTo>
                        <a:pt x="480" y="33"/>
                      </a:lnTo>
                      <a:lnTo>
                        <a:pt x="476" y="33"/>
                      </a:lnTo>
                      <a:lnTo>
                        <a:pt x="473" y="33"/>
                      </a:lnTo>
                      <a:lnTo>
                        <a:pt x="465" y="34"/>
                      </a:lnTo>
                      <a:lnTo>
                        <a:pt x="456" y="36"/>
                      </a:lnTo>
                      <a:lnTo>
                        <a:pt x="455" y="36"/>
                      </a:lnTo>
                      <a:lnTo>
                        <a:pt x="450" y="36"/>
                      </a:lnTo>
                      <a:lnTo>
                        <a:pt x="437" y="36"/>
                      </a:lnTo>
                      <a:lnTo>
                        <a:pt x="413" y="37"/>
                      </a:lnTo>
                      <a:lnTo>
                        <a:pt x="408" y="38"/>
                      </a:lnTo>
                      <a:lnTo>
                        <a:pt x="404" y="38"/>
                      </a:lnTo>
                      <a:lnTo>
                        <a:pt x="397" y="40"/>
                      </a:lnTo>
                      <a:lnTo>
                        <a:pt x="394" y="40"/>
                      </a:lnTo>
                      <a:lnTo>
                        <a:pt x="393" y="40"/>
                      </a:lnTo>
                      <a:lnTo>
                        <a:pt x="390" y="40"/>
                      </a:lnTo>
                      <a:lnTo>
                        <a:pt x="380" y="40"/>
                      </a:lnTo>
                      <a:lnTo>
                        <a:pt x="370" y="41"/>
                      </a:lnTo>
                      <a:lnTo>
                        <a:pt x="366" y="42"/>
                      </a:lnTo>
                      <a:lnTo>
                        <a:pt x="363" y="42"/>
                      </a:lnTo>
                      <a:lnTo>
                        <a:pt x="358" y="42"/>
                      </a:lnTo>
                      <a:lnTo>
                        <a:pt x="345" y="42"/>
                      </a:lnTo>
                      <a:lnTo>
                        <a:pt x="340" y="44"/>
                      </a:lnTo>
                      <a:lnTo>
                        <a:pt x="333" y="45"/>
                      </a:lnTo>
                      <a:lnTo>
                        <a:pt x="329" y="45"/>
                      </a:lnTo>
                      <a:lnTo>
                        <a:pt x="326" y="45"/>
                      </a:lnTo>
                      <a:lnTo>
                        <a:pt x="316" y="45"/>
                      </a:lnTo>
                      <a:lnTo>
                        <a:pt x="311" y="47"/>
                      </a:lnTo>
                      <a:lnTo>
                        <a:pt x="308" y="47"/>
                      </a:lnTo>
                      <a:lnTo>
                        <a:pt x="305" y="47"/>
                      </a:lnTo>
                      <a:lnTo>
                        <a:pt x="300" y="47"/>
                      </a:lnTo>
                      <a:lnTo>
                        <a:pt x="290" y="48"/>
                      </a:lnTo>
                      <a:lnTo>
                        <a:pt x="275" y="49"/>
                      </a:lnTo>
                      <a:lnTo>
                        <a:pt x="254" y="51"/>
                      </a:lnTo>
                      <a:lnTo>
                        <a:pt x="254" y="49"/>
                      </a:lnTo>
                      <a:lnTo>
                        <a:pt x="238" y="23"/>
                      </a:lnTo>
                      <a:lnTo>
                        <a:pt x="237" y="20"/>
                      </a:lnTo>
                      <a:lnTo>
                        <a:pt x="223" y="23"/>
                      </a:lnTo>
                      <a:lnTo>
                        <a:pt x="215" y="23"/>
                      </a:lnTo>
                      <a:lnTo>
                        <a:pt x="194" y="27"/>
                      </a:lnTo>
                      <a:lnTo>
                        <a:pt x="193" y="27"/>
                      </a:lnTo>
                      <a:lnTo>
                        <a:pt x="168" y="30"/>
                      </a:lnTo>
                      <a:lnTo>
                        <a:pt x="151" y="33"/>
                      </a:lnTo>
                      <a:lnTo>
                        <a:pt x="144" y="33"/>
                      </a:lnTo>
                      <a:lnTo>
                        <a:pt x="134" y="34"/>
                      </a:lnTo>
                      <a:lnTo>
                        <a:pt x="131" y="36"/>
                      </a:lnTo>
                      <a:lnTo>
                        <a:pt x="129" y="36"/>
                      </a:lnTo>
                      <a:lnTo>
                        <a:pt x="123" y="36"/>
                      </a:lnTo>
                      <a:lnTo>
                        <a:pt x="112" y="37"/>
                      </a:lnTo>
                      <a:lnTo>
                        <a:pt x="111" y="37"/>
                      </a:lnTo>
                      <a:lnTo>
                        <a:pt x="98" y="38"/>
                      </a:lnTo>
                      <a:lnTo>
                        <a:pt x="95" y="38"/>
                      </a:lnTo>
                      <a:lnTo>
                        <a:pt x="84" y="40"/>
                      </a:lnTo>
                      <a:lnTo>
                        <a:pt x="81" y="40"/>
                      </a:lnTo>
                      <a:lnTo>
                        <a:pt x="80" y="40"/>
                      </a:lnTo>
                      <a:lnTo>
                        <a:pt x="75" y="41"/>
                      </a:lnTo>
                      <a:lnTo>
                        <a:pt x="55" y="42"/>
                      </a:lnTo>
                      <a:lnTo>
                        <a:pt x="43" y="44"/>
                      </a:lnTo>
                      <a:lnTo>
                        <a:pt x="40" y="45"/>
                      </a:lnTo>
                      <a:lnTo>
                        <a:pt x="34" y="45"/>
                      </a:lnTo>
                      <a:lnTo>
                        <a:pt x="31" y="45"/>
                      </a:lnTo>
                      <a:lnTo>
                        <a:pt x="1" y="49"/>
                      </a:lnTo>
                      <a:lnTo>
                        <a:pt x="0" y="66"/>
                      </a:lnTo>
                      <a:lnTo>
                        <a:pt x="23" y="87"/>
                      </a:lnTo>
                      <a:lnTo>
                        <a:pt x="22" y="101"/>
                      </a:lnTo>
                      <a:lnTo>
                        <a:pt x="27" y="106"/>
                      </a:lnTo>
                      <a:lnTo>
                        <a:pt x="12" y="126"/>
                      </a:lnTo>
                      <a:lnTo>
                        <a:pt x="29" y="122"/>
                      </a:lnTo>
                      <a:lnTo>
                        <a:pt x="76" y="109"/>
                      </a:lnTo>
                      <a:lnTo>
                        <a:pt x="81" y="106"/>
                      </a:lnTo>
                      <a:lnTo>
                        <a:pt x="108" y="105"/>
                      </a:lnTo>
                      <a:lnTo>
                        <a:pt x="118" y="104"/>
                      </a:lnTo>
                      <a:lnTo>
                        <a:pt x="119" y="104"/>
                      </a:lnTo>
                      <a:lnTo>
                        <a:pt x="120" y="104"/>
                      </a:lnTo>
                      <a:lnTo>
                        <a:pt x="156" y="110"/>
                      </a:lnTo>
                    </a:path>
                  </a:pathLst>
                </a:custGeom>
                <a:solidFill>
                  <a:srgbClr val="67BD62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2" name="Freeform 263"/>
                <p:cNvSpPr>
                  <a:spLocks/>
                </p:cNvSpPr>
                <p:nvPr/>
              </p:nvSpPr>
              <p:spPr bwMode="auto">
                <a:xfrm>
                  <a:off x="6188075" y="5373688"/>
                  <a:ext cx="79375" cy="49212"/>
                </a:xfrm>
                <a:custGeom>
                  <a:avLst/>
                  <a:gdLst>
                    <a:gd name="T0" fmla="*/ 0 w 49"/>
                    <a:gd name="T1" fmla="*/ 2147483647 h 34"/>
                    <a:gd name="T2" fmla="*/ 2147483647 w 49"/>
                    <a:gd name="T3" fmla="*/ 2147483647 h 34"/>
                    <a:gd name="T4" fmla="*/ 2147483647 w 49"/>
                    <a:gd name="T5" fmla="*/ 2147483647 h 34"/>
                    <a:gd name="T6" fmla="*/ 2147483647 w 49"/>
                    <a:gd name="T7" fmla="*/ 2147483647 h 34"/>
                    <a:gd name="T8" fmla="*/ 2147483647 w 49"/>
                    <a:gd name="T9" fmla="*/ 2147483647 h 34"/>
                    <a:gd name="T10" fmla="*/ 2147483647 w 49"/>
                    <a:gd name="T11" fmla="*/ 2147483647 h 34"/>
                    <a:gd name="T12" fmla="*/ 2147483647 w 49"/>
                    <a:gd name="T13" fmla="*/ 0 h 34"/>
                    <a:gd name="T14" fmla="*/ 2147483647 w 49"/>
                    <a:gd name="T15" fmla="*/ 2147483647 h 34"/>
                    <a:gd name="T16" fmla="*/ 2147483647 w 49"/>
                    <a:gd name="T17" fmla="*/ 2147483647 h 34"/>
                    <a:gd name="T18" fmla="*/ 2147483647 w 49"/>
                    <a:gd name="T19" fmla="*/ 2147483647 h 34"/>
                    <a:gd name="T20" fmla="*/ 2147483647 w 49"/>
                    <a:gd name="T21" fmla="*/ 2147483647 h 34"/>
                    <a:gd name="T22" fmla="*/ 2147483647 w 49"/>
                    <a:gd name="T23" fmla="*/ 2147483647 h 34"/>
                    <a:gd name="T24" fmla="*/ 0 w 49"/>
                    <a:gd name="T25" fmla="*/ 2147483647 h 3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9"/>
                    <a:gd name="T40" fmla="*/ 0 h 34"/>
                    <a:gd name="T41" fmla="*/ 49 w 49"/>
                    <a:gd name="T42" fmla="*/ 34 h 3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9" h="34">
                      <a:moveTo>
                        <a:pt x="0" y="33"/>
                      </a:moveTo>
                      <a:lnTo>
                        <a:pt x="26" y="20"/>
                      </a:lnTo>
                      <a:lnTo>
                        <a:pt x="27" y="14"/>
                      </a:lnTo>
                      <a:lnTo>
                        <a:pt x="38" y="17"/>
                      </a:lnTo>
                      <a:lnTo>
                        <a:pt x="48" y="12"/>
                      </a:lnTo>
                      <a:lnTo>
                        <a:pt x="38" y="4"/>
                      </a:lnTo>
                      <a:lnTo>
                        <a:pt x="26" y="0"/>
                      </a:lnTo>
                      <a:lnTo>
                        <a:pt x="26" y="7"/>
                      </a:lnTo>
                      <a:lnTo>
                        <a:pt x="24" y="11"/>
                      </a:lnTo>
                      <a:lnTo>
                        <a:pt x="17" y="8"/>
                      </a:lnTo>
                      <a:lnTo>
                        <a:pt x="4" y="18"/>
                      </a:lnTo>
                      <a:lnTo>
                        <a:pt x="5" y="28"/>
                      </a:lnTo>
                      <a:lnTo>
                        <a:pt x="0" y="33"/>
                      </a:lnTo>
                    </a:path>
                  </a:pathLst>
                </a:custGeom>
                <a:grpFill/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3" name="Freeform 264"/>
                <p:cNvSpPr>
                  <a:spLocks/>
                </p:cNvSpPr>
                <p:nvPr/>
              </p:nvSpPr>
              <p:spPr bwMode="auto">
                <a:xfrm>
                  <a:off x="6292850" y="5360988"/>
                  <a:ext cx="36513" cy="33337"/>
                </a:xfrm>
                <a:custGeom>
                  <a:avLst/>
                  <a:gdLst>
                    <a:gd name="T0" fmla="*/ 0 w 23"/>
                    <a:gd name="T1" fmla="*/ 2147483647 h 23"/>
                    <a:gd name="T2" fmla="*/ 2147483647 w 23"/>
                    <a:gd name="T3" fmla="*/ 2147483647 h 23"/>
                    <a:gd name="T4" fmla="*/ 2147483647 w 23"/>
                    <a:gd name="T5" fmla="*/ 0 h 23"/>
                    <a:gd name="T6" fmla="*/ 2147483647 w 23"/>
                    <a:gd name="T7" fmla="*/ 2147483647 h 23"/>
                    <a:gd name="T8" fmla="*/ 0 w 23"/>
                    <a:gd name="T9" fmla="*/ 2147483647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"/>
                    <a:gd name="T16" fmla="*/ 0 h 23"/>
                    <a:gd name="T17" fmla="*/ 23 w 23"/>
                    <a:gd name="T18" fmla="*/ 23 h 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" h="23">
                      <a:moveTo>
                        <a:pt x="0" y="20"/>
                      </a:moveTo>
                      <a:lnTo>
                        <a:pt x="1" y="22"/>
                      </a:lnTo>
                      <a:lnTo>
                        <a:pt x="22" y="0"/>
                      </a:lnTo>
                      <a:lnTo>
                        <a:pt x="12" y="10"/>
                      </a:lnTo>
                      <a:lnTo>
                        <a:pt x="0" y="20"/>
                      </a:lnTo>
                    </a:path>
                  </a:pathLst>
                </a:custGeom>
                <a:grpFill/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4" name="Freeform 265"/>
                <p:cNvSpPr>
                  <a:spLocks/>
                </p:cNvSpPr>
                <p:nvPr/>
              </p:nvSpPr>
              <p:spPr bwMode="auto">
                <a:xfrm>
                  <a:off x="6330950" y="5349875"/>
                  <a:ext cx="36513" cy="34925"/>
                </a:xfrm>
                <a:custGeom>
                  <a:avLst/>
                  <a:gdLst>
                    <a:gd name="T0" fmla="*/ 0 w 23"/>
                    <a:gd name="T1" fmla="*/ 2147483647 h 23"/>
                    <a:gd name="T2" fmla="*/ 2147483647 w 23"/>
                    <a:gd name="T3" fmla="*/ 0 h 23"/>
                    <a:gd name="T4" fmla="*/ 2147483647 w 23"/>
                    <a:gd name="T5" fmla="*/ 2147483647 h 23"/>
                    <a:gd name="T6" fmla="*/ 0 w 23"/>
                    <a:gd name="T7" fmla="*/ 2147483647 h 2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3"/>
                    <a:gd name="T13" fmla="*/ 0 h 23"/>
                    <a:gd name="T14" fmla="*/ 23 w 23"/>
                    <a:gd name="T15" fmla="*/ 23 h 2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3" h="23">
                      <a:moveTo>
                        <a:pt x="0" y="22"/>
                      </a:moveTo>
                      <a:lnTo>
                        <a:pt x="22" y="0"/>
                      </a:lnTo>
                      <a:lnTo>
                        <a:pt x="22" y="16"/>
                      </a:lnTo>
                      <a:lnTo>
                        <a:pt x="0" y="22"/>
                      </a:lnTo>
                    </a:path>
                  </a:pathLst>
                </a:custGeom>
                <a:grpFill/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5" name="Freeform 266"/>
                <p:cNvSpPr>
                  <a:spLocks/>
                </p:cNvSpPr>
                <p:nvPr/>
              </p:nvSpPr>
              <p:spPr bwMode="auto">
                <a:xfrm>
                  <a:off x="6254750" y="5373688"/>
                  <a:ext cx="38100" cy="36512"/>
                </a:xfrm>
                <a:custGeom>
                  <a:avLst/>
                  <a:gdLst>
                    <a:gd name="T0" fmla="*/ 0 w 24"/>
                    <a:gd name="T1" fmla="*/ 0 h 24"/>
                    <a:gd name="T2" fmla="*/ 2147483647 w 24"/>
                    <a:gd name="T3" fmla="*/ 2147483647 h 24"/>
                    <a:gd name="T4" fmla="*/ 2147483647 w 24"/>
                    <a:gd name="T5" fmla="*/ 0 h 24"/>
                    <a:gd name="T6" fmla="*/ 0 w 24"/>
                    <a:gd name="T7" fmla="*/ 0 h 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4"/>
                    <a:gd name="T13" fmla="*/ 0 h 24"/>
                    <a:gd name="T14" fmla="*/ 24 w 24"/>
                    <a:gd name="T15" fmla="*/ 24 h 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4" h="24">
                      <a:moveTo>
                        <a:pt x="0" y="0"/>
                      </a:moveTo>
                      <a:lnTo>
                        <a:pt x="7" y="23"/>
                      </a:lnTo>
                      <a:lnTo>
                        <a:pt x="23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6" name="Freeform 267"/>
                <p:cNvSpPr>
                  <a:spLocks/>
                </p:cNvSpPr>
                <p:nvPr/>
              </p:nvSpPr>
              <p:spPr bwMode="auto">
                <a:xfrm>
                  <a:off x="6345238" y="5340350"/>
                  <a:ext cx="36512" cy="33338"/>
                </a:xfrm>
                <a:custGeom>
                  <a:avLst/>
                  <a:gdLst>
                    <a:gd name="T0" fmla="*/ 0 w 24"/>
                    <a:gd name="T1" fmla="*/ 2147483647 h 23"/>
                    <a:gd name="T2" fmla="*/ 2147483647 w 24"/>
                    <a:gd name="T3" fmla="*/ 0 h 23"/>
                    <a:gd name="T4" fmla="*/ 2147483647 w 24"/>
                    <a:gd name="T5" fmla="*/ 0 h 23"/>
                    <a:gd name="T6" fmla="*/ 0 w 24"/>
                    <a:gd name="T7" fmla="*/ 2147483647 h 2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4"/>
                    <a:gd name="T13" fmla="*/ 0 h 23"/>
                    <a:gd name="T14" fmla="*/ 24 w 24"/>
                    <a:gd name="T15" fmla="*/ 23 h 2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4" h="23">
                      <a:moveTo>
                        <a:pt x="0" y="22"/>
                      </a:moveTo>
                      <a:lnTo>
                        <a:pt x="23" y="0"/>
                      </a:lnTo>
                      <a:lnTo>
                        <a:pt x="0" y="22"/>
                      </a:lnTo>
                    </a:path>
                  </a:pathLst>
                </a:custGeom>
                <a:grpFill/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57" name="Freeform 268"/>
              <p:cNvSpPr>
                <a:spLocks/>
              </p:cNvSpPr>
              <p:nvPr/>
            </p:nvSpPr>
            <p:spPr bwMode="auto">
              <a:xfrm>
                <a:off x="6265265" y="3793950"/>
                <a:ext cx="739775" cy="720725"/>
              </a:xfrm>
              <a:custGeom>
                <a:avLst/>
                <a:gdLst>
                  <a:gd name="T0" fmla="*/ 2147483647 w 469"/>
                  <a:gd name="T1" fmla="*/ 2147483647 h 489"/>
                  <a:gd name="T2" fmla="*/ 2147483647 w 469"/>
                  <a:gd name="T3" fmla="*/ 2147483647 h 489"/>
                  <a:gd name="T4" fmla="*/ 2147483647 w 469"/>
                  <a:gd name="T5" fmla="*/ 2147483647 h 489"/>
                  <a:gd name="T6" fmla="*/ 2147483647 w 469"/>
                  <a:gd name="T7" fmla="*/ 2147483647 h 489"/>
                  <a:gd name="T8" fmla="*/ 2147483647 w 469"/>
                  <a:gd name="T9" fmla="*/ 2147483647 h 489"/>
                  <a:gd name="T10" fmla="*/ 2147483647 w 469"/>
                  <a:gd name="T11" fmla="*/ 2147483647 h 489"/>
                  <a:gd name="T12" fmla="*/ 2147483647 w 469"/>
                  <a:gd name="T13" fmla="*/ 2147483647 h 489"/>
                  <a:gd name="T14" fmla="*/ 2147483647 w 469"/>
                  <a:gd name="T15" fmla="*/ 2147483647 h 489"/>
                  <a:gd name="T16" fmla="*/ 2147483647 w 469"/>
                  <a:gd name="T17" fmla="*/ 2147483647 h 489"/>
                  <a:gd name="T18" fmla="*/ 2147483647 w 469"/>
                  <a:gd name="T19" fmla="*/ 2147483647 h 489"/>
                  <a:gd name="T20" fmla="*/ 2147483647 w 469"/>
                  <a:gd name="T21" fmla="*/ 2147483647 h 489"/>
                  <a:gd name="T22" fmla="*/ 2147483647 w 469"/>
                  <a:gd name="T23" fmla="*/ 2147483647 h 489"/>
                  <a:gd name="T24" fmla="*/ 2147483647 w 469"/>
                  <a:gd name="T25" fmla="*/ 2147483647 h 489"/>
                  <a:gd name="T26" fmla="*/ 2147483647 w 469"/>
                  <a:gd name="T27" fmla="*/ 2147483647 h 489"/>
                  <a:gd name="T28" fmla="*/ 2147483647 w 469"/>
                  <a:gd name="T29" fmla="*/ 2147483647 h 489"/>
                  <a:gd name="T30" fmla="*/ 2147483647 w 469"/>
                  <a:gd name="T31" fmla="*/ 2147483647 h 489"/>
                  <a:gd name="T32" fmla="*/ 2147483647 w 469"/>
                  <a:gd name="T33" fmla="*/ 2147483647 h 489"/>
                  <a:gd name="T34" fmla="*/ 2147483647 w 469"/>
                  <a:gd name="T35" fmla="*/ 2147483647 h 489"/>
                  <a:gd name="T36" fmla="*/ 2147483647 w 469"/>
                  <a:gd name="T37" fmla="*/ 2147483647 h 489"/>
                  <a:gd name="T38" fmla="*/ 2147483647 w 469"/>
                  <a:gd name="T39" fmla="*/ 2147483647 h 489"/>
                  <a:gd name="T40" fmla="*/ 2147483647 w 469"/>
                  <a:gd name="T41" fmla="*/ 2147483647 h 489"/>
                  <a:gd name="T42" fmla="*/ 2147483647 w 469"/>
                  <a:gd name="T43" fmla="*/ 2147483647 h 489"/>
                  <a:gd name="T44" fmla="*/ 2147483647 w 469"/>
                  <a:gd name="T45" fmla="*/ 2147483647 h 489"/>
                  <a:gd name="T46" fmla="*/ 2147483647 w 469"/>
                  <a:gd name="T47" fmla="*/ 2147483647 h 489"/>
                  <a:gd name="T48" fmla="*/ 2147483647 w 469"/>
                  <a:gd name="T49" fmla="*/ 2147483647 h 489"/>
                  <a:gd name="T50" fmla="*/ 2147483647 w 469"/>
                  <a:gd name="T51" fmla="*/ 2147483647 h 489"/>
                  <a:gd name="T52" fmla="*/ 2147483647 w 469"/>
                  <a:gd name="T53" fmla="*/ 2147483647 h 489"/>
                  <a:gd name="T54" fmla="*/ 2147483647 w 469"/>
                  <a:gd name="T55" fmla="*/ 2147483647 h 489"/>
                  <a:gd name="T56" fmla="*/ 2147483647 w 469"/>
                  <a:gd name="T57" fmla="*/ 2147483647 h 489"/>
                  <a:gd name="T58" fmla="*/ 2147483647 w 469"/>
                  <a:gd name="T59" fmla="*/ 2147483647 h 489"/>
                  <a:gd name="T60" fmla="*/ 2147483647 w 469"/>
                  <a:gd name="T61" fmla="*/ 2147483647 h 489"/>
                  <a:gd name="T62" fmla="*/ 2147483647 w 469"/>
                  <a:gd name="T63" fmla="*/ 2147483647 h 489"/>
                  <a:gd name="T64" fmla="*/ 2147483647 w 469"/>
                  <a:gd name="T65" fmla="*/ 2147483647 h 489"/>
                  <a:gd name="T66" fmla="*/ 2147483647 w 469"/>
                  <a:gd name="T67" fmla="*/ 2147483647 h 489"/>
                  <a:gd name="T68" fmla="*/ 2147483647 w 469"/>
                  <a:gd name="T69" fmla="*/ 2147483647 h 489"/>
                  <a:gd name="T70" fmla="*/ 2147483647 w 469"/>
                  <a:gd name="T71" fmla="*/ 2147483647 h 489"/>
                  <a:gd name="T72" fmla="*/ 2147483647 w 469"/>
                  <a:gd name="T73" fmla="*/ 2147483647 h 489"/>
                  <a:gd name="T74" fmla="*/ 2147483647 w 469"/>
                  <a:gd name="T75" fmla="*/ 2147483647 h 489"/>
                  <a:gd name="T76" fmla="*/ 2147483647 w 469"/>
                  <a:gd name="T77" fmla="*/ 2147483647 h 489"/>
                  <a:gd name="T78" fmla="*/ 2147483647 w 469"/>
                  <a:gd name="T79" fmla="*/ 2147483647 h 489"/>
                  <a:gd name="T80" fmla="*/ 2147483647 w 469"/>
                  <a:gd name="T81" fmla="*/ 2147483647 h 489"/>
                  <a:gd name="T82" fmla="*/ 2147483647 w 469"/>
                  <a:gd name="T83" fmla="*/ 2147483647 h 489"/>
                  <a:gd name="T84" fmla="*/ 2147483647 w 469"/>
                  <a:gd name="T85" fmla="*/ 2147483647 h 489"/>
                  <a:gd name="T86" fmla="*/ 2147483647 w 469"/>
                  <a:gd name="T87" fmla="*/ 2147483647 h 489"/>
                  <a:gd name="T88" fmla="*/ 2147483647 w 469"/>
                  <a:gd name="T89" fmla="*/ 2147483647 h 489"/>
                  <a:gd name="T90" fmla="*/ 2147483647 w 469"/>
                  <a:gd name="T91" fmla="*/ 2147483647 h 489"/>
                  <a:gd name="T92" fmla="*/ 2147483647 w 469"/>
                  <a:gd name="T93" fmla="*/ 2147483647 h 489"/>
                  <a:gd name="T94" fmla="*/ 2147483647 w 469"/>
                  <a:gd name="T95" fmla="*/ 2147483647 h 489"/>
                  <a:gd name="T96" fmla="*/ 2147483647 w 469"/>
                  <a:gd name="T97" fmla="*/ 2147483647 h 489"/>
                  <a:gd name="T98" fmla="*/ 2147483647 w 469"/>
                  <a:gd name="T99" fmla="*/ 2147483647 h 489"/>
                  <a:gd name="T100" fmla="*/ 2147483647 w 469"/>
                  <a:gd name="T101" fmla="*/ 2147483647 h 489"/>
                  <a:gd name="T102" fmla="*/ 2147483647 w 469"/>
                  <a:gd name="T103" fmla="*/ 2147483647 h 489"/>
                  <a:gd name="T104" fmla="*/ 2147483647 w 469"/>
                  <a:gd name="T105" fmla="*/ 2147483647 h 489"/>
                  <a:gd name="T106" fmla="*/ 2147483647 w 469"/>
                  <a:gd name="T107" fmla="*/ 2147483647 h 489"/>
                  <a:gd name="T108" fmla="*/ 2147483647 w 469"/>
                  <a:gd name="T109" fmla="*/ 2147483647 h 489"/>
                  <a:gd name="T110" fmla="*/ 2147483647 w 469"/>
                  <a:gd name="T111" fmla="*/ 2147483647 h 48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469"/>
                  <a:gd name="T169" fmla="*/ 0 h 489"/>
                  <a:gd name="T170" fmla="*/ 469 w 469"/>
                  <a:gd name="T171" fmla="*/ 489 h 489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469" h="489">
                    <a:moveTo>
                      <a:pt x="69" y="22"/>
                    </a:moveTo>
                    <a:lnTo>
                      <a:pt x="72" y="22"/>
                    </a:lnTo>
                    <a:lnTo>
                      <a:pt x="74" y="22"/>
                    </a:lnTo>
                    <a:lnTo>
                      <a:pt x="77" y="20"/>
                    </a:lnTo>
                    <a:lnTo>
                      <a:pt x="85" y="20"/>
                    </a:lnTo>
                    <a:lnTo>
                      <a:pt x="98" y="19"/>
                    </a:lnTo>
                    <a:lnTo>
                      <a:pt x="108" y="18"/>
                    </a:lnTo>
                    <a:lnTo>
                      <a:pt x="112" y="16"/>
                    </a:lnTo>
                    <a:lnTo>
                      <a:pt x="117" y="16"/>
                    </a:lnTo>
                    <a:lnTo>
                      <a:pt x="128" y="13"/>
                    </a:lnTo>
                    <a:lnTo>
                      <a:pt x="138" y="13"/>
                    </a:lnTo>
                    <a:lnTo>
                      <a:pt x="144" y="12"/>
                    </a:lnTo>
                    <a:lnTo>
                      <a:pt x="145" y="12"/>
                    </a:lnTo>
                    <a:lnTo>
                      <a:pt x="171" y="9"/>
                    </a:lnTo>
                    <a:lnTo>
                      <a:pt x="171" y="8"/>
                    </a:lnTo>
                    <a:lnTo>
                      <a:pt x="178" y="6"/>
                    </a:lnTo>
                    <a:lnTo>
                      <a:pt x="182" y="6"/>
                    </a:lnTo>
                    <a:lnTo>
                      <a:pt x="184" y="6"/>
                    </a:lnTo>
                    <a:lnTo>
                      <a:pt x="198" y="4"/>
                    </a:lnTo>
                    <a:lnTo>
                      <a:pt x="210" y="1"/>
                    </a:lnTo>
                    <a:lnTo>
                      <a:pt x="217" y="0"/>
                    </a:lnTo>
                    <a:lnTo>
                      <a:pt x="216" y="8"/>
                    </a:lnTo>
                    <a:lnTo>
                      <a:pt x="206" y="18"/>
                    </a:lnTo>
                    <a:lnTo>
                      <a:pt x="200" y="34"/>
                    </a:lnTo>
                    <a:lnTo>
                      <a:pt x="202" y="37"/>
                    </a:lnTo>
                    <a:lnTo>
                      <a:pt x="210" y="42"/>
                    </a:lnTo>
                    <a:lnTo>
                      <a:pt x="221" y="48"/>
                    </a:lnTo>
                    <a:lnTo>
                      <a:pt x="224" y="51"/>
                    </a:lnTo>
                    <a:lnTo>
                      <a:pt x="229" y="54"/>
                    </a:lnTo>
                    <a:lnTo>
                      <a:pt x="231" y="55"/>
                    </a:lnTo>
                    <a:lnTo>
                      <a:pt x="234" y="56"/>
                    </a:lnTo>
                    <a:lnTo>
                      <a:pt x="235" y="55"/>
                    </a:lnTo>
                    <a:lnTo>
                      <a:pt x="246" y="55"/>
                    </a:lnTo>
                    <a:lnTo>
                      <a:pt x="250" y="65"/>
                    </a:lnTo>
                    <a:lnTo>
                      <a:pt x="257" y="73"/>
                    </a:lnTo>
                    <a:lnTo>
                      <a:pt x="260" y="74"/>
                    </a:lnTo>
                    <a:lnTo>
                      <a:pt x="260" y="77"/>
                    </a:lnTo>
                    <a:lnTo>
                      <a:pt x="261" y="81"/>
                    </a:lnTo>
                    <a:lnTo>
                      <a:pt x="268" y="90"/>
                    </a:lnTo>
                    <a:lnTo>
                      <a:pt x="274" y="95"/>
                    </a:lnTo>
                    <a:lnTo>
                      <a:pt x="276" y="101"/>
                    </a:lnTo>
                    <a:lnTo>
                      <a:pt x="278" y="101"/>
                    </a:lnTo>
                    <a:lnTo>
                      <a:pt x="281" y="106"/>
                    </a:lnTo>
                    <a:lnTo>
                      <a:pt x="299" y="116"/>
                    </a:lnTo>
                    <a:lnTo>
                      <a:pt x="311" y="123"/>
                    </a:lnTo>
                    <a:lnTo>
                      <a:pt x="315" y="130"/>
                    </a:lnTo>
                    <a:lnTo>
                      <a:pt x="319" y="137"/>
                    </a:lnTo>
                    <a:lnTo>
                      <a:pt x="325" y="140"/>
                    </a:lnTo>
                    <a:lnTo>
                      <a:pt x="326" y="140"/>
                    </a:lnTo>
                    <a:lnTo>
                      <a:pt x="333" y="142"/>
                    </a:lnTo>
                    <a:lnTo>
                      <a:pt x="333" y="144"/>
                    </a:lnTo>
                    <a:lnTo>
                      <a:pt x="335" y="144"/>
                    </a:lnTo>
                    <a:lnTo>
                      <a:pt x="346" y="160"/>
                    </a:lnTo>
                    <a:lnTo>
                      <a:pt x="353" y="166"/>
                    </a:lnTo>
                    <a:lnTo>
                      <a:pt x="355" y="173"/>
                    </a:lnTo>
                    <a:lnTo>
                      <a:pt x="365" y="177"/>
                    </a:lnTo>
                    <a:lnTo>
                      <a:pt x="366" y="181"/>
                    </a:lnTo>
                    <a:lnTo>
                      <a:pt x="369" y="184"/>
                    </a:lnTo>
                    <a:lnTo>
                      <a:pt x="379" y="187"/>
                    </a:lnTo>
                    <a:lnTo>
                      <a:pt x="386" y="191"/>
                    </a:lnTo>
                    <a:lnTo>
                      <a:pt x="391" y="194"/>
                    </a:lnTo>
                    <a:lnTo>
                      <a:pt x="391" y="202"/>
                    </a:lnTo>
                    <a:lnTo>
                      <a:pt x="404" y="220"/>
                    </a:lnTo>
                    <a:lnTo>
                      <a:pt x="405" y="234"/>
                    </a:lnTo>
                    <a:lnTo>
                      <a:pt x="408" y="237"/>
                    </a:lnTo>
                    <a:lnTo>
                      <a:pt x="409" y="237"/>
                    </a:lnTo>
                    <a:lnTo>
                      <a:pt x="418" y="238"/>
                    </a:lnTo>
                    <a:lnTo>
                      <a:pt x="436" y="263"/>
                    </a:lnTo>
                    <a:lnTo>
                      <a:pt x="436" y="270"/>
                    </a:lnTo>
                    <a:lnTo>
                      <a:pt x="436" y="273"/>
                    </a:lnTo>
                    <a:lnTo>
                      <a:pt x="441" y="284"/>
                    </a:lnTo>
                    <a:lnTo>
                      <a:pt x="451" y="284"/>
                    </a:lnTo>
                    <a:lnTo>
                      <a:pt x="462" y="288"/>
                    </a:lnTo>
                    <a:lnTo>
                      <a:pt x="465" y="288"/>
                    </a:lnTo>
                    <a:lnTo>
                      <a:pt x="468" y="293"/>
                    </a:lnTo>
                    <a:lnTo>
                      <a:pt x="455" y="310"/>
                    </a:lnTo>
                    <a:lnTo>
                      <a:pt x="450" y="310"/>
                    </a:lnTo>
                    <a:lnTo>
                      <a:pt x="452" y="314"/>
                    </a:lnTo>
                    <a:lnTo>
                      <a:pt x="447" y="327"/>
                    </a:lnTo>
                    <a:lnTo>
                      <a:pt x="444" y="327"/>
                    </a:lnTo>
                    <a:lnTo>
                      <a:pt x="443" y="327"/>
                    </a:lnTo>
                    <a:lnTo>
                      <a:pt x="441" y="328"/>
                    </a:lnTo>
                    <a:lnTo>
                      <a:pt x="445" y="329"/>
                    </a:lnTo>
                    <a:lnTo>
                      <a:pt x="448" y="338"/>
                    </a:lnTo>
                    <a:lnTo>
                      <a:pt x="445" y="345"/>
                    </a:lnTo>
                    <a:lnTo>
                      <a:pt x="443" y="343"/>
                    </a:lnTo>
                    <a:lnTo>
                      <a:pt x="438" y="347"/>
                    </a:lnTo>
                    <a:lnTo>
                      <a:pt x="438" y="350"/>
                    </a:lnTo>
                    <a:lnTo>
                      <a:pt x="445" y="349"/>
                    </a:lnTo>
                    <a:lnTo>
                      <a:pt x="440" y="366"/>
                    </a:lnTo>
                    <a:lnTo>
                      <a:pt x="438" y="367"/>
                    </a:lnTo>
                    <a:lnTo>
                      <a:pt x="441" y="375"/>
                    </a:lnTo>
                    <a:lnTo>
                      <a:pt x="443" y="378"/>
                    </a:lnTo>
                    <a:lnTo>
                      <a:pt x="434" y="392"/>
                    </a:lnTo>
                    <a:lnTo>
                      <a:pt x="429" y="396"/>
                    </a:lnTo>
                    <a:lnTo>
                      <a:pt x="432" y="395"/>
                    </a:lnTo>
                    <a:lnTo>
                      <a:pt x="432" y="407"/>
                    </a:lnTo>
                    <a:lnTo>
                      <a:pt x="429" y="408"/>
                    </a:lnTo>
                    <a:lnTo>
                      <a:pt x="434" y="411"/>
                    </a:lnTo>
                    <a:lnTo>
                      <a:pt x="436" y="440"/>
                    </a:lnTo>
                    <a:lnTo>
                      <a:pt x="409" y="440"/>
                    </a:lnTo>
                    <a:lnTo>
                      <a:pt x="396" y="438"/>
                    </a:lnTo>
                    <a:lnTo>
                      <a:pt x="393" y="435"/>
                    </a:lnTo>
                    <a:lnTo>
                      <a:pt x="382" y="445"/>
                    </a:lnTo>
                    <a:lnTo>
                      <a:pt x="389" y="471"/>
                    </a:lnTo>
                    <a:lnTo>
                      <a:pt x="387" y="486"/>
                    </a:lnTo>
                    <a:lnTo>
                      <a:pt x="375" y="488"/>
                    </a:lnTo>
                    <a:lnTo>
                      <a:pt x="369" y="474"/>
                    </a:lnTo>
                    <a:lnTo>
                      <a:pt x="369" y="467"/>
                    </a:lnTo>
                    <a:lnTo>
                      <a:pt x="365" y="467"/>
                    </a:lnTo>
                    <a:lnTo>
                      <a:pt x="354" y="468"/>
                    </a:lnTo>
                    <a:lnTo>
                      <a:pt x="350" y="468"/>
                    </a:lnTo>
                    <a:lnTo>
                      <a:pt x="346" y="468"/>
                    </a:lnTo>
                    <a:lnTo>
                      <a:pt x="343" y="468"/>
                    </a:lnTo>
                    <a:lnTo>
                      <a:pt x="335" y="469"/>
                    </a:lnTo>
                    <a:lnTo>
                      <a:pt x="326" y="471"/>
                    </a:lnTo>
                    <a:lnTo>
                      <a:pt x="325" y="471"/>
                    </a:lnTo>
                    <a:lnTo>
                      <a:pt x="319" y="471"/>
                    </a:lnTo>
                    <a:lnTo>
                      <a:pt x="307" y="471"/>
                    </a:lnTo>
                    <a:lnTo>
                      <a:pt x="283" y="472"/>
                    </a:lnTo>
                    <a:lnTo>
                      <a:pt x="278" y="474"/>
                    </a:lnTo>
                    <a:lnTo>
                      <a:pt x="274" y="474"/>
                    </a:lnTo>
                    <a:lnTo>
                      <a:pt x="267" y="475"/>
                    </a:lnTo>
                    <a:lnTo>
                      <a:pt x="264" y="475"/>
                    </a:lnTo>
                    <a:lnTo>
                      <a:pt x="263" y="475"/>
                    </a:lnTo>
                    <a:lnTo>
                      <a:pt x="260" y="475"/>
                    </a:lnTo>
                    <a:lnTo>
                      <a:pt x="250" y="475"/>
                    </a:lnTo>
                    <a:lnTo>
                      <a:pt x="240" y="476"/>
                    </a:lnTo>
                    <a:lnTo>
                      <a:pt x="236" y="478"/>
                    </a:lnTo>
                    <a:lnTo>
                      <a:pt x="234" y="478"/>
                    </a:lnTo>
                    <a:lnTo>
                      <a:pt x="228" y="478"/>
                    </a:lnTo>
                    <a:lnTo>
                      <a:pt x="216" y="478"/>
                    </a:lnTo>
                    <a:lnTo>
                      <a:pt x="210" y="479"/>
                    </a:lnTo>
                    <a:lnTo>
                      <a:pt x="203" y="481"/>
                    </a:lnTo>
                    <a:lnTo>
                      <a:pt x="199" y="481"/>
                    </a:lnTo>
                    <a:lnTo>
                      <a:pt x="196" y="481"/>
                    </a:lnTo>
                    <a:lnTo>
                      <a:pt x="186" y="481"/>
                    </a:lnTo>
                    <a:lnTo>
                      <a:pt x="181" y="482"/>
                    </a:lnTo>
                    <a:lnTo>
                      <a:pt x="178" y="482"/>
                    </a:lnTo>
                    <a:lnTo>
                      <a:pt x="175" y="482"/>
                    </a:lnTo>
                    <a:lnTo>
                      <a:pt x="170" y="482"/>
                    </a:lnTo>
                    <a:lnTo>
                      <a:pt x="160" y="483"/>
                    </a:lnTo>
                    <a:lnTo>
                      <a:pt x="145" y="485"/>
                    </a:lnTo>
                    <a:lnTo>
                      <a:pt x="124" y="486"/>
                    </a:lnTo>
                    <a:lnTo>
                      <a:pt x="124" y="485"/>
                    </a:lnTo>
                    <a:lnTo>
                      <a:pt x="109" y="458"/>
                    </a:lnTo>
                    <a:lnTo>
                      <a:pt x="108" y="456"/>
                    </a:lnTo>
                    <a:lnTo>
                      <a:pt x="108" y="454"/>
                    </a:lnTo>
                    <a:lnTo>
                      <a:pt x="105" y="449"/>
                    </a:lnTo>
                    <a:lnTo>
                      <a:pt x="102" y="443"/>
                    </a:lnTo>
                    <a:lnTo>
                      <a:pt x="95" y="431"/>
                    </a:lnTo>
                    <a:lnTo>
                      <a:pt x="95" y="424"/>
                    </a:lnTo>
                    <a:lnTo>
                      <a:pt x="95" y="417"/>
                    </a:lnTo>
                    <a:lnTo>
                      <a:pt x="96" y="403"/>
                    </a:lnTo>
                    <a:lnTo>
                      <a:pt x="96" y="402"/>
                    </a:lnTo>
                    <a:lnTo>
                      <a:pt x="94" y="389"/>
                    </a:lnTo>
                    <a:lnTo>
                      <a:pt x="87" y="384"/>
                    </a:lnTo>
                    <a:lnTo>
                      <a:pt x="85" y="375"/>
                    </a:lnTo>
                    <a:lnTo>
                      <a:pt x="85" y="374"/>
                    </a:lnTo>
                    <a:lnTo>
                      <a:pt x="84" y="374"/>
                    </a:lnTo>
                    <a:lnTo>
                      <a:pt x="84" y="364"/>
                    </a:lnTo>
                    <a:lnTo>
                      <a:pt x="84" y="361"/>
                    </a:lnTo>
                    <a:lnTo>
                      <a:pt x="88" y="350"/>
                    </a:lnTo>
                    <a:lnTo>
                      <a:pt x="88" y="349"/>
                    </a:lnTo>
                    <a:lnTo>
                      <a:pt x="88" y="342"/>
                    </a:lnTo>
                    <a:lnTo>
                      <a:pt x="87" y="335"/>
                    </a:lnTo>
                    <a:lnTo>
                      <a:pt x="92" y="328"/>
                    </a:lnTo>
                    <a:lnTo>
                      <a:pt x="98" y="323"/>
                    </a:lnTo>
                    <a:lnTo>
                      <a:pt x="99" y="320"/>
                    </a:lnTo>
                    <a:lnTo>
                      <a:pt x="90" y="313"/>
                    </a:lnTo>
                    <a:lnTo>
                      <a:pt x="91" y="307"/>
                    </a:lnTo>
                    <a:lnTo>
                      <a:pt x="88" y="293"/>
                    </a:lnTo>
                    <a:lnTo>
                      <a:pt x="87" y="293"/>
                    </a:lnTo>
                    <a:lnTo>
                      <a:pt x="78" y="284"/>
                    </a:lnTo>
                    <a:lnTo>
                      <a:pt x="76" y="281"/>
                    </a:lnTo>
                    <a:lnTo>
                      <a:pt x="73" y="270"/>
                    </a:lnTo>
                    <a:lnTo>
                      <a:pt x="72" y="270"/>
                    </a:lnTo>
                    <a:lnTo>
                      <a:pt x="72" y="268"/>
                    </a:lnTo>
                    <a:lnTo>
                      <a:pt x="72" y="266"/>
                    </a:lnTo>
                    <a:lnTo>
                      <a:pt x="66" y="256"/>
                    </a:lnTo>
                    <a:lnTo>
                      <a:pt x="63" y="246"/>
                    </a:lnTo>
                    <a:lnTo>
                      <a:pt x="62" y="244"/>
                    </a:lnTo>
                    <a:lnTo>
                      <a:pt x="58" y="231"/>
                    </a:lnTo>
                    <a:lnTo>
                      <a:pt x="58" y="230"/>
                    </a:lnTo>
                    <a:lnTo>
                      <a:pt x="58" y="228"/>
                    </a:lnTo>
                    <a:lnTo>
                      <a:pt x="55" y="220"/>
                    </a:lnTo>
                    <a:lnTo>
                      <a:pt x="51" y="203"/>
                    </a:lnTo>
                    <a:lnTo>
                      <a:pt x="48" y="196"/>
                    </a:lnTo>
                    <a:lnTo>
                      <a:pt x="47" y="191"/>
                    </a:lnTo>
                    <a:lnTo>
                      <a:pt x="45" y="189"/>
                    </a:lnTo>
                    <a:lnTo>
                      <a:pt x="42" y="176"/>
                    </a:lnTo>
                    <a:lnTo>
                      <a:pt x="41" y="173"/>
                    </a:lnTo>
                    <a:lnTo>
                      <a:pt x="36" y="153"/>
                    </a:lnTo>
                    <a:lnTo>
                      <a:pt x="36" y="151"/>
                    </a:lnTo>
                    <a:lnTo>
                      <a:pt x="34" y="146"/>
                    </a:lnTo>
                    <a:lnTo>
                      <a:pt x="31" y="140"/>
                    </a:lnTo>
                    <a:lnTo>
                      <a:pt x="31" y="137"/>
                    </a:lnTo>
                    <a:lnTo>
                      <a:pt x="30" y="133"/>
                    </a:lnTo>
                    <a:lnTo>
                      <a:pt x="29" y="127"/>
                    </a:lnTo>
                    <a:lnTo>
                      <a:pt x="26" y="119"/>
                    </a:lnTo>
                    <a:lnTo>
                      <a:pt x="24" y="112"/>
                    </a:lnTo>
                    <a:lnTo>
                      <a:pt x="22" y="106"/>
                    </a:lnTo>
                    <a:lnTo>
                      <a:pt x="19" y="94"/>
                    </a:lnTo>
                    <a:lnTo>
                      <a:pt x="16" y="87"/>
                    </a:lnTo>
                    <a:lnTo>
                      <a:pt x="15" y="80"/>
                    </a:lnTo>
                    <a:lnTo>
                      <a:pt x="12" y="73"/>
                    </a:lnTo>
                    <a:lnTo>
                      <a:pt x="11" y="70"/>
                    </a:lnTo>
                    <a:lnTo>
                      <a:pt x="8" y="56"/>
                    </a:lnTo>
                    <a:lnTo>
                      <a:pt x="5" y="48"/>
                    </a:lnTo>
                    <a:lnTo>
                      <a:pt x="4" y="44"/>
                    </a:lnTo>
                    <a:lnTo>
                      <a:pt x="2" y="42"/>
                    </a:lnTo>
                    <a:lnTo>
                      <a:pt x="0" y="31"/>
                    </a:lnTo>
                    <a:lnTo>
                      <a:pt x="9" y="30"/>
                    </a:lnTo>
                    <a:lnTo>
                      <a:pt x="12" y="30"/>
                    </a:lnTo>
                    <a:lnTo>
                      <a:pt x="20" y="29"/>
                    </a:lnTo>
                    <a:lnTo>
                      <a:pt x="22" y="29"/>
                    </a:lnTo>
                    <a:lnTo>
                      <a:pt x="26" y="27"/>
                    </a:lnTo>
                    <a:lnTo>
                      <a:pt x="29" y="27"/>
                    </a:lnTo>
                    <a:lnTo>
                      <a:pt x="31" y="27"/>
                    </a:lnTo>
                    <a:lnTo>
                      <a:pt x="55" y="24"/>
                    </a:lnTo>
                    <a:lnTo>
                      <a:pt x="59" y="23"/>
                    </a:lnTo>
                    <a:lnTo>
                      <a:pt x="66" y="23"/>
                    </a:lnTo>
                    <a:lnTo>
                      <a:pt x="69" y="22"/>
                    </a:lnTo>
                  </a:path>
                </a:pathLst>
              </a:custGeom>
              <a:solidFill>
                <a:srgbClr val="AFABAB"/>
              </a:solidFill>
              <a:ln w="6350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kern="1200">
                  <a:solidFill>
                    <a:prstClr val="black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58" name="Freeform 269"/>
              <p:cNvSpPr>
                <a:spLocks/>
              </p:cNvSpPr>
              <p:nvPr/>
            </p:nvSpPr>
            <p:spPr bwMode="auto">
              <a:xfrm>
                <a:off x="5719165" y="3166888"/>
                <a:ext cx="977900" cy="481012"/>
              </a:xfrm>
              <a:custGeom>
                <a:avLst/>
                <a:gdLst>
                  <a:gd name="T0" fmla="*/ 2147483647 w 618"/>
                  <a:gd name="T1" fmla="*/ 2147483647 h 328"/>
                  <a:gd name="T2" fmla="*/ 2147483647 w 618"/>
                  <a:gd name="T3" fmla="*/ 2147483647 h 328"/>
                  <a:gd name="T4" fmla="*/ 2147483647 w 618"/>
                  <a:gd name="T5" fmla="*/ 2147483647 h 328"/>
                  <a:gd name="T6" fmla="*/ 2147483647 w 618"/>
                  <a:gd name="T7" fmla="*/ 2147483647 h 328"/>
                  <a:gd name="T8" fmla="*/ 2147483647 w 618"/>
                  <a:gd name="T9" fmla="*/ 2147483647 h 328"/>
                  <a:gd name="T10" fmla="*/ 2147483647 w 618"/>
                  <a:gd name="T11" fmla="*/ 2147483647 h 328"/>
                  <a:gd name="T12" fmla="*/ 2147483647 w 618"/>
                  <a:gd name="T13" fmla="*/ 2147483647 h 328"/>
                  <a:gd name="T14" fmla="*/ 2147483647 w 618"/>
                  <a:gd name="T15" fmla="*/ 2147483647 h 328"/>
                  <a:gd name="T16" fmla="*/ 2147483647 w 618"/>
                  <a:gd name="T17" fmla="*/ 2147483647 h 328"/>
                  <a:gd name="T18" fmla="*/ 2147483647 w 618"/>
                  <a:gd name="T19" fmla="*/ 2147483647 h 328"/>
                  <a:gd name="T20" fmla="*/ 2147483647 w 618"/>
                  <a:gd name="T21" fmla="*/ 2147483647 h 328"/>
                  <a:gd name="T22" fmla="*/ 2147483647 w 618"/>
                  <a:gd name="T23" fmla="*/ 2147483647 h 328"/>
                  <a:gd name="T24" fmla="*/ 2147483647 w 618"/>
                  <a:gd name="T25" fmla="*/ 2147483647 h 328"/>
                  <a:gd name="T26" fmla="*/ 2147483647 w 618"/>
                  <a:gd name="T27" fmla="*/ 2147483647 h 328"/>
                  <a:gd name="T28" fmla="*/ 2147483647 w 618"/>
                  <a:gd name="T29" fmla="*/ 2147483647 h 328"/>
                  <a:gd name="T30" fmla="*/ 0 w 618"/>
                  <a:gd name="T31" fmla="*/ 2147483647 h 328"/>
                  <a:gd name="T32" fmla="*/ 2147483647 w 618"/>
                  <a:gd name="T33" fmla="*/ 2147483647 h 328"/>
                  <a:gd name="T34" fmla="*/ 2147483647 w 618"/>
                  <a:gd name="T35" fmla="*/ 2147483647 h 328"/>
                  <a:gd name="T36" fmla="*/ 2147483647 w 618"/>
                  <a:gd name="T37" fmla="*/ 2147483647 h 328"/>
                  <a:gd name="T38" fmla="*/ 2147483647 w 618"/>
                  <a:gd name="T39" fmla="*/ 2147483647 h 328"/>
                  <a:gd name="T40" fmla="*/ 2147483647 w 618"/>
                  <a:gd name="T41" fmla="*/ 2147483647 h 328"/>
                  <a:gd name="T42" fmla="*/ 2147483647 w 618"/>
                  <a:gd name="T43" fmla="*/ 2147483647 h 328"/>
                  <a:gd name="T44" fmla="*/ 2147483647 w 618"/>
                  <a:gd name="T45" fmla="*/ 2147483647 h 328"/>
                  <a:gd name="T46" fmla="*/ 2147483647 w 618"/>
                  <a:gd name="T47" fmla="*/ 2147483647 h 328"/>
                  <a:gd name="T48" fmla="*/ 2147483647 w 618"/>
                  <a:gd name="T49" fmla="*/ 2147483647 h 328"/>
                  <a:gd name="T50" fmla="*/ 2147483647 w 618"/>
                  <a:gd name="T51" fmla="*/ 2147483647 h 328"/>
                  <a:gd name="T52" fmla="*/ 2147483647 w 618"/>
                  <a:gd name="T53" fmla="*/ 2147483647 h 328"/>
                  <a:gd name="T54" fmla="*/ 2147483647 w 618"/>
                  <a:gd name="T55" fmla="*/ 2147483647 h 328"/>
                  <a:gd name="T56" fmla="*/ 2147483647 w 618"/>
                  <a:gd name="T57" fmla="*/ 2147483647 h 328"/>
                  <a:gd name="T58" fmla="*/ 2147483647 w 618"/>
                  <a:gd name="T59" fmla="*/ 2147483647 h 328"/>
                  <a:gd name="T60" fmla="*/ 2147483647 w 618"/>
                  <a:gd name="T61" fmla="*/ 2147483647 h 328"/>
                  <a:gd name="T62" fmla="*/ 2147483647 w 618"/>
                  <a:gd name="T63" fmla="*/ 2147483647 h 328"/>
                  <a:gd name="T64" fmla="*/ 2147483647 w 618"/>
                  <a:gd name="T65" fmla="*/ 2147483647 h 328"/>
                  <a:gd name="T66" fmla="*/ 2147483647 w 618"/>
                  <a:gd name="T67" fmla="*/ 2147483647 h 328"/>
                  <a:gd name="T68" fmla="*/ 2147483647 w 618"/>
                  <a:gd name="T69" fmla="*/ 2147483647 h 328"/>
                  <a:gd name="T70" fmla="*/ 2147483647 w 618"/>
                  <a:gd name="T71" fmla="*/ 2147483647 h 328"/>
                  <a:gd name="T72" fmla="*/ 2147483647 w 618"/>
                  <a:gd name="T73" fmla="*/ 2147483647 h 328"/>
                  <a:gd name="T74" fmla="*/ 2147483647 w 618"/>
                  <a:gd name="T75" fmla="*/ 2147483647 h 328"/>
                  <a:gd name="T76" fmla="*/ 2147483647 w 618"/>
                  <a:gd name="T77" fmla="*/ 2147483647 h 328"/>
                  <a:gd name="T78" fmla="*/ 2147483647 w 618"/>
                  <a:gd name="T79" fmla="*/ 2147483647 h 328"/>
                  <a:gd name="T80" fmla="*/ 2147483647 w 618"/>
                  <a:gd name="T81" fmla="*/ 2147483647 h 328"/>
                  <a:gd name="T82" fmla="*/ 2147483647 w 618"/>
                  <a:gd name="T83" fmla="*/ 2147483647 h 328"/>
                  <a:gd name="T84" fmla="*/ 2147483647 w 618"/>
                  <a:gd name="T85" fmla="*/ 0 h 328"/>
                  <a:gd name="T86" fmla="*/ 2147483647 w 618"/>
                  <a:gd name="T87" fmla="*/ 2147483647 h 328"/>
                  <a:gd name="T88" fmla="*/ 2147483647 w 618"/>
                  <a:gd name="T89" fmla="*/ 2147483647 h 328"/>
                  <a:gd name="T90" fmla="*/ 2147483647 w 618"/>
                  <a:gd name="T91" fmla="*/ 2147483647 h 328"/>
                  <a:gd name="T92" fmla="*/ 2147483647 w 618"/>
                  <a:gd name="T93" fmla="*/ 2147483647 h 328"/>
                  <a:gd name="T94" fmla="*/ 2147483647 w 618"/>
                  <a:gd name="T95" fmla="*/ 2147483647 h 328"/>
                  <a:gd name="T96" fmla="*/ 2147483647 w 618"/>
                  <a:gd name="T97" fmla="*/ 2147483647 h 328"/>
                  <a:gd name="T98" fmla="*/ 2147483647 w 618"/>
                  <a:gd name="T99" fmla="*/ 2147483647 h 328"/>
                  <a:gd name="T100" fmla="*/ 2147483647 w 618"/>
                  <a:gd name="T101" fmla="*/ 2147483647 h 328"/>
                  <a:gd name="T102" fmla="*/ 2147483647 w 618"/>
                  <a:gd name="T103" fmla="*/ 2147483647 h 328"/>
                  <a:gd name="T104" fmla="*/ 2147483647 w 618"/>
                  <a:gd name="T105" fmla="*/ 2147483647 h 328"/>
                  <a:gd name="T106" fmla="*/ 2147483647 w 618"/>
                  <a:gd name="T107" fmla="*/ 2147483647 h 328"/>
                  <a:gd name="T108" fmla="*/ 2147483647 w 618"/>
                  <a:gd name="T109" fmla="*/ 2147483647 h 328"/>
                  <a:gd name="T110" fmla="*/ 2147483647 w 618"/>
                  <a:gd name="T111" fmla="*/ 2147483647 h 328"/>
                  <a:gd name="T112" fmla="*/ 2147483647 w 618"/>
                  <a:gd name="T113" fmla="*/ 2147483647 h 328"/>
                  <a:gd name="T114" fmla="*/ 2147483647 w 618"/>
                  <a:gd name="T115" fmla="*/ 2147483647 h 328"/>
                  <a:gd name="T116" fmla="*/ 2147483647 w 618"/>
                  <a:gd name="T117" fmla="*/ 2147483647 h 328"/>
                  <a:gd name="T118" fmla="*/ 2147483647 w 618"/>
                  <a:gd name="T119" fmla="*/ 2147483647 h 328"/>
                  <a:gd name="T120" fmla="*/ 2147483647 w 618"/>
                  <a:gd name="T121" fmla="*/ 2147483647 h 32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618"/>
                  <a:gd name="T184" fmla="*/ 0 h 328"/>
                  <a:gd name="T185" fmla="*/ 618 w 618"/>
                  <a:gd name="T186" fmla="*/ 328 h 32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618" h="328">
                    <a:moveTo>
                      <a:pt x="440" y="269"/>
                    </a:moveTo>
                    <a:lnTo>
                      <a:pt x="440" y="269"/>
                    </a:lnTo>
                    <a:lnTo>
                      <a:pt x="439" y="269"/>
                    </a:lnTo>
                    <a:lnTo>
                      <a:pt x="422" y="270"/>
                    </a:lnTo>
                    <a:lnTo>
                      <a:pt x="414" y="273"/>
                    </a:lnTo>
                    <a:lnTo>
                      <a:pt x="393" y="274"/>
                    </a:lnTo>
                    <a:lnTo>
                      <a:pt x="386" y="274"/>
                    </a:lnTo>
                    <a:lnTo>
                      <a:pt x="379" y="275"/>
                    </a:lnTo>
                    <a:lnTo>
                      <a:pt x="377" y="275"/>
                    </a:lnTo>
                    <a:lnTo>
                      <a:pt x="375" y="275"/>
                    </a:lnTo>
                    <a:lnTo>
                      <a:pt x="364" y="275"/>
                    </a:lnTo>
                    <a:lnTo>
                      <a:pt x="352" y="277"/>
                    </a:lnTo>
                    <a:lnTo>
                      <a:pt x="350" y="277"/>
                    </a:lnTo>
                    <a:lnTo>
                      <a:pt x="346" y="277"/>
                    </a:lnTo>
                    <a:lnTo>
                      <a:pt x="338" y="280"/>
                    </a:lnTo>
                    <a:lnTo>
                      <a:pt x="332" y="280"/>
                    </a:lnTo>
                    <a:lnTo>
                      <a:pt x="321" y="281"/>
                    </a:lnTo>
                    <a:lnTo>
                      <a:pt x="307" y="282"/>
                    </a:lnTo>
                    <a:lnTo>
                      <a:pt x="305" y="282"/>
                    </a:lnTo>
                    <a:lnTo>
                      <a:pt x="298" y="284"/>
                    </a:lnTo>
                    <a:lnTo>
                      <a:pt x="292" y="284"/>
                    </a:lnTo>
                    <a:lnTo>
                      <a:pt x="289" y="284"/>
                    </a:lnTo>
                    <a:lnTo>
                      <a:pt x="278" y="285"/>
                    </a:lnTo>
                    <a:lnTo>
                      <a:pt x="271" y="285"/>
                    </a:lnTo>
                    <a:lnTo>
                      <a:pt x="264" y="285"/>
                    </a:lnTo>
                    <a:lnTo>
                      <a:pt x="262" y="285"/>
                    </a:lnTo>
                    <a:lnTo>
                      <a:pt x="255" y="285"/>
                    </a:lnTo>
                    <a:lnTo>
                      <a:pt x="246" y="286"/>
                    </a:lnTo>
                    <a:lnTo>
                      <a:pt x="244" y="288"/>
                    </a:lnTo>
                    <a:lnTo>
                      <a:pt x="241" y="289"/>
                    </a:lnTo>
                    <a:lnTo>
                      <a:pt x="239" y="286"/>
                    </a:lnTo>
                    <a:lnTo>
                      <a:pt x="230" y="289"/>
                    </a:lnTo>
                    <a:lnTo>
                      <a:pt x="224" y="289"/>
                    </a:lnTo>
                    <a:lnTo>
                      <a:pt x="219" y="289"/>
                    </a:lnTo>
                    <a:lnTo>
                      <a:pt x="214" y="291"/>
                    </a:lnTo>
                    <a:lnTo>
                      <a:pt x="199" y="292"/>
                    </a:lnTo>
                    <a:lnTo>
                      <a:pt x="195" y="293"/>
                    </a:lnTo>
                    <a:lnTo>
                      <a:pt x="194" y="293"/>
                    </a:lnTo>
                    <a:lnTo>
                      <a:pt x="184" y="293"/>
                    </a:lnTo>
                    <a:lnTo>
                      <a:pt x="176" y="295"/>
                    </a:lnTo>
                    <a:lnTo>
                      <a:pt x="164" y="296"/>
                    </a:lnTo>
                    <a:lnTo>
                      <a:pt x="158" y="298"/>
                    </a:lnTo>
                    <a:lnTo>
                      <a:pt x="149" y="299"/>
                    </a:lnTo>
                    <a:lnTo>
                      <a:pt x="145" y="299"/>
                    </a:lnTo>
                    <a:lnTo>
                      <a:pt x="131" y="300"/>
                    </a:lnTo>
                    <a:lnTo>
                      <a:pt x="131" y="298"/>
                    </a:lnTo>
                    <a:lnTo>
                      <a:pt x="112" y="298"/>
                    </a:lnTo>
                    <a:lnTo>
                      <a:pt x="113" y="300"/>
                    </a:lnTo>
                    <a:lnTo>
                      <a:pt x="115" y="303"/>
                    </a:lnTo>
                    <a:lnTo>
                      <a:pt x="116" y="317"/>
                    </a:lnTo>
                    <a:lnTo>
                      <a:pt x="97" y="318"/>
                    </a:lnTo>
                    <a:lnTo>
                      <a:pt x="88" y="320"/>
                    </a:lnTo>
                    <a:lnTo>
                      <a:pt x="79" y="320"/>
                    </a:lnTo>
                    <a:lnTo>
                      <a:pt x="76" y="320"/>
                    </a:lnTo>
                    <a:lnTo>
                      <a:pt x="73" y="320"/>
                    </a:lnTo>
                    <a:lnTo>
                      <a:pt x="55" y="322"/>
                    </a:lnTo>
                    <a:lnTo>
                      <a:pt x="51" y="322"/>
                    </a:lnTo>
                    <a:lnTo>
                      <a:pt x="49" y="322"/>
                    </a:lnTo>
                    <a:lnTo>
                      <a:pt x="37" y="324"/>
                    </a:lnTo>
                    <a:lnTo>
                      <a:pt x="9" y="325"/>
                    </a:lnTo>
                    <a:lnTo>
                      <a:pt x="5" y="327"/>
                    </a:lnTo>
                    <a:lnTo>
                      <a:pt x="0" y="327"/>
                    </a:lnTo>
                    <a:lnTo>
                      <a:pt x="2" y="314"/>
                    </a:lnTo>
                    <a:lnTo>
                      <a:pt x="2" y="313"/>
                    </a:lnTo>
                    <a:lnTo>
                      <a:pt x="5" y="313"/>
                    </a:lnTo>
                    <a:lnTo>
                      <a:pt x="13" y="320"/>
                    </a:lnTo>
                    <a:lnTo>
                      <a:pt x="19" y="309"/>
                    </a:lnTo>
                    <a:lnTo>
                      <a:pt x="16" y="299"/>
                    </a:lnTo>
                    <a:lnTo>
                      <a:pt x="22" y="298"/>
                    </a:lnTo>
                    <a:lnTo>
                      <a:pt x="22" y="293"/>
                    </a:lnTo>
                    <a:lnTo>
                      <a:pt x="20" y="285"/>
                    </a:lnTo>
                    <a:lnTo>
                      <a:pt x="22" y="282"/>
                    </a:lnTo>
                    <a:lnTo>
                      <a:pt x="22" y="277"/>
                    </a:lnTo>
                    <a:lnTo>
                      <a:pt x="22" y="275"/>
                    </a:lnTo>
                    <a:lnTo>
                      <a:pt x="19" y="273"/>
                    </a:lnTo>
                    <a:lnTo>
                      <a:pt x="16" y="271"/>
                    </a:lnTo>
                    <a:lnTo>
                      <a:pt x="13" y="266"/>
                    </a:lnTo>
                    <a:lnTo>
                      <a:pt x="15" y="264"/>
                    </a:lnTo>
                    <a:lnTo>
                      <a:pt x="18" y="260"/>
                    </a:lnTo>
                    <a:lnTo>
                      <a:pt x="29" y="245"/>
                    </a:lnTo>
                    <a:lnTo>
                      <a:pt x="33" y="245"/>
                    </a:lnTo>
                    <a:lnTo>
                      <a:pt x="34" y="245"/>
                    </a:lnTo>
                    <a:lnTo>
                      <a:pt x="49" y="252"/>
                    </a:lnTo>
                    <a:lnTo>
                      <a:pt x="61" y="253"/>
                    </a:lnTo>
                    <a:lnTo>
                      <a:pt x="66" y="259"/>
                    </a:lnTo>
                    <a:lnTo>
                      <a:pt x="72" y="259"/>
                    </a:lnTo>
                    <a:lnTo>
                      <a:pt x="73" y="259"/>
                    </a:lnTo>
                    <a:lnTo>
                      <a:pt x="77" y="252"/>
                    </a:lnTo>
                    <a:lnTo>
                      <a:pt x="70" y="238"/>
                    </a:lnTo>
                    <a:lnTo>
                      <a:pt x="76" y="219"/>
                    </a:lnTo>
                    <a:lnTo>
                      <a:pt x="79" y="220"/>
                    </a:lnTo>
                    <a:lnTo>
                      <a:pt x="80" y="222"/>
                    </a:lnTo>
                    <a:lnTo>
                      <a:pt x="81" y="220"/>
                    </a:lnTo>
                    <a:lnTo>
                      <a:pt x="90" y="215"/>
                    </a:lnTo>
                    <a:lnTo>
                      <a:pt x="99" y="212"/>
                    </a:lnTo>
                    <a:lnTo>
                      <a:pt x="105" y="208"/>
                    </a:lnTo>
                    <a:lnTo>
                      <a:pt x="98" y="202"/>
                    </a:lnTo>
                    <a:lnTo>
                      <a:pt x="98" y="201"/>
                    </a:lnTo>
                    <a:lnTo>
                      <a:pt x="95" y="195"/>
                    </a:lnTo>
                    <a:lnTo>
                      <a:pt x="98" y="186"/>
                    </a:lnTo>
                    <a:lnTo>
                      <a:pt x="105" y="176"/>
                    </a:lnTo>
                    <a:lnTo>
                      <a:pt x="106" y="176"/>
                    </a:lnTo>
                    <a:lnTo>
                      <a:pt x="110" y="166"/>
                    </a:lnTo>
                    <a:lnTo>
                      <a:pt x="112" y="164"/>
                    </a:lnTo>
                    <a:lnTo>
                      <a:pt x="116" y="161"/>
                    </a:lnTo>
                    <a:lnTo>
                      <a:pt x="126" y="164"/>
                    </a:lnTo>
                    <a:lnTo>
                      <a:pt x="131" y="162"/>
                    </a:lnTo>
                    <a:lnTo>
                      <a:pt x="138" y="169"/>
                    </a:lnTo>
                    <a:lnTo>
                      <a:pt x="137" y="158"/>
                    </a:lnTo>
                    <a:lnTo>
                      <a:pt x="151" y="155"/>
                    </a:lnTo>
                    <a:lnTo>
                      <a:pt x="155" y="155"/>
                    </a:lnTo>
                    <a:lnTo>
                      <a:pt x="158" y="155"/>
                    </a:lnTo>
                    <a:lnTo>
                      <a:pt x="164" y="160"/>
                    </a:lnTo>
                    <a:lnTo>
                      <a:pt x="167" y="161"/>
                    </a:lnTo>
                    <a:lnTo>
                      <a:pt x="181" y="169"/>
                    </a:lnTo>
                    <a:lnTo>
                      <a:pt x="189" y="153"/>
                    </a:lnTo>
                    <a:lnTo>
                      <a:pt x="191" y="153"/>
                    </a:lnTo>
                    <a:lnTo>
                      <a:pt x="199" y="147"/>
                    </a:lnTo>
                    <a:lnTo>
                      <a:pt x="203" y="143"/>
                    </a:lnTo>
                    <a:lnTo>
                      <a:pt x="210" y="153"/>
                    </a:lnTo>
                    <a:lnTo>
                      <a:pt x="219" y="155"/>
                    </a:lnTo>
                    <a:lnTo>
                      <a:pt x="219" y="160"/>
                    </a:lnTo>
                    <a:lnTo>
                      <a:pt x="224" y="155"/>
                    </a:lnTo>
                    <a:lnTo>
                      <a:pt x="228" y="136"/>
                    </a:lnTo>
                    <a:lnTo>
                      <a:pt x="231" y="136"/>
                    </a:lnTo>
                    <a:lnTo>
                      <a:pt x="232" y="129"/>
                    </a:lnTo>
                    <a:lnTo>
                      <a:pt x="231" y="128"/>
                    </a:lnTo>
                    <a:lnTo>
                      <a:pt x="231" y="126"/>
                    </a:lnTo>
                    <a:lnTo>
                      <a:pt x="238" y="125"/>
                    </a:lnTo>
                    <a:lnTo>
                      <a:pt x="238" y="118"/>
                    </a:lnTo>
                    <a:lnTo>
                      <a:pt x="242" y="120"/>
                    </a:lnTo>
                    <a:lnTo>
                      <a:pt x="248" y="125"/>
                    </a:lnTo>
                    <a:lnTo>
                      <a:pt x="250" y="133"/>
                    </a:lnTo>
                    <a:lnTo>
                      <a:pt x="271" y="136"/>
                    </a:lnTo>
                    <a:lnTo>
                      <a:pt x="277" y="135"/>
                    </a:lnTo>
                    <a:lnTo>
                      <a:pt x="278" y="121"/>
                    </a:lnTo>
                    <a:lnTo>
                      <a:pt x="278" y="115"/>
                    </a:lnTo>
                    <a:lnTo>
                      <a:pt x="282" y="107"/>
                    </a:lnTo>
                    <a:lnTo>
                      <a:pt x="285" y="103"/>
                    </a:lnTo>
                    <a:lnTo>
                      <a:pt x="288" y="103"/>
                    </a:lnTo>
                    <a:lnTo>
                      <a:pt x="289" y="104"/>
                    </a:lnTo>
                    <a:lnTo>
                      <a:pt x="298" y="92"/>
                    </a:lnTo>
                    <a:lnTo>
                      <a:pt x="298" y="88"/>
                    </a:lnTo>
                    <a:lnTo>
                      <a:pt x="307" y="80"/>
                    </a:lnTo>
                    <a:lnTo>
                      <a:pt x="311" y="73"/>
                    </a:lnTo>
                    <a:lnTo>
                      <a:pt x="311" y="67"/>
                    </a:lnTo>
                    <a:lnTo>
                      <a:pt x="310" y="63"/>
                    </a:lnTo>
                    <a:lnTo>
                      <a:pt x="314" y="51"/>
                    </a:lnTo>
                    <a:lnTo>
                      <a:pt x="317" y="49"/>
                    </a:lnTo>
                    <a:lnTo>
                      <a:pt x="324" y="49"/>
                    </a:lnTo>
                    <a:lnTo>
                      <a:pt x="328" y="53"/>
                    </a:lnTo>
                    <a:lnTo>
                      <a:pt x="335" y="51"/>
                    </a:lnTo>
                    <a:lnTo>
                      <a:pt x="341" y="45"/>
                    </a:lnTo>
                    <a:lnTo>
                      <a:pt x="343" y="44"/>
                    </a:lnTo>
                    <a:lnTo>
                      <a:pt x="345" y="42"/>
                    </a:lnTo>
                    <a:lnTo>
                      <a:pt x="354" y="38"/>
                    </a:lnTo>
                    <a:lnTo>
                      <a:pt x="360" y="30"/>
                    </a:lnTo>
                    <a:lnTo>
                      <a:pt x="361" y="28"/>
                    </a:lnTo>
                    <a:lnTo>
                      <a:pt x="353" y="27"/>
                    </a:lnTo>
                    <a:lnTo>
                      <a:pt x="353" y="24"/>
                    </a:lnTo>
                    <a:lnTo>
                      <a:pt x="354" y="16"/>
                    </a:lnTo>
                    <a:lnTo>
                      <a:pt x="352" y="13"/>
                    </a:lnTo>
                    <a:lnTo>
                      <a:pt x="350" y="9"/>
                    </a:lnTo>
                    <a:lnTo>
                      <a:pt x="354" y="4"/>
                    </a:lnTo>
                    <a:lnTo>
                      <a:pt x="357" y="2"/>
                    </a:lnTo>
                    <a:lnTo>
                      <a:pt x="360" y="0"/>
                    </a:lnTo>
                    <a:lnTo>
                      <a:pt x="371" y="5"/>
                    </a:lnTo>
                    <a:lnTo>
                      <a:pt x="381" y="2"/>
                    </a:lnTo>
                    <a:lnTo>
                      <a:pt x="382" y="0"/>
                    </a:lnTo>
                    <a:lnTo>
                      <a:pt x="393" y="6"/>
                    </a:lnTo>
                    <a:lnTo>
                      <a:pt x="397" y="8"/>
                    </a:lnTo>
                    <a:lnTo>
                      <a:pt x="402" y="16"/>
                    </a:lnTo>
                    <a:lnTo>
                      <a:pt x="404" y="19"/>
                    </a:lnTo>
                    <a:lnTo>
                      <a:pt x="407" y="23"/>
                    </a:lnTo>
                    <a:lnTo>
                      <a:pt x="407" y="27"/>
                    </a:lnTo>
                    <a:lnTo>
                      <a:pt x="417" y="31"/>
                    </a:lnTo>
                    <a:lnTo>
                      <a:pt x="424" y="33"/>
                    </a:lnTo>
                    <a:lnTo>
                      <a:pt x="427" y="30"/>
                    </a:lnTo>
                    <a:lnTo>
                      <a:pt x="428" y="30"/>
                    </a:lnTo>
                    <a:lnTo>
                      <a:pt x="436" y="30"/>
                    </a:lnTo>
                    <a:lnTo>
                      <a:pt x="440" y="33"/>
                    </a:lnTo>
                    <a:lnTo>
                      <a:pt x="450" y="42"/>
                    </a:lnTo>
                    <a:lnTo>
                      <a:pt x="454" y="42"/>
                    </a:lnTo>
                    <a:lnTo>
                      <a:pt x="456" y="42"/>
                    </a:lnTo>
                    <a:lnTo>
                      <a:pt x="458" y="42"/>
                    </a:lnTo>
                    <a:lnTo>
                      <a:pt x="460" y="37"/>
                    </a:lnTo>
                    <a:lnTo>
                      <a:pt x="467" y="33"/>
                    </a:lnTo>
                    <a:lnTo>
                      <a:pt x="481" y="35"/>
                    </a:lnTo>
                    <a:lnTo>
                      <a:pt x="489" y="42"/>
                    </a:lnTo>
                    <a:lnTo>
                      <a:pt x="490" y="40"/>
                    </a:lnTo>
                    <a:lnTo>
                      <a:pt x="493" y="37"/>
                    </a:lnTo>
                    <a:lnTo>
                      <a:pt x="500" y="37"/>
                    </a:lnTo>
                    <a:lnTo>
                      <a:pt x="508" y="24"/>
                    </a:lnTo>
                    <a:lnTo>
                      <a:pt x="521" y="20"/>
                    </a:lnTo>
                    <a:lnTo>
                      <a:pt x="524" y="33"/>
                    </a:lnTo>
                    <a:lnTo>
                      <a:pt x="529" y="40"/>
                    </a:lnTo>
                    <a:lnTo>
                      <a:pt x="533" y="40"/>
                    </a:lnTo>
                    <a:lnTo>
                      <a:pt x="542" y="44"/>
                    </a:lnTo>
                    <a:lnTo>
                      <a:pt x="546" y="46"/>
                    </a:lnTo>
                    <a:lnTo>
                      <a:pt x="550" y="52"/>
                    </a:lnTo>
                    <a:lnTo>
                      <a:pt x="550" y="57"/>
                    </a:lnTo>
                    <a:lnTo>
                      <a:pt x="553" y="70"/>
                    </a:lnTo>
                    <a:lnTo>
                      <a:pt x="551" y="70"/>
                    </a:lnTo>
                    <a:lnTo>
                      <a:pt x="551" y="84"/>
                    </a:lnTo>
                    <a:lnTo>
                      <a:pt x="565" y="96"/>
                    </a:lnTo>
                    <a:lnTo>
                      <a:pt x="565" y="102"/>
                    </a:lnTo>
                    <a:lnTo>
                      <a:pt x="565" y="103"/>
                    </a:lnTo>
                    <a:lnTo>
                      <a:pt x="574" y="109"/>
                    </a:lnTo>
                    <a:lnTo>
                      <a:pt x="574" y="110"/>
                    </a:lnTo>
                    <a:lnTo>
                      <a:pt x="578" y="115"/>
                    </a:lnTo>
                    <a:lnTo>
                      <a:pt x="583" y="121"/>
                    </a:lnTo>
                    <a:lnTo>
                      <a:pt x="582" y="122"/>
                    </a:lnTo>
                    <a:lnTo>
                      <a:pt x="603" y="136"/>
                    </a:lnTo>
                    <a:lnTo>
                      <a:pt x="603" y="139"/>
                    </a:lnTo>
                    <a:lnTo>
                      <a:pt x="617" y="139"/>
                    </a:lnTo>
                    <a:lnTo>
                      <a:pt x="608" y="149"/>
                    </a:lnTo>
                    <a:lnTo>
                      <a:pt x="600" y="160"/>
                    </a:lnTo>
                    <a:lnTo>
                      <a:pt x="592" y="169"/>
                    </a:lnTo>
                    <a:lnTo>
                      <a:pt x="587" y="173"/>
                    </a:lnTo>
                    <a:lnTo>
                      <a:pt x="582" y="176"/>
                    </a:lnTo>
                    <a:lnTo>
                      <a:pt x="574" y="183"/>
                    </a:lnTo>
                    <a:lnTo>
                      <a:pt x="572" y="183"/>
                    </a:lnTo>
                    <a:lnTo>
                      <a:pt x="561" y="193"/>
                    </a:lnTo>
                    <a:lnTo>
                      <a:pt x="560" y="205"/>
                    </a:lnTo>
                    <a:lnTo>
                      <a:pt x="550" y="212"/>
                    </a:lnTo>
                    <a:lnTo>
                      <a:pt x="550" y="219"/>
                    </a:lnTo>
                    <a:lnTo>
                      <a:pt x="550" y="220"/>
                    </a:lnTo>
                    <a:lnTo>
                      <a:pt x="532" y="235"/>
                    </a:lnTo>
                    <a:lnTo>
                      <a:pt x="532" y="238"/>
                    </a:lnTo>
                    <a:lnTo>
                      <a:pt x="506" y="252"/>
                    </a:lnTo>
                    <a:lnTo>
                      <a:pt x="501" y="252"/>
                    </a:lnTo>
                    <a:lnTo>
                      <a:pt x="492" y="259"/>
                    </a:lnTo>
                    <a:lnTo>
                      <a:pt x="488" y="260"/>
                    </a:lnTo>
                    <a:lnTo>
                      <a:pt x="486" y="263"/>
                    </a:lnTo>
                    <a:lnTo>
                      <a:pt x="479" y="264"/>
                    </a:lnTo>
                    <a:lnTo>
                      <a:pt x="467" y="266"/>
                    </a:lnTo>
                    <a:lnTo>
                      <a:pt x="460" y="266"/>
                    </a:lnTo>
                    <a:lnTo>
                      <a:pt x="453" y="267"/>
                    </a:lnTo>
                    <a:lnTo>
                      <a:pt x="443" y="269"/>
                    </a:lnTo>
                    <a:lnTo>
                      <a:pt x="440" y="269"/>
                    </a:lnTo>
                  </a:path>
                </a:pathLst>
              </a:custGeom>
              <a:solidFill>
                <a:srgbClr val="AFABAB"/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271"/>
              <p:cNvSpPr>
                <a:spLocks/>
              </p:cNvSpPr>
              <p:nvPr/>
            </p:nvSpPr>
            <p:spPr bwMode="auto">
              <a:xfrm>
                <a:off x="6441478" y="3382788"/>
                <a:ext cx="1190625" cy="495300"/>
              </a:xfrm>
              <a:custGeom>
                <a:avLst/>
                <a:gdLst>
                  <a:gd name="T0" fmla="*/ 2147483647 w 753"/>
                  <a:gd name="T1" fmla="*/ 2147483647 h 338"/>
                  <a:gd name="T2" fmla="*/ 2147483647 w 753"/>
                  <a:gd name="T3" fmla="*/ 2147483647 h 338"/>
                  <a:gd name="T4" fmla="*/ 2147483647 w 753"/>
                  <a:gd name="T5" fmla="*/ 2147483647 h 338"/>
                  <a:gd name="T6" fmla="*/ 2147483647 w 753"/>
                  <a:gd name="T7" fmla="*/ 2147483647 h 338"/>
                  <a:gd name="T8" fmla="*/ 2147483647 w 753"/>
                  <a:gd name="T9" fmla="*/ 2147483647 h 338"/>
                  <a:gd name="T10" fmla="*/ 2147483647 w 753"/>
                  <a:gd name="T11" fmla="*/ 2147483647 h 338"/>
                  <a:gd name="T12" fmla="*/ 2147483647 w 753"/>
                  <a:gd name="T13" fmla="*/ 2147483647 h 338"/>
                  <a:gd name="T14" fmla="*/ 2147483647 w 753"/>
                  <a:gd name="T15" fmla="*/ 2147483647 h 338"/>
                  <a:gd name="T16" fmla="*/ 2147483647 w 753"/>
                  <a:gd name="T17" fmla="*/ 2147483647 h 338"/>
                  <a:gd name="T18" fmla="*/ 2147483647 w 753"/>
                  <a:gd name="T19" fmla="*/ 2147483647 h 338"/>
                  <a:gd name="T20" fmla="*/ 2147483647 w 753"/>
                  <a:gd name="T21" fmla="*/ 2147483647 h 338"/>
                  <a:gd name="T22" fmla="*/ 2147483647 w 753"/>
                  <a:gd name="T23" fmla="*/ 2147483647 h 338"/>
                  <a:gd name="T24" fmla="*/ 2147483647 w 753"/>
                  <a:gd name="T25" fmla="*/ 2147483647 h 338"/>
                  <a:gd name="T26" fmla="*/ 2147483647 w 753"/>
                  <a:gd name="T27" fmla="*/ 2147483647 h 338"/>
                  <a:gd name="T28" fmla="*/ 2147483647 w 753"/>
                  <a:gd name="T29" fmla="*/ 2147483647 h 338"/>
                  <a:gd name="T30" fmla="*/ 2147483647 w 753"/>
                  <a:gd name="T31" fmla="*/ 2147483647 h 338"/>
                  <a:gd name="T32" fmla="*/ 2147483647 w 753"/>
                  <a:gd name="T33" fmla="*/ 2147483647 h 338"/>
                  <a:gd name="T34" fmla="*/ 2147483647 w 753"/>
                  <a:gd name="T35" fmla="*/ 2147483647 h 338"/>
                  <a:gd name="T36" fmla="*/ 2147483647 w 753"/>
                  <a:gd name="T37" fmla="*/ 2147483647 h 338"/>
                  <a:gd name="T38" fmla="*/ 2147483647 w 753"/>
                  <a:gd name="T39" fmla="*/ 2147483647 h 338"/>
                  <a:gd name="T40" fmla="*/ 2147483647 w 753"/>
                  <a:gd name="T41" fmla="*/ 2147483647 h 338"/>
                  <a:gd name="T42" fmla="*/ 2147483647 w 753"/>
                  <a:gd name="T43" fmla="*/ 2147483647 h 338"/>
                  <a:gd name="T44" fmla="*/ 2147483647 w 753"/>
                  <a:gd name="T45" fmla="*/ 2147483647 h 338"/>
                  <a:gd name="T46" fmla="*/ 2147483647 w 753"/>
                  <a:gd name="T47" fmla="*/ 2147483647 h 338"/>
                  <a:gd name="T48" fmla="*/ 2147483647 w 753"/>
                  <a:gd name="T49" fmla="*/ 2147483647 h 338"/>
                  <a:gd name="T50" fmla="*/ 2147483647 w 753"/>
                  <a:gd name="T51" fmla="*/ 2147483647 h 338"/>
                  <a:gd name="T52" fmla="*/ 2147483647 w 753"/>
                  <a:gd name="T53" fmla="*/ 2147483647 h 338"/>
                  <a:gd name="T54" fmla="*/ 2147483647 w 753"/>
                  <a:gd name="T55" fmla="*/ 2147483647 h 338"/>
                  <a:gd name="T56" fmla="*/ 2147483647 w 753"/>
                  <a:gd name="T57" fmla="*/ 2147483647 h 338"/>
                  <a:gd name="T58" fmla="*/ 2147483647 w 753"/>
                  <a:gd name="T59" fmla="*/ 2147483647 h 338"/>
                  <a:gd name="T60" fmla="*/ 2147483647 w 753"/>
                  <a:gd name="T61" fmla="*/ 2147483647 h 338"/>
                  <a:gd name="T62" fmla="*/ 2147483647 w 753"/>
                  <a:gd name="T63" fmla="*/ 2147483647 h 338"/>
                  <a:gd name="T64" fmla="*/ 2147483647 w 753"/>
                  <a:gd name="T65" fmla="*/ 2147483647 h 338"/>
                  <a:gd name="T66" fmla="*/ 2147483647 w 753"/>
                  <a:gd name="T67" fmla="*/ 2147483647 h 338"/>
                  <a:gd name="T68" fmla="*/ 2147483647 w 753"/>
                  <a:gd name="T69" fmla="*/ 2147483647 h 338"/>
                  <a:gd name="T70" fmla="*/ 2147483647 w 753"/>
                  <a:gd name="T71" fmla="*/ 2147483647 h 338"/>
                  <a:gd name="T72" fmla="*/ 2147483647 w 753"/>
                  <a:gd name="T73" fmla="*/ 2147483647 h 338"/>
                  <a:gd name="T74" fmla="*/ 2147483647 w 753"/>
                  <a:gd name="T75" fmla="*/ 2147483647 h 338"/>
                  <a:gd name="T76" fmla="*/ 2147483647 w 753"/>
                  <a:gd name="T77" fmla="*/ 2147483647 h 338"/>
                  <a:gd name="T78" fmla="*/ 2147483647 w 753"/>
                  <a:gd name="T79" fmla="*/ 2147483647 h 338"/>
                  <a:gd name="T80" fmla="*/ 2147483647 w 753"/>
                  <a:gd name="T81" fmla="*/ 2147483647 h 338"/>
                  <a:gd name="T82" fmla="*/ 2147483647 w 753"/>
                  <a:gd name="T83" fmla="*/ 2147483647 h 338"/>
                  <a:gd name="T84" fmla="*/ 2147483647 w 753"/>
                  <a:gd name="T85" fmla="*/ 2147483647 h 338"/>
                  <a:gd name="T86" fmla="*/ 2147483647 w 753"/>
                  <a:gd name="T87" fmla="*/ 2147483647 h 338"/>
                  <a:gd name="T88" fmla="*/ 2147483647 w 753"/>
                  <a:gd name="T89" fmla="*/ 2147483647 h 338"/>
                  <a:gd name="T90" fmla="*/ 0 w 753"/>
                  <a:gd name="T91" fmla="*/ 2147483647 h 338"/>
                  <a:gd name="T92" fmla="*/ 2147483647 w 753"/>
                  <a:gd name="T93" fmla="*/ 2147483647 h 338"/>
                  <a:gd name="T94" fmla="*/ 2147483647 w 753"/>
                  <a:gd name="T95" fmla="*/ 2147483647 h 338"/>
                  <a:gd name="T96" fmla="*/ 2147483647 w 753"/>
                  <a:gd name="T97" fmla="*/ 2147483647 h 338"/>
                  <a:gd name="T98" fmla="*/ 2147483647 w 753"/>
                  <a:gd name="T99" fmla="*/ 2147483647 h 338"/>
                  <a:gd name="T100" fmla="*/ 2147483647 w 753"/>
                  <a:gd name="T101" fmla="*/ 2147483647 h 338"/>
                  <a:gd name="T102" fmla="*/ 2147483647 w 753"/>
                  <a:gd name="T103" fmla="*/ 2147483647 h 338"/>
                  <a:gd name="T104" fmla="*/ 2147483647 w 753"/>
                  <a:gd name="T105" fmla="*/ 2147483647 h 33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753"/>
                  <a:gd name="T160" fmla="*/ 0 h 338"/>
                  <a:gd name="T161" fmla="*/ 753 w 753"/>
                  <a:gd name="T162" fmla="*/ 338 h 338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753" h="338">
                    <a:moveTo>
                      <a:pt x="146" y="155"/>
                    </a:moveTo>
                    <a:lnTo>
                      <a:pt x="150" y="151"/>
                    </a:lnTo>
                    <a:lnTo>
                      <a:pt x="160" y="146"/>
                    </a:lnTo>
                    <a:lnTo>
                      <a:pt x="163" y="143"/>
                    </a:lnTo>
                    <a:lnTo>
                      <a:pt x="170" y="146"/>
                    </a:lnTo>
                    <a:lnTo>
                      <a:pt x="171" y="147"/>
                    </a:lnTo>
                    <a:lnTo>
                      <a:pt x="175" y="147"/>
                    </a:lnTo>
                    <a:lnTo>
                      <a:pt x="178" y="144"/>
                    </a:lnTo>
                    <a:lnTo>
                      <a:pt x="180" y="144"/>
                    </a:lnTo>
                    <a:lnTo>
                      <a:pt x="185" y="128"/>
                    </a:lnTo>
                    <a:lnTo>
                      <a:pt x="186" y="125"/>
                    </a:lnTo>
                    <a:lnTo>
                      <a:pt x="189" y="121"/>
                    </a:lnTo>
                    <a:lnTo>
                      <a:pt x="199" y="118"/>
                    </a:lnTo>
                    <a:lnTo>
                      <a:pt x="200" y="111"/>
                    </a:lnTo>
                    <a:lnTo>
                      <a:pt x="202" y="98"/>
                    </a:lnTo>
                    <a:lnTo>
                      <a:pt x="202" y="89"/>
                    </a:lnTo>
                    <a:lnTo>
                      <a:pt x="206" y="89"/>
                    </a:lnTo>
                    <a:lnTo>
                      <a:pt x="218" y="87"/>
                    </a:lnTo>
                    <a:lnTo>
                      <a:pt x="221" y="87"/>
                    </a:lnTo>
                    <a:lnTo>
                      <a:pt x="229" y="86"/>
                    </a:lnTo>
                    <a:lnTo>
                      <a:pt x="232" y="84"/>
                    </a:lnTo>
                    <a:lnTo>
                      <a:pt x="254" y="82"/>
                    </a:lnTo>
                    <a:lnTo>
                      <a:pt x="267" y="80"/>
                    </a:lnTo>
                    <a:lnTo>
                      <a:pt x="270" y="80"/>
                    </a:lnTo>
                    <a:lnTo>
                      <a:pt x="271" y="80"/>
                    </a:lnTo>
                    <a:lnTo>
                      <a:pt x="272" y="80"/>
                    </a:lnTo>
                    <a:lnTo>
                      <a:pt x="274" y="80"/>
                    </a:lnTo>
                    <a:lnTo>
                      <a:pt x="278" y="79"/>
                    </a:lnTo>
                    <a:lnTo>
                      <a:pt x="283" y="77"/>
                    </a:lnTo>
                    <a:lnTo>
                      <a:pt x="292" y="77"/>
                    </a:lnTo>
                    <a:lnTo>
                      <a:pt x="296" y="76"/>
                    </a:lnTo>
                    <a:lnTo>
                      <a:pt x="301" y="76"/>
                    </a:lnTo>
                    <a:lnTo>
                      <a:pt x="306" y="75"/>
                    </a:lnTo>
                    <a:lnTo>
                      <a:pt x="318" y="73"/>
                    </a:lnTo>
                    <a:lnTo>
                      <a:pt x="333" y="72"/>
                    </a:lnTo>
                    <a:lnTo>
                      <a:pt x="340" y="71"/>
                    </a:lnTo>
                    <a:lnTo>
                      <a:pt x="342" y="71"/>
                    </a:lnTo>
                    <a:lnTo>
                      <a:pt x="344" y="69"/>
                    </a:lnTo>
                    <a:lnTo>
                      <a:pt x="354" y="68"/>
                    </a:lnTo>
                    <a:lnTo>
                      <a:pt x="368" y="65"/>
                    </a:lnTo>
                    <a:lnTo>
                      <a:pt x="375" y="64"/>
                    </a:lnTo>
                    <a:lnTo>
                      <a:pt x="380" y="64"/>
                    </a:lnTo>
                    <a:lnTo>
                      <a:pt x="385" y="62"/>
                    </a:lnTo>
                    <a:lnTo>
                      <a:pt x="397" y="61"/>
                    </a:lnTo>
                    <a:lnTo>
                      <a:pt x="407" y="58"/>
                    </a:lnTo>
                    <a:lnTo>
                      <a:pt x="409" y="58"/>
                    </a:lnTo>
                    <a:lnTo>
                      <a:pt x="416" y="57"/>
                    </a:lnTo>
                    <a:lnTo>
                      <a:pt x="443" y="51"/>
                    </a:lnTo>
                    <a:lnTo>
                      <a:pt x="444" y="51"/>
                    </a:lnTo>
                    <a:lnTo>
                      <a:pt x="445" y="51"/>
                    </a:lnTo>
                    <a:lnTo>
                      <a:pt x="447" y="51"/>
                    </a:lnTo>
                    <a:lnTo>
                      <a:pt x="450" y="50"/>
                    </a:lnTo>
                    <a:lnTo>
                      <a:pt x="451" y="50"/>
                    </a:lnTo>
                    <a:lnTo>
                      <a:pt x="459" y="48"/>
                    </a:lnTo>
                    <a:lnTo>
                      <a:pt x="470" y="47"/>
                    </a:lnTo>
                    <a:lnTo>
                      <a:pt x="473" y="45"/>
                    </a:lnTo>
                    <a:lnTo>
                      <a:pt x="477" y="44"/>
                    </a:lnTo>
                    <a:lnTo>
                      <a:pt x="480" y="44"/>
                    </a:lnTo>
                    <a:lnTo>
                      <a:pt x="484" y="43"/>
                    </a:lnTo>
                    <a:lnTo>
                      <a:pt x="491" y="41"/>
                    </a:lnTo>
                    <a:lnTo>
                      <a:pt x="494" y="41"/>
                    </a:lnTo>
                    <a:lnTo>
                      <a:pt x="509" y="38"/>
                    </a:lnTo>
                    <a:lnTo>
                      <a:pt x="512" y="37"/>
                    </a:lnTo>
                    <a:lnTo>
                      <a:pt x="516" y="37"/>
                    </a:lnTo>
                    <a:lnTo>
                      <a:pt x="520" y="36"/>
                    </a:lnTo>
                    <a:lnTo>
                      <a:pt x="526" y="34"/>
                    </a:lnTo>
                    <a:lnTo>
                      <a:pt x="529" y="34"/>
                    </a:lnTo>
                    <a:lnTo>
                      <a:pt x="533" y="33"/>
                    </a:lnTo>
                    <a:lnTo>
                      <a:pt x="548" y="30"/>
                    </a:lnTo>
                    <a:lnTo>
                      <a:pt x="551" y="30"/>
                    </a:lnTo>
                    <a:lnTo>
                      <a:pt x="571" y="25"/>
                    </a:lnTo>
                    <a:lnTo>
                      <a:pt x="576" y="25"/>
                    </a:lnTo>
                    <a:lnTo>
                      <a:pt x="583" y="23"/>
                    </a:lnTo>
                    <a:lnTo>
                      <a:pt x="585" y="23"/>
                    </a:lnTo>
                    <a:lnTo>
                      <a:pt x="588" y="22"/>
                    </a:lnTo>
                    <a:lnTo>
                      <a:pt x="603" y="18"/>
                    </a:lnTo>
                    <a:lnTo>
                      <a:pt x="606" y="18"/>
                    </a:lnTo>
                    <a:lnTo>
                      <a:pt x="617" y="15"/>
                    </a:lnTo>
                    <a:lnTo>
                      <a:pt x="635" y="11"/>
                    </a:lnTo>
                    <a:lnTo>
                      <a:pt x="638" y="11"/>
                    </a:lnTo>
                    <a:lnTo>
                      <a:pt x="639" y="11"/>
                    </a:lnTo>
                    <a:lnTo>
                      <a:pt x="649" y="8"/>
                    </a:lnTo>
                    <a:lnTo>
                      <a:pt x="652" y="8"/>
                    </a:lnTo>
                    <a:lnTo>
                      <a:pt x="655" y="6"/>
                    </a:lnTo>
                    <a:lnTo>
                      <a:pt x="657" y="6"/>
                    </a:lnTo>
                    <a:lnTo>
                      <a:pt x="659" y="6"/>
                    </a:lnTo>
                    <a:lnTo>
                      <a:pt x="670" y="4"/>
                    </a:lnTo>
                    <a:lnTo>
                      <a:pt x="679" y="1"/>
                    </a:lnTo>
                    <a:lnTo>
                      <a:pt x="691" y="0"/>
                    </a:lnTo>
                    <a:lnTo>
                      <a:pt x="693" y="4"/>
                    </a:lnTo>
                    <a:lnTo>
                      <a:pt x="706" y="32"/>
                    </a:lnTo>
                    <a:lnTo>
                      <a:pt x="747" y="90"/>
                    </a:lnTo>
                    <a:lnTo>
                      <a:pt x="752" y="132"/>
                    </a:lnTo>
                    <a:lnTo>
                      <a:pt x="732" y="142"/>
                    </a:lnTo>
                    <a:lnTo>
                      <a:pt x="714" y="161"/>
                    </a:lnTo>
                    <a:lnTo>
                      <a:pt x="695" y="186"/>
                    </a:lnTo>
                    <a:lnTo>
                      <a:pt x="679" y="218"/>
                    </a:lnTo>
                    <a:lnTo>
                      <a:pt x="671" y="214"/>
                    </a:lnTo>
                    <a:lnTo>
                      <a:pt x="659" y="214"/>
                    </a:lnTo>
                    <a:lnTo>
                      <a:pt x="630" y="226"/>
                    </a:lnTo>
                    <a:lnTo>
                      <a:pt x="620" y="235"/>
                    </a:lnTo>
                    <a:lnTo>
                      <a:pt x="599" y="256"/>
                    </a:lnTo>
                    <a:lnTo>
                      <a:pt x="585" y="275"/>
                    </a:lnTo>
                    <a:lnTo>
                      <a:pt x="583" y="279"/>
                    </a:lnTo>
                    <a:lnTo>
                      <a:pt x="574" y="317"/>
                    </a:lnTo>
                    <a:lnTo>
                      <a:pt x="573" y="324"/>
                    </a:lnTo>
                    <a:lnTo>
                      <a:pt x="558" y="323"/>
                    </a:lnTo>
                    <a:lnTo>
                      <a:pt x="537" y="328"/>
                    </a:lnTo>
                    <a:lnTo>
                      <a:pt x="523" y="337"/>
                    </a:lnTo>
                    <a:lnTo>
                      <a:pt x="520" y="334"/>
                    </a:lnTo>
                    <a:lnTo>
                      <a:pt x="513" y="330"/>
                    </a:lnTo>
                    <a:lnTo>
                      <a:pt x="511" y="328"/>
                    </a:lnTo>
                    <a:lnTo>
                      <a:pt x="488" y="311"/>
                    </a:lnTo>
                    <a:lnTo>
                      <a:pt x="473" y="302"/>
                    </a:lnTo>
                    <a:lnTo>
                      <a:pt x="468" y="298"/>
                    </a:lnTo>
                    <a:lnTo>
                      <a:pt x="447" y="282"/>
                    </a:lnTo>
                    <a:lnTo>
                      <a:pt x="440" y="277"/>
                    </a:lnTo>
                    <a:lnTo>
                      <a:pt x="429" y="268"/>
                    </a:lnTo>
                    <a:lnTo>
                      <a:pt x="427" y="268"/>
                    </a:lnTo>
                    <a:lnTo>
                      <a:pt x="427" y="267"/>
                    </a:lnTo>
                    <a:lnTo>
                      <a:pt x="412" y="257"/>
                    </a:lnTo>
                    <a:lnTo>
                      <a:pt x="405" y="253"/>
                    </a:lnTo>
                    <a:lnTo>
                      <a:pt x="404" y="253"/>
                    </a:lnTo>
                    <a:lnTo>
                      <a:pt x="400" y="253"/>
                    </a:lnTo>
                    <a:lnTo>
                      <a:pt x="389" y="256"/>
                    </a:lnTo>
                    <a:lnTo>
                      <a:pt x="383" y="256"/>
                    </a:lnTo>
                    <a:lnTo>
                      <a:pt x="378" y="257"/>
                    </a:lnTo>
                    <a:lnTo>
                      <a:pt x="354" y="260"/>
                    </a:lnTo>
                    <a:lnTo>
                      <a:pt x="348" y="261"/>
                    </a:lnTo>
                    <a:lnTo>
                      <a:pt x="337" y="263"/>
                    </a:lnTo>
                    <a:lnTo>
                      <a:pt x="329" y="265"/>
                    </a:lnTo>
                    <a:lnTo>
                      <a:pt x="308" y="267"/>
                    </a:lnTo>
                    <a:lnTo>
                      <a:pt x="307" y="256"/>
                    </a:lnTo>
                    <a:lnTo>
                      <a:pt x="301" y="249"/>
                    </a:lnTo>
                    <a:lnTo>
                      <a:pt x="300" y="247"/>
                    </a:lnTo>
                    <a:lnTo>
                      <a:pt x="297" y="245"/>
                    </a:lnTo>
                    <a:lnTo>
                      <a:pt x="294" y="242"/>
                    </a:lnTo>
                    <a:lnTo>
                      <a:pt x="286" y="243"/>
                    </a:lnTo>
                    <a:lnTo>
                      <a:pt x="281" y="236"/>
                    </a:lnTo>
                    <a:lnTo>
                      <a:pt x="282" y="236"/>
                    </a:lnTo>
                    <a:lnTo>
                      <a:pt x="272" y="236"/>
                    </a:lnTo>
                    <a:lnTo>
                      <a:pt x="263" y="238"/>
                    </a:lnTo>
                    <a:lnTo>
                      <a:pt x="256" y="239"/>
                    </a:lnTo>
                    <a:lnTo>
                      <a:pt x="253" y="239"/>
                    </a:lnTo>
                    <a:lnTo>
                      <a:pt x="242" y="240"/>
                    </a:lnTo>
                    <a:lnTo>
                      <a:pt x="220" y="243"/>
                    </a:lnTo>
                    <a:lnTo>
                      <a:pt x="218" y="243"/>
                    </a:lnTo>
                    <a:lnTo>
                      <a:pt x="209" y="243"/>
                    </a:lnTo>
                    <a:lnTo>
                      <a:pt x="200" y="245"/>
                    </a:lnTo>
                    <a:lnTo>
                      <a:pt x="192" y="246"/>
                    </a:lnTo>
                    <a:lnTo>
                      <a:pt x="186" y="246"/>
                    </a:lnTo>
                    <a:lnTo>
                      <a:pt x="180" y="247"/>
                    </a:lnTo>
                    <a:lnTo>
                      <a:pt x="178" y="247"/>
                    </a:lnTo>
                    <a:lnTo>
                      <a:pt x="177" y="247"/>
                    </a:lnTo>
                    <a:lnTo>
                      <a:pt x="167" y="250"/>
                    </a:lnTo>
                    <a:lnTo>
                      <a:pt x="156" y="254"/>
                    </a:lnTo>
                    <a:lnTo>
                      <a:pt x="149" y="259"/>
                    </a:lnTo>
                    <a:lnTo>
                      <a:pt x="142" y="260"/>
                    </a:lnTo>
                    <a:lnTo>
                      <a:pt x="139" y="261"/>
                    </a:lnTo>
                    <a:lnTo>
                      <a:pt x="134" y="268"/>
                    </a:lnTo>
                    <a:lnTo>
                      <a:pt x="126" y="270"/>
                    </a:lnTo>
                    <a:lnTo>
                      <a:pt x="123" y="271"/>
                    </a:lnTo>
                    <a:lnTo>
                      <a:pt x="114" y="275"/>
                    </a:lnTo>
                    <a:lnTo>
                      <a:pt x="113" y="277"/>
                    </a:lnTo>
                    <a:lnTo>
                      <a:pt x="106" y="279"/>
                    </a:lnTo>
                    <a:lnTo>
                      <a:pt x="99" y="281"/>
                    </a:lnTo>
                    <a:lnTo>
                      <a:pt x="87" y="284"/>
                    </a:lnTo>
                    <a:lnTo>
                      <a:pt x="73" y="286"/>
                    </a:lnTo>
                    <a:lnTo>
                      <a:pt x="72" y="286"/>
                    </a:lnTo>
                    <a:lnTo>
                      <a:pt x="67" y="286"/>
                    </a:lnTo>
                    <a:lnTo>
                      <a:pt x="60" y="288"/>
                    </a:lnTo>
                    <a:lnTo>
                      <a:pt x="60" y="289"/>
                    </a:lnTo>
                    <a:lnTo>
                      <a:pt x="34" y="292"/>
                    </a:lnTo>
                    <a:lnTo>
                      <a:pt x="33" y="292"/>
                    </a:lnTo>
                    <a:lnTo>
                      <a:pt x="27" y="293"/>
                    </a:lnTo>
                    <a:lnTo>
                      <a:pt x="18" y="293"/>
                    </a:lnTo>
                    <a:lnTo>
                      <a:pt x="6" y="296"/>
                    </a:lnTo>
                    <a:lnTo>
                      <a:pt x="1" y="296"/>
                    </a:lnTo>
                    <a:lnTo>
                      <a:pt x="1" y="295"/>
                    </a:lnTo>
                    <a:lnTo>
                      <a:pt x="0" y="282"/>
                    </a:lnTo>
                    <a:lnTo>
                      <a:pt x="0" y="272"/>
                    </a:lnTo>
                    <a:lnTo>
                      <a:pt x="4" y="267"/>
                    </a:lnTo>
                    <a:lnTo>
                      <a:pt x="16" y="265"/>
                    </a:lnTo>
                    <a:lnTo>
                      <a:pt x="22" y="260"/>
                    </a:lnTo>
                    <a:lnTo>
                      <a:pt x="22" y="250"/>
                    </a:lnTo>
                    <a:lnTo>
                      <a:pt x="22" y="245"/>
                    </a:lnTo>
                    <a:lnTo>
                      <a:pt x="24" y="240"/>
                    </a:lnTo>
                    <a:lnTo>
                      <a:pt x="31" y="233"/>
                    </a:lnTo>
                    <a:lnTo>
                      <a:pt x="41" y="226"/>
                    </a:lnTo>
                    <a:lnTo>
                      <a:pt x="49" y="225"/>
                    </a:lnTo>
                    <a:lnTo>
                      <a:pt x="51" y="225"/>
                    </a:lnTo>
                    <a:lnTo>
                      <a:pt x="63" y="224"/>
                    </a:lnTo>
                    <a:lnTo>
                      <a:pt x="83" y="207"/>
                    </a:lnTo>
                    <a:lnTo>
                      <a:pt x="81" y="204"/>
                    </a:lnTo>
                    <a:lnTo>
                      <a:pt x="92" y="197"/>
                    </a:lnTo>
                    <a:lnTo>
                      <a:pt x="102" y="194"/>
                    </a:lnTo>
                    <a:lnTo>
                      <a:pt x="105" y="192"/>
                    </a:lnTo>
                    <a:lnTo>
                      <a:pt x="109" y="182"/>
                    </a:lnTo>
                    <a:lnTo>
                      <a:pt x="109" y="181"/>
                    </a:lnTo>
                    <a:lnTo>
                      <a:pt x="109" y="175"/>
                    </a:lnTo>
                    <a:lnTo>
                      <a:pt x="119" y="168"/>
                    </a:lnTo>
                    <a:lnTo>
                      <a:pt x="130" y="158"/>
                    </a:lnTo>
                    <a:lnTo>
                      <a:pt x="132" y="161"/>
                    </a:lnTo>
                    <a:lnTo>
                      <a:pt x="131" y="165"/>
                    </a:lnTo>
                    <a:lnTo>
                      <a:pt x="142" y="167"/>
                    </a:lnTo>
                    <a:lnTo>
                      <a:pt x="142" y="165"/>
                    </a:lnTo>
                    <a:lnTo>
                      <a:pt x="144" y="162"/>
                    </a:lnTo>
                    <a:lnTo>
                      <a:pt x="146" y="155"/>
                    </a:lnTo>
                  </a:path>
                </a:pathLst>
              </a:custGeom>
              <a:solidFill>
                <a:srgbClr val="E7E6E6">
                  <a:lumMod val="75000"/>
                </a:srgbClr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prstClr val="white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272" descr="70%"/>
              <p:cNvSpPr>
                <a:spLocks/>
              </p:cNvSpPr>
              <p:nvPr/>
            </p:nvSpPr>
            <p:spPr bwMode="auto">
              <a:xfrm>
                <a:off x="6581178" y="3730450"/>
                <a:ext cx="688975" cy="488950"/>
              </a:xfrm>
              <a:custGeom>
                <a:avLst/>
                <a:gdLst>
                  <a:gd name="T0" fmla="*/ 200686532 w 435"/>
                  <a:gd name="T1" fmla="*/ 336189912 h 332"/>
                  <a:gd name="T2" fmla="*/ 288487313 w 435"/>
                  <a:gd name="T3" fmla="*/ 388245487 h 332"/>
                  <a:gd name="T4" fmla="*/ 316081150 w 435"/>
                  <a:gd name="T5" fmla="*/ 407765189 h 332"/>
                  <a:gd name="T6" fmla="*/ 336150115 w 435"/>
                  <a:gd name="T7" fmla="*/ 416441102 h 332"/>
                  <a:gd name="T8" fmla="*/ 388830554 w 435"/>
                  <a:gd name="T9" fmla="*/ 488017760 h 332"/>
                  <a:gd name="T10" fmla="*/ 423950946 w 435"/>
                  <a:gd name="T11" fmla="*/ 511876154 h 332"/>
                  <a:gd name="T12" fmla="*/ 479138620 w 435"/>
                  <a:gd name="T13" fmla="*/ 531395856 h 332"/>
                  <a:gd name="T14" fmla="*/ 514258913 w 435"/>
                  <a:gd name="T15" fmla="*/ 618154994 h 332"/>
                  <a:gd name="T16" fmla="*/ 544363152 w 435"/>
                  <a:gd name="T17" fmla="*/ 629000255 h 332"/>
                  <a:gd name="T18" fmla="*/ 581990680 w 435"/>
                  <a:gd name="T19" fmla="*/ 709251353 h 332"/>
                  <a:gd name="T20" fmla="*/ 649722447 w 435"/>
                  <a:gd name="T21" fmla="*/ 743955008 h 332"/>
                  <a:gd name="T22" fmla="*/ 677317868 w 435"/>
                  <a:gd name="T23" fmla="*/ 715759393 h 332"/>
                  <a:gd name="T24" fmla="*/ 654740084 w 435"/>
                  <a:gd name="T25" fmla="*/ 661534563 h 332"/>
                  <a:gd name="T26" fmla="*/ 735014360 w 435"/>
                  <a:gd name="T27" fmla="*/ 642013389 h 332"/>
                  <a:gd name="T28" fmla="*/ 740031997 w 435"/>
                  <a:gd name="T29" fmla="*/ 618154994 h 332"/>
                  <a:gd name="T30" fmla="*/ 752574507 w 435"/>
                  <a:gd name="T31" fmla="*/ 618154994 h 332"/>
                  <a:gd name="T32" fmla="*/ 822815092 w 435"/>
                  <a:gd name="T33" fmla="*/ 574775425 h 332"/>
                  <a:gd name="T34" fmla="*/ 898073513 w 435"/>
                  <a:gd name="T35" fmla="*/ 488017760 h 332"/>
                  <a:gd name="T36" fmla="*/ 955770006 w 435"/>
                  <a:gd name="T37" fmla="*/ 427286363 h 332"/>
                  <a:gd name="T38" fmla="*/ 993399117 w 435"/>
                  <a:gd name="T39" fmla="*/ 310162170 h 332"/>
                  <a:gd name="T40" fmla="*/ 1081199849 w 435"/>
                  <a:gd name="T41" fmla="*/ 221235158 h 332"/>
                  <a:gd name="T42" fmla="*/ 1048588375 w 435"/>
                  <a:gd name="T43" fmla="*/ 203883331 h 332"/>
                  <a:gd name="T44" fmla="*/ 940718678 w 435"/>
                  <a:gd name="T45" fmla="*/ 136645321 h 332"/>
                  <a:gd name="T46" fmla="*/ 842884255 w 435"/>
                  <a:gd name="T47" fmla="*/ 67237987 h 332"/>
                  <a:gd name="T48" fmla="*/ 840375437 w 435"/>
                  <a:gd name="T49" fmla="*/ 65068640 h 332"/>
                  <a:gd name="T50" fmla="*/ 780169927 w 435"/>
                  <a:gd name="T51" fmla="*/ 34703667 h 332"/>
                  <a:gd name="T52" fmla="*/ 727489488 w 435"/>
                  <a:gd name="T53" fmla="*/ 41210234 h 332"/>
                  <a:gd name="T54" fmla="*/ 642197575 w 435"/>
                  <a:gd name="T55" fmla="*/ 52055506 h 332"/>
                  <a:gd name="T56" fmla="*/ 544363152 w 435"/>
                  <a:gd name="T57" fmla="*/ 65068640 h 332"/>
                  <a:gd name="T58" fmla="*/ 526803006 w 435"/>
                  <a:gd name="T59" fmla="*/ 23858401 h 332"/>
                  <a:gd name="T60" fmla="*/ 491682713 w 435"/>
                  <a:gd name="T61" fmla="*/ 13013140 h 332"/>
                  <a:gd name="T62" fmla="*/ 459071239 w 435"/>
                  <a:gd name="T63" fmla="*/ 0 h 332"/>
                  <a:gd name="T64" fmla="*/ 408899519 w 435"/>
                  <a:gd name="T65" fmla="*/ 4337222 h 332"/>
                  <a:gd name="T66" fmla="*/ 321098787 w 435"/>
                  <a:gd name="T67" fmla="*/ 13013140 h 332"/>
                  <a:gd name="T68" fmla="*/ 255875839 w 435"/>
                  <a:gd name="T69" fmla="*/ 19521180 h 332"/>
                  <a:gd name="T70" fmla="*/ 220755546 w 435"/>
                  <a:gd name="T71" fmla="*/ 23858401 h 332"/>
                  <a:gd name="T72" fmla="*/ 165566239 w 435"/>
                  <a:gd name="T73" fmla="*/ 39040887 h 332"/>
                  <a:gd name="T74" fmla="*/ 122921074 w 435"/>
                  <a:gd name="T75" fmla="*/ 52055506 h 332"/>
                  <a:gd name="T76" fmla="*/ 82783120 w 435"/>
                  <a:gd name="T77" fmla="*/ 73744554 h 332"/>
                  <a:gd name="T78" fmla="*/ 40137942 w 435"/>
                  <a:gd name="T79" fmla="*/ 97602972 h 332"/>
                  <a:gd name="T80" fmla="*/ 0 w 435"/>
                  <a:gd name="T81" fmla="*/ 173516850 h 332"/>
                  <a:gd name="T82" fmla="*/ 50171633 w 435"/>
                  <a:gd name="T83" fmla="*/ 203883331 h 332"/>
                  <a:gd name="T84" fmla="*/ 75258248 w 435"/>
                  <a:gd name="T85" fmla="*/ 219065812 h 332"/>
                  <a:gd name="T86" fmla="*/ 112885800 w 435"/>
                  <a:gd name="T87" fmla="*/ 219065812 h 332"/>
                  <a:gd name="T88" fmla="*/ 148006093 w 435"/>
                  <a:gd name="T89" fmla="*/ 260276034 h 332"/>
                  <a:gd name="T90" fmla="*/ 168075058 w 435"/>
                  <a:gd name="T91" fmla="*/ 299316910 h 33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35"/>
                  <a:gd name="T139" fmla="*/ 0 h 332"/>
                  <a:gd name="T140" fmla="*/ 435 w 435"/>
                  <a:gd name="T141" fmla="*/ 332 h 33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35" h="332">
                    <a:moveTo>
                      <a:pt x="76" y="144"/>
                    </a:moveTo>
                    <a:lnTo>
                      <a:pt x="77" y="144"/>
                    </a:lnTo>
                    <a:lnTo>
                      <a:pt x="80" y="149"/>
                    </a:lnTo>
                    <a:lnTo>
                      <a:pt x="98" y="159"/>
                    </a:lnTo>
                    <a:lnTo>
                      <a:pt x="110" y="166"/>
                    </a:lnTo>
                    <a:lnTo>
                      <a:pt x="115" y="173"/>
                    </a:lnTo>
                    <a:lnTo>
                      <a:pt x="119" y="180"/>
                    </a:lnTo>
                    <a:lnTo>
                      <a:pt x="124" y="182"/>
                    </a:lnTo>
                    <a:lnTo>
                      <a:pt x="126" y="182"/>
                    </a:lnTo>
                    <a:lnTo>
                      <a:pt x="133" y="185"/>
                    </a:lnTo>
                    <a:lnTo>
                      <a:pt x="133" y="186"/>
                    </a:lnTo>
                    <a:lnTo>
                      <a:pt x="134" y="186"/>
                    </a:lnTo>
                    <a:lnTo>
                      <a:pt x="145" y="203"/>
                    </a:lnTo>
                    <a:lnTo>
                      <a:pt x="152" y="209"/>
                    </a:lnTo>
                    <a:lnTo>
                      <a:pt x="155" y="216"/>
                    </a:lnTo>
                    <a:lnTo>
                      <a:pt x="165" y="220"/>
                    </a:lnTo>
                    <a:lnTo>
                      <a:pt x="166" y="224"/>
                    </a:lnTo>
                    <a:lnTo>
                      <a:pt x="169" y="227"/>
                    </a:lnTo>
                    <a:lnTo>
                      <a:pt x="178" y="229"/>
                    </a:lnTo>
                    <a:lnTo>
                      <a:pt x="185" y="234"/>
                    </a:lnTo>
                    <a:lnTo>
                      <a:pt x="191" y="236"/>
                    </a:lnTo>
                    <a:lnTo>
                      <a:pt x="191" y="245"/>
                    </a:lnTo>
                    <a:lnTo>
                      <a:pt x="203" y="263"/>
                    </a:lnTo>
                    <a:lnTo>
                      <a:pt x="205" y="276"/>
                    </a:lnTo>
                    <a:lnTo>
                      <a:pt x="207" y="279"/>
                    </a:lnTo>
                    <a:lnTo>
                      <a:pt x="209" y="279"/>
                    </a:lnTo>
                    <a:lnTo>
                      <a:pt x="217" y="281"/>
                    </a:lnTo>
                    <a:lnTo>
                      <a:pt x="235" y="306"/>
                    </a:lnTo>
                    <a:lnTo>
                      <a:pt x="235" y="312"/>
                    </a:lnTo>
                    <a:lnTo>
                      <a:pt x="235" y="315"/>
                    </a:lnTo>
                    <a:lnTo>
                      <a:pt x="241" y="326"/>
                    </a:lnTo>
                    <a:lnTo>
                      <a:pt x="250" y="326"/>
                    </a:lnTo>
                    <a:lnTo>
                      <a:pt x="262" y="331"/>
                    </a:lnTo>
                    <a:lnTo>
                      <a:pt x="262" y="326"/>
                    </a:lnTo>
                    <a:lnTo>
                      <a:pt x="273" y="318"/>
                    </a:lnTo>
                    <a:lnTo>
                      <a:pt x="278" y="308"/>
                    </a:lnTo>
                    <a:lnTo>
                      <a:pt x="270" y="304"/>
                    </a:lnTo>
                    <a:lnTo>
                      <a:pt x="264" y="293"/>
                    </a:lnTo>
                    <a:lnTo>
                      <a:pt x="281" y="304"/>
                    </a:lnTo>
                    <a:lnTo>
                      <a:pt x="292" y="297"/>
                    </a:lnTo>
                    <a:lnTo>
                      <a:pt x="296" y="286"/>
                    </a:lnTo>
                    <a:lnTo>
                      <a:pt x="287" y="275"/>
                    </a:lnTo>
                    <a:lnTo>
                      <a:pt x="293" y="275"/>
                    </a:lnTo>
                    <a:lnTo>
                      <a:pt x="298" y="276"/>
                    </a:lnTo>
                    <a:lnTo>
                      <a:pt x="300" y="274"/>
                    </a:lnTo>
                    <a:lnTo>
                      <a:pt x="302" y="274"/>
                    </a:lnTo>
                    <a:lnTo>
                      <a:pt x="303" y="276"/>
                    </a:lnTo>
                    <a:lnTo>
                      <a:pt x="306" y="272"/>
                    </a:lnTo>
                    <a:lnTo>
                      <a:pt x="318" y="261"/>
                    </a:lnTo>
                    <a:lnTo>
                      <a:pt x="331" y="256"/>
                    </a:lnTo>
                    <a:lnTo>
                      <a:pt x="338" y="239"/>
                    </a:lnTo>
                    <a:lnTo>
                      <a:pt x="350" y="232"/>
                    </a:lnTo>
                    <a:lnTo>
                      <a:pt x="361" y="216"/>
                    </a:lnTo>
                    <a:lnTo>
                      <a:pt x="360" y="207"/>
                    </a:lnTo>
                    <a:lnTo>
                      <a:pt x="378" y="203"/>
                    </a:lnTo>
                    <a:lnTo>
                      <a:pt x="384" y="191"/>
                    </a:lnTo>
                    <a:lnTo>
                      <a:pt x="386" y="189"/>
                    </a:lnTo>
                    <a:lnTo>
                      <a:pt x="391" y="162"/>
                    </a:lnTo>
                    <a:lnTo>
                      <a:pt x="399" y="137"/>
                    </a:lnTo>
                    <a:lnTo>
                      <a:pt x="413" y="114"/>
                    </a:lnTo>
                    <a:lnTo>
                      <a:pt x="417" y="110"/>
                    </a:lnTo>
                    <a:lnTo>
                      <a:pt x="434" y="99"/>
                    </a:lnTo>
                    <a:lnTo>
                      <a:pt x="431" y="96"/>
                    </a:lnTo>
                    <a:lnTo>
                      <a:pt x="424" y="92"/>
                    </a:lnTo>
                    <a:lnTo>
                      <a:pt x="421" y="91"/>
                    </a:lnTo>
                    <a:lnTo>
                      <a:pt x="399" y="74"/>
                    </a:lnTo>
                    <a:lnTo>
                      <a:pt x="384" y="65"/>
                    </a:lnTo>
                    <a:lnTo>
                      <a:pt x="378" y="60"/>
                    </a:lnTo>
                    <a:lnTo>
                      <a:pt x="357" y="45"/>
                    </a:lnTo>
                    <a:lnTo>
                      <a:pt x="350" y="40"/>
                    </a:lnTo>
                    <a:lnTo>
                      <a:pt x="339" y="31"/>
                    </a:lnTo>
                    <a:lnTo>
                      <a:pt x="338" y="31"/>
                    </a:lnTo>
                    <a:lnTo>
                      <a:pt x="338" y="30"/>
                    </a:lnTo>
                    <a:lnTo>
                      <a:pt x="323" y="20"/>
                    </a:lnTo>
                    <a:lnTo>
                      <a:pt x="316" y="16"/>
                    </a:lnTo>
                    <a:lnTo>
                      <a:pt x="314" y="16"/>
                    </a:lnTo>
                    <a:lnTo>
                      <a:pt x="310" y="16"/>
                    </a:lnTo>
                    <a:lnTo>
                      <a:pt x="299" y="19"/>
                    </a:lnTo>
                    <a:lnTo>
                      <a:pt x="293" y="19"/>
                    </a:lnTo>
                    <a:lnTo>
                      <a:pt x="288" y="20"/>
                    </a:lnTo>
                    <a:lnTo>
                      <a:pt x="264" y="23"/>
                    </a:lnTo>
                    <a:lnTo>
                      <a:pt x="259" y="24"/>
                    </a:lnTo>
                    <a:lnTo>
                      <a:pt x="248" y="26"/>
                    </a:lnTo>
                    <a:lnTo>
                      <a:pt x="239" y="29"/>
                    </a:lnTo>
                    <a:lnTo>
                      <a:pt x="219" y="30"/>
                    </a:lnTo>
                    <a:lnTo>
                      <a:pt x="217" y="19"/>
                    </a:lnTo>
                    <a:lnTo>
                      <a:pt x="212" y="12"/>
                    </a:lnTo>
                    <a:lnTo>
                      <a:pt x="210" y="11"/>
                    </a:lnTo>
                    <a:lnTo>
                      <a:pt x="207" y="8"/>
                    </a:lnTo>
                    <a:lnTo>
                      <a:pt x="205" y="5"/>
                    </a:lnTo>
                    <a:lnTo>
                      <a:pt x="196" y="6"/>
                    </a:lnTo>
                    <a:lnTo>
                      <a:pt x="191" y="0"/>
                    </a:lnTo>
                    <a:lnTo>
                      <a:pt x="192" y="0"/>
                    </a:lnTo>
                    <a:lnTo>
                      <a:pt x="183" y="0"/>
                    </a:lnTo>
                    <a:lnTo>
                      <a:pt x="173" y="1"/>
                    </a:lnTo>
                    <a:lnTo>
                      <a:pt x="166" y="2"/>
                    </a:lnTo>
                    <a:lnTo>
                      <a:pt x="163" y="2"/>
                    </a:lnTo>
                    <a:lnTo>
                      <a:pt x="152" y="4"/>
                    </a:lnTo>
                    <a:lnTo>
                      <a:pt x="130" y="6"/>
                    </a:lnTo>
                    <a:lnTo>
                      <a:pt x="128" y="6"/>
                    </a:lnTo>
                    <a:lnTo>
                      <a:pt x="119" y="6"/>
                    </a:lnTo>
                    <a:lnTo>
                      <a:pt x="110" y="8"/>
                    </a:lnTo>
                    <a:lnTo>
                      <a:pt x="102" y="9"/>
                    </a:lnTo>
                    <a:lnTo>
                      <a:pt x="97" y="9"/>
                    </a:lnTo>
                    <a:lnTo>
                      <a:pt x="90" y="11"/>
                    </a:lnTo>
                    <a:lnTo>
                      <a:pt x="88" y="11"/>
                    </a:lnTo>
                    <a:lnTo>
                      <a:pt x="87" y="11"/>
                    </a:lnTo>
                    <a:lnTo>
                      <a:pt x="77" y="13"/>
                    </a:lnTo>
                    <a:lnTo>
                      <a:pt x="66" y="18"/>
                    </a:lnTo>
                    <a:lnTo>
                      <a:pt x="59" y="22"/>
                    </a:lnTo>
                    <a:lnTo>
                      <a:pt x="52" y="23"/>
                    </a:lnTo>
                    <a:lnTo>
                      <a:pt x="49" y="24"/>
                    </a:lnTo>
                    <a:lnTo>
                      <a:pt x="44" y="31"/>
                    </a:lnTo>
                    <a:lnTo>
                      <a:pt x="36" y="33"/>
                    </a:lnTo>
                    <a:lnTo>
                      <a:pt x="33" y="34"/>
                    </a:lnTo>
                    <a:lnTo>
                      <a:pt x="24" y="38"/>
                    </a:lnTo>
                    <a:lnTo>
                      <a:pt x="23" y="40"/>
                    </a:lnTo>
                    <a:lnTo>
                      <a:pt x="16" y="42"/>
                    </a:lnTo>
                    <a:lnTo>
                      <a:pt x="15" y="51"/>
                    </a:lnTo>
                    <a:lnTo>
                      <a:pt x="5" y="60"/>
                    </a:lnTo>
                    <a:lnTo>
                      <a:pt x="0" y="77"/>
                    </a:lnTo>
                    <a:lnTo>
                      <a:pt x="1" y="80"/>
                    </a:lnTo>
                    <a:lnTo>
                      <a:pt x="9" y="85"/>
                    </a:lnTo>
                    <a:lnTo>
                      <a:pt x="20" y="91"/>
                    </a:lnTo>
                    <a:lnTo>
                      <a:pt x="23" y="94"/>
                    </a:lnTo>
                    <a:lnTo>
                      <a:pt x="29" y="96"/>
                    </a:lnTo>
                    <a:lnTo>
                      <a:pt x="30" y="98"/>
                    </a:lnTo>
                    <a:lnTo>
                      <a:pt x="33" y="99"/>
                    </a:lnTo>
                    <a:lnTo>
                      <a:pt x="34" y="98"/>
                    </a:lnTo>
                    <a:lnTo>
                      <a:pt x="45" y="98"/>
                    </a:lnTo>
                    <a:lnTo>
                      <a:pt x="49" y="108"/>
                    </a:lnTo>
                    <a:lnTo>
                      <a:pt x="56" y="116"/>
                    </a:lnTo>
                    <a:lnTo>
                      <a:pt x="59" y="117"/>
                    </a:lnTo>
                    <a:lnTo>
                      <a:pt x="59" y="120"/>
                    </a:lnTo>
                    <a:lnTo>
                      <a:pt x="61" y="124"/>
                    </a:lnTo>
                    <a:lnTo>
                      <a:pt x="67" y="132"/>
                    </a:lnTo>
                    <a:lnTo>
                      <a:pt x="73" y="138"/>
                    </a:lnTo>
                    <a:lnTo>
                      <a:pt x="76" y="144"/>
                    </a:lnTo>
                  </a:path>
                </a:pathLst>
              </a:custGeom>
              <a:solidFill>
                <a:srgbClr val="AFABAB"/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161" name="Group 273"/>
              <p:cNvGrpSpPr>
                <a:grpSpLocks/>
              </p:cNvGrpSpPr>
              <p:nvPr/>
            </p:nvGrpSpPr>
            <p:grpSpPr bwMode="auto">
              <a:xfrm>
                <a:off x="2099665" y="4597225"/>
                <a:ext cx="885825" cy="579438"/>
                <a:chOff x="1710" y="3401"/>
                <a:chExt cx="498" cy="349"/>
              </a:xfrm>
              <a:solidFill>
                <a:srgbClr val="E7E6E6">
                  <a:lumMod val="75000"/>
                </a:srgbClr>
              </a:solidFill>
            </p:grpSpPr>
            <p:sp>
              <p:nvSpPr>
                <p:cNvPr id="162" name="Freeform 274"/>
                <p:cNvSpPr>
                  <a:spLocks/>
                </p:cNvSpPr>
                <p:nvPr/>
              </p:nvSpPr>
              <p:spPr bwMode="auto">
                <a:xfrm>
                  <a:off x="2101" y="3607"/>
                  <a:ext cx="107" cy="143"/>
                </a:xfrm>
                <a:custGeom>
                  <a:avLst/>
                  <a:gdLst>
                    <a:gd name="T0" fmla="*/ 19 w 120"/>
                    <a:gd name="T1" fmla="*/ 91 h 160"/>
                    <a:gd name="T2" fmla="*/ 36 w 120"/>
                    <a:gd name="T3" fmla="*/ 69 h 160"/>
                    <a:gd name="T4" fmla="*/ 68 w 120"/>
                    <a:gd name="T5" fmla="*/ 55 h 160"/>
                    <a:gd name="T6" fmla="*/ 59 w 120"/>
                    <a:gd name="T7" fmla="*/ 41 h 160"/>
                    <a:gd name="T8" fmla="*/ 59 w 120"/>
                    <a:gd name="T9" fmla="*/ 37 h 160"/>
                    <a:gd name="T10" fmla="*/ 49 w 120"/>
                    <a:gd name="T11" fmla="*/ 37 h 160"/>
                    <a:gd name="T12" fmla="*/ 45 w 120"/>
                    <a:gd name="T13" fmla="*/ 27 h 160"/>
                    <a:gd name="T14" fmla="*/ 40 w 120"/>
                    <a:gd name="T15" fmla="*/ 19 h 160"/>
                    <a:gd name="T16" fmla="*/ 19 w 120"/>
                    <a:gd name="T17" fmla="*/ 4 h 160"/>
                    <a:gd name="T18" fmla="*/ 9 w 120"/>
                    <a:gd name="T19" fmla="*/ 0 h 160"/>
                    <a:gd name="T20" fmla="*/ 4 w 120"/>
                    <a:gd name="T21" fmla="*/ 4 h 160"/>
                    <a:gd name="T22" fmla="*/ 0 w 120"/>
                    <a:gd name="T23" fmla="*/ 37 h 160"/>
                    <a:gd name="T24" fmla="*/ 0 w 120"/>
                    <a:gd name="T25" fmla="*/ 59 h 160"/>
                    <a:gd name="T26" fmla="*/ 0 w 120"/>
                    <a:gd name="T27" fmla="*/ 69 h 160"/>
                    <a:gd name="T28" fmla="*/ 0 w 120"/>
                    <a:gd name="T29" fmla="*/ 78 h 160"/>
                    <a:gd name="T30" fmla="*/ 9 w 120"/>
                    <a:gd name="T31" fmla="*/ 82 h 160"/>
                    <a:gd name="T32" fmla="*/ 13 w 120"/>
                    <a:gd name="T33" fmla="*/ 91 h 160"/>
                    <a:gd name="T34" fmla="*/ 19 w 120"/>
                    <a:gd name="T35" fmla="*/ 91 h 16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20"/>
                    <a:gd name="T55" fmla="*/ 0 h 160"/>
                    <a:gd name="T56" fmla="*/ 120 w 120"/>
                    <a:gd name="T57" fmla="*/ 160 h 160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20" h="160">
                      <a:moveTo>
                        <a:pt x="32" y="160"/>
                      </a:moveTo>
                      <a:lnTo>
                        <a:pt x="64" y="120"/>
                      </a:lnTo>
                      <a:lnTo>
                        <a:pt x="120" y="96"/>
                      </a:lnTo>
                      <a:lnTo>
                        <a:pt x="104" y="72"/>
                      </a:lnTo>
                      <a:lnTo>
                        <a:pt x="104" y="64"/>
                      </a:lnTo>
                      <a:lnTo>
                        <a:pt x="88" y="64"/>
                      </a:lnTo>
                      <a:lnTo>
                        <a:pt x="80" y="48"/>
                      </a:lnTo>
                      <a:lnTo>
                        <a:pt x="72" y="32"/>
                      </a:lnTo>
                      <a:lnTo>
                        <a:pt x="32" y="8"/>
                      </a:lnTo>
                      <a:lnTo>
                        <a:pt x="16" y="0"/>
                      </a:lnTo>
                      <a:lnTo>
                        <a:pt x="8" y="8"/>
                      </a:lnTo>
                      <a:lnTo>
                        <a:pt x="0" y="64"/>
                      </a:lnTo>
                      <a:lnTo>
                        <a:pt x="0" y="104"/>
                      </a:lnTo>
                      <a:lnTo>
                        <a:pt x="0" y="120"/>
                      </a:lnTo>
                      <a:lnTo>
                        <a:pt x="0" y="136"/>
                      </a:lnTo>
                      <a:lnTo>
                        <a:pt x="16" y="144"/>
                      </a:lnTo>
                      <a:lnTo>
                        <a:pt x="24" y="160"/>
                      </a:lnTo>
                      <a:lnTo>
                        <a:pt x="32" y="160"/>
                      </a:lnTo>
                      <a:close/>
                    </a:path>
                  </a:pathLst>
                </a:custGeom>
                <a:solidFill>
                  <a:srgbClr val="AFABAB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" name="Freeform 275"/>
                <p:cNvSpPr>
                  <a:spLocks/>
                </p:cNvSpPr>
                <p:nvPr/>
              </p:nvSpPr>
              <p:spPr bwMode="auto">
                <a:xfrm>
                  <a:off x="2037" y="3529"/>
                  <a:ext cx="57" cy="43"/>
                </a:xfrm>
                <a:custGeom>
                  <a:avLst/>
                  <a:gdLst>
                    <a:gd name="T0" fmla="*/ 13 w 64"/>
                    <a:gd name="T1" fmla="*/ 10 h 48"/>
                    <a:gd name="T2" fmla="*/ 0 w 64"/>
                    <a:gd name="T3" fmla="*/ 0 h 48"/>
                    <a:gd name="T4" fmla="*/ 0 w 64"/>
                    <a:gd name="T5" fmla="*/ 14 h 48"/>
                    <a:gd name="T6" fmla="*/ 9 w 64"/>
                    <a:gd name="T7" fmla="*/ 19 h 48"/>
                    <a:gd name="T8" fmla="*/ 9 w 64"/>
                    <a:gd name="T9" fmla="*/ 23 h 48"/>
                    <a:gd name="T10" fmla="*/ 18 w 64"/>
                    <a:gd name="T11" fmla="*/ 28 h 48"/>
                    <a:gd name="T12" fmla="*/ 36 w 64"/>
                    <a:gd name="T13" fmla="*/ 23 h 48"/>
                    <a:gd name="T14" fmla="*/ 36 w 64"/>
                    <a:gd name="T15" fmla="*/ 14 h 48"/>
                    <a:gd name="T16" fmla="*/ 32 w 64"/>
                    <a:gd name="T17" fmla="*/ 14 h 48"/>
                    <a:gd name="T18" fmla="*/ 23 w 64"/>
                    <a:gd name="T19" fmla="*/ 10 h 48"/>
                    <a:gd name="T20" fmla="*/ 13 w 64"/>
                    <a:gd name="T21" fmla="*/ 10 h 4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4"/>
                    <a:gd name="T34" fmla="*/ 0 h 48"/>
                    <a:gd name="T35" fmla="*/ 64 w 64"/>
                    <a:gd name="T36" fmla="*/ 48 h 4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4" h="48">
                      <a:moveTo>
                        <a:pt x="24" y="16"/>
                      </a:move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16" y="32"/>
                      </a:lnTo>
                      <a:lnTo>
                        <a:pt x="16" y="40"/>
                      </a:lnTo>
                      <a:lnTo>
                        <a:pt x="32" y="48"/>
                      </a:lnTo>
                      <a:lnTo>
                        <a:pt x="64" y="40"/>
                      </a:lnTo>
                      <a:lnTo>
                        <a:pt x="64" y="24"/>
                      </a:lnTo>
                      <a:lnTo>
                        <a:pt x="56" y="24"/>
                      </a:lnTo>
                      <a:lnTo>
                        <a:pt x="40" y="16"/>
                      </a:lnTo>
                      <a:lnTo>
                        <a:pt x="24" y="16"/>
                      </a:lnTo>
                      <a:close/>
                    </a:path>
                  </a:pathLst>
                </a:custGeom>
                <a:solidFill>
                  <a:srgbClr val="AFABAB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4" name="Freeform 276"/>
                <p:cNvSpPr>
                  <a:spLocks/>
                </p:cNvSpPr>
                <p:nvPr/>
              </p:nvSpPr>
              <p:spPr bwMode="auto">
                <a:xfrm>
                  <a:off x="2023" y="3579"/>
                  <a:ext cx="21" cy="1"/>
                </a:xfrm>
                <a:custGeom>
                  <a:avLst/>
                  <a:gdLst>
                    <a:gd name="T0" fmla="*/ 12 w 24"/>
                    <a:gd name="T1" fmla="*/ 0 h 1"/>
                    <a:gd name="T2" fmla="*/ 0 w 24"/>
                    <a:gd name="T3" fmla="*/ 0 h 1"/>
                    <a:gd name="T4" fmla="*/ 12 w 2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4"/>
                    <a:gd name="T10" fmla="*/ 0 h 1"/>
                    <a:gd name="T11" fmla="*/ 24 w 2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4" h="1">
                      <a:moveTo>
                        <a:pt x="24" y="0"/>
                      </a:moveTo>
                      <a:lnTo>
                        <a:pt x="0" y="0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5" name="Freeform 277"/>
                <p:cNvSpPr>
                  <a:spLocks/>
                </p:cNvSpPr>
                <p:nvPr/>
              </p:nvSpPr>
              <p:spPr bwMode="auto">
                <a:xfrm>
                  <a:off x="1973" y="3515"/>
                  <a:ext cx="57" cy="14"/>
                </a:xfrm>
                <a:custGeom>
                  <a:avLst/>
                  <a:gdLst>
                    <a:gd name="T0" fmla="*/ 36 w 64"/>
                    <a:gd name="T1" fmla="*/ 0 h 16"/>
                    <a:gd name="T2" fmla="*/ 4 w 64"/>
                    <a:gd name="T3" fmla="*/ 0 h 16"/>
                    <a:gd name="T4" fmla="*/ 0 w 64"/>
                    <a:gd name="T5" fmla="*/ 4 h 16"/>
                    <a:gd name="T6" fmla="*/ 4 w 64"/>
                    <a:gd name="T7" fmla="*/ 8 h 16"/>
                    <a:gd name="T8" fmla="*/ 36 w 64"/>
                    <a:gd name="T9" fmla="*/ 4 h 16"/>
                    <a:gd name="T10" fmla="*/ 32 w 64"/>
                    <a:gd name="T11" fmla="*/ 0 h 1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4"/>
                    <a:gd name="T19" fmla="*/ 0 h 16"/>
                    <a:gd name="T20" fmla="*/ 64 w 64"/>
                    <a:gd name="T21" fmla="*/ 16 h 1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4" h="16">
                      <a:moveTo>
                        <a:pt x="64" y="0"/>
                      </a:moveTo>
                      <a:lnTo>
                        <a:pt x="8" y="0"/>
                      </a:lnTo>
                      <a:lnTo>
                        <a:pt x="0" y="8"/>
                      </a:lnTo>
                      <a:lnTo>
                        <a:pt x="8" y="16"/>
                      </a:lnTo>
                      <a:lnTo>
                        <a:pt x="64" y="8"/>
                      </a:lnTo>
                      <a:lnTo>
                        <a:pt x="56" y="0"/>
                      </a:lnTo>
                    </a:path>
                  </a:pathLst>
                </a:custGeom>
                <a:solidFill>
                  <a:srgbClr val="AFABAB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6" name="Freeform 278"/>
                <p:cNvSpPr>
                  <a:spLocks/>
                </p:cNvSpPr>
                <p:nvPr/>
              </p:nvSpPr>
              <p:spPr bwMode="auto">
                <a:xfrm>
                  <a:off x="1880" y="3465"/>
                  <a:ext cx="64" cy="36"/>
                </a:xfrm>
                <a:custGeom>
                  <a:avLst/>
                  <a:gdLst>
                    <a:gd name="T0" fmla="*/ 4 w 72"/>
                    <a:gd name="T1" fmla="*/ 5 h 40"/>
                    <a:gd name="T2" fmla="*/ 9 w 72"/>
                    <a:gd name="T3" fmla="*/ 14 h 40"/>
                    <a:gd name="T4" fmla="*/ 22 w 72"/>
                    <a:gd name="T5" fmla="*/ 19 h 40"/>
                    <a:gd name="T6" fmla="*/ 27 w 72"/>
                    <a:gd name="T7" fmla="*/ 23 h 40"/>
                    <a:gd name="T8" fmla="*/ 36 w 72"/>
                    <a:gd name="T9" fmla="*/ 23 h 40"/>
                    <a:gd name="T10" fmla="*/ 40 w 72"/>
                    <a:gd name="T11" fmla="*/ 23 h 40"/>
                    <a:gd name="T12" fmla="*/ 36 w 72"/>
                    <a:gd name="T13" fmla="*/ 14 h 40"/>
                    <a:gd name="T14" fmla="*/ 27 w 72"/>
                    <a:gd name="T15" fmla="*/ 10 h 40"/>
                    <a:gd name="T16" fmla="*/ 22 w 72"/>
                    <a:gd name="T17" fmla="*/ 0 h 40"/>
                    <a:gd name="T18" fmla="*/ 13 w 72"/>
                    <a:gd name="T19" fmla="*/ 0 h 40"/>
                    <a:gd name="T20" fmla="*/ 0 w 72"/>
                    <a:gd name="T21" fmla="*/ 0 h 40"/>
                    <a:gd name="T22" fmla="*/ 4 w 72"/>
                    <a:gd name="T23" fmla="*/ 5 h 4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72"/>
                    <a:gd name="T37" fmla="*/ 0 h 40"/>
                    <a:gd name="T38" fmla="*/ 72 w 72"/>
                    <a:gd name="T39" fmla="*/ 40 h 4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72" h="40">
                      <a:moveTo>
                        <a:pt x="8" y="8"/>
                      </a:moveTo>
                      <a:lnTo>
                        <a:pt x="16" y="24"/>
                      </a:lnTo>
                      <a:lnTo>
                        <a:pt x="40" y="32"/>
                      </a:lnTo>
                      <a:lnTo>
                        <a:pt x="48" y="40"/>
                      </a:lnTo>
                      <a:lnTo>
                        <a:pt x="64" y="40"/>
                      </a:lnTo>
                      <a:lnTo>
                        <a:pt x="72" y="40"/>
                      </a:lnTo>
                      <a:lnTo>
                        <a:pt x="64" y="24"/>
                      </a:lnTo>
                      <a:lnTo>
                        <a:pt x="48" y="16"/>
                      </a:lnTo>
                      <a:lnTo>
                        <a:pt x="40" y="0"/>
                      </a:lnTo>
                      <a:lnTo>
                        <a:pt x="24" y="0"/>
                      </a:lnTo>
                      <a:lnTo>
                        <a:pt x="0" y="0"/>
                      </a:lnTo>
                      <a:lnTo>
                        <a:pt x="8" y="8"/>
                      </a:lnTo>
                      <a:close/>
                    </a:path>
                  </a:pathLst>
                </a:custGeom>
                <a:solidFill>
                  <a:srgbClr val="AFABAB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7" name="Freeform 279"/>
                <p:cNvSpPr>
                  <a:spLocks/>
                </p:cNvSpPr>
                <p:nvPr/>
              </p:nvSpPr>
              <p:spPr bwMode="auto">
                <a:xfrm>
                  <a:off x="2001" y="3543"/>
                  <a:ext cx="22" cy="15"/>
                </a:xfrm>
                <a:custGeom>
                  <a:avLst/>
                  <a:gdLst>
                    <a:gd name="T0" fmla="*/ 0 w 24"/>
                    <a:gd name="T1" fmla="*/ 0 h 16"/>
                    <a:gd name="T2" fmla="*/ 16 w 24"/>
                    <a:gd name="T3" fmla="*/ 8 h 16"/>
                    <a:gd name="T4" fmla="*/ 6 w 24"/>
                    <a:gd name="T5" fmla="*/ 11 h 16"/>
                    <a:gd name="T6" fmla="*/ 0 w 24"/>
                    <a:gd name="T7" fmla="*/ 0 h 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4"/>
                    <a:gd name="T13" fmla="*/ 0 h 16"/>
                    <a:gd name="T14" fmla="*/ 24 w 24"/>
                    <a:gd name="T15" fmla="*/ 16 h 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4" h="16">
                      <a:moveTo>
                        <a:pt x="0" y="0"/>
                      </a:moveTo>
                      <a:lnTo>
                        <a:pt x="24" y="8"/>
                      </a:lnTo>
                      <a:lnTo>
                        <a:pt x="8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FABAB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8" name="Freeform 280"/>
                <p:cNvSpPr>
                  <a:spLocks/>
                </p:cNvSpPr>
                <p:nvPr/>
              </p:nvSpPr>
              <p:spPr bwMode="auto">
                <a:xfrm>
                  <a:off x="1752" y="3401"/>
                  <a:ext cx="50" cy="36"/>
                </a:xfrm>
                <a:custGeom>
                  <a:avLst/>
                  <a:gdLst>
                    <a:gd name="T0" fmla="*/ 27 w 56"/>
                    <a:gd name="T1" fmla="*/ 19 h 40"/>
                    <a:gd name="T2" fmla="*/ 27 w 56"/>
                    <a:gd name="T3" fmla="*/ 10 h 40"/>
                    <a:gd name="T4" fmla="*/ 32 w 56"/>
                    <a:gd name="T5" fmla="*/ 5 h 40"/>
                    <a:gd name="T6" fmla="*/ 27 w 56"/>
                    <a:gd name="T7" fmla="*/ 0 h 40"/>
                    <a:gd name="T8" fmla="*/ 4 w 56"/>
                    <a:gd name="T9" fmla="*/ 0 h 40"/>
                    <a:gd name="T10" fmla="*/ 0 w 56"/>
                    <a:gd name="T11" fmla="*/ 5 h 40"/>
                    <a:gd name="T12" fmla="*/ 4 w 56"/>
                    <a:gd name="T13" fmla="*/ 19 h 40"/>
                    <a:gd name="T14" fmla="*/ 13 w 56"/>
                    <a:gd name="T15" fmla="*/ 23 h 40"/>
                    <a:gd name="T16" fmla="*/ 27 w 56"/>
                    <a:gd name="T17" fmla="*/ 19 h 4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6"/>
                    <a:gd name="T28" fmla="*/ 0 h 40"/>
                    <a:gd name="T29" fmla="*/ 56 w 56"/>
                    <a:gd name="T30" fmla="*/ 40 h 4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6" h="40">
                      <a:moveTo>
                        <a:pt x="48" y="32"/>
                      </a:moveTo>
                      <a:lnTo>
                        <a:pt x="48" y="16"/>
                      </a:lnTo>
                      <a:lnTo>
                        <a:pt x="56" y="8"/>
                      </a:lnTo>
                      <a:lnTo>
                        <a:pt x="48" y="0"/>
                      </a:lnTo>
                      <a:lnTo>
                        <a:pt x="8" y="0"/>
                      </a:lnTo>
                      <a:lnTo>
                        <a:pt x="0" y="8"/>
                      </a:lnTo>
                      <a:lnTo>
                        <a:pt x="8" y="32"/>
                      </a:lnTo>
                      <a:lnTo>
                        <a:pt x="24" y="40"/>
                      </a:lnTo>
                      <a:lnTo>
                        <a:pt x="48" y="32"/>
                      </a:lnTo>
                      <a:close/>
                    </a:path>
                  </a:pathLst>
                </a:custGeom>
                <a:solidFill>
                  <a:srgbClr val="AFABAB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9" name="Freeform 281"/>
                <p:cNvSpPr>
                  <a:spLocks/>
                </p:cNvSpPr>
                <p:nvPr/>
              </p:nvSpPr>
              <p:spPr bwMode="auto">
                <a:xfrm>
                  <a:off x="1710" y="3422"/>
                  <a:ext cx="28" cy="22"/>
                </a:xfrm>
                <a:custGeom>
                  <a:avLst/>
                  <a:gdLst>
                    <a:gd name="T0" fmla="*/ 16 w 32"/>
                    <a:gd name="T1" fmla="*/ 6 h 24"/>
                    <a:gd name="T2" fmla="*/ 8 w 32"/>
                    <a:gd name="T3" fmla="*/ 0 h 24"/>
                    <a:gd name="T4" fmla="*/ 0 w 32"/>
                    <a:gd name="T5" fmla="*/ 11 h 24"/>
                    <a:gd name="T6" fmla="*/ 0 w 32"/>
                    <a:gd name="T7" fmla="*/ 16 h 24"/>
                    <a:gd name="T8" fmla="*/ 8 w 32"/>
                    <a:gd name="T9" fmla="*/ 16 h 24"/>
                    <a:gd name="T10" fmla="*/ 16 w 32"/>
                    <a:gd name="T11" fmla="*/ 11 h 24"/>
                    <a:gd name="T12" fmla="*/ 16 w 32"/>
                    <a:gd name="T13" fmla="*/ 6 h 2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2"/>
                    <a:gd name="T22" fmla="*/ 0 h 24"/>
                    <a:gd name="T23" fmla="*/ 32 w 32"/>
                    <a:gd name="T24" fmla="*/ 24 h 2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2" h="24">
                      <a:moveTo>
                        <a:pt x="32" y="8"/>
                      </a:moveTo>
                      <a:lnTo>
                        <a:pt x="16" y="0"/>
                      </a:lnTo>
                      <a:lnTo>
                        <a:pt x="0" y="16"/>
                      </a:lnTo>
                      <a:lnTo>
                        <a:pt x="0" y="24"/>
                      </a:lnTo>
                      <a:lnTo>
                        <a:pt x="16" y="24"/>
                      </a:lnTo>
                      <a:lnTo>
                        <a:pt x="32" y="16"/>
                      </a:lnTo>
                      <a:lnTo>
                        <a:pt x="32" y="8"/>
                      </a:lnTo>
                      <a:close/>
                    </a:path>
                  </a:pathLst>
                </a:custGeom>
                <a:solidFill>
                  <a:srgbClr val="AFABAB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71" name="Rectangle 284"/>
              <p:cNvSpPr>
                <a:spLocks noChangeArrowheads="1"/>
              </p:cNvSpPr>
              <p:nvPr/>
            </p:nvSpPr>
            <p:spPr bwMode="auto">
              <a:xfrm>
                <a:off x="1340600" y="5283759"/>
                <a:ext cx="204788" cy="174472"/>
              </a:xfrm>
              <a:prstGeom prst="rect">
                <a:avLst/>
              </a:prstGeom>
              <a:solidFill>
                <a:srgbClr val="67BD62"/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prstClr val="white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237"/>
              <p:cNvSpPr>
                <a:spLocks/>
              </p:cNvSpPr>
              <p:nvPr/>
            </p:nvSpPr>
            <p:spPr bwMode="auto">
              <a:xfrm>
                <a:off x="5115915" y="4227338"/>
                <a:ext cx="768350" cy="633412"/>
              </a:xfrm>
              <a:custGeom>
                <a:avLst/>
                <a:gdLst>
                  <a:gd name="T0" fmla="*/ 2147483647 w 487"/>
                  <a:gd name="T1" fmla="*/ 2147483647 h 430"/>
                  <a:gd name="T2" fmla="*/ 2147483647 w 487"/>
                  <a:gd name="T3" fmla="*/ 2147483647 h 430"/>
                  <a:gd name="T4" fmla="*/ 2147483647 w 487"/>
                  <a:gd name="T5" fmla="*/ 2147483647 h 430"/>
                  <a:gd name="T6" fmla="*/ 2147483647 w 487"/>
                  <a:gd name="T7" fmla="*/ 2147483647 h 430"/>
                  <a:gd name="T8" fmla="*/ 2147483647 w 487"/>
                  <a:gd name="T9" fmla="*/ 2147483647 h 430"/>
                  <a:gd name="T10" fmla="*/ 2147483647 w 487"/>
                  <a:gd name="T11" fmla="*/ 2147483647 h 430"/>
                  <a:gd name="T12" fmla="*/ 2147483647 w 487"/>
                  <a:gd name="T13" fmla="*/ 2147483647 h 430"/>
                  <a:gd name="T14" fmla="*/ 2147483647 w 487"/>
                  <a:gd name="T15" fmla="*/ 2147483647 h 430"/>
                  <a:gd name="T16" fmla="*/ 2147483647 w 487"/>
                  <a:gd name="T17" fmla="*/ 2147483647 h 430"/>
                  <a:gd name="T18" fmla="*/ 2147483647 w 487"/>
                  <a:gd name="T19" fmla="*/ 2147483647 h 430"/>
                  <a:gd name="T20" fmla="*/ 2147483647 w 487"/>
                  <a:gd name="T21" fmla="*/ 2147483647 h 430"/>
                  <a:gd name="T22" fmla="*/ 2147483647 w 487"/>
                  <a:gd name="T23" fmla="*/ 2147483647 h 430"/>
                  <a:gd name="T24" fmla="*/ 2147483647 w 487"/>
                  <a:gd name="T25" fmla="*/ 2147483647 h 430"/>
                  <a:gd name="T26" fmla="*/ 2147483647 w 487"/>
                  <a:gd name="T27" fmla="*/ 2147483647 h 430"/>
                  <a:gd name="T28" fmla="*/ 2147483647 w 487"/>
                  <a:gd name="T29" fmla="*/ 2147483647 h 430"/>
                  <a:gd name="T30" fmla="*/ 2147483647 w 487"/>
                  <a:gd name="T31" fmla="*/ 2147483647 h 430"/>
                  <a:gd name="T32" fmla="*/ 2147483647 w 487"/>
                  <a:gd name="T33" fmla="*/ 2147483647 h 430"/>
                  <a:gd name="T34" fmla="*/ 2147483647 w 487"/>
                  <a:gd name="T35" fmla="*/ 2147483647 h 430"/>
                  <a:gd name="T36" fmla="*/ 2147483647 w 487"/>
                  <a:gd name="T37" fmla="*/ 2147483647 h 430"/>
                  <a:gd name="T38" fmla="*/ 2147483647 w 487"/>
                  <a:gd name="T39" fmla="*/ 2147483647 h 430"/>
                  <a:gd name="T40" fmla="*/ 2147483647 w 487"/>
                  <a:gd name="T41" fmla="*/ 2147483647 h 430"/>
                  <a:gd name="T42" fmla="*/ 2147483647 w 487"/>
                  <a:gd name="T43" fmla="*/ 2147483647 h 430"/>
                  <a:gd name="T44" fmla="*/ 2147483647 w 487"/>
                  <a:gd name="T45" fmla="*/ 2147483647 h 430"/>
                  <a:gd name="T46" fmla="*/ 2147483647 w 487"/>
                  <a:gd name="T47" fmla="*/ 2147483647 h 430"/>
                  <a:gd name="T48" fmla="*/ 2147483647 w 487"/>
                  <a:gd name="T49" fmla="*/ 2147483647 h 430"/>
                  <a:gd name="T50" fmla="*/ 2147483647 w 487"/>
                  <a:gd name="T51" fmla="*/ 2147483647 h 430"/>
                  <a:gd name="T52" fmla="*/ 2147483647 w 487"/>
                  <a:gd name="T53" fmla="*/ 2147483647 h 430"/>
                  <a:gd name="T54" fmla="*/ 2147483647 w 487"/>
                  <a:gd name="T55" fmla="*/ 2147483647 h 430"/>
                  <a:gd name="T56" fmla="*/ 2147483647 w 487"/>
                  <a:gd name="T57" fmla="*/ 2147483647 h 430"/>
                  <a:gd name="T58" fmla="*/ 2147483647 w 487"/>
                  <a:gd name="T59" fmla="*/ 2147483647 h 430"/>
                  <a:gd name="T60" fmla="*/ 2147483647 w 487"/>
                  <a:gd name="T61" fmla="*/ 2147483647 h 430"/>
                  <a:gd name="T62" fmla="*/ 2147483647 w 487"/>
                  <a:gd name="T63" fmla="*/ 2147483647 h 430"/>
                  <a:gd name="T64" fmla="*/ 2147483647 w 487"/>
                  <a:gd name="T65" fmla="*/ 2147483647 h 430"/>
                  <a:gd name="T66" fmla="*/ 2147483647 w 487"/>
                  <a:gd name="T67" fmla="*/ 2147483647 h 430"/>
                  <a:gd name="T68" fmla="*/ 2147483647 w 487"/>
                  <a:gd name="T69" fmla="*/ 2147483647 h 430"/>
                  <a:gd name="T70" fmla="*/ 0 w 487"/>
                  <a:gd name="T71" fmla="*/ 2147483647 h 430"/>
                  <a:gd name="T72" fmla="*/ 0 w 487"/>
                  <a:gd name="T73" fmla="*/ 2147483647 h 430"/>
                  <a:gd name="T74" fmla="*/ 2147483647 w 487"/>
                  <a:gd name="T75" fmla="*/ 2147483647 h 430"/>
                  <a:gd name="T76" fmla="*/ 2147483647 w 487"/>
                  <a:gd name="T77" fmla="*/ 2147483647 h 430"/>
                  <a:gd name="T78" fmla="*/ 2147483647 w 487"/>
                  <a:gd name="T79" fmla="*/ 2147483647 h 430"/>
                  <a:gd name="T80" fmla="*/ 2147483647 w 487"/>
                  <a:gd name="T81" fmla="*/ 2147483647 h 430"/>
                  <a:gd name="T82" fmla="*/ 2147483647 w 487"/>
                  <a:gd name="T83" fmla="*/ 2147483647 h 430"/>
                  <a:gd name="T84" fmla="*/ 2147483647 w 487"/>
                  <a:gd name="T85" fmla="*/ 2147483647 h 430"/>
                  <a:gd name="T86" fmla="*/ 2147483647 w 487"/>
                  <a:gd name="T87" fmla="*/ 0 h 430"/>
                  <a:gd name="T88" fmla="*/ 2147483647 w 487"/>
                  <a:gd name="T89" fmla="*/ 2147483647 h 430"/>
                  <a:gd name="T90" fmla="*/ 2147483647 w 487"/>
                  <a:gd name="T91" fmla="*/ 2147483647 h 430"/>
                  <a:gd name="T92" fmla="*/ 2147483647 w 487"/>
                  <a:gd name="T93" fmla="*/ 2147483647 h 430"/>
                  <a:gd name="T94" fmla="*/ 2147483647 w 487"/>
                  <a:gd name="T95" fmla="*/ 2147483647 h 430"/>
                  <a:gd name="T96" fmla="*/ 2147483647 w 487"/>
                  <a:gd name="T97" fmla="*/ 2147483647 h 430"/>
                  <a:gd name="T98" fmla="*/ 2147483647 w 487"/>
                  <a:gd name="T99" fmla="*/ 2147483647 h 430"/>
                  <a:gd name="T100" fmla="*/ 2147483647 w 487"/>
                  <a:gd name="T101" fmla="*/ 2147483647 h 430"/>
                  <a:gd name="T102" fmla="*/ 2147483647 w 487"/>
                  <a:gd name="T103" fmla="*/ 2147483647 h 43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487"/>
                  <a:gd name="T157" fmla="*/ 0 h 430"/>
                  <a:gd name="T158" fmla="*/ 487 w 487"/>
                  <a:gd name="T159" fmla="*/ 430 h 43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487" h="430">
                    <a:moveTo>
                      <a:pt x="272" y="217"/>
                    </a:moveTo>
                    <a:lnTo>
                      <a:pt x="281" y="217"/>
                    </a:lnTo>
                    <a:lnTo>
                      <a:pt x="287" y="217"/>
                    </a:lnTo>
                    <a:lnTo>
                      <a:pt x="302" y="216"/>
                    </a:lnTo>
                    <a:lnTo>
                      <a:pt x="309" y="215"/>
                    </a:lnTo>
                    <a:lnTo>
                      <a:pt x="315" y="215"/>
                    </a:lnTo>
                    <a:lnTo>
                      <a:pt x="327" y="215"/>
                    </a:lnTo>
                    <a:lnTo>
                      <a:pt x="329" y="213"/>
                    </a:lnTo>
                    <a:lnTo>
                      <a:pt x="333" y="213"/>
                    </a:lnTo>
                    <a:lnTo>
                      <a:pt x="344" y="212"/>
                    </a:lnTo>
                    <a:lnTo>
                      <a:pt x="347" y="212"/>
                    </a:lnTo>
                    <a:lnTo>
                      <a:pt x="355" y="212"/>
                    </a:lnTo>
                    <a:lnTo>
                      <a:pt x="367" y="211"/>
                    </a:lnTo>
                    <a:lnTo>
                      <a:pt x="394" y="208"/>
                    </a:lnTo>
                    <a:lnTo>
                      <a:pt x="401" y="208"/>
                    </a:lnTo>
                    <a:lnTo>
                      <a:pt x="404" y="208"/>
                    </a:lnTo>
                    <a:lnTo>
                      <a:pt x="402" y="216"/>
                    </a:lnTo>
                    <a:lnTo>
                      <a:pt x="397" y="236"/>
                    </a:lnTo>
                    <a:lnTo>
                      <a:pt x="395" y="245"/>
                    </a:lnTo>
                    <a:lnTo>
                      <a:pt x="405" y="262"/>
                    </a:lnTo>
                    <a:lnTo>
                      <a:pt x="406" y="262"/>
                    </a:lnTo>
                    <a:lnTo>
                      <a:pt x="412" y="267"/>
                    </a:lnTo>
                    <a:lnTo>
                      <a:pt x="420" y="288"/>
                    </a:lnTo>
                    <a:lnTo>
                      <a:pt x="430" y="295"/>
                    </a:lnTo>
                    <a:lnTo>
                      <a:pt x="420" y="299"/>
                    </a:lnTo>
                    <a:lnTo>
                      <a:pt x="411" y="313"/>
                    </a:lnTo>
                    <a:lnTo>
                      <a:pt x="401" y="316"/>
                    </a:lnTo>
                    <a:lnTo>
                      <a:pt x="411" y="323"/>
                    </a:lnTo>
                    <a:lnTo>
                      <a:pt x="416" y="330"/>
                    </a:lnTo>
                    <a:lnTo>
                      <a:pt x="423" y="330"/>
                    </a:lnTo>
                    <a:lnTo>
                      <a:pt x="429" y="315"/>
                    </a:lnTo>
                    <a:lnTo>
                      <a:pt x="434" y="312"/>
                    </a:lnTo>
                    <a:lnTo>
                      <a:pt x="445" y="308"/>
                    </a:lnTo>
                    <a:lnTo>
                      <a:pt x="462" y="295"/>
                    </a:lnTo>
                    <a:lnTo>
                      <a:pt x="462" y="319"/>
                    </a:lnTo>
                    <a:lnTo>
                      <a:pt x="458" y="322"/>
                    </a:lnTo>
                    <a:lnTo>
                      <a:pt x="458" y="327"/>
                    </a:lnTo>
                    <a:lnTo>
                      <a:pt x="444" y="341"/>
                    </a:lnTo>
                    <a:lnTo>
                      <a:pt x="442" y="351"/>
                    </a:lnTo>
                    <a:lnTo>
                      <a:pt x="437" y="345"/>
                    </a:lnTo>
                    <a:lnTo>
                      <a:pt x="437" y="355"/>
                    </a:lnTo>
                    <a:lnTo>
                      <a:pt x="424" y="351"/>
                    </a:lnTo>
                    <a:lnTo>
                      <a:pt x="437" y="355"/>
                    </a:lnTo>
                    <a:lnTo>
                      <a:pt x="424" y="356"/>
                    </a:lnTo>
                    <a:lnTo>
                      <a:pt x="436" y="369"/>
                    </a:lnTo>
                    <a:lnTo>
                      <a:pt x="429" y="369"/>
                    </a:lnTo>
                    <a:lnTo>
                      <a:pt x="438" y="381"/>
                    </a:lnTo>
                    <a:lnTo>
                      <a:pt x="451" y="381"/>
                    </a:lnTo>
                    <a:lnTo>
                      <a:pt x="465" y="388"/>
                    </a:lnTo>
                    <a:lnTo>
                      <a:pt x="470" y="385"/>
                    </a:lnTo>
                    <a:lnTo>
                      <a:pt x="480" y="394"/>
                    </a:lnTo>
                    <a:lnTo>
                      <a:pt x="486" y="395"/>
                    </a:lnTo>
                    <a:lnTo>
                      <a:pt x="484" y="413"/>
                    </a:lnTo>
                    <a:lnTo>
                      <a:pt x="477" y="413"/>
                    </a:lnTo>
                    <a:lnTo>
                      <a:pt x="476" y="423"/>
                    </a:lnTo>
                    <a:lnTo>
                      <a:pt x="476" y="422"/>
                    </a:lnTo>
                    <a:lnTo>
                      <a:pt x="466" y="412"/>
                    </a:lnTo>
                    <a:lnTo>
                      <a:pt x="455" y="427"/>
                    </a:lnTo>
                    <a:lnTo>
                      <a:pt x="454" y="426"/>
                    </a:lnTo>
                    <a:lnTo>
                      <a:pt x="455" y="423"/>
                    </a:lnTo>
                    <a:lnTo>
                      <a:pt x="454" y="413"/>
                    </a:lnTo>
                    <a:lnTo>
                      <a:pt x="451" y="413"/>
                    </a:lnTo>
                    <a:lnTo>
                      <a:pt x="441" y="399"/>
                    </a:lnTo>
                    <a:lnTo>
                      <a:pt x="417" y="392"/>
                    </a:lnTo>
                    <a:lnTo>
                      <a:pt x="402" y="395"/>
                    </a:lnTo>
                    <a:lnTo>
                      <a:pt x="387" y="410"/>
                    </a:lnTo>
                    <a:lnTo>
                      <a:pt x="372" y="420"/>
                    </a:lnTo>
                    <a:lnTo>
                      <a:pt x="361" y="423"/>
                    </a:lnTo>
                    <a:lnTo>
                      <a:pt x="369" y="420"/>
                    </a:lnTo>
                    <a:lnTo>
                      <a:pt x="373" y="416"/>
                    </a:lnTo>
                    <a:lnTo>
                      <a:pt x="365" y="402"/>
                    </a:lnTo>
                    <a:lnTo>
                      <a:pt x="358" y="402"/>
                    </a:lnTo>
                    <a:lnTo>
                      <a:pt x="355" y="409"/>
                    </a:lnTo>
                    <a:lnTo>
                      <a:pt x="348" y="406"/>
                    </a:lnTo>
                    <a:lnTo>
                      <a:pt x="331" y="419"/>
                    </a:lnTo>
                    <a:lnTo>
                      <a:pt x="320" y="429"/>
                    </a:lnTo>
                    <a:lnTo>
                      <a:pt x="317" y="429"/>
                    </a:lnTo>
                    <a:lnTo>
                      <a:pt x="308" y="417"/>
                    </a:lnTo>
                    <a:lnTo>
                      <a:pt x="291" y="419"/>
                    </a:lnTo>
                    <a:lnTo>
                      <a:pt x="265" y="401"/>
                    </a:lnTo>
                    <a:lnTo>
                      <a:pt x="272" y="402"/>
                    </a:lnTo>
                    <a:lnTo>
                      <a:pt x="277" y="395"/>
                    </a:lnTo>
                    <a:lnTo>
                      <a:pt x="274" y="384"/>
                    </a:lnTo>
                    <a:lnTo>
                      <a:pt x="251" y="379"/>
                    </a:lnTo>
                    <a:lnTo>
                      <a:pt x="247" y="381"/>
                    </a:lnTo>
                    <a:lnTo>
                      <a:pt x="245" y="369"/>
                    </a:lnTo>
                    <a:lnTo>
                      <a:pt x="238" y="370"/>
                    </a:lnTo>
                    <a:lnTo>
                      <a:pt x="238" y="358"/>
                    </a:lnTo>
                    <a:lnTo>
                      <a:pt x="226" y="356"/>
                    </a:lnTo>
                    <a:lnTo>
                      <a:pt x="215" y="362"/>
                    </a:lnTo>
                    <a:lnTo>
                      <a:pt x="216" y="359"/>
                    </a:lnTo>
                    <a:lnTo>
                      <a:pt x="215" y="358"/>
                    </a:lnTo>
                    <a:lnTo>
                      <a:pt x="215" y="349"/>
                    </a:lnTo>
                    <a:lnTo>
                      <a:pt x="205" y="349"/>
                    </a:lnTo>
                    <a:lnTo>
                      <a:pt x="202" y="355"/>
                    </a:lnTo>
                    <a:lnTo>
                      <a:pt x="188" y="360"/>
                    </a:lnTo>
                    <a:lnTo>
                      <a:pt x="204" y="373"/>
                    </a:lnTo>
                    <a:lnTo>
                      <a:pt x="219" y="372"/>
                    </a:lnTo>
                    <a:lnTo>
                      <a:pt x="227" y="376"/>
                    </a:lnTo>
                    <a:lnTo>
                      <a:pt x="227" y="385"/>
                    </a:lnTo>
                    <a:lnTo>
                      <a:pt x="216" y="385"/>
                    </a:lnTo>
                    <a:lnTo>
                      <a:pt x="199" y="377"/>
                    </a:lnTo>
                    <a:lnTo>
                      <a:pt x="191" y="377"/>
                    </a:lnTo>
                    <a:lnTo>
                      <a:pt x="181" y="383"/>
                    </a:lnTo>
                    <a:lnTo>
                      <a:pt x="147" y="381"/>
                    </a:lnTo>
                    <a:lnTo>
                      <a:pt x="113" y="367"/>
                    </a:lnTo>
                    <a:lnTo>
                      <a:pt x="86" y="362"/>
                    </a:lnTo>
                    <a:lnTo>
                      <a:pt x="40" y="369"/>
                    </a:lnTo>
                    <a:lnTo>
                      <a:pt x="33" y="379"/>
                    </a:lnTo>
                    <a:lnTo>
                      <a:pt x="29" y="369"/>
                    </a:lnTo>
                    <a:lnTo>
                      <a:pt x="26" y="356"/>
                    </a:lnTo>
                    <a:lnTo>
                      <a:pt x="30" y="355"/>
                    </a:lnTo>
                    <a:lnTo>
                      <a:pt x="37" y="340"/>
                    </a:lnTo>
                    <a:lnTo>
                      <a:pt x="40" y="335"/>
                    </a:lnTo>
                    <a:lnTo>
                      <a:pt x="41" y="334"/>
                    </a:lnTo>
                    <a:lnTo>
                      <a:pt x="43" y="326"/>
                    </a:lnTo>
                    <a:lnTo>
                      <a:pt x="43" y="313"/>
                    </a:lnTo>
                    <a:lnTo>
                      <a:pt x="37" y="305"/>
                    </a:lnTo>
                    <a:lnTo>
                      <a:pt x="37" y="297"/>
                    </a:lnTo>
                    <a:lnTo>
                      <a:pt x="37" y="295"/>
                    </a:lnTo>
                    <a:lnTo>
                      <a:pt x="40" y="286"/>
                    </a:lnTo>
                    <a:lnTo>
                      <a:pt x="48" y="258"/>
                    </a:lnTo>
                    <a:lnTo>
                      <a:pt x="52" y="244"/>
                    </a:lnTo>
                    <a:lnTo>
                      <a:pt x="49" y="230"/>
                    </a:lnTo>
                    <a:lnTo>
                      <a:pt x="52" y="211"/>
                    </a:lnTo>
                    <a:lnTo>
                      <a:pt x="47" y="211"/>
                    </a:lnTo>
                    <a:lnTo>
                      <a:pt x="33" y="177"/>
                    </a:lnTo>
                    <a:lnTo>
                      <a:pt x="34" y="176"/>
                    </a:lnTo>
                    <a:lnTo>
                      <a:pt x="23" y="167"/>
                    </a:lnTo>
                    <a:lnTo>
                      <a:pt x="23" y="149"/>
                    </a:lnTo>
                    <a:lnTo>
                      <a:pt x="19" y="138"/>
                    </a:lnTo>
                    <a:lnTo>
                      <a:pt x="6" y="127"/>
                    </a:lnTo>
                    <a:lnTo>
                      <a:pt x="6" y="124"/>
                    </a:lnTo>
                    <a:lnTo>
                      <a:pt x="5" y="124"/>
                    </a:lnTo>
                    <a:lnTo>
                      <a:pt x="4" y="122"/>
                    </a:lnTo>
                    <a:lnTo>
                      <a:pt x="2" y="101"/>
                    </a:lnTo>
                    <a:lnTo>
                      <a:pt x="2" y="95"/>
                    </a:lnTo>
                    <a:lnTo>
                      <a:pt x="2" y="81"/>
                    </a:lnTo>
                    <a:lnTo>
                      <a:pt x="2" y="80"/>
                    </a:lnTo>
                    <a:lnTo>
                      <a:pt x="1" y="68"/>
                    </a:lnTo>
                    <a:lnTo>
                      <a:pt x="1" y="54"/>
                    </a:lnTo>
                    <a:lnTo>
                      <a:pt x="0" y="47"/>
                    </a:lnTo>
                    <a:lnTo>
                      <a:pt x="0" y="43"/>
                    </a:lnTo>
                    <a:lnTo>
                      <a:pt x="0" y="41"/>
                    </a:lnTo>
                    <a:lnTo>
                      <a:pt x="0" y="26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2" y="11"/>
                    </a:lnTo>
                    <a:lnTo>
                      <a:pt x="9" y="11"/>
                    </a:lnTo>
                    <a:lnTo>
                      <a:pt x="20" y="11"/>
                    </a:lnTo>
                    <a:lnTo>
                      <a:pt x="31" y="11"/>
                    </a:lnTo>
                    <a:lnTo>
                      <a:pt x="33" y="11"/>
                    </a:lnTo>
                    <a:lnTo>
                      <a:pt x="45" y="9"/>
                    </a:lnTo>
                    <a:lnTo>
                      <a:pt x="47" y="9"/>
                    </a:lnTo>
                    <a:lnTo>
                      <a:pt x="48" y="9"/>
                    </a:lnTo>
                    <a:lnTo>
                      <a:pt x="62" y="9"/>
                    </a:lnTo>
                    <a:lnTo>
                      <a:pt x="69" y="9"/>
                    </a:lnTo>
                    <a:lnTo>
                      <a:pt x="72" y="9"/>
                    </a:lnTo>
                    <a:lnTo>
                      <a:pt x="73" y="9"/>
                    </a:lnTo>
                    <a:lnTo>
                      <a:pt x="76" y="9"/>
                    </a:lnTo>
                    <a:lnTo>
                      <a:pt x="93" y="8"/>
                    </a:lnTo>
                    <a:lnTo>
                      <a:pt x="109" y="6"/>
                    </a:lnTo>
                    <a:lnTo>
                      <a:pt x="116" y="6"/>
                    </a:lnTo>
                    <a:lnTo>
                      <a:pt x="137" y="6"/>
                    </a:lnTo>
                    <a:lnTo>
                      <a:pt x="166" y="4"/>
                    </a:lnTo>
                    <a:lnTo>
                      <a:pt x="176" y="4"/>
                    </a:lnTo>
                    <a:lnTo>
                      <a:pt x="219" y="1"/>
                    </a:lnTo>
                    <a:lnTo>
                      <a:pt x="220" y="1"/>
                    </a:lnTo>
                    <a:lnTo>
                      <a:pt x="231" y="1"/>
                    </a:lnTo>
                    <a:lnTo>
                      <a:pt x="233" y="1"/>
                    </a:lnTo>
                    <a:lnTo>
                      <a:pt x="236" y="1"/>
                    </a:lnTo>
                    <a:lnTo>
                      <a:pt x="248" y="0"/>
                    </a:lnTo>
                    <a:lnTo>
                      <a:pt x="252" y="0"/>
                    </a:lnTo>
                    <a:lnTo>
                      <a:pt x="254" y="0"/>
                    </a:lnTo>
                    <a:lnTo>
                      <a:pt x="258" y="0"/>
                    </a:lnTo>
                    <a:lnTo>
                      <a:pt x="263" y="44"/>
                    </a:lnTo>
                    <a:lnTo>
                      <a:pt x="274" y="40"/>
                    </a:lnTo>
                    <a:lnTo>
                      <a:pt x="272" y="45"/>
                    </a:lnTo>
                    <a:lnTo>
                      <a:pt x="269" y="47"/>
                    </a:lnTo>
                    <a:lnTo>
                      <a:pt x="276" y="55"/>
                    </a:lnTo>
                    <a:lnTo>
                      <a:pt x="265" y="54"/>
                    </a:lnTo>
                    <a:lnTo>
                      <a:pt x="276" y="58"/>
                    </a:lnTo>
                    <a:lnTo>
                      <a:pt x="279" y="87"/>
                    </a:lnTo>
                    <a:lnTo>
                      <a:pt x="267" y="86"/>
                    </a:lnTo>
                    <a:lnTo>
                      <a:pt x="267" y="95"/>
                    </a:lnTo>
                    <a:lnTo>
                      <a:pt x="273" y="94"/>
                    </a:lnTo>
                    <a:lnTo>
                      <a:pt x="274" y="94"/>
                    </a:lnTo>
                    <a:lnTo>
                      <a:pt x="276" y="94"/>
                    </a:lnTo>
                    <a:lnTo>
                      <a:pt x="276" y="95"/>
                    </a:lnTo>
                    <a:lnTo>
                      <a:pt x="267" y="101"/>
                    </a:lnTo>
                    <a:lnTo>
                      <a:pt x="272" y="108"/>
                    </a:lnTo>
                    <a:lnTo>
                      <a:pt x="259" y="123"/>
                    </a:lnTo>
                    <a:lnTo>
                      <a:pt x="258" y="123"/>
                    </a:lnTo>
                    <a:lnTo>
                      <a:pt x="258" y="137"/>
                    </a:lnTo>
                    <a:lnTo>
                      <a:pt x="252" y="137"/>
                    </a:lnTo>
                    <a:lnTo>
                      <a:pt x="249" y="137"/>
                    </a:lnTo>
                    <a:lnTo>
                      <a:pt x="248" y="138"/>
                    </a:lnTo>
                    <a:lnTo>
                      <a:pt x="247" y="138"/>
                    </a:lnTo>
                    <a:lnTo>
                      <a:pt x="236" y="149"/>
                    </a:lnTo>
                    <a:lnTo>
                      <a:pt x="238" y="180"/>
                    </a:lnTo>
                    <a:lnTo>
                      <a:pt x="231" y="199"/>
                    </a:lnTo>
                    <a:lnTo>
                      <a:pt x="229" y="206"/>
                    </a:lnTo>
                    <a:lnTo>
                      <a:pt x="231" y="219"/>
                    </a:lnTo>
                    <a:lnTo>
                      <a:pt x="229" y="220"/>
                    </a:lnTo>
                    <a:lnTo>
                      <a:pt x="252" y="219"/>
                    </a:lnTo>
                    <a:lnTo>
                      <a:pt x="265" y="219"/>
                    </a:lnTo>
                    <a:lnTo>
                      <a:pt x="272" y="217"/>
                    </a:lnTo>
                  </a:path>
                </a:pathLst>
              </a:custGeom>
              <a:solidFill>
                <a:srgbClr val="AFABAB"/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261"/>
              <p:cNvSpPr>
                <a:spLocks/>
              </p:cNvSpPr>
              <p:nvPr/>
            </p:nvSpPr>
            <p:spPr bwMode="auto">
              <a:xfrm>
                <a:off x="5904903" y="3841575"/>
                <a:ext cx="528637" cy="796925"/>
              </a:xfrm>
              <a:custGeom>
                <a:avLst/>
                <a:gdLst>
                  <a:gd name="T0" fmla="*/ 2147483647 w 335"/>
                  <a:gd name="T1" fmla="*/ 2147483647 h 542"/>
                  <a:gd name="T2" fmla="*/ 2147483647 w 335"/>
                  <a:gd name="T3" fmla="*/ 2147483647 h 542"/>
                  <a:gd name="T4" fmla="*/ 2147483647 w 335"/>
                  <a:gd name="T5" fmla="*/ 2147483647 h 542"/>
                  <a:gd name="T6" fmla="*/ 2147483647 w 335"/>
                  <a:gd name="T7" fmla="*/ 2147483647 h 542"/>
                  <a:gd name="T8" fmla="*/ 2147483647 w 335"/>
                  <a:gd name="T9" fmla="*/ 2147483647 h 542"/>
                  <a:gd name="T10" fmla="*/ 2147483647 w 335"/>
                  <a:gd name="T11" fmla="*/ 2147483647 h 542"/>
                  <a:gd name="T12" fmla="*/ 2147483647 w 335"/>
                  <a:gd name="T13" fmla="*/ 2147483647 h 542"/>
                  <a:gd name="T14" fmla="*/ 2147483647 w 335"/>
                  <a:gd name="T15" fmla="*/ 2147483647 h 542"/>
                  <a:gd name="T16" fmla="*/ 2147483647 w 335"/>
                  <a:gd name="T17" fmla="*/ 2147483647 h 542"/>
                  <a:gd name="T18" fmla="*/ 2147483647 w 335"/>
                  <a:gd name="T19" fmla="*/ 2147483647 h 542"/>
                  <a:gd name="T20" fmla="*/ 2147483647 w 335"/>
                  <a:gd name="T21" fmla="*/ 2147483647 h 542"/>
                  <a:gd name="T22" fmla="*/ 2147483647 w 335"/>
                  <a:gd name="T23" fmla="*/ 2147483647 h 542"/>
                  <a:gd name="T24" fmla="*/ 2147483647 w 335"/>
                  <a:gd name="T25" fmla="*/ 2147483647 h 542"/>
                  <a:gd name="T26" fmla="*/ 2147483647 w 335"/>
                  <a:gd name="T27" fmla="*/ 2147483647 h 542"/>
                  <a:gd name="T28" fmla="*/ 2147483647 w 335"/>
                  <a:gd name="T29" fmla="*/ 2147483647 h 542"/>
                  <a:gd name="T30" fmla="*/ 2147483647 w 335"/>
                  <a:gd name="T31" fmla="*/ 2147483647 h 542"/>
                  <a:gd name="T32" fmla="*/ 2147483647 w 335"/>
                  <a:gd name="T33" fmla="*/ 2147483647 h 542"/>
                  <a:gd name="T34" fmla="*/ 2147483647 w 335"/>
                  <a:gd name="T35" fmla="*/ 2147483647 h 542"/>
                  <a:gd name="T36" fmla="*/ 2147483647 w 335"/>
                  <a:gd name="T37" fmla="*/ 2147483647 h 542"/>
                  <a:gd name="T38" fmla="*/ 2147483647 w 335"/>
                  <a:gd name="T39" fmla="*/ 2147483647 h 542"/>
                  <a:gd name="T40" fmla="*/ 2147483647 w 335"/>
                  <a:gd name="T41" fmla="*/ 2147483647 h 542"/>
                  <a:gd name="T42" fmla="*/ 2147483647 w 335"/>
                  <a:gd name="T43" fmla="*/ 2147483647 h 542"/>
                  <a:gd name="T44" fmla="*/ 2147483647 w 335"/>
                  <a:gd name="T45" fmla="*/ 2147483647 h 542"/>
                  <a:gd name="T46" fmla="*/ 2147483647 w 335"/>
                  <a:gd name="T47" fmla="*/ 2147483647 h 542"/>
                  <a:gd name="T48" fmla="*/ 2147483647 w 335"/>
                  <a:gd name="T49" fmla="*/ 2147483647 h 542"/>
                  <a:gd name="T50" fmla="*/ 2147483647 w 335"/>
                  <a:gd name="T51" fmla="*/ 2147483647 h 542"/>
                  <a:gd name="T52" fmla="*/ 2147483647 w 335"/>
                  <a:gd name="T53" fmla="*/ 2147483647 h 542"/>
                  <a:gd name="T54" fmla="*/ 2147483647 w 335"/>
                  <a:gd name="T55" fmla="*/ 2147483647 h 542"/>
                  <a:gd name="T56" fmla="*/ 2147483647 w 335"/>
                  <a:gd name="T57" fmla="*/ 2147483647 h 542"/>
                  <a:gd name="T58" fmla="*/ 2147483647 w 335"/>
                  <a:gd name="T59" fmla="*/ 2147483647 h 542"/>
                  <a:gd name="T60" fmla="*/ 2147483647 w 335"/>
                  <a:gd name="T61" fmla="*/ 2147483647 h 542"/>
                  <a:gd name="T62" fmla="*/ 2147483647 w 335"/>
                  <a:gd name="T63" fmla="*/ 2147483647 h 542"/>
                  <a:gd name="T64" fmla="*/ 2147483647 w 335"/>
                  <a:gd name="T65" fmla="*/ 2147483647 h 542"/>
                  <a:gd name="T66" fmla="*/ 2147483647 w 335"/>
                  <a:gd name="T67" fmla="*/ 2147483647 h 542"/>
                  <a:gd name="T68" fmla="*/ 2147483647 w 335"/>
                  <a:gd name="T69" fmla="*/ 2147483647 h 542"/>
                  <a:gd name="T70" fmla="*/ 2147483647 w 335"/>
                  <a:gd name="T71" fmla="*/ 2147483647 h 542"/>
                  <a:gd name="T72" fmla="*/ 2147483647 w 335"/>
                  <a:gd name="T73" fmla="*/ 2147483647 h 542"/>
                  <a:gd name="T74" fmla="*/ 2147483647 w 335"/>
                  <a:gd name="T75" fmla="*/ 2147483647 h 542"/>
                  <a:gd name="T76" fmla="*/ 2147483647 w 335"/>
                  <a:gd name="T77" fmla="*/ 2147483647 h 542"/>
                  <a:gd name="T78" fmla="*/ 2147483647 w 335"/>
                  <a:gd name="T79" fmla="*/ 2147483647 h 542"/>
                  <a:gd name="T80" fmla="*/ 2147483647 w 335"/>
                  <a:gd name="T81" fmla="*/ 2147483647 h 542"/>
                  <a:gd name="T82" fmla="*/ 2147483647 w 335"/>
                  <a:gd name="T83" fmla="*/ 2147483647 h 542"/>
                  <a:gd name="T84" fmla="*/ 2147483647 w 335"/>
                  <a:gd name="T85" fmla="*/ 2147483647 h 542"/>
                  <a:gd name="T86" fmla="*/ 2147483647 w 335"/>
                  <a:gd name="T87" fmla="*/ 2147483647 h 542"/>
                  <a:gd name="T88" fmla="*/ 2147483647 w 335"/>
                  <a:gd name="T89" fmla="*/ 2147483647 h 542"/>
                  <a:gd name="T90" fmla="*/ 0 w 335"/>
                  <a:gd name="T91" fmla="*/ 2147483647 h 542"/>
                  <a:gd name="T92" fmla="*/ 2147483647 w 335"/>
                  <a:gd name="T93" fmla="*/ 2147483647 h 542"/>
                  <a:gd name="T94" fmla="*/ 2147483647 w 335"/>
                  <a:gd name="T95" fmla="*/ 2147483647 h 542"/>
                  <a:gd name="T96" fmla="*/ 2147483647 w 335"/>
                  <a:gd name="T97" fmla="*/ 2147483647 h 542"/>
                  <a:gd name="T98" fmla="*/ 2147483647 w 335"/>
                  <a:gd name="T99" fmla="*/ 2147483647 h 542"/>
                  <a:gd name="T100" fmla="*/ 2147483647 w 335"/>
                  <a:gd name="T101" fmla="*/ 2147483647 h 542"/>
                  <a:gd name="T102" fmla="*/ 2147483647 w 335"/>
                  <a:gd name="T103" fmla="*/ 2147483647 h 542"/>
                  <a:gd name="T104" fmla="*/ 2147483647 w 335"/>
                  <a:gd name="T105" fmla="*/ 2147483647 h 542"/>
                  <a:gd name="T106" fmla="*/ 2147483647 w 335"/>
                  <a:gd name="T107" fmla="*/ 2147483647 h 542"/>
                  <a:gd name="T108" fmla="*/ 2147483647 w 335"/>
                  <a:gd name="T109" fmla="*/ 2147483647 h 542"/>
                  <a:gd name="T110" fmla="*/ 2147483647 w 335"/>
                  <a:gd name="T111" fmla="*/ 2147483647 h 542"/>
                  <a:gd name="T112" fmla="*/ 2147483647 w 335"/>
                  <a:gd name="T113" fmla="*/ 2147483647 h 542"/>
                  <a:gd name="T114" fmla="*/ 2147483647 w 335"/>
                  <a:gd name="T115" fmla="*/ 2147483647 h 542"/>
                  <a:gd name="T116" fmla="*/ 2147483647 w 335"/>
                  <a:gd name="T117" fmla="*/ 2147483647 h 542"/>
                  <a:gd name="T118" fmla="*/ 2147483647 w 335"/>
                  <a:gd name="T119" fmla="*/ 2147483647 h 542"/>
                  <a:gd name="T120" fmla="*/ 2147483647 w 335"/>
                  <a:gd name="T121" fmla="*/ 2147483647 h 542"/>
                  <a:gd name="T122" fmla="*/ 2147483647 w 335"/>
                  <a:gd name="T123" fmla="*/ 2147483647 h 54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335"/>
                  <a:gd name="T187" fmla="*/ 0 h 542"/>
                  <a:gd name="T188" fmla="*/ 335 w 335"/>
                  <a:gd name="T189" fmla="*/ 542 h 54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335" h="542">
                    <a:moveTo>
                      <a:pt x="20" y="448"/>
                    </a:moveTo>
                    <a:lnTo>
                      <a:pt x="20" y="450"/>
                    </a:lnTo>
                    <a:lnTo>
                      <a:pt x="22" y="454"/>
                    </a:lnTo>
                    <a:lnTo>
                      <a:pt x="22" y="460"/>
                    </a:lnTo>
                    <a:lnTo>
                      <a:pt x="26" y="486"/>
                    </a:lnTo>
                    <a:lnTo>
                      <a:pt x="26" y="488"/>
                    </a:lnTo>
                    <a:lnTo>
                      <a:pt x="27" y="503"/>
                    </a:lnTo>
                    <a:lnTo>
                      <a:pt x="30" y="517"/>
                    </a:lnTo>
                    <a:lnTo>
                      <a:pt x="31" y="529"/>
                    </a:lnTo>
                    <a:lnTo>
                      <a:pt x="33" y="525"/>
                    </a:lnTo>
                    <a:lnTo>
                      <a:pt x="44" y="525"/>
                    </a:lnTo>
                    <a:lnTo>
                      <a:pt x="49" y="531"/>
                    </a:lnTo>
                    <a:lnTo>
                      <a:pt x="56" y="528"/>
                    </a:lnTo>
                    <a:lnTo>
                      <a:pt x="56" y="511"/>
                    </a:lnTo>
                    <a:lnTo>
                      <a:pt x="63" y="491"/>
                    </a:lnTo>
                    <a:lnTo>
                      <a:pt x="72" y="496"/>
                    </a:lnTo>
                    <a:lnTo>
                      <a:pt x="73" y="510"/>
                    </a:lnTo>
                    <a:lnTo>
                      <a:pt x="66" y="541"/>
                    </a:lnTo>
                    <a:lnTo>
                      <a:pt x="109" y="529"/>
                    </a:lnTo>
                    <a:lnTo>
                      <a:pt x="124" y="510"/>
                    </a:lnTo>
                    <a:lnTo>
                      <a:pt x="119" y="504"/>
                    </a:lnTo>
                    <a:lnTo>
                      <a:pt x="120" y="491"/>
                    </a:lnTo>
                    <a:lnTo>
                      <a:pt x="97" y="470"/>
                    </a:lnTo>
                    <a:lnTo>
                      <a:pt x="98" y="453"/>
                    </a:lnTo>
                    <a:lnTo>
                      <a:pt x="128" y="449"/>
                    </a:lnTo>
                    <a:lnTo>
                      <a:pt x="131" y="449"/>
                    </a:lnTo>
                    <a:lnTo>
                      <a:pt x="137" y="449"/>
                    </a:lnTo>
                    <a:lnTo>
                      <a:pt x="139" y="448"/>
                    </a:lnTo>
                    <a:lnTo>
                      <a:pt x="152" y="446"/>
                    </a:lnTo>
                    <a:lnTo>
                      <a:pt x="171" y="445"/>
                    </a:lnTo>
                    <a:lnTo>
                      <a:pt x="177" y="443"/>
                    </a:lnTo>
                    <a:lnTo>
                      <a:pt x="178" y="443"/>
                    </a:lnTo>
                    <a:lnTo>
                      <a:pt x="181" y="443"/>
                    </a:lnTo>
                    <a:lnTo>
                      <a:pt x="192" y="442"/>
                    </a:lnTo>
                    <a:lnTo>
                      <a:pt x="195" y="442"/>
                    </a:lnTo>
                    <a:lnTo>
                      <a:pt x="207" y="441"/>
                    </a:lnTo>
                    <a:lnTo>
                      <a:pt x="209" y="441"/>
                    </a:lnTo>
                    <a:lnTo>
                      <a:pt x="220" y="439"/>
                    </a:lnTo>
                    <a:lnTo>
                      <a:pt x="225" y="439"/>
                    </a:lnTo>
                    <a:lnTo>
                      <a:pt x="228" y="439"/>
                    </a:lnTo>
                    <a:lnTo>
                      <a:pt x="231" y="438"/>
                    </a:lnTo>
                    <a:lnTo>
                      <a:pt x="241" y="436"/>
                    </a:lnTo>
                    <a:lnTo>
                      <a:pt x="248" y="436"/>
                    </a:lnTo>
                    <a:lnTo>
                      <a:pt x="264" y="434"/>
                    </a:lnTo>
                    <a:lnTo>
                      <a:pt x="289" y="431"/>
                    </a:lnTo>
                    <a:lnTo>
                      <a:pt x="291" y="431"/>
                    </a:lnTo>
                    <a:lnTo>
                      <a:pt x="311" y="427"/>
                    </a:lnTo>
                    <a:lnTo>
                      <a:pt x="320" y="427"/>
                    </a:lnTo>
                    <a:lnTo>
                      <a:pt x="334" y="424"/>
                    </a:lnTo>
                    <a:lnTo>
                      <a:pt x="334" y="423"/>
                    </a:lnTo>
                    <a:lnTo>
                      <a:pt x="331" y="417"/>
                    </a:lnTo>
                    <a:lnTo>
                      <a:pt x="328" y="411"/>
                    </a:lnTo>
                    <a:lnTo>
                      <a:pt x="321" y="399"/>
                    </a:lnTo>
                    <a:lnTo>
                      <a:pt x="321" y="392"/>
                    </a:lnTo>
                    <a:lnTo>
                      <a:pt x="321" y="385"/>
                    </a:lnTo>
                    <a:lnTo>
                      <a:pt x="322" y="371"/>
                    </a:lnTo>
                    <a:lnTo>
                      <a:pt x="322" y="370"/>
                    </a:lnTo>
                    <a:lnTo>
                      <a:pt x="320" y="357"/>
                    </a:lnTo>
                    <a:lnTo>
                      <a:pt x="313" y="352"/>
                    </a:lnTo>
                    <a:lnTo>
                      <a:pt x="311" y="344"/>
                    </a:lnTo>
                    <a:lnTo>
                      <a:pt x="311" y="342"/>
                    </a:lnTo>
                    <a:lnTo>
                      <a:pt x="310" y="342"/>
                    </a:lnTo>
                    <a:lnTo>
                      <a:pt x="310" y="332"/>
                    </a:lnTo>
                    <a:lnTo>
                      <a:pt x="310" y="330"/>
                    </a:lnTo>
                    <a:lnTo>
                      <a:pt x="314" y="319"/>
                    </a:lnTo>
                    <a:lnTo>
                      <a:pt x="314" y="317"/>
                    </a:lnTo>
                    <a:lnTo>
                      <a:pt x="314" y="310"/>
                    </a:lnTo>
                    <a:lnTo>
                      <a:pt x="313" y="303"/>
                    </a:lnTo>
                    <a:lnTo>
                      <a:pt x="318" y="296"/>
                    </a:lnTo>
                    <a:lnTo>
                      <a:pt x="324" y="291"/>
                    </a:lnTo>
                    <a:lnTo>
                      <a:pt x="325" y="288"/>
                    </a:lnTo>
                    <a:lnTo>
                      <a:pt x="315" y="281"/>
                    </a:lnTo>
                    <a:lnTo>
                      <a:pt x="317" y="276"/>
                    </a:lnTo>
                    <a:lnTo>
                      <a:pt x="314" y="262"/>
                    </a:lnTo>
                    <a:lnTo>
                      <a:pt x="313" y="262"/>
                    </a:lnTo>
                    <a:lnTo>
                      <a:pt x="304" y="252"/>
                    </a:lnTo>
                    <a:lnTo>
                      <a:pt x="302" y="249"/>
                    </a:lnTo>
                    <a:lnTo>
                      <a:pt x="299" y="238"/>
                    </a:lnTo>
                    <a:lnTo>
                      <a:pt x="297" y="238"/>
                    </a:lnTo>
                    <a:lnTo>
                      <a:pt x="297" y="237"/>
                    </a:lnTo>
                    <a:lnTo>
                      <a:pt x="297" y="234"/>
                    </a:lnTo>
                    <a:lnTo>
                      <a:pt x="292" y="224"/>
                    </a:lnTo>
                    <a:lnTo>
                      <a:pt x="289" y="215"/>
                    </a:lnTo>
                    <a:lnTo>
                      <a:pt x="288" y="212"/>
                    </a:lnTo>
                    <a:lnTo>
                      <a:pt x="284" y="199"/>
                    </a:lnTo>
                    <a:lnTo>
                      <a:pt x="284" y="198"/>
                    </a:lnTo>
                    <a:lnTo>
                      <a:pt x="284" y="196"/>
                    </a:lnTo>
                    <a:lnTo>
                      <a:pt x="281" y="188"/>
                    </a:lnTo>
                    <a:lnTo>
                      <a:pt x="277" y="172"/>
                    </a:lnTo>
                    <a:lnTo>
                      <a:pt x="274" y="165"/>
                    </a:lnTo>
                    <a:lnTo>
                      <a:pt x="273" y="159"/>
                    </a:lnTo>
                    <a:lnTo>
                      <a:pt x="271" y="158"/>
                    </a:lnTo>
                    <a:lnTo>
                      <a:pt x="268" y="144"/>
                    </a:lnTo>
                    <a:lnTo>
                      <a:pt x="267" y="141"/>
                    </a:lnTo>
                    <a:lnTo>
                      <a:pt x="261" y="122"/>
                    </a:lnTo>
                    <a:lnTo>
                      <a:pt x="261" y="119"/>
                    </a:lnTo>
                    <a:lnTo>
                      <a:pt x="260" y="115"/>
                    </a:lnTo>
                    <a:lnTo>
                      <a:pt x="257" y="108"/>
                    </a:lnTo>
                    <a:lnTo>
                      <a:pt x="257" y="105"/>
                    </a:lnTo>
                    <a:lnTo>
                      <a:pt x="256" y="101"/>
                    </a:lnTo>
                    <a:lnTo>
                      <a:pt x="255" y="95"/>
                    </a:lnTo>
                    <a:lnTo>
                      <a:pt x="252" y="87"/>
                    </a:lnTo>
                    <a:lnTo>
                      <a:pt x="250" y="80"/>
                    </a:lnTo>
                    <a:lnTo>
                      <a:pt x="248" y="74"/>
                    </a:lnTo>
                    <a:lnTo>
                      <a:pt x="245" y="62"/>
                    </a:lnTo>
                    <a:lnTo>
                      <a:pt x="242" y="55"/>
                    </a:lnTo>
                    <a:lnTo>
                      <a:pt x="241" y="48"/>
                    </a:lnTo>
                    <a:lnTo>
                      <a:pt x="238" y="41"/>
                    </a:lnTo>
                    <a:lnTo>
                      <a:pt x="236" y="38"/>
                    </a:lnTo>
                    <a:lnTo>
                      <a:pt x="234" y="24"/>
                    </a:lnTo>
                    <a:lnTo>
                      <a:pt x="231" y="16"/>
                    </a:lnTo>
                    <a:lnTo>
                      <a:pt x="230" y="12"/>
                    </a:lnTo>
                    <a:lnTo>
                      <a:pt x="228" y="11"/>
                    </a:lnTo>
                    <a:lnTo>
                      <a:pt x="225" y="0"/>
                    </a:lnTo>
                    <a:lnTo>
                      <a:pt x="224" y="0"/>
                    </a:lnTo>
                    <a:lnTo>
                      <a:pt x="205" y="1"/>
                    </a:lnTo>
                    <a:lnTo>
                      <a:pt x="202" y="2"/>
                    </a:lnTo>
                    <a:lnTo>
                      <a:pt x="185" y="4"/>
                    </a:lnTo>
                    <a:lnTo>
                      <a:pt x="169" y="5"/>
                    </a:lnTo>
                    <a:lnTo>
                      <a:pt x="164" y="5"/>
                    </a:lnTo>
                    <a:lnTo>
                      <a:pt x="159" y="6"/>
                    </a:lnTo>
                    <a:lnTo>
                      <a:pt x="148" y="8"/>
                    </a:lnTo>
                    <a:lnTo>
                      <a:pt x="124" y="11"/>
                    </a:lnTo>
                    <a:lnTo>
                      <a:pt x="119" y="11"/>
                    </a:lnTo>
                    <a:lnTo>
                      <a:pt x="116" y="11"/>
                    </a:lnTo>
                    <a:lnTo>
                      <a:pt x="112" y="12"/>
                    </a:lnTo>
                    <a:lnTo>
                      <a:pt x="85" y="13"/>
                    </a:lnTo>
                    <a:lnTo>
                      <a:pt x="83" y="15"/>
                    </a:lnTo>
                    <a:lnTo>
                      <a:pt x="72" y="15"/>
                    </a:lnTo>
                    <a:lnTo>
                      <a:pt x="52" y="18"/>
                    </a:lnTo>
                    <a:lnTo>
                      <a:pt x="45" y="18"/>
                    </a:lnTo>
                    <a:lnTo>
                      <a:pt x="26" y="20"/>
                    </a:lnTo>
                    <a:lnTo>
                      <a:pt x="19" y="20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8" y="33"/>
                    </a:lnTo>
                    <a:lnTo>
                      <a:pt x="11" y="34"/>
                    </a:lnTo>
                    <a:lnTo>
                      <a:pt x="11" y="40"/>
                    </a:lnTo>
                    <a:lnTo>
                      <a:pt x="9" y="58"/>
                    </a:lnTo>
                    <a:lnTo>
                      <a:pt x="9" y="67"/>
                    </a:lnTo>
                    <a:lnTo>
                      <a:pt x="9" y="77"/>
                    </a:lnTo>
                    <a:lnTo>
                      <a:pt x="9" y="81"/>
                    </a:lnTo>
                    <a:lnTo>
                      <a:pt x="9" y="83"/>
                    </a:lnTo>
                    <a:lnTo>
                      <a:pt x="9" y="91"/>
                    </a:lnTo>
                    <a:lnTo>
                      <a:pt x="9" y="97"/>
                    </a:lnTo>
                    <a:lnTo>
                      <a:pt x="9" y="110"/>
                    </a:lnTo>
                    <a:lnTo>
                      <a:pt x="9" y="113"/>
                    </a:lnTo>
                    <a:lnTo>
                      <a:pt x="9" y="122"/>
                    </a:lnTo>
                    <a:lnTo>
                      <a:pt x="9" y="126"/>
                    </a:lnTo>
                    <a:lnTo>
                      <a:pt x="9" y="131"/>
                    </a:lnTo>
                    <a:lnTo>
                      <a:pt x="9" y="149"/>
                    </a:lnTo>
                    <a:lnTo>
                      <a:pt x="9" y="159"/>
                    </a:lnTo>
                    <a:lnTo>
                      <a:pt x="9" y="160"/>
                    </a:lnTo>
                    <a:lnTo>
                      <a:pt x="9" y="183"/>
                    </a:lnTo>
                    <a:lnTo>
                      <a:pt x="9" y="187"/>
                    </a:lnTo>
                    <a:lnTo>
                      <a:pt x="9" y="196"/>
                    </a:lnTo>
                    <a:lnTo>
                      <a:pt x="9" y="209"/>
                    </a:lnTo>
                    <a:lnTo>
                      <a:pt x="9" y="217"/>
                    </a:lnTo>
                    <a:lnTo>
                      <a:pt x="9" y="219"/>
                    </a:lnTo>
                    <a:lnTo>
                      <a:pt x="9" y="242"/>
                    </a:lnTo>
                    <a:lnTo>
                      <a:pt x="9" y="246"/>
                    </a:lnTo>
                    <a:lnTo>
                      <a:pt x="9" y="249"/>
                    </a:lnTo>
                    <a:lnTo>
                      <a:pt x="9" y="274"/>
                    </a:lnTo>
                    <a:lnTo>
                      <a:pt x="9" y="278"/>
                    </a:lnTo>
                    <a:lnTo>
                      <a:pt x="9" y="287"/>
                    </a:lnTo>
                    <a:lnTo>
                      <a:pt x="9" y="307"/>
                    </a:lnTo>
                    <a:lnTo>
                      <a:pt x="9" y="310"/>
                    </a:lnTo>
                    <a:lnTo>
                      <a:pt x="9" y="317"/>
                    </a:lnTo>
                    <a:lnTo>
                      <a:pt x="9" y="324"/>
                    </a:lnTo>
                    <a:lnTo>
                      <a:pt x="9" y="325"/>
                    </a:lnTo>
                    <a:lnTo>
                      <a:pt x="9" y="330"/>
                    </a:lnTo>
                    <a:lnTo>
                      <a:pt x="9" y="337"/>
                    </a:lnTo>
                    <a:lnTo>
                      <a:pt x="8" y="363"/>
                    </a:lnTo>
                    <a:lnTo>
                      <a:pt x="9" y="366"/>
                    </a:lnTo>
                    <a:lnTo>
                      <a:pt x="9" y="367"/>
                    </a:lnTo>
                    <a:lnTo>
                      <a:pt x="12" y="384"/>
                    </a:lnTo>
                    <a:lnTo>
                      <a:pt x="13" y="406"/>
                    </a:lnTo>
                    <a:lnTo>
                      <a:pt x="13" y="407"/>
                    </a:lnTo>
                    <a:lnTo>
                      <a:pt x="15" y="413"/>
                    </a:lnTo>
                    <a:lnTo>
                      <a:pt x="16" y="418"/>
                    </a:lnTo>
                    <a:lnTo>
                      <a:pt x="18" y="432"/>
                    </a:lnTo>
                    <a:lnTo>
                      <a:pt x="20" y="448"/>
                    </a:lnTo>
                  </a:path>
                </a:pathLst>
              </a:custGeom>
              <a:solidFill>
                <a:srgbClr val="E7E6E6">
                  <a:lumMod val="75000"/>
                </a:srgbClr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260"/>
              <p:cNvSpPr>
                <a:spLocks/>
              </p:cNvSpPr>
              <p:nvPr/>
            </p:nvSpPr>
            <p:spPr bwMode="auto">
              <a:xfrm>
                <a:off x="5477865" y="3875943"/>
                <a:ext cx="479425" cy="785813"/>
              </a:xfrm>
              <a:custGeom>
                <a:avLst/>
                <a:gdLst>
                  <a:gd name="T0" fmla="*/ 2147483647 w 304"/>
                  <a:gd name="T1" fmla="*/ 2147483647 h 534"/>
                  <a:gd name="T2" fmla="*/ 2147483647 w 304"/>
                  <a:gd name="T3" fmla="*/ 2147483647 h 534"/>
                  <a:gd name="T4" fmla="*/ 2147483647 w 304"/>
                  <a:gd name="T5" fmla="*/ 2147483647 h 534"/>
                  <a:gd name="T6" fmla="*/ 2147483647 w 304"/>
                  <a:gd name="T7" fmla="*/ 2147483647 h 534"/>
                  <a:gd name="T8" fmla="*/ 2147483647 w 304"/>
                  <a:gd name="T9" fmla="*/ 2147483647 h 534"/>
                  <a:gd name="T10" fmla="*/ 2147483647 w 304"/>
                  <a:gd name="T11" fmla="*/ 2147483647 h 534"/>
                  <a:gd name="T12" fmla="*/ 2147483647 w 304"/>
                  <a:gd name="T13" fmla="*/ 2147483647 h 534"/>
                  <a:gd name="T14" fmla="*/ 2147483647 w 304"/>
                  <a:gd name="T15" fmla="*/ 2147483647 h 534"/>
                  <a:gd name="T16" fmla="*/ 2147483647 w 304"/>
                  <a:gd name="T17" fmla="*/ 2147483647 h 534"/>
                  <a:gd name="T18" fmla="*/ 2147483647 w 304"/>
                  <a:gd name="T19" fmla="*/ 2147483647 h 534"/>
                  <a:gd name="T20" fmla="*/ 2147483647 w 304"/>
                  <a:gd name="T21" fmla="*/ 2147483647 h 534"/>
                  <a:gd name="T22" fmla="*/ 2147483647 w 304"/>
                  <a:gd name="T23" fmla="*/ 2147483647 h 534"/>
                  <a:gd name="T24" fmla="*/ 2147483647 w 304"/>
                  <a:gd name="T25" fmla="*/ 2147483647 h 534"/>
                  <a:gd name="T26" fmla="*/ 2147483647 w 304"/>
                  <a:gd name="T27" fmla="*/ 2147483647 h 534"/>
                  <a:gd name="T28" fmla="*/ 2147483647 w 304"/>
                  <a:gd name="T29" fmla="*/ 2147483647 h 534"/>
                  <a:gd name="T30" fmla="*/ 2147483647 w 304"/>
                  <a:gd name="T31" fmla="*/ 2147483647 h 534"/>
                  <a:gd name="T32" fmla="*/ 2147483647 w 304"/>
                  <a:gd name="T33" fmla="*/ 2147483647 h 534"/>
                  <a:gd name="T34" fmla="*/ 2147483647 w 304"/>
                  <a:gd name="T35" fmla="*/ 2147483647 h 534"/>
                  <a:gd name="T36" fmla="*/ 2147483647 w 304"/>
                  <a:gd name="T37" fmla="*/ 2147483647 h 534"/>
                  <a:gd name="T38" fmla="*/ 2147483647 w 304"/>
                  <a:gd name="T39" fmla="*/ 2147483647 h 534"/>
                  <a:gd name="T40" fmla="*/ 2147483647 w 304"/>
                  <a:gd name="T41" fmla="*/ 2147483647 h 534"/>
                  <a:gd name="T42" fmla="*/ 2147483647 w 304"/>
                  <a:gd name="T43" fmla="*/ 2147483647 h 534"/>
                  <a:gd name="T44" fmla="*/ 2147483647 w 304"/>
                  <a:gd name="T45" fmla="*/ 2147483647 h 534"/>
                  <a:gd name="T46" fmla="*/ 2147483647 w 304"/>
                  <a:gd name="T47" fmla="*/ 2147483647 h 534"/>
                  <a:gd name="T48" fmla="*/ 2147483647 w 304"/>
                  <a:gd name="T49" fmla="*/ 2147483647 h 534"/>
                  <a:gd name="T50" fmla="*/ 2147483647 w 304"/>
                  <a:gd name="T51" fmla="*/ 2147483647 h 534"/>
                  <a:gd name="T52" fmla="*/ 2147483647 w 304"/>
                  <a:gd name="T53" fmla="*/ 0 h 534"/>
                  <a:gd name="T54" fmla="*/ 2147483647 w 304"/>
                  <a:gd name="T55" fmla="*/ 2147483647 h 534"/>
                  <a:gd name="T56" fmla="*/ 2147483647 w 304"/>
                  <a:gd name="T57" fmla="*/ 2147483647 h 534"/>
                  <a:gd name="T58" fmla="*/ 2147483647 w 304"/>
                  <a:gd name="T59" fmla="*/ 2147483647 h 534"/>
                  <a:gd name="T60" fmla="*/ 2147483647 w 304"/>
                  <a:gd name="T61" fmla="*/ 2147483647 h 534"/>
                  <a:gd name="T62" fmla="*/ 2147483647 w 304"/>
                  <a:gd name="T63" fmla="*/ 2147483647 h 534"/>
                  <a:gd name="T64" fmla="*/ 2147483647 w 304"/>
                  <a:gd name="T65" fmla="*/ 2147483647 h 534"/>
                  <a:gd name="T66" fmla="*/ 2147483647 w 304"/>
                  <a:gd name="T67" fmla="*/ 2147483647 h 534"/>
                  <a:gd name="T68" fmla="*/ 2147483647 w 304"/>
                  <a:gd name="T69" fmla="*/ 2147483647 h 534"/>
                  <a:gd name="T70" fmla="*/ 2147483647 w 304"/>
                  <a:gd name="T71" fmla="*/ 2147483647 h 534"/>
                  <a:gd name="T72" fmla="*/ 2147483647 w 304"/>
                  <a:gd name="T73" fmla="*/ 2147483647 h 534"/>
                  <a:gd name="T74" fmla="*/ 2147483647 w 304"/>
                  <a:gd name="T75" fmla="*/ 2147483647 h 534"/>
                  <a:gd name="T76" fmla="*/ 2147483647 w 304"/>
                  <a:gd name="T77" fmla="*/ 2147483647 h 534"/>
                  <a:gd name="T78" fmla="*/ 2147483647 w 304"/>
                  <a:gd name="T79" fmla="*/ 2147483647 h 534"/>
                  <a:gd name="T80" fmla="*/ 2147483647 w 304"/>
                  <a:gd name="T81" fmla="*/ 2147483647 h 534"/>
                  <a:gd name="T82" fmla="*/ 2147483647 w 304"/>
                  <a:gd name="T83" fmla="*/ 2147483647 h 534"/>
                  <a:gd name="T84" fmla="*/ 2147483647 w 304"/>
                  <a:gd name="T85" fmla="*/ 2147483647 h 534"/>
                  <a:gd name="T86" fmla="*/ 2147483647 w 304"/>
                  <a:gd name="T87" fmla="*/ 2147483647 h 534"/>
                  <a:gd name="T88" fmla="*/ 2147483647 w 304"/>
                  <a:gd name="T89" fmla="*/ 2147483647 h 534"/>
                  <a:gd name="T90" fmla="*/ 2147483647 w 304"/>
                  <a:gd name="T91" fmla="*/ 2147483647 h 534"/>
                  <a:gd name="T92" fmla="*/ 2147483647 w 304"/>
                  <a:gd name="T93" fmla="*/ 2147483647 h 534"/>
                  <a:gd name="T94" fmla="*/ 2147483647 w 304"/>
                  <a:gd name="T95" fmla="*/ 2147483647 h 534"/>
                  <a:gd name="T96" fmla="*/ 2147483647 w 304"/>
                  <a:gd name="T97" fmla="*/ 2147483647 h 534"/>
                  <a:gd name="T98" fmla="*/ 2147483647 w 304"/>
                  <a:gd name="T99" fmla="*/ 2147483647 h 534"/>
                  <a:gd name="T100" fmla="*/ 2147483647 w 304"/>
                  <a:gd name="T101" fmla="*/ 2147483647 h 534"/>
                  <a:gd name="T102" fmla="*/ 2147483647 w 304"/>
                  <a:gd name="T103" fmla="*/ 2147483647 h 534"/>
                  <a:gd name="T104" fmla="*/ 2147483647 w 304"/>
                  <a:gd name="T105" fmla="*/ 2147483647 h 534"/>
                  <a:gd name="T106" fmla="*/ 2147483647 w 304"/>
                  <a:gd name="T107" fmla="*/ 2147483647 h 534"/>
                  <a:gd name="T108" fmla="*/ 2147483647 w 304"/>
                  <a:gd name="T109" fmla="*/ 2147483647 h 534"/>
                  <a:gd name="T110" fmla="*/ 2147483647 w 304"/>
                  <a:gd name="T111" fmla="*/ 2147483647 h 534"/>
                  <a:gd name="T112" fmla="*/ 2147483647 w 304"/>
                  <a:gd name="T113" fmla="*/ 2147483647 h 534"/>
                  <a:gd name="T114" fmla="*/ 0 w 304"/>
                  <a:gd name="T115" fmla="*/ 2147483647 h 534"/>
                  <a:gd name="T116" fmla="*/ 2147483647 w 304"/>
                  <a:gd name="T117" fmla="*/ 2147483647 h 534"/>
                  <a:gd name="T118" fmla="*/ 2147483647 w 304"/>
                  <a:gd name="T119" fmla="*/ 2147483647 h 534"/>
                  <a:gd name="T120" fmla="*/ 2147483647 w 304"/>
                  <a:gd name="T121" fmla="*/ 2147483647 h 53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04"/>
                  <a:gd name="T184" fmla="*/ 0 h 534"/>
                  <a:gd name="T185" fmla="*/ 304 w 304"/>
                  <a:gd name="T186" fmla="*/ 534 h 53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04" h="534">
                    <a:moveTo>
                      <a:pt x="23" y="375"/>
                    </a:moveTo>
                    <a:lnTo>
                      <a:pt x="29" y="375"/>
                    </a:lnTo>
                    <a:lnTo>
                      <a:pt x="29" y="361"/>
                    </a:lnTo>
                    <a:lnTo>
                      <a:pt x="30" y="361"/>
                    </a:lnTo>
                    <a:lnTo>
                      <a:pt x="42" y="346"/>
                    </a:lnTo>
                    <a:lnTo>
                      <a:pt x="38" y="339"/>
                    </a:lnTo>
                    <a:lnTo>
                      <a:pt x="47" y="333"/>
                    </a:lnTo>
                    <a:lnTo>
                      <a:pt x="47" y="332"/>
                    </a:lnTo>
                    <a:lnTo>
                      <a:pt x="45" y="332"/>
                    </a:lnTo>
                    <a:lnTo>
                      <a:pt x="44" y="332"/>
                    </a:lnTo>
                    <a:lnTo>
                      <a:pt x="38" y="333"/>
                    </a:lnTo>
                    <a:lnTo>
                      <a:pt x="38" y="323"/>
                    </a:lnTo>
                    <a:lnTo>
                      <a:pt x="49" y="325"/>
                    </a:lnTo>
                    <a:lnTo>
                      <a:pt x="47" y="296"/>
                    </a:lnTo>
                    <a:lnTo>
                      <a:pt x="35" y="292"/>
                    </a:lnTo>
                    <a:lnTo>
                      <a:pt x="47" y="293"/>
                    </a:lnTo>
                    <a:lnTo>
                      <a:pt x="40" y="285"/>
                    </a:lnTo>
                    <a:lnTo>
                      <a:pt x="42" y="283"/>
                    </a:lnTo>
                    <a:lnTo>
                      <a:pt x="45" y="278"/>
                    </a:lnTo>
                    <a:lnTo>
                      <a:pt x="34" y="282"/>
                    </a:lnTo>
                    <a:lnTo>
                      <a:pt x="29" y="238"/>
                    </a:lnTo>
                    <a:lnTo>
                      <a:pt x="29" y="195"/>
                    </a:lnTo>
                    <a:lnTo>
                      <a:pt x="24" y="196"/>
                    </a:lnTo>
                    <a:lnTo>
                      <a:pt x="29" y="186"/>
                    </a:lnTo>
                    <a:lnTo>
                      <a:pt x="19" y="191"/>
                    </a:lnTo>
                    <a:lnTo>
                      <a:pt x="22" y="182"/>
                    </a:lnTo>
                    <a:lnTo>
                      <a:pt x="19" y="181"/>
                    </a:lnTo>
                    <a:lnTo>
                      <a:pt x="17" y="177"/>
                    </a:lnTo>
                    <a:lnTo>
                      <a:pt x="26" y="160"/>
                    </a:lnTo>
                    <a:lnTo>
                      <a:pt x="26" y="152"/>
                    </a:lnTo>
                    <a:lnTo>
                      <a:pt x="37" y="153"/>
                    </a:lnTo>
                    <a:lnTo>
                      <a:pt x="29" y="131"/>
                    </a:lnTo>
                    <a:lnTo>
                      <a:pt x="35" y="125"/>
                    </a:lnTo>
                    <a:lnTo>
                      <a:pt x="38" y="114"/>
                    </a:lnTo>
                    <a:lnTo>
                      <a:pt x="47" y="101"/>
                    </a:lnTo>
                    <a:lnTo>
                      <a:pt x="55" y="95"/>
                    </a:lnTo>
                    <a:lnTo>
                      <a:pt x="52" y="88"/>
                    </a:lnTo>
                    <a:lnTo>
                      <a:pt x="60" y="85"/>
                    </a:lnTo>
                    <a:lnTo>
                      <a:pt x="59" y="91"/>
                    </a:lnTo>
                    <a:lnTo>
                      <a:pt x="62" y="92"/>
                    </a:lnTo>
                    <a:lnTo>
                      <a:pt x="69" y="69"/>
                    </a:lnTo>
                    <a:lnTo>
                      <a:pt x="66" y="55"/>
                    </a:lnTo>
                    <a:lnTo>
                      <a:pt x="70" y="53"/>
                    </a:lnTo>
                    <a:lnTo>
                      <a:pt x="71" y="58"/>
                    </a:lnTo>
                    <a:lnTo>
                      <a:pt x="77" y="51"/>
                    </a:lnTo>
                    <a:lnTo>
                      <a:pt x="67" y="45"/>
                    </a:lnTo>
                    <a:lnTo>
                      <a:pt x="70" y="44"/>
                    </a:lnTo>
                    <a:lnTo>
                      <a:pt x="73" y="45"/>
                    </a:lnTo>
                    <a:lnTo>
                      <a:pt x="77" y="44"/>
                    </a:lnTo>
                    <a:lnTo>
                      <a:pt x="76" y="41"/>
                    </a:lnTo>
                    <a:lnTo>
                      <a:pt x="80" y="34"/>
                    </a:lnTo>
                    <a:lnTo>
                      <a:pt x="81" y="34"/>
                    </a:lnTo>
                    <a:lnTo>
                      <a:pt x="83" y="31"/>
                    </a:lnTo>
                    <a:lnTo>
                      <a:pt x="89" y="30"/>
                    </a:lnTo>
                    <a:lnTo>
                      <a:pt x="94" y="24"/>
                    </a:lnTo>
                    <a:lnTo>
                      <a:pt x="94" y="20"/>
                    </a:lnTo>
                    <a:lnTo>
                      <a:pt x="88" y="15"/>
                    </a:lnTo>
                    <a:lnTo>
                      <a:pt x="114" y="13"/>
                    </a:lnTo>
                    <a:lnTo>
                      <a:pt x="128" y="12"/>
                    </a:lnTo>
                    <a:lnTo>
                      <a:pt x="138" y="11"/>
                    </a:lnTo>
                    <a:lnTo>
                      <a:pt x="145" y="11"/>
                    </a:lnTo>
                    <a:lnTo>
                      <a:pt x="154" y="11"/>
                    </a:lnTo>
                    <a:lnTo>
                      <a:pt x="161" y="9"/>
                    </a:lnTo>
                    <a:lnTo>
                      <a:pt x="171" y="8"/>
                    </a:lnTo>
                    <a:lnTo>
                      <a:pt x="175" y="8"/>
                    </a:lnTo>
                    <a:lnTo>
                      <a:pt x="181" y="8"/>
                    </a:lnTo>
                    <a:lnTo>
                      <a:pt x="185" y="8"/>
                    </a:lnTo>
                    <a:lnTo>
                      <a:pt x="192" y="6"/>
                    </a:lnTo>
                    <a:lnTo>
                      <a:pt x="197" y="6"/>
                    </a:lnTo>
                    <a:lnTo>
                      <a:pt x="200" y="6"/>
                    </a:lnTo>
                    <a:lnTo>
                      <a:pt x="202" y="5"/>
                    </a:lnTo>
                    <a:lnTo>
                      <a:pt x="208" y="5"/>
                    </a:lnTo>
                    <a:lnTo>
                      <a:pt x="217" y="5"/>
                    </a:lnTo>
                    <a:lnTo>
                      <a:pt x="221" y="4"/>
                    </a:lnTo>
                    <a:lnTo>
                      <a:pt x="228" y="4"/>
                    </a:lnTo>
                    <a:lnTo>
                      <a:pt x="236" y="4"/>
                    </a:lnTo>
                    <a:lnTo>
                      <a:pt x="255" y="1"/>
                    </a:lnTo>
                    <a:lnTo>
                      <a:pt x="257" y="1"/>
                    </a:lnTo>
                    <a:lnTo>
                      <a:pt x="267" y="0"/>
                    </a:lnTo>
                    <a:lnTo>
                      <a:pt x="271" y="0"/>
                    </a:lnTo>
                    <a:lnTo>
                      <a:pt x="279" y="9"/>
                    </a:lnTo>
                    <a:lnTo>
                      <a:pt x="282" y="11"/>
                    </a:lnTo>
                    <a:lnTo>
                      <a:pt x="282" y="16"/>
                    </a:lnTo>
                    <a:lnTo>
                      <a:pt x="280" y="34"/>
                    </a:lnTo>
                    <a:lnTo>
                      <a:pt x="280" y="44"/>
                    </a:lnTo>
                    <a:lnTo>
                      <a:pt x="280" y="53"/>
                    </a:lnTo>
                    <a:lnTo>
                      <a:pt x="280" y="58"/>
                    </a:lnTo>
                    <a:lnTo>
                      <a:pt x="280" y="59"/>
                    </a:lnTo>
                    <a:lnTo>
                      <a:pt x="280" y="67"/>
                    </a:lnTo>
                    <a:lnTo>
                      <a:pt x="280" y="73"/>
                    </a:lnTo>
                    <a:lnTo>
                      <a:pt x="280" y="87"/>
                    </a:lnTo>
                    <a:lnTo>
                      <a:pt x="280" y="89"/>
                    </a:lnTo>
                    <a:lnTo>
                      <a:pt x="280" y="98"/>
                    </a:lnTo>
                    <a:lnTo>
                      <a:pt x="280" y="102"/>
                    </a:lnTo>
                    <a:lnTo>
                      <a:pt x="280" y="107"/>
                    </a:lnTo>
                    <a:lnTo>
                      <a:pt x="280" y="125"/>
                    </a:lnTo>
                    <a:lnTo>
                      <a:pt x="280" y="135"/>
                    </a:lnTo>
                    <a:lnTo>
                      <a:pt x="280" y="137"/>
                    </a:lnTo>
                    <a:lnTo>
                      <a:pt x="280" y="159"/>
                    </a:lnTo>
                    <a:lnTo>
                      <a:pt x="280" y="163"/>
                    </a:lnTo>
                    <a:lnTo>
                      <a:pt x="280" y="173"/>
                    </a:lnTo>
                    <a:lnTo>
                      <a:pt x="280" y="185"/>
                    </a:lnTo>
                    <a:lnTo>
                      <a:pt x="280" y="193"/>
                    </a:lnTo>
                    <a:lnTo>
                      <a:pt x="280" y="195"/>
                    </a:lnTo>
                    <a:lnTo>
                      <a:pt x="280" y="218"/>
                    </a:lnTo>
                    <a:lnTo>
                      <a:pt x="280" y="222"/>
                    </a:lnTo>
                    <a:lnTo>
                      <a:pt x="280" y="225"/>
                    </a:lnTo>
                    <a:lnTo>
                      <a:pt x="280" y="250"/>
                    </a:lnTo>
                    <a:lnTo>
                      <a:pt x="280" y="254"/>
                    </a:lnTo>
                    <a:lnTo>
                      <a:pt x="280" y="263"/>
                    </a:lnTo>
                    <a:lnTo>
                      <a:pt x="280" y="283"/>
                    </a:lnTo>
                    <a:lnTo>
                      <a:pt x="280" y="286"/>
                    </a:lnTo>
                    <a:lnTo>
                      <a:pt x="280" y="293"/>
                    </a:lnTo>
                    <a:lnTo>
                      <a:pt x="280" y="300"/>
                    </a:lnTo>
                    <a:lnTo>
                      <a:pt x="280" y="301"/>
                    </a:lnTo>
                    <a:lnTo>
                      <a:pt x="280" y="305"/>
                    </a:lnTo>
                    <a:lnTo>
                      <a:pt x="280" y="312"/>
                    </a:lnTo>
                    <a:lnTo>
                      <a:pt x="279" y="339"/>
                    </a:lnTo>
                    <a:lnTo>
                      <a:pt x="280" y="341"/>
                    </a:lnTo>
                    <a:lnTo>
                      <a:pt x="280" y="343"/>
                    </a:lnTo>
                    <a:lnTo>
                      <a:pt x="283" y="359"/>
                    </a:lnTo>
                    <a:lnTo>
                      <a:pt x="285" y="382"/>
                    </a:lnTo>
                    <a:lnTo>
                      <a:pt x="285" y="383"/>
                    </a:lnTo>
                    <a:lnTo>
                      <a:pt x="286" y="389"/>
                    </a:lnTo>
                    <a:lnTo>
                      <a:pt x="287" y="394"/>
                    </a:lnTo>
                    <a:lnTo>
                      <a:pt x="289" y="408"/>
                    </a:lnTo>
                    <a:lnTo>
                      <a:pt x="291" y="423"/>
                    </a:lnTo>
                    <a:lnTo>
                      <a:pt x="291" y="426"/>
                    </a:lnTo>
                    <a:lnTo>
                      <a:pt x="293" y="430"/>
                    </a:lnTo>
                    <a:lnTo>
                      <a:pt x="293" y="436"/>
                    </a:lnTo>
                    <a:lnTo>
                      <a:pt x="297" y="462"/>
                    </a:lnTo>
                    <a:lnTo>
                      <a:pt x="297" y="463"/>
                    </a:lnTo>
                    <a:lnTo>
                      <a:pt x="298" y="479"/>
                    </a:lnTo>
                    <a:lnTo>
                      <a:pt x="301" y="492"/>
                    </a:lnTo>
                    <a:lnTo>
                      <a:pt x="303" y="505"/>
                    </a:lnTo>
                    <a:lnTo>
                      <a:pt x="293" y="509"/>
                    </a:lnTo>
                    <a:lnTo>
                      <a:pt x="269" y="509"/>
                    </a:lnTo>
                    <a:lnTo>
                      <a:pt x="260" y="502"/>
                    </a:lnTo>
                    <a:lnTo>
                      <a:pt x="260" y="506"/>
                    </a:lnTo>
                    <a:lnTo>
                      <a:pt x="247" y="506"/>
                    </a:lnTo>
                    <a:lnTo>
                      <a:pt x="221" y="516"/>
                    </a:lnTo>
                    <a:lnTo>
                      <a:pt x="215" y="510"/>
                    </a:lnTo>
                    <a:lnTo>
                      <a:pt x="217" y="516"/>
                    </a:lnTo>
                    <a:lnTo>
                      <a:pt x="202" y="533"/>
                    </a:lnTo>
                    <a:lnTo>
                      <a:pt x="200" y="533"/>
                    </a:lnTo>
                    <a:lnTo>
                      <a:pt x="190" y="526"/>
                    </a:lnTo>
                    <a:lnTo>
                      <a:pt x="182" y="505"/>
                    </a:lnTo>
                    <a:lnTo>
                      <a:pt x="177" y="499"/>
                    </a:lnTo>
                    <a:lnTo>
                      <a:pt x="175" y="499"/>
                    </a:lnTo>
                    <a:lnTo>
                      <a:pt x="166" y="483"/>
                    </a:lnTo>
                    <a:lnTo>
                      <a:pt x="167" y="473"/>
                    </a:lnTo>
                    <a:lnTo>
                      <a:pt x="172" y="454"/>
                    </a:lnTo>
                    <a:lnTo>
                      <a:pt x="174" y="445"/>
                    </a:lnTo>
                    <a:lnTo>
                      <a:pt x="171" y="445"/>
                    </a:lnTo>
                    <a:lnTo>
                      <a:pt x="164" y="445"/>
                    </a:lnTo>
                    <a:lnTo>
                      <a:pt x="138" y="448"/>
                    </a:lnTo>
                    <a:lnTo>
                      <a:pt x="125" y="449"/>
                    </a:lnTo>
                    <a:lnTo>
                      <a:pt x="117" y="449"/>
                    </a:lnTo>
                    <a:lnTo>
                      <a:pt x="114" y="449"/>
                    </a:lnTo>
                    <a:lnTo>
                      <a:pt x="103" y="451"/>
                    </a:lnTo>
                    <a:lnTo>
                      <a:pt x="99" y="451"/>
                    </a:lnTo>
                    <a:lnTo>
                      <a:pt x="98" y="452"/>
                    </a:lnTo>
                    <a:lnTo>
                      <a:pt x="85" y="452"/>
                    </a:lnTo>
                    <a:lnTo>
                      <a:pt x="80" y="452"/>
                    </a:lnTo>
                    <a:lnTo>
                      <a:pt x="73" y="454"/>
                    </a:lnTo>
                    <a:lnTo>
                      <a:pt x="58" y="455"/>
                    </a:lnTo>
                    <a:lnTo>
                      <a:pt x="52" y="455"/>
                    </a:lnTo>
                    <a:lnTo>
                      <a:pt x="42" y="455"/>
                    </a:lnTo>
                    <a:lnTo>
                      <a:pt x="35" y="456"/>
                    </a:lnTo>
                    <a:lnTo>
                      <a:pt x="23" y="456"/>
                    </a:lnTo>
                    <a:lnTo>
                      <a:pt x="0" y="458"/>
                    </a:lnTo>
                    <a:lnTo>
                      <a:pt x="2" y="456"/>
                    </a:lnTo>
                    <a:lnTo>
                      <a:pt x="0" y="444"/>
                    </a:lnTo>
                    <a:lnTo>
                      <a:pt x="2" y="437"/>
                    </a:lnTo>
                    <a:lnTo>
                      <a:pt x="9" y="418"/>
                    </a:lnTo>
                    <a:lnTo>
                      <a:pt x="6" y="387"/>
                    </a:lnTo>
                    <a:lnTo>
                      <a:pt x="17" y="376"/>
                    </a:lnTo>
                    <a:lnTo>
                      <a:pt x="19" y="376"/>
                    </a:lnTo>
                    <a:lnTo>
                      <a:pt x="20" y="375"/>
                    </a:lnTo>
                    <a:lnTo>
                      <a:pt x="23" y="375"/>
                    </a:lnTo>
                  </a:path>
                </a:pathLst>
              </a:custGeom>
              <a:solidFill>
                <a:srgbClr val="E7E6E6">
                  <a:lumMod val="75000"/>
                </a:srgbClr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236"/>
              <p:cNvSpPr>
                <a:spLocks/>
              </p:cNvSpPr>
              <p:nvPr/>
            </p:nvSpPr>
            <p:spPr bwMode="auto">
              <a:xfrm>
                <a:off x="3808610" y="2165975"/>
                <a:ext cx="950912" cy="569913"/>
              </a:xfrm>
              <a:custGeom>
                <a:avLst/>
                <a:gdLst>
                  <a:gd name="T0" fmla="*/ 2147483647 w 601"/>
                  <a:gd name="T1" fmla="*/ 2147483647 h 388"/>
                  <a:gd name="T2" fmla="*/ 2147483647 w 601"/>
                  <a:gd name="T3" fmla="*/ 2147483647 h 388"/>
                  <a:gd name="T4" fmla="*/ 2147483647 w 601"/>
                  <a:gd name="T5" fmla="*/ 2147483647 h 388"/>
                  <a:gd name="T6" fmla="*/ 2147483647 w 601"/>
                  <a:gd name="T7" fmla="*/ 2147483647 h 388"/>
                  <a:gd name="T8" fmla="*/ 2147483647 w 601"/>
                  <a:gd name="T9" fmla="*/ 2147483647 h 388"/>
                  <a:gd name="T10" fmla="*/ 2147483647 w 601"/>
                  <a:gd name="T11" fmla="*/ 2147483647 h 388"/>
                  <a:gd name="T12" fmla="*/ 2147483647 w 601"/>
                  <a:gd name="T13" fmla="*/ 2147483647 h 388"/>
                  <a:gd name="T14" fmla="*/ 2147483647 w 601"/>
                  <a:gd name="T15" fmla="*/ 2147483647 h 388"/>
                  <a:gd name="T16" fmla="*/ 2147483647 w 601"/>
                  <a:gd name="T17" fmla="*/ 2147483647 h 388"/>
                  <a:gd name="T18" fmla="*/ 2147483647 w 601"/>
                  <a:gd name="T19" fmla="*/ 2147483647 h 388"/>
                  <a:gd name="T20" fmla="*/ 2147483647 w 601"/>
                  <a:gd name="T21" fmla="*/ 2147483647 h 388"/>
                  <a:gd name="T22" fmla="*/ 2147483647 w 601"/>
                  <a:gd name="T23" fmla="*/ 2147483647 h 388"/>
                  <a:gd name="T24" fmla="*/ 2147483647 w 601"/>
                  <a:gd name="T25" fmla="*/ 2147483647 h 388"/>
                  <a:gd name="T26" fmla="*/ 2147483647 w 601"/>
                  <a:gd name="T27" fmla="*/ 2147483647 h 388"/>
                  <a:gd name="T28" fmla="*/ 2147483647 w 601"/>
                  <a:gd name="T29" fmla="*/ 2147483647 h 388"/>
                  <a:gd name="T30" fmla="*/ 2147483647 w 601"/>
                  <a:gd name="T31" fmla="*/ 2147483647 h 388"/>
                  <a:gd name="T32" fmla="*/ 2147483647 w 601"/>
                  <a:gd name="T33" fmla="*/ 2147483647 h 388"/>
                  <a:gd name="T34" fmla="*/ 2147483647 w 601"/>
                  <a:gd name="T35" fmla="*/ 2147483647 h 388"/>
                  <a:gd name="T36" fmla="*/ 2147483647 w 601"/>
                  <a:gd name="T37" fmla="*/ 2147483647 h 388"/>
                  <a:gd name="T38" fmla="*/ 2147483647 w 601"/>
                  <a:gd name="T39" fmla="*/ 2147483647 h 388"/>
                  <a:gd name="T40" fmla="*/ 2147483647 w 601"/>
                  <a:gd name="T41" fmla="*/ 2147483647 h 388"/>
                  <a:gd name="T42" fmla="*/ 2147483647 w 601"/>
                  <a:gd name="T43" fmla="*/ 2147483647 h 388"/>
                  <a:gd name="T44" fmla="*/ 2147483647 w 601"/>
                  <a:gd name="T45" fmla="*/ 2147483647 h 388"/>
                  <a:gd name="T46" fmla="*/ 2147483647 w 601"/>
                  <a:gd name="T47" fmla="*/ 2147483647 h 388"/>
                  <a:gd name="T48" fmla="*/ 2147483647 w 601"/>
                  <a:gd name="T49" fmla="*/ 0 h 388"/>
                  <a:gd name="T50" fmla="*/ 2147483647 w 601"/>
                  <a:gd name="T51" fmla="*/ 2147483647 h 388"/>
                  <a:gd name="T52" fmla="*/ 2147483647 w 601"/>
                  <a:gd name="T53" fmla="*/ 2147483647 h 388"/>
                  <a:gd name="T54" fmla="*/ 2147483647 w 601"/>
                  <a:gd name="T55" fmla="*/ 2147483647 h 388"/>
                  <a:gd name="T56" fmla="*/ 2147483647 w 601"/>
                  <a:gd name="T57" fmla="*/ 2147483647 h 388"/>
                  <a:gd name="T58" fmla="*/ 2147483647 w 601"/>
                  <a:gd name="T59" fmla="*/ 2147483647 h 388"/>
                  <a:gd name="T60" fmla="*/ 2147483647 w 601"/>
                  <a:gd name="T61" fmla="*/ 2147483647 h 388"/>
                  <a:gd name="T62" fmla="*/ 2147483647 w 601"/>
                  <a:gd name="T63" fmla="*/ 2147483647 h 388"/>
                  <a:gd name="T64" fmla="*/ 2147483647 w 601"/>
                  <a:gd name="T65" fmla="*/ 2147483647 h 388"/>
                  <a:gd name="T66" fmla="*/ 2147483647 w 601"/>
                  <a:gd name="T67" fmla="*/ 2147483647 h 388"/>
                  <a:gd name="T68" fmla="*/ 2147483647 w 601"/>
                  <a:gd name="T69" fmla="*/ 2147483647 h 388"/>
                  <a:gd name="T70" fmla="*/ 2147483647 w 601"/>
                  <a:gd name="T71" fmla="*/ 2147483647 h 388"/>
                  <a:gd name="T72" fmla="*/ 2147483647 w 601"/>
                  <a:gd name="T73" fmla="*/ 2147483647 h 388"/>
                  <a:gd name="T74" fmla="*/ 2147483647 w 601"/>
                  <a:gd name="T75" fmla="*/ 2147483647 h 388"/>
                  <a:gd name="T76" fmla="*/ 2147483647 w 601"/>
                  <a:gd name="T77" fmla="*/ 2147483647 h 388"/>
                  <a:gd name="T78" fmla="*/ 2147483647 w 601"/>
                  <a:gd name="T79" fmla="*/ 2147483647 h 388"/>
                  <a:gd name="T80" fmla="*/ 2147483647 w 601"/>
                  <a:gd name="T81" fmla="*/ 2147483647 h 388"/>
                  <a:gd name="T82" fmla="*/ 2147483647 w 601"/>
                  <a:gd name="T83" fmla="*/ 2147483647 h 388"/>
                  <a:gd name="T84" fmla="*/ 2147483647 w 601"/>
                  <a:gd name="T85" fmla="*/ 2147483647 h 38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01"/>
                  <a:gd name="T130" fmla="*/ 0 h 388"/>
                  <a:gd name="T131" fmla="*/ 601 w 601"/>
                  <a:gd name="T132" fmla="*/ 388 h 38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01" h="388">
                    <a:moveTo>
                      <a:pt x="543" y="353"/>
                    </a:moveTo>
                    <a:lnTo>
                      <a:pt x="545" y="356"/>
                    </a:lnTo>
                    <a:lnTo>
                      <a:pt x="554" y="357"/>
                    </a:lnTo>
                    <a:lnTo>
                      <a:pt x="570" y="363"/>
                    </a:lnTo>
                    <a:lnTo>
                      <a:pt x="579" y="373"/>
                    </a:lnTo>
                    <a:lnTo>
                      <a:pt x="584" y="382"/>
                    </a:lnTo>
                    <a:lnTo>
                      <a:pt x="593" y="385"/>
                    </a:lnTo>
                    <a:lnTo>
                      <a:pt x="600" y="387"/>
                    </a:lnTo>
                    <a:lnTo>
                      <a:pt x="597" y="385"/>
                    </a:lnTo>
                    <a:lnTo>
                      <a:pt x="595" y="378"/>
                    </a:lnTo>
                    <a:lnTo>
                      <a:pt x="595" y="375"/>
                    </a:lnTo>
                    <a:lnTo>
                      <a:pt x="584" y="363"/>
                    </a:lnTo>
                    <a:lnTo>
                      <a:pt x="591" y="341"/>
                    </a:lnTo>
                    <a:lnTo>
                      <a:pt x="594" y="335"/>
                    </a:lnTo>
                    <a:lnTo>
                      <a:pt x="594" y="325"/>
                    </a:lnTo>
                    <a:lnTo>
                      <a:pt x="597" y="321"/>
                    </a:lnTo>
                    <a:lnTo>
                      <a:pt x="598" y="317"/>
                    </a:lnTo>
                    <a:lnTo>
                      <a:pt x="594" y="306"/>
                    </a:lnTo>
                    <a:lnTo>
                      <a:pt x="590" y="303"/>
                    </a:lnTo>
                    <a:lnTo>
                      <a:pt x="591" y="289"/>
                    </a:lnTo>
                    <a:lnTo>
                      <a:pt x="586" y="277"/>
                    </a:lnTo>
                    <a:lnTo>
                      <a:pt x="593" y="277"/>
                    </a:lnTo>
                    <a:lnTo>
                      <a:pt x="597" y="277"/>
                    </a:lnTo>
                    <a:lnTo>
                      <a:pt x="597" y="263"/>
                    </a:lnTo>
                    <a:lnTo>
                      <a:pt x="597" y="249"/>
                    </a:lnTo>
                    <a:lnTo>
                      <a:pt x="597" y="238"/>
                    </a:lnTo>
                    <a:lnTo>
                      <a:pt x="595" y="223"/>
                    </a:lnTo>
                    <a:lnTo>
                      <a:pt x="595" y="209"/>
                    </a:lnTo>
                    <a:lnTo>
                      <a:pt x="595" y="201"/>
                    </a:lnTo>
                    <a:lnTo>
                      <a:pt x="595" y="165"/>
                    </a:lnTo>
                    <a:lnTo>
                      <a:pt x="595" y="155"/>
                    </a:lnTo>
                    <a:lnTo>
                      <a:pt x="595" y="135"/>
                    </a:lnTo>
                    <a:lnTo>
                      <a:pt x="595" y="117"/>
                    </a:lnTo>
                    <a:lnTo>
                      <a:pt x="594" y="86"/>
                    </a:lnTo>
                    <a:lnTo>
                      <a:pt x="593" y="79"/>
                    </a:lnTo>
                    <a:lnTo>
                      <a:pt x="590" y="74"/>
                    </a:lnTo>
                    <a:lnTo>
                      <a:pt x="580" y="70"/>
                    </a:lnTo>
                    <a:lnTo>
                      <a:pt x="563" y="51"/>
                    </a:lnTo>
                    <a:lnTo>
                      <a:pt x="563" y="48"/>
                    </a:lnTo>
                    <a:lnTo>
                      <a:pt x="579" y="34"/>
                    </a:lnTo>
                    <a:lnTo>
                      <a:pt x="584" y="13"/>
                    </a:lnTo>
                    <a:lnTo>
                      <a:pt x="570" y="13"/>
                    </a:lnTo>
                    <a:lnTo>
                      <a:pt x="551" y="15"/>
                    </a:lnTo>
                    <a:lnTo>
                      <a:pt x="534" y="15"/>
                    </a:lnTo>
                    <a:lnTo>
                      <a:pt x="533" y="15"/>
                    </a:lnTo>
                    <a:lnTo>
                      <a:pt x="514" y="15"/>
                    </a:lnTo>
                    <a:lnTo>
                      <a:pt x="478" y="15"/>
                    </a:lnTo>
                    <a:lnTo>
                      <a:pt x="476" y="15"/>
                    </a:lnTo>
                    <a:lnTo>
                      <a:pt x="475" y="15"/>
                    </a:lnTo>
                    <a:lnTo>
                      <a:pt x="457" y="15"/>
                    </a:lnTo>
                    <a:lnTo>
                      <a:pt x="447" y="15"/>
                    </a:lnTo>
                    <a:lnTo>
                      <a:pt x="421" y="13"/>
                    </a:lnTo>
                    <a:lnTo>
                      <a:pt x="418" y="13"/>
                    </a:lnTo>
                    <a:lnTo>
                      <a:pt x="400" y="13"/>
                    </a:lnTo>
                    <a:lnTo>
                      <a:pt x="381" y="13"/>
                    </a:lnTo>
                    <a:lnTo>
                      <a:pt x="353" y="13"/>
                    </a:lnTo>
                    <a:lnTo>
                      <a:pt x="346" y="13"/>
                    </a:lnTo>
                    <a:lnTo>
                      <a:pt x="333" y="13"/>
                    </a:lnTo>
                    <a:lnTo>
                      <a:pt x="324" y="13"/>
                    </a:lnTo>
                    <a:lnTo>
                      <a:pt x="324" y="12"/>
                    </a:lnTo>
                    <a:lnTo>
                      <a:pt x="288" y="11"/>
                    </a:lnTo>
                    <a:lnTo>
                      <a:pt x="286" y="11"/>
                    </a:lnTo>
                    <a:lnTo>
                      <a:pt x="285" y="11"/>
                    </a:lnTo>
                    <a:lnTo>
                      <a:pt x="239" y="11"/>
                    </a:lnTo>
                    <a:lnTo>
                      <a:pt x="230" y="9"/>
                    </a:lnTo>
                    <a:lnTo>
                      <a:pt x="173" y="8"/>
                    </a:lnTo>
                    <a:lnTo>
                      <a:pt x="163" y="8"/>
                    </a:lnTo>
                    <a:lnTo>
                      <a:pt x="135" y="5"/>
                    </a:lnTo>
                    <a:lnTo>
                      <a:pt x="102" y="4"/>
                    </a:lnTo>
                    <a:lnTo>
                      <a:pt x="98" y="4"/>
                    </a:lnTo>
                    <a:lnTo>
                      <a:pt x="49" y="1"/>
                    </a:lnTo>
                    <a:lnTo>
                      <a:pt x="22" y="1"/>
                    </a:lnTo>
                    <a:lnTo>
                      <a:pt x="18" y="0"/>
                    </a:lnTo>
                    <a:lnTo>
                      <a:pt x="18" y="6"/>
                    </a:lnTo>
                    <a:lnTo>
                      <a:pt x="18" y="20"/>
                    </a:lnTo>
                    <a:lnTo>
                      <a:pt x="13" y="74"/>
                    </a:lnTo>
                    <a:lnTo>
                      <a:pt x="13" y="79"/>
                    </a:lnTo>
                    <a:lnTo>
                      <a:pt x="12" y="101"/>
                    </a:lnTo>
                    <a:lnTo>
                      <a:pt x="13" y="102"/>
                    </a:lnTo>
                    <a:lnTo>
                      <a:pt x="11" y="102"/>
                    </a:lnTo>
                    <a:lnTo>
                      <a:pt x="9" y="129"/>
                    </a:lnTo>
                    <a:lnTo>
                      <a:pt x="9" y="148"/>
                    </a:lnTo>
                    <a:lnTo>
                      <a:pt x="8" y="155"/>
                    </a:lnTo>
                    <a:lnTo>
                      <a:pt x="6" y="183"/>
                    </a:lnTo>
                    <a:lnTo>
                      <a:pt x="6" y="191"/>
                    </a:lnTo>
                    <a:lnTo>
                      <a:pt x="6" y="194"/>
                    </a:lnTo>
                    <a:lnTo>
                      <a:pt x="5" y="209"/>
                    </a:lnTo>
                    <a:lnTo>
                      <a:pt x="4" y="226"/>
                    </a:lnTo>
                    <a:lnTo>
                      <a:pt x="4" y="237"/>
                    </a:lnTo>
                    <a:lnTo>
                      <a:pt x="2" y="249"/>
                    </a:lnTo>
                    <a:lnTo>
                      <a:pt x="1" y="263"/>
                    </a:lnTo>
                    <a:lnTo>
                      <a:pt x="1" y="264"/>
                    </a:lnTo>
                    <a:lnTo>
                      <a:pt x="1" y="266"/>
                    </a:lnTo>
                    <a:lnTo>
                      <a:pt x="1" y="277"/>
                    </a:lnTo>
                    <a:lnTo>
                      <a:pt x="0" y="305"/>
                    </a:lnTo>
                    <a:lnTo>
                      <a:pt x="0" y="317"/>
                    </a:lnTo>
                    <a:lnTo>
                      <a:pt x="1" y="319"/>
                    </a:lnTo>
                    <a:lnTo>
                      <a:pt x="2" y="319"/>
                    </a:lnTo>
                    <a:lnTo>
                      <a:pt x="42" y="320"/>
                    </a:lnTo>
                    <a:lnTo>
                      <a:pt x="62" y="320"/>
                    </a:lnTo>
                    <a:lnTo>
                      <a:pt x="65" y="321"/>
                    </a:lnTo>
                    <a:lnTo>
                      <a:pt x="81" y="323"/>
                    </a:lnTo>
                    <a:lnTo>
                      <a:pt x="91" y="323"/>
                    </a:lnTo>
                    <a:lnTo>
                      <a:pt x="94" y="323"/>
                    </a:lnTo>
                    <a:lnTo>
                      <a:pt x="98" y="323"/>
                    </a:lnTo>
                    <a:lnTo>
                      <a:pt x="123" y="324"/>
                    </a:lnTo>
                    <a:lnTo>
                      <a:pt x="141" y="325"/>
                    </a:lnTo>
                    <a:lnTo>
                      <a:pt x="153" y="325"/>
                    </a:lnTo>
                    <a:lnTo>
                      <a:pt x="180" y="327"/>
                    </a:lnTo>
                    <a:lnTo>
                      <a:pt x="185" y="327"/>
                    </a:lnTo>
                    <a:lnTo>
                      <a:pt x="221" y="328"/>
                    </a:lnTo>
                    <a:lnTo>
                      <a:pt x="252" y="330"/>
                    </a:lnTo>
                    <a:lnTo>
                      <a:pt x="278" y="330"/>
                    </a:lnTo>
                    <a:lnTo>
                      <a:pt x="302" y="330"/>
                    </a:lnTo>
                    <a:lnTo>
                      <a:pt x="354" y="331"/>
                    </a:lnTo>
                    <a:lnTo>
                      <a:pt x="376" y="331"/>
                    </a:lnTo>
                    <a:lnTo>
                      <a:pt x="436" y="332"/>
                    </a:lnTo>
                    <a:lnTo>
                      <a:pt x="446" y="342"/>
                    </a:lnTo>
                    <a:lnTo>
                      <a:pt x="451" y="345"/>
                    </a:lnTo>
                    <a:lnTo>
                      <a:pt x="455" y="346"/>
                    </a:lnTo>
                    <a:lnTo>
                      <a:pt x="464" y="349"/>
                    </a:lnTo>
                    <a:lnTo>
                      <a:pt x="476" y="357"/>
                    </a:lnTo>
                    <a:lnTo>
                      <a:pt x="486" y="346"/>
                    </a:lnTo>
                    <a:lnTo>
                      <a:pt x="504" y="349"/>
                    </a:lnTo>
                    <a:lnTo>
                      <a:pt x="507" y="349"/>
                    </a:lnTo>
                    <a:lnTo>
                      <a:pt x="515" y="346"/>
                    </a:lnTo>
                    <a:lnTo>
                      <a:pt x="516" y="348"/>
                    </a:lnTo>
                    <a:lnTo>
                      <a:pt x="536" y="346"/>
                    </a:lnTo>
                    <a:lnTo>
                      <a:pt x="543" y="353"/>
                    </a:lnTo>
                  </a:path>
                </a:pathLst>
              </a:custGeom>
              <a:solidFill>
                <a:srgbClr val="E7E6E6">
                  <a:lumMod val="75000"/>
                </a:srgbClr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6" name="Tennessee" title="Tennessee"/>
              <p:cNvSpPr>
                <a:spLocks/>
              </p:cNvSpPr>
              <p:nvPr/>
            </p:nvSpPr>
            <p:spPr bwMode="auto">
              <a:xfrm>
                <a:off x="5613596" y="3502344"/>
                <a:ext cx="1149154" cy="409259"/>
              </a:xfrm>
              <a:custGeom>
                <a:avLst/>
                <a:gdLst>
                  <a:gd name="T0" fmla="*/ 2147483647 w 724"/>
                  <a:gd name="T1" fmla="*/ 2147483647 h 266"/>
                  <a:gd name="T2" fmla="*/ 2147483647 w 724"/>
                  <a:gd name="T3" fmla="*/ 2147483647 h 266"/>
                  <a:gd name="T4" fmla="*/ 2147483647 w 724"/>
                  <a:gd name="T5" fmla="*/ 2147483647 h 266"/>
                  <a:gd name="T6" fmla="*/ 2147483647 w 724"/>
                  <a:gd name="T7" fmla="*/ 2147483647 h 266"/>
                  <a:gd name="T8" fmla="*/ 2147483647 w 724"/>
                  <a:gd name="T9" fmla="*/ 2147483647 h 266"/>
                  <a:gd name="T10" fmla="*/ 2147483647 w 724"/>
                  <a:gd name="T11" fmla="*/ 2147483647 h 266"/>
                  <a:gd name="T12" fmla="*/ 2147483647 w 724"/>
                  <a:gd name="T13" fmla="*/ 2147483647 h 266"/>
                  <a:gd name="T14" fmla="*/ 2147483647 w 724"/>
                  <a:gd name="T15" fmla="*/ 2147483647 h 266"/>
                  <a:gd name="T16" fmla="*/ 2147483647 w 724"/>
                  <a:gd name="T17" fmla="*/ 2147483647 h 266"/>
                  <a:gd name="T18" fmla="*/ 2147483647 w 724"/>
                  <a:gd name="T19" fmla="*/ 2147483647 h 266"/>
                  <a:gd name="T20" fmla="*/ 2147483647 w 724"/>
                  <a:gd name="T21" fmla="*/ 2147483647 h 266"/>
                  <a:gd name="T22" fmla="*/ 2147483647 w 724"/>
                  <a:gd name="T23" fmla="*/ 2147483647 h 266"/>
                  <a:gd name="T24" fmla="*/ 2147483647 w 724"/>
                  <a:gd name="T25" fmla="*/ 2147483647 h 266"/>
                  <a:gd name="T26" fmla="*/ 2147483647 w 724"/>
                  <a:gd name="T27" fmla="*/ 2147483647 h 266"/>
                  <a:gd name="T28" fmla="*/ 2147483647 w 724"/>
                  <a:gd name="T29" fmla="*/ 2147483647 h 266"/>
                  <a:gd name="T30" fmla="*/ 2147483647 w 724"/>
                  <a:gd name="T31" fmla="*/ 2147483647 h 266"/>
                  <a:gd name="T32" fmla="*/ 2147483647 w 724"/>
                  <a:gd name="T33" fmla="*/ 2147483647 h 266"/>
                  <a:gd name="T34" fmla="*/ 2147483647 w 724"/>
                  <a:gd name="T35" fmla="*/ 2147483647 h 266"/>
                  <a:gd name="T36" fmla="*/ 2147483647 w 724"/>
                  <a:gd name="T37" fmla="*/ 2147483647 h 266"/>
                  <a:gd name="T38" fmla="*/ 2147483647 w 724"/>
                  <a:gd name="T39" fmla="*/ 2147483647 h 266"/>
                  <a:gd name="T40" fmla="*/ 2147483647 w 724"/>
                  <a:gd name="T41" fmla="*/ 2147483647 h 266"/>
                  <a:gd name="T42" fmla="*/ 2147483647 w 724"/>
                  <a:gd name="T43" fmla="*/ 2147483647 h 266"/>
                  <a:gd name="T44" fmla="*/ 2147483647 w 724"/>
                  <a:gd name="T45" fmla="*/ 2147483647 h 266"/>
                  <a:gd name="T46" fmla="*/ 2147483647 w 724"/>
                  <a:gd name="T47" fmla="*/ 2147483647 h 266"/>
                  <a:gd name="T48" fmla="*/ 2147483647 w 724"/>
                  <a:gd name="T49" fmla="*/ 2147483647 h 266"/>
                  <a:gd name="T50" fmla="*/ 2147483647 w 724"/>
                  <a:gd name="T51" fmla="*/ 2147483647 h 266"/>
                  <a:gd name="T52" fmla="*/ 2147483647 w 724"/>
                  <a:gd name="T53" fmla="*/ 2147483647 h 266"/>
                  <a:gd name="T54" fmla="*/ 2147483647 w 724"/>
                  <a:gd name="T55" fmla="*/ 2147483647 h 266"/>
                  <a:gd name="T56" fmla="*/ 2147483647 w 724"/>
                  <a:gd name="T57" fmla="*/ 2147483647 h 266"/>
                  <a:gd name="T58" fmla="*/ 2147483647 w 724"/>
                  <a:gd name="T59" fmla="*/ 2147483647 h 266"/>
                  <a:gd name="T60" fmla="*/ 2147483647 w 724"/>
                  <a:gd name="T61" fmla="*/ 2147483647 h 266"/>
                  <a:gd name="T62" fmla="*/ 2147483647 w 724"/>
                  <a:gd name="T63" fmla="*/ 2147483647 h 266"/>
                  <a:gd name="T64" fmla="*/ 2147483647 w 724"/>
                  <a:gd name="T65" fmla="*/ 2147483647 h 266"/>
                  <a:gd name="T66" fmla="*/ 2147483647 w 724"/>
                  <a:gd name="T67" fmla="*/ 2147483647 h 266"/>
                  <a:gd name="T68" fmla="*/ 2147483647 w 724"/>
                  <a:gd name="T69" fmla="*/ 2147483647 h 266"/>
                  <a:gd name="T70" fmla="*/ 2147483647 w 724"/>
                  <a:gd name="T71" fmla="*/ 0 h 266"/>
                  <a:gd name="T72" fmla="*/ 2147483647 w 724"/>
                  <a:gd name="T73" fmla="*/ 2147483647 h 266"/>
                  <a:gd name="T74" fmla="*/ 2147483647 w 724"/>
                  <a:gd name="T75" fmla="*/ 2147483647 h 266"/>
                  <a:gd name="T76" fmla="*/ 2147483647 w 724"/>
                  <a:gd name="T77" fmla="*/ 2147483647 h 266"/>
                  <a:gd name="T78" fmla="*/ 2147483647 w 724"/>
                  <a:gd name="T79" fmla="*/ 2147483647 h 266"/>
                  <a:gd name="T80" fmla="*/ 2147483647 w 724"/>
                  <a:gd name="T81" fmla="*/ 2147483647 h 266"/>
                  <a:gd name="T82" fmla="*/ 2147483647 w 724"/>
                  <a:gd name="T83" fmla="*/ 2147483647 h 266"/>
                  <a:gd name="T84" fmla="*/ 2147483647 w 724"/>
                  <a:gd name="T85" fmla="*/ 2147483647 h 266"/>
                  <a:gd name="T86" fmla="*/ 2147483647 w 724"/>
                  <a:gd name="T87" fmla="*/ 2147483647 h 266"/>
                  <a:gd name="T88" fmla="*/ 2147483647 w 724"/>
                  <a:gd name="T89" fmla="*/ 2147483647 h 266"/>
                  <a:gd name="T90" fmla="*/ 2147483647 w 724"/>
                  <a:gd name="T91" fmla="*/ 2147483647 h 266"/>
                  <a:gd name="T92" fmla="*/ 2147483647 w 724"/>
                  <a:gd name="T93" fmla="*/ 2147483647 h 266"/>
                  <a:gd name="T94" fmla="*/ 2147483647 w 724"/>
                  <a:gd name="T95" fmla="*/ 2147483647 h 266"/>
                  <a:gd name="T96" fmla="*/ 2147483647 w 724"/>
                  <a:gd name="T97" fmla="*/ 2147483647 h 266"/>
                  <a:gd name="T98" fmla="*/ 2147483647 w 724"/>
                  <a:gd name="T99" fmla="*/ 2147483647 h 266"/>
                  <a:gd name="T100" fmla="*/ 2147483647 w 724"/>
                  <a:gd name="T101" fmla="*/ 2147483647 h 266"/>
                  <a:gd name="T102" fmla="*/ 2147483647 w 724"/>
                  <a:gd name="T103" fmla="*/ 2147483647 h 266"/>
                  <a:gd name="T104" fmla="*/ 2147483647 w 724"/>
                  <a:gd name="T105" fmla="*/ 2147483647 h 266"/>
                  <a:gd name="T106" fmla="*/ 2147483647 w 724"/>
                  <a:gd name="T107" fmla="*/ 2147483647 h 266"/>
                  <a:gd name="T108" fmla="*/ 2147483647 w 724"/>
                  <a:gd name="T109" fmla="*/ 2147483647 h 266"/>
                  <a:gd name="T110" fmla="*/ 2147483647 w 724"/>
                  <a:gd name="T111" fmla="*/ 2147483647 h 266"/>
                  <a:gd name="T112" fmla="*/ 2147483647 w 724"/>
                  <a:gd name="T113" fmla="*/ 2147483647 h 266"/>
                  <a:gd name="T114" fmla="*/ 2147483647 w 724"/>
                  <a:gd name="T115" fmla="*/ 2147483647 h 26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724"/>
                  <a:gd name="T175" fmla="*/ 0 h 266"/>
                  <a:gd name="T176" fmla="*/ 724 w 724"/>
                  <a:gd name="T177" fmla="*/ 266 h 26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724" h="266">
                    <a:moveTo>
                      <a:pt x="113" y="89"/>
                    </a:moveTo>
                    <a:lnTo>
                      <a:pt x="113" y="89"/>
                    </a:lnTo>
                    <a:lnTo>
                      <a:pt x="101" y="90"/>
                    </a:lnTo>
                    <a:lnTo>
                      <a:pt x="73" y="92"/>
                    </a:lnTo>
                    <a:lnTo>
                      <a:pt x="69" y="93"/>
                    </a:lnTo>
                    <a:lnTo>
                      <a:pt x="63" y="93"/>
                    </a:lnTo>
                    <a:lnTo>
                      <a:pt x="56" y="94"/>
                    </a:lnTo>
                    <a:lnTo>
                      <a:pt x="52" y="94"/>
                    </a:lnTo>
                    <a:lnTo>
                      <a:pt x="56" y="108"/>
                    </a:lnTo>
                    <a:lnTo>
                      <a:pt x="54" y="112"/>
                    </a:lnTo>
                    <a:lnTo>
                      <a:pt x="55" y="122"/>
                    </a:lnTo>
                    <a:lnTo>
                      <a:pt x="41" y="124"/>
                    </a:lnTo>
                    <a:lnTo>
                      <a:pt x="48" y="129"/>
                    </a:lnTo>
                    <a:lnTo>
                      <a:pt x="51" y="136"/>
                    </a:lnTo>
                    <a:lnTo>
                      <a:pt x="49" y="139"/>
                    </a:lnTo>
                    <a:lnTo>
                      <a:pt x="40" y="150"/>
                    </a:lnTo>
                    <a:lnTo>
                      <a:pt x="49" y="160"/>
                    </a:lnTo>
                    <a:lnTo>
                      <a:pt x="40" y="161"/>
                    </a:lnTo>
                    <a:lnTo>
                      <a:pt x="30" y="179"/>
                    </a:lnTo>
                    <a:lnTo>
                      <a:pt x="30" y="203"/>
                    </a:lnTo>
                    <a:lnTo>
                      <a:pt x="20" y="200"/>
                    </a:lnTo>
                    <a:lnTo>
                      <a:pt x="18" y="207"/>
                    </a:lnTo>
                    <a:lnTo>
                      <a:pt x="11" y="216"/>
                    </a:lnTo>
                    <a:lnTo>
                      <a:pt x="8" y="221"/>
                    </a:lnTo>
                    <a:lnTo>
                      <a:pt x="11" y="221"/>
                    </a:lnTo>
                    <a:lnTo>
                      <a:pt x="12" y="217"/>
                    </a:lnTo>
                    <a:lnTo>
                      <a:pt x="15" y="224"/>
                    </a:lnTo>
                    <a:lnTo>
                      <a:pt x="18" y="249"/>
                    </a:lnTo>
                    <a:lnTo>
                      <a:pt x="12" y="249"/>
                    </a:lnTo>
                    <a:lnTo>
                      <a:pt x="0" y="265"/>
                    </a:lnTo>
                    <a:lnTo>
                      <a:pt x="26" y="263"/>
                    </a:lnTo>
                    <a:lnTo>
                      <a:pt x="40" y="262"/>
                    </a:lnTo>
                    <a:lnTo>
                      <a:pt x="49" y="260"/>
                    </a:lnTo>
                    <a:lnTo>
                      <a:pt x="56" y="260"/>
                    </a:lnTo>
                    <a:lnTo>
                      <a:pt x="66" y="260"/>
                    </a:lnTo>
                    <a:lnTo>
                      <a:pt x="73" y="259"/>
                    </a:lnTo>
                    <a:lnTo>
                      <a:pt x="83" y="258"/>
                    </a:lnTo>
                    <a:lnTo>
                      <a:pt x="87" y="258"/>
                    </a:lnTo>
                    <a:lnTo>
                      <a:pt x="92" y="258"/>
                    </a:lnTo>
                    <a:lnTo>
                      <a:pt x="96" y="258"/>
                    </a:lnTo>
                    <a:lnTo>
                      <a:pt x="103" y="256"/>
                    </a:lnTo>
                    <a:lnTo>
                      <a:pt x="109" y="256"/>
                    </a:lnTo>
                    <a:lnTo>
                      <a:pt x="112" y="256"/>
                    </a:lnTo>
                    <a:lnTo>
                      <a:pt x="113" y="255"/>
                    </a:lnTo>
                    <a:lnTo>
                      <a:pt x="120" y="255"/>
                    </a:lnTo>
                    <a:lnTo>
                      <a:pt x="128" y="255"/>
                    </a:lnTo>
                    <a:lnTo>
                      <a:pt x="132" y="253"/>
                    </a:lnTo>
                    <a:lnTo>
                      <a:pt x="139" y="253"/>
                    </a:lnTo>
                    <a:lnTo>
                      <a:pt x="148" y="253"/>
                    </a:lnTo>
                    <a:lnTo>
                      <a:pt x="167" y="251"/>
                    </a:lnTo>
                    <a:lnTo>
                      <a:pt x="168" y="251"/>
                    </a:lnTo>
                    <a:lnTo>
                      <a:pt x="178" y="249"/>
                    </a:lnTo>
                    <a:lnTo>
                      <a:pt x="182" y="249"/>
                    </a:lnTo>
                    <a:lnTo>
                      <a:pt x="182" y="248"/>
                    </a:lnTo>
                    <a:lnTo>
                      <a:pt x="202" y="246"/>
                    </a:lnTo>
                    <a:lnTo>
                      <a:pt x="209" y="246"/>
                    </a:lnTo>
                    <a:lnTo>
                      <a:pt x="228" y="244"/>
                    </a:lnTo>
                    <a:lnTo>
                      <a:pt x="235" y="244"/>
                    </a:lnTo>
                    <a:lnTo>
                      <a:pt x="254" y="241"/>
                    </a:lnTo>
                    <a:lnTo>
                      <a:pt x="265" y="241"/>
                    </a:lnTo>
                    <a:lnTo>
                      <a:pt x="268" y="239"/>
                    </a:lnTo>
                    <a:lnTo>
                      <a:pt x="295" y="238"/>
                    </a:lnTo>
                    <a:lnTo>
                      <a:pt x="299" y="237"/>
                    </a:lnTo>
                    <a:lnTo>
                      <a:pt x="301" y="237"/>
                    </a:lnTo>
                    <a:lnTo>
                      <a:pt x="307" y="237"/>
                    </a:lnTo>
                    <a:lnTo>
                      <a:pt x="331" y="234"/>
                    </a:lnTo>
                    <a:lnTo>
                      <a:pt x="342" y="232"/>
                    </a:lnTo>
                    <a:lnTo>
                      <a:pt x="347" y="231"/>
                    </a:lnTo>
                    <a:lnTo>
                      <a:pt x="351" y="231"/>
                    </a:lnTo>
                    <a:lnTo>
                      <a:pt x="368" y="230"/>
                    </a:lnTo>
                    <a:lnTo>
                      <a:pt x="385" y="228"/>
                    </a:lnTo>
                    <a:lnTo>
                      <a:pt x="387" y="227"/>
                    </a:lnTo>
                    <a:lnTo>
                      <a:pt x="407" y="225"/>
                    </a:lnTo>
                    <a:lnTo>
                      <a:pt x="408" y="225"/>
                    </a:lnTo>
                    <a:lnTo>
                      <a:pt x="418" y="224"/>
                    </a:lnTo>
                    <a:lnTo>
                      <a:pt x="421" y="224"/>
                    </a:lnTo>
                    <a:lnTo>
                      <a:pt x="429" y="223"/>
                    </a:lnTo>
                    <a:lnTo>
                      <a:pt x="430" y="223"/>
                    </a:lnTo>
                    <a:lnTo>
                      <a:pt x="434" y="221"/>
                    </a:lnTo>
                    <a:lnTo>
                      <a:pt x="437" y="221"/>
                    </a:lnTo>
                    <a:lnTo>
                      <a:pt x="440" y="221"/>
                    </a:lnTo>
                    <a:lnTo>
                      <a:pt x="463" y="218"/>
                    </a:lnTo>
                    <a:lnTo>
                      <a:pt x="468" y="217"/>
                    </a:lnTo>
                    <a:lnTo>
                      <a:pt x="475" y="217"/>
                    </a:lnTo>
                    <a:lnTo>
                      <a:pt x="477" y="216"/>
                    </a:lnTo>
                    <a:lnTo>
                      <a:pt x="480" y="216"/>
                    </a:lnTo>
                    <a:lnTo>
                      <a:pt x="483" y="216"/>
                    </a:lnTo>
                    <a:lnTo>
                      <a:pt x="486" y="214"/>
                    </a:lnTo>
                    <a:lnTo>
                      <a:pt x="494" y="214"/>
                    </a:lnTo>
                    <a:lnTo>
                      <a:pt x="506" y="213"/>
                    </a:lnTo>
                    <a:lnTo>
                      <a:pt x="516" y="212"/>
                    </a:lnTo>
                    <a:lnTo>
                      <a:pt x="520" y="210"/>
                    </a:lnTo>
                    <a:lnTo>
                      <a:pt x="520" y="209"/>
                    </a:lnTo>
                    <a:lnTo>
                      <a:pt x="519" y="196"/>
                    </a:lnTo>
                    <a:lnTo>
                      <a:pt x="519" y="186"/>
                    </a:lnTo>
                    <a:lnTo>
                      <a:pt x="523" y="181"/>
                    </a:lnTo>
                    <a:lnTo>
                      <a:pt x="536" y="179"/>
                    </a:lnTo>
                    <a:lnTo>
                      <a:pt x="541" y="174"/>
                    </a:lnTo>
                    <a:lnTo>
                      <a:pt x="541" y="164"/>
                    </a:lnTo>
                    <a:lnTo>
                      <a:pt x="541" y="159"/>
                    </a:lnTo>
                    <a:lnTo>
                      <a:pt x="544" y="154"/>
                    </a:lnTo>
                    <a:lnTo>
                      <a:pt x="551" y="147"/>
                    </a:lnTo>
                    <a:lnTo>
                      <a:pt x="560" y="140"/>
                    </a:lnTo>
                    <a:lnTo>
                      <a:pt x="569" y="139"/>
                    </a:lnTo>
                    <a:lnTo>
                      <a:pt x="570" y="139"/>
                    </a:lnTo>
                    <a:lnTo>
                      <a:pt x="583" y="138"/>
                    </a:lnTo>
                    <a:lnTo>
                      <a:pt x="602" y="121"/>
                    </a:lnTo>
                    <a:lnTo>
                      <a:pt x="601" y="118"/>
                    </a:lnTo>
                    <a:lnTo>
                      <a:pt x="612" y="111"/>
                    </a:lnTo>
                    <a:lnTo>
                      <a:pt x="621" y="108"/>
                    </a:lnTo>
                    <a:lnTo>
                      <a:pt x="624" y="106"/>
                    </a:lnTo>
                    <a:lnTo>
                      <a:pt x="628" y="96"/>
                    </a:lnTo>
                    <a:lnTo>
                      <a:pt x="628" y="94"/>
                    </a:lnTo>
                    <a:lnTo>
                      <a:pt x="628" y="89"/>
                    </a:lnTo>
                    <a:lnTo>
                      <a:pt x="638" y="82"/>
                    </a:lnTo>
                    <a:lnTo>
                      <a:pt x="649" y="72"/>
                    </a:lnTo>
                    <a:lnTo>
                      <a:pt x="652" y="75"/>
                    </a:lnTo>
                    <a:lnTo>
                      <a:pt x="650" y="79"/>
                    </a:lnTo>
                    <a:lnTo>
                      <a:pt x="662" y="80"/>
                    </a:lnTo>
                    <a:lnTo>
                      <a:pt x="662" y="79"/>
                    </a:lnTo>
                    <a:lnTo>
                      <a:pt x="663" y="76"/>
                    </a:lnTo>
                    <a:lnTo>
                      <a:pt x="666" y="69"/>
                    </a:lnTo>
                    <a:lnTo>
                      <a:pt x="670" y="65"/>
                    </a:lnTo>
                    <a:lnTo>
                      <a:pt x="680" y="59"/>
                    </a:lnTo>
                    <a:lnTo>
                      <a:pt x="682" y="57"/>
                    </a:lnTo>
                    <a:lnTo>
                      <a:pt x="689" y="59"/>
                    </a:lnTo>
                    <a:lnTo>
                      <a:pt x="691" y="61"/>
                    </a:lnTo>
                    <a:lnTo>
                      <a:pt x="695" y="61"/>
                    </a:lnTo>
                    <a:lnTo>
                      <a:pt x="698" y="58"/>
                    </a:lnTo>
                    <a:lnTo>
                      <a:pt x="699" y="58"/>
                    </a:lnTo>
                    <a:lnTo>
                      <a:pt x="704" y="41"/>
                    </a:lnTo>
                    <a:lnTo>
                      <a:pt x="706" y="39"/>
                    </a:lnTo>
                    <a:lnTo>
                      <a:pt x="709" y="34"/>
                    </a:lnTo>
                    <a:lnTo>
                      <a:pt x="718" y="32"/>
                    </a:lnTo>
                    <a:lnTo>
                      <a:pt x="720" y="25"/>
                    </a:lnTo>
                    <a:lnTo>
                      <a:pt x="721" y="12"/>
                    </a:lnTo>
                    <a:lnTo>
                      <a:pt x="721" y="2"/>
                    </a:lnTo>
                    <a:lnTo>
                      <a:pt x="723" y="0"/>
                    </a:lnTo>
                    <a:lnTo>
                      <a:pt x="714" y="1"/>
                    </a:lnTo>
                    <a:lnTo>
                      <a:pt x="707" y="2"/>
                    </a:lnTo>
                    <a:lnTo>
                      <a:pt x="699" y="2"/>
                    </a:lnTo>
                    <a:lnTo>
                      <a:pt x="699" y="5"/>
                    </a:lnTo>
                    <a:lnTo>
                      <a:pt x="681" y="8"/>
                    </a:lnTo>
                    <a:lnTo>
                      <a:pt x="678" y="8"/>
                    </a:lnTo>
                    <a:lnTo>
                      <a:pt x="675" y="9"/>
                    </a:lnTo>
                    <a:lnTo>
                      <a:pt x="673" y="9"/>
                    </a:lnTo>
                    <a:lnTo>
                      <a:pt x="671" y="9"/>
                    </a:lnTo>
                    <a:lnTo>
                      <a:pt x="668" y="11"/>
                    </a:lnTo>
                    <a:lnTo>
                      <a:pt x="662" y="11"/>
                    </a:lnTo>
                    <a:lnTo>
                      <a:pt x="650" y="12"/>
                    </a:lnTo>
                    <a:lnTo>
                      <a:pt x="642" y="15"/>
                    </a:lnTo>
                    <a:lnTo>
                      <a:pt x="639" y="15"/>
                    </a:lnTo>
                    <a:lnTo>
                      <a:pt x="638" y="15"/>
                    </a:lnTo>
                    <a:lnTo>
                      <a:pt x="623" y="18"/>
                    </a:lnTo>
                    <a:lnTo>
                      <a:pt x="619" y="18"/>
                    </a:lnTo>
                    <a:lnTo>
                      <a:pt x="609" y="19"/>
                    </a:lnTo>
                    <a:lnTo>
                      <a:pt x="587" y="22"/>
                    </a:lnTo>
                    <a:lnTo>
                      <a:pt x="585" y="22"/>
                    </a:lnTo>
                    <a:lnTo>
                      <a:pt x="569" y="25"/>
                    </a:lnTo>
                    <a:lnTo>
                      <a:pt x="556" y="26"/>
                    </a:lnTo>
                    <a:lnTo>
                      <a:pt x="554" y="26"/>
                    </a:lnTo>
                    <a:lnTo>
                      <a:pt x="551" y="26"/>
                    </a:lnTo>
                    <a:lnTo>
                      <a:pt x="549" y="29"/>
                    </a:lnTo>
                    <a:lnTo>
                      <a:pt x="542" y="30"/>
                    </a:lnTo>
                    <a:lnTo>
                      <a:pt x="530" y="32"/>
                    </a:lnTo>
                    <a:lnTo>
                      <a:pt x="523" y="32"/>
                    </a:lnTo>
                    <a:lnTo>
                      <a:pt x="516" y="33"/>
                    </a:lnTo>
                    <a:lnTo>
                      <a:pt x="506" y="34"/>
                    </a:lnTo>
                    <a:lnTo>
                      <a:pt x="504" y="34"/>
                    </a:lnTo>
                    <a:lnTo>
                      <a:pt x="502" y="34"/>
                    </a:lnTo>
                    <a:lnTo>
                      <a:pt x="486" y="36"/>
                    </a:lnTo>
                    <a:lnTo>
                      <a:pt x="477" y="39"/>
                    </a:lnTo>
                    <a:lnTo>
                      <a:pt x="457" y="40"/>
                    </a:lnTo>
                    <a:lnTo>
                      <a:pt x="450" y="40"/>
                    </a:lnTo>
                    <a:lnTo>
                      <a:pt x="443" y="41"/>
                    </a:lnTo>
                    <a:lnTo>
                      <a:pt x="440" y="41"/>
                    </a:lnTo>
                    <a:lnTo>
                      <a:pt x="439" y="41"/>
                    </a:lnTo>
                    <a:lnTo>
                      <a:pt x="427" y="41"/>
                    </a:lnTo>
                    <a:lnTo>
                      <a:pt x="415" y="43"/>
                    </a:lnTo>
                    <a:lnTo>
                      <a:pt x="414" y="43"/>
                    </a:lnTo>
                    <a:lnTo>
                      <a:pt x="409" y="43"/>
                    </a:lnTo>
                    <a:lnTo>
                      <a:pt x="401" y="46"/>
                    </a:lnTo>
                    <a:lnTo>
                      <a:pt x="396" y="46"/>
                    </a:lnTo>
                    <a:lnTo>
                      <a:pt x="385" y="47"/>
                    </a:lnTo>
                    <a:lnTo>
                      <a:pt x="371" y="48"/>
                    </a:lnTo>
                    <a:lnTo>
                      <a:pt x="368" y="48"/>
                    </a:lnTo>
                    <a:lnTo>
                      <a:pt x="361" y="50"/>
                    </a:lnTo>
                    <a:lnTo>
                      <a:pt x="355" y="50"/>
                    </a:lnTo>
                    <a:lnTo>
                      <a:pt x="353" y="50"/>
                    </a:lnTo>
                    <a:lnTo>
                      <a:pt x="342" y="51"/>
                    </a:lnTo>
                    <a:lnTo>
                      <a:pt x="335" y="51"/>
                    </a:lnTo>
                    <a:lnTo>
                      <a:pt x="328" y="51"/>
                    </a:lnTo>
                    <a:lnTo>
                      <a:pt x="325" y="51"/>
                    </a:lnTo>
                    <a:lnTo>
                      <a:pt x="318" y="51"/>
                    </a:lnTo>
                    <a:lnTo>
                      <a:pt x="310" y="53"/>
                    </a:lnTo>
                    <a:lnTo>
                      <a:pt x="307" y="54"/>
                    </a:lnTo>
                    <a:lnTo>
                      <a:pt x="304" y="55"/>
                    </a:lnTo>
                    <a:lnTo>
                      <a:pt x="303" y="53"/>
                    </a:lnTo>
                    <a:lnTo>
                      <a:pt x="293" y="55"/>
                    </a:lnTo>
                    <a:lnTo>
                      <a:pt x="288" y="55"/>
                    </a:lnTo>
                    <a:lnTo>
                      <a:pt x="282" y="55"/>
                    </a:lnTo>
                    <a:lnTo>
                      <a:pt x="278" y="57"/>
                    </a:lnTo>
                    <a:lnTo>
                      <a:pt x="263" y="58"/>
                    </a:lnTo>
                    <a:lnTo>
                      <a:pt x="259" y="59"/>
                    </a:lnTo>
                    <a:lnTo>
                      <a:pt x="257" y="59"/>
                    </a:lnTo>
                    <a:lnTo>
                      <a:pt x="247" y="59"/>
                    </a:lnTo>
                    <a:lnTo>
                      <a:pt x="239" y="61"/>
                    </a:lnTo>
                    <a:lnTo>
                      <a:pt x="228" y="62"/>
                    </a:lnTo>
                    <a:lnTo>
                      <a:pt x="221" y="64"/>
                    </a:lnTo>
                    <a:lnTo>
                      <a:pt x="213" y="65"/>
                    </a:lnTo>
                    <a:lnTo>
                      <a:pt x="209" y="65"/>
                    </a:lnTo>
                    <a:lnTo>
                      <a:pt x="195" y="66"/>
                    </a:lnTo>
                    <a:lnTo>
                      <a:pt x="195" y="64"/>
                    </a:lnTo>
                    <a:lnTo>
                      <a:pt x="175" y="64"/>
                    </a:lnTo>
                    <a:lnTo>
                      <a:pt x="177" y="66"/>
                    </a:lnTo>
                    <a:lnTo>
                      <a:pt x="178" y="69"/>
                    </a:lnTo>
                    <a:lnTo>
                      <a:pt x="180" y="83"/>
                    </a:lnTo>
                    <a:lnTo>
                      <a:pt x="160" y="85"/>
                    </a:lnTo>
                    <a:lnTo>
                      <a:pt x="152" y="86"/>
                    </a:lnTo>
                    <a:lnTo>
                      <a:pt x="142" y="86"/>
                    </a:lnTo>
                    <a:lnTo>
                      <a:pt x="139" y="86"/>
                    </a:lnTo>
                    <a:lnTo>
                      <a:pt x="137" y="86"/>
                    </a:lnTo>
                    <a:lnTo>
                      <a:pt x="119" y="89"/>
                    </a:lnTo>
                    <a:lnTo>
                      <a:pt x="114" y="89"/>
                    </a:lnTo>
                    <a:lnTo>
                      <a:pt x="113" y="89"/>
                    </a:lnTo>
                  </a:path>
                </a:pathLst>
              </a:custGeom>
              <a:solidFill>
                <a:srgbClr val="AFABAB"/>
              </a:solidFill>
              <a:ln w="6350" cap="rnd">
                <a:solidFill>
                  <a:sysClr val="window" lastClr="FFFFFF"/>
                </a:solidFill>
                <a:round/>
                <a:headEnd/>
                <a:tailEnd/>
              </a:ln>
              <a:ex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77" name="Text Box 279"/>
              <p:cNvSpPr txBox="1">
                <a:spLocks noChangeArrowheads="1"/>
              </p:cNvSpPr>
              <p:nvPr/>
            </p:nvSpPr>
            <p:spPr bwMode="auto">
              <a:xfrm>
                <a:off x="1597470" y="5524960"/>
                <a:ext cx="2822130" cy="153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kern="1200" dirty="0" smtClean="0">
                    <a:solidFill>
                      <a:prstClr val="black"/>
                    </a:solidFill>
                    <a:latin typeface="Futura Condensed"/>
                    <a:ea typeface="+mn-ea"/>
                    <a:cs typeface="Futura Condensed"/>
                  </a:rPr>
                  <a:t>No recent action</a:t>
                </a:r>
                <a:endParaRPr lang="en-US" sz="1000" kern="1200" dirty="0">
                  <a:solidFill>
                    <a:prstClr val="black"/>
                  </a:solidFill>
                  <a:latin typeface="Futura Condensed"/>
                  <a:ea typeface="+mn-ea"/>
                  <a:cs typeface="Futura Condensed"/>
                </a:endParaRPr>
              </a:p>
            </p:txBody>
          </p:sp>
          <p:sp>
            <p:nvSpPr>
              <p:cNvPr id="178" name="Rectangle 284"/>
              <p:cNvSpPr>
                <a:spLocks noChangeArrowheads="1"/>
              </p:cNvSpPr>
              <p:nvPr/>
            </p:nvSpPr>
            <p:spPr bwMode="auto">
              <a:xfrm>
                <a:off x="1340600" y="5524960"/>
                <a:ext cx="204788" cy="174472"/>
              </a:xfrm>
              <a:prstGeom prst="rect">
                <a:avLst/>
              </a:prstGeom>
              <a:solidFill>
                <a:srgbClr val="E7E6E6">
                  <a:lumMod val="75000"/>
                </a:srgbClr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1" name="Group 90"/>
            <p:cNvGrpSpPr/>
            <p:nvPr/>
          </p:nvGrpSpPr>
          <p:grpSpPr>
            <a:xfrm>
              <a:off x="7320953" y="3127200"/>
              <a:ext cx="823119" cy="517670"/>
              <a:chOff x="7320510" y="3197457"/>
              <a:chExt cx="823119" cy="517670"/>
            </a:xfrm>
          </p:grpSpPr>
          <p:sp>
            <p:nvSpPr>
              <p:cNvPr id="180" name="Oval 201"/>
              <p:cNvSpPr>
                <a:spLocks noChangeArrowheads="1"/>
              </p:cNvSpPr>
              <p:nvPr/>
            </p:nvSpPr>
            <p:spPr bwMode="auto">
              <a:xfrm>
                <a:off x="7826922" y="3480032"/>
                <a:ext cx="228600" cy="228600"/>
              </a:xfrm>
              <a:prstGeom prst="ellipse">
                <a:avLst/>
              </a:prstGeom>
              <a:solidFill>
                <a:srgbClr val="67BD62"/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prstClr val="white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181" name="Group 180"/>
              <p:cNvGrpSpPr/>
              <p:nvPr/>
            </p:nvGrpSpPr>
            <p:grpSpPr>
              <a:xfrm>
                <a:off x="7320510" y="3197457"/>
                <a:ext cx="823119" cy="517670"/>
                <a:chOff x="7320510" y="3197457"/>
                <a:chExt cx="823119" cy="517670"/>
              </a:xfrm>
            </p:grpSpPr>
            <p:cxnSp>
              <p:nvCxnSpPr>
                <p:cNvPr id="182" name="Straight Connector 212"/>
                <p:cNvCxnSpPr>
                  <a:cxnSpLocks noChangeShapeType="1"/>
                </p:cNvCxnSpPr>
                <p:nvPr/>
              </p:nvCxnSpPr>
              <p:spPr bwMode="auto">
                <a:xfrm>
                  <a:off x="7320510" y="3197457"/>
                  <a:ext cx="533400" cy="381000"/>
                </a:xfrm>
                <a:prstGeom prst="line">
                  <a:avLst/>
                </a:prstGeom>
                <a:solidFill>
                  <a:srgbClr val="E7E6E6">
                    <a:lumMod val="75000"/>
                  </a:srgbClr>
                </a:solidFill>
                <a:ln w="6350" cap="rnd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</p:spPr>
            </p:cxnSp>
            <p:sp>
              <p:nvSpPr>
                <p:cNvPr id="183" name="TextBox 182"/>
                <p:cNvSpPr txBox="1"/>
                <p:nvPr/>
              </p:nvSpPr>
              <p:spPr>
                <a:xfrm>
                  <a:off x="7762629" y="3468906"/>
                  <a:ext cx="38100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 smtClean="0">
                      <a:solidFill>
                        <a:schemeClr val="bg1"/>
                      </a:solidFill>
                      <a:latin typeface="Futura"/>
                      <a:cs typeface="Futura"/>
                    </a:rPr>
                    <a:t> </a:t>
                  </a:r>
                  <a:r>
                    <a:rPr lang="en-US" sz="800" dirty="0" smtClean="0">
                      <a:solidFill>
                        <a:schemeClr val="bg1"/>
                      </a:solidFill>
                      <a:latin typeface="Futura Condensed"/>
                      <a:cs typeface="Futura Condensed"/>
                    </a:rPr>
                    <a:t>DC</a:t>
                  </a:r>
                  <a:endParaRPr lang="en-US" sz="800" dirty="0">
                    <a:solidFill>
                      <a:schemeClr val="bg1"/>
                    </a:solidFill>
                    <a:latin typeface="Futura Condensed"/>
                    <a:cs typeface="Futura Condensed"/>
                  </a:endParaRPr>
                </a:p>
              </p:txBody>
            </p:sp>
          </p:grpSp>
        </p:grpSp>
      </p:grpSp>
      <p:sp>
        <p:nvSpPr>
          <p:cNvPr id="170" name="TextBox 169"/>
          <p:cNvSpPr txBox="1"/>
          <p:nvPr/>
        </p:nvSpPr>
        <p:spPr>
          <a:xfrm>
            <a:off x="5477865" y="5699432"/>
            <a:ext cx="3371167" cy="830997"/>
          </a:xfrm>
          <a:prstGeom prst="rect">
            <a:avLst/>
          </a:prstGeom>
          <a:solidFill>
            <a:srgbClr val="CECCCC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 States + DC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took action on Studies and Investigations during 2017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87237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32865" y="1384125"/>
            <a:ext cx="7239000" cy="4315307"/>
            <a:chOff x="1032865" y="1384125"/>
            <a:chExt cx="7239000" cy="4315307"/>
          </a:xfrm>
        </p:grpSpPr>
        <p:sp>
          <p:nvSpPr>
            <p:cNvPr id="93" name="Text Box 279"/>
            <p:cNvSpPr txBox="1">
              <a:spLocks noChangeArrowheads="1"/>
            </p:cNvSpPr>
            <p:nvPr/>
          </p:nvSpPr>
          <p:spPr bwMode="auto">
            <a:xfrm>
              <a:off x="1597470" y="5304343"/>
              <a:ext cx="65723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kern="1200" dirty="0" smtClean="0">
                  <a:solidFill>
                    <a:prstClr val="black"/>
                  </a:solidFill>
                  <a:latin typeface="Futura Condensed"/>
                  <a:ea typeface="+mn-ea"/>
                  <a:cs typeface="Futura Condensed"/>
                </a:rPr>
                <a:t>2017 action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kern="1200" dirty="0" smtClean="0">
                  <a:solidFill>
                    <a:prstClr val="black"/>
                  </a:solidFill>
                  <a:latin typeface="Futura Condensed"/>
                  <a:ea typeface="+mn-ea"/>
                  <a:cs typeface="Futura Condensed"/>
                </a:rPr>
                <a:t>	</a:t>
              </a:r>
              <a:endParaRPr lang="en-US" sz="1000" kern="1200" dirty="0">
                <a:solidFill>
                  <a:prstClr val="black"/>
                </a:solidFill>
                <a:latin typeface="Futura Condensed"/>
                <a:ea typeface="+mn-ea"/>
                <a:cs typeface="Futura Condensed"/>
              </a:endParaRPr>
            </a:p>
          </p:txBody>
        </p:sp>
        <p:sp>
          <p:nvSpPr>
            <p:cNvPr id="94" name="Freeform 206"/>
            <p:cNvSpPr>
              <a:spLocks/>
            </p:cNvSpPr>
            <p:nvPr/>
          </p:nvSpPr>
          <p:spPr bwMode="auto">
            <a:xfrm>
              <a:off x="1032865" y="4216225"/>
              <a:ext cx="1136650" cy="838200"/>
            </a:xfrm>
            <a:custGeom>
              <a:avLst/>
              <a:gdLst>
                <a:gd name="T0" fmla="*/ 2147483647 w 1184"/>
                <a:gd name="T1" fmla="*/ 2147483647 h 920"/>
                <a:gd name="T2" fmla="*/ 2147483647 w 1184"/>
                <a:gd name="T3" fmla="*/ 2147483647 h 920"/>
                <a:gd name="T4" fmla="*/ 2147483647 w 1184"/>
                <a:gd name="T5" fmla="*/ 2147483647 h 920"/>
                <a:gd name="T6" fmla="*/ 2147483647 w 1184"/>
                <a:gd name="T7" fmla="*/ 2147483647 h 920"/>
                <a:gd name="T8" fmla="*/ 2147483647 w 1184"/>
                <a:gd name="T9" fmla="*/ 2147483647 h 920"/>
                <a:gd name="T10" fmla="*/ 2147483647 w 1184"/>
                <a:gd name="T11" fmla="*/ 2147483647 h 920"/>
                <a:gd name="T12" fmla="*/ 2147483647 w 1184"/>
                <a:gd name="T13" fmla="*/ 2147483647 h 920"/>
                <a:gd name="T14" fmla="*/ 2147483647 w 1184"/>
                <a:gd name="T15" fmla="*/ 2147483647 h 920"/>
                <a:gd name="T16" fmla="*/ 2147483647 w 1184"/>
                <a:gd name="T17" fmla="*/ 2147483647 h 920"/>
                <a:gd name="T18" fmla="*/ 2147483647 w 1184"/>
                <a:gd name="T19" fmla="*/ 2147483647 h 920"/>
                <a:gd name="T20" fmla="*/ 2147483647 w 1184"/>
                <a:gd name="T21" fmla="*/ 2147483647 h 920"/>
                <a:gd name="T22" fmla="*/ 2147483647 w 1184"/>
                <a:gd name="T23" fmla="*/ 2147483647 h 920"/>
                <a:gd name="T24" fmla="*/ 2147483647 w 1184"/>
                <a:gd name="T25" fmla="*/ 2147483647 h 920"/>
                <a:gd name="T26" fmla="*/ 2147483647 w 1184"/>
                <a:gd name="T27" fmla="*/ 2147483647 h 920"/>
                <a:gd name="T28" fmla="*/ 2147483647 w 1184"/>
                <a:gd name="T29" fmla="*/ 2147483647 h 920"/>
                <a:gd name="T30" fmla="*/ 2147483647 w 1184"/>
                <a:gd name="T31" fmla="*/ 2147483647 h 920"/>
                <a:gd name="T32" fmla="*/ 2147483647 w 1184"/>
                <a:gd name="T33" fmla="*/ 2147483647 h 920"/>
                <a:gd name="T34" fmla="*/ 2147483647 w 1184"/>
                <a:gd name="T35" fmla="*/ 2147483647 h 920"/>
                <a:gd name="T36" fmla="*/ 2147483647 w 1184"/>
                <a:gd name="T37" fmla="*/ 2147483647 h 920"/>
                <a:gd name="T38" fmla="*/ 2147483647 w 1184"/>
                <a:gd name="T39" fmla="*/ 2147483647 h 920"/>
                <a:gd name="T40" fmla="*/ 2147483647 w 1184"/>
                <a:gd name="T41" fmla="*/ 2147483647 h 920"/>
                <a:gd name="T42" fmla="*/ 2147483647 w 1184"/>
                <a:gd name="T43" fmla="*/ 2147483647 h 920"/>
                <a:gd name="T44" fmla="*/ 2147483647 w 1184"/>
                <a:gd name="T45" fmla="*/ 2147483647 h 920"/>
                <a:gd name="T46" fmla="*/ 2147483647 w 1184"/>
                <a:gd name="T47" fmla="*/ 2147483647 h 920"/>
                <a:gd name="T48" fmla="*/ 2147483647 w 1184"/>
                <a:gd name="T49" fmla="*/ 2147483647 h 920"/>
                <a:gd name="T50" fmla="*/ 2147483647 w 1184"/>
                <a:gd name="T51" fmla="*/ 2147483647 h 920"/>
                <a:gd name="T52" fmla="*/ 2147483647 w 1184"/>
                <a:gd name="T53" fmla="*/ 2147483647 h 920"/>
                <a:gd name="T54" fmla="*/ 2147483647 w 1184"/>
                <a:gd name="T55" fmla="*/ 2147483647 h 920"/>
                <a:gd name="T56" fmla="*/ 2147483647 w 1184"/>
                <a:gd name="T57" fmla="*/ 2147483647 h 920"/>
                <a:gd name="T58" fmla="*/ 2147483647 w 1184"/>
                <a:gd name="T59" fmla="*/ 2147483647 h 920"/>
                <a:gd name="T60" fmla="*/ 2147483647 w 1184"/>
                <a:gd name="T61" fmla="*/ 2147483647 h 920"/>
                <a:gd name="T62" fmla="*/ 0 w 1184"/>
                <a:gd name="T63" fmla="*/ 2147483647 h 920"/>
                <a:gd name="T64" fmla="*/ 2147483647 w 1184"/>
                <a:gd name="T65" fmla="*/ 2147483647 h 920"/>
                <a:gd name="T66" fmla="*/ 2147483647 w 1184"/>
                <a:gd name="T67" fmla="*/ 2147483647 h 920"/>
                <a:gd name="T68" fmla="*/ 2147483647 w 1184"/>
                <a:gd name="T69" fmla="*/ 2147483647 h 920"/>
                <a:gd name="T70" fmla="*/ 2147483647 w 1184"/>
                <a:gd name="T71" fmla="*/ 2147483647 h 920"/>
                <a:gd name="T72" fmla="*/ 2147483647 w 1184"/>
                <a:gd name="T73" fmla="*/ 2147483647 h 920"/>
                <a:gd name="T74" fmla="*/ 2147483647 w 1184"/>
                <a:gd name="T75" fmla="*/ 2147483647 h 920"/>
                <a:gd name="T76" fmla="*/ 2147483647 w 1184"/>
                <a:gd name="T77" fmla="*/ 2147483647 h 920"/>
                <a:gd name="T78" fmla="*/ 2147483647 w 1184"/>
                <a:gd name="T79" fmla="*/ 2147483647 h 920"/>
                <a:gd name="T80" fmla="*/ 2147483647 w 1184"/>
                <a:gd name="T81" fmla="*/ 2147483647 h 920"/>
                <a:gd name="T82" fmla="*/ 2147483647 w 1184"/>
                <a:gd name="T83" fmla="*/ 2147483647 h 920"/>
                <a:gd name="T84" fmla="*/ 2147483647 w 1184"/>
                <a:gd name="T85" fmla="*/ 2147483647 h 920"/>
                <a:gd name="T86" fmla="*/ 2147483647 w 1184"/>
                <a:gd name="T87" fmla="*/ 2147483647 h 920"/>
                <a:gd name="T88" fmla="*/ 2147483647 w 1184"/>
                <a:gd name="T89" fmla="*/ 2147483647 h 920"/>
                <a:gd name="T90" fmla="*/ 2147483647 w 1184"/>
                <a:gd name="T91" fmla="*/ 2147483647 h 920"/>
                <a:gd name="T92" fmla="*/ 2147483647 w 1184"/>
                <a:gd name="T93" fmla="*/ 2147483647 h 920"/>
                <a:gd name="T94" fmla="*/ 2147483647 w 1184"/>
                <a:gd name="T95" fmla="*/ 2147483647 h 920"/>
                <a:gd name="T96" fmla="*/ 2147483647 w 1184"/>
                <a:gd name="T97" fmla="*/ 2147483647 h 920"/>
                <a:gd name="T98" fmla="*/ 2147483647 w 1184"/>
                <a:gd name="T99" fmla="*/ 2147483647 h 920"/>
                <a:gd name="T100" fmla="*/ 2147483647 w 1184"/>
                <a:gd name="T101" fmla="*/ 2147483647 h 920"/>
                <a:gd name="T102" fmla="*/ 2147483647 w 1184"/>
                <a:gd name="T103" fmla="*/ 2147483647 h 920"/>
                <a:gd name="T104" fmla="*/ 2147483647 w 1184"/>
                <a:gd name="T105" fmla="*/ 2147483647 h 920"/>
                <a:gd name="T106" fmla="*/ 2147483647 w 1184"/>
                <a:gd name="T107" fmla="*/ 2147483647 h 920"/>
                <a:gd name="T108" fmla="*/ 2147483647 w 1184"/>
                <a:gd name="T109" fmla="*/ 2147483647 h 920"/>
                <a:gd name="T110" fmla="*/ 2147483647 w 1184"/>
                <a:gd name="T111" fmla="*/ 2147483647 h 920"/>
                <a:gd name="T112" fmla="*/ 2147483647 w 1184"/>
                <a:gd name="T113" fmla="*/ 2147483647 h 92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184"/>
                <a:gd name="T172" fmla="*/ 0 h 920"/>
                <a:gd name="T173" fmla="*/ 1184 w 1184"/>
                <a:gd name="T174" fmla="*/ 920 h 92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184" h="920">
                  <a:moveTo>
                    <a:pt x="800" y="592"/>
                  </a:moveTo>
                  <a:lnTo>
                    <a:pt x="752" y="96"/>
                  </a:lnTo>
                  <a:lnTo>
                    <a:pt x="744" y="80"/>
                  </a:lnTo>
                  <a:lnTo>
                    <a:pt x="720" y="80"/>
                  </a:lnTo>
                  <a:lnTo>
                    <a:pt x="712" y="64"/>
                  </a:lnTo>
                  <a:lnTo>
                    <a:pt x="704" y="64"/>
                  </a:lnTo>
                  <a:lnTo>
                    <a:pt x="696" y="80"/>
                  </a:lnTo>
                  <a:lnTo>
                    <a:pt x="656" y="72"/>
                  </a:lnTo>
                  <a:lnTo>
                    <a:pt x="632" y="64"/>
                  </a:lnTo>
                  <a:lnTo>
                    <a:pt x="600" y="64"/>
                  </a:lnTo>
                  <a:lnTo>
                    <a:pt x="592" y="48"/>
                  </a:lnTo>
                  <a:lnTo>
                    <a:pt x="576" y="48"/>
                  </a:lnTo>
                  <a:lnTo>
                    <a:pt x="552" y="56"/>
                  </a:lnTo>
                  <a:lnTo>
                    <a:pt x="528" y="40"/>
                  </a:lnTo>
                  <a:lnTo>
                    <a:pt x="528" y="24"/>
                  </a:lnTo>
                  <a:lnTo>
                    <a:pt x="512" y="24"/>
                  </a:lnTo>
                  <a:lnTo>
                    <a:pt x="520" y="32"/>
                  </a:lnTo>
                  <a:lnTo>
                    <a:pt x="520" y="48"/>
                  </a:lnTo>
                  <a:lnTo>
                    <a:pt x="504" y="48"/>
                  </a:lnTo>
                  <a:lnTo>
                    <a:pt x="496" y="32"/>
                  </a:lnTo>
                  <a:lnTo>
                    <a:pt x="496" y="16"/>
                  </a:lnTo>
                  <a:lnTo>
                    <a:pt x="488" y="16"/>
                  </a:lnTo>
                  <a:lnTo>
                    <a:pt x="472" y="32"/>
                  </a:lnTo>
                  <a:lnTo>
                    <a:pt x="472" y="16"/>
                  </a:lnTo>
                  <a:lnTo>
                    <a:pt x="464" y="8"/>
                  </a:lnTo>
                  <a:lnTo>
                    <a:pt x="464" y="0"/>
                  </a:lnTo>
                  <a:lnTo>
                    <a:pt x="448" y="0"/>
                  </a:lnTo>
                  <a:lnTo>
                    <a:pt x="440" y="8"/>
                  </a:lnTo>
                  <a:lnTo>
                    <a:pt x="416" y="8"/>
                  </a:lnTo>
                  <a:lnTo>
                    <a:pt x="400" y="16"/>
                  </a:lnTo>
                  <a:lnTo>
                    <a:pt x="392" y="24"/>
                  </a:lnTo>
                  <a:lnTo>
                    <a:pt x="384" y="32"/>
                  </a:lnTo>
                  <a:lnTo>
                    <a:pt x="352" y="32"/>
                  </a:lnTo>
                  <a:lnTo>
                    <a:pt x="328" y="64"/>
                  </a:lnTo>
                  <a:lnTo>
                    <a:pt x="304" y="88"/>
                  </a:lnTo>
                  <a:lnTo>
                    <a:pt x="272" y="96"/>
                  </a:lnTo>
                  <a:lnTo>
                    <a:pt x="264" y="88"/>
                  </a:lnTo>
                  <a:lnTo>
                    <a:pt x="248" y="96"/>
                  </a:lnTo>
                  <a:lnTo>
                    <a:pt x="232" y="104"/>
                  </a:lnTo>
                  <a:lnTo>
                    <a:pt x="240" y="120"/>
                  </a:lnTo>
                  <a:lnTo>
                    <a:pt x="264" y="144"/>
                  </a:lnTo>
                  <a:lnTo>
                    <a:pt x="272" y="184"/>
                  </a:lnTo>
                  <a:lnTo>
                    <a:pt x="296" y="216"/>
                  </a:lnTo>
                  <a:lnTo>
                    <a:pt x="312" y="216"/>
                  </a:lnTo>
                  <a:lnTo>
                    <a:pt x="312" y="224"/>
                  </a:lnTo>
                  <a:lnTo>
                    <a:pt x="312" y="240"/>
                  </a:lnTo>
                  <a:lnTo>
                    <a:pt x="328" y="240"/>
                  </a:lnTo>
                  <a:lnTo>
                    <a:pt x="352" y="248"/>
                  </a:lnTo>
                  <a:lnTo>
                    <a:pt x="328" y="256"/>
                  </a:lnTo>
                  <a:lnTo>
                    <a:pt x="312" y="264"/>
                  </a:lnTo>
                  <a:lnTo>
                    <a:pt x="296" y="264"/>
                  </a:lnTo>
                  <a:lnTo>
                    <a:pt x="256" y="256"/>
                  </a:lnTo>
                  <a:lnTo>
                    <a:pt x="256" y="248"/>
                  </a:lnTo>
                  <a:lnTo>
                    <a:pt x="256" y="232"/>
                  </a:lnTo>
                  <a:lnTo>
                    <a:pt x="240" y="232"/>
                  </a:lnTo>
                  <a:lnTo>
                    <a:pt x="216" y="240"/>
                  </a:lnTo>
                  <a:lnTo>
                    <a:pt x="184" y="248"/>
                  </a:lnTo>
                  <a:lnTo>
                    <a:pt x="160" y="256"/>
                  </a:lnTo>
                  <a:lnTo>
                    <a:pt x="152" y="256"/>
                  </a:lnTo>
                  <a:lnTo>
                    <a:pt x="168" y="264"/>
                  </a:lnTo>
                  <a:lnTo>
                    <a:pt x="184" y="296"/>
                  </a:lnTo>
                  <a:lnTo>
                    <a:pt x="184" y="312"/>
                  </a:lnTo>
                  <a:lnTo>
                    <a:pt x="200" y="336"/>
                  </a:lnTo>
                  <a:lnTo>
                    <a:pt x="224" y="344"/>
                  </a:lnTo>
                  <a:lnTo>
                    <a:pt x="256" y="344"/>
                  </a:lnTo>
                  <a:lnTo>
                    <a:pt x="272" y="352"/>
                  </a:lnTo>
                  <a:lnTo>
                    <a:pt x="296" y="344"/>
                  </a:lnTo>
                  <a:lnTo>
                    <a:pt x="304" y="344"/>
                  </a:lnTo>
                  <a:lnTo>
                    <a:pt x="296" y="360"/>
                  </a:lnTo>
                  <a:lnTo>
                    <a:pt x="296" y="384"/>
                  </a:lnTo>
                  <a:lnTo>
                    <a:pt x="296" y="400"/>
                  </a:lnTo>
                  <a:lnTo>
                    <a:pt x="272" y="416"/>
                  </a:lnTo>
                  <a:lnTo>
                    <a:pt x="248" y="416"/>
                  </a:lnTo>
                  <a:lnTo>
                    <a:pt x="232" y="424"/>
                  </a:lnTo>
                  <a:lnTo>
                    <a:pt x="208" y="416"/>
                  </a:lnTo>
                  <a:lnTo>
                    <a:pt x="192" y="424"/>
                  </a:lnTo>
                  <a:lnTo>
                    <a:pt x="184" y="440"/>
                  </a:lnTo>
                  <a:lnTo>
                    <a:pt x="168" y="456"/>
                  </a:lnTo>
                  <a:lnTo>
                    <a:pt x="160" y="464"/>
                  </a:lnTo>
                  <a:lnTo>
                    <a:pt x="136" y="480"/>
                  </a:lnTo>
                  <a:lnTo>
                    <a:pt x="136" y="504"/>
                  </a:lnTo>
                  <a:lnTo>
                    <a:pt x="144" y="520"/>
                  </a:lnTo>
                  <a:lnTo>
                    <a:pt x="152" y="528"/>
                  </a:lnTo>
                  <a:lnTo>
                    <a:pt x="152" y="544"/>
                  </a:lnTo>
                  <a:lnTo>
                    <a:pt x="144" y="544"/>
                  </a:lnTo>
                  <a:lnTo>
                    <a:pt x="144" y="552"/>
                  </a:lnTo>
                  <a:lnTo>
                    <a:pt x="160" y="592"/>
                  </a:lnTo>
                  <a:lnTo>
                    <a:pt x="168" y="600"/>
                  </a:lnTo>
                  <a:lnTo>
                    <a:pt x="176" y="608"/>
                  </a:lnTo>
                  <a:lnTo>
                    <a:pt x="200" y="608"/>
                  </a:lnTo>
                  <a:lnTo>
                    <a:pt x="216" y="592"/>
                  </a:lnTo>
                  <a:lnTo>
                    <a:pt x="216" y="600"/>
                  </a:lnTo>
                  <a:lnTo>
                    <a:pt x="224" y="640"/>
                  </a:lnTo>
                  <a:lnTo>
                    <a:pt x="216" y="664"/>
                  </a:lnTo>
                  <a:lnTo>
                    <a:pt x="208" y="680"/>
                  </a:lnTo>
                  <a:lnTo>
                    <a:pt x="200" y="680"/>
                  </a:lnTo>
                  <a:lnTo>
                    <a:pt x="192" y="680"/>
                  </a:lnTo>
                  <a:lnTo>
                    <a:pt x="208" y="696"/>
                  </a:lnTo>
                  <a:lnTo>
                    <a:pt x="240" y="680"/>
                  </a:lnTo>
                  <a:lnTo>
                    <a:pt x="248" y="696"/>
                  </a:lnTo>
                  <a:lnTo>
                    <a:pt x="264" y="696"/>
                  </a:lnTo>
                  <a:lnTo>
                    <a:pt x="280" y="720"/>
                  </a:lnTo>
                  <a:lnTo>
                    <a:pt x="288" y="720"/>
                  </a:lnTo>
                  <a:lnTo>
                    <a:pt x="296" y="712"/>
                  </a:lnTo>
                  <a:lnTo>
                    <a:pt x="296" y="696"/>
                  </a:lnTo>
                  <a:lnTo>
                    <a:pt x="304" y="688"/>
                  </a:lnTo>
                  <a:lnTo>
                    <a:pt x="304" y="680"/>
                  </a:lnTo>
                  <a:lnTo>
                    <a:pt x="312" y="688"/>
                  </a:lnTo>
                  <a:lnTo>
                    <a:pt x="312" y="704"/>
                  </a:lnTo>
                  <a:lnTo>
                    <a:pt x="320" y="704"/>
                  </a:lnTo>
                  <a:lnTo>
                    <a:pt x="352" y="704"/>
                  </a:lnTo>
                  <a:lnTo>
                    <a:pt x="328" y="720"/>
                  </a:lnTo>
                  <a:lnTo>
                    <a:pt x="328" y="736"/>
                  </a:lnTo>
                  <a:lnTo>
                    <a:pt x="320" y="760"/>
                  </a:lnTo>
                  <a:lnTo>
                    <a:pt x="296" y="776"/>
                  </a:lnTo>
                  <a:lnTo>
                    <a:pt x="272" y="808"/>
                  </a:lnTo>
                  <a:lnTo>
                    <a:pt x="224" y="832"/>
                  </a:lnTo>
                  <a:lnTo>
                    <a:pt x="224" y="848"/>
                  </a:lnTo>
                  <a:lnTo>
                    <a:pt x="216" y="856"/>
                  </a:lnTo>
                  <a:lnTo>
                    <a:pt x="208" y="848"/>
                  </a:lnTo>
                  <a:lnTo>
                    <a:pt x="192" y="840"/>
                  </a:lnTo>
                  <a:lnTo>
                    <a:pt x="160" y="848"/>
                  </a:lnTo>
                  <a:lnTo>
                    <a:pt x="152" y="864"/>
                  </a:lnTo>
                  <a:lnTo>
                    <a:pt x="128" y="872"/>
                  </a:lnTo>
                  <a:lnTo>
                    <a:pt x="80" y="888"/>
                  </a:lnTo>
                  <a:lnTo>
                    <a:pt x="48" y="904"/>
                  </a:lnTo>
                  <a:lnTo>
                    <a:pt x="24" y="904"/>
                  </a:lnTo>
                  <a:lnTo>
                    <a:pt x="0" y="920"/>
                  </a:lnTo>
                  <a:lnTo>
                    <a:pt x="32" y="920"/>
                  </a:lnTo>
                  <a:lnTo>
                    <a:pt x="64" y="912"/>
                  </a:lnTo>
                  <a:lnTo>
                    <a:pt x="112" y="896"/>
                  </a:lnTo>
                  <a:lnTo>
                    <a:pt x="112" y="904"/>
                  </a:lnTo>
                  <a:lnTo>
                    <a:pt x="112" y="896"/>
                  </a:lnTo>
                  <a:lnTo>
                    <a:pt x="120" y="888"/>
                  </a:lnTo>
                  <a:lnTo>
                    <a:pt x="136" y="888"/>
                  </a:lnTo>
                  <a:lnTo>
                    <a:pt x="168" y="880"/>
                  </a:lnTo>
                  <a:lnTo>
                    <a:pt x="176" y="872"/>
                  </a:lnTo>
                  <a:lnTo>
                    <a:pt x="184" y="872"/>
                  </a:lnTo>
                  <a:lnTo>
                    <a:pt x="208" y="872"/>
                  </a:lnTo>
                  <a:lnTo>
                    <a:pt x="232" y="864"/>
                  </a:lnTo>
                  <a:lnTo>
                    <a:pt x="264" y="856"/>
                  </a:lnTo>
                  <a:lnTo>
                    <a:pt x="280" y="848"/>
                  </a:lnTo>
                  <a:lnTo>
                    <a:pt x="280" y="840"/>
                  </a:lnTo>
                  <a:lnTo>
                    <a:pt x="288" y="832"/>
                  </a:lnTo>
                  <a:lnTo>
                    <a:pt x="312" y="824"/>
                  </a:lnTo>
                  <a:lnTo>
                    <a:pt x="352" y="808"/>
                  </a:lnTo>
                  <a:lnTo>
                    <a:pt x="368" y="776"/>
                  </a:lnTo>
                  <a:lnTo>
                    <a:pt x="384" y="760"/>
                  </a:lnTo>
                  <a:lnTo>
                    <a:pt x="416" y="760"/>
                  </a:lnTo>
                  <a:lnTo>
                    <a:pt x="432" y="744"/>
                  </a:lnTo>
                  <a:lnTo>
                    <a:pt x="448" y="728"/>
                  </a:lnTo>
                  <a:lnTo>
                    <a:pt x="456" y="712"/>
                  </a:lnTo>
                  <a:lnTo>
                    <a:pt x="456" y="696"/>
                  </a:lnTo>
                  <a:lnTo>
                    <a:pt x="448" y="672"/>
                  </a:lnTo>
                  <a:lnTo>
                    <a:pt x="456" y="664"/>
                  </a:lnTo>
                  <a:lnTo>
                    <a:pt x="488" y="648"/>
                  </a:lnTo>
                  <a:lnTo>
                    <a:pt x="480" y="632"/>
                  </a:lnTo>
                  <a:lnTo>
                    <a:pt x="488" y="624"/>
                  </a:lnTo>
                  <a:lnTo>
                    <a:pt x="512" y="608"/>
                  </a:lnTo>
                  <a:lnTo>
                    <a:pt x="552" y="576"/>
                  </a:lnTo>
                  <a:lnTo>
                    <a:pt x="568" y="568"/>
                  </a:lnTo>
                  <a:lnTo>
                    <a:pt x="560" y="584"/>
                  </a:lnTo>
                  <a:lnTo>
                    <a:pt x="568" y="600"/>
                  </a:lnTo>
                  <a:lnTo>
                    <a:pt x="560" y="600"/>
                  </a:lnTo>
                  <a:lnTo>
                    <a:pt x="536" y="608"/>
                  </a:lnTo>
                  <a:lnTo>
                    <a:pt x="520" y="616"/>
                  </a:lnTo>
                  <a:lnTo>
                    <a:pt x="504" y="664"/>
                  </a:lnTo>
                  <a:lnTo>
                    <a:pt x="512" y="672"/>
                  </a:lnTo>
                  <a:lnTo>
                    <a:pt x="496" y="696"/>
                  </a:lnTo>
                  <a:lnTo>
                    <a:pt x="528" y="688"/>
                  </a:lnTo>
                  <a:lnTo>
                    <a:pt x="560" y="664"/>
                  </a:lnTo>
                  <a:lnTo>
                    <a:pt x="576" y="656"/>
                  </a:lnTo>
                  <a:lnTo>
                    <a:pt x="592" y="656"/>
                  </a:lnTo>
                  <a:lnTo>
                    <a:pt x="592" y="648"/>
                  </a:lnTo>
                  <a:lnTo>
                    <a:pt x="600" y="632"/>
                  </a:lnTo>
                  <a:lnTo>
                    <a:pt x="600" y="616"/>
                  </a:lnTo>
                  <a:lnTo>
                    <a:pt x="600" y="600"/>
                  </a:lnTo>
                  <a:lnTo>
                    <a:pt x="616" y="592"/>
                  </a:lnTo>
                  <a:lnTo>
                    <a:pt x="648" y="584"/>
                  </a:lnTo>
                  <a:lnTo>
                    <a:pt x="664" y="584"/>
                  </a:lnTo>
                  <a:lnTo>
                    <a:pt x="656" y="584"/>
                  </a:lnTo>
                  <a:lnTo>
                    <a:pt x="656" y="608"/>
                  </a:lnTo>
                  <a:lnTo>
                    <a:pt x="696" y="624"/>
                  </a:lnTo>
                  <a:lnTo>
                    <a:pt x="712" y="648"/>
                  </a:lnTo>
                  <a:lnTo>
                    <a:pt x="720" y="656"/>
                  </a:lnTo>
                  <a:lnTo>
                    <a:pt x="728" y="656"/>
                  </a:lnTo>
                  <a:lnTo>
                    <a:pt x="752" y="648"/>
                  </a:lnTo>
                  <a:lnTo>
                    <a:pt x="776" y="640"/>
                  </a:lnTo>
                  <a:lnTo>
                    <a:pt x="784" y="648"/>
                  </a:lnTo>
                  <a:lnTo>
                    <a:pt x="800" y="656"/>
                  </a:lnTo>
                  <a:lnTo>
                    <a:pt x="832" y="656"/>
                  </a:lnTo>
                  <a:lnTo>
                    <a:pt x="856" y="648"/>
                  </a:lnTo>
                  <a:lnTo>
                    <a:pt x="856" y="664"/>
                  </a:lnTo>
                  <a:lnTo>
                    <a:pt x="864" y="680"/>
                  </a:lnTo>
                  <a:lnTo>
                    <a:pt x="880" y="688"/>
                  </a:lnTo>
                  <a:lnTo>
                    <a:pt x="896" y="712"/>
                  </a:lnTo>
                  <a:lnTo>
                    <a:pt x="944" y="744"/>
                  </a:lnTo>
                  <a:lnTo>
                    <a:pt x="960" y="736"/>
                  </a:lnTo>
                  <a:lnTo>
                    <a:pt x="1000" y="736"/>
                  </a:lnTo>
                  <a:lnTo>
                    <a:pt x="1016" y="744"/>
                  </a:lnTo>
                  <a:lnTo>
                    <a:pt x="1032" y="760"/>
                  </a:lnTo>
                  <a:lnTo>
                    <a:pt x="1056" y="784"/>
                  </a:lnTo>
                  <a:lnTo>
                    <a:pt x="1072" y="792"/>
                  </a:lnTo>
                  <a:lnTo>
                    <a:pt x="1088" y="800"/>
                  </a:lnTo>
                  <a:lnTo>
                    <a:pt x="1104" y="824"/>
                  </a:lnTo>
                  <a:lnTo>
                    <a:pt x="1120" y="832"/>
                  </a:lnTo>
                  <a:lnTo>
                    <a:pt x="1128" y="824"/>
                  </a:lnTo>
                  <a:lnTo>
                    <a:pt x="1152" y="872"/>
                  </a:lnTo>
                  <a:lnTo>
                    <a:pt x="1168" y="888"/>
                  </a:lnTo>
                  <a:lnTo>
                    <a:pt x="1184" y="880"/>
                  </a:lnTo>
                  <a:lnTo>
                    <a:pt x="1184" y="848"/>
                  </a:lnTo>
                  <a:lnTo>
                    <a:pt x="1176" y="824"/>
                  </a:lnTo>
                  <a:lnTo>
                    <a:pt x="1160" y="816"/>
                  </a:lnTo>
                  <a:lnTo>
                    <a:pt x="1112" y="800"/>
                  </a:lnTo>
                  <a:lnTo>
                    <a:pt x="1104" y="792"/>
                  </a:lnTo>
                  <a:lnTo>
                    <a:pt x="1096" y="776"/>
                  </a:lnTo>
                  <a:lnTo>
                    <a:pt x="1064" y="744"/>
                  </a:lnTo>
                  <a:lnTo>
                    <a:pt x="1032" y="704"/>
                  </a:lnTo>
                  <a:lnTo>
                    <a:pt x="984" y="648"/>
                  </a:lnTo>
                  <a:lnTo>
                    <a:pt x="968" y="640"/>
                  </a:lnTo>
                  <a:lnTo>
                    <a:pt x="952" y="648"/>
                  </a:lnTo>
                  <a:lnTo>
                    <a:pt x="920" y="680"/>
                  </a:lnTo>
                  <a:lnTo>
                    <a:pt x="912" y="680"/>
                  </a:lnTo>
                  <a:lnTo>
                    <a:pt x="904" y="672"/>
                  </a:lnTo>
                  <a:lnTo>
                    <a:pt x="880" y="656"/>
                  </a:lnTo>
                  <a:lnTo>
                    <a:pt x="864" y="632"/>
                  </a:lnTo>
                  <a:lnTo>
                    <a:pt x="848" y="616"/>
                  </a:lnTo>
                  <a:lnTo>
                    <a:pt x="824" y="624"/>
                  </a:lnTo>
                  <a:lnTo>
                    <a:pt x="808" y="616"/>
                  </a:lnTo>
                  <a:lnTo>
                    <a:pt x="800" y="592"/>
                  </a:lnTo>
                  <a:close/>
                </a:path>
              </a:pathLst>
            </a:custGeom>
            <a:solidFill>
              <a:srgbClr val="E7E6E6">
                <a:lumMod val="75000"/>
              </a:srgbClr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5" name="Freeform 207"/>
            <p:cNvSpPr>
              <a:spLocks/>
            </p:cNvSpPr>
            <p:nvPr/>
          </p:nvSpPr>
          <p:spPr bwMode="auto">
            <a:xfrm>
              <a:off x="6751040" y="2514425"/>
              <a:ext cx="788988" cy="482600"/>
            </a:xfrm>
            <a:custGeom>
              <a:avLst/>
              <a:gdLst>
                <a:gd name="T0" fmla="*/ 2147483647 w 500"/>
                <a:gd name="T1" fmla="*/ 2147483647 h 327"/>
                <a:gd name="T2" fmla="*/ 2147483647 w 500"/>
                <a:gd name="T3" fmla="*/ 2147483647 h 327"/>
                <a:gd name="T4" fmla="*/ 2147483647 w 500"/>
                <a:gd name="T5" fmla="*/ 2147483647 h 327"/>
                <a:gd name="T6" fmla="*/ 2147483647 w 500"/>
                <a:gd name="T7" fmla="*/ 2147483647 h 327"/>
                <a:gd name="T8" fmla="*/ 2147483647 w 500"/>
                <a:gd name="T9" fmla="*/ 2147483647 h 327"/>
                <a:gd name="T10" fmla="*/ 2147483647 w 500"/>
                <a:gd name="T11" fmla="*/ 2147483647 h 327"/>
                <a:gd name="T12" fmla="*/ 2147483647 w 500"/>
                <a:gd name="T13" fmla="*/ 2147483647 h 327"/>
                <a:gd name="T14" fmla="*/ 2147483647 w 500"/>
                <a:gd name="T15" fmla="*/ 2147483647 h 327"/>
                <a:gd name="T16" fmla="*/ 2147483647 w 500"/>
                <a:gd name="T17" fmla="*/ 2147483647 h 327"/>
                <a:gd name="T18" fmla="*/ 2147483647 w 500"/>
                <a:gd name="T19" fmla="*/ 2147483647 h 327"/>
                <a:gd name="T20" fmla="*/ 2147483647 w 500"/>
                <a:gd name="T21" fmla="*/ 2147483647 h 327"/>
                <a:gd name="T22" fmla="*/ 2147483647 w 500"/>
                <a:gd name="T23" fmla="*/ 2147483647 h 327"/>
                <a:gd name="T24" fmla="*/ 2147483647 w 500"/>
                <a:gd name="T25" fmla="*/ 2147483647 h 327"/>
                <a:gd name="T26" fmla="*/ 2147483647 w 500"/>
                <a:gd name="T27" fmla="*/ 2147483647 h 327"/>
                <a:gd name="T28" fmla="*/ 2147483647 w 500"/>
                <a:gd name="T29" fmla="*/ 2147483647 h 327"/>
                <a:gd name="T30" fmla="*/ 2147483647 w 500"/>
                <a:gd name="T31" fmla="*/ 2147483647 h 327"/>
                <a:gd name="T32" fmla="*/ 2147483647 w 500"/>
                <a:gd name="T33" fmla="*/ 2147483647 h 327"/>
                <a:gd name="T34" fmla="*/ 2147483647 w 500"/>
                <a:gd name="T35" fmla="*/ 2147483647 h 327"/>
                <a:gd name="T36" fmla="*/ 2147483647 w 500"/>
                <a:gd name="T37" fmla="*/ 2147483647 h 327"/>
                <a:gd name="T38" fmla="*/ 2147483647 w 500"/>
                <a:gd name="T39" fmla="*/ 2147483647 h 327"/>
                <a:gd name="T40" fmla="*/ 2147483647 w 500"/>
                <a:gd name="T41" fmla="*/ 2147483647 h 327"/>
                <a:gd name="T42" fmla="*/ 2147483647 w 500"/>
                <a:gd name="T43" fmla="*/ 2147483647 h 327"/>
                <a:gd name="T44" fmla="*/ 2147483647 w 500"/>
                <a:gd name="T45" fmla="*/ 0 h 327"/>
                <a:gd name="T46" fmla="*/ 2147483647 w 500"/>
                <a:gd name="T47" fmla="*/ 2147483647 h 327"/>
                <a:gd name="T48" fmla="*/ 2147483647 w 500"/>
                <a:gd name="T49" fmla="*/ 2147483647 h 327"/>
                <a:gd name="T50" fmla="*/ 2147483647 w 500"/>
                <a:gd name="T51" fmla="*/ 2147483647 h 327"/>
                <a:gd name="T52" fmla="*/ 2147483647 w 500"/>
                <a:gd name="T53" fmla="*/ 2147483647 h 327"/>
                <a:gd name="T54" fmla="*/ 2147483647 w 500"/>
                <a:gd name="T55" fmla="*/ 2147483647 h 327"/>
                <a:gd name="T56" fmla="*/ 2147483647 w 500"/>
                <a:gd name="T57" fmla="*/ 2147483647 h 327"/>
                <a:gd name="T58" fmla="*/ 2147483647 w 500"/>
                <a:gd name="T59" fmla="*/ 2147483647 h 327"/>
                <a:gd name="T60" fmla="*/ 2147483647 w 500"/>
                <a:gd name="T61" fmla="*/ 2147483647 h 327"/>
                <a:gd name="T62" fmla="*/ 2147483647 w 500"/>
                <a:gd name="T63" fmla="*/ 2147483647 h 327"/>
                <a:gd name="T64" fmla="*/ 2147483647 w 500"/>
                <a:gd name="T65" fmla="*/ 2147483647 h 327"/>
                <a:gd name="T66" fmla="*/ 2147483647 w 500"/>
                <a:gd name="T67" fmla="*/ 2147483647 h 327"/>
                <a:gd name="T68" fmla="*/ 2147483647 w 500"/>
                <a:gd name="T69" fmla="*/ 2147483647 h 327"/>
                <a:gd name="T70" fmla="*/ 2147483647 w 500"/>
                <a:gd name="T71" fmla="*/ 2147483647 h 327"/>
                <a:gd name="T72" fmla="*/ 2147483647 w 500"/>
                <a:gd name="T73" fmla="*/ 2147483647 h 327"/>
                <a:gd name="T74" fmla="*/ 2147483647 w 500"/>
                <a:gd name="T75" fmla="*/ 2147483647 h 327"/>
                <a:gd name="T76" fmla="*/ 2147483647 w 500"/>
                <a:gd name="T77" fmla="*/ 2147483647 h 327"/>
                <a:gd name="T78" fmla="*/ 2147483647 w 500"/>
                <a:gd name="T79" fmla="*/ 2147483647 h 327"/>
                <a:gd name="T80" fmla="*/ 2147483647 w 500"/>
                <a:gd name="T81" fmla="*/ 2147483647 h 327"/>
                <a:gd name="T82" fmla="*/ 2147483647 w 500"/>
                <a:gd name="T83" fmla="*/ 2147483647 h 327"/>
                <a:gd name="T84" fmla="*/ 2147483647 w 500"/>
                <a:gd name="T85" fmla="*/ 2147483647 h 327"/>
                <a:gd name="T86" fmla="*/ 2147483647 w 500"/>
                <a:gd name="T87" fmla="*/ 2147483647 h 327"/>
                <a:gd name="T88" fmla="*/ 2147483647 w 500"/>
                <a:gd name="T89" fmla="*/ 2147483647 h 327"/>
                <a:gd name="T90" fmla="*/ 2147483647 w 500"/>
                <a:gd name="T91" fmla="*/ 2147483647 h 327"/>
                <a:gd name="T92" fmla="*/ 2147483647 w 500"/>
                <a:gd name="T93" fmla="*/ 2147483647 h 327"/>
                <a:gd name="T94" fmla="*/ 2147483647 w 500"/>
                <a:gd name="T95" fmla="*/ 2147483647 h 327"/>
                <a:gd name="T96" fmla="*/ 2147483647 w 500"/>
                <a:gd name="T97" fmla="*/ 2147483647 h 327"/>
                <a:gd name="T98" fmla="*/ 2147483647 w 500"/>
                <a:gd name="T99" fmla="*/ 2147483647 h 327"/>
                <a:gd name="T100" fmla="*/ 2147483647 w 500"/>
                <a:gd name="T101" fmla="*/ 2147483647 h 327"/>
                <a:gd name="T102" fmla="*/ 2147483647 w 500"/>
                <a:gd name="T103" fmla="*/ 2147483647 h 327"/>
                <a:gd name="T104" fmla="*/ 2147483647 w 500"/>
                <a:gd name="T105" fmla="*/ 2147483647 h 327"/>
                <a:gd name="T106" fmla="*/ 2147483647 w 500"/>
                <a:gd name="T107" fmla="*/ 2147483647 h 327"/>
                <a:gd name="T108" fmla="*/ 2147483647 w 500"/>
                <a:gd name="T109" fmla="*/ 2147483647 h 327"/>
                <a:gd name="T110" fmla="*/ 2147483647 w 500"/>
                <a:gd name="T111" fmla="*/ 2147483647 h 327"/>
                <a:gd name="T112" fmla="*/ 2147483647 w 500"/>
                <a:gd name="T113" fmla="*/ 2147483647 h 327"/>
                <a:gd name="T114" fmla="*/ 2147483647 w 500"/>
                <a:gd name="T115" fmla="*/ 2147483647 h 327"/>
                <a:gd name="T116" fmla="*/ 2147483647 w 500"/>
                <a:gd name="T117" fmla="*/ 2147483647 h 327"/>
                <a:gd name="T118" fmla="*/ 2147483647 w 500"/>
                <a:gd name="T119" fmla="*/ 2147483647 h 32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00"/>
                <a:gd name="T181" fmla="*/ 0 h 327"/>
                <a:gd name="T182" fmla="*/ 500 w 500"/>
                <a:gd name="T183" fmla="*/ 327 h 32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00" h="327">
                  <a:moveTo>
                    <a:pt x="328" y="271"/>
                  </a:moveTo>
                  <a:lnTo>
                    <a:pt x="334" y="270"/>
                  </a:lnTo>
                  <a:lnTo>
                    <a:pt x="335" y="270"/>
                  </a:lnTo>
                  <a:lnTo>
                    <a:pt x="345" y="267"/>
                  </a:lnTo>
                  <a:lnTo>
                    <a:pt x="349" y="266"/>
                  </a:lnTo>
                  <a:lnTo>
                    <a:pt x="359" y="264"/>
                  </a:lnTo>
                  <a:lnTo>
                    <a:pt x="361" y="263"/>
                  </a:lnTo>
                  <a:lnTo>
                    <a:pt x="365" y="263"/>
                  </a:lnTo>
                  <a:lnTo>
                    <a:pt x="368" y="263"/>
                  </a:lnTo>
                  <a:lnTo>
                    <a:pt x="388" y="258"/>
                  </a:lnTo>
                  <a:lnTo>
                    <a:pt x="389" y="258"/>
                  </a:lnTo>
                  <a:lnTo>
                    <a:pt x="397" y="256"/>
                  </a:lnTo>
                  <a:lnTo>
                    <a:pt x="408" y="253"/>
                  </a:lnTo>
                  <a:lnTo>
                    <a:pt x="418" y="251"/>
                  </a:lnTo>
                  <a:lnTo>
                    <a:pt x="425" y="249"/>
                  </a:lnTo>
                  <a:lnTo>
                    <a:pt x="426" y="246"/>
                  </a:lnTo>
                  <a:lnTo>
                    <a:pt x="438" y="234"/>
                  </a:lnTo>
                  <a:lnTo>
                    <a:pt x="439" y="234"/>
                  </a:lnTo>
                  <a:lnTo>
                    <a:pt x="444" y="233"/>
                  </a:lnTo>
                  <a:lnTo>
                    <a:pt x="453" y="234"/>
                  </a:lnTo>
                  <a:lnTo>
                    <a:pt x="456" y="231"/>
                  </a:lnTo>
                  <a:lnTo>
                    <a:pt x="465" y="226"/>
                  </a:lnTo>
                  <a:lnTo>
                    <a:pt x="468" y="224"/>
                  </a:lnTo>
                  <a:lnTo>
                    <a:pt x="468" y="223"/>
                  </a:lnTo>
                  <a:lnTo>
                    <a:pt x="474" y="220"/>
                  </a:lnTo>
                  <a:lnTo>
                    <a:pt x="474" y="219"/>
                  </a:lnTo>
                  <a:lnTo>
                    <a:pt x="472" y="212"/>
                  </a:lnTo>
                  <a:lnTo>
                    <a:pt x="476" y="208"/>
                  </a:lnTo>
                  <a:lnTo>
                    <a:pt x="476" y="206"/>
                  </a:lnTo>
                  <a:lnTo>
                    <a:pt x="480" y="202"/>
                  </a:lnTo>
                  <a:lnTo>
                    <a:pt x="482" y="201"/>
                  </a:lnTo>
                  <a:lnTo>
                    <a:pt x="490" y="195"/>
                  </a:lnTo>
                  <a:lnTo>
                    <a:pt x="493" y="190"/>
                  </a:lnTo>
                  <a:lnTo>
                    <a:pt x="499" y="185"/>
                  </a:lnTo>
                  <a:lnTo>
                    <a:pt x="487" y="176"/>
                  </a:lnTo>
                  <a:lnTo>
                    <a:pt x="483" y="172"/>
                  </a:lnTo>
                  <a:lnTo>
                    <a:pt x="478" y="169"/>
                  </a:lnTo>
                  <a:lnTo>
                    <a:pt x="475" y="165"/>
                  </a:lnTo>
                  <a:lnTo>
                    <a:pt x="457" y="147"/>
                  </a:lnTo>
                  <a:lnTo>
                    <a:pt x="451" y="147"/>
                  </a:lnTo>
                  <a:lnTo>
                    <a:pt x="451" y="145"/>
                  </a:lnTo>
                  <a:lnTo>
                    <a:pt x="450" y="145"/>
                  </a:lnTo>
                  <a:lnTo>
                    <a:pt x="447" y="130"/>
                  </a:lnTo>
                  <a:lnTo>
                    <a:pt x="456" y="113"/>
                  </a:lnTo>
                  <a:lnTo>
                    <a:pt x="447" y="105"/>
                  </a:lnTo>
                  <a:lnTo>
                    <a:pt x="447" y="104"/>
                  </a:lnTo>
                  <a:lnTo>
                    <a:pt x="454" y="92"/>
                  </a:lnTo>
                  <a:lnTo>
                    <a:pt x="457" y="88"/>
                  </a:lnTo>
                  <a:lnTo>
                    <a:pt x="454" y="90"/>
                  </a:lnTo>
                  <a:lnTo>
                    <a:pt x="461" y="79"/>
                  </a:lnTo>
                  <a:lnTo>
                    <a:pt x="461" y="70"/>
                  </a:lnTo>
                  <a:lnTo>
                    <a:pt x="468" y="58"/>
                  </a:lnTo>
                  <a:lnTo>
                    <a:pt x="472" y="56"/>
                  </a:lnTo>
                  <a:lnTo>
                    <a:pt x="471" y="55"/>
                  </a:lnTo>
                  <a:lnTo>
                    <a:pt x="465" y="49"/>
                  </a:lnTo>
                  <a:lnTo>
                    <a:pt x="456" y="49"/>
                  </a:lnTo>
                  <a:lnTo>
                    <a:pt x="444" y="45"/>
                  </a:lnTo>
                  <a:lnTo>
                    <a:pt x="436" y="37"/>
                  </a:lnTo>
                  <a:lnTo>
                    <a:pt x="438" y="34"/>
                  </a:lnTo>
                  <a:lnTo>
                    <a:pt x="435" y="22"/>
                  </a:lnTo>
                  <a:lnTo>
                    <a:pt x="424" y="12"/>
                  </a:lnTo>
                  <a:lnTo>
                    <a:pt x="422" y="11"/>
                  </a:lnTo>
                  <a:lnTo>
                    <a:pt x="415" y="12"/>
                  </a:lnTo>
                  <a:lnTo>
                    <a:pt x="404" y="0"/>
                  </a:lnTo>
                  <a:lnTo>
                    <a:pt x="403" y="0"/>
                  </a:lnTo>
                  <a:lnTo>
                    <a:pt x="395" y="2"/>
                  </a:lnTo>
                  <a:lnTo>
                    <a:pt x="370" y="8"/>
                  </a:lnTo>
                  <a:lnTo>
                    <a:pt x="354" y="11"/>
                  </a:lnTo>
                  <a:lnTo>
                    <a:pt x="346" y="12"/>
                  </a:lnTo>
                  <a:lnTo>
                    <a:pt x="345" y="13"/>
                  </a:lnTo>
                  <a:lnTo>
                    <a:pt x="342" y="13"/>
                  </a:lnTo>
                  <a:lnTo>
                    <a:pt x="335" y="15"/>
                  </a:lnTo>
                  <a:lnTo>
                    <a:pt x="325" y="18"/>
                  </a:lnTo>
                  <a:lnTo>
                    <a:pt x="311" y="20"/>
                  </a:lnTo>
                  <a:lnTo>
                    <a:pt x="292" y="24"/>
                  </a:lnTo>
                  <a:lnTo>
                    <a:pt x="285" y="26"/>
                  </a:lnTo>
                  <a:lnTo>
                    <a:pt x="282" y="26"/>
                  </a:lnTo>
                  <a:lnTo>
                    <a:pt x="278" y="27"/>
                  </a:lnTo>
                  <a:lnTo>
                    <a:pt x="270" y="29"/>
                  </a:lnTo>
                  <a:lnTo>
                    <a:pt x="237" y="36"/>
                  </a:lnTo>
                  <a:lnTo>
                    <a:pt x="228" y="38"/>
                  </a:lnTo>
                  <a:lnTo>
                    <a:pt x="227" y="38"/>
                  </a:lnTo>
                  <a:lnTo>
                    <a:pt x="220" y="40"/>
                  </a:lnTo>
                  <a:lnTo>
                    <a:pt x="217" y="40"/>
                  </a:lnTo>
                  <a:lnTo>
                    <a:pt x="205" y="43"/>
                  </a:lnTo>
                  <a:lnTo>
                    <a:pt x="188" y="45"/>
                  </a:lnTo>
                  <a:lnTo>
                    <a:pt x="181" y="47"/>
                  </a:lnTo>
                  <a:lnTo>
                    <a:pt x="177" y="48"/>
                  </a:lnTo>
                  <a:lnTo>
                    <a:pt x="173" y="48"/>
                  </a:lnTo>
                  <a:lnTo>
                    <a:pt x="149" y="54"/>
                  </a:lnTo>
                  <a:lnTo>
                    <a:pt x="130" y="56"/>
                  </a:lnTo>
                  <a:lnTo>
                    <a:pt x="126" y="58"/>
                  </a:lnTo>
                  <a:lnTo>
                    <a:pt x="120" y="59"/>
                  </a:lnTo>
                  <a:lnTo>
                    <a:pt x="119" y="59"/>
                  </a:lnTo>
                  <a:lnTo>
                    <a:pt x="115" y="59"/>
                  </a:lnTo>
                  <a:lnTo>
                    <a:pt x="105" y="62"/>
                  </a:lnTo>
                  <a:lnTo>
                    <a:pt x="83" y="66"/>
                  </a:lnTo>
                  <a:lnTo>
                    <a:pt x="72" y="69"/>
                  </a:lnTo>
                  <a:lnTo>
                    <a:pt x="67" y="69"/>
                  </a:lnTo>
                  <a:lnTo>
                    <a:pt x="59" y="70"/>
                  </a:lnTo>
                  <a:lnTo>
                    <a:pt x="54" y="41"/>
                  </a:lnTo>
                  <a:lnTo>
                    <a:pt x="26" y="62"/>
                  </a:lnTo>
                  <a:lnTo>
                    <a:pt x="5" y="80"/>
                  </a:lnTo>
                  <a:lnTo>
                    <a:pt x="0" y="83"/>
                  </a:lnTo>
                  <a:lnTo>
                    <a:pt x="2" y="94"/>
                  </a:lnTo>
                  <a:lnTo>
                    <a:pt x="2" y="97"/>
                  </a:lnTo>
                  <a:lnTo>
                    <a:pt x="5" y="112"/>
                  </a:lnTo>
                  <a:lnTo>
                    <a:pt x="6" y="120"/>
                  </a:lnTo>
                  <a:lnTo>
                    <a:pt x="9" y="134"/>
                  </a:lnTo>
                  <a:lnTo>
                    <a:pt x="9" y="135"/>
                  </a:lnTo>
                  <a:lnTo>
                    <a:pt x="11" y="148"/>
                  </a:lnTo>
                  <a:lnTo>
                    <a:pt x="13" y="156"/>
                  </a:lnTo>
                  <a:lnTo>
                    <a:pt x="15" y="173"/>
                  </a:lnTo>
                  <a:lnTo>
                    <a:pt x="16" y="174"/>
                  </a:lnTo>
                  <a:lnTo>
                    <a:pt x="18" y="188"/>
                  </a:lnTo>
                  <a:lnTo>
                    <a:pt x="19" y="191"/>
                  </a:lnTo>
                  <a:lnTo>
                    <a:pt x="20" y="199"/>
                  </a:lnTo>
                  <a:lnTo>
                    <a:pt x="20" y="202"/>
                  </a:lnTo>
                  <a:lnTo>
                    <a:pt x="20" y="203"/>
                  </a:lnTo>
                  <a:lnTo>
                    <a:pt x="23" y="210"/>
                  </a:lnTo>
                  <a:lnTo>
                    <a:pt x="23" y="217"/>
                  </a:lnTo>
                  <a:lnTo>
                    <a:pt x="24" y="227"/>
                  </a:lnTo>
                  <a:lnTo>
                    <a:pt x="24" y="228"/>
                  </a:lnTo>
                  <a:lnTo>
                    <a:pt x="26" y="233"/>
                  </a:lnTo>
                  <a:lnTo>
                    <a:pt x="27" y="244"/>
                  </a:lnTo>
                  <a:lnTo>
                    <a:pt x="29" y="246"/>
                  </a:lnTo>
                  <a:lnTo>
                    <a:pt x="29" y="249"/>
                  </a:lnTo>
                  <a:lnTo>
                    <a:pt x="30" y="252"/>
                  </a:lnTo>
                  <a:lnTo>
                    <a:pt x="31" y="269"/>
                  </a:lnTo>
                  <a:lnTo>
                    <a:pt x="33" y="270"/>
                  </a:lnTo>
                  <a:lnTo>
                    <a:pt x="34" y="278"/>
                  </a:lnTo>
                  <a:lnTo>
                    <a:pt x="34" y="280"/>
                  </a:lnTo>
                  <a:lnTo>
                    <a:pt x="36" y="289"/>
                  </a:lnTo>
                  <a:lnTo>
                    <a:pt x="37" y="294"/>
                  </a:lnTo>
                  <a:lnTo>
                    <a:pt x="37" y="296"/>
                  </a:lnTo>
                  <a:lnTo>
                    <a:pt x="37" y="299"/>
                  </a:lnTo>
                  <a:lnTo>
                    <a:pt x="41" y="323"/>
                  </a:lnTo>
                  <a:lnTo>
                    <a:pt x="41" y="324"/>
                  </a:lnTo>
                  <a:lnTo>
                    <a:pt x="42" y="326"/>
                  </a:lnTo>
                  <a:lnTo>
                    <a:pt x="44" y="326"/>
                  </a:lnTo>
                  <a:lnTo>
                    <a:pt x="51" y="324"/>
                  </a:lnTo>
                  <a:lnTo>
                    <a:pt x="54" y="324"/>
                  </a:lnTo>
                  <a:lnTo>
                    <a:pt x="54" y="323"/>
                  </a:lnTo>
                  <a:lnTo>
                    <a:pt x="91" y="317"/>
                  </a:lnTo>
                  <a:lnTo>
                    <a:pt x="94" y="316"/>
                  </a:lnTo>
                  <a:lnTo>
                    <a:pt x="99" y="314"/>
                  </a:lnTo>
                  <a:lnTo>
                    <a:pt x="103" y="314"/>
                  </a:lnTo>
                  <a:lnTo>
                    <a:pt x="117" y="312"/>
                  </a:lnTo>
                  <a:lnTo>
                    <a:pt x="120" y="312"/>
                  </a:lnTo>
                  <a:lnTo>
                    <a:pt x="127" y="310"/>
                  </a:lnTo>
                  <a:lnTo>
                    <a:pt x="130" y="310"/>
                  </a:lnTo>
                  <a:lnTo>
                    <a:pt x="133" y="309"/>
                  </a:lnTo>
                  <a:lnTo>
                    <a:pt x="134" y="309"/>
                  </a:lnTo>
                  <a:lnTo>
                    <a:pt x="159" y="305"/>
                  </a:lnTo>
                  <a:lnTo>
                    <a:pt x="162" y="303"/>
                  </a:lnTo>
                  <a:lnTo>
                    <a:pt x="173" y="302"/>
                  </a:lnTo>
                  <a:lnTo>
                    <a:pt x="176" y="301"/>
                  </a:lnTo>
                  <a:lnTo>
                    <a:pt x="177" y="301"/>
                  </a:lnTo>
                  <a:lnTo>
                    <a:pt x="181" y="301"/>
                  </a:lnTo>
                  <a:lnTo>
                    <a:pt x="203" y="296"/>
                  </a:lnTo>
                  <a:lnTo>
                    <a:pt x="206" y="295"/>
                  </a:lnTo>
                  <a:lnTo>
                    <a:pt x="216" y="294"/>
                  </a:lnTo>
                  <a:lnTo>
                    <a:pt x="219" y="292"/>
                  </a:lnTo>
                  <a:lnTo>
                    <a:pt x="225" y="291"/>
                  </a:lnTo>
                  <a:lnTo>
                    <a:pt x="227" y="291"/>
                  </a:lnTo>
                  <a:lnTo>
                    <a:pt x="238" y="289"/>
                  </a:lnTo>
                  <a:lnTo>
                    <a:pt x="246" y="287"/>
                  </a:lnTo>
                  <a:lnTo>
                    <a:pt x="286" y="280"/>
                  </a:lnTo>
                  <a:lnTo>
                    <a:pt x="289" y="280"/>
                  </a:lnTo>
                  <a:lnTo>
                    <a:pt x="289" y="278"/>
                  </a:lnTo>
                  <a:lnTo>
                    <a:pt x="292" y="278"/>
                  </a:lnTo>
                  <a:lnTo>
                    <a:pt x="302" y="277"/>
                  </a:lnTo>
                  <a:lnTo>
                    <a:pt x="310" y="274"/>
                  </a:lnTo>
                  <a:lnTo>
                    <a:pt x="322" y="273"/>
                  </a:lnTo>
                  <a:lnTo>
                    <a:pt x="328" y="271"/>
                  </a:lnTo>
                </a:path>
              </a:pathLst>
            </a:custGeom>
            <a:solidFill>
              <a:srgbClr val="67BD62"/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6" name="Freeform 208"/>
            <p:cNvSpPr>
              <a:spLocks/>
            </p:cNvSpPr>
            <p:nvPr/>
          </p:nvSpPr>
          <p:spPr bwMode="auto">
            <a:xfrm>
              <a:off x="7620990" y="2408063"/>
              <a:ext cx="236538" cy="217487"/>
            </a:xfrm>
            <a:custGeom>
              <a:avLst/>
              <a:gdLst>
                <a:gd name="T0" fmla="*/ 2147483647 w 149"/>
                <a:gd name="T1" fmla="*/ 2147483647 h 148"/>
                <a:gd name="T2" fmla="*/ 2147483647 w 149"/>
                <a:gd name="T3" fmla="*/ 2147483647 h 148"/>
                <a:gd name="T4" fmla="*/ 2147483647 w 149"/>
                <a:gd name="T5" fmla="*/ 2147483647 h 148"/>
                <a:gd name="T6" fmla="*/ 2147483647 w 149"/>
                <a:gd name="T7" fmla="*/ 2147483647 h 148"/>
                <a:gd name="T8" fmla="*/ 2147483647 w 149"/>
                <a:gd name="T9" fmla="*/ 2147483647 h 148"/>
                <a:gd name="T10" fmla="*/ 2147483647 w 149"/>
                <a:gd name="T11" fmla="*/ 2147483647 h 148"/>
                <a:gd name="T12" fmla="*/ 2147483647 w 149"/>
                <a:gd name="T13" fmla="*/ 2147483647 h 148"/>
                <a:gd name="T14" fmla="*/ 2147483647 w 149"/>
                <a:gd name="T15" fmla="*/ 2147483647 h 148"/>
                <a:gd name="T16" fmla="*/ 2147483647 w 149"/>
                <a:gd name="T17" fmla="*/ 2147483647 h 148"/>
                <a:gd name="T18" fmla="*/ 2147483647 w 149"/>
                <a:gd name="T19" fmla="*/ 2147483647 h 148"/>
                <a:gd name="T20" fmla="*/ 2147483647 w 149"/>
                <a:gd name="T21" fmla="*/ 2147483647 h 148"/>
                <a:gd name="T22" fmla="*/ 2147483647 w 149"/>
                <a:gd name="T23" fmla="*/ 2147483647 h 148"/>
                <a:gd name="T24" fmla="*/ 2147483647 w 149"/>
                <a:gd name="T25" fmla="*/ 2147483647 h 148"/>
                <a:gd name="T26" fmla="*/ 2147483647 w 149"/>
                <a:gd name="T27" fmla="*/ 2147483647 h 148"/>
                <a:gd name="T28" fmla="*/ 2147483647 w 149"/>
                <a:gd name="T29" fmla="*/ 2147483647 h 148"/>
                <a:gd name="T30" fmla="*/ 2147483647 w 149"/>
                <a:gd name="T31" fmla="*/ 2147483647 h 148"/>
                <a:gd name="T32" fmla="*/ 2147483647 w 149"/>
                <a:gd name="T33" fmla="*/ 2147483647 h 148"/>
                <a:gd name="T34" fmla="*/ 2147483647 w 149"/>
                <a:gd name="T35" fmla="*/ 2147483647 h 148"/>
                <a:gd name="T36" fmla="*/ 2147483647 w 149"/>
                <a:gd name="T37" fmla="*/ 2147483647 h 148"/>
                <a:gd name="T38" fmla="*/ 2147483647 w 149"/>
                <a:gd name="T39" fmla="*/ 2147483647 h 148"/>
                <a:gd name="T40" fmla="*/ 2147483647 w 149"/>
                <a:gd name="T41" fmla="*/ 2147483647 h 148"/>
                <a:gd name="T42" fmla="*/ 2147483647 w 149"/>
                <a:gd name="T43" fmla="*/ 0 h 148"/>
                <a:gd name="T44" fmla="*/ 2147483647 w 149"/>
                <a:gd name="T45" fmla="*/ 2147483647 h 148"/>
                <a:gd name="T46" fmla="*/ 2147483647 w 149"/>
                <a:gd name="T47" fmla="*/ 2147483647 h 148"/>
                <a:gd name="T48" fmla="*/ 2147483647 w 149"/>
                <a:gd name="T49" fmla="*/ 2147483647 h 148"/>
                <a:gd name="T50" fmla="*/ 2147483647 w 149"/>
                <a:gd name="T51" fmla="*/ 2147483647 h 148"/>
                <a:gd name="T52" fmla="*/ 2147483647 w 149"/>
                <a:gd name="T53" fmla="*/ 2147483647 h 148"/>
                <a:gd name="T54" fmla="*/ 2147483647 w 149"/>
                <a:gd name="T55" fmla="*/ 2147483647 h 148"/>
                <a:gd name="T56" fmla="*/ 2147483647 w 149"/>
                <a:gd name="T57" fmla="*/ 2147483647 h 148"/>
                <a:gd name="T58" fmla="*/ 2147483647 w 149"/>
                <a:gd name="T59" fmla="*/ 2147483647 h 148"/>
                <a:gd name="T60" fmla="*/ 2147483647 w 149"/>
                <a:gd name="T61" fmla="*/ 2147483647 h 148"/>
                <a:gd name="T62" fmla="*/ 2147483647 w 149"/>
                <a:gd name="T63" fmla="*/ 2147483647 h 148"/>
                <a:gd name="T64" fmla="*/ 2147483647 w 149"/>
                <a:gd name="T65" fmla="*/ 2147483647 h 148"/>
                <a:gd name="T66" fmla="*/ 2147483647 w 149"/>
                <a:gd name="T67" fmla="*/ 2147483647 h 148"/>
                <a:gd name="T68" fmla="*/ 2147483647 w 149"/>
                <a:gd name="T69" fmla="*/ 2147483647 h 148"/>
                <a:gd name="T70" fmla="*/ 2147483647 w 149"/>
                <a:gd name="T71" fmla="*/ 2147483647 h 148"/>
                <a:gd name="T72" fmla="*/ 0 w 149"/>
                <a:gd name="T73" fmla="*/ 2147483647 h 148"/>
                <a:gd name="T74" fmla="*/ 2147483647 w 149"/>
                <a:gd name="T75" fmla="*/ 2147483647 h 148"/>
                <a:gd name="T76" fmla="*/ 2147483647 w 149"/>
                <a:gd name="T77" fmla="*/ 2147483647 h 148"/>
                <a:gd name="T78" fmla="*/ 2147483647 w 149"/>
                <a:gd name="T79" fmla="*/ 2147483647 h 148"/>
                <a:gd name="T80" fmla="*/ 2147483647 w 149"/>
                <a:gd name="T81" fmla="*/ 2147483647 h 148"/>
                <a:gd name="T82" fmla="*/ 2147483647 w 149"/>
                <a:gd name="T83" fmla="*/ 2147483647 h 148"/>
                <a:gd name="T84" fmla="*/ 2147483647 w 149"/>
                <a:gd name="T85" fmla="*/ 2147483647 h 148"/>
                <a:gd name="T86" fmla="*/ 2147483647 w 149"/>
                <a:gd name="T87" fmla="*/ 2147483647 h 148"/>
                <a:gd name="T88" fmla="*/ 2147483647 w 149"/>
                <a:gd name="T89" fmla="*/ 2147483647 h 148"/>
                <a:gd name="T90" fmla="*/ 2147483647 w 149"/>
                <a:gd name="T91" fmla="*/ 2147483647 h 148"/>
                <a:gd name="T92" fmla="*/ 2147483647 w 149"/>
                <a:gd name="T93" fmla="*/ 2147483647 h 148"/>
                <a:gd name="T94" fmla="*/ 2147483647 w 149"/>
                <a:gd name="T95" fmla="*/ 2147483647 h 148"/>
                <a:gd name="T96" fmla="*/ 2147483647 w 149"/>
                <a:gd name="T97" fmla="*/ 2147483647 h 148"/>
                <a:gd name="T98" fmla="*/ 2147483647 w 149"/>
                <a:gd name="T99" fmla="*/ 2147483647 h 148"/>
                <a:gd name="T100" fmla="*/ 2147483647 w 149"/>
                <a:gd name="T101" fmla="*/ 2147483647 h 148"/>
                <a:gd name="T102" fmla="*/ 2147483647 w 149"/>
                <a:gd name="T103" fmla="*/ 2147483647 h 14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49"/>
                <a:gd name="T157" fmla="*/ 0 h 148"/>
                <a:gd name="T158" fmla="*/ 149 w 149"/>
                <a:gd name="T159" fmla="*/ 148 h 14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49" h="148">
                  <a:moveTo>
                    <a:pt x="52" y="117"/>
                  </a:moveTo>
                  <a:lnTo>
                    <a:pt x="62" y="105"/>
                  </a:lnTo>
                  <a:lnTo>
                    <a:pt x="78" y="102"/>
                  </a:lnTo>
                  <a:lnTo>
                    <a:pt x="87" y="97"/>
                  </a:lnTo>
                  <a:lnTo>
                    <a:pt x="95" y="97"/>
                  </a:lnTo>
                  <a:lnTo>
                    <a:pt x="96" y="95"/>
                  </a:lnTo>
                  <a:lnTo>
                    <a:pt x="110" y="90"/>
                  </a:lnTo>
                  <a:lnTo>
                    <a:pt x="135" y="80"/>
                  </a:lnTo>
                  <a:lnTo>
                    <a:pt x="141" y="76"/>
                  </a:lnTo>
                  <a:lnTo>
                    <a:pt x="143" y="76"/>
                  </a:lnTo>
                  <a:lnTo>
                    <a:pt x="145" y="76"/>
                  </a:lnTo>
                  <a:lnTo>
                    <a:pt x="148" y="63"/>
                  </a:lnTo>
                  <a:lnTo>
                    <a:pt x="143" y="45"/>
                  </a:lnTo>
                  <a:lnTo>
                    <a:pt x="143" y="42"/>
                  </a:lnTo>
                  <a:lnTo>
                    <a:pt x="142" y="40"/>
                  </a:lnTo>
                  <a:lnTo>
                    <a:pt x="142" y="38"/>
                  </a:lnTo>
                  <a:lnTo>
                    <a:pt x="141" y="38"/>
                  </a:lnTo>
                  <a:lnTo>
                    <a:pt x="139" y="31"/>
                  </a:lnTo>
                  <a:lnTo>
                    <a:pt x="138" y="29"/>
                  </a:lnTo>
                  <a:lnTo>
                    <a:pt x="134" y="9"/>
                  </a:lnTo>
                  <a:lnTo>
                    <a:pt x="131" y="2"/>
                  </a:lnTo>
                  <a:lnTo>
                    <a:pt x="131" y="0"/>
                  </a:lnTo>
                  <a:lnTo>
                    <a:pt x="110" y="5"/>
                  </a:lnTo>
                  <a:lnTo>
                    <a:pt x="107" y="6"/>
                  </a:lnTo>
                  <a:lnTo>
                    <a:pt x="106" y="6"/>
                  </a:lnTo>
                  <a:lnTo>
                    <a:pt x="105" y="6"/>
                  </a:lnTo>
                  <a:lnTo>
                    <a:pt x="91" y="9"/>
                  </a:lnTo>
                  <a:lnTo>
                    <a:pt x="87" y="11"/>
                  </a:lnTo>
                  <a:lnTo>
                    <a:pt x="76" y="13"/>
                  </a:lnTo>
                  <a:lnTo>
                    <a:pt x="52" y="23"/>
                  </a:lnTo>
                  <a:lnTo>
                    <a:pt x="52" y="19"/>
                  </a:lnTo>
                  <a:lnTo>
                    <a:pt x="37" y="23"/>
                  </a:lnTo>
                  <a:lnTo>
                    <a:pt x="34" y="23"/>
                  </a:lnTo>
                  <a:lnTo>
                    <a:pt x="8" y="29"/>
                  </a:lnTo>
                  <a:lnTo>
                    <a:pt x="2" y="30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5" y="63"/>
                  </a:lnTo>
                  <a:lnTo>
                    <a:pt x="8" y="72"/>
                  </a:lnTo>
                  <a:lnTo>
                    <a:pt x="8" y="76"/>
                  </a:lnTo>
                  <a:lnTo>
                    <a:pt x="8" y="79"/>
                  </a:lnTo>
                  <a:lnTo>
                    <a:pt x="9" y="87"/>
                  </a:lnTo>
                  <a:lnTo>
                    <a:pt x="12" y="97"/>
                  </a:lnTo>
                  <a:lnTo>
                    <a:pt x="12" y="99"/>
                  </a:lnTo>
                  <a:lnTo>
                    <a:pt x="12" y="104"/>
                  </a:lnTo>
                  <a:lnTo>
                    <a:pt x="22" y="119"/>
                  </a:lnTo>
                  <a:lnTo>
                    <a:pt x="5" y="135"/>
                  </a:lnTo>
                  <a:lnTo>
                    <a:pt x="15" y="147"/>
                  </a:lnTo>
                  <a:lnTo>
                    <a:pt x="34" y="134"/>
                  </a:lnTo>
                  <a:lnTo>
                    <a:pt x="42" y="123"/>
                  </a:lnTo>
                  <a:lnTo>
                    <a:pt x="52" y="117"/>
                  </a:lnTo>
                </a:path>
              </a:pathLst>
            </a:custGeom>
            <a:solidFill>
              <a:srgbClr val="67BD62"/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7" name="Freeform 209"/>
            <p:cNvSpPr>
              <a:spLocks/>
            </p:cNvSpPr>
            <p:nvPr/>
          </p:nvSpPr>
          <p:spPr bwMode="auto">
            <a:xfrm>
              <a:off x="7284440" y="3031950"/>
              <a:ext cx="36513" cy="31750"/>
            </a:xfrm>
            <a:custGeom>
              <a:avLst/>
              <a:gdLst>
                <a:gd name="T0" fmla="*/ 0 w 23"/>
                <a:gd name="T1" fmla="*/ 2147483647 h 22"/>
                <a:gd name="T2" fmla="*/ 2147483647 w 23"/>
                <a:gd name="T3" fmla="*/ 2147483647 h 22"/>
                <a:gd name="T4" fmla="*/ 2147483647 w 23"/>
                <a:gd name="T5" fmla="*/ 2147483647 h 22"/>
                <a:gd name="T6" fmla="*/ 2147483647 w 23"/>
                <a:gd name="T7" fmla="*/ 2147483647 h 22"/>
                <a:gd name="T8" fmla="*/ 2147483647 w 23"/>
                <a:gd name="T9" fmla="*/ 2147483647 h 22"/>
                <a:gd name="T10" fmla="*/ 2147483647 w 23"/>
                <a:gd name="T11" fmla="*/ 2147483647 h 22"/>
                <a:gd name="T12" fmla="*/ 2147483647 w 23"/>
                <a:gd name="T13" fmla="*/ 2147483647 h 22"/>
                <a:gd name="T14" fmla="*/ 2147483647 w 23"/>
                <a:gd name="T15" fmla="*/ 0 h 22"/>
                <a:gd name="T16" fmla="*/ 2147483647 w 23"/>
                <a:gd name="T17" fmla="*/ 2147483647 h 22"/>
                <a:gd name="T18" fmla="*/ 2147483647 w 23"/>
                <a:gd name="T19" fmla="*/ 2147483647 h 22"/>
                <a:gd name="T20" fmla="*/ 0 w 23"/>
                <a:gd name="T21" fmla="*/ 2147483647 h 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"/>
                <a:gd name="T34" fmla="*/ 0 h 22"/>
                <a:gd name="T35" fmla="*/ 23 w 23"/>
                <a:gd name="T36" fmla="*/ 22 h 2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" h="22">
                  <a:moveTo>
                    <a:pt x="0" y="7"/>
                  </a:moveTo>
                  <a:lnTo>
                    <a:pt x="8" y="12"/>
                  </a:lnTo>
                  <a:lnTo>
                    <a:pt x="10" y="15"/>
                  </a:lnTo>
                  <a:lnTo>
                    <a:pt x="11" y="21"/>
                  </a:lnTo>
                  <a:lnTo>
                    <a:pt x="16" y="14"/>
                  </a:lnTo>
                  <a:lnTo>
                    <a:pt x="22" y="7"/>
                  </a:lnTo>
                  <a:lnTo>
                    <a:pt x="10" y="0"/>
                  </a:lnTo>
                  <a:lnTo>
                    <a:pt x="3" y="1"/>
                  </a:lnTo>
                  <a:lnTo>
                    <a:pt x="3" y="4"/>
                  </a:lnTo>
                  <a:lnTo>
                    <a:pt x="0" y="7"/>
                  </a:lnTo>
                </a:path>
              </a:pathLst>
            </a:custGeom>
            <a:solidFill>
              <a:srgbClr val="E7E6E6">
                <a:lumMod val="75000"/>
              </a:srgbClr>
            </a:solidFill>
            <a:ln w="6350" cap="rnd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8" name="Freeform 210"/>
            <p:cNvSpPr>
              <a:spLocks/>
            </p:cNvSpPr>
            <p:nvPr/>
          </p:nvSpPr>
          <p:spPr bwMode="auto">
            <a:xfrm>
              <a:off x="7427315" y="2855738"/>
              <a:ext cx="144463" cy="222250"/>
            </a:xfrm>
            <a:custGeom>
              <a:avLst/>
              <a:gdLst>
                <a:gd name="T0" fmla="*/ 2147483647 w 91"/>
                <a:gd name="T1" fmla="*/ 2147483647 h 151"/>
                <a:gd name="T2" fmla="*/ 2147483647 w 91"/>
                <a:gd name="T3" fmla="*/ 2147483647 h 151"/>
                <a:gd name="T4" fmla="*/ 2147483647 w 91"/>
                <a:gd name="T5" fmla="*/ 2147483647 h 151"/>
                <a:gd name="T6" fmla="*/ 2147483647 w 91"/>
                <a:gd name="T7" fmla="*/ 2147483647 h 151"/>
                <a:gd name="T8" fmla="*/ 2147483647 w 91"/>
                <a:gd name="T9" fmla="*/ 2147483647 h 151"/>
                <a:gd name="T10" fmla="*/ 2147483647 w 91"/>
                <a:gd name="T11" fmla="*/ 2147483647 h 151"/>
                <a:gd name="T12" fmla="*/ 2147483647 w 91"/>
                <a:gd name="T13" fmla="*/ 2147483647 h 151"/>
                <a:gd name="T14" fmla="*/ 2147483647 w 91"/>
                <a:gd name="T15" fmla="*/ 2147483647 h 151"/>
                <a:gd name="T16" fmla="*/ 2147483647 w 91"/>
                <a:gd name="T17" fmla="*/ 0 h 151"/>
                <a:gd name="T18" fmla="*/ 2147483647 w 91"/>
                <a:gd name="T19" fmla="*/ 2147483647 h 151"/>
                <a:gd name="T20" fmla="*/ 2147483647 w 91"/>
                <a:gd name="T21" fmla="*/ 2147483647 h 151"/>
                <a:gd name="T22" fmla="*/ 2147483647 w 91"/>
                <a:gd name="T23" fmla="*/ 2147483647 h 151"/>
                <a:gd name="T24" fmla="*/ 0 w 91"/>
                <a:gd name="T25" fmla="*/ 2147483647 h 151"/>
                <a:gd name="T26" fmla="*/ 0 w 91"/>
                <a:gd name="T27" fmla="*/ 2147483647 h 151"/>
                <a:gd name="T28" fmla="*/ 0 w 91"/>
                <a:gd name="T29" fmla="*/ 2147483647 h 151"/>
                <a:gd name="T30" fmla="*/ 2147483647 w 91"/>
                <a:gd name="T31" fmla="*/ 2147483647 h 151"/>
                <a:gd name="T32" fmla="*/ 2147483647 w 91"/>
                <a:gd name="T33" fmla="*/ 2147483647 h 151"/>
                <a:gd name="T34" fmla="*/ 2147483647 w 91"/>
                <a:gd name="T35" fmla="*/ 2147483647 h 151"/>
                <a:gd name="T36" fmla="*/ 2147483647 w 91"/>
                <a:gd name="T37" fmla="*/ 2147483647 h 151"/>
                <a:gd name="T38" fmla="*/ 2147483647 w 91"/>
                <a:gd name="T39" fmla="*/ 2147483647 h 151"/>
                <a:gd name="T40" fmla="*/ 2147483647 w 91"/>
                <a:gd name="T41" fmla="*/ 2147483647 h 151"/>
                <a:gd name="T42" fmla="*/ 2147483647 w 91"/>
                <a:gd name="T43" fmla="*/ 2147483647 h 151"/>
                <a:gd name="T44" fmla="*/ 2147483647 w 91"/>
                <a:gd name="T45" fmla="*/ 2147483647 h 151"/>
                <a:gd name="T46" fmla="*/ 2147483647 w 91"/>
                <a:gd name="T47" fmla="*/ 2147483647 h 151"/>
                <a:gd name="T48" fmla="*/ 2147483647 w 91"/>
                <a:gd name="T49" fmla="*/ 2147483647 h 151"/>
                <a:gd name="T50" fmla="*/ 2147483647 w 91"/>
                <a:gd name="T51" fmla="*/ 2147483647 h 151"/>
                <a:gd name="T52" fmla="*/ 2147483647 w 91"/>
                <a:gd name="T53" fmla="*/ 2147483647 h 151"/>
                <a:gd name="T54" fmla="*/ 2147483647 w 91"/>
                <a:gd name="T55" fmla="*/ 2147483647 h 151"/>
                <a:gd name="T56" fmla="*/ 2147483647 w 91"/>
                <a:gd name="T57" fmla="*/ 2147483647 h 151"/>
                <a:gd name="T58" fmla="*/ 2147483647 w 91"/>
                <a:gd name="T59" fmla="*/ 2147483647 h 151"/>
                <a:gd name="T60" fmla="*/ 2147483647 w 91"/>
                <a:gd name="T61" fmla="*/ 2147483647 h 151"/>
                <a:gd name="T62" fmla="*/ 2147483647 w 91"/>
                <a:gd name="T63" fmla="*/ 2147483647 h 151"/>
                <a:gd name="T64" fmla="*/ 2147483647 w 91"/>
                <a:gd name="T65" fmla="*/ 2147483647 h 151"/>
                <a:gd name="T66" fmla="*/ 2147483647 w 91"/>
                <a:gd name="T67" fmla="*/ 2147483647 h 151"/>
                <a:gd name="T68" fmla="*/ 2147483647 w 91"/>
                <a:gd name="T69" fmla="*/ 2147483647 h 151"/>
                <a:gd name="T70" fmla="*/ 2147483647 w 91"/>
                <a:gd name="T71" fmla="*/ 2147483647 h 151"/>
                <a:gd name="T72" fmla="*/ 2147483647 w 91"/>
                <a:gd name="T73" fmla="*/ 2147483647 h 151"/>
                <a:gd name="T74" fmla="*/ 2147483647 w 91"/>
                <a:gd name="T75" fmla="*/ 2147483647 h 151"/>
                <a:gd name="T76" fmla="*/ 2147483647 w 91"/>
                <a:gd name="T77" fmla="*/ 2147483647 h 151"/>
                <a:gd name="T78" fmla="*/ 2147483647 w 91"/>
                <a:gd name="T79" fmla="*/ 2147483647 h 151"/>
                <a:gd name="T80" fmla="*/ 2147483647 w 91"/>
                <a:gd name="T81" fmla="*/ 2147483647 h 151"/>
                <a:gd name="T82" fmla="*/ 2147483647 w 91"/>
                <a:gd name="T83" fmla="*/ 2147483647 h 151"/>
                <a:gd name="T84" fmla="*/ 2147483647 w 91"/>
                <a:gd name="T85" fmla="*/ 2147483647 h 151"/>
                <a:gd name="T86" fmla="*/ 2147483647 w 91"/>
                <a:gd name="T87" fmla="*/ 2147483647 h 151"/>
                <a:gd name="T88" fmla="*/ 2147483647 w 91"/>
                <a:gd name="T89" fmla="*/ 2147483647 h 151"/>
                <a:gd name="T90" fmla="*/ 2147483647 w 91"/>
                <a:gd name="T91" fmla="*/ 2147483647 h 151"/>
                <a:gd name="T92" fmla="*/ 2147483647 w 91"/>
                <a:gd name="T93" fmla="*/ 2147483647 h 15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91"/>
                <a:gd name="T142" fmla="*/ 0 h 151"/>
                <a:gd name="T143" fmla="*/ 91 w 91"/>
                <a:gd name="T144" fmla="*/ 151 h 15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91" h="151">
                  <a:moveTo>
                    <a:pt x="30" y="50"/>
                  </a:moveTo>
                  <a:lnTo>
                    <a:pt x="22" y="37"/>
                  </a:lnTo>
                  <a:lnTo>
                    <a:pt x="20" y="27"/>
                  </a:lnTo>
                  <a:lnTo>
                    <a:pt x="22" y="26"/>
                  </a:lnTo>
                  <a:lnTo>
                    <a:pt x="20" y="23"/>
                  </a:lnTo>
                  <a:lnTo>
                    <a:pt x="23" y="13"/>
                  </a:lnTo>
                  <a:lnTo>
                    <a:pt x="26" y="4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0" y="23"/>
                  </a:lnTo>
                  <a:lnTo>
                    <a:pt x="1" y="25"/>
                  </a:lnTo>
                  <a:lnTo>
                    <a:pt x="9" y="54"/>
                  </a:lnTo>
                  <a:lnTo>
                    <a:pt x="9" y="56"/>
                  </a:lnTo>
                  <a:lnTo>
                    <a:pt x="12" y="62"/>
                  </a:lnTo>
                  <a:lnTo>
                    <a:pt x="12" y="63"/>
                  </a:lnTo>
                  <a:lnTo>
                    <a:pt x="12" y="66"/>
                  </a:lnTo>
                  <a:lnTo>
                    <a:pt x="13" y="66"/>
                  </a:lnTo>
                  <a:lnTo>
                    <a:pt x="13" y="68"/>
                  </a:lnTo>
                  <a:lnTo>
                    <a:pt x="16" y="75"/>
                  </a:lnTo>
                  <a:lnTo>
                    <a:pt x="16" y="76"/>
                  </a:lnTo>
                  <a:lnTo>
                    <a:pt x="16" y="77"/>
                  </a:lnTo>
                  <a:lnTo>
                    <a:pt x="20" y="93"/>
                  </a:lnTo>
                  <a:lnTo>
                    <a:pt x="26" y="111"/>
                  </a:lnTo>
                  <a:lnTo>
                    <a:pt x="27" y="118"/>
                  </a:lnTo>
                  <a:lnTo>
                    <a:pt x="31" y="129"/>
                  </a:lnTo>
                  <a:lnTo>
                    <a:pt x="31" y="131"/>
                  </a:lnTo>
                  <a:lnTo>
                    <a:pt x="33" y="136"/>
                  </a:lnTo>
                  <a:lnTo>
                    <a:pt x="33" y="138"/>
                  </a:lnTo>
                  <a:lnTo>
                    <a:pt x="37" y="150"/>
                  </a:lnTo>
                  <a:lnTo>
                    <a:pt x="52" y="147"/>
                  </a:lnTo>
                  <a:lnTo>
                    <a:pt x="66" y="144"/>
                  </a:lnTo>
                  <a:lnTo>
                    <a:pt x="76" y="141"/>
                  </a:lnTo>
                  <a:lnTo>
                    <a:pt x="83" y="140"/>
                  </a:lnTo>
                  <a:lnTo>
                    <a:pt x="90" y="138"/>
                  </a:lnTo>
                  <a:lnTo>
                    <a:pt x="77" y="102"/>
                  </a:lnTo>
                  <a:lnTo>
                    <a:pt x="76" y="105"/>
                  </a:lnTo>
                  <a:lnTo>
                    <a:pt x="56" y="91"/>
                  </a:lnTo>
                  <a:lnTo>
                    <a:pt x="49" y="81"/>
                  </a:lnTo>
                  <a:lnTo>
                    <a:pt x="41" y="61"/>
                  </a:lnTo>
                  <a:lnTo>
                    <a:pt x="30" y="50"/>
                  </a:lnTo>
                </a:path>
              </a:pathLst>
            </a:custGeom>
            <a:solidFill>
              <a:srgbClr val="67BD62"/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9" name="Freeform 211"/>
            <p:cNvSpPr>
              <a:spLocks/>
            </p:cNvSpPr>
            <p:nvPr/>
          </p:nvSpPr>
          <p:spPr bwMode="auto">
            <a:xfrm>
              <a:off x="7613053" y="2249313"/>
              <a:ext cx="458787" cy="233362"/>
            </a:xfrm>
            <a:custGeom>
              <a:avLst/>
              <a:gdLst>
                <a:gd name="T0" fmla="*/ 2147483647 w 290"/>
                <a:gd name="T1" fmla="*/ 2147483647 h 157"/>
                <a:gd name="T2" fmla="*/ 2147483647 w 290"/>
                <a:gd name="T3" fmla="*/ 2147483647 h 157"/>
                <a:gd name="T4" fmla="*/ 2147483647 w 290"/>
                <a:gd name="T5" fmla="*/ 2147483647 h 157"/>
                <a:gd name="T6" fmla="*/ 2147483647 w 290"/>
                <a:gd name="T7" fmla="*/ 2147483647 h 157"/>
                <a:gd name="T8" fmla="*/ 2147483647 w 290"/>
                <a:gd name="T9" fmla="*/ 2147483647 h 157"/>
                <a:gd name="T10" fmla="*/ 2147483647 w 290"/>
                <a:gd name="T11" fmla="*/ 2147483647 h 157"/>
                <a:gd name="T12" fmla="*/ 2147483647 w 290"/>
                <a:gd name="T13" fmla="*/ 2147483647 h 157"/>
                <a:gd name="T14" fmla="*/ 2147483647 w 290"/>
                <a:gd name="T15" fmla="*/ 2147483647 h 157"/>
                <a:gd name="T16" fmla="*/ 2147483647 w 290"/>
                <a:gd name="T17" fmla="*/ 2147483647 h 157"/>
                <a:gd name="T18" fmla="*/ 2147483647 w 290"/>
                <a:gd name="T19" fmla="*/ 2147483647 h 157"/>
                <a:gd name="T20" fmla="*/ 2147483647 w 290"/>
                <a:gd name="T21" fmla="*/ 2147483647 h 157"/>
                <a:gd name="T22" fmla="*/ 2147483647 w 290"/>
                <a:gd name="T23" fmla="*/ 2147483647 h 157"/>
                <a:gd name="T24" fmla="*/ 2147483647 w 290"/>
                <a:gd name="T25" fmla="*/ 2147483647 h 157"/>
                <a:gd name="T26" fmla="*/ 2147483647 w 290"/>
                <a:gd name="T27" fmla="*/ 2147483647 h 157"/>
                <a:gd name="T28" fmla="*/ 2147483647 w 290"/>
                <a:gd name="T29" fmla="*/ 2147483647 h 157"/>
                <a:gd name="T30" fmla="*/ 2147483647 w 290"/>
                <a:gd name="T31" fmla="*/ 2147483647 h 157"/>
                <a:gd name="T32" fmla="*/ 2147483647 w 290"/>
                <a:gd name="T33" fmla="*/ 2147483647 h 157"/>
                <a:gd name="T34" fmla="*/ 2147483647 w 290"/>
                <a:gd name="T35" fmla="*/ 2147483647 h 157"/>
                <a:gd name="T36" fmla="*/ 2147483647 w 290"/>
                <a:gd name="T37" fmla="*/ 2147483647 h 157"/>
                <a:gd name="T38" fmla="*/ 2147483647 w 290"/>
                <a:gd name="T39" fmla="*/ 2147483647 h 157"/>
                <a:gd name="T40" fmla="*/ 0 w 290"/>
                <a:gd name="T41" fmla="*/ 2147483647 h 157"/>
                <a:gd name="T42" fmla="*/ 2147483647 w 290"/>
                <a:gd name="T43" fmla="*/ 2147483647 h 157"/>
                <a:gd name="T44" fmla="*/ 2147483647 w 290"/>
                <a:gd name="T45" fmla="*/ 2147483647 h 157"/>
                <a:gd name="T46" fmla="*/ 2147483647 w 290"/>
                <a:gd name="T47" fmla="*/ 2147483647 h 157"/>
                <a:gd name="T48" fmla="*/ 2147483647 w 290"/>
                <a:gd name="T49" fmla="*/ 2147483647 h 157"/>
                <a:gd name="T50" fmla="*/ 2147483647 w 290"/>
                <a:gd name="T51" fmla="*/ 2147483647 h 157"/>
                <a:gd name="T52" fmla="*/ 2147483647 w 290"/>
                <a:gd name="T53" fmla="*/ 2147483647 h 157"/>
                <a:gd name="T54" fmla="*/ 2147483647 w 290"/>
                <a:gd name="T55" fmla="*/ 2147483647 h 157"/>
                <a:gd name="T56" fmla="*/ 2147483647 w 290"/>
                <a:gd name="T57" fmla="*/ 2147483647 h 157"/>
                <a:gd name="T58" fmla="*/ 2147483647 w 290"/>
                <a:gd name="T59" fmla="*/ 2147483647 h 157"/>
                <a:gd name="T60" fmla="*/ 2147483647 w 290"/>
                <a:gd name="T61" fmla="*/ 2147483647 h 157"/>
                <a:gd name="T62" fmla="*/ 2147483647 w 290"/>
                <a:gd name="T63" fmla="*/ 2147483647 h 157"/>
                <a:gd name="T64" fmla="*/ 2147483647 w 290"/>
                <a:gd name="T65" fmla="*/ 2147483647 h 157"/>
                <a:gd name="T66" fmla="*/ 2147483647 w 290"/>
                <a:gd name="T67" fmla="*/ 2147483647 h 157"/>
                <a:gd name="T68" fmla="*/ 2147483647 w 290"/>
                <a:gd name="T69" fmla="*/ 2147483647 h 157"/>
                <a:gd name="T70" fmla="*/ 2147483647 w 290"/>
                <a:gd name="T71" fmla="*/ 2147483647 h 157"/>
                <a:gd name="T72" fmla="*/ 2147483647 w 290"/>
                <a:gd name="T73" fmla="*/ 2147483647 h 157"/>
                <a:gd name="T74" fmla="*/ 2147483647 w 290"/>
                <a:gd name="T75" fmla="*/ 2147483647 h 157"/>
                <a:gd name="T76" fmla="*/ 2147483647 w 290"/>
                <a:gd name="T77" fmla="*/ 2147483647 h 157"/>
                <a:gd name="T78" fmla="*/ 2147483647 w 290"/>
                <a:gd name="T79" fmla="*/ 2147483647 h 157"/>
                <a:gd name="T80" fmla="*/ 2147483647 w 290"/>
                <a:gd name="T81" fmla="*/ 2147483647 h 157"/>
                <a:gd name="T82" fmla="*/ 2147483647 w 290"/>
                <a:gd name="T83" fmla="*/ 2147483647 h 157"/>
                <a:gd name="T84" fmla="*/ 2147483647 w 290"/>
                <a:gd name="T85" fmla="*/ 2147483647 h 157"/>
                <a:gd name="T86" fmla="*/ 2147483647 w 290"/>
                <a:gd name="T87" fmla="*/ 2147483647 h 157"/>
                <a:gd name="T88" fmla="*/ 2147483647 w 290"/>
                <a:gd name="T89" fmla="*/ 2147483647 h 157"/>
                <a:gd name="T90" fmla="*/ 2147483647 w 290"/>
                <a:gd name="T91" fmla="*/ 2147483647 h 157"/>
                <a:gd name="T92" fmla="*/ 2147483647 w 290"/>
                <a:gd name="T93" fmla="*/ 2147483647 h 157"/>
                <a:gd name="T94" fmla="*/ 2147483647 w 290"/>
                <a:gd name="T95" fmla="*/ 2147483647 h 157"/>
                <a:gd name="T96" fmla="*/ 2147483647 w 290"/>
                <a:gd name="T97" fmla="*/ 2147483647 h 157"/>
                <a:gd name="T98" fmla="*/ 2147483647 w 290"/>
                <a:gd name="T99" fmla="*/ 2147483647 h 157"/>
                <a:gd name="T100" fmla="*/ 2147483647 w 290"/>
                <a:gd name="T101" fmla="*/ 2147483647 h 157"/>
                <a:gd name="T102" fmla="*/ 2147483647 w 290"/>
                <a:gd name="T103" fmla="*/ 2147483647 h 157"/>
                <a:gd name="T104" fmla="*/ 2147483647 w 290"/>
                <a:gd name="T105" fmla="*/ 2147483647 h 15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90"/>
                <a:gd name="T160" fmla="*/ 0 h 157"/>
                <a:gd name="T161" fmla="*/ 290 w 290"/>
                <a:gd name="T162" fmla="*/ 157 h 15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90" h="157">
                  <a:moveTo>
                    <a:pt x="230" y="121"/>
                  </a:moveTo>
                  <a:lnTo>
                    <a:pt x="226" y="125"/>
                  </a:lnTo>
                  <a:lnTo>
                    <a:pt x="220" y="132"/>
                  </a:lnTo>
                  <a:lnTo>
                    <a:pt x="216" y="132"/>
                  </a:lnTo>
                  <a:lnTo>
                    <a:pt x="213" y="144"/>
                  </a:lnTo>
                  <a:lnTo>
                    <a:pt x="208" y="150"/>
                  </a:lnTo>
                  <a:lnTo>
                    <a:pt x="201" y="150"/>
                  </a:lnTo>
                  <a:lnTo>
                    <a:pt x="198" y="140"/>
                  </a:lnTo>
                  <a:lnTo>
                    <a:pt x="197" y="133"/>
                  </a:lnTo>
                  <a:lnTo>
                    <a:pt x="190" y="132"/>
                  </a:lnTo>
                  <a:lnTo>
                    <a:pt x="184" y="128"/>
                  </a:lnTo>
                  <a:lnTo>
                    <a:pt x="183" y="126"/>
                  </a:lnTo>
                  <a:lnTo>
                    <a:pt x="177" y="125"/>
                  </a:lnTo>
                  <a:lnTo>
                    <a:pt x="173" y="112"/>
                  </a:lnTo>
                  <a:lnTo>
                    <a:pt x="170" y="114"/>
                  </a:lnTo>
                  <a:lnTo>
                    <a:pt x="168" y="104"/>
                  </a:lnTo>
                  <a:lnTo>
                    <a:pt x="166" y="101"/>
                  </a:lnTo>
                  <a:lnTo>
                    <a:pt x="162" y="103"/>
                  </a:lnTo>
                  <a:lnTo>
                    <a:pt x="158" y="104"/>
                  </a:lnTo>
                  <a:lnTo>
                    <a:pt x="154" y="104"/>
                  </a:lnTo>
                  <a:lnTo>
                    <a:pt x="137" y="110"/>
                  </a:lnTo>
                  <a:lnTo>
                    <a:pt x="134" y="111"/>
                  </a:lnTo>
                  <a:lnTo>
                    <a:pt x="134" y="108"/>
                  </a:lnTo>
                  <a:lnTo>
                    <a:pt x="113" y="114"/>
                  </a:lnTo>
                  <a:lnTo>
                    <a:pt x="111" y="115"/>
                  </a:lnTo>
                  <a:lnTo>
                    <a:pt x="109" y="115"/>
                  </a:lnTo>
                  <a:lnTo>
                    <a:pt x="108" y="115"/>
                  </a:lnTo>
                  <a:lnTo>
                    <a:pt x="94" y="118"/>
                  </a:lnTo>
                  <a:lnTo>
                    <a:pt x="90" y="119"/>
                  </a:lnTo>
                  <a:lnTo>
                    <a:pt x="79" y="122"/>
                  </a:lnTo>
                  <a:lnTo>
                    <a:pt x="55" y="132"/>
                  </a:lnTo>
                  <a:lnTo>
                    <a:pt x="55" y="128"/>
                  </a:lnTo>
                  <a:lnTo>
                    <a:pt x="40" y="132"/>
                  </a:lnTo>
                  <a:lnTo>
                    <a:pt x="37" y="132"/>
                  </a:lnTo>
                  <a:lnTo>
                    <a:pt x="11" y="137"/>
                  </a:lnTo>
                  <a:lnTo>
                    <a:pt x="5" y="139"/>
                  </a:lnTo>
                  <a:lnTo>
                    <a:pt x="2" y="139"/>
                  </a:lnTo>
                  <a:lnTo>
                    <a:pt x="1" y="139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1" y="89"/>
                  </a:lnTo>
                  <a:lnTo>
                    <a:pt x="1" y="75"/>
                  </a:lnTo>
                  <a:lnTo>
                    <a:pt x="1" y="69"/>
                  </a:lnTo>
                  <a:lnTo>
                    <a:pt x="1" y="61"/>
                  </a:lnTo>
                  <a:lnTo>
                    <a:pt x="16" y="58"/>
                  </a:lnTo>
                  <a:lnTo>
                    <a:pt x="19" y="58"/>
                  </a:lnTo>
                  <a:lnTo>
                    <a:pt x="20" y="58"/>
                  </a:lnTo>
                  <a:lnTo>
                    <a:pt x="20" y="57"/>
                  </a:lnTo>
                  <a:lnTo>
                    <a:pt x="22" y="57"/>
                  </a:lnTo>
                  <a:lnTo>
                    <a:pt x="27" y="57"/>
                  </a:lnTo>
                  <a:lnTo>
                    <a:pt x="41" y="52"/>
                  </a:lnTo>
                  <a:lnTo>
                    <a:pt x="61" y="50"/>
                  </a:lnTo>
                  <a:lnTo>
                    <a:pt x="63" y="48"/>
                  </a:lnTo>
                  <a:lnTo>
                    <a:pt x="70" y="47"/>
                  </a:lnTo>
                  <a:lnTo>
                    <a:pt x="72" y="47"/>
                  </a:lnTo>
                  <a:lnTo>
                    <a:pt x="77" y="44"/>
                  </a:lnTo>
                  <a:lnTo>
                    <a:pt x="94" y="41"/>
                  </a:lnTo>
                  <a:lnTo>
                    <a:pt x="102" y="40"/>
                  </a:lnTo>
                  <a:lnTo>
                    <a:pt x="105" y="39"/>
                  </a:lnTo>
                  <a:lnTo>
                    <a:pt x="106" y="39"/>
                  </a:lnTo>
                  <a:lnTo>
                    <a:pt x="154" y="27"/>
                  </a:lnTo>
                  <a:lnTo>
                    <a:pt x="155" y="23"/>
                  </a:lnTo>
                  <a:lnTo>
                    <a:pt x="157" y="23"/>
                  </a:lnTo>
                  <a:lnTo>
                    <a:pt x="157" y="22"/>
                  </a:lnTo>
                  <a:lnTo>
                    <a:pt x="168" y="11"/>
                  </a:lnTo>
                  <a:lnTo>
                    <a:pt x="169" y="5"/>
                  </a:lnTo>
                  <a:lnTo>
                    <a:pt x="186" y="0"/>
                  </a:lnTo>
                  <a:lnTo>
                    <a:pt x="197" y="18"/>
                  </a:lnTo>
                  <a:lnTo>
                    <a:pt x="207" y="15"/>
                  </a:lnTo>
                  <a:lnTo>
                    <a:pt x="208" y="23"/>
                  </a:lnTo>
                  <a:lnTo>
                    <a:pt x="198" y="30"/>
                  </a:lnTo>
                  <a:lnTo>
                    <a:pt x="190" y="50"/>
                  </a:lnTo>
                  <a:lnTo>
                    <a:pt x="187" y="47"/>
                  </a:lnTo>
                  <a:lnTo>
                    <a:pt x="187" y="54"/>
                  </a:lnTo>
                  <a:lnTo>
                    <a:pt x="188" y="54"/>
                  </a:lnTo>
                  <a:lnTo>
                    <a:pt x="194" y="61"/>
                  </a:lnTo>
                  <a:lnTo>
                    <a:pt x="202" y="64"/>
                  </a:lnTo>
                  <a:lnTo>
                    <a:pt x="207" y="64"/>
                  </a:lnTo>
                  <a:lnTo>
                    <a:pt x="227" y="86"/>
                  </a:lnTo>
                  <a:lnTo>
                    <a:pt x="220" y="89"/>
                  </a:lnTo>
                  <a:lnTo>
                    <a:pt x="227" y="93"/>
                  </a:lnTo>
                  <a:lnTo>
                    <a:pt x="230" y="91"/>
                  </a:lnTo>
                  <a:lnTo>
                    <a:pt x="237" y="105"/>
                  </a:lnTo>
                  <a:lnTo>
                    <a:pt x="243" y="108"/>
                  </a:lnTo>
                  <a:lnTo>
                    <a:pt x="262" y="108"/>
                  </a:lnTo>
                  <a:lnTo>
                    <a:pt x="277" y="97"/>
                  </a:lnTo>
                  <a:lnTo>
                    <a:pt x="276" y="87"/>
                  </a:lnTo>
                  <a:lnTo>
                    <a:pt x="272" y="87"/>
                  </a:lnTo>
                  <a:lnTo>
                    <a:pt x="262" y="68"/>
                  </a:lnTo>
                  <a:lnTo>
                    <a:pt x="273" y="75"/>
                  </a:lnTo>
                  <a:lnTo>
                    <a:pt x="289" y="105"/>
                  </a:lnTo>
                  <a:lnTo>
                    <a:pt x="287" y="121"/>
                  </a:lnTo>
                  <a:lnTo>
                    <a:pt x="286" y="110"/>
                  </a:lnTo>
                  <a:lnTo>
                    <a:pt x="283" y="108"/>
                  </a:lnTo>
                  <a:lnTo>
                    <a:pt x="257" y="122"/>
                  </a:lnTo>
                  <a:lnTo>
                    <a:pt x="248" y="132"/>
                  </a:lnTo>
                  <a:lnTo>
                    <a:pt x="238" y="135"/>
                  </a:lnTo>
                  <a:lnTo>
                    <a:pt x="236" y="139"/>
                  </a:lnTo>
                  <a:lnTo>
                    <a:pt x="218" y="156"/>
                  </a:lnTo>
                  <a:lnTo>
                    <a:pt x="218" y="151"/>
                  </a:lnTo>
                  <a:lnTo>
                    <a:pt x="234" y="139"/>
                  </a:lnTo>
                  <a:lnTo>
                    <a:pt x="234" y="126"/>
                  </a:lnTo>
                  <a:lnTo>
                    <a:pt x="232" y="121"/>
                  </a:lnTo>
                  <a:lnTo>
                    <a:pt x="230" y="121"/>
                  </a:lnTo>
                </a:path>
              </a:pathLst>
            </a:custGeom>
            <a:solidFill>
              <a:srgbClr val="67BD62"/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0" name="Freeform 212"/>
            <p:cNvSpPr>
              <a:spLocks/>
            </p:cNvSpPr>
            <p:nvPr/>
          </p:nvSpPr>
          <p:spPr bwMode="auto">
            <a:xfrm>
              <a:off x="7973415" y="2458863"/>
              <a:ext cx="47625" cy="34925"/>
            </a:xfrm>
            <a:custGeom>
              <a:avLst/>
              <a:gdLst>
                <a:gd name="T0" fmla="*/ 0 w 30"/>
                <a:gd name="T1" fmla="*/ 2147483647 h 23"/>
                <a:gd name="T2" fmla="*/ 2147483647 w 30"/>
                <a:gd name="T3" fmla="*/ 2147483647 h 23"/>
                <a:gd name="T4" fmla="*/ 2147483647 w 30"/>
                <a:gd name="T5" fmla="*/ 2147483647 h 23"/>
                <a:gd name="T6" fmla="*/ 2147483647 w 30"/>
                <a:gd name="T7" fmla="*/ 2147483647 h 23"/>
                <a:gd name="T8" fmla="*/ 2147483647 w 30"/>
                <a:gd name="T9" fmla="*/ 2147483647 h 23"/>
                <a:gd name="T10" fmla="*/ 2147483647 w 30"/>
                <a:gd name="T11" fmla="*/ 0 h 23"/>
                <a:gd name="T12" fmla="*/ 2147483647 w 30"/>
                <a:gd name="T13" fmla="*/ 2147483647 h 23"/>
                <a:gd name="T14" fmla="*/ 0 w 30"/>
                <a:gd name="T15" fmla="*/ 2147483647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"/>
                <a:gd name="T25" fmla="*/ 0 h 23"/>
                <a:gd name="T26" fmla="*/ 30 w 30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" h="23">
                  <a:moveTo>
                    <a:pt x="0" y="19"/>
                  </a:moveTo>
                  <a:lnTo>
                    <a:pt x="6" y="22"/>
                  </a:lnTo>
                  <a:lnTo>
                    <a:pt x="7" y="17"/>
                  </a:lnTo>
                  <a:lnTo>
                    <a:pt x="29" y="9"/>
                  </a:lnTo>
                  <a:lnTo>
                    <a:pt x="25" y="4"/>
                  </a:lnTo>
                  <a:lnTo>
                    <a:pt x="14" y="0"/>
                  </a:lnTo>
                  <a:lnTo>
                    <a:pt x="6" y="13"/>
                  </a:lnTo>
                  <a:lnTo>
                    <a:pt x="0" y="19"/>
                  </a:lnTo>
                </a:path>
              </a:pathLst>
            </a:custGeom>
            <a:solidFill>
              <a:srgbClr val="E7E6E6">
                <a:lumMod val="75000"/>
              </a:srgbClr>
            </a:solidFill>
            <a:ln w="6350" cap="rnd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1" name="Freeform 213"/>
            <p:cNvSpPr>
              <a:spLocks/>
            </p:cNvSpPr>
            <p:nvPr/>
          </p:nvSpPr>
          <p:spPr bwMode="auto">
            <a:xfrm>
              <a:off x="6954240" y="2882725"/>
              <a:ext cx="617538" cy="288925"/>
            </a:xfrm>
            <a:custGeom>
              <a:avLst/>
              <a:gdLst>
                <a:gd name="T0" fmla="*/ 2147483647 w 391"/>
                <a:gd name="T1" fmla="*/ 2147483647 h 196"/>
                <a:gd name="T2" fmla="*/ 2147483647 w 391"/>
                <a:gd name="T3" fmla="*/ 2147483647 h 196"/>
                <a:gd name="T4" fmla="*/ 2147483647 w 391"/>
                <a:gd name="T5" fmla="*/ 2147483647 h 196"/>
                <a:gd name="T6" fmla="*/ 2147483647 w 391"/>
                <a:gd name="T7" fmla="*/ 2147483647 h 196"/>
                <a:gd name="T8" fmla="*/ 2147483647 w 391"/>
                <a:gd name="T9" fmla="*/ 2147483647 h 196"/>
                <a:gd name="T10" fmla="*/ 2147483647 w 391"/>
                <a:gd name="T11" fmla="*/ 2147483647 h 196"/>
                <a:gd name="T12" fmla="*/ 2147483647 w 391"/>
                <a:gd name="T13" fmla="*/ 2147483647 h 196"/>
                <a:gd name="T14" fmla="*/ 2147483647 w 391"/>
                <a:gd name="T15" fmla="*/ 2147483647 h 196"/>
                <a:gd name="T16" fmla="*/ 2147483647 w 391"/>
                <a:gd name="T17" fmla="*/ 0 h 196"/>
                <a:gd name="T18" fmla="*/ 2147483647 w 391"/>
                <a:gd name="T19" fmla="*/ 2147483647 h 196"/>
                <a:gd name="T20" fmla="*/ 2147483647 w 391"/>
                <a:gd name="T21" fmla="*/ 2147483647 h 196"/>
                <a:gd name="T22" fmla="*/ 2147483647 w 391"/>
                <a:gd name="T23" fmla="*/ 2147483647 h 196"/>
                <a:gd name="T24" fmla="*/ 2147483647 w 391"/>
                <a:gd name="T25" fmla="*/ 2147483647 h 196"/>
                <a:gd name="T26" fmla="*/ 2147483647 w 391"/>
                <a:gd name="T27" fmla="*/ 2147483647 h 196"/>
                <a:gd name="T28" fmla="*/ 2147483647 w 391"/>
                <a:gd name="T29" fmla="*/ 2147483647 h 196"/>
                <a:gd name="T30" fmla="*/ 2147483647 w 391"/>
                <a:gd name="T31" fmla="*/ 2147483647 h 196"/>
                <a:gd name="T32" fmla="*/ 2147483647 w 391"/>
                <a:gd name="T33" fmla="*/ 2147483647 h 196"/>
                <a:gd name="T34" fmla="*/ 2147483647 w 391"/>
                <a:gd name="T35" fmla="*/ 2147483647 h 196"/>
                <a:gd name="T36" fmla="*/ 2147483647 w 391"/>
                <a:gd name="T37" fmla="*/ 2147483647 h 196"/>
                <a:gd name="T38" fmla="*/ 2147483647 w 391"/>
                <a:gd name="T39" fmla="*/ 2147483647 h 196"/>
                <a:gd name="T40" fmla="*/ 2147483647 w 391"/>
                <a:gd name="T41" fmla="*/ 2147483647 h 196"/>
                <a:gd name="T42" fmla="*/ 2147483647 w 391"/>
                <a:gd name="T43" fmla="*/ 2147483647 h 196"/>
                <a:gd name="T44" fmla="*/ 2147483647 w 391"/>
                <a:gd name="T45" fmla="*/ 2147483647 h 196"/>
                <a:gd name="T46" fmla="*/ 2147483647 w 391"/>
                <a:gd name="T47" fmla="*/ 2147483647 h 196"/>
                <a:gd name="T48" fmla="*/ 2147483647 w 391"/>
                <a:gd name="T49" fmla="*/ 2147483647 h 196"/>
                <a:gd name="T50" fmla="*/ 2147483647 w 391"/>
                <a:gd name="T51" fmla="*/ 2147483647 h 196"/>
                <a:gd name="T52" fmla="*/ 2147483647 w 391"/>
                <a:gd name="T53" fmla="*/ 2147483647 h 196"/>
                <a:gd name="T54" fmla="*/ 2147483647 w 391"/>
                <a:gd name="T55" fmla="*/ 2147483647 h 196"/>
                <a:gd name="T56" fmla="*/ 2147483647 w 391"/>
                <a:gd name="T57" fmla="*/ 2147483647 h 196"/>
                <a:gd name="T58" fmla="*/ 2147483647 w 391"/>
                <a:gd name="T59" fmla="*/ 2147483647 h 196"/>
                <a:gd name="T60" fmla="*/ 2147483647 w 391"/>
                <a:gd name="T61" fmla="*/ 2147483647 h 196"/>
                <a:gd name="T62" fmla="*/ 2147483647 w 391"/>
                <a:gd name="T63" fmla="*/ 2147483647 h 196"/>
                <a:gd name="T64" fmla="*/ 2147483647 w 391"/>
                <a:gd name="T65" fmla="*/ 2147483647 h 196"/>
                <a:gd name="T66" fmla="*/ 2147483647 w 391"/>
                <a:gd name="T67" fmla="*/ 2147483647 h 196"/>
                <a:gd name="T68" fmla="*/ 2147483647 w 391"/>
                <a:gd name="T69" fmla="*/ 2147483647 h 196"/>
                <a:gd name="T70" fmla="*/ 2147483647 w 391"/>
                <a:gd name="T71" fmla="*/ 2147483647 h 196"/>
                <a:gd name="T72" fmla="*/ 2147483647 w 391"/>
                <a:gd name="T73" fmla="*/ 2147483647 h 196"/>
                <a:gd name="T74" fmla="*/ 2147483647 w 391"/>
                <a:gd name="T75" fmla="*/ 2147483647 h 196"/>
                <a:gd name="T76" fmla="*/ 2147483647 w 391"/>
                <a:gd name="T77" fmla="*/ 2147483647 h 196"/>
                <a:gd name="T78" fmla="*/ 2147483647 w 391"/>
                <a:gd name="T79" fmla="*/ 2147483647 h 196"/>
                <a:gd name="T80" fmla="*/ 2147483647 w 391"/>
                <a:gd name="T81" fmla="*/ 2147483647 h 196"/>
                <a:gd name="T82" fmla="*/ 2147483647 w 391"/>
                <a:gd name="T83" fmla="*/ 2147483647 h 196"/>
                <a:gd name="T84" fmla="*/ 2147483647 w 391"/>
                <a:gd name="T85" fmla="*/ 2147483647 h 196"/>
                <a:gd name="T86" fmla="*/ 2147483647 w 391"/>
                <a:gd name="T87" fmla="*/ 2147483647 h 196"/>
                <a:gd name="T88" fmla="*/ 2147483647 w 391"/>
                <a:gd name="T89" fmla="*/ 2147483647 h 196"/>
                <a:gd name="T90" fmla="*/ 2147483647 w 391"/>
                <a:gd name="T91" fmla="*/ 2147483647 h 196"/>
                <a:gd name="T92" fmla="*/ 2147483647 w 391"/>
                <a:gd name="T93" fmla="*/ 2147483647 h 196"/>
                <a:gd name="T94" fmla="*/ 2147483647 w 391"/>
                <a:gd name="T95" fmla="*/ 2147483647 h 196"/>
                <a:gd name="T96" fmla="*/ 2147483647 w 391"/>
                <a:gd name="T97" fmla="*/ 2147483647 h 196"/>
                <a:gd name="T98" fmla="*/ 2147483647 w 391"/>
                <a:gd name="T99" fmla="*/ 2147483647 h 196"/>
                <a:gd name="T100" fmla="*/ 2147483647 w 391"/>
                <a:gd name="T101" fmla="*/ 2147483647 h 196"/>
                <a:gd name="T102" fmla="*/ 2147483647 w 391"/>
                <a:gd name="T103" fmla="*/ 2147483647 h 196"/>
                <a:gd name="T104" fmla="*/ 2147483647 w 391"/>
                <a:gd name="T105" fmla="*/ 2147483647 h 196"/>
                <a:gd name="T106" fmla="*/ 2147483647 w 391"/>
                <a:gd name="T107" fmla="*/ 2147483647 h 196"/>
                <a:gd name="T108" fmla="*/ 2147483647 w 391"/>
                <a:gd name="T109" fmla="*/ 2147483647 h 196"/>
                <a:gd name="T110" fmla="*/ 2147483647 w 391"/>
                <a:gd name="T111" fmla="*/ 2147483647 h 196"/>
                <a:gd name="T112" fmla="*/ 2147483647 w 391"/>
                <a:gd name="T113" fmla="*/ 2147483647 h 196"/>
                <a:gd name="T114" fmla="*/ 0 w 391"/>
                <a:gd name="T115" fmla="*/ 2147483647 h 196"/>
                <a:gd name="T116" fmla="*/ 2147483647 w 391"/>
                <a:gd name="T117" fmla="*/ 2147483647 h 196"/>
                <a:gd name="T118" fmla="*/ 2147483647 w 391"/>
                <a:gd name="T119" fmla="*/ 2147483647 h 196"/>
                <a:gd name="T120" fmla="*/ 2147483647 w 391"/>
                <a:gd name="T121" fmla="*/ 2147483647 h 196"/>
                <a:gd name="T122" fmla="*/ 2147483647 w 391"/>
                <a:gd name="T123" fmla="*/ 2147483647 h 19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91"/>
                <a:gd name="T187" fmla="*/ 0 h 196"/>
                <a:gd name="T188" fmla="*/ 391 w 391"/>
                <a:gd name="T189" fmla="*/ 196 h 19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91" h="196">
                  <a:moveTo>
                    <a:pt x="91" y="42"/>
                  </a:moveTo>
                  <a:lnTo>
                    <a:pt x="98" y="41"/>
                  </a:lnTo>
                  <a:lnTo>
                    <a:pt x="99" y="41"/>
                  </a:lnTo>
                  <a:lnTo>
                    <a:pt x="111" y="40"/>
                  </a:lnTo>
                  <a:lnTo>
                    <a:pt x="119" y="37"/>
                  </a:lnTo>
                  <a:lnTo>
                    <a:pt x="159" y="30"/>
                  </a:lnTo>
                  <a:lnTo>
                    <a:pt x="162" y="30"/>
                  </a:lnTo>
                  <a:lnTo>
                    <a:pt x="162" y="29"/>
                  </a:lnTo>
                  <a:lnTo>
                    <a:pt x="165" y="29"/>
                  </a:lnTo>
                  <a:lnTo>
                    <a:pt x="174" y="27"/>
                  </a:lnTo>
                  <a:lnTo>
                    <a:pt x="183" y="24"/>
                  </a:lnTo>
                  <a:lnTo>
                    <a:pt x="195" y="23"/>
                  </a:lnTo>
                  <a:lnTo>
                    <a:pt x="201" y="22"/>
                  </a:lnTo>
                  <a:lnTo>
                    <a:pt x="206" y="20"/>
                  </a:lnTo>
                  <a:lnTo>
                    <a:pt x="208" y="20"/>
                  </a:lnTo>
                  <a:lnTo>
                    <a:pt x="217" y="17"/>
                  </a:lnTo>
                  <a:lnTo>
                    <a:pt x="222" y="16"/>
                  </a:lnTo>
                  <a:lnTo>
                    <a:pt x="231" y="15"/>
                  </a:lnTo>
                  <a:lnTo>
                    <a:pt x="234" y="13"/>
                  </a:lnTo>
                  <a:lnTo>
                    <a:pt x="238" y="13"/>
                  </a:lnTo>
                  <a:lnTo>
                    <a:pt x="241" y="13"/>
                  </a:lnTo>
                  <a:lnTo>
                    <a:pt x="260" y="8"/>
                  </a:lnTo>
                  <a:lnTo>
                    <a:pt x="262" y="8"/>
                  </a:lnTo>
                  <a:lnTo>
                    <a:pt x="270" y="6"/>
                  </a:lnTo>
                  <a:lnTo>
                    <a:pt x="281" y="4"/>
                  </a:lnTo>
                  <a:lnTo>
                    <a:pt x="291" y="1"/>
                  </a:lnTo>
                  <a:lnTo>
                    <a:pt x="298" y="0"/>
                  </a:lnTo>
                  <a:lnTo>
                    <a:pt x="298" y="6"/>
                  </a:lnTo>
                  <a:lnTo>
                    <a:pt x="299" y="8"/>
                  </a:lnTo>
                  <a:lnTo>
                    <a:pt x="308" y="37"/>
                  </a:lnTo>
                  <a:lnTo>
                    <a:pt x="308" y="40"/>
                  </a:lnTo>
                  <a:lnTo>
                    <a:pt x="310" y="45"/>
                  </a:lnTo>
                  <a:lnTo>
                    <a:pt x="310" y="47"/>
                  </a:lnTo>
                  <a:lnTo>
                    <a:pt x="310" y="49"/>
                  </a:lnTo>
                  <a:lnTo>
                    <a:pt x="312" y="49"/>
                  </a:lnTo>
                  <a:lnTo>
                    <a:pt x="312" y="51"/>
                  </a:lnTo>
                  <a:lnTo>
                    <a:pt x="315" y="58"/>
                  </a:lnTo>
                  <a:lnTo>
                    <a:pt x="315" y="59"/>
                  </a:lnTo>
                  <a:lnTo>
                    <a:pt x="315" y="60"/>
                  </a:lnTo>
                  <a:lnTo>
                    <a:pt x="319" y="76"/>
                  </a:lnTo>
                  <a:lnTo>
                    <a:pt x="324" y="94"/>
                  </a:lnTo>
                  <a:lnTo>
                    <a:pt x="326" y="100"/>
                  </a:lnTo>
                  <a:lnTo>
                    <a:pt x="330" y="112"/>
                  </a:lnTo>
                  <a:lnTo>
                    <a:pt x="330" y="114"/>
                  </a:lnTo>
                  <a:lnTo>
                    <a:pt x="331" y="118"/>
                  </a:lnTo>
                  <a:lnTo>
                    <a:pt x="331" y="121"/>
                  </a:lnTo>
                  <a:lnTo>
                    <a:pt x="335" y="132"/>
                  </a:lnTo>
                  <a:lnTo>
                    <a:pt x="351" y="130"/>
                  </a:lnTo>
                  <a:lnTo>
                    <a:pt x="365" y="127"/>
                  </a:lnTo>
                  <a:lnTo>
                    <a:pt x="374" y="124"/>
                  </a:lnTo>
                  <a:lnTo>
                    <a:pt x="381" y="123"/>
                  </a:lnTo>
                  <a:lnTo>
                    <a:pt x="388" y="121"/>
                  </a:lnTo>
                  <a:lnTo>
                    <a:pt x="390" y="130"/>
                  </a:lnTo>
                  <a:lnTo>
                    <a:pt x="383" y="170"/>
                  </a:lnTo>
                  <a:lnTo>
                    <a:pt x="370" y="175"/>
                  </a:lnTo>
                  <a:lnTo>
                    <a:pt x="365" y="177"/>
                  </a:lnTo>
                  <a:lnTo>
                    <a:pt x="352" y="181"/>
                  </a:lnTo>
                  <a:lnTo>
                    <a:pt x="351" y="186"/>
                  </a:lnTo>
                  <a:lnTo>
                    <a:pt x="342" y="186"/>
                  </a:lnTo>
                  <a:lnTo>
                    <a:pt x="331" y="195"/>
                  </a:lnTo>
                  <a:lnTo>
                    <a:pt x="331" y="171"/>
                  </a:lnTo>
                  <a:lnTo>
                    <a:pt x="321" y="172"/>
                  </a:lnTo>
                  <a:lnTo>
                    <a:pt x="327" y="160"/>
                  </a:lnTo>
                  <a:lnTo>
                    <a:pt x="321" y="157"/>
                  </a:lnTo>
                  <a:lnTo>
                    <a:pt x="320" y="157"/>
                  </a:lnTo>
                  <a:lnTo>
                    <a:pt x="320" y="160"/>
                  </a:lnTo>
                  <a:lnTo>
                    <a:pt x="315" y="156"/>
                  </a:lnTo>
                  <a:lnTo>
                    <a:pt x="312" y="149"/>
                  </a:lnTo>
                  <a:lnTo>
                    <a:pt x="312" y="161"/>
                  </a:lnTo>
                  <a:lnTo>
                    <a:pt x="301" y="164"/>
                  </a:lnTo>
                  <a:lnTo>
                    <a:pt x="294" y="159"/>
                  </a:lnTo>
                  <a:lnTo>
                    <a:pt x="281" y="141"/>
                  </a:lnTo>
                  <a:lnTo>
                    <a:pt x="288" y="136"/>
                  </a:lnTo>
                  <a:lnTo>
                    <a:pt x="283" y="125"/>
                  </a:lnTo>
                  <a:lnTo>
                    <a:pt x="294" y="123"/>
                  </a:lnTo>
                  <a:lnTo>
                    <a:pt x="284" y="113"/>
                  </a:lnTo>
                  <a:lnTo>
                    <a:pt x="277" y="121"/>
                  </a:lnTo>
                  <a:lnTo>
                    <a:pt x="276" y="113"/>
                  </a:lnTo>
                  <a:lnTo>
                    <a:pt x="284" y="100"/>
                  </a:lnTo>
                  <a:lnTo>
                    <a:pt x="278" y="91"/>
                  </a:lnTo>
                  <a:lnTo>
                    <a:pt x="278" y="95"/>
                  </a:lnTo>
                  <a:lnTo>
                    <a:pt x="273" y="100"/>
                  </a:lnTo>
                  <a:lnTo>
                    <a:pt x="272" y="81"/>
                  </a:lnTo>
                  <a:lnTo>
                    <a:pt x="277" y="87"/>
                  </a:lnTo>
                  <a:lnTo>
                    <a:pt x="284" y="84"/>
                  </a:lnTo>
                  <a:lnTo>
                    <a:pt x="283" y="73"/>
                  </a:lnTo>
                  <a:lnTo>
                    <a:pt x="274" y="71"/>
                  </a:lnTo>
                  <a:lnTo>
                    <a:pt x="272" y="63"/>
                  </a:lnTo>
                  <a:lnTo>
                    <a:pt x="278" y="45"/>
                  </a:lnTo>
                  <a:lnTo>
                    <a:pt x="288" y="41"/>
                  </a:lnTo>
                  <a:lnTo>
                    <a:pt x="284" y="20"/>
                  </a:lnTo>
                  <a:lnTo>
                    <a:pt x="278" y="24"/>
                  </a:lnTo>
                  <a:lnTo>
                    <a:pt x="277" y="38"/>
                  </a:lnTo>
                  <a:lnTo>
                    <a:pt x="269" y="47"/>
                  </a:lnTo>
                  <a:lnTo>
                    <a:pt x="267" y="53"/>
                  </a:lnTo>
                  <a:lnTo>
                    <a:pt x="262" y="49"/>
                  </a:lnTo>
                  <a:lnTo>
                    <a:pt x="260" y="55"/>
                  </a:lnTo>
                  <a:lnTo>
                    <a:pt x="260" y="60"/>
                  </a:lnTo>
                  <a:lnTo>
                    <a:pt x="249" y="67"/>
                  </a:lnTo>
                  <a:lnTo>
                    <a:pt x="259" y="74"/>
                  </a:lnTo>
                  <a:lnTo>
                    <a:pt x="263" y="88"/>
                  </a:lnTo>
                  <a:lnTo>
                    <a:pt x="258" y="116"/>
                  </a:lnTo>
                  <a:lnTo>
                    <a:pt x="260" y="121"/>
                  </a:lnTo>
                  <a:lnTo>
                    <a:pt x="267" y="143"/>
                  </a:lnTo>
                  <a:lnTo>
                    <a:pt x="280" y="154"/>
                  </a:lnTo>
                  <a:lnTo>
                    <a:pt x="278" y="161"/>
                  </a:lnTo>
                  <a:lnTo>
                    <a:pt x="284" y="161"/>
                  </a:lnTo>
                  <a:lnTo>
                    <a:pt x="283" y="167"/>
                  </a:lnTo>
                  <a:lnTo>
                    <a:pt x="291" y="179"/>
                  </a:lnTo>
                  <a:lnTo>
                    <a:pt x="294" y="189"/>
                  </a:lnTo>
                  <a:lnTo>
                    <a:pt x="283" y="181"/>
                  </a:lnTo>
                  <a:lnTo>
                    <a:pt x="280" y="185"/>
                  </a:lnTo>
                  <a:lnTo>
                    <a:pt x="265" y="174"/>
                  </a:lnTo>
                  <a:lnTo>
                    <a:pt x="249" y="177"/>
                  </a:lnTo>
                  <a:lnTo>
                    <a:pt x="244" y="168"/>
                  </a:lnTo>
                  <a:lnTo>
                    <a:pt x="242" y="174"/>
                  </a:lnTo>
                  <a:lnTo>
                    <a:pt x="238" y="172"/>
                  </a:lnTo>
                  <a:lnTo>
                    <a:pt x="229" y="160"/>
                  </a:lnTo>
                  <a:lnTo>
                    <a:pt x="219" y="163"/>
                  </a:lnTo>
                  <a:lnTo>
                    <a:pt x="216" y="167"/>
                  </a:lnTo>
                  <a:lnTo>
                    <a:pt x="210" y="168"/>
                  </a:lnTo>
                  <a:lnTo>
                    <a:pt x="206" y="153"/>
                  </a:lnTo>
                  <a:lnTo>
                    <a:pt x="213" y="139"/>
                  </a:lnTo>
                  <a:lnTo>
                    <a:pt x="212" y="135"/>
                  </a:lnTo>
                  <a:lnTo>
                    <a:pt x="213" y="134"/>
                  </a:lnTo>
                  <a:lnTo>
                    <a:pt x="216" y="131"/>
                  </a:lnTo>
                  <a:lnTo>
                    <a:pt x="219" y="125"/>
                  </a:lnTo>
                  <a:lnTo>
                    <a:pt x="217" y="123"/>
                  </a:lnTo>
                  <a:lnTo>
                    <a:pt x="217" y="121"/>
                  </a:lnTo>
                  <a:lnTo>
                    <a:pt x="222" y="114"/>
                  </a:lnTo>
                  <a:lnTo>
                    <a:pt x="226" y="107"/>
                  </a:lnTo>
                  <a:lnTo>
                    <a:pt x="216" y="100"/>
                  </a:lnTo>
                  <a:lnTo>
                    <a:pt x="210" y="102"/>
                  </a:lnTo>
                  <a:lnTo>
                    <a:pt x="210" y="105"/>
                  </a:lnTo>
                  <a:lnTo>
                    <a:pt x="208" y="107"/>
                  </a:lnTo>
                  <a:lnTo>
                    <a:pt x="205" y="105"/>
                  </a:lnTo>
                  <a:lnTo>
                    <a:pt x="195" y="103"/>
                  </a:lnTo>
                  <a:lnTo>
                    <a:pt x="195" y="99"/>
                  </a:lnTo>
                  <a:lnTo>
                    <a:pt x="188" y="98"/>
                  </a:lnTo>
                  <a:lnTo>
                    <a:pt x="184" y="98"/>
                  </a:lnTo>
                  <a:lnTo>
                    <a:pt x="170" y="94"/>
                  </a:lnTo>
                  <a:lnTo>
                    <a:pt x="174" y="82"/>
                  </a:lnTo>
                  <a:lnTo>
                    <a:pt x="170" y="80"/>
                  </a:lnTo>
                  <a:lnTo>
                    <a:pt x="158" y="76"/>
                  </a:lnTo>
                  <a:lnTo>
                    <a:pt x="154" y="74"/>
                  </a:lnTo>
                  <a:lnTo>
                    <a:pt x="151" y="76"/>
                  </a:lnTo>
                  <a:lnTo>
                    <a:pt x="148" y="74"/>
                  </a:lnTo>
                  <a:lnTo>
                    <a:pt x="145" y="66"/>
                  </a:lnTo>
                  <a:lnTo>
                    <a:pt x="138" y="59"/>
                  </a:lnTo>
                  <a:lnTo>
                    <a:pt x="131" y="47"/>
                  </a:lnTo>
                  <a:lnTo>
                    <a:pt x="122" y="51"/>
                  </a:lnTo>
                  <a:lnTo>
                    <a:pt x="119" y="49"/>
                  </a:lnTo>
                  <a:lnTo>
                    <a:pt x="109" y="44"/>
                  </a:lnTo>
                  <a:lnTo>
                    <a:pt x="99" y="52"/>
                  </a:lnTo>
                  <a:lnTo>
                    <a:pt x="94" y="52"/>
                  </a:lnTo>
                  <a:lnTo>
                    <a:pt x="91" y="53"/>
                  </a:lnTo>
                  <a:lnTo>
                    <a:pt x="91" y="56"/>
                  </a:lnTo>
                  <a:lnTo>
                    <a:pt x="86" y="67"/>
                  </a:lnTo>
                  <a:lnTo>
                    <a:pt x="83" y="67"/>
                  </a:lnTo>
                  <a:lnTo>
                    <a:pt x="72" y="67"/>
                  </a:lnTo>
                  <a:lnTo>
                    <a:pt x="69" y="67"/>
                  </a:lnTo>
                  <a:lnTo>
                    <a:pt x="56" y="60"/>
                  </a:lnTo>
                  <a:lnTo>
                    <a:pt x="43" y="81"/>
                  </a:lnTo>
                  <a:lnTo>
                    <a:pt x="38" y="80"/>
                  </a:lnTo>
                  <a:lnTo>
                    <a:pt x="29" y="94"/>
                  </a:lnTo>
                  <a:lnTo>
                    <a:pt x="24" y="96"/>
                  </a:lnTo>
                  <a:lnTo>
                    <a:pt x="23" y="99"/>
                  </a:lnTo>
                  <a:lnTo>
                    <a:pt x="16" y="107"/>
                  </a:lnTo>
                  <a:lnTo>
                    <a:pt x="9" y="116"/>
                  </a:lnTo>
                  <a:lnTo>
                    <a:pt x="2" y="81"/>
                  </a:lnTo>
                  <a:lnTo>
                    <a:pt x="0" y="60"/>
                  </a:lnTo>
                  <a:lnTo>
                    <a:pt x="2" y="60"/>
                  </a:lnTo>
                  <a:lnTo>
                    <a:pt x="5" y="59"/>
                  </a:lnTo>
                  <a:lnTo>
                    <a:pt x="6" y="59"/>
                  </a:lnTo>
                  <a:lnTo>
                    <a:pt x="31" y="55"/>
                  </a:lnTo>
                  <a:lnTo>
                    <a:pt x="34" y="53"/>
                  </a:lnTo>
                  <a:lnTo>
                    <a:pt x="45" y="52"/>
                  </a:lnTo>
                  <a:lnTo>
                    <a:pt x="48" y="51"/>
                  </a:lnTo>
                  <a:lnTo>
                    <a:pt x="49" y="51"/>
                  </a:lnTo>
                  <a:lnTo>
                    <a:pt x="54" y="51"/>
                  </a:lnTo>
                  <a:lnTo>
                    <a:pt x="76" y="47"/>
                  </a:lnTo>
                  <a:lnTo>
                    <a:pt x="79" y="45"/>
                  </a:lnTo>
                  <a:lnTo>
                    <a:pt x="88" y="44"/>
                  </a:lnTo>
                  <a:lnTo>
                    <a:pt x="91" y="42"/>
                  </a:lnTo>
                </a:path>
              </a:pathLst>
            </a:custGeom>
            <a:solidFill>
              <a:srgbClr val="67BD62"/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" name="Freeform 214"/>
            <p:cNvSpPr>
              <a:spLocks/>
            </p:cNvSpPr>
            <p:nvPr/>
          </p:nvSpPr>
          <p:spPr bwMode="auto">
            <a:xfrm>
              <a:off x="7771803" y="1485725"/>
              <a:ext cx="500062" cy="733425"/>
            </a:xfrm>
            <a:custGeom>
              <a:avLst/>
              <a:gdLst>
                <a:gd name="T0" fmla="*/ 2147483647 w 317"/>
                <a:gd name="T1" fmla="*/ 2147483647 h 499"/>
                <a:gd name="T2" fmla="*/ 2147483647 w 317"/>
                <a:gd name="T3" fmla="*/ 2147483647 h 499"/>
                <a:gd name="T4" fmla="*/ 0 w 317"/>
                <a:gd name="T5" fmla="*/ 2147483647 h 499"/>
                <a:gd name="T6" fmla="*/ 2147483647 w 317"/>
                <a:gd name="T7" fmla="*/ 2147483647 h 499"/>
                <a:gd name="T8" fmla="*/ 2147483647 w 317"/>
                <a:gd name="T9" fmla="*/ 2147483647 h 499"/>
                <a:gd name="T10" fmla="*/ 2147483647 w 317"/>
                <a:gd name="T11" fmla="*/ 2147483647 h 499"/>
                <a:gd name="T12" fmla="*/ 2147483647 w 317"/>
                <a:gd name="T13" fmla="*/ 2147483647 h 499"/>
                <a:gd name="T14" fmla="*/ 2147483647 w 317"/>
                <a:gd name="T15" fmla="*/ 2147483647 h 499"/>
                <a:gd name="T16" fmla="*/ 2147483647 w 317"/>
                <a:gd name="T17" fmla="*/ 2147483647 h 499"/>
                <a:gd name="T18" fmla="*/ 2147483647 w 317"/>
                <a:gd name="T19" fmla="*/ 2147483647 h 499"/>
                <a:gd name="T20" fmla="*/ 2147483647 w 317"/>
                <a:gd name="T21" fmla="*/ 2147483647 h 499"/>
                <a:gd name="T22" fmla="*/ 2147483647 w 317"/>
                <a:gd name="T23" fmla="*/ 2147483647 h 499"/>
                <a:gd name="T24" fmla="*/ 2147483647 w 317"/>
                <a:gd name="T25" fmla="*/ 2147483647 h 499"/>
                <a:gd name="T26" fmla="*/ 2147483647 w 317"/>
                <a:gd name="T27" fmla="*/ 0 h 499"/>
                <a:gd name="T28" fmla="*/ 2147483647 w 317"/>
                <a:gd name="T29" fmla="*/ 2147483647 h 499"/>
                <a:gd name="T30" fmla="*/ 2147483647 w 317"/>
                <a:gd name="T31" fmla="*/ 2147483647 h 499"/>
                <a:gd name="T32" fmla="*/ 2147483647 w 317"/>
                <a:gd name="T33" fmla="*/ 2147483647 h 499"/>
                <a:gd name="T34" fmla="*/ 2147483647 w 317"/>
                <a:gd name="T35" fmla="*/ 2147483647 h 499"/>
                <a:gd name="T36" fmla="*/ 2147483647 w 317"/>
                <a:gd name="T37" fmla="*/ 2147483647 h 499"/>
                <a:gd name="T38" fmla="*/ 2147483647 w 317"/>
                <a:gd name="T39" fmla="*/ 2147483647 h 499"/>
                <a:gd name="T40" fmla="*/ 2147483647 w 317"/>
                <a:gd name="T41" fmla="*/ 2147483647 h 499"/>
                <a:gd name="T42" fmla="*/ 2147483647 w 317"/>
                <a:gd name="T43" fmla="*/ 2147483647 h 499"/>
                <a:gd name="T44" fmla="*/ 2147483647 w 317"/>
                <a:gd name="T45" fmla="*/ 2147483647 h 499"/>
                <a:gd name="T46" fmla="*/ 2147483647 w 317"/>
                <a:gd name="T47" fmla="*/ 2147483647 h 499"/>
                <a:gd name="T48" fmla="*/ 2147483647 w 317"/>
                <a:gd name="T49" fmla="*/ 2147483647 h 499"/>
                <a:gd name="T50" fmla="*/ 2147483647 w 317"/>
                <a:gd name="T51" fmla="*/ 2147483647 h 499"/>
                <a:gd name="T52" fmla="*/ 2147483647 w 317"/>
                <a:gd name="T53" fmla="*/ 2147483647 h 499"/>
                <a:gd name="T54" fmla="*/ 2147483647 w 317"/>
                <a:gd name="T55" fmla="*/ 2147483647 h 499"/>
                <a:gd name="T56" fmla="*/ 2147483647 w 317"/>
                <a:gd name="T57" fmla="*/ 2147483647 h 499"/>
                <a:gd name="T58" fmla="*/ 2147483647 w 317"/>
                <a:gd name="T59" fmla="*/ 2147483647 h 499"/>
                <a:gd name="T60" fmla="*/ 2147483647 w 317"/>
                <a:gd name="T61" fmla="*/ 2147483647 h 499"/>
                <a:gd name="T62" fmla="*/ 2147483647 w 317"/>
                <a:gd name="T63" fmla="*/ 2147483647 h 499"/>
                <a:gd name="T64" fmla="*/ 2147483647 w 317"/>
                <a:gd name="T65" fmla="*/ 2147483647 h 499"/>
                <a:gd name="T66" fmla="*/ 2147483647 w 317"/>
                <a:gd name="T67" fmla="*/ 2147483647 h 499"/>
                <a:gd name="T68" fmla="*/ 2147483647 w 317"/>
                <a:gd name="T69" fmla="*/ 2147483647 h 499"/>
                <a:gd name="T70" fmla="*/ 2147483647 w 317"/>
                <a:gd name="T71" fmla="*/ 2147483647 h 499"/>
                <a:gd name="T72" fmla="*/ 2147483647 w 317"/>
                <a:gd name="T73" fmla="*/ 2147483647 h 499"/>
                <a:gd name="T74" fmla="*/ 2147483647 w 317"/>
                <a:gd name="T75" fmla="*/ 2147483647 h 499"/>
                <a:gd name="T76" fmla="*/ 2147483647 w 317"/>
                <a:gd name="T77" fmla="*/ 2147483647 h 499"/>
                <a:gd name="T78" fmla="*/ 2147483647 w 317"/>
                <a:gd name="T79" fmla="*/ 2147483647 h 499"/>
                <a:gd name="T80" fmla="*/ 2147483647 w 317"/>
                <a:gd name="T81" fmla="*/ 2147483647 h 499"/>
                <a:gd name="T82" fmla="*/ 2147483647 w 317"/>
                <a:gd name="T83" fmla="*/ 2147483647 h 499"/>
                <a:gd name="T84" fmla="*/ 2147483647 w 317"/>
                <a:gd name="T85" fmla="*/ 2147483647 h 499"/>
                <a:gd name="T86" fmla="*/ 2147483647 w 317"/>
                <a:gd name="T87" fmla="*/ 2147483647 h 499"/>
                <a:gd name="T88" fmla="*/ 2147483647 w 317"/>
                <a:gd name="T89" fmla="*/ 2147483647 h 499"/>
                <a:gd name="T90" fmla="*/ 2147483647 w 317"/>
                <a:gd name="T91" fmla="*/ 2147483647 h 499"/>
                <a:gd name="T92" fmla="*/ 2147483647 w 317"/>
                <a:gd name="T93" fmla="*/ 2147483647 h 499"/>
                <a:gd name="T94" fmla="*/ 2147483647 w 317"/>
                <a:gd name="T95" fmla="*/ 2147483647 h 499"/>
                <a:gd name="T96" fmla="*/ 2147483647 w 317"/>
                <a:gd name="T97" fmla="*/ 2147483647 h 49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7"/>
                <a:gd name="T148" fmla="*/ 0 h 499"/>
                <a:gd name="T149" fmla="*/ 317 w 317"/>
                <a:gd name="T150" fmla="*/ 499 h 49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7" h="499">
                  <a:moveTo>
                    <a:pt x="48" y="427"/>
                  </a:moveTo>
                  <a:lnTo>
                    <a:pt x="41" y="406"/>
                  </a:lnTo>
                  <a:lnTo>
                    <a:pt x="33" y="379"/>
                  </a:lnTo>
                  <a:lnTo>
                    <a:pt x="31" y="375"/>
                  </a:lnTo>
                  <a:lnTo>
                    <a:pt x="16" y="326"/>
                  </a:lnTo>
                  <a:lnTo>
                    <a:pt x="0" y="280"/>
                  </a:lnTo>
                  <a:lnTo>
                    <a:pt x="0" y="275"/>
                  </a:lnTo>
                  <a:lnTo>
                    <a:pt x="2" y="265"/>
                  </a:lnTo>
                  <a:lnTo>
                    <a:pt x="16" y="272"/>
                  </a:lnTo>
                  <a:lnTo>
                    <a:pt x="16" y="268"/>
                  </a:lnTo>
                  <a:lnTo>
                    <a:pt x="18" y="251"/>
                  </a:lnTo>
                  <a:lnTo>
                    <a:pt x="29" y="251"/>
                  </a:lnTo>
                  <a:lnTo>
                    <a:pt x="22" y="229"/>
                  </a:lnTo>
                  <a:lnTo>
                    <a:pt x="26" y="222"/>
                  </a:lnTo>
                  <a:lnTo>
                    <a:pt x="36" y="210"/>
                  </a:lnTo>
                  <a:lnTo>
                    <a:pt x="41" y="187"/>
                  </a:lnTo>
                  <a:lnTo>
                    <a:pt x="34" y="182"/>
                  </a:lnTo>
                  <a:lnTo>
                    <a:pt x="34" y="168"/>
                  </a:lnTo>
                  <a:lnTo>
                    <a:pt x="31" y="155"/>
                  </a:lnTo>
                  <a:lnTo>
                    <a:pt x="40" y="133"/>
                  </a:lnTo>
                  <a:lnTo>
                    <a:pt x="38" y="116"/>
                  </a:lnTo>
                  <a:lnTo>
                    <a:pt x="36" y="104"/>
                  </a:lnTo>
                  <a:lnTo>
                    <a:pt x="69" y="9"/>
                  </a:lnTo>
                  <a:lnTo>
                    <a:pt x="85" y="23"/>
                  </a:lnTo>
                  <a:lnTo>
                    <a:pt x="92" y="27"/>
                  </a:lnTo>
                  <a:lnTo>
                    <a:pt x="119" y="18"/>
                  </a:lnTo>
                  <a:lnTo>
                    <a:pt x="134" y="1"/>
                  </a:lnTo>
                  <a:lnTo>
                    <a:pt x="141" y="0"/>
                  </a:lnTo>
                  <a:lnTo>
                    <a:pt x="167" y="9"/>
                  </a:lnTo>
                  <a:lnTo>
                    <a:pt x="174" y="16"/>
                  </a:lnTo>
                  <a:lnTo>
                    <a:pt x="181" y="18"/>
                  </a:lnTo>
                  <a:lnTo>
                    <a:pt x="225" y="161"/>
                  </a:lnTo>
                  <a:lnTo>
                    <a:pt x="250" y="165"/>
                  </a:lnTo>
                  <a:lnTo>
                    <a:pt x="253" y="161"/>
                  </a:lnTo>
                  <a:lnTo>
                    <a:pt x="264" y="198"/>
                  </a:lnTo>
                  <a:lnTo>
                    <a:pt x="277" y="208"/>
                  </a:lnTo>
                  <a:lnTo>
                    <a:pt x="279" y="207"/>
                  </a:lnTo>
                  <a:lnTo>
                    <a:pt x="279" y="201"/>
                  </a:lnTo>
                  <a:lnTo>
                    <a:pt x="293" y="204"/>
                  </a:lnTo>
                  <a:lnTo>
                    <a:pt x="309" y="221"/>
                  </a:lnTo>
                  <a:lnTo>
                    <a:pt x="316" y="232"/>
                  </a:lnTo>
                  <a:lnTo>
                    <a:pt x="302" y="258"/>
                  </a:lnTo>
                  <a:lnTo>
                    <a:pt x="299" y="258"/>
                  </a:lnTo>
                  <a:lnTo>
                    <a:pt x="300" y="261"/>
                  </a:lnTo>
                  <a:lnTo>
                    <a:pt x="296" y="260"/>
                  </a:lnTo>
                  <a:lnTo>
                    <a:pt x="291" y="261"/>
                  </a:lnTo>
                  <a:lnTo>
                    <a:pt x="292" y="264"/>
                  </a:lnTo>
                  <a:lnTo>
                    <a:pt x="284" y="271"/>
                  </a:lnTo>
                  <a:lnTo>
                    <a:pt x="285" y="278"/>
                  </a:lnTo>
                  <a:lnTo>
                    <a:pt x="279" y="286"/>
                  </a:lnTo>
                  <a:lnTo>
                    <a:pt x="278" y="280"/>
                  </a:lnTo>
                  <a:lnTo>
                    <a:pt x="263" y="285"/>
                  </a:lnTo>
                  <a:lnTo>
                    <a:pt x="261" y="294"/>
                  </a:lnTo>
                  <a:lnTo>
                    <a:pt x="256" y="297"/>
                  </a:lnTo>
                  <a:lnTo>
                    <a:pt x="252" y="300"/>
                  </a:lnTo>
                  <a:lnTo>
                    <a:pt x="252" y="307"/>
                  </a:lnTo>
                  <a:lnTo>
                    <a:pt x="238" y="321"/>
                  </a:lnTo>
                  <a:lnTo>
                    <a:pt x="227" y="322"/>
                  </a:lnTo>
                  <a:lnTo>
                    <a:pt x="214" y="308"/>
                  </a:lnTo>
                  <a:lnTo>
                    <a:pt x="217" y="318"/>
                  </a:lnTo>
                  <a:lnTo>
                    <a:pt x="209" y="343"/>
                  </a:lnTo>
                  <a:lnTo>
                    <a:pt x="194" y="326"/>
                  </a:lnTo>
                  <a:lnTo>
                    <a:pt x="191" y="306"/>
                  </a:lnTo>
                  <a:lnTo>
                    <a:pt x="189" y="306"/>
                  </a:lnTo>
                  <a:lnTo>
                    <a:pt x="187" y="315"/>
                  </a:lnTo>
                  <a:lnTo>
                    <a:pt x="181" y="322"/>
                  </a:lnTo>
                  <a:lnTo>
                    <a:pt x="181" y="336"/>
                  </a:lnTo>
                  <a:lnTo>
                    <a:pt x="181" y="351"/>
                  </a:lnTo>
                  <a:lnTo>
                    <a:pt x="187" y="364"/>
                  </a:lnTo>
                  <a:lnTo>
                    <a:pt x="170" y="382"/>
                  </a:lnTo>
                  <a:lnTo>
                    <a:pt x="164" y="382"/>
                  </a:lnTo>
                  <a:lnTo>
                    <a:pt x="158" y="386"/>
                  </a:lnTo>
                  <a:lnTo>
                    <a:pt x="156" y="390"/>
                  </a:lnTo>
                  <a:lnTo>
                    <a:pt x="149" y="396"/>
                  </a:lnTo>
                  <a:lnTo>
                    <a:pt x="144" y="396"/>
                  </a:lnTo>
                  <a:lnTo>
                    <a:pt x="141" y="406"/>
                  </a:lnTo>
                  <a:lnTo>
                    <a:pt x="137" y="413"/>
                  </a:lnTo>
                  <a:lnTo>
                    <a:pt x="131" y="407"/>
                  </a:lnTo>
                  <a:lnTo>
                    <a:pt x="128" y="407"/>
                  </a:lnTo>
                  <a:lnTo>
                    <a:pt x="124" y="414"/>
                  </a:lnTo>
                  <a:lnTo>
                    <a:pt x="115" y="420"/>
                  </a:lnTo>
                  <a:lnTo>
                    <a:pt x="110" y="428"/>
                  </a:lnTo>
                  <a:lnTo>
                    <a:pt x="113" y="434"/>
                  </a:lnTo>
                  <a:lnTo>
                    <a:pt x="112" y="438"/>
                  </a:lnTo>
                  <a:lnTo>
                    <a:pt x="109" y="436"/>
                  </a:lnTo>
                  <a:lnTo>
                    <a:pt x="102" y="440"/>
                  </a:lnTo>
                  <a:lnTo>
                    <a:pt x="101" y="445"/>
                  </a:lnTo>
                  <a:lnTo>
                    <a:pt x="102" y="447"/>
                  </a:lnTo>
                  <a:lnTo>
                    <a:pt x="106" y="447"/>
                  </a:lnTo>
                  <a:lnTo>
                    <a:pt x="92" y="475"/>
                  </a:lnTo>
                  <a:lnTo>
                    <a:pt x="95" y="484"/>
                  </a:lnTo>
                  <a:lnTo>
                    <a:pt x="90" y="498"/>
                  </a:lnTo>
                  <a:lnTo>
                    <a:pt x="85" y="496"/>
                  </a:lnTo>
                  <a:lnTo>
                    <a:pt x="79" y="493"/>
                  </a:lnTo>
                  <a:lnTo>
                    <a:pt x="74" y="481"/>
                  </a:lnTo>
                  <a:lnTo>
                    <a:pt x="62" y="472"/>
                  </a:lnTo>
                  <a:lnTo>
                    <a:pt x="56" y="453"/>
                  </a:lnTo>
                  <a:lnTo>
                    <a:pt x="48" y="431"/>
                  </a:lnTo>
                  <a:lnTo>
                    <a:pt x="48" y="427"/>
                  </a:lnTo>
                </a:path>
              </a:pathLst>
            </a:custGeom>
            <a:solidFill>
              <a:srgbClr val="67BD62"/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" name="Freeform 215"/>
            <p:cNvSpPr>
              <a:spLocks/>
            </p:cNvSpPr>
            <p:nvPr/>
          </p:nvSpPr>
          <p:spPr bwMode="auto">
            <a:xfrm>
              <a:off x="7687665" y="1882600"/>
              <a:ext cx="223838" cy="439738"/>
            </a:xfrm>
            <a:custGeom>
              <a:avLst/>
              <a:gdLst>
                <a:gd name="T0" fmla="*/ 2147483647 w 142"/>
                <a:gd name="T1" fmla="*/ 2147483647 h 299"/>
                <a:gd name="T2" fmla="*/ 2147483647 w 142"/>
                <a:gd name="T3" fmla="*/ 2147483647 h 299"/>
                <a:gd name="T4" fmla="*/ 2147483647 w 142"/>
                <a:gd name="T5" fmla="*/ 2147483647 h 299"/>
                <a:gd name="T6" fmla="*/ 2147483647 w 142"/>
                <a:gd name="T7" fmla="*/ 2147483647 h 299"/>
                <a:gd name="T8" fmla="*/ 2147483647 w 142"/>
                <a:gd name="T9" fmla="*/ 2147483647 h 299"/>
                <a:gd name="T10" fmla="*/ 2147483647 w 142"/>
                <a:gd name="T11" fmla="*/ 2147483647 h 299"/>
                <a:gd name="T12" fmla="*/ 2147483647 w 142"/>
                <a:gd name="T13" fmla="*/ 2147483647 h 299"/>
                <a:gd name="T14" fmla="*/ 2147483647 w 142"/>
                <a:gd name="T15" fmla="*/ 2147483647 h 299"/>
                <a:gd name="T16" fmla="*/ 2147483647 w 142"/>
                <a:gd name="T17" fmla="*/ 2147483647 h 299"/>
                <a:gd name="T18" fmla="*/ 2147483647 w 142"/>
                <a:gd name="T19" fmla="*/ 2147483647 h 299"/>
                <a:gd name="T20" fmla="*/ 2147483647 w 142"/>
                <a:gd name="T21" fmla="*/ 2147483647 h 299"/>
                <a:gd name="T22" fmla="*/ 2147483647 w 142"/>
                <a:gd name="T23" fmla="*/ 2147483647 h 299"/>
                <a:gd name="T24" fmla="*/ 2147483647 w 142"/>
                <a:gd name="T25" fmla="*/ 2147483647 h 299"/>
                <a:gd name="T26" fmla="*/ 2147483647 w 142"/>
                <a:gd name="T27" fmla="*/ 2147483647 h 299"/>
                <a:gd name="T28" fmla="*/ 2147483647 w 142"/>
                <a:gd name="T29" fmla="*/ 2147483647 h 299"/>
                <a:gd name="T30" fmla="*/ 2147483647 w 142"/>
                <a:gd name="T31" fmla="*/ 2147483647 h 299"/>
                <a:gd name="T32" fmla="*/ 2147483647 w 142"/>
                <a:gd name="T33" fmla="*/ 2147483647 h 299"/>
                <a:gd name="T34" fmla="*/ 2147483647 w 142"/>
                <a:gd name="T35" fmla="*/ 2147483647 h 299"/>
                <a:gd name="T36" fmla="*/ 2147483647 w 142"/>
                <a:gd name="T37" fmla="*/ 2147483647 h 299"/>
                <a:gd name="T38" fmla="*/ 2147483647 w 142"/>
                <a:gd name="T39" fmla="*/ 2147483647 h 299"/>
                <a:gd name="T40" fmla="*/ 2147483647 w 142"/>
                <a:gd name="T41" fmla="*/ 0 h 299"/>
                <a:gd name="T42" fmla="*/ 2147483647 w 142"/>
                <a:gd name="T43" fmla="*/ 2147483647 h 299"/>
                <a:gd name="T44" fmla="*/ 2147483647 w 142"/>
                <a:gd name="T45" fmla="*/ 2147483647 h 299"/>
                <a:gd name="T46" fmla="*/ 2147483647 w 142"/>
                <a:gd name="T47" fmla="*/ 2147483647 h 299"/>
                <a:gd name="T48" fmla="*/ 2147483647 w 142"/>
                <a:gd name="T49" fmla="*/ 2147483647 h 299"/>
                <a:gd name="T50" fmla="*/ 2147483647 w 142"/>
                <a:gd name="T51" fmla="*/ 2147483647 h 299"/>
                <a:gd name="T52" fmla="*/ 2147483647 w 142"/>
                <a:gd name="T53" fmla="*/ 2147483647 h 299"/>
                <a:gd name="T54" fmla="*/ 2147483647 w 142"/>
                <a:gd name="T55" fmla="*/ 2147483647 h 299"/>
                <a:gd name="T56" fmla="*/ 2147483647 w 142"/>
                <a:gd name="T57" fmla="*/ 2147483647 h 299"/>
                <a:gd name="T58" fmla="*/ 2147483647 w 142"/>
                <a:gd name="T59" fmla="*/ 2147483647 h 299"/>
                <a:gd name="T60" fmla="*/ 2147483647 w 142"/>
                <a:gd name="T61" fmla="*/ 2147483647 h 299"/>
                <a:gd name="T62" fmla="*/ 2147483647 w 142"/>
                <a:gd name="T63" fmla="*/ 2147483647 h 299"/>
                <a:gd name="T64" fmla="*/ 2147483647 w 142"/>
                <a:gd name="T65" fmla="*/ 2147483647 h 299"/>
                <a:gd name="T66" fmla="*/ 2147483647 w 142"/>
                <a:gd name="T67" fmla="*/ 2147483647 h 299"/>
                <a:gd name="T68" fmla="*/ 2147483647 w 142"/>
                <a:gd name="T69" fmla="*/ 2147483647 h 299"/>
                <a:gd name="T70" fmla="*/ 2147483647 w 142"/>
                <a:gd name="T71" fmla="*/ 2147483647 h 299"/>
                <a:gd name="T72" fmla="*/ 2147483647 w 142"/>
                <a:gd name="T73" fmla="*/ 2147483647 h 299"/>
                <a:gd name="T74" fmla="*/ 2147483647 w 142"/>
                <a:gd name="T75" fmla="*/ 2147483647 h 299"/>
                <a:gd name="T76" fmla="*/ 2147483647 w 142"/>
                <a:gd name="T77" fmla="*/ 2147483647 h 299"/>
                <a:gd name="T78" fmla="*/ 2147483647 w 142"/>
                <a:gd name="T79" fmla="*/ 2147483647 h 299"/>
                <a:gd name="T80" fmla="*/ 2147483647 w 142"/>
                <a:gd name="T81" fmla="*/ 2147483647 h 299"/>
                <a:gd name="T82" fmla="*/ 2147483647 w 142"/>
                <a:gd name="T83" fmla="*/ 2147483647 h 299"/>
                <a:gd name="T84" fmla="*/ 2147483647 w 142"/>
                <a:gd name="T85" fmla="*/ 2147483647 h 299"/>
                <a:gd name="T86" fmla="*/ 2147483647 w 142"/>
                <a:gd name="T87" fmla="*/ 2147483647 h 299"/>
                <a:gd name="T88" fmla="*/ 2147483647 w 142"/>
                <a:gd name="T89" fmla="*/ 2147483647 h 299"/>
                <a:gd name="T90" fmla="*/ 2147483647 w 142"/>
                <a:gd name="T91" fmla="*/ 2147483647 h 299"/>
                <a:gd name="T92" fmla="*/ 2147483647 w 142"/>
                <a:gd name="T93" fmla="*/ 2147483647 h 299"/>
                <a:gd name="T94" fmla="*/ 2147483647 w 142"/>
                <a:gd name="T95" fmla="*/ 2147483647 h 299"/>
                <a:gd name="T96" fmla="*/ 2147483647 w 142"/>
                <a:gd name="T97" fmla="*/ 2147483647 h 299"/>
                <a:gd name="T98" fmla="*/ 2147483647 w 142"/>
                <a:gd name="T99" fmla="*/ 2147483647 h 299"/>
                <a:gd name="T100" fmla="*/ 2147483647 w 142"/>
                <a:gd name="T101" fmla="*/ 2147483647 h 299"/>
                <a:gd name="T102" fmla="*/ 2147483647 w 142"/>
                <a:gd name="T103" fmla="*/ 2147483647 h 299"/>
                <a:gd name="T104" fmla="*/ 2147483647 w 142"/>
                <a:gd name="T105" fmla="*/ 2147483647 h 299"/>
                <a:gd name="T106" fmla="*/ 2147483647 w 142"/>
                <a:gd name="T107" fmla="*/ 2147483647 h 299"/>
                <a:gd name="T108" fmla="*/ 2147483647 w 142"/>
                <a:gd name="T109" fmla="*/ 2147483647 h 299"/>
                <a:gd name="T110" fmla="*/ 2147483647 w 142"/>
                <a:gd name="T111" fmla="*/ 2147483647 h 299"/>
                <a:gd name="T112" fmla="*/ 2147483647 w 142"/>
                <a:gd name="T113" fmla="*/ 2147483647 h 299"/>
                <a:gd name="T114" fmla="*/ 0 w 142"/>
                <a:gd name="T115" fmla="*/ 2147483647 h 299"/>
                <a:gd name="T116" fmla="*/ 2147483647 w 142"/>
                <a:gd name="T117" fmla="*/ 2147483647 h 29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2"/>
                <a:gd name="T178" fmla="*/ 0 h 299"/>
                <a:gd name="T179" fmla="*/ 142 w 142"/>
                <a:gd name="T180" fmla="*/ 299 h 29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2" h="299">
                  <a:moveTo>
                    <a:pt x="2" y="203"/>
                  </a:moveTo>
                  <a:lnTo>
                    <a:pt x="1" y="200"/>
                  </a:lnTo>
                  <a:lnTo>
                    <a:pt x="4" y="186"/>
                  </a:lnTo>
                  <a:lnTo>
                    <a:pt x="8" y="182"/>
                  </a:lnTo>
                  <a:lnTo>
                    <a:pt x="8" y="157"/>
                  </a:lnTo>
                  <a:lnTo>
                    <a:pt x="11" y="142"/>
                  </a:lnTo>
                  <a:lnTo>
                    <a:pt x="8" y="139"/>
                  </a:lnTo>
                  <a:lnTo>
                    <a:pt x="5" y="129"/>
                  </a:lnTo>
                  <a:lnTo>
                    <a:pt x="8" y="119"/>
                  </a:lnTo>
                  <a:lnTo>
                    <a:pt x="19" y="114"/>
                  </a:lnTo>
                  <a:lnTo>
                    <a:pt x="20" y="111"/>
                  </a:lnTo>
                  <a:lnTo>
                    <a:pt x="23" y="107"/>
                  </a:lnTo>
                  <a:lnTo>
                    <a:pt x="34" y="93"/>
                  </a:lnTo>
                  <a:lnTo>
                    <a:pt x="23" y="68"/>
                  </a:lnTo>
                  <a:lnTo>
                    <a:pt x="29" y="48"/>
                  </a:lnTo>
                  <a:lnTo>
                    <a:pt x="24" y="37"/>
                  </a:lnTo>
                  <a:lnTo>
                    <a:pt x="23" y="13"/>
                  </a:lnTo>
                  <a:lnTo>
                    <a:pt x="37" y="6"/>
                  </a:lnTo>
                  <a:lnTo>
                    <a:pt x="40" y="8"/>
                  </a:lnTo>
                  <a:lnTo>
                    <a:pt x="47" y="6"/>
                  </a:lnTo>
                  <a:lnTo>
                    <a:pt x="47" y="0"/>
                  </a:lnTo>
                  <a:lnTo>
                    <a:pt x="51" y="4"/>
                  </a:lnTo>
                  <a:lnTo>
                    <a:pt x="51" y="9"/>
                  </a:lnTo>
                  <a:lnTo>
                    <a:pt x="67" y="55"/>
                  </a:lnTo>
                  <a:lnTo>
                    <a:pt x="82" y="104"/>
                  </a:lnTo>
                  <a:lnTo>
                    <a:pt x="84" y="108"/>
                  </a:lnTo>
                  <a:lnTo>
                    <a:pt x="92" y="135"/>
                  </a:lnTo>
                  <a:lnTo>
                    <a:pt x="99" y="155"/>
                  </a:lnTo>
                  <a:lnTo>
                    <a:pt x="99" y="160"/>
                  </a:lnTo>
                  <a:lnTo>
                    <a:pt x="107" y="182"/>
                  </a:lnTo>
                  <a:lnTo>
                    <a:pt x="113" y="201"/>
                  </a:lnTo>
                  <a:lnTo>
                    <a:pt x="125" y="210"/>
                  </a:lnTo>
                  <a:lnTo>
                    <a:pt x="129" y="222"/>
                  </a:lnTo>
                  <a:lnTo>
                    <a:pt x="136" y="225"/>
                  </a:lnTo>
                  <a:lnTo>
                    <a:pt x="141" y="226"/>
                  </a:lnTo>
                  <a:lnTo>
                    <a:pt x="138" y="243"/>
                  </a:lnTo>
                  <a:lnTo>
                    <a:pt x="138" y="249"/>
                  </a:lnTo>
                  <a:lnTo>
                    <a:pt x="121" y="254"/>
                  </a:lnTo>
                  <a:lnTo>
                    <a:pt x="120" y="260"/>
                  </a:lnTo>
                  <a:lnTo>
                    <a:pt x="109" y="271"/>
                  </a:lnTo>
                  <a:lnTo>
                    <a:pt x="109" y="272"/>
                  </a:lnTo>
                  <a:lnTo>
                    <a:pt x="107" y="272"/>
                  </a:lnTo>
                  <a:lnTo>
                    <a:pt x="106" y="277"/>
                  </a:lnTo>
                  <a:lnTo>
                    <a:pt x="59" y="288"/>
                  </a:lnTo>
                  <a:lnTo>
                    <a:pt x="58" y="288"/>
                  </a:lnTo>
                  <a:lnTo>
                    <a:pt x="55" y="289"/>
                  </a:lnTo>
                  <a:lnTo>
                    <a:pt x="47" y="291"/>
                  </a:lnTo>
                  <a:lnTo>
                    <a:pt x="30" y="293"/>
                  </a:lnTo>
                  <a:lnTo>
                    <a:pt x="24" y="296"/>
                  </a:lnTo>
                  <a:lnTo>
                    <a:pt x="23" y="296"/>
                  </a:lnTo>
                  <a:lnTo>
                    <a:pt x="16" y="298"/>
                  </a:lnTo>
                  <a:lnTo>
                    <a:pt x="5" y="275"/>
                  </a:lnTo>
                  <a:lnTo>
                    <a:pt x="8" y="268"/>
                  </a:lnTo>
                  <a:lnTo>
                    <a:pt x="5" y="250"/>
                  </a:lnTo>
                  <a:lnTo>
                    <a:pt x="5" y="243"/>
                  </a:lnTo>
                  <a:lnTo>
                    <a:pt x="1" y="215"/>
                  </a:lnTo>
                  <a:lnTo>
                    <a:pt x="0" y="206"/>
                  </a:lnTo>
                  <a:lnTo>
                    <a:pt x="2" y="203"/>
                  </a:lnTo>
                </a:path>
              </a:pathLst>
            </a:custGeom>
            <a:solidFill>
              <a:srgbClr val="67BD62"/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" name="Freeform 216"/>
            <p:cNvSpPr>
              <a:spLocks/>
            </p:cNvSpPr>
            <p:nvPr/>
          </p:nvSpPr>
          <p:spPr bwMode="auto">
            <a:xfrm>
              <a:off x="7454303" y="2598563"/>
              <a:ext cx="182562" cy="388937"/>
            </a:xfrm>
            <a:custGeom>
              <a:avLst/>
              <a:gdLst>
                <a:gd name="T0" fmla="*/ 2147483647 w 115"/>
                <a:gd name="T1" fmla="*/ 2147483647 h 265"/>
                <a:gd name="T2" fmla="*/ 2147483647 w 115"/>
                <a:gd name="T3" fmla="*/ 2147483647 h 265"/>
                <a:gd name="T4" fmla="*/ 2147483647 w 115"/>
                <a:gd name="T5" fmla="*/ 2147483647 h 265"/>
                <a:gd name="T6" fmla="*/ 2147483647 w 115"/>
                <a:gd name="T7" fmla="*/ 2147483647 h 265"/>
                <a:gd name="T8" fmla="*/ 2147483647 w 115"/>
                <a:gd name="T9" fmla="*/ 2147483647 h 265"/>
                <a:gd name="T10" fmla="*/ 2147483647 w 115"/>
                <a:gd name="T11" fmla="*/ 2147483647 h 265"/>
                <a:gd name="T12" fmla="*/ 2147483647 w 115"/>
                <a:gd name="T13" fmla="*/ 2147483647 h 265"/>
                <a:gd name="T14" fmla="*/ 2147483647 w 115"/>
                <a:gd name="T15" fmla="*/ 2147483647 h 265"/>
                <a:gd name="T16" fmla="*/ 2147483647 w 115"/>
                <a:gd name="T17" fmla="*/ 2147483647 h 265"/>
                <a:gd name="T18" fmla="*/ 2147483647 w 115"/>
                <a:gd name="T19" fmla="*/ 2147483647 h 265"/>
                <a:gd name="T20" fmla="*/ 2147483647 w 115"/>
                <a:gd name="T21" fmla="*/ 2147483647 h 265"/>
                <a:gd name="T22" fmla="*/ 2147483647 w 115"/>
                <a:gd name="T23" fmla="*/ 2147483647 h 265"/>
                <a:gd name="T24" fmla="*/ 2147483647 w 115"/>
                <a:gd name="T25" fmla="*/ 2147483647 h 265"/>
                <a:gd name="T26" fmla="*/ 2147483647 w 115"/>
                <a:gd name="T27" fmla="*/ 2147483647 h 265"/>
                <a:gd name="T28" fmla="*/ 2147483647 w 115"/>
                <a:gd name="T29" fmla="*/ 2147483647 h 265"/>
                <a:gd name="T30" fmla="*/ 2147483647 w 115"/>
                <a:gd name="T31" fmla="*/ 2147483647 h 265"/>
                <a:gd name="T32" fmla="*/ 2147483647 w 115"/>
                <a:gd name="T33" fmla="*/ 2147483647 h 265"/>
                <a:gd name="T34" fmla="*/ 2147483647 w 115"/>
                <a:gd name="T35" fmla="*/ 2147483647 h 265"/>
                <a:gd name="T36" fmla="*/ 2147483647 w 115"/>
                <a:gd name="T37" fmla="*/ 2147483647 h 265"/>
                <a:gd name="T38" fmla="*/ 2147483647 w 115"/>
                <a:gd name="T39" fmla="*/ 2147483647 h 265"/>
                <a:gd name="T40" fmla="*/ 2147483647 w 115"/>
                <a:gd name="T41" fmla="*/ 0 h 265"/>
                <a:gd name="T42" fmla="*/ 2147483647 w 115"/>
                <a:gd name="T43" fmla="*/ 2147483647 h 265"/>
                <a:gd name="T44" fmla="*/ 2147483647 w 115"/>
                <a:gd name="T45" fmla="*/ 2147483647 h 265"/>
                <a:gd name="T46" fmla="*/ 2147483647 w 115"/>
                <a:gd name="T47" fmla="*/ 2147483647 h 265"/>
                <a:gd name="T48" fmla="*/ 2147483647 w 115"/>
                <a:gd name="T49" fmla="*/ 2147483647 h 265"/>
                <a:gd name="T50" fmla="*/ 2147483647 w 115"/>
                <a:gd name="T51" fmla="*/ 2147483647 h 265"/>
                <a:gd name="T52" fmla="*/ 2147483647 w 115"/>
                <a:gd name="T53" fmla="*/ 2147483647 h 265"/>
                <a:gd name="T54" fmla="*/ 2147483647 w 115"/>
                <a:gd name="T55" fmla="*/ 2147483647 h 265"/>
                <a:gd name="T56" fmla="*/ 2147483647 w 115"/>
                <a:gd name="T57" fmla="*/ 2147483647 h 265"/>
                <a:gd name="T58" fmla="*/ 2147483647 w 115"/>
                <a:gd name="T59" fmla="*/ 2147483647 h 265"/>
                <a:gd name="T60" fmla="*/ 2147483647 w 115"/>
                <a:gd name="T61" fmla="*/ 2147483647 h 265"/>
                <a:gd name="T62" fmla="*/ 2147483647 w 115"/>
                <a:gd name="T63" fmla="*/ 2147483647 h 265"/>
                <a:gd name="T64" fmla="*/ 2147483647 w 115"/>
                <a:gd name="T65" fmla="*/ 2147483647 h 265"/>
                <a:gd name="T66" fmla="*/ 2147483647 w 115"/>
                <a:gd name="T67" fmla="*/ 2147483647 h 265"/>
                <a:gd name="T68" fmla="*/ 2147483647 w 115"/>
                <a:gd name="T69" fmla="*/ 2147483647 h 265"/>
                <a:gd name="T70" fmla="*/ 2147483647 w 115"/>
                <a:gd name="T71" fmla="*/ 2147483647 h 265"/>
                <a:gd name="T72" fmla="*/ 2147483647 w 115"/>
                <a:gd name="T73" fmla="*/ 2147483647 h 265"/>
                <a:gd name="T74" fmla="*/ 2147483647 w 115"/>
                <a:gd name="T75" fmla="*/ 2147483647 h 265"/>
                <a:gd name="T76" fmla="*/ 2147483647 w 115"/>
                <a:gd name="T77" fmla="*/ 2147483647 h 265"/>
                <a:gd name="T78" fmla="*/ 2147483647 w 115"/>
                <a:gd name="T79" fmla="*/ 2147483647 h 265"/>
                <a:gd name="T80" fmla="*/ 2147483647 w 115"/>
                <a:gd name="T81" fmla="*/ 2147483647 h 265"/>
                <a:gd name="T82" fmla="*/ 2147483647 w 115"/>
                <a:gd name="T83" fmla="*/ 2147483647 h 265"/>
                <a:gd name="T84" fmla="*/ 2147483647 w 115"/>
                <a:gd name="T85" fmla="*/ 2147483647 h 265"/>
                <a:gd name="T86" fmla="*/ 2147483647 w 115"/>
                <a:gd name="T87" fmla="*/ 2147483647 h 265"/>
                <a:gd name="T88" fmla="*/ 2147483647 w 115"/>
                <a:gd name="T89" fmla="*/ 2147483647 h 265"/>
                <a:gd name="T90" fmla="*/ 2147483647 w 115"/>
                <a:gd name="T91" fmla="*/ 2147483647 h 265"/>
                <a:gd name="T92" fmla="*/ 2147483647 w 115"/>
                <a:gd name="T93" fmla="*/ 2147483647 h 265"/>
                <a:gd name="T94" fmla="*/ 2147483647 w 115"/>
                <a:gd name="T95" fmla="*/ 2147483647 h 26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15"/>
                <a:gd name="T145" fmla="*/ 0 h 265"/>
                <a:gd name="T146" fmla="*/ 115 w 115"/>
                <a:gd name="T147" fmla="*/ 265 h 26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15" h="265">
                  <a:moveTo>
                    <a:pt x="101" y="191"/>
                  </a:moveTo>
                  <a:lnTo>
                    <a:pt x="104" y="189"/>
                  </a:lnTo>
                  <a:lnTo>
                    <a:pt x="114" y="157"/>
                  </a:lnTo>
                  <a:lnTo>
                    <a:pt x="111" y="121"/>
                  </a:lnTo>
                  <a:lnTo>
                    <a:pt x="108" y="90"/>
                  </a:lnTo>
                  <a:lnTo>
                    <a:pt x="104" y="81"/>
                  </a:lnTo>
                  <a:lnTo>
                    <a:pt x="104" y="85"/>
                  </a:lnTo>
                  <a:lnTo>
                    <a:pt x="88" y="86"/>
                  </a:lnTo>
                  <a:lnTo>
                    <a:pt x="87" y="88"/>
                  </a:lnTo>
                  <a:lnTo>
                    <a:pt x="83" y="86"/>
                  </a:lnTo>
                  <a:lnTo>
                    <a:pt x="82" y="83"/>
                  </a:lnTo>
                  <a:lnTo>
                    <a:pt x="82" y="81"/>
                  </a:lnTo>
                  <a:lnTo>
                    <a:pt x="82" y="78"/>
                  </a:lnTo>
                  <a:lnTo>
                    <a:pt x="84" y="72"/>
                  </a:lnTo>
                  <a:lnTo>
                    <a:pt x="83" y="69"/>
                  </a:lnTo>
                  <a:lnTo>
                    <a:pt x="83" y="67"/>
                  </a:lnTo>
                  <a:lnTo>
                    <a:pt x="86" y="65"/>
                  </a:lnTo>
                  <a:lnTo>
                    <a:pt x="87" y="65"/>
                  </a:lnTo>
                  <a:lnTo>
                    <a:pt x="91" y="62"/>
                  </a:lnTo>
                  <a:lnTo>
                    <a:pt x="94" y="62"/>
                  </a:lnTo>
                  <a:lnTo>
                    <a:pt x="94" y="58"/>
                  </a:lnTo>
                  <a:lnTo>
                    <a:pt x="94" y="55"/>
                  </a:lnTo>
                  <a:lnTo>
                    <a:pt x="94" y="50"/>
                  </a:lnTo>
                  <a:lnTo>
                    <a:pt x="95" y="46"/>
                  </a:lnTo>
                  <a:lnTo>
                    <a:pt x="97" y="36"/>
                  </a:lnTo>
                  <a:lnTo>
                    <a:pt x="98" y="36"/>
                  </a:lnTo>
                  <a:lnTo>
                    <a:pt x="98" y="34"/>
                  </a:lnTo>
                  <a:lnTo>
                    <a:pt x="98" y="32"/>
                  </a:lnTo>
                  <a:lnTo>
                    <a:pt x="98" y="25"/>
                  </a:lnTo>
                  <a:lnTo>
                    <a:pt x="98" y="23"/>
                  </a:lnTo>
                  <a:lnTo>
                    <a:pt x="98" y="22"/>
                  </a:lnTo>
                  <a:lnTo>
                    <a:pt x="97" y="22"/>
                  </a:lnTo>
                  <a:lnTo>
                    <a:pt x="76" y="16"/>
                  </a:lnTo>
                  <a:lnTo>
                    <a:pt x="69" y="15"/>
                  </a:lnTo>
                  <a:lnTo>
                    <a:pt x="68" y="13"/>
                  </a:lnTo>
                  <a:lnTo>
                    <a:pt x="65" y="12"/>
                  </a:lnTo>
                  <a:lnTo>
                    <a:pt x="58" y="11"/>
                  </a:lnTo>
                  <a:lnTo>
                    <a:pt x="55" y="9"/>
                  </a:lnTo>
                  <a:lnTo>
                    <a:pt x="47" y="6"/>
                  </a:lnTo>
                  <a:lnTo>
                    <a:pt x="38" y="4"/>
                  </a:lnTo>
                  <a:lnTo>
                    <a:pt x="26" y="0"/>
                  </a:lnTo>
                  <a:lnTo>
                    <a:pt x="22" y="1"/>
                  </a:lnTo>
                  <a:lnTo>
                    <a:pt x="15" y="13"/>
                  </a:lnTo>
                  <a:lnTo>
                    <a:pt x="15" y="22"/>
                  </a:lnTo>
                  <a:lnTo>
                    <a:pt x="8" y="33"/>
                  </a:lnTo>
                  <a:lnTo>
                    <a:pt x="11" y="32"/>
                  </a:lnTo>
                  <a:lnTo>
                    <a:pt x="8" y="36"/>
                  </a:lnTo>
                  <a:lnTo>
                    <a:pt x="1" y="47"/>
                  </a:lnTo>
                  <a:lnTo>
                    <a:pt x="1" y="48"/>
                  </a:lnTo>
                  <a:lnTo>
                    <a:pt x="9" y="57"/>
                  </a:lnTo>
                  <a:lnTo>
                    <a:pt x="1" y="74"/>
                  </a:lnTo>
                  <a:lnTo>
                    <a:pt x="4" y="89"/>
                  </a:lnTo>
                  <a:lnTo>
                    <a:pt x="5" y="89"/>
                  </a:lnTo>
                  <a:lnTo>
                    <a:pt x="5" y="90"/>
                  </a:lnTo>
                  <a:lnTo>
                    <a:pt x="11" y="90"/>
                  </a:lnTo>
                  <a:lnTo>
                    <a:pt x="29" y="108"/>
                  </a:lnTo>
                  <a:lnTo>
                    <a:pt x="31" y="113"/>
                  </a:lnTo>
                  <a:lnTo>
                    <a:pt x="37" y="115"/>
                  </a:lnTo>
                  <a:lnTo>
                    <a:pt x="41" y="120"/>
                  </a:lnTo>
                  <a:lnTo>
                    <a:pt x="52" y="129"/>
                  </a:lnTo>
                  <a:lnTo>
                    <a:pt x="47" y="134"/>
                  </a:lnTo>
                  <a:lnTo>
                    <a:pt x="44" y="139"/>
                  </a:lnTo>
                  <a:lnTo>
                    <a:pt x="36" y="145"/>
                  </a:lnTo>
                  <a:lnTo>
                    <a:pt x="34" y="146"/>
                  </a:lnTo>
                  <a:lnTo>
                    <a:pt x="30" y="150"/>
                  </a:lnTo>
                  <a:lnTo>
                    <a:pt x="30" y="152"/>
                  </a:lnTo>
                  <a:lnTo>
                    <a:pt x="26" y="156"/>
                  </a:lnTo>
                  <a:lnTo>
                    <a:pt x="27" y="163"/>
                  </a:lnTo>
                  <a:lnTo>
                    <a:pt x="27" y="164"/>
                  </a:lnTo>
                  <a:lnTo>
                    <a:pt x="22" y="167"/>
                  </a:lnTo>
                  <a:lnTo>
                    <a:pt x="22" y="169"/>
                  </a:lnTo>
                  <a:lnTo>
                    <a:pt x="19" y="170"/>
                  </a:lnTo>
                  <a:lnTo>
                    <a:pt x="9" y="176"/>
                  </a:lnTo>
                  <a:lnTo>
                    <a:pt x="6" y="178"/>
                  </a:lnTo>
                  <a:lnTo>
                    <a:pt x="5" y="181"/>
                  </a:lnTo>
                  <a:lnTo>
                    <a:pt x="2" y="191"/>
                  </a:lnTo>
                  <a:lnTo>
                    <a:pt x="0" y="201"/>
                  </a:lnTo>
                  <a:lnTo>
                    <a:pt x="1" y="203"/>
                  </a:lnTo>
                  <a:lnTo>
                    <a:pt x="4" y="215"/>
                  </a:lnTo>
                  <a:lnTo>
                    <a:pt x="18" y="224"/>
                  </a:lnTo>
                  <a:lnTo>
                    <a:pt x="29" y="231"/>
                  </a:lnTo>
                  <a:lnTo>
                    <a:pt x="31" y="230"/>
                  </a:lnTo>
                  <a:lnTo>
                    <a:pt x="45" y="238"/>
                  </a:lnTo>
                  <a:lnTo>
                    <a:pt x="45" y="237"/>
                  </a:lnTo>
                  <a:lnTo>
                    <a:pt x="62" y="236"/>
                  </a:lnTo>
                  <a:lnTo>
                    <a:pt x="65" y="264"/>
                  </a:lnTo>
                  <a:lnTo>
                    <a:pt x="72" y="261"/>
                  </a:lnTo>
                  <a:lnTo>
                    <a:pt x="77" y="252"/>
                  </a:lnTo>
                  <a:lnTo>
                    <a:pt x="88" y="216"/>
                  </a:lnTo>
                  <a:lnTo>
                    <a:pt x="90" y="216"/>
                  </a:lnTo>
                  <a:lnTo>
                    <a:pt x="104" y="192"/>
                  </a:lnTo>
                  <a:lnTo>
                    <a:pt x="101" y="191"/>
                  </a:lnTo>
                </a:path>
              </a:pathLst>
            </a:custGeom>
            <a:solidFill>
              <a:srgbClr val="67BD62"/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" name="Freeform 217"/>
            <p:cNvSpPr>
              <a:spLocks/>
            </p:cNvSpPr>
            <p:nvPr/>
          </p:nvSpPr>
          <p:spPr bwMode="auto">
            <a:xfrm>
              <a:off x="6838353" y="1992138"/>
              <a:ext cx="1014412" cy="727075"/>
            </a:xfrm>
            <a:custGeom>
              <a:avLst/>
              <a:gdLst>
                <a:gd name="T0" fmla="*/ 2147483647 w 643"/>
                <a:gd name="T1" fmla="*/ 2147483647 h 494"/>
                <a:gd name="T2" fmla="*/ 2147483647 w 643"/>
                <a:gd name="T3" fmla="*/ 2147483647 h 494"/>
                <a:gd name="T4" fmla="*/ 2147483647 w 643"/>
                <a:gd name="T5" fmla="*/ 2147483647 h 494"/>
                <a:gd name="T6" fmla="*/ 2147483647 w 643"/>
                <a:gd name="T7" fmla="*/ 2147483647 h 494"/>
                <a:gd name="T8" fmla="*/ 2147483647 w 643"/>
                <a:gd name="T9" fmla="*/ 2147483647 h 494"/>
                <a:gd name="T10" fmla="*/ 2147483647 w 643"/>
                <a:gd name="T11" fmla="*/ 2147483647 h 494"/>
                <a:gd name="T12" fmla="*/ 2147483647 w 643"/>
                <a:gd name="T13" fmla="*/ 2147483647 h 494"/>
                <a:gd name="T14" fmla="*/ 2147483647 w 643"/>
                <a:gd name="T15" fmla="*/ 2147483647 h 494"/>
                <a:gd name="T16" fmla="*/ 2147483647 w 643"/>
                <a:gd name="T17" fmla="*/ 2147483647 h 494"/>
                <a:gd name="T18" fmla="*/ 2147483647 w 643"/>
                <a:gd name="T19" fmla="*/ 2147483647 h 494"/>
                <a:gd name="T20" fmla="*/ 2147483647 w 643"/>
                <a:gd name="T21" fmla="*/ 2147483647 h 494"/>
                <a:gd name="T22" fmla="*/ 2147483647 w 643"/>
                <a:gd name="T23" fmla="*/ 2147483647 h 494"/>
                <a:gd name="T24" fmla="*/ 2147483647 w 643"/>
                <a:gd name="T25" fmla="*/ 2147483647 h 494"/>
                <a:gd name="T26" fmla="*/ 2147483647 w 643"/>
                <a:gd name="T27" fmla="*/ 2147483647 h 494"/>
                <a:gd name="T28" fmla="*/ 2147483647 w 643"/>
                <a:gd name="T29" fmla="*/ 2147483647 h 494"/>
                <a:gd name="T30" fmla="*/ 2147483647 w 643"/>
                <a:gd name="T31" fmla="*/ 2147483647 h 494"/>
                <a:gd name="T32" fmla="*/ 2147483647 w 643"/>
                <a:gd name="T33" fmla="*/ 2147483647 h 494"/>
                <a:gd name="T34" fmla="*/ 2147483647 w 643"/>
                <a:gd name="T35" fmla="*/ 2147483647 h 494"/>
                <a:gd name="T36" fmla="*/ 2147483647 w 643"/>
                <a:gd name="T37" fmla="*/ 2147483647 h 494"/>
                <a:gd name="T38" fmla="*/ 2147483647 w 643"/>
                <a:gd name="T39" fmla="*/ 2147483647 h 494"/>
                <a:gd name="T40" fmla="*/ 2147483647 w 643"/>
                <a:gd name="T41" fmla="*/ 2147483647 h 494"/>
                <a:gd name="T42" fmla="*/ 2147483647 w 643"/>
                <a:gd name="T43" fmla="*/ 2147483647 h 494"/>
                <a:gd name="T44" fmla="*/ 2147483647 w 643"/>
                <a:gd name="T45" fmla="*/ 2147483647 h 494"/>
                <a:gd name="T46" fmla="*/ 2147483647 w 643"/>
                <a:gd name="T47" fmla="*/ 2147483647 h 494"/>
                <a:gd name="T48" fmla="*/ 2147483647 w 643"/>
                <a:gd name="T49" fmla="*/ 2147483647 h 494"/>
                <a:gd name="T50" fmla="*/ 2147483647 w 643"/>
                <a:gd name="T51" fmla="*/ 2147483647 h 494"/>
                <a:gd name="T52" fmla="*/ 2147483647 w 643"/>
                <a:gd name="T53" fmla="*/ 2147483647 h 494"/>
                <a:gd name="T54" fmla="*/ 2147483647 w 643"/>
                <a:gd name="T55" fmla="*/ 2147483647 h 494"/>
                <a:gd name="T56" fmla="*/ 2147483647 w 643"/>
                <a:gd name="T57" fmla="*/ 2147483647 h 494"/>
                <a:gd name="T58" fmla="*/ 2147483647 w 643"/>
                <a:gd name="T59" fmla="*/ 2147483647 h 494"/>
                <a:gd name="T60" fmla="*/ 2147483647 w 643"/>
                <a:gd name="T61" fmla="*/ 2147483647 h 494"/>
                <a:gd name="T62" fmla="*/ 2147483647 w 643"/>
                <a:gd name="T63" fmla="*/ 2147483647 h 494"/>
                <a:gd name="T64" fmla="*/ 2147483647 w 643"/>
                <a:gd name="T65" fmla="*/ 2147483647 h 494"/>
                <a:gd name="T66" fmla="*/ 2147483647 w 643"/>
                <a:gd name="T67" fmla="*/ 2147483647 h 494"/>
                <a:gd name="T68" fmla="*/ 2147483647 w 643"/>
                <a:gd name="T69" fmla="*/ 2147483647 h 494"/>
                <a:gd name="T70" fmla="*/ 2147483647 w 643"/>
                <a:gd name="T71" fmla="*/ 2147483647 h 494"/>
                <a:gd name="T72" fmla="*/ 2147483647 w 643"/>
                <a:gd name="T73" fmla="*/ 2147483647 h 494"/>
                <a:gd name="T74" fmla="*/ 2147483647 w 643"/>
                <a:gd name="T75" fmla="*/ 2147483647 h 494"/>
                <a:gd name="T76" fmla="*/ 2147483647 w 643"/>
                <a:gd name="T77" fmla="*/ 2147483647 h 494"/>
                <a:gd name="T78" fmla="*/ 2147483647 w 643"/>
                <a:gd name="T79" fmla="*/ 2147483647 h 494"/>
                <a:gd name="T80" fmla="*/ 2147483647 w 643"/>
                <a:gd name="T81" fmla="*/ 2147483647 h 494"/>
                <a:gd name="T82" fmla="*/ 2147483647 w 643"/>
                <a:gd name="T83" fmla="*/ 2147483647 h 494"/>
                <a:gd name="T84" fmla="*/ 2147483647 w 643"/>
                <a:gd name="T85" fmla="*/ 2147483647 h 494"/>
                <a:gd name="T86" fmla="*/ 2147483647 w 643"/>
                <a:gd name="T87" fmla="*/ 2147483647 h 494"/>
                <a:gd name="T88" fmla="*/ 2147483647 w 643"/>
                <a:gd name="T89" fmla="*/ 2147483647 h 494"/>
                <a:gd name="T90" fmla="*/ 2147483647 w 643"/>
                <a:gd name="T91" fmla="*/ 2147483647 h 494"/>
                <a:gd name="T92" fmla="*/ 2147483647 w 643"/>
                <a:gd name="T93" fmla="*/ 2147483647 h 494"/>
                <a:gd name="T94" fmla="*/ 2147483647 w 643"/>
                <a:gd name="T95" fmla="*/ 2147483647 h 494"/>
                <a:gd name="T96" fmla="*/ 2147483647 w 643"/>
                <a:gd name="T97" fmla="*/ 2147483647 h 494"/>
                <a:gd name="T98" fmla="*/ 2147483647 w 643"/>
                <a:gd name="T99" fmla="*/ 2147483647 h 49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43"/>
                <a:gd name="T151" fmla="*/ 0 h 494"/>
                <a:gd name="T152" fmla="*/ 643 w 643"/>
                <a:gd name="T153" fmla="*/ 494 h 49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43" h="494">
                  <a:moveTo>
                    <a:pt x="490" y="432"/>
                  </a:moveTo>
                  <a:lnTo>
                    <a:pt x="489" y="432"/>
                  </a:lnTo>
                  <a:lnTo>
                    <a:pt x="468" y="426"/>
                  </a:lnTo>
                  <a:lnTo>
                    <a:pt x="461" y="425"/>
                  </a:lnTo>
                  <a:lnTo>
                    <a:pt x="460" y="423"/>
                  </a:lnTo>
                  <a:lnTo>
                    <a:pt x="457" y="422"/>
                  </a:lnTo>
                  <a:lnTo>
                    <a:pt x="450" y="420"/>
                  </a:lnTo>
                  <a:lnTo>
                    <a:pt x="447" y="419"/>
                  </a:lnTo>
                  <a:lnTo>
                    <a:pt x="439" y="416"/>
                  </a:lnTo>
                  <a:lnTo>
                    <a:pt x="431" y="414"/>
                  </a:lnTo>
                  <a:lnTo>
                    <a:pt x="418" y="409"/>
                  </a:lnTo>
                  <a:lnTo>
                    <a:pt x="417" y="408"/>
                  </a:lnTo>
                  <a:lnTo>
                    <a:pt x="411" y="402"/>
                  </a:lnTo>
                  <a:lnTo>
                    <a:pt x="402" y="402"/>
                  </a:lnTo>
                  <a:lnTo>
                    <a:pt x="391" y="398"/>
                  </a:lnTo>
                  <a:lnTo>
                    <a:pt x="382" y="390"/>
                  </a:lnTo>
                  <a:lnTo>
                    <a:pt x="384" y="387"/>
                  </a:lnTo>
                  <a:lnTo>
                    <a:pt x="381" y="375"/>
                  </a:lnTo>
                  <a:lnTo>
                    <a:pt x="370" y="365"/>
                  </a:lnTo>
                  <a:lnTo>
                    <a:pt x="368" y="364"/>
                  </a:lnTo>
                  <a:lnTo>
                    <a:pt x="361" y="365"/>
                  </a:lnTo>
                  <a:lnTo>
                    <a:pt x="350" y="353"/>
                  </a:lnTo>
                  <a:lnTo>
                    <a:pt x="349" y="353"/>
                  </a:lnTo>
                  <a:lnTo>
                    <a:pt x="341" y="355"/>
                  </a:lnTo>
                  <a:lnTo>
                    <a:pt x="316" y="361"/>
                  </a:lnTo>
                  <a:lnTo>
                    <a:pt x="300" y="364"/>
                  </a:lnTo>
                  <a:lnTo>
                    <a:pt x="292" y="365"/>
                  </a:lnTo>
                  <a:lnTo>
                    <a:pt x="291" y="366"/>
                  </a:lnTo>
                  <a:lnTo>
                    <a:pt x="288" y="366"/>
                  </a:lnTo>
                  <a:lnTo>
                    <a:pt x="281" y="368"/>
                  </a:lnTo>
                  <a:lnTo>
                    <a:pt x="271" y="371"/>
                  </a:lnTo>
                  <a:lnTo>
                    <a:pt x="257" y="373"/>
                  </a:lnTo>
                  <a:lnTo>
                    <a:pt x="238" y="378"/>
                  </a:lnTo>
                  <a:lnTo>
                    <a:pt x="231" y="379"/>
                  </a:lnTo>
                  <a:lnTo>
                    <a:pt x="228" y="379"/>
                  </a:lnTo>
                  <a:lnTo>
                    <a:pt x="224" y="380"/>
                  </a:lnTo>
                  <a:lnTo>
                    <a:pt x="216" y="382"/>
                  </a:lnTo>
                  <a:lnTo>
                    <a:pt x="183" y="389"/>
                  </a:lnTo>
                  <a:lnTo>
                    <a:pt x="174" y="391"/>
                  </a:lnTo>
                  <a:lnTo>
                    <a:pt x="173" y="391"/>
                  </a:lnTo>
                  <a:lnTo>
                    <a:pt x="166" y="393"/>
                  </a:lnTo>
                  <a:lnTo>
                    <a:pt x="163" y="393"/>
                  </a:lnTo>
                  <a:lnTo>
                    <a:pt x="151" y="396"/>
                  </a:lnTo>
                  <a:lnTo>
                    <a:pt x="134" y="398"/>
                  </a:lnTo>
                  <a:lnTo>
                    <a:pt x="127" y="400"/>
                  </a:lnTo>
                  <a:lnTo>
                    <a:pt x="123" y="401"/>
                  </a:lnTo>
                  <a:lnTo>
                    <a:pt x="119" y="401"/>
                  </a:lnTo>
                  <a:lnTo>
                    <a:pt x="95" y="407"/>
                  </a:lnTo>
                  <a:lnTo>
                    <a:pt x="76" y="409"/>
                  </a:lnTo>
                  <a:lnTo>
                    <a:pt x="72" y="411"/>
                  </a:lnTo>
                  <a:lnTo>
                    <a:pt x="66" y="412"/>
                  </a:lnTo>
                  <a:lnTo>
                    <a:pt x="65" y="412"/>
                  </a:lnTo>
                  <a:lnTo>
                    <a:pt x="61" y="412"/>
                  </a:lnTo>
                  <a:lnTo>
                    <a:pt x="51" y="415"/>
                  </a:lnTo>
                  <a:lnTo>
                    <a:pt x="29" y="419"/>
                  </a:lnTo>
                  <a:lnTo>
                    <a:pt x="18" y="422"/>
                  </a:lnTo>
                  <a:lnTo>
                    <a:pt x="13" y="422"/>
                  </a:lnTo>
                  <a:lnTo>
                    <a:pt x="5" y="423"/>
                  </a:lnTo>
                  <a:lnTo>
                    <a:pt x="0" y="394"/>
                  </a:lnTo>
                  <a:lnTo>
                    <a:pt x="9" y="386"/>
                  </a:lnTo>
                  <a:lnTo>
                    <a:pt x="30" y="362"/>
                  </a:lnTo>
                  <a:lnTo>
                    <a:pt x="42" y="353"/>
                  </a:lnTo>
                  <a:lnTo>
                    <a:pt x="51" y="336"/>
                  </a:lnTo>
                  <a:lnTo>
                    <a:pt x="58" y="330"/>
                  </a:lnTo>
                  <a:lnTo>
                    <a:pt x="52" y="310"/>
                  </a:lnTo>
                  <a:lnTo>
                    <a:pt x="44" y="307"/>
                  </a:lnTo>
                  <a:lnTo>
                    <a:pt x="42" y="299"/>
                  </a:lnTo>
                  <a:lnTo>
                    <a:pt x="37" y="294"/>
                  </a:lnTo>
                  <a:lnTo>
                    <a:pt x="34" y="278"/>
                  </a:lnTo>
                  <a:lnTo>
                    <a:pt x="79" y="258"/>
                  </a:lnTo>
                  <a:lnTo>
                    <a:pt x="103" y="253"/>
                  </a:lnTo>
                  <a:lnTo>
                    <a:pt x="115" y="252"/>
                  </a:lnTo>
                  <a:lnTo>
                    <a:pt x="134" y="252"/>
                  </a:lnTo>
                  <a:lnTo>
                    <a:pt x="152" y="258"/>
                  </a:lnTo>
                  <a:lnTo>
                    <a:pt x="165" y="252"/>
                  </a:lnTo>
                  <a:lnTo>
                    <a:pt x="183" y="247"/>
                  </a:lnTo>
                  <a:lnTo>
                    <a:pt x="192" y="246"/>
                  </a:lnTo>
                  <a:lnTo>
                    <a:pt x="213" y="234"/>
                  </a:lnTo>
                  <a:lnTo>
                    <a:pt x="217" y="229"/>
                  </a:lnTo>
                  <a:lnTo>
                    <a:pt x="219" y="224"/>
                  </a:lnTo>
                  <a:lnTo>
                    <a:pt x="230" y="213"/>
                  </a:lnTo>
                  <a:lnTo>
                    <a:pt x="245" y="207"/>
                  </a:lnTo>
                  <a:lnTo>
                    <a:pt x="248" y="195"/>
                  </a:lnTo>
                  <a:lnTo>
                    <a:pt x="245" y="189"/>
                  </a:lnTo>
                  <a:lnTo>
                    <a:pt x="241" y="177"/>
                  </a:lnTo>
                  <a:lnTo>
                    <a:pt x="237" y="175"/>
                  </a:lnTo>
                  <a:lnTo>
                    <a:pt x="235" y="170"/>
                  </a:lnTo>
                  <a:lnTo>
                    <a:pt x="241" y="171"/>
                  </a:lnTo>
                  <a:lnTo>
                    <a:pt x="245" y="164"/>
                  </a:lnTo>
                  <a:lnTo>
                    <a:pt x="235" y="159"/>
                  </a:lnTo>
                  <a:lnTo>
                    <a:pt x="232" y="162"/>
                  </a:lnTo>
                  <a:lnTo>
                    <a:pt x="232" y="157"/>
                  </a:lnTo>
                  <a:lnTo>
                    <a:pt x="224" y="155"/>
                  </a:lnTo>
                  <a:lnTo>
                    <a:pt x="226" y="137"/>
                  </a:lnTo>
                  <a:lnTo>
                    <a:pt x="235" y="130"/>
                  </a:lnTo>
                  <a:lnTo>
                    <a:pt x="234" y="126"/>
                  </a:lnTo>
                  <a:lnTo>
                    <a:pt x="250" y="110"/>
                  </a:lnTo>
                  <a:lnTo>
                    <a:pt x="255" y="108"/>
                  </a:lnTo>
                  <a:lnTo>
                    <a:pt x="257" y="99"/>
                  </a:lnTo>
                  <a:lnTo>
                    <a:pt x="285" y="54"/>
                  </a:lnTo>
                  <a:lnTo>
                    <a:pt x="298" y="44"/>
                  </a:lnTo>
                  <a:lnTo>
                    <a:pt x="298" y="41"/>
                  </a:lnTo>
                  <a:lnTo>
                    <a:pt x="314" y="27"/>
                  </a:lnTo>
                  <a:lnTo>
                    <a:pt x="325" y="26"/>
                  </a:lnTo>
                  <a:lnTo>
                    <a:pt x="327" y="24"/>
                  </a:lnTo>
                  <a:lnTo>
                    <a:pt x="378" y="13"/>
                  </a:lnTo>
                  <a:lnTo>
                    <a:pt x="379" y="13"/>
                  </a:lnTo>
                  <a:lnTo>
                    <a:pt x="407" y="5"/>
                  </a:lnTo>
                  <a:lnTo>
                    <a:pt x="428" y="0"/>
                  </a:lnTo>
                  <a:lnTo>
                    <a:pt x="429" y="15"/>
                  </a:lnTo>
                  <a:lnTo>
                    <a:pt x="438" y="45"/>
                  </a:lnTo>
                  <a:lnTo>
                    <a:pt x="438" y="47"/>
                  </a:lnTo>
                  <a:lnTo>
                    <a:pt x="440" y="48"/>
                  </a:lnTo>
                  <a:lnTo>
                    <a:pt x="445" y="52"/>
                  </a:lnTo>
                  <a:lnTo>
                    <a:pt x="450" y="77"/>
                  </a:lnTo>
                  <a:lnTo>
                    <a:pt x="446" y="87"/>
                  </a:lnTo>
                  <a:lnTo>
                    <a:pt x="446" y="99"/>
                  </a:lnTo>
                  <a:lnTo>
                    <a:pt x="457" y="127"/>
                  </a:lnTo>
                  <a:lnTo>
                    <a:pt x="460" y="131"/>
                  </a:lnTo>
                  <a:lnTo>
                    <a:pt x="458" y="146"/>
                  </a:lnTo>
                  <a:lnTo>
                    <a:pt x="467" y="144"/>
                  </a:lnTo>
                  <a:lnTo>
                    <a:pt x="479" y="175"/>
                  </a:lnTo>
                  <a:lnTo>
                    <a:pt x="481" y="182"/>
                  </a:lnTo>
                  <a:lnTo>
                    <a:pt x="483" y="196"/>
                  </a:lnTo>
                  <a:lnTo>
                    <a:pt x="488" y="216"/>
                  </a:lnTo>
                  <a:lnTo>
                    <a:pt x="490" y="227"/>
                  </a:lnTo>
                  <a:lnTo>
                    <a:pt x="493" y="236"/>
                  </a:lnTo>
                  <a:lnTo>
                    <a:pt x="493" y="235"/>
                  </a:lnTo>
                  <a:lnTo>
                    <a:pt x="493" y="243"/>
                  </a:lnTo>
                  <a:lnTo>
                    <a:pt x="493" y="249"/>
                  </a:lnTo>
                  <a:lnTo>
                    <a:pt x="493" y="263"/>
                  </a:lnTo>
                  <a:lnTo>
                    <a:pt x="492" y="306"/>
                  </a:lnTo>
                  <a:lnTo>
                    <a:pt x="492" y="310"/>
                  </a:lnTo>
                  <a:lnTo>
                    <a:pt x="493" y="312"/>
                  </a:lnTo>
                  <a:lnTo>
                    <a:pt x="495" y="312"/>
                  </a:lnTo>
                  <a:lnTo>
                    <a:pt x="496" y="318"/>
                  </a:lnTo>
                  <a:lnTo>
                    <a:pt x="500" y="346"/>
                  </a:lnTo>
                  <a:lnTo>
                    <a:pt x="503" y="354"/>
                  </a:lnTo>
                  <a:lnTo>
                    <a:pt x="503" y="358"/>
                  </a:lnTo>
                  <a:lnTo>
                    <a:pt x="503" y="361"/>
                  </a:lnTo>
                  <a:lnTo>
                    <a:pt x="504" y="369"/>
                  </a:lnTo>
                  <a:lnTo>
                    <a:pt x="507" y="379"/>
                  </a:lnTo>
                  <a:lnTo>
                    <a:pt x="507" y="382"/>
                  </a:lnTo>
                  <a:lnTo>
                    <a:pt x="507" y="386"/>
                  </a:lnTo>
                  <a:lnTo>
                    <a:pt x="517" y="401"/>
                  </a:lnTo>
                  <a:lnTo>
                    <a:pt x="500" y="418"/>
                  </a:lnTo>
                  <a:lnTo>
                    <a:pt x="510" y="429"/>
                  </a:lnTo>
                  <a:lnTo>
                    <a:pt x="503" y="438"/>
                  </a:lnTo>
                  <a:lnTo>
                    <a:pt x="503" y="443"/>
                  </a:lnTo>
                  <a:lnTo>
                    <a:pt x="501" y="443"/>
                  </a:lnTo>
                  <a:lnTo>
                    <a:pt x="503" y="444"/>
                  </a:lnTo>
                  <a:lnTo>
                    <a:pt x="504" y="445"/>
                  </a:lnTo>
                  <a:lnTo>
                    <a:pt x="513" y="441"/>
                  </a:lnTo>
                  <a:lnTo>
                    <a:pt x="514" y="437"/>
                  </a:lnTo>
                  <a:lnTo>
                    <a:pt x="524" y="433"/>
                  </a:lnTo>
                  <a:lnTo>
                    <a:pt x="531" y="427"/>
                  </a:lnTo>
                  <a:lnTo>
                    <a:pt x="543" y="429"/>
                  </a:lnTo>
                  <a:lnTo>
                    <a:pt x="551" y="419"/>
                  </a:lnTo>
                  <a:lnTo>
                    <a:pt x="589" y="409"/>
                  </a:lnTo>
                  <a:lnTo>
                    <a:pt x="607" y="389"/>
                  </a:lnTo>
                  <a:lnTo>
                    <a:pt x="617" y="382"/>
                  </a:lnTo>
                  <a:lnTo>
                    <a:pt x="612" y="387"/>
                  </a:lnTo>
                  <a:lnTo>
                    <a:pt x="618" y="396"/>
                  </a:lnTo>
                  <a:lnTo>
                    <a:pt x="629" y="397"/>
                  </a:lnTo>
                  <a:lnTo>
                    <a:pt x="640" y="386"/>
                  </a:lnTo>
                  <a:lnTo>
                    <a:pt x="642" y="390"/>
                  </a:lnTo>
                  <a:lnTo>
                    <a:pt x="622" y="408"/>
                  </a:lnTo>
                  <a:lnTo>
                    <a:pt x="550" y="459"/>
                  </a:lnTo>
                  <a:lnTo>
                    <a:pt x="538" y="465"/>
                  </a:lnTo>
                  <a:lnTo>
                    <a:pt x="522" y="470"/>
                  </a:lnTo>
                  <a:lnTo>
                    <a:pt x="513" y="473"/>
                  </a:lnTo>
                  <a:lnTo>
                    <a:pt x="511" y="473"/>
                  </a:lnTo>
                  <a:lnTo>
                    <a:pt x="503" y="479"/>
                  </a:lnTo>
                  <a:lnTo>
                    <a:pt x="497" y="481"/>
                  </a:lnTo>
                  <a:lnTo>
                    <a:pt x="497" y="479"/>
                  </a:lnTo>
                  <a:lnTo>
                    <a:pt x="493" y="479"/>
                  </a:lnTo>
                  <a:lnTo>
                    <a:pt x="488" y="476"/>
                  </a:lnTo>
                  <a:lnTo>
                    <a:pt x="483" y="486"/>
                  </a:lnTo>
                  <a:lnTo>
                    <a:pt x="474" y="493"/>
                  </a:lnTo>
                  <a:lnTo>
                    <a:pt x="474" y="490"/>
                  </a:lnTo>
                  <a:lnTo>
                    <a:pt x="474" y="487"/>
                  </a:lnTo>
                  <a:lnTo>
                    <a:pt x="476" y="481"/>
                  </a:lnTo>
                  <a:lnTo>
                    <a:pt x="475" y="479"/>
                  </a:lnTo>
                  <a:lnTo>
                    <a:pt x="475" y="476"/>
                  </a:lnTo>
                  <a:lnTo>
                    <a:pt x="478" y="474"/>
                  </a:lnTo>
                  <a:lnTo>
                    <a:pt x="479" y="474"/>
                  </a:lnTo>
                  <a:lnTo>
                    <a:pt x="483" y="472"/>
                  </a:lnTo>
                  <a:lnTo>
                    <a:pt x="486" y="472"/>
                  </a:lnTo>
                  <a:lnTo>
                    <a:pt x="486" y="468"/>
                  </a:lnTo>
                  <a:lnTo>
                    <a:pt x="486" y="465"/>
                  </a:lnTo>
                  <a:lnTo>
                    <a:pt x="486" y="459"/>
                  </a:lnTo>
                  <a:lnTo>
                    <a:pt x="488" y="455"/>
                  </a:lnTo>
                  <a:lnTo>
                    <a:pt x="489" y="445"/>
                  </a:lnTo>
                  <a:lnTo>
                    <a:pt x="490" y="445"/>
                  </a:lnTo>
                  <a:lnTo>
                    <a:pt x="490" y="444"/>
                  </a:lnTo>
                  <a:lnTo>
                    <a:pt x="490" y="441"/>
                  </a:lnTo>
                  <a:lnTo>
                    <a:pt x="490" y="434"/>
                  </a:lnTo>
                  <a:lnTo>
                    <a:pt x="490" y="433"/>
                  </a:lnTo>
                  <a:lnTo>
                    <a:pt x="490" y="432"/>
                  </a:lnTo>
                </a:path>
              </a:pathLst>
            </a:custGeom>
            <a:solidFill>
              <a:srgbClr val="67BD62"/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6" name="Freeform 218"/>
            <p:cNvSpPr>
              <a:spLocks/>
            </p:cNvSpPr>
            <p:nvPr/>
          </p:nvSpPr>
          <p:spPr bwMode="auto">
            <a:xfrm>
              <a:off x="7830540" y="2400125"/>
              <a:ext cx="103188" cy="127000"/>
            </a:xfrm>
            <a:custGeom>
              <a:avLst/>
              <a:gdLst>
                <a:gd name="T0" fmla="*/ 2147483647 w 66"/>
                <a:gd name="T1" fmla="*/ 2147483647 h 86"/>
                <a:gd name="T2" fmla="*/ 2147483647 w 66"/>
                <a:gd name="T3" fmla="*/ 2147483647 h 86"/>
                <a:gd name="T4" fmla="*/ 2147483647 w 66"/>
                <a:gd name="T5" fmla="*/ 2147483647 h 86"/>
                <a:gd name="T6" fmla="*/ 2147483647 w 66"/>
                <a:gd name="T7" fmla="*/ 2147483647 h 86"/>
                <a:gd name="T8" fmla="*/ 2147483647 w 66"/>
                <a:gd name="T9" fmla="*/ 2147483647 h 86"/>
                <a:gd name="T10" fmla="*/ 2147483647 w 66"/>
                <a:gd name="T11" fmla="*/ 2147483647 h 86"/>
                <a:gd name="T12" fmla="*/ 2147483647 w 66"/>
                <a:gd name="T13" fmla="*/ 2147483647 h 86"/>
                <a:gd name="T14" fmla="*/ 2147483647 w 66"/>
                <a:gd name="T15" fmla="*/ 2147483647 h 86"/>
                <a:gd name="T16" fmla="*/ 2147483647 w 66"/>
                <a:gd name="T17" fmla="*/ 2147483647 h 86"/>
                <a:gd name="T18" fmla="*/ 2147483647 w 66"/>
                <a:gd name="T19" fmla="*/ 2147483647 h 86"/>
                <a:gd name="T20" fmla="*/ 2147483647 w 66"/>
                <a:gd name="T21" fmla="*/ 2147483647 h 86"/>
                <a:gd name="T22" fmla="*/ 2147483647 w 66"/>
                <a:gd name="T23" fmla="*/ 2147483647 h 86"/>
                <a:gd name="T24" fmla="*/ 2147483647 w 66"/>
                <a:gd name="T25" fmla="*/ 2147483647 h 86"/>
                <a:gd name="T26" fmla="*/ 2147483647 w 66"/>
                <a:gd name="T27" fmla="*/ 2147483647 h 86"/>
                <a:gd name="T28" fmla="*/ 2147483647 w 66"/>
                <a:gd name="T29" fmla="*/ 2147483647 h 86"/>
                <a:gd name="T30" fmla="*/ 2147483647 w 66"/>
                <a:gd name="T31" fmla="*/ 2147483647 h 86"/>
                <a:gd name="T32" fmla="*/ 2147483647 w 66"/>
                <a:gd name="T33" fmla="*/ 2147483647 h 86"/>
                <a:gd name="T34" fmla="*/ 2147483647 w 66"/>
                <a:gd name="T35" fmla="*/ 2147483647 h 86"/>
                <a:gd name="T36" fmla="*/ 2147483647 w 66"/>
                <a:gd name="T37" fmla="*/ 2147483647 h 86"/>
                <a:gd name="T38" fmla="*/ 2147483647 w 66"/>
                <a:gd name="T39" fmla="*/ 2147483647 h 86"/>
                <a:gd name="T40" fmla="*/ 2147483647 w 66"/>
                <a:gd name="T41" fmla="*/ 2147483647 h 86"/>
                <a:gd name="T42" fmla="*/ 2147483647 w 66"/>
                <a:gd name="T43" fmla="*/ 2147483647 h 86"/>
                <a:gd name="T44" fmla="*/ 2147483647 w 66"/>
                <a:gd name="T45" fmla="*/ 2147483647 h 86"/>
                <a:gd name="T46" fmla="*/ 0 w 66"/>
                <a:gd name="T47" fmla="*/ 2147483647 h 86"/>
                <a:gd name="T48" fmla="*/ 2147483647 w 66"/>
                <a:gd name="T49" fmla="*/ 2147483647 h 86"/>
                <a:gd name="T50" fmla="*/ 2147483647 w 66"/>
                <a:gd name="T51" fmla="*/ 2147483647 h 86"/>
                <a:gd name="T52" fmla="*/ 2147483647 w 66"/>
                <a:gd name="T53" fmla="*/ 2147483647 h 86"/>
                <a:gd name="T54" fmla="*/ 2147483647 w 66"/>
                <a:gd name="T55" fmla="*/ 2147483647 h 86"/>
                <a:gd name="T56" fmla="*/ 2147483647 w 66"/>
                <a:gd name="T57" fmla="*/ 0 h 86"/>
                <a:gd name="T58" fmla="*/ 2147483647 w 66"/>
                <a:gd name="T59" fmla="*/ 2147483647 h 86"/>
                <a:gd name="T60" fmla="*/ 2147483647 w 66"/>
                <a:gd name="T61" fmla="*/ 2147483647 h 86"/>
                <a:gd name="T62" fmla="*/ 2147483647 w 66"/>
                <a:gd name="T63" fmla="*/ 2147483647 h 86"/>
                <a:gd name="T64" fmla="*/ 2147483647 w 66"/>
                <a:gd name="T65" fmla="*/ 2147483647 h 86"/>
                <a:gd name="T66" fmla="*/ 2147483647 w 66"/>
                <a:gd name="T67" fmla="*/ 2147483647 h 86"/>
                <a:gd name="T68" fmla="*/ 2147483647 w 66"/>
                <a:gd name="T69" fmla="*/ 2147483647 h 86"/>
                <a:gd name="T70" fmla="*/ 2147483647 w 66"/>
                <a:gd name="T71" fmla="*/ 2147483647 h 8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6"/>
                <a:gd name="T109" fmla="*/ 0 h 86"/>
                <a:gd name="T110" fmla="*/ 66 w 66"/>
                <a:gd name="T111" fmla="*/ 86 h 8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6" h="86">
                  <a:moveTo>
                    <a:pt x="54" y="30"/>
                  </a:moveTo>
                  <a:lnTo>
                    <a:pt x="60" y="31"/>
                  </a:lnTo>
                  <a:lnTo>
                    <a:pt x="62" y="38"/>
                  </a:lnTo>
                  <a:lnTo>
                    <a:pt x="65" y="47"/>
                  </a:lnTo>
                  <a:lnTo>
                    <a:pt x="60" y="53"/>
                  </a:lnTo>
                  <a:lnTo>
                    <a:pt x="58" y="49"/>
                  </a:lnTo>
                  <a:lnTo>
                    <a:pt x="55" y="49"/>
                  </a:lnTo>
                  <a:lnTo>
                    <a:pt x="52" y="56"/>
                  </a:lnTo>
                  <a:lnTo>
                    <a:pt x="44" y="56"/>
                  </a:lnTo>
                  <a:lnTo>
                    <a:pt x="40" y="69"/>
                  </a:lnTo>
                  <a:lnTo>
                    <a:pt x="31" y="72"/>
                  </a:lnTo>
                  <a:lnTo>
                    <a:pt x="12" y="85"/>
                  </a:lnTo>
                  <a:lnTo>
                    <a:pt x="12" y="82"/>
                  </a:lnTo>
                  <a:lnTo>
                    <a:pt x="13" y="82"/>
                  </a:lnTo>
                  <a:lnTo>
                    <a:pt x="16" y="69"/>
                  </a:lnTo>
                  <a:lnTo>
                    <a:pt x="12" y="52"/>
                  </a:lnTo>
                  <a:lnTo>
                    <a:pt x="12" y="49"/>
                  </a:lnTo>
                  <a:lnTo>
                    <a:pt x="10" y="46"/>
                  </a:lnTo>
                  <a:lnTo>
                    <a:pt x="10" y="45"/>
                  </a:lnTo>
                  <a:lnTo>
                    <a:pt x="9" y="45"/>
                  </a:lnTo>
                  <a:lnTo>
                    <a:pt x="8" y="38"/>
                  </a:lnTo>
                  <a:lnTo>
                    <a:pt x="6" y="35"/>
                  </a:lnTo>
                  <a:lnTo>
                    <a:pt x="2" y="16"/>
                  </a:lnTo>
                  <a:lnTo>
                    <a:pt x="0" y="9"/>
                  </a:lnTo>
                  <a:lnTo>
                    <a:pt x="2" y="8"/>
                  </a:lnTo>
                  <a:lnTo>
                    <a:pt x="18" y="2"/>
                  </a:lnTo>
                  <a:lnTo>
                    <a:pt x="23" y="2"/>
                  </a:lnTo>
                  <a:lnTo>
                    <a:pt x="27" y="1"/>
                  </a:lnTo>
                  <a:lnTo>
                    <a:pt x="31" y="0"/>
                  </a:lnTo>
                  <a:lnTo>
                    <a:pt x="32" y="2"/>
                  </a:lnTo>
                  <a:lnTo>
                    <a:pt x="35" y="12"/>
                  </a:lnTo>
                  <a:lnTo>
                    <a:pt x="37" y="10"/>
                  </a:lnTo>
                  <a:lnTo>
                    <a:pt x="41" y="23"/>
                  </a:lnTo>
                  <a:lnTo>
                    <a:pt x="47" y="24"/>
                  </a:lnTo>
                  <a:lnTo>
                    <a:pt x="48" y="26"/>
                  </a:lnTo>
                  <a:lnTo>
                    <a:pt x="54" y="30"/>
                  </a:lnTo>
                </a:path>
              </a:pathLst>
            </a:custGeom>
            <a:solidFill>
              <a:srgbClr val="67BD62"/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7" name="Freeform 219"/>
            <p:cNvSpPr>
              <a:spLocks/>
            </p:cNvSpPr>
            <p:nvPr/>
          </p:nvSpPr>
          <p:spPr bwMode="auto">
            <a:xfrm>
              <a:off x="7514628" y="1942925"/>
              <a:ext cx="231775" cy="401638"/>
            </a:xfrm>
            <a:custGeom>
              <a:avLst/>
              <a:gdLst>
                <a:gd name="T0" fmla="*/ 2147483647 w 146"/>
                <a:gd name="T1" fmla="*/ 2147483647 h 273"/>
                <a:gd name="T2" fmla="*/ 2147483647 w 146"/>
                <a:gd name="T3" fmla="*/ 2147483647 h 273"/>
                <a:gd name="T4" fmla="*/ 2147483647 w 146"/>
                <a:gd name="T5" fmla="*/ 2147483647 h 273"/>
                <a:gd name="T6" fmla="*/ 2147483647 w 146"/>
                <a:gd name="T7" fmla="*/ 2147483647 h 273"/>
                <a:gd name="T8" fmla="*/ 2147483647 w 146"/>
                <a:gd name="T9" fmla="*/ 2147483647 h 273"/>
                <a:gd name="T10" fmla="*/ 2147483647 w 146"/>
                <a:gd name="T11" fmla="*/ 2147483647 h 273"/>
                <a:gd name="T12" fmla="*/ 2147483647 w 146"/>
                <a:gd name="T13" fmla="*/ 2147483647 h 273"/>
                <a:gd name="T14" fmla="*/ 2147483647 w 146"/>
                <a:gd name="T15" fmla="*/ 2147483647 h 273"/>
                <a:gd name="T16" fmla="*/ 2147483647 w 146"/>
                <a:gd name="T17" fmla="*/ 2147483647 h 273"/>
                <a:gd name="T18" fmla="*/ 2147483647 w 146"/>
                <a:gd name="T19" fmla="*/ 2147483647 h 273"/>
                <a:gd name="T20" fmla="*/ 2147483647 w 146"/>
                <a:gd name="T21" fmla="*/ 2147483647 h 273"/>
                <a:gd name="T22" fmla="*/ 2147483647 w 146"/>
                <a:gd name="T23" fmla="*/ 2147483647 h 273"/>
                <a:gd name="T24" fmla="*/ 2147483647 w 146"/>
                <a:gd name="T25" fmla="*/ 2147483647 h 273"/>
                <a:gd name="T26" fmla="*/ 2147483647 w 146"/>
                <a:gd name="T27" fmla="*/ 2147483647 h 273"/>
                <a:gd name="T28" fmla="*/ 2147483647 w 146"/>
                <a:gd name="T29" fmla="*/ 2147483647 h 273"/>
                <a:gd name="T30" fmla="*/ 2147483647 w 146"/>
                <a:gd name="T31" fmla="*/ 2147483647 h 273"/>
                <a:gd name="T32" fmla="*/ 2147483647 w 146"/>
                <a:gd name="T33" fmla="*/ 2147483647 h 273"/>
                <a:gd name="T34" fmla="*/ 2147483647 w 146"/>
                <a:gd name="T35" fmla="*/ 2147483647 h 273"/>
                <a:gd name="T36" fmla="*/ 2147483647 w 146"/>
                <a:gd name="T37" fmla="*/ 2147483647 h 273"/>
                <a:gd name="T38" fmla="*/ 2147483647 w 146"/>
                <a:gd name="T39" fmla="*/ 2147483647 h 273"/>
                <a:gd name="T40" fmla="*/ 2147483647 w 146"/>
                <a:gd name="T41" fmla="*/ 2147483647 h 273"/>
                <a:gd name="T42" fmla="*/ 2147483647 w 146"/>
                <a:gd name="T43" fmla="*/ 2147483647 h 273"/>
                <a:gd name="T44" fmla="*/ 2147483647 w 146"/>
                <a:gd name="T45" fmla="*/ 2147483647 h 273"/>
                <a:gd name="T46" fmla="*/ 2147483647 w 146"/>
                <a:gd name="T47" fmla="*/ 2147483647 h 273"/>
                <a:gd name="T48" fmla="*/ 2147483647 w 146"/>
                <a:gd name="T49" fmla="*/ 2147483647 h 273"/>
                <a:gd name="T50" fmla="*/ 2147483647 w 146"/>
                <a:gd name="T51" fmla="*/ 2147483647 h 273"/>
                <a:gd name="T52" fmla="*/ 2147483647 w 146"/>
                <a:gd name="T53" fmla="*/ 2147483647 h 273"/>
                <a:gd name="T54" fmla="*/ 2147483647 w 146"/>
                <a:gd name="T55" fmla="*/ 2147483647 h 273"/>
                <a:gd name="T56" fmla="*/ 2147483647 w 146"/>
                <a:gd name="T57" fmla="*/ 2147483647 h 273"/>
                <a:gd name="T58" fmla="*/ 2147483647 w 146"/>
                <a:gd name="T59" fmla="*/ 2147483647 h 273"/>
                <a:gd name="T60" fmla="*/ 2147483647 w 146"/>
                <a:gd name="T61" fmla="*/ 2147483647 h 273"/>
                <a:gd name="T62" fmla="*/ 2147483647 w 146"/>
                <a:gd name="T63" fmla="*/ 2147483647 h 273"/>
                <a:gd name="T64" fmla="*/ 2147483647 w 146"/>
                <a:gd name="T65" fmla="*/ 2147483647 h 273"/>
                <a:gd name="T66" fmla="*/ 2147483647 w 146"/>
                <a:gd name="T67" fmla="*/ 2147483647 h 273"/>
                <a:gd name="T68" fmla="*/ 2147483647 w 146"/>
                <a:gd name="T69" fmla="*/ 2147483647 h 273"/>
                <a:gd name="T70" fmla="*/ 2147483647 w 146"/>
                <a:gd name="T71" fmla="*/ 2147483647 h 273"/>
                <a:gd name="T72" fmla="*/ 2147483647 w 146"/>
                <a:gd name="T73" fmla="*/ 2147483647 h 273"/>
                <a:gd name="T74" fmla="*/ 2147483647 w 146"/>
                <a:gd name="T75" fmla="*/ 2147483647 h 273"/>
                <a:gd name="T76" fmla="*/ 2147483647 w 146"/>
                <a:gd name="T77" fmla="*/ 2147483647 h 273"/>
                <a:gd name="T78" fmla="*/ 2147483647 w 146"/>
                <a:gd name="T79" fmla="*/ 2147483647 h 273"/>
                <a:gd name="T80" fmla="*/ 2147483647 w 146"/>
                <a:gd name="T81" fmla="*/ 2147483647 h 273"/>
                <a:gd name="T82" fmla="*/ 2147483647 w 146"/>
                <a:gd name="T83" fmla="*/ 0 h 273"/>
                <a:gd name="T84" fmla="*/ 2147483647 w 146"/>
                <a:gd name="T85" fmla="*/ 2147483647 h 273"/>
                <a:gd name="T86" fmla="*/ 2147483647 w 146"/>
                <a:gd name="T87" fmla="*/ 2147483647 h 273"/>
                <a:gd name="T88" fmla="*/ 2147483647 w 146"/>
                <a:gd name="T89" fmla="*/ 2147483647 h 273"/>
                <a:gd name="T90" fmla="*/ 2147483647 w 146"/>
                <a:gd name="T91" fmla="*/ 2147483647 h 273"/>
                <a:gd name="T92" fmla="*/ 0 w 146"/>
                <a:gd name="T93" fmla="*/ 2147483647 h 273"/>
                <a:gd name="T94" fmla="*/ 2147483647 w 146"/>
                <a:gd name="T95" fmla="*/ 2147483647 h 273"/>
                <a:gd name="T96" fmla="*/ 2147483647 w 146"/>
                <a:gd name="T97" fmla="*/ 2147483647 h 273"/>
                <a:gd name="T98" fmla="*/ 2147483647 w 146"/>
                <a:gd name="T99" fmla="*/ 2147483647 h 273"/>
                <a:gd name="T100" fmla="*/ 2147483647 w 146"/>
                <a:gd name="T101" fmla="*/ 2147483647 h 273"/>
                <a:gd name="T102" fmla="*/ 2147483647 w 146"/>
                <a:gd name="T103" fmla="*/ 2147483647 h 273"/>
                <a:gd name="T104" fmla="*/ 2147483647 w 146"/>
                <a:gd name="T105" fmla="*/ 2147483647 h 273"/>
                <a:gd name="T106" fmla="*/ 2147483647 w 146"/>
                <a:gd name="T107" fmla="*/ 2147483647 h 273"/>
                <a:gd name="T108" fmla="*/ 2147483647 w 146"/>
                <a:gd name="T109" fmla="*/ 2147483647 h 273"/>
                <a:gd name="T110" fmla="*/ 2147483647 w 146"/>
                <a:gd name="T111" fmla="*/ 2147483647 h 273"/>
                <a:gd name="T112" fmla="*/ 2147483647 w 146"/>
                <a:gd name="T113" fmla="*/ 2147483647 h 273"/>
                <a:gd name="T114" fmla="*/ 2147483647 w 146"/>
                <a:gd name="T115" fmla="*/ 2147483647 h 27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6"/>
                <a:gd name="T175" fmla="*/ 0 h 273"/>
                <a:gd name="T176" fmla="*/ 146 w 146"/>
                <a:gd name="T177" fmla="*/ 273 h 27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6" h="273">
                  <a:moveTo>
                    <a:pt x="31" y="167"/>
                  </a:moveTo>
                  <a:lnTo>
                    <a:pt x="30" y="182"/>
                  </a:lnTo>
                  <a:lnTo>
                    <a:pt x="38" y="179"/>
                  </a:lnTo>
                  <a:lnTo>
                    <a:pt x="51" y="211"/>
                  </a:lnTo>
                  <a:lnTo>
                    <a:pt x="52" y="218"/>
                  </a:lnTo>
                  <a:lnTo>
                    <a:pt x="55" y="231"/>
                  </a:lnTo>
                  <a:lnTo>
                    <a:pt x="59" y="251"/>
                  </a:lnTo>
                  <a:lnTo>
                    <a:pt x="62" y="262"/>
                  </a:lnTo>
                  <a:lnTo>
                    <a:pt x="64" y="272"/>
                  </a:lnTo>
                  <a:lnTo>
                    <a:pt x="64" y="270"/>
                  </a:lnTo>
                  <a:lnTo>
                    <a:pt x="80" y="267"/>
                  </a:lnTo>
                  <a:lnTo>
                    <a:pt x="82" y="267"/>
                  </a:lnTo>
                  <a:lnTo>
                    <a:pt x="84" y="267"/>
                  </a:lnTo>
                  <a:lnTo>
                    <a:pt x="84" y="266"/>
                  </a:lnTo>
                  <a:lnTo>
                    <a:pt x="85" y="266"/>
                  </a:lnTo>
                  <a:lnTo>
                    <a:pt x="91" y="266"/>
                  </a:lnTo>
                  <a:lnTo>
                    <a:pt x="104" y="262"/>
                  </a:lnTo>
                  <a:lnTo>
                    <a:pt x="124" y="259"/>
                  </a:lnTo>
                  <a:lnTo>
                    <a:pt x="127" y="258"/>
                  </a:lnTo>
                  <a:lnTo>
                    <a:pt x="116" y="236"/>
                  </a:lnTo>
                  <a:lnTo>
                    <a:pt x="118" y="229"/>
                  </a:lnTo>
                  <a:lnTo>
                    <a:pt x="116" y="211"/>
                  </a:lnTo>
                  <a:lnTo>
                    <a:pt x="116" y="204"/>
                  </a:lnTo>
                  <a:lnTo>
                    <a:pt x="111" y="176"/>
                  </a:lnTo>
                  <a:lnTo>
                    <a:pt x="110" y="167"/>
                  </a:lnTo>
                  <a:lnTo>
                    <a:pt x="113" y="164"/>
                  </a:lnTo>
                  <a:lnTo>
                    <a:pt x="111" y="161"/>
                  </a:lnTo>
                  <a:lnTo>
                    <a:pt x="114" y="147"/>
                  </a:lnTo>
                  <a:lnTo>
                    <a:pt x="118" y="143"/>
                  </a:lnTo>
                  <a:lnTo>
                    <a:pt x="118" y="118"/>
                  </a:lnTo>
                  <a:lnTo>
                    <a:pt x="121" y="103"/>
                  </a:lnTo>
                  <a:lnTo>
                    <a:pt x="118" y="100"/>
                  </a:lnTo>
                  <a:lnTo>
                    <a:pt x="116" y="91"/>
                  </a:lnTo>
                  <a:lnTo>
                    <a:pt x="118" y="81"/>
                  </a:lnTo>
                  <a:lnTo>
                    <a:pt x="129" y="75"/>
                  </a:lnTo>
                  <a:lnTo>
                    <a:pt x="131" y="73"/>
                  </a:lnTo>
                  <a:lnTo>
                    <a:pt x="133" y="69"/>
                  </a:lnTo>
                  <a:lnTo>
                    <a:pt x="145" y="55"/>
                  </a:lnTo>
                  <a:lnTo>
                    <a:pt x="133" y="30"/>
                  </a:lnTo>
                  <a:lnTo>
                    <a:pt x="139" y="11"/>
                  </a:lnTo>
                  <a:lnTo>
                    <a:pt x="135" y="0"/>
                  </a:lnTo>
                  <a:lnTo>
                    <a:pt x="107" y="9"/>
                  </a:lnTo>
                  <a:lnTo>
                    <a:pt x="59" y="20"/>
                  </a:lnTo>
                  <a:lnTo>
                    <a:pt x="11" y="33"/>
                  </a:lnTo>
                  <a:lnTo>
                    <a:pt x="6" y="34"/>
                  </a:lnTo>
                  <a:lnTo>
                    <a:pt x="0" y="35"/>
                  </a:lnTo>
                  <a:lnTo>
                    <a:pt x="1" y="51"/>
                  </a:lnTo>
                  <a:lnTo>
                    <a:pt x="9" y="81"/>
                  </a:lnTo>
                  <a:lnTo>
                    <a:pt x="9" y="82"/>
                  </a:lnTo>
                  <a:lnTo>
                    <a:pt x="12" y="84"/>
                  </a:lnTo>
                  <a:lnTo>
                    <a:pt x="16" y="88"/>
                  </a:lnTo>
                  <a:lnTo>
                    <a:pt x="22" y="113"/>
                  </a:lnTo>
                  <a:lnTo>
                    <a:pt x="17" y="122"/>
                  </a:lnTo>
                  <a:lnTo>
                    <a:pt x="17" y="135"/>
                  </a:lnTo>
                  <a:lnTo>
                    <a:pt x="29" y="162"/>
                  </a:lnTo>
                  <a:lnTo>
                    <a:pt x="31" y="167"/>
                  </a:lnTo>
                </a:path>
              </a:pathLst>
            </a:custGeom>
            <a:solidFill>
              <a:srgbClr val="E7E6E6">
                <a:lumMod val="75000"/>
              </a:srgbClr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8" name="Freeform 221"/>
            <p:cNvSpPr>
              <a:spLocks/>
            </p:cNvSpPr>
            <p:nvPr/>
          </p:nvSpPr>
          <p:spPr bwMode="auto">
            <a:xfrm>
              <a:off x="6487515" y="2984325"/>
              <a:ext cx="1047750" cy="566738"/>
            </a:xfrm>
            <a:custGeom>
              <a:avLst/>
              <a:gdLst>
                <a:gd name="T0" fmla="*/ 2147483647 w 663"/>
                <a:gd name="T1" fmla="*/ 2147483647 h 384"/>
                <a:gd name="T2" fmla="*/ 2147483647 w 663"/>
                <a:gd name="T3" fmla="*/ 2147483647 h 384"/>
                <a:gd name="T4" fmla="*/ 2147483647 w 663"/>
                <a:gd name="T5" fmla="*/ 2147483647 h 384"/>
                <a:gd name="T6" fmla="*/ 2147483647 w 663"/>
                <a:gd name="T7" fmla="*/ 2147483647 h 384"/>
                <a:gd name="T8" fmla="*/ 2147483647 w 663"/>
                <a:gd name="T9" fmla="*/ 2147483647 h 384"/>
                <a:gd name="T10" fmla="*/ 2147483647 w 663"/>
                <a:gd name="T11" fmla="*/ 2147483647 h 384"/>
                <a:gd name="T12" fmla="*/ 2147483647 w 663"/>
                <a:gd name="T13" fmla="*/ 2147483647 h 384"/>
                <a:gd name="T14" fmla="*/ 2147483647 w 663"/>
                <a:gd name="T15" fmla="*/ 2147483647 h 384"/>
                <a:gd name="T16" fmla="*/ 2147483647 w 663"/>
                <a:gd name="T17" fmla="*/ 2147483647 h 384"/>
                <a:gd name="T18" fmla="*/ 2147483647 w 663"/>
                <a:gd name="T19" fmla="*/ 2147483647 h 384"/>
                <a:gd name="T20" fmla="*/ 2147483647 w 663"/>
                <a:gd name="T21" fmla="*/ 2147483647 h 384"/>
                <a:gd name="T22" fmla="*/ 2147483647 w 663"/>
                <a:gd name="T23" fmla="*/ 2147483647 h 384"/>
                <a:gd name="T24" fmla="*/ 2147483647 w 663"/>
                <a:gd name="T25" fmla="*/ 2147483647 h 384"/>
                <a:gd name="T26" fmla="*/ 2147483647 w 663"/>
                <a:gd name="T27" fmla="*/ 2147483647 h 384"/>
                <a:gd name="T28" fmla="*/ 2147483647 w 663"/>
                <a:gd name="T29" fmla="*/ 2147483647 h 384"/>
                <a:gd name="T30" fmla="*/ 2147483647 w 663"/>
                <a:gd name="T31" fmla="*/ 2147483647 h 384"/>
                <a:gd name="T32" fmla="*/ 2147483647 w 663"/>
                <a:gd name="T33" fmla="*/ 2147483647 h 384"/>
                <a:gd name="T34" fmla="*/ 2147483647 w 663"/>
                <a:gd name="T35" fmla="*/ 2147483647 h 384"/>
                <a:gd name="T36" fmla="*/ 2147483647 w 663"/>
                <a:gd name="T37" fmla="*/ 2147483647 h 384"/>
                <a:gd name="T38" fmla="*/ 2147483647 w 663"/>
                <a:gd name="T39" fmla="*/ 2147483647 h 384"/>
                <a:gd name="T40" fmla="*/ 2147483647 w 663"/>
                <a:gd name="T41" fmla="*/ 2147483647 h 384"/>
                <a:gd name="T42" fmla="*/ 2147483647 w 663"/>
                <a:gd name="T43" fmla="*/ 2147483647 h 384"/>
                <a:gd name="T44" fmla="*/ 2147483647 w 663"/>
                <a:gd name="T45" fmla="*/ 2147483647 h 384"/>
                <a:gd name="T46" fmla="*/ 2147483647 w 663"/>
                <a:gd name="T47" fmla="*/ 2147483647 h 384"/>
                <a:gd name="T48" fmla="*/ 2147483647 w 663"/>
                <a:gd name="T49" fmla="*/ 2147483647 h 384"/>
                <a:gd name="T50" fmla="*/ 2147483647 w 663"/>
                <a:gd name="T51" fmla="*/ 2147483647 h 384"/>
                <a:gd name="T52" fmla="*/ 2147483647 w 663"/>
                <a:gd name="T53" fmla="*/ 2147483647 h 384"/>
                <a:gd name="T54" fmla="*/ 2147483647 w 663"/>
                <a:gd name="T55" fmla="*/ 2147483647 h 384"/>
                <a:gd name="T56" fmla="*/ 2147483647 w 663"/>
                <a:gd name="T57" fmla="*/ 2147483647 h 384"/>
                <a:gd name="T58" fmla="*/ 2147483647 w 663"/>
                <a:gd name="T59" fmla="*/ 2147483647 h 384"/>
                <a:gd name="T60" fmla="*/ 2147483647 w 663"/>
                <a:gd name="T61" fmla="*/ 2147483647 h 384"/>
                <a:gd name="T62" fmla="*/ 2147483647 w 663"/>
                <a:gd name="T63" fmla="*/ 2147483647 h 384"/>
                <a:gd name="T64" fmla="*/ 2147483647 w 663"/>
                <a:gd name="T65" fmla="*/ 2147483647 h 384"/>
                <a:gd name="T66" fmla="*/ 2147483647 w 663"/>
                <a:gd name="T67" fmla="*/ 2147483647 h 384"/>
                <a:gd name="T68" fmla="*/ 2147483647 w 663"/>
                <a:gd name="T69" fmla="*/ 2147483647 h 384"/>
                <a:gd name="T70" fmla="*/ 2147483647 w 663"/>
                <a:gd name="T71" fmla="*/ 2147483647 h 384"/>
                <a:gd name="T72" fmla="*/ 2147483647 w 663"/>
                <a:gd name="T73" fmla="*/ 2147483647 h 384"/>
                <a:gd name="T74" fmla="*/ 2147483647 w 663"/>
                <a:gd name="T75" fmla="*/ 2147483647 h 384"/>
                <a:gd name="T76" fmla="*/ 2147483647 w 663"/>
                <a:gd name="T77" fmla="*/ 2147483647 h 384"/>
                <a:gd name="T78" fmla="*/ 2147483647 w 663"/>
                <a:gd name="T79" fmla="*/ 2147483647 h 384"/>
                <a:gd name="T80" fmla="*/ 2147483647 w 663"/>
                <a:gd name="T81" fmla="*/ 2147483647 h 384"/>
                <a:gd name="T82" fmla="*/ 2147483647 w 663"/>
                <a:gd name="T83" fmla="*/ 2147483647 h 384"/>
                <a:gd name="T84" fmla="*/ 2147483647 w 663"/>
                <a:gd name="T85" fmla="*/ 2147483647 h 384"/>
                <a:gd name="T86" fmla="*/ 2147483647 w 663"/>
                <a:gd name="T87" fmla="*/ 2147483647 h 384"/>
                <a:gd name="T88" fmla="*/ 2147483647 w 663"/>
                <a:gd name="T89" fmla="*/ 2147483647 h 384"/>
                <a:gd name="T90" fmla="*/ 2147483647 w 663"/>
                <a:gd name="T91" fmla="*/ 2147483647 h 384"/>
                <a:gd name="T92" fmla="*/ 2147483647 w 663"/>
                <a:gd name="T93" fmla="*/ 2147483647 h 384"/>
                <a:gd name="T94" fmla="*/ 2147483647 w 663"/>
                <a:gd name="T95" fmla="*/ 2147483647 h 384"/>
                <a:gd name="T96" fmla="*/ 2147483647 w 663"/>
                <a:gd name="T97" fmla="*/ 2147483647 h 384"/>
                <a:gd name="T98" fmla="*/ 2147483647 w 663"/>
                <a:gd name="T99" fmla="*/ 2147483647 h 384"/>
                <a:gd name="T100" fmla="*/ 2147483647 w 663"/>
                <a:gd name="T101" fmla="*/ 2147483647 h 384"/>
                <a:gd name="T102" fmla="*/ 2147483647 w 663"/>
                <a:gd name="T103" fmla="*/ 2147483647 h 38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63"/>
                <a:gd name="T157" fmla="*/ 0 h 384"/>
                <a:gd name="T158" fmla="*/ 663 w 663"/>
                <a:gd name="T159" fmla="*/ 384 h 38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63" h="384">
                  <a:moveTo>
                    <a:pt x="603" y="213"/>
                  </a:moveTo>
                  <a:lnTo>
                    <a:pt x="604" y="215"/>
                  </a:lnTo>
                  <a:lnTo>
                    <a:pt x="606" y="213"/>
                  </a:lnTo>
                  <a:lnTo>
                    <a:pt x="613" y="217"/>
                  </a:lnTo>
                  <a:lnTo>
                    <a:pt x="616" y="230"/>
                  </a:lnTo>
                  <a:lnTo>
                    <a:pt x="616" y="231"/>
                  </a:lnTo>
                  <a:lnTo>
                    <a:pt x="616" y="233"/>
                  </a:lnTo>
                  <a:lnTo>
                    <a:pt x="620" y="234"/>
                  </a:lnTo>
                  <a:lnTo>
                    <a:pt x="627" y="234"/>
                  </a:lnTo>
                  <a:lnTo>
                    <a:pt x="632" y="235"/>
                  </a:lnTo>
                  <a:lnTo>
                    <a:pt x="642" y="231"/>
                  </a:lnTo>
                  <a:lnTo>
                    <a:pt x="662" y="270"/>
                  </a:lnTo>
                  <a:lnTo>
                    <a:pt x="650" y="271"/>
                  </a:lnTo>
                  <a:lnTo>
                    <a:pt x="641" y="274"/>
                  </a:lnTo>
                  <a:lnTo>
                    <a:pt x="630" y="277"/>
                  </a:lnTo>
                  <a:lnTo>
                    <a:pt x="628" y="277"/>
                  </a:lnTo>
                  <a:lnTo>
                    <a:pt x="625" y="277"/>
                  </a:lnTo>
                  <a:lnTo>
                    <a:pt x="623" y="278"/>
                  </a:lnTo>
                  <a:lnTo>
                    <a:pt x="620" y="278"/>
                  </a:lnTo>
                  <a:lnTo>
                    <a:pt x="610" y="281"/>
                  </a:lnTo>
                  <a:lnTo>
                    <a:pt x="609" y="281"/>
                  </a:lnTo>
                  <a:lnTo>
                    <a:pt x="606" y="281"/>
                  </a:lnTo>
                  <a:lnTo>
                    <a:pt x="588" y="285"/>
                  </a:lnTo>
                  <a:lnTo>
                    <a:pt x="577" y="288"/>
                  </a:lnTo>
                  <a:lnTo>
                    <a:pt x="574" y="288"/>
                  </a:lnTo>
                  <a:lnTo>
                    <a:pt x="559" y="292"/>
                  </a:lnTo>
                  <a:lnTo>
                    <a:pt x="556" y="294"/>
                  </a:lnTo>
                  <a:lnTo>
                    <a:pt x="553" y="294"/>
                  </a:lnTo>
                  <a:lnTo>
                    <a:pt x="546" y="295"/>
                  </a:lnTo>
                  <a:lnTo>
                    <a:pt x="542" y="295"/>
                  </a:lnTo>
                  <a:lnTo>
                    <a:pt x="521" y="301"/>
                  </a:lnTo>
                  <a:lnTo>
                    <a:pt x="518" y="301"/>
                  </a:lnTo>
                  <a:lnTo>
                    <a:pt x="503" y="303"/>
                  </a:lnTo>
                  <a:lnTo>
                    <a:pt x="499" y="305"/>
                  </a:lnTo>
                  <a:lnTo>
                    <a:pt x="496" y="305"/>
                  </a:lnTo>
                  <a:lnTo>
                    <a:pt x="490" y="306"/>
                  </a:lnTo>
                  <a:lnTo>
                    <a:pt x="486" y="308"/>
                  </a:lnTo>
                  <a:lnTo>
                    <a:pt x="482" y="308"/>
                  </a:lnTo>
                  <a:lnTo>
                    <a:pt x="479" y="309"/>
                  </a:lnTo>
                  <a:lnTo>
                    <a:pt x="464" y="312"/>
                  </a:lnTo>
                  <a:lnTo>
                    <a:pt x="461" y="312"/>
                  </a:lnTo>
                  <a:lnTo>
                    <a:pt x="454" y="313"/>
                  </a:lnTo>
                  <a:lnTo>
                    <a:pt x="450" y="315"/>
                  </a:lnTo>
                  <a:lnTo>
                    <a:pt x="447" y="315"/>
                  </a:lnTo>
                  <a:lnTo>
                    <a:pt x="443" y="316"/>
                  </a:lnTo>
                  <a:lnTo>
                    <a:pt x="440" y="317"/>
                  </a:lnTo>
                  <a:lnTo>
                    <a:pt x="429" y="319"/>
                  </a:lnTo>
                  <a:lnTo>
                    <a:pt x="421" y="320"/>
                  </a:lnTo>
                  <a:lnTo>
                    <a:pt x="420" y="320"/>
                  </a:lnTo>
                  <a:lnTo>
                    <a:pt x="417" y="321"/>
                  </a:lnTo>
                  <a:lnTo>
                    <a:pt x="415" y="321"/>
                  </a:lnTo>
                  <a:lnTo>
                    <a:pt x="414" y="321"/>
                  </a:lnTo>
                  <a:lnTo>
                    <a:pt x="413" y="321"/>
                  </a:lnTo>
                  <a:lnTo>
                    <a:pt x="386" y="327"/>
                  </a:lnTo>
                  <a:lnTo>
                    <a:pt x="379" y="328"/>
                  </a:lnTo>
                  <a:lnTo>
                    <a:pt x="376" y="328"/>
                  </a:lnTo>
                  <a:lnTo>
                    <a:pt x="367" y="331"/>
                  </a:lnTo>
                  <a:lnTo>
                    <a:pt x="354" y="333"/>
                  </a:lnTo>
                  <a:lnTo>
                    <a:pt x="350" y="334"/>
                  </a:lnTo>
                  <a:lnTo>
                    <a:pt x="344" y="334"/>
                  </a:lnTo>
                  <a:lnTo>
                    <a:pt x="337" y="335"/>
                  </a:lnTo>
                  <a:lnTo>
                    <a:pt x="324" y="338"/>
                  </a:lnTo>
                  <a:lnTo>
                    <a:pt x="314" y="339"/>
                  </a:lnTo>
                  <a:lnTo>
                    <a:pt x="311" y="341"/>
                  </a:lnTo>
                  <a:lnTo>
                    <a:pt x="310" y="341"/>
                  </a:lnTo>
                  <a:lnTo>
                    <a:pt x="303" y="342"/>
                  </a:lnTo>
                  <a:lnTo>
                    <a:pt x="287" y="344"/>
                  </a:lnTo>
                  <a:lnTo>
                    <a:pt x="275" y="345"/>
                  </a:lnTo>
                  <a:lnTo>
                    <a:pt x="271" y="346"/>
                  </a:lnTo>
                  <a:lnTo>
                    <a:pt x="265" y="346"/>
                  </a:lnTo>
                  <a:lnTo>
                    <a:pt x="261" y="348"/>
                  </a:lnTo>
                  <a:lnTo>
                    <a:pt x="253" y="348"/>
                  </a:lnTo>
                  <a:lnTo>
                    <a:pt x="247" y="349"/>
                  </a:lnTo>
                  <a:lnTo>
                    <a:pt x="243" y="351"/>
                  </a:lnTo>
                  <a:lnTo>
                    <a:pt x="241" y="351"/>
                  </a:lnTo>
                  <a:lnTo>
                    <a:pt x="240" y="351"/>
                  </a:lnTo>
                  <a:lnTo>
                    <a:pt x="239" y="351"/>
                  </a:lnTo>
                  <a:lnTo>
                    <a:pt x="236" y="351"/>
                  </a:lnTo>
                  <a:lnTo>
                    <a:pt x="223" y="352"/>
                  </a:lnTo>
                  <a:lnTo>
                    <a:pt x="201" y="355"/>
                  </a:lnTo>
                  <a:lnTo>
                    <a:pt x="198" y="356"/>
                  </a:lnTo>
                  <a:lnTo>
                    <a:pt x="190" y="358"/>
                  </a:lnTo>
                  <a:lnTo>
                    <a:pt x="187" y="358"/>
                  </a:lnTo>
                  <a:lnTo>
                    <a:pt x="175" y="359"/>
                  </a:lnTo>
                  <a:lnTo>
                    <a:pt x="171" y="359"/>
                  </a:lnTo>
                  <a:lnTo>
                    <a:pt x="172" y="356"/>
                  </a:lnTo>
                  <a:lnTo>
                    <a:pt x="164" y="358"/>
                  </a:lnTo>
                  <a:lnTo>
                    <a:pt x="157" y="359"/>
                  </a:lnTo>
                  <a:lnTo>
                    <a:pt x="148" y="359"/>
                  </a:lnTo>
                  <a:lnTo>
                    <a:pt x="148" y="362"/>
                  </a:lnTo>
                  <a:lnTo>
                    <a:pt x="130" y="364"/>
                  </a:lnTo>
                  <a:lnTo>
                    <a:pt x="127" y="364"/>
                  </a:lnTo>
                  <a:lnTo>
                    <a:pt x="125" y="366"/>
                  </a:lnTo>
                  <a:lnTo>
                    <a:pt x="122" y="366"/>
                  </a:lnTo>
                  <a:lnTo>
                    <a:pt x="120" y="366"/>
                  </a:lnTo>
                  <a:lnTo>
                    <a:pt x="118" y="367"/>
                  </a:lnTo>
                  <a:lnTo>
                    <a:pt x="111" y="367"/>
                  </a:lnTo>
                  <a:lnTo>
                    <a:pt x="100" y="369"/>
                  </a:lnTo>
                  <a:lnTo>
                    <a:pt x="91" y="371"/>
                  </a:lnTo>
                  <a:lnTo>
                    <a:pt x="89" y="371"/>
                  </a:lnTo>
                  <a:lnTo>
                    <a:pt x="87" y="371"/>
                  </a:lnTo>
                  <a:lnTo>
                    <a:pt x="72" y="374"/>
                  </a:lnTo>
                  <a:lnTo>
                    <a:pt x="68" y="374"/>
                  </a:lnTo>
                  <a:lnTo>
                    <a:pt x="58" y="376"/>
                  </a:lnTo>
                  <a:lnTo>
                    <a:pt x="36" y="378"/>
                  </a:lnTo>
                  <a:lnTo>
                    <a:pt x="34" y="378"/>
                  </a:lnTo>
                  <a:lnTo>
                    <a:pt x="18" y="381"/>
                  </a:lnTo>
                  <a:lnTo>
                    <a:pt x="5" y="383"/>
                  </a:lnTo>
                  <a:lnTo>
                    <a:pt x="2" y="383"/>
                  </a:lnTo>
                  <a:lnTo>
                    <a:pt x="0" y="383"/>
                  </a:lnTo>
                  <a:lnTo>
                    <a:pt x="4" y="381"/>
                  </a:lnTo>
                  <a:lnTo>
                    <a:pt x="13" y="374"/>
                  </a:lnTo>
                  <a:lnTo>
                    <a:pt x="18" y="374"/>
                  </a:lnTo>
                  <a:lnTo>
                    <a:pt x="44" y="360"/>
                  </a:lnTo>
                  <a:lnTo>
                    <a:pt x="44" y="358"/>
                  </a:lnTo>
                  <a:lnTo>
                    <a:pt x="62" y="342"/>
                  </a:lnTo>
                  <a:lnTo>
                    <a:pt x="62" y="341"/>
                  </a:lnTo>
                  <a:lnTo>
                    <a:pt x="62" y="334"/>
                  </a:lnTo>
                  <a:lnTo>
                    <a:pt x="72" y="327"/>
                  </a:lnTo>
                  <a:lnTo>
                    <a:pt x="73" y="315"/>
                  </a:lnTo>
                  <a:lnTo>
                    <a:pt x="84" y="305"/>
                  </a:lnTo>
                  <a:lnTo>
                    <a:pt x="86" y="305"/>
                  </a:lnTo>
                  <a:lnTo>
                    <a:pt x="94" y="298"/>
                  </a:lnTo>
                  <a:lnTo>
                    <a:pt x="100" y="295"/>
                  </a:lnTo>
                  <a:lnTo>
                    <a:pt x="104" y="291"/>
                  </a:lnTo>
                  <a:lnTo>
                    <a:pt x="112" y="281"/>
                  </a:lnTo>
                  <a:lnTo>
                    <a:pt x="120" y="270"/>
                  </a:lnTo>
                  <a:lnTo>
                    <a:pt x="129" y="260"/>
                  </a:lnTo>
                  <a:lnTo>
                    <a:pt x="133" y="262"/>
                  </a:lnTo>
                  <a:lnTo>
                    <a:pt x="130" y="265"/>
                  </a:lnTo>
                  <a:lnTo>
                    <a:pt x="134" y="277"/>
                  </a:lnTo>
                  <a:lnTo>
                    <a:pt x="154" y="290"/>
                  </a:lnTo>
                  <a:lnTo>
                    <a:pt x="159" y="294"/>
                  </a:lnTo>
                  <a:lnTo>
                    <a:pt x="178" y="281"/>
                  </a:lnTo>
                  <a:lnTo>
                    <a:pt x="183" y="274"/>
                  </a:lnTo>
                  <a:lnTo>
                    <a:pt x="187" y="277"/>
                  </a:lnTo>
                  <a:lnTo>
                    <a:pt x="194" y="281"/>
                  </a:lnTo>
                  <a:lnTo>
                    <a:pt x="197" y="284"/>
                  </a:lnTo>
                  <a:lnTo>
                    <a:pt x="204" y="277"/>
                  </a:lnTo>
                  <a:lnTo>
                    <a:pt x="215" y="271"/>
                  </a:lnTo>
                  <a:lnTo>
                    <a:pt x="216" y="273"/>
                  </a:lnTo>
                  <a:lnTo>
                    <a:pt x="226" y="266"/>
                  </a:lnTo>
                  <a:lnTo>
                    <a:pt x="223" y="262"/>
                  </a:lnTo>
                  <a:lnTo>
                    <a:pt x="223" y="258"/>
                  </a:lnTo>
                  <a:lnTo>
                    <a:pt x="232" y="262"/>
                  </a:lnTo>
                  <a:lnTo>
                    <a:pt x="254" y="248"/>
                  </a:lnTo>
                  <a:lnTo>
                    <a:pt x="257" y="252"/>
                  </a:lnTo>
                  <a:lnTo>
                    <a:pt x="268" y="241"/>
                  </a:lnTo>
                  <a:lnTo>
                    <a:pt x="272" y="230"/>
                  </a:lnTo>
                  <a:lnTo>
                    <a:pt x="273" y="227"/>
                  </a:lnTo>
                  <a:lnTo>
                    <a:pt x="271" y="224"/>
                  </a:lnTo>
                  <a:lnTo>
                    <a:pt x="268" y="223"/>
                  </a:lnTo>
                  <a:lnTo>
                    <a:pt x="265" y="220"/>
                  </a:lnTo>
                  <a:lnTo>
                    <a:pt x="271" y="210"/>
                  </a:lnTo>
                  <a:lnTo>
                    <a:pt x="273" y="198"/>
                  </a:lnTo>
                  <a:lnTo>
                    <a:pt x="280" y="188"/>
                  </a:lnTo>
                  <a:lnTo>
                    <a:pt x="285" y="184"/>
                  </a:lnTo>
                  <a:lnTo>
                    <a:pt x="285" y="183"/>
                  </a:lnTo>
                  <a:lnTo>
                    <a:pt x="287" y="174"/>
                  </a:lnTo>
                  <a:lnTo>
                    <a:pt x="287" y="169"/>
                  </a:lnTo>
                  <a:lnTo>
                    <a:pt x="292" y="158"/>
                  </a:lnTo>
                  <a:lnTo>
                    <a:pt x="297" y="151"/>
                  </a:lnTo>
                  <a:lnTo>
                    <a:pt x="299" y="141"/>
                  </a:lnTo>
                  <a:lnTo>
                    <a:pt x="300" y="140"/>
                  </a:lnTo>
                  <a:lnTo>
                    <a:pt x="303" y="113"/>
                  </a:lnTo>
                  <a:lnTo>
                    <a:pt x="310" y="116"/>
                  </a:lnTo>
                  <a:lnTo>
                    <a:pt x="319" y="126"/>
                  </a:lnTo>
                  <a:lnTo>
                    <a:pt x="333" y="129"/>
                  </a:lnTo>
                  <a:lnTo>
                    <a:pt x="337" y="123"/>
                  </a:lnTo>
                  <a:lnTo>
                    <a:pt x="340" y="120"/>
                  </a:lnTo>
                  <a:lnTo>
                    <a:pt x="340" y="117"/>
                  </a:lnTo>
                  <a:lnTo>
                    <a:pt x="340" y="116"/>
                  </a:lnTo>
                  <a:lnTo>
                    <a:pt x="347" y="87"/>
                  </a:lnTo>
                  <a:lnTo>
                    <a:pt x="351" y="77"/>
                  </a:lnTo>
                  <a:lnTo>
                    <a:pt x="351" y="76"/>
                  </a:lnTo>
                  <a:lnTo>
                    <a:pt x="364" y="84"/>
                  </a:lnTo>
                  <a:lnTo>
                    <a:pt x="369" y="66"/>
                  </a:lnTo>
                  <a:lnTo>
                    <a:pt x="383" y="54"/>
                  </a:lnTo>
                  <a:lnTo>
                    <a:pt x="383" y="47"/>
                  </a:lnTo>
                  <a:lnTo>
                    <a:pt x="386" y="43"/>
                  </a:lnTo>
                  <a:lnTo>
                    <a:pt x="390" y="38"/>
                  </a:lnTo>
                  <a:lnTo>
                    <a:pt x="393" y="18"/>
                  </a:lnTo>
                  <a:lnTo>
                    <a:pt x="392" y="0"/>
                  </a:lnTo>
                  <a:lnTo>
                    <a:pt x="397" y="2"/>
                  </a:lnTo>
                  <a:lnTo>
                    <a:pt x="400" y="4"/>
                  </a:lnTo>
                  <a:lnTo>
                    <a:pt x="403" y="6"/>
                  </a:lnTo>
                  <a:lnTo>
                    <a:pt x="410" y="9"/>
                  </a:lnTo>
                  <a:lnTo>
                    <a:pt x="413" y="11"/>
                  </a:lnTo>
                  <a:lnTo>
                    <a:pt x="421" y="16"/>
                  </a:lnTo>
                  <a:lnTo>
                    <a:pt x="424" y="18"/>
                  </a:lnTo>
                  <a:lnTo>
                    <a:pt x="424" y="19"/>
                  </a:lnTo>
                  <a:lnTo>
                    <a:pt x="440" y="27"/>
                  </a:lnTo>
                  <a:lnTo>
                    <a:pt x="443" y="13"/>
                  </a:lnTo>
                  <a:lnTo>
                    <a:pt x="443" y="9"/>
                  </a:lnTo>
                  <a:lnTo>
                    <a:pt x="446" y="5"/>
                  </a:lnTo>
                  <a:lnTo>
                    <a:pt x="449" y="4"/>
                  </a:lnTo>
                  <a:lnTo>
                    <a:pt x="453" y="5"/>
                  </a:lnTo>
                  <a:lnTo>
                    <a:pt x="465" y="9"/>
                  </a:lnTo>
                  <a:lnTo>
                    <a:pt x="470" y="12"/>
                  </a:lnTo>
                  <a:lnTo>
                    <a:pt x="465" y="23"/>
                  </a:lnTo>
                  <a:lnTo>
                    <a:pt x="479" y="27"/>
                  </a:lnTo>
                  <a:lnTo>
                    <a:pt x="483" y="27"/>
                  </a:lnTo>
                  <a:lnTo>
                    <a:pt x="490" y="29"/>
                  </a:lnTo>
                  <a:lnTo>
                    <a:pt x="490" y="33"/>
                  </a:lnTo>
                  <a:lnTo>
                    <a:pt x="500" y="34"/>
                  </a:lnTo>
                  <a:lnTo>
                    <a:pt x="503" y="37"/>
                  </a:lnTo>
                  <a:lnTo>
                    <a:pt x="510" y="43"/>
                  </a:lnTo>
                  <a:lnTo>
                    <a:pt x="511" y="45"/>
                  </a:lnTo>
                  <a:lnTo>
                    <a:pt x="513" y="51"/>
                  </a:lnTo>
                  <a:lnTo>
                    <a:pt x="513" y="52"/>
                  </a:lnTo>
                  <a:lnTo>
                    <a:pt x="514" y="55"/>
                  </a:lnTo>
                  <a:lnTo>
                    <a:pt x="511" y="61"/>
                  </a:lnTo>
                  <a:lnTo>
                    <a:pt x="509" y="63"/>
                  </a:lnTo>
                  <a:lnTo>
                    <a:pt x="507" y="65"/>
                  </a:lnTo>
                  <a:lnTo>
                    <a:pt x="509" y="69"/>
                  </a:lnTo>
                  <a:lnTo>
                    <a:pt x="503" y="72"/>
                  </a:lnTo>
                  <a:lnTo>
                    <a:pt x="503" y="70"/>
                  </a:lnTo>
                  <a:lnTo>
                    <a:pt x="502" y="70"/>
                  </a:lnTo>
                  <a:lnTo>
                    <a:pt x="499" y="72"/>
                  </a:lnTo>
                  <a:lnTo>
                    <a:pt x="500" y="79"/>
                  </a:lnTo>
                  <a:lnTo>
                    <a:pt x="497" y="86"/>
                  </a:lnTo>
                  <a:lnTo>
                    <a:pt x="497" y="87"/>
                  </a:lnTo>
                  <a:lnTo>
                    <a:pt x="497" y="94"/>
                  </a:lnTo>
                  <a:lnTo>
                    <a:pt x="503" y="102"/>
                  </a:lnTo>
                  <a:lnTo>
                    <a:pt x="506" y="104"/>
                  </a:lnTo>
                  <a:lnTo>
                    <a:pt x="524" y="94"/>
                  </a:lnTo>
                  <a:lnTo>
                    <a:pt x="528" y="105"/>
                  </a:lnTo>
                  <a:lnTo>
                    <a:pt x="531" y="106"/>
                  </a:lnTo>
                  <a:lnTo>
                    <a:pt x="534" y="111"/>
                  </a:lnTo>
                  <a:lnTo>
                    <a:pt x="541" y="113"/>
                  </a:lnTo>
                  <a:lnTo>
                    <a:pt x="561" y="112"/>
                  </a:lnTo>
                  <a:lnTo>
                    <a:pt x="572" y="123"/>
                  </a:lnTo>
                  <a:lnTo>
                    <a:pt x="599" y="133"/>
                  </a:lnTo>
                  <a:lnTo>
                    <a:pt x="596" y="149"/>
                  </a:lnTo>
                  <a:lnTo>
                    <a:pt x="598" y="156"/>
                  </a:lnTo>
                  <a:lnTo>
                    <a:pt x="602" y="162"/>
                  </a:lnTo>
                  <a:lnTo>
                    <a:pt x="584" y="163"/>
                  </a:lnTo>
                  <a:lnTo>
                    <a:pt x="574" y="154"/>
                  </a:lnTo>
                  <a:lnTo>
                    <a:pt x="568" y="151"/>
                  </a:lnTo>
                  <a:lnTo>
                    <a:pt x="557" y="144"/>
                  </a:lnTo>
                  <a:lnTo>
                    <a:pt x="556" y="144"/>
                  </a:lnTo>
                  <a:lnTo>
                    <a:pt x="559" y="149"/>
                  </a:lnTo>
                  <a:lnTo>
                    <a:pt x="566" y="154"/>
                  </a:lnTo>
                  <a:lnTo>
                    <a:pt x="571" y="155"/>
                  </a:lnTo>
                  <a:lnTo>
                    <a:pt x="579" y="167"/>
                  </a:lnTo>
                  <a:lnTo>
                    <a:pt x="596" y="169"/>
                  </a:lnTo>
                  <a:lnTo>
                    <a:pt x="598" y="174"/>
                  </a:lnTo>
                  <a:lnTo>
                    <a:pt x="600" y="177"/>
                  </a:lnTo>
                  <a:lnTo>
                    <a:pt x="606" y="174"/>
                  </a:lnTo>
                  <a:lnTo>
                    <a:pt x="610" y="188"/>
                  </a:lnTo>
                  <a:lnTo>
                    <a:pt x="600" y="191"/>
                  </a:lnTo>
                  <a:lnTo>
                    <a:pt x="598" y="188"/>
                  </a:lnTo>
                  <a:lnTo>
                    <a:pt x="595" y="192"/>
                  </a:lnTo>
                  <a:lnTo>
                    <a:pt x="603" y="202"/>
                  </a:lnTo>
                  <a:lnTo>
                    <a:pt x="592" y="208"/>
                  </a:lnTo>
                  <a:lnTo>
                    <a:pt x="593" y="208"/>
                  </a:lnTo>
                  <a:lnTo>
                    <a:pt x="603" y="206"/>
                  </a:lnTo>
                  <a:lnTo>
                    <a:pt x="603" y="213"/>
                  </a:lnTo>
                </a:path>
              </a:pathLst>
            </a:custGeom>
            <a:solidFill>
              <a:srgbClr val="67BD62"/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9" name="Freeform 222"/>
            <p:cNvSpPr>
              <a:spLocks/>
            </p:cNvSpPr>
            <p:nvPr/>
          </p:nvSpPr>
          <p:spPr bwMode="auto">
            <a:xfrm>
              <a:off x="7486053" y="3135138"/>
              <a:ext cx="74612" cy="165100"/>
            </a:xfrm>
            <a:custGeom>
              <a:avLst/>
              <a:gdLst>
                <a:gd name="T0" fmla="*/ 0 w 48"/>
                <a:gd name="T1" fmla="*/ 2147483647 h 113"/>
                <a:gd name="T2" fmla="*/ 0 w 48"/>
                <a:gd name="T3" fmla="*/ 2147483647 h 113"/>
                <a:gd name="T4" fmla="*/ 2147483647 w 48"/>
                <a:gd name="T5" fmla="*/ 2147483647 h 113"/>
                <a:gd name="T6" fmla="*/ 2147483647 w 48"/>
                <a:gd name="T7" fmla="*/ 2147483647 h 113"/>
                <a:gd name="T8" fmla="*/ 2147483647 w 48"/>
                <a:gd name="T9" fmla="*/ 2147483647 h 113"/>
                <a:gd name="T10" fmla="*/ 2147483647 w 48"/>
                <a:gd name="T11" fmla="*/ 2147483647 h 113"/>
                <a:gd name="T12" fmla="*/ 2147483647 w 48"/>
                <a:gd name="T13" fmla="*/ 2147483647 h 113"/>
                <a:gd name="T14" fmla="*/ 2147483647 w 48"/>
                <a:gd name="T15" fmla="*/ 2147483647 h 113"/>
                <a:gd name="T16" fmla="*/ 2147483647 w 48"/>
                <a:gd name="T17" fmla="*/ 2147483647 h 113"/>
                <a:gd name="T18" fmla="*/ 2147483647 w 48"/>
                <a:gd name="T19" fmla="*/ 2147483647 h 113"/>
                <a:gd name="T20" fmla="*/ 2147483647 w 48"/>
                <a:gd name="T21" fmla="*/ 2147483647 h 113"/>
                <a:gd name="T22" fmla="*/ 2147483647 w 48"/>
                <a:gd name="T23" fmla="*/ 0 h 113"/>
                <a:gd name="T24" fmla="*/ 2147483647 w 48"/>
                <a:gd name="T25" fmla="*/ 2147483647 h 113"/>
                <a:gd name="T26" fmla="*/ 2147483647 w 48"/>
                <a:gd name="T27" fmla="*/ 2147483647 h 113"/>
                <a:gd name="T28" fmla="*/ 2147483647 w 48"/>
                <a:gd name="T29" fmla="*/ 2147483647 h 113"/>
                <a:gd name="T30" fmla="*/ 2147483647 w 48"/>
                <a:gd name="T31" fmla="*/ 2147483647 h 113"/>
                <a:gd name="T32" fmla="*/ 2147483647 w 48"/>
                <a:gd name="T33" fmla="*/ 2147483647 h 113"/>
                <a:gd name="T34" fmla="*/ 2147483647 w 48"/>
                <a:gd name="T35" fmla="*/ 2147483647 h 113"/>
                <a:gd name="T36" fmla="*/ 2147483647 w 48"/>
                <a:gd name="T37" fmla="*/ 2147483647 h 113"/>
                <a:gd name="T38" fmla="*/ 0 w 48"/>
                <a:gd name="T39" fmla="*/ 2147483647 h 11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8"/>
                <a:gd name="T61" fmla="*/ 0 h 113"/>
                <a:gd name="T62" fmla="*/ 48 w 48"/>
                <a:gd name="T63" fmla="*/ 113 h 11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8" h="113">
                  <a:moveTo>
                    <a:pt x="0" y="62"/>
                  </a:moveTo>
                  <a:lnTo>
                    <a:pt x="0" y="96"/>
                  </a:lnTo>
                  <a:lnTo>
                    <a:pt x="9" y="112"/>
                  </a:lnTo>
                  <a:lnTo>
                    <a:pt x="9" y="107"/>
                  </a:lnTo>
                  <a:lnTo>
                    <a:pt x="12" y="107"/>
                  </a:lnTo>
                  <a:lnTo>
                    <a:pt x="11" y="109"/>
                  </a:lnTo>
                  <a:lnTo>
                    <a:pt x="19" y="94"/>
                  </a:lnTo>
                  <a:lnTo>
                    <a:pt x="25" y="66"/>
                  </a:lnTo>
                  <a:lnTo>
                    <a:pt x="31" y="27"/>
                  </a:lnTo>
                  <a:lnTo>
                    <a:pt x="34" y="20"/>
                  </a:lnTo>
                  <a:lnTo>
                    <a:pt x="39" y="20"/>
                  </a:lnTo>
                  <a:lnTo>
                    <a:pt x="47" y="0"/>
                  </a:lnTo>
                  <a:lnTo>
                    <a:pt x="34" y="5"/>
                  </a:lnTo>
                  <a:lnTo>
                    <a:pt x="28" y="6"/>
                  </a:lnTo>
                  <a:lnTo>
                    <a:pt x="15" y="10"/>
                  </a:lnTo>
                  <a:lnTo>
                    <a:pt x="14" y="16"/>
                  </a:lnTo>
                  <a:lnTo>
                    <a:pt x="7" y="23"/>
                  </a:lnTo>
                  <a:lnTo>
                    <a:pt x="14" y="24"/>
                  </a:lnTo>
                  <a:lnTo>
                    <a:pt x="1" y="56"/>
                  </a:lnTo>
                  <a:lnTo>
                    <a:pt x="0" y="62"/>
                  </a:lnTo>
                </a:path>
              </a:pathLst>
            </a:custGeom>
            <a:solidFill>
              <a:srgbClr val="67BD62"/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0" name="Freeform 223"/>
            <p:cNvSpPr>
              <a:spLocks/>
            </p:cNvSpPr>
            <p:nvPr/>
          </p:nvSpPr>
          <p:spPr bwMode="auto">
            <a:xfrm>
              <a:off x="6587528" y="2850975"/>
              <a:ext cx="603250" cy="569913"/>
            </a:xfrm>
            <a:custGeom>
              <a:avLst/>
              <a:gdLst>
                <a:gd name="T0" fmla="*/ 2147483647 w 383"/>
                <a:gd name="T1" fmla="*/ 2147483647 h 387"/>
                <a:gd name="T2" fmla="*/ 2147483647 w 383"/>
                <a:gd name="T3" fmla="*/ 2147483647 h 387"/>
                <a:gd name="T4" fmla="*/ 2147483647 w 383"/>
                <a:gd name="T5" fmla="*/ 2147483647 h 387"/>
                <a:gd name="T6" fmla="*/ 2147483647 w 383"/>
                <a:gd name="T7" fmla="*/ 2147483647 h 387"/>
                <a:gd name="T8" fmla="*/ 2147483647 w 383"/>
                <a:gd name="T9" fmla="*/ 2147483647 h 387"/>
                <a:gd name="T10" fmla="*/ 2147483647 w 383"/>
                <a:gd name="T11" fmla="*/ 2147483647 h 387"/>
                <a:gd name="T12" fmla="*/ 2147483647 w 383"/>
                <a:gd name="T13" fmla="*/ 2147483647 h 387"/>
                <a:gd name="T14" fmla="*/ 2147483647 w 383"/>
                <a:gd name="T15" fmla="*/ 2147483647 h 387"/>
                <a:gd name="T16" fmla="*/ 2147483647 w 383"/>
                <a:gd name="T17" fmla="*/ 2147483647 h 387"/>
                <a:gd name="T18" fmla="*/ 2147483647 w 383"/>
                <a:gd name="T19" fmla="*/ 2147483647 h 387"/>
                <a:gd name="T20" fmla="*/ 2147483647 w 383"/>
                <a:gd name="T21" fmla="*/ 2147483647 h 387"/>
                <a:gd name="T22" fmla="*/ 2147483647 w 383"/>
                <a:gd name="T23" fmla="*/ 2147483647 h 387"/>
                <a:gd name="T24" fmla="*/ 2147483647 w 383"/>
                <a:gd name="T25" fmla="*/ 2147483647 h 387"/>
                <a:gd name="T26" fmla="*/ 2147483647 w 383"/>
                <a:gd name="T27" fmla="*/ 2147483647 h 387"/>
                <a:gd name="T28" fmla="*/ 2147483647 w 383"/>
                <a:gd name="T29" fmla="*/ 2147483647 h 387"/>
                <a:gd name="T30" fmla="*/ 2147483647 w 383"/>
                <a:gd name="T31" fmla="*/ 2147483647 h 387"/>
                <a:gd name="T32" fmla="*/ 2147483647 w 383"/>
                <a:gd name="T33" fmla="*/ 2147483647 h 387"/>
                <a:gd name="T34" fmla="*/ 2147483647 w 383"/>
                <a:gd name="T35" fmla="*/ 2147483647 h 387"/>
                <a:gd name="T36" fmla="*/ 2147483647 w 383"/>
                <a:gd name="T37" fmla="*/ 2147483647 h 387"/>
                <a:gd name="T38" fmla="*/ 2147483647 w 383"/>
                <a:gd name="T39" fmla="*/ 2147483647 h 387"/>
                <a:gd name="T40" fmla="*/ 2147483647 w 383"/>
                <a:gd name="T41" fmla="*/ 2147483647 h 387"/>
                <a:gd name="T42" fmla="*/ 2147483647 w 383"/>
                <a:gd name="T43" fmla="*/ 2147483647 h 387"/>
                <a:gd name="T44" fmla="*/ 2147483647 w 383"/>
                <a:gd name="T45" fmla="*/ 2147483647 h 387"/>
                <a:gd name="T46" fmla="*/ 2147483647 w 383"/>
                <a:gd name="T47" fmla="*/ 2147483647 h 387"/>
                <a:gd name="T48" fmla="*/ 2147483647 w 383"/>
                <a:gd name="T49" fmla="*/ 2147483647 h 387"/>
                <a:gd name="T50" fmla="*/ 2147483647 w 383"/>
                <a:gd name="T51" fmla="*/ 2147483647 h 387"/>
                <a:gd name="T52" fmla="*/ 2147483647 w 383"/>
                <a:gd name="T53" fmla="*/ 2147483647 h 387"/>
                <a:gd name="T54" fmla="*/ 2147483647 w 383"/>
                <a:gd name="T55" fmla="*/ 2147483647 h 387"/>
                <a:gd name="T56" fmla="*/ 2147483647 w 383"/>
                <a:gd name="T57" fmla="*/ 2147483647 h 387"/>
                <a:gd name="T58" fmla="*/ 2147483647 w 383"/>
                <a:gd name="T59" fmla="*/ 2147483647 h 387"/>
                <a:gd name="T60" fmla="*/ 2147483647 w 383"/>
                <a:gd name="T61" fmla="*/ 2147483647 h 387"/>
                <a:gd name="T62" fmla="*/ 2147483647 w 383"/>
                <a:gd name="T63" fmla="*/ 2147483647 h 387"/>
                <a:gd name="T64" fmla="*/ 2147483647 w 383"/>
                <a:gd name="T65" fmla="*/ 2147483647 h 387"/>
                <a:gd name="T66" fmla="*/ 2147483647 w 383"/>
                <a:gd name="T67" fmla="*/ 2147483647 h 387"/>
                <a:gd name="T68" fmla="*/ 2147483647 w 383"/>
                <a:gd name="T69" fmla="*/ 2147483647 h 387"/>
                <a:gd name="T70" fmla="*/ 2147483647 w 383"/>
                <a:gd name="T71" fmla="*/ 2147483647 h 387"/>
                <a:gd name="T72" fmla="*/ 2147483647 w 383"/>
                <a:gd name="T73" fmla="*/ 2147483647 h 387"/>
                <a:gd name="T74" fmla="*/ 2147483647 w 383"/>
                <a:gd name="T75" fmla="*/ 2147483647 h 387"/>
                <a:gd name="T76" fmla="*/ 2147483647 w 383"/>
                <a:gd name="T77" fmla="*/ 2147483647 h 387"/>
                <a:gd name="T78" fmla="*/ 2147483647 w 383"/>
                <a:gd name="T79" fmla="*/ 2147483647 h 387"/>
                <a:gd name="T80" fmla="*/ 2147483647 w 383"/>
                <a:gd name="T81" fmla="*/ 2147483647 h 387"/>
                <a:gd name="T82" fmla="*/ 2147483647 w 383"/>
                <a:gd name="T83" fmla="*/ 2147483647 h 387"/>
                <a:gd name="T84" fmla="*/ 2147483647 w 383"/>
                <a:gd name="T85" fmla="*/ 2147483647 h 387"/>
                <a:gd name="T86" fmla="*/ 2147483647 w 383"/>
                <a:gd name="T87" fmla="*/ 2147483647 h 387"/>
                <a:gd name="T88" fmla="*/ 2147483647 w 383"/>
                <a:gd name="T89" fmla="*/ 2147483647 h 387"/>
                <a:gd name="T90" fmla="*/ 2147483647 w 383"/>
                <a:gd name="T91" fmla="*/ 2147483647 h 387"/>
                <a:gd name="T92" fmla="*/ 2147483647 w 383"/>
                <a:gd name="T93" fmla="*/ 2147483647 h 387"/>
                <a:gd name="T94" fmla="*/ 2147483647 w 383"/>
                <a:gd name="T95" fmla="*/ 2147483647 h 387"/>
                <a:gd name="T96" fmla="*/ 2147483647 w 383"/>
                <a:gd name="T97" fmla="*/ 2147483647 h 387"/>
                <a:gd name="T98" fmla="*/ 2147483647 w 383"/>
                <a:gd name="T99" fmla="*/ 2147483647 h 387"/>
                <a:gd name="T100" fmla="*/ 2147483647 w 383"/>
                <a:gd name="T101" fmla="*/ 2147483647 h 387"/>
                <a:gd name="T102" fmla="*/ 2147483647 w 383"/>
                <a:gd name="T103" fmla="*/ 2147483647 h 387"/>
                <a:gd name="T104" fmla="*/ 2147483647 w 383"/>
                <a:gd name="T105" fmla="*/ 2147483647 h 387"/>
                <a:gd name="T106" fmla="*/ 2147483647 w 383"/>
                <a:gd name="T107" fmla="*/ 2147483647 h 387"/>
                <a:gd name="T108" fmla="*/ 2147483647 w 383"/>
                <a:gd name="T109" fmla="*/ 2147483647 h 387"/>
                <a:gd name="T110" fmla="*/ 2147483647 w 383"/>
                <a:gd name="T111" fmla="*/ 2147483647 h 387"/>
                <a:gd name="T112" fmla="*/ 2147483647 w 383"/>
                <a:gd name="T113" fmla="*/ 2147483647 h 387"/>
                <a:gd name="T114" fmla="*/ 2147483647 w 383"/>
                <a:gd name="T115" fmla="*/ 2147483647 h 387"/>
                <a:gd name="T116" fmla="*/ 2147483647 w 383"/>
                <a:gd name="T117" fmla="*/ 2147483647 h 387"/>
                <a:gd name="T118" fmla="*/ 2147483647 w 383"/>
                <a:gd name="T119" fmla="*/ 2147483647 h 387"/>
                <a:gd name="T120" fmla="*/ 2147483647 w 383"/>
                <a:gd name="T121" fmla="*/ 2147483647 h 387"/>
                <a:gd name="T122" fmla="*/ 2147483647 w 383"/>
                <a:gd name="T123" fmla="*/ 2147483647 h 387"/>
                <a:gd name="T124" fmla="*/ 2147483647 w 383"/>
                <a:gd name="T125" fmla="*/ 2147483647 h 3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83"/>
                <a:gd name="T190" fmla="*/ 0 h 387"/>
                <a:gd name="T191" fmla="*/ 383 w 383"/>
                <a:gd name="T192" fmla="*/ 387 h 3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83" h="387">
                  <a:moveTo>
                    <a:pt x="84" y="150"/>
                  </a:moveTo>
                  <a:lnTo>
                    <a:pt x="89" y="146"/>
                  </a:lnTo>
                  <a:lnTo>
                    <a:pt x="92" y="143"/>
                  </a:lnTo>
                  <a:lnTo>
                    <a:pt x="102" y="135"/>
                  </a:lnTo>
                  <a:lnTo>
                    <a:pt x="103" y="130"/>
                  </a:lnTo>
                  <a:lnTo>
                    <a:pt x="105" y="130"/>
                  </a:lnTo>
                  <a:lnTo>
                    <a:pt x="107" y="124"/>
                  </a:lnTo>
                  <a:lnTo>
                    <a:pt x="109" y="120"/>
                  </a:lnTo>
                  <a:lnTo>
                    <a:pt x="114" y="116"/>
                  </a:lnTo>
                  <a:lnTo>
                    <a:pt x="119" y="113"/>
                  </a:lnTo>
                  <a:lnTo>
                    <a:pt x="120" y="102"/>
                  </a:lnTo>
                  <a:lnTo>
                    <a:pt x="117" y="99"/>
                  </a:lnTo>
                  <a:lnTo>
                    <a:pt x="119" y="88"/>
                  </a:lnTo>
                  <a:lnTo>
                    <a:pt x="120" y="80"/>
                  </a:lnTo>
                  <a:lnTo>
                    <a:pt x="124" y="74"/>
                  </a:lnTo>
                  <a:lnTo>
                    <a:pt x="123" y="67"/>
                  </a:lnTo>
                  <a:lnTo>
                    <a:pt x="123" y="56"/>
                  </a:lnTo>
                  <a:lnTo>
                    <a:pt x="123" y="53"/>
                  </a:lnTo>
                  <a:lnTo>
                    <a:pt x="124" y="49"/>
                  </a:lnTo>
                  <a:lnTo>
                    <a:pt x="127" y="41"/>
                  </a:lnTo>
                  <a:lnTo>
                    <a:pt x="127" y="29"/>
                  </a:lnTo>
                  <a:lnTo>
                    <a:pt x="124" y="27"/>
                  </a:lnTo>
                  <a:lnTo>
                    <a:pt x="124" y="26"/>
                  </a:lnTo>
                  <a:lnTo>
                    <a:pt x="124" y="16"/>
                  </a:lnTo>
                  <a:lnTo>
                    <a:pt x="119" y="6"/>
                  </a:lnTo>
                  <a:lnTo>
                    <a:pt x="121" y="2"/>
                  </a:lnTo>
                  <a:lnTo>
                    <a:pt x="127" y="1"/>
                  </a:lnTo>
                  <a:lnTo>
                    <a:pt x="128" y="0"/>
                  </a:lnTo>
                  <a:lnTo>
                    <a:pt x="128" y="1"/>
                  </a:lnTo>
                  <a:lnTo>
                    <a:pt x="130" y="5"/>
                  </a:lnTo>
                  <a:lnTo>
                    <a:pt x="131" y="16"/>
                  </a:lnTo>
                  <a:lnTo>
                    <a:pt x="132" y="19"/>
                  </a:lnTo>
                  <a:lnTo>
                    <a:pt x="132" y="22"/>
                  </a:lnTo>
                  <a:lnTo>
                    <a:pt x="134" y="24"/>
                  </a:lnTo>
                  <a:lnTo>
                    <a:pt x="135" y="41"/>
                  </a:lnTo>
                  <a:lnTo>
                    <a:pt x="137" y="42"/>
                  </a:lnTo>
                  <a:lnTo>
                    <a:pt x="138" y="51"/>
                  </a:lnTo>
                  <a:lnTo>
                    <a:pt x="138" y="52"/>
                  </a:lnTo>
                  <a:lnTo>
                    <a:pt x="139" y="62"/>
                  </a:lnTo>
                  <a:lnTo>
                    <a:pt x="141" y="66"/>
                  </a:lnTo>
                  <a:lnTo>
                    <a:pt x="141" y="69"/>
                  </a:lnTo>
                  <a:lnTo>
                    <a:pt x="141" y="71"/>
                  </a:lnTo>
                  <a:lnTo>
                    <a:pt x="145" y="95"/>
                  </a:lnTo>
                  <a:lnTo>
                    <a:pt x="145" y="96"/>
                  </a:lnTo>
                  <a:lnTo>
                    <a:pt x="146" y="98"/>
                  </a:lnTo>
                  <a:lnTo>
                    <a:pt x="148" y="98"/>
                  </a:lnTo>
                  <a:lnTo>
                    <a:pt x="155" y="96"/>
                  </a:lnTo>
                  <a:lnTo>
                    <a:pt x="157" y="96"/>
                  </a:lnTo>
                  <a:lnTo>
                    <a:pt x="157" y="95"/>
                  </a:lnTo>
                  <a:lnTo>
                    <a:pt x="195" y="89"/>
                  </a:lnTo>
                  <a:lnTo>
                    <a:pt x="197" y="88"/>
                  </a:lnTo>
                  <a:lnTo>
                    <a:pt x="203" y="87"/>
                  </a:lnTo>
                  <a:lnTo>
                    <a:pt x="207" y="87"/>
                  </a:lnTo>
                  <a:lnTo>
                    <a:pt x="221" y="84"/>
                  </a:lnTo>
                  <a:lnTo>
                    <a:pt x="224" y="84"/>
                  </a:lnTo>
                  <a:lnTo>
                    <a:pt x="231" y="83"/>
                  </a:lnTo>
                  <a:lnTo>
                    <a:pt x="233" y="103"/>
                  </a:lnTo>
                  <a:lnTo>
                    <a:pt x="240" y="138"/>
                  </a:lnTo>
                  <a:lnTo>
                    <a:pt x="247" y="130"/>
                  </a:lnTo>
                  <a:lnTo>
                    <a:pt x="254" y="121"/>
                  </a:lnTo>
                  <a:lnTo>
                    <a:pt x="256" y="118"/>
                  </a:lnTo>
                  <a:lnTo>
                    <a:pt x="260" y="116"/>
                  </a:lnTo>
                  <a:lnTo>
                    <a:pt x="269" y="102"/>
                  </a:lnTo>
                  <a:lnTo>
                    <a:pt x="274" y="103"/>
                  </a:lnTo>
                  <a:lnTo>
                    <a:pt x="287" y="83"/>
                  </a:lnTo>
                  <a:lnTo>
                    <a:pt x="300" y="89"/>
                  </a:lnTo>
                  <a:lnTo>
                    <a:pt x="303" y="89"/>
                  </a:lnTo>
                  <a:lnTo>
                    <a:pt x="314" y="89"/>
                  </a:lnTo>
                  <a:lnTo>
                    <a:pt x="316" y="89"/>
                  </a:lnTo>
                  <a:lnTo>
                    <a:pt x="322" y="78"/>
                  </a:lnTo>
                  <a:lnTo>
                    <a:pt x="322" y="76"/>
                  </a:lnTo>
                  <a:lnTo>
                    <a:pt x="325" y="74"/>
                  </a:lnTo>
                  <a:lnTo>
                    <a:pt x="330" y="74"/>
                  </a:lnTo>
                  <a:lnTo>
                    <a:pt x="340" y="66"/>
                  </a:lnTo>
                  <a:lnTo>
                    <a:pt x="350" y="71"/>
                  </a:lnTo>
                  <a:lnTo>
                    <a:pt x="352" y="73"/>
                  </a:lnTo>
                  <a:lnTo>
                    <a:pt x="362" y="69"/>
                  </a:lnTo>
                  <a:lnTo>
                    <a:pt x="369" y="81"/>
                  </a:lnTo>
                  <a:lnTo>
                    <a:pt x="376" y="88"/>
                  </a:lnTo>
                  <a:lnTo>
                    <a:pt x="379" y="96"/>
                  </a:lnTo>
                  <a:lnTo>
                    <a:pt x="382" y="98"/>
                  </a:lnTo>
                  <a:lnTo>
                    <a:pt x="379" y="102"/>
                  </a:lnTo>
                  <a:lnTo>
                    <a:pt x="379" y="106"/>
                  </a:lnTo>
                  <a:lnTo>
                    <a:pt x="376" y="120"/>
                  </a:lnTo>
                  <a:lnTo>
                    <a:pt x="359" y="112"/>
                  </a:lnTo>
                  <a:lnTo>
                    <a:pt x="359" y="110"/>
                  </a:lnTo>
                  <a:lnTo>
                    <a:pt x="357" y="109"/>
                  </a:lnTo>
                  <a:lnTo>
                    <a:pt x="348" y="103"/>
                  </a:lnTo>
                  <a:lnTo>
                    <a:pt x="346" y="102"/>
                  </a:lnTo>
                  <a:lnTo>
                    <a:pt x="339" y="99"/>
                  </a:lnTo>
                  <a:lnTo>
                    <a:pt x="336" y="96"/>
                  </a:lnTo>
                  <a:lnTo>
                    <a:pt x="333" y="95"/>
                  </a:lnTo>
                  <a:lnTo>
                    <a:pt x="328" y="92"/>
                  </a:lnTo>
                  <a:lnTo>
                    <a:pt x="329" y="110"/>
                  </a:lnTo>
                  <a:lnTo>
                    <a:pt x="326" y="131"/>
                  </a:lnTo>
                  <a:lnTo>
                    <a:pt x="322" y="135"/>
                  </a:lnTo>
                  <a:lnTo>
                    <a:pt x="319" y="139"/>
                  </a:lnTo>
                  <a:lnTo>
                    <a:pt x="319" y="146"/>
                  </a:lnTo>
                  <a:lnTo>
                    <a:pt x="305" y="159"/>
                  </a:lnTo>
                  <a:lnTo>
                    <a:pt x="300" y="177"/>
                  </a:lnTo>
                  <a:lnTo>
                    <a:pt x="287" y="168"/>
                  </a:lnTo>
                  <a:lnTo>
                    <a:pt x="287" y="170"/>
                  </a:lnTo>
                  <a:lnTo>
                    <a:pt x="283" y="179"/>
                  </a:lnTo>
                  <a:lnTo>
                    <a:pt x="276" y="208"/>
                  </a:lnTo>
                  <a:lnTo>
                    <a:pt x="276" y="210"/>
                  </a:lnTo>
                  <a:lnTo>
                    <a:pt x="276" y="213"/>
                  </a:lnTo>
                  <a:lnTo>
                    <a:pt x="274" y="215"/>
                  </a:lnTo>
                  <a:lnTo>
                    <a:pt x="269" y="221"/>
                  </a:lnTo>
                  <a:lnTo>
                    <a:pt x="256" y="218"/>
                  </a:lnTo>
                  <a:lnTo>
                    <a:pt x="246" y="208"/>
                  </a:lnTo>
                  <a:lnTo>
                    <a:pt x="239" y="206"/>
                  </a:lnTo>
                  <a:lnTo>
                    <a:pt x="236" y="232"/>
                  </a:lnTo>
                  <a:lnTo>
                    <a:pt x="235" y="233"/>
                  </a:lnTo>
                  <a:lnTo>
                    <a:pt x="233" y="243"/>
                  </a:lnTo>
                  <a:lnTo>
                    <a:pt x="228" y="250"/>
                  </a:lnTo>
                  <a:lnTo>
                    <a:pt x="224" y="261"/>
                  </a:lnTo>
                  <a:lnTo>
                    <a:pt x="224" y="267"/>
                  </a:lnTo>
                  <a:lnTo>
                    <a:pt x="221" y="275"/>
                  </a:lnTo>
                  <a:lnTo>
                    <a:pt x="221" y="276"/>
                  </a:lnTo>
                  <a:lnTo>
                    <a:pt x="217" y="280"/>
                  </a:lnTo>
                  <a:lnTo>
                    <a:pt x="210" y="290"/>
                  </a:lnTo>
                  <a:lnTo>
                    <a:pt x="207" y="302"/>
                  </a:lnTo>
                  <a:lnTo>
                    <a:pt x="202" y="312"/>
                  </a:lnTo>
                  <a:lnTo>
                    <a:pt x="204" y="315"/>
                  </a:lnTo>
                  <a:lnTo>
                    <a:pt x="207" y="316"/>
                  </a:lnTo>
                  <a:lnTo>
                    <a:pt x="210" y="319"/>
                  </a:lnTo>
                  <a:lnTo>
                    <a:pt x="208" y="322"/>
                  </a:lnTo>
                  <a:lnTo>
                    <a:pt x="204" y="333"/>
                  </a:lnTo>
                  <a:lnTo>
                    <a:pt x="193" y="344"/>
                  </a:lnTo>
                  <a:lnTo>
                    <a:pt x="191" y="340"/>
                  </a:lnTo>
                  <a:lnTo>
                    <a:pt x="168" y="354"/>
                  </a:lnTo>
                  <a:lnTo>
                    <a:pt x="160" y="350"/>
                  </a:lnTo>
                  <a:lnTo>
                    <a:pt x="160" y="354"/>
                  </a:lnTo>
                  <a:lnTo>
                    <a:pt x="163" y="358"/>
                  </a:lnTo>
                  <a:lnTo>
                    <a:pt x="153" y="365"/>
                  </a:lnTo>
                  <a:lnTo>
                    <a:pt x="152" y="363"/>
                  </a:lnTo>
                  <a:lnTo>
                    <a:pt x="141" y="369"/>
                  </a:lnTo>
                  <a:lnTo>
                    <a:pt x="134" y="376"/>
                  </a:lnTo>
                  <a:lnTo>
                    <a:pt x="131" y="373"/>
                  </a:lnTo>
                  <a:lnTo>
                    <a:pt x="124" y="369"/>
                  </a:lnTo>
                  <a:lnTo>
                    <a:pt x="120" y="366"/>
                  </a:lnTo>
                  <a:lnTo>
                    <a:pt x="114" y="373"/>
                  </a:lnTo>
                  <a:lnTo>
                    <a:pt x="96" y="386"/>
                  </a:lnTo>
                  <a:lnTo>
                    <a:pt x="91" y="381"/>
                  </a:lnTo>
                  <a:lnTo>
                    <a:pt x="71" y="369"/>
                  </a:lnTo>
                  <a:lnTo>
                    <a:pt x="67" y="356"/>
                  </a:lnTo>
                  <a:lnTo>
                    <a:pt x="70" y="354"/>
                  </a:lnTo>
                  <a:lnTo>
                    <a:pt x="66" y="352"/>
                  </a:lnTo>
                  <a:lnTo>
                    <a:pt x="52" y="352"/>
                  </a:lnTo>
                  <a:lnTo>
                    <a:pt x="52" y="350"/>
                  </a:lnTo>
                  <a:lnTo>
                    <a:pt x="31" y="336"/>
                  </a:lnTo>
                  <a:lnTo>
                    <a:pt x="33" y="334"/>
                  </a:lnTo>
                  <a:lnTo>
                    <a:pt x="27" y="329"/>
                  </a:lnTo>
                  <a:lnTo>
                    <a:pt x="23" y="323"/>
                  </a:lnTo>
                  <a:lnTo>
                    <a:pt x="23" y="322"/>
                  </a:lnTo>
                  <a:lnTo>
                    <a:pt x="15" y="316"/>
                  </a:lnTo>
                  <a:lnTo>
                    <a:pt x="15" y="315"/>
                  </a:lnTo>
                  <a:lnTo>
                    <a:pt x="15" y="309"/>
                  </a:lnTo>
                  <a:lnTo>
                    <a:pt x="1" y="297"/>
                  </a:lnTo>
                  <a:lnTo>
                    <a:pt x="1" y="283"/>
                  </a:lnTo>
                  <a:lnTo>
                    <a:pt x="2" y="283"/>
                  </a:lnTo>
                  <a:lnTo>
                    <a:pt x="0" y="271"/>
                  </a:lnTo>
                  <a:lnTo>
                    <a:pt x="0" y="265"/>
                  </a:lnTo>
                  <a:lnTo>
                    <a:pt x="8" y="265"/>
                  </a:lnTo>
                  <a:lnTo>
                    <a:pt x="16" y="261"/>
                  </a:lnTo>
                  <a:lnTo>
                    <a:pt x="22" y="253"/>
                  </a:lnTo>
                  <a:lnTo>
                    <a:pt x="22" y="243"/>
                  </a:lnTo>
                  <a:lnTo>
                    <a:pt x="24" y="242"/>
                  </a:lnTo>
                  <a:lnTo>
                    <a:pt x="27" y="242"/>
                  </a:lnTo>
                  <a:lnTo>
                    <a:pt x="31" y="237"/>
                  </a:lnTo>
                  <a:lnTo>
                    <a:pt x="26" y="225"/>
                  </a:lnTo>
                  <a:lnTo>
                    <a:pt x="31" y="200"/>
                  </a:lnTo>
                  <a:lnTo>
                    <a:pt x="34" y="196"/>
                  </a:lnTo>
                  <a:lnTo>
                    <a:pt x="38" y="192"/>
                  </a:lnTo>
                  <a:lnTo>
                    <a:pt x="48" y="207"/>
                  </a:lnTo>
                  <a:lnTo>
                    <a:pt x="49" y="206"/>
                  </a:lnTo>
                  <a:lnTo>
                    <a:pt x="55" y="199"/>
                  </a:lnTo>
                  <a:lnTo>
                    <a:pt x="58" y="182"/>
                  </a:lnTo>
                  <a:lnTo>
                    <a:pt x="58" y="178"/>
                  </a:lnTo>
                  <a:lnTo>
                    <a:pt x="56" y="175"/>
                  </a:lnTo>
                  <a:lnTo>
                    <a:pt x="55" y="172"/>
                  </a:lnTo>
                  <a:lnTo>
                    <a:pt x="58" y="168"/>
                  </a:lnTo>
                  <a:lnTo>
                    <a:pt x="59" y="164"/>
                  </a:lnTo>
                  <a:lnTo>
                    <a:pt x="69" y="160"/>
                  </a:lnTo>
                  <a:lnTo>
                    <a:pt x="73" y="149"/>
                  </a:lnTo>
                  <a:lnTo>
                    <a:pt x="84" y="150"/>
                  </a:lnTo>
                </a:path>
              </a:pathLst>
            </a:custGeom>
            <a:solidFill>
              <a:srgbClr val="67BD62"/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1" name="Freeform 224"/>
            <p:cNvSpPr>
              <a:spLocks/>
            </p:cNvSpPr>
            <p:nvPr/>
          </p:nvSpPr>
          <p:spPr bwMode="auto">
            <a:xfrm>
              <a:off x="2402878" y="2658888"/>
              <a:ext cx="741362" cy="881062"/>
            </a:xfrm>
            <a:custGeom>
              <a:avLst/>
              <a:gdLst>
                <a:gd name="T0" fmla="*/ 2147483647 w 470"/>
                <a:gd name="T1" fmla="*/ 2147483647 h 599"/>
                <a:gd name="T2" fmla="*/ 2147483647 w 470"/>
                <a:gd name="T3" fmla="*/ 2147483647 h 599"/>
                <a:gd name="T4" fmla="*/ 0 w 470"/>
                <a:gd name="T5" fmla="*/ 2147483647 h 599"/>
                <a:gd name="T6" fmla="*/ 2147483647 w 470"/>
                <a:gd name="T7" fmla="*/ 2147483647 h 599"/>
                <a:gd name="T8" fmla="*/ 2147483647 w 470"/>
                <a:gd name="T9" fmla="*/ 2147483647 h 599"/>
                <a:gd name="T10" fmla="*/ 2147483647 w 470"/>
                <a:gd name="T11" fmla="*/ 2147483647 h 599"/>
                <a:gd name="T12" fmla="*/ 2147483647 w 470"/>
                <a:gd name="T13" fmla="*/ 2147483647 h 599"/>
                <a:gd name="T14" fmla="*/ 2147483647 w 470"/>
                <a:gd name="T15" fmla="*/ 2147483647 h 599"/>
                <a:gd name="T16" fmla="*/ 2147483647 w 470"/>
                <a:gd name="T17" fmla="*/ 2147483647 h 599"/>
                <a:gd name="T18" fmla="*/ 2147483647 w 470"/>
                <a:gd name="T19" fmla="*/ 2147483647 h 599"/>
                <a:gd name="T20" fmla="*/ 2147483647 w 470"/>
                <a:gd name="T21" fmla="*/ 2147483647 h 599"/>
                <a:gd name="T22" fmla="*/ 2147483647 w 470"/>
                <a:gd name="T23" fmla="*/ 2147483647 h 599"/>
                <a:gd name="T24" fmla="*/ 2147483647 w 470"/>
                <a:gd name="T25" fmla="*/ 2147483647 h 599"/>
                <a:gd name="T26" fmla="*/ 2147483647 w 470"/>
                <a:gd name="T27" fmla="*/ 2147483647 h 599"/>
                <a:gd name="T28" fmla="*/ 2147483647 w 470"/>
                <a:gd name="T29" fmla="*/ 2147483647 h 599"/>
                <a:gd name="T30" fmla="*/ 2147483647 w 470"/>
                <a:gd name="T31" fmla="*/ 2147483647 h 599"/>
                <a:gd name="T32" fmla="*/ 2147483647 w 470"/>
                <a:gd name="T33" fmla="*/ 2147483647 h 599"/>
                <a:gd name="T34" fmla="*/ 2147483647 w 470"/>
                <a:gd name="T35" fmla="*/ 2147483647 h 599"/>
                <a:gd name="T36" fmla="*/ 2147483647 w 470"/>
                <a:gd name="T37" fmla="*/ 2147483647 h 599"/>
                <a:gd name="T38" fmla="*/ 2147483647 w 470"/>
                <a:gd name="T39" fmla="*/ 2147483647 h 599"/>
                <a:gd name="T40" fmla="*/ 2147483647 w 470"/>
                <a:gd name="T41" fmla="*/ 2147483647 h 599"/>
                <a:gd name="T42" fmla="*/ 2147483647 w 470"/>
                <a:gd name="T43" fmla="*/ 2147483647 h 599"/>
                <a:gd name="T44" fmla="*/ 2147483647 w 470"/>
                <a:gd name="T45" fmla="*/ 2147483647 h 599"/>
                <a:gd name="T46" fmla="*/ 2147483647 w 470"/>
                <a:gd name="T47" fmla="*/ 2147483647 h 599"/>
                <a:gd name="T48" fmla="*/ 2147483647 w 470"/>
                <a:gd name="T49" fmla="*/ 2147483647 h 599"/>
                <a:gd name="T50" fmla="*/ 2147483647 w 470"/>
                <a:gd name="T51" fmla="*/ 2147483647 h 599"/>
                <a:gd name="T52" fmla="*/ 2147483647 w 470"/>
                <a:gd name="T53" fmla="*/ 2147483647 h 599"/>
                <a:gd name="T54" fmla="*/ 2147483647 w 470"/>
                <a:gd name="T55" fmla="*/ 2147483647 h 599"/>
                <a:gd name="T56" fmla="*/ 2147483647 w 470"/>
                <a:gd name="T57" fmla="*/ 2147483647 h 599"/>
                <a:gd name="T58" fmla="*/ 2147483647 w 470"/>
                <a:gd name="T59" fmla="*/ 2147483647 h 599"/>
                <a:gd name="T60" fmla="*/ 2147483647 w 470"/>
                <a:gd name="T61" fmla="*/ 2147483647 h 599"/>
                <a:gd name="T62" fmla="*/ 2147483647 w 470"/>
                <a:gd name="T63" fmla="*/ 2147483647 h 599"/>
                <a:gd name="T64" fmla="*/ 2147483647 w 470"/>
                <a:gd name="T65" fmla="*/ 2147483647 h 599"/>
                <a:gd name="T66" fmla="*/ 2147483647 w 470"/>
                <a:gd name="T67" fmla="*/ 2147483647 h 599"/>
                <a:gd name="T68" fmla="*/ 2147483647 w 470"/>
                <a:gd name="T69" fmla="*/ 2147483647 h 599"/>
                <a:gd name="T70" fmla="*/ 2147483647 w 470"/>
                <a:gd name="T71" fmla="*/ 2147483647 h 599"/>
                <a:gd name="T72" fmla="*/ 2147483647 w 470"/>
                <a:gd name="T73" fmla="*/ 2147483647 h 599"/>
                <a:gd name="T74" fmla="*/ 2147483647 w 470"/>
                <a:gd name="T75" fmla="*/ 2147483647 h 599"/>
                <a:gd name="T76" fmla="*/ 2147483647 w 470"/>
                <a:gd name="T77" fmla="*/ 2147483647 h 599"/>
                <a:gd name="T78" fmla="*/ 2147483647 w 470"/>
                <a:gd name="T79" fmla="*/ 2147483647 h 599"/>
                <a:gd name="T80" fmla="*/ 2147483647 w 470"/>
                <a:gd name="T81" fmla="*/ 2147483647 h 599"/>
                <a:gd name="T82" fmla="*/ 2147483647 w 470"/>
                <a:gd name="T83" fmla="*/ 2147483647 h 599"/>
                <a:gd name="T84" fmla="*/ 2147483647 w 470"/>
                <a:gd name="T85" fmla="*/ 2147483647 h 599"/>
                <a:gd name="T86" fmla="*/ 2147483647 w 470"/>
                <a:gd name="T87" fmla="*/ 2147483647 h 599"/>
                <a:gd name="T88" fmla="*/ 2147483647 w 470"/>
                <a:gd name="T89" fmla="*/ 2147483647 h 599"/>
                <a:gd name="T90" fmla="*/ 2147483647 w 470"/>
                <a:gd name="T91" fmla="*/ 2147483647 h 599"/>
                <a:gd name="T92" fmla="*/ 2147483647 w 470"/>
                <a:gd name="T93" fmla="*/ 2147483647 h 59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70"/>
                <a:gd name="T142" fmla="*/ 0 h 599"/>
                <a:gd name="T143" fmla="*/ 470 w 470"/>
                <a:gd name="T144" fmla="*/ 599 h 59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70" h="599">
                  <a:moveTo>
                    <a:pt x="19" y="415"/>
                  </a:moveTo>
                  <a:lnTo>
                    <a:pt x="12" y="457"/>
                  </a:lnTo>
                  <a:lnTo>
                    <a:pt x="12" y="458"/>
                  </a:lnTo>
                  <a:lnTo>
                    <a:pt x="9" y="475"/>
                  </a:lnTo>
                  <a:lnTo>
                    <a:pt x="6" y="493"/>
                  </a:lnTo>
                  <a:lnTo>
                    <a:pt x="0" y="529"/>
                  </a:lnTo>
                  <a:lnTo>
                    <a:pt x="0" y="540"/>
                  </a:lnTo>
                  <a:lnTo>
                    <a:pt x="26" y="545"/>
                  </a:lnTo>
                  <a:lnTo>
                    <a:pt x="55" y="549"/>
                  </a:lnTo>
                  <a:lnTo>
                    <a:pt x="95" y="556"/>
                  </a:lnTo>
                  <a:lnTo>
                    <a:pt x="98" y="556"/>
                  </a:lnTo>
                  <a:lnTo>
                    <a:pt x="109" y="557"/>
                  </a:lnTo>
                  <a:lnTo>
                    <a:pt x="125" y="560"/>
                  </a:lnTo>
                  <a:lnTo>
                    <a:pt x="192" y="568"/>
                  </a:lnTo>
                  <a:lnTo>
                    <a:pt x="214" y="572"/>
                  </a:lnTo>
                  <a:lnTo>
                    <a:pt x="221" y="572"/>
                  </a:lnTo>
                  <a:lnTo>
                    <a:pt x="235" y="574"/>
                  </a:lnTo>
                  <a:lnTo>
                    <a:pt x="257" y="577"/>
                  </a:lnTo>
                  <a:lnTo>
                    <a:pt x="278" y="579"/>
                  </a:lnTo>
                  <a:lnTo>
                    <a:pt x="300" y="582"/>
                  </a:lnTo>
                  <a:lnTo>
                    <a:pt x="301" y="584"/>
                  </a:lnTo>
                  <a:lnTo>
                    <a:pt x="340" y="588"/>
                  </a:lnTo>
                  <a:lnTo>
                    <a:pt x="372" y="592"/>
                  </a:lnTo>
                  <a:lnTo>
                    <a:pt x="383" y="593"/>
                  </a:lnTo>
                  <a:lnTo>
                    <a:pt x="421" y="598"/>
                  </a:lnTo>
                  <a:lnTo>
                    <a:pt x="427" y="545"/>
                  </a:lnTo>
                  <a:lnTo>
                    <a:pt x="428" y="543"/>
                  </a:lnTo>
                  <a:lnTo>
                    <a:pt x="430" y="515"/>
                  </a:lnTo>
                  <a:lnTo>
                    <a:pt x="433" y="500"/>
                  </a:lnTo>
                  <a:lnTo>
                    <a:pt x="433" y="488"/>
                  </a:lnTo>
                  <a:lnTo>
                    <a:pt x="435" y="471"/>
                  </a:lnTo>
                  <a:lnTo>
                    <a:pt x="435" y="470"/>
                  </a:lnTo>
                  <a:lnTo>
                    <a:pt x="435" y="458"/>
                  </a:lnTo>
                  <a:lnTo>
                    <a:pt x="438" y="433"/>
                  </a:lnTo>
                  <a:lnTo>
                    <a:pt x="441" y="406"/>
                  </a:lnTo>
                  <a:lnTo>
                    <a:pt x="445" y="379"/>
                  </a:lnTo>
                  <a:lnTo>
                    <a:pt x="449" y="339"/>
                  </a:lnTo>
                  <a:lnTo>
                    <a:pt x="451" y="325"/>
                  </a:lnTo>
                  <a:lnTo>
                    <a:pt x="452" y="311"/>
                  </a:lnTo>
                  <a:lnTo>
                    <a:pt x="452" y="307"/>
                  </a:lnTo>
                  <a:lnTo>
                    <a:pt x="455" y="283"/>
                  </a:lnTo>
                  <a:lnTo>
                    <a:pt x="456" y="271"/>
                  </a:lnTo>
                  <a:lnTo>
                    <a:pt x="459" y="246"/>
                  </a:lnTo>
                  <a:lnTo>
                    <a:pt x="462" y="222"/>
                  </a:lnTo>
                  <a:lnTo>
                    <a:pt x="464" y="201"/>
                  </a:lnTo>
                  <a:lnTo>
                    <a:pt x="464" y="200"/>
                  </a:lnTo>
                  <a:lnTo>
                    <a:pt x="466" y="189"/>
                  </a:lnTo>
                  <a:lnTo>
                    <a:pt x="467" y="175"/>
                  </a:lnTo>
                  <a:lnTo>
                    <a:pt x="469" y="161"/>
                  </a:lnTo>
                  <a:lnTo>
                    <a:pt x="433" y="157"/>
                  </a:lnTo>
                  <a:lnTo>
                    <a:pt x="430" y="157"/>
                  </a:lnTo>
                  <a:lnTo>
                    <a:pt x="392" y="152"/>
                  </a:lnTo>
                  <a:lnTo>
                    <a:pt x="388" y="152"/>
                  </a:lnTo>
                  <a:lnTo>
                    <a:pt x="370" y="151"/>
                  </a:lnTo>
                  <a:lnTo>
                    <a:pt x="308" y="143"/>
                  </a:lnTo>
                  <a:lnTo>
                    <a:pt x="311" y="115"/>
                  </a:lnTo>
                  <a:lnTo>
                    <a:pt x="314" y="94"/>
                  </a:lnTo>
                  <a:lnTo>
                    <a:pt x="315" y="87"/>
                  </a:lnTo>
                  <a:lnTo>
                    <a:pt x="316" y="79"/>
                  </a:lnTo>
                  <a:lnTo>
                    <a:pt x="318" y="61"/>
                  </a:lnTo>
                  <a:lnTo>
                    <a:pt x="320" y="52"/>
                  </a:lnTo>
                  <a:lnTo>
                    <a:pt x="322" y="33"/>
                  </a:lnTo>
                  <a:lnTo>
                    <a:pt x="291" y="30"/>
                  </a:lnTo>
                  <a:lnTo>
                    <a:pt x="290" y="30"/>
                  </a:lnTo>
                  <a:lnTo>
                    <a:pt x="284" y="29"/>
                  </a:lnTo>
                  <a:lnTo>
                    <a:pt x="267" y="26"/>
                  </a:lnTo>
                  <a:lnTo>
                    <a:pt x="247" y="23"/>
                  </a:lnTo>
                  <a:lnTo>
                    <a:pt x="237" y="23"/>
                  </a:lnTo>
                  <a:lnTo>
                    <a:pt x="233" y="22"/>
                  </a:lnTo>
                  <a:lnTo>
                    <a:pt x="232" y="22"/>
                  </a:lnTo>
                  <a:lnTo>
                    <a:pt x="232" y="20"/>
                  </a:lnTo>
                  <a:lnTo>
                    <a:pt x="168" y="12"/>
                  </a:lnTo>
                  <a:lnTo>
                    <a:pt x="148" y="9"/>
                  </a:lnTo>
                  <a:lnTo>
                    <a:pt x="109" y="5"/>
                  </a:lnTo>
                  <a:lnTo>
                    <a:pt x="85" y="0"/>
                  </a:lnTo>
                  <a:lnTo>
                    <a:pt x="84" y="12"/>
                  </a:lnTo>
                  <a:lnTo>
                    <a:pt x="74" y="72"/>
                  </a:lnTo>
                  <a:lnTo>
                    <a:pt x="69" y="108"/>
                  </a:lnTo>
                  <a:lnTo>
                    <a:pt x="62" y="148"/>
                  </a:lnTo>
                  <a:lnTo>
                    <a:pt x="56" y="178"/>
                  </a:lnTo>
                  <a:lnTo>
                    <a:pt x="52" y="203"/>
                  </a:lnTo>
                  <a:lnTo>
                    <a:pt x="51" y="215"/>
                  </a:lnTo>
                  <a:lnTo>
                    <a:pt x="49" y="225"/>
                  </a:lnTo>
                  <a:lnTo>
                    <a:pt x="47" y="241"/>
                  </a:lnTo>
                  <a:lnTo>
                    <a:pt x="42" y="265"/>
                  </a:lnTo>
                  <a:lnTo>
                    <a:pt x="42" y="269"/>
                  </a:lnTo>
                  <a:lnTo>
                    <a:pt x="30" y="339"/>
                  </a:lnTo>
                  <a:lnTo>
                    <a:pt x="29" y="358"/>
                  </a:lnTo>
                  <a:lnTo>
                    <a:pt x="27" y="364"/>
                  </a:lnTo>
                  <a:lnTo>
                    <a:pt x="26" y="369"/>
                  </a:lnTo>
                  <a:lnTo>
                    <a:pt x="24" y="378"/>
                  </a:lnTo>
                  <a:lnTo>
                    <a:pt x="20" y="400"/>
                  </a:lnTo>
                  <a:lnTo>
                    <a:pt x="19" y="415"/>
                  </a:lnTo>
                </a:path>
              </a:pathLst>
            </a:custGeom>
            <a:solidFill>
              <a:srgbClr val="E7E6E6">
                <a:lumMod val="75000"/>
              </a:srgbClr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2" name="Freeform 225"/>
            <p:cNvSpPr>
              <a:spLocks/>
            </p:cNvSpPr>
            <p:nvPr/>
          </p:nvSpPr>
          <p:spPr bwMode="auto">
            <a:xfrm>
              <a:off x="1478953" y="1384125"/>
              <a:ext cx="904875" cy="598488"/>
            </a:xfrm>
            <a:custGeom>
              <a:avLst/>
              <a:gdLst>
                <a:gd name="T0" fmla="*/ 2147483647 w 574"/>
                <a:gd name="T1" fmla="*/ 2147483647 h 407"/>
                <a:gd name="T2" fmla="*/ 2147483647 w 574"/>
                <a:gd name="T3" fmla="*/ 2147483647 h 407"/>
                <a:gd name="T4" fmla="*/ 2147483647 w 574"/>
                <a:gd name="T5" fmla="*/ 2147483647 h 407"/>
                <a:gd name="T6" fmla="*/ 2147483647 w 574"/>
                <a:gd name="T7" fmla="*/ 2147483647 h 407"/>
                <a:gd name="T8" fmla="*/ 2147483647 w 574"/>
                <a:gd name="T9" fmla="*/ 2147483647 h 407"/>
                <a:gd name="T10" fmla="*/ 2147483647 w 574"/>
                <a:gd name="T11" fmla="*/ 2147483647 h 407"/>
                <a:gd name="T12" fmla="*/ 2147483647 w 574"/>
                <a:gd name="T13" fmla="*/ 2147483647 h 407"/>
                <a:gd name="T14" fmla="*/ 2147483647 w 574"/>
                <a:gd name="T15" fmla="*/ 2147483647 h 407"/>
                <a:gd name="T16" fmla="*/ 2147483647 w 574"/>
                <a:gd name="T17" fmla="*/ 2147483647 h 407"/>
                <a:gd name="T18" fmla="*/ 2147483647 w 574"/>
                <a:gd name="T19" fmla="*/ 2147483647 h 407"/>
                <a:gd name="T20" fmla="*/ 2147483647 w 574"/>
                <a:gd name="T21" fmla="*/ 2147483647 h 407"/>
                <a:gd name="T22" fmla="*/ 2147483647 w 574"/>
                <a:gd name="T23" fmla="*/ 2147483647 h 407"/>
                <a:gd name="T24" fmla="*/ 2147483647 w 574"/>
                <a:gd name="T25" fmla="*/ 2147483647 h 407"/>
                <a:gd name="T26" fmla="*/ 2147483647 w 574"/>
                <a:gd name="T27" fmla="*/ 2147483647 h 407"/>
                <a:gd name="T28" fmla="*/ 2147483647 w 574"/>
                <a:gd name="T29" fmla="*/ 2147483647 h 407"/>
                <a:gd name="T30" fmla="*/ 2147483647 w 574"/>
                <a:gd name="T31" fmla="*/ 2147483647 h 407"/>
                <a:gd name="T32" fmla="*/ 2147483647 w 574"/>
                <a:gd name="T33" fmla="*/ 2147483647 h 407"/>
                <a:gd name="T34" fmla="*/ 2147483647 w 574"/>
                <a:gd name="T35" fmla="*/ 2147483647 h 407"/>
                <a:gd name="T36" fmla="*/ 2147483647 w 574"/>
                <a:gd name="T37" fmla="*/ 2147483647 h 407"/>
                <a:gd name="T38" fmla="*/ 2147483647 w 574"/>
                <a:gd name="T39" fmla="*/ 2147483647 h 407"/>
                <a:gd name="T40" fmla="*/ 0 w 574"/>
                <a:gd name="T41" fmla="*/ 2147483647 h 407"/>
                <a:gd name="T42" fmla="*/ 2147483647 w 574"/>
                <a:gd name="T43" fmla="*/ 2147483647 h 407"/>
                <a:gd name="T44" fmla="*/ 2147483647 w 574"/>
                <a:gd name="T45" fmla="*/ 2147483647 h 407"/>
                <a:gd name="T46" fmla="*/ 2147483647 w 574"/>
                <a:gd name="T47" fmla="*/ 2147483647 h 407"/>
                <a:gd name="T48" fmla="*/ 2147483647 w 574"/>
                <a:gd name="T49" fmla="*/ 2147483647 h 407"/>
                <a:gd name="T50" fmla="*/ 2147483647 w 574"/>
                <a:gd name="T51" fmla="*/ 2147483647 h 407"/>
                <a:gd name="T52" fmla="*/ 2147483647 w 574"/>
                <a:gd name="T53" fmla="*/ 2147483647 h 407"/>
                <a:gd name="T54" fmla="*/ 2147483647 w 574"/>
                <a:gd name="T55" fmla="*/ 2147483647 h 407"/>
                <a:gd name="T56" fmla="*/ 2147483647 w 574"/>
                <a:gd name="T57" fmla="*/ 2147483647 h 407"/>
                <a:gd name="T58" fmla="*/ 2147483647 w 574"/>
                <a:gd name="T59" fmla="*/ 2147483647 h 407"/>
                <a:gd name="T60" fmla="*/ 2147483647 w 574"/>
                <a:gd name="T61" fmla="*/ 2147483647 h 407"/>
                <a:gd name="T62" fmla="*/ 2147483647 w 574"/>
                <a:gd name="T63" fmla="*/ 2147483647 h 407"/>
                <a:gd name="T64" fmla="*/ 2147483647 w 574"/>
                <a:gd name="T65" fmla="*/ 2147483647 h 407"/>
                <a:gd name="T66" fmla="*/ 2147483647 w 574"/>
                <a:gd name="T67" fmla="*/ 2147483647 h 407"/>
                <a:gd name="T68" fmla="*/ 2147483647 w 574"/>
                <a:gd name="T69" fmla="*/ 2147483647 h 407"/>
                <a:gd name="T70" fmla="*/ 2147483647 w 574"/>
                <a:gd name="T71" fmla="*/ 2147483647 h 407"/>
                <a:gd name="T72" fmla="*/ 2147483647 w 574"/>
                <a:gd name="T73" fmla="*/ 2147483647 h 407"/>
                <a:gd name="T74" fmla="*/ 2147483647 w 574"/>
                <a:gd name="T75" fmla="*/ 2147483647 h 407"/>
                <a:gd name="T76" fmla="*/ 2147483647 w 574"/>
                <a:gd name="T77" fmla="*/ 2147483647 h 407"/>
                <a:gd name="T78" fmla="*/ 2147483647 w 574"/>
                <a:gd name="T79" fmla="*/ 2147483647 h 407"/>
                <a:gd name="T80" fmla="*/ 2147483647 w 574"/>
                <a:gd name="T81" fmla="*/ 2147483647 h 407"/>
                <a:gd name="T82" fmla="*/ 2147483647 w 574"/>
                <a:gd name="T83" fmla="*/ 2147483647 h 407"/>
                <a:gd name="T84" fmla="*/ 2147483647 w 574"/>
                <a:gd name="T85" fmla="*/ 2147483647 h 407"/>
                <a:gd name="T86" fmla="*/ 2147483647 w 574"/>
                <a:gd name="T87" fmla="*/ 2147483647 h 407"/>
                <a:gd name="T88" fmla="*/ 2147483647 w 574"/>
                <a:gd name="T89" fmla="*/ 2147483647 h 407"/>
                <a:gd name="T90" fmla="*/ 2147483647 w 574"/>
                <a:gd name="T91" fmla="*/ 2147483647 h 407"/>
                <a:gd name="T92" fmla="*/ 2147483647 w 574"/>
                <a:gd name="T93" fmla="*/ 2147483647 h 407"/>
                <a:gd name="T94" fmla="*/ 2147483647 w 574"/>
                <a:gd name="T95" fmla="*/ 2147483647 h 407"/>
                <a:gd name="T96" fmla="*/ 2147483647 w 574"/>
                <a:gd name="T97" fmla="*/ 2147483647 h 407"/>
                <a:gd name="T98" fmla="*/ 2147483647 w 574"/>
                <a:gd name="T99" fmla="*/ 2147483647 h 407"/>
                <a:gd name="T100" fmla="*/ 2147483647 w 574"/>
                <a:gd name="T101" fmla="*/ 2147483647 h 407"/>
                <a:gd name="T102" fmla="*/ 2147483647 w 574"/>
                <a:gd name="T103" fmla="*/ 2147483647 h 407"/>
                <a:gd name="T104" fmla="*/ 2147483647 w 574"/>
                <a:gd name="T105" fmla="*/ 0 h 407"/>
                <a:gd name="T106" fmla="*/ 2147483647 w 574"/>
                <a:gd name="T107" fmla="*/ 2147483647 h 407"/>
                <a:gd name="T108" fmla="*/ 2147483647 w 574"/>
                <a:gd name="T109" fmla="*/ 2147483647 h 407"/>
                <a:gd name="T110" fmla="*/ 2147483647 w 574"/>
                <a:gd name="T111" fmla="*/ 2147483647 h 407"/>
                <a:gd name="T112" fmla="*/ 2147483647 w 574"/>
                <a:gd name="T113" fmla="*/ 2147483647 h 407"/>
                <a:gd name="T114" fmla="*/ 2147483647 w 574"/>
                <a:gd name="T115" fmla="*/ 2147483647 h 407"/>
                <a:gd name="T116" fmla="*/ 2147483647 w 574"/>
                <a:gd name="T117" fmla="*/ 2147483647 h 407"/>
                <a:gd name="T118" fmla="*/ 2147483647 w 574"/>
                <a:gd name="T119" fmla="*/ 2147483647 h 407"/>
                <a:gd name="T120" fmla="*/ 2147483647 w 574"/>
                <a:gd name="T121" fmla="*/ 2147483647 h 40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74"/>
                <a:gd name="T184" fmla="*/ 0 h 407"/>
                <a:gd name="T185" fmla="*/ 574 w 574"/>
                <a:gd name="T186" fmla="*/ 407 h 40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74" h="407">
                  <a:moveTo>
                    <a:pt x="520" y="357"/>
                  </a:moveTo>
                  <a:lnTo>
                    <a:pt x="519" y="363"/>
                  </a:lnTo>
                  <a:lnTo>
                    <a:pt x="523" y="376"/>
                  </a:lnTo>
                  <a:lnTo>
                    <a:pt x="521" y="406"/>
                  </a:lnTo>
                  <a:lnTo>
                    <a:pt x="489" y="397"/>
                  </a:lnTo>
                  <a:lnTo>
                    <a:pt x="488" y="397"/>
                  </a:lnTo>
                  <a:lnTo>
                    <a:pt x="478" y="396"/>
                  </a:lnTo>
                  <a:lnTo>
                    <a:pt x="470" y="394"/>
                  </a:lnTo>
                  <a:lnTo>
                    <a:pt x="469" y="394"/>
                  </a:lnTo>
                  <a:lnTo>
                    <a:pt x="462" y="393"/>
                  </a:lnTo>
                  <a:lnTo>
                    <a:pt x="442" y="389"/>
                  </a:lnTo>
                  <a:lnTo>
                    <a:pt x="441" y="389"/>
                  </a:lnTo>
                  <a:lnTo>
                    <a:pt x="422" y="385"/>
                  </a:lnTo>
                  <a:lnTo>
                    <a:pt x="383" y="376"/>
                  </a:lnTo>
                  <a:lnTo>
                    <a:pt x="368" y="374"/>
                  </a:lnTo>
                  <a:lnTo>
                    <a:pt x="355" y="379"/>
                  </a:lnTo>
                  <a:lnTo>
                    <a:pt x="347" y="376"/>
                  </a:lnTo>
                  <a:lnTo>
                    <a:pt x="333" y="375"/>
                  </a:lnTo>
                  <a:lnTo>
                    <a:pt x="323" y="372"/>
                  </a:lnTo>
                  <a:lnTo>
                    <a:pt x="314" y="378"/>
                  </a:lnTo>
                  <a:lnTo>
                    <a:pt x="298" y="376"/>
                  </a:lnTo>
                  <a:lnTo>
                    <a:pt x="296" y="376"/>
                  </a:lnTo>
                  <a:lnTo>
                    <a:pt x="292" y="376"/>
                  </a:lnTo>
                  <a:lnTo>
                    <a:pt x="287" y="376"/>
                  </a:lnTo>
                  <a:lnTo>
                    <a:pt x="271" y="383"/>
                  </a:lnTo>
                  <a:lnTo>
                    <a:pt x="250" y="381"/>
                  </a:lnTo>
                  <a:lnTo>
                    <a:pt x="238" y="374"/>
                  </a:lnTo>
                  <a:lnTo>
                    <a:pt x="236" y="376"/>
                  </a:lnTo>
                  <a:lnTo>
                    <a:pt x="221" y="378"/>
                  </a:lnTo>
                  <a:lnTo>
                    <a:pt x="217" y="379"/>
                  </a:lnTo>
                  <a:lnTo>
                    <a:pt x="196" y="379"/>
                  </a:lnTo>
                  <a:lnTo>
                    <a:pt x="195" y="372"/>
                  </a:lnTo>
                  <a:lnTo>
                    <a:pt x="178" y="364"/>
                  </a:lnTo>
                  <a:lnTo>
                    <a:pt x="175" y="361"/>
                  </a:lnTo>
                  <a:lnTo>
                    <a:pt x="174" y="360"/>
                  </a:lnTo>
                  <a:lnTo>
                    <a:pt x="157" y="360"/>
                  </a:lnTo>
                  <a:lnTo>
                    <a:pt x="152" y="357"/>
                  </a:lnTo>
                  <a:lnTo>
                    <a:pt x="143" y="363"/>
                  </a:lnTo>
                  <a:lnTo>
                    <a:pt x="127" y="365"/>
                  </a:lnTo>
                  <a:lnTo>
                    <a:pt x="121" y="364"/>
                  </a:lnTo>
                  <a:lnTo>
                    <a:pt x="116" y="367"/>
                  </a:lnTo>
                  <a:lnTo>
                    <a:pt x="102" y="361"/>
                  </a:lnTo>
                  <a:lnTo>
                    <a:pt x="81" y="346"/>
                  </a:lnTo>
                  <a:lnTo>
                    <a:pt x="83" y="339"/>
                  </a:lnTo>
                  <a:lnTo>
                    <a:pt x="83" y="338"/>
                  </a:lnTo>
                  <a:lnTo>
                    <a:pt x="84" y="336"/>
                  </a:lnTo>
                  <a:lnTo>
                    <a:pt x="84" y="325"/>
                  </a:lnTo>
                  <a:lnTo>
                    <a:pt x="85" y="313"/>
                  </a:lnTo>
                  <a:lnTo>
                    <a:pt x="76" y="292"/>
                  </a:lnTo>
                  <a:lnTo>
                    <a:pt x="62" y="284"/>
                  </a:lnTo>
                  <a:lnTo>
                    <a:pt x="58" y="285"/>
                  </a:lnTo>
                  <a:lnTo>
                    <a:pt x="49" y="284"/>
                  </a:lnTo>
                  <a:lnTo>
                    <a:pt x="45" y="271"/>
                  </a:lnTo>
                  <a:lnTo>
                    <a:pt x="44" y="268"/>
                  </a:lnTo>
                  <a:lnTo>
                    <a:pt x="31" y="266"/>
                  </a:lnTo>
                  <a:lnTo>
                    <a:pt x="26" y="261"/>
                  </a:lnTo>
                  <a:lnTo>
                    <a:pt x="15" y="264"/>
                  </a:lnTo>
                  <a:lnTo>
                    <a:pt x="8" y="260"/>
                  </a:lnTo>
                  <a:lnTo>
                    <a:pt x="6" y="254"/>
                  </a:lnTo>
                  <a:lnTo>
                    <a:pt x="4" y="259"/>
                  </a:lnTo>
                  <a:lnTo>
                    <a:pt x="0" y="257"/>
                  </a:lnTo>
                  <a:lnTo>
                    <a:pt x="12" y="218"/>
                  </a:lnTo>
                  <a:lnTo>
                    <a:pt x="9" y="239"/>
                  </a:lnTo>
                  <a:lnTo>
                    <a:pt x="13" y="235"/>
                  </a:lnTo>
                  <a:lnTo>
                    <a:pt x="19" y="235"/>
                  </a:lnTo>
                  <a:lnTo>
                    <a:pt x="19" y="223"/>
                  </a:lnTo>
                  <a:lnTo>
                    <a:pt x="26" y="217"/>
                  </a:lnTo>
                  <a:lnTo>
                    <a:pt x="29" y="213"/>
                  </a:lnTo>
                  <a:lnTo>
                    <a:pt x="17" y="213"/>
                  </a:lnTo>
                  <a:lnTo>
                    <a:pt x="12" y="209"/>
                  </a:lnTo>
                  <a:lnTo>
                    <a:pt x="13" y="202"/>
                  </a:lnTo>
                  <a:lnTo>
                    <a:pt x="15" y="193"/>
                  </a:lnTo>
                  <a:lnTo>
                    <a:pt x="12" y="189"/>
                  </a:lnTo>
                  <a:lnTo>
                    <a:pt x="16" y="195"/>
                  </a:lnTo>
                  <a:lnTo>
                    <a:pt x="33" y="192"/>
                  </a:lnTo>
                  <a:lnTo>
                    <a:pt x="34" y="189"/>
                  </a:lnTo>
                  <a:lnTo>
                    <a:pt x="24" y="184"/>
                  </a:lnTo>
                  <a:lnTo>
                    <a:pt x="19" y="177"/>
                  </a:lnTo>
                  <a:lnTo>
                    <a:pt x="16" y="187"/>
                  </a:lnTo>
                  <a:lnTo>
                    <a:pt x="12" y="187"/>
                  </a:lnTo>
                  <a:lnTo>
                    <a:pt x="16" y="157"/>
                  </a:lnTo>
                  <a:lnTo>
                    <a:pt x="16" y="146"/>
                  </a:lnTo>
                  <a:lnTo>
                    <a:pt x="12" y="139"/>
                  </a:lnTo>
                  <a:lnTo>
                    <a:pt x="15" y="121"/>
                  </a:lnTo>
                  <a:lnTo>
                    <a:pt x="12" y="95"/>
                  </a:lnTo>
                  <a:lnTo>
                    <a:pt x="13" y="92"/>
                  </a:lnTo>
                  <a:lnTo>
                    <a:pt x="5" y="80"/>
                  </a:lnTo>
                  <a:lnTo>
                    <a:pt x="4" y="66"/>
                  </a:lnTo>
                  <a:lnTo>
                    <a:pt x="6" y="62"/>
                  </a:lnTo>
                  <a:lnTo>
                    <a:pt x="5" y="49"/>
                  </a:lnTo>
                  <a:lnTo>
                    <a:pt x="15" y="31"/>
                  </a:lnTo>
                  <a:lnTo>
                    <a:pt x="12" y="26"/>
                  </a:lnTo>
                  <a:lnTo>
                    <a:pt x="16" y="26"/>
                  </a:lnTo>
                  <a:lnTo>
                    <a:pt x="58" y="62"/>
                  </a:lnTo>
                  <a:lnTo>
                    <a:pt x="96" y="76"/>
                  </a:lnTo>
                  <a:lnTo>
                    <a:pt x="96" y="77"/>
                  </a:lnTo>
                  <a:lnTo>
                    <a:pt x="121" y="83"/>
                  </a:lnTo>
                  <a:lnTo>
                    <a:pt x="131" y="92"/>
                  </a:lnTo>
                  <a:lnTo>
                    <a:pt x="137" y="95"/>
                  </a:lnTo>
                  <a:lnTo>
                    <a:pt x="138" y="88"/>
                  </a:lnTo>
                  <a:lnTo>
                    <a:pt x="145" y="90"/>
                  </a:lnTo>
                  <a:lnTo>
                    <a:pt x="141" y="92"/>
                  </a:lnTo>
                  <a:lnTo>
                    <a:pt x="143" y="98"/>
                  </a:lnTo>
                  <a:lnTo>
                    <a:pt x="148" y="119"/>
                  </a:lnTo>
                  <a:lnTo>
                    <a:pt x="135" y="126"/>
                  </a:lnTo>
                  <a:lnTo>
                    <a:pt x="135" y="130"/>
                  </a:lnTo>
                  <a:lnTo>
                    <a:pt x="152" y="119"/>
                  </a:lnTo>
                  <a:lnTo>
                    <a:pt x="156" y="119"/>
                  </a:lnTo>
                  <a:lnTo>
                    <a:pt x="155" y="134"/>
                  </a:lnTo>
                  <a:lnTo>
                    <a:pt x="153" y="133"/>
                  </a:lnTo>
                  <a:lnTo>
                    <a:pt x="148" y="156"/>
                  </a:lnTo>
                  <a:lnTo>
                    <a:pt x="149" y="157"/>
                  </a:lnTo>
                  <a:lnTo>
                    <a:pt x="150" y="167"/>
                  </a:lnTo>
                  <a:lnTo>
                    <a:pt x="153" y="173"/>
                  </a:lnTo>
                  <a:lnTo>
                    <a:pt x="143" y="175"/>
                  </a:lnTo>
                  <a:lnTo>
                    <a:pt x="141" y="173"/>
                  </a:lnTo>
                  <a:lnTo>
                    <a:pt x="141" y="171"/>
                  </a:lnTo>
                  <a:lnTo>
                    <a:pt x="142" y="180"/>
                  </a:lnTo>
                  <a:lnTo>
                    <a:pt x="149" y="178"/>
                  </a:lnTo>
                  <a:lnTo>
                    <a:pt x="157" y="175"/>
                  </a:lnTo>
                  <a:lnTo>
                    <a:pt x="155" y="166"/>
                  </a:lnTo>
                  <a:lnTo>
                    <a:pt x="161" y="131"/>
                  </a:lnTo>
                  <a:lnTo>
                    <a:pt x="174" y="116"/>
                  </a:lnTo>
                  <a:lnTo>
                    <a:pt x="178" y="115"/>
                  </a:lnTo>
                  <a:lnTo>
                    <a:pt x="179" y="110"/>
                  </a:lnTo>
                  <a:lnTo>
                    <a:pt x="173" y="96"/>
                  </a:lnTo>
                  <a:lnTo>
                    <a:pt x="173" y="85"/>
                  </a:lnTo>
                  <a:lnTo>
                    <a:pt x="168" y="95"/>
                  </a:lnTo>
                  <a:lnTo>
                    <a:pt x="171" y="103"/>
                  </a:lnTo>
                  <a:lnTo>
                    <a:pt x="167" y="95"/>
                  </a:lnTo>
                  <a:lnTo>
                    <a:pt x="163" y="94"/>
                  </a:lnTo>
                  <a:lnTo>
                    <a:pt x="164" y="81"/>
                  </a:lnTo>
                  <a:lnTo>
                    <a:pt x="174" y="83"/>
                  </a:lnTo>
                  <a:lnTo>
                    <a:pt x="177" y="78"/>
                  </a:lnTo>
                  <a:lnTo>
                    <a:pt x="168" y="69"/>
                  </a:lnTo>
                  <a:lnTo>
                    <a:pt x="164" y="65"/>
                  </a:lnTo>
                  <a:lnTo>
                    <a:pt x="155" y="78"/>
                  </a:lnTo>
                  <a:lnTo>
                    <a:pt x="157" y="99"/>
                  </a:lnTo>
                  <a:lnTo>
                    <a:pt x="160" y="101"/>
                  </a:lnTo>
                  <a:lnTo>
                    <a:pt x="161" y="96"/>
                  </a:lnTo>
                  <a:lnTo>
                    <a:pt x="170" y="105"/>
                  </a:lnTo>
                  <a:lnTo>
                    <a:pt x="167" y="119"/>
                  </a:lnTo>
                  <a:lnTo>
                    <a:pt x="160" y="108"/>
                  </a:lnTo>
                  <a:lnTo>
                    <a:pt x="153" y="102"/>
                  </a:lnTo>
                  <a:lnTo>
                    <a:pt x="155" y="88"/>
                  </a:lnTo>
                  <a:lnTo>
                    <a:pt x="148" y="81"/>
                  </a:lnTo>
                  <a:lnTo>
                    <a:pt x="159" y="62"/>
                  </a:lnTo>
                  <a:lnTo>
                    <a:pt x="164" y="40"/>
                  </a:lnTo>
                  <a:lnTo>
                    <a:pt x="171" y="59"/>
                  </a:lnTo>
                  <a:lnTo>
                    <a:pt x="177" y="41"/>
                  </a:lnTo>
                  <a:lnTo>
                    <a:pt x="178" y="30"/>
                  </a:lnTo>
                  <a:lnTo>
                    <a:pt x="171" y="27"/>
                  </a:lnTo>
                  <a:lnTo>
                    <a:pt x="168" y="38"/>
                  </a:lnTo>
                  <a:lnTo>
                    <a:pt x="164" y="13"/>
                  </a:lnTo>
                  <a:lnTo>
                    <a:pt x="167" y="0"/>
                  </a:lnTo>
                  <a:lnTo>
                    <a:pt x="303" y="31"/>
                  </a:lnTo>
                  <a:lnTo>
                    <a:pt x="444" y="62"/>
                  </a:lnTo>
                  <a:lnTo>
                    <a:pt x="489" y="72"/>
                  </a:lnTo>
                  <a:lnTo>
                    <a:pt x="543" y="83"/>
                  </a:lnTo>
                  <a:lnTo>
                    <a:pt x="573" y="88"/>
                  </a:lnTo>
                  <a:lnTo>
                    <a:pt x="571" y="92"/>
                  </a:lnTo>
                  <a:lnTo>
                    <a:pt x="571" y="96"/>
                  </a:lnTo>
                  <a:lnTo>
                    <a:pt x="568" y="103"/>
                  </a:lnTo>
                  <a:lnTo>
                    <a:pt x="557" y="163"/>
                  </a:lnTo>
                  <a:lnTo>
                    <a:pt x="555" y="180"/>
                  </a:lnTo>
                  <a:lnTo>
                    <a:pt x="552" y="187"/>
                  </a:lnTo>
                  <a:lnTo>
                    <a:pt x="552" y="191"/>
                  </a:lnTo>
                  <a:lnTo>
                    <a:pt x="552" y="192"/>
                  </a:lnTo>
                  <a:lnTo>
                    <a:pt x="552" y="195"/>
                  </a:lnTo>
                  <a:lnTo>
                    <a:pt x="548" y="218"/>
                  </a:lnTo>
                  <a:lnTo>
                    <a:pt x="545" y="231"/>
                  </a:lnTo>
                  <a:lnTo>
                    <a:pt x="539" y="259"/>
                  </a:lnTo>
                  <a:lnTo>
                    <a:pt x="538" y="270"/>
                  </a:lnTo>
                  <a:lnTo>
                    <a:pt x="537" y="271"/>
                  </a:lnTo>
                  <a:lnTo>
                    <a:pt x="535" y="284"/>
                  </a:lnTo>
                  <a:lnTo>
                    <a:pt x="527" y="324"/>
                  </a:lnTo>
                  <a:lnTo>
                    <a:pt x="525" y="329"/>
                  </a:lnTo>
                  <a:lnTo>
                    <a:pt x="523" y="346"/>
                  </a:lnTo>
                  <a:lnTo>
                    <a:pt x="521" y="350"/>
                  </a:lnTo>
                  <a:lnTo>
                    <a:pt x="520" y="357"/>
                  </a:lnTo>
                </a:path>
              </a:pathLst>
            </a:custGeom>
            <a:solidFill>
              <a:srgbClr val="E7E6E6">
                <a:lumMod val="75000"/>
              </a:srgbClr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3" name="Freeform 226"/>
            <p:cNvSpPr>
              <a:spLocks/>
            </p:cNvSpPr>
            <p:nvPr/>
          </p:nvSpPr>
          <p:spPr bwMode="auto">
            <a:xfrm>
              <a:off x="1685328" y="1422225"/>
              <a:ext cx="52387" cy="39688"/>
            </a:xfrm>
            <a:custGeom>
              <a:avLst/>
              <a:gdLst>
                <a:gd name="T0" fmla="*/ 2147483647 w 33"/>
                <a:gd name="T1" fmla="*/ 0 h 27"/>
                <a:gd name="T2" fmla="*/ 2147483647 w 33"/>
                <a:gd name="T3" fmla="*/ 2147483647 h 27"/>
                <a:gd name="T4" fmla="*/ 2147483647 w 33"/>
                <a:gd name="T5" fmla="*/ 2147483647 h 27"/>
                <a:gd name="T6" fmla="*/ 2147483647 w 33"/>
                <a:gd name="T7" fmla="*/ 2147483647 h 27"/>
                <a:gd name="T8" fmla="*/ 2147483647 w 33"/>
                <a:gd name="T9" fmla="*/ 2147483647 h 27"/>
                <a:gd name="T10" fmla="*/ 2147483647 w 33"/>
                <a:gd name="T11" fmla="*/ 2147483647 h 27"/>
                <a:gd name="T12" fmla="*/ 2147483647 w 33"/>
                <a:gd name="T13" fmla="*/ 2147483647 h 27"/>
                <a:gd name="T14" fmla="*/ 0 w 33"/>
                <a:gd name="T15" fmla="*/ 2147483647 h 27"/>
                <a:gd name="T16" fmla="*/ 2147483647 w 33"/>
                <a:gd name="T17" fmla="*/ 0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"/>
                <a:gd name="T28" fmla="*/ 0 h 27"/>
                <a:gd name="T29" fmla="*/ 33 w 33"/>
                <a:gd name="T30" fmla="*/ 27 h 2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" h="27">
                  <a:moveTo>
                    <a:pt x="4" y="0"/>
                  </a:moveTo>
                  <a:lnTo>
                    <a:pt x="6" y="11"/>
                  </a:lnTo>
                  <a:lnTo>
                    <a:pt x="11" y="14"/>
                  </a:lnTo>
                  <a:lnTo>
                    <a:pt x="13" y="2"/>
                  </a:lnTo>
                  <a:lnTo>
                    <a:pt x="32" y="7"/>
                  </a:lnTo>
                  <a:lnTo>
                    <a:pt x="22" y="26"/>
                  </a:lnTo>
                  <a:lnTo>
                    <a:pt x="6" y="24"/>
                  </a:lnTo>
                  <a:lnTo>
                    <a:pt x="0" y="17"/>
                  </a:lnTo>
                  <a:lnTo>
                    <a:pt x="4" y="0"/>
                  </a:lnTo>
                </a:path>
              </a:pathLst>
            </a:custGeom>
            <a:solidFill>
              <a:srgbClr val="E7E6E6">
                <a:lumMod val="75000"/>
              </a:srgbClr>
            </a:solidFill>
            <a:ln w="6350" cap="rnd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4" name="Freeform 227"/>
            <p:cNvSpPr>
              <a:spLocks/>
            </p:cNvSpPr>
            <p:nvPr/>
          </p:nvSpPr>
          <p:spPr bwMode="auto">
            <a:xfrm>
              <a:off x="2895761" y="2235026"/>
              <a:ext cx="927712" cy="709612"/>
            </a:xfrm>
            <a:custGeom>
              <a:avLst/>
              <a:gdLst>
                <a:gd name="T0" fmla="*/ 2147483647 w 590"/>
                <a:gd name="T1" fmla="*/ 2147483647 h 485"/>
                <a:gd name="T2" fmla="*/ 2147483647 w 590"/>
                <a:gd name="T3" fmla="*/ 2147483647 h 485"/>
                <a:gd name="T4" fmla="*/ 2147483647 w 590"/>
                <a:gd name="T5" fmla="*/ 2147483647 h 485"/>
                <a:gd name="T6" fmla="*/ 2147483647 w 590"/>
                <a:gd name="T7" fmla="*/ 2147483647 h 485"/>
                <a:gd name="T8" fmla="*/ 2147483647 w 590"/>
                <a:gd name="T9" fmla="*/ 2147483647 h 485"/>
                <a:gd name="T10" fmla="*/ 2147483647 w 590"/>
                <a:gd name="T11" fmla="*/ 2147483647 h 485"/>
                <a:gd name="T12" fmla="*/ 2147483647 w 590"/>
                <a:gd name="T13" fmla="*/ 2147483647 h 485"/>
                <a:gd name="T14" fmla="*/ 2147483647 w 590"/>
                <a:gd name="T15" fmla="*/ 2147483647 h 485"/>
                <a:gd name="T16" fmla="*/ 0 w 590"/>
                <a:gd name="T17" fmla="*/ 2147483647 h 485"/>
                <a:gd name="T18" fmla="*/ 2147483647 w 590"/>
                <a:gd name="T19" fmla="*/ 2147483647 h 485"/>
                <a:gd name="T20" fmla="*/ 2147483647 w 590"/>
                <a:gd name="T21" fmla="*/ 2147483647 h 485"/>
                <a:gd name="T22" fmla="*/ 2147483647 w 590"/>
                <a:gd name="T23" fmla="*/ 2147483647 h 485"/>
                <a:gd name="T24" fmla="*/ 2147483647 w 590"/>
                <a:gd name="T25" fmla="*/ 2147483647 h 485"/>
                <a:gd name="T26" fmla="*/ 2147483647 w 590"/>
                <a:gd name="T27" fmla="*/ 2147483647 h 485"/>
                <a:gd name="T28" fmla="*/ 2147483647 w 590"/>
                <a:gd name="T29" fmla="*/ 2147483647 h 485"/>
                <a:gd name="T30" fmla="*/ 2147483647 w 590"/>
                <a:gd name="T31" fmla="*/ 2147483647 h 485"/>
                <a:gd name="T32" fmla="*/ 2147483647 w 590"/>
                <a:gd name="T33" fmla="*/ 2147483647 h 485"/>
                <a:gd name="T34" fmla="*/ 2147483647 w 590"/>
                <a:gd name="T35" fmla="*/ 2147483647 h 485"/>
                <a:gd name="T36" fmla="*/ 2147483647 w 590"/>
                <a:gd name="T37" fmla="*/ 2147483647 h 485"/>
                <a:gd name="T38" fmla="*/ 2147483647 w 590"/>
                <a:gd name="T39" fmla="*/ 2147483647 h 485"/>
                <a:gd name="T40" fmla="*/ 2147483647 w 590"/>
                <a:gd name="T41" fmla="*/ 2147483647 h 485"/>
                <a:gd name="T42" fmla="*/ 2147483647 w 590"/>
                <a:gd name="T43" fmla="*/ 2147483647 h 485"/>
                <a:gd name="T44" fmla="*/ 2147483647 w 590"/>
                <a:gd name="T45" fmla="*/ 2147483647 h 485"/>
                <a:gd name="T46" fmla="*/ 2147483647 w 590"/>
                <a:gd name="T47" fmla="*/ 2147483647 h 485"/>
                <a:gd name="T48" fmla="*/ 2147483647 w 590"/>
                <a:gd name="T49" fmla="*/ 2147483647 h 485"/>
                <a:gd name="T50" fmla="*/ 2147483647 w 590"/>
                <a:gd name="T51" fmla="*/ 2147483647 h 485"/>
                <a:gd name="T52" fmla="*/ 2147483647 w 590"/>
                <a:gd name="T53" fmla="*/ 2147483647 h 485"/>
                <a:gd name="T54" fmla="*/ 2147483647 w 590"/>
                <a:gd name="T55" fmla="*/ 2147483647 h 485"/>
                <a:gd name="T56" fmla="*/ 2147483647 w 590"/>
                <a:gd name="T57" fmla="*/ 2147483647 h 485"/>
                <a:gd name="T58" fmla="*/ 2147483647 w 590"/>
                <a:gd name="T59" fmla="*/ 2147483647 h 485"/>
                <a:gd name="T60" fmla="*/ 2147483647 w 590"/>
                <a:gd name="T61" fmla="*/ 2147483647 h 485"/>
                <a:gd name="T62" fmla="*/ 2147483647 w 590"/>
                <a:gd name="T63" fmla="*/ 2147483647 h 485"/>
                <a:gd name="T64" fmla="*/ 2147483647 w 590"/>
                <a:gd name="T65" fmla="*/ 2147483647 h 485"/>
                <a:gd name="T66" fmla="*/ 2147483647 w 590"/>
                <a:gd name="T67" fmla="*/ 2147483647 h 485"/>
                <a:gd name="T68" fmla="*/ 2147483647 w 590"/>
                <a:gd name="T69" fmla="*/ 2147483647 h 485"/>
                <a:gd name="T70" fmla="*/ 2147483647 w 590"/>
                <a:gd name="T71" fmla="*/ 2147483647 h 485"/>
                <a:gd name="T72" fmla="*/ 2147483647 w 590"/>
                <a:gd name="T73" fmla="*/ 2147483647 h 485"/>
                <a:gd name="T74" fmla="*/ 2147483647 w 590"/>
                <a:gd name="T75" fmla="*/ 2147483647 h 485"/>
                <a:gd name="T76" fmla="*/ 2147483647 w 590"/>
                <a:gd name="T77" fmla="*/ 2147483647 h 485"/>
                <a:gd name="T78" fmla="*/ 2147483647 w 590"/>
                <a:gd name="T79" fmla="*/ 2147483647 h 485"/>
                <a:gd name="T80" fmla="*/ 2147483647 w 590"/>
                <a:gd name="T81" fmla="*/ 2147483647 h 485"/>
                <a:gd name="T82" fmla="*/ 2147483647 w 590"/>
                <a:gd name="T83" fmla="*/ 2147483647 h 485"/>
                <a:gd name="T84" fmla="*/ 2147483647 w 590"/>
                <a:gd name="T85" fmla="*/ 2147483647 h 485"/>
                <a:gd name="T86" fmla="*/ 2147483647 w 590"/>
                <a:gd name="T87" fmla="*/ 2147483647 h 485"/>
                <a:gd name="T88" fmla="*/ 2147483647 w 590"/>
                <a:gd name="T89" fmla="*/ 2147483647 h 485"/>
                <a:gd name="T90" fmla="*/ 2147483647 w 590"/>
                <a:gd name="T91" fmla="*/ 2147483647 h 485"/>
                <a:gd name="T92" fmla="*/ 2147483647 w 590"/>
                <a:gd name="T93" fmla="*/ 2147483647 h 485"/>
                <a:gd name="T94" fmla="*/ 2147483647 w 590"/>
                <a:gd name="T95" fmla="*/ 2147483647 h 485"/>
                <a:gd name="T96" fmla="*/ 2147483647 w 590"/>
                <a:gd name="T97" fmla="*/ 2147483647 h 485"/>
                <a:gd name="T98" fmla="*/ 2147483647 w 590"/>
                <a:gd name="T99" fmla="*/ 2147483647 h 485"/>
                <a:gd name="T100" fmla="*/ 2147483647 w 590"/>
                <a:gd name="T101" fmla="*/ 2147483647 h 485"/>
                <a:gd name="T102" fmla="*/ 2147483647 w 590"/>
                <a:gd name="T103" fmla="*/ 2147483647 h 485"/>
                <a:gd name="T104" fmla="*/ 2147483647 w 590"/>
                <a:gd name="T105" fmla="*/ 2147483647 h 485"/>
                <a:gd name="T106" fmla="*/ 2147483647 w 590"/>
                <a:gd name="T107" fmla="*/ 2147483647 h 485"/>
                <a:gd name="T108" fmla="*/ 2147483647 w 590"/>
                <a:gd name="T109" fmla="*/ 2147483647 h 485"/>
                <a:gd name="T110" fmla="*/ 2147483647 w 590"/>
                <a:gd name="T111" fmla="*/ 2147483647 h 48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90"/>
                <a:gd name="T169" fmla="*/ 0 h 485"/>
                <a:gd name="T170" fmla="*/ 590 w 590"/>
                <a:gd name="T171" fmla="*/ 485 h 48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90" h="485">
                  <a:moveTo>
                    <a:pt x="381" y="471"/>
                  </a:moveTo>
                  <a:lnTo>
                    <a:pt x="376" y="471"/>
                  </a:lnTo>
                  <a:lnTo>
                    <a:pt x="365" y="468"/>
                  </a:lnTo>
                  <a:lnTo>
                    <a:pt x="336" y="467"/>
                  </a:lnTo>
                  <a:lnTo>
                    <a:pt x="333" y="465"/>
                  </a:lnTo>
                  <a:lnTo>
                    <a:pt x="300" y="463"/>
                  </a:lnTo>
                  <a:lnTo>
                    <a:pt x="296" y="463"/>
                  </a:lnTo>
                  <a:lnTo>
                    <a:pt x="274" y="461"/>
                  </a:lnTo>
                  <a:lnTo>
                    <a:pt x="252" y="459"/>
                  </a:lnTo>
                  <a:lnTo>
                    <a:pt x="231" y="456"/>
                  </a:lnTo>
                  <a:lnTo>
                    <a:pt x="180" y="452"/>
                  </a:lnTo>
                  <a:lnTo>
                    <a:pt x="160" y="449"/>
                  </a:lnTo>
                  <a:lnTo>
                    <a:pt x="124" y="445"/>
                  </a:lnTo>
                  <a:lnTo>
                    <a:pt x="121" y="445"/>
                  </a:lnTo>
                  <a:lnTo>
                    <a:pt x="84" y="441"/>
                  </a:lnTo>
                  <a:lnTo>
                    <a:pt x="80" y="441"/>
                  </a:lnTo>
                  <a:lnTo>
                    <a:pt x="62" y="439"/>
                  </a:lnTo>
                  <a:lnTo>
                    <a:pt x="0" y="431"/>
                  </a:lnTo>
                  <a:lnTo>
                    <a:pt x="2" y="403"/>
                  </a:lnTo>
                  <a:lnTo>
                    <a:pt x="5" y="382"/>
                  </a:lnTo>
                  <a:lnTo>
                    <a:pt x="6" y="375"/>
                  </a:lnTo>
                  <a:lnTo>
                    <a:pt x="8" y="367"/>
                  </a:lnTo>
                  <a:lnTo>
                    <a:pt x="9" y="349"/>
                  </a:lnTo>
                  <a:lnTo>
                    <a:pt x="12" y="341"/>
                  </a:lnTo>
                  <a:lnTo>
                    <a:pt x="13" y="321"/>
                  </a:lnTo>
                  <a:lnTo>
                    <a:pt x="15" y="309"/>
                  </a:lnTo>
                  <a:lnTo>
                    <a:pt x="20" y="271"/>
                  </a:lnTo>
                  <a:lnTo>
                    <a:pt x="20" y="267"/>
                  </a:lnTo>
                  <a:lnTo>
                    <a:pt x="24" y="241"/>
                  </a:lnTo>
                  <a:lnTo>
                    <a:pt x="27" y="214"/>
                  </a:lnTo>
                  <a:lnTo>
                    <a:pt x="29" y="213"/>
                  </a:lnTo>
                  <a:lnTo>
                    <a:pt x="29" y="208"/>
                  </a:lnTo>
                  <a:lnTo>
                    <a:pt x="31" y="188"/>
                  </a:lnTo>
                  <a:lnTo>
                    <a:pt x="31" y="181"/>
                  </a:lnTo>
                  <a:lnTo>
                    <a:pt x="34" y="166"/>
                  </a:lnTo>
                  <a:lnTo>
                    <a:pt x="34" y="160"/>
                  </a:lnTo>
                  <a:lnTo>
                    <a:pt x="38" y="134"/>
                  </a:lnTo>
                  <a:lnTo>
                    <a:pt x="40" y="120"/>
                  </a:lnTo>
                  <a:lnTo>
                    <a:pt x="41" y="108"/>
                  </a:lnTo>
                  <a:lnTo>
                    <a:pt x="42" y="92"/>
                  </a:lnTo>
                  <a:lnTo>
                    <a:pt x="45" y="80"/>
                  </a:lnTo>
                  <a:lnTo>
                    <a:pt x="48" y="56"/>
                  </a:lnTo>
                  <a:lnTo>
                    <a:pt x="48" y="54"/>
                  </a:lnTo>
                  <a:lnTo>
                    <a:pt x="51" y="36"/>
                  </a:lnTo>
                  <a:lnTo>
                    <a:pt x="55" y="0"/>
                  </a:lnTo>
                  <a:lnTo>
                    <a:pt x="105" y="6"/>
                  </a:lnTo>
                  <a:lnTo>
                    <a:pt x="135" y="9"/>
                  </a:lnTo>
                  <a:lnTo>
                    <a:pt x="145" y="11"/>
                  </a:lnTo>
                  <a:lnTo>
                    <a:pt x="151" y="11"/>
                  </a:lnTo>
                  <a:lnTo>
                    <a:pt x="202" y="16"/>
                  </a:lnTo>
                  <a:lnTo>
                    <a:pt x="212" y="19"/>
                  </a:lnTo>
                  <a:lnTo>
                    <a:pt x="241" y="22"/>
                  </a:lnTo>
                  <a:lnTo>
                    <a:pt x="249" y="23"/>
                  </a:lnTo>
                  <a:lnTo>
                    <a:pt x="259" y="23"/>
                  </a:lnTo>
                  <a:lnTo>
                    <a:pt x="268" y="24"/>
                  </a:lnTo>
                  <a:lnTo>
                    <a:pt x="295" y="27"/>
                  </a:lnTo>
                  <a:lnTo>
                    <a:pt x="354" y="33"/>
                  </a:lnTo>
                  <a:lnTo>
                    <a:pt x="364" y="34"/>
                  </a:lnTo>
                  <a:lnTo>
                    <a:pt x="419" y="40"/>
                  </a:lnTo>
                  <a:lnTo>
                    <a:pt x="421" y="40"/>
                  </a:lnTo>
                  <a:lnTo>
                    <a:pt x="431" y="40"/>
                  </a:lnTo>
                  <a:lnTo>
                    <a:pt x="439" y="40"/>
                  </a:lnTo>
                  <a:lnTo>
                    <a:pt x="440" y="40"/>
                  </a:lnTo>
                  <a:lnTo>
                    <a:pt x="447" y="40"/>
                  </a:lnTo>
                  <a:lnTo>
                    <a:pt x="511" y="45"/>
                  </a:lnTo>
                  <a:lnTo>
                    <a:pt x="514" y="45"/>
                  </a:lnTo>
                  <a:lnTo>
                    <a:pt x="529" y="47"/>
                  </a:lnTo>
                  <a:lnTo>
                    <a:pt x="537" y="47"/>
                  </a:lnTo>
                  <a:lnTo>
                    <a:pt x="589" y="51"/>
                  </a:lnTo>
                  <a:lnTo>
                    <a:pt x="587" y="77"/>
                  </a:lnTo>
                  <a:lnTo>
                    <a:pt x="587" y="97"/>
                  </a:lnTo>
                  <a:lnTo>
                    <a:pt x="586" y="104"/>
                  </a:lnTo>
                  <a:lnTo>
                    <a:pt x="584" y="131"/>
                  </a:lnTo>
                  <a:lnTo>
                    <a:pt x="584" y="140"/>
                  </a:lnTo>
                  <a:lnTo>
                    <a:pt x="584" y="142"/>
                  </a:lnTo>
                  <a:lnTo>
                    <a:pt x="583" y="158"/>
                  </a:lnTo>
                  <a:lnTo>
                    <a:pt x="582" y="174"/>
                  </a:lnTo>
                  <a:lnTo>
                    <a:pt x="582" y="185"/>
                  </a:lnTo>
                  <a:lnTo>
                    <a:pt x="580" y="198"/>
                  </a:lnTo>
                  <a:lnTo>
                    <a:pt x="579" y="212"/>
                  </a:lnTo>
                  <a:lnTo>
                    <a:pt x="579" y="213"/>
                  </a:lnTo>
                  <a:lnTo>
                    <a:pt x="579" y="214"/>
                  </a:lnTo>
                  <a:lnTo>
                    <a:pt x="579" y="226"/>
                  </a:lnTo>
                  <a:lnTo>
                    <a:pt x="577" y="253"/>
                  </a:lnTo>
                  <a:lnTo>
                    <a:pt x="577" y="266"/>
                  </a:lnTo>
                  <a:lnTo>
                    <a:pt x="576" y="271"/>
                  </a:lnTo>
                  <a:lnTo>
                    <a:pt x="575" y="285"/>
                  </a:lnTo>
                  <a:lnTo>
                    <a:pt x="575" y="310"/>
                  </a:lnTo>
                  <a:lnTo>
                    <a:pt x="572" y="348"/>
                  </a:lnTo>
                  <a:lnTo>
                    <a:pt x="570" y="361"/>
                  </a:lnTo>
                  <a:lnTo>
                    <a:pt x="570" y="374"/>
                  </a:lnTo>
                  <a:lnTo>
                    <a:pt x="569" y="388"/>
                  </a:lnTo>
                  <a:lnTo>
                    <a:pt x="568" y="402"/>
                  </a:lnTo>
                  <a:lnTo>
                    <a:pt x="568" y="407"/>
                  </a:lnTo>
                  <a:lnTo>
                    <a:pt x="568" y="416"/>
                  </a:lnTo>
                  <a:lnTo>
                    <a:pt x="568" y="422"/>
                  </a:lnTo>
                  <a:lnTo>
                    <a:pt x="568" y="429"/>
                  </a:lnTo>
                  <a:lnTo>
                    <a:pt x="566" y="441"/>
                  </a:lnTo>
                  <a:lnTo>
                    <a:pt x="565" y="450"/>
                  </a:lnTo>
                  <a:lnTo>
                    <a:pt x="565" y="470"/>
                  </a:lnTo>
                  <a:lnTo>
                    <a:pt x="564" y="484"/>
                  </a:lnTo>
                  <a:lnTo>
                    <a:pt x="516" y="479"/>
                  </a:lnTo>
                  <a:lnTo>
                    <a:pt x="497" y="479"/>
                  </a:lnTo>
                  <a:lnTo>
                    <a:pt x="491" y="479"/>
                  </a:lnTo>
                  <a:lnTo>
                    <a:pt x="476" y="478"/>
                  </a:lnTo>
                  <a:lnTo>
                    <a:pt x="467" y="478"/>
                  </a:lnTo>
                  <a:lnTo>
                    <a:pt x="465" y="478"/>
                  </a:lnTo>
                  <a:lnTo>
                    <a:pt x="451" y="477"/>
                  </a:lnTo>
                  <a:lnTo>
                    <a:pt x="400" y="472"/>
                  </a:lnTo>
                  <a:lnTo>
                    <a:pt x="392" y="471"/>
                  </a:lnTo>
                  <a:lnTo>
                    <a:pt x="389" y="471"/>
                  </a:lnTo>
                  <a:lnTo>
                    <a:pt x="383" y="471"/>
                  </a:lnTo>
                  <a:lnTo>
                    <a:pt x="381" y="471"/>
                  </a:lnTo>
                </a:path>
              </a:pathLst>
            </a:custGeom>
            <a:solidFill>
              <a:srgbClr val="E7E6E6">
                <a:lumMod val="75000"/>
              </a:srgbClr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5" name="Freeform 228"/>
            <p:cNvSpPr>
              <a:spLocks/>
            </p:cNvSpPr>
            <p:nvPr/>
          </p:nvSpPr>
          <p:spPr bwMode="auto">
            <a:xfrm>
              <a:off x="5168303" y="1994520"/>
              <a:ext cx="717550" cy="706437"/>
            </a:xfrm>
            <a:custGeom>
              <a:avLst/>
              <a:gdLst>
                <a:gd name="T0" fmla="*/ 2147483647 w 454"/>
                <a:gd name="T1" fmla="*/ 2147483647 h 479"/>
                <a:gd name="T2" fmla="*/ 2147483647 w 454"/>
                <a:gd name="T3" fmla="*/ 2147483647 h 479"/>
                <a:gd name="T4" fmla="*/ 2147483647 w 454"/>
                <a:gd name="T5" fmla="*/ 2147483647 h 479"/>
                <a:gd name="T6" fmla="*/ 2147483647 w 454"/>
                <a:gd name="T7" fmla="*/ 2147483647 h 479"/>
                <a:gd name="T8" fmla="*/ 2147483647 w 454"/>
                <a:gd name="T9" fmla="*/ 2147483647 h 479"/>
                <a:gd name="T10" fmla="*/ 2147483647 w 454"/>
                <a:gd name="T11" fmla="*/ 2147483647 h 479"/>
                <a:gd name="T12" fmla="*/ 2147483647 w 454"/>
                <a:gd name="T13" fmla="*/ 2147483647 h 479"/>
                <a:gd name="T14" fmla="*/ 2147483647 w 454"/>
                <a:gd name="T15" fmla="*/ 2147483647 h 479"/>
                <a:gd name="T16" fmla="*/ 2147483647 w 454"/>
                <a:gd name="T17" fmla="*/ 2147483647 h 479"/>
                <a:gd name="T18" fmla="*/ 2147483647 w 454"/>
                <a:gd name="T19" fmla="*/ 2147483647 h 479"/>
                <a:gd name="T20" fmla="*/ 2147483647 w 454"/>
                <a:gd name="T21" fmla="*/ 2147483647 h 479"/>
                <a:gd name="T22" fmla="*/ 2147483647 w 454"/>
                <a:gd name="T23" fmla="*/ 2147483647 h 479"/>
                <a:gd name="T24" fmla="*/ 2147483647 w 454"/>
                <a:gd name="T25" fmla="*/ 2147483647 h 479"/>
                <a:gd name="T26" fmla="*/ 2147483647 w 454"/>
                <a:gd name="T27" fmla="*/ 2147483647 h 479"/>
                <a:gd name="T28" fmla="*/ 2147483647 w 454"/>
                <a:gd name="T29" fmla="*/ 2147483647 h 479"/>
                <a:gd name="T30" fmla="*/ 2147483647 w 454"/>
                <a:gd name="T31" fmla="*/ 2147483647 h 479"/>
                <a:gd name="T32" fmla="*/ 2147483647 w 454"/>
                <a:gd name="T33" fmla="*/ 2147483647 h 479"/>
                <a:gd name="T34" fmla="*/ 2147483647 w 454"/>
                <a:gd name="T35" fmla="*/ 2147483647 h 479"/>
                <a:gd name="T36" fmla="*/ 2147483647 w 454"/>
                <a:gd name="T37" fmla="*/ 2147483647 h 479"/>
                <a:gd name="T38" fmla="*/ 2147483647 w 454"/>
                <a:gd name="T39" fmla="*/ 2147483647 h 479"/>
                <a:gd name="T40" fmla="*/ 2147483647 w 454"/>
                <a:gd name="T41" fmla="*/ 2147483647 h 479"/>
                <a:gd name="T42" fmla="*/ 2147483647 w 454"/>
                <a:gd name="T43" fmla="*/ 2147483647 h 479"/>
                <a:gd name="T44" fmla="*/ 2147483647 w 454"/>
                <a:gd name="T45" fmla="*/ 2147483647 h 479"/>
                <a:gd name="T46" fmla="*/ 0 w 454"/>
                <a:gd name="T47" fmla="*/ 2147483647 h 479"/>
                <a:gd name="T48" fmla="*/ 2147483647 w 454"/>
                <a:gd name="T49" fmla="*/ 2147483647 h 479"/>
                <a:gd name="T50" fmla="*/ 2147483647 w 454"/>
                <a:gd name="T51" fmla="*/ 2147483647 h 479"/>
                <a:gd name="T52" fmla="*/ 2147483647 w 454"/>
                <a:gd name="T53" fmla="*/ 2147483647 h 479"/>
                <a:gd name="T54" fmla="*/ 2147483647 w 454"/>
                <a:gd name="T55" fmla="*/ 2147483647 h 479"/>
                <a:gd name="T56" fmla="*/ 2147483647 w 454"/>
                <a:gd name="T57" fmla="*/ 2147483647 h 479"/>
                <a:gd name="T58" fmla="*/ 2147483647 w 454"/>
                <a:gd name="T59" fmla="*/ 0 h 479"/>
                <a:gd name="T60" fmla="*/ 2147483647 w 454"/>
                <a:gd name="T61" fmla="*/ 2147483647 h 479"/>
                <a:gd name="T62" fmla="*/ 2147483647 w 454"/>
                <a:gd name="T63" fmla="*/ 2147483647 h 479"/>
                <a:gd name="T64" fmla="*/ 2147483647 w 454"/>
                <a:gd name="T65" fmla="*/ 2147483647 h 479"/>
                <a:gd name="T66" fmla="*/ 2147483647 w 454"/>
                <a:gd name="T67" fmla="*/ 2147483647 h 479"/>
                <a:gd name="T68" fmla="*/ 2147483647 w 454"/>
                <a:gd name="T69" fmla="*/ 2147483647 h 479"/>
                <a:gd name="T70" fmla="*/ 2147483647 w 454"/>
                <a:gd name="T71" fmla="*/ 2147483647 h 479"/>
                <a:gd name="T72" fmla="*/ 2147483647 w 454"/>
                <a:gd name="T73" fmla="*/ 2147483647 h 479"/>
                <a:gd name="T74" fmla="*/ 2147483647 w 454"/>
                <a:gd name="T75" fmla="*/ 2147483647 h 479"/>
                <a:gd name="T76" fmla="*/ 2147483647 w 454"/>
                <a:gd name="T77" fmla="*/ 2147483647 h 479"/>
                <a:gd name="T78" fmla="*/ 2147483647 w 454"/>
                <a:gd name="T79" fmla="*/ 2147483647 h 479"/>
                <a:gd name="T80" fmla="*/ 2147483647 w 454"/>
                <a:gd name="T81" fmla="*/ 2147483647 h 479"/>
                <a:gd name="T82" fmla="*/ 2147483647 w 454"/>
                <a:gd name="T83" fmla="*/ 2147483647 h 479"/>
                <a:gd name="T84" fmla="*/ 2147483647 w 454"/>
                <a:gd name="T85" fmla="*/ 2147483647 h 479"/>
                <a:gd name="T86" fmla="*/ 2147483647 w 454"/>
                <a:gd name="T87" fmla="*/ 2147483647 h 479"/>
                <a:gd name="T88" fmla="*/ 2147483647 w 454"/>
                <a:gd name="T89" fmla="*/ 2147483647 h 479"/>
                <a:gd name="T90" fmla="*/ 2147483647 w 454"/>
                <a:gd name="T91" fmla="*/ 2147483647 h 479"/>
                <a:gd name="T92" fmla="*/ 2147483647 w 454"/>
                <a:gd name="T93" fmla="*/ 2147483647 h 479"/>
                <a:gd name="T94" fmla="*/ 2147483647 w 454"/>
                <a:gd name="T95" fmla="*/ 2147483647 h 479"/>
                <a:gd name="T96" fmla="*/ 2147483647 w 454"/>
                <a:gd name="T97" fmla="*/ 2147483647 h 479"/>
                <a:gd name="T98" fmla="*/ 2147483647 w 454"/>
                <a:gd name="T99" fmla="*/ 2147483647 h 479"/>
                <a:gd name="T100" fmla="*/ 2147483647 w 454"/>
                <a:gd name="T101" fmla="*/ 2147483647 h 479"/>
                <a:gd name="T102" fmla="*/ 2147483647 w 454"/>
                <a:gd name="T103" fmla="*/ 2147483647 h 479"/>
                <a:gd name="T104" fmla="*/ 2147483647 w 454"/>
                <a:gd name="T105" fmla="*/ 2147483647 h 479"/>
                <a:gd name="T106" fmla="*/ 2147483647 w 454"/>
                <a:gd name="T107" fmla="*/ 2147483647 h 479"/>
                <a:gd name="T108" fmla="*/ 2147483647 w 454"/>
                <a:gd name="T109" fmla="*/ 2147483647 h 479"/>
                <a:gd name="T110" fmla="*/ 2147483647 w 454"/>
                <a:gd name="T111" fmla="*/ 2147483647 h 479"/>
                <a:gd name="T112" fmla="*/ 2147483647 w 454"/>
                <a:gd name="T113" fmla="*/ 2147483647 h 479"/>
                <a:gd name="T114" fmla="*/ 2147483647 w 454"/>
                <a:gd name="T115" fmla="*/ 2147483647 h 47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54"/>
                <a:gd name="T175" fmla="*/ 0 h 479"/>
                <a:gd name="T176" fmla="*/ 454 w 454"/>
                <a:gd name="T177" fmla="*/ 479 h 47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54" h="479">
                  <a:moveTo>
                    <a:pt x="343" y="466"/>
                  </a:moveTo>
                  <a:lnTo>
                    <a:pt x="340" y="466"/>
                  </a:lnTo>
                  <a:lnTo>
                    <a:pt x="335" y="468"/>
                  </a:lnTo>
                  <a:lnTo>
                    <a:pt x="329" y="468"/>
                  </a:lnTo>
                  <a:lnTo>
                    <a:pt x="321" y="468"/>
                  </a:lnTo>
                  <a:lnTo>
                    <a:pt x="304" y="469"/>
                  </a:lnTo>
                  <a:lnTo>
                    <a:pt x="295" y="471"/>
                  </a:lnTo>
                  <a:lnTo>
                    <a:pt x="293" y="471"/>
                  </a:lnTo>
                  <a:lnTo>
                    <a:pt x="285" y="471"/>
                  </a:lnTo>
                  <a:lnTo>
                    <a:pt x="275" y="472"/>
                  </a:lnTo>
                  <a:lnTo>
                    <a:pt x="259" y="472"/>
                  </a:lnTo>
                  <a:lnTo>
                    <a:pt x="254" y="473"/>
                  </a:lnTo>
                  <a:lnTo>
                    <a:pt x="252" y="473"/>
                  </a:lnTo>
                  <a:lnTo>
                    <a:pt x="242" y="473"/>
                  </a:lnTo>
                  <a:lnTo>
                    <a:pt x="235" y="473"/>
                  </a:lnTo>
                  <a:lnTo>
                    <a:pt x="211" y="476"/>
                  </a:lnTo>
                  <a:lnTo>
                    <a:pt x="207" y="476"/>
                  </a:lnTo>
                  <a:lnTo>
                    <a:pt x="199" y="476"/>
                  </a:lnTo>
                  <a:lnTo>
                    <a:pt x="195" y="478"/>
                  </a:lnTo>
                  <a:lnTo>
                    <a:pt x="189" y="465"/>
                  </a:lnTo>
                  <a:lnTo>
                    <a:pt x="185" y="462"/>
                  </a:lnTo>
                  <a:lnTo>
                    <a:pt x="174" y="461"/>
                  </a:lnTo>
                  <a:lnTo>
                    <a:pt x="159" y="453"/>
                  </a:lnTo>
                  <a:lnTo>
                    <a:pt x="157" y="440"/>
                  </a:lnTo>
                  <a:lnTo>
                    <a:pt x="151" y="429"/>
                  </a:lnTo>
                  <a:lnTo>
                    <a:pt x="149" y="426"/>
                  </a:lnTo>
                  <a:lnTo>
                    <a:pt x="148" y="419"/>
                  </a:lnTo>
                  <a:lnTo>
                    <a:pt x="148" y="418"/>
                  </a:lnTo>
                  <a:lnTo>
                    <a:pt x="156" y="399"/>
                  </a:lnTo>
                  <a:lnTo>
                    <a:pt x="144" y="383"/>
                  </a:lnTo>
                  <a:lnTo>
                    <a:pt x="144" y="382"/>
                  </a:lnTo>
                  <a:lnTo>
                    <a:pt x="142" y="374"/>
                  </a:lnTo>
                  <a:lnTo>
                    <a:pt x="142" y="372"/>
                  </a:lnTo>
                  <a:lnTo>
                    <a:pt x="139" y="364"/>
                  </a:lnTo>
                  <a:lnTo>
                    <a:pt x="137" y="361"/>
                  </a:lnTo>
                  <a:lnTo>
                    <a:pt x="137" y="349"/>
                  </a:lnTo>
                  <a:lnTo>
                    <a:pt x="138" y="346"/>
                  </a:lnTo>
                  <a:lnTo>
                    <a:pt x="138" y="343"/>
                  </a:lnTo>
                  <a:lnTo>
                    <a:pt x="134" y="336"/>
                  </a:lnTo>
                  <a:lnTo>
                    <a:pt x="132" y="335"/>
                  </a:lnTo>
                  <a:lnTo>
                    <a:pt x="126" y="326"/>
                  </a:lnTo>
                  <a:lnTo>
                    <a:pt x="121" y="322"/>
                  </a:lnTo>
                  <a:lnTo>
                    <a:pt x="121" y="321"/>
                  </a:lnTo>
                  <a:lnTo>
                    <a:pt x="116" y="318"/>
                  </a:lnTo>
                  <a:lnTo>
                    <a:pt x="112" y="318"/>
                  </a:lnTo>
                  <a:lnTo>
                    <a:pt x="106" y="315"/>
                  </a:lnTo>
                  <a:lnTo>
                    <a:pt x="99" y="308"/>
                  </a:lnTo>
                  <a:lnTo>
                    <a:pt x="88" y="302"/>
                  </a:lnTo>
                  <a:lnTo>
                    <a:pt x="85" y="296"/>
                  </a:lnTo>
                  <a:lnTo>
                    <a:pt x="76" y="282"/>
                  </a:lnTo>
                  <a:lnTo>
                    <a:pt x="69" y="279"/>
                  </a:lnTo>
                  <a:lnTo>
                    <a:pt x="65" y="278"/>
                  </a:lnTo>
                  <a:lnTo>
                    <a:pt x="58" y="277"/>
                  </a:lnTo>
                  <a:lnTo>
                    <a:pt x="56" y="275"/>
                  </a:lnTo>
                  <a:lnTo>
                    <a:pt x="51" y="271"/>
                  </a:lnTo>
                  <a:lnTo>
                    <a:pt x="49" y="267"/>
                  </a:lnTo>
                  <a:lnTo>
                    <a:pt x="49" y="266"/>
                  </a:lnTo>
                  <a:lnTo>
                    <a:pt x="36" y="264"/>
                  </a:lnTo>
                  <a:lnTo>
                    <a:pt x="19" y="252"/>
                  </a:lnTo>
                  <a:lnTo>
                    <a:pt x="16" y="249"/>
                  </a:lnTo>
                  <a:lnTo>
                    <a:pt x="12" y="246"/>
                  </a:lnTo>
                  <a:lnTo>
                    <a:pt x="13" y="232"/>
                  </a:lnTo>
                  <a:lnTo>
                    <a:pt x="12" y="218"/>
                  </a:lnTo>
                  <a:lnTo>
                    <a:pt x="13" y="205"/>
                  </a:lnTo>
                  <a:lnTo>
                    <a:pt x="12" y="196"/>
                  </a:lnTo>
                  <a:lnTo>
                    <a:pt x="12" y="195"/>
                  </a:lnTo>
                  <a:lnTo>
                    <a:pt x="12" y="192"/>
                  </a:lnTo>
                  <a:lnTo>
                    <a:pt x="12" y="187"/>
                  </a:lnTo>
                  <a:lnTo>
                    <a:pt x="13" y="164"/>
                  </a:lnTo>
                  <a:lnTo>
                    <a:pt x="11" y="159"/>
                  </a:lnTo>
                  <a:lnTo>
                    <a:pt x="0" y="151"/>
                  </a:lnTo>
                  <a:lnTo>
                    <a:pt x="2" y="141"/>
                  </a:lnTo>
                  <a:lnTo>
                    <a:pt x="9" y="128"/>
                  </a:lnTo>
                  <a:lnTo>
                    <a:pt x="42" y="101"/>
                  </a:lnTo>
                  <a:lnTo>
                    <a:pt x="41" y="92"/>
                  </a:lnTo>
                  <a:lnTo>
                    <a:pt x="40" y="65"/>
                  </a:lnTo>
                  <a:lnTo>
                    <a:pt x="40" y="55"/>
                  </a:lnTo>
                  <a:lnTo>
                    <a:pt x="38" y="42"/>
                  </a:lnTo>
                  <a:lnTo>
                    <a:pt x="38" y="38"/>
                  </a:lnTo>
                  <a:lnTo>
                    <a:pt x="42" y="38"/>
                  </a:lnTo>
                  <a:lnTo>
                    <a:pt x="54" y="27"/>
                  </a:lnTo>
                  <a:lnTo>
                    <a:pt x="59" y="31"/>
                  </a:lnTo>
                  <a:lnTo>
                    <a:pt x="60" y="33"/>
                  </a:lnTo>
                  <a:lnTo>
                    <a:pt x="76" y="33"/>
                  </a:lnTo>
                  <a:lnTo>
                    <a:pt x="94" y="24"/>
                  </a:lnTo>
                  <a:lnTo>
                    <a:pt x="106" y="20"/>
                  </a:lnTo>
                  <a:lnTo>
                    <a:pt x="119" y="11"/>
                  </a:lnTo>
                  <a:lnTo>
                    <a:pt x="124" y="12"/>
                  </a:lnTo>
                  <a:lnTo>
                    <a:pt x="142" y="0"/>
                  </a:lnTo>
                  <a:lnTo>
                    <a:pt x="151" y="8"/>
                  </a:lnTo>
                  <a:lnTo>
                    <a:pt x="142" y="22"/>
                  </a:lnTo>
                  <a:lnTo>
                    <a:pt x="145" y="30"/>
                  </a:lnTo>
                  <a:lnTo>
                    <a:pt x="141" y="36"/>
                  </a:lnTo>
                  <a:lnTo>
                    <a:pt x="141" y="40"/>
                  </a:lnTo>
                  <a:lnTo>
                    <a:pt x="151" y="34"/>
                  </a:lnTo>
                  <a:lnTo>
                    <a:pt x="153" y="27"/>
                  </a:lnTo>
                  <a:lnTo>
                    <a:pt x="169" y="38"/>
                  </a:lnTo>
                  <a:lnTo>
                    <a:pt x="174" y="37"/>
                  </a:lnTo>
                  <a:lnTo>
                    <a:pt x="178" y="40"/>
                  </a:lnTo>
                  <a:lnTo>
                    <a:pt x="180" y="38"/>
                  </a:lnTo>
                  <a:lnTo>
                    <a:pt x="195" y="45"/>
                  </a:lnTo>
                  <a:lnTo>
                    <a:pt x="203" y="59"/>
                  </a:lnTo>
                  <a:lnTo>
                    <a:pt x="218" y="65"/>
                  </a:lnTo>
                  <a:lnTo>
                    <a:pt x="224" y="66"/>
                  </a:lnTo>
                  <a:lnTo>
                    <a:pt x="283" y="77"/>
                  </a:lnTo>
                  <a:lnTo>
                    <a:pt x="290" y="81"/>
                  </a:lnTo>
                  <a:lnTo>
                    <a:pt x="295" y="83"/>
                  </a:lnTo>
                  <a:lnTo>
                    <a:pt x="302" y="87"/>
                  </a:lnTo>
                  <a:lnTo>
                    <a:pt x="310" y="87"/>
                  </a:lnTo>
                  <a:lnTo>
                    <a:pt x="314" y="87"/>
                  </a:lnTo>
                  <a:lnTo>
                    <a:pt x="320" y="90"/>
                  </a:lnTo>
                  <a:lnTo>
                    <a:pt x="328" y="88"/>
                  </a:lnTo>
                  <a:lnTo>
                    <a:pt x="347" y="90"/>
                  </a:lnTo>
                  <a:lnTo>
                    <a:pt x="358" y="94"/>
                  </a:lnTo>
                  <a:lnTo>
                    <a:pt x="361" y="98"/>
                  </a:lnTo>
                  <a:lnTo>
                    <a:pt x="360" y="105"/>
                  </a:lnTo>
                  <a:lnTo>
                    <a:pt x="364" y="108"/>
                  </a:lnTo>
                  <a:lnTo>
                    <a:pt x="369" y="106"/>
                  </a:lnTo>
                  <a:lnTo>
                    <a:pt x="369" y="108"/>
                  </a:lnTo>
                  <a:lnTo>
                    <a:pt x="378" y="110"/>
                  </a:lnTo>
                  <a:lnTo>
                    <a:pt x="380" y="112"/>
                  </a:lnTo>
                  <a:lnTo>
                    <a:pt x="400" y="175"/>
                  </a:lnTo>
                  <a:lnTo>
                    <a:pt x="407" y="178"/>
                  </a:lnTo>
                  <a:lnTo>
                    <a:pt x="405" y="185"/>
                  </a:lnTo>
                  <a:lnTo>
                    <a:pt x="405" y="188"/>
                  </a:lnTo>
                  <a:lnTo>
                    <a:pt x="394" y="192"/>
                  </a:lnTo>
                  <a:lnTo>
                    <a:pt x="382" y="218"/>
                  </a:lnTo>
                  <a:lnTo>
                    <a:pt x="382" y="220"/>
                  </a:lnTo>
                  <a:lnTo>
                    <a:pt x="380" y="225"/>
                  </a:lnTo>
                  <a:lnTo>
                    <a:pt x="380" y="232"/>
                  </a:lnTo>
                  <a:lnTo>
                    <a:pt x="390" y="232"/>
                  </a:lnTo>
                  <a:lnTo>
                    <a:pt x="398" y="228"/>
                  </a:lnTo>
                  <a:lnTo>
                    <a:pt x="400" y="225"/>
                  </a:lnTo>
                  <a:lnTo>
                    <a:pt x="400" y="224"/>
                  </a:lnTo>
                  <a:lnTo>
                    <a:pt x="403" y="216"/>
                  </a:lnTo>
                  <a:lnTo>
                    <a:pt x="416" y="202"/>
                  </a:lnTo>
                  <a:lnTo>
                    <a:pt x="430" y="178"/>
                  </a:lnTo>
                  <a:lnTo>
                    <a:pt x="433" y="171"/>
                  </a:lnTo>
                  <a:lnTo>
                    <a:pt x="441" y="162"/>
                  </a:lnTo>
                  <a:lnTo>
                    <a:pt x="441" y="157"/>
                  </a:lnTo>
                  <a:lnTo>
                    <a:pt x="450" y="151"/>
                  </a:lnTo>
                  <a:lnTo>
                    <a:pt x="453" y="157"/>
                  </a:lnTo>
                  <a:lnTo>
                    <a:pt x="429" y="221"/>
                  </a:lnTo>
                  <a:lnTo>
                    <a:pt x="422" y="241"/>
                  </a:lnTo>
                  <a:lnTo>
                    <a:pt x="419" y="260"/>
                  </a:lnTo>
                  <a:lnTo>
                    <a:pt x="422" y="268"/>
                  </a:lnTo>
                  <a:lnTo>
                    <a:pt x="412" y="296"/>
                  </a:lnTo>
                  <a:lnTo>
                    <a:pt x="410" y="308"/>
                  </a:lnTo>
                  <a:lnTo>
                    <a:pt x="414" y="322"/>
                  </a:lnTo>
                  <a:lnTo>
                    <a:pt x="411" y="338"/>
                  </a:lnTo>
                  <a:lnTo>
                    <a:pt x="408" y="346"/>
                  </a:lnTo>
                  <a:lnTo>
                    <a:pt x="410" y="351"/>
                  </a:lnTo>
                  <a:lnTo>
                    <a:pt x="404" y="365"/>
                  </a:lnTo>
                  <a:lnTo>
                    <a:pt x="403" y="379"/>
                  </a:lnTo>
                  <a:lnTo>
                    <a:pt x="404" y="385"/>
                  </a:lnTo>
                  <a:lnTo>
                    <a:pt x="404" y="392"/>
                  </a:lnTo>
                  <a:lnTo>
                    <a:pt x="407" y="405"/>
                  </a:lnTo>
                  <a:lnTo>
                    <a:pt x="414" y="422"/>
                  </a:lnTo>
                  <a:lnTo>
                    <a:pt x="418" y="432"/>
                  </a:lnTo>
                  <a:lnTo>
                    <a:pt x="416" y="441"/>
                  </a:lnTo>
                  <a:lnTo>
                    <a:pt x="416" y="446"/>
                  </a:lnTo>
                  <a:lnTo>
                    <a:pt x="419" y="459"/>
                  </a:lnTo>
                  <a:lnTo>
                    <a:pt x="404" y="461"/>
                  </a:lnTo>
                  <a:lnTo>
                    <a:pt x="393" y="462"/>
                  </a:lnTo>
                  <a:lnTo>
                    <a:pt x="387" y="462"/>
                  </a:lnTo>
                  <a:lnTo>
                    <a:pt x="383" y="462"/>
                  </a:lnTo>
                  <a:lnTo>
                    <a:pt x="379" y="464"/>
                  </a:lnTo>
                  <a:lnTo>
                    <a:pt x="354" y="465"/>
                  </a:lnTo>
                  <a:lnTo>
                    <a:pt x="350" y="466"/>
                  </a:lnTo>
                  <a:lnTo>
                    <a:pt x="347" y="466"/>
                  </a:lnTo>
                  <a:lnTo>
                    <a:pt x="344" y="466"/>
                  </a:lnTo>
                  <a:lnTo>
                    <a:pt x="343" y="466"/>
                  </a:lnTo>
                </a:path>
              </a:pathLst>
            </a:custGeom>
            <a:solidFill>
              <a:srgbClr val="67BD62"/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6" name="Freeform 229"/>
            <p:cNvSpPr>
              <a:spLocks/>
            </p:cNvSpPr>
            <p:nvPr/>
          </p:nvSpPr>
          <p:spPr bwMode="auto">
            <a:xfrm>
              <a:off x="5393728" y="2673175"/>
              <a:ext cx="546100" cy="896938"/>
            </a:xfrm>
            <a:custGeom>
              <a:avLst/>
              <a:gdLst>
                <a:gd name="T0" fmla="*/ 2147483647 w 346"/>
                <a:gd name="T1" fmla="*/ 2147483647 h 609"/>
                <a:gd name="T2" fmla="*/ 2147483647 w 346"/>
                <a:gd name="T3" fmla="*/ 2147483647 h 609"/>
                <a:gd name="T4" fmla="*/ 2147483647 w 346"/>
                <a:gd name="T5" fmla="*/ 2147483647 h 609"/>
                <a:gd name="T6" fmla="*/ 2147483647 w 346"/>
                <a:gd name="T7" fmla="*/ 2147483647 h 609"/>
                <a:gd name="T8" fmla="*/ 2147483647 w 346"/>
                <a:gd name="T9" fmla="*/ 2147483647 h 609"/>
                <a:gd name="T10" fmla="*/ 2147483647 w 346"/>
                <a:gd name="T11" fmla="*/ 2147483647 h 609"/>
                <a:gd name="T12" fmla="*/ 2147483647 w 346"/>
                <a:gd name="T13" fmla="*/ 2147483647 h 609"/>
                <a:gd name="T14" fmla="*/ 2147483647 w 346"/>
                <a:gd name="T15" fmla="*/ 2147483647 h 609"/>
                <a:gd name="T16" fmla="*/ 2147483647 w 346"/>
                <a:gd name="T17" fmla="*/ 2147483647 h 609"/>
                <a:gd name="T18" fmla="*/ 2147483647 w 346"/>
                <a:gd name="T19" fmla="*/ 2147483647 h 609"/>
                <a:gd name="T20" fmla="*/ 2147483647 w 346"/>
                <a:gd name="T21" fmla="*/ 2147483647 h 609"/>
                <a:gd name="T22" fmla="*/ 2147483647 w 346"/>
                <a:gd name="T23" fmla="*/ 2147483647 h 609"/>
                <a:gd name="T24" fmla="*/ 2147483647 w 346"/>
                <a:gd name="T25" fmla="*/ 2147483647 h 609"/>
                <a:gd name="T26" fmla="*/ 2147483647 w 346"/>
                <a:gd name="T27" fmla="*/ 2147483647 h 609"/>
                <a:gd name="T28" fmla="*/ 2147483647 w 346"/>
                <a:gd name="T29" fmla="*/ 2147483647 h 609"/>
                <a:gd name="T30" fmla="*/ 2147483647 w 346"/>
                <a:gd name="T31" fmla="*/ 2147483647 h 609"/>
                <a:gd name="T32" fmla="*/ 2147483647 w 346"/>
                <a:gd name="T33" fmla="*/ 2147483647 h 609"/>
                <a:gd name="T34" fmla="*/ 2147483647 w 346"/>
                <a:gd name="T35" fmla="*/ 2147483647 h 609"/>
                <a:gd name="T36" fmla="*/ 2147483647 w 346"/>
                <a:gd name="T37" fmla="*/ 2147483647 h 609"/>
                <a:gd name="T38" fmla="*/ 2147483647 w 346"/>
                <a:gd name="T39" fmla="*/ 2147483647 h 609"/>
                <a:gd name="T40" fmla="*/ 2147483647 w 346"/>
                <a:gd name="T41" fmla="*/ 2147483647 h 609"/>
                <a:gd name="T42" fmla="*/ 2147483647 w 346"/>
                <a:gd name="T43" fmla="*/ 2147483647 h 609"/>
                <a:gd name="T44" fmla="*/ 2147483647 w 346"/>
                <a:gd name="T45" fmla="*/ 2147483647 h 609"/>
                <a:gd name="T46" fmla="*/ 2147483647 w 346"/>
                <a:gd name="T47" fmla="*/ 2147483647 h 609"/>
                <a:gd name="T48" fmla="*/ 2147483647 w 346"/>
                <a:gd name="T49" fmla="*/ 2147483647 h 609"/>
                <a:gd name="T50" fmla="*/ 2147483647 w 346"/>
                <a:gd name="T51" fmla="*/ 2147483647 h 609"/>
                <a:gd name="T52" fmla="*/ 2147483647 w 346"/>
                <a:gd name="T53" fmla="*/ 2147483647 h 609"/>
                <a:gd name="T54" fmla="*/ 2147483647 w 346"/>
                <a:gd name="T55" fmla="*/ 2147483647 h 609"/>
                <a:gd name="T56" fmla="*/ 2147483647 w 346"/>
                <a:gd name="T57" fmla="*/ 2147483647 h 609"/>
                <a:gd name="T58" fmla="*/ 2147483647 w 346"/>
                <a:gd name="T59" fmla="*/ 2147483647 h 609"/>
                <a:gd name="T60" fmla="*/ 2147483647 w 346"/>
                <a:gd name="T61" fmla="*/ 2147483647 h 609"/>
                <a:gd name="T62" fmla="*/ 2147483647 w 346"/>
                <a:gd name="T63" fmla="*/ 2147483647 h 609"/>
                <a:gd name="T64" fmla="*/ 2147483647 w 346"/>
                <a:gd name="T65" fmla="*/ 2147483647 h 609"/>
                <a:gd name="T66" fmla="*/ 2147483647 w 346"/>
                <a:gd name="T67" fmla="*/ 2147483647 h 609"/>
                <a:gd name="T68" fmla="*/ 2147483647 w 346"/>
                <a:gd name="T69" fmla="*/ 2147483647 h 609"/>
                <a:gd name="T70" fmla="*/ 2147483647 w 346"/>
                <a:gd name="T71" fmla="*/ 2147483647 h 609"/>
                <a:gd name="T72" fmla="*/ 2147483647 w 346"/>
                <a:gd name="T73" fmla="*/ 2147483647 h 609"/>
                <a:gd name="T74" fmla="*/ 2147483647 w 346"/>
                <a:gd name="T75" fmla="*/ 2147483647 h 609"/>
                <a:gd name="T76" fmla="*/ 2147483647 w 346"/>
                <a:gd name="T77" fmla="*/ 2147483647 h 609"/>
                <a:gd name="T78" fmla="*/ 2147483647 w 346"/>
                <a:gd name="T79" fmla="*/ 2147483647 h 609"/>
                <a:gd name="T80" fmla="*/ 2147483647 w 346"/>
                <a:gd name="T81" fmla="*/ 2147483647 h 609"/>
                <a:gd name="T82" fmla="*/ 2147483647 w 346"/>
                <a:gd name="T83" fmla="*/ 2147483647 h 609"/>
                <a:gd name="T84" fmla="*/ 2147483647 w 346"/>
                <a:gd name="T85" fmla="*/ 2147483647 h 609"/>
                <a:gd name="T86" fmla="*/ 2147483647 w 346"/>
                <a:gd name="T87" fmla="*/ 2147483647 h 609"/>
                <a:gd name="T88" fmla="*/ 2147483647 w 346"/>
                <a:gd name="T89" fmla="*/ 2147483647 h 609"/>
                <a:gd name="T90" fmla="*/ 2147483647 w 346"/>
                <a:gd name="T91" fmla="*/ 2147483647 h 609"/>
                <a:gd name="T92" fmla="*/ 2147483647 w 346"/>
                <a:gd name="T93" fmla="*/ 2147483647 h 609"/>
                <a:gd name="T94" fmla="*/ 2147483647 w 346"/>
                <a:gd name="T95" fmla="*/ 2147483647 h 609"/>
                <a:gd name="T96" fmla="*/ 2147483647 w 346"/>
                <a:gd name="T97" fmla="*/ 2147483647 h 609"/>
                <a:gd name="T98" fmla="*/ 2147483647 w 346"/>
                <a:gd name="T99" fmla="*/ 2147483647 h 609"/>
                <a:gd name="T100" fmla="*/ 2147483647 w 346"/>
                <a:gd name="T101" fmla="*/ 2147483647 h 609"/>
                <a:gd name="T102" fmla="*/ 2147483647 w 346"/>
                <a:gd name="T103" fmla="*/ 2147483647 h 609"/>
                <a:gd name="T104" fmla="*/ 2147483647 w 346"/>
                <a:gd name="T105" fmla="*/ 2147483647 h 609"/>
                <a:gd name="T106" fmla="*/ 2147483647 w 346"/>
                <a:gd name="T107" fmla="*/ 2147483647 h 609"/>
                <a:gd name="T108" fmla="*/ 2147483647 w 346"/>
                <a:gd name="T109" fmla="*/ 2147483647 h 609"/>
                <a:gd name="T110" fmla="*/ 2147483647 w 346"/>
                <a:gd name="T111" fmla="*/ 2147483647 h 60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46"/>
                <a:gd name="T169" fmla="*/ 0 h 609"/>
                <a:gd name="T170" fmla="*/ 346 w 346"/>
                <a:gd name="T171" fmla="*/ 609 h 60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46" h="609">
                  <a:moveTo>
                    <a:pt x="0" y="272"/>
                  </a:moveTo>
                  <a:lnTo>
                    <a:pt x="0" y="267"/>
                  </a:lnTo>
                  <a:lnTo>
                    <a:pt x="4" y="254"/>
                  </a:lnTo>
                  <a:lnTo>
                    <a:pt x="5" y="253"/>
                  </a:lnTo>
                  <a:lnTo>
                    <a:pt x="9" y="250"/>
                  </a:lnTo>
                  <a:lnTo>
                    <a:pt x="8" y="231"/>
                  </a:lnTo>
                  <a:lnTo>
                    <a:pt x="23" y="224"/>
                  </a:lnTo>
                  <a:lnTo>
                    <a:pt x="26" y="220"/>
                  </a:lnTo>
                  <a:lnTo>
                    <a:pt x="27" y="220"/>
                  </a:lnTo>
                  <a:lnTo>
                    <a:pt x="29" y="217"/>
                  </a:lnTo>
                  <a:lnTo>
                    <a:pt x="29" y="210"/>
                  </a:lnTo>
                  <a:lnTo>
                    <a:pt x="38" y="182"/>
                  </a:lnTo>
                  <a:lnTo>
                    <a:pt x="38" y="175"/>
                  </a:lnTo>
                  <a:lnTo>
                    <a:pt x="33" y="166"/>
                  </a:lnTo>
                  <a:lnTo>
                    <a:pt x="23" y="156"/>
                  </a:lnTo>
                  <a:lnTo>
                    <a:pt x="26" y="146"/>
                  </a:lnTo>
                  <a:lnTo>
                    <a:pt x="27" y="142"/>
                  </a:lnTo>
                  <a:lnTo>
                    <a:pt x="31" y="137"/>
                  </a:lnTo>
                  <a:lnTo>
                    <a:pt x="48" y="132"/>
                  </a:lnTo>
                  <a:lnTo>
                    <a:pt x="72" y="124"/>
                  </a:lnTo>
                  <a:lnTo>
                    <a:pt x="82" y="117"/>
                  </a:lnTo>
                  <a:lnTo>
                    <a:pt x="84" y="99"/>
                  </a:lnTo>
                  <a:lnTo>
                    <a:pt x="86" y="96"/>
                  </a:lnTo>
                  <a:lnTo>
                    <a:pt x="89" y="94"/>
                  </a:lnTo>
                  <a:lnTo>
                    <a:pt x="90" y="94"/>
                  </a:lnTo>
                  <a:lnTo>
                    <a:pt x="95" y="83"/>
                  </a:lnTo>
                  <a:lnTo>
                    <a:pt x="95" y="77"/>
                  </a:lnTo>
                  <a:lnTo>
                    <a:pt x="95" y="69"/>
                  </a:lnTo>
                  <a:lnTo>
                    <a:pt x="95" y="66"/>
                  </a:lnTo>
                  <a:lnTo>
                    <a:pt x="93" y="56"/>
                  </a:lnTo>
                  <a:lnTo>
                    <a:pt x="83" y="51"/>
                  </a:lnTo>
                  <a:lnTo>
                    <a:pt x="80" y="49"/>
                  </a:lnTo>
                  <a:lnTo>
                    <a:pt x="75" y="47"/>
                  </a:lnTo>
                  <a:lnTo>
                    <a:pt x="72" y="44"/>
                  </a:lnTo>
                  <a:lnTo>
                    <a:pt x="66" y="30"/>
                  </a:lnTo>
                  <a:lnTo>
                    <a:pt x="54" y="23"/>
                  </a:lnTo>
                  <a:lnTo>
                    <a:pt x="52" y="19"/>
                  </a:lnTo>
                  <a:lnTo>
                    <a:pt x="52" y="18"/>
                  </a:lnTo>
                  <a:lnTo>
                    <a:pt x="57" y="16"/>
                  </a:lnTo>
                  <a:lnTo>
                    <a:pt x="65" y="16"/>
                  </a:lnTo>
                  <a:lnTo>
                    <a:pt x="69" y="16"/>
                  </a:lnTo>
                  <a:lnTo>
                    <a:pt x="93" y="13"/>
                  </a:lnTo>
                  <a:lnTo>
                    <a:pt x="100" y="13"/>
                  </a:lnTo>
                  <a:lnTo>
                    <a:pt x="109" y="13"/>
                  </a:lnTo>
                  <a:lnTo>
                    <a:pt x="112" y="13"/>
                  </a:lnTo>
                  <a:lnTo>
                    <a:pt x="116" y="12"/>
                  </a:lnTo>
                  <a:lnTo>
                    <a:pt x="133" y="12"/>
                  </a:lnTo>
                  <a:lnTo>
                    <a:pt x="143" y="11"/>
                  </a:lnTo>
                  <a:lnTo>
                    <a:pt x="151" y="11"/>
                  </a:lnTo>
                  <a:lnTo>
                    <a:pt x="153" y="11"/>
                  </a:lnTo>
                  <a:lnTo>
                    <a:pt x="162" y="9"/>
                  </a:lnTo>
                  <a:lnTo>
                    <a:pt x="179" y="8"/>
                  </a:lnTo>
                  <a:lnTo>
                    <a:pt x="187" y="8"/>
                  </a:lnTo>
                  <a:lnTo>
                    <a:pt x="193" y="8"/>
                  </a:lnTo>
                  <a:lnTo>
                    <a:pt x="198" y="6"/>
                  </a:lnTo>
                  <a:lnTo>
                    <a:pt x="201" y="6"/>
                  </a:lnTo>
                  <a:lnTo>
                    <a:pt x="203" y="6"/>
                  </a:lnTo>
                  <a:lnTo>
                    <a:pt x="205" y="6"/>
                  </a:lnTo>
                  <a:lnTo>
                    <a:pt x="208" y="6"/>
                  </a:lnTo>
                  <a:lnTo>
                    <a:pt x="212" y="5"/>
                  </a:lnTo>
                  <a:lnTo>
                    <a:pt x="237" y="4"/>
                  </a:lnTo>
                  <a:lnTo>
                    <a:pt x="242" y="2"/>
                  </a:lnTo>
                  <a:lnTo>
                    <a:pt x="246" y="2"/>
                  </a:lnTo>
                  <a:lnTo>
                    <a:pt x="251" y="2"/>
                  </a:lnTo>
                  <a:lnTo>
                    <a:pt x="262" y="1"/>
                  </a:lnTo>
                  <a:lnTo>
                    <a:pt x="278" y="0"/>
                  </a:lnTo>
                  <a:lnTo>
                    <a:pt x="278" y="12"/>
                  </a:lnTo>
                  <a:lnTo>
                    <a:pt x="279" y="26"/>
                  </a:lnTo>
                  <a:lnTo>
                    <a:pt x="285" y="36"/>
                  </a:lnTo>
                  <a:lnTo>
                    <a:pt x="294" y="52"/>
                  </a:lnTo>
                  <a:lnTo>
                    <a:pt x="300" y="65"/>
                  </a:lnTo>
                  <a:lnTo>
                    <a:pt x="308" y="81"/>
                  </a:lnTo>
                  <a:lnTo>
                    <a:pt x="311" y="99"/>
                  </a:lnTo>
                  <a:lnTo>
                    <a:pt x="311" y="102"/>
                  </a:lnTo>
                  <a:lnTo>
                    <a:pt x="311" y="108"/>
                  </a:lnTo>
                  <a:lnTo>
                    <a:pt x="313" y="119"/>
                  </a:lnTo>
                  <a:lnTo>
                    <a:pt x="313" y="123"/>
                  </a:lnTo>
                  <a:lnTo>
                    <a:pt x="313" y="127"/>
                  </a:lnTo>
                  <a:lnTo>
                    <a:pt x="313" y="128"/>
                  </a:lnTo>
                  <a:lnTo>
                    <a:pt x="313" y="132"/>
                  </a:lnTo>
                  <a:lnTo>
                    <a:pt x="315" y="141"/>
                  </a:lnTo>
                  <a:lnTo>
                    <a:pt x="315" y="145"/>
                  </a:lnTo>
                  <a:lnTo>
                    <a:pt x="315" y="149"/>
                  </a:lnTo>
                  <a:lnTo>
                    <a:pt x="317" y="157"/>
                  </a:lnTo>
                  <a:lnTo>
                    <a:pt x="317" y="159"/>
                  </a:lnTo>
                  <a:lnTo>
                    <a:pt x="317" y="164"/>
                  </a:lnTo>
                  <a:lnTo>
                    <a:pt x="319" y="186"/>
                  </a:lnTo>
                  <a:lnTo>
                    <a:pt x="321" y="199"/>
                  </a:lnTo>
                  <a:lnTo>
                    <a:pt x="321" y="206"/>
                  </a:lnTo>
                  <a:lnTo>
                    <a:pt x="322" y="214"/>
                  </a:lnTo>
                  <a:lnTo>
                    <a:pt x="322" y="216"/>
                  </a:lnTo>
                  <a:lnTo>
                    <a:pt x="322" y="224"/>
                  </a:lnTo>
                  <a:lnTo>
                    <a:pt x="324" y="234"/>
                  </a:lnTo>
                  <a:lnTo>
                    <a:pt x="325" y="250"/>
                  </a:lnTo>
                  <a:lnTo>
                    <a:pt x="325" y="253"/>
                  </a:lnTo>
                  <a:lnTo>
                    <a:pt x="326" y="260"/>
                  </a:lnTo>
                  <a:lnTo>
                    <a:pt x="328" y="279"/>
                  </a:lnTo>
                  <a:lnTo>
                    <a:pt x="329" y="288"/>
                  </a:lnTo>
                  <a:lnTo>
                    <a:pt x="331" y="300"/>
                  </a:lnTo>
                  <a:lnTo>
                    <a:pt x="332" y="310"/>
                  </a:lnTo>
                  <a:lnTo>
                    <a:pt x="332" y="321"/>
                  </a:lnTo>
                  <a:lnTo>
                    <a:pt x="333" y="324"/>
                  </a:lnTo>
                  <a:lnTo>
                    <a:pt x="335" y="337"/>
                  </a:lnTo>
                  <a:lnTo>
                    <a:pt x="331" y="347"/>
                  </a:lnTo>
                  <a:lnTo>
                    <a:pt x="331" y="350"/>
                  </a:lnTo>
                  <a:lnTo>
                    <a:pt x="332" y="349"/>
                  </a:lnTo>
                  <a:lnTo>
                    <a:pt x="329" y="360"/>
                  </a:lnTo>
                  <a:lnTo>
                    <a:pt x="331" y="365"/>
                  </a:lnTo>
                  <a:lnTo>
                    <a:pt x="335" y="376"/>
                  </a:lnTo>
                  <a:lnTo>
                    <a:pt x="340" y="386"/>
                  </a:lnTo>
                  <a:lnTo>
                    <a:pt x="339" y="387"/>
                  </a:lnTo>
                  <a:lnTo>
                    <a:pt x="339" y="390"/>
                  </a:lnTo>
                  <a:lnTo>
                    <a:pt x="340" y="391"/>
                  </a:lnTo>
                  <a:lnTo>
                    <a:pt x="345" y="404"/>
                  </a:lnTo>
                  <a:lnTo>
                    <a:pt x="335" y="421"/>
                  </a:lnTo>
                  <a:lnTo>
                    <a:pt x="333" y="423"/>
                  </a:lnTo>
                  <a:lnTo>
                    <a:pt x="332" y="432"/>
                  </a:lnTo>
                  <a:lnTo>
                    <a:pt x="326" y="434"/>
                  </a:lnTo>
                  <a:lnTo>
                    <a:pt x="328" y="441"/>
                  </a:lnTo>
                  <a:lnTo>
                    <a:pt x="325" y="447"/>
                  </a:lnTo>
                  <a:lnTo>
                    <a:pt x="311" y="461"/>
                  </a:lnTo>
                  <a:lnTo>
                    <a:pt x="308" y="461"/>
                  </a:lnTo>
                  <a:lnTo>
                    <a:pt x="310" y="461"/>
                  </a:lnTo>
                  <a:lnTo>
                    <a:pt x="310" y="463"/>
                  </a:lnTo>
                  <a:lnTo>
                    <a:pt x="311" y="475"/>
                  </a:lnTo>
                  <a:lnTo>
                    <a:pt x="310" y="483"/>
                  </a:lnTo>
                  <a:lnTo>
                    <a:pt x="304" y="501"/>
                  </a:lnTo>
                  <a:lnTo>
                    <a:pt x="306" y="502"/>
                  </a:lnTo>
                  <a:lnTo>
                    <a:pt x="311" y="511"/>
                  </a:lnTo>
                  <a:lnTo>
                    <a:pt x="304" y="520"/>
                  </a:lnTo>
                  <a:lnTo>
                    <a:pt x="301" y="530"/>
                  </a:lnTo>
                  <a:lnTo>
                    <a:pt x="304" y="535"/>
                  </a:lnTo>
                  <a:lnTo>
                    <a:pt x="304" y="537"/>
                  </a:lnTo>
                  <a:lnTo>
                    <a:pt x="311" y="542"/>
                  </a:lnTo>
                  <a:lnTo>
                    <a:pt x="306" y="547"/>
                  </a:lnTo>
                  <a:lnTo>
                    <a:pt x="296" y="549"/>
                  </a:lnTo>
                  <a:lnTo>
                    <a:pt x="287" y="555"/>
                  </a:lnTo>
                  <a:lnTo>
                    <a:pt x="286" y="556"/>
                  </a:lnTo>
                  <a:lnTo>
                    <a:pt x="285" y="555"/>
                  </a:lnTo>
                  <a:lnTo>
                    <a:pt x="282" y="553"/>
                  </a:lnTo>
                  <a:lnTo>
                    <a:pt x="276" y="573"/>
                  </a:lnTo>
                  <a:lnTo>
                    <a:pt x="283" y="587"/>
                  </a:lnTo>
                  <a:lnTo>
                    <a:pt x="279" y="594"/>
                  </a:lnTo>
                  <a:lnTo>
                    <a:pt x="278" y="594"/>
                  </a:lnTo>
                  <a:lnTo>
                    <a:pt x="272" y="594"/>
                  </a:lnTo>
                  <a:lnTo>
                    <a:pt x="267" y="588"/>
                  </a:lnTo>
                  <a:lnTo>
                    <a:pt x="255" y="587"/>
                  </a:lnTo>
                  <a:lnTo>
                    <a:pt x="240" y="580"/>
                  </a:lnTo>
                  <a:lnTo>
                    <a:pt x="239" y="580"/>
                  </a:lnTo>
                  <a:lnTo>
                    <a:pt x="235" y="580"/>
                  </a:lnTo>
                  <a:lnTo>
                    <a:pt x="223" y="595"/>
                  </a:lnTo>
                  <a:lnTo>
                    <a:pt x="221" y="599"/>
                  </a:lnTo>
                  <a:lnTo>
                    <a:pt x="219" y="601"/>
                  </a:lnTo>
                  <a:lnTo>
                    <a:pt x="222" y="606"/>
                  </a:lnTo>
                  <a:lnTo>
                    <a:pt x="214" y="599"/>
                  </a:lnTo>
                  <a:lnTo>
                    <a:pt x="214" y="608"/>
                  </a:lnTo>
                  <a:lnTo>
                    <a:pt x="210" y="606"/>
                  </a:lnTo>
                  <a:lnTo>
                    <a:pt x="204" y="603"/>
                  </a:lnTo>
                  <a:lnTo>
                    <a:pt x="194" y="581"/>
                  </a:lnTo>
                  <a:lnTo>
                    <a:pt x="191" y="581"/>
                  </a:lnTo>
                  <a:lnTo>
                    <a:pt x="190" y="574"/>
                  </a:lnTo>
                  <a:lnTo>
                    <a:pt x="191" y="571"/>
                  </a:lnTo>
                  <a:lnTo>
                    <a:pt x="194" y="571"/>
                  </a:lnTo>
                  <a:lnTo>
                    <a:pt x="196" y="567"/>
                  </a:lnTo>
                  <a:lnTo>
                    <a:pt x="186" y="547"/>
                  </a:lnTo>
                  <a:lnTo>
                    <a:pt x="187" y="541"/>
                  </a:lnTo>
                  <a:lnTo>
                    <a:pt x="172" y="527"/>
                  </a:lnTo>
                  <a:lnTo>
                    <a:pt x="172" y="523"/>
                  </a:lnTo>
                  <a:lnTo>
                    <a:pt x="159" y="515"/>
                  </a:lnTo>
                  <a:lnTo>
                    <a:pt x="154" y="515"/>
                  </a:lnTo>
                  <a:lnTo>
                    <a:pt x="148" y="516"/>
                  </a:lnTo>
                  <a:lnTo>
                    <a:pt x="143" y="506"/>
                  </a:lnTo>
                  <a:lnTo>
                    <a:pt x="132" y="497"/>
                  </a:lnTo>
                  <a:lnTo>
                    <a:pt x="125" y="494"/>
                  </a:lnTo>
                  <a:lnTo>
                    <a:pt x="121" y="491"/>
                  </a:lnTo>
                  <a:lnTo>
                    <a:pt x="119" y="491"/>
                  </a:lnTo>
                  <a:lnTo>
                    <a:pt x="109" y="481"/>
                  </a:lnTo>
                  <a:lnTo>
                    <a:pt x="109" y="477"/>
                  </a:lnTo>
                  <a:lnTo>
                    <a:pt x="109" y="463"/>
                  </a:lnTo>
                  <a:lnTo>
                    <a:pt x="115" y="451"/>
                  </a:lnTo>
                  <a:lnTo>
                    <a:pt x="115" y="448"/>
                  </a:lnTo>
                  <a:lnTo>
                    <a:pt x="116" y="447"/>
                  </a:lnTo>
                  <a:lnTo>
                    <a:pt x="116" y="445"/>
                  </a:lnTo>
                  <a:lnTo>
                    <a:pt x="122" y="436"/>
                  </a:lnTo>
                  <a:lnTo>
                    <a:pt x="122" y="433"/>
                  </a:lnTo>
                  <a:lnTo>
                    <a:pt x="121" y="423"/>
                  </a:lnTo>
                  <a:lnTo>
                    <a:pt x="122" y="421"/>
                  </a:lnTo>
                  <a:lnTo>
                    <a:pt x="125" y="418"/>
                  </a:lnTo>
                  <a:lnTo>
                    <a:pt x="125" y="416"/>
                  </a:lnTo>
                  <a:lnTo>
                    <a:pt x="125" y="411"/>
                  </a:lnTo>
                  <a:lnTo>
                    <a:pt x="114" y="404"/>
                  </a:lnTo>
                  <a:lnTo>
                    <a:pt x="111" y="404"/>
                  </a:lnTo>
                  <a:lnTo>
                    <a:pt x="107" y="404"/>
                  </a:lnTo>
                  <a:lnTo>
                    <a:pt x="102" y="401"/>
                  </a:lnTo>
                  <a:lnTo>
                    <a:pt x="95" y="401"/>
                  </a:lnTo>
                  <a:lnTo>
                    <a:pt x="89" y="411"/>
                  </a:lnTo>
                  <a:lnTo>
                    <a:pt x="86" y="412"/>
                  </a:lnTo>
                  <a:lnTo>
                    <a:pt x="79" y="405"/>
                  </a:lnTo>
                  <a:lnTo>
                    <a:pt x="76" y="398"/>
                  </a:lnTo>
                  <a:lnTo>
                    <a:pt x="75" y="386"/>
                  </a:lnTo>
                  <a:lnTo>
                    <a:pt x="72" y="375"/>
                  </a:lnTo>
                  <a:lnTo>
                    <a:pt x="69" y="371"/>
                  </a:lnTo>
                  <a:lnTo>
                    <a:pt x="61" y="362"/>
                  </a:lnTo>
                  <a:lnTo>
                    <a:pt x="52" y="357"/>
                  </a:lnTo>
                  <a:lnTo>
                    <a:pt x="47" y="354"/>
                  </a:lnTo>
                  <a:lnTo>
                    <a:pt x="37" y="343"/>
                  </a:lnTo>
                  <a:lnTo>
                    <a:pt x="33" y="342"/>
                  </a:lnTo>
                  <a:lnTo>
                    <a:pt x="31" y="336"/>
                  </a:lnTo>
                  <a:lnTo>
                    <a:pt x="23" y="331"/>
                  </a:lnTo>
                  <a:lnTo>
                    <a:pt x="22" y="329"/>
                  </a:lnTo>
                  <a:lnTo>
                    <a:pt x="19" y="328"/>
                  </a:lnTo>
                  <a:lnTo>
                    <a:pt x="15" y="321"/>
                  </a:lnTo>
                  <a:lnTo>
                    <a:pt x="15" y="319"/>
                  </a:lnTo>
                  <a:lnTo>
                    <a:pt x="13" y="314"/>
                  </a:lnTo>
                  <a:lnTo>
                    <a:pt x="6" y="307"/>
                  </a:lnTo>
                  <a:lnTo>
                    <a:pt x="6" y="300"/>
                  </a:lnTo>
                  <a:lnTo>
                    <a:pt x="4" y="294"/>
                  </a:lnTo>
                  <a:lnTo>
                    <a:pt x="0" y="281"/>
                  </a:lnTo>
                  <a:lnTo>
                    <a:pt x="0" y="272"/>
                  </a:lnTo>
                </a:path>
              </a:pathLst>
            </a:custGeom>
            <a:solidFill>
              <a:srgbClr val="67BD62"/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7" name="Freeform 230"/>
            <p:cNvSpPr>
              <a:spLocks/>
            </p:cNvSpPr>
            <p:nvPr/>
          </p:nvSpPr>
          <p:spPr bwMode="auto">
            <a:xfrm>
              <a:off x="4726979" y="2549351"/>
              <a:ext cx="820737" cy="501650"/>
            </a:xfrm>
            <a:custGeom>
              <a:avLst/>
              <a:gdLst>
                <a:gd name="T0" fmla="*/ 2147483647 w 519"/>
                <a:gd name="T1" fmla="*/ 2147483647 h 341"/>
                <a:gd name="T2" fmla="*/ 2147483647 w 519"/>
                <a:gd name="T3" fmla="*/ 2147483647 h 341"/>
                <a:gd name="T4" fmla="*/ 2147483647 w 519"/>
                <a:gd name="T5" fmla="*/ 2147483647 h 341"/>
                <a:gd name="T6" fmla="*/ 2147483647 w 519"/>
                <a:gd name="T7" fmla="*/ 2147483647 h 341"/>
                <a:gd name="T8" fmla="*/ 2147483647 w 519"/>
                <a:gd name="T9" fmla="*/ 2147483647 h 341"/>
                <a:gd name="T10" fmla="*/ 2147483647 w 519"/>
                <a:gd name="T11" fmla="*/ 2147483647 h 341"/>
                <a:gd name="T12" fmla="*/ 2147483647 w 519"/>
                <a:gd name="T13" fmla="*/ 2147483647 h 341"/>
                <a:gd name="T14" fmla="*/ 2147483647 w 519"/>
                <a:gd name="T15" fmla="*/ 2147483647 h 341"/>
                <a:gd name="T16" fmla="*/ 2147483647 w 519"/>
                <a:gd name="T17" fmla="*/ 2147483647 h 341"/>
                <a:gd name="T18" fmla="*/ 2147483647 w 519"/>
                <a:gd name="T19" fmla="*/ 2147483647 h 341"/>
                <a:gd name="T20" fmla="*/ 2147483647 w 519"/>
                <a:gd name="T21" fmla="*/ 2147483647 h 341"/>
                <a:gd name="T22" fmla="*/ 2147483647 w 519"/>
                <a:gd name="T23" fmla="*/ 2147483647 h 341"/>
                <a:gd name="T24" fmla="*/ 0 w 519"/>
                <a:gd name="T25" fmla="*/ 2147483647 h 341"/>
                <a:gd name="T26" fmla="*/ 2147483647 w 519"/>
                <a:gd name="T27" fmla="*/ 2147483647 h 341"/>
                <a:gd name="T28" fmla="*/ 2147483647 w 519"/>
                <a:gd name="T29" fmla="*/ 2147483647 h 341"/>
                <a:gd name="T30" fmla="*/ 2147483647 w 519"/>
                <a:gd name="T31" fmla="*/ 2147483647 h 341"/>
                <a:gd name="T32" fmla="*/ 2147483647 w 519"/>
                <a:gd name="T33" fmla="*/ 2147483647 h 341"/>
                <a:gd name="T34" fmla="*/ 2147483647 w 519"/>
                <a:gd name="T35" fmla="*/ 2147483647 h 341"/>
                <a:gd name="T36" fmla="*/ 2147483647 w 519"/>
                <a:gd name="T37" fmla="*/ 2147483647 h 341"/>
                <a:gd name="T38" fmla="*/ 2147483647 w 519"/>
                <a:gd name="T39" fmla="*/ 2147483647 h 341"/>
                <a:gd name="T40" fmla="*/ 2147483647 w 519"/>
                <a:gd name="T41" fmla="*/ 2147483647 h 341"/>
                <a:gd name="T42" fmla="*/ 2147483647 w 519"/>
                <a:gd name="T43" fmla="*/ 2147483647 h 341"/>
                <a:gd name="T44" fmla="*/ 2147483647 w 519"/>
                <a:gd name="T45" fmla="*/ 2147483647 h 341"/>
                <a:gd name="T46" fmla="*/ 2147483647 w 519"/>
                <a:gd name="T47" fmla="*/ 2147483647 h 341"/>
                <a:gd name="T48" fmla="*/ 2147483647 w 519"/>
                <a:gd name="T49" fmla="*/ 2147483647 h 341"/>
                <a:gd name="T50" fmla="*/ 2147483647 w 519"/>
                <a:gd name="T51" fmla="*/ 2147483647 h 341"/>
                <a:gd name="T52" fmla="*/ 2147483647 w 519"/>
                <a:gd name="T53" fmla="*/ 2147483647 h 341"/>
                <a:gd name="T54" fmla="*/ 2147483647 w 519"/>
                <a:gd name="T55" fmla="*/ 2147483647 h 341"/>
                <a:gd name="T56" fmla="*/ 2147483647 w 519"/>
                <a:gd name="T57" fmla="*/ 2147483647 h 341"/>
                <a:gd name="T58" fmla="*/ 2147483647 w 519"/>
                <a:gd name="T59" fmla="*/ 2147483647 h 341"/>
                <a:gd name="T60" fmla="*/ 2147483647 w 519"/>
                <a:gd name="T61" fmla="*/ 2147483647 h 341"/>
                <a:gd name="T62" fmla="*/ 2147483647 w 519"/>
                <a:gd name="T63" fmla="*/ 2147483647 h 341"/>
                <a:gd name="T64" fmla="*/ 2147483647 w 519"/>
                <a:gd name="T65" fmla="*/ 2147483647 h 341"/>
                <a:gd name="T66" fmla="*/ 2147483647 w 519"/>
                <a:gd name="T67" fmla="*/ 2147483647 h 341"/>
                <a:gd name="T68" fmla="*/ 2147483647 w 519"/>
                <a:gd name="T69" fmla="*/ 2147483647 h 341"/>
                <a:gd name="T70" fmla="*/ 2147483647 w 519"/>
                <a:gd name="T71" fmla="*/ 2147483647 h 341"/>
                <a:gd name="T72" fmla="*/ 2147483647 w 519"/>
                <a:gd name="T73" fmla="*/ 2147483647 h 341"/>
                <a:gd name="T74" fmla="*/ 2147483647 w 519"/>
                <a:gd name="T75" fmla="*/ 2147483647 h 341"/>
                <a:gd name="T76" fmla="*/ 2147483647 w 519"/>
                <a:gd name="T77" fmla="*/ 2147483647 h 341"/>
                <a:gd name="T78" fmla="*/ 2147483647 w 519"/>
                <a:gd name="T79" fmla="*/ 2147483647 h 341"/>
                <a:gd name="T80" fmla="*/ 2147483647 w 519"/>
                <a:gd name="T81" fmla="*/ 2147483647 h 341"/>
                <a:gd name="T82" fmla="*/ 2147483647 w 519"/>
                <a:gd name="T83" fmla="*/ 2147483647 h 341"/>
                <a:gd name="T84" fmla="*/ 2147483647 w 519"/>
                <a:gd name="T85" fmla="*/ 2147483647 h 341"/>
                <a:gd name="T86" fmla="*/ 2147483647 w 519"/>
                <a:gd name="T87" fmla="*/ 2147483647 h 341"/>
                <a:gd name="T88" fmla="*/ 2147483647 w 519"/>
                <a:gd name="T89" fmla="*/ 2147483647 h 341"/>
                <a:gd name="T90" fmla="*/ 2147483647 w 519"/>
                <a:gd name="T91" fmla="*/ 2147483647 h 341"/>
                <a:gd name="T92" fmla="*/ 2147483647 w 519"/>
                <a:gd name="T93" fmla="*/ 2147483647 h 341"/>
                <a:gd name="T94" fmla="*/ 2147483647 w 519"/>
                <a:gd name="T95" fmla="*/ 2147483647 h 341"/>
                <a:gd name="T96" fmla="*/ 2147483647 w 519"/>
                <a:gd name="T97" fmla="*/ 2147483647 h 341"/>
                <a:gd name="T98" fmla="*/ 2147483647 w 519"/>
                <a:gd name="T99" fmla="*/ 2147483647 h 341"/>
                <a:gd name="T100" fmla="*/ 2147483647 w 519"/>
                <a:gd name="T101" fmla="*/ 2147483647 h 341"/>
                <a:gd name="T102" fmla="*/ 2147483647 w 519"/>
                <a:gd name="T103" fmla="*/ 2147483647 h 341"/>
                <a:gd name="T104" fmla="*/ 2147483647 w 519"/>
                <a:gd name="T105" fmla="*/ 2147483647 h 341"/>
                <a:gd name="T106" fmla="*/ 2147483647 w 519"/>
                <a:gd name="T107" fmla="*/ 2147483647 h 341"/>
                <a:gd name="T108" fmla="*/ 2147483647 w 519"/>
                <a:gd name="T109" fmla="*/ 2147483647 h 341"/>
                <a:gd name="T110" fmla="*/ 2147483647 w 519"/>
                <a:gd name="T111" fmla="*/ 2147483647 h 341"/>
                <a:gd name="T112" fmla="*/ 2147483647 w 519"/>
                <a:gd name="T113" fmla="*/ 2147483647 h 341"/>
                <a:gd name="T114" fmla="*/ 2147483647 w 519"/>
                <a:gd name="T115" fmla="*/ 2147483647 h 341"/>
                <a:gd name="T116" fmla="*/ 2147483647 w 519"/>
                <a:gd name="T117" fmla="*/ 2147483647 h 341"/>
                <a:gd name="T118" fmla="*/ 2147483647 w 519"/>
                <a:gd name="T119" fmla="*/ 2147483647 h 34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19"/>
                <a:gd name="T181" fmla="*/ 0 h 341"/>
                <a:gd name="T182" fmla="*/ 519 w 519"/>
                <a:gd name="T183" fmla="*/ 341 h 34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19" h="341">
                  <a:moveTo>
                    <a:pt x="243" y="11"/>
                  </a:moveTo>
                  <a:lnTo>
                    <a:pt x="232" y="11"/>
                  </a:lnTo>
                  <a:lnTo>
                    <a:pt x="216" y="12"/>
                  </a:lnTo>
                  <a:lnTo>
                    <a:pt x="214" y="12"/>
                  </a:lnTo>
                  <a:lnTo>
                    <a:pt x="206" y="12"/>
                  </a:lnTo>
                  <a:lnTo>
                    <a:pt x="203" y="12"/>
                  </a:lnTo>
                  <a:lnTo>
                    <a:pt x="184" y="13"/>
                  </a:lnTo>
                  <a:lnTo>
                    <a:pt x="174" y="13"/>
                  </a:lnTo>
                  <a:lnTo>
                    <a:pt x="170" y="13"/>
                  </a:lnTo>
                  <a:lnTo>
                    <a:pt x="153" y="13"/>
                  </a:lnTo>
                  <a:lnTo>
                    <a:pt x="145" y="13"/>
                  </a:lnTo>
                  <a:lnTo>
                    <a:pt x="137" y="13"/>
                  </a:lnTo>
                  <a:lnTo>
                    <a:pt x="135" y="13"/>
                  </a:lnTo>
                  <a:lnTo>
                    <a:pt x="132" y="13"/>
                  </a:lnTo>
                  <a:lnTo>
                    <a:pt x="116" y="15"/>
                  </a:lnTo>
                  <a:lnTo>
                    <a:pt x="106" y="15"/>
                  </a:lnTo>
                  <a:lnTo>
                    <a:pt x="96" y="16"/>
                  </a:lnTo>
                  <a:lnTo>
                    <a:pt x="91" y="16"/>
                  </a:lnTo>
                  <a:lnTo>
                    <a:pt x="70" y="16"/>
                  </a:lnTo>
                  <a:lnTo>
                    <a:pt x="67" y="16"/>
                  </a:lnTo>
                  <a:lnTo>
                    <a:pt x="58" y="16"/>
                  </a:lnTo>
                  <a:lnTo>
                    <a:pt x="54" y="16"/>
                  </a:lnTo>
                  <a:lnTo>
                    <a:pt x="48" y="16"/>
                  </a:lnTo>
                  <a:lnTo>
                    <a:pt x="44" y="16"/>
                  </a:lnTo>
                  <a:lnTo>
                    <a:pt x="27" y="16"/>
                  </a:lnTo>
                  <a:lnTo>
                    <a:pt x="18" y="17"/>
                  </a:lnTo>
                  <a:lnTo>
                    <a:pt x="12" y="17"/>
                  </a:lnTo>
                  <a:lnTo>
                    <a:pt x="8" y="17"/>
                  </a:lnTo>
                  <a:lnTo>
                    <a:pt x="1" y="17"/>
                  </a:lnTo>
                  <a:lnTo>
                    <a:pt x="6" y="30"/>
                  </a:lnTo>
                  <a:lnTo>
                    <a:pt x="5" y="44"/>
                  </a:lnTo>
                  <a:lnTo>
                    <a:pt x="9" y="46"/>
                  </a:lnTo>
                  <a:lnTo>
                    <a:pt x="13" y="58"/>
                  </a:lnTo>
                  <a:lnTo>
                    <a:pt x="12" y="62"/>
                  </a:lnTo>
                  <a:lnTo>
                    <a:pt x="9" y="66"/>
                  </a:lnTo>
                  <a:lnTo>
                    <a:pt x="9" y="76"/>
                  </a:lnTo>
                  <a:lnTo>
                    <a:pt x="6" y="81"/>
                  </a:lnTo>
                  <a:lnTo>
                    <a:pt x="0" y="103"/>
                  </a:lnTo>
                  <a:lnTo>
                    <a:pt x="11" y="116"/>
                  </a:lnTo>
                  <a:lnTo>
                    <a:pt x="11" y="118"/>
                  </a:lnTo>
                  <a:lnTo>
                    <a:pt x="12" y="125"/>
                  </a:lnTo>
                  <a:lnTo>
                    <a:pt x="15" y="127"/>
                  </a:lnTo>
                  <a:lnTo>
                    <a:pt x="22" y="149"/>
                  </a:lnTo>
                  <a:lnTo>
                    <a:pt x="24" y="153"/>
                  </a:lnTo>
                  <a:lnTo>
                    <a:pt x="22" y="156"/>
                  </a:lnTo>
                  <a:lnTo>
                    <a:pt x="27" y="165"/>
                  </a:lnTo>
                  <a:lnTo>
                    <a:pt x="29" y="174"/>
                  </a:lnTo>
                  <a:lnTo>
                    <a:pt x="31" y="179"/>
                  </a:lnTo>
                  <a:lnTo>
                    <a:pt x="37" y="179"/>
                  </a:lnTo>
                  <a:lnTo>
                    <a:pt x="40" y="193"/>
                  </a:lnTo>
                  <a:lnTo>
                    <a:pt x="41" y="194"/>
                  </a:lnTo>
                  <a:lnTo>
                    <a:pt x="44" y="207"/>
                  </a:lnTo>
                  <a:lnTo>
                    <a:pt x="41" y="214"/>
                  </a:lnTo>
                  <a:lnTo>
                    <a:pt x="42" y="219"/>
                  </a:lnTo>
                  <a:lnTo>
                    <a:pt x="52" y="229"/>
                  </a:lnTo>
                  <a:lnTo>
                    <a:pt x="52" y="233"/>
                  </a:lnTo>
                  <a:lnTo>
                    <a:pt x="51" y="233"/>
                  </a:lnTo>
                  <a:lnTo>
                    <a:pt x="52" y="236"/>
                  </a:lnTo>
                  <a:lnTo>
                    <a:pt x="58" y="246"/>
                  </a:lnTo>
                  <a:lnTo>
                    <a:pt x="62" y="257"/>
                  </a:lnTo>
                  <a:lnTo>
                    <a:pt x="59" y="259"/>
                  </a:lnTo>
                  <a:lnTo>
                    <a:pt x="59" y="266"/>
                  </a:lnTo>
                  <a:lnTo>
                    <a:pt x="62" y="266"/>
                  </a:lnTo>
                  <a:lnTo>
                    <a:pt x="63" y="269"/>
                  </a:lnTo>
                  <a:lnTo>
                    <a:pt x="62" y="270"/>
                  </a:lnTo>
                  <a:lnTo>
                    <a:pt x="63" y="273"/>
                  </a:lnTo>
                  <a:lnTo>
                    <a:pt x="62" y="280"/>
                  </a:lnTo>
                  <a:lnTo>
                    <a:pt x="62" y="281"/>
                  </a:lnTo>
                  <a:lnTo>
                    <a:pt x="63" y="287"/>
                  </a:lnTo>
                  <a:lnTo>
                    <a:pt x="67" y="298"/>
                  </a:lnTo>
                  <a:lnTo>
                    <a:pt x="69" y="298"/>
                  </a:lnTo>
                  <a:lnTo>
                    <a:pt x="67" y="301"/>
                  </a:lnTo>
                  <a:lnTo>
                    <a:pt x="67" y="310"/>
                  </a:lnTo>
                  <a:lnTo>
                    <a:pt x="63" y="315"/>
                  </a:lnTo>
                  <a:lnTo>
                    <a:pt x="74" y="330"/>
                  </a:lnTo>
                  <a:lnTo>
                    <a:pt x="73" y="333"/>
                  </a:lnTo>
                  <a:lnTo>
                    <a:pt x="74" y="333"/>
                  </a:lnTo>
                  <a:lnTo>
                    <a:pt x="94" y="333"/>
                  </a:lnTo>
                  <a:lnTo>
                    <a:pt x="105" y="333"/>
                  </a:lnTo>
                  <a:lnTo>
                    <a:pt x="114" y="333"/>
                  </a:lnTo>
                  <a:lnTo>
                    <a:pt x="119" y="333"/>
                  </a:lnTo>
                  <a:lnTo>
                    <a:pt x="135" y="331"/>
                  </a:lnTo>
                  <a:lnTo>
                    <a:pt x="142" y="331"/>
                  </a:lnTo>
                  <a:lnTo>
                    <a:pt x="156" y="331"/>
                  </a:lnTo>
                  <a:lnTo>
                    <a:pt x="164" y="331"/>
                  </a:lnTo>
                  <a:lnTo>
                    <a:pt x="175" y="331"/>
                  </a:lnTo>
                  <a:lnTo>
                    <a:pt x="178" y="330"/>
                  </a:lnTo>
                  <a:lnTo>
                    <a:pt x="196" y="330"/>
                  </a:lnTo>
                  <a:lnTo>
                    <a:pt x="198" y="330"/>
                  </a:lnTo>
                  <a:lnTo>
                    <a:pt x="216" y="330"/>
                  </a:lnTo>
                  <a:lnTo>
                    <a:pt x="217" y="328"/>
                  </a:lnTo>
                  <a:lnTo>
                    <a:pt x="235" y="327"/>
                  </a:lnTo>
                  <a:lnTo>
                    <a:pt x="236" y="327"/>
                  </a:lnTo>
                  <a:lnTo>
                    <a:pt x="253" y="327"/>
                  </a:lnTo>
                  <a:lnTo>
                    <a:pt x="257" y="327"/>
                  </a:lnTo>
                  <a:lnTo>
                    <a:pt x="263" y="326"/>
                  </a:lnTo>
                  <a:lnTo>
                    <a:pt x="267" y="326"/>
                  </a:lnTo>
                  <a:lnTo>
                    <a:pt x="277" y="326"/>
                  </a:lnTo>
                  <a:lnTo>
                    <a:pt x="290" y="324"/>
                  </a:lnTo>
                  <a:lnTo>
                    <a:pt x="299" y="324"/>
                  </a:lnTo>
                  <a:lnTo>
                    <a:pt x="318" y="323"/>
                  </a:lnTo>
                  <a:lnTo>
                    <a:pt x="321" y="323"/>
                  </a:lnTo>
                  <a:lnTo>
                    <a:pt x="326" y="322"/>
                  </a:lnTo>
                  <a:lnTo>
                    <a:pt x="339" y="320"/>
                  </a:lnTo>
                  <a:lnTo>
                    <a:pt x="351" y="320"/>
                  </a:lnTo>
                  <a:lnTo>
                    <a:pt x="358" y="319"/>
                  </a:lnTo>
                  <a:lnTo>
                    <a:pt x="360" y="319"/>
                  </a:lnTo>
                  <a:lnTo>
                    <a:pt x="365" y="319"/>
                  </a:lnTo>
                  <a:lnTo>
                    <a:pt x="375" y="319"/>
                  </a:lnTo>
                  <a:lnTo>
                    <a:pt x="378" y="319"/>
                  </a:lnTo>
                  <a:lnTo>
                    <a:pt x="385" y="317"/>
                  </a:lnTo>
                  <a:lnTo>
                    <a:pt x="401" y="316"/>
                  </a:lnTo>
                  <a:lnTo>
                    <a:pt x="403" y="317"/>
                  </a:lnTo>
                  <a:lnTo>
                    <a:pt x="411" y="323"/>
                  </a:lnTo>
                  <a:lnTo>
                    <a:pt x="421" y="337"/>
                  </a:lnTo>
                  <a:lnTo>
                    <a:pt x="427" y="340"/>
                  </a:lnTo>
                  <a:lnTo>
                    <a:pt x="432" y="337"/>
                  </a:lnTo>
                  <a:lnTo>
                    <a:pt x="430" y="317"/>
                  </a:lnTo>
                  <a:lnTo>
                    <a:pt x="445" y="310"/>
                  </a:lnTo>
                  <a:lnTo>
                    <a:pt x="448" y="306"/>
                  </a:lnTo>
                  <a:lnTo>
                    <a:pt x="450" y="306"/>
                  </a:lnTo>
                  <a:lnTo>
                    <a:pt x="451" y="304"/>
                  </a:lnTo>
                  <a:lnTo>
                    <a:pt x="451" y="297"/>
                  </a:lnTo>
                  <a:lnTo>
                    <a:pt x="461" y="269"/>
                  </a:lnTo>
                  <a:lnTo>
                    <a:pt x="461" y="262"/>
                  </a:lnTo>
                  <a:lnTo>
                    <a:pt x="455" y="252"/>
                  </a:lnTo>
                  <a:lnTo>
                    <a:pt x="445" y="243"/>
                  </a:lnTo>
                  <a:lnTo>
                    <a:pt x="448" y="233"/>
                  </a:lnTo>
                  <a:lnTo>
                    <a:pt x="450" y="229"/>
                  </a:lnTo>
                  <a:lnTo>
                    <a:pt x="454" y="223"/>
                  </a:lnTo>
                  <a:lnTo>
                    <a:pt x="470" y="219"/>
                  </a:lnTo>
                  <a:lnTo>
                    <a:pt x="494" y="211"/>
                  </a:lnTo>
                  <a:lnTo>
                    <a:pt x="504" y="204"/>
                  </a:lnTo>
                  <a:lnTo>
                    <a:pt x="506" y="186"/>
                  </a:lnTo>
                  <a:lnTo>
                    <a:pt x="508" y="183"/>
                  </a:lnTo>
                  <a:lnTo>
                    <a:pt x="511" y="181"/>
                  </a:lnTo>
                  <a:lnTo>
                    <a:pt x="512" y="181"/>
                  </a:lnTo>
                  <a:lnTo>
                    <a:pt x="518" y="170"/>
                  </a:lnTo>
                  <a:lnTo>
                    <a:pt x="518" y="164"/>
                  </a:lnTo>
                  <a:lnTo>
                    <a:pt x="518" y="156"/>
                  </a:lnTo>
                  <a:lnTo>
                    <a:pt x="518" y="153"/>
                  </a:lnTo>
                  <a:lnTo>
                    <a:pt x="515" y="143"/>
                  </a:lnTo>
                  <a:lnTo>
                    <a:pt x="505" y="138"/>
                  </a:lnTo>
                  <a:lnTo>
                    <a:pt x="502" y="136"/>
                  </a:lnTo>
                  <a:lnTo>
                    <a:pt x="497" y="134"/>
                  </a:lnTo>
                  <a:lnTo>
                    <a:pt x="494" y="131"/>
                  </a:lnTo>
                  <a:lnTo>
                    <a:pt x="488" y="117"/>
                  </a:lnTo>
                  <a:lnTo>
                    <a:pt x="476" y="110"/>
                  </a:lnTo>
                  <a:lnTo>
                    <a:pt x="475" y="106"/>
                  </a:lnTo>
                  <a:lnTo>
                    <a:pt x="475" y="105"/>
                  </a:lnTo>
                  <a:lnTo>
                    <a:pt x="469" y="92"/>
                  </a:lnTo>
                  <a:lnTo>
                    <a:pt x="465" y="89"/>
                  </a:lnTo>
                  <a:lnTo>
                    <a:pt x="454" y="88"/>
                  </a:lnTo>
                  <a:lnTo>
                    <a:pt x="439" y="80"/>
                  </a:lnTo>
                  <a:lnTo>
                    <a:pt x="437" y="67"/>
                  </a:lnTo>
                  <a:lnTo>
                    <a:pt x="430" y="56"/>
                  </a:lnTo>
                  <a:lnTo>
                    <a:pt x="429" y="53"/>
                  </a:lnTo>
                  <a:lnTo>
                    <a:pt x="427" y="46"/>
                  </a:lnTo>
                  <a:lnTo>
                    <a:pt x="427" y="45"/>
                  </a:lnTo>
                  <a:lnTo>
                    <a:pt x="436" y="26"/>
                  </a:lnTo>
                  <a:lnTo>
                    <a:pt x="423" y="11"/>
                  </a:lnTo>
                  <a:lnTo>
                    <a:pt x="423" y="9"/>
                  </a:lnTo>
                  <a:lnTo>
                    <a:pt x="422" y="1"/>
                  </a:lnTo>
                  <a:lnTo>
                    <a:pt x="422" y="0"/>
                  </a:lnTo>
                  <a:lnTo>
                    <a:pt x="419" y="1"/>
                  </a:lnTo>
                  <a:lnTo>
                    <a:pt x="412" y="1"/>
                  </a:lnTo>
                  <a:lnTo>
                    <a:pt x="391" y="2"/>
                  </a:lnTo>
                  <a:lnTo>
                    <a:pt x="390" y="2"/>
                  </a:lnTo>
                  <a:lnTo>
                    <a:pt x="382" y="2"/>
                  </a:lnTo>
                  <a:lnTo>
                    <a:pt x="354" y="5"/>
                  </a:lnTo>
                  <a:lnTo>
                    <a:pt x="325" y="6"/>
                  </a:lnTo>
                  <a:lnTo>
                    <a:pt x="318" y="6"/>
                  </a:lnTo>
                  <a:lnTo>
                    <a:pt x="282" y="9"/>
                  </a:lnTo>
                  <a:lnTo>
                    <a:pt x="281" y="9"/>
                  </a:lnTo>
                  <a:lnTo>
                    <a:pt x="278" y="9"/>
                  </a:lnTo>
                  <a:lnTo>
                    <a:pt x="253" y="9"/>
                  </a:lnTo>
                  <a:lnTo>
                    <a:pt x="250" y="11"/>
                  </a:lnTo>
                  <a:lnTo>
                    <a:pt x="243" y="11"/>
                  </a:lnTo>
                </a:path>
              </a:pathLst>
            </a:custGeom>
            <a:solidFill>
              <a:srgbClr val="E7E6E6">
                <a:lumMod val="75000"/>
              </a:srgbClr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8" name="Freeform 231"/>
            <p:cNvSpPr>
              <a:spLocks/>
            </p:cNvSpPr>
            <p:nvPr/>
          </p:nvSpPr>
          <p:spPr bwMode="auto">
            <a:xfrm>
              <a:off x="4003078" y="3126858"/>
              <a:ext cx="1008062" cy="495300"/>
            </a:xfrm>
            <a:custGeom>
              <a:avLst/>
              <a:gdLst>
                <a:gd name="T0" fmla="*/ 2147483647 w 639"/>
                <a:gd name="T1" fmla="*/ 2147483647 h 337"/>
                <a:gd name="T2" fmla="*/ 2147483647 w 639"/>
                <a:gd name="T3" fmla="*/ 2147483647 h 337"/>
                <a:gd name="T4" fmla="*/ 2147483647 w 639"/>
                <a:gd name="T5" fmla="*/ 2147483647 h 337"/>
                <a:gd name="T6" fmla="*/ 2147483647 w 639"/>
                <a:gd name="T7" fmla="*/ 2147483647 h 337"/>
                <a:gd name="T8" fmla="*/ 2147483647 w 639"/>
                <a:gd name="T9" fmla="*/ 2147483647 h 337"/>
                <a:gd name="T10" fmla="*/ 2147483647 w 639"/>
                <a:gd name="T11" fmla="*/ 2147483647 h 337"/>
                <a:gd name="T12" fmla="*/ 2147483647 w 639"/>
                <a:gd name="T13" fmla="*/ 2147483647 h 337"/>
                <a:gd name="T14" fmla="*/ 2147483647 w 639"/>
                <a:gd name="T15" fmla="*/ 2147483647 h 337"/>
                <a:gd name="T16" fmla="*/ 2147483647 w 639"/>
                <a:gd name="T17" fmla="*/ 2147483647 h 337"/>
                <a:gd name="T18" fmla="*/ 2147483647 w 639"/>
                <a:gd name="T19" fmla="*/ 2147483647 h 337"/>
                <a:gd name="T20" fmla="*/ 2147483647 w 639"/>
                <a:gd name="T21" fmla="*/ 2147483647 h 337"/>
                <a:gd name="T22" fmla="*/ 2147483647 w 639"/>
                <a:gd name="T23" fmla="*/ 2147483647 h 337"/>
                <a:gd name="T24" fmla="*/ 2147483647 w 639"/>
                <a:gd name="T25" fmla="*/ 2147483647 h 337"/>
                <a:gd name="T26" fmla="*/ 2147483647 w 639"/>
                <a:gd name="T27" fmla="*/ 2147483647 h 337"/>
                <a:gd name="T28" fmla="*/ 2147483647 w 639"/>
                <a:gd name="T29" fmla="*/ 2147483647 h 337"/>
                <a:gd name="T30" fmla="*/ 2147483647 w 639"/>
                <a:gd name="T31" fmla="*/ 2147483647 h 337"/>
                <a:gd name="T32" fmla="*/ 2147483647 w 639"/>
                <a:gd name="T33" fmla="*/ 2147483647 h 337"/>
                <a:gd name="T34" fmla="*/ 2147483647 w 639"/>
                <a:gd name="T35" fmla="*/ 2147483647 h 337"/>
                <a:gd name="T36" fmla="*/ 2147483647 w 639"/>
                <a:gd name="T37" fmla="*/ 2147483647 h 337"/>
                <a:gd name="T38" fmla="*/ 2147483647 w 639"/>
                <a:gd name="T39" fmla="*/ 2147483647 h 337"/>
                <a:gd name="T40" fmla="*/ 2147483647 w 639"/>
                <a:gd name="T41" fmla="*/ 2147483647 h 337"/>
                <a:gd name="T42" fmla="*/ 2147483647 w 639"/>
                <a:gd name="T43" fmla="*/ 2147483647 h 337"/>
                <a:gd name="T44" fmla="*/ 2147483647 w 639"/>
                <a:gd name="T45" fmla="*/ 2147483647 h 337"/>
                <a:gd name="T46" fmla="*/ 2147483647 w 639"/>
                <a:gd name="T47" fmla="*/ 2147483647 h 337"/>
                <a:gd name="T48" fmla="*/ 2147483647 w 639"/>
                <a:gd name="T49" fmla="*/ 2147483647 h 337"/>
                <a:gd name="T50" fmla="*/ 2147483647 w 639"/>
                <a:gd name="T51" fmla="*/ 2147483647 h 337"/>
                <a:gd name="T52" fmla="*/ 2147483647 w 639"/>
                <a:gd name="T53" fmla="*/ 2147483647 h 337"/>
                <a:gd name="T54" fmla="*/ 2147483647 w 639"/>
                <a:gd name="T55" fmla="*/ 2147483647 h 337"/>
                <a:gd name="T56" fmla="*/ 2147483647 w 639"/>
                <a:gd name="T57" fmla="*/ 2147483647 h 337"/>
                <a:gd name="T58" fmla="*/ 2147483647 w 639"/>
                <a:gd name="T59" fmla="*/ 2147483647 h 337"/>
                <a:gd name="T60" fmla="*/ 2147483647 w 639"/>
                <a:gd name="T61" fmla="*/ 2147483647 h 337"/>
                <a:gd name="T62" fmla="*/ 2147483647 w 639"/>
                <a:gd name="T63" fmla="*/ 2147483647 h 337"/>
                <a:gd name="T64" fmla="*/ 2147483647 w 639"/>
                <a:gd name="T65" fmla="*/ 2147483647 h 337"/>
                <a:gd name="T66" fmla="*/ 2147483647 w 639"/>
                <a:gd name="T67" fmla="*/ 2147483647 h 337"/>
                <a:gd name="T68" fmla="*/ 2147483647 w 639"/>
                <a:gd name="T69" fmla="*/ 2147483647 h 337"/>
                <a:gd name="T70" fmla="*/ 2147483647 w 639"/>
                <a:gd name="T71" fmla="*/ 2147483647 h 337"/>
                <a:gd name="T72" fmla="*/ 2147483647 w 639"/>
                <a:gd name="T73" fmla="*/ 2147483647 h 337"/>
                <a:gd name="T74" fmla="*/ 2147483647 w 639"/>
                <a:gd name="T75" fmla="*/ 2147483647 h 337"/>
                <a:gd name="T76" fmla="*/ 2147483647 w 639"/>
                <a:gd name="T77" fmla="*/ 2147483647 h 337"/>
                <a:gd name="T78" fmla="*/ 2147483647 w 639"/>
                <a:gd name="T79" fmla="*/ 2147483647 h 337"/>
                <a:gd name="T80" fmla="*/ 2147483647 w 639"/>
                <a:gd name="T81" fmla="*/ 2147483647 h 337"/>
                <a:gd name="T82" fmla="*/ 2147483647 w 639"/>
                <a:gd name="T83" fmla="*/ 2147483647 h 337"/>
                <a:gd name="T84" fmla="*/ 2147483647 w 639"/>
                <a:gd name="T85" fmla="*/ 2147483647 h 337"/>
                <a:gd name="T86" fmla="*/ 2147483647 w 639"/>
                <a:gd name="T87" fmla="*/ 2147483647 h 337"/>
                <a:gd name="T88" fmla="*/ 2147483647 w 639"/>
                <a:gd name="T89" fmla="*/ 2147483647 h 337"/>
                <a:gd name="T90" fmla="*/ 2147483647 w 639"/>
                <a:gd name="T91" fmla="*/ 2147483647 h 337"/>
                <a:gd name="T92" fmla="*/ 2147483647 w 639"/>
                <a:gd name="T93" fmla="*/ 2147483647 h 337"/>
                <a:gd name="T94" fmla="*/ 2147483647 w 639"/>
                <a:gd name="T95" fmla="*/ 2147483647 h 337"/>
                <a:gd name="T96" fmla="*/ 2147483647 w 639"/>
                <a:gd name="T97" fmla="*/ 2147483647 h 337"/>
                <a:gd name="T98" fmla="*/ 2147483647 w 639"/>
                <a:gd name="T99" fmla="*/ 2147483647 h 337"/>
                <a:gd name="T100" fmla="*/ 2147483647 w 639"/>
                <a:gd name="T101" fmla="*/ 2147483647 h 337"/>
                <a:gd name="T102" fmla="*/ 2147483647 w 639"/>
                <a:gd name="T103" fmla="*/ 2147483647 h 337"/>
                <a:gd name="T104" fmla="*/ 2147483647 w 639"/>
                <a:gd name="T105" fmla="*/ 2147483647 h 337"/>
                <a:gd name="T106" fmla="*/ 2147483647 w 639"/>
                <a:gd name="T107" fmla="*/ 2147483647 h 337"/>
                <a:gd name="T108" fmla="*/ 2147483647 w 639"/>
                <a:gd name="T109" fmla="*/ 2147483647 h 337"/>
                <a:gd name="T110" fmla="*/ 2147483647 w 639"/>
                <a:gd name="T111" fmla="*/ 2147483647 h 337"/>
                <a:gd name="T112" fmla="*/ 2147483647 w 639"/>
                <a:gd name="T113" fmla="*/ 2147483647 h 337"/>
                <a:gd name="T114" fmla="*/ 2147483647 w 639"/>
                <a:gd name="T115" fmla="*/ 2147483647 h 337"/>
                <a:gd name="T116" fmla="*/ 2147483647 w 639"/>
                <a:gd name="T117" fmla="*/ 2147483647 h 337"/>
                <a:gd name="T118" fmla="*/ 2147483647 w 639"/>
                <a:gd name="T119" fmla="*/ 2147483647 h 337"/>
                <a:gd name="T120" fmla="*/ 2147483647 w 639"/>
                <a:gd name="T121" fmla="*/ 2147483647 h 337"/>
                <a:gd name="T122" fmla="*/ 2147483647 w 639"/>
                <a:gd name="T123" fmla="*/ 2147483647 h 337"/>
                <a:gd name="T124" fmla="*/ 2147483647 w 639"/>
                <a:gd name="T125" fmla="*/ 2147483647 h 33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39"/>
                <a:gd name="T190" fmla="*/ 0 h 337"/>
                <a:gd name="T191" fmla="*/ 639 w 639"/>
                <a:gd name="T192" fmla="*/ 337 h 33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39" h="337">
                  <a:moveTo>
                    <a:pt x="631" y="106"/>
                  </a:moveTo>
                  <a:lnTo>
                    <a:pt x="631" y="113"/>
                  </a:lnTo>
                  <a:lnTo>
                    <a:pt x="631" y="122"/>
                  </a:lnTo>
                  <a:lnTo>
                    <a:pt x="632" y="129"/>
                  </a:lnTo>
                  <a:lnTo>
                    <a:pt x="632" y="138"/>
                  </a:lnTo>
                  <a:lnTo>
                    <a:pt x="632" y="140"/>
                  </a:lnTo>
                  <a:lnTo>
                    <a:pt x="632" y="152"/>
                  </a:lnTo>
                  <a:lnTo>
                    <a:pt x="632" y="166"/>
                  </a:lnTo>
                  <a:lnTo>
                    <a:pt x="632" y="169"/>
                  </a:lnTo>
                  <a:lnTo>
                    <a:pt x="632" y="179"/>
                  </a:lnTo>
                  <a:lnTo>
                    <a:pt x="633" y="194"/>
                  </a:lnTo>
                  <a:lnTo>
                    <a:pt x="633" y="204"/>
                  </a:lnTo>
                  <a:lnTo>
                    <a:pt x="633" y="213"/>
                  </a:lnTo>
                  <a:lnTo>
                    <a:pt x="633" y="216"/>
                  </a:lnTo>
                  <a:lnTo>
                    <a:pt x="635" y="227"/>
                  </a:lnTo>
                  <a:lnTo>
                    <a:pt x="635" y="244"/>
                  </a:lnTo>
                  <a:lnTo>
                    <a:pt x="635" y="256"/>
                  </a:lnTo>
                  <a:lnTo>
                    <a:pt x="635" y="259"/>
                  </a:lnTo>
                  <a:lnTo>
                    <a:pt x="635" y="276"/>
                  </a:lnTo>
                  <a:lnTo>
                    <a:pt x="636" y="290"/>
                  </a:lnTo>
                  <a:lnTo>
                    <a:pt x="636" y="294"/>
                  </a:lnTo>
                  <a:lnTo>
                    <a:pt x="638" y="312"/>
                  </a:lnTo>
                  <a:lnTo>
                    <a:pt x="638" y="320"/>
                  </a:lnTo>
                  <a:lnTo>
                    <a:pt x="638" y="324"/>
                  </a:lnTo>
                  <a:lnTo>
                    <a:pt x="638" y="327"/>
                  </a:lnTo>
                  <a:lnTo>
                    <a:pt x="638" y="330"/>
                  </a:lnTo>
                  <a:lnTo>
                    <a:pt x="625" y="330"/>
                  </a:lnTo>
                  <a:lnTo>
                    <a:pt x="604" y="331"/>
                  </a:lnTo>
                  <a:lnTo>
                    <a:pt x="598" y="331"/>
                  </a:lnTo>
                  <a:lnTo>
                    <a:pt x="583" y="331"/>
                  </a:lnTo>
                  <a:lnTo>
                    <a:pt x="578" y="331"/>
                  </a:lnTo>
                  <a:lnTo>
                    <a:pt x="569" y="331"/>
                  </a:lnTo>
                  <a:lnTo>
                    <a:pt x="561" y="331"/>
                  </a:lnTo>
                  <a:lnTo>
                    <a:pt x="559" y="331"/>
                  </a:lnTo>
                  <a:lnTo>
                    <a:pt x="551" y="333"/>
                  </a:lnTo>
                  <a:lnTo>
                    <a:pt x="547" y="333"/>
                  </a:lnTo>
                  <a:lnTo>
                    <a:pt x="537" y="333"/>
                  </a:lnTo>
                  <a:lnTo>
                    <a:pt x="529" y="333"/>
                  </a:lnTo>
                  <a:lnTo>
                    <a:pt x="522" y="333"/>
                  </a:lnTo>
                  <a:lnTo>
                    <a:pt x="519" y="333"/>
                  </a:lnTo>
                  <a:lnTo>
                    <a:pt x="508" y="334"/>
                  </a:lnTo>
                  <a:lnTo>
                    <a:pt x="481" y="334"/>
                  </a:lnTo>
                  <a:lnTo>
                    <a:pt x="475" y="334"/>
                  </a:lnTo>
                  <a:lnTo>
                    <a:pt x="465" y="334"/>
                  </a:lnTo>
                  <a:lnTo>
                    <a:pt x="455" y="334"/>
                  </a:lnTo>
                  <a:lnTo>
                    <a:pt x="444" y="334"/>
                  </a:lnTo>
                  <a:lnTo>
                    <a:pt x="433" y="334"/>
                  </a:lnTo>
                  <a:lnTo>
                    <a:pt x="420" y="334"/>
                  </a:lnTo>
                  <a:lnTo>
                    <a:pt x="406" y="334"/>
                  </a:lnTo>
                  <a:lnTo>
                    <a:pt x="401" y="334"/>
                  </a:lnTo>
                  <a:lnTo>
                    <a:pt x="392" y="334"/>
                  </a:lnTo>
                  <a:lnTo>
                    <a:pt x="391" y="334"/>
                  </a:lnTo>
                  <a:lnTo>
                    <a:pt x="374" y="334"/>
                  </a:lnTo>
                  <a:lnTo>
                    <a:pt x="364" y="334"/>
                  </a:lnTo>
                  <a:lnTo>
                    <a:pt x="348" y="334"/>
                  </a:lnTo>
                  <a:lnTo>
                    <a:pt x="344" y="334"/>
                  </a:lnTo>
                  <a:lnTo>
                    <a:pt x="338" y="336"/>
                  </a:lnTo>
                  <a:lnTo>
                    <a:pt x="337" y="334"/>
                  </a:lnTo>
                  <a:lnTo>
                    <a:pt x="321" y="334"/>
                  </a:lnTo>
                  <a:lnTo>
                    <a:pt x="317" y="334"/>
                  </a:lnTo>
                  <a:lnTo>
                    <a:pt x="316" y="334"/>
                  </a:lnTo>
                  <a:lnTo>
                    <a:pt x="305" y="334"/>
                  </a:lnTo>
                  <a:lnTo>
                    <a:pt x="300" y="334"/>
                  </a:lnTo>
                  <a:lnTo>
                    <a:pt x="282" y="334"/>
                  </a:lnTo>
                  <a:lnTo>
                    <a:pt x="278" y="334"/>
                  </a:lnTo>
                  <a:lnTo>
                    <a:pt x="261" y="334"/>
                  </a:lnTo>
                  <a:lnTo>
                    <a:pt x="232" y="334"/>
                  </a:lnTo>
                  <a:lnTo>
                    <a:pt x="229" y="334"/>
                  </a:lnTo>
                  <a:lnTo>
                    <a:pt x="222" y="334"/>
                  </a:lnTo>
                  <a:lnTo>
                    <a:pt x="218" y="334"/>
                  </a:lnTo>
                  <a:lnTo>
                    <a:pt x="215" y="334"/>
                  </a:lnTo>
                  <a:lnTo>
                    <a:pt x="182" y="334"/>
                  </a:lnTo>
                  <a:lnTo>
                    <a:pt x="175" y="333"/>
                  </a:lnTo>
                  <a:lnTo>
                    <a:pt x="172" y="333"/>
                  </a:lnTo>
                  <a:lnTo>
                    <a:pt x="168" y="333"/>
                  </a:lnTo>
                  <a:lnTo>
                    <a:pt x="165" y="333"/>
                  </a:lnTo>
                  <a:lnTo>
                    <a:pt x="126" y="331"/>
                  </a:lnTo>
                  <a:lnTo>
                    <a:pt x="122" y="331"/>
                  </a:lnTo>
                  <a:lnTo>
                    <a:pt x="94" y="331"/>
                  </a:lnTo>
                  <a:lnTo>
                    <a:pt x="90" y="331"/>
                  </a:lnTo>
                  <a:lnTo>
                    <a:pt x="83" y="331"/>
                  </a:lnTo>
                  <a:lnTo>
                    <a:pt x="79" y="331"/>
                  </a:lnTo>
                  <a:lnTo>
                    <a:pt x="58" y="330"/>
                  </a:lnTo>
                  <a:lnTo>
                    <a:pt x="43" y="330"/>
                  </a:lnTo>
                  <a:lnTo>
                    <a:pt x="26" y="330"/>
                  </a:lnTo>
                  <a:lnTo>
                    <a:pt x="20" y="330"/>
                  </a:lnTo>
                  <a:lnTo>
                    <a:pt x="2" y="329"/>
                  </a:lnTo>
                  <a:lnTo>
                    <a:pt x="0" y="329"/>
                  </a:lnTo>
                  <a:lnTo>
                    <a:pt x="1" y="315"/>
                  </a:lnTo>
                  <a:lnTo>
                    <a:pt x="2" y="301"/>
                  </a:lnTo>
                  <a:lnTo>
                    <a:pt x="2" y="286"/>
                  </a:lnTo>
                  <a:lnTo>
                    <a:pt x="2" y="273"/>
                  </a:lnTo>
                  <a:lnTo>
                    <a:pt x="4" y="259"/>
                  </a:lnTo>
                  <a:lnTo>
                    <a:pt x="4" y="258"/>
                  </a:lnTo>
                  <a:lnTo>
                    <a:pt x="4" y="247"/>
                  </a:lnTo>
                  <a:lnTo>
                    <a:pt x="5" y="219"/>
                  </a:lnTo>
                  <a:lnTo>
                    <a:pt x="5" y="205"/>
                  </a:lnTo>
                  <a:lnTo>
                    <a:pt x="6" y="190"/>
                  </a:lnTo>
                  <a:lnTo>
                    <a:pt x="6" y="179"/>
                  </a:lnTo>
                  <a:lnTo>
                    <a:pt x="6" y="170"/>
                  </a:lnTo>
                  <a:lnTo>
                    <a:pt x="6" y="152"/>
                  </a:lnTo>
                  <a:lnTo>
                    <a:pt x="6" y="149"/>
                  </a:lnTo>
                  <a:lnTo>
                    <a:pt x="8" y="143"/>
                  </a:lnTo>
                  <a:lnTo>
                    <a:pt x="8" y="131"/>
                  </a:lnTo>
                  <a:lnTo>
                    <a:pt x="9" y="109"/>
                  </a:lnTo>
                  <a:lnTo>
                    <a:pt x="9" y="105"/>
                  </a:lnTo>
                  <a:lnTo>
                    <a:pt x="9" y="101"/>
                  </a:lnTo>
                  <a:lnTo>
                    <a:pt x="9" y="95"/>
                  </a:lnTo>
                  <a:lnTo>
                    <a:pt x="11" y="69"/>
                  </a:lnTo>
                  <a:lnTo>
                    <a:pt x="11" y="55"/>
                  </a:lnTo>
                  <a:lnTo>
                    <a:pt x="12" y="48"/>
                  </a:lnTo>
                  <a:lnTo>
                    <a:pt x="12" y="47"/>
                  </a:lnTo>
                  <a:lnTo>
                    <a:pt x="13" y="0"/>
                  </a:lnTo>
                  <a:lnTo>
                    <a:pt x="66" y="2"/>
                  </a:lnTo>
                  <a:lnTo>
                    <a:pt x="69" y="2"/>
                  </a:lnTo>
                  <a:lnTo>
                    <a:pt x="73" y="2"/>
                  </a:lnTo>
                  <a:lnTo>
                    <a:pt x="89" y="2"/>
                  </a:lnTo>
                  <a:lnTo>
                    <a:pt x="110" y="2"/>
                  </a:lnTo>
                  <a:lnTo>
                    <a:pt x="119" y="4"/>
                  </a:lnTo>
                  <a:lnTo>
                    <a:pt x="122" y="4"/>
                  </a:lnTo>
                  <a:lnTo>
                    <a:pt x="136" y="4"/>
                  </a:lnTo>
                  <a:lnTo>
                    <a:pt x="151" y="4"/>
                  </a:lnTo>
                  <a:lnTo>
                    <a:pt x="167" y="5"/>
                  </a:lnTo>
                  <a:lnTo>
                    <a:pt x="168" y="5"/>
                  </a:lnTo>
                  <a:lnTo>
                    <a:pt x="172" y="5"/>
                  </a:lnTo>
                  <a:lnTo>
                    <a:pt x="197" y="5"/>
                  </a:lnTo>
                  <a:lnTo>
                    <a:pt x="213" y="5"/>
                  </a:lnTo>
                  <a:lnTo>
                    <a:pt x="234" y="5"/>
                  </a:lnTo>
                  <a:lnTo>
                    <a:pt x="239" y="5"/>
                  </a:lnTo>
                  <a:lnTo>
                    <a:pt x="250" y="5"/>
                  </a:lnTo>
                  <a:lnTo>
                    <a:pt x="254" y="5"/>
                  </a:lnTo>
                  <a:lnTo>
                    <a:pt x="259" y="6"/>
                  </a:lnTo>
                  <a:lnTo>
                    <a:pt x="275" y="6"/>
                  </a:lnTo>
                  <a:lnTo>
                    <a:pt x="285" y="6"/>
                  </a:lnTo>
                  <a:lnTo>
                    <a:pt x="288" y="6"/>
                  </a:lnTo>
                  <a:lnTo>
                    <a:pt x="295" y="6"/>
                  </a:lnTo>
                  <a:lnTo>
                    <a:pt x="306" y="6"/>
                  </a:lnTo>
                  <a:lnTo>
                    <a:pt x="316" y="6"/>
                  </a:lnTo>
                  <a:lnTo>
                    <a:pt x="324" y="6"/>
                  </a:lnTo>
                  <a:lnTo>
                    <a:pt x="337" y="6"/>
                  </a:lnTo>
                  <a:lnTo>
                    <a:pt x="348" y="6"/>
                  </a:lnTo>
                  <a:lnTo>
                    <a:pt x="352" y="6"/>
                  </a:lnTo>
                  <a:lnTo>
                    <a:pt x="358" y="6"/>
                  </a:lnTo>
                  <a:lnTo>
                    <a:pt x="362" y="6"/>
                  </a:lnTo>
                  <a:lnTo>
                    <a:pt x="378" y="6"/>
                  </a:lnTo>
                  <a:lnTo>
                    <a:pt x="399" y="6"/>
                  </a:lnTo>
                  <a:lnTo>
                    <a:pt x="409" y="6"/>
                  </a:lnTo>
                  <a:lnTo>
                    <a:pt x="419" y="6"/>
                  </a:lnTo>
                  <a:lnTo>
                    <a:pt x="437" y="6"/>
                  </a:lnTo>
                  <a:lnTo>
                    <a:pt x="440" y="6"/>
                  </a:lnTo>
                  <a:lnTo>
                    <a:pt x="445" y="5"/>
                  </a:lnTo>
                  <a:lnTo>
                    <a:pt x="451" y="5"/>
                  </a:lnTo>
                  <a:lnTo>
                    <a:pt x="472" y="5"/>
                  </a:lnTo>
                  <a:lnTo>
                    <a:pt x="475" y="5"/>
                  </a:lnTo>
                  <a:lnTo>
                    <a:pt x="481" y="5"/>
                  </a:lnTo>
                  <a:lnTo>
                    <a:pt x="491" y="5"/>
                  </a:lnTo>
                  <a:lnTo>
                    <a:pt x="493" y="5"/>
                  </a:lnTo>
                  <a:lnTo>
                    <a:pt x="502" y="5"/>
                  </a:lnTo>
                  <a:lnTo>
                    <a:pt x="511" y="5"/>
                  </a:lnTo>
                  <a:lnTo>
                    <a:pt x="512" y="5"/>
                  </a:lnTo>
                  <a:lnTo>
                    <a:pt x="522" y="5"/>
                  </a:lnTo>
                  <a:lnTo>
                    <a:pt x="529" y="5"/>
                  </a:lnTo>
                  <a:lnTo>
                    <a:pt x="566" y="4"/>
                  </a:lnTo>
                  <a:lnTo>
                    <a:pt x="569" y="4"/>
                  </a:lnTo>
                  <a:lnTo>
                    <a:pt x="585" y="16"/>
                  </a:lnTo>
                  <a:lnTo>
                    <a:pt x="593" y="16"/>
                  </a:lnTo>
                  <a:lnTo>
                    <a:pt x="596" y="15"/>
                  </a:lnTo>
                  <a:lnTo>
                    <a:pt x="601" y="16"/>
                  </a:lnTo>
                  <a:lnTo>
                    <a:pt x="605" y="22"/>
                  </a:lnTo>
                  <a:lnTo>
                    <a:pt x="605" y="31"/>
                  </a:lnTo>
                  <a:lnTo>
                    <a:pt x="596" y="38"/>
                  </a:lnTo>
                  <a:lnTo>
                    <a:pt x="592" y="44"/>
                  </a:lnTo>
                  <a:lnTo>
                    <a:pt x="587" y="55"/>
                  </a:lnTo>
                  <a:lnTo>
                    <a:pt x="592" y="58"/>
                  </a:lnTo>
                  <a:lnTo>
                    <a:pt x="596" y="63"/>
                  </a:lnTo>
                  <a:lnTo>
                    <a:pt x="598" y="66"/>
                  </a:lnTo>
                  <a:lnTo>
                    <a:pt x="607" y="72"/>
                  </a:lnTo>
                  <a:lnTo>
                    <a:pt x="608" y="81"/>
                  </a:lnTo>
                  <a:lnTo>
                    <a:pt x="615" y="90"/>
                  </a:lnTo>
                  <a:lnTo>
                    <a:pt x="618" y="93"/>
                  </a:lnTo>
                  <a:lnTo>
                    <a:pt x="629" y="94"/>
                  </a:lnTo>
                  <a:lnTo>
                    <a:pt x="631" y="94"/>
                  </a:lnTo>
                  <a:lnTo>
                    <a:pt x="631" y="97"/>
                  </a:lnTo>
                  <a:lnTo>
                    <a:pt x="631" y="98"/>
                  </a:lnTo>
                  <a:lnTo>
                    <a:pt x="631" y="99"/>
                  </a:lnTo>
                  <a:lnTo>
                    <a:pt x="631" y="106"/>
                  </a:lnTo>
                </a:path>
              </a:pathLst>
            </a:custGeom>
            <a:solidFill>
              <a:srgbClr val="67BD62"/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9" name="Freeform 233"/>
            <p:cNvSpPr>
              <a:spLocks/>
            </p:cNvSpPr>
            <p:nvPr/>
          </p:nvSpPr>
          <p:spPr bwMode="auto">
            <a:xfrm>
              <a:off x="4842072" y="3013822"/>
              <a:ext cx="911225" cy="727075"/>
            </a:xfrm>
            <a:custGeom>
              <a:avLst/>
              <a:gdLst>
                <a:gd name="T0" fmla="*/ 2147483647 w 578"/>
                <a:gd name="T1" fmla="*/ 2147483647 h 495"/>
                <a:gd name="T2" fmla="*/ 2147483647 w 578"/>
                <a:gd name="T3" fmla="*/ 2147483647 h 495"/>
                <a:gd name="T4" fmla="*/ 2147483647 w 578"/>
                <a:gd name="T5" fmla="*/ 2147483647 h 495"/>
                <a:gd name="T6" fmla="*/ 2147483647 w 578"/>
                <a:gd name="T7" fmla="*/ 2147483647 h 495"/>
                <a:gd name="T8" fmla="*/ 2147483647 w 578"/>
                <a:gd name="T9" fmla="*/ 0 h 495"/>
                <a:gd name="T10" fmla="*/ 2147483647 w 578"/>
                <a:gd name="T11" fmla="*/ 2147483647 h 495"/>
                <a:gd name="T12" fmla="*/ 2147483647 w 578"/>
                <a:gd name="T13" fmla="*/ 2147483647 h 495"/>
                <a:gd name="T14" fmla="*/ 2147483647 w 578"/>
                <a:gd name="T15" fmla="*/ 2147483647 h 495"/>
                <a:gd name="T16" fmla="*/ 2147483647 w 578"/>
                <a:gd name="T17" fmla="*/ 2147483647 h 495"/>
                <a:gd name="T18" fmla="*/ 2147483647 w 578"/>
                <a:gd name="T19" fmla="*/ 2147483647 h 495"/>
                <a:gd name="T20" fmla="*/ 2147483647 w 578"/>
                <a:gd name="T21" fmla="*/ 2147483647 h 495"/>
                <a:gd name="T22" fmla="*/ 2147483647 w 578"/>
                <a:gd name="T23" fmla="*/ 2147483647 h 495"/>
                <a:gd name="T24" fmla="*/ 2147483647 w 578"/>
                <a:gd name="T25" fmla="*/ 2147483647 h 495"/>
                <a:gd name="T26" fmla="*/ 2147483647 w 578"/>
                <a:gd name="T27" fmla="*/ 2147483647 h 495"/>
                <a:gd name="T28" fmla="*/ 2147483647 w 578"/>
                <a:gd name="T29" fmla="*/ 2147483647 h 495"/>
                <a:gd name="T30" fmla="*/ 2147483647 w 578"/>
                <a:gd name="T31" fmla="*/ 2147483647 h 495"/>
                <a:gd name="T32" fmla="*/ 2147483647 w 578"/>
                <a:gd name="T33" fmla="*/ 2147483647 h 495"/>
                <a:gd name="T34" fmla="*/ 2147483647 w 578"/>
                <a:gd name="T35" fmla="*/ 2147483647 h 495"/>
                <a:gd name="T36" fmla="*/ 2147483647 w 578"/>
                <a:gd name="T37" fmla="*/ 2147483647 h 495"/>
                <a:gd name="T38" fmla="*/ 2147483647 w 578"/>
                <a:gd name="T39" fmla="*/ 2147483647 h 495"/>
                <a:gd name="T40" fmla="*/ 2147483647 w 578"/>
                <a:gd name="T41" fmla="*/ 2147483647 h 495"/>
                <a:gd name="T42" fmla="*/ 2147483647 w 578"/>
                <a:gd name="T43" fmla="*/ 2147483647 h 495"/>
                <a:gd name="T44" fmla="*/ 2147483647 w 578"/>
                <a:gd name="T45" fmla="*/ 2147483647 h 495"/>
                <a:gd name="T46" fmla="*/ 2147483647 w 578"/>
                <a:gd name="T47" fmla="*/ 2147483647 h 495"/>
                <a:gd name="T48" fmla="*/ 2147483647 w 578"/>
                <a:gd name="T49" fmla="*/ 2147483647 h 495"/>
                <a:gd name="T50" fmla="*/ 2147483647 w 578"/>
                <a:gd name="T51" fmla="*/ 2147483647 h 495"/>
                <a:gd name="T52" fmla="*/ 2147483647 w 578"/>
                <a:gd name="T53" fmla="*/ 2147483647 h 495"/>
                <a:gd name="T54" fmla="*/ 2147483647 w 578"/>
                <a:gd name="T55" fmla="*/ 2147483647 h 495"/>
                <a:gd name="T56" fmla="*/ 2147483647 w 578"/>
                <a:gd name="T57" fmla="*/ 2147483647 h 495"/>
                <a:gd name="T58" fmla="*/ 2147483647 w 578"/>
                <a:gd name="T59" fmla="*/ 2147483647 h 495"/>
                <a:gd name="T60" fmla="*/ 2147483647 w 578"/>
                <a:gd name="T61" fmla="*/ 2147483647 h 495"/>
                <a:gd name="T62" fmla="*/ 2147483647 w 578"/>
                <a:gd name="T63" fmla="*/ 2147483647 h 495"/>
                <a:gd name="T64" fmla="*/ 2147483647 w 578"/>
                <a:gd name="T65" fmla="*/ 2147483647 h 495"/>
                <a:gd name="T66" fmla="*/ 2147483647 w 578"/>
                <a:gd name="T67" fmla="*/ 2147483647 h 495"/>
                <a:gd name="T68" fmla="*/ 2147483647 w 578"/>
                <a:gd name="T69" fmla="*/ 2147483647 h 495"/>
                <a:gd name="T70" fmla="*/ 2147483647 w 578"/>
                <a:gd name="T71" fmla="*/ 2147483647 h 495"/>
                <a:gd name="T72" fmla="*/ 2147483647 w 578"/>
                <a:gd name="T73" fmla="*/ 2147483647 h 495"/>
                <a:gd name="T74" fmla="*/ 2147483647 w 578"/>
                <a:gd name="T75" fmla="*/ 2147483647 h 495"/>
                <a:gd name="T76" fmla="*/ 2147483647 w 578"/>
                <a:gd name="T77" fmla="*/ 2147483647 h 495"/>
                <a:gd name="T78" fmla="*/ 2147483647 w 578"/>
                <a:gd name="T79" fmla="*/ 2147483647 h 495"/>
                <a:gd name="T80" fmla="*/ 2147483647 w 578"/>
                <a:gd name="T81" fmla="*/ 2147483647 h 495"/>
                <a:gd name="T82" fmla="*/ 2147483647 w 578"/>
                <a:gd name="T83" fmla="*/ 2147483647 h 495"/>
                <a:gd name="T84" fmla="*/ 2147483647 w 578"/>
                <a:gd name="T85" fmla="*/ 2147483647 h 495"/>
                <a:gd name="T86" fmla="*/ 2147483647 w 578"/>
                <a:gd name="T87" fmla="*/ 2147483647 h 495"/>
                <a:gd name="T88" fmla="*/ 2147483647 w 578"/>
                <a:gd name="T89" fmla="*/ 2147483647 h 495"/>
                <a:gd name="T90" fmla="*/ 2147483647 w 578"/>
                <a:gd name="T91" fmla="*/ 2147483647 h 495"/>
                <a:gd name="T92" fmla="*/ 2147483647 w 578"/>
                <a:gd name="T93" fmla="*/ 2147483647 h 495"/>
                <a:gd name="T94" fmla="*/ 2147483647 w 578"/>
                <a:gd name="T95" fmla="*/ 2147483647 h 495"/>
                <a:gd name="T96" fmla="*/ 2147483647 w 578"/>
                <a:gd name="T97" fmla="*/ 2147483647 h 495"/>
                <a:gd name="T98" fmla="*/ 0 w 578"/>
                <a:gd name="T99" fmla="*/ 2147483647 h 495"/>
                <a:gd name="T100" fmla="*/ 2147483647 w 578"/>
                <a:gd name="T101" fmla="*/ 2147483647 h 495"/>
                <a:gd name="T102" fmla="*/ 2147483647 w 578"/>
                <a:gd name="T103" fmla="*/ 2147483647 h 49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78"/>
                <a:gd name="T157" fmla="*/ 0 h 495"/>
                <a:gd name="T158" fmla="*/ 578 w 578"/>
                <a:gd name="T159" fmla="*/ 495 h 49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78" h="495">
                  <a:moveTo>
                    <a:pt x="125" y="13"/>
                  </a:moveTo>
                  <a:lnTo>
                    <a:pt x="143" y="13"/>
                  </a:lnTo>
                  <a:lnTo>
                    <a:pt x="145" y="12"/>
                  </a:lnTo>
                  <a:lnTo>
                    <a:pt x="163" y="11"/>
                  </a:lnTo>
                  <a:lnTo>
                    <a:pt x="164" y="11"/>
                  </a:lnTo>
                  <a:lnTo>
                    <a:pt x="181" y="11"/>
                  </a:lnTo>
                  <a:lnTo>
                    <a:pt x="185" y="11"/>
                  </a:lnTo>
                  <a:lnTo>
                    <a:pt x="190" y="9"/>
                  </a:lnTo>
                  <a:lnTo>
                    <a:pt x="195" y="9"/>
                  </a:lnTo>
                  <a:lnTo>
                    <a:pt x="204" y="9"/>
                  </a:lnTo>
                  <a:lnTo>
                    <a:pt x="218" y="8"/>
                  </a:lnTo>
                  <a:lnTo>
                    <a:pt x="226" y="8"/>
                  </a:lnTo>
                  <a:lnTo>
                    <a:pt x="246" y="6"/>
                  </a:lnTo>
                  <a:lnTo>
                    <a:pt x="249" y="6"/>
                  </a:lnTo>
                  <a:lnTo>
                    <a:pt x="254" y="5"/>
                  </a:lnTo>
                  <a:lnTo>
                    <a:pt x="267" y="4"/>
                  </a:lnTo>
                  <a:lnTo>
                    <a:pt x="279" y="4"/>
                  </a:lnTo>
                  <a:lnTo>
                    <a:pt x="286" y="2"/>
                  </a:lnTo>
                  <a:lnTo>
                    <a:pt x="287" y="2"/>
                  </a:lnTo>
                  <a:lnTo>
                    <a:pt x="293" y="2"/>
                  </a:lnTo>
                  <a:lnTo>
                    <a:pt x="303" y="2"/>
                  </a:lnTo>
                  <a:lnTo>
                    <a:pt x="305" y="2"/>
                  </a:lnTo>
                  <a:lnTo>
                    <a:pt x="312" y="1"/>
                  </a:lnTo>
                  <a:lnTo>
                    <a:pt x="329" y="0"/>
                  </a:lnTo>
                  <a:lnTo>
                    <a:pt x="330" y="1"/>
                  </a:lnTo>
                  <a:lnTo>
                    <a:pt x="339" y="6"/>
                  </a:lnTo>
                  <a:lnTo>
                    <a:pt x="348" y="20"/>
                  </a:lnTo>
                  <a:lnTo>
                    <a:pt x="355" y="23"/>
                  </a:lnTo>
                  <a:lnTo>
                    <a:pt x="354" y="24"/>
                  </a:lnTo>
                  <a:lnTo>
                    <a:pt x="350" y="37"/>
                  </a:lnTo>
                  <a:lnTo>
                    <a:pt x="350" y="42"/>
                  </a:lnTo>
                  <a:lnTo>
                    <a:pt x="350" y="51"/>
                  </a:lnTo>
                  <a:lnTo>
                    <a:pt x="354" y="65"/>
                  </a:lnTo>
                  <a:lnTo>
                    <a:pt x="356" y="70"/>
                  </a:lnTo>
                  <a:lnTo>
                    <a:pt x="356" y="77"/>
                  </a:lnTo>
                  <a:lnTo>
                    <a:pt x="363" y="84"/>
                  </a:lnTo>
                  <a:lnTo>
                    <a:pt x="365" y="89"/>
                  </a:lnTo>
                  <a:lnTo>
                    <a:pt x="365" y="91"/>
                  </a:lnTo>
                  <a:lnTo>
                    <a:pt x="369" y="98"/>
                  </a:lnTo>
                  <a:lnTo>
                    <a:pt x="372" y="99"/>
                  </a:lnTo>
                  <a:lnTo>
                    <a:pt x="373" y="101"/>
                  </a:lnTo>
                  <a:lnTo>
                    <a:pt x="381" y="106"/>
                  </a:lnTo>
                  <a:lnTo>
                    <a:pt x="383" y="112"/>
                  </a:lnTo>
                  <a:lnTo>
                    <a:pt x="387" y="113"/>
                  </a:lnTo>
                  <a:lnTo>
                    <a:pt x="397" y="124"/>
                  </a:lnTo>
                  <a:lnTo>
                    <a:pt x="402" y="127"/>
                  </a:lnTo>
                  <a:lnTo>
                    <a:pt x="410" y="132"/>
                  </a:lnTo>
                  <a:lnTo>
                    <a:pt x="419" y="141"/>
                  </a:lnTo>
                  <a:lnTo>
                    <a:pt x="422" y="145"/>
                  </a:lnTo>
                  <a:lnTo>
                    <a:pt x="424" y="156"/>
                  </a:lnTo>
                  <a:lnTo>
                    <a:pt x="426" y="168"/>
                  </a:lnTo>
                  <a:lnTo>
                    <a:pt x="428" y="175"/>
                  </a:lnTo>
                  <a:lnTo>
                    <a:pt x="435" y="182"/>
                  </a:lnTo>
                  <a:lnTo>
                    <a:pt x="438" y="181"/>
                  </a:lnTo>
                  <a:lnTo>
                    <a:pt x="445" y="171"/>
                  </a:lnTo>
                  <a:lnTo>
                    <a:pt x="452" y="171"/>
                  </a:lnTo>
                  <a:lnTo>
                    <a:pt x="456" y="174"/>
                  </a:lnTo>
                  <a:lnTo>
                    <a:pt x="460" y="174"/>
                  </a:lnTo>
                  <a:lnTo>
                    <a:pt x="463" y="174"/>
                  </a:lnTo>
                  <a:lnTo>
                    <a:pt x="474" y="181"/>
                  </a:lnTo>
                  <a:lnTo>
                    <a:pt x="474" y="186"/>
                  </a:lnTo>
                  <a:lnTo>
                    <a:pt x="474" y="188"/>
                  </a:lnTo>
                  <a:lnTo>
                    <a:pt x="471" y="190"/>
                  </a:lnTo>
                  <a:lnTo>
                    <a:pt x="470" y="193"/>
                  </a:lnTo>
                  <a:lnTo>
                    <a:pt x="471" y="203"/>
                  </a:lnTo>
                  <a:lnTo>
                    <a:pt x="471" y="206"/>
                  </a:lnTo>
                  <a:lnTo>
                    <a:pt x="466" y="215"/>
                  </a:lnTo>
                  <a:lnTo>
                    <a:pt x="466" y="217"/>
                  </a:lnTo>
                  <a:lnTo>
                    <a:pt x="464" y="218"/>
                  </a:lnTo>
                  <a:lnTo>
                    <a:pt x="464" y="221"/>
                  </a:lnTo>
                  <a:lnTo>
                    <a:pt x="459" y="233"/>
                  </a:lnTo>
                  <a:lnTo>
                    <a:pt x="459" y="247"/>
                  </a:lnTo>
                  <a:lnTo>
                    <a:pt x="459" y="251"/>
                  </a:lnTo>
                  <a:lnTo>
                    <a:pt x="469" y="261"/>
                  </a:lnTo>
                  <a:lnTo>
                    <a:pt x="470" y="261"/>
                  </a:lnTo>
                  <a:lnTo>
                    <a:pt x="474" y="264"/>
                  </a:lnTo>
                  <a:lnTo>
                    <a:pt x="481" y="267"/>
                  </a:lnTo>
                  <a:lnTo>
                    <a:pt x="492" y="276"/>
                  </a:lnTo>
                  <a:lnTo>
                    <a:pt x="498" y="286"/>
                  </a:lnTo>
                  <a:lnTo>
                    <a:pt x="503" y="285"/>
                  </a:lnTo>
                  <a:lnTo>
                    <a:pt x="509" y="285"/>
                  </a:lnTo>
                  <a:lnTo>
                    <a:pt x="521" y="293"/>
                  </a:lnTo>
                  <a:lnTo>
                    <a:pt x="521" y="297"/>
                  </a:lnTo>
                  <a:lnTo>
                    <a:pt x="536" y="311"/>
                  </a:lnTo>
                  <a:lnTo>
                    <a:pt x="535" y="316"/>
                  </a:lnTo>
                  <a:lnTo>
                    <a:pt x="545" y="337"/>
                  </a:lnTo>
                  <a:lnTo>
                    <a:pt x="543" y="341"/>
                  </a:lnTo>
                  <a:lnTo>
                    <a:pt x="541" y="341"/>
                  </a:lnTo>
                  <a:lnTo>
                    <a:pt x="539" y="344"/>
                  </a:lnTo>
                  <a:lnTo>
                    <a:pt x="541" y="351"/>
                  </a:lnTo>
                  <a:lnTo>
                    <a:pt x="543" y="351"/>
                  </a:lnTo>
                  <a:lnTo>
                    <a:pt x="553" y="373"/>
                  </a:lnTo>
                  <a:lnTo>
                    <a:pt x="559" y="376"/>
                  </a:lnTo>
                  <a:lnTo>
                    <a:pt x="563" y="377"/>
                  </a:lnTo>
                  <a:lnTo>
                    <a:pt x="563" y="369"/>
                  </a:lnTo>
                  <a:lnTo>
                    <a:pt x="571" y="376"/>
                  </a:lnTo>
                  <a:lnTo>
                    <a:pt x="574" y="377"/>
                  </a:lnTo>
                  <a:lnTo>
                    <a:pt x="577" y="380"/>
                  </a:lnTo>
                  <a:lnTo>
                    <a:pt x="577" y="381"/>
                  </a:lnTo>
                  <a:lnTo>
                    <a:pt x="577" y="387"/>
                  </a:lnTo>
                  <a:lnTo>
                    <a:pt x="575" y="390"/>
                  </a:lnTo>
                  <a:lnTo>
                    <a:pt x="577" y="398"/>
                  </a:lnTo>
                  <a:lnTo>
                    <a:pt x="577" y="402"/>
                  </a:lnTo>
                  <a:lnTo>
                    <a:pt x="571" y="404"/>
                  </a:lnTo>
                  <a:lnTo>
                    <a:pt x="574" y="413"/>
                  </a:lnTo>
                  <a:lnTo>
                    <a:pt x="568" y="424"/>
                  </a:lnTo>
                  <a:lnTo>
                    <a:pt x="560" y="417"/>
                  </a:lnTo>
                  <a:lnTo>
                    <a:pt x="557" y="417"/>
                  </a:lnTo>
                  <a:lnTo>
                    <a:pt x="557" y="419"/>
                  </a:lnTo>
                  <a:lnTo>
                    <a:pt x="554" y="431"/>
                  </a:lnTo>
                  <a:lnTo>
                    <a:pt x="547" y="433"/>
                  </a:lnTo>
                  <a:lnTo>
                    <a:pt x="546" y="424"/>
                  </a:lnTo>
                  <a:lnTo>
                    <a:pt x="543" y="433"/>
                  </a:lnTo>
                  <a:lnTo>
                    <a:pt x="547" y="446"/>
                  </a:lnTo>
                  <a:lnTo>
                    <a:pt x="545" y="451"/>
                  </a:lnTo>
                  <a:lnTo>
                    <a:pt x="546" y="460"/>
                  </a:lnTo>
                  <a:lnTo>
                    <a:pt x="532" y="462"/>
                  </a:lnTo>
                  <a:lnTo>
                    <a:pt x="539" y="467"/>
                  </a:lnTo>
                  <a:lnTo>
                    <a:pt x="542" y="474"/>
                  </a:lnTo>
                  <a:lnTo>
                    <a:pt x="541" y="477"/>
                  </a:lnTo>
                  <a:lnTo>
                    <a:pt x="531" y="488"/>
                  </a:lnTo>
                  <a:lnTo>
                    <a:pt x="517" y="491"/>
                  </a:lnTo>
                  <a:lnTo>
                    <a:pt x="511" y="491"/>
                  </a:lnTo>
                  <a:lnTo>
                    <a:pt x="495" y="492"/>
                  </a:lnTo>
                  <a:lnTo>
                    <a:pt x="488" y="494"/>
                  </a:lnTo>
                  <a:lnTo>
                    <a:pt x="484" y="494"/>
                  </a:lnTo>
                  <a:lnTo>
                    <a:pt x="475" y="494"/>
                  </a:lnTo>
                  <a:lnTo>
                    <a:pt x="482" y="480"/>
                  </a:lnTo>
                  <a:lnTo>
                    <a:pt x="485" y="478"/>
                  </a:lnTo>
                  <a:lnTo>
                    <a:pt x="491" y="470"/>
                  </a:lnTo>
                  <a:lnTo>
                    <a:pt x="495" y="464"/>
                  </a:lnTo>
                  <a:lnTo>
                    <a:pt x="491" y="437"/>
                  </a:lnTo>
                  <a:lnTo>
                    <a:pt x="485" y="438"/>
                  </a:lnTo>
                  <a:lnTo>
                    <a:pt x="482" y="438"/>
                  </a:lnTo>
                  <a:lnTo>
                    <a:pt x="478" y="438"/>
                  </a:lnTo>
                  <a:lnTo>
                    <a:pt x="455" y="440"/>
                  </a:lnTo>
                  <a:lnTo>
                    <a:pt x="444" y="441"/>
                  </a:lnTo>
                  <a:lnTo>
                    <a:pt x="442" y="441"/>
                  </a:lnTo>
                  <a:lnTo>
                    <a:pt x="438" y="441"/>
                  </a:lnTo>
                  <a:lnTo>
                    <a:pt x="430" y="442"/>
                  </a:lnTo>
                  <a:lnTo>
                    <a:pt x="419" y="442"/>
                  </a:lnTo>
                  <a:lnTo>
                    <a:pt x="408" y="444"/>
                  </a:lnTo>
                  <a:lnTo>
                    <a:pt x="402" y="444"/>
                  </a:lnTo>
                  <a:lnTo>
                    <a:pt x="399" y="444"/>
                  </a:lnTo>
                  <a:lnTo>
                    <a:pt x="384" y="445"/>
                  </a:lnTo>
                  <a:lnTo>
                    <a:pt x="383" y="445"/>
                  </a:lnTo>
                  <a:lnTo>
                    <a:pt x="380" y="445"/>
                  </a:lnTo>
                  <a:lnTo>
                    <a:pt x="376" y="446"/>
                  </a:lnTo>
                  <a:lnTo>
                    <a:pt x="372" y="446"/>
                  </a:lnTo>
                  <a:lnTo>
                    <a:pt x="362" y="446"/>
                  </a:lnTo>
                  <a:lnTo>
                    <a:pt x="355" y="446"/>
                  </a:lnTo>
                  <a:lnTo>
                    <a:pt x="333" y="448"/>
                  </a:lnTo>
                  <a:lnTo>
                    <a:pt x="323" y="448"/>
                  </a:lnTo>
                  <a:lnTo>
                    <a:pt x="322" y="448"/>
                  </a:lnTo>
                  <a:lnTo>
                    <a:pt x="321" y="448"/>
                  </a:lnTo>
                  <a:lnTo>
                    <a:pt x="301" y="451"/>
                  </a:lnTo>
                  <a:lnTo>
                    <a:pt x="296" y="451"/>
                  </a:lnTo>
                  <a:lnTo>
                    <a:pt x="287" y="451"/>
                  </a:lnTo>
                  <a:lnTo>
                    <a:pt x="271" y="452"/>
                  </a:lnTo>
                  <a:lnTo>
                    <a:pt x="269" y="452"/>
                  </a:lnTo>
                  <a:lnTo>
                    <a:pt x="267" y="452"/>
                  </a:lnTo>
                  <a:lnTo>
                    <a:pt x="260" y="452"/>
                  </a:lnTo>
                  <a:lnTo>
                    <a:pt x="243" y="453"/>
                  </a:lnTo>
                  <a:lnTo>
                    <a:pt x="235" y="453"/>
                  </a:lnTo>
                  <a:lnTo>
                    <a:pt x="222" y="453"/>
                  </a:lnTo>
                  <a:lnTo>
                    <a:pt x="221" y="453"/>
                  </a:lnTo>
                  <a:lnTo>
                    <a:pt x="215" y="455"/>
                  </a:lnTo>
                  <a:lnTo>
                    <a:pt x="210" y="455"/>
                  </a:lnTo>
                  <a:lnTo>
                    <a:pt x="197" y="455"/>
                  </a:lnTo>
                  <a:lnTo>
                    <a:pt x="188" y="455"/>
                  </a:lnTo>
                  <a:lnTo>
                    <a:pt x="179" y="455"/>
                  </a:lnTo>
                  <a:lnTo>
                    <a:pt x="174" y="456"/>
                  </a:lnTo>
                  <a:lnTo>
                    <a:pt x="168" y="456"/>
                  </a:lnTo>
                  <a:lnTo>
                    <a:pt x="161" y="456"/>
                  </a:lnTo>
                  <a:lnTo>
                    <a:pt x="154" y="458"/>
                  </a:lnTo>
                  <a:lnTo>
                    <a:pt x="130" y="458"/>
                  </a:lnTo>
                  <a:lnTo>
                    <a:pt x="118" y="458"/>
                  </a:lnTo>
                  <a:lnTo>
                    <a:pt x="109" y="458"/>
                  </a:lnTo>
                  <a:lnTo>
                    <a:pt x="109" y="448"/>
                  </a:lnTo>
                  <a:lnTo>
                    <a:pt x="109" y="442"/>
                  </a:lnTo>
                  <a:lnTo>
                    <a:pt x="109" y="440"/>
                  </a:lnTo>
                  <a:lnTo>
                    <a:pt x="109" y="438"/>
                  </a:lnTo>
                  <a:lnTo>
                    <a:pt x="107" y="433"/>
                  </a:lnTo>
                  <a:lnTo>
                    <a:pt x="107" y="430"/>
                  </a:lnTo>
                  <a:lnTo>
                    <a:pt x="107" y="419"/>
                  </a:lnTo>
                  <a:lnTo>
                    <a:pt x="107" y="408"/>
                  </a:lnTo>
                  <a:lnTo>
                    <a:pt x="107" y="404"/>
                  </a:lnTo>
                  <a:lnTo>
                    <a:pt x="107" y="401"/>
                  </a:lnTo>
                  <a:lnTo>
                    <a:pt x="107" y="398"/>
                  </a:lnTo>
                  <a:lnTo>
                    <a:pt x="107" y="394"/>
                  </a:lnTo>
                  <a:lnTo>
                    <a:pt x="107" y="386"/>
                  </a:lnTo>
                  <a:lnTo>
                    <a:pt x="106" y="368"/>
                  </a:lnTo>
                  <a:lnTo>
                    <a:pt x="106" y="363"/>
                  </a:lnTo>
                  <a:lnTo>
                    <a:pt x="105" y="350"/>
                  </a:lnTo>
                  <a:lnTo>
                    <a:pt x="105" y="333"/>
                  </a:lnTo>
                  <a:lnTo>
                    <a:pt x="105" y="330"/>
                  </a:lnTo>
                  <a:lnTo>
                    <a:pt x="105" y="318"/>
                  </a:lnTo>
                  <a:lnTo>
                    <a:pt x="105" y="301"/>
                  </a:lnTo>
                  <a:lnTo>
                    <a:pt x="103" y="290"/>
                  </a:lnTo>
                  <a:lnTo>
                    <a:pt x="103" y="287"/>
                  </a:lnTo>
                  <a:lnTo>
                    <a:pt x="103" y="278"/>
                  </a:lnTo>
                  <a:lnTo>
                    <a:pt x="103" y="268"/>
                  </a:lnTo>
                  <a:lnTo>
                    <a:pt x="102" y="253"/>
                  </a:lnTo>
                  <a:lnTo>
                    <a:pt x="102" y="243"/>
                  </a:lnTo>
                  <a:lnTo>
                    <a:pt x="102" y="240"/>
                  </a:lnTo>
                  <a:lnTo>
                    <a:pt x="102" y="226"/>
                  </a:lnTo>
                  <a:lnTo>
                    <a:pt x="102" y="214"/>
                  </a:lnTo>
                  <a:lnTo>
                    <a:pt x="102" y="213"/>
                  </a:lnTo>
                  <a:lnTo>
                    <a:pt x="102" y="203"/>
                  </a:lnTo>
                  <a:lnTo>
                    <a:pt x="101" y="196"/>
                  </a:lnTo>
                  <a:lnTo>
                    <a:pt x="101" y="188"/>
                  </a:lnTo>
                  <a:lnTo>
                    <a:pt x="101" y="181"/>
                  </a:lnTo>
                  <a:lnTo>
                    <a:pt x="101" y="174"/>
                  </a:lnTo>
                  <a:lnTo>
                    <a:pt x="101" y="172"/>
                  </a:lnTo>
                  <a:lnTo>
                    <a:pt x="101" y="171"/>
                  </a:lnTo>
                  <a:lnTo>
                    <a:pt x="101" y="168"/>
                  </a:lnTo>
                  <a:lnTo>
                    <a:pt x="99" y="168"/>
                  </a:lnTo>
                  <a:lnTo>
                    <a:pt x="88" y="167"/>
                  </a:lnTo>
                  <a:lnTo>
                    <a:pt x="85" y="164"/>
                  </a:lnTo>
                  <a:lnTo>
                    <a:pt x="78" y="156"/>
                  </a:lnTo>
                  <a:lnTo>
                    <a:pt x="77" y="146"/>
                  </a:lnTo>
                  <a:lnTo>
                    <a:pt x="69" y="141"/>
                  </a:lnTo>
                  <a:lnTo>
                    <a:pt x="66" y="138"/>
                  </a:lnTo>
                  <a:lnTo>
                    <a:pt x="62" y="132"/>
                  </a:lnTo>
                  <a:lnTo>
                    <a:pt x="58" y="130"/>
                  </a:lnTo>
                  <a:lnTo>
                    <a:pt x="62" y="119"/>
                  </a:lnTo>
                  <a:lnTo>
                    <a:pt x="66" y="113"/>
                  </a:lnTo>
                  <a:lnTo>
                    <a:pt x="76" y="106"/>
                  </a:lnTo>
                  <a:lnTo>
                    <a:pt x="76" y="96"/>
                  </a:lnTo>
                  <a:lnTo>
                    <a:pt x="71" y="91"/>
                  </a:lnTo>
                  <a:lnTo>
                    <a:pt x="66" y="89"/>
                  </a:lnTo>
                  <a:lnTo>
                    <a:pt x="63" y="91"/>
                  </a:lnTo>
                  <a:lnTo>
                    <a:pt x="55" y="91"/>
                  </a:lnTo>
                  <a:lnTo>
                    <a:pt x="40" y="78"/>
                  </a:lnTo>
                  <a:lnTo>
                    <a:pt x="34" y="76"/>
                  </a:lnTo>
                  <a:lnTo>
                    <a:pt x="23" y="51"/>
                  </a:lnTo>
                  <a:lnTo>
                    <a:pt x="19" y="51"/>
                  </a:lnTo>
                  <a:lnTo>
                    <a:pt x="13" y="45"/>
                  </a:lnTo>
                  <a:lnTo>
                    <a:pt x="8" y="19"/>
                  </a:lnTo>
                  <a:lnTo>
                    <a:pt x="5" y="23"/>
                  </a:lnTo>
                  <a:lnTo>
                    <a:pt x="2" y="23"/>
                  </a:lnTo>
                  <a:lnTo>
                    <a:pt x="0" y="16"/>
                  </a:lnTo>
                  <a:lnTo>
                    <a:pt x="1" y="16"/>
                  </a:lnTo>
                  <a:lnTo>
                    <a:pt x="2" y="16"/>
                  </a:lnTo>
                  <a:lnTo>
                    <a:pt x="22" y="16"/>
                  </a:lnTo>
                  <a:lnTo>
                    <a:pt x="33" y="16"/>
                  </a:lnTo>
                  <a:lnTo>
                    <a:pt x="42" y="16"/>
                  </a:lnTo>
                  <a:lnTo>
                    <a:pt x="47" y="16"/>
                  </a:lnTo>
                  <a:lnTo>
                    <a:pt x="63" y="15"/>
                  </a:lnTo>
                  <a:lnTo>
                    <a:pt x="70" y="15"/>
                  </a:lnTo>
                  <a:lnTo>
                    <a:pt x="84" y="15"/>
                  </a:lnTo>
                  <a:lnTo>
                    <a:pt x="92" y="15"/>
                  </a:lnTo>
                  <a:lnTo>
                    <a:pt x="103" y="15"/>
                  </a:lnTo>
                  <a:lnTo>
                    <a:pt x="106" y="13"/>
                  </a:lnTo>
                  <a:lnTo>
                    <a:pt x="124" y="13"/>
                  </a:lnTo>
                  <a:lnTo>
                    <a:pt x="125" y="13"/>
                  </a:lnTo>
                </a:path>
              </a:pathLst>
            </a:custGeom>
            <a:solidFill>
              <a:srgbClr val="67BD62"/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0" name="Freeform 232"/>
            <p:cNvSpPr>
              <a:spLocks/>
            </p:cNvSpPr>
            <p:nvPr/>
          </p:nvSpPr>
          <p:spPr bwMode="auto">
            <a:xfrm>
              <a:off x="4644428" y="1638125"/>
              <a:ext cx="896937" cy="935038"/>
            </a:xfrm>
            <a:custGeom>
              <a:avLst/>
              <a:gdLst>
                <a:gd name="T0" fmla="*/ 2147483647 w 568"/>
                <a:gd name="T1" fmla="*/ 2147483647 h 635"/>
                <a:gd name="T2" fmla="*/ 2147483647 w 568"/>
                <a:gd name="T3" fmla="*/ 2147483647 h 635"/>
                <a:gd name="T4" fmla="*/ 2147483647 w 568"/>
                <a:gd name="T5" fmla="*/ 2147483647 h 635"/>
                <a:gd name="T6" fmla="*/ 2147483647 w 568"/>
                <a:gd name="T7" fmla="*/ 2147483647 h 635"/>
                <a:gd name="T8" fmla="*/ 2147483647 w 568"/>
                <a:gd name="T9" fmla="*/ 2147483647 h 635"/>
                <a:gd name="T10" fmla="*/ 2147483647 w 568"/>
                <a:gd name="T11" fmla="*/ 2147483647 h 635"/>
                <a:gd name="T12" fmla="*/ 2147483647 w 568"/>
                <a:gd name="T13" fmla="*/ 2147483647 h 635"/>
                <a:gd name="T14" fmla="*/ 2147483647 w 568"/>
                <a:gd name="T15" fmla="*/ 2147483647 h 635"/>
                <a:gd name="T16" fmla="*/ 2147483647 w 568"/>
                <a:gd name="T17" fmla="*/ 2147483647 h 635"/>
                <a:gd name="T18" fmla="*/ 2147483647 w 568"/>
                <a:gd name="T19" fmla="*/ 2147483647 h 635"/>
                <a:gd name="T20" fmla="*/ 2147483647 w 568"/>
                <a:gd name="T21" fmla="*/ 2147483647 h 635"/>
                <a:gd name="T22" fmla="*/ 2147483647 w 568"/>
                <a:gd name="T23" fmla="*/ 2147483647 h 635"/>
                <a:gd name="T24" fmla="*/ 2147483647 w 568"/>
                <a:gd name="T25" fmla="*/ 2147483647 h 635"/>
                <a:gd name="T26" fmla="*/ 2147483647 w 568"/>
                <a:gd name="T27" fmla="*/ 2147483647 h 635"/>
                <a:gd name="T28" fmla="*/ 2147483647 w 568"/>
                <a:gd name="T29" fmla="*/ 2147483647 h 635"/>
                <a:gd name="T30" fmla="*/ 2147483647 w 568"/>
                <a:gd name="T31" fmla="*/ 2147483647 h 635"/>
                <a:gd name="T32" fmla="*/ 2147483647 w 568"/>
                <a:gd name="T33" fmla="*/ 2147483647 h 635"/>
                <a:gd name="T34" fmla="*/ 2147483647 w 568"/>
                <a:gd name="T35" fmla="*/ 2147483647 h 635"/>
                <a:gd name="T36" fmla="*/ 2147483647 w 568"/>
                <a:gd name="T37" fmla="*/ 2147483647 h 635"/>
                <a:gd name="T38" fmla="*/ 2147483647 w 568"/>
                <a:gd name="T39" fmla="*/ 2147483647 h 635"/>
                <a:gd name="T40" fmla="*/ 2147483647 w 568"/>
                <a:gd name="T41" fmla="*/ 2147483647 h 635"/>
                <a:gd name="T42" fmla="*/ 2147483647 w 568"/>
                <a:gd name="T43" fmla="*/ 2147483647 h 635"/>
                <a:gd name="T44" fmla="*/ 2147483647 w 568"/>
                <a:gd name="T45" fmla="*/ 2147483647 h 635"/>
                <a:gd name="T46" fmla="*/ 2147483647 w 568"/>
                <a:gd name="T47" fmla="*/ 2147483647 h 635"/>
                <a:gd name="T48" fmla="*/ 2147483647 w 568"/>
                <a:gd name="T49" fmla="*/ 2147483647 h 635"/>
                <a:gd name="T50" fmla="*/ 2147483647 w 568"/>
                <a:gd name="T51" fmla="*/ 2147483647 h 635"/>
                <a:gd name="T52" fmla="*/ 2147483647 w 568"/>
                <a:gd name="T53" fmla="*/ 2147483647 h 635"/>
                <a:gd name="T54" fmla="*/ 2147483647 w 568"/>
                <a:gd name="T55" fmla="*/ 2147483647 h 635"/>
                <a:gd name="T56" fmla="*/ 2147483647 w 568"/>
                <a:gd name="T57" fmla="*/ 2147483647 h 635"/>
                <a:gd name="T58" fmla="*/ 2147483647 w 568"/>
                <a:gd name="T59" fmla="*/ 2147483647 h 635"/>
                <a:gd name="T60" fmla="*/ 2147483647 w 568"/>
                <a:gd name="T61" fmla="*/ 2147483647 h 635"/>
                <a:gd name="T62" fmla="*/ 2147483647 w 568"/>
                <a:gd name="T63" fmla="*/ 2147483647 h 635"/>
                <a:gd name="T64" fmla="*/ 2147483647 w 568"/>
                <a:gd name="T65" fmla="*/ 2147483647 h 635"/>
                <a:gd name="T66" fmla="*/ 2147483647 w 568"/>
                <a:gd name="T67" fmla="*/ 2147483647 h 635"/>
                <a:gd name="T68" fmla="*/ 2147483647 w 568"/>
                <a:gd name="T69" fmla="*/ 2147483647 h 635"/>
                <a:gd name="T70" fmla="*/ 2147483647 w 568"/>
                <a:gd name="T71" fmla="*/ 2147483647 h 635"/>
                <a:gd name="T72" fmla="*/ 2147483647 w 568"/>
                <a:gd name="T73" fmla="*/ 2147483647 h 635"/>
                <a:gd name="T74" fmla="*/ 2147483647 w 568"/>
                <a:gd name="T75" fmla="*/ 2147483647 h 635"/>
                <a:gd name="T76" fmla="*/ 2147483647 w 568"/>
                <a:gd name="T77" fmla="*/ 2147483647 h 635"/>
                <a:gd name="T78" fmla="*/ 2147483647 w 568"/>
                <a:gd name="T79" fmla="*/ 2147483647 h 635"/>
                <a:gd name="T80" fmla="*/ 2147483647 w 568"/>
                <a:gd name="T81" fmla="*/ 2147483647 h 635"/>
                <a:gd name="T82" fmla="*/ 2147483647 w 568"/>
                <a:gd name="T83" fmla="*/ 2147483647 h 635"/>
                <a:gd name="T84" fmla="*/ 2147483647 w 568"/>
                <a:gd name="T85" fmla="*/ 2147483647 h 635"/>
                <a:gd name="T86" fmla="*/ 2147483647 w 568"/>
                <a:gd name="T87" fmla="*/ 2147483647 h 635"/>
                <a:gd name="T88" fmla="*/ 2147483647 w 568"/>
                <a:gd name="T89" fmla="*/ 2147483647 h 635"/>
                <a:gd name="T90" fmla="*/ 2147483647 w 568"/>
                <a:gd name="T91" fmla="*/ 2147483647 h 635"/>
                <a:gd name="T92" fmla="*/ 2147483647 w 568"/>
                <a:gd name="T93" fmla="*/ 2147483647 h 635"/>
                <a:gd name="T94" fmla="*/ 2147483647 w 568"/>
                <a:gd name="T95" fmla="*/ 2147483647 h 6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68"/>
                <a:gd name="T145" fmla="*/ 0 h 635"/>
                <a:gd name="T146" fmla="*/ 568 w 568"/>
                <a:gd name="T147" fmla="*/ 635 h 63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68" h="635">
                  <a:moveTo>
                    <a:pt x="63" y="492"/>
                  </a:moveTo>
                  <a:lnTo>
                    <a:pt x="63" y="474"/>
                  </a:lnTo>
                  <a:lnTo>
                    <a:pt x="62" y="442"/>
                  </a:lnTo>
                  <a:lnTo>
                    <a:pt x="60" y="435"/>
                  </a:lnTo>
                  <a:lnTo>
                    <a:pt x="58" y="431"/>
                  </a:lnTo>
                  <a:lnTo>
                    <a:pt x="48" y="427"/>
                  </a:lnTo>
                  <a:lnTo>
                    <a:pt x="31" y="407"/>
                  </a:lnTo>
                  <a:lnTo>
                    <a:pt x="31" y="405"/>
                  </a:lnTo>
                  <a:lnTo>
                    <a:pt x="47" y="391"/>
                  </a:lnTo>
                  <a:lnTo>
                    <a:pt x="52" y="370"/>
                  </a:lnTo>
                  <a:lnTo>
                    <a:pt x="51" y="363"/>
                  </a:lnTo>
                  <a:lnTo>
                    <a:pt x="51" y="360"/>
                  </a:lnTo>
                  <a:lnTo>
                    <a:pt x="51" y="362"/>
                  </a:lnTo>
                  <a:lnTo>
                    <a:pt x="47" y="326"/>
                  </a:lnTo>
                  <a:lnTo>
                    <a:pt x="38" y="310"/>
                  </a:lnTo>
                  <a:lnTo>
                    <a:pt x="36" y="296"/>
                  </a:lnTo>
                  <a:lnTo>
                    <a:pt x="34" y="296"/>
                  </a:lnTo>
                  <a:lnTo>
                    <a:pt x="34" y="270"/>
                  </a:lnTo>
                  <a:lnTo>
                    <a:pt x="31" y="256"/>
                  </a:lnTo>
                  <a:lnTo>
                    <a:pt x="30" y="240"/>
                  </a:lnTo>
                  <a:lnTo>
                    <a:pt x="30" y="237"/>
                  </a:lnTo>
                  <a:lnTo>
                    <a:pt x="30" y="231"/>
                  </a:lnTo>
                  <a:lnTo>
                    <a:pt x="30" y="221"/>
                  </a:lnTo>
                  <a:lnTo>
                    <a:pt x="30" y="220"/>
                  </a:lnTo>
                  <a:lnTo>
                    <a:pt x="29" y="217"/>
                  </a:lnTo>
                  <a:lnTo>
                    <a:pt x="30" y="216"/>
                  </a:lnTo>
                  <a:lnTo>
                    <a:pt x="29" y="203"/>
                  </a:lnTo>
                  <a:lnTo>
                    <a:pt x="29" y="202"/>
                  </a:lnTo>
                  <a:lnTo>
                    <a:pt x="27" y="190"/>
                  </a:lnTo>
                  <a:lnTo>
                    <a:pt x="26" y="184"/>
                  </a:lnTo>
                  <a:lnTo>
                    <a:pt x="15" y="163"/>
                  </a:lnTo>
                  <a:lnTo>
                    <a:pt x="8" y="133"/>
                  </a:lnTo>
                  <a:lnTo>
                    <a:pt x="5" y="131"/>
                  </a:lnTo>
                  <a:lnTo>
                    <a:pt x="6" y="129"/>
                  </a:lnTo>
                  <a:lnTo>
                    <a:pt x="8" y="127"/>
                  </a:lnTo>
                  <a:lnTo>
                    <a:pt x="6" y="105"/>
                  </a:lnTo>
                  <a:lnTo>
                    <a:pt x="5" y="92"/>
                  </a:lnTo>
                  <a:lnTo>
                    <a:pt x="2" y="58"/>
                  </a:lnTo>
                  <a:lnTo>
                    <a:pt x="4" y="56"/>
                  </a:lnTo>
                  <a:lnTo>
                    <a:pt x="0" y="43"/>
                  </a:lnTo>
                  <a:lnTo>
                    <a:pt x="59" y="43"/>
                  </a:lnTo>
                  <a:lnTo>
                    <a:pt x="138" y="41"/>
                  </a:lnTo>
                  <a:lnTo>
                    <a:pt x="149" y="40"/>
                  </a:lnTo>
                  <a:lnTo>
                    <a:pt x="149" y="0"/>
                  </a:lnTo>
                  <a:lnTo>
                    <a:pt x="163" y="1"/>
                  </a:lnTo>
                  <a:lnTo>
                    <a:pt x="173" y="5"/>
                  </a:lnTo>
                  <a:lnTo>
                    <a:pt x="184" y="62"/>
                  </a:lnTo>
                  <a:lnTo>
                    <a:pt x="192" y="69"/>
                  </a:lnTo>
                  <a:lnTo>
                    <a:pt x="203" y="70"/>
                  </a:lnTo>
                  <a:lnTo>
                    <a:pt x="216" y="70"/>
                  </a:lnTo>
                  <a:lnTo>
                    <a:pt x="217" y="74"/>
                  </a:lnTo>
                  <a:lnTo>
                    <a:pt x="246" y="76"/>
                  </a:lnTo>
                  <a:lnTo>
                    <a:pt x="250" y="88"/>
                  </a:lnTo>
                  <a:lnTo>
                    <a:pt x="268" y="87"/>
                  </a:lnTo>
                  <a:lnTo>
                    <a:pt x="275" y="83"/>
                  </a:lnTo>
                  <a:lnTo>
                    <a:pt x="274" y="80"/>
                  </a:lnTo>
                  <a:lnTo>
                    <a:pt x="292" y="73"/>
                  </a:lnTo>
                  <a:lnTo>
                    <a:pt x="302" y="74"/>
                  </a:lnTo>
                  <a:lnTo>
                    <a:pt x="311" y="73"/>
                  </a:lnTo>
                  <a:lnTo>
                    <a:pt x="328" y="83"/>
                  </a:lnTo>
                  <a:lnTo>
                    <a:pt x="335" y="81"/>
                  </a:lnTo>
                  <a:lnTo>
                    <a:pt x="336" y="92"/>
                  </a:lnTo>
                  <a:lnTo>
                    <a:pt x="346" y="92"/>
                  </a:lnTo>
                  <a:lnTo>
                    <a:pt x="356" y="115"/>
                  </a:lnTo>
                  <a:lnTo>
                    <a:pt x="363" y="110"/>
                  </a:lnTo>
                  <a:lnTo>
                    <a:pt x="361" y="102"/>
                  </a:lnTo>
                  <a:lnTo>
                    <a:pt x="377" y="99"/>
                  </a:lnTo>
                  <a:lnTo>
                    <a:pt x="382" y="102"/>
                  </a:lnTo>
                  <a:lnTo>
                    <a:pt x="385" y="110"/>
                  </a:lnTo>
                  <a:lnTo>
                    <a:pt x="399" y="115"/>
                  </a:lnTo>
                  <a:lnTo>
                    <a:pt x="421" y="127"/>
                  </a:lnTo>
                  <a:lnTo>
                    <a:pt x="438" y="126"/>
                  </a:lnTo>
                  <a:lnTo>
                    <a:pt x="454" y="112"/>
                  </a:lnTo>
                  <a:lnTo>
                    <a:pt x="468" y="105"/>
                  </a:lnTo>
                  <a:lnTo>
                    <a:pt x="475" y="120"/>
                  </a:lnTo>
                  <a:lnTo>
                    <a:pt x="485" y="119"/>
                  </a:lnTo>
                  <a:lnTo>
                    <a:pt x="506" y="119"/>
                  </a:lnTo>
                  <a:lnTo>
                    <a:pt x="519" y="116"/>
                  </a:lnTo>
                  <a:lnTo>
                    <a:pt x="540" y="127"/>
                  </a:lnTo>
                  <a:lnTo>
                    <a:pt x="550" y="123"/>
                  </a:lnTo>
                  <a:lnTo>
                    <a:pt x="567" y="123"/>
                  </a:lnTo>
                  <a:lnTo>
                    <a:pt x="532" y="145"/>
                  </a:lnTo>
                  <a:lnTo>
                    <a:pt x="497" y="160"/>
                  </a:lnTo>
                  <a:lnTo>
                    <a:pt x="479" y="172"/>
                  </a:lnTo>
                  <a:lnTo>
                    <a:pt x="461" y="190"/>
                  </a:lnTo>
                  <a:lnTo>
                    <a:pt x="445" y="209"/>
                  </a:lnTo>
                  <a:lnTo>
                    <a:pt x="436" y="220"/>
                  </a:lnTo>
                  <a:lnTo>
                    <a:pt x="407" y="249"/>
                  </a:lnTo>
                  <a:lnTo>
                    <a:pt x="392" y="260"/>
                  </a:lnTo>
                  <a:lnTo>
                    <a:pt x="388" y="270"/>
                  </a:lnTo>
                  <a:lnTo>
                    <a:pt x="392" y="274"/>
                  </a:lnTo>
                  <a:lnTo>
                    <a:pt x="386" y="270"/>
                  </a:lnTo>
                  <a:lnTo>
                    <a:pt x="375" y="281"/>
                  </a:lnTo>
                  <a:lnTo>
                    <a:pt x="371" y="281"/>
                  </a:lnTo>
                  <a:lnTo>
                    <a:pt x="371" y="285"/>
                  </a:lnTo>
                  <a:lnTo>
                    <a:pt x="372" y="298"/>
                  </a:lnTo>
                  <a:lnTo>
                    <a:pt x="372" y="307"/>
                  </a:lnTo>
                  <a:lnTo>
                    <a:pt x="374" y="335"/>
                  </a:lnTo>
                  <a:lnTo>
                    <a:pt x="375" y="344"/>
                  </a:lnTo>
                  <a:lnTo>
                    <a:pt x="342" y="371"/>
                  </a:lnTo>
                  <a:lnTo>
                    <a:pt x="335" y="384"/>
                  </a:lnTo>
                  <a:lnTo>
                    <a:pt x="332" y="393"/>
                  </a:lnTo>
                  <a:lnTo>
                    <a:pt x="343" y="402"/>
                  </a:lnTo>
                  <a:lnTo>
                    <a:pt x="346" y="407"/>
                  </a:lnTo>
                  <a:lnTo>
                    <a:pt x="345" y="430"/>
                  </a:lnTo>
                  <a:lnTo>
                    <a:pt x="345" y="435"/>
                  </a:lnTo>
                  <a:lnTo>
                    <a:pt x="345" y="438"/>
                  </a:lnTo>
                  <a:lnTo>
                    <a:pt x="345" y="439"/>
                  </a:lnTo>
                  <a:lnTo>
                    <a:pt x="346" y="448"/>
                  </a:lnTo>
                  <a:lnTo>
                    <a:pt x="345" y="461"/>
                  </a:lnTo>
                  <a:lnTo>
                    <a:pt x="346" y="475"/>
                  </a:lnTo>
                  <a:lnTo>
                    <a:pt x="345" y="489"/>
                  </a:lnTo>
                  <a:lnTo>
                    <a:pt x="349" y="492"/>
                  </a:lnTo>
                  <a:lnTo>
                    <a:pt x="352" y="495"/>
                  </a:lnTo>
                  <a:lnTo>
                    <a:pt x="368" y="507"/>
                  </a:lnTo>
                  <a:lnTo>
                    <a:pt x="382" y="509"/>
                  </a:lnTo>
                  <a:lnTo>
                    <a:pt x="382" y="510"/>
                  </a:lnTo>
                  <a:lnTo>
                    <a:pt x="384" y="514"/>
                  </a:lnTo>
                  <a:lnTo>
                    <a:pt x="389" y="518"/>
                  </a:lnTo>
                  <a:lnTo>
                    <a:pt x="390" y="520"/>
                  </a:lnTo>
                  <a:lnTo>
                    <a:pt x="397" y="521"/>
                  </a:lnTo>
                  <a:lnTo>
                    <a:pt x="402" y="523"/>
                  </a:lnTo>
                  <a:lnTo>
                    <a:pt x="408" y="525"/>
                  </a:lnTo>
                  <a:lnTo>
                    <a:pt x="418" y="539"/>
                  </a:lnTo>
                  <a:lnTo>
                    <a:pt x="421" y="545"/>
                  </a:lnTo>
                  <a:lnTo>
                    <a:pt x="432" y="552"/>
                  </a:lnTo>
                  <a:lnTo>
                    <a:pt x="439" y="559"/>
                  </a:lnTo>
                  <a:lnTo>
                    <a:pt x="445" y="561"/>
                  </a:lnTo>
                  <a:lnTo>
                    <a:pt x="449" y="561"/>
                  </a:lnTo>
                  <a:lnTo>
                    <a:pt x="454" y="564"/>
                  </a:lnTo>
                  <a:lnTo>
                    <a:pt x="454" y="566"/>
                  </a:lnTo>
                  <a:lnTo>
                    <a:pt x="458" y="570"/>
                  </a:lnTo>
                  <a:lnTo>
                    <a:pt x="465" y="578"/>
                  </a:lnTo>
                  <a:lnTo>
                    <a:pt x="467" y="579"/>
                  </a:lnTo>
                  <a:lnTo>
                    <a:pt x="471" y="586"/>
                  </a:lnTo>
                  <a:lnTo>
                    <a:pt x="471" y="589"/>
                  </a:lnTo>
                  <a:lnTo>
                    <a:pt x="469" y="592"/>
                  </a:lnTo>
                  <a:lnTo>
                    <a:pt x="469" y="604"/>
                  </a:lnTo>
                  <a:lnTo>
                    <a:pt x="472" y="607"/>
                  </a:lnTo>
                  <a:lnTo>
                    <a:pt x="475" y="615"/>
                  </a:lnTo>
                  <a:lnTo>
                    <a:pt x="472" y="617"/>
                  </a:lnTo>
                  <a:lnTo>
                    <a:pt x="465" y="617"/>
                  </a:lnTo>
                  <a:lnTo>
                    <a:pt x="445" y="618"/>
                  </a:lnTo>
                  <a:lnTo>
                    <a:pt x="443" y="618"/>
                  </a:lnTo>
                  <a:lnTo>
                    <a:pt x="435" y="618"/>
                  </a:lnTo>
                  <a:lnTo>
                    <a:pt x="407" y="621"/>
                  </a:lnTo>
                  <a:lnTo>
                    <a:pt x="378" y="622"/>
                  </a:lnTo>
                  <a:lnTo>
                    <a:pt x="371" y="622"/>
                  </a:lnTo>
                  <a:lnTo>
                    <a:pt x="335" y="625"/>
                  </a:lnTo>
                  <a:lnTo>
                    <a:pt x="334" y="625"/>
                  </a:lnTo>
                  <a:lnTo>
                    <a:pt x="331" y="625"/>
                  </a:lnTo>
                  <a:lnTo>
                    <a:pt x="306" y="625"/>
                  </a:lnTo>
                  <a:lnTo>
                    <a:pt x="303" y="627"/>
                  </a:lnTo>
                  <a:lnTo>
                    <a:pt x="296" y="627"/>
                  </a:lnTo>
                  <a:lnTo>
                    <a:pt x="285" y="627"/>
                  </a:lnTo>
                  <a:lnTo>
                    <a:pt x="268" y="628"/>
                  </a:lnTo>
                  <a:lnTo>
                    <a:pt x="267" y="628"/>
                  </a:lnTo>
                  <a:lnTo>
                    <a:pt x="259" y="628"/>
                  </a:lnTo>
                  <a:lnTo>
                    <a:pt x="256" y="628"/>
                  </a:lnTo>
                  <a:lnTo>
                    <a:pt x="237" y="629"/>
                  </a:lnTo>
                  <a:lnTo>
                    <a:pt x="227" y="629"/>
                  </a:lnTo>
                  <a:lnTo>
                    <a:pt x="223" y="629"/>
                  </a:lnTo>
                  <a:lnTo>
                    <a:pt x="206" y="629"/>
                  </a:lnTo>
                  <a:lnTo>
                    <a:pt x="198" y="629"/>
                  </a:lnTo>
                  <a:lnTo>
                    <a:pt x="189" y="629"/>
                  </a:lnTo>
                  <a:lnTo>
                    <a:pt x="188" y="629"/>
                  </a:lnTo>
                  <a:lnTo>
                    <a:pt x="185" y="629"/>
                  </a:lnTo>
                  <a:lnTo>
                    <a:pt x="169" y="631"/>
                  </a:lnTo>
                  <a:lnTo>
                    <a:pt x="159" y="631"/>
                  </a:lnTo>
                  <a:lnTo>
                    <a:pt x="149" y="632"/>
                  </a:lnTo>
                  <a:lnTo>
                    <a:pt x="144" y="632"/>
                  </a:lnTo>
                  <a:lnTo>
                    <a:pt x="123" y="632"/>
                  </a:lnTo>
                  <a:lnTo>
                    <a:pt x="120" y="632"/>
                  </a:lnTo>
                  <a:lnTo>
                    <a:pt x="110" y="632"/>
                  </a:lnTo>
                  <a:lnTo>
                    <a:pt x="106" y="632"/>
                  </a:lnTo>
                  <a:lnTo>
                    <a:pt x="101" y="632"/>
                  </a:lnTo>
                  <a:lnTo>
                    <a:pt x="97" y="632"/>
                  </a:lnTo>
                  <a:lnTo>
                    <a:pt x="80" y="632"/>
                  </a:lnTo>
                  <a:lnTo>
                    <a:pt x="70" y="634"/>
                  </a:lnTo>
                  <a:lnTo>
                    <a:pt x="65" y="634"/>
                  </a:lnTo>
                  <a:lnTo>
                    <a:pt x="65" y="620"/>
                  </a:lnTo>
                  <a:lnTo>
                    <a:pt x="65" y="606"/>
                  </a:lnTo>
                  <a:lnTo>
                    <a:pt x="65" y="595"/>
                  </a:lnTo>
                  <a:lnTo>
                    <a:pt x="63" y="579"/>
                  </a:lnTo>
                  <a:lnTo>
                    <a:pt x="63" y="566"/>
                  </a:lnTo>
                  <a:lnTo>
                    <a:pt x="63" y="557"/>
                  </a:lnTo>
                  <a:lnTo>
                    <a:pt x="63" y="521"/>
                  </a:lnTo>
                  <a:lnTo>
                    <a:pt x="63" y="511"/>
                  </a:lnTo>
                  <a:lnTo>
                    <a:pt x="63" y="492"/>
                  </a:lnTo>
                </a:path>
              </a:pathLst>
            </a:custGeom>
            <a:solidFill>
              <a:srgbClr val="67BD62"/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1" name="Freeform 234"/>
            <p:cNvSpPr>
              <a:spLocks/>
            </p:cNvSpPr>
            <p:nvPr/>
          </p:nvSpPr>
          <p:spPr bwMode="auto">
            <a:xfrm>
              <a:off x="3830040" y="1682575"/>
              <a:ext cx="900113" cy="503238"/>
            </a:xfrm>
            <a:custGeom>
              <a:avLst/>
              <a:gdLst>
                <a:gd name="T0" fmla="*/ 2147483647 w 569"/>
                <a:gd name="T1" fmla="*/ 2147483647 h 343"/>
                <a:gd name="T2" fmla="*/ 2147483647 w 569"/>
                <a:gd name="T3" fmla="*/ 2147483647 h 343"/>
                <a:gd name="T4" fmla="*/ 2147483647 w 569"/>
                <a:gd name="T5" fmla="*/ 2147483647 h 343"/>
                <a:gd name="T6" fmla="*/ 2147483647 w 569"/>
                <a:gd name="T7" fmla="*/ 2147483647 h 343"/>
                <a:gd name="T8" fmla="*/ 2147483647 w 569"/>
                <a:gd name="T9" fmla="*/ 2147483647 h 343"/>
                <a:gd name="T10" fmla="*/ 2147483647 w 569"/>
                <a:gd name="T11" fmla="*/ 2147483647 h 343"/>
                <a:gd name="T12" fmla="*/ 2147483647 w 569"/>
                <a:gd name="T13" fmla="*/ 2147483647 h 343"/>
                <a:gd name="T14" fmla="*/ 2147483647 w 569"/>
                <a:gd name="T15" fmla="*/ 2147483647 h 343"/>
                <a:gd name="T16" fmla="*/ 2147483647 w 569"/>
                <a:gd name="T17" fmla="*/ 2147483647 h 343"/>
                <a:gd name="T18" fmla="*/ 2147483647 w 569"/>
                <a:gd name="T19" fmla="*/ 2147483647 h 343"/>
                <a:gd name="T20" fmla="*/ 2147483647 w 569"/>
                <a:gd name="T21" fmla="*/ 2147483647 h 343"/>
                <a:gd name="T22" fmla="*/ 2147483647 w 569"/>
                <a:gd name="T23" fmla="*/ 2147483647 h 343"/>
                <a:gd name="T24" fmla="*/ 2147483647 w 569"/>
                <a:gd name="T25" fmla="*/ 2147483647 h 343"/>
                <a:gd name="T26" fmla="*/ 2147483647 w 569"/>
                <a:gd name="T27" fmla="*/ 2147483647 h 343"/>
                <a:gd name="T28" fmla="*/ 2147483647 w 569"/>
                <a:gd name="T29" fmla="*/ 2147483647 h 343"/>
                <a:gd name="T30" fmla="*/ 2147483647 w 569"/>
                <a:gd name="T31" fmla="*/ 2147483647 h 343"/>
                <a:gd name="T32" fmla="*/ 2147483647 w 569"/>
                <a:gd name="T33" fmla="*/ 2147483647 h 343"/>
                <a:gd name="T34" fmla="*/ 2147483647 w 569"/>
                <a:gd name="T35" fmla="*/ 2147483647 h 343"/>
                <a:gd name="T36" fmla="*/ 2147483647 w 569"/>
                <a:gd name="T37" fmla="*/ 2147483647 h 343"/>
                <a:gd name="T38" fmla="*/ 2147483647 w 569"/>
                <a:gd name="T39" fmla="*/ 2147483647 h 343"/>
                <a:gd name="T40" fmla="*/ 2147483647 w 569"/>
                <a:gd name="T41" fmla="*/ 2147483647 h 343"/>
                <a:gd name="T42" fmla="*/ 2147483647 w 569"/>
                <a:gd name="T43" fmla="*/ 2147483647 h 343"/>
                <a:gd name="T44" fmla="*/ 2147483647 w 569"/>
                <a:gd name="T45" fmla="*/ 2147483647 h 343"/>
                <a:gd name="T46" fmla="*/ 2147483647 w 569"/>
                <a:gd name="T47" fmla="*/ 2147483647 h 343"/>
                <a:gd name="T48" fmla="*/ 2147483647 w 569"/>
                <a:gd name="T49" fmla="*/ 2147483647 h 343"/>
                <a:gd name="T50" fmla="*/ 2147483647 w 569"/>
                <a:gd name="T51" fmla="*/ 2147483647 h 343"/>
                <a:gd name="T52" fmla="*/ 2147483647 w 569"/>
                <a:gd name="T53" fmla="*/ 2147483647 h 343"/>
                <a:gd name="T54" fmla="*/ 2147483647 w 569"/>
                <a:gd name="T55" fmla="*/ 2147483647 h 343"/>
                <a:gd name="T56" fmla="*/ 2147483647 w 569"/>
                <a:gd name="T57" fmla="*/ 2147483647 h 343"/>
                <a:gd name="T58" fmla="*/ 2147483647 w 569"/>
                <a:gd name="T59" fmla="*/ 2147483647 h 343"/>
                <a:gd name="T60" fmla="*/ 2147483647 w 569"/>
                <a:gd name="T61" fmla="*/ 2147483647 h 343"/>
                <a:gd name="T62" fmla="*/ 2147483647 w 569"/>
                <a:gd name="T63" fmla="*/ 2147483647 h 343"/>
                <a:gd name="T64" fmla="*/ 2147483647 w 569"/>
                <a:gd name="T65" fmla="*/ 2147483647 h 343"/>
                <a:gd name="T66" fmla="*/ 2147483647 w 569"/>
                <a:gd name="T67" fmla="*/ 2147483647 h 343"/>
                <a:gd name="T68" fmla="*/ 2147483647 w 569"/>
                <a:gd name="T69" fmla="*/ 2147483647 h 343"/>
                <a:gd name="T70" fmla="*/ 2147483647 w 569"/>
                <a:gd name="T71" fmla="*/ 2147483647 h 343"/>
                <a:gd name="T72" fmla="*/ 2147483647 w 569"/>
                <a:gd name="T73" fmla="*/ 2147483647 h 343"/>
                <a:gd name="T74" fmla="*/ 2147483647 w 569"/>
                <a:gd name="T75" fmla="*/ 2147483647 h 343"/>
                <a:gd name="T76" fmla="*/ 2147483647 w 569"/>
                <a:gd name="T77" fmla="*/ 2147483647 h 343"/>
                <a:gd name="T78" fmla="*/ 2147483647 w 569"/>
                <a:gd name="T79" fmla="*/ 2147483647 h 343"/>
                <a:gd name="T80" fmla="*/ 2147483647 w 569"/>
                <a:gd name="T81" fmla="*/ 2147483647 h 343"/>
                <a:gd name="T82" fmla="*/ 2147483647 w 569"/>
                <a:gd name="T83" fmla="*/ 2147483647 h 343"/>
                <a:gd name="T84" fmla="*/ 2147483647 w 569"/>
                <a:gd name="T85" fmla="*/ 2147483647 h 343"/>
                <a:gd name="T86" fmla="*/ 2147483647 w 569"/>
                <a:gd name="T87" fmla="*/ 2147483647 h 343"/>
                <a:gd name="T88" fmla="*/ 2147483647 w 569"/>
                <a:gd name="T89" fmla="*/ 2147483647 h 343"/>
                <a:gd name="T90" fmla="*/ 2147483647 w 569"/>
                <a:gd name="T91" fmla="*/ 2147483647 h 343"/>
                <a:gd name="T92" fmla="*/ 2147483647 w 569"/>
                <a:gd name="T93" fmla="*/ 2147483647 h 343"/>
                <a:gd name="T94" fmla="*/ 2147483647 w 569"/>
                <a:gd name="T95" fmla="*/ 2147483647 h 34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69"/>
                <a:gd name="T145" fmla="*/ 0 h 343"/>
                <a:gd name="T146" fmla="*/ 569 w 569"/>
                <a:gd name="T147" fmla="*/ 343 h 34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69" h="343">
                  <a:moveTo>
                    <a:pt x="155" y="335"/>
                  </a:moveTo>
                  <a:lnTo>
                    <a:pt x="212" y="336"/>
                  </a:lnTo>
                  <a:lnTo>
                    <a:pt x="222" y="337"/>
                  </a:lnTo>
                  <a:lnTo>
                    <a:pt x="268" y="337"/>
                  </a:lnTo>
                  <a:lnTo>
                    <a:pt x="269" y="337"/>
                  </a:lnTo>
                  <a:lnTo>
                    <a:pt x="270" y="337"/>
                  </a:lnTo>
                  <a:lnTo>
                    <a:pt x="306" y="339"/>
                  </a:lnTo>
                  <a:lnTo>
                    <a:pt x="306" y="340"/>
                  </a:lnTo>
                  <a:lnTo>
                    <a:pt x="316" y="340"/>
                  </a:lnTo>
                  <a:lnTo>
                    <a:pt x="329" y="340"/>
                  </a:lnTo>
                  <a:lnTo>
                    <a:pt x="336" y="340"/>
                  </a:lnTo>
                  <a:lnTo>
                    <a:pt x="363" y="340"/>
                  </a:lnTo>
                  <a:lnTo>
                    <a:pt x="383" y="340"/>
                  </a:lnTo>
                  <a:lnTo>
                    <a:pt x="401" y="340"/>
                  </a:lnTo>
                  <a:lnTo>
                    <a:pt x="404" y="340"/>
                  </a:lnTo>
                  <a:lnTo>
                    <a:pt x="430" y="342"/>
                  </a:lnTo>
                  <a:lnTo>
                    <a:pt x="440" y="342"/>
                  </a:lnTo>
                  <a:lnTo>
                    <a:pt x="458" y="342"/>
                  </a:lnTo>
                  <a:lnTo>
                    <a:pt x="459" y="342"/>
                  </a:lnTo>
                  <a:lnTo>
                    <a:pt x="461" y="342"/>
                  </a:lnTo>
                  <a:lnTo>
                    <a:pt x="497" y="342"/>
                  </a:lnTo>
                  <a:lnTo>
                    <a:pt x="516" y="342"/>
                  </a:lnTo>
                  <a:lnTo>
                    <a:pt x="518" y="342"/>
                  </a:lnTo>
                  <a:lnTo>
                    <a:pt x="534" y="342"/>
                  </a:lnTo>
                  <a:lnTo>
                    <a:pt x="554" y="340"/>
                  </a:lnTo>
                  <a:lnTo>
                    <a:pt x="568" y="340"/>
                  </a:lnTo>
                  <a:lnTo>
                    <a:pt x="566" y="333"/>
                  </a:lnTo>
                  <a:lnTo>
                    <a:pt x="566" y="330"/>
                  </a:lnTo>
                  <a:lnTo>
                    <a:pt x="566" y="332"/>
                  </a:lnTo>
                  <a:lnTo>
                    <a:pt x="562" y="296"/>
                  </a:lnTo>
                  <a:lnTo>
                    <a:pt x="554" y="280"/>
                  </a:lnTo>
                  <a:lnTo>
                    <a:pt x="551" y="266"/>
                  </a:lnTo>
                  <a:lnTo>
                    <a:pt x="549" y="266"/>
                  </a:lnTo>
                  <a:lnTo>
                    <a:pt x="549" y="240"/>
                  </a:lnTo>
                  <a:lnTo>
                    <a:pt x="547" y="226"/>
                  </a:lnTo>
                  <a:lnTo>
                    <a:pt x="545" y="209"/>
                  </a:lnTo>
                  <a:lnTo>
                    <a:pt x="545" y="207"/>
                  </a:lnTo>
                  <a:lnTo>
                    <a:pt x="545" y="201"/>
                  </a:lnTo>
                  <a:lnTo>
                    <a:pt x="545" y="191"/>
                  </a:lnTo>
                  <a:lnTo>
                    <a:pt x="545" y="190"/>
                  </a:lnTo>
                  <a:lnTo>
                    <a:pt x="544" y="187"/>
                  </a:lnTo>
                  <a:lnTo>
                    <a:pt x="545" y="186"/>
                  </a:lnTo>
                  <a:lnTo>
                    <a:pt x="544" y="173"/>
                  </a:lnTo>
                  <a:lnTo>
                    <a:pt x="544" y="172"/>
                  </a:lnTo>
                  <a:lnTo>
                    <a:pt x="543" y="159"/>
                  </a:lnTo>
                  <a:lnTo>
                    <a:pt x="541" y="154"/>
                  </a:lnTo>
                  <a:lnTo>
                    <a:pt x="530" y="133"/>
                  </a:lnTo>
                  <a:lnTo>
                    <a:pt x="523" y="102"/>
                  </a:lnTo>
                  <a:lnTo>
                    <a:pt x="520" y="101"/>
                  </a:lnTo>
                  <a:lnTo>
                    <a:pt x="522" y="98"/>
                  </a:lnTo>
                  <a:lnTo>
                    <a:pt x="523" y="97"/>
                  </a:lnTo>
                  <a:lnTo>
                    <a:pt x="522" y="75"/>
                  </a:lnTo>
                  <a:lnTo>
                    <a:pt x="520" y="62"/>
                  </a:lnTo>
                  <a:lnTo>
                    <a:pt x="518" y="27"/>
                  </a:lnTo>
                  <a:lnTo>
                    <a:pt x="519" y="26"/>
                  </a:lnTo>
                  <a:lnTo>
                    <a:pt x="515" y="12"/>
                  </a:lnTo>
                  <a:lnTo>
                    <a:pt x="462" y="12"/>
                  </a:lnTo>
                  <a:lnTo>
                    <a:pt x="386" y="12"/>
                  </a:lnTo>
                  <a:lnTo>
                    <a:pt x="348" y="12"/>
                  </a:lnTo>
                  <a:lnTo>
                    <a:pt x="299" y="12"/>
                  </a:lnTo>
                  <a:lnTo>
                    <a:pt x="215" y="9"/>
                  </a:lnTo>
                  <a:lnTo>
                    <a:pt x="205" y="9"/>
                  </a:lnTo>
                  <a:lnTo>
                    <a:pt x="166" y="8"/>
                  </a:lnTo>
                  <a:lnTo>
                    <a:pt x="101" y="5"/>
                  </a:lnTo>
                  <a:lnTo>
                    <a:pt x="19" y="0"/>
                  </a:lnTo>
                  <a:lnTo>
                    <a:pt x="18" y="26"/>
                  </a:lnTo>
                  <a:lnTo>
                    <a:pt x="18" y="36"/>
                  </a:lnTo>
                  <a:lnTo>
                    <a:pt x="18" y="38"/>
                  </a:lnTo>
                  <a:lnTo>
                    <a:pt x="18" y="40"/>
                  </a:lnTo>
                  <a:lnTo>
                    <a:pt x="16" y="52"/>
                  </a:lnTo>
                  <a:lnTo>
                    <a:pt x="16" y="65"/>
                  </a:lnTo>
                  <a:lnTo>
                    <a:pt x="15" y="93"/>
                  </a:lnTo>
                  <a:lnTo>
                    <a:pt x="13" y="107"/>
                  </a:lnTo>
                  <a:lnTo>
                    <a:pt x="12" y="119"/>
                  </a:lnTo>
                  <a:lnTo>
                    <a:pt x="12" y="133"/>
                  </a:lnTo>
                  <a:lnTo>
                    <a:pt x="9" y="171"/>
                  </a:lnTo>
                  <a:lnTo>
                    <a:pt x="9" y="173"/>
                  </a:lnTo>
                  <a:lnTo>
                    <a:pt x="9" y="177"/>
                  </a:lnTo>
                  <a:lnTo>
                    <a:pt x="8" y="200"/>
                  </a:lnTo>
                  <a:lnTo>
                    <a:pt x="5" y="240"/>
                  </a:lnTo>
                  <a:lnTo>
                    <a:pt x="5" y="251"/>
                  </a:lnTo>
                  <a:lnTo>
                    <a:pt x="4" y="262"/>
                  </a:lnTo>
                  <a:lnTo>
                    <a:pt x="4" y="266"/>
                  </a:lnTo>
                  <a:lnTo>
                    <a:pt x="2" y="290"/>
                  </a:lnTo>
                  <a:lnTo>
                    <a:pt x="2" y="294"/>
                  </a:lnTo>
                  <a:lnTo>
                    <a:pt x="1" y="311"/>
                  </a:lnTo>
                  <a:lnTo>
                    <a:pt x="0" y="326"/>
                  </a:lnTo>
                  <a:lnTo>
                    <a:pt x="4" y="328"/>
                  </a:lnTo>
                  <a:lnTo>
                    <a:pt x="31" y="328"/>
                  </a:lnTo>
                  <a:lnTo>
                    <a:pt x="80" y="330"/>
                  </a:lnTo>
                  <a:lnTo>
                    <a:pt x="84" y="330"/>
                  </a:lnTo>
                  <a:lnTo>
                    <a:pt x="118" y="332"/>
                  </a:lnTo>
                  <a:lnTo>
                    <a:pt x="145" y="335"/>
                  </a:lnTo>
                  <a:lnTo>
                    <a:pt x="155" y="335"/>
                  </a:lnTo>
                </a:path>
              </a:pathLst>
            </a:custGeom>
            <a:solidFill>
              <a:srgbClr val="E7E6E6">
                <a:lumMod val="75000"/>
              </a:srgbClr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2" name="Freeform 235" descr="25%"/>
            <p:cNvSpPr>
              <a:spLocks/>
            </p:cNvSpPr>
            <p:nvPr/>
          </p:nvSpPr>
          <p:spPr bwMode="auto">
            <a:xfrm>
              <a:off x="3782415" y="2627138"/>
              <a:ext cx="1122363" cy="508000"/>
            </a:xfrm>
            <a:custGeom>
              <a:avLst/>
              <a:gdLst>
                <a:gd name="T0" fmla="*/ 2147483647 w 711"/>
                <a:gd name="T1" fmla="*/ 2147483647 h 345"/>
                <a:gd name="T2" fmla="*/ 2147483647 w 711"/>
                <a:gd name="T3" fmla="*/ 2147483647 h 345"/>
                <a:gd name="T4" fmla="*/ 2147483647 w 711"/>
                <a:gd name="T5" fmla="*/ 2147483647 h 345"/>
                <a:gd name="T6" fmla="*/ 2147483647 w 711"/>
                <a:gd name="T7" fmla="*/ 2147483647 h 345"/>
                <a:gd name="T8" fmla="*/ 2147483647 w 711"/>
                <a:gd name="T9" fmla="*/ 2147483647 h 345"/>
                <a:gd name="T10" fmla="*/ 2147483647 w 711"/>
                <a:gd name="T11" fmla="*/ 2147483647 h 345"/>
                <a:gd name="T12" fmla="*/ 2147483647 w 711"/>
                <a:gd name="T13" fmla="*/ 2147483647 h 345"/>
                <a:gd name="T14" fmla="*/ 2147483647 w 711"/>
                <a:gd name="T15" fmla="*/ 2147483647 h 345"/>
                <a:gd name="T16" fmla="*/ 2147483647 w 711"/>
                <a:gd name="T17" fmla="*/ 2147483647 h 345"/>
                <a:gd name="T18" fmla="*/ 2147483647 w 711"/>
                <a:gd name="T19" fmla="*/ 2147483647 h 345"/>
                <a:gd name="T20" fmla="*/ 2147483647 w 711"/>
                <a:gd name="T21" fmla="*/ 2147483647 h 345"/>
                <a:gd name="T22" fmla="*/ 0 w 711"/>
                <a:gd name="T23" fmla="*/ 2147483647 h 345"/>
                <a:gd name="T24" fmla="*/ 2147483647 w 711"/>
                <a:gd name="T25" fmla="*/ 2147483647 h 345"/>
                <a:gd name="T26" fmla="*/ 2147483647 w 711"/>
                <a:gd name="T27" fmla="*/ 2147483647 h 345"/>
                <a:gd name="T28" fmla="*/ 2147483647 w 711"/>
                <a:gd name="T29" fmla="*/ 2147483647 h 345"/>
                <a:gd name="T30" fmla="*/ 2147483647 w 711"/>
                <a:gd name="T31" fmla="*/ 2147483647 h 345"/>
                <a:gd name="T32" fmla="*/ 2147483647 w 711"/>
                <a:gd name="T33" fmla="*/ 2147483647 h 345"/>
                <a:gd name="T34" fmla="*/ 2147483647 w 711"/>
                <a:gd name="T35" fmla="*/ 2147483647 h 345"/>
                <a:gd name="T36" fmla="*/ 2147483647 w 711"/>
                <a:gd name="T37" fmla="*/ 2147483647 h 345"/>
                <a:gd name="T38" fmla="*/ 2147483647 w 711"/>
                <a:gd name="T39" fmla="*/ 2147483647 h 345"/>
                <a:gd name="T40" fmla="*/ 2147483647 w 711"/>
                <a:gd name="T41" fmla="*/ 2147483647 h 345"/>
                <a:gd name="T42" fmla="*/ 2147483647 w 711"/>
                <a:gd name="T43" fmla="*/ 2147483647 h 345"/>
                <a:gd name="T44" fmla="*/ 2147483647 w 711"/>
                <a:gd name="T45" fmla="*/ 2147483647 h 345"/>
                <a:gd name="T46" fmla="*/ 2147483647 w 711"/>
                <a:gd name="T47" fmla="*/ 2147483647 h 345"/>
                <a:gd name="T48" fmla="*/ 2147483647 w 711"/>
                <a:gd name="T49" fmla="*/ 2147483647 h 345"/>
                <a:gd name="T50" fmla="*/ 2147483647 w 711"/>
                <a:gd name="T51" fmla="*/ 2147483647 h 345"/>
                <a:gd name="T52" fmla="*/ 2147483647 w 711"/>
                <a:gd name="T53" fmla="*/ 2147483647 h 345"/>
                <a:gd name="T54" fmla="*/ 2147483647 w 711"/>
                <a:gd name="T55" fmla="*/ 2147483647 h 345"/>
                <a:gd name="T56" fmla="*/ 2147483647 w 711"/>
                <a:gd name="T57" fmla="*/ 2147483647 h 345"/>
                <a:gd name="T58" fmla="*/ 2147483647 w 711"/>
                <a:gd name="T59" fmla="*/ 2147483647 h 345"/>
                <a:gd name="T60" fmla="*/ 2147483647 w 711"/>
                <a:gd name="T61" fmla="*/ 2147483647 h 345"/>
                <a:gd name="T62" fmla="*/ 2147483647 w 711"/>
                <a:gd name="T63" fmla="*/ 2147483647 h 345"/>
                <a:gd name="T64" fmla="*/ 2147483647 w 711"/>
                <a:gd name="T65" fmla="*/ 2147483647 h 345"/>
                <a:gd name="T66" fmla="*/ 2147483647 w 711"/>
                <a:gd name="T67" fmla="*/ 2147483647 h 345"/>
                <a:gd name="T68" fmla="*/ 2147483647 w 711"/>
                <a:gd name="T69" fmla="*/ 2147483647 h 345"/>
                <a:gd name="T70" fmla="*/ 2147483647 w 711"/>
                <a:gd name="T71" fmla="*/ 2147483647 h 345"/>
                <a:gd name="T72" fmla="*/ 2147483647 w 711"/>
                <a:gd name="T73" fmla="*/ 2147483647 h 345"/>
                <a:gd name="T74" fmla="*/ 2147483647 w 711"/>
                <a:gd name="T75" fmla="*/ 2147483647 h 345"/>
                <a:gd name="T76" fmla="*/ 2147483647 w 711"/>
                <a:gd name="T77" fmla="*/ 2147483647 h 345"/>
                <a:gd name="T78" fmla="*/ 2147483647 w 711"/>
                <a:gd name="T79" fmla="*/ 2147483647 h 345"/>
                <a:gd name="T80" fmla="*/ 2147483647 w 711"/>
                <a:gd name="T81" fmla="*/ 2147483647 h 345"/>
                <a:gd name="T82" fmla="*/ 2147483647 w 711"/>
                <a:gd name="T83" fmla="*/ 2147483647 h 345"/>
                <a:gd name="T84" fmla="*/ 2147483647 w 711"/>
                <a:gd name="T85" fmla="*/ 2147483647 h 345"/>
                <a:gd name="T86" fmla="*/ 2147483647 w 711"/>
                <a:gd name="T87" fmla="*/ 2147483647 h 345"/>
                <a:gd name="T88" fmla="*/ 2147483647 w 711"/>
                <a:gd name="T89" fmla="*/ 2147483647 h 345"/>
                <a:gd name="T90" fmla="*/ 2147483647 w 711"/>
                <a:gd name="T91" fmla="*/ 2147483647 h 345"/>
                <a:gd name="T92" fmla="*/ 2147483647 w 711"/>
                <a:gd name="T93" fmla="*/ 2147483647 h 345"/>
                <a:gd name="T94" fmla="*/ 2147483647 w 711"/>
                <a:gd name="T95" fmla="*/ 2147483647 h 345"/>
                <a:gd name="T96" fmla="*/ 2147483647 w 711"/>
                <a:gd name="T97" fmla="*/ 2147483647 h 345"/>
                <a:gd name="T98" fmla="*/ 2147483647 w 711"/>
                <a:gd name="T99" fmla="*/ 2147483647 h 345"/>
                <a:gd name="T100" fmla="*/ 2147483647 w 711"/>
                <a:gd name="T101" fmla="*/ 2147483647 h 345"/>
                <a:gd name="T102" fmla="*/ 2147483647 w 711"/>
                <a:gd name="T103" fmla="*/ 2147483647 h 345"/>
                <a:gd name="T104" fmla="*/ 2147483647 w 711"/>
                <a:gd name="T105" fmla="*/ 2147483647 h 345"/>
                <a:gd name="T106" fmla="*/ 2147483647 w 711"/>
                <a:gd name="T107" fmla="*/ 2147483647 h 345"/>
                <a:gd name="T108" fmla="*/ 2147483647 w 711"/>
                <a:gd name="T109" fmla="*/ 2147483647 h 34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11"/>
                <a:gd name="T166" fmla="*/ 0 h 345"/>
                <a:gd name="T167" fmla="*/ 711 w 711"/>
                <a:gd name="T168" fmla="*/ 345 h 34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11" h="345">
                  <a:moveTo>
                    <a:pt x="430" y="344"/>
                  </a:moveTo>
                  <a:lnTo>
                    <a:pt x="427" y="344"/>
                  </a:lnTo>
                  <a:lnTo>
                    <a:pt x="417" y="344"/>
                  </a:lnTo>
                  <a:lnTo>
                    <a:pt x="401" y="344"/>
                  </a:lnTo>
                  <a:lnTo>
                    <a:pt x="397" y="342"/>
                  </a:lnTo>
                  <a:lnTo>
                    <a:pt x="393" y="342"/>
                  </a:lnTo>
                  <a:lnTo>
                    <a:pt x="381" y="342"/>
                  </a:lnTo>
                  <a:lnTo>
                    <a:pt x="376" y="342"/>
                  </a:lnTo>
                  <a:lnTo>
                    <a:pt x="355" y="342"/>
                  </a:lnTo>
                  <a:lnTo>
                    <a:pt x="340" y="342"/>
                  </a:lnTo>
                  <a:lnTo>
                    <a:pt x="315" y="342"/>
                  </a:lnTo>
                  <a:lnTo>
                    <a:pt x="311" y="342"/>
                  </a:lnTo>
                  <a:lnTo>
                    <a:pt x="310" y="342"/>
                  </a:lnTo>
                  <a:lnTo>
                    <a:pt x="294" y="341"/>
                  </a:lnTo>
                  <a:lnTo>
                    <a:pt x="279" y="341"/>
                  </a:lnTo>
                  <a:lnTo>
                    <a:pt x="265" y="341"/>
                  </a:lnTo>
                  <a:lnTo>
                    <a:pt x="262" y="341"/>
                  </a:lnTo>
                  <a:lnTo>
                    <a:pt x="253" y="339"/>
                  </a:lnTo>
                  <a:lnTo>
                    <a:pt x="232" y="339"/>
                  </a:lnTo>
                  <a:lnTo>
                    <a:pt x="217" y="339"/>
                  </a:lnTo>
                  <a:lnTo>
                    <a:pt x="213" y="339"/>
                  </a:lnTo>
                  <a:lnTo>
                    <a:pt x="210" y="339"/>
                  </a:lnTo>
                  <a:lnTo>
                    <a:pt x="157" y="337"/>
                  </a:lnTo>
                  <a:lnTo>
                    <a:pt x="159" y="299"/>
                  </a:lnTo>
                  <a:lnTo>
                    <a:pt x="159" y="289"/>
                  </a:lnTo>
                  <a:lnTo>
                    <a:pt x="159" y="282"/>
                  </a:lnTo>
                  <a:lnTo>
                    <a:pt x="160" y="268"/>
                  </a:lnTo>
                  <a:lnTo>
                    <a:pt x="160" y="261"/>
                  </a:lnTo>
                  <a:lnTo>
                    <a:pt x="160" y="254"/>
                  </a:lnTo>
                  <a:lnTo>
                    <a:pt x="161" y="227"/>
                  </a:lnTo>
                  <a:lnTo>
                    <a:pt x="116" y="225"/>
                  </a:lnTo>
                  <a:lnTo>
                    <a:pt x="113" y="225"/>
                  </a:lnTo>
                  <a:lnTo>
                    <a:pt x="53" y="222"/>
                  </a:lnTo>
                  <a:lnTo>
                    <a:pt x="38" y="220"/>
                  </a:lnTo>
                  <a:lnTo>
                    <a:pt x="34" y="220"/>
                  </a:lnTo>
                  <a:lnTo>
                    <a:pt x="0" y="219"/>
                  </a:lnTo>
                  <a:lnTo>
                    <a:pt x="1" y="205"/>
                  </a:lnTo>
                  <a:lnTo>
                    <a:pt x="1" y="185"/>
                  </a:lnTo>
                  <a:lnTo>
                    <a:pt x="2" y="176"/>
                  </a:lnTo>
                  <a:lnTo>
                    <a:pt x="4" y="165"/>
                  </a:lnTo>
                  <a:lnTo>
                    <a:pt x="4" y="158"/>
                  </a:lnTo>
                  <a:lnTo>
                    <a:pt x="4" y="151"/>
                  </a:lnTo>
                  <a:lnTo>
                    <a:pt x="4" y="142"/>
                  </a:lnTo>
                  <a:lnTo>
                    <a:pt x="4" y="137"/>
                  </a:lnTo>
                  <a:lnTo>
                    <a:pt x="5" y="123"/>
                  </a:lnTo>
                  <a:lnTo>
                    <a:pt x="6" y="109"/>
                  </a:lnTo>
                  <a:lnTo>
                    <a:pt x="6" y="96"/>
                  </a:lnTo>
                  <a:lnTo>
                    <a:pt x="8" y="82"/>
                  </a:lnTo>
                  <a:lnTo>
                    <a:pt x="11" y="44"/>
                  </a:lnTo>
                  <a:lnTo>
                    <a:pt x="11" y="19"/>
                  </a:lnTo>
                  <a:lnTo>
                    <a:pt x="12" y="5"/>
                  </a:lnTo>
                  <a:lnTo>
                    <a:pt x="13" y="0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56" y="2"/>
                  </a:lnTo>
                  <a:lnTo>
                    <a:pt x="76" y="2"/>
                  </a:lnTo>
                  <a:lnTo>
                    <a:pt x="78" y="4"/>
                  </a:lnTo>
                  <a:lnTo>
                    <a:pt x="95" y="5"/>
                  </a:lnTo>
                  <a:lnTo>
                    <a:pt x="105" y="5"/>
                  </a:lnTo>
                  <a:lnTo>
                    <a:pt x="107" y="5"/>
                  </a:lnTo>
                  <a:lnTo>
                    <a:pt x="112" y="5"/>
                  </a:lnTo>
                  <a:lnTo>
                    <a:pt x="137" y="6"/>
                  </a:lnTo>
                  <a:lnTo>
                    <a:pt x="155" y="8"/>
                  </a:lnTo>
                  <a:lnTo>
                    <a:pt x="167" y="8"/>
                  </a:lnTo>
                  <a:lnTo>
                    <a:pt x="193" y="9"/>
                  </a:lnTo>
                  <a:lnTo>
                    <a:pt x="199" y="9"/>
                  </a:lnTo>
                  <a:lnTo>
                    <a:pt x="235" y="11"/>
                  </a:lnTo>
                  <a:lnTo>
                    <a:pt x="265" y="12"/>
                  </a:lnTo>
                  <a:lnTo>
                    <a:pt x="292" y="12"/>
                  </a:lnTo>
                  <a:lnTo>
                    <a:pt x="315" y="12"/>
                  </a:lnTo>
                  <a:lnTo>
                    <a:pt x="368" y="13"/>
                  </a:lnTo>
                  <a:lnTo>
                    <a:pt x="390" y="13"/>
                  </a:lnTo>
                  <a:lnTo>
                    <a:pt x="449" y="15"/>
                  </a:lnTo>
                  <a:lnTo>
                    <a:pt x="459" y="25"/>
                  </a:lnTo>
                  <a:lnTo>
                    <a:pt x="465" y="27"/>
                  </a:lnTo>
                  <a:lnTo>
                    <a:pt x="469" y="29"/>
                  </a:lnTo>
                  <a:lnTo>
                    <a:pt x="477" y="32"/>
                  </a:lnTo>
                  <a:lnTo>
                    <a:pt x="489" y="40"/>
                  </a:lnTo>
                  <a:lnTo>
                    <a:pt x="499" y="29"/>
                  </a:lnTo>
                  <a:lnTo>
                    <a:pt x="517" y="32"/>
                  </a:lnTo>
                  <a:lnTo>
                    <a:pt x="520" y="32"/>
                  </a:lnTo>
                  <a:lnTo>
                    <a:pt x="528" y="29"/>
                  </a:lnTo>
                  <a:lnTo>
                    <a:pt x="530" y="30"/>
                  </a:lnTo>
                  <a:lnTo>
                    <a:pt x="549" y="29"/>
                  </a:lnTo>
                  <a:lnTo>
                    <a:pt x="556" y="36"/>
                  </a:lnTo>
                  <a:lnTo>
                    <a:pt x="559" y="39"/>
                  </a:lnTo>
                  <a:lnTo>
                    <a:pt x="567" y="40"/>
                  </a:lnTo>
                  <a:lnTo>
                    <a:pt x="584" y="46"/>
                  </a:lnTo>
                  <a:lnTo>
                    <a:pt x="592" y="55"/>
                  </a:lnTo>
                  <a:lnTo>
                    <a:pt x="597" y="65"/>
                  </a:lnTo>
                  <a:lnTo>
                    <a:pt x="606" y="68"/>
                  </a:lnTo>
                  <a:lnTo>
                    <a:pt x="613" y="69"/>
                  </a:lnTo>
                  <a:lnTo>
                    <a:pt x="620" y="92"/>
                  </a:lnTo>
                  <a:lnTo>
                    <a:pt x="622" y="96"/>
                  </a:lnTo>
                  <a:lnTo>
                    <a:pt x="620" y="99"/>
                  </a:lnTo>
                  <a:lnTo>
                    <a:pt x="625" y="109"/>
                  </a:lnTo>
                  <a:lnTo>
                    <a:pt x="626" y="117"/>
                  </a:lnTo>
                  <a:lnTo>
                    <a:pt x="629" y="123"/>
                  </a:lnTo>
                  <a:lnTo>
                    <a:pt x="635" y="123"/>
                  </a:lnTo>
                  <a:lnTo>
                    <a:pt x="638" y="137"/>
                  </a:lnTo>
                  <a:lnTo>
                    <a:pt x="639" y="138"/>
                  </a:lnTo>
                  <a:lnTo>
                    <a:pt x="642" y="151"/>
                  </a:lnTo>
                  <a:lnTo>
                    <a:pt x="639" y="158"/>
                  </a:lnTo>
                  <a:lnTo>
                    <a:pt x="640" y="163"/>
                  </a:lnTo>
                  <a:lnTo>
                    <a:pt x="650" y="173"/>
                  </a:lnTo>
                  <a:lnTo>
                    <a:pt x="650" y="177"/>
                  </a:lnTo>
                  <a:lnTo>
                    <a:pt x="649" y="177"/>
                  </a:lnTo>
                  <a:lnTo>
                    <a:pt x="650" y="180"/>
                  </a:lnTo>
                  <a:lnTo>
                    <a:pt x="656" y="190"/>
                  </a:lnTo>
                  <a:lnTo>
                    <a:pt x="660" y="201"/>
                  </a:lnTo>
                  <a:lnTo>
                    <a:pt x="657" y="204"/>
                  </a:lnTo>
                  <a:lnTo>
                    <a:pt x="657" y="211"/>
                  </a:lnTo>
                  <a:lnTo>
                    <a:pt x="660" y="211"/>
                  </a:lnTo>
                  <a:lnTo>
                    <a:pt x="661" y="213"/>
                  </a:lnTo>
                  <a:lnTo>
                    <a:pt x="660" y="215"/>
                  </a:lnTo>
                  <a:lnTo>
                    <a:pt x="661" y="218"/>
                  </a:lnTo>
                  <a:lnTo>
                    <a:pt x="660" y="225"/>
                  </a:lnTo>
                  <a:lnTo>
                    <a:pt x="660" y="226"/>
                  </a:lnTo>
                  <a:lnTo>
                    <a:pt x="661" y="232"/>
                  </a:lnTo>
                  <a:lnTo>
                    <a:pt x="665" y="243"/>
                  </a:lnTo>
                  <a:lnTo>
                    <a:pt x="667" y="243"/>
                  </a:lnTo>
                  <a:lnTo>
                    <a:pt x="665" y="246"/>
                  </a:lnTo>
                  <a:lnTo>
                    <a:pt x="665" y="255"/>
                  </a:lnTo>
                  <a:lnTo>
                    <a:pt x="661" y="260"/>
                  </a:lnTo>
                  <a:lnTo>
                    <a:pt x="672" y="275"/>
                  </a:lnTo>
                  <a:lnTo>
                    <a:pt x="671" y="278"/>
                  </a:lnTo>
                  <a:lnTo>
                    <a:pt x="669" y="278"/>
                  </a:lnTo>
                  <a:lnTo>
                    <a:pt x="672" y="285"/>
                  </a:lnTo>
                  <a:lnTo>
                    <a:pt x="675" y="285"/>
                  </a:lnTo>
                  <a:lnTo>
                    <a:pt x="678" y="281"/>
                  </a:lnTo>
                  <a:lnTo>
                    <a:pt x="683" y="307"/>
                  </a:lnTo>
                  <a:lnTo>
                    <a:pt x="689" y="313"/>
                  </a:lnTo>
                  <a:lnTo>
                    <a:pt x="693" y="313"/>
                  </a:lnTo>
                  <a:lnTo>
                    <a:pt x="704" y="338"/>
                  </a:lnTo>
                  <a:lnTo>
                    <a:pt x="710" y="341"/>
                  </a:lnTo>
                  <a:lnTo>
                    <a:pt x="707" y="341"/>
                  </a:lnTo>
                  <a:lnTo>
                    <a:pt x="669" y="342"/>
                  </a:lnTo>
                  <a:lnTo>
                    <a:pt x="662" y="342"/>
                  </a:lnTo>
                  <a:lnTo>
                    <a:pt x="653" y="342"/>
                  </a:lnTo>
                  <a:lnTo>
                    <a:pt x="651" y="342"/>
                  </a:lnTo>
                  <a:lnTo>
                    <a:pt x="643" y="342"/>
                  </a:lnTo>
                  <a:lnTo>
                    <a:pt x="633" y="342"/>
                  </a:lnTo>
                  <a:lnTo>
                    <a:pt x="632" y="342"/>
                  </a:lnTo>
                  <a:lnTo>
                    <a:pt x="622" y="342"/>
                  </a:lnTo>
                  <a:lnTo>
                    <a:pt x="615" y="342"/>
                  </a:lnTo>
                  <a:lnTo>
                    <a:pt x="613" y="342"/>
                  </a:lnTo>
                  <a:lnTo>
                    <a:pt x="592" y="342"/>
                  </a:lnTo>
                  <a:lnTo>
                    <a:pt x="586" y="342"/>
                  </a:lnTo>
                  <a:lnTo>
                    <a:pt x="581" y="344"/>
                  </a:lnTo>
                  <a:lnTo>
                    <a:pt x="578" y="344"/>
                  </a:lnTo>
                  <a:lnTo>
                    <a:pt x="560" y="344"/>
                  </a:lnTo>
                  <a:lnTo>
                    <a:pt x="550" y="344"/>
                  </a:lnTo>
                  <a:lnTo>
                    <a:pt x="541" y="344"/>
                  </a:lnTo>
                  <a:lnTo>
                    <a:pt x="520" y="344"/>
                  </a:lnTo>
                  <a:lnTo>
                    <a:pt x="503" y="344"/>
                  </a:lnTo>
                  <a:lnTo>
                    <a:pt x="499" y="344"/>
                  </a:lnTo>
                  <a:lnTo>
                    <a:pt x="494" y="344"/>
                  </a:lnTo>
                  <a:lnTo>
                    <a:pt x="489" y="344"/>
                  </a:lnTo>
                  <a:lnTo>
                    <a:pt x="478" y="344"/>
                  </a:lnTo>
                  <a:lnTo>
                    <a:pt x="466" y="344"/>
                  </a:lnTo>
                  <a:lnTo>
                    <a:pt x="458" y="344"/>
                  </a:lnTo>
                  <a:lnTo>
                    <a:pt x="448" y="344"/>
                  </a:lnTo>
                  <a:lnTo>
                    <a:pt x="437" y="344"/>
                  </a:lnTo>
                  <a:lnTo>
                    <a:pt x="430" y="344"/>
                  </a:lnTo>
                </a:path>
              </a:pathLst>
            </a:custGeom>
            <a:solidFill>
              <a:srgbClr val="E7E6E6">
                <a:lumMod val="75000"/>
              </a:srgbClr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3" name="Freeform 238"/>
            <p:cNvSpPr>
              <a:spLocks/>
            </p:cNvSpPr>
            <p:nvPr/>
          </p:nvSpPr>
          <p:spPr bwMode="auto">
            <a:xfrm>
              <a:off x="5011140" y="3655838"/>
              <a:ext cx="685800" cy="590550"/>
            </a:xfrm>
            <a:custGeom>
              <a:avLst/>
              <a:gdLst>
                <a:gd name="T0" fmla="*/ 2147483647 w 434"/>
                <a:gd name="T1" fmla="*/ 2147483647 h 401"/>
                <a:gd name="T2" fmla="*/ 2147483647 w 434"/>
                <a:gd name="T3" fmla="*/ 2147483647 h 401"/>
                <a:gd name="T4" fmla="*/ 2147483647 w 434"/>
                <a:gd name="T5" fmla="*/ 2147483647 h 401"/>
                <a:gd name="T6" fmla="*/ 2147483647 w 434"/>
                <a:gd name="T7" fmla="*/ 2147483647 h 401"/>
                <a:gd name="T8" fmla="*/ 2147483647 w 434"/>
                <a:gd name="T9" fmla="*/ 2147483647 h 401"/>
                <a:gd name="T10" fmla="*/ 2147483647 w 434"/>
                <a:gd name="T11" fmla="*/ 2147483647 h 401"/>
                <a:gd name="T12" fmla="*/ 2147483647 w 434"/>
                <a:gd name="T13" fmla="*/ 2147483647 h 401"/>
                <a:gd name="T14" fmla="*/ 2147483647 w 434"/>
                <a:gd name="T15" fmla="*/ 2147483647 h 401"/>
                <a:gd name="T16" fmla="*/ 2147483647 w 434"/>
                <a:gd name="T17" fmla="*/ 2147483647 h 401"/>
                <a:gd name="T18" fmla="*/ 2147483647 w 434"/>
                <a:gd name="T19" fmla="*/ 2147483647 h 401"/>
                <a:gd name="T20" fmla="*/ 2147483647 w 434"/>
                <a:gd name="T21" fmla="*/ 2147483647 h 401"/>
                <a:gd name="T22" fmla="*/ 2147483647 w 434"/>
                <a:gd name="T23" fmla="*/ 2147483647 h 401"/>
                <a:gd name="T24" fmla="*/ 2147483647 w 434"/>
                <a:gd name="T25" fmla="*/ 2147483647 h 401"/>
                <a:gd name="T26" fmla="*/ 2147483647 w 434"/>
                <a:gd name="T27" fmla="*/ 2147483647 h 401"/>
                <a:gd name="T28" fmla="*/ 2147483647 w 434"/>
                <a:gd name="T29" fmla="*/ 2147483647 h 401"/>
                <a:gd name="T30" fmla="*/ 2147483647 w 434"/>
                <a:gd name="T31" fmla="*/ 2147483647 h 401"/>
                <a:gd name="T32" fmla="*/ 2147483647 w 434"/>
                <a:gd name="T33" fmla="*/ 2147483647 h 401"/>
                <a:gd name="T34" fmla="*/ 2147483647 w 434"/>
                <a:gd name="T35" fmla="*/ 2147483647 h 401"/>
                <a:gd name="T36" fmla="*/ 2147483647 w 434"/>
                <a:gd name="T37" fmla="*/ 2147483647 h 401"/>
                <a:gd name="T38" fmla="*/ 2147483647 w 434"/>
                <a:gd name="T39" fmla="*/ 2147483647 h 401"/>
                <a:gd name="T40" fmla="*/ 2147483647 w 434"/>
                <a:gd name="T41" fmla="*/ 2147483647 h 401"/>
                <a:gd name="T42" fmla="*/ 2147483647 w 434"/>
                <a:gd name="T43" fmla="*/ 2147483647 h 401"/>
                <a:gd name="T44" fmla="*/ 2147483647 w 434"/>
                <a:gd name="T45" fmla="*/ 2147483647 h 401"/>
                <a:gd name="T46" fmla="*/ 2147483647 w 434"/>
                <a:gd name="T47" fmla="*/ 2147483647 h 401"/>
                <a:gd name="T48" fmla="*/ 2147483647 w 434"/>
                <a:gd name="T49" fmla="*/ 2147483647 h 401"/>
                <a:gd name="T50" fmla="*/ 2147483647 w 434"/>
                <a:gd name="T51" fmla="*/ 2147483647 h 401"/>
                <a:gd name="T52" fmla="*/ 2147483647 w 434"/>
                <a:gd name="T53" fmla="*/ 2147483647 h 401"/>
                <a:gd name="T54" fmla="*/ 2147483647 w 434"/>
                <a:gd name="T55" fmla="*/ 2147483647 h 401"/>
                <a:gd name="T56" fmla="*/ 2147483647 w 434"/>
                <a:gd name="T57" fmla="*/ 2147483647 h 401"/>
                <a:gd name="T58" fmla="*/ 2147483647 w 434"/>
                <a:gd name="T59" fmla="*/ 2147483647 h 401"/>
                <a:gd name="T60" fmla="*/ 2147483647 w 434"/>
                <a:gd name="T61" fmla="*/ 2147483647 h 401"/>
                <a:gd name="T62" fmla="*/ 2147483647 w 434"/>
                <a:gd name="T63" fmla="*/ 2147483647 h 401"/>
                <a:gd name="T64" fmla="*/ 2147483647 w 434"/>
                <a:gd name="T65" fmla="*/ 2147483647 h 401"/>
                <a:gd name="T66" fmla="*/ 2147483647 w 434"/>
                <a:gd name="T67" fmla="*/ 2147483647 h 401"/>
                <a:gd name="T68" fmla="*/ 2147483647 w 434"/>
                <a:gd name="T69" fmla="*/ 2147483647 h 401"/>
                <a:gd name="T70" fmla="*/ 2147483647 w 434"/>
                <a:gd name="T71" fmla="*/ 2147483647 h 401"/>
                <a:gd name="T72" fmla="*/ 2147483647 w 434"/>
                <a:gd name="T73" fmla="*/ 2147483647 h 401"/>
                <a:gd name="T74" fmla="*/ 2147483647 w 434"/>
                <a:gd name="T75" fmla="*/ 2147483647 h 401"/>
                <a:gd name="T76" fmla="*/ 2147483647 w 434"/>
                <a:gd name="T77" fmla="*/ 2147483647 h 401"/>
                <a:gd name="T78" fmla="*/ 2147483647 w 434"/>
                <a:gd name="T79" fmla="*/ 2147483647 h 401"/>
                <a:gd name="T80" fmla="*/ 2147483647 w 434"/>
                <a:gd name="T81" fmla="*/ 2147483647 h 401"/>
                <a:gd name="T82" fmla="*/ 2147483647 w 434"/>
                <a:gd name="T83" fmla="*/ 2147483647 h 401"/>
                <a:gd name="T84" fmla="*/ 2147483647 w 434"/>
                <a:gd name="T85" fmla="*/ 2147483647 h 401"/>
                <a:gd name="T86" fmla="*/ 2147483647 w 434"/>
                <a:gd name="T87" fmla="*/ 2147483647 h 401"/>
                <a:gd name="T88" fmla="*/ 2147483647 w 434"/>
                <a:gd name="T89" fmla="*/ 2147483647 h 401"/>
                <a:gd name="T90" fmla="*/ 2147483647 w 434"/>
                <a:gd name="T91" fmla="*/ 2147483647 h 401"/>
                <a:gd name="T92" fmla="*/ 2147483647 w 434"/>
                <a:gd name="T93" fmla="*/ 2147483647 h 401"/>
                <a:gd name="T94" fmla="*/ 2147483647 w 434"/>
                <a:gd name="T95" fmla="*/ 2147483647 h 401"/>
                <a:gd name="T96" fmla="*/ 2147483647 w 434"/>
                <a:gd name="T97" fmla="*/ 2147483647 h 401"/>
                <a:gd name="T98" fmla="*/ 2147483647 w 434"/>
                <a:gd name="T99" fmla="*/ 2147483647 h 401"/>
                <a:gd name="T100" fmla="*/ 2147483647 w 434"/>
                <a:gd name="T101" fmla="*/ 2147483647 h 401"/>
                <a:gd name="T102" fmla="*/ 2147483647 w 434"/>
                <a:gd name="T103" fmla="*/ 2147483647 h 401"/>
                <a:gd name="T104" fmla="*/ 2147483647 w 434"/>
                <a:gd name="T105" fmla="*/ 2147483647 h 401"/>
                <a:gd name="T106" fmla="*/ 2147483647 w 434"/>
                <a:gd name="T107" fmla="*/ 2147483647 h 401"/>
                <a:gd name="T108" fmla="*/ 2147483647 w 434"/>
                <a:gd name="T109" fmla="*/ 2147483647 h 401"/>
                <a:gd name="T110" fmla="*/ 2147483647 w 434"/>
                <a:gd name="T111" fmla="*/ 2147483647 h 401"/>
                <a:gd name="T112" fmla="*/ 2147483647 w 434"/>
                <a:gd name="T113" fmla="*/ 2147483647 h 401"/>
                <a:gd name="T114" fmla="*/ 2147483647 w 434"/>
                <a:gd name="T115" fmla="*/ 2147483647 h 401"/>
                <a:gd name="T116" fmla="*/ 2147483647 w 434"/>
                <a:gd name="T117" fmla="*/ 2147483647 h 401"/>
                <a:gd name="T118" fmla="*/ 2147483647 w 434"/>
                <a:gd name="T119" fmla="*/ 2147483647 h 4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34"/>
                <a:gd name="T181" fmla="*/ 0 h 401"/>
                <a:gd name="T182" fmla="*/ 434 w 434"/>
                <a:gd name="T183" fmla="*/ 401 h 40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34" h="401">
                  <a:moveTo>
                    <a:pt x="13" y="102"/>
                  </a:moveTo>
                  <a:lnTo>
                    <a:pt x="15" y="108"/>
                  </a:lnTo>
                  <a:lnTo>
                    <a:pt x="15" y="111"/>
                  </a:lnTo>
                  <a:lnTo>
                    <a:pt x="15" y="115"/>
                  </a:lnTo>
                  <a:lnTo>
                    <a:pt x="18" y="129"/>
                  </a:lnTo>
                  <a:lnTo>
                    <a:pt x="18" y="130"/>
                  </a:lnTo>
                  <a:lnTo>
                    <a:pt x="19" y="141"/>
                  </a:lnTo>
                  <a:lnTo>
                    <a:pt x="20" y="141"/>
                  </a:lnTo>
                  <a:lnTo>
                    <a:pt x="19" y="141"/>
                  </a:lnTo>
                  <a:lnTo>
                    <a:pt x="19" y="143"/>
                  </a:lnTo>
                  <a:lnTo>
                    <a:pt x="19" y="144"/>
                  </a:lnTo>
                  <a:lnTo>
                    <a:pt x="20" y="158"/>
                  </a:lnTo>
                  <a:lnTo>
                    <a:pt x="20" y="193"/>
                  </a:lnTo>
                  <a:lnTo>
                    <a:pt x="20" y="198"/>
                  </a:lnTo>
                  <a:lnTo>
                    <a:pt x="20" y="215"/>
                  </a:lnTo>
                  <a:lnTo>
                    <a:pt x="20" y="219"/>
                  </a:lnTo>
                  <a:lnTo>
                    <a:pt x="20" y="225"/>
                  </a:lnTo>
                  <a:lnTo>
                    <a:pt x="20" y="238"/>
                  </a:lnTo>
                  <a:lnTo>
                    <a:pt x="22" y="244"/>
                  </a:lnTo>
                  <a:lnTo>
                    <a:pt x="22" y="268"/>
                  </a:lnTo>
                  <a:lnTo>
                    <a:pt x="22" y="275"/>
                  </a:lnTo>
                  <a:lnTo>
                    <a:pt x="22" y="281"/>
                  </a:lnTo>
                  <a:lnTo>
                    <a:pt x="22" y="298"/>
                  </a:lnTo>
                  <a:lnTo>
                    <a:pt x="22" y="301"/>
                  </a:lnTo>
                  <a:lnTo>
                    <a:pt x="22" y="304"/>
                  </a:lnTo>
                  <a:lnTo>
                    <a:pt x="22" y="306"/>
                  </a:lnTo>
                  <a:lnTo>
                    <a:pt x="22" y="334"/>
                  </a:lnTo>
                  <a:lnTo>
                    <a:pt x="31" y="344"/>
                  </a:lnTo>
                  <a:lnTo>
                    <a:pt x="43" y="338"/>
                  </a:lnTo>
                  <a:lnTo>
                    <a:pt x="62" y="343"/>
                  </a:lnTo>
                  <a:lnTo>
                    <a:pt x="62" y="345"/>
                  </a:lnTo>
                  <a:lnTo>
                    <a:pt x="62" y="362"/>
                  </a:lnTo>
                  <a:lnTo>
                    <a:pt x="62" y="373"/>
                  </a:lnTo>
                  <a:lnTo>
                    <a:pt x="63" y="375"/>
                  </a:lnTo>
                  <a:lnTo>
                    <a:pt x="63" y="388"/>
                  </a:lnTo>
                  <a:lnTo>
                    <a:pt x="65" y="400"/>
                  </a:lnTo>
                  <a:lnTo>
                    <a:pt x="68" y="400"/>
                  </a:lnTo>
                  <a:lnTo>
                    <a:pt x="74" y="400"/>
                  </a:lnTo>
                  <a:lnTo>
                    <a:pt x="86" y="400"/>
                  </a:lnTo>
                  <a:lnTo>
                    <a:pt x="97" y="400"/>
                  </a:lnTo>
                  <a:lnTo>
                    <a:pt x="98" y="400"/>
                  </a:lnTo>
                  <a:lnTo>
                    <a:pt x="111" y="398"/>
                  </a:lnTo>
                  <a:lnTo>
                    <a:pt x="112" y="398"/>
                  </a:lnTo>
                  <a:lnTo>
                    <a:pt x="113" y="398"/>
                  </a:lnTo>
                  <a:lnTo>
                    <a:pt x="127" y="398"/>
                  </a:lnTo>
                  <a:lnTo>
                    <a:pt x="134" y="398"/>
                  </a:lnTo>
                  <a:lnTo>
                    <a:pt x="137" y="398"/>
                  </a:lnTo>
                  <a:lnTo>
                    <a:pt x="138" y="398"/>
                  </a:lnTo>
                  <a:lnTo>
                    <a:pt x="141" y="398"/>
                  </a:lnTo>
                  <a:lnTo>
                    <a:pt x="158" y="397"/>
                  </a:lnTo>
                  <a:lnTo>
                    <a:pt x="174" y="395"/>
                  </a:lnTo>
                  <a:lnTo>
                    <a:pt x="181" y="395"/>
                  </a:lnTo>
                  <a:lnTo>
                    <a:pt x="202" y="395"/>
                  </a:lnTo>
                  <a:lnTo>
                    <a:pt x="231" y="393"/>
                  </a:lnTo>
                  <a:lnTo>
                    <a:pt x="241" y="393"/>
                  </a:lnTo>
                  <a:lnTo>
                    <a:pt x="284" y="390"/>
                  </a:lnTo>
                  <a:lnTo>
                    <a:pt x="285" y="390"/>
                  </a:lnTo>
                  <a:lnTo>
                    <a:pt x="296" y="390"/>
                  </a:lnTo>
                  <a:lnTo>
                    <a:pt x="298" y="390"/>
                  </a:lnTo>
                  <a:lnTo>
                    <a:pt x="301" y="390"/>
                  </a:lnTo>
                  <a:lnTo>
                    <a:pt x="313" y="388"/>
                  </a:lnTo>
                  <a:lnTo>
                    <a:pt x="317" y="388"/>
                  </a:lnTo>
                  <a:lnTo>
                    <a:pt x="319" y="388"/>
                  </a:lnTo>
                  <a:lnTo>
                    <a:pt x="323" y="388"/>
                  </a:lnTo>
                  <a:lnTo>
                    <a:pt x="323" y="345"/>
                  </a:lnTo>
                  <a:lnTo>
                    <a:pt x="319" y="347"/>
                  </a:lnTo>
                  <a:lnTo>
                    <a:pt x="323" y="337"/>
                  </a:lnTo>
                  <a:lnTo>
                    <a:pt x="313" y="341"/>
                  </a:lnTo>
                  <a:lnTo>
                    <a:pt x="316" y="333"/>
                  </a:lnTo>
                  <a:lnTo>
                    <a:pt x="313" y="331"/>
                  </a:lnTo>
                  <a:lnTo>
                    <a:pt x="312" y="327"/>
                  </a:lnTo>
                  <a:lnTo>
                    <a:pt x="320" y="311"/>
                  </a:lnTo>
                  <a:lnTo>
                    <a:pt x="320" y="302"/>
                  </a:lnTo>
                  <a:lnTo>
                    <a:pt x="331" y="304"/>
                  </a:lnTo>
                  <a:lnTo>
                    <a:pt x="323" y="281"/>
                  </a:lnTo>
                  <a:lnTo>
                    <a:pt x="330" y="276"/>
                  </a:lnTo>
                  <a:lnTo>
                    <a:pt x="333" y="265"/>
                  </a:lnTo>
                  <a:lnTo>
                    <a:pt x="341" y="251"/>
                  </a:lnTo>
                  <a:lnTo>
                    <a:pt x="349" y="245"/>
                  </a:lnTo>
                  <a:lnTo>
                    <a:pt x="346" y="238"/>
                  </a:lnTo>
                  <a:lnTo>
                    <a:pt x="355" y="236"/>
                  </a:lnTo>
                  <a:lnTo>
                    <a:pt x="353" y="241"/>
                  </a:lnTo>
                  <a:lnTo>
                    <a:pt x="356" y="243"/>
                  </a:lnTo>
                  <a:lnTo>
                    <a:pt x="363" y="219"/>
                  </a:lnTo>
                  <a:lnTo>
                    <a:pt x="360" y="205"/>
                  </a:lnTo>
                  <a:lnTo>
                    <a:pt x="364" y="204"/>
                  </a:lnTo>
                  <a:lnTo>
                    <a:pt x="366" y="208"/>
                  </a:lnTo>
                  <a:lnTo>
                    <a:pt x="371" y="201"/>
                  </a:lnTo>
                  <a:lnTo>
                    <a:pt x="362" y="195"/>
                  </a:lnTo>
                  <a:lnTo>
                    <a:pt x="364" y="194"/>
                  </a:lnTo>
                  <a:lnTo>
                    <a:pt x="367" y="195"/>
                  </a:lnTo>
                  <a:lnTo>
                    <a:pt x="371" y="194"/>
                  </a:lnTo>
                  <a:lnTo>
                    <a:pt x="370" y="191"/>
                  </a:lnTo>
                  <a:lnTo>
                    <a:pt x="374" y="184"/>
                  </a:lnTo>
                  <a:lnTo>
                    <a:pt x="376" y="184"/>
                  </a:lnTo>
                  <a:lnTo>
                    <a:pt x="377" y="181"/>
                  </a:lnTo>
                  <a:lnTo>
                    <a:pt x="384" y="180"/>
                  </a:lnTo>
                  <a:lnTo>
                    <a:pt x="388" y="175"/>
                  </a:lnTo>
                  <a:lnTo>
                    <a:pt x="388" y="170"/>
                  </a:lnTo>
                  <a:lnTo>
                    <a:pt x="383" y="165"/>
                  </a:lnTo>
                  <a:lnTo>
                    <a:pt x="395" y="150"/>
                  </a:lnTo>
                  <a:lnTo>
                    <a:pt x="401" y="150"/>
                  </a:lnTo>
                  <a:lnTo>
                    <a:pt x="398" y="125"/>
                  </a:lnTo>
                  <a:lnTo>
                    <a:pt x="395" y="118"/>
                  </a:lnTo>
                  <a:lnTo>
                    <a:pt x="394" y="122"/>
                  </a:lnTo>
                  <a:lnTo>
                    <a:pt x="391" y="122"/>
                  </a:lnTo>
                  <a:lnTo>
                    <a:pt x="394" y="116"/>
                  </a:lnTo>
                  <a:lnTo>
                    <a:pt x="401" y="108"/>
                  </a:lnTo>
                  <a:lnTo>
                    <a:pt x="403" y="101"/>
                  </a:lnTo>
                  <a:lnTo>
                    <a:pt x="413" y="104"/>
                  </a:lnTo>
                  <a:lnTo>
                    <a:pt x="413" y="80"/>
                  </a:lnTo>
                  <a:lnTo>
                    <a:pt x="423" y="62"/>
                  </a:lnTo>
                  <a:lnTo>
                    <a:pt x="433" y="61"/>
                  </a:lnTo>
                  <a:lnTo>
                    <a:pt x="423" y="51"/>
                  </a:lnTo>
                  <a:lnTo>
                    <a:pt x="409" y="54"/>
                  </a:lnTo>
                  <a:lnTo>
                    <a:pt x="403" y="54"/>
                  </a:lnTo>
                  <a:lnTo>
                    <a:pt x="387" y="55"/>
                  </a:lnTo>
                  <a:lnTo>
                    <a:pt x="380" y="56"/>
                  </a:lnTo>
                  <a:lnTo>
                    <a:pt x="376" y="56"/>
                  </a:lnTo>
                  <a:lnTo>
                    <a:pt x="367" y="56"/>
                  </a:lnTo>
                  <a:lnTo>
                    <a:pt x="374" y="43"/>
                  </a:lnTo>
                  <a:lnTo>
                    <a:pt x="377" y="41"/>
                  </a:lnTo>
                  <a:lnTo>
                    <a:pt x="383" y="33"/>
                  </a:lnTo>
                  <a:lnTo>
                    <a:pt x="387" y="27"/>
                  </a:lnTo>
                  <a:lnTo>
                    <a:pt x="383" y="0"/>
                  </a:lnTo>
                  <a:lnTo>
                    <a:pt x="377" y="1"/>
                  </a:lnTo>
                  <a:lnTo>
                    <a:pt x="374" y="1"/>
                  </a:lnTo>
                  <a:lnTo>
                    <a:pt x="370" y="1"/>
                  </a:lnTo>
                  <a:lnTo>
                    <a:pt x="346" y="2"/>
                  </a:lnTo>
                  <a:lnTo>
                    <a:pt x="335" y="4"/>
                  </a:lnTo>
                  <a:lnTo>
                    <a:pt x="334" y="4"/>
                  </a:lnTo>
                  <a:lnTo>
                    <a:pt x="330" y="4"/>
                  </a:lnTo>
                  <a:lnTo>
                    <a:pt x="321" y="5"/>
                  </a:lnTo>
                  <a:lnTo>
                    <a:pt x="310" y="5"/>
                  </a:lnTo>
                  <a:lnTo>
                    <a:pt x="299" y="6"/>
                  </a:lnTo>
                  <a:lnTo>
                    <a:pt x="294" y="6"/>
                  </a:lnTo>
                  <a:lnTo>
                    <a:pt x="291" y="6"/>
                  </a:lnTo>
                  <a:lnTo>
                    <a:pt x="276" y="8"/>
                  </a:lnTo>
                  <a:lnTo>
                    <a:pt x="274" y="8"/>
                  </a:lnTo>
                  <a:lnTo>
                    <a:pt x="272" y="8"/>
                  </a:lnTo>
                  <a:lnTo>
                    <a:pt x="267" y="9"/>
                  </a:lnTo>
                  <a:lnTo>
                    <a:pt x="263" y="9"/>
                  </a:lnTo>
                  <a:lnTo>
                    <a:pt x="253" y="9"/>
                  </a:lnTo>
                  <a:lnTo>
                    <a:pt x="247" y="9"/>
                  </a:lnTo>
                  <a:lnTo>
                    <a:pt x="224" y="11"/>
                  </a:lnTo>
                  <a:lnTo>
                    <a:pt x="215" y="11"/>
                  </a:lnTo>
                  <a:lnTo>
                    <a:pt x="213" y="11"/>
                  </a:lnTo>
                  <a:lnTo>
                    <a:pt x="212" y="11"/>
                  </a:lnTo>
                  <a:lnTo>
                    <a:pt x="192" y="13"/>
                  </a:lnTo>
                  <a:lnTo>
                    <a:pt x="187" y="13"/>
                  </a:lnTo>
                  <a:lnTo>
                    <a:pt x="179" y="13"/>
                  </a:lnTo>
                  <a:lnTo>
                    <a:pt x="162" y="15"/>
                  </a:lnTo>
                  <a:lnTo>
                    <a:pt x="160" y="15"/>
                  </a:lnTo>
                  <a:lnTo>
                    <a:pt x="158" y="15"/>
                  </a:lnTo>
                  <a:lnTo>
                    <a:pt x="151" y="15"/>
                  </a:lnTo>
                  <a:lnTo>
                    <a:pt x="134" y="16"/>
                  </a:lnTo>
                  <a:lnTo>
                    <a:pt x="126" y="16"/>
                  </a:lnTo>
                  <a:lnTo>
                    <a:pt x="113" y="16"/>
                  </a:lnTo>
                  <a:lnTo>
                    <a:pt x="112" y="16"/>
                  </a:lnTo>
                  <a:lnTo>
                    <a:pt x="106" y="18"/>
                  </a:lnTo>
                  <a:lnTo>
                    <a:pt x="101" y="18"/>
                  </a:lnTo>
                  <a:lnTo>
                    <a:pt x="88" y="18"/>
                  </a:lnTo>
                  <a:lnTo>
                    <a:pt x="79" y="18"/>
                  </a:lnTo>
                  <a:lnTo>
                    <a:pt x="70" y="18"/>
                  </a:lnTo>
                  <a:lnTo>
                    <a:pt x="65" y="19"/>
                  </a:lnTo>
                  <a:lnTo>
                    <a:pt x="59" y="19"/>
                  </a:lnTo>
                  <a:lnTo>
                    <a:pt x="52" y="19"/>
                  </a:lnTo>
                  <a:lnTo>
                    <a:pt x="45" y="20"/>
                  </a:lnTo>
                  <a:lnTo>
                    <a:pt x="20" y="20"/>
                  </a:lnTo>
                  <a:lnTo>
                    <a:pt x="9" y="20"/>
                  </a:lnTo>
                  <a:lnTo>
                    <a:pt x="0" y="20"/>
                  </a:lnTo>
                  <a:lnTo>
                    <a:pt x="2" y="34"/>
                  </a:lnTo>
                  <a:lnTo>
                    <a:pt x="2" y="41"/>
                  </a:lnTo>
                  <a:lnTo>
                    <a:pt x="5" y="58"/>
                  </a:lnTo>
                  <a:lnTo>
                    <a:pt x="6" y="62"/>
                  </a:lnTo>
                  <a:lnTo>
                    <a:pt x="8" y="65"/>
                  </a:lnTo>
                  <a:lnTo>
                    <a:pt x="11" y="90"/>
                  </a:lnTo>
                  <a:lnTo>
                    <a:pt x="12" y="97"/>
                  </a:lnTo>
                  <a:lnTo>
                    <a:pt x="13" y="102"/>
                  </a:lnTo>
                </a:path>
              </a:pathLst>
            </a:custGeom>
            <a:solidFill>
              <a:srgbClr val="67BD62"/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4" name="Freeform 239"/>
            <p:cNvSpPr>
              <a:spLocks/>
            </p:cNvSpPr>
            <p:nvPr/>
          </p:nvSpPr>
          <p:spPr bwMode="auto">
            <a:xfrm>
              <a:off x="3874490" y="3605037"/>
              <a:ext cx="1178984" cy="571158"/>
            </a:xfrm>
            <a:custGeom>
              <a:avLst/>
              <a:gdLst>
                <a:gd name="T0" fmla="*/ 2147483647 w 744"/>
                <a:gd name="T1" fmla="*/ 2147483647 h 379"/>
                <a:gd name="T2" fmla="*/ 2147483647 w 744"/>
                <a:gd name="T3" fmla="*/ 2147483647 h 379"/>
                <a:gd name="T4" fmla="*/ 2147483647 w 744"/>
                <a:gd name="T5" fmla="*/ 2147483647 h 379"/>
                <a:gd name="T6" fmla="*/ 2147483647 w 744"/>
                <a:gd name="T7" fmla="*/ 2147483647 h 379"/>
                <a:gd name="T8" fmla="*/ 2147483647 w 744"/>
                <a:gd name="T9" fmla="*/ 2147483647 h 379"/>
                <a:gd name="T10" fmla="*/ 2147483647 w 744"/>
                <a:gd name="T11" fmla="*/ 2147483647 h 379"/>
                <a:gd name="T12" fmla="*/ 2147483647 w 744"/>
                <a:gd name="T13" fmla="*/ 2147483647 h 379"/>
                <a:gd name="T14" fmla="*/ 2147483647 w 744"/>
                <a:gd name="T15" fmla="*/ 2147483647 h 379"/>
                <a:gd name="T16" fmla="*/ 2147483647 w 744"/>
                <a:gd name="T17" fmla="*/ 2147483647 h 379"/>
                <a:gd name="T18" fmla="*/ 2147483647 w 744"/>
                <a:gd name="T19" fmla="*/ 2147483647 h 379"/>
                <a:gd name="T20" fmla="*/ 2147483647 w 744"/>
                <a:gd name="T21" fmla="*/ 2147483647 h 379"/>
                <a:gd name="T22" fmla="*/ 2147483647 w 744"/>
                <a:gd name="T23" fmla="*/ 2147483647 h 379"/>
                <a:gd name="T24" fmla="*/ 2147483647 w 744"/>
                <a:gd name="T25" fmla="*/ 2147483647 h 379"/>
                <a:gd name="T26" fmla="*/ 2147483647 w 744"/>
                <a:gd name="T27" fmla="*/ 2147483647 h 379"/>
                <a:gd name="T28" fmla="*/ 2147483647 w 744"/>
                <a:gd name="T29" fmla="*/ 2147483647 h 379"/>
                <a:gd name="T30" fmla="*/ 2147483647 w 744"/>
                <a:gd name="T31" fmla="*/ 2147483647 h 379"/>
                <a:gd name="T32" fmla="*/ 2147483647 w 744"/>
                <a:gd name="T33" fmla="*/ 2147483647 h 379"/>
                <a:gd name="T34" fmla="*/ 2147483647 w 744"/>
                <a:gd name="T35" fmla="*/ 2147483647 h 379"/>
                <a:gd name="T36" fmla="*/ 2147483647 w 744"/>
                <a:gd name="T37" fmla="*/ 2147483647 h 379"/>
                <a:gd name="T38" fmla="*/ 0 w 744"/>
                <a:gd name="T39" fmla="*/ 2147483647 h 379"/>
                <a:gd name="T40" fmla="*/ 2147483647 w 744"/>
                <a:gd name="T41" fmla="*/ 2147483647 h 379"/>
                <a:gd name="T42" fmla="*/ 2147483647 w 744"/>
                <a:gd name="T43" fmla="*/ 2147483647 h 379"/>
                <a:gd name="T44" fmla="*/ 2147483647 w 744"/>
                <a:gd name="T45" fmla="*/ 2147483647 h 379"/>
                <a:gd name="T46" fmla="*/ 2147483647 w 744"/>
                <a:gd name="T47" fmla="*/ 2147483647 h 379"/>
                <a:gd name="T48" fmla="*/ 2147483647 w 744"/>
                <a:gd name="T49" fmla="*/ 2147483647 h 379"/>
                <a:gd name="T50" fmla="*/ 2147483647 w 744"/>
                <a:gd name="T51" fmla="*/ 2147483647 h 379"/>
                <a:gd name="T52" fmla="*/ 2147483647 w 744"/>
                <a:gd name="T53" fmla="*/ 2147483647 h 379"/>
                <a:gd name="T54" fmla="*/ 2147483647 w 744"/>
                <a:gd name="T55" fmla="*/ 2147483647 h 379"/>
                <a:gd name="T56" fmla="*/ 2147483647 w 744"/>
                <a:gd name="T57" fmla="*/ 2147483647 h 379"/>
                <a:gd name="T58" fmla="*/ 2147483647 w 744"/>
                <a:gd name="T59" fmla="*/ 2147483647 h 379"/>
                <a:gd name="T60" fmla="*/ 2147483647 w 744"/>
                <a:gd name="T61" fmla="*/ 2147483647 h 379"/>
                <a:gd name="T62" fmla="*/ 2147483647 w 744"/>
                <a:gd name="T63" fmla="*/ 2147483647 h 379"/>
                <a:gd name="T64" fmla="*/ 2147483647 w 744"/>
                <a:gd name="T65" fmla="*/ 2147483647 h 379"/>
                <a:gd name="T66" fmla="*/ 2147483647 w 744"/>
                <a:gd name="T67" fmla="*/ 2147483647 h 379"/>
                <a:gd name="T68" fmla="*/ 2147483647 w 744"/>
                <a:gd name="T69" fmla="*/ 2147483647 h 379"/>
                <a:gd name="T70" fmla="*/ 2147483647 w 744"/>
                <a:gd name="T71" fmla="*/ 2147483647 h 379"/>
                <a:gd name="T72" fmla="*/ 2147483647 w 744"/>
                <a:gd name="T73" fmla="*/ 2147483647 h 379"/>
                <a:gd name="T74" fmla="*/ 2147483647 w 744"/>
                <a:gd name="T75" fmla="*/ 2147483647 h 379"/>
                <a:gd name="T76" fmla="*/ 2147483647 w 744"/>
                <a:gd name="T77" fmla="*/ 2147483647 h 379"/>
                <a:gd name="T78" fmla="*/ 2147483647 w 744"/>
                <a:gd name="T79" fmla="*/ 2147483647 h 379"/>
                <a:gd name="T80" fmla="*/ 2147483647 w 744"/>
                <a:gd name="T81" fmla="*/ 2147483647 h 379"/>
                <a:gd name="T82" fmla="*/ 2147483647 w 744"/>
                <a:gd name="T83" fmla="*/ 2147483647 h 379"/>
                <a:gd name="T84" fmla="*/ 2147483647 w 744"/>
                <a:gd name="T85" fmla="*/ 2147483647 h 379"/>
                <a:gd name="T86" fmla="*/ 2147483647 w 744"/>
                <a:gd name="T87" fmla="*/ 2147483647 h 379"/>
                <a:gd name="T88" fmla="*/ 2147483647 w 744"/>
                <a:gd name="T89" fmla="*/ 2147483647 h 379"/>
                <a:gd name="T90" fmla="*/ 2147483647 w 744"/>
                <a:gd name="T91" fmla="*/ 2147483647 h 379"/>
                <a:gd name="T92" fmla="*/ 2147483647 w 744"/>
                <a:gd name="T93" fmla="*/ 2147483647 h 379"/>
                <a:gd name="T94" fmla="*/ 2147483647 w 744"/>
                <a:gd name="T95" fmla="*/ 2147483647 h 379"/>
                <a:gd name="T96" fmla="*/ 2147483647 w 744"/>
                <a:gd name="T97" fmla="*/ 2147483647 h 379"/>
                <a:gd name="T98" fmla="*/ 2147483647 w 744"/>
                <a:gd name="T99" fmla="*/ 2147483647 h 379"/>
                <a:gd name="T100" fmla="*/ 2147483647 w 744"/>
                <a:gd name="T101" fmla="*/ 2147483647 h 379"/>
                <a:gd name="T102" fmla="*/ 2147483647 w 744"/>
                <a:gd name="T103" fmla="*/ 2147483647 h 379"/>
                <a:gd name="T104" fmla="*/ 2147483647 w 744"/>
                <a:gd name="T105" fmla="*/ 2147483647 h 379"/>
                <a:gd name="T106" fmla="*/ 2147483647 w 744"/>
                <a:gd name="T107" fmla="*/ 2147483647 h 379"/>
                <a:gd name="T108" fmla="*/ 2147483647 w 744"/>
                <a:gd name="T109" fmla="*/ 2147483647 h 379"/>
                <a:gd name="T110" fmla="*/ 2147483647 w 744"/>
                <a:gd name="T111" fmla="*/ 2147483647 h 37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44"/>
                <a:gd name="T169" fmla="*/ 0 h 379"/>
                <a:gd name="T170" fmla="*/ 744 w 744"/>
                <a:gd name="T171" fmla="*/ 379 h 37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44" h="379">
                  <a:moveTo>
                    <a:pt x="726" y="97"/>
                  </a:moveTo>
                  <a:lnTo>
                    <a:pt x="723" y="80"/>
                  </a:lnTo>
                  <a:lnTo>
                    <a:pt x="723" y="73"/>
                  </a:lnTo>
                  <a:lnTo>
                    <a:pt x="720" y="59"/>
                  </a:lnTo>
                  <a:lnTo>
                    <a:pt x="720" y="50"/>
                  </a:lnTo>
                  <a:lnTo>
                    <a:pt x="720" y="44"/>
                  </a:lnTo>
                  <a:lnTo>
                    <a:pt x="720" y="41"/>
                  </a:lnTo>
                  <a:lnTo>
                    <a:pt x="720" y="40"/>
                  </a:lnTo>
                  <a:lnTo>
                    <a:pt x="719" y="34"/>
                  </a:lnTo>
                  <a:lnTo>
                    <a:pt x="719" y="32"/>
                  </a:lnTo>
                  <a:lnTo>
                    <a:pt x="719" y="20"/>
                  </a:lnTo>
                  <a:lnTo>
                    <a:pt x="719" y="9"/>
                  </a:lnTo>
                  <a:lnTo>
                    <a:pt x="719" y="5"/>
                  </a:lnTo>
                  <a:lnTo>
                    <a:pt x="706" y="5"/>
                  </a:lnTo>
                  <a:lnTo>
                    <a:pt x="686" y="6"/>
                  </a:lnTo>
                  <a:lnTo>
                    <a:pt x="680" y="6"/>
                  </a:lnTo>
                  <a:lnTo>
                    <a:pt x="665" y="6"/>
                  </a:lnTo>
                  <a:lnTo>
                    <a:pt x="659" y="6"/>
                  </a:lnTo>
                  <a:lnTo>
                    <a:pt x="651" y="6"/>
                  </a:lnTo>
                  <a:lnTo>
                    <a:pt x="643" y="6"/>
                  </a:lnTo>
                  <a:lnTo>
                    <a:pt x="641" y="6"/>
                  </a:lnTo>
                  <a:lnTo>
                    <a:pt x="633" y="8"/>
                  </a:lnTo>
                  <a:lnTo>
                    <a:pt x="629" y="8"/>
                  </a:lnTo>
                  <a:lnTo>
                    <a:pt x="619" y="8"/>
                  </a:lnTo>
                  <a:lnTo>
                    <a:pt x="611" y="8"/>
                  </a:lnTo>
                  <a:lnTo>
                    <a:pt x="604" y="8"/>
                  </a:lnTo>
                  <a:lnTo>
                    <a:pt x="601" y="8"/>
                  </a:lnTo>
                  <a:lnTo>
                    <a:pt x="590" y="9"/>
                  </a:lnTo>
                  <a:lnTo>
                    <a:pt x="563" y="9"/>
                  </a:lnTo>
                  <a:lnTo>
                    <a:pt x="556" y="9"/>
                  </a:lnTo>
                  <a:lnTo>
                    <a:pt x="547" y="9"/>
                  </a:lnTo>
                  <a:lnTo>
                    <a:pt x="537" y="9"/>
                  </a:lnTo>
                  <a:lnTo>
                    <a:pt x="526" y="9"/>
                  </a:lnTo>
                  <a:lnTo>
                    <a:pt x="515" y="9"/>
                  </a:lnTo>
                  <a:lnTo>
                    <a:pt x="502" y="9"/>
                  </a:lnTo>
                  <a:lnTo>
                    <a:pt x="488" y="9"/>
                  </a:lnTo>
                  <a:lnTo>
                    <a:pt x="483" y="9"/>
                  </a:lnTo>
                  <a:lnTo>
                    <a:pt x="474" y="9"/>
                  </a:lnTo>
                  <a:lnTo>
                    <a:pt x="473" y="9"/>
                  </a:lnTo>
                  <a:lnTo>
                    <a:pt x="456" y="9"/>
                  </a:lnTo>
                  <a:lnTo>
                    <a:pt x="447" y="9"/>
                  </a:lnTo>
                  <a:lnTo>
                    <a:pt x="430" y="9"/>
                  </a:lnTo>
                  <a:lnTo>
                    <a:pt x="426" y="9"/>
                  </a:lnTo>
                  <a:lnTo>
                    <a:pt x="420" y="11"/>
                  </a:lnTo>
                  <a:lnTo>
                    <a:pt x="419" y="9"/>
                  </a:lnTo>
                  <a:lnTo>
                    <a:pt x="404" y="9"/>
                  </a:lnTo>
                  <a:lnTo>
                    <a:pt x="399" y="9"/>
                  </a:lnTo>
                  <a:lnTo>
                    <a:pt x="398" y="9"/>
                  </a:lnTo>
                  <a:lnTo>
                    <a:pt x="387" y="9"/>
                  </a:lnTo>
                  <a:lnTo>
                    <a:pt x="383" y="9"/>
                  </a:lnTo>
                  <a:lnTo>
                    <a:pt x="365" y="9"/>
                  </a:lnTo>
                  <a:lnTo>
                    <a:pt x="361" y="9"/>
                  </a:lnTo>
                  <a:lnTo>
                    <a:pt x="344" y="9"/>
                  </a:lnTo>
                  <a:lnTo>
                    <a:pt x="315" y="9"/>
                  </a:lnTo>
                  <a:lnTo>
                    <a:pt x="312" y="9"/>
                  </a:lnTo>
                  <a:lnTo>
                    <a:pt x="305" y="9"/>
                  </a:lnTo>
                  <a:lnTo>
                    <a:pt x="301" y="9"/>
                  </a:lnTo>
                  <a:lnTo>
                    <a:pt x="298" y="9"/>
                  </a:lnTo>
                  <a:lnTo>
                    <a:pt x="265" y="9"/>
                  </a:lnTo>
                  <a:lnTo>
                    <a:pt x="258" y="8"/>
                  </a:lnTo>
                  <a:lnTo>
                    <a:pt x="255" y="8"/>
                  </a:lnTo>
                  <a:lnTo>
                    <a:pt x="251" y="8"/>
                  </a:lnTo>
                  <a:lnTo>
                    <a:pt x="248" y="8"/>
                  </a:lnTo>
                  <a:lnTo>
                    <a:pt x="209" y="6"/>
                  </a:lnTo>
                  <a:lnTo>
                    <a:pt x="205" y="6"/>
                  </a:lnTo>
                  <a:lnTo>
                    <a:pt x="177" y="6"/>
                  </a:lnTo>
                  <a:lnTo>
                    <a:pt x="173" y="6"/>
                  </a:lnTo>
                  <a:lnTo>
                    <a:pt x="166" y="6"/>
                  </a:lnTo>
                  <a:lnTo>
                    <a:pt x="162" y="6"/>
                  </a:lnTo>
                  <a:lnTo>
                    <a:pt x="141" y="5"/>
                  </a:lnTo>
                  <a:lnTo>
                    <a:pt x="126" y="5"/>
                  </a:lnTo>
                  <a:lnTo>
                    <a:pt x="109" y="5"/>
                  </a:lnTo>
                  <a:lnTo>
                    <a:pt x="104" y="5"/>
                  </a:lnTo>
                  <a:lnTo>
                    <a:pt x="86" y="4"/>
                  </a:lnTo>
                  <a:lnTo>
                    <a:pt x="83" y="4"/>
                  </a:lnTo>
                  <a:lnTo>
                    <a:pt x="34" y="2"/>
                  </a:lnTo>
                  <a:lnTo>
                    <a:pt x="23" y="0"/>
                  </a:lnTo>
                  <a:lnTo>
                    <a:pt x="2" y="0"/>
                  </a:lnTo>
                  <a:lnTo>
                    <a:pt x="1" y="13"/>
                  </a:lnTo>
                  <a:lnTo>
                    <a:pt x="0" y="30"/>
                  </a:lnTo>
                  <a:lnTo>
                    <a:pt x="0" y="55"/>
                  </a:lnTo>
                  <a:lnTo>
                    <a:pt x="33" y="55"/>
                  </a:lnTo>
                  <a:lnTo>
                    <a:pt x="52" y="57"/>
                  </a:lnTo>
                  <a:lnTo>
                    <a:pt x="72" y="57"/>
                  </a:lnTo>
                  <a:lnTo>
                    <a:pt x="74" y="58"/>
                  </a:lnTo>
                  <a:lnTo>
                    <a:pt x="76" y="58"/>
                  </a:lnTo>
                  <a:lnTo>
                    <a:pt x="83" y="58"/>
                  </a:lnTo>
                  <a:lnTo>
                    <a:pt x="94" y="58"/>
                  </a:lnTo>
                  <a:lnTo>
                    <a:pt x="98" y="59"/>
                  </a:lnTo>
                  <a:lnTo>
                    <a:pt x="118" y="59"/>
                  </a:lnTo>
                  <a:lnTo>
                    <a:pt x="138" y="59"/>
                  </a:lnTo>
                  <a:lnTo>
                    <a:pt x="149" y="61"/>
                  </a:lnTo>
                  <a:lnTo>
                    <a:pt x="165" y="61"/>
                  </a:lnTo>
                  <a:lnTo>
                    <a:pt x="172" y="62"/>
                  </a:lnTo>
                  <a:lnTo>
                    <a:pt x="176" y="62"/>
                  </a:lnTo>
                  <a:lnTo>
                    <a:pt x="181" y="62"/>
                  </a:lnTo>
                  <a:lnTo>
                    <a:pt x="204" y="62"/>
                  </a:lnTo>
                  <a:lnTo>
                    <a:pt x="211" y="62"/>
                  </a:lnTo>
                  <a:lnTo>
                    <a:pt x="224" y="62"/>
                  </a:lnTo>
                  <a:lnTo>
                    <a:pt x="226" y="62"/>
                  </a:lnTo>
                  <a:lnTo>
                    <a:pt x="258" y="64"/>
                  </a:lnTo>
                  <a:lnTo>
                    <a:pt x="258" y="78"/>
                  </a:lnTo>
                  <a:lnTo>
                    <a:pt x="256" y="112"/>
                  </a:lnTo>
                  <a:lnTo>
                    <a:pt x="256" y="118"/>
                  </a:lnTo>
                  <a:lnTo>
                    <a:pt x="256" y="128"/>
                  </a:lnTo>
                  <a:lnTo>
                    <a:pt x="256" y="131"/>
                  </a:lnTo>
                  <a:lnTo>
                    <a:pt x="255" y="138"/>
                  </a:lnTo>
                  <a:lnTo>
                    <a:pt x="255" y="146"/>
                  </a:lnTo>
                  <a:lnTo>
                    <a:pt x="255" y="160"/>
                  </a:lnTo>
                  <a:lnTo>
                    <a:pt x="255" y="174"/>
                  </a:lnTo>
                  <a:lnTo>
                    <a:pt x="255" y="177"/>
                  </a:lnTo>
                  <a:lnTo>
                    <a:pt x="255" y="182"/>
                  </a:lnTo>
                  <a:lnTo>
                    <a:pt x="255" y="196"/>
                  </a:lnTo>
                  <a:lnTo>
                    <a:pt x="255" y="200"/>
                  </a:lnTo>
                  <a:lnTo>
                    <a:pt x="255" y="209"/>
                  </a:lnTo>
                  <a:lnTo>
                    <a:pt x="255" y="214"/>
                  </a:lnTo>
                  <a:lnTo>
                    <a:pt x="254" y="225"/>
                  </a:lnTo>
                  <a:lnTo>
                    <a:pt x="254" y="242"/>
                  </a:lnTo>
                  <a:lnTo>
                    <a:pt x="254" y="249"/>
                  </a:lnTo>
                  <a:lnTo>
                    <a:pt x="254" y="256"/>
                  </a:lnTo>
                  <a:lnTo>
                    <a:pt x="252" y="277"/>
                  </a:lnTo>
                  <a:lnTo>
                    <a:pt x="256" y="276"/>
                  </a:lnTo>
                  <a:lnTo>
                    <a:pt x="268" y="283"/>
                  </a:lnTo>
                  <a:lnTo>
                    <a:pt x="274" y="292"/>
                  </a:lnTo>
                  <a:lnTo>
                    <a:pt x="297" y="295"/>
                  </a:lnTo>
                  <a:lnTo>
                    <a:pt x="299" y="295"/>
                  </a:lnTo>
                  <a:lnTo>
                    <a:pt x="319" y="299"/>
                  </a:lnTo>
                  <a:lnTo>
                    <a:pt x="322" y="302"/>
                  </a:lnTo>
                  <a:lnTo>
                    <a:pt x="323" y="315"/>
                  </a:lnTo>
                  <a:lnTo>
                    <a:pt x="330" y="319"/>
                  </a:lnTo>
                  <a:lnTo>
                    <a:pt x="336" y="318"/>
                  </a:lnTo>
                  <a:lnTo>
                    <a:pt x="345" y="319"/>
                  </a:lnTo>
                  <a:lnTo>
                    <a:pt x="363" y="326"/>
                  </a:lnTo>
                  <a:lnTo>
                    <a:pt x="374" y="323"/>
                  </a:lnTo>
                  <a:lnTo>
                    <a:pt x="374" y="324"/>
                  </a:lnTo>
                  <a:lnTo>
                    <a:pt x="380" y="326"/>
                  </a:lnTo>
                  <a:lnTo>
                    <a:pt x="386" y="331"/>
                  </a:lnTo>
                  <a:lnTo>
                    <a:pt x="391" y="333"/>
                  </a:lnTo>
                  <a:lnTo>
                    <a:pt x="408" y="326"/>
                  </a:lnTo>
                  <a:lnTo>
                    <a:pt x="413" y="327"/>
                  </a:lnTo>
                  <a:lnTo>
                    <a:pt x="418" y="326"/>
                  </a:lnTo>
                  <a:lnTo>
                    <a:pt x="422" y="324"/>
                  </a:lnTo>
                  <a:lnTo>
                    <a:pt x="423" y="341"/>
                  </a:lnTo>
                  <a:lnTo>
                    <a:pt x="431" y="341"/>
                  </a:lnTo>
                  <a:lnTo>
                    <a:pt x="431" y="352"/>
                  </a:lnTo>
                  <a:lnTo>
                    <a:pt x="441" y="357"/>
                  </a:lnTo>
                  <a:lnTo>
                    <a:pt x="463" y="343"/>
                  </a:lnTo>
                  <a:lnTo>
                    <a:pt x="468" y="351"/>
                  </a:lnTo>
                  <a:lnTo>
                    <a:pt x="472" y="350"/>
                  </a:lnTo>
                  <a:lnTo>
                    <a:pt x="474" y="350"/>
                  </a:lnTo>
                  <a:lnTo>
                    <a:pt x="484" y="359"/>
                  </a:lnTo>
                  <a:lnTo>
                    <a:pt x="502" y="354"/>
                  </a:lnTo>
                  <a:lnTo>
                    <a:pt x="501" y="366"/>
                  </a:lnTo>
                  <a:lnTo>
                    <a:pt x="508" y="371"/>
                  </a:lnTo>
                  <a:lnTo>
                    <a:pt x="523" y="345"/>
                  </a:lnTo>
                  <a:lnTo>
                    <a:pt x="524" y="345"/>
                  </a:lnTo>
                  <a:lnTo>
                    <a:pt x="541" y="359"/>
                  </a:lnTo>
                  <a:lnTo>
                    <a:pt x="554" y="351"/>
                  </a:lnTo>
                  <a:lnTo>
                    <a:pt x="555" y="351"/>
                  </a:lnTo>
                  <a:lnTo>
                    <a:pt x="554" y="354"/>
                  </a:lnTo>
                  <a:lnTo>
                    <a:pt x="563" y="365"/>
                  </a:lnTo>
                  <a:lnTo>
                    <a:pt x="570" y="365"/>
                  </a:lnTo>
                  <a:lnTo>
                    <a:pt x="573" y="369"/>
                  </a:lnTo>
                  <a:lnTo>
                    <a:pt x="584" y="365"/>
                  </a:lnTo>
                  <a:lnTo>
                    <a:pt x="606" y="352"/>
                  </a:lnTo>
                  <a:lnTo>
                    <a:pt x="620" y="355"/>
                  </a:lnTo>
                  <a:lnTo>
                    <a:pt x="629" y="352"/>
                  </a:lnTo>
                  <a:lnTo>
                    <a:pt x="630" y="350"/>
                  </a:lnTo>
                  <a:lnTo>
                    <a:pt x="643" y="347"/>
                  </a:lnTo>
                  <a:lnTo>
                    <a:pt x="643" y="344"/>
                  </a:lnTo>
                  <a:lnTo>
                    <a:pt x="645" y="345"/>
                  </a:lnTo>
                  <a:lnTo>
                    <a:pt x="648" y="350"/>
                  </a:lnTo>
                  <a:lnTo>
                    <a:pt x="647" y="350"/>
                  </a:lnTo>
                  <a:lnTo>
                    <a:pt x="669" y="350"/>
                  </a:lnTo>
                  <a:lnTo>
                    <a:pt x="672" y="350"/>
                  </a:lnTo>
                  <a:lnTo>
                    <a:pt x="673" y="344"/>
                  </a:lnTo>
                  <a:lnTo>
                    <a:pt x="683" y="343"/>
                  </a:lnTo>
                  <a:lnTo>
                    <a:pt x="686" y="344"/>
                  </a:lnTo>
                  <a:lnTo>
                    <a:pt x="686" y="347"/>
                  </a:lnTo>
                  <a:lnTo>
                    <a:pt x="697" y="351"/>
                  </a:lnTo>
                  <a:lnTo>
                    <a:pt x="708" y="364"/>
                  </a:lnTo>
                  <a:lnTo>
                    <a:pt x="712" y="365"/>
                  </a:lnTo>
                  <a:lnTo>
                    <a:pt x="712" y="362"/>
                  </a:lnTo>
                  <a:lnTo>
                    <a:pt x="719" y="364"/>
                  </a:lnTo>
                  <a:lnTo>
                    <a:pt x="719" y="366"/>
                  </a:lnTo>
                  <a:lnTo>
                    <a:pt x="720" y="366"/>
                  </a:lnTo>
                  <a:lnTo>
                    <a:pt x="719" y="368"/>
                  </a:lnTo>
                  <a:lnTo>
                    <a:pt x="730" y="371"/>
                  </a:lnTo>
                  <a:lnTo>
                    <a:pt x="740" y="378"/>
                  </a:lnTo>
                  <a:lnTo>
                    <a:pt x="743" y="375"/>
                  </a:lnTo>
                  <a:lnTo>
                    <a:pt x="743" y="347"/>
                  </a:lnTo>
                  <a:lnTo>
                    <a:pt x="743" y="344"/>
                  </a:lnTo>
                  <a:lnTo>
                    <a:pt x="743" y="341"/>
                  </a:lnTo>
                  <a:lnTo>
                    <a:pt x="743" y="338"/>
                  </a:lnTo>
                  <a:lnTo>
                    <a:pt x="743" y="322"/>
                  </a:lnTo>
                  <a:lnTo>
                    <a:pt x="743" y="315"/>
                  </a:lnTo>
                  <a:lnTo>
                    <a:pt x="743" y="308"/>
                  </a:lnTo>
                  <a:lnTo>
                    <a:pt x="743" y="284"/>
                  </a:lnTo>
                  <a:lnTo>
                    <a:pt x="741" y="278"/>
                  </a:lnTo>
                  <a:lnTo>
                    <a:pt x="741" y="265"/>
                  </a:lnTo>
                  <a:lnTo>
                    <a:pt x="741" y="259"/>
                  </a:lnTo>
                  <a:lnTo>
                    <a:pt x="741" y="255"/>
                  </a:lnTo>
                  <a:lnTo>
                    <a:pt x="741" y="238"/>
                  </a:lnTo>
                  <a:lnTo>
                    <a:pt x="741" y="232"/>
                  </a:lnTo>
                  <a:lnTo>
                    <a:pt x="741" y="198"/>
                  </a:lnTo>
                  <a:lnTo>
                    <a:pt x="740" y="184"/>
                  </a:lnTo>
                  <a:lnTo>
                    <a:pt x="740" y="182"/>
                  </a:lnTo>
                  <a:lnTo>
                    <a:pt x="740" y="181"/>
                  </a:lnTo>
                  <a:lnTo>
                    <a:pt x="741" y="181"/>
                  </a:lnTo>
                  <a:lnTo>
                    <a:pt x="740" y="181"/>
                  </a:lnTo>
                  <a:lnTo>
                    <a:pt x="738" y="170"/>
                  </a:lnTo>
                  <a:lnTo>
                    <a:pt x="738" y="168"/>
                  </a:lnTo>
                  <a:lnTo>
                    <a:pt x="736" y="154"/>
                  </a:lnTo>
                  <a:lnTo>
                    <a:pt x="736" y="150"/>
                  </a:lnTo>
                  <a:lnTo>
                    <a:pt x="736" y="147"/>
                  </a:lnTo>
                  <a:lnTo>
                    <a:pt x="734" y="142"/>
                  </a:lnTo>
                  <a:lnTo>
                    <a:pt x="733" y="136"/>
                  </a:lnTo>
                  <a:lnTo>
                    <a:pt x="731" y="129"/>
                  </a:lnTo>
                  <a:lnTo>
                    <a:pt x="729" y="104"/>
                  </a:lnTo>
                  <a:lnTo>
                    <a:pt x="727" y="101"/>
                  </a:lnTo>
                  <a:lnTo>
                    <a:pt x="726" y="97"/>
                  </a:lnTo>
                </a:path>
              </a:pathLst>
            </a:custGeom>
            <a:solidFill>
              <a:srgbClr val="67BD62"/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5" name="Freeform 236"/>
            <p:cNvSpPr>
              <a:spLocks/>
            </p:cNvSpPr>
            <p:nvPr/>
          </p:nvSpPr>
          <p:spPr bwMode="auto">
            <a:xfrm>
              <a:off x="3803053" y="2162000"/>
              <a:ext cx="950912" cy="569913"/>
            </a:xfrm>
            <a:custGeom>
              <a:avLst/>
              <a:gdLst>
                <a:gd name="T0" fmla="*/ 2147483647 w 601"/>
                <a:gd name="T1" fmla="*/ 2147483647 h 388"/>
                <a:gd name="T2" fmla="*/ 2147483647 w 601"/>
                <a:gd name="T3" fmla="*/ 2147483647 h 388"/>
                <a:gd name="T4" fmla="*/ 2147483647 w 601"/>
                <a:gd name="T5" fmla="*/ 2147483647 h 388"/>
                <a:gd name="T6" fmla="*/ 2147483647 w 601"/>
                <a:gd name="T7" fmla="*/ 2147483647 h 388"/>
                <a:gd name="T8" fmla="*/ 2147483647 w 601"/>
                <a:gd name="T9" fmla="*/ 2147483647 h 388"/>
                <a:gd name="T10" fmla="*/ 2147483647 w 601"/>
                <a:gd name="T11" fmla="*/ 2147483647 h 388"/>
                <a:gd name="T12" fmla="*/ 2147483647 w 601"/>
                <a:gd name="T13" fmla="*/ 2147483647 h 388"/>
                <a:gd name="T14" fmla="*/ 2147483647 w 601"/>
                <a:gd name="T15" fmla="*/ 2147483647 h 388"/>
                <a:gd name="T16" fmla="*/ 2147483647 w 601"/>
                <a:gd name="T17" fmla="*/ 2147483647 h 388"/>
                <a:gd name="T18" fmla="*/ 2147483647 w 601"/>
                <a:gd name="T19" fmla="*/ 2147483647 h 388"/>
                <a:gd name="T20" fmla="*/ 2147483647 w 601"/>
                <a:gd name="T21" fmla="*/ 2147483647 h 388"/>
                <a:gd name="T22" fmla="*/ 2147483647 w 601"/>
                <a:gd name="T23" fmla="*/ 2147483647 h 388"/>
                <a:gd name="T24" fmla="*/ 2147483647 w 601"/>
                <a:gd name="T25" fmla="*/ 2147483647 h 388"/>
                <a:gd name="T26" fmla="*/ 2147483647 w 601"/>
                <a:gd name="T27" fmla="*/ 2147483647 h 388"/>
                <a:gd name="T28" fmla="*/ 2147483647 w 601"/>
                <a:gd name="T29" fmla="*/ 2147483647 h 388"/>
                <a:gd name="T30" fmla="*/ 2147483647 w 601"/>
                <a:gd name="T31" fmla="*/ 2147483647 h 388"/>
                <a:gd name="T32" fmla="*/ 2147483647 w 601"/>
                <a:gd name="T33" fmla="*/ 2147483647 h 388"/>
                <a:gd name="T34" fmla="*/ 2147483647 w 601"/>
                <a:gd name="T35" fmla="*/ 2147483647 h 388"/>
                <a:gd name="T36" fmla="*/ 2147483647 w 601"/>
                <a:gd name="T37" fmla="*/ 2147483647 h 388"/>
                <a:gd name="T38" fmla="*/ 2147483647 w 601"/>
                <a:gd name="T39" fmla="*/ 2147483647 h 388"/>
                <a:gd name="T40" fmla="*/ 2147483647 w 601"/>
                <a:gd name="T41" fmla="*/ 2147483647 h 388"/>
                <a:gd name="T42" fmla="*/ 2147483647 w 601"/>
                <a:gd name="T43" fmla="*/ 2147483647 h 388"/>
                <a:gd name="T44" fmla="*/ 2147483647 w 601"/>
                <a:gd name="T45" fmla="*/ 2147483647 h 388"/>
                <a:gd name="T46" fmla="*/ 2147483647 w 601"/>
                <a:gd name="T47" fmla="*/ 2147483647 h 388"/>
                <a:gd name="T48" fmla="*/ 2147483647 w 601"/>
                <a:gd name="T49" fmla="*/ 0 h 388"/>
                <a:gd name="T50" fmla="*/ 2147483647 w 601"/>
                <a:gd name="T51" fmla="*/ 2147483647 h 388"/>
                <a:gd name="T52" fmla="*/ 2147483647 w 601"/>
                <a:gd name="T53" fmla="*/ 2147483647 h 388"/>
                <a:gd name="T54" fmla="*/ 2147483647 w 601"/>
                <a:gd name="T55" fmla="*/ 2147483647 h 388"/>
                <a:gd name="T56" fmla="*/ 2147483647 w 601"/>
                <a:gd name="T57" fmla="*/ 2147483647 h 388"/>
                <a:gd name="T58" fmla="*/ 2147483647 w 601"/>
                <a:gd name="T59" fmla="*/ 2147483647 h 388"/>
                <a:gd name="T60" fmla="*/ 2147483647 w 601"/>
                <a:gd name="T61" fmla="*/ 2147483647 h 388"/>
                <a:gd name="T62" fmla="*/ 2147483647 w 601"/>
                <a:gd name="T63" fmla="*/ 2147483647 h 388"/>
                <a:gd name="T64" fmla="*/ 2147483647 w 601"/>
                <a:gd name="T65" fmla="*/ 2147483647 h 388"/>
                <a:gd name="T66" fmla="*/ 2147483647 w 601"/>
                <a:gd name="T67" fmla="*/ 2147483647 h 388"/>
                <a:gd name="T68" fmla="*/ 2147483647 w 601"/>
                <a:gd name="T69" fmla="*/ 2147483647 h 388"/>
                <a:gd name="T70" fmla="*/ 2147483647 w 601"/>
                <a:gd name="T71" fmla="*/ 2147483647 h 388"/>
                <a:gd name="T72" fmla="*/ 2147483647 w 601"/>
                <a:gd name="T73" fmla="*/ 2147483647 h 388"/>
                <a:gd name="T74" fmla="*/ 2147483647 w 601"/>
                <a:gd name="T75" fmla="*/ 2147483647 h 388"/>
                <a:gd name="T76" fmla="*/ 2147483647 w 601"/>
                <a:gd name="T77" fmla="*/ 2147483647 h 388"/>
                <a:gd name="T78" fmla="*/ 2147483647 w 601"/>
                <a:gd name="T79" fmla="*/ 2147483647 h 388"/>
                <a:gd name="T80" fmla="*/ 2147483647 w 601"/>
                <a:gd name="T81" fmla="*/ 2147483647 h 388"/>
                <a:gd name="T82" fmla="*/ 2147483647 w 601"/>
                <a:gd name="T83" fmla="*/ 2147483647 h 388"/>
                <a:gd name="T84" fmla="*/ 2147483647 w 601"/>
                <a:gd name="T85" fmla="*/ 2147483647 h 38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01"/>
                <a:gd name="T130" fmla="*/ 0 h 388"/>
                <a:gd name="T131" fmla="*/ 601 w 601"/>
                <a:gd name="T132" fmla="*/ 388 h 38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01" h="388">
                  <a:moveTo>
                    <a:pt x="543" y="353"/>
                  </a:moveTo>
                  <a:lnTo>
                    <a:pt x="545" y="356"/>
                  </a:lnTo>
                  <a:lnTo>
                    <a:pt x="554" y="357"/>
                  </a:lnTo>
                  <a:lnTo>
                    <a:pt x="570" y="363"/>
                  </a:lnTo>
                  <a:lnTo>
                    <a:pt x="579" y="373"/>
                  </a:lnTo>
                  <a:lnTo>
                    <a:pt x="584" y="382"/>
                  </a:lnTo>
                  <a:lnTo>
                    <a:pt x="593" y="385"/>
                  </a:lnTo>
                  <a:lnTo>
                    <a:pt x="600" y="387"/>
                  </a:lnTo>
                  <a:lnTo>
                    <a:pt x="597" y="385"/>
                  </a:lnTo>
                  <a:lnTo>
                    <a:pt x="595" y="378"/>
                  </a:lnTo>
                  <a:lnTo>
                    <a:pt x="595" y="375"/>
                  </a:lnTo>
                  <a:lnTo>
                    <a:pt x="584" y="363"/>
                  </a:lnTo>
                  <a:lnTo>
                    <a:pt x="591" y="341"/>
                  </a:lnTo>
                  <a:lnTo>
                    <a:pt x="594" y="335"/>
                  </a:lnTo>
                  <a:lnTo>
                    <a:pt x="594" y="325"/>
                  </a:lnTo>
                  <a:lnTo>
                    <a:pt x="597" y="321"/>
                  </a:lnTo>
                  <a:lnTo>
                    <a:pt x="598" y="317"/>
                  </a:lnTo>
                  <a:lnTo>
                    <a:pt x="594" y="306"/>
                  </a:lnTo>
                  <a:lnTo>
                    <a:pt x="590" y="303"/>
                  </a:lnTo>
                  <a:lnTo>
                    <a:pt x="591" y="289"/>
                  </a:lnTo>
                  <a:lnTo>
                    <a:pt x="586" y="277"/>
                  </a:lnTo>
                  <a:lnTo>
                    <a:pt x="593" y="277"/>
                  </a:lnTo>
                  <a:lnTo>
                    <a:pt x="597" y="277"/>
                  </a:lnTo>
                  <a:lnTo>
                    <a:pt x="597" y="263"/>
                  </a:lnTo>
                  <a:lnTo>
                    <a:pt x="597" y="249"/>
                  </a:lnTo>
                  <a:lnTo>
                    <a:pt x="597" y="238"/>
                  </a:lnTo>
                  <a:lnTo>
                    <a:pt x="595" y="223"/>
                  </a:lnTo>
                  <a:lnTo>
                    <a:pt x="595" y="209"/>
                  </a:lnTo>
                  <a:lnTo>
                    <a:pt x="595" y="201"/>
                  </a:lnTo>
                  <a:lnTo>
                    <a:pt x="595" y="165"/>
                  </a:lnTo>
                  <a:lnTo>
                    <a:pt x="595" y="155"/>
                  </a:lnTo>
                  <a:lnTo>
                    <a:pt x="595" y="135"/>
                  </a:lnTo>
                  <a:lnTo>
                    <a:pt x="595" y="117"/>
                  </a:lnTo>
                  <a:lnTo>
                    <a:pt x="594" y="86"/>
                  </a:lnTo>
                  <a:lnTo>
                    <a:pt x="593" y="79"/>
                  </a:lnTo>
                  <a:lnTo>
                    <a:pt x="590" y="74"/>
                  </a:lnTo>
                  <a:lnTo>
                    <a:pt x="580" y="70"/>
                  </a:lnTo>
                  <a:lnTo>
                    <a:pt x="563" y="51"/>
                  </a:lnTo>
                  <a:lnTo>
                    <a:pt x="563" y="48"/>
                  </a:lnTo>
                  <a:lnTo>
                    <a:pt x="579" y="34"/>
                  </a:lnTo>
                  <a:lnTo>
                    <a:pt x="584" y="13"/>
                  </a:lnTo>
                  <a:lnTo>
                    <a:pt x="570" y="13"/>
                  </a:lnTo>
                  <a:lnTo>
                    <a:pt x="551" y="15"/>
                  </a:lnTo>
                  <a:lnTo>
                    <a:pt x="534" y="15"/>
                  </a:lnTo>
                  <a:lnTo>
                    <a:pt x="533" y="15"/>
                  </a:lnTo>
                  <a:lnTo>
                    <a:pt x="514" y="15"/>
                  </a:lnTo>
                  <a:lnTo>
                    <a:pt x="478" y="15"/>
                  </a:lnTo>
                  <a:lnTo>
                    <a:pt x="476" y="15"/>
                  </a:lnTo>
                  <a:lnTo>
                    <a:pt x="475" y="15"/>
                  </a:lnTo>
                  <a:lnTo>
                    <a:pt x="457" y="15"/>
                  </a:lnTo>
                  <a:lnTo>
                    <a:pt x="447" y="15"/>
                  </a:lnTo>
                  <a:lnTo>
                    <a:pt x="421" y="13"/>
                  </a:lnTo>
                  <a:lnTo>
                    <a:pt x="418" y="13"/>
                  </a:lnTo>
                  <a:lnTo>
                    <a:pt x="400" y="13"/>
                  </a:lnTo>
                  <a:lnTo>
                    <a:pt x="381" y="13"/>
                  </a:lnTo>
                  <a:lnTo>
                    <a:pt x="353" y="13"/>
                  </a:lnTo>
                  <a:lnTo>
                    <a:pt x="346" y="13"/>
                  </a:lnTo>
                  <a:lnTo>
                    <a:pt x="333" y="13"/>
                  </a:lnTo>
                  <a:lnTo>
                    <a:pt x="324" y="13"/>
                  </a:lnTo>
                  <a:lnTo>
                    <a:pt x="324" y="12"/>
                  </a:lnTo>
                  <a:lnTo>
                    <a:pt x="288" y="11"/>
                  </a:lnTo>
                  <a:lnTo>
                    <a:pt x="286" y="11"/>
                  </a:lnTo>
                  <a:lnTo>
                    <a:pt x="285" y="11"/>
                  </a:lnTo>
                  <a:lnTo>
                    <a:pt x="239" y="11"/>
                  </a:lnTo>
                  <a:lnTo>
                    <a:pt x="230" y="9"/>
                  </a:lnTo>
                  <a:lnTo>
                    <a:pt x="173" y="8"/>
                  </a:lnTo>
                  <a:lnTo>
                    <a:pt x="163" y="8"/>
                  </a:lnTo>
                  <a:lnTo>
                    <a:pt x="135" y="5"/>
                  </a:lnTo>
                  <a:lnTo>
                    <a:pt x="102" y="4"/>
                  </a:lnTo>
                  <a:lnTo>
                    <a:pt x="98" y="4"/>
                  </a:lnTo>
                  <a:lnTo>
                    <a:pt x="49" y="1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18" y="20"/>
                  </a:lnTo>
                  <a:lnTo>
                    <a:pt x="13" y="74"/>
                  </a:lnTo>
                  <a:lnTo>
                    <a:pt x="13" y="79"/>
                  </a:lnTo>
                  <a:lnTo>
                    <a:pt x="12" y="101"/>
                  </a:lnTo>
                  <a:lnTo>
                    <a:pt x="13" y="102"/>
                  </a:lnTo>
                  <a:lnTo>
                    <a:pt x="11" y="102"/>
                  </a:lnTo>
                  <a:lnTo>
                    <a:pt x="9" y="129"/>
                  </a:lnTo>
                  <a:lnTo>
                    <a:pt x="9" y="148"/>
                  </a:lnTo>
                  <a:lnTo>
                    <a:pt x="8" y="155"/>
                  </a:lnTo>
                  <a:lnTo>
                    <a:pt x="6" y="183"/>
                  </a:lnTo>
                  <a:lnTo>
                    <a:pt x="6" y="191"/>
                  </a:lnTo>
                  <a:lnTo>
                    <a:pt x="6" y="194"/>
                  </a:lnTo>
                  <a:lnTo>
                    <a:pt x="5" y="209"/>
                  </a:lnTo>
                  <a:lnTo>
                    <a:pt x="4" y="226"/>
                  </a:lnTo>
                  <a:lnTo>
                    <a:pt x="4" y="237"/>
                  </a:lnTo>
                  <a:lnTo>
                    <a:pt x="2" y="249"/>
                  </a:lnTo>
                  <a:lnTo>
                    <a:pt x="1" y="263"/>
                  </a:lnTo>
                  <a:lnTo>
                    <a:pt x="1" y="264"/>
                  </a:lnTo>
                  <a:lnTo>
                    <a:pt x="1" y="266"/>
                  </a:lnTo>
                  <a:lnTo>
                    <a:pt x="1" y="277"/>
                  </a:lnTo>
                  <a:lnTo>
                    <a:pt x="0" y="305"/>
                  </a:lnTo>
                  <a:lnTo>
                    <a:pt x="0" y="317"/>
                  </a:lnTo>
                  <a:lnTo>
                    <a:pt x="1" y="319"/>
                  </a:lnTo>
                  <a:lnTo>
                    <a:pt x="2" y="319"/>
                  </a:lnTo>
                  <a:lnTo>
                    <a:pt x="42" y="320"/>
                  </a:lnTo>
                  <a:lnTo>
                    <a:pt x="62" y="320"/>
                  </a:lnTo>
                  <a:lnTo>
                    <a:pt x="65" y="321"/>
                  </a:lnTo>
                  <a:lnTo>
                    <a:pt x="81" y="323"/>
                  </a:lnTo>
                  <a:lnTo>
                    <a:pt x="91" y="323"/>
                  </a:lnTo>
                  <a:lnTo>
                    <a:pt x="94" y="323"/>
                  </a:lnTo>
                  <a:lnTo>
                    <a:pt x="98" y="323"/>
                  </a:lnTo>
                  <a:lnTo>
                    <a:pt x="123" y="324"/>
                  </a:lnTo>
                  <a:lnTo>
                    <a:pt x="141" y="325"/>
                  </a:lnTo>
                  <a:lnTo>
                    <a:pt x="153" y="325"/>
                  </a:lnTo>
                  <a:lnTo>
                    <a:pt x="180" y="327"/>
                  </a:lnTo>
                  <a:lnTo>
                    <a:pt x="185" y="327"/>
                  </a:lnTo>
                  <a:lnTo>
                    <a:pt x="221" y="328"/>
                  </a:lnTo>
                  <a:lnTo>
                    <a:pt x="252" y="330"/>
                  </a:lnTo>
                  <a:lnTo>
                    <a:pt x="278" y="330"/>
                  </a:lnTo>
                  <a:lnTo>
                    <a:pt x="302" y="330"/>
                  </a:lnTo>
                  <a:lnTo>
                    <a:pt x="354" y="331"/>
                  </a:lnTo>
                  <a:lnTo>
                    <a:pt x="376" y="331"/>
                  </a:lnTo>
                  <a:lnTo>
                    <a:pt x="436" y="332"/>
                  </a:lnTo>
                  <a:lnTo>
                    <a:pt x="446" y="342"/>
                  </a:lnTo>
                  <a:lnTo>
                    <a:pt x="451" y="345"/>
                  </a:lnTo>
                  <a:lnTo>
                    <a:pt x="455" y="346"/>
                  </a:lnTo>
                  <a:lnTo>
                    <a:pt x="464" y="349"/>
                  </a:lnTo>
                  <a:lnTo>
                    <a:pt x="476" y="357"/>
                  </a:lnTo>
                  <a:lnTo>
                    <a:pt x="486" y="346"/>
                  </a:lnTo>
                  <a:lnTo>
                    <a:pt x="504" y="349"/>
                  </a:lnTo>
                  <a:lnTo>
                    <a:pt x="507" y="349"/>
                  </a:lnTo>
                  <a:lnTo>
                    <a:pt x="515" y="346"/>
                  </a:lnTo>
                  <a:lnTo>
                    <a:pt x="516" y="348"/>
                  </a:lnTo>
                  <a:lnTo>
                    <a:pt x="536" y="346"/>
                  </a:lnTo>
                  <a:lnTo>
                    <a:pt x="543" y="353"/>
                  </a:lnTo>
                </a:path>
              </a:pathLst>
            </a:custGeom>
            <a:solidFill>
              <a:srgbClr val="E7E6E6">
                <a:lumMod val="75000"/>
              </a:srgbClr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6" name="Freeform 240" descr="70%"/>
            <p:cNvSpPr>
              <a:spLocks/>
            </p:cNvSpPr>
            <p:nvPr/>
          </p:nvSpPr>
          <p:spPr bwMode="auto">
            <a:xfrm>
              <a:off x="3312515" y="3682825"/>
              <a:ext cx="1884363" cy="1717675"/>
            </a:xfrm>
            <a:custGeom>
              <a:avLst/>
              <a:gdLst>
                <a:gd name="T0" fmla="*/ 1374863588 w 1194"/>
                <a:gd name="T1" fmla="*/ 1973596710 h 1167"/>
                <a:gd name="T2" fmla="*/ 1227911741 w 1194"/>
                <a:gd name="T3" fmla="*/ 1754789734 h 1167"/>
                <a:gd name="T4" fmla="*/ 1160663367 w 1194"/>
                <a:gd name="T5" fmla="*/ 1689797767 h 1167"/>
                <a:gd name="T6" fmla="*/ 1011221132 w 1194"/>
                <a:gd name="T7" fmla="*/ 1642137089 h 1167"/>
                <a:gd name="T8" fmla="*/ 829400694 w 1194"/>
                <a:gd name="T9" fmla="*/ 1683299454 h 1167"/>
                <a:gd name="T10" fmla="*/ 602748334 w 1194"/>
                <a:gd name="T11" fmla="*/ 1765622710 h 1167"/>
                <a:gd name="T12" fmla="*/ 398511146 w 1194"/>
                <a:gd name="T13" fmla="*/ 1564147023 h 1167"/>
                <a:gd name="T14" fmla="*/ 211708353 w 1194"/>
                <a:gd name="T15" fmla="*/ 1282512836 h 1167"/>
                <a:gd name="T16" fmla="*/ 27397440 w 1194"/>
                <a:gd name="T17" fmla="*/ 1113533132 h 1167"/>
                <a:gd name="T18" fmla="*/ 59777234 w 1194"/>
                <a:gd name="T19" fmla="*/ 1050707761 h 1167"/>
                <a:gd name="T20" fmla="*/ 381076850 w 1194"/>
                <a:gd name="T21" fmla="*/ 1070205645 h 1167"/>
                <a:gd name="T22" fmla="*/ 637618505 w 1194"/>
                <a:gd name="T23" fmla="*/ 1087536934 h 1167"/>
                <a:gd name="T24" fmla="*/ 779587996 w 1194"/>
                <a:gd name="T25" fmla="*/ 1096201843 h 1167"/>
                <a:gd name="T26" fmla="*/ 802003069 w 1194"/>
                <a:gd name="T27" fmla="*/ 944553429 h 1167"/>
                <a:gd name="T28" fmla="*/ 816946977 w 1194"/>
                <a:gd name="T29" fmla="*/ 730079460 h 1167"/>
                <a:gd name="T30" fmla="*/ 824419720 w 1194"/>
                <a:gd name="T31" fmla="*/ 606593839 h 1167"/>
                <a:gd name="T32" fmla="*/ 834383049 w 1194"/>
                <a:gd name="T33" fmla="*/ 426782632 h 1167"/>
                <a:gd name="T34" fmla="*/ 841854213 w 1194"/>
                <a:gd name="T35" fmla="*/ 320628209 h 1167"/>
                <a:gd name="T36" fmla="*/ 851817345 w 1194"/>
                <a:gd name="T37" fmla="*/ 173312939 h 1167"/>
                <a:gd name="T38" fmla="*/ 1046091303 w 1194"/>
                <a:gd name="T39" fmla="*/ 2166596 h 1167"/>
                <a:gd name="T40" fmla="*/ 1155682591 w 1194"/>
                <a:gd name="T41" fmla="*/ 8664912 h 1167"/>
                <a:gd name="T42" fmla="*/ 1312595990 w 1194"/>
                <a:gd name="T43" fmla="*/ 12998105 h 1167"/>
                <a:gd name="T44" fmla="*/ 1496906817 w 1194"/>
                <a:gd name="T45" fmla="*/ 47660689 h 1167"/>
                <a:gd name="T46" fmla="*/ 1489435652 w 1194"/>
                <a:gd name="T47" fmla="*/ 201475779 h 1167"/>
                <a:gd name="T48" fmla="*/ 1489435652 w 1194"/>
                <a:gd name="T49" fmla="*/ 324961399 h 1167"/>
                <a:gd name="T50" fmla="*/ 1484453297 w 1194"/>
                <a:gd name="T51" fmla="*/ 444113921 h 1167"/>
                <a:gd name="T52" fmla="*/ 1591554197 w 1194"/>
                <a:gd name="T53" fmla="*/ 535102087 h 1167"/>
                <a:gd name="T54" fmla="*/ 1688690781 w 1194"/>
                <a:gd name="T55" fmla="*/ 582764236 h 1167"/>
                <a:gd name="T56" fmla="*/ 1813225977 w 1194"/>
                <a:gd name="T57" fmla="*/ 613093625 h 1167"/>
                <a:gd name="T58" fmla="*/ 1900400614 w 1194"/>
                <a:gd name="T59" fmla="*/ 634758104 h 1167"/>
                <a:gd name="T60" fmla="*/ 2019953455 w 1194"/>
                <a:gd name="T61" fmla="*/ 652089394 h 1167"/>
                <a:gd name="T62" fmla="*/ 2109618480 w 1194"/>
                <a:gd name="T63" fmla="*/ 701916666 h 1167"/>
                <a:gd name="T64" fmla="*/ 2147483647 w 1194"/>
                <a:gd name="T65" fmla="*/ 660754302 h 1167"/>
                <a:gd name="T66" fmla="*/ 2147483647 w 1194"/>
                <a:gd name="T67" fmla="*/ 665087493 h 1167"/>
                <a:gd name="T68" fmla="*/ 2147483647 w 1194"/>
                <a:gd name="T69" fmla="*/ 652089394 h 1167"/>
                <a:gd name="T70" fmla="*/ 2147483647 w 1194"/>
                <a:gd name="T71" fmla="*/ 639089823 h 1167"/>
                <a:gd name="T72" fmla="*/ 2147483647 w 1194"/>
                <a:gd name="T73" fmla="*/ 682418782 h 1167"/>
                <a:gd name="T74" fmla="*/ 2147483647 w 1194"/>
                <a:gd name="T75" fmla="*/ 712748170 h 1167"/>
                <a:gd name="T76" fmla="*/ 2147483647 w 1194"/>
                <a:gd name="T77" fmla="*/ 797238206 h 1167"/>
                <a:gd name="T78" fmla="*/ 2147483647 w 1194"/>
                <a:gd name="T79" fmla="*/ 927222140 h 1167"/>
                <a:gd name="T80" fmla="*/ 2147483647 w 1194"/>
                <a:gd name="T81" fmla="*/ 1013878587 h 1167"/>
                <a:gd name="T82" fmla="*/ 2147483647 w 1194"/>
                <a:gd name="T83" fmla="*/ 1120032918 h 1167"/>
                <a:gd name="T84" fmla="*/ 2147483647 w 1194"/>
                <a:gd name="T85" fmla="*/ 1304177315 h 1167"/>
                <a:gd name="T86" fmla="*/ 2147483647 w 1194"/>
                <a:gd name="T87" fmla="*/ 1490488308 h 1167"/>
                <a:gd name="T88" fmla="*/ 2147483647 w 1194"/>
                <a:gd name="T89" fmla="*/ 1583644908 h 1167"/>
                <a:gd name="T90" fmla="*/ 2147483647 w 1194"/>
                <a:gd name="T91" fmla="*/ 1670299883 h 1167"/>
                <a:gd name="T92" fmla="*/ 2147483647 w 1194"/>
                <a:gd name="T93" fmla="*/ 1722293751 h 1167"/>
                <a:gd name="T94" fmla="*/ 2147483647 w 1194"/>
                <a:gd name="T95" fmla="*/ 1657301784 h 1167"/>
                <a:gd name="T96" fmla="*/ 2147483647 w 1194"/>
                <a:gd name="T97" fmla="*/ 1689797767 h 1167"/>
                <a:gd name="T98" fmla="*/ 2147483647 w 1194"/>
                <a:gd name="T99" fmla="*/ 1763456115 h 1167"/>
                <a:gd name="T100" fmla="*/ 2147483647 w 1194"/>
                <a:gd name="T101" fmla="*/ 1980096496 h 1167"/>
                <a:gd name="T102" fmla="*/ 2141996684 w 1194"/>
                <a:gd name="T103" fmla="*/ 2136078100 h 1167"/>
                <a:gd name="T104" fmla="*/ 2064785178 w 1194"/>
                <a:gd name="T105" fmla="*/ 2147483647 h 1167"/>
                <a:gd name="T106" fmla="*/ 2007499935 w 1194"/>
                <a:gd name="T107" fmla="*/ 2147483647 h 1167"/>
                <a:gd name="T108" fmla="*/ 1758431122 w 1194"/>
                <a:gd name="T109" fmla="*/ 2147483647 h 1167"/>
                <a:gd name="T110" fmla="*/ 1586571842 w 1194"/>
                <a:gd name="T111" fmla="*/ 2147483647 h 116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94"/>
                <a:gd name="T169" fmla="*/ 0 h 1167"/>
                <a:gd name="T170" fmla="*/ 1194 w 1194"/>
                <a:gd name="T171" fmla="*/ 1167 h 116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94" h="1167">
                  <a:moveTo>
                    <a:pt x="615" y="964"/>
                  </a:moveTo>
                  <a:lnTo>
                    <a:pt x="606" y="951"/>
                  </a:lnTo>
                  <a:lnTo>
                    <a:pt x="593" y="934"/>
                  </a:lnTo>
                  <a:lnTo>
                    <a:pt x="574" y="913"/>
                  </a:lnTo>
                  <a:lnTo>
                    <a:pt x="570" y="906"/>
                  </a:lnTo>
                  <a:lnTo>
                    <a:pt x="561" y="881"/>
                  </a:lnTo>
                  <a:lnTo>
                    <a:pt x="563" y="880"/>
                  </a:lnTo>
                  <a:lnTo>
                    <a:pt x="539" y="836"/>
                  </a:lnTo>
                  <a:lnTo>
                    <a:pt x="534" y="816"/>
                  </a:lnTo>
                  <a:lnTo>
                    <a:pt x="524" y="806"/>
                  </a:lnTo>
                  <a:lnTo>
                    <a:pt x="521" y="798"/>
                  </a:lnTo>
                  <a:lnTo>
                    <a:pt x="502" y="783"/>
                  </a:lnTo>
                  <a:lnTo>
                    <a:pt x="498" y="773"/>
                  </a:lnTo>
                  <a:lnTo>
                    <a:pt x="491" y="772"/>
                  </a:lnTo>
                  <a:lnTo>
                    <a:pt x="488" y="768"/>
                  </a:lnTo>
                  <a:lnTo>
                    <a:pt x="481" y="766"/>
                  </a:lnTo>
                  <a:lnTo>
                    <a:pt x="479" y="755"/>
                  </a:lnTo>
                  <a:lnTo>
                    <a:pt x="475" y="755"/>
                  </a:lnTo>
                  <a:lnTo>
                    <a:pt x="464" y="740"/>
                  </a:lnTo>
                  <a:lnTo>
                    <a:pt x="455" y="740"/>
                  </a:lnTo>
                  <a:lnTo>
                    <a:pt x="455" y="737"/>
                  </a:lnTo>
                  <a:lnTo>
                    <a:pt x="434" y="737"/>
                  </a:lnTo>
                  <a:lnTo>
                    <a:pt x="413" y="732"/>
                  </a:lnTo>
                  <a:lnTo>
                    <a:pt x="412" y="734"/>
                  </a:lnTo>
                  <a:lnTo>
                    <a:pt x="407" y="733"/>
                  </a:lnTo>
                  <a:lnTo>
                    <a:pt x="407" y="736"/>
                  </a:lnTo>
                  <a:lnTo>
                    <a:pt x="381" y="723"/>
                  </a:lnTo>
                  <a:lnTo>
                    <a:pt x="362" y="737"/>
                  </a:lnTo>
                  <a:lnTo>
                    <a:pt x="355" y="737"/>
                  </a:lnTo>
                  <a:lnTo>
                    <a:pt x="339" y="752"/>
                  </a:lnTo>
                  <a:lnTo>
                    <a:pt x="325" y="790"/>
                  </a:lnTo>
                  <a:lnTo>
                    <a:pt x="305" y="809"/>
                  </a:lnTo>
                  <a:lnTo>
                    <a:pt x="299" y="819"/>
                  </a:lnTo>
                  <a:lnTo>
                    <a:pt x="278" y="812"/>
                  </a:lnTo>
                  <a:lnTo>
                    <a:pt x="266" y="799"/>
                  </a:lnTo>
                  <a:lnTo>
                    <a:pt x="245" y="788"/>
                  </a:lnTo>
                  <a:lnTo>
                    <a:pt x="241" y="784"/>
                  </a:lnTo>
                  <a:lnTo>
                    <a:pt x="221" y="777"/>
                  </a:lnTo>
                  <a:lnTo>
                    <a:pt x="212" y="770"/>
                  </a:lnTo>
                  <a:lnTo>
                    <a:pt x="199" y="755"/>
                  </a:lnTo>
                  <a:lnTo>
                    <a:pt x="177" y="740"/>
                  </a:lnTo>
                  <a:lnTo>
                    <a:pt x="163" y="698"/>
                  </a:lnTo>
                  <a:lnTo>
                    <a:pt x="162" y="671"/>
                  </a:lnTo>
                  <a:lnTo>
                    <a:pt x="148" y="640"/>
                  </a:lnTo>
                  <a:lnTo>
                    <a:pt x="140" y="629"/>
                  </a:lnTo>
                  <a:lnTo>
                    <a:pt x="138" y="623"/>
                  </a:lnTo>
                  <a:lnTo>
                    <a:pt x="106" y="603"/>
                  </a:lnTo>
                  <a:lnTo>
                    <a:pt x="86" y="573"/>
                  </a:lnTo>
                  <a:lnTo>
                    <a:pt x="73" y="565"/>
                  </a:lnTo>
                  <a:lnTo>
                    <a:pt x="54" y="539"/>
                  </a:lnTo>
                  <a:lnTo>
                    <a:pt x="43" y="533"/>
                  </a:lnTo>
                  <a:lnTo>
                    <a:pt x="33" y="525"/>
                  </a:lnTo>
                  <a:lnTo>
                    <a:pt x="19" y="496"/>
                  </a:lnTo>
                  <a:lnTo>
                    <a:pt x="11" y="496"/>
                  </a:lnTo>
                  <a:lnTo>
                    <a:pt x="9" y="492"/>
                  </a:lnTo>
                  <a:lnTo>
                    <a:pt x="0" y="479"/>
                  </a:lnTo>
                  <a:lnTo>
                    <a:pt x="2" y="476"/>
                  </a:lnTo>
                  <a:lnTo>
                    <a:pt x="0" y="470"/>
                  </a:lnTo>
                  <a:lnTo>
                    <a:pt x="2" y="468"/>
                  </a:lnTo>
                  <a:lnTo>
                    <a:pt x="24" y="470"/>
                  </a:lnTo>
                  <a:lnTo>
                    <a:pt x="36" y="470"/>
                  </a:lnTo>
                  <a:lnTo>
                    <a:pt x="47" y="471"/>
                  </a:lnTo>
                  <a:lnTo>
                    <a:pt x="59" y="472"/>
                  </a:lnTo>
                  <a:lnTo>
                    <a:pt x="115" y="478"/>
                  </a:lnTo>
                  <a:lnTo>
                    <a:pt x="140" y="479"/>
                  </a:lnTo>
                  <a:lnTo>
                    <a:pt x="156" y="479"/>
                  </a:lnTo>
                  <a:lnTo>
                    <a:pt x="163" y="479"/>
                  </a:lnTo>
                  <a:lnTo>
                    <a:pt x="206" y="483"/>
                  </a:lnTo>
                  <a:lnTo>
                    <a:pt x="216" y="483"/>
                  </a:lnTo>
                  <a:lnTo>
                    <a:pt x="238" y="485"/>
                  </a:lnTo>
                  <a:lnTo>
                    <a:pt x="241" y="485"/>
                  </a:lnTo>
                  <a:lnTo>
                    <a:pt x="262" y="486"/>
                  </a:lnTo>
                  <a:lnTo>
                    <a:pt x="263" y="486"/>
                  </a:lnTo>
                  <a:lnTo>
                    <a:pt x="264" y="486"/>
                  </a:lnTo>
                  <a:lnTo>
                    <a:pt x="274" y="486"/>
                  </a:lnTo>
                  <a:lnTo>
                    <a:pt x="298" y="489"/>
                  </a:lnTo>
                  <a:lnTo>
                    <a:pt x="301" y="489"/>
                  </a:lnTo>
                  <a:lnTo>
                    <a:pt x="319" y="489"/>
                  </a:lnTo>
                  <a:lnTo>
                    <a:pt x="324" y="489"/>
                  </a:lnTo>
                  <a:lnTo>
                    <a:pt x="324" y="479"/>
                  </a:lnTo>
                  <a:lnTo>
                    <a:pt x="325" y="463"/>
                  </a:lnTo>
                  <a:lnTo>
                    <a:pt x="327" y="438"/>
                  </a:lnTo>
                  <a:lnTo>
                    <a:pt x="327" y="432"/>
                  </a:lnTo>
                  <a:lnTo>
                    <a:pt x="328" y="421"/>
                  </a:lnTo>
                  <a:lnTo>
                    <a:pt x="328" y="400"/>
                  </a:lnTo>
                  <a:lnTo>
                    <a:pt x="330" y="385"/>
                  </a:lnTo>
                  <a:lnTo>
                    <a:pt x="331" y="367"/>
                  </a:lnTo>
                  <a:lnTo>
                    <a:pt x="332" y="339"/>
                  </a:lnTo>
                  <a:lnTo>
                    <a:pt x="332" y="338"/>
                  </a:lnTo>
                  <a:lnTo>
                    <a:pt x="334" y="325"/>
                  </a:lnTo>
                  <a:lnTo>
                    <a:pt x="334" y="323"/>
                  </a:lnTo>
                  <a:lnTo>
                    <a:pt x="334" y="318"/>
                  </a:lnTo>
                  <a:lnTo>
                    <a:pt x="335" y="307"/>
                  </a:lnTo>
                  <a:lnTo>
                    <a:pt x="335" y="303"/>
                  </a:lnTo>
                  <a:lnTo>
                    <a:pt x="335" y="291"/>
                  </a:lnTo>
                  <a:lnTo>
                    <a:pt x="337" y="271"/>
                  </a:lnTo>
                  <a:lnTo>
                    <a:pt x="338" y="245"/>
                  </a:lnTo>
                  <a:lnTo>
                    <a:pt x="338" y="238"/>
                  </a:lnTo>
                  <a:lnTo>
                    <a:pt x="339" y="225"/>
                  </a:lnTo>
                  <a:lnTo>
                    <a:pt x="341" y="217"/>
                  </a:lnTo>
                  <a:lnTo>
                    <a:pt x="341" y="191"/>
                  </a:lnTo>
                  <a:lnTo>
                    <a:pt x="342" y="177"/>
                  </a:lnTo>
                  <a:lnTo>
                    <a:pt x="342" y="167"/>
                  </a:lnTo>
                  <a:lnTo>
                    <a:pt x="344" y="162"/>
                  </a:lnTo>
                  <a:lnTo>
                    <a:pt x="344" y="148"/>
                  </a:lnTo>
                  <a:lnTo>
                    <a:pt x="344" y="142"/>
                  </a:lnTo>
                  <a:lnTo>
                    <a:pt x="345" y="133"/>
                  </a:lnTo>
                  <a:lnTo>
                    <a:pt x="345" y="127"/>
                  </a:lnTo>
                  <a:lnTo>
                    <a:pt x="346" y="94"/>
                  </a:lnTo>
                  <a:lnTo>
                    <a:pt x="346" y="81"/>
                  </a:lnTo>
                  <a:lnTo>
                    <a:pt x="348" y="80"/>
                  </a:lnTo>
                  <a:lnTo>
                    <a:pt x="348" y="77"/>
                  </a:lnTo>
                  <a:lnTo>
                    <a:pt x="349" y="47"/>
                  </a:lnTo>
                  <a:lnTo>
                    <a:pt x="350" y="0"/>
                  </a:lnTo>
                  <a:lnTo>
                    <a:pt x="355" y="0"/>
                  </a:lnTo>
                  <a:lnTo>
                    <a:pt x="388" y="0"/>
                  </a:lnTo>
                  <a:lnTo>
                    <a:pt x="407" y="1"/>
                  </a:lnTo>
                  <a:lnTo>
                    <a:pt x="427" y="1"/>
                  </a:lnTo>
                  <a:lnTo>
                    <a:pt x="430" y="2"/>
                  </a:lnTo>
                  <a:lnTo>
                    <a:pt x="431" y="2"/>
                  </a:lnTo>
                  <a:lnTo>
                    <a:pt x="438" y="2"/>
                  </a:lnTo>
                  <a:lnTo>
                    <a:pt x="449" y="2"/>
                  </a:lnTo>
                  <a:lnTo>
                    <a:pt x="453" y="4"/>
                  </a:lnTo>
                  <a:lnTo>
                    <a:pt x="473" y="4"/>
                  </a:lnTo>
                  <a:lnTo>
                    <a:pt x="493" y="4"/>
                  </a:lnTo>
                  <a:lnTo>
                    <a:pt x="504" y="5"/>
                  </a:lnTo>
                  <a:lnTo>
                    <a:pt x="520" y="5"/>
                  </a:lnTo>
                  <a:lnTo>
                    <a:pt x="527" y="6"/>
                  </a:lnTo>
                  <a:lnTo>
                    <a:pt x="531" y="6"/>
                  </a:lnTo>
                  <a:lnTo>
                    <a:pt x="536" y="6"/>
                  </a:lnTo>
                  <a:lnTo>
                    <a:pt x="559" y="6"/>
                  </a:lnTo>
                  <a:lnTo>
                    <a:pt x="565" y="6"/>
                  </a:lnTo>
                  <a:lnTo>
                    <a:pt x="579" y="6"/>
                  </a:lnTo>
                  <a:lnTo>
                    <a:pt x="581" y="6"/>
                  </a:lnTo>
                  <a:lnTo>
                    <a:pt x="613" y="8"/>
                  </a:lnTo>
                  <a:lnTo>
                    <a:pt x="613" y="22"/>
                  </a:lnTo>
                  <a:lnTo>
                    <a:pt x="611" y="56"/>
                  </a:lnTo>
                  <a:lnTo>
                    <a:pt x="611" y="62"/>
                  </a:lnTo>
                  <a:lnTo>
                    <a:pt x="611" y="72"/>
                  </a:lnTo>
                  <a:lnTo>
                    <a:pt x="611" y="74"/>
                  </a:lnTo>
                  <a:lnTo>
                    <a:pt x="610" y="81"/>
                  </a:lnTo>
                  <a:lnTo>
                    <a:pt x="610" y="90"/>
                  </a:lnTo>
                  <a:lnTo>
                    <a:pt x="610" y="103"/>
                  </a:lnTo>
                  <a:lnTo>
                    <a:pt x="610" y="117"/>
                  </a:lnTo>
                  <a:lnTo>
                    <a:pt x="610" y="120"/>
                  </a:lnTo>
                  <a:lnTo>
                    <a:pt x="610" y="126"/>
                  </a:lnTo>
                  <a:lnTo>
                    <a:pt x="610" y="140"/>
                  </a:lnTo>
                  <a:lnTo>
                    <a:pt x="610" y="144"/>
                  </a:lnTo>
                  <a:lnTo>
                    <a:pt x="610" y="152"/>
                  </a:lnTo>
                  <a:lnTo>
                    <a:pt x="610" y="158"/>
                  </a:lnTo>
                  <a:lnTo>
                    <a:pt x="608" y="169"/>
                  </a:lnTo>
                  <a:lnTo>
                    <a:pt x="608" y="185"/>
                  </a:lnTo>
                  <a:lnTo>
                    <a:pt x="608" y="192"/>
                  </a:lnTo>
                  <a:lnTo>
                    <a:pt x="608" y="199"/>
                  </a:lnTo>
                  <a:lnTo>
                    <a:pt x="607" y="220"/>
                  </a:lnTo>
                  <a:lnTo>
                    <a:pt x="611" y="219"/>
                  </a:lnTo>
                  <a:lnTo>
                    <a:pt x="622" y="225"/>
                  </a:lnTo>
                  <a:lnTo>
                    <a:pt x="629" y="235"/>
                  </a:lnTo>
                  <a:lnTo>
                    <a:pt x="651" y="238"/>
                  </a:lnTo>
                  <a:lnTo>
                    <a:pt x="654" y="238"/>
                  </a:lnTo>
                  <a:lnTo>
                    <a:pt x="674" y="242"/>
                  </a:lnTo>
                  <a:lnTo>
                    <a:pt x="676" y="245"/>
                  </a:lnTo>
                  <a:lnTo>
                    <a:pt x="678" y="257"/>
                  </a:lnTo>
                  <a:lnTo>
                    <a:pt x="685" y="262"/>
                  </a:lnTo>
                  <a:lnTo>
                    <a:pt x="690" y="260"/>
                  </a:lnTo>
                  <a:lnTo>
                    <a:pt x="700" y="262"/>
                  </a:lnTo>
                  <a:lnTo>
                    <a:pt x="718" y="268"/>
                  </a:lnTo>
                  <a:lnTo>
                    <a:pt x="729" y="266"/>
                  </a:lnTo>
                  <a:lnTo>
                    <a:pt x="729" y="267"/>
                  </a:lnTo>
                  <a:lnTo>
                    <a:pt x="735" y="268"/>
                  </a:lnTo>
                  <a:lnTo>
                    <a:pt x="740" y="274"/>
                  </a:lnTo>
                  <a:lnTo>
                    <a:pt x="746" y="275"/>
                  </a:lnTo>
                  <a:lnTo>
                    <a:pt x="762" y="268"/>
                  </a:lnTo>
                  <a:lnTo>
                    <a:pt x="768" y="270"/>
                  </a:lnTo>
                  <a:lnTo>
                    <a:pt x="772" y="268"/>
                  </a:lnTo>
                  <a:lnTo>
                    <a:pt x="776" y="267"/>
                  </a:lnTo>
                  <a:lnTo>
                    <a:pt x="778" y="284"/>
                  </a:lnTo>
                  <a:lnTo>
                    <a:pt x="786" y="284"/>
                  </a:lnTo>
                  <a:lnTo>
                    <a:pt x="786" y="295"/>
                  </a:lnTo>
                  <a:lnTo>
                    <a:pt x="796" y="299"/>
                  </a:lnTo>
                  <a:lnTo>
                    <a:pt x="818" y="285"/>
                  </a:lnTo>
                  <a:lnTo>
                    <a:pt x="822" y="293"/>
                  </a:lnTo>
                  <a:lnTo>
                    <a:pt x="826" y="292"/>
                  </a:lnTo>
                  <a:lnTo>
                    <a:pt x="829" y="292"/>
                  </a:lnTo>
                  <a:lnTo>
                    <a:pt x="839" y="302"/>
                  </a:lnTo>
                  <a:lnTo>
                    <a:pt x="857" y="296"/>
                  </a:lnTo>
                  <a:lnTo>
                    <a:pt x="855" y="309"/>
                  </a:lnTo>
                  <a:lnTo>
                    <a:pt x="862" y="313"/>
                  </a:lnTo>
                  <a:lnTo>
                    <a:pt x="878" y="288"/>
                  </a:lnTo>
                  <a:lnTo>
                    <a:pt x="879" y="288"/>
                  </a:lnTo>
                  <a:lnTo>
                    <a:pt x="896" y="302"/>
                  </a:lnTo>
                  <a:lnTo>
                    <a:pt x="908" y="293"/>
                  </a:lnTo>
                  <a:lnTo>
                    <a:pt x="910" y="293"/>
                  </a:lnTo>
                  <a:lnTo>
                    <a:pt x="908" y="296"/>
                  </a:lnTo>
                  <a:lnTo>
                    <a:pt x="918" y="307"/>
                  </a:lnTo>
                  <a:lnTo>
                    <a:pt x="925" y="307"/>
                  </a:lnTo>
                  <a:lnTo>
                    <a:pt x="928" y="311"/>
                  </a:lnTo>
                  <a:lnTo>
                    <a:pt x="939" y="307"/>
                  </a:lnTo>
                  <a:lnTo>
                    <a:pt x="961" y="295"/>
                  </a:lnTo>
                  <a:lnTo>
                    <a:pt x="975" y="298"/>
                  </a:lnTo>
                  <a:lnTo>
                    <a:pt x="983" y="295"/>
                  </a:lnTo>
                  <a:lnTo>
                    <a:pt x="984" y="292"/>
                  </a:lnTo>
                  <a:lnTo>
                    <a:pt x="997" y="289"/>
                  </a:lnTo>
                  <a:lnTo>
                    <a:pt x="997" y="286"/>
                  </a:lnTo>
                  <a:lnTo>
                    <a:pt x="1000" y="288"/>
                  </a:lnTo>
                  <a:lnTo>
                    <a:pt x="1002" y="292"/>
                  </a:lnTo>
                  <a:lnTo>
                    <a:pt x="1001" y="292"/>
                  </a:lnTo>
                  <a:lnTo>
                    <a:pt x="1023" y="292"/>
                  </a:lnTo>
                  <a:lnTo>
                    <a:pt x="1026" y="292"/>
                  </a:lnTo>
                  <a:lnTo>
                    <a:pt x="1027" y="286"/>
                  </a:lnTo>
                  <a:lnTo>
                    <a:pt x="1037" y="285"/>
                  </a:lnTo>
                  <a:lnTo>
                    <a:pt x="1040" y="286"/>
                  </a:lnTo>
                  <a:lnTo>
                    <a:pt x="1040" y="289"/>
                  </a:lnTo>
                  <a:lnTo>
                    <a:pt x="1051" y="293"/>
                  </a:lnTo>
                  <a:lnTo>
                    <a:pt x="1062" y="306"/>
                  </a:lnTo>
                  <a:lnTo>
                    <a:pt x="1066" y="307"/>
                  </a:lnTo>
                  <a:lnTo>
                    <a:pt x="1066" y="305"/>
                  </a:lnTo>
                  <a:lnTo>
                    <a:pt x="1073" y="306"/>
                  </a:lnTo>
                  <a:lnTo>
                    <a:pt x="1073" y="309"/>
                  </a:lnTo>
                  <a:lnTo>
                    <a:pt x="1075" y="309"/>
                  </a:lnTo>
                  <a:lnTo>
                    <a:pt x="1073" y="310"/>
                  </a:lnTo>
                  <a:lnTo>
                    <a:pt x="1084" y="313"/>
                  </a:lnTo>
                  <a:lnTo>
                    <a:pt x="1094" y="320"/>
                  </a:lnTo>
                  <a:lnTo>
                    <a:pt x="1097" y="317"/>
                  </a:lnTo>
                  <a:lnTo>
                    <a:pt x="1106" y="327"/>
                  </a:lnTo>
                  <a:lnTo>
                    <a:pt x="1118" y="321"/>
                  </a:lnTo>
                  <a:lnTo>
                    <a:pt x="1137" y="325"/>
                  </a:lnTo>
                  <a:lnTo>
                    <a:pt x="1137" y="328"/>
                  </a:lnTo>
                  <a:lnTo>
                    <a:pt x="1137" y="345"/>
                  </a:lnTo>
                  <a:lnTo>
                    <a:pt x="1137" y="356"/>
                  </a:lnTo>
                  <a:lnTo>
                    <a:pt x="1138" y="357"/>
                  </a:lnTo>
                  <a:lnTo>
                    <a:pt x="1138" y="371"/>
                  </a:lnTo>
                  <a:lnTo>
                    <a:pt x="1140" y="382"/>
                  </a:lnTo>
                  <a:lnTo>
                    <a:pt x="1140" y="385"/>
                  </a:lnTo>
                  <a:lnTo>
                    <a:pt x="1140" y="397"/>
                  </a:lnTo>
                  <a:lnTo>
                    <a:pt x="1140" y="413"/>
                  </a:lnTo>
                  <a:lnTo>
                    <a:pt x="1140" y="414"/>
                  </a:lnTo>
                  <a:lnTo>
                    <a:pt x="1140" y="418"/>
                  </a:lnTo>
                  <a:lnTo>
                    <a:pt x="1141" y="425"/>
                  </a:lnTo>
                  <a:lnTo>
                    <a:pt x="1141" y="439"/>
                  </a:lnTo>
                  <a:lnTo>
                    <a:pt x="1143" y="451"/>
                  </a:lnTo>
                  <a:lnTo>
                    <a:pt x="1143" y="453"/>
                  </a:lnTo>
                  <a:lnTo>
                    <a:pt x="1143" y="467"/>
                  </a:lnTo>
                  <a:lnTo>
                    <a:pt x="1143" y="472"/>
                  </a:lnTo>
                  <a:lnTo>
                    <a:pt x="1144" y="493"/>
                  </a:lnTo>
                  <a:lnTo>
                    <a:pt x="1145" y="496"/>
                  </a:lnTo>
                  <a:lnTo>
                    <a:pt x="1147" y="496"/>
                  </a:lnTo>
                  <a:lnTo>
                    <a:pt x="1147" y="499"/>
                  </a:lnTo>
                  <a:lnTo>
                    <a:pt x="1159" y="510"/>
                  </a:lnTo>
                  <a:lnTo>
                    <a:pt x="1163" y="521"/>
                  </a:lnTo>
                  <a:lnTo>
                    <a:pt x="1163" y="539"/>
                  </a:lnTo>
                  <a:lnTo>
                    <a:pt x="1174" y="547"/>
                  </a:lnTo>
                  <a:lnTo>
                    <a:pt x="1173" y="549"/>
                  </a:lnTo>
                  <a:lnTo>
                    <a:pt x="1187" y="582"/>
                  </a:lnTo>
                  <a:lnTo>
                    <a:pt x="1193" y="582"/>
                  </a:lnTo>
                  <a:lnTo>
                    <a:pt x="1190" y="601"/>
                  </a:lnTo>
                  <a:lnTo>
                    <a:pt x="1193" y="615"/>
                  </a:lnTo>
                  <a:lnTo>
                    <a:pt x="1188" y="629"/>
                  </a:lnTo>
                  <a:lnTo>
                    <a:pt x="1180" y="657"/>
                  </a:lnTo>
                  <a:lnTo>
                    <a:pt x="1177" y="666"/>
                  </a:lnTo>
                  <a:lnTo>
                    <a:pt x="1177" y="668"/>
                  </a:lnTo>
                  <a:lnTo>
                    <a:pt x="1177" y="676"/>
                  </a:lnTo>
                  <a:lnTo>
                    <a:pt x="1183" y="684"/>
                  </a:lnTo>
                  <a:lnTo>
                    <a:pt x="1183" y="697"/>
                  </a:lnTo>
                  <a:lnTo>
                    <a:pt x="1181" y="705"/>
                  </a:lnTo>
                  <a:lnTo>
                    <a:pt x="1180" y="707"/>
                  </a:lnTo>
                  <a:lnTo>
                    <a:pt x="1177" y="711"/>
                  </a:lnTo>
                  <a:lnTo>
                    <a:pt x="1170" y="726"/>
                  </a:lnTo>
                  <a:lnTo>
                    <a:pt x="1166" y="727"/>
                  </a:lnTo>
                  <a:lnTo>
                    <a:pt x="1169" y="740"/>
                  </a:lnTo>
                  <a:lnTo>
                    <a:pt x="1173" y="750"/>
                  </a:lnTo>
                  <a:lnTo>
                    <a:pt x="1169" y="747"/>
                  </a:lnTo>
                  <a:lnTo>
                    <a:pt x="1154" y="747"/>
                  </a:lnTo>
                  <a:lnTo>
                    <a:pt x="1125" y="761"/>
                  </a:lnTo>
                  <a:lnTo>
                    <a:pt x="1123" y="761"/>
                  </a:lnTo>
                  <a:lnTo>
                    <a:pt x="1090" y="784"/>
                  </a:lnTo>
                  <a:lnTo>
                    <a:pt x="1084" y="783"/>
                  </a:lnTo>
                  <a:lnTo>
                    <a:pt x="1102" y="768"/>
                  </a:lnTo>
                  <a:lnTo>
                    <a:pt x="1111" y="765"/>
                  </a:lnTo>
                  <a:lnTo>
                    <a:pt x="1111" y="763"/>
                  </a:lnTo>
                  <a:lnTo>
                    <a:pt x="1100" y="762"/>
                  </a:lnTo>
                  <a:lnTo>
                    <a:pt x="1087" y="766"/>
                  </a:lnTo>
                  <a:lnTo>
                    <a:pt x="1087" y="738"/>
                  </a:lnTo>
                  <a:lnTo>
                    <a:pt x="1080" y="741"/>
                  </a:lnTo>
                  <a:lnTo>
                    <a:pt x="1076" y="751"/>
                  </a:lnTo>
                  <a:lnTo>
                    <a:pt x="1070" y="750"/>
                  </a:lnTo>
                  <a:lnTo>
                    <a:pt x="1068" y="750"/>
                  </a:lnTo>
                  <a:lnTo>
                    <a:pt x="1066" y="750"/>
                  </a:lnTo>
                  <a:lnTo>
                    <a:pt x="1063" y="755"/>
                  </a:lnTo>
                  <a:lnTo>
                    <a:pt x="1065" y="761"/>
                  </a:lnTo>
                  <a:lnTo>
                    <a:pt x="1063" y="763"/>
                  </a:lnTo>
                  <a:lnTo>
                    <a:pt x="1065" y="766"/>
                  </a:lnTo>
                  <a:lnTo>
                    <a:pt x="1073" y="769"/>
                  </a:lnTo>
                  <a:lnTo>
                    <a:pt x="1077" y="781"/>
                  </a:lnTo>
                  <a:lnTo>
                    <a:pt x="1090" y="787"/>
                  </a:lnTo>
                  <a:lnTo>
                    <a:pt x="1054" y="816"/>
                  </a:lnTo>
                  <a:lnTo>
                    <a:pt x="1030" y="838"/>
                  </a:lnTo>
                  <a:lnTo>
                    <a:pt x="1020" y="844"/>
                  </a:lnTo>
                  <a:lnTo>
                    <a:pt x="1019" y="844"/>
                  </a:lnTo>
                  <a:lnTo>
                    <a:pt x="982" y="866"/>
                  </a:lnTo>
                  <a:lnTo>
                    <a:pt x="950" y="884"/>
                  </a:lnTo>
                  <a:lnTo>
                    <a:pt x="937" y="894"/>
                  </a:lnTo>
                  <a:lnTo>
                    <a:pt x="926" y="903"/>
                  </a:lnTo>
                  <a:lnTo>
                    <a:pt x="915" y="910"/>
                  </a:lnTo>
                  <a:lnTo>
                    <a:pt x="893" y="930"/>
                  </a:lnTo>
                  <a:lnTo>
                    <a:pt x="876" y="951"/>
                  </a:lnTo>
                  <a:lnTo>
                    <a:pt x="875" y="953"/>
                  </a:lnTo>
                  <a:lnTo>
                    <a:pt x="876" y="953"/>
                  </a:lnTo>
                  <a:lnTo>
                    <a:pt x="867" y="964"/>
                  </a:lnTo>
                  <a:lnTo>
                    <a:pt x="858" y="981"/>
                  </a:lnTo>
                  <a:lnTo>
                    <a:pt x="846" y="1014"/>
                  </a:lnTo>
                  <a:lnTo>
                    <a:pt x="846" y="1017"/>
                  </a:lnTo>
                  <a:lnTo>
                    <a:pt x="844" y="1043"/>
                  </a:lnTo>
                  <a:lnTo>
                    <a:pt x="853" y="1088"/>
                  </a:lnTo>
                  <a:lnTo>
                    <a:pt x="860" y="1107"/>
                  </a:lnTo>
                  <a:lnTo>
                    <a:pt x="867" y="1152"/>
                  </a:lnTo>
                  <a:lnTo>
                    <a:pt x="846" y="1166"/>
                  </a:lnTo>
                  <a:lnTo>
                    <a:pt x="833" y="1164"/>
                  </a:lnTo>
                  <a:lnTo>
                    <a:pt x="821" y="1152"/>
                  </a:lnTo>
                  <a:lnTo>
                    <a:pt x="797" y="1145"/>
                  </a:lnTo>
                  <a:lnTo>
                    <a:pt x="760" y="1145"/>
                  </a:lnTo>
                  <a:lnTo>
                    <a:pt x="757" y="1139"/>
                  </a:lnTo>
                  <a:lnTo>
                    <a:pt x="753" y="1139"/>
                  </a:lnTo>
                  <a:lnTo>
                    <a:pt x="726" y="1124"/>
                  </a:lnTo>
                  <a:lnTo>
                    <a:pt x="718" y="1125"/>
                  </a:lnTo>
                  <a:lnTo>
                    <a:pt x="711" y="1120"/>
                  </a:lnTo>
                  <a:lnTo>
                    <a:pt x="711" y="1116"/>
                  </a:lnTo>
                  <a:lnTo>
                    <a:pt x="688" y="1109"/>
                  </a:lnTo>
                  <a:lnTo>
                    <a:pt x="671" y="1091"/>
                  </a:lnTo>
                  <a:lnTo>
                    <a:pt x="663" y="1062"/>
                  </a:lnTo>
                  <a:lnTo>
                    <a:pt x="649" y="1043"/>
                  </a:lnTo>
                  <a:lnTo>
                    <a:pt x="645" y="1014"/>
                  </a:lnTo>
                  <a:lnTo>
                    <a:pt x="640" y="989"/>
                  </a:lnTo>
                  <a:lnTo>
                    <a:pt x="629" y="974"/>
                  </a:lnTo>
                  <a:lnTo>
                    <a:pt x="617" y="967"/>
                  </a:lnTo>
                  <a:lnTo>
                    <a:pt x="615" y="964"/>
                  </a:lnTo>
                </a:path>
              </a:pathLst>
            </a:custGeom>
            <a:solidFill>
              <a:srgbClr val="E7E6E6">
                <a:lumMod val="75000"/>
              </a:srgbClr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7" name="Freeform 241"/>
            <p:cNvSpPr>
              <a:spLocks/>
            </p:cNvSpPr>
            <p:nvPr/>
          </p:nvSpPr>
          <p:spPr bwMode="auto">
            <a:xfrm>
              <a:off x="2167928" y="3455813"/>
              <a:ext cx="900112" cy="992187"/>
            </a:xfrm>
            <a:custGeom>
              <a:avLst/>
              <a:gdLst>
                <a:gd name="T0" fmla="*/ 2147483647 w 570"/>
                <a:gd name="T1" fmla="*/ 2147483647 h 673"/>
                <a:gd name="T2" fmla="*/ 2147483647 w 570"/>
                <a:gd name="T3" fmla="*/ 2147483647 h 673"/>
                <a:gd name="T4" fmla="*/ 2147483647 w 570"/>
                <a:gd name="T5" fmla="*/ 2147483647 h 673"/>
                <a:gd name="T6" fmla="*/ 2147483647 w 570"/>
                <a:gd name="T7" fmla="*/ 2147483647 h 673"/>
                <a:gd name="T8" fmla="*/ 2147483647 w 570"/>
                <a:gd name="T9" fmla="*/ 2147483647 h 673"/>
                <a:gd name="T10" fmla="*/ 2147483647 w 570"/>
                <a:gd name="T11" fmla="*/ 2147483647 h 673"/>
                <a:gd name="T12" fmla="*/ 2147483647 w 570"/>
                <a:gd name="T13" fmla="*/ 2147483647 h 673"/>
                <a:gd name="T14" fmla="*/ 2147483647 w 570"/>
                <a:gd name="T15" fmla="*/ 2147483647 h 673"/>
                <a:gd name="T16" fmla="*/ 2147483647 w 570"/>
                <a:gd name="T17" fmla="*/ 2147483647 h 673"/>
                <a:gd name="T18" fmla="*/ 2147483647 w 570"/>
                <a:gd name="T19" fmla="*/ 2147483647 h 673"/>
                <a:gd name="T20" fmla="*/ 2147483647 w 570"/>
                <a:gd name="T21" fmla="*/ 2147483647 h 673"/>
                <a:gd name="T22" fmla="*/ 2147483647 w 570"/>
                <a:gd name="T23" fmla="*/ 2147483647 h 673"/>
                <a:gd name="T24" fmla="*/ 2147483647 w 570"/>
                <a:gd name="T25" fmla="*/ 2147483647 h 673"/>
                <a:gd name="T26" fmla="*/ 2147483647 w 570"/>
                <a:gd name="T27" fmla="*/ 2147483647 h 673"/>
                <a:gd name="T28" fmla="*/ 2147483647 w 570"/>
                <a:gd name="T29" fmla="*/ 2147483647 h 673"/>
                <a:gd name="T30" fmla="*/ 2147483647 w 570"/>
                <a:gd name="T31" fmla="*/ 2147483647 h 673"/>
                <a:gd name="T32" fmla="*/ 2147483647 w 570"/>
                <a:gd name="T33" fmla="*/ 2147483647 h 673"/>
                <a:gd name="T34" fmla="*/ 2147483647 w 570"/>
                <a:gd name="T35" fmla="*/ 2147483647 h 673"/>
                <a:gd name="T36" fmla="*/ 2147483647 w 570"/>
                <a:gd name="T37" fmla="*/ 2147483647 h 673"/>
                <a:gd name="T38" fmla="*/ 2147483647 w 570"/>
                <a:gd name="T39" fmla="*/ 2147483647 h 673"/>
                <a:gd name="T40" fmla="*/ 2147483647 w 570"/>
                <a:gd name="T41" fmla="*/ 2147483647 h 673"/>
                <a:gd name="T42" fmla="*/ 2147483647 w 570"/>
                <a:gd name="T43" fmla="*/ 2147483647 h 673"/>
                <a:gd name="T44" fmla="*/ 2147483647 w 570"/>
                <a:gd name="T45" fmla="*/ 2147483647 h 673"/>
                <a:gd name="T46" fmla="*/ 2147483647 w 570"/>
                <a:gd name="T47" fmla="*/ 2147483647 h 673"/>
                <a:gd name="T48" fmla="*/ 2147483647 w 570"/>
                <a:gd name="T49" fmla="*/ 2147483647 h 673"/>
                <a:gd name="T50" fmla="*/ 2147483647 w 570"/>
                <a:gd name="T51" fmla="*/ 2147483647 h 673"/>
                <a:gd name="T52" fmla="*/ 2147483647 w 570"/>
                <a:gd name="T53" fmla="*/ 2147483647 h 673"/>
                <a:gd name="T54" fmla="*/ 2147483647 w 570"/>
                <a:gd name="T55" fmla="*/ 2147483647 h 673"/>
                <a:gd name="T56" fmla="*/ 2147483647 w 570"/>
                <a:gd name="T57" fmla="*/ 2147483647 h 673"/>
                <a:gd name="T58" fmla="*/ 2147483647 w 570"/>
                <a:gd name="T59" fmla="*/ 2147483647 h 673"/>
                <a:gd name="T60" fmla="*/ 2147483647 w 570"/>
                <a:gd name="T61" fmla="*/ 2147483647 h 673"/>
                <a:gd name="T62" fmla="*/ 2147483647 w 570"/>
                <a:gd name="T63" fmla="*/ 2147483647 h 673"/>
                <a:gd name="T64" fmla="*/ 2147483647 w 570"/>
                <a:gd name="T65" fmla="*/ 2147483647 h 673"/>
                <a:gd name="T66" fmla="*/ 2147483647 w 570"/>
                <a:gd name="T67" fmla="*/ 2147483647 h 673"/>
                <a:gd name="T68" fmla="*/ 2147483647 w 570"/>
                <a:gd name="T69" fmla="*/ 2147483647 h 673"/>
                <a:gd name="T70" fmla="*/ 2147483647 w 570"/>
                <a:gd name="T71" fmla="*/ 2147483647 h 673"/>
                <a:gd name="T72" fmla="*/ 2147483647 w 570"/>
                <a:gd name="T73" fmla="*/ 2147483647 h 673"/>
                <a:gd name="T74" fmla="*/ 2147483647 w 570"/>
                <a:gd name="T75" fmla="*/ 2147483647 h 673"/>
                <a:gd name="T76" fmla="*/ 2147483647 w 570"/>
                <a:gd name="T77" fmla="*/ 2147483647 h 67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70"/>
                <a:gd name="T118" fmla="*/ 0 h 673"/>
                <a:gd name="T119" fmla="*/ 570 w 570"/>
                <a:gd name="T120" fmla="*/ 673 h 67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70" h="673">
                  <a:moveTo>
                    <a:pt x="0" y="465"/>
                  </a:moveTo>
                  <a:lnTo>
                    <a:pt x="11" y="451"/>
                  </a:lnTo>
                  <a:lnTo>
                    <a:pt x="27" y="451"/>
                  </a:lnTo>
                  <a:lnTo>
                    <a:pt x="36" y="423"/>
                  </a:lnTo>
                  <a:lnTo>
                    <a:pt x="29" y="421"/>
                  </a:lnTo>
                  <a:lnTo>
                    <a:pt x="19" y="411"/>
                  </a:lnTo>
                  <a:lnTo>
                    <a:pt x="23" y="381"/>
                  </a:lnTo>
                  <a:lnTo>
                    <a:pt x="31" y="376"/>
                  </a:lnTo>
                  <a:lnTo>
                    <a:pt x="47" y="350"/>
                  </a:lnTo>
                  <a:lnTo>
                    <a:pt x="52" y="321"/>
                  </a:lnTo>
                  <a:lnTo>
                    <a:pt x="56" y="318"/>
                  </a:lnTo>
                  <a:lnTo>
                    <a:pt x="61" y="308"/>
                  </a:lnTo>
                  <a:lnTo>
                    <a:pt x="77" y="302"/>
                  </a:lnTo>
                  <a:lnTo>
                    <a:pt x="87" y="295"/>
                  </a:lnTo>
                  <a:lnTo>
                    <a:pt x="90" y="289"/>
                  </a:lnTo>
                  <a:lnTo>
                    <a:pt x="72" y="270"/>
                  </a:lnTo>
                  <a:lnTo>
                    <a:pt x="72" y="264"/>
                  </a:lnTo>
                  <a:lnTo>
                    <a:pt x="66" y="238"/>
                  </a:lnTo>
                  <a:lnTo>
                    <a:pt x="58" y="223"/>
                  </a:lnTo>
                  <a:lnTo>
                    <a:pt x="59" y="206"/>
                  </a:lnTo>
                  <a:lnTo>
                    <a:pt x="68" y="181"/>
                  </a:lnTo>
                  <a:lnTo>
                    <a:pt x="68" y="126"/>
                  </a:lnTo>
                  <a:lnTo>
                    <a:pt x="72" y="112"/>
                  </a:lnTo>
                  <a:lnTo>
                    <a:pt x="69" y="88"/>
                  </a:lnTo>
                  <a:lnTo>
                    <a:pt x="91" y="85"/>
                  </a:lnTo>
                  <a:lnTo>
                    <a:pt x="111" y="102"/>
                  </a:lnTo>
                  <a:lnTo>
                    <a:pt x="130" y="87"/>
                  </a:lnTo>
                  <a:lnTo>
                    <a:pt x="141" y="16"/>
                  </a:lnTo>
                  <a:lnTo>
                    <a:pt x="145" y="0"/>
                  </a:lnTo>
                  <a:lnTo>
                    <a:pt x="172" y="4"/>
                  </a:lnTo>
                  <a:lnTo>
                    <a:pt x="201" y="8"/>
                  </a:lnTo>
                  <a:lnTo>
                    <a:pt x="241" y="15"/>
                  </a:lnTo>
                  <a:lnTo>
                    <a:pt x="244" y="15"/>
                  </a:lnTo>
                  <a:lnTo>
                    <a:pt x="255" y="16"/>
                  </a:lnTo>
                  <a:lnTo>
                    <a:pt x="272" y="19"/>
                  </a:lnTo>
                  <a:lnTo>
                    <a:pt x="338" y="27"/>
                  </a:lnTo>
                  <a:lnTo>
                    <a:pt x="360" y="31"/>
                  </a:lnTo>
                  <a:lnTo>
                    <a:pt x="367" y="31"/>
                  </a:lnTo>
                  <a:lnTo>
                    <a:pt x="381" y="33"/>
                  </a:lnTo>
                  <a:lnTo>
                    <a:pt x="403" y="36"/>
                  </a:lnTo>
                  <a:lnTo>
                    <a:pt x="424" y="38"/>
                  </a:lnTo>
                  <a:lnTo>
                    <a:pt x="446" y="41"/>
                  </a:lnTo>
                  <a:lnTo>
                    <a:pt x="448" y="42"/>
                  </a:lnTo>
                  <a:lnTo>
                    <a:pt x="487" y="47"/>
                  </a:lnTo>
                  <a:lnTo>
                    <a:pt x="519" y="51"/>
                  </a:lnTo>
                  <a:lnTo>
                    <a:pt x="530" y="52"/>
                  </a:lnTo>
                  <a:lnTo>
                    <a:pt x="569" y="56"/>
                  </a:lnTo>
                  <a:lnTo>
                    <a:pt x="566" y="83"/>
                  </a:lnTo>
                  <a:lnTo>
                    <a:pt x="563" y="110"/>
                  </a:lnTo>
                  <a:lnTo>
                    <a:pt x="556" y="164"/>
                  </a:lnTo>
                  <a:lnTo>
                    <a:pt x="550" y="216"/>
                  </a:lnTo>
                  <a:lnTo>
                    <a:pt x="550" y="218"/>
                  </a:lnTo>
                  <a:lnTo>
                    <a:pt x="544" y="277"/>
                  </a:lnTo>
                  <a:lnTo>
                    <a:pt x="541" y="296"/>
                  </a:lnTo>
                  <a:lnTo>
                    <a:pt x="541" y="297"/>
                  </a:lnTo>
                  <a:lnTo>
                    <a:pt x="539" y="320"/>
                  </a:lnTo>
                  <a:lnTo>
                    <a:pt x="537" y="340"/>
                  </a:lnTo>
                  <a:lnTo>
                    <a:pt x="532" y="382"/>
                  </a:lnTo>
                  <a:lnTo>
                    <a:pt x="530" y="405"/>
                  </a:lnTo>
                  <a:lnTo>
                    <a:pt x="530" y="408"/>
                  </a:lnTo>
                  <a:lnTo>
                    <a:pt x="530" y="410"/>
                  </a:lnTo>
                  <a:lnTo>
                    <a:pt x="523" y="468"/>
                  </a:lnTo>
                  <a:lnTo>
                    <a:pt x="523" y="473"/>
                  </a:lnTo>
                  <a:lnTo>
                    <a:pt x="520" y="490"/>
                  </a:lnTo>
                  <a:lnTo>
                    <a:pt x="517" y="515"/>
                  </a:lnTo>
                  <a:lnTo>
                    <a:pt x="517" y="518"/>
                  </a:lnTo>
                  <a:lnTo>
                    <a:pt x="514" y="544"/>
                  </a:lnTo>
                  <a:lnTo>
                    <a:pt x="513" y="552"/>
                  </a:lnTo>
                  <a:lnTo>
                    <a:pt x="503" y="648"/>
                  </a:lnTo>
                  <a:lnTo>
                    <a:pt x="503" y="651"/>
                  </a:lnTo>
                  <a:lnTo>
                    <a:pt x="500" y="672"/>
                  </a:lnTo>
                  <a:lnTo>
                    <a:pt x="371" y="656"/>
                  </a:lnTo>
                  <a:lnTo>
                    <a:pt x="316" y="649"/>
                  </a:lnTo>
                  <a:lnTo>
                    <a:pt x="294" y="637"/>
                  </a:lnTo>
                  <a:lnTo>
                    <a:pt x="291" y="635"/>
                  </a:lnTo>
                  <a:lnTo>
                    <a:pt x="278" y="630"/>
                  </a:lnTo>
                  <a:lnTo>
                    <a:pt x="123" y="544"/>
                  </a:lnTo>
                  <a:lnTo>
                    <a:pt x="11" y="480"/>
                  </a:lnTo>
                  <a:lnTo>
                    <a:pt x="0" y="465"/>
                  </a:lnTo>
                </a:path>
              </a:pathLst>
            </a:custGeom>
            <a:solidFill>
              <a:srgbClr val="67BD62"/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28" name="Group 242"/>
            <p:cNvGrpSpPr>
              <a:grpSpLocks/>
            </p:cNvGrpSpPr>
            <p:nvPr/>
          </p:nvGrpSpPr>
          <p:grpSpPr bwMode="auto">
            <a:xfrm>
              <a:off x="1182090" y="2411238"/>
              <a:ext cx="1133475" cy="1711325"/>
              <a:chOff x="514" y="1479"/>
              <a:chExt cx="717" cy="1163"/>
            </a:xfrm>
            <a:solidFill>
              <a:srgbClr val="427E93"/>
            </a:solidFill>
          </p:grpSpPr>
          <p:sp>
            <p:nvSpPr>
              <p:cNvPr id="129" name="Freeform 243"/>
              <p:cNvSpPr>
                <a:spLocks/>
              </p:cNvSpPr>
              <p:nvPr/>
            </p:nvSpPr>
            <p:spPr bwMode="auto">
              <a:xfrm>
                <a:off x="514" y="1479"/>
                <a:ext cx="717" cy="1163"/>
              </a:xfrm>
              <a:custGeom>
                <a:avLst/>
                <a:gdLst>
                  <a:gd name="T0" fmla="*/ 637 w 717"/>
                  <a:gd name="T1" fmla="*/ 1162 h 1163"/>
                  <a:gd name="T2" fmla="*/ 661 w 717"/>
                  <a:gd name="T3" fmla="*/ 1134 h 1163"/>
                  <a:gd name="T4" fmla="*/ 649 w 717"/>
                  <a:gd name="T5" fmla="*/ 1091 h 1163"/>
                  <a:gd name="T6" fmla="*/ 678 w 717"/>
                  <a:gd name="T7" fmla="*/ 1031 h 1163"/>
                  <a:gd name="T8" fmla="*/ 703 w 717"/>
                  <a:gd name="T9" fmla="*/ 1011 h 1163"/>
                  <a:gd name="T10" fmla="*/ 697 w 717"/>
                  <a:gd name="T11" fmla="*/ 979 h 1163"/>
                  <a:gd name="T12" fmla="*/ 684 w 717"/>
                  <a:gd name="T13" fmla="*/ 932 h 1163"/>
                  <a:gd name="T14" fmla="*/ 641 w 717"/>
                  <a:gd name="T15" fmla="*/ 854 h 1163"/>
                  <a:gd name="T16" fmla="*/ 596 w 717"/>
                  <a:gd name="T17" fmla="*/ 789 h 1163"/>
                  <a:gd name="T18" fmla="*/ 551 w 717"/>
                  <a:gd name="T19" fmla="*/ 725 h 1163"/>
                  <a:gd name="T20" fmla="*/ 477 w 717"/>
                  <a:gd name="T21" fmla="*/ 622 h 1163"/>
                  <a:gd name="T22" fmla="*/ 448 w 717"/>
                  <a:gd name="T23" fmla="*/ 581 h 1163"/>
                  <a:gd name="T24" fmla="*/ 390 w 717"/>
                  <a:gd name="T25" fmla="*/ 498 h 1163"/>
                  <a:gd name="T26" fmla="*/ 367 w 717"/>
                  <a:gd name="T27" fmla="*/ 465 h 1163"/>
                  <a:gd name="T28" fmla="*/ 346 w 717"/>
                  <a:gd name="T29" fmla="*/ 437 h 1163"/>
                  <a:gd name="T30" fmla="*/ 325 w 717"/>
                  <a:gd name="T31" fmla="*/ 408 h 1163"/>
                  <a:gd name="T32" fmla="*/ 321 w 717"/>
                  <a:gd name="T33" fmla="*/ 391 h 1163"/>
                  <a:gd name="T34" fmla="*/ 322 w 717"/>
                  <a:gd name="T35" fmla="*/ 382 h 1163"/>
                  <a:gd name="T36" fmla="*/ 328 w 717"/>
                  <a:gd name="T37" fmla="*/ 359 h 1163"/>
                  <a:gd name="T38" fmla="*/ 333 w 717"/>
                  <a:gd name="T39" fmla="*/ 332 h 1163"/>
                  <a:gd name="T40" fmla="*/ 354 w 717"/>
                  <a:gd name="T41" fmla="*/ 239 h 1163"/>
                  <a:gd name="T42" fmla="*/ 385 w 717"/>
                  <a:gd name="T43" fmla="*/ 104 h 1163"/>
                  <a:gd name="T44" fmla="*/ 369 w 717"/>
                  <a:gd name="T45" fmla="*/ 76 h 1163"/>
                  <a:gd name="T46" fmla="*/ 288 w 717"/>
                  <a:gd name="T47" fmla="*/ 56 h 1163"/>
                  <a:gd name="T48" fmla="*/ 221 w 717"/>
                  <a:gd name="T49" fmla="*/ 40 h 1163"/>
                  <a:gd name="T50" fmla="*/ 145 w 717"/>
                  <a:gd name="T51" fmla="*/ 20 h 1163"/>
                  <a:gd name="T52" fmla="*/ 123 w 717"/>
                  <a:gd name="T53" fmla="*/ 15 h 1163"/>
                  <a:gd name="T54" fmla="*/ 105 w 717"/>
                  <a:gd name="T55" fmla="*/ 11 h 1163"/>
                  <a:gd name="T56" fmla="*/ 69 w 717"/>
                  <a:gd name="T57" fmla="*/ 2 h 1163"/>
                  <a:gd name="T58" fmla="*/ 59 w 717"/>
                  <a:gd name="T59" fmla="*/ 33 h 1163"/>
                  <a:gd name="T60" fmla="*/ 44 w 717"/>
                  <a:gd name="T61" fmla="*/ 93 h 1163"/>
                  <a:gd name="T62" fmla="*/ 42 w 717"/>
                  <a:gd name="T63" fmla="*/ 101 h 1163"/>
                  <a:gd name="T64" fmla="*/ 6 w 717"/>
                  <a:gd name="T65" fmla="*/ 154 h 1163"/>
                  <a:gd name="T66" fmla="*/ 16 w 717"/>
                  <a:gd name="T67" fmla="*/ 201 h 1163"/>
                  <a:gd name="T68" fmla="*/ 30 w 717"/>
                  <a:gd name="T69" fmla="*/ 259 h 1163"/>
                  <a:gd name="T70" fmla="*/ 26 w 717"/>
                  <a:gd name="T71" fmla="*/ 355 h 1163"/>
                  <a:gd name="T72" fmla="*/ 52 w 717"/>
                  <a:gd name="T73" fmla="*/ 415 h 1163"/>
                  <a:gd name="T74" fmla="*/ 56 w 717"/>
                  <a:gd name="T75" fmla="*/ 422 h 1163"/>
                  <a:gd name="T76" fmla="*/ 56 w 717"/>
                  <a:gd name="T77" fmla="*/ 447 h 1163"/>
                  <a:gd name="T78" fmla="*/ 76 w 717"/>
                  <a:gd name="T79" fmla="*/ 467 h 1163"/>
                  <a:gd name="T80" fmla="*/ 85 w 717"/>
                  <a:gd name="T81" fmla="*/ 480 h 1163"/>
                  <a:gd name="T82" fmla="*/ 77 w 717"/>
                  <a:gd name="T83" fmla="*/ 512 h 1163"/>
                  <a:gd name="T84" fmla="*/ 77 w 717"/>
                  <a:gd name="T85" fmla="*/ 540 h 1163"/>
                  <a:gd name="T86" fmla="*/ 90 w 717"/>
                  <a:gd name="T87" fmla="*/ 571 h 1163"/>
                  <a:gd name="T88" fmla="*/ 117 w 717"/>
                  <a:gd name="T89" fmla="*/ 594 h 1163"/>
                  <a:gd name="T90" fmla="*/ 102 w 717"/>
                  <a:gd name="T91" fmla="*/ 615 h 1163"/>
                  <a:gd name="T92" fmla="*/ 106 w 717"/>
                  <a:gd name="T93" fmla="*/ 664 h 1163"/>
                  <a:gd name="T94" fmla="*/ 130 w 717"/>
                  <a:gd name="T95" fmla="*/ 717 h 1163"/>
                  <a:gd name="T96" fmla="*/ 148 w 717"/>
                  <a:gd name="T97" fmla="*/ 754 h 1163"/>
                  <a:gd name="T98" fmla="*/ 155 w 717"/>
                  <a:gd name="T99" fmla="*/ 783 h 1163"/>
                  <a:gd name="T100" fmla="*/ 168 w 717"/>
                  <a:gd name="T101" fmla="*/ 818 h 1163"/>
                  <a:gd name="T102" fmla="*/ 180 w 717"/>
                  <a:gd name="T103" fmla="*/ 878 h 1163"/>
                  <a:gd name="T104" fmla="*/ 243 w 717"/>
                  <a:gd name="T105" fmla="*/ 896 h 1163"/>
                  <a:gd name="T106" fmla="*/ 275 w 717"/>
                  <a:gd name="T107" fmla="*/ 936 h 1163"/>
                  <a:gd name="T108" fmla="*/ 330 w 717"/>
                  <a:gd name="T109" fmla="*/ 961 h 1163"/>
                  <a:gd name="T110" fmla="*/ 344 w 717"/>
                  <a:gd name="T111" fmla="*/ 999 h 1163"/>
                  <a:gd name="T112" fmla="*/ 376 w 717"/>
                  <a:gd name="T113" fmla="*/ 1017 h 1163"/>
                  <a:gd name="T114" fmla="*/ 414 w 717"/>
                  <a:gd name="T115" fmla="*/ 1077 h 1163"/>
                  <a:gd name="T116" fmla="*/ 421 w 717"/>
                  <a:gd name="T117" fmla="*/ 1143 h 116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717"/>
                  <a:gd name="T178" fmla="*/ 0 h 1163"/>
                  <a:gd name="T179" fmla="*/ 717 w 717"/>
                  <a:gd name="T180" fmla="*/ 1163 h 116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717" h="1163">
                    <a:moveTo>
                      <a:pt x="634" y="1162"/>
                    </a:moveTo>
                    <a:lnTo>
                      <a:pt x="637" y="1162"/>
                    </a:lnTo>
                    <a:lnTo>
                      <a:pt x="653" y="1162"/>
                    </a:lnTo>
                    <a:lnTo>
                      <a:pt x="661" y="1134"/>
                    </a:lnTo>
                    <a:lnTo>
                      <a:pt x="655" y="1131"/>
                    </a:lnTo>
                    <a:lnTo>
                      <a:pt x="645" y="1121"/>
                    </a:lnTo>
                    <a:lnTo>
                      <a:pt x="649" y="1091"/>
                    </a:lnTo>
                    <a:lnTo>
                      <a:pt x="657" y="1086"/>
                    </a:lnTo>
                    <a:lnTo>
                      <a:pt x="673" y="1060"/>
                    </a:lnTo>
                    <a:lnTo>
                      <a:pt x="678" y="1031"/>
                    </a:lnTo>
                    <a:lnTo>
                      <a:pt x="682" y="1028"/>
                    </a:lnTo>
                    <a:lnTo>
                      <a:pt x="686" y="1018"/>
                    </a:lnTo>
                    <a:lnTo>
                      <a:pt x="703" y="1011"/>
                    </a:lnTo>
                    <a:lnTo>
                      <a:pt x="713" y="1004"/>
                    </a:lnTo>
                    <a:lnTo>
                      <a:pt x="716" y="999"/>
                    </a:lnTo>
                    <a:lnTo>
                      <a:pt x="697" y="979"/>
                    </a:lnTo>
                    <a:lnTo>
                      <a:pt x="697" y="974"/>
                    </a:lnTo>
                    <a:lnTo>
                      <a:pt x="692" y="947"/>
                    </a:lnTo>
                    <a:lnTo>
                      <a:pt x="684" y="932"/>
                    </a:lnTo>
                    <a:lnTo>
                      <a:pt x="685" y="915"/>
                    </a:lnTo>
                    <a:lnTo>
                      <a:pt x="664" y="886"/>
                    </a:lnTo>
                    <a:lnTo>
                      <a:pt x="641" y="854"/>
                    </a:lnTo>
                    <a:lnTo>
                      <a:pt x="614" y="815"/>
                    </a:lnTo>
                    <a:lnTo>
                      <a:pt x="606" y="804"/>
                    </a:lnTo>
                    <a:lnTo>
                      <a:pt x="596" y="789"/>
                    </a:lnTo>
                    <a:lnTo>
                      <a:pt x="595" y="789"/>
                    </a:lnTo>
                    <a:lnTo>
                      <a:pt x="570" y="754"/>
                    </a:lnTo>
                    <a:lnTo>
                      <a:pt x="551" y="725"/>
                    </a:lnTo>
                    <a:lnTo>
                      <a:pt x="508" y="665"/>
                    </a:lnTo>
                    <a:lnTo>
                      <a:pt x="483" y="629"/>
                    </a:lnTo>
                    <a:lnTo>
                      <a:pt x="477" y="622"/>
                    </a:lnTo>
                    <a:lnTo>
                      <a:pt x="462" y="601"/>
                    </a:lnTo>
                    <a:lnTo>
                      <a:pt x="459" y="597"/>
                    </a:lnTo>
                    <a:lnTo>
                      <a:pt x="448" y="581"/>
                    </a:lnTo>
                    <a:lnTo>
                      <a:pt x="423" y="546"/>
                    </a:lnTo>
                    <a:lnTo>
                      <a:pt x="401" y="514"/>
                    </a:lnTo>
                    <a:lnTo>
                      <a:pt x="390" y="498"/>
                    </a:lnTo>
                    <a:lnTo>
                      <a:pt x="373" y="476"/>
                    </a:lnTo>
                    <a:lnTo>
                      <a:pt x="368" y="468"/>
                    </a:lnTo>
                    <a:lnTo>
                      <a:pt x="367" y="465"/>
                    </a:lnTo>
                    <a:lnTo>
                      <a:pt x="362" y="461"/>
                    </a:lnTo>
                    <a:lnTo>
                      <a:pt x="351" y="446"/>
                    </a:lnTo>
                    <a:lnTo>
                      <a:pt x="346" y="437"/>
                    </a:lnTo>
                    <a:lnTo>
                      <a:pt x="342" y="432"/>
                    </a:lnTo>
                    <a:lnTo>
                      <a:pt x="329" y="414"/>
                    </a:lnTo>
                    <a:lnTo>
                      <a:pt x="325" y="408"/>
                    </a:lnTo>
                    <a:lnTo>
                      <a:pt x="324" y="405"/>
                    </a:lnTo>
                    <a:lnTo>
                      <a:pt x="318" y="400"/>
                    </a:lnTo>
                    <a:lnTo>
                      <a:pt x="321" y="391"/>
                    </a:lnTo>
                    <a:lnTo>
                      <a:pt x="321" y="387"/>
                    </a:lnTo>
                    <a:lnTo>
                      <a:pt x="321" y="386"/>
                    </a:lnTo>
                    <a:lnTo>
                      <a:pt x="322" y="382"/>
                    </a:lnTo>
                    <a:lnTo>
                      <a:pt x="325" y="372"/>
                    </a:lnTo>
                    <a:lnTo>
                      <a:pt x="325" y="365"/>
                    </a:lnTo>
                    <a:lnTo>
                      <a:pt x="328" y="359"/>
                    </a:lnTo>
                    <a:lnTo>
                      <a:pt x="329" y="351"/>
                    </a:lnTo>
                    <a:lnTo>
                      <a:pt x="330" y="346"/>
                    </a:lnTo>
                    <a:lnTo>
                      <a:pt x="333" y="332"/>
                    </a:lnTo>
                    <a:lnTo>
                      <a:pt x="336" y="322"/>
                    </a:lnTo>
                    <a:lnTo>
                      <a:pt x="342" y="297"/>
                    </a:lnTo>
                    <a:lnTo>
                      <a:pt x="354" y="239"/>
                    </a:lnTo>
                    <a:lnTo>
                      <a:pt x="371" y="165"/>
                    </a:lnTo>
                    <a:lnTo>
                      <a:pt x="373" y="148"/>
                    </a:lnTo>
                    <a:lnTo>
                      <a:pt x="385" y="104"/>
                    </a:lnTo>
                    <a:lnTo>
                      <a:pt x="390" y="80"/>
                    </a:lnTo>
                    <a:lnTo>
                      <a:pt x="373" y="76"/>
                    </a:lnTo>
                    <a:lnTo>
                      <a:pt x="369" y="76"/>
                    </a:lnTo>
                    <a:lnTo>
                      <a:pt x="321" y="63"/>
                    </a:lnTo>
                    <a:lnTo>
                      <a:pt x="306" y="61"/>
                    </a:lnTo>
                    <a:lnTo>
                      <a:pt x="288" y="56"/>
                    </a:lnTo>
                    <a:lnTo>
                      <a:pt x="276" y="54"/>
                    </a:lnTo>
                    <a:lnTo>
                      <a:pt x="234" y="43"/>
                    </a:lnTo>
                    <a:lnTo>
                      <a:pt x="221" y="40"/>
                    </a:lnTo>
                    <a:lnTo>
                      <a:pt x="211" y="37"/>
                    </a:lnTo>
                    <a:lnTo>
                      <a:pt x="153" y="23"/>
                    </a:lnTo>
                    <a:lnTo>
                      <a:pt x="145" y="20"/>
                    </a:lnTo>
                    <a:lnTo>
                      <a:pt x="138" y="19"/>
                    </a:lnTo>
                    <a:lnTo>
                      <a:pt x="130" y="18"/>
                    </a:lnTo>
                    <a:lnTo>
                      <a:pt x="123" y="15"/>
                    </a:lnTo>
                    <a:lnTo>
                      <a:pt x="116" y="13"/>
                    </a:lnTo>
                    <a:lnTo>
                      <a:pt x="108" y="11"/>
                    </a:lnTo>
                    <a:lnTo>
                      <a:pt x="105" y="11"/>
                    </a:lnTo>
                    <a:lnTo>
                      <a:pt x="92" y="8"/>
                    </a:lnTo>
                    <a:lnTo>
                      <a:pt x="78" y="4"/>
                    </a:lnTo>
                    <a:lnTo>
                      <a:pt x="69" y="2"/>
                    </a:lnTo>
                    <a:lnTo>
                      <a:pt x="62" y="0"/>
                    </a:lnTo>
                    <a:lnTo>
                      <a:pt x="52" y="23"/>
                    </a:lnTo>
                    <a:lnTo>
                      <a:pt x="59" y="33"/>
                    </a:lnTo>
                    <a:lnTo>
                      <a:pt x="59" y="59"/>
                    </a:lnTo>
                    <a:lnTo>
                      <a:pt x="56" y="68"/>
                    </a:lnTo>
                    <a:lnTo>
                      <a:pt x="44" y="93"/>
                    </a:lnTo>
                    <a:lnTo>
                      <a:pt x="40" y="93"/>
                    </a:lnTo>
                    <a:lnTo>
                      <a:pt x="40" y="101"/>
                    </a:lnTo>
                    <a:lnTo>
                      <a:pt x="42" y="101"/>
                    </a:lnTo>
                    <a:lnTo>
                      <a:pt x="42" y="107"/>
                    </a:lnTo>
                    <a:lnTo>
                      <a:pt x="36" y="119"/>
                    </a:lnTo>
                    <a:lnTo>
                      <a:pt x="6" y="154"/>
                    </a:lnTo>
                    <a:lnTo>
                      <a:pt x="5" y="168"/>
                    </a:lnTo>
                    <a:lnTo>
                      <a:pt x="0" y="179"/>
                    </a:lnTo>
                    <a:lnTo>
                      <a:pt x="16" y="201"/>
                    </a:lnTo>
                    <a:lnTo>
                      <a:pt x="22" y="215"/>
                    </a:lnTo>
                    <a:lnTo>
                      <a:pt x="30" y="246"/>
                    </a:lnTo>
                    <a:lnTo>
                      <a:pt x="30" y="259"/>
                    </a:lnTo>
                    <a:lnTo>
                      <a:pt x="20" y="284"/>
                    </a:lnTo>
                    <a:lnTo>
                      <a:pt x="19" y="341"/>
                    </a:lnTo>
                    <a:lnTo>
                      <a:pt x="26" y="355"/>
                    </a:lnTo>
                    <a:lnTo>
                      <a:pt x="42" y="389"/>
                    </a:lnTo>
                    <a:lnTo>
                      <a:pt x="51" y="400"/>
                    </a:lnTo>
                    <a:lnTo>
                      <a:pt x="52" y="415"/>
                    </a:lnTo>
                    <a:lnTo>
                      <a:pt x="56" y="416"/>
                    </a:lnTo>
                    <a:lnTo>
                      <a:pt x="59" y="422"/>
                    </a:lnTo>
                    <a:lnTo>
                      <a:pt x="56" y="422"/>
                    </a:lnTo>
                    <a:lnTo>
                      <a:pt x="56" y="436"/>
                    </a:lnTo>
                    <a:lnTo>
                      <a:pt x="52" y="450"/>
                    </a:lnTo>
                    <a:lnTo>
                      <a:pt x="56" y="447"/>
                    </a:lnTo>
                    <a:lnTo>
                      <a:pt x="60" y="448"/>
                    </a:lnTo>
                    <a:lnTo>
                      <a:pt x="69" y="460"/>
                    </a:lnTo>
                    <a:lnTo>
                      <a:pt x="76" y="467"/>
                    </a:lnTo>
                    <a:lnTo>
                      <a:pt x="83" y="478"/>
                    </a:lnTo>
                    <a:lnTo>
                      <a:pt x="87" y="478"/>
                    </a:lnTo>
                    <a:lnTo>
                      <a:pt x="85" y="480"/>
                    </a:lnTo>
                    <a:lnTo>
                      <a:pt x="83" y="480"/>
                    </a:lnTo>
                    <a:lnTo>
                      <a:pt x="83" y="489"/>
                    </a:lnTo>
                    <a:lnTo>
                      <a:pt x="77" y="512"/>
                    </a:lnTo>
                    <a:lnTo>
                      <a:pt x="80" y="512"/>
                    </a:lnTo>
                    <a:lnTo>
                      <a:pt x="81" y="526"/>
                    </a:lnTo>
                    <a:lnTo>
                      <a:pt x="77" y="540"/>
                    </a:lnTo>
                    <a:lnTo>
                      <a:pt x="81" y="554"/>
                    </a:lnTo>
                    <a:lnTo>
                      <a:pt x="84" y="557"/>
                    </a:lnTo>
                    <a:lnTo>
                      <a:pt x="90" y="571"/>
                    </a:lnTo>
                    <a:lnTo>
                      <a:pt x="101" y="579"/>
                    </a:lnTo>
                    <a:lnTo>
                      <a:pt x="113" y="581"/>
                    </a:lnTo>
                    <a:lnTo>
                      <a:pt x="117" y="594"/>
                    </a:lnTo>
                    <a:lnTo>
                      <a:pt x="112" y="614"/>
                    </a:lnTo>
                    <a:lnTo>
                      <a:pt x="106" y="619"/>
                    </a:lnTo>
                    <a:lnTo>
                      <a:pt x="102" y="615"/>
                    </a:lnTo>
                    <a:lnTo>
                      <a:pt x="96" y="619"/>
                    </a:lnTo>
                    <a:lnTo>
                      <a:pt x="99" y="658"/>
                    </a:lnTo>
                    <a:lnTo>
                      <a:pt x="106" y="664"/>
                    </a:lnTo>
                    <a:lnTo>
                      <a:pt x="121" y="692"/>
                    </a:lnTo>
                    <a:lnTo>
                      <a:pt x="123" y="706"/>
                    </a:lnTo>
                    <a:lnTo>
                      <a:pt x="130" y="717"/>
                    </a:lnTo>
                    <a:lnTo>
                      <a:pt x="131" y="728"/>
                    </a:lnTo>
                    <a:lnTo>
                      <a:pt x="141" y="738"/>
                    </a:lnTo>
                    <a:lnTo>
                      <a:pt x="148" y="754"/>
                    </a:lnTo>
                    <a:lnTo>
                      <a:pt x="159" y="764"/>
                    </a:lnTo>
                    <a:lnTo>
                      <a:pt x="160" y="771"/>
                    </a:lnTo>
                    <a:lnTo>
                      <a:pt x="155" y="783"/>
                    </a:lnTo>
                    <a:lnTo>
                      <a:pt x="164" y="797"/>
                    </a:lnTo>
                    <a:lnTo>
                      <a:pt x="173" y="802"/>
                    </a:lnTo>
                    <a:lnTo>
                      <a:pt x="168" y="818"/>
                    </a:lnTo>
                    <a:lnTo>
                      <a:pt x="168" y="829"/>
                    </a:lnTo>
                    <a:lnTo>
                      <a:pt x="160" y="863"/>
                    </a:lnTo>
                    <a:lnTo>
                      <a:pt x="180" y="878"/>
                    </a:lnTo>
                    <a:lnTo>
                      <a:pt x="211" y="885"/>
                    </a:lnTo>
                    <a:lnTo>
                      <a:pt x="221" y="893"/>
                    </a:lnTo>
                    <a:lnTo>
                      <a:pt x="243" y="896"/>
                    </a:lnTo>
                    <a:lnTo>
                      <a:pt x="254" y="904"/>
                    </a:lnTo>
                    <a:lnTo>
                      <a:pt x="270" y="921"/>
                    </a:lnTo>
                    <a:lnTo>
                      <a:pt x="275" y="936"/>
                    </a:lnTo>
                    <a:lnTo>
                      <a:pt x="293" y="949"/>
                    </a:lnTo>
                    <a:lnTo>
                      <a:pt x="321" y="956"/>
                    </a:lnTo>
                    <a:lnTo>
                      <a:pt x="330" y="961"/>
                    </a:lnTo>
                    <a:lnTo>
                      <a:pt x="335" y="975"/>
                    </a:lnTo>
                    <a:lnTo>
                      <a:pt x="336" y="992"/>
                    </a:lnTo>
                    <a:lnTo>
                      <a:pt x="344" y="999"/>
                    </a:lnTo>
                    <a:lnTo>
                      <a:pt x="358" y="997"/>
                    </a:lnTo>
                    <a:lnTo>
                      <a:pt x="367" y="1007"/>
                    </a:lnTo>
                    <a:lnTo>
                      <a:pt x="376" y="1017"/>
                    </a:lnTo>
                    <a:lnTo>
                      <a:pt x="397" y="1043"/>
                    </a:lnTo>
                    <a:lnTo>
                      <a:pt x="404" y="1052"/>
                    </a:lnTo>
                    <a:lnTo>
                      <a:pt x="414" y="1077"/>
                    </a:lnTo>
                    <a:lnTo>
                      <a:pt x="414" y="1118"/>
                    </a:lnTo>
                    <a:lnTo>
                      <a:pt x="421" y="1134"/>
                    </a:lnTo>
                    <a:lnTo>
                      <a:pt x="421" y="1143"/>
                    </a:lnTo>
                    <a:lnTo>
                      <a:pt x="512" y="1150"/>
                    </a:lnTo>
                    <a:lnTo>
                      <a:pt x="634" y="1162"/>
                    </a:lnTo>
                  </a:path>
                </a:pathLst>
              </a:custGeom>
              <a:solidFill>
                <a:srgbClr val="67BD62"/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prstClr val="white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244"/>
              <p:cNvSpPr>
                <a:spLocks/>
              </p:cNvSpPr>
              <p:nvPr/>
            </p:nvSpPr>
            <p:spPr bwMode="auto">
              <a:xfrm>
                <a:off x="722" y="2406"/>
                <a:ext cx="32" cy="23"/>
              </a:xfrm>
              <a:custGeom>
                <a:avLst/>
                <a:gdLst>
                  <a:gd name="T0" fmla="*/ 0 w 32"/>
                  <a:gd name="T1" fmla="*/ 0 h 23"/>
                  <a:gd name="T2" fmla="*/ 22 w 32"/>
                  <a:gd name="T3" fmla="*/ 16 h 23"/>
                  <a:gd name="T4" fmla="*/ 28 w 32"/>
                  <a:gd name="T5" fmla="*/ 12 h 23"/>
                  <a:gd name="T6" fmla="*/ 31 w 32"/>
                  <a:gd name="T7" fmla="*/ 20 h 23"/>
                  <a:gd name="T8" fmla="*/ 28 w 32"/>
                  <a:gd name="T9" fmla="*/ 22 h 23"/>
                  <a:gd name="T10" fmla="*/ 4 w 32"/>
                  <a:gd name="T11" fmla="*/ 18 h 23"/>
                  <a:gd name="T12" fmla="*/ 0 w 32"/>
                  <a:gd name="T13" fmla="*/ 0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"/>
                  <a:gd name="T22" fmla="*/ 0 h 23"/>
                  <a:gd name="T23" fmla="*/ 32 w 32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" h="23">
                    <a:moveTo>
                      <a:pt x="0" y="0"/>
                    </a:moveTo>
                    <a:lnTo>
                      <a:pt x="22" y="16"/>
                    </a:lnTo>
                    <a:lnTo>
                      <a:pt x="28" y="12"/>
                    </a:lnTo>
                    <a:lnTo>
                      <a:pt x="31" y="20"/>
                    </a:lnTo>
                    <a:lnTo>
                      <a:pt x="28" y="22"/>
                    </a:lnTo>
                    <a:lnTo>
                      <a:pt x="4" y="18"/>
                    </a:lnTo>
                    <a:lnTo>
                      <a:pt x="0" y="0"/>
                    </a:lnTo>
                  </a:path>
                </a:pathLst>
              </a:custGeom>
              <a:grpFill/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245"/>
              <p:cNvSpPr>
                <a:spLocks/>
              </p:cNvSpPr>
              <p:nvPr/>
            </p:nvSpPr>
            <p:spPr bwMode="auto">
              <a:xfrm>
                <a:off x="695" y="2409"/>
                <a:ext cx="24" cy="22"/>
              </a:xfrm>
              <a:custGeom>
                <a:avLst/>
                <a:gdLst>
                  <a:gd name="T0" fmla="*/ 0 w 24"/>
                  <a:gd name="T1" fmla="*/ 4 h 22"/>
                  <a:gd name="T2" fmla="*/ 3 w 24"/>
                  <a:gd name="T3" fmla="*/ 18 h 22"/>
                  <a:gd name="T4" fmla="*/ 23 w 24"/>
                  <a:gd name="T5" fmla="*/ 21 h 22"/>
                  <a:gd name="T6" fmla="*/ 16 w 24"/>
                  <a:gd name="T7" fmla="*/ 9 h 22"/>
                  <a:gd name="T8" fmla="*/ 18 w 24"/>
                  <a:gd name="T9" fmla="*/ 0 h 22"/>
                  <a:gd name="T10" fmla="*/ 0 w 24"/>
                  <a:gd name="T11" fmla="*/ 4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22"/>
                  <a:gd name="T20" fmla="*/ 24 w 24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22">
                    <a:moveTo>
                      <a:pt x="0" y="4"/>
                    </a:moveTo>
                    <a:lnTo>
                      <a:pt x="3" y="18"/>
                    </a:lnTo>
                    <a:lnTo>
                      <a:pt x="23" y="21"/>
                    </a:lnTo>
                    <a:lnTo>
                      <a:pt x="16" y="9"/>
                    </a:lnTo>
                    <a:lnTo>
                      <a:pt x="18" y="0"/>
                    </a:lnTo>
                    <a:lnTo>
                      <a:pt x="0" y="4"/>
                    </a:lnTo>
                  </a:path>
                </a:pathLst>
              </a:custGeom>
              <a:grpFill/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246"/>
              <p:cNvSpPr>
                <a:spLocks/>
              </p:cNvSpPr>
              <p:nvPr/>
            </p:nvSpPr>
            <p:spPr bwMode="auto">
              <a:xfrm>
                <a:off x="826" y="2496"/>
                <a:ext cx="23" cy="23"/>
              </a:xfrm>
              <a:custGeom>
                <a:avLst/>
                <a:gdLst>
                  <a:gd name="T0" fmla="*/ 1 w 23"/>
                  <a:gd name="T1" fmla="*/ 0 h 23"/>
                  <a:gd name="T2" fmla="*/ 0 w 23"/>
                  <a:gd name="T3" fmla="*/ 6 h 23"/>
                  <a:gd name="T4" fmla="*/ 6 w 23"/>
                  <a:gd name="T5" fmla="*/ 7 h 23"/>
                  <a:gd name="T6" fmla="*/ 11 w 23"/>
                  <a:gd name="T7" fmla="*/ 22 h 23"/>
                  <a:gd name="T8" fmla="*/ 22 w 23"/>
                  <a:gd name="T9" fmla="*/ 20 h 23"/>
                  <a:gd name="T10" fmla="*/ 18 w 23"/>
                  <a:gd name="T11" fmla="*/ 12 h 23"/>
                  <a:gd name="T12" fmla="*/ 1 w 23"/>
                  <a:gd name="T13" fmla="*/ 0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"/>
                  <a:gd name="T22" fmla="*/ 0 h 23"/>
                  <a:gd name="T23" fmla="*/ 23 w 23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" h="23">
                    <a:moveTo>
                      <a:pt x="1" y="0"/>
                    </a:moveTo>
                    <a:lnTo>
                      <a:pt x="0" y="6"/>
                    </a:lnTo>
                    <a:lnTo>
                      <a:pt x="6" y="7"/>
                    </a:lnTo>
                    <a:lnTo>
                      <a:pt x="11" y="22"/>
                    </a:lnTo>
                    <a:lnTo>
                      <a:pt x="22" y="20"/>
                    </a:lnTo>
                    <a:lnTo>
                      <a:pt x="18" y="12"/>
                    </a:lnTo>
                    <a:lnTo>
                      <a:pt x="1" y="0"/>
                    </a:lnTo>
                  </a:path>
                </a:pathLst>
              </a:custGeom>
              <a:grpFill/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247"/>
              <p:cNvSpPr>
                <a:spLocks/>
              </p:cNvSpPr>
              <p:nvPr/>
            </p:nvSpPr>
            <p:spPr bwMode="auto">
              <a:xfrm>
                <a:off x="815" y="2544"/>
                <a:ext cx="23" cy="25"/>
              </a:xfrm>
              <a:custGeom>
                <a:avLst/>
                <a:gdLst>
                  <a:gd name="T0" fmla="*/ 0 w 23"/>
                  <a:gd name="T1" fmla="*/ 0 h 25"/>
                  <a:gd name="T2" fmla="*/ 10 w 23"/>
                  <a:gd name="T3" fmla="*/ 24 h 25"/>
                  <a:gd name="T4" fmla="*/ 22 w 23"/>
                  <a:gd name="T5" fmla="*/ 24 h 25"/>
                  <a:gd name="T6" fmla="*/ 0 w 23"/>
                  <a:gd name="T7" fmla="*/ 0 h 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25"/>
                  <a:gd name="T14" fmla="*/ 23 w 23"/>
                  <a:gd name="T15" fmla="*/ 25 h 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25">
                    <a:moveTo>
                      <a:pt x="0" y="0"/>
                    </a:moveTo>
                    <a:lnTo>
                      <a:pt x="10" y="24"/>
                    </a:lnTo>
                    <a:lnTo>
                      <a:pt x="22" y="24"/>
                    </a:lnTo>
                    <a:lnTo>
                      <a:pt x="0" y="0"/>
                    </a:lnTo>
                  </a:path>
                </a:pathLst>
              </a:custGeom>
              <a:grpFill/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4" name="Freeform 248"/>
            <p:cNvSpPr>
              <a:spLocks/>
            </p:cNvSpPr>
            <p:nvPr/>
          </p:nvSpPr>
          <p:spPr bwMode="auto">
            <a:xfrm>
              <a:off x="3069628" y="2898600"/>
              <a:ext cx="968375" cy="709613"/>
            </a:xfrm>
            <a:custGeom>
              <a:avLst/>
              <a:gdLst>
                <a:gd name="T0" fmla="*/ 2147483647 w 613"/>
                <a:gd name="T1" fmla="*/ 2147483647 h 481"/>
                <a:gd name="T2" fmla="*/ 2147483647 w 613"/>
                <a:gd name="T3" fmla="*/ 2147483647 h 481"/>
                <a:gd name="T4" fmla="*/ 2147483647 w 613"/>
                <a:gd name="T5" fmla="*/ 2147483647 h 481"/>
                <a:gd name="T6" fmla="*/ 2147483647 w 613"/>
                <a:gd name="T7" fmla="*/ 2147483647 h 481"/>
                <a:gd name="T8" fmla="*/ 2147483647 w 613"/>
                <a:gd name="T9" fmla="*/ 2147483647 h 481"/>
                <a:gd name="T10" fmla="*/ 2147483647 w 613"/>
                <a:gd name="T11" fmla="*/ 2147483647 h 481"/>
                <a:gd name="T12" fmla="*/ 2147483647 w 613"/>
                <a:gd name="T13" fmla="*/ 2147483647 h 481"/>
                <a:gd name="T14" fmla="*/ 2147483647 w 613"/>
                <a:gd name="T15" fmla="*/ 2147483647 h 481"/>
                <a:gd name="T16" fmla="*/ 2147483647 w 613"/>
                <a:gd name="T17" fmla="*/ 2147483647 h 481"/>
                <a:gd name="T18" fmla="*/ 2147483647 w 613"/>
                <a:gd name="T19" fmla="*/ 2147483647 h 481"/>
                <a:gd name="T20" fmla="*/ 2147483647 w 613"/>
                <a:gd name="T21" fmla="*/ 2147483647 h 481"/>
                <a:gd name="T22" fmla="*/ 2147483647 w 613"/>
                <a:gd name="T23" fmla="*/ 2147483647 h 481"/>
                <a:gd name="T24" fmla="*/ 2147483647 w 613"/>
                <a:gd name="T25" fmla="*/ 2147483647 h 481"/>
                <a:gd name="T26" fmla="*/ 2147483647 w 613"/>
                <a:gd name="T27" fmla="*/ 2147483647 h 481"/>
                <a:gd name="T28" fmla="*/ 2147483647 w 613"/>
                <a:gd name="T29" fmla="*/ 2147483647 h 481"/>
                <a:gd name="T30" fmla="*/ 2147483647 w 613"/>
                <a:gd name="T31" fmla="*/ 2147483647 h 481"/>
                <a:gd name="T32" fmla="*/ 2147483647 w 613"/>
                <a:gd name="T33" fmla="*/ 2147483647 h 481"/>
                <a:gd name="T34" fmla="*/ 2147483647 w 613"/>
                <a:gd name="T35" fmla="*/ 2147483647 h 481"/>
                <a:gd name="T36" fmla="*/ 2147483647 w 613"/>
                <a:gd name="T37" fmla="*/ 2147483647 h 481"/>
                <a:gd name="T38" fmla="*/ 2147483647 w 613"/>
                <a:gd name="T39" fmla="*/ 2147483647 h 481"/>
                <a:gd name="T40" fmla="*/ 2147483647 w 613"/>
                <a:gd name="T41" fmla="*/ 2147483647 h 481"/>
                <a:gd name="T42" fmla="*/ 2147483647 w 613"/>
                <a:gd name="T43" fmla="*/ 2147483647 h 481"/>
                <a:gd name="T44" fmla="*/ 2147483647 w 613"/>
                <a:gd name="T45" fmla="*/ 2147483647 h 481"/>
                <a:gd name="T46" fmla="*/ 2147483647 w 613"/>
                <a:gd name="T47" fmla="*/ 2147483647 h 481"/>
                <a:gd name="T48" fmla="*/ 2147483647 w 613"/>
                <a:gd name="T49" fmla="*/ 2147483647 h 481"/>
                <a:gd name="T50" fmla="*/ 0 w 613"/>
                <a:gd name="T51" fmla="*/ 2147483647 h 481"/>
                <a:gd name="T52" fmla="*/ 2147483647 w 613"/>
                <a:gd name="T53" fmla="*/ 2147483647 h 481"/>
                <a:gd name="T54" fmla="*/ 2147483647 w 613"/>
                <a:gd name="T55" fmla="*/ 2147483647 h 481"/>
                <a:gd name="T56" fmla="*/ 2147483647 w 613"/>
                <a:gd name="T57" fmla="*/ 2147483647 h 481"/>
                <a:gd name="T58" fmla="*/ 2147483647 w 613"/>
                <a:gd name="T59" fmla="*/ 2147483647 h 481"/>
                <a:gd name="T60" fmla="*/ 2147483647 w 613"/>
                <a:gd name="T61" fmla="*/ 2147483647 h 481"/>
                <a:gd name="T62" fmla="*/ 2147483647 w 613"/>
                <a:gd name="T63" fmla="*/ 2147483647 h 481"/>
                <a:gd name="T64" fmla="*/ 2147483647 w 613"/>
                <a:gd name="T65" fmla="*/ 2147483647 h 481"/>
                <a:gd name="T66" fmla="*/ 2147483647 w 613"/>
                <a:gd name="T67" fmla="*/ 2147483647 h 481"/>
                <a:gd name="T68" fmla="*/ 2147483647 w 613"/>
                <a:gd name="T69" fmla="*/ 2147483647 h 481"/>
                <a:gd name="T70" fmla="*/ 2147483647 w 613"/>
                <a:gd name="T71" fmla="*/ 2147483647 h 481"/>
                <a:gd name="T72" fmla="*/ 2147483647 w 613"/>
                <a:gd name="T73" fmla="*/ 2147483647 h 481"/>
                <a:gd name="T74" fmla="*/ 2147483647 w 613"/>
                <a:gd name="T75" fmla="*/ 2147483647 h 481"/>
                <a:gd name="T76" fmla="*/ 2147483647 w 613"/>
                <a:gd name="T77" fmla="*/ 2147483647 h 481"/>
                <a:gd name="T78" fmla="*/ 2147483647 w 613"/>
                <a:gd name="T79" fmla="*/ 2147483647 h 481"/>
                <a:gd name="T80" fmla="*/ 2147483647 w 613"/>
                <a:gd name="T81" fmla="*/ 2147483647 h 481"/>
                <a:gd name="T82" fmla="*/ 2147483647 w 613"/>
                <a:gd name="T83" fmla="*/ 2147483647 h 481"/>
                <a:gd name="T84" fmla="*/ 2147483647 w 613"/>
                <a:gd name="T85" fmla="*/ 2147483647 h 481"/>
                <a:gd name="T86" fmla="*/ 2147483647 w 613"/>
                <a:gd name="T87" fmla="*/ 2147483647 h 481"/>
                <a:gd name="T88" fmla="*/ 2147483647 w 613"/>
                <a:gd name="T89" fmla="*/ 2147483647 h 481"/>
                <a:gd name="T90" fmla="*/ 2147483647 w 613"/>
                <a:gd name="T91" fmla="*/ 2147483647 h 481"/>
                <a:gd name="T92" fmla="*/ 2147483647 w 613"/>
                <a:gd name="T93" fmla="*/ 2147483647 h 481"/>
                <a:gd name="T94" fmla="*/ 2147483647 w 613"/>
                <a:gd name="T95" fmla="*/ 2147483647 h 481"/>
                <a:gd name="T96" fmla="*/ 2147483647 w 613"/>
                <a:gd name="T97" fmla="*/ 2147483647 h 481"/>
                <a:gd name="T98" fmla="*/ 2147483647 w 613"/>
                <a:gd name="T99" fmla="*/ 2147483647 h 481"/>
                <a:gd name="T100" fmla="*/ 2147483647 w 613"/>
                <a:gd name="T101" fmla="*/ 2147483647 h 481"/>
                <a:gd name="T102" fmla="*/ 2147483647 w 613"/>
                <a:gd name="T103" fmla="*/ 2147483647 h 481"/>
                <a:gd name="T104" fmla="*/ 2147483647 w 613"/>
                <a:gd name="T105" fmla="*/ 2147483647 h 481"/>
                <a:gd name="T106" fmla="*/ 2147483647 w 613"/>
                <a:gd name="T107" fmla="*/ 2147483647 h 481"/>
                <a:gd name="T108" fmla="*/ 2147483647 w 613"/>
                <a:gd name="T109" fmla="*/ 2147483647 h 481"/>
                <a:gd name="T110" fmla="*/ 2147483647 w 613"/>
                <a:gd name="T111" fmla="*/ 2147483647 h 481"/>
                <a:gd name="T112" fmla="*/ 2147483647 w 613"/>
                <a:gd name="T113" fmla="*/ 2147483647 h 4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13"/>
                <a:gd name="T172" fmla="*/ 0 h 481"/>
                <a:gd name="T173" fmla="*/ 613 w 613"/>
                <a:gd name="T174" fmla="*/ 481 h 48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13" h="481">
                  <a:moveTo>
                    <a:pt x="606" y="198"/>
                  </a:moveTo>
                  <a:lnTo>
                    <a:pt x="606" y="199"/>
                  </a:lnTo>
                  <a:lnTo>
                    <a:pt x="605" y="206"/>
                  </a:lnTo>
                  <a:lnTo>
                    <a:pt x="605" y="220"/>
                  </a:lnTo>
                  <a:lnTo>
                    <a:pt x="603" y="246"/>
                  </a:lnTo>
                  <a:lnTo>
                    <a:pt x="603" y="252"/>
                  </a:lnTo>
                  <a:lnTo>
                    <a:pt x="603" y="256"/>
                  </a:lnTo>
                  <a:lnTo>
                    <a:pt x="603" y="260"/>
                  </a:lnTo>
                  <a:lnTo>
                    <a:pt x="602" y="283"/>
                  </a:lnTo>
                  <a:lnTo>
                    <a:pt x="602" y="294"/>
                  </a:lnTo>
                  <a:lnTo>
                    <a:pt x="600" y="301"/>
                  </a:lnTo>
                  <a:lnTo>
                    <a:pt x="600" y="303"/>
                  </a:lnTo>
                  <a:lnTo>
                    <a:pt x="600" y="321"/>
                  </a:lnTo>
                  <a:lnTo>
                    <a:pt x="600" y="330"/>
                  </a:lnTo>
                  <a:lnTo>
                    <a:pt x="600" y="341"/>
                  </a:lnTo>
                  <a:lnTo>
                    <a:pt x="599" y="356"/>
                  </a:lnTo>
                  <a:lnTo>
                    <a:pt x="599" y="370"/>
                  </a:lnTo>
                  <a:lnTo>
                    <a:pt x="598" y="398"/>
                  </a:lnTo>
                  <a:lnTo>
                    <a:pt x="598" y="409"/>
                  </a:lnTo>
                  <a:lnTo>
                    <a:pt x="598" y="410"/>
                  </a:lnTo>
                  <a:lnTo>
                    <a:pt x="596" y="424"/>
                  </a:lnTo>
                  <a:lnTo>
                    <a:pt x="596" y="436"/>
                  </a:lnTo>
                  <a:lnTo>
                    <a:pt x="596" y="452"/>
                  </a:lnTo>
                  <a:lnTo>
                    <a:pt x="595" y="466"/>
                  </a:lnTo>
                  <a:lnTo>
                    <a:pt x="594" y="480"/>
                  </a:lnTo>
                  <a:lnTo>
                    <a:pt x="545" y="478"/>
                  </a:lnTo>
                  <a:lnTo>
                    <a:pt x="534" y="475"/>
                  </a:lnTo>
                  <a:lnTo>
                    <a:pt x="513" y="475"/>
                  </a:lnTo>
                  <a:lnTo>
                    <a:pt x="506" y="475"/>
                  </a:lnTo>
                  <a:lnTo>
                    <a:pt x="487" y="474"/>
                  </a:lnTo>
                  <a:lnTo>
                    <a:pt x="481" y="474"/>
                  </a:lnTo>
                  <a:lnTo>
                    <a:pt x="427" y="471"/>
                  </a:lnTo>
                  <a:lnTo>
                    <a:pt x="397" y="470"/>
                  </a:lnTo>
                  <a:lnTo>
                    <a:pt x="348" y="467"/>
                  </a:lnTo>
                  <a:lnTo>
                    <a:pt x="329" y="464"/>
                  </a:lnTo>
                  <a:lnTo>
                    <a:pt x="324" y="464"/>
                  </a:lnTo>
                  <a:lnTo>
                    <a:pt x="282" y="461"/>
                  </a:lnTo>
                  <a:lnTo>
                    <a:pt x="279" y="461"/>
                  </a:lnTo>
                  <a:lnTo>
                    <a:pt x="268" y="460"/>
                  </a:lnTo>
                  <a:lnTo>
                    <a:pt x="257" y="459"/>
                  </a:lnTo>
                  <a:lnTo>
                    <a:pt x="218" y="457"/>
                  </a:lnTo>
                  <a:lnTo>
                    <a:pt x="137" y="449"/>
                  </a:lnTo>
                  <a:lnTo>
                    <a:pt x="134" y="448"/>
                  </a:lnTo>
                  <a:lnTo>
                    <a:pt x="132" y="448"/>
                  </a:lnTo>
                  <a:lnTo>
                    <a:pt x="131" y="448"/>
                  </a:lnTo>
                  <a:lnTo>
                    <a:pt x="77" y="442"/>
                  </a:lnTo>
                  <a:lnTo>
                    <a:pt x="56" y="441"/>
                  </a:lnTo>
                  <a:lnTo>
                    <a:pt x="31" y="438"/>
                  </a:lnTo>
                  <a:lnTo>
                    <a:pt x="24" y="438"/>
                  </a:lnTo>
                  <a:lnTo>
                    <a:pt x="0" y="435"/>
                  </a:lnTo>
                  <a:lnTo>
                    <a:pt x="5" y="382"/>
                  </a:lnTo>
                  <a:lnTo>
                    <a:pt x="6" y="381"/>
                  </a:lnTo>
                  <a:lnTo>
                    <a:pt x="8" y="353"/>
                  </a:lnTo>
                  <a:lnTo>
                    <a:pt x="11" y="338"/>
                  </a:lnTo>
                  <a:lnTo>
                    <a:pt x="11" y="326"/>
                  </a:lnTo>
                  <a:lnTo>
                    <a:pt x="13" y="309"/>
                  </a:lnTo>
                  <a:lnTo>
                    <a:pt x="13" y="307"/>
                  </a:lnTo>
                  <a:lnTo>
                    <a:pt x="13" y="296"/>
                  </a:lnTo>
                  <a:lnTo>
                    <a:pt x="16" y="271"/>
                  </a:lnTo>
                  <a:lnTo>
                    <a:pt x="19" y="244"/>
                  </a:lnTo>
                  <a:lnTo>
                    <a:pt x="23" y="217"/>
                  </a:lnTo>
                  <a:lnTo>
                    <a:pt x="27" y="177"/>
                  </a:lnTo>
                  <a:lnTo>
                    <a:pt x="29" y="163"/>
                  </a:lnTo>
                  <a:lnTo>
                    <a:pt x="30" y="149"/>
                  </a:lnTo>
                  <a:lnTo>
                    <a:pt x="30" y="145"/>
                  </a:lnTo>
                  <a:lnTo>
                    <a:pt x="33" y="122"/>
                  </a:lnTo>
                  <a:lnTo>
                    <a:pt x="34" y="109"/>
                  </a:lnTo>
                  <a:lnTo>
                    <a:pt x="37" y="84"/>
                  </a:lnTo>
                  <a:lnTo>
                    <a:pt x="40" y="61"/>
                  </a:lnTo>
                  <a:lnTo>
                    <a:pt x="42" y="40"/>
                  </a:lnTo>
                  <a:lnTo>
                    <a:pt x="42" y="38"/>
                  </a:lnTo>
                  <a:lnTo>
                    <a:pt x="44" y="27"/>
                  </a:lnTo>
                  <a:lnTo>
                    <a:pt x="45" y="13"/>
                  </a:lnTo>
                  <a:lnTo>
                    <a:pt x="47" y="0"/>
                  </a:lnTo>
                  <a:lnTo>
                    <a:pt x="66" y="2"/>
                  </a:lnTo>
                  <a:lnTo>
                    <a:pt x="117" y="6"/>
                  </a:lnTo>
                  <a:lnTo>
                    <a:pt x="138" y="9"/>
                  </a:lnTo>
                  <a:lnTo>
                    <a:pt x="160" y="12"/>
                  </a:lnTo>
                  <a:lnTo>
                    <a:pt x="182" y="13"/>
                  </a:lnTo>
                  <a:lnTo>
                    <a:pt x="186" y="13"/>
                  </a:lnTo>
                  <a:lnTo>
                    <a:pt x="220" y="16"/>
                  </a:lnTo>
                  <a:lnTo>
                    <a:pt x="222" y="18"/>
                  </a:lnTo>
                  <a:lnTo>
                    <a:pt x="252" y="19"/>
                  </a:lnTo>
                  <a:lnTo>
                    <a:pt x="263" y="22"/>
                  </a:lnTo>
                  <a:lnTo>
                    <a:pt x="267" y="22"/>
                  </a:lnTo>
                  <a:lnTo>
                    <a:pt x="270" y="22"/>
                  </a:lnTo>
                  <a:lnTo>
                    <a:pt x="275" y="22"/>
                  </a:lnTo>
                  <a:lnTo>
                    <a:pt x="278" y="22"/>
                  </a:lnTo>
                  <a:lnTo>
                    <a:pt x="286" y="23"/>
                  </a:lnTo>
                  <a:lnTo>
                    <a:pt x="337" y="27"/>
                  </a:lnTo>
                  <a:lnTo>
                    <a:pt x="351" y="29"/>
                  </a:lnTo>
                  <a:lnTo>
                    <a:pt x="353" y="29"/>
                  </a:lnTo>
                  <a:lnTo>
                    <a:pt x="362" y="29"/>
                  </a:lnTo>
                  <a:lnTo>
                    <a:pt x="378" y="30"/>
                  </a:lnTo>
                  <a:lnTo>
                    <a:pt x="383" y="30"/>
                  </a:lnTo>
                  <a:lnTo>
                    <a:pt x="402" y="30"/>
                  </a:lnTo>
                  <a:lnTo>
                    <a:pt x="450" y="34"/>
                  </a:lnTo>
                  <a:lnTo>
                    <a:pt x="484" y="36"/>
                  </a:lnTo>
                  <a:lnTo>
                    <a:pt x="488" y="36"/>
                  </a:lnTo>
                  <a:lnTo>
                    <a:pt x="504" y="37"/>
                  </a:lnTo>
                  <a:lnTo>
                    <a:pt x="563" y="40"/>
                  </a:lnTo>
                  <a:lnTo>
                    <a:pt x="566" y="40"/>
                  </a:lnTo>
                  <a:lnTo>
                    <a:pt x="612" y="43"/>
                  </a:lnTo>
                  <a:lnTo>
                    <a:pt x="610" y="69"/>
                  </a:lnTo>
                  <a:lnTo>
                    <a:pt x="610" y="76"/>
                  </a:lnTo>
                  <a:lnTo>
                    <a:pt x="610" y="83"/>
                  </a:lnTo>
                  <a:lnTo>
                    <a:pt x="609" y="97"/>
                  </a:lnTo>
                  <a:lnTo>
                    <a:pt x="609" y="104"/>
                  </a:lnTo>
                  <a:lnTo>
                    <a:pt x="609" y="113"/>
                  </a:lnTo>
                  <a:lnTo>
                    <a:pt x="607" y="151"/>
                  </a:lnTo>
                  <a:lnTo>
                    <a:pt x="606" y="198"/>
                  </a:lnTo>
                </a:path>
              </a:pathLst>
            </a:custGeom>
            <a:solidFill>
              <a:srgbClr val="67BD62"/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5" name="Freeform 249" descr="70%"/>
            <p:cNvSpPr>
              <a:spLocks/>
            </p:cNvSpPr>
            <p:nvPr/>
          </p:nvSpPr>
          <p:spPr bwMode="auto">
            <a:xfrm>
              <a:off x="2166340" y="1513507"/>
              <a:ext cx="800100" cy="1198563"/>
            </a:xfrm>
            <a:custGeom>
              <a:avLst/>
              <a:gdLst>
                <a:gd name="T0" fmla="*/ 122030262 w 507"/>
                <a:gd name="T1" fmla="*/ 1152747033 h 815"/>
                <a:gd name="T2" fmla="*/ 89655390 w 507"/>
                <a:gd name="T3" fmla="*/ 1219791538 h 815"/>
                <a:gd name="T4" fmla="*/ 54788713 w 507"/>
                <a:gd name="T5" fmla="*/ 1375509091 h 815"/>
                <a:gd name="T6" fmla="*/ 189271786 w 507"/>
                <a:gd name="T7" fmla="*/ 1684782739 h 815"/>
                <a:gd name="T8" fmla="*/ 468199036 w 507"/>
                <a:gd name="T9" fmla="*/ 1730201645 h 815"/>
                <a:gd name="T10" fmla="*/ 537930812 w 507"/>
                <a:gd name="T11" fmla="*/ 1743177005 h 815"/>
                <a:gd name="T12" fmla="*/ 722222045 w 507"/>
                <a:gd name="T13" fmla="*/ 1766967370 h 815"/>
                <a:gd name="T14" fmla="*/ 933907821 w 507"/>
                <a:gd name="T15" fmla="*/ 1792921031 h 815"/>
                <a:gd name="T16" fmla="*/ 946360656 w 507"/>
                <a:gd name="T17" fmla="*/ 1797246151 h 815"/>
                <a:gd name="T18" fmla="*/ 1055938033 w 507"/>
                <a:gd name="T19" fmla="*/ 1808059686 h 815"/>
                <a:gd name="T20" fmla="*/ 1150573902 w 507"/>
                <a:gd name="T21" fmla="*/ 1818873221 h 815"/>
                <a:gd name="T22" fmla="*/ 1168007240 w 507"/>
                <a:gd name="T23" fmla="*/ 1695597744 h 815"/>
                <a:gd name="T24" fmla="*/ 1187930830 w 507"/>
                <a:gd name="T25" fmla="*/ 1576645917 h 815"/>
                <a:gd name="T26" fmla="*/ 1195401584 w 507"/>
                <a:gd name="T27" fmla="*/ 1505274453 h 815"/>
                <a:gd name="T28" fmla="*/ 1212834923 w 507"/>
                <a:gd name="T29" fmla="*/ 1399299456 h 815"/>
                <a:gd name="T30" fmla="*/ 1222795929 w 507"/>
                <a:gd name="T31" fmla="*/ 1308464585 h 815"/>
                <a:gd name="T32" fmla="*/ 1230268261 w 507"/>
                <a:gd name="T33" fmla="*/ 1219791538 h 815"/>
                <a:gd name="T34" fmla="*/ 1202872339 w 507"/>
                <a:gd name="T35" fmla="*/ 1180862518 h 815"/>
                <a:gd name="T36" fmla="*/ 1180458497 w 507"/>
                <a:gd name="T37" fmla="*/ 1152747033 h 815"/>
                <a:gd name="T38" fmla="*/ 1153064153 w 507"/>
                <a:gd name="T39" fmla="*/ 1198164468 h 815"/>
                <a:gd name="T40" fmla="*/ 1018582683 w 507"/>
                <a:gd name="T41" fmla="*/ 1176537398 h 815"/>
                <a:gd name="T42" fmla="*/ 923946815 w 507"/>
                <a:gd name="T43" fmla="*/ 1180862518 h 815"/>
                <a:gd name="T44" fmla="*/ 894060641 w 507"/>
                <a:gd name="T45" fmla="*/ 1211141299 h 815"/>
                <a:gd name="T46" fmla="*/ 801914827 w 507"/>
                <a:gd name="T47" fmla="*/ 1068399106 h 815"/>
                <a:gd name="T48" fmla="*/ 677394363 w 507"/>
                <a:gd name="T49" fmla="*/ 897541428 h 815"/>
                <a:gd name="T50" fmla="*/ 692337450 w 507"/>
                <a:gd name="T51" fmla="*/ 657475765 h 815"/>
                <a:gd name="T52" fmla="*/ 712261039 w 507"/>
                <a:gd name="T53" fmla="*/ 625035159 h 815"/>
                <a:gd name="T54" fmla="*/ 659961024 w 507"/>
                <a:gd name="T55" fmla="*/ 620710040 h 815"/>
                <a:gd name="T56" fmla="*/ 652490270 w 507"/>
                <a:gd name="T57" fmla="*/ 596919674 h 815"/>
                <a:gd name="T58" fmla="*/ 637547183 w 507"/>
                <a:gd name="T59" fmla="*/ 590431259 h 815"/>
                <a:gd name="T60" fmla="*/ 560344653 w 507"/>
                <a:gd name="T61" fmla="*/ 456340777 h 815"/>
                <a:gd name="T62" fmla="*/ 520497473 w 507"/>
                <a:gd name="T63" fmla="*/ 395783215 h 815"/>
                <a:gd name="T64" fmla="*/ 468199036 w 507"/>
                <a:gd name="T65" fmla="*/ 263855937 h 815"/>
                <a:gd name="T66" fmla="*/ 488122626 w 507"/>
                <a:gd name="T67" fmla="*/ 151392478 h 815"/>
                <a:gd name="T68" fmla="*/ 508046216 w 507"/>
                <a:gd name="T69" fmla="*/ 56230994 h 815"/>
                <a:gd name="T70" fmla="*/ 341188222 w 507"/>
                <a:gd name="T71" fmla="*/ 0 h 815"/>
                <a:gd name="T72" fmla="*/ 328735386 w 507"/>
                <a:gd name="T73" fmla="*/ 32440617 h 815"/>
                <a:gd name="T74" fmla="*/ 288888207 w 507"/>
                <a:gd name="T75" fmla="*/ 218438501 h 815"/>
                <a:gd name="T76" fmla="*/ 288888207 w 507"/>
                <a:gd name="T77" fmla="*/ 235740451 h 815"/>
                <a:gd name="T78" fmla="*/ 256513359 w 507"/>
                <a:gd name="T79" fmla="*/ 380644469 h 815"/>
                <a:gd name="T80" fmla="*/ 246552353 w 507"/>
                <a:gd name="T81" fmla="*/ 434713707 h 815"/>
                <a:gd name="T82" fmla="*/ 216666180 w 507"/>
                <a:gd name="T83" fmla="*/ 575291133 h 815"/>
                <a:gd name="T84" fmla="*/ 209195425 w 507"/>
                <a:gd name="T85" fmla="*/ 612058329 h 815"/>
                <a:gd name="T86" fmla="*/ 219156431 w 507"/>
                <a:gd name="T87" fmla="*/ 720196621 h 815"/>
                <a:gd name="T88" fmla="*/ 266474365 w 507"/>
                <a:gd name="T89" fmla="*/ 778591071 h 815"/>
                <a:gd name="T90" fmla="*/ 216666180 w 507"/>
                <a:gd name="T91" fmla="*/ 884564597 h 815"/>
                <a:gd name="T92" fmla="*/ 181801032 w 507"/>
                <a:gd name="T93" fmla="*/ 945122159 h 815"/>
                <a:gd name="T94" fmla="*/ 77202555 w 507"/>
                <a:gd name="T95" fmla="*/ 1077049346 h 815"/>
                <a:gd name="T96" fmla="*/ 117049759 w 507"/>
                <a:gd name="T97" fmla="*/ 1120304957 h 81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07"/>
                <a:gd name="T148" fmla="*/ 0 h 815"/>
                <a:gd name="T149" fmla="*/ 507 w 507"/>
                <a:gd name="T150" fmla="*/ 815 h 81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07" h="815">
                  <a:moveTo>
                    <a:pt x="52" y="511"/>
                  </a:moveTo>
                  <a:lnTo>
                    <a:pt x="49" y="515"/>
                  </a:lnTo>
                  <a:lnTo>
                    <a:pt x="41" y="539"/>
                  </a:lnTo>
                  <a:lnTo>
                    <a:pt x="38" y="542"/>
                  </a:lnTo>
                  <a:lnTo>
                    <a:pt x="36" y="546"/>
                  </a:lnTo>
                  <a:lnTo>
                    <a:pt x="33" y="560"/>
                  </a:lnTo>
                  <a:lnTo>
                    <a:pt x="31" y="571"/>
                  </a:lnTo>
                  <a:lnTo>
                    <a:pt x="22" y="615"/>
                  </a:lnTo>
                  <a:lnTo>
                    <a:pt x="0" y="739"/>
                  </a:lnTo>
                  <a:lnTo>
                    <a:pt x="4" y="740"/>
                  </a:lnTo>
                  <a:lnTo>
                    <a:pt x="76" y="754"/>
                  </a:lnTo>
                  <a:lnTo>
                    <a:pt x="156" y="768"/>
                  </a:lnTo>
                  <a:lnTo>
                    <a:pt x="178" y="771"/>
                  </a:lnTo>
                  <a:lnTo>
                    <a:pt x="191" y="773"/>
                  </a:lnTo>
                  <a:lnTo>
                    <a:pt x="214" y="777"/>
                  </a:lnTo>
                  <a:lnTo>
                    <a:pt x="217" y="777"/>
                  </a:lnTo>
                  <a:lnTo>
                    <a:pt x="219" y="779"/>
                  </a:lnTo>
                  <a:lnTo>
                    <a:pt x="234" y="780"/>
                  </a:lnTo>
                  <a:lnTo>
                    <a:pt x="257" y="786"/>
                  </a:lnTo>
                  <a:lnTo>
                    <a:pt x="296" y="790"/>
                  </a:lnTo>
                  <a:lnTo>
                    <a:pt x="317" y="793"/>
                  </a:lnTo>
                  <a:lnTo>
                    <a:pt x="381" y="801"/>
                  </a:lnTo>
                  <a:lnTo>
                    <a:pt x="381" y="802"/>
                  </a:lnTo>
                  <a:lnTo>
                    <a:pt x="382" y="802"/>
                  </a:lnTo>
                  <a:lnTo>
                    <a:pt x="386" y="804"/>
                  </a:lnTo>
                  <a:lnTo>
                    <a:pt x="396" y="804"/>
                  </a:lnTo>
                  <a:lnTo>
                    <a:pt x="415" y="807"/>
                  </a:lnTo>
                  <a:lnTo>
                    <a:pt x="433" y="809"/>
                  </a:lnTo>
                  <a:lnTo>
                    <a:pt x="439" y="811"/>
                  </a:lnTo>
                  <a:lnTo>
                    <a:pt x="440" y="811"/>
                  </a:lnTo>
                  <a:lnTo>
                    <a:pt x="471" y="814"/>
                  </a:lnTo>
                  <a:lnTo>
                    <a:pt x="472" y="801"/>
                  </a:lnTo>
                  <a:lnTo>
                    <a:pt x="478" y="764"/>
                  </a:lnTo>
                  <a:lnTo>
                    <a:pt x="478" y="759"/>
                  </a:lnTo>
                  <a:lnTo>
                    <a:pt x="482" y="733"/>
                  </a:lnTo>
                  <a:lnTo>
                    <a:pt x="485" y="707"/>
                  </a:lnTo>
                  <a:lnTo>
                    <a:pt x="486" y="705"/>
                  </a:lnTo>
                  <a:lnTo>
                    <a:pt x="486" y="700"/>
                  </a:lnTo>
                  <a:lnTo>
                    <a:pt x="489" y="680"/>
                  </a:lnTo>
                  <a:lnTo>
                    <a:pt x="489" y="673"/>
                  </a:lnTo>
                  <a:lnTo>
                    <a:pt x="492" y="658"/>
                  </a:lnTo>
                  <a:lnTo>
                    <a:pt x="492" y="653"/>
                  </a:lnTo>
                  <a:lnTo>
                    <a:pt x="496" y="626"/>
                  </a:lnTo>
                  <a:lnTo>
                    <a:pt x="497" y="612"/>
                  </a:lnTo>
                  <a:lnTo>
                    <a:pt x="499" y="600"/>
                  </a:lnTo>
                  <a:lnTo>
                    <a:pt x="500" y="585"/>
                  </a:lnTo>
                  <a:lnTo>
                    <a:pt x="503" y="572"/>
                  </a:lnTo>
                  <a:lnTo>
                    <a:pt x="506" y="549"/>
                  </a:lnTo>
                  <a:lnTo>
                    <a:pt x="503" y="546"/>
                  </a:lnTo>
                  <a:lnTo>
                    <a:pt x="501" y="546"/>
                  </a:lnTo>
                  <a:lnTo>
                    <a:pt x="500" y="544"/>
                  </a:lnTo>
                  <a:lnTo>
                    <a:pt x="492" y="528"/>
                  </a:lnTo>
                  <a:lnTo>
                    <a:pt x="483" y="515"/>
                  </a:lnTo>
                  <a:lnTo>
                    <a:pt x="476" y="520"/>
                  </a:lnTo>
                  <a:lnTo>
                    <a:pt x="472" y="525"/>
                  </a:lnTo>
                  <a:lnTo>
                    <a:pt x="472" y="536"/>
                  </a:lnTo>
                  <a:lnTo>
                    <a:pt x="463" y="535"/>
                  </a:lnTo>
                  <a:lnTo>
                    <a:pt x="424" y="532"/>
                  </a:lnTo>
                  <a:lnTo>
                    <a:pt x="415" y="526"/>
                  </a:lnTo>
                  <a:lnTo>
                    <a:pt x="406" y="532"/>
                  </a:lnTo>
                  <a:lnTo>
                    <a:pt x="393" y="535"/>
                  </a:lnTo>
                  <a:lnTo>
                    <a:pt x="377" y="528"/>
                  </a:lnTo>
                  <a:lnTo>
                    <a:pt x="367" y="535"/>
                  </a:lnTo>
                  <a:lnTo>
                    <a:pt x="368" y="540"/>
                  </a:lnTo>
                  <a:lnTo>
                    <a:pt x="365" y="542"/>
                  </a:lnTo>
                  <a:lnTo>
                    <a:pt x="356" y="531"/>
                  </a:lnTo>
                  <a:lnTo>
                    <a:pt x="350" y="496"/>
                  </a:lnTo>
                  <a:lnTo>
                    <a:pt x="328" y="479"/>
                  </a:lnTo>
                  <a:lnTo>
                    <a:pt x="331" y="465"/>
                  </a:lnTo>
                  <a:lnTo>
                    <a:pt x="304" y="386"/>
                  </a:lnTo>
                  <a:lnTo>
                    <a:pt x="278" y="402"/>
                  </a:lnTo>
                  <a:lnTo>
                    <a:pt x="268" y="402"/>
                  </a:lnTo>
                  <a:lnTo>
                    <a:pt x="255" y="393"/>
                  </a:lnTo>
                  <a:lnTo>
                    <a:pt x="284" y="295"/>
                  </a:lnTo>
                  <a:lnTo>
                    <a:pt x="286" y="295"/>
                  </a:lnTo>
                  <a:lnTo>
                    <a:pt x="292" y="284"/>
                  </a:lnTo>
                  <a:lnTo>
                    <a:pt x="292" y="280"/>
                  </a:lnTo>
                  <a:lnTo>
                    <a:pt x="288" y="278"/>
                  </a:lnTo>
                  <a:lnTo>
                    <a:pt x="280" y="280"/>
                  </a:lnTo>
                  <a:lnTo>
                    <a:pt x="271" y="278"/>
                  </a:lnTo>
                  <a:lnTo>
                    <a:pt x="270" y="275"/>
                  </a:lnTo>
                  <a:lnTo>
                    <a:pt x="271" y="270"/>
                  </a:lnTo>
                  <a:lnTo>
                    <a:pt x="268" y="267"/>
                  </a:lnTo>
                  <a:lnTo>
                    <a:pt x="260" y="270"/>
                  </a:lnTo>
                  <a:lnTo>
                    <a:pt x="259" y="269"/>
                  </a:lnTo>
                  <a:lnTo>
                    <a:pt x="262" y="264"/>
                  </a:lnTo>
                  <a:lnTo>
                    <a:pt x="250" y="244"/>
                  </a:lnTo>
                  <a:lnTo>
                    <a:pt x="243" y="234"/>
                  </a:lnTo>
                  <a:lnTo>
                    <a:pt x="228" y="205"/>
                  </a:lnTo>
                  <a:lnTo>
                    <a:pt x="219" y="199"/>
                  </a:lnTo>
                  <a:lnTo>
                    <a:pt x="202" y="180"/>
                  </a:lnTo>
                  <a:lnTo>
                    <a:pt x="212" y="177"/>
                  </a:lnTo>
                  <a:lnTo>
                    <a:pt x="203" y="169"/>
                  </a:lnTo>
                  <a:lnTo>
                    <a:pt x="207" y="151"/>
                  </a:lnTo>
                  <a:lnTo>
                    <a:pt x="191" y="119"/>
                  </a:lnTo>
                  <a:lnTo>
                    <a:pt x="191" y="117"/>
                  </a:lnTo>
                  <a:lnTo>
                    <a:pt x="195" y="94"/>
                  </a:lnTo>
                  <a:lnTo>
                    <a:pt x="199" y="67"/>
                  </a:lnTo>
                  <a:lnTo>
                    <a:pt x="201" y="65"/>
                  </a:lnTo>
                  <a:lnTo>
                    <a:pt x="201" y="63"/>
                  </a:lnTo>
                  <a:lnTo>
                    <a:pt x="207" y="26"/>
                  </a:lnTo>
                  <a:lnTo>
                    <a:pt x="209" y="15"/>
                  </a:lnTo>
                  <a:lnTo>
                    <a:pt x="210" y="12"/>
                  </a:lnTo>
                  <a:lnTo>
                    <a:pt x="140" y="0"/>
                  </a:lnTo>
                  <a:lnTo>
                    <a:pt x="138" y="4"/>
                  </a:lnTo>
                  <a:lnTo>
                    <a:pt x="138" y="8"/>
                  </a:lnTo>
                  <a:lnTo>
                    <a:pt x="135" y="15"/>
                  </a:lnTo>
                  <a:lnTo>
                    <a:pt x="124" y="74"/>
                  </a:lnTo>
                  <a:lnTo>
                    <a:pt x="121" y="91"/>
                  </a:lnTo>
                  <a:lnTo>
                    <a:pt x="119" y="98"/>
                  </a:lnTo>
                  <a:lnTo>
                    <a:pt x="119" y="102"/>
                  </a:lnTo>
                  <a:lnTo>
                    <a:pt x="119" y="104"/>
                  </a:lnTo>
                  <a:lnTo>
                    <a:pt x="119" y="106"/>
                  </a:lnTo>
                  <a:lnTo>
                    <a:pt x="115" y="130"/>
                  </a:lnTo>
                  <a:lnTo>
                    <a:pt x="112" y="142"/>
                  </a:lnTo>
                  <a:lnTo>
                    <a:pt x="106" y="170"/>
                  </a:lnTo>
                  <a:lnTo>
                    <a:pt x="105" y="181"/>
                  </a:lnTo>
                  <a:lnTo>
                    <a:pt x="103" y="183"/>
                  </a:lnTo>
                  <a:lnTo>
                    <a:pt x="102" y="195"/>
                  </a:lnTo>
                  <a:lnTo>
                    <a:pt x="94" y="235"/>
                  </a:lnTo>
                  <a:lnTo>
                    <a:pt x="92" y="241"/>
                  </a:lnTo>
                  <a:lnTo>
                    <a:pt x="90" y="257"/>
                  </a:lnTo>
                  <a:lnTo>
                    <a:pt x="88" y="262"/>
                  </a:lnTo>
                  <a:lnTo>
                    <a:pt x="87" y="269"/>
                  </a:lnTo>
                  <a:lnTo>
                    <a:pt x="85" y="274"/>
                  </a:lnTo>
                  <a:lnTo>
                    <a:pt x="90" y="288"/>
                  </a:lnTo>
                  <a:lnTo>
                    <a:pt x="88" y="317"/>
                  </a:lnTo>
                  <a:lnTo>
                    <a:pt x="91" y="321"/>
                  </a:lnTo>
                  <a:lnTo>
                    <a:pt x="92" y="331"/>
                  </a:lnTo>
                  <a:lnTo>
                    <a:pt x="94" y="332"/>
                  </a:lnTo>
                  <a:lnTo>
                    <a:pt x="110" y="348"/>
                  </a:lnTo>
                  <a:lnTo>
                    <a:pt x="113" y="361"/>
                  </a:lnTo>
                  <a:lnTo>
                    <a:pt x="91" y="396"/>
                  </a:lnTo>
                  <a:lnTo>
                    <a:pt x="90" y="397"/>
                  </a:lnTo>
                  <a:lnTo>
                    <a:pt x="83" y="411"/>
                  </a:lnTo>
                  <a:lnTo>
                    <a:pt x="80" y="416"/>
                  </a:lnTo>
                  <a:lnTo>
                    <a:pt x="73" y="422"/>
                  </a:lnTo>
                  <a:lnTo>
                    <a:pt x="66" y="439"/>
                  </a:lnTo>
                  <a:lnTo>
                    <a:pt x="55" y="446"/>
                  </a:lnTo>
                  <a:lnTo>
                    <a:pt x="31" y="483"/>
                  </a:lnTo>
                  <a:lnTo>
                    <a:pt x="31" y="492"/>
                  </a:lnTo>
                  <a:lnTo>
                    <a:pt x="41" y="499"/>
                  </a:lnTo>
                  <a:lnTo>
                    <a:pt x="47" y="500"/>
                  </a:lnTo>
                  <a:lnTo>
                    <a:pt x="52" y="511"/>
                  </a:lnTo>
                </a:path>
              </a:pathLst>
            </a:custGeom>
            <a:solidFill>
              <a:srgbClr val="67BD62"/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6" name="Freeform 250"/>
            <p:cNvSpPr>
              <a:spLocks/>
            </p:cNvSpPr>
            <p:nvPr/>
          </p:nvSpPr>
          <p:spPr bwMode="auto">
            <a:xfrm>
              <a:off x="2467965" y="1533350"/>
              <a:ext cx="1395413" cy="787400"/>
            </a:xfrm>
            <a:custGeom>
              <a:avLst/>
              <a:gdLst>
                <a:gd name="T0" fmla="*/ 2147483647 w 883"/>
                <a:gd name="T1" fmla="*/ 2147483647 h 536"/>
                <a:gd name="T2" fmla="*/ 2147483647 w 883"/>
                <a:gd name="T3" fmla="*/ 2147483647 h 536"/>
                <a:gd name="T4" fmla="*/ 2147483647 w 883"/>
                <a:gd name="T5" fmla="*/ 2147483647 h 536"/>
                <a:gd name="T6" fmla="*/ 2147483647 w 883"/>
                <a:gd name="T7" fmla="*/ 2147483647 h 536"/>
                <a:gd name="T8" fmla="*/ 2147483647 w 883"/>
                <a:gd name="T9" fmla="*/ 2147483647 h 536"/>
                <a:gd name="T10" fmla="*/ 2147483647 w 883"/>
                <a:gd name="T11" fmla="*/ 2147483647 h 536"/>
                <a:gd name="T12" fmla="*/ 2147483647 w 883"/>
                <a:gd name="T13" fmla="*/ 2147483647 h 536"/>
                <a:gd name="T14" fmla="*/ 2147483647 w 883"/>
                <a:gd name="T15" fmla="*/ 2147483647 h 536"/>
                <a:gd name="T16" fmla="*/ 2147483647 w 883"/>
                <a:gd name="T17" fmla="*/ 2147483647 h 536"/>
                <a:gd name="T18" fmla="*/ 2147483647 w 883"/>
                <a:gd name="T19" fmla="*/ 2147483647 h 536"/>
                <a:gd name="T20" fmla="*/ 2147483647 w 883"/>
                <a:gd name="T21" fmla="*/ 2147483647 h 536"/>
                <a:gd name="T22" fmla="*/ 2147483647 w 883"/>
                <a:gd name="T23" fmla="*/ 2147483647 h 536"/>
                <a:gd name="T24" fmla="*/ 0 w 883"/>
                <a:gd name="T25" fmla="*/ 2147483647 h 536"/>
                <a:gd name="T26" fmla="*/ 2147483647 w 883"/>
                <a:gd name="T27" fmla="*/ 2147483647 h 536"/>
                <a:gd name="T28" fmla="*/ 2147483647 w 883"/>
                <a:gd name="T29" fmla="*/ 2147483647 h 536"/>
                <a:gd name="T30" fmla="*/ 2147483647 w 883"/>
                <a:gd name="T31" fmla="*/ 2147483647 h 536"/>
                <a:gd name="T32" fmla="*/ 2147483647 w 883"/>
                <a:gd name="T33" fmla="*/ 0 h 536"/>
                <a:gd name="T34" fmla="*/ 2147483647 w 883"/>
                <a:gd name="T35" fmla="*/ 2147483647 h 536"/>
                <a:gd name="T36" fmla="*/ 2147483647 w 883"/>
                <a:gd name="T37" fmla="*/ 2147483647 h 536"/>
                <a:gd name="T38" fmla="*/ 2147483647 w 883"/>
                <a:gd name="T39" fmla="*/ 2147483647 h 536"/>
                <a:gd name="T40" fmla="*/ 2147483647 w 883"/>
                <a:gd name="T41" fmla="*/ 2147483647 h 536"/>
                <a:gd name="T42" fmla="*/ 2147483647 w 883"/>
                <a:gd name="T43" fmla="*/ 2147483647 h 536"/>
                <a:gd name="T44" fmla="*/ 2147483647 w 883"/>
                <a:gd name="T45" fmla="*/ 2147483647 h 536"/>
                <a:gd name="T46" fmla="*/ 2147483647 w 883"/>
                <a:gd name="T47" fmla="*/ 2147483647 h 536"/>
                <a:gd name="T48" fmla="*/ 2147483647 w 883"/>
                <a:gd name="T49" fmla="*/ 2147483647 h 536"/>
                <a:gd name="T50" fmla="*/ 2147483647 w 883"/>
                <a:gd name="T51" fmla="*/ 2147483647 h 536"/>
                <a:gd name="T52" fmla="*/ 2147483647 w 883"/>
                <a:gd name="T53" fmla="*/ 2147483647 h 536"/>
                <a:gd name="T54" fmla="*/ 2147483647 w 883"/>
                <a:gd name="T55" fmla="*/ 2147483647 h 536"/>
                <a:gd name="T56" fmla="*/ 2147483647 w 883"/>
                <a:gd name="T57" fmla="*/ 2147483647 h 536"/>
                <a:gd name="T58" fmla="*/ 2147483647 w 883"/>
                <a:gd name="T59" fmla="*/ 2147483647 h 536"/>
                <a:gd name="T60" fmla="*/ 2147483647 w 883"/>
                <a:gd name="T61" fmla="*/ 2147483647 h 536"/>
                <a:gd name="T62" fmla="*/ 2147483647 w 883"/>
                <a:gd name="T63" fmla="*/ 2147483647 h 536"/>
                <a:gd name="T64" fmla="*/ 2147483647 w 883"/>
                <a:gd name="T65" fmla="*/ 2147483647 h 536"/>
                <a:gd name="T66" fmla="*/ 2147483647 w 883"/>
                <a:gd name="T67" fmla="*/ 2147483647 h 536"/>
                <a:gd name="T68" fmla="*/ 2147483647 w 883"/>
                <a:gd name="T69" fmla="*/ 2147483647 h 536"/>
                <a:gd name="T70" fmla="*/ 2147483647 w 883"/>
                <a:gd name="T71" fmla="*/ 2147483647 h 536"/>
                <a:gd name="T72" fmla="*/ 2147483647 w 883"/>
                <a:gd name="T73" fmla="*/ 2147483647 h 536"/>
                <a:gd name="T74" fmla="*/ 2147483647 w 883"/>
                <a:gd name="T75" fmla="*/ 2147483647 h 536"/>
                <a:gd name="T76" fmla="*/ 2147483647 w 883"/>
                <a:gd name="T77" fmla="*/ 2147483647 h 536"/>
                <a:gd name="T78" fmla="*/ 2147483647 w 883"/>
                <a:gd name="T79" fmla="*/ 2147483647 h 536"/>
                <a:gd name="T80" fmla="*/ 2147483647 w 883"/>
                <a:gd name="T81" fmla="*/ 2147483647 h 536"/>
                <a:gd name="T82" fmla="*/ 2147483647 w 883"/>
                <a:gd name="T83" fmla="*/ 2147483647 h 536"/>
                <a:gd name="T84" fmla="*/ 2147483647 w 883"/>
                <a:gd name="T85" fmla="*/ 2147483647 h 536"/>
                <a:gd name="T86" fmla="*/ 2147483647 w 883"/>
                <a:gd name="T87" fmla="*/ 2147483647 h 536"/>
                <a:gd name="T88" fmla="*/ 2147483647 w 883"/>
                <a:gd name="T89" fmla="*/ 2147483647 h 536"/>
                <a:gd name="T90" fmla="*/ 2147483647 w 883"/>
                <a:gd name="T91" fmla="*/ 2147483647 h 536"/>
                <a:gd name="T92" fmla="*/ 2147483647 w 883"/>
                <a:gd name="T93" fmla="*/ 2147483647 h 536"/>
                <a:gd name="T94" fmla="*/ 2147483647 w 883"/>
                <a:gd name="T95" fmla="*/ 2147483647 h 536"/>
                <a:gd name="T96" fmla="*/ 2147483647 w 883"/>
                <a:gd name="T97" fmla="*/ 2147483647 h 536"/>
                <a:gd name="T98" fmla="*/ 2147483647 w 883"/>
                <a:gd name="T99" fmla="*/ 2147483647 h 536"/>
                <a:gd name="T100" fmla="*/ 2147483647 w 883"/>
                <a:gd name="T101" fmla="*/ 2147483647 h 536"/>
                <a:gd name="T102" fmla="*/ 2147483647 w 883"/>
                <a:gd name="T103" fmla="*/ 2147483647 h 536"/>
                <a:gd name="T104" fmla="*/ 2147483647 w 883"/>
                <a:gd name="T105" fmla="*/ 2147483647 h 536"/>
                <a:gd name="T106" fmla="*/ 2147483647 w 883"/>
                <a:gd name="T107" fmla="*/ 2147483647 h 536"/>
                <a:gd name="T108" fmla="*/ 2147483647 w 883"/>
                <a:gd name="T109" fmla="*/ 2147483647 h 536"/>
                <a:gd name="T110" fmla="*/ 2147483647 w 883"/>
                <a:gd name="T111" fmla="*/ 2147483647 h 536"/>
                <a:gd name="T112" fmla="*/ 2147483647 w 883"/>
                <a:gd name="T113" fmla="*/ 2147483647 h 536"/>
                <a:gd name="T114" fmla="*/ 2147483647 w 883"/>
                <a:gd name="T115" fmla="*/ 2147483647 h 536"/>
                <a:gd name="T116" fmla="*/ 2147483647 w 883"/>
                <a:gd name="T117" fmla="*/ 2147483647 h 536"/>
                <a:gd name="T118" fmla="*/ 2147483647 w 883"/>
                <a:gd name="T119" fmla="*/ 2147483647 h 536"/>
                <a:gd name="T120" fmla="*/ 2147483647 w 883"/>
                <a:gd name="T121" fmla="*/ 2147483647 h 536"/>
                <a:gd name="T122" fmla="*/ 2147483647 w 883"/>
                <a:gd name="T123" fmla="*/ 2147483647 h 536"/>
                <a:gd name="T124" fmla="*/ 2147483647 w 883"/>
                <a:gd name="T125" fmla="*/ 2147483647 h 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83"/>
                <a:gd name="T190" fmla="*/ 0 h 536"/>
                <a:gd name="T191" fmla="*/ 883 w 883"/>
                <a:gd name="T192" fmla="*/ 536 h 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83" h="536">
                  <a:moveTo>
                    <a:pt x="113" y="373"/>
                  </a:moveTo>
                  <a:lnTo>
                    <a:pt x="87" y="388"/>
                  </a:lnTo>
                  <a:lnTo>
                    <a:pt x="77" y="388"/>
                  </a:lnTo>
                  <a:lnTo>
                    <a:pt x="63" y="380"/>
                  </a:lnTo>
                  <a:lnTo>
                    <a:pt x="92" y="282"/>
                  </a:lnTo>
                  <a:lnTo>
                    <a:pt x="95" y="282"/>
                  </a:lnTo>
                  <a:lnTo>
                    <a:pt x="101" y="270"/>
                  </a:lnTo>
                  <a:lnTo>
                    <a:pt x="101" y="266"/>
                  </a:lnTo>
                  <a:lnTo>
                    <a:pt x="97" y="265"/>
                  </a:lnTo>
                  <a:lnTo>
                    <a:pt x="88" y="266"/>
                  </a:lnTo>
                  <a:lnTo>
                    <a:pt x="80" y="265"/>
                  </a:lnTo>
                  <a:lnTo>
                    <a:pt x="79" y="262"/>
                  </a:lnTo>
                  <a:lnTo>
                    <a:pt x="80" y="257"/>
                  </a:lnTo>
                  <a:lnTo>
                    <a:pt x="77" y="254"/>
                  </a:lnTo>
                  <a:lnTo>
                    <a:pt x="69" y="257"/>
                  </a:lnTo>
                  <a:lnTo>
                    <a:pt x="67" y="255"/>
                  </a:lnTo>
                  <a:lnTo>
                    <a:pt x="70" y="251"/>
                  </a:lnTo>
                  <a:lnTo>
                    <a:pt x="59" y="230"/>
                  </a:lnTo>
                  <a:lnTo>
                    <a:pt x="52" y="221"/>
                  </a:lnTo>
                  <a:lnTo>
                    <a:pt x="37" y="192"/>
                  </a:lnTo>
                  <a:lnTo>
                    <a:pt x="27" y="186"/>
                  </a:lnTo>
                  <a:lnTo>
                    <a:pt x="11" y="167"/>
                  </a:lnTo>
                  <a:lnTo>
                    <a:pt x="20" y="164"/>
                  </a:lnTo>
                  <a:lnTo>
                    <a:pt x="12" y="156"/>
                  </a:lnTo>
                  <a:lnTo>
                    <a:pt x="16" y="138"/>
                  </a:lnTo>
                  <a:lnTo>
                    <a:pt x="0" y="106"/>
                  </a:lnTo>
                  <a:lnTo>
                    <a:pt x="0" y="105"/>
                  </a:lnTo>
                  <a:lnTo>
                    <a:pt x="4" y="81"/>
                  </a:lnTo>
                  <a:lnTo>
                    <a:pt x="8" y="55"/>
                  </a:lnTo>
                  <a:lnTo>
                    <a:pt x="9" y="52"/>
                  </a:lnTo>
                  <a:lnTo>
                    <a:pt x="9" y="51"/>
                  </a:lnTo>
                  <a:lnTo>
                    <a:pt x="16" y="13"/>
                  </a:lnTo>
                  <a:lnTo>
                    <a:pt x="18" y="2"/>
                  </a:lnTo>
                  <a:lnTo>
                    <a:pt x="19" y="0"/>
                  </a:lnTo>
                  <a:lnTo>
                    <a:pt x="113" y="16"/>
                  </a:lnTo>
                  <a:lnTo>
                    <a:pt x="159" y="24"/>
                  </a:lnTo>
                  <a:lnTo>
                    <a:pt x="295" y="44"/>
                  </a:lnTo>
                  <a:lnTo>
                    <a:pt x="360" y="53"/>
                  </a:lnTo>
                  <a:lnTo>
                    <a:pt x="399" y="58"/>
                  </a:lnTo>
                  <a:lnTo>
                    <a:pt x="453" y="64"/>
                  </a:lnTo>
                  <a:lnTo>
                    <a:pt x="489" y="69"/>
                  </a:lnTo>
                  <a:lnTo>
                    <a:pt x="579" y="78"/>
                  </a:lnTo>
                  <a:lnTo>
                    <a:pt x="655" y="85"/>
                  </a:lnTo>
                  <a:lnTo>
                    <a:pt x="733" y="92"/>
                  </a:lnTo>
                  <a:lnTo>
                    <a:pt x="809" y="98"/>
                  </a:lnTo>
                  <a:lnTo>
                    <a:pt x="882" y="102"/>
                  </a:lnTo>
                  <a:lnTo>
                    <a:pt x="880" y="128"/>
                  </a:lnTo>
                  <a:lnTo>
                    <a:pt x="880" y="138"/>
                  </a:lnTo>
                  <a:lnTo>
                    <a:pt x="880" y="141"/>
                  </a:lnTo>
                  <a:lnTo>
                    <a:pt x="880" y="142"/>
                  </a:lnTo>
                  <a:lnTo>
                    <a:pt x="879" y="154"/>
                  </a:lnTo>
                  <a:lnTo>
                    <a:pt x="879" y="167"/>
                  </a:lnTo>
                  <a:lnTo>
                    <a:pt x="877" y="194"/>
                  </a:lnTo>
                  <a:lnTo>
                    <a:pt x="876" y="208"/>
                  </a:lnTo>
                  <a:lnTo>
                    <a:pt x="875" y="221"/>
                  </a:lnTo>
                  <a:lnTo>
                    <a:pt x="875" y="235"/>
                  </a:lnTo>
                  <a:lnTo>
                    <a:pt x="872" y="272"/>
                  </a:lnTo>
                  <a:lnTo>
                    <a:pt x="872" y="275"/>
                  </a:lnTo>
                  <a:lnTo>
                    <a:pt x="872" y="279"/>
                  </a:lnTo>
                  <a:lnTo>
                    <a:pt x="870" y="301"/>
                  </a:lnTo>
                  <a:lnTo>
                    <a:pt x="868" y="341"/>
                  </a:lnTo>
                  <a:lnTo>
                    <a:pt x="868" y="352"/>
                  </a:lnTo>
                  <a:lnTo>
                    <a:pt x="866" y="363"/>
                  </a:lnTo>
                  <a:lnTo>
                    <a:pt x="866" y="367"/>
                  </a:lnTo>
                  <a:lnTo>
                    <a:pt x="865" y="391"/>
                  </a:lnTo>
                  <a:lnTo>
                    <a:pt x="865" y="395"/>
                  </a:lnTo>
                  <a:lnTo>
                    <a:pt x="863" y="411"/>
                  </a:lnTo>
                  <a:lnTo>
                    <a:pt x="862" y="427"/>
                  </a:lnTo>
                  <a:lnTo>
                    <a:pt x="862" y="434"/>
                  </a:lnTo>
                  <a:lnTo>
                    <a:pt x="862" y="447"/>
                  </a:lnTo>
                  <a:lnTo>
                    <a:pt x="858" y="501"/>
                  </a:lnTo>
                  <a:lnTo>
                    <a:pt x="858" y="505"/>
                  </a:lnTo>
                  <a:lnTo>
                    <a:pt x="857" y="528"/>
                  </a:lnTo>
                  <a:lnTo>
                    <a:pt x="858" y="529"/>
                  </a:lnTo>
                  <a:lnTo>
                    <a:pt x="855" y="529"/>
                  </a:lnTo>
                  <a:lnTo>
                    <a:pt x="804" y="525"/>
                  </a:lnTo>
                  <a:lnTo>
                    <a:pt x="796" y="525"/>
                  </a:lnTo>
                  <a:lnTo>
                    <a:pt x="780" y="523"/>
                  </a:lnTo>
                  <a:lnTo>
                    <a:pt x="777" y="523"/>
                  </a:lnTo>
                  <a:lnTo>
                    <a:pt x="714" y="518"/>
                  </a:lnTo>
                  <a:lnTo>
                    <a:pt x="707" y="518"/>
                  </a:lnTo>
                  <a:lnTo>
                    <a:pt x="705" y="518"/>
                  </a:lnTo>
                  <a:lnTo>
                    <a:pt x="697" y="518"/>
                  </a:lnTo>
                  <a:lnTo>
                    <a:pt x="687" y="518"/>
                  </a:lnTo>
                  <a:lnTo>
                    <a:pt x="686" y="518"/>
                  </a:lnTo>
                  <a:lnTo>
                    <a:pt x="630" y="512"/>
                  </a:lnTo>
                  <a:lnTo>
                    <a:pt x="621" y="511"/>
                  </a:lnTo>
                  <a:lnTo>
                    <a:pt x="561" y="505"/>
                  </a:lnTo>
                  <a:lnTo>
                    <a:pt x="535" y="503"/>
                  </a:lnTo>
                  <a:lnTo>
                    <a:pt x="525" y="501"/>
                  </a:lnTo>
                  <a:lnTo>
                    <a:pt x="515" y="501"/>
                  </a:lnTo>
                  <a:lnTo>
                    <a:pt x="507" y="500"/>
                  </a:lnTo>
                  <a:lnTo>
                    <a:pt x="478" y="497"/>
                  </a:lnTo>
                  <a:lnTo>
                    <a:pt x="468" y="494"/>
                  </a:lnTo>
                  <a:lnTo>
                    <a:pt x="417" y="489"/>
                  </a:lnTo>
                  <a:lnTo>
                    <a:pt x="411" y="489"/>
                  </a:lnTo>
                  <a:lnTo>
                    <a:pt x="402" y="487"/>
                  </a:lnTo>
                  <a:lnTo>
                    <a:pt x="371" y="485"/>
                  </a:lnTo>
                  <a:lnTo>
                    <a:pt x="321" y="478"/>
                  </a:lnTo>
                  <a:lnTo>
                    <a:pt x="317" y="514"/>
                  </a:lnTo>
                  <a:lnTo>
                    <a:pt x="314" y="532"/>
                  </a:lnTo>
                  <a:lnTo>
                    <a:pt x="314" y="535"/>
                  </a:lnTo>
                  <a:lnTo>
                    <a:pt x="312" y="532"/>
                  </a:lnTo>
                  <a:lnTo>
                    <a:pt x="310" y="532"/>
                  </a:lnTo>
                  <a:lnTo>
                    <a:pt x="309" y="530"/>
                  </a:lnTo>
                  <a:lnTo>
                    <a:pt x="300" y="514"/>
                  </a:lnTo>
                  <a:lnTo>
                    <a:pt x="292" y="501"/>
                  </a:lnTo>
                  <a:lnTo>
                    <a:pt x="285" y="505"/>
                  </a:lnTo>
                  <a:lnTo>
                    <a:pt x="281" y="511"/>
                  </a:lnTo>
                  <a:lnTo>
                    <a:pt x="281" y="522"/>
                  </a:lnTo>
                  <a:lnTo>
                    <a:pt x="271" y="521"/>
                  </a:lnTo>
                  <a:lnTo>
                    <a:pt x="232" y="518"/>
                  </a:lnTo>
                  <a:lnTo>
                    <a:pt x="224" y="512"/>
                  </a:lnTo>
                  <a:lnTo>
                    <a:pt x="214" y="518"/>
                  </a:lnTo>
                  <a:lnTo>
                    <a:pt x="202" y="521"/>
                  </a:lnTo>
                  <a:lnTo>
                    <a:pt x="185" y="514"/>
                  </a:lnTo>
                  <a:lnTo>
                    <a:pt x="176" y="521"/>
                  </a:lnTo>
                  <a:lnTo>
                    <a:pt x="177" y="526"/>
                  </a:lnTo>
                  <a:lnTo>
                    <a:pt x="174" y="528"/>
                  </a:lnTo>
                  <a:lnTo>
                    <a:pt x="165" y="517"/>
                  </a:lnTo>
                  <a:lnTo>
                    <a:pt x="159" y="482"/>
                  </a:lnTo>
                  <a:lnTo>
                    <a:pt x="137" y="465"/>
                  </a:lnTo>
                  <a:lnTo>
                    <a:pt x="140" y="452"/>
                  </a:lnTo>
                  <a:lnTo>
                    <a:pt x="113" y="373"/>
                  </a:lnTo>
                </a:path>
              </a:pathLst>
            </a:custGeom>
            <a:solidFill>
              <a:srgbClr val="67BD62"/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7" name="Freeform 251"/>
            <p:cNvSpPr>
              <a:spLocks/>
            </p:cNvSpPr>
            <p:nvPr/>
          </p:nvSpPr>
          <p:spPr bwMode="auto">
            <a:xfrm>
              <a:off x="2961678" y="3541538"/>
              <a:ext cx="917575" cy="915987"/>
            </a:xfrm>
            <a:custGeom>
              <a:avLst/>
              <a:gdLst>
                <a:gd name="T0" fmla="*/ 2147483647 w 582"/>
                <a:gd name="T1" fmla="*/ 2147483647 h 622"/>
                <a:gd name="T2" fmla="*/ 2147483647 w 582"/>
                <a:gd name="T3" fmla="*/ 2147483647 h 622"/>
                <a:gd name="T4" fmla="*/ 2147483647 w 582"/>
                <a:gd name="T5" fmla="*/ 2147483647 h 622"/>
                <a:gd name="T6" fmla="*/ 2147483647 w 582"/>
                <a:gd name="T7" fmla="*/ 2147483647 h 622"/>
                <a:gd name="T8" fmla="*/ 2147483647 w 582"/>
                <a:gd name="T9" fmla="*/ 2147483647 h 622"/>
                <a:gd name="T10" fmla="*/ 2147483647 w 582"/>
                <a:gd name="T11" fmla="*/ 2147483647 h 622"/>
                <a:gd name="T12" fmla="*/ 2147483647 w 582"/>
                <a:gd name="T13" fmla="*/ 2147483647 h 622"/>
                <a:gd name="T14" fmla="*/ 2147483647 w 582"/>
                <a:gd name="T15" fmla="*/ 2147483647 h 622"/>
                <a:gd name="T16" fmla="*/ 2147483647 w 582"/>
                <a:gd name="T17" fmla="*/ 2147483647 h 622"/>
                <a:gd name="T18" fmla="*/ 2147483647 w 582"/>
                <a:gd name="T19" fmla="*/ 2147483647 h 622"/>
                <a:gd name="T20" fmla="*/ 2147483647 w 582"/>
                <a:gd name="T21" fmla="*/ 2147483647 h 622"/>
                <a:gd name="T22" fmla="*/ 2147483647 w 582"/>
                <a:gd name="T23" fmla="*/ 2147483647 h 622"/>
                <a:gd name="T24" fmla="*/ 2147483647 w 582"/>
                <a:gd name="T25" fmla="*/ 2147483647 h 622"/>
                <a:gd name="T26" fmla="*/ 2147483647 w 582"/>
                <a:gd name="T27" fmla="*/ 2147483647 h 622"/>
                <a:gd name="T28" fmla="*/ 2147483647 w 582"/>
                <a:gd name="T29" fmla="*/ 2147483647 h 622"/>
                <a:gd name="T30" fmla="*/ 2147483647 w 582"/>
                <a:gd name="T31" fmla="*/ 2147483647 h 622"/>
                <a:gd name="T32" fmla="*/ 2147483647 w 582"/>
                <a:gd name="T33" fmla="*/ 2147483647 h 622"/>
                <a:gd name="T34" fmla="*/ 2147483647 w 582"/>
                <a:gd name="T35" fmla="*/ 2147483647 h 622"/>
                <a:gd name="T36" fmla="*/ 2147483647 w 582"/>
                <a:gd name="T37" fmla="*/ 2147483647 h 622"/>
                <a:gd name="T38" fmla="*/ 2147483647 w 582"/>
                <a:gd name="T39" fmla="*/ 2147483647 h 622"/>
                <a:gd name="T40" fmla="*/ 2147483647 w 582"/>
                <a:gd name="T41" fmla="*/ 2147483647 h 622"/>
                <a:gd name="T42" fmla="*/ 2147483647 w 582"/>
                <a:gd name="T43" fmla="*/ 2147483647 h 622"/>
                <a:gd name="T44" fmla="*/ 2147483647 w 582"/>
                <a:gd name="T45" fmla="*/ 2147483647 h 622"/>
                <a:gd name="T46" fmla="*/ 2147483647 w 582"/>
                <a:gd name="T47" fmla="*/ 2147483647 h 622"/>
                <a:gd name="T48" fmla="*/ 2147483647 w 582"/>
                <a:gd name="T49" fmla="*/ 2147483647 h 622"/>
                <a:gd name="T50" fmla="*/ 2147483647 w 582"/>
                <a:gd name="T51" fmla="*/ 2147483647 h 622"/>
                <a:gd name="T52" fmla="*/ 2147483647 w 582"/>
                <a:gd name="T53" fmla="*/ 2147483647 h 622"/>
                <a:gd name="T54" fmla="*/ 2147483647 w 582"/>
                <a:gd name="T55" fmla="*/ 2147483647 h 622"/>
                <a:gd name="T56" fmla="*/ 2147483647 w 582"/>
                <a:gd name="T57" fmla="*/ 2147483647 h 622"/>
                <a:gd name="T58" fmla="*/ 2147483647 w 582"/>
                <a:gd name="T59" fmla="*/ 2147483647 h 622"/>
                <a:gd name="T60" fmla="*/ 2147483647 w 582"/>
                <a:gd name="T61" fmla="*/ 2147483647 h 622"/>
                <a:gd name="T62" fmla="*/ 2147483647 w 582"/>
                <a:gd name="T63" fmla="*/ 2147483647 h 622"/>
                <a:gd name="T64" fmla="*/ 2147483647 w 582"/>
                <a:gd name="T65" fmla="*/ 2147483647 h 622"/>
                <a:gd name="T66" fmla="*/ 2147483647 w 582"/>
                <a:gd name="T67" fmla="*/ 2147483647 h 622"/>
                <a:gd name="T68" fmla="*/ 2147483647 w 582"/>
                <a:gd name="T69" fmla="*/ 2147483647 h 622"/>
                <a:gd name="T70" fmla="*/ 2147483647 w 582"/>
                <a:gd name="T71" fmla="*/ 2147483647 h 622"/>
                <a:gd name="T72" fmla="*/ 2147483647 w 582"/>
                <a:gd name="T73" fmla="*/ 2147483647 h 622"/>
                <a:gd name="T74" fmla="*/ 2147483647 w 582"/>
                <a:gd name="T75" fmla="*/ 2147483647 h 622"/>
                <a:gd name="T76" fmla="*/ 2147483647 w 582"/>
                <a:gd name="T77" fmla="*/ 2147483647 h 622"/>
                <a:gd name="T78" fmla="*/ 2147483647 w 582"/>
                <a:gd name="T79" fmla="*/ 2147483647 h 622"/>
                <a:gd name="T80" fmla="*/ 2147483647 w 582"/>
                <a:gd name="T81" fmla="*/ 2147483647 h 622"/>
                <a:gd name="T82" fmla="*/ 2147483647 w 582"/>
                <a:gd name="T83" fmla="*/ 2147483647 h 622"/>
                <a:gd name="T84" fmla="*/ 2147483647 w 582"/>
                <a:gd name="T85" fmla="*/ 2147483647 h 622"/>
                <a:gd name="T86" fmla="*/ 2147483647 w 582"/>
                <a:gd name="T87" fmla="*/ 2147483647 h 622"/>
                <a:gd name="T88" fmla="*/ 2147483647 w 582"/>
                <a:gd name="T89" fmla="*/ 2147483647 h 622"/>
                <a:gd name="T90" fmla="*/ 2147483647 w 582"/>
                <a:gd name="T91" fmla="*/ 0 h 622"/>
                <a:gd name="T92" fmla="*/ 2147483647 w 582"/>
                <a:gd name="T93" fmla="*/ 2147483647 h 622"/>
                <a:gd name="T94" fmla="*/ 2147483647 w 582"/>
                <a:gd name="T95" fmla="*/ 2147483647 h 622"/>
                <a:gd name="T96" fmla="*/ 2147483647 w 582"/>
                <a:gd name="T97" fmla="*/ 2147483647 h 622"/>
                <a:gd name="T98" fmla="*/ 2147483647 w 582"/>
                <a:gd name="T99" fmla="*/ 2147483647 h 622"/>
                <a:gd name="T100" fmla="*/ 2147483647 w 582"/>
                <a:gd name="T101" fmla="*/ 2147483647 h 622"/>
                <a:gd name="T102" fmla="*/ 2147483647 w 582"/>
                <a:gd name="T103" fmla="*/ 2147483647 h 622"/>
                <a:gd name="T104" fmla="*/ 2147483647 w 582"/>
                <a:gd name="T105" fmla="*/ 2147483647 h 622"/>
                <a:gd name="T106" fmla="*/ 2147483647 w 582"/>
                <a:gd name="T107" fmla="*/ 2147483647 h 622"/>
                <a:gd name="T108" fmla="*/ 2147483647 w 582"/>
                <a:gd name="T109" fmla="*/ 2147483647 h 622"/>
                <a:gd name="T110" fmla="*/ 2147483647 w 582"/>
                <a:gd name="T111" fmla="*/ 2147483647 h 622"/>
                <a:gd name="T112" fmla="*/ 2147483647 w 582"/>
                <a:gd name="T113" fmla="*/ 2147483647 h 622"/>
                <a:gd name="T114" fmla="*/ 0 w 582"/>
                <a:gd name="T115" fmla="*/ 2147483647 h 6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2"/>
                <a:gd name="T175" fmla="*/ 0 h 622"/>
                <a:gd name="T176" fmla="*/ 582 w 582"/>
                <a:gd name="T177" fmla="*/ 622 h 6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2" h="622">
                  <a:moveTo>
                    <a:pt x="16" y="615"/>
                  </a:moveTo>
                  <a:lnTo>
                    <a:pt x="76" y="621"/>
                  </a:lnTo>
                  <a:lnTo>
                    <a:pt x="81" y="572"/>
                  </a:lnTo>
                  <a:lnTo>
                    <a:pt x="163" y="580"/>
                  </a:lnTo>
                  <a:lnTo>
                    <a:pt x="233" y="586"/>
                  </a:lnTo>
                  <a:lnTo>
                    <a:pt x="224" y="573"/>
                  </a:lnTo>
                  <a:lnTo>
                    <a:pt x="226" y="571"/>
                  </a:lnTo>
                  <a:lnTo>
                    <a:pt x="224" y="564"/>
                  </a:lnTo>
                  <a:lnTo>
                    <a:pt x="226" y="562"/>
                  </a:lnTo>
                  <a:lnTo>
                    <a:pt x="249" y="564"/>
                  </a:lnTo>
                  <a:lnTo>
                    <a:pt x="260" y="564"/>
                  </a:lnTo>
                  <a:lnTo>
                    <a:pt x="271" y="565"/>
                  </a:lnTo>
                  <a:lnTo>
                    <a:pt x="283" y="567"/>
                  </a:lnTo>
                  <a:lnTo>
                    <a:pt x="338" y="572"/>
                  </a:lnTo>
                  <a:lnTo>
                    <a:pt x="363" y="573"/>
                  </a:lnTo>
                  <a:lnTo>
                    <a:pt x="380" y="573"/>
                  </a:lnTo>
                  <a:lnTo>
                    <a:pt x="387" y="573"/>
                  </a:lnTo>
                  <a:lnTo>
                    <a:pt x="430" y="578"/>
                  </a:lnTo>
                  <a:lnTo>
                    <a:pt x="439" y="578"/>
                  </a:lnTo>
                  <a:lnTo>
                    <a:pt x="462" y="579"/>
                  </a:lnTo>
                  <a:lnTo>
                    <a:pt x="464" y="579"/>
                  </a:lnTo>
                  <a:lnTo>
                    <a:pt x="485" y="580"/>
                  </a:lnTo>
                  <a:lnTo>
                    <a:pt x="486" y="580"/>
                  </a:lnTo>
                  <a:lnTo>
                    <a:pt x="488" y="580"/>
                  </a:lnTo>
                  <a:lnTo>
                    <a:pt x="498" y="580"/>
                  </a:lnTo>
                  <a:lnTo>
                    <a:pt x="521" y="583"/>
                  </a:lnTo>
                  <a:lnTo>
                    <a:pt x="524" y="583"/>
                  </a:lnTo>
                  <a:lnTo>
                    <a:pt x="542" y="583"/>
                  </a:lnTo>
                  <a:lnTo>
                    <a:pt x="547" y="583"/>
                  </a:lnTo>
                  <a:lnTo>
                    <a:pt x="547" y="573"/>
                  </a:lnTo>
                  <a:lnTo>
                    <a:pt x="549" y="557"/>
                  </a:lnTo>
                  <a:lnTo>
                    <a:pt x="550" y="532"/>
                  </a:lnTo>
                  <a:lnTo>
                    <a:pt x="550" y="526"/>
                  </a:lnTo>
                  <a:lnTo>
                    <a:pt x="551" y="515"/>
                  </a:lnTo>
                  <a:lnTo>
                    <a:pt x="551" y="495"/>
                  </a:lnTo>
                  <a:lnTo>
                    <a:pt x="553" y="479"/>
                  </a:lnTo>
                  <a:lnTo>
                    <a:pt x="554" y="461"/>
                  </a:lnTo>
                  <a:lnTo>
                    <a:pt x="556" y="434"/>
                  </a:lnTo>
                  <a:lnTo>
                    <a:pt x="556" y="432"/>
                  </a:lnTo>
                  <a:lnTo>
                    <a:pt x="557" y="420"/>
                  </a:lnTo>
                  <a:lnTo>
                    <a:pt x="557" y="417"/>
                  </a:lnTo>
                  <a:lnTo>
                    <a:pt x="557" y="413"/>
                  </a:lnTo>
                  <a:lnTo>
                    <a:pt x="558" y="402"/>
                  </a:lnTo>
                  <a:lnTo>
                    <a:pt x="558" y="398"/>
                  </a:lnTo>
                  <a:lnTo>
                    <a:pt x="558" y="385"/>
                  </a:lnTo>
                  <a:lnTo>
                    <a:pt x="560" y="366"/>
                  </a:lnTo>
                  <a:lnTo>
                    <a:pt x="561" y="340"/>
                  </a:lnTo>
                  <a:lnTo>
                    <a:pt x="561" y="333"/>
                  </a:lnTo>
                  <a:lnTo>
                    <a:pt x="563" y="320"/>
                  </a:lnTo>
                  <a:lnTo>
                    <a:pt x="564" y="312"/>
                  </a:lnTo>
                  <a:lnTo>
                    <a:pt x="564" y="286"/>
                  </a:lnTo>
                  <a:lnTo>
                    <a:pt x="565" y="272"/>
                  </a:lnTo>
                  <a:lnTo>
                    <a:pt x="565" y="262"/>
                  </a:lnTo>
                  <a:lnTo>
                    <a:pt x="567" y="257"/>
                  </a:lnTo>
                  <a:lnTo>
                    <a:pt x="567" y="243"/>
                  </a:lnTo>
                  <a:lnTo>
                    <a:pt x="567" y="237"/>
                  </a:lnTo>
                  <a:lnTo>
                    <a:pt x="568" y="228"/>
                  </a:lnTo>
                  <a:lnTo>
                    <a:pt x="568" y="222"/>
                  </a:lnTo>
                  <a:lnTo>
                    <a:pt x="569" y="189"/>
                  </a:lnTo>
                  <a:lnTo>
                    <a:pt x="569" y="177"/>
                  </a:lnTo>
                  <a:lnTo>
                    <a:pt x="571" y="175"/>
                  </a:lnTo>
                  <a:lnTo>
                    <a:pt x="571" y="172"/>
                  </a:lnTo>
                  <a:lnTo>
                    <a:pt x="572" y="142"/>
                  </a:lnTo>
                  <a:lnTo>
                    <a:pt x="574" y="95"/>
                  </a:lnTo>
                  <a:lnTo>
                    <a:pt x="578" y="95"/>
                  </a:lnTo>
                  <a:lnTo>
                    <a:pt x="578" y="70"/>
                  </a:lnTo>
                  <a:lnTo>
                    <a:pt x="579" y="53"/>
                  </a:lnTo>
                  <a:lnTo>
                    <a:pt x="581" y="40"/>
                  </a:lnTo>
                  <a:lnTo>
                    <a:pt x="574" y="40"/>
                  </a:lnTo>
                  <a:lnTo>
                    <a:pt x="554" y="38"/>
                  </a:lnTo>
                  <a:lnTo>
                    <a:pt x="549" y="38"/>
                  </a:lnTo>
                  <a:lnTo>
                    <a:pt x="495" y="35"/>
                  </a:lnTo>
                  <a:lnTo>
                    <a:pt x="464" y="34"/>
                  </a:lnTo>
                  <a:lnTo>
                    <a:pt x="416" y="31"/>
                  </a:lnTo>
                  <a:lnTo>
                    <a:pt x="397" y="29"/>
                  </a:lnTo>
                  <a:lnTo>
                    <a:pt x="391" y="29"/>
                  </a:lnTo>
                  <a:lnTo>
                    <a:pt x="349" y="26"/>
                  </a:lnTo>
                  <a:lnTo>
                    <a:pt x="347" y="26"/>
                  </a:lnTo>
                  <a:lnTo>
                    <a:pt x="336" y="24"/>
                  </a:lnTo>
                  <a:lnTo>
                    <a:pt x="325" y="23"/>
                  </a:lnTo>
                  <a:lnTo>
                    <a:pt x="286" y="22"/>
                  </a:lnTo>
                  <a:lnTo>
                    <a:pt x="204" y="13"/>
                  </a:lnTo>
                  <a:lnTo>
                    <a:pt x="201" y="12"/>
                  </a:lnTo>
                  <a:lnTo>
                    <a:pt x="200" y="12"/>
                  </a:lnTo>
                  <a:lnTo>
                    <a:pt x="199" y="12"/>
                  </a:lnTo>
                  <a:lnTo>
                    <a:pt x="145" y="6"/>
                  </a:lnTo>
                  <a:lnTo>
                    <a:pt x="124" y="5"/>
                  </a:lnTo>
                  <a:lnTo>
                    <a:pt x="99" y="2"/>
                  </a:lnTo>
                  <a:lnTo>
                    <a:pt x="92" y="2"/>
                  </a:lnTo>
                  <a:lnTo>
                    <a:pt x="67" y="0"/>
                  </a:lnTo>
                  <a:lnTo>
                    <a:pt x="65" y="26"/>
                  </a:lnTo>
                  <a:lnTo>
                    <a:pt x="62" y="53"/>
                  </a:lnTo>
                  <a:lnTo>
                    <a:pt x="55" y="107"/>
                  </a:lnTo>
                  <a:lnTo>
                    <a:pt x="49" y="159"/>
                  </a:lnTo>
                  <a:lnTo>
                    <a:pt x="49" y="161"/>
                  </a:lnTo>
                  <a:lnTo>
                    <a:pt x="42" y="219"/>
                  </a:lnTo>
                  <a:lnTo>
                    <a:pt x="40" y="239"/>
                  </a:lnTo>
                  <a:lnTo>
                    <a:pt x="40" y="240"/>
                  </a:lnTo>
                  <a:lnTo>
                    <a:pt x="38" y="262"/>
                  </a:lnTo>
                  <a:lnTo>
                    <a:pt x="35" y="283"/>
                  </a:lnTo>
                  <a:lnTo>
                    <a:pt x="31" y="325"/>
                  </a:lnTo>
                  <a:lnTo>
                    <a:pt x="29" y="348"/>
                  </a:lnTo>
                  <a:lnTo>
                    <a:pt x="29" y="351"/>
                  </a:lnTo>
                  <a:lnTo>
                    <a:pt x="29" y="352"/>
                  </a:lnTo>
                  <a:lnTo>
                    <a:pt x="22" y="410"/>
                  </a:lnTo>
                  <a:lnTo>
                    <a:pt x="22" y="416"/>
                  </a:lnTo>
                  <a:lnTo>
                    <a:pt x="19" y="432"/>
                  </a:lnTo>
                  <a:lnTo>
                    <a:pt x="16" y="457"/>
                  </a:lnTo>
                  <a:lnTo>
                    <a:pt x="16" y="460"/>
                  </a:lnTo>
                  <a:lnTo>
                    <a:pt x="13" y="486"/>
                  </a:lnTo>
                  <a:lnTo>
                    <a:pt x="12" y="495"/>
                  </a:lnTo>
                  <a:lnTo>
                    <a:pt x="2" y="590"/>
                  </a:lnTo>
                  <a:lnTo>
                    <a:pt x="2" y="593"/>
                  </a:lnTo>
                  <a:lnTo>
                    <a:pt x="0" y="614"/>
                  </a:lnTo>
                  <a:lnTo>
                    <a:pt x="16" y="615"/>
                  </a:lnTo>
                </a:path>
              </a:pathLst>
            </a:custGeom>
            <a:solidFill>
              <a:srgbClr val="E7E6E6">
                <a:lumMod val="75000"/>
              </a:srgbClr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8" name="Freeform 252"/>
            <p:cNvSpPr>
              <a:spLocks/>
            </p:cNvSpPr>
            <p:nvPr/>
          </p:nvSpPr>
          <p:spPr bwMode="auto">
            <a:xfrm>
              <a:off x="1685328" y="2531888"/>
              <a:ext cx="852487" cy="1228725"/>
            </a:xfrm>
            <a:custGeom>
              <a:avLst/>
              <a:gdLst>
                <a:gd name="T0" fmla="*/ 2147483647 w 540"/>
                <a:gd name="T1" fmla="*/ 2147483647 h 834"/>
                <a:gd name="T2" fmla="*/ 2147483647 w 540"/>
                <a:gd name="T3" fmla="*/ 2147483647 h 834"/>
                <a:gd name="T4" fmla="*/ 2147483647 w 540"/>
                <a:gd name="T5" fmla="*/ 2147483647 h 834"/>
                <a:gd name="T6" fmla="*/ 2147483647 w 540"/>
                <a:gd name="T7" fmla="*/ 2147483647 h 834"/>
                <a:gd name="T8" fmla="*/ 2147483647 w 540"/>
                <a:gd name="T9" fmla="*/ 2147483647 h 834"/>
                <a:gd name="T10" fmla="*/ 2147483647 w 540"/>
                <a:gd name="T11" fmla="*/ 2147483647 h 834"/>
                <a:gd name="T12" fmla="*/ 2147483647 w 540"/>
                <a:gd name="T13" fmla="*/ 2147483647 h 834"/>
                <a:gd name="T14" fmla="*/ 2147483647 w 540"/>
                <a:gd name="T15" fmla="*/ 2147483647 h 834"/>
                <a:gd name="T16" fmla="*/ 2147483647 w 540"/>
                <a:gd name="T17" fmla="*/ 2147483647 h 834"/>
                <a:gd name="T18" fmla="*/ 2147483647 w 540"/>
                <a:gd name="T19" fmla="*/ 2147483647 h 834"/>
                <a:gd name="T20" fmla="*/ 2147483647 w 540"/>
                <a:gd name="T21" fmla="*/ 2147483647 h 834"/>
                <a:gd name="T22" fmla="*/ 2147483647 w 540"/>
                <a:gd name="T23" fmla="*/ 2147483647 h 834"/>
                <a:gd name="T24" fmla="*/ 2147483647 w 540"/>
                <a:gd name="T25" fmla="*/ 2147483647 h 834"/>
                <a:gd name="T26" fmla="*/ 2147483647 w 540"/>
                <a:gd name="T27" fmla="*/ 2147483647 h 834"/>
                <a:gd name="T28" fmla="*/ 2147483647 w 540"/>
                <a:gd name="T29" fmla="*/ 2147483647 h 834"/>
                <a:gd name="T30" fmla="*/ 2147483647 w 540"/>
                <a:gd name="T31" fmla="*/ 2147483647 h 834"/>
                <a:gd name="T32" fmla="*/ 2147483647 w 540"/>
                <a:gd name="T33" fmla="*/ 2147483647 h 834"/>
                <a:gd name="T34" fmla="*/ 2147483647 w 540"/>
                <a:gd name="T35" fmla="*/ 2147483647 h 834"/>
                <a:gd name="T36" fmla="*/ 2147483647 w 540"/>
                <a:gd name="T37" fmla="*/ 2147483647 h 834"/>
                <a:gd name="T38" fmla="*/ 2147483647 w 540"/>
                <a:gd name="T39" fmla="*/ 2147483647 h 834"/>
                <a:gd name="T40" fmla="*/ 2147483647 w 540"/>
                <a:gd name="T41" fmla="*/ 2147483647 h 834"/>
                <a:gd name="T42" fmla="*/ 2147483647 w 540"/>
                <a:gd name="T43" fmla="*/ 2147483647 h 834"/>
                <a:gd name="T44" fmla="*/ 2147483647 w 540"/>
                <a:gd name="T45" fmla="*/ 2147483647 h 834"/>
                <a:gd name="T46" fmla="*/ 2147483647 w 540"/>
                <a:gd name="T47" fmla="*/ 2147483647 h 834"/>
                <a:gd name="T48" fmla="*/ 2147483647 w 540"/>
                <a:gd name="T49" fmla="*/ 2147483647 h 834"/>
                <a:gd name="T50" fmla="*/ 2147483647 w 540"/>
                <a:gd name="T51" fmla="*/ 2147483647 h 834"/>
                <a:gd name="T52" fmla="*/ 2147483647 w 540"/>
                <a:gd name="T53" fmla="*/ 2147483647 h 834"/>
                <a:gd name="T54" fmla="*/ 2147483647 w 540"/>
                <a:gd name="T55" fmla="*/ 2147483647 h 834"/>
                <a:gd name="T56" fmla="*/ 2147483647 w 540"/>
                <a:gd name="T57" fmla="*/ 2147483647 h 834"/>
                <a:gd name="T58" fmla="*/ 2147483647 w 540"/>
                <a:gd name="T59" fmla="*/ 2147483647 h 834"/>
                <a:gd name="T60" fmla="*/ 2147483647 w 540"/>
                <a:gd name="T61" fmla="*/ 2147483647 h 834"/>
                <a:gd name="T62" fmla="*/ 2147483647 w 540"/>
                <a:gd name="T63" fmla="*/ 2147483647 h 834"/>
                <a:gd name="T64" fmla="*/ 2147483647 w 540"/>
                <a:gd name="T65" fmla="*/ 2147483647 h 834"/>
                <a:gd name="T66" fmla="*/ 2147483647 w 540"/>
                <a:gd name="T67" fmla="*/ 2147483647 h 834"/>
                <a:gd name="T68" fmla="*/ 2147483647 w 540"/>
                <a:gd name="T69" fmla="*/ 2147483647 h 834"/>
                <a:gd name="T70" fmla="*/ 2147483647 w 540"/>
                <a:gd name="T71" fmla="*/ 2147483647 h 834"/>
                <a:gd name="T72" fmla="*/ 2147483647 w 540"/>
                <a:gd name="T73" fmla="*/ 2147483647 h 834"/>
                <a:gd name="T74" fmla="*/ 2147483647 w 540"/>
                <a:gd name="T75" fmla="*/ 2147483647 h 834"/>
                <a:gd name="T76" fmla="*/ 2147483647 w 540"/>
                <a:gd name="T77" fmla="*/ 2147483647 h 834"/>
                <a:gd name="T78" fmla="*/ 2147483647 w 540"/>
                <a:gd name="T79" fmla="*/ 2147483647 h 834"/>
                <a:gd name="T80" fmla="*/ 2147483647 w 540"/>
                <a:gd name="T81" fmla="*/ 2147483647 h 834"/>
                <a:gd name="T82" fmla="*/ 2147483647 w 540"/>
                <a:gd name="T83" fmla="*/ 2147483647 h 834"/>
                <a:gd name="T84" fmla="*/ 2147483647 w 540"/>
                <a:gd name="T85" fmla="*/ 2147483647 h 834"/>
                <a:gd name="T86" fmla="*/ 2147483647 w 540"/>
                <a:gd name="T87" fmla="*/ 2147483647 h 834"/>
                <a:gd name="T88" fmla="*/ 2147483647 w 540"/>
                <a:gd name="T89" fmla="*/ 2147483647 h 834"/>
                <a:gd name="T90" fmla="*/ 2147483647 w 540"/>
                <a:gd name="T91" fmla="*/ 2147483647 h 834"/>
                <a:gd name="T92" fmla="*/ 2147483647 w 540"/>
                <a:gd name="T93" fmla="*/ 2147483647 h 834"/>
                <a:gd name="T94" fmla="*/ 2147483647 w 540"/>
                <a:gd name="T95" fmla="*/ 2147483647 h 834"/>
                <a:gd name="T96" fmla="*/ 2147483647 w 540"/>
                <a:gd name="T97" fmla="*/ 2147483647 h 83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40"/>
                <a:gd name="T148" fmla="*/ 0 h 834"/>
                <a:gd name="T149" fmla="*/ 540 w 540"/>
                <a:gd name="T150" fmla="*/ 834 h 83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40" h="834">
                  <a:moveTo>
                    <a:pt x="2" y="306"/>
                  </a:moveTo>
                  <a:lnTo>
                    <a:pt x="2" y="310"/>
                  </a:lnTo>
                  <a:lnTo>
                    <a:pt x="0" y="318"/>
                  </a:lnTo>
                  <a:lnTo>
                    <a:pt x="5" y="324"/>
                  </a:lnTo>
                  <a:lnTo>
                    <a:pt x="6" y="327"/>
                  </a:lnTo>
                  <a:lnTo>
                    <a:pt x="11" y="332"/>
                  </a:lnTo>
                  <a:lnTo>
                    <a:pt x="23" y="350"/>
                  </a:lnTo>
                  <a:lnTo>
                    <a:pt x="27" y="356"/>
                  </a:lnTo>
                  <a:lnTo>
                    <a:pt x="33" y="364"/>
                  </a:lnTo>
                  <a:lnTo>
                    <a:pt x="44" y="379"/>
                  </a:lnTo>
                  <a:lnTo>
                    <a:pt x="48" y="383"/>
                  </a:lnTo>
                  <a:lnTo>
                    <a:pt x="49" y="386"/>
                  </a:lnTo>
                  <a:lnTo>
                    <a:pt x="55" y="395"/>
                  </a:lnTo>
                  <a:lnTo>
                    <a:pt x="72" y="417"/>
                  </a:lnTo>
                  <a:lnTo>
                    <a:pt x="83" y="432"/>
                  </a:lnTo>
                  <a:lnTo>
                    <a:pt x="105" y="464"/>
                  </a:lnTo>
                  <a:lnTo>
                    <a:pt x="130" y="498"/>
                  </a:lnTo>
                  <a:lnTo>
                    <a:pt x="141" y="515"/>
                  </a:lnTo>
                  <a:lnTo>
                    <a:pt x="144" y="519"/>
                  </a:lnTo>
                  <a:lnTo>
                    <a:pt x="159" y="540"/>
                  </a:lnTo>
                  <a:lnTo>
                    <a:pt x="164" y="547"/>
                  </a:lnTo>
                  <a:lnTo>
                    <a:pt x="189" y="583"/>
                  </a:lnTo>
                  <a:lnTo>
                    <a:pt x="232" y="643"/>
                  </a:lnTo>
                  <a:lnTo>
                    <a:pt x="252" y="672"/>
                  </a:lnTo>
                  <a:lnTo>
                    <a:pt x="277" y="706"/>
                  </a:lnTo>
                  <a:lnTo>
                    <a:pt x="278" y="706"/>
                  </a:lnTo>
                  <a:lnTo>
                    <a:pt x="288" y="722"/>
                  </a:lnTo>
                  <a:lnTo>
                    <a:pt x="296" y="733"/>
                  </a:lnTo>
                  <a:lnTo>
                    <a:pt x="322" y="772"/>
                  </a:lnTo>
                  <a:lnTo>
                    <a:pt x="346" y="803"/>
                  </a:lnTo>
                  <a:lnTo>
                    <a:pt x="367" y="833"/>
                  </a:lnTo>
                  <a:lnTo>
                    <a:pt x="375" y="808"/>
                  </a:lnTo>
                  <a:lnTo>
                    <a:pt x="375" y="752"/>
                  </a:lnTo>
                  <a:lnTo>
                    <a:pt x="379" y="738"/>
                  </a:lnTo>
                  <a:lnTo>
                    <a:pt x="376" y="715"/>
                  </a:lnTo>
                  <a:lnTo>
                    <a:pt x="399" y="712"/>
                  </a:lnTo>
                  <a:lnTo>
                    <a:pt x="418" y="729"/>
                  </a:lnTo>
                  <a:lnTo>
                    <a:pt x="437" y="713"/>
                  </a:lnTo>
                  <a:lnTo>
                    <a:pt x="448" y="643"/>
                  </a:lnTo>
                  <a:lnTo>
                    <a:pt x="453" y="626"/>
                  </a:lnTo>
                  <a:lnTo>
                    <a:pt x="453" y="615"/>
                  </a:lnTo>
                  <a:lnTo>
                    <a:pt x="460" y="579"/>
                  </a:lnTo>
                  <a:lnTo>
                    <a:pt x="462" y="561"/>
                  </a:lnTo>
                  <a:lnTo>
                    <a:pt x="465" y="544"/>
                  </a:lnTo>
                  <a:lnTo>
                    <a:pt x="465" y="543"/>
                  </a:lnTo>
                  <a:lnTo>
                    <a:pt x="472" y="501"/>
                  </a:lnTo>
                  <a:lnTo>
                    <a:pt x="473" y="486"/>
                  </a:lnTo>
                  <a:lnTo>
                    <a:pt x="478" y="464"/>
                  </a:lnTo>
                  <a:lnTo>
                    <a:pt x="479" y="456"/>
                  </a:lnTo>
                  <a:lnTo>
                    <a:pt x="480" y="450"/>
                  </a:lnTo>
                  <a:lnTo>
                    <a:pt x="482" y="444"/>
                  </a:lnTo>
                  <a:lnTo>
                    <a:pt x="483" y="425"/>
                  </a:lnTo>
                  <a:lnTo>
                    <a:pt x="496" y="356"/>
                  </a:lnTo>
                  <a:lnTo>
                    <a:pt x="496" y="352"/>
                  </a:lnTo>
                  <a:lnTo>
                    <a:pt x="500" y="328"/>
                  </a:lnTo>
                  <a:lnTo>
                    <a:pt x="502" y="311"/>
                  </a:lnTo>
                  <a:lnTo>
                    <a:pt x="504" y="302"/>
                  </a:lnTo>
                  <a:lnTo>
                    <a:pt x="505" y="289"/>
                  </a:lnTo>
                  <a:lnTo>
                    <a:pt x="509" y="264"/>
                  </a:lnTo>
                  <a:lnTo>
                    <a:pt x="515" y="235"/>
                  </a:lnTo>
                  <a:lnTo>
                    <a:pt x="522" y="195"/>
                  </a:lnTo>
                  <a:lnTo>
                    <a:pt x="527" y="159"/>
                  </a:lnTo>
                  <a:lnTo>
                    <a:pt x="537" y="99"/>
                  </a:lnTo>
                  <a:lnTo>
                    <a:pt x="539" y="87"/>
                  </a:lnTo>
                  <a:lnTo>
                    <a:pt x="523" y="85"/>
                  </a:lnTo>
                  <a:lnTo>
                    <a:pt x="522" y="84"/>
                  </a:lnTo>
                  <a:lnTo>
                    <a:pt x="519" y="84"/>
                  </a:lnTo>
                  <a:lnTo>
                    <a:pt x="496" y="80"/>
                  </a:lnTo>
                  <a:lnTo>
                    <a:pt x="483" y="77"/>
                  </a:lnTo>
                  <a:lnTo>
                    <a:pt x="461" y="74"/>
                  </a:lnTo>
                  <a:lnTo>
                    <a:pt x="381" y="60"/>
                  </a:lnTo>
                  <a:lnTo>
                    <a:pt x="308" y="47"/>
                  </a:lnTo>
                  <a:lnTo>
                    <a:pt x="304" y="45"/>
                  </a:lnTo>
                  <a:lnTo>
                    <a:pt x="286" y="42"/>
                  </a:lnTo>
                  <a:lnTo>
                    <a:pt x="282" y="42"/>
                  </a:lnTo>
                  <a:lnTo>
                    <a:pt x="211" y="29"/>
                  </a:lnTo>
                  <a:lnTo>
                    <a:pt x="188" y="23"/>
                  </a:lnTo>
                  <a:lnTo>
                    <a:pt x="173" y="20"/>
                  </a:lnTo>
                  <a:lnTo>
                    <a:pt x="124" y="11"/>
                  </a:lnTo>
                  <a:lnTo>
                    <a:pt x="121" y="9"/>
                  </a:lnTo>
                  <a:lnTo>
                    <a:pt x="109" y="6"/>
                  </a:lnTo>
                  <a:lnTo>
                    <a:pt x="81" y="1"/>
                  </a:lnTo>
                  <a:lnTo>
                    <a:pt x="72" y="0"/>
                  </a:lnTo>
                  <a:lnTo>
                    <a:pt x="66" y="23"/>
                  </a:lnTo>
                  <a:lnTo>
                    <a:pt x="55" y="67"/>
                  </a:lnTo>
                  <a:lnTo>
                    <a:pt x="52" y="84"/>
                  </a:lnTo>
                  <a:lnTo>
                    <a:pt x="36" y="158"/>
                  </a:lnTo>
                  <a:lnTo>
                    <a:pt x="23" y="216"/>
                  </a:lnTo>
                  <a:lnTo>
                    <a:pt x="18" y="241"/>
                  </a:lnTo>
                  <a:lnTo>
                    <a:pt x="15" y="250"/>
                  </a:lnTo>
                  <a:lnTo>
                    <a:pt x="12" y="264"/>
                  </a:lnTo>
                  <a:lnTo>
                    <a:pt x="11" y="270"/>
                  </a:lnTo>
                  <a:lnTo>
                    <a:pt x="9" y="278"/>
                  </a:lnTo>
                  <a:lnTo>
                    <a:pt x="6" y="284"/>
                  </a:lnTo>
                  <a:lnTo>
                    <a:pt x="6" y="291"/>
                  </a:lnTo>
                  <a:lnTo>
                    <a:pt x="4" y="300"/>
                  </a:lnTo>
                  <a:lnTo>
                    <a:pt x="2" y="304"/>
                  </a:lnTo>
                  <a:lnTo>
                    <a:pt x="2" y="306"/>
                  </a:lnTo>
                </a:path>
              </a:pathLst>
            </a:custGeom>
            <a:solidFill>
              <a:srgbClr val="E7E6E6">
                <a:lumMod val="75000"/>
              </a:srgbClr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9" name="Freeform 253"/>
            <p:cNvSpPr>
              <a:spLocks/>
            </p:cNvSpPr>
            <p:nvPr/>
          </p:nvSpPr>
          <p:spPr bwMode="auto">
            <a:xfrm>
              <a:off x="1269403" y="1771475"/>
              <a:ext cx="1077912" cy="828675"/>
            </a:xfrm>
            <a:custGeom>
              <a:avLst/>
              <a:gdLst>
                <a:gd name="T0" fmla="*/ 2147483647 w 683"/>
                <a:gd name="T1" fmla="*/ 2147483647 h 564"/>
                <a:gd name="T2" fmla="*/ 2147483647 w 683"/>
                <a:gd name="T3" fmla="*/ 2147483647 h 564"/>
                <a:gd name="T4" fmla="*/ 2147483647 w 683"/>
                <a:gd name="T5" fmla="*/ 2147483647 h 564"/>
                <a:gd name="T6" fmla="*/ 2147483647 w 683"/>
                <a:gd name="T7" fmla="*/ 2147483647 h 564"/>
                <a:gd name="T8" fmla="*/ 2147483647 w 683"/>
                <a:gd name="T9" fmla="*/ 2147483647 h 564"/>
                <a:gd name="T10" fmla="*/ 2147483647 w 683"/>
                <a:gd name="T11" fmla="*/ 2147483647 h 564"/>
                <a:gd name="T12" fmla="*/ 2147483647 w 683"/>
                <a:gd name="T13" fmla="*/ 2147483647 h 564"/>
                <a:gd name="T14" fmla="*/ 2147483647 w 683"/>
                <a:gd name="T15" fmla="*/ 2147483647 h 564"/>
                <a:gd name="T16" fmla="*/ 2147483647 w 683"/>
                <a:gd name="T17" fmla="*/ 2147483647 h 564"/>
                <a:gd name="T18" fmla="*/ 2147483647 w 683"/>
                <a:gd name="T19" fmla="*/ 2147483647 h 564"/>
                <a:gd name="T20" fmla="*/ 2147483647 w 683"/>
                <a:gd name="T21" fmla="*/ 2147483647 h 564"/>
                <a:gd name="T22" fmla="*/ 2147483647 w 683"/>
                <a:gd name="T23" fmla="*/ 2147483647 h 564"/>
                <a:gd name="T24" fmla="*/ 2147483647 w 683"/>
                <a:gd name="T25" fmla="*/ 2147483647 h 564"/>
                <a:gd name="T26" fmla="*/ 2147483647 w 683"/>
                <a:gd name="T27" fmla="*/ 2147483647 h 564"/>
                <a:gd name="T28" fmla="*/ 0 w 683"/>
                <a:gd name="T29" fmla="*/ 2147483647 h 564"/>
                <a:gd name="T30" fmla="*/ 2147483647 w 683"/>
                <a:gd name="T31" fmla="*/ 2147483647 h 564"/>
                <a:gd name="T32" fmla="*/ 2147483647 w 683"/>
                <a:gd name="T33" fmla="*/ 2147483647 h 564"/>
                <a:gd name="T34" fmla="*/ 2147483647 w 683"/>
                <a:gd name="T35" fmla="*/ 2147483647 h 564"/>
                <a:gd name="T36" fmla="*/ 2147483647 w 683"/>
                <a:gd name="T37" fmla="*/ 2147483647 h 564"/>
                <a:gd name="T38" fmla="*/ 2147483647 w 683"/>
                <a:gd name="T39" fmla="*/ 2147483647 h 564"/>
                <a:gd name="T40" fmla="*/ 2147483647 w 683"/>
                <a:gd name="T41" fmla="*/ 0 h 564"/>
                <a:gd name="T42" fmla="*/ 2147483647 w 683"/>
                <a:gd name="T43" fmla="*/ 2147483647 h 564"/>
                <a:gd name="T44" fmla="*/ 2147483647 w 683"/>
                <a:gd name="T45" fmla="*/ 2147483647 h 564"/>
                <a:gd name="T46" fmla="*/ 2147483647 w 683"/>
                <a:gd name="T47" fmla="*/ 2147483647 h 564"/>
                <a:gd name="T48" fmla="*/ 2147483647 w 683"/>
                <a:gd name="T49" fmla="*/ 2147483647 h 564"/>
                <a:gd name="T50" fmla="*/ 2147483647 w 683"/>
                <a:gd name="T51" fmla="*/ 2147483647 h 564"/>
                <a:gd name="T52" fmla="*/ 2147483647 w 683"/>
                <a:gd name="T53" fmla="*/ 2147483647 h 564"/>
                <a:gd name="T54" fmla="*/ 2147483647 w 683"/>
                <a:gd name="T55" fmla="*/ 2147483647 h 564"/>
                <a:gd name="T56" fmla="*/ 2147483647 w 683"/>
                <a:gd name="T57" fmla="*/ 2147483647 h 564"/>
                <a:gd name="T58" fmla="*/ 2147483647 w 683"/>
                <a:gd name="T59" fmla="*/ 2147483647 h 564"/>
                <a:gd name="T60" fmla="*/ 2147483647 w 683"/>
                <a:gd name="T61" fmla="*/ 2147483647 h 564"/>
                <a:gd name="T62" fmla="*/ 2147483647 w 683"/>
                <a:gd name="T63" fmla="*/ 2147483647 h 564"/>
                <a:gd name="T64" fmla="*/ 2147483647 w 683"/>
                <a:gd name="T65" fmla="*/ 2147483647 h 564"/>
                <a:gd name="T66" fmla="*/ 2147483647 w 683"/>
                <a:gd name="T67" fmla="*/ 2147483647 h 564"/>
                <a:gd name="T68" fmla="*/ 2147483647 w 683"/>
                <a:gd name="T69" fmla="*/ 2147483647 h 564"/>
                <a:gd name="T70" fmla="*/ 2147483647 w 683"/>
                <a:gd name="T71" fmla="*/ 2147483647 h 564"/>
                <a:gd name="T72" fmla="*/ 2147483647 w 683"/>
                <a:gd name="T73" fmla="*/ 2147483647 h 564"/>
                <a:gd name="T74" fmla="*/ 2147483647 w 683"/>
                <a:gd name="T75" fmla="*/ 2147483647 h 564"/>
                <a:gd name="T76" fmla="*/ 2147483647 w 683"/>
                <a:gd name="T77" fmla="*/ 2147483647 h 564"/>
                <a:gd name="T78" fmla="*/ 2147483647 w 683"/>
                <a:gd name="T79" fmla="*/ 2147483647 h 564"/>
                <a:gd name="T80" fmla="*/ 2147483647 w 683"/>
                <a:gd name="T81" fmla="*/ 2147483647 h 564"/>
                <a:gd name="T82" fmla="*/ 2147483647 w 683"/>
                <a:gd name="T83" fmla="*/ 2147483647 h 564"/>
                <a:gd name="T84" fmla="*/ 2147483647 w 683"/>
                <a:gd name="T85" fmla="*/ 2147483647 h 564"/>
                <a:gd name="T86" fmla="*/ 2147483647 w 683"/>
                <a:gd name="T87" fmla="*/ 2147483647 h 56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83"/>
                <a:gd name="T133" fmla="*/ 0 h 564"/>
                <a:gd name="T134" fmla="*/ 683 w 683"/>
                <a:gd name="T135" fmla="*/ 564 h 56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83" h="564">
                  <a:moveTo>
                    <a:pt x="600" y="316"/>
                  </a:moveTo>
                  <a:lnTo>
                    <a:pt x="610" y="323"/>
                  </a:lnTo>
                  <a:lnTo>
                    <a:pt x="615" y="325"/>
                  </a:lnTo>
                  <a:lnTo>
                    <a:pt x="621" y="336"/>
                  </a:lnTo>
                  <a:lnTo>
                    <a:pt x="618" y="340"/>
                  </a:lnTo>
                  <a:lnTo>
                    <a:pt x="610" y="363"/>
                  </a:lnTo>
                  <a:lnTo>
                    <a:pt x="607" y="366"/>
                  </a:lnTo>
                  <a:lnTo>
                    <a:pt x="604" y="370"/>
                  </a:lnTo>
                  <a:lnTo>
                    <a:pt x="601" y="384"/>
                  </a:lnTo>
                  <a:lnTo>
                    <a:pt x="600" y="395"/>
                  </a:lnTo>
                  <a:lnTo>
                    <a:pt x="590" y="439"/>
                  </a:lnTo>
                  <a:lnTo>
                    <a:pt x="568" y="563"/>
                  </a:lnTo>
                  <a:lnTo>
                    <a:pt x="550" y="560"/>
                  </a:lnTo>
                  <a:lnTo>
                    <a:pt x="546" y="560"/>
                  </a:lnTo>
                  <a:lnTo>
                    <a:pt x="475" y="546"/>
                  </a:lnTo>
                  <a:lnTo>
                    <a:pt x="452" y="540"/>
                  </a:lnTo>
                  <a:lnTo>
                    <a:pt x="437" y="538"/>
                  </a:lnTo>
                  <a:lnTo>
                    <a:pt x="388" y="528"/>
                  </a:lnTo>
                  <a:lnTo>
                    <a:pt x="385" y="527"/>
                  </a:lnTo>
                  <a:lnTo>
                    <a:pt x="373" y="524"/>
                  </a:lnTo>
                  <a:lnTo>
                    <a:pt x="345" y="518"/>
                  </a:lnTo>
                  <a:lnTo>
                    <a:pt x="336" y="517"/>
                  </a:lnTo>
                  <a:lnTo>
                    <a:pt x="319" y="513"/>
                  </a:lnTo>
                  <a:lnTo>
                    <a:pt x="315" y="513"/>
                  </a:lnTo>
                  <a:lnTo>
                    <a:pt x="266" y="500"/>
                  </a:lnTo>
                  <a:lnTo>
                    <a:pt x="251" y="497"/>
                  </a:lnTo>
                  <a:lnTo>
                    <a:pt x="233" y="493"/>
                  </a:lnTo>
                  <a:lnTo>
                    <a:pt x="222" y="491"/>
                  </a:lnTo>
                  <a:lnTo>
                    <a:pt x="179" y="480"/>
                  </a:lnTo>
                  <a:lnTo>
                    <a:pt x="167" y="477"/>
                  </a:lnTo>
                  <a:lnTo>
                    <a:pt x="157" y="474"/>
                  </a:lnTo>
                  <a:lnTo>
                    <a:pt x="99" y="460"/>
                  </a:lnTo>
                  <a:lnTo>
                    <a:pt x="91" y="457"/>
                  </a:lnTo>
                  <a:lnTo>
                    <a:pt x="84" y="456"/>
                  </a:lnTo>
                  <a:lnTo>
                    <a:pt x="76" y="455"/>
                  </a:lnTo>
                  <a:lnTo>
                    <a:pt x="69" y="452"/>
                  </a:lnTo>
                  <a:lnTo>
                    <a:pt x="62" y="450"/>
                  </a:lnTo>
                  <a:lnTo>
                    <a:pt x="53" y="448"/>
                  </a:lnTo>
                  <a:lnTo>
                    <a:pt x="51" y="448"/>
                  </a:lnTo>
                  <a:lnTo>
                    <a:pt x="38" y="445"/>
                  </a:lnTo>
                  <a:lnTo>
                    <a:pt x="24" y="441"/>
                  </a:lnTo>
                  <a:lnTo>
                    <a:pt x="15" y="439"/>
                  </a:lnTo>
                  <a:lnTo>
                    <a:pt x="8" y="437"/>
                  </a:lnTo>
                  <a:lnTo>
                    <a:pt x="0" y="423"/>
                  </a:lnTo>
                  <a:lnTo>
                    <a:pt x="11" y="366"/>
                  </a:lnTo>
                  <a:lnTo>
                    <a:pt x="2" y="343"/>
                  </a:lnTo>
                  <a:lnTo>
                    <a:pt x="15" y="331"/>
                  </a:lnTo>
                  <a:lnTo>
                    <a:pt x="33" y="293"/>
                  </a:lnTo>
                  <a:lnTo>
                    <a:pt x="38" y="290"/>
                  </a:lnTo>
                  <a:lnTo>
                    <a:pt x="52" y="268"/>
                  </a:lnTo>
                  <a:lnTo>
                    <a:pt x="65" y="243"/>
                  </a:lnTo>
                  <a:lnTo>
                    <a:pt x="78" y="200"/>
                  </a:lnTo>
                  <a:lnTo>
                    <a:pt x="107" y="125"/>
                  </a:lnTo>
                  <a:lnTo>
                    <a:pt x="107" y="124"/>
                  </a:lnTo>
                  <a:lnTo>
                    <a:pt x="107" y="123"/>
                  </a:lnTo>
                  <a:lnTo>
                    <a:pt x="117" y="102"/>
                  </a:lnTo>
                  <a:lnTo>
                    <a:pt x="131" y="51"/>
                  </a:lnTo>
                  <a:lnTo>
                    <a:pt x="131" y="47"/>
                  </a:lnTo>
                  <a:lnTo>
                    <a:pt x="142" y="12"/>
                  </a:lnTo>
                  <a:lnTo>
                    <a:pt x="139" y="0"/>
                  </a:lnTo>
                  <a:lnTo>
                    <a:pt x="141" y="0"/>
                  </a:lnTo>
                  <a:lnTo>
                    <a:pt x="148" y="8"/>
                  </a:lnTo>
                  <a:lnTo>
                    <a:pt x="159" y="6"/>
                  </a:lnTo>
                  <a:lnTo>
                    <a:pt x="167" y="2"/>
                  </a:lnTo>
                  <a:lnTo>
                    <a:pt x="179" y="5"/>
                  </a:lnTo>
                  <a:lnTo>
                    <a:pt x="181" y="8"/>
                  </a:lnTo>
                  <a:lnTo>
                    <a:pt x="185" y="20"/>
                  </a:lnTo>
                  <a:lnTo>
                    <a:pt x="193" y="22"/>
                  </a:lnTo>
                  <a:lnTo>
                    <a:pt x="197" y="20"/>
                  </a:lnTo>
                  <a:lnTo>
                    <a:pt x="211" y="29"/>
                  </a:lnTo>
                  <a:lnTo>
                    <a:pt x="221" y="49"/>
                  </a:lnTo>
                  <a:lnTo>
                    <a:pt x="219" y="62"/>
                  </a:lnTo>
                  <a:lnTo>
                    <a:pt x="219" y="73"/>
                  </a:lnTo>
                  <a:lnTo>
                    <a:pt x="218" y="74"/>
                  </a:lnTo>
                  <a:lnTo>
                    <a:pt x="218" y="76"/>
                  </a:lnTo>
                  <a:lnTo>
                    <a:pt x="217" y="82"/>
                  </a:lnTo>
                  <a:lnTo>
                    <a:pt x="237" y="98"/>
                  </a:lnTo>
                  <a:lnTo>
                    <a:pt x="251" y="103"/>
                  </a:lnTo>
                  <a:lnTo>
                    <a:pt x="257" y="100"/>
                  </a:lnTo>
                  <a:lnTo>
                    <a:pt x="262" y="102"/>
                  </a:lnTo>
                  <a:lnTo>
                    <a:pt x="279" y="99"/>
                  </a:lnTo>
                  <a:lnTo>
                    <a:pt x="287" y="94"/>
                  </a:lnTo>
                  <a:lnTo>
                    <a:pt x="293" y="96"/>
                  </a:lnTo>
                  <a:lnTo>
                    <a:pt x="309" y="96"/>
                  </a:lnTo>
                  <a:lnTo>
                    <a:pt x="311" y="98"/>
                  </a:lnTo>
                  <a:lnTo>
                    <a:pt x="314" y="100"/>
                  </a:lnTo>
                  <a:lnTo>
                    <a:pt x="330" y="109"/>
                  </a:lnTo>
                  <a:lnTo>
                    <a:pt x="332" y="116"/>
                  </a:lnTo>
                  <a:lnTo>
                    <a:pt x="352" y="116"/>
                  </a:lnTo>
                  <a:lnTo>
                    <a:pt x="356" y="114"/>
                  </a:lnTo>
                  <a:lnTo>
                    <a:pt x="372" y="113"/>
                  </a:lnTo>
                  <a:lnTo>
                    <a:pt x="373" y="110"/>
                  </a:lnTo>
                  <a:lnTo>
                    <a:pt x="385" y="117"/>
                  </a:lnTo>
                  <a:lnTo>
                    <a:pt x="406" y="120"/>
                  </a:lnTo>
                  <a:lnTo>
                    <a:pt x="423" y="113"/>
                  </a:lnTo>
                  <a:lnTo>
                    <a:pt x="427" y="113"/>
                  </a:lnTo>
                  <a:lnTo>
                    <a:pt x="431" y="113"/>
                  </a:lnTo>
                  <a:lnTo>
                    <a:pt x="434" y="113"/>
                  </a:lnTo>
                  <a:lnTo>
                    <a:pt x="449" y="114"/>
                  </a:lnTo>
                  <a:lnTo>
                    <a:pt x="459" y="109"/>
                  </a:lnTo>
                  <a:lnTo>
                    <a:pt x="468" y="112"/>
                  </a:lnTo>
                  <a:lnTo>
                    <a:pt x="482" y="113"/>
                  </a:lnTo>
                  <a:lnTo>
                    <a:pt x="491" y="116"/>
                  </a:lnTo>
                  <a:lnTo>
                    <a:pt x="503" y="110"/>
                  </a:lnTo>
                  <a:lnTo>
                    <a:pt x="518" y="113"/>
                  </a:lnTo>
                  <a:lnTo>
                    <a:pt x="557" y="121"/>
                  </a:lnTo>
                  <a:lnTo>
                    <a:pt x="576" y="125"/>
                  </a:lnTo>
                  <a:lnTo>
                    <a:pt x="578" y="125"/>
                  </a:lnTo>
                  <a:lnTo>
                    <a:pt x="597" y="130"/>
                  </a:lnTo>
                  <a:lnTo>
                    <a:pt x="604" y="131"/>
                  </a:lnTo>
                  <a:lnTo>
                    <a:pt x="605" y="131"/>
                  </a:lnTo>
                  <a:lnTo>
                    <a:pt x="614" y="132"/>
                  </a:lnTo>
                  <a:lnTo>
                    <a:pt x="623" y="134"/>
                  </a:lnTo>
                  <a:lnTo>
                    <a:pt x="625" y="134"/>
                  </a:lnTo>
                  <a:lnTo>
                    <a:pt x="657" y="142"/>
                  </a:lnTo>
                  <a:lnTo>
                    <a:pt x="659" y="146"/>
                  </a:lnTo>
                  <a:lnTo>
                    <a:pt x="661" y="156"/>
                  </a:lnTo>
                  <a:lnTo>
                    <a:pt x="662" y="157"/>
                  </a:lnTo>
                  <a:lnTo>
                    <a:pt x="679" y="172"/>
                  </a:lnTo>
                  <a:lnTo>
                    <a:pt x="682" y="186"/>
                  </a:lnTo>
                  <a:lnTo>
                    <a:pt x="659" y="221"/>
                  </a:lnTo>
                  <a:lnTo>
                    <a:pt x="658" y="222"/>
                  </a:lnTo>
                  <a:lnTo>
                    <a:pt x="651" y="236"/>
                  </a:lnTo>
                  <a:lnTo>
                    <a:pt x="648" y="240"/>
                  </a:lnTo>
                  <a:lnTo>
                    <a:pt x="641" y="247"/>
                  </a:lnTo>
                  <a:lnTo>
                    <a:pt x="634" y="264"/>
                  </a:lnTo>
                  <a:lnTo>
                    <a:pt x="623" y="271"/>
                  </a:lnTo>
                  <a:lnTo>
                    <a:pt x="600" y="308"/>
                  </a:lnTo>
                  <a:lnTo>
                    <a:pt x="600" y="316"/>
                  </a:lnTo>
                </a:path>
              </a:pathLst>
            </a:custGeom>
            <a:solidFill>
              <a:srgbClr val="67BD62"/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0" name="Freeform 254"/>
            <p:cNvSpPr>
              <a:spLocks/>
            </p:cNvSpPr>
            <p:nvPr/>
          </p:nvSpPr>
          <p:spPr bwMode="auto">
            <a:xfrm>
              <a:off x="5873153" y="2751425"/>
              <a:ext cx="419100" cy="676275"/>
            </a:xfrm>
            <a:custGeom>
              <a:avLst/>
              <a:gdLst>
                <a:gd name="T0" fmla="*/ 2147483647 w 264"/>
                <a:gd name="T1" fmla="*/ 2147483647 h 461"/>
                <a:gd name="T2" fmla="*/ 2147483647 w 264"/>
                <a:gd name="T3" fmla="*/ 2147483647 h 461"/>
                <a:gd name="T4" fmla="*/ 2147483647 w 264"/>
                <a:gd name="T5" fmla="*/ 2147483647 h 461"/>
                <a:gd name="T6" fmla="*/ 2147483647 w 264"/>
                <a:gd name="T7" fmla="*/ 2147483647 h 461"/>
                <a:gd name="T8" fmla="*/ 2147483647 w 264"/>
                <a:gd name="T9" fmla="*/ 2147483647 h 461"/>
                <a:gd name="T10" fmla="*/ 2147483647 w 264"/>
                <a:gd name="T11" fmla="*/ 2147483647 h 461"/>
                <a:gd name="T12" fmla="*/ 2147483647 w 264"/>
                <a:gd name="T13" fmla="*/ 2147483647 h 461"/>
                <a:gd name="T14" fmla="*/ 2147483647 w 264"/>
                <a:gd name="T15" fmla="*/ 2147483647 h 461"/>
                <a:gd name="T16" fmla="*/ 2147483647 w 264"/>
                <a:gd name="T17" fmla="*/ 2147483647 h 461"/>
                <a:gd name="T18" fmla="*/ 2147483647 w 264"/>
                <a:gd name="T19" fmla="*/ 2147483647 h 461"/>
                <a:gd name="T20" fmla="*/ 2147483647 w 264"/>
                <a:gd name="T21" fmla="*/ 2147483647 h 461"/>
                <a:gd name="T22" fmla="*/ 2147483647 w 264"/>
                <a:gd name="T23" fmla="*/ 2147483647 h 461"/>
                <a:gd name="T24" fmla="*/ 2147483647 w 264"/>
                <a:gd name="T25" fmla="*/ 2147483647 h 461"/>
                <a:gd name="T26" fmla="*/ 2147483647 w 264"/>
                <a:gd name="T27" fmla="*/ 2147483647 h 461"/>
                <a:gd name="T28" fmla="*/ 2147483647 w 264"/>
                <a:gd name="T29" fmla="*/ 2147483647 h 461"/>
                <a:gd name="T30" fmla="*/ 2147483647 w 264"/>
                <a:gd name="T31" fmla="*/ 2147483647 h 461"/>
                <a:gd name="T32" fmla="*/ 2147483647 w 264"/>
                <a:gd name="T33" fmla="*/ 2147483647 h 461"/>
                <a:gd name="T34" fmla="*/ 2147483647 w 264"/>
                <a:gd name="T35" fmla="*/ 2147483647 h 461"/>
                <a:gd name="T36" fmla="*/ 2147483647 w 264"/>
                <a:gd name="T37" fmla="*/ 2147483647 h 461"/>
                <a:gd name="T38" fmla="*/ 2147483647 w 264"/>
                <a:gd name="T39" fmla="*/ 2147483647 h 461"/>
                <a:gd name="T40" fmla="*/ 2147483647 w 264"/>
                <a:gd name="T41" fmla="*/ 2147483647 h 461"/>
                <a:gd name="T42" fmla="*/ 2147483647 w 264"/>
                <a:gd name="T43" fmla="*/ 2147483647 h 461"/>
                <a:gd name="T44" fmla="*/ 2147483647 w 264"/>
                <a:gd name="T45" fmla="*/ 2147483647 h 461"/>
                <a:gd name="T46" fmla="*/ 2147483647 w 264"/>
                <a:gd name="T47" fmla="*/ 2147483647 h 461"/>
                <a:gd name="T48" fmla="*/ 2147483647 w 264"/>
                <a:gd name="T49" fmla="*/ 2147483647 h 461"/>
                <a:gd name="T50" fmla="*/ 2147483647 w 264"/>
                <a:gd name="T51" fmla="*/ 2147483647 h 461"/>
                <a:gd name="T52" fmla="*/ 2147483647 w 264"/>
                <a:gd name="T53" fmla="*/ 2147483647 h 461"/>
                <a:gd name="T54" fmla="*/ 2147483647 w 264"/>
                <a:gd name="T55" fmla="*/ 2147483647 h 461"/>
                <a:gd name="T56" fmla="*/ 2147483647 w 264"/>
                <a:gd name="T57" fmla="*/ 2147483647 h 461"/>
                <a:gd name="T58" fmla="*/ 2147483647 w 264"/>
                <a:gd name="T59" fmla="*/ 2147483647 h 461"/>
                <a:gd name="T60" fmla="*/ 2147483647 w 264"/>
                <a:gd name="T61" fmla="*/ 2147483647 h 461"/>
                <a:gd name="T62" fmla="*/ 2147483647 w 264"/>
                <a:gd name="T63" fmla="*/ 2147483647 h 461"/>
                <a:gd name="T64" fmla="*/ 2147483647 w 264"/>
                <a:gd name="T65" fmla="*/ 2147483647 h 461"/>
                <a:gd name="T66" fmla="*/ 2147483647 w 264"/>
                <a:gd name="T67" fmla="*/ 2147483647 h 461"/>
                <a:gd name="T68" fmla="*/ 2147483647 w 264"/>
                <a:gd name="T69" fmla="*/ 2147483647 h 461"/>
                <a:gd name="T70" fmla="*/ 2147483647 w 264"/>
                <a:gd name="T71" fmla="*/ 2147483647 h 461"/>
                <a:gd name="T72" fmla="*/ 2147483647 w 264"/>
                <a:gd name="T73" fmla="*/ 2147483647 h 461"/>
                <a:gd name="T74" fmla="*/ 2147483647 w 264"/>
                <a:gd name="T75" fmla="*/ 2147483647 h 461"/>
                <a:gd name="T76" fmla="*/ 2147483647 w 264"/>
                <a:gd name="T77" fmla="*/ 2147483647 h 461"/>
                <a:gd name="T78" fmla="*/ 2147483647 w 264"/>
                <a:gd name="T79" fmla="*/ 2147483647 h 461"/>
                <a:gd name="T80" fmla="*/ 2147483647 w 264"/>
                <a:gd name="T81" fmla="*/ 2147483647 h 461"/>
                <a:gd name="T82" fmla="*/ 2147483647 w 264"/>
                <a:gd name="T83" fmla="*/ 2147483647 h 461"/>
                <a:gd name="T84" fmla="*/ 2147483647 w 264"/>
                <a:gd name="T85" fmla="*/ 2147483647 h 461"/>
                <a:gd name="T86" fmla="*/ 2147483647 w 264"/>
                <a:gd name="T87" fmla="*/ 2147483647 h 461"/>
                <a:gd name="T88" fmla="*/ 2147483647 w 264"/>
                <a:gd name="T89" fmla="*/ 2147483647 h 461"/>
                <a:gd name="T90" fmla="*/ 2147483647 w 264"/>
                <a:gd name="T91" fmla="*/ 2147483647 h 461"/>
                <a:gd name="T92" fmla="*/ 2147483647 w 264"/>
                <a:gd name="T93" fmla="*/ 2147483647 h 461"/>
                <a:gd name="T94" fmla="*/ 2147483647 w 264"/>
                <a:gd name="T95" fmla="*/ 2147483647 h 461"/>
                <a:gd name="T96" fmla="*/ 2147483647 w 264"/>
                <a:gd name="T97" fmla="*/ 2147483647 h 461"/>
                <a:gd name="T98" fmla="*/ 2147483647 w 264"/>
                <a:gd name="T99" fmla="*/ 2147483647 h 461"/>
                <a:gd name="T100" fmla="*/ 2147483647 w 264"/>
                <a:gd name="T101" fmla="*/ 2147483647 h 461"/>
                <a:gd name="T102" fmla="*/ 2147483647 w 264"/>
                <a:gd name="T103" fmla="*/ 2147483647 h 461"/>
                <a:gd name="T104" fmla="*/ 2147483647 w 264"/>
                <a:gd name="T105" fmla="*/ 2147483647 h 461"/>
                <a:gd name="T106" fmla="*/ 2147483647 w 264"/>
                <a:gd name="T107" fmla="*/ 2147483647 h 461"/>
                <a:gd name="T108" fmla="*/ 2147483647 w 264"/>
                <a:gd name="T109" fmla="*/ 2147483647 h 461"/>
                <a:gd name="T110" fmla="*/ 2147483647 w 264"/>
                <a:gd name="T111" fmla="*/ 2147483647 h 461"/>
                <a:gd name="T112" fmla="*/ 2147483647 w 264"/>
                <a:gd name="T113" fmla="*/ 2147483647 h 461"/>
                <a:gd name="T114" fmla="*/ 2147483647 w 264"/>
                <a:gd name="T115" fmla="*/ 2147483647 h 461"/>
                <a:gd name="T116" fmla="*/ 2147483647 w 264"/>
                <a:gd name="T117" fmla="*/ 2147483647 h 461"/>
                <a:gd name="T118" fmla="*/ 2147483647 w 264"/>
                <a:gd name="T119" fmla="*/ 2147483647 h 461"/>
                <a:gd name="T120" fmla="*/ 2147483647 w 264"/>
                <a:gd name="T121" fmla="*/ 2147483647 h 461"/>
                <a:gd name="T122" fmla="*/ 2147483647 w 264"/>
                <a:gd name="T123" fmla="*/ 2147483647 h 461"/>
                <a:gd name="T124" fmla="*/ 2147483647 w 264"/>
                <a:gd name="T125" fmla="*/ 2147483647 h 46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4"/>
                <a:gd name="T190" fmla="*/ 0 h 461"/>
                <a:gd name="T191" fmla="*/ 264 w 264"/>
                <a:gd name="T192" fmla="*/ 461 h 46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4" h="461">
                  <a:moveTo>
                    <a:pt x="238" y="128"/>
                  </a:moveTo>
                  <a:lnTo>
                    <a:pt x="238" y="135"/>
                  </a:lnTo>
                  <a:lnTo>
                    <a:pt x="239" y="145"/>
                  </a:lnTo>
                  <a:lnTo>
                    <a:pt x="239" y="152"/>
                  </a:lnTo>
                  <a:lnTo>
                    <a:pt x="240" y="156"/>
                  </a:lnTo>
                  <a:lnTo>
                    <a:pt x="242" y="163"/>
                  </a:lnTo>
                  <a:lnTo>
                    <a:pt x="242" y="177"/>
                  </a:lnTo>
                  <a:lnTo>
                    <a:pt x="245" y="189"/>
                  </a:lnTo>
                  <a:lnTo>
                    <a:pt x="245" y="199"/>
                  </a:lnTo>
                  <a:lnTo>
                    <a:pt x="246" y="205"/>
                  </a:lnTo>
                  <a:lnTo>
                    <a:pt x="246" y="209"/>
                  </a:lnTo>
                  <a:lnTo>
                    <a:pt x="247" y="220"/>
                  </a:lnTo>
                  <a:lnTo>
                    <a:pt x="249" y="232"/>
                  </a:lnTo>
                  <a:lnTo>
                    <a:pt x="249" y="234"/>
                  </a:lnTo>
                  <a:lnTo>
                    <a:pt x="250" y="238"/>
                  </a:lnTo>
                  <a:lnTo>
                    <a:pt x="250" y="242"/>
                  </a:lnTo>
                  <a:lnTo>
                    <a:pt x="251" y="245"/>
                  </a:lnTo>
                  <a:lnTo>
                    <a:pt x="251" y="249"/>
                  </a:lnTo>
                  <a:lnTo>
                    <a:pt x="254" y="266"/>
                  </a:lnTo>
                  <a:lnTo>
                    <a:pt x="256" y="279"/>
                  </a:lnTo>
                  <a:lnTo>
                    <a:pt x="256" y="285"/>
                  </a:lnTo>
                  <a:lnTo>
                    <a:pt x="256" y="286"/>
                  </a:lnTo>
                  <a:lnTo>
                    <a:pt x="251" y="292"/>
                  </a:lnTo>
                  <a:lnTo>
                    <a:pt x="253" y="296"/>
                  </a:lnTo>
                  <a:lnTo>
                    <a:pt x="256" y="299"/>
                  </a:lnTo>
                  <a:lnTo>
                    <a:pt x="254" y="307"/>
                  </a:lnTo>
                  <a:lnTo>
                    <a:pt x="254" y="310"/>
                  </a:lnTo>
                  <a:lnTo>
                    <a:pt x="263" y="311"/>
                  </a:lnTo>
                  <a:lnTo>
                    <a:pt x="261" y="313"/>
                  </a:lnTo>
                  <a:lnTo>
                    <a:pt x="256" y="321"/>
                  </a:lnTo>
                  <a:lnTo>
                    <a:pt x="246" y="325"/>
                  </a:lnTo>
                  <a:lnTo>
                    <a:pt x="245" y="326"/>
                  </a:lnTo>
                  <a:lnTo>
                    <a:pt x="242" y="328"/>
                  </a:lnTo>
                  <a:lnTo>
                    <a:pt x="236" y="333"/>
                  </a:lnTo>
                  <a:lnTo>
                    <a:pt x="229" y="336"/>
                  </a:lnTo>
                  <a:lnTo>
                    <a:pt x="225" y="332"/>
                  </a:lnTo>
                  <a:lnTo>
                    <a:pt x="218" y="332"/>
                  </a:lnTo>
                  <a:lnTo>
                    <a:pt x="215" y="333"/>
                  </a:lnTo>
                  <a:lnTo>
                    <a:pt x="211" y="346"/>
                  </a:lnTo>
                  <a:lnTo>
                    <a:pt x="213" y="350"/>
                  </a:lnTo>
                  <a:lnTo>
                    <a:pt x="213" y="356"/>
                  </a:lnTo>
                  <a:lnTo>
                    <a:pt x="209" y="363"/>
                  </a:lnTo>
                  <a:lnTo>
                    <a:pt x="199" y="371"/>
                  </a:lnTo>
                  <a:lnTo>
                    <a:pt x="199" y="375"/>
                  </a:lnTo>
                  <a:lnTo>
                    <a:pt x="191" y="387"/>
                  </a:lnTo>
                  <a:lnTo>
                    <a:pt x="189" y="386"/>
                  </a:lnTo>
                  <a:lnTo>
                    <a:pt x="186" y="386"/>
                  </a:lnTo>
                  <a:lnTo>
                    <a:pt x="184" y="390"/>
                  </a:lnTo>
                  <a:lnTo>
                    <a:pt x="179" y="399"/>
                  </a:lnTo>
                  <a:lnTo>
                    <a:pt x="179" y="404"/>
                  </a:lnTo>
                  <a:lnTo>
                    <a:pt x="178" y="418"/>
                  </a:lnTo>
                  <a:lnTo>
                    <a:pt x="173" y="419"/>
                  </a:lnTo>
                  <a:lnTo>
                    <a:pt x="152" y="417"/>
                  </a:lnTo>
                  <a:lnTo>
                    <a:pt x="149" y="408"/>
                  </a:lnTo>
                  <a:lnTo>
                    <a:pt x="143" y="403"/>
                  </a:lnTo>
                  <a:lnTo>
                    <a:pt x="139" y="401"/>
                  </a:lnTo>
                  <a:lnTo>
                    <a:pt x="139" y="408"/>
                  </a:lnTo>
                  <a:lnTo>
                    <a:pt x="132" y="410"/>
                  </a:lnTo>
                  <a:lnTo>
                    <a:pt x="132" y="411"/>
                  </a:lnTo>
                  <a:lnTo>
                    <a:pt x="134" y="412"/>
                  </a:lnTo>
                  <a:lnTo>
                    <a:pt x="132" y="419"/>
                  </a:lnTo>
                  <a:lnTo>
                    <a:pt x="130" y="419"/>
                  </a:lnTo>
                  <a:lnTo>
                    <a:pt x="125" y="439"/>
                  </a:lnTo>
                  <a:lnTo>
                    <a:pt x="120" y="443"/>
                  </a:lnTo>
                  <a:lnTo>
                    <a:pt x="120" y="439"/>
                  </a:lnTo>
                  <a:lnTo>
                    <a:pt x="112" y="436"/>
                  </a:lnTo>
                  <a:lnTo>
                    <a:pt x="105" y="426"/>
                  </a:lnTo>
                  <a:lnTo>
                    <a:pt x="101" y="430"/>
                  </a:lnTo>
                  <a:lnTo>
                    <a:pt x="92" y="436"/>
                  </a:lnTo>
                  <a:lnTo>
                    <a:pt x="91" y="436"/>
                  </a:lnTo>
                  <a:lnTo>
                    <a:pt x="83" y="453"/>
                  </a:lnTo>
                  <a:lnTo>
                    <a:pt x="69" y="444"/>
                  </a:lnTo>
                  <a:lnTo>
                    <a:pt x="66" y="443"/>
                  </a:lnTo>
                  <a:lnTo>
                    <a:pt x="59" y="439"/>
                  </a:lnTo>
                  <a:lnTo>
                    <a:pt x="56" y="439"/>
                  </a:lnTo>
                  <a:lnTo>
                    <a:pt x="52" y="439"/>
                  </a:lnTo>
                  <a:lnTo>
                    <a:pt x="38" y="441"/>
                  </a:lnTo>
                  <a:lnTo>
                    <a:pt x="40" y="453"/>
                  </a:lnTo>
                  <a:lnTo>
                    <a:pt x="33" y="446"/>
                  </a:lnTo>
                  <a:lnTo>
                    <a:pt x="27" y="447"/>
                  </a:lnTo>
                  <a:lnTo>
                    <a:pt x="17" y="444"/>
                  </a:lnTo>
                  <a:lnTo>
                    <a:pt x="13" y="447"/>
                  </a:lnTo>
                  <a:lnTo>
                    <a:pt x="12" y="450"/>
                  </a:lnTo>
                  <a:lnTo>
                    <a:pt x="8" y="460"/>
                  </a:lnTo>
                  <a:lnTo>
                    <a:pt x="6" y="460"/>
                  </a:lnTo>
                  <a:lnTo>
                    <a:pt x="1" y="451"/>
                  </a:lnTo>
                  <a:lnTo>
                    <a:pt x="0" y="450"/>
                  </a:lnTo>
                  <a:lnTo>
                    <a:pt x="5" y="432"/>
                  </a:lnTo>
                  <a:lnTo>
                    <a:pt x="6" y="423"/>
                  </a:lnTo>
                  <a:lnTo>
                    <a:pt x="5" y="412"/>
                  </a:lnTo>
                  <a:lnTo>
                    <a:pt x="5" y="410"/>
                  </a:lnTo>
                  <a:lnTo>
                    <a:pt x="4" y="410"/>
                  </a:lnTo>
                  <a:lnTo>
                    <a:pt x="6" y="410"/>
                  </a:lnTo>
                  <a:lnTo>
                    <a:pt x="20" y="396"/>
                  </a:lnTo>
                  <a:lnTo>
                    <a:pt x="23" y="390"/>
                  </a:lnTo>
                  <a:lnTo>
                    <a:pt x="22" y="383"/>
                  </a:lnTo>
                  <a:lnTo>
                    <a:pt x="27" y="381"/>
                  </a:lnTo>
                  <a:lnTo>
                    <a:pt x="29" y="372"/>
                  </a:lnTo>
                  <a:lnTo>
                    <a:pt x="30" y="369"/>
                  </a:lnTo>
                  <a:lnTo>
                    <a:pt x="40" y="353"/>
                  </a:lnTo>
                  <a:lnTo>
                    <a:pt x="35" y="340"/>
                  </a:lnTo>
                  <a:lnTo>
                    <a:pt x="34" y="339"/>
                  </a:lnTo>
                  <a:lnTo>
                    <a:pt x="34" y="336"/>
                  </a:lnTo>
                  <a:lnTo>
                    <a:pt x="35" y="335"/>
                  </a:lnTo>
                  <a:lnTo>
                    <a:pt x="30" y="325"/>
                  </a:lnTo>
                  <a:lnTo>
                    <a:pt x="26" y="314"/>
                  </a:lnTo>
                  <a:lnTo>
                    <a:pt x="24" y="308"/>
                  </a:lnTo>
                  <a:lnTo>
                    <a:pt x="27" y="297"/>
                  </a:lnTo>
                  <a:lnTo>
                    <a:pt x="26" y="299"/>
                  </a:lnTo>
                  <a:lnTo>
                    <a:pt x="26" y="296"/>
                  </a:lnTo>
                  <a:lnTo>
                    <a:pt x="30" y="286"/>
                  </a:lnTo>
                  <a:lnTo>
                    <a:pt x="29" y="272"/>
                  </a:lnTo>
                  <a:lnTo>
                    <a:pt x="27" y="270"/>
                  </a:lnTo>
                  <a:lnTo>
                    <a:pt x="27" y="259"/>
                  </a:lnTo>
                  <a:lnTo>
                    <a:pt x="26" y="249"/>
                  </a:lnTo>
                  <a:lnTo>
                    <a:pt x="24" y="236"/>
                  </a:lnTo>
                  <a:lnTo>
                    <a:pt x="23" y="228"/>
                  </a:lnTo>
                  <a:lnTo>
                    <a:pt x="22" y="209"/>
                  </a:lnTo>
                  <a:lnTo>
                    <a:pt x="20" y="202"/>
                  </a:lnTo>
                  <a:lnTo>
                    <a:pt x="20" y="199"/>
                  </a:lnTo>
                  <a:lnTo>
                    <a:pt x="19" y="182"/>
                  </a:lnTo>
                  <a:lnTo>
                    <a:pt x="17" y="173"/>
                  </a:lnTo>
                  <a:lnTo>
                    <a:pt x="17" y="164"/>
                  </a:lnTo>
                  <a:lnTo>
                    <a:pt x="17" y="163"/>
                  </a:lnTo>
                  <a:lnTo>
                    <a:pt x="16" y="155"/>
                  </a:lnTo>
                  <a:lnTo>
                    <a:pt x="16" y="148"/>
                  </a:lnTo>
                  <a:lnTo>
                    <a:pt x="15" y="135"/>
                  </a:lnTo>
                  <a:lnTo>
                    <a:pt x="12" y="113"/>
                  </a:lnTo>
                  <a:lnTo>
                    <a:pt x="12" y="108"/>
                  </a:lnTo>
                  <a:lnTo>
                    <a:pt x="12" y="106"/>
                  </a:lnTo>
                  <a:lnTo>
                    <a:pt x="11" y="98"/>
                  </a:lnTo>
                  <a:lnTo>
                    <a:pt x="11" y="94"/>
                  </a:lnTo>
                  <a:lnTo>
                    <a:pt x="11" y="90"/>
                  </a:lnTo>
                  <a:lnTo>
                    <a:pt x="8" y="81"/>
                  </a:lnTo>
                  <a:lnTo>
                    <a:pt x="8" y="77"/>
                  </a:lnTo>
                  <a:lnTo>
                    <a:pt x="8" y="76"/>
                  </a:lnTo>
                  <a:lnTo>
                    <a:pt x="8" y="72"/>
                  </a:lnTo>
                  <a:lnTo>
                    <a:pt x="8" y="67"/>
                  </a:lnTo>
                  <a:lnTo>
                    <a:pt x="6" y="56"/>
                  </a:lnTo>
                  <a:lnTo>
                    <a:pt x="6" y="51"/>
                  </a:lnTo>
                  <a:lnTo>
                    <a:pt x="6" y="48"/>
                  </a:lnTo>
                  <a:lnTo>
                    <a:pt x="4" y="30"/>
                  </a:lnTo>
                  <a:lnTo>
                    <a:pt x="5" y="31"/>
                  </a:lnTo>
                  <a:lnTo>
                    <a:pt x="16" y="38"/>
                  </a:lnTo>
                  <a:lnTo>
                    <a:pt x="29" y="37"/>
                  </a:lnTo>
                  <a:lnTo>
                    <a:pt x="33" y="36"/>
                  </a:lnTo>
                  <a:lnTo>
                    <a:pt x="34" y="36"/>
                  </a:lnTo>
                  <a:lnTo>
                    <a:pt x="51" y="26"/>
                  </a:lnTo>
                  <a:lnTo>
                    <a:pt x="53" y="23"/>
                  </a:lnTo>
                  <a:lnTo>
                    <a:pt x="55" y="22"/>
                  </a:lnTo>
                  <a:lnTo>
                    <a:pt x="59" y="19"/>
                  </a:lnTo>
                  <a:lnTo>
                    <a:pt x="66" y="19"/>
                  </a:lnTo>
                  <a:lnTo>
                    <a:pt x="76" y="18"/>
                  </a:lnTo>
                  <a:lnTo>
                    <a:pt x="83" y="18"/>
                  </a:lnTo>
                  <a:lnTo>
                    <a:pt x="95" y="15"/>
                  </a:lnTo>
                  <a:lnTo>
                    <a:pt x="105" y="15"/>
                  </a:lnTo>
                  <a:lnTo>
                    <a:pt x="106" y="13"/>
                  </a:lnTo>
                  <a:lnTo>
                    <a:pt x="120" y="12"/>
                  </a:lnTo>
                  <a:lnTo>
                    <a:pt x="125" y="12"/>
                  </a:lnTo>
                  <a:lnTo>
                    <a:pt x="145" y="9"/>
                  </a:lnTo>
                  <a:lnTo>
                    <a:pt x="152" y="8"/>
                  </a:lnTo>
                  <a:lnTo>
                    <a:pt x="164" y="8"/>
                  </a:lnTo>
                  <a:lnTo>
                    <a:pt x="175" y="5"/>
                  </a:lnTo>
                  <a:lnTo>
                    <a:pt x="181" y="5"/>
                  </a:lnTo>
                  <a:lnTo>
                    <a:pt x="185" y="5"/>
                  </a:lnTo>
                  <a:lnTo>
                    <a:pt x="186" y="4"/>
                  </a:lnTo>
                  <a:lnTo>
                    <a:pt x="189" y="4"/>
                  </a:lnTo>
                  <a:lnTo>
                    <a:pt x="195" y="4"/>
                  </a:lnTo>
                  <a:lnTo>
                    <a:pt x="204" y="2"/>
                  </a:lnTo>
                  <a:lnTo>
                    <a:pt x="218" y="1"/>
                  </a:lnTo>
                  <a:lnTo>
                    <a:pt x="220" y="0"/>
                  </a:lnTo>
                  <a:lnTo>
                    <a:pt x="221" y="6"/>
                  </a:lnTo>
                  <a:lnTo>
                    <a:pt x="222" y="24"/>
                  </a:lnTo>
                  <a:lnTo>
                    <a:pt x="225" y="36"/>
                  </a:lnTo>
                  <a:lnTo>
                    <a:pt x="225" y="41"/>
                  </a:lnTo>
                  <a:lnTo>
                    <a:pt x="225" y="44"/>
                  </a:lnTo>
                  <a:lnTo>
                    <a:pt x="227" y="52"/>
                  </a:lnTo>
                  <a:lnTo>
                    <a:pt x="228" y="55"/>
                  </a:lnTo>
                  <a:lnTo>
                    <a:pt x="229" y="69"/>
                  </a:lnTo>
                  <a:lnTo>
                    <a:pt x="231" y="81"/>
                  </a:lnTo>
                  <a:lnTo>
                    <a:pt x="231" y="84"/>
                  </a:lnTo>
                  <a:lnTo>
                    <a:pt x="232" y="91"/>
                  </a:lnTo>
                  <a:lnTo>
                    <a:pt x="232" y="95"/>
                  </a:lnTo>
                  <a:lnTo>
                    <a:pt x="235" y="109"/>
                  </a:lnTo>
                  <a:lnTo>
                    <a:pt x="235" y="112"/>
                  </a:lnTo>
                  <a:lnTo>
                    <a:pt x="236" y="123"/>
                  </a:lnTo>
                  <a:lnTo>
                    <a:pt x="238" y="128"/>
                  </a:lnTo>
                </a:path>
              </a:pathLst>
            </a:custGeom>
            <a:solidFill>
              <a:srgbClr val="67BD62"/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1" name="Freeform 257"/>
            <p:cNvSpPr>
              <a:spLocks/>
            </p:cNvSpPr>
            <p:nvPr/>
          </p:nvSpPr>
          <p:spPr bwMode="auto">
            <a:xfrm>
              <a:off x="6150965" y="2093738"/>
              <a:ext cx="38100" cy="34925"/>
            </a:xfrm>
            <a:custGeom>
              <a:avLst/>
              <a:gdLst>
                <a:gd name="T0" fmla="*/ 0 w 24"/>
                <a:gd name="T1" fmla="*/ 2147483647 h 23"/>
                <a:gd name="T2" fmla="*/ 0 w 24"/>
                <a:gd name="T3" fmla="*/ 0 h 23"/>
                <a:gd name="T4" fmla="*/ 2147483647 w 24"/>
                <a:gd name="T5" fmla="*/ 2147483647 h 23"/>
                <a:gd name="T6" fmla="*/ 2147483647 w 24"/>
                <a:gd name="T7" fmla="*/ 2147483647 h 23"/>
                <a:gd name="T8" fmla="*/ 0 w 24"/>
                <a:gd name="T9" fmla="*/ 2147483647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3"/>
                <a:gd name="T17" fmla="*/ 24 w 24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3">
                  <a:moveTo>
                    <a:pt x="0" y="6"/>
                  </a:moveTo>
                  <a:lnTo>
                    <a:pt x="0" y="0"/>
                  </a:lnTo>
                  <a:lnTo>
                    <a:pt x="23" y="17"/>
                  </a:lnTo>
                  <a:lnTo>
                    <a:pt x="13" y="22"/>
                  </a:lnTo>
                  <a:lnTo>
                    <a:pt x="0" y="6"/>
                  </a:lnTo>
                </a:path>
              </a:pathLst>
            </a:custGeom>
            <a:solidFill>
              <a:srgbClr val="E7E6E6">
                <a:lumMod val="75000"/>
              </a:srgbClr>
            </a:solidFill>
            <a:ln w="6350" cap="rnd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42" name="Group 141"/>
            <p:cNvGrpSpPr/>
            <p:nvPr/>
          </p:nvGrpSpPr>
          <p:grpSpPr>
            <a:xfrm>
              <a:off x="5457228" y="1812750"/>
              <a:ext cx="1035050" cy="965200"/>
              <a:chOff x="4576763" y="1812925"/>
              <a:chExt cx="1035050" cy="965200"/>
            </a:xfrm>
            <a:solidFill>
              <a:srgbClr val="E7E6E6">
                <a:lumMod val="75000"/>
              </a:srgbClr>
            </a:solidFill>
          </p:grpSpPr>
          <p:grpSp>
            <p:nvGrpSpPr>
              <p:cNvPr id="143" name="Group 140"/>
              <p:cNvGrpSpPr/>
              <p:nvPr/>
            </p:nvGrpSpPr>
            <p:grpSpPr>
              <a:xfrm>
                <a:off x="4576763" y="1882775"/>
                <a:ext cx="1035050" cy="895350"/>
                <a:chOff x="4576763" y="1882775"/>
                <a:chExt cx="1035050" cy="895350"/>
              </a:xfrm>
              <a:grpFill/>
            </p:grpSpPr>
            <p:sp>
              <p:nvSpPr>
                <p:cNvPr id="145" name="Freeform 255"/>
                <p:cNvSpPr>
                  <a:spLocks/>
                </p:cNvSpPr>
                <p:nvPr/>
              </p:nvSpPr>
              <p:spPr bwMode="auto">
                <a:xfrm>
                  <a:off x="5083175" y="2108200"/>
                  <a:ext cx="528638" cy="669925"/>
                </a:xfrm>
                <a:custGeom>
                  <a:avLst/>
                  <a:gdLst>
                    <a:gd name="T0" fmla="*/ 552814900 w 335"/>
                    <a:gd name="T1" fmla="*/ 344688927 h 455"/>
                    <a:gd name="T2" fmla="*/ 542854417 w 335"/>
                    <a:gd name="T3" fmla="*/ 390212987 h 455"/>
                    <a:gd name="T4" fmla="*/ 495542122 w 335"/>
                    <a:gd name="T5" fmla="*/ 437905745 h 455"/>
                    <a:gd name="T6" fmla="*/ 547834658 w 335"/>
                    <a:gd name="T7" fmla="*/ 505108775 h 455"/>
                    <a:gd name="T8" fmla="*/ 585188048 w 335"/>
                    <a:gd name="T9" fmla="*/ 468255548 h 455"/>
                    <a:gd name="T10" fmla="*/ 595148531 w 335"/>
                    <a:gd name="T11" fmla="*/ 418395473 h 455"/>
                    <a:gd name="T12" fmla="*/ 634990463 w 335"/>
                    <a:gd name="T13" fmla="*/ 390212987 h 455"/>
                    <a:gd name="T14" fmla="*/ 704715423 w 335"/>
                    <a:gd name="T15" fmla="*/ 379373364 h 455"/>
                    <a:gd name="T16" fmla="*/ 774438805 w 335"/>
                    <a:gd name="T17" fmla="*/ 528955154 h 455"/>
                    <a:gd name="T18" fmla="*/ 816772436 w 335"/>
                    <a:gd name="T19" fmla="*/ 622173352 h 455"/>
                    <a:gd name="T20" fmla="*/ 774438805 w 335"/>
                    <a:gd name="T21" fmla="*/ 713222761 h 455"/>
                    <a:gd name="T22" fmla="*/ 749537597 w 335"/>
                    <a:gd name="T23" fmla="*/ 715391550 h 455"/>
                    <a:gd name="T24" fmla="*/ 739577114 w 335"/>
                    <a:gd name="T25" fmla="*/ 789098188 h 455"/>
                    <a:gd name="T26" fmla="*/ 702225302 w 335"/>
                    <a:gd name="T27" fmla="*/ 873644173 h 455"/>
                    <a:gd name="T28" fmla="*/ 659891671 w 335"/>
                    <a:gd name="T29" fmla="*/ 956022840 h 455"/>
                    <a:gd name="T30" fmla="*/ 605109014 w 335"/>
                    <a:gd name="T31" fmla="*/ 964693582 h 455"/>
                    <a:gd name="T32" fmla="*/ 488071760 w 335"/>
                    <a:gd name="T33" fmla="*/ 982036536 h 455"/>
                    <a:gd name="T34" fmla="*/ 413366460 w 335"/>
                    <a:gd name="T35" fmla="*/ 992876067 h 455"/>
                    <a:gd name="T36" fmla="*/ 395935614 w 335"/>
                    <a:gd name="T37" fmla="*/ 982036536 h 455"/>
                    <a:gd name="T38" fmla="*/ 323720534 w 335"/>
                    <a:gd name="T39" fmla="*/ 988539961 h 455"/>
                    <a:gd name="T40" fmla="*/ 301309447 w 335"/>
                    <a:gd name="T41" fmla="*/ 992876067 h 455"/>
                    <a:gd name="T42" fmla="*/ 229094366 w 335"/>
                    <a:gd name="T43" fmla="*/ 997212174 h 455"/>
                    <a:gd name="T44" fmla="*/ 156879236 w 335"/>
                    <a:gd name="T45" fmla="*/ 1008051705 h 455"/>
                    <a:gd name="T46" fmla="*/ 94626192 w 335"/>
                    <a:gd name="T47" fmla="*/ 1012386339 h 455"/>
                    <a:gd name="T48" fmla="*/ 22411093 w 335"/>
                    <a:gd name="T49" fmla="*/ 1023225870 h 455"/>
                    <a:gd name="T50" fmla="*/ 59764501 w 335"/>
                    <a:gd name="T51" fmla="*/ 938679886 h 455"/>
                    <a:gd name="T52" fmla="*/ 99606434 w 335"/>
                    <a:gd name="T53" fmla="*/ 769587732 h 455"/>
                    <a:gd name="T54" fmla="*/ 72215105 w 335"/>
                    <a:gd name="T55" fmla="*/ 680705641 h 455"/>
                    <a:gd name="T56" fmla="*/ 9960486 w 335"/>
                    <a:gd name="T57" fmla="*/ 537627367 h 455"/>
                    <a:gd name="T58" fmla="*/ 4980243 w 335"/>
                    <a:gd name="T59" fmla="*/ 470424338 h 455"/>
                    <a:gd name="T60" fmla="*/ 37351824 w 335"/>
                    <a:gd name="T61" fmla="*/ 375038730 h 455"/>
                    <a:gd name="T62" fmla="*/ 37351824 w 335"/>
                    <a:gd name="T63" fmla="*/ 329513289 h 455"/>
                    <a:gd name="T64" fmla="*/ 57274381 w 335"/>
                    <a:gd name="T65" fmla="*/ 275317108 h 455"/>
                    <a:gd name="T66" fmla="*/ 109566941 w 335"/>
                    <a:gd name="T67" fmla="*/ 210281395 h 455"/>
                    <a:gd name="T68" fmla="*/ 139448391 w 335"/>
                    <a:gd name="T69" fmla="*/ 264477577 h 455"/>
                    <a:gd name="T70" fmla="*/ 156879236 w 335"/>
                    <a:gd name="T71" fmla="*/ 270981001 h 455"/>
                    <a:gd name="T72" fmla="*/ 181782022 w 335"/>
                    <a:gd name="T73" fmla="*/ 201610654 h 455"/>
                    <a:gd name="T74" fmla="*/ 194232626 w 335"/>
                    <a:gd name="T75" fmla="*/ 119231940 h 455"/>
                    <a:gd name="T76" fmla="*/ 234074608 w 335"/>
                    <a:gd name="T77" fmla="*/ 93218221 h 455"/>
                    <a:gd name="T78" fmla="*/ 221624004 w 335"/>
                    <a:gd name="T79" fmla="*/ 34685921 h 455"/>
                    <a:gd name="T80" fmla="*/ 271427997 w 335"/>
                    <a:gd name="T81" fmla="*/ 0 h 455"/>
                    <a:gd name="T82" fmla="*/ 378504769 w 335"/>
                    <a:gd name="T83" fmla="*/ 26013708 h 455"/>
                    <a:gd name="T84" fmla="*/ 488071760 w 335"/>
                    <a:gd name="T85" fmla="*/ 71539160 h 455"/>
                    <a:gd name="T86" fmla="*/ 570245745 w 335"/>
                    <a:gd name="T87" fmla="*/ 145245636 h 455"/>
                    <a:gd name="T88" fmla="*/ 560285262 w 335"/>
                    <a:gd name="T89" fmla="*/ 179931546 h 455"/>
                    <a:gd name="T90" fmla="*/ 577717685 w 335"/>
                    <a:gd name="T91" fmla="*/ 214617502 h 455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335"/>
                    <a:gd name="T139" fmla="*/ 0 h 455"/>
                    <a:gd name="T140" fmla="*/ 335 w 335"/>
                    <a:gd name="T141" fmla="*/ 455 h 455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335" h="455">
                      <a:moveTo>
                        <a:pt x="238" y="121"/>
                      </a:moveTo>
                      <a:lnTo>
                        <a:pt x="228" y="149"/>
                      </a:lnTo>
                      <a:lnTo>
                        <a:pt x="225" y="153"/>
                      </a:lnTo>
                      <a:lnTo>
                        <a:pt x="224" y="161"/>
                      </a:lnTo>
                      <a:lnTo>
                        <a:pt x="225" y="167"/>
                      </a:lnTo>
                      <a:lnTo>
                        <a:pt x="221" y="174"/>
                      </a:lnTo>
                      <a:lnTo>
                        <a:pt x="212" y="183"/>
                      </a:lnTo>
                      <a:lnTo>
                        <a:pt x="203" y="188"/>
                      </a:lnTo>
                      <a:lnTo>
                        <a:pt x="202" y="193"/>
                      </a:lnTo>
                      <a:lnTo>
                        <a:pt x="202" y="211"/>
                      </a:lnTo>
                      <a:lnTo>
                        <a:pt x="209" y="220"/>
                      </a:lnTo>
                      <a:lnTo>
                        <a:pt x="223" y="224"/>
                      </a:lnTo>
                      <a:lnTo>
                        <a:pt x="228" y="221"/>
                      </a:lnTo>
                      <a:lnTo>
                        <a:pt x="236" y="210"/>
                      </a:lnTo>
                      <a:lnTo>
                        <a:pt x="238" y="207"/>
                      </a:lnTo>
                      <a:lnTo>
                        <a:pt x="243" y="193"/>
                      </a:lnTo>
                      <a:lnTo>
                        <a:pt x="248" y="190"/>
                      </a:lnTo>
                      <a:lnTo>
                        <a:pt x="242" y="186"/>
                      </a:lnTo>
                      <a:lnTo>
                        <a:pt x="249" y="183"/>
                      </a:lnTo>
                      <a:lnTo>
                        <a:pt x="252" y="178"/>
                      </a:lnTo>
                      <a:lnTo>
                        <a:pt x="261" y="174"/>
                      </a:lnTo>
                      <a:lnTo>
                        <a:pt x="271" y="164"/>
                      </a:lnTo>
                      <a:lnTo>
                        <a:pt x="275" y="164"/>
                      </a:lnTo>
                      <a:lnTo>
                        <a:pt x="289" y="169"/>
                      </a:lnTo>
                      <a:lnTo>
                        <a:pt x="297" y="182"/>
                      </a:lnTo>
                      <a:lnTo>
                        <a:pt x="306" y="201"/>
                      </a:lnTo>
                      <a:lnTo>
                        <a:pt x="317" y="235"/>
                      </a:lnTo>
                      <a:lnTo>
                        <a:pt x="320" y="247"/>
                      </a:lnTo>
                      <a:lnTo>
                        <a:pt x="322" y="257"/>
                      </a:lnTo>
                      <a:lnTo>
                        <a:pt x="334" y="275"/>
                      </a:lnTo>
                      <a:lnTo>
                        <a:pt x="331" y="314"/>
                      </a:lnTo>
                      <a:lnTo>
                        <a:pt x="318" y="328"/>
                      </a:lnTo>
                      <a:lnTo>
                        <a:pt x="317" y="317"/>
                      </a:lnTo>
                      <a:lnTo>
                        <a:pt x="321" y="311"/>
                      </a:lnTo>
                      <a:lnTo>
                        <a:pt x="313" y="311"/>
                      </a:lnTo>
                      <a:lnTo>
                        <a:pt x="307" y="318"/>
                      </a:lnTo>
                      <a:lnTo>
                        <a:pt x="304" y="332"/>
                      </a:lnTo>
                      <a:lnTo>
                        <a:pt x="306" y="338"/>
                      </a:lnTo>
                      <a:lnTo>
                        <a:pt x="303" y="349"/>
                      </a:lnTo>
                      <a:lnTo>
                        <a:pt x="297" y="352"/>
                      </a:lnTo>
                      <a:lnTo>
                        <a:pt x="289" y="364"/>
                      </a:lnTo>
                      <a:lnTo>
                        <a:pt x="288" y="388"/>
                      </a:lnTo>
                      <a:lnTo>
                        <a:pt x="275" y="406"/>
                      </a:lnTo>
                      <a:lnTo>
                        <a:pt x="274" y="421"/>
                      </a:lnTo>
                      <a:lnTo>
                        <a:pt x="271" y="423"/>
                      </a:lnTo>
                      <a:lnTo>
                        <a:pt x="263" y="424"/>
                      </a:lnTo>
                      <a:lnTo>
                        <a:pt x="259" y="424"/>
                      </a:lnTo>
                      <a:lnTo>
                        <a:pt x="246" y="427"/>
                      </a:lnTo>
                      <a:lnTo>
                        <a:pt x="238" y="428"/>
                      </a:lnTo>
                      <a:lnTo>
                        <a:pt x="213" y="433"/>
                      </a:lnTo>
                      <a:lnTo>
                        <a:pt x="199" y="435"/>
                      </a:lnTo>
                      <a:lnTo>
                        <a:pt x="196" y="435"/>
                      </a:lnTo>
                      <a:lnTo>
                        <a:pt x="189" y="437"/>
                      </a:lnTo>
                      <a:lnTo>
                        <a:pt x="169" y="440"/>
                      </a:lnTo>
                      <a:lnTo>
                        <a:pt x="164" y="441"/>
                      </a:lnTo>
                      <a:lnTo>
                        <a:pt x="163" y="434"/>
                      </a:lnTo>
                      <a:lnTo>
                        <a:pt x="162" y="435"/>
                      </a:lnTo>
                      <a:lnTo>
                        <a:pt x="148" y="437"/>
                      </a:lnTo>
                      <a:lnTo>
                        <a:pt x="138" y="438"/>
                      </a:lnTo>
                      <a:lnTo>
                        <a:pt x="133" y="438"/>
                      </a:lnTo>
                      <a:lnTo>
                        <a:pt x="130" y="438"/>
                      </a:lnTo>
                      <a:lnTo>
                        <a:pt x="128" y="440"/>
                      </a:lnTo>
                      <a:lnTo>
                        <a:pt x="124" y="440"/>
                      </a:lnTo>
                      <a:lnTo>
                        <a:pt x="119" y="440"/>
                      </a:lnTo>
                      <a:lnTo>
                        <a:pt x="108" y="442"/>
                      </a:lnTo>
                      <a:lnTo>
                        <a:pt x="95" y="442"/>
                      </a:lnTo>
                      <a:lnTo>
                        <a:pt x="88" y="444"/>
                      </a:lnTo>
                      <a:lnTo>
                        <a:pt x="69" y="447"/>
                      </a:lnTo>
                      <a:lnTo>
                        <a:pt x="63" y="447"/>
                      </a:lnTo>
                      <a:lnTo>
                        <a:pt x="49" y="448"/>
                      </a:lnTo>
                      <a:lnTo>
                        <a:pt x="48" y="449"/>
                      </a:lnTo>
                      <a:lnTo>
                        <a:pt x="38" y="449"/>
                      </a:lnTo>
                      <a:lnTo>
                        <a:pt x="26" y="452"/>
                      </a:lnTo>
                      <a:lnTo>
                        <a:pt x="19" y="452"/>
                      </a:lnTo>
                      <a:lnTo>
                        <a:pt x="9" y="454"/>
                      </a:lnTo>
                      <a:lnTo>
                        <a:pt x="2" y="454"/>
                      </a:lnTo>
                      <a:lnTo>
                        <a:pt x="13" y="442"/>
                      </a:lnTo>
                      <a:lnTo>
                        <a:pt x="24" y="416"/>
                      </a:lnTo>
                      <a:lnTo>
                        <a:pt x="33" y="396"/>
                      </a:lnTo>
                      <a:lnTo>
                        <a:pt x="37" y="377"/>
                      </a:lnTo>
                      <a:lnTo>
                        <a:pt x="40" y="341"/>
                      </a:lnTo>
                      <a:lnTo>
                        <a:pt x="38" y="339"/>
                      </a:lnTo>
                      <a:lnTo>
                        <a:pt x="34" y="314"/>
                      </a:lnTo>
                      <a:lnTo>
                        <a:pt x="29" y="302"/>
                      </a:lnTo>
                      <a:lnTo>
                        <a:pt x="11" y="267"/>
                      </a:lnTo>
                      <a:lnTo>
                        <a:pt x="11" y="265"/>
                      </a:lnTo>
                      <a:lnTo>
                        <a:pt x="4" y="239"/>
                      </a:lnTo>
                      <a:lnTo>
                        <a:pt x="6" y="238"/>
                      </a:lnTo>
                      <a:lnTo>
                        <a:pt x="8" y="228"/>
                      </a:lnTo>
                      <a:lnTo>
                        <a:pt x="2" y="208"/>
                      </a:lnTo>
                      <a:lnTo>
                        <a:pt x="0" y="204"/>
                      </a:lnTo>
                      <a:lnTo>
                        <a:pt x="6" y="188"/>
                      </a:lnTo>
                      <a:lnTo>
                        <a:pt x="15" y="167"/>
                      </a:lnTo>
                      <a:lnTo>
                        <a:pt x="15" y="158"/>
                      </a:lnTo>
                      <a:lnTo>
                        <a:pt x="15" y="150"/>
                      </a:lnTo>
                      <a:lnTo>
                        <a:pt x="15" y="146"/>
                      </a:lnTo>
                      <a:lnTo>
                        <a:pt x="11" y="133"/>
                      </a:lnTo>
                      <a:lnTo>
                        <a:pt x="23" y="123"/>
                      </a:lnTo>
                      <a:lnTo>
                        <a:pt x="23" y="121"/>
                      </a:lnTo>
                      <a:lnTo>
                        <a:pt x="23" y="107"/>
                      </a:lnTo>
                      <a:lnTo>
                        <a:pt x="29" y="107"/>
                      </a:lnTo>
                      <a:lnTo>
                        <a:pt x="44" y="94"/>
                      </a:lnTo>
                      <a:lnTo>
                        <a:pt x="59" y="76"/>
                      </a:lnTo>
                      <a:lnTo>
                        <a:pt x="54" y="93"/>
                      </a:lnTo>
                      <a:lnTo>
                        <a:pt x="56" y="116"/>
                      </a:lnTo>
                      <a:lnTo>
                        <a:pt x="63" y="94"/>
                      </a:lnTo>
                      <a:lnTo>
                        <a:pt x="66" y="107"/>
                      </a:lnTo>
                      <a:lnTo>
                        <a:pt x="63" y="119"/>
                      </a:lnTo>
                      <a:lnTo>
                        <a:pt x="66" y="119"/>
                      </a:lnTo>
                      <a:lnTo>
                        <a:pt x="70" y="105"/>
                      </a:lnTo>
                      <a:lnTo>
                        <a:pt x="73" y="90"/>
                      </a:lnTo>
                      <a:lnTo>
                        <a:pt x="70" y="68"/>
                      </a:lnTo>
                      <a:lnTo>
                        <a:pt x="70" y="64"/>
                      </a:lnTo>
                      <a:lnTo>
                        <a:pt x="78" y="52"/>
                      </a:lnTo>
                      <a:lnTo>
                        <a:pt x="90" y="48"/>
                      </a:lnTo>
                      <a:lnTo>
                        <a:pt x="97" y="47"/>
                      </a:lnTo>
                      <a:lnTo>
                        <a:pt x="97" y="40"/>
                      </a:lnTo>
                      <a:lnTo>
                        <a:pt x="88" y="33"/>
                      </a:lnTo>
                      <a:lnTo>
                        <a:pt x="88" y="19"/>
                      </a:lnTo>
                      <a:lnTo>
                        <a:pt x="92" y="16"/>
                      </a:lnTo>
                      <a:lnTo>
                        <a:pt x="92" y="5"/>
                      </a:lnTo>
                      <a:lnTo>
                        <a:pt x="108" y="4"/>
                      </a:lnTo>
                      <a:lnTo>
                        <a:pt x="112" y="0"/>
                      </a:lnTo>
                      <a:lnTo>
                        <a:pt x="116" y="2"/>
                      </a:lnTo>
                      <a:lnTo>
                        <a:pt x="131" y="9"/>
                      </a:lnTo>
                      <a:lnTo>
                        <a:pt x="155" y="12"/>
                      </a:lnTo>
                      <a:lnTo>
                        <a:pt x="163" y="23"/>
                      </a:lnTo>
                      <a:lnTo>
                        <a:pt x="181" y="26"/>
                      </a:lnTo>
                      <a:lnTo>
                        <a:pt x="199" y="33"/>
                      </a:lnTo>
                      <a:lnTo>
                        <a:pt x="212" y="33"/>
                      </a:lnTo>
                      <a:lnTo>
                        <a:pt x="221" y="48"/>
                      </a:lnTo>
                      <a:lnTo>
                        <a:pt x="232" y="64"/>
                      </a:lnTo>
                      <a:lnTo>
                        <a:pt x="224" y="62"/>
                      </a:lnTo>
                      <a:lnTo>
                        <a:pt x="221" y="71"/>
                      </a:lnTo>
                      <a:lnTo>
                        <a:pt x="228" y="80"/>
                      </a:lnTo>
                      <a:lnTo>
                        <a:pt x="232" y="82"/>
                      </a:lnTo>
                      <a:lnTo>
                        <a:pt x="232" y="84"/>
                      </a:lnTo>
                      <a:lnTo>
                        <a:pt x="235" y="96"/>
                      </a:lnTo>
                      <a:lnTo>
                        <a:pt x="238" y="121"/>
                      </a:lnTo>
                    </a:path>
                  </a:pathLst>
                </a:custGeom>
                <a:solidFill>
                  <a:srgbClr val="67BD62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6" name="Freeform 256"/>
                <p:cNvSpPr>
                  <a:spLocks/>
                </p:cNvSpPr>
                <p:nvPr/>
              </p:nvSpPr>
              <p:spPr bwMode="auto">
                <a:xfrm>
                  <a:off x="4576763" y="1882775"/>
                  <a:ext cx="830262" cy="374650"/>
                </a:xfrm>
                <a:custGeom>
                  <a:avLst/>
                  <a:gdLst>
                    <a:gd name="T0" fmla="*/ 720284567 w 525"/>
                    <a:gd name="T1" fmla="*/ 400315088 h 254"/>
                    <a:gd name="T2" fmla="*/ 682769394 w 525"/>
                    <a:gd name="T3" fmla="*/ 402490713 h 254"/>
                    <a:gd name="T4" fmla="*/ 647756076 w 525"/>
                    <a:gd name="T5" fmla="*/ 387261341 h 254"/>
                    <a:gd name="T6" fmla="*/ 572725729 w 525"/>
                    <a:gd name="T7" fmla="*/ 539555055 h 254"/>
                    <a:gd name="T8" fmla="*/ 557720925 w 525"/>
                    <a:gd name="T9" fmla="*/ 576540671 h 254"/>
                    <a:gd name="T10" fmla="*/ 492694835 w 525"/>
                    <a:gd name="T11" fmla="*/ 424246957 h 254"/>
                    <a:gd name="T12" fmla="*/ 465183919 w 525"/>
                    <a:gd name="T13" fmla="*/ 415544460 h 254"/>
                    <a:gd name="T14" fmla="*/ 450177533 w 525"/>
                    <a:gd name="T15" fmla="*/ 415544460 h 254"/>
                    <a:gd name="T16" fmla="*/ 445175405 w 525"/>
                    <a:gd name="T17" fmla="*/ 393788215 h 254"/>
                    <a:gd name="T18" fmla="*/ 410161988 w 525"/>
                    <a:gd name="T19" fmla="*/ 376383127 h 254"/>
                    <a:gd name="T20" fmla="*/ 340133770 w 525"/>
                    <a:gd name="T21" fmla="*/ 376383127 h 254"/>
                    <a:gd name="T22" fmla="*/ 322627110 w 525"/>
                    <a:gd name="T23" fmla="*/ 369856253 h 254"/>
                    <a:gd name="T24" fmla="*/ 285111937 w 525"/>
                    <a:gd name="T25" fmla="*/ 358978131 h 254"/>
                    <a:gd name="T26" fmla="*/ 257601021 w 525"/>
                    <a:gd name="T27" fmla="*/ 341573135 h 254"/>
                    <a:gd name="T28" fmla="*/ 95037304 w 525"/>
                    <a:gd name="T29" fmla="*/ 315465641 h 254"/>
                    <a:gd name="T30" fmla="*/ 37515186 w 525"/>
                    <a:gd name="T31" fmla="*/ 271953152 h 254"/>
                    <a:gd name="T32" fmla="*/ 30011202 w 525"/>
                    <a:gd name="T33" fmla="*/ 241494409 h 254"/>
                    <a:gd name="T34" fmla="*/ 92537031 w 525"/>
                    <a:gd name="T35" fmla="*/ 197981920 h 254"/>
                    <a:gd name="T36" fmla="*/ 137554631 w 525"/>
                    <a:gd name="T37" fmla="*/ 184928127 h 254"/>
                    <a:gd name="T38" fmla="*/ 265105004 w 525"/>
                    <a:gd name="T39" fmla="*/ 124010641 h 254"/>
                    <a:gd name="T40" fmla="*/ 317624982 w 525"/>
                    <a:gd name="T41" fmla="*/ 65268757 h 254"/>
                    <a:gd name="T42" fmla="*/ 345135898 w 525"/>
                    <a:gd name="T43" fmla="*/ 28283130 h 254"/>
                    <a:gd name="T44" fmla="*/ 417664489 w 525"/>
                    <a:gd name="T45" fmla="*/ 0 h 254"/>
                    <a:gd name="T46" fmla="*/ 467684193 w 525"/>
                    <a:gd name="T47" fmla="*/ 8702501 h 254"/>
                    <a:gd name="T48" fmla="*/ 382651071 w 525"/>
                    <a:gd name="T49" fmla="*/ 67444382 h 254"/>
                    <a:gd name="T50" fmla="*/ 360142284 w 525"/>
                    <a:gd name="T51" fmla="*/ 104430021 h 254"/>
                    <a:gd name="T52" fmla="*/ 347637753 w 525"/>
                    <a:gd name="T53" fmla="*/ 139240013 h 254"/>
                    <a:gd name="T54" fmla="*/ 422666617 w 525"/>
                    <a:gd name="T55" fmla="*/ 139240013 h 254"/>
                    <a:gd name="T56" fmla="*/ 512701768 w 525"/>
                    <a:gd name="T57" fmla="*/ 169698755 h 254"/>
                    <a:gd name="T58" fmla="*/ 607740629 w 525"/>
                    <a:gd name="T59" fmla="*/ 226265038 h 254"/>
                    <a:gd name="T60" fmla="*/ 690273378 w 525"/>
                    <a:gd name="T61" fmla="*/ 213211291 h 254"/>
                    <a:gd name="T62" fmla="*/ 697775780 w 525"/>
                    <a:gd name="T63" fmla="*/ 213211291 h 254"/>
                    <a:gd name="T64" fmla="*/ 790312786 w 525"/>
                    <a:gd name="T65" fmla="*/ 163171882 h 254"/>
                    <a:gd name="T66" fmla="*/ 855337491 w 525"/>
                    <a:gd name="T67" fmla="*/ 154469384 h 254"/>
                    <a:gd name="T68" fmla="*/ 947874497 w 525"/>
                    <a:gd name="T69" fmla="*/ 124010641 h 254"/>
                    <a:gd name="T70" fmla="*/ 985389671 w 525"/>
                    <a:gd name="T71" fmla="*/ 178401253 h 254"/>
                    <a:gd name="T72" fmla="*/ 1045413632 w 525"/>
                    <a:gd name="T73" fmla="*/ 180576878 h 254"/>
                    <a:gd name="T74" fmla="*/ 1080426950 w 525"/>
                    <a:gd name="T75" fmla="*/ 189279376 h 254"/>
                    <a:gd name="T76" fmla="*/ 1132946928 w 525"/>
                    <a:gd name="T77" fmla="*/ 163171882 h 254"/>
                    <a:gd name="T78" fmla="*/ 1155455715 w 525"/>
                    <a:gd name="T79" fmla="*/ 154469384 h 254"/>
                    <a:gd name="T80" fmla="*/ 1160457844 w 525"/>
                    <a:gd name="T81" fmla="*/ 189279376 h 254"/>
                    <a:gd name="T82" fmla="*/ 1192970889 w 525"/>
                    <a:gd name="T83" fmla="*/ 245845658 h 254"/>
                    <a:gd name="T84" fmla="*/ 1215479676 w 525"/>
                    <a:gd name="T85" fmla="*/ 263250654 h 254"/>
                    <a:gd name="T86" fmla="*/ 1242990593 w 525"/>
                    <a:gd name="T87" fmla="*/ 254548156 h 254"/>
                    <a:gd name="T88" fmla="*/ 1295512152 w 525"/>
                    <a:gd name="T89" fmla="*/ 269777527 h 254"/>
                    <a:gd name="T90" fmla="*/ 1245492448 w 525"/>
                    <a:gd name="T91" fmla="*/ 289358148 h 254"/>
                    <a:gd name="T92" fmla="*/ 1200474872 w 525"/>
                    <a:gd name="T93" fmla="*/ 289358148 h 254"/>
                    <a:gd name="T94" fmla="*/ 1132946928 w 525"/>
                    <a:gd name="T95" fmla="*/ 302411895 h 254"/>
                    <a:gd name="T96" fmla="*/ 1070422693 w 525"/>
                    <a:gd name="T97" fmla="*/ 293709397 h 254"/>
                    <a:gd name="T98" fmla="*/ 1010398732 w 525"/>
                    <a:gd name="T99" fmla="*/ 300236270 h 254"/>
                    <a:gd name="T100" fmla="*/ 920363581 w 525"/>
                    <a:gd name="T101" fmla="*/ 289358148 h 254"/>
                    <a:gd name="T102" fmla="*/ 880348134 w 525"/>
                    <a:gd name="T103" fmla="*/ 324168139 h 254"/>
                    <a:gd name="T104" fmla="*/ 845334816 w 525"/>
                    <a:gd name="T105" fmla="*/ 335046262 h 254"/>
                    <a:gd name="T106" fmla="*/ 785310657 w 525"/>
                    <a:gd name="T107" fmla="*/ 339397511 h 254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525"/>
                    <a:gd name="T163" fmla="*/ 0 h 254"/>
                    <a:gd name="T164" fmla="*/ 525 w 525"/>
                    <a:gd name="T165" fmla="*/ 254 h 254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525" h="254">
                      <a:moveTo>
                        <a:pt x="305" y="172"/>
                      </a:moveTo>
                      <a:lnTo>
                        <a:pt x="291" y="175"/>
                      </a:lnTo>
                      <a:lnTo>
                        <a:pt x="282" y="162"/>
                      </a:lnTo>
                      <a:lnTo>
                        <a:pt x="276" y="176"/>
                      </a:lnTo>
                      <a:lnTo>
                        <a:pt x="265" y="176"/>
                      </a:lnTo>
                      <a:lnTo>
                        <a:pt x="262" y="169"/>
                      </a:lnTo>
                      <a:lnTo>
                        <a:pt x="246" y="201"/>
                      </a:lnTo>
                      <a:lnTo>
                        <a:pt x="232" y="236"/>
                      </a:lnTo>
                      <a:lnTo>
                        <a:pt x="225" y="250"/>
                      </a:lnTo>
                      <a:lnTo>
                        <a:pt x="226" y="253"/>
                      </a:lnTo>
                      <a:lnTo>
                        <a:pt x="219" y="250"/>
                      </a:lnTo>
                      <a:lnTo>
                        <a:pt x="200" y="186"/>
                      </a:lnTo>
                      <a:lnTo>
                        <a:pt x="197" y="184"/>
                      </a:lnTo>
                      <a:lnTo>
                        <a:pt x="189" y="182"/>
                      </a:lnTo>
                      <a:lnTo>
                        <a:pt x="189" y="180"/>
                      </a:lnTo>
                      <a:lnTo>
                        <a:pt x="183" y="182"/>
                      </a:lnTo>
                      <a:lnTo>
                        <a:pt x="179" y="179"/>
                      </a:lnTo>
                      <a:lnTo>
                        <a:pt x="181" y="172"/>
                      </a:lnTo>
                      <a:lnTo>
                        <a:pt x="178" y="168"/>
                      </a:lnTo>
                      <a:lnTo>
                        <a:pt x="167" y="164"/>
                      </a:lnTo>
                      <a:lnTo>
                        <a:pt x="147" y="162"/>
                      </a:lnTo>
                      <a:lnTo>
                        <a:pt x="139" y="164"/>
                      </a:lnTo>
                      <a:lnTo>
                        <a:pt x="134" y="161"/>
                      </a:lnTo>
                      <a:lnTo>
                        <a:pt x="129" y="161"/>
                      </a:lnTo>
                      <a:lnTo>
                        <a:pt x="121" y="161"/>
                      </a:lnTo>
                      <a:lnTo>
                        <a:pt x="114" y="157"/>
                      </a:lnTo>
                      <a:lnTo>
                        <a:pt x="110" y="155"/>
                      </a:lnTo>
                      <a:lnTo>
                        <a:pt x="103" y="151"/>
                      </a:lnTo>
                      <a:lnTo>
                        <a:pt x="44" y="140"/>
                      </a:lnTo>
                      <a:lnTo>
                        <a:pt x="38" y="139"/>
                      </a:lnTo>
                      <a:lnTo>
                        <a:pt x="23" y="133"/>
                      </a:lnTo>
                      <a:lnTo>
                        <a:pt x="15" y="119"/>
                      </a:lnTo>
                      <a:lnTo>
                        <a:pt x="0" y="112"/>
                      </a:lnTo>
                      <a:lnTo>
                        <a:pt x="12" y="105"/>
                      </a:lnTo>
                      <a:lnTo>
                        <a:pt x="29" y="97"/>
                      </a:lnTo>
                      <a:lnTo>
                        <a:pt x="37" y="88"/>
                      </a:lnTo>
                      <a:lnTo>
                        <a:pt x="47" y="82"/>
                      </a:lnTo>
                      <a:lnTo>
                        <a:pt x="55" y="82"/>
                      </a:lnTo>
                      <a:lnTo>
                        <a:pt x="84" y="70"/>
                      </a:lnTo>
                      <a:lnTo>
                        <a:pt x="106" y="54"/>
                      </a:lnTo>
                      <a:lnTo>
                        <a:pt x="110" y="45"/>
                      </a:lnTo>
                      <a:lnTo>
                        <a:pt x="127" y="30"/>
                      </a:lnTo>
                      <a:lnTo>
                        <a:pt x="134" y="25"/>
                      </a:lnTo>
                      <a:lnTo>
                        <a:pt x="141" y="13"/>
                      </a:lnTo>
                      <a:lnTo>
                        <a:pt x="161" y="2"/>
                      </a:lnTo>
                      <a:lnTo>
                        <a:pt x="170" y="0"/>
                      </a:lnTo>
                      <a:lnTo>
                        <a:pt x="189" y="1"/>
                      </a:lnTo>
                      <a:lnTo>
                        <a:pt x="190" y="4"/>
                      </a:lnTo>
                      <a:lnTo>
                        <a:pt x="172" y="18"/>
                      </a:lnTo>
                      <a:lnTo>
                        <a:pt x="156" y="31"/>
                      </a:lnTo>
                      <a:lnTo>
                        <a:pt x="154" y="37"/>
                      </a:lnTo>
                      <a:lnTo>
                        <a:pt x="147" y="45"/>
                      </a:lnTo>
                      <a:lnTo>
                        <a:pt x="147" y="52"/>
                      </a:lnTo>
                      <a:lnTo>
                        <a:pt x="142" y="61"/>
                      </a:lnTo>
                      <a:lnTo>
                        <a:pt x="157" y="61"/>
                      </a:lnTo>
                      <a:lnTo>
                        <a:pt x="172" y="61"/>
                      </a:lnTo>
                      <a:lnTo>
                        <a:pt x="196" y="63"/>
                      </a:lnTo>
                      <a:lnTo>
                        <a:pt x="208" y="75"/>
                      </a:lnTo>
                      <a:lnTo>
                        <a:pt x="229" y="100"/>
                      </a:lnTo>
                      <a:lnTo>
                        <a:pt x="246" y="98"/>
                      </a:lnTo>
                      <a:lnTo>
                        <a:pt x="273" y="97"/>
                      </a:lnTo>
                      <a:lnTo>
                        <a:pt x="279" y="94"/>
                      </a:lnTo>
                      <a:lnTo>
                        <a:pt x="276" y="90"/>
                      </a:lnTo>
                      <a:lnTo>
                        <a:pt x="282" y="94"/>
                      </a:lnTo>
                      <a:lnTo>
                        <a:pt x="290" y="93"/>
                      </a:lnTo>
                      <a:lnTo>
                        <a:pt x="319" y="72"/>
                      </a:lnTo>
                      <a:lnTo>
                        <a:pt x="337" y="66"/>
                      </a:lnTo>
                      <a:lnTo>
                        <a:pt x="345" y="68"/>
                      </a:lnTo>
                      <a:lnTo>
                        <a:pt x="365" y="65"/>
                      </a:lnTo>
                      <a:lnTo>
                        <a:pt x="382" y="54"/>
                      </a:lnTo>
                      <a:lnTo>
                        <a:pt x="400" y="50"/>
                      </a:lnTo>
                      <a:lnTo>
                        <a:pt x="400" y="79"/>
                      </a:lnTo>
                      <a:lnTo>
                        <a:pt x="405" y="82"/>
                      </a:lnTo>
                      <a:lnTo>
                        <a:pt x="424" y="80"/>
                      </a:lnTo>
                      <a:lnTo>
                        <a:pt x="432" y="77"/>
                      </a:lnTo>
                      <a:lnTo>
                        <a:pt x="438" y="84"/>
                      </a:lnTo>
                      <a:lnTo>
                        <a:pt x="447" y="73"/>
                      </a:lnTo>
                      <a:lnTo>
                        <a:pt x="459" y="72"/>
                      </a:lnTo>
                      <a:lnTo>
                        <a:pt x="463" y="66"/>
                      </a:lnTo>
                      <a:lnTo>
                        <a:pt x="468" y="68"/>
                      </a:lnTo>
                      <a:lnTo>
                        <a:pt x="470" y="70"/>
                      </a:lnTo>
                      <a:lnTo>
                        <a:pt x="470" y="84"/>
                      </a:lnTo>
                      <a:lnTo>
                        <a:pt x="476" y="104"/>
                      </a:lnTo>
                      <a:lnTo>
                        <a:pt x="483" y="107"/>
                      </a:lnTo>
                      <a:lnTo>
                        <a:pt x="488" y="115"/>
                      </a:lnTo>
                      <a:lnTo>
                        <a:pt x="492" y="115"/>
                      </a:lnTo>
                      <a:lnTo>
                        <a:pt x="497" y="108"/>
                      </a:lnTo>
                      <a:lnTo>
                        <a:pt x="503" y="111"/>
                      </a:lnTo>
                      <a:lnTo>
                        <a:pt x="511" y="108"/>
                      </a:lnTo>
                      <a:lnTo>
                        <a:pt x="524" y="118"/>
                      </a:lnTo>
                      <a:lnTo>
                        <a:pt x="514" y="126"/>
                      </a:lnTo>
                      <a:lnTo>
                        <a:pt x="504" y="127"/>
                      </a:lnTo>
                      <a:lnTo>
                        <a:pt x="494" y="125"/>
                      </a:lnTo>
                      <a:lnTo>
                        <a:pt x="486" y="127"/>
                      </a:lnTo>
                      <a:lnTo>
                        <a:pt x="478" y="125"/>
                      </a:lnTo>
                      <a:lnTo>
                        <a:pt x="459" y="133"/>
                      </a:lnTo>
                      <a:lnTo>
                        <a:pt x="438" y="125"/>
                      </a:lnTo>
                      <a:lnTo>
                        <a:pt x="434" y="129"/>
                      </a:lnTo>
                      <a:lnTo>
                        <a:pt x="432" y="148"/>
                      </a:lnTo>
                      <a:lnTo>
                        <a:pt x="410" y="132"/>
                      </a:lnTo>
                      <a:lnTo>
                        <a:pt x="400" y="129"/>
                      </a:lnTo>
                      <a:lnTo>
                        <a:pt x="371" y="127"/>
                      </a:lnTo>
                      <a:lnTo>
                        <a:pt x="365" y="139"/>
                      </a:lnTo>
                      <a:lnTo>
                        <a:pt x="355" y="143"/>
                      </a:lnTo>
                      <a:lnTo>
                        <a:pt x="347" y="144"/>
                      </a:lnTo>
                      <a:lnTo>
                        <a:pt x="341" y="148"/>
                      </a:lnTo>
                      <a:lnTo>
                        <a:pt x="327" y="145"/>
                      </a:lnTo>
                      <a:lnTo>
                        <a:pt x="317" y="150"/>
                      </a:lnTo>
                      <a:lnTo>
                        <a:pt x="305" y="172"/>
                      </a:lnTo>
                    </a:path>
                  </a:pathLst>
                </a:custGeom>
                <a:solidFill>
                  <a:srgbClr val="67BD62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44" name="Freeform 258"/>
              <p:cNvSpPr>
                <a:spLocks/>
              </p:cNvSpPr>
              <p:nvPr/>
            </p:nvSpPr>
            <p:spPr bwMode="auto">
              <a:xfrm>
                <a:off x="4718050" y="1812925"/>
                <a:ext cx="36513" cy="33338"/>
              </a:xfrm>
              <a:custGeom>
                <a:avLst/>
                <a:gdLst>
                  <a:gd name="T0" fmla="*/ 0 w 23"/>
                  <a:gd name="T1" fmla="*/ 14706407 h 23"/>
                  <a:gd name="T2" fmla="*/ 55444203 w 23"/>
                  <a:gd name="T3" fmla="*/ 0 h 23"/>
                  <a:gd name="T4" fmla="*/ 47884415 w 23"/>
                  <a:gd name="T5" fmla="*/ 14706407 h 23"/>
                  <a:gd name="T6" fmla="*/ 32763275 w 23"/>
                  <a:gd name="T7" fmla="*/ 46222408 h 23"/>
                  <a:gd name="T8" fmla="*/ 0 w 23"/>
                  <a:gd name="T9" fmla="*/ 14706407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23"/>
                  <a:gd name="T17" fmla="*/ 23 w 23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23">
                    <a:moveTo>
                      <a:pt x="0" y="7"/>
                    </a:moveTo>
                    <a:lnTo>
                      <a:pt x="22" y="0"/>
                    </a:lnTo>
                    <a:lnTo>
                      <a:pt x="19" y="7"/>
                    </a:lnTo>
                    <a:lnTo>
                      <a:pt x="13" y="22"/>
                    </a:lnTo>
                    <a:lnTo>
                      <a:pt x="0" y="7"/>
                    </a:lnTo>
                  </a:path>
                </a:pathLst>
              </a:custGeom>
              <a:grpFill/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47" name="Freeform 259"/>
            <p:cNvSpPr>
              <a:spLocks/>
            </p:cNvSpPr>
            <p:nvPr/>
          </p:nvSpPr>
          <p:spPr bwMode="auto">
            <a:xfrm>
              <a:off x="6223990" y="2633488"/>
              <a:ext cx="569913" cy="609600"/>
            </a:xfrm>
            <a:custGeom>
              <a:avLst/>
              <a:gdLst>
                <a:gd name="T0" fmla="*/ 2147483647 w 361"/>
                <a:gd name="T1" fmla="*/ 2147483647 h 413"/>
                <a:gd name="T2" fmla="*/ 2147483647 w 361"/>
                <a:gd name="T3" fmla="*/ 2147483647 h 413"/>
                <a:gd name="T4" fmla="*/ 2147483647 w 361"/>
                <a:gd name="T5" fmla="*/ 2147483647 h 413"/>
                <a:gd name="T6" fmla="*/ 2147483647 w 361"/>
                <a:gd name="T7" fmla="*/ 2147483647 h 413"/>
                <a:gd name="T8" fmla="*/ 2147483647 w 361"/>
                <a:gd name="T9" fmla="*/ 2147483647 h 413"/>
                <a:gd name="T10" fmla="*/ 2147483647 w 361"/>
                <a:gd name="T11" fmla="*/ 2147483647 h 413"/>
                <a:gd name="T12" fmla="*/ 2147483647 w 361"/>
                <a:gd name="T13" fmla="*/ 2147483647 h 413"/>
                <a:gd name="T14" fmla="*/ 2147483647 w 361"/>
                <a:gd name="T15" fmla="*/ 2147483647 h 413"/>
                <a:gd name="T16" fmla="*/ 2147483647 w 361"/>
                <a:gd name="T17" fmla="*/ 2147483647 h 413"/>
                <a:gd name="T18" fmla="*/ 2147483647 w 361"/>
                <a:gd name="T19" fmla="*/ 2147483647 h 413"/>
                <a:gd name="T20" fmla="*/ 2147483647 w 361"/>
                <a:gd name="T21" fmla="*/ 2147483647 h 413"/>
                <a:gd name="T22" fmla="*/ 2147483647 w 361"/>
                <a:gd name="T23" fmla="*/ 2147483647 h 413"/>
                <a:gd name="T24" fmla="*/ 2147483647 w 361"/>
                <a:gd name="T25" fmla="*/ 2147483647 h 413"/>
                <a:gd name="T26" fmla="*/ 2147483647 w 361"/>
                <a:gd name="T27" fmla="*/ 2147483647 h 413"/>
                <a:gd name="T28" fmla="*/ 2147483647 w 361"/>
                <a:gd name="T29" fmla="*/ 2147483647 h 413"/>
                <a:gd name="T30" fmla="*/ 2147483647 w 361"/>
                <a:gd name="T31" fmla="*/ 2147483647 h 413"/>
                <a:gd name="T32" fmla="*/ 2147483647 w 361"/>
                <a:gd name="T33" fmla="*/ 2147483647 h 413"/>
                <a:gd name="T34" fmla="*/ 2147483647 w 361"/>
                <a:gd name="T35" fmla="*/ 2147483647 h 413"/>
                <a:gd name="T36" fmla="*/ 0 w 361"/>
                <a:gd name="T37" fmla="*/ 2147483647 h 413"/>
                <a:gd name="T38" fmla="*/ 2147483647 w 361"/>
                <a:gd name="T39" fmla="*/ 2147483647 h 413"/>
                <a:gd name="T40" fmla="*/ 2147483647 w 361"/>
                <a:gd name="T41" fmla="*/ 2147483647 h 413"/>
                <a:gd name="T42" fmla="*/ 2147483647 w 361"/>
                <a:gd name="T43" fmla="*/ 2147483647 h 413"/>
                <a:gd name="T44" fmla="*/ 2147483647 w 361"/>
                <a:gd name="T45" fmla="*/ 2147483647 h 413"/>
                <a:gd name="T46" fmla="*/ 2147483647 w 361"/>
                <a:gd name="T47" fmla="*/ 2147483647 h 413"/>
                <a:gd name="T48" fmla="*/ 2147483647 w 361"/>
                <a:gd name="T49" fmla="*/ 2147483647 h 413"/>
                <a:gd name="T50" fmla="*/ 2147483647 w 361"/>
                <a:gd name="T51" fmla="*/ 2147483647 h 413"/>
                <a:gd name="T52" fmla="*/ 2147483647 w 361"/>
                <a:gd name="T53" fmla="*/ 2147483647 h 413"/>
                <a:gd name="T54" fmla="*/ 2147483647 w 361"/>
                <a:gd name="T55" fmla="*/ 2147483647 h 413"/>
                <a:gd name="T56" fmla="*/ 2147483647 w 361"/>
                <a:gd name="T57" fmla="*/ 0 h 413"/>
                <a:gd name="T58" fmla="*/ 2147483647 w 361"/>
                <a:gd name="T59" fmla="*/ 2147483647 h 413"/>
                <a:gd name="T60" fmla="*/ 2147483647 w 361"/>
                <a:gd name="T61" fmla="*/ 2147483647 h 413"/>
                <a:gd name="T62" fmla="*/ 2147483647 w 361"/>
                <a:gd name="T63" fmla="*/ 2147483647 h 413"/>
                <a:gd name="T64" fmla="*/ 2147483647 w 361"/>
                <a:gd name="T65" fmla="*/ 2147483647 h 413"/>
                <a:gd name="T66" fmla="*/ 2147483647 w 361"/>
                <a:gd name="T67" fmla="*/ 2147483647 h 413"/>
                <a:gd name="T68" fmla="*/ 2147483647 w 361"/>
                <a:gd name="T69" fmla="*/ 2147483647 h 413"/>
                <a:gd name="T70" fmla="*/ 2147483647 w 361"/>
                <a:gd name="T71" fmla="*/ 2147483647 h 413"/>
                <a:gd name="T72" fmla="*/ 2147483647 w 361"/>
                <a:gd name="T73" fmla="*/ 2147483647 h 413"/>
                <a:gd name="T74" fmla="*/ 2147483647 w 361"/>
                <a:gd name="T75" fmla="*/ 2147483647 h 413"/>
                <a:gd name="T76" fmla="*/ 2147483647 w 361"/>
                <a:gd name="T77" fmla="*/ 2147483647 h 413"/>
                <a:gd name="T78" fmla="*/ 2147483647 w 361"/>
                <a:gd name="T79" fmla="*/ 2147483647 h 413"/>
                <a:gd name="T80" fmla="*/ 2147483647 w 361"/>
                <a:gd name="T81" fmla="*/ 2147483647 h 413"/>
                <a:gd name="T82" fmla="*/ 2147483647 w 361"/>
                <a:gd name="T83" fmla="*/ 2147483647 h 413"/>
                <a:gd name="T84" fmla="*/ 2147483647 w 361"/>
                <a:gd name="T85" fmla="*/ 2147483647 h 413"/>
                <a:gd name="T86" fmla="*/ 2147483647 w 361"/>
                <a:gd name="T87" fmla="*/ 2147483647 h 413"/>
                <a:gd name="T88" fmla="*/ 2147483647 w 361"/>
                <a:gd name="T89" fmla="*/ 2147483647 h 413"/>
                <a:gd name="T90" fmla="*/ 2147483647 w 361"/>
                <a:gd name="T91" fmla="*/ 2147483647 h 413"/>
                <a:gd name="T92" fmla="*/ 2147483647 w 361"/>
                <a:gd name="T93" fmla="*/ 2147483647 h 413"/>
                <a:gd name="T94" fmla="*/ 2147483647 w 361"/>
                <a:gd name="T95" fmla="*/ 2147483647 h 413"/>
                <a:gd name="T96" fmla="*/ 2147483647 w 361"/>
                <a:gd name="T97" fmla="*/ 2147483647 h 413"/>
                <a:gd name="T98" fmla="*/ 2147483647 w 361"/>
                <a:gd name="T99" fmla="*/ 2147483647 h 413"/>
                <a:gd name="T100" fmla="*/ 2147483647 w 361"/>
                <a:gd name="T101" fmla="*/ 2147483647 h 413"/>
                <a:gd name="T102" fmla="*/ 2147483647 w 361"/>
                <a:gd name="T103" fmla="*/ 2147483647 h 413"/>
                <a:gd name="T104" fmla="*/ 2147483647 w 361"/>
                <a:gd name="T105" fmla="*/ 2147483647 h 413"/>
                <a:gd name="T106" fmla="*/ 2147483647 w 361"/>
                <a:gd name="T107" fmla="*/ 2147483647 h 413"/>
                <a:gd name="T108" fmla="*/ 2147483647 w 361"/>
                <a:gd name="T109" fmla="*/ 2147483647 h 413"/>
                <a:gd name="T110" fmla="*/ 2147483647 w 361"/>
                <a:gd name="T111" fmla="*/ 2147483647 h 413"/>
                <a:gd name="T112" fmla="*/ 2147483647 w 361"/>
                <a:gd name="T113" fmla="*/ 2147483647 h 413"/>
                <a:gd name="T114" fmla="*/ 2147483647 w 361"/>
                <a:gd name="T115" fmla="*/ 2147483647 h 41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61"/>
                <a:gd name="T175" fmla="*/ 0 h 413"/>
                <a:gd name="T176" fmla="*/ 361 w 361"/>
                <a:gd name="T177" fmla="*/ 413 h 41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61" h="413">
                  <a:moveTo>
                    <a:pt x="134" y="402"/>
                  </a:moveTo>
                  <a:lnTo>
                    <a:pt x="130" y="402"/>
                  </a:lnTo>
                  <a:lnTo>
                    <a:pt x="120" y="392"/>
                  </a:lnTo>
                  <a:lnTo>
                    <a:pt x="116" y="389"/>
                  </a:lnTo>
                  <a:lnTo>
                    <a:pt x="108" y="389"/>
                  </a:lnTo>
                  <a:lnTo>
                    <a:pt x="107" y="389"/>
                  </a:lnTo>
                  <a:lnTo>
                    <a:pt x="104" y="392"/>
                  </a:lnTo>
                  <a:lnTo>
                    <a:pt x="97" y="391"/>
                  </a:lnTo>
                  <a:lnTo>
                    <a:pt x="87" y="386"/>
                  </a:lnTo>
                  <a:lnTo>
                    <a:pt x="87" y="382"/>
                  </a:lnTo>
                  <a:lnTo>
                    <a:pt x="84" y="378"/>
                  </a:lnTo>
                  <a:lnTo>
                    <a:pt x="82" y="375"/>
                  </a:lnTo>
                  <a:lnTo>
                    <a:pt x="77" y="367"/>
                  </a:lnTo>
                  <a:lnTo>
                    <a:pt x="73" y="366"/>
                  </a:lnTo>
                  <a:lnTo>
                    <a:pt x="62" y="359"/>
                  </a:lnTo>
                  <a:lnTo>
                    <a:pt x="61" y="361"/>
                  </a:lnTo>
                  <a:lnTo>
                    <a:pt x="51" y="364"/>
                  </a:lnTo>
                  <a:lnTo>
                    <a:pt x="40" y="359"/>
                  </a:lnTo>
                  <a:lnTo>
                    <a:pt x="37" y="361"/>
                  </a:lnTo>
                  <a:lnTo>
                    <a:pt x="34" y="363"/>
                  </a:lnTo>
                  <a:lnTo>
                    <a:pt x="34" y="361"/>
                  </a:lnTo>
                  <a:lnTo>
                    <a:pt x="34" y="356"/>
                  </a:lnTo>
                  <a:lnTo>
                    <a:pt x="33" y="342"/>
                  </a:lnTo>
                  <a:lnTo>
                    <a:pt x="30" y="325"/>
                  </a:lnTo>
                  <a:lnTo>
                    <a:pt x="30" y="321"/>
                  </a:lnTo>
                  <a:lnTo>
                    <a:pt x="29" y="318"/>
                  </a:lnTo>
                  <a:lnTo>
                    <a:pt x="29" y="314"/>
                  </a:lnTo>
                  <a:lnTo>
                    <a:pt x="27" y="310"/>
                  </a:lnTo>
                  <a:lnTo>
                    <a:pt x="27" y="309"/>
                  </a:lnTo>
                  <a:lnTo>
                    <a:pt x="26" y="296"/>
                  </a:lnTo>
                  <a:lnTo>
                    <a:pt x="25" y="285"/>
                  </a:lnTo>
                  <a:lnTo>
                    <a:pt x="25" y="281"/>
                  </a:lnTo>
                  <a:lnTo>
                    <a:pt x="23" y="275"/>
                  </a:lnTo>
                  <a:lnTo>
                    <a:pt x="23" y="265"/>
                  </a:lnTo>
                  <a:lnTo>
                    <a:pt x="20" y="253"/>
                  </a:lnTo>
                  <a:lnTo>
                    <a:pt x="20" y="239"/>
                  </a:lnTo>
                  <a:lnTo>
                    <a:pt x="19" y="232"/>
                  </a:lnTo>
                  <a:lnTo>
                    <a:pt x="18" y="228"/>
                  </a:lnTo>
                  <a:lnTo>
                    <a:pt x="18" y="221"/>
                  </a:lnTo>
                  <a:lnTo>
                    <a:pt x="16" y="211"/>
                  </a:lnTo>
                  <a:lnTo>
                    <a:pt x="16" y="204"/>
                  </a:lnTo>
                  <a:lnTo>
                    <a:pt x="15" y="199"/>
                  </a:lnTo>
                  <a:lnTo>
                    <a:pt x="13" y="187"/>
                  </a:lnTo>
                  <a:lnTo>
                    <a:pt x="13" y="185"/>
                  </a:lnTo>
                  <a:lnTo>
                    <a:pt x="11" y="171"/>
                  </a:lnTo>
                  <a:lnTo>
                    <a:pt x="11" y="167"/>
                  </a:lnTo>
                  <a:lnTo>
                    <a:pt x="9" y="160"/>
                  </a:lnTo>
                  <a:lnTo>
                    <a:pt x="9" y="157"/>
                  </a:lnTo>
                  <a:lnTo>
                    <a:pt x="8" y="144"/>
                  </a:lnTo>
                  <a:lnTo>
                    <a:pt x="6" y="130"/>
                  </a:lnTo>
                  <a:lnTo>
                    <a:pt x="5" y="128"/>
                  </a:lnTo>
                  <a:lnTo>
                    <a:pt x="4" y="119"/>
                  </a:lnTo>
                  <a:lnTo>
                    <a:pt x="4" y="116"/>
                  </a:lnTo>
                  <a:lnTo>
                    <a:pt x="4" y="111"/>
                  </a:lnTo>
                  <a:lnTo>
                    <a:pt x="1" y="100"/>
                  </a:lnTo>
                  <a:lnTo>
                    <a:pt x="0" y="82"/>
                  </a:lnTo>
                  <a:lnTo>
                    <a:pt x="4" y="80"/>
                  </a:lnTo>
                  <a:lnTo>
                    <a:pt x="25" y="77"/>
                  </a:lnTo>
                  <a:lnTo>
                    <a:pt x="31" y="76"/>
                  </a:lnTo>
                  <a:lnTo>
                    <a:pt x="34" y="76"/>
                  </a:lnTo>
                  <a:lnTo>
                    <a:pt x="48" y="73"/>
                  </a:lnTo>
                  <a:lnTo>
                    <a:pt x="73" y="69"/>
                  </a:lnTo>
                  <a:lnTo>
                    <a:pt x="82" y="68"/>
                  </a:lnTo>
                  <a:lnTo>
                    <a:pt x="94" y="65"/>
                  </a:lnTo>
                  <a:lnTo>
                    <a:pt x="98" y="65"/>
                  </a:lnTo>
                  <a:lnTo>
                    <a:pt x="107" y="64"/>
                  </a:lnTo>
                  <a:lnTo>
                    <a:pt x="113" y="68"/>
                  </a:lnTo>
                  <a:lnTo>
                    <a:pt x="123" y="69"/>
                  </a:lnTo>
                  <a:lnTo>
                    <a:pt x="130" y="72"/>
                  </a:lnTo>
                  <a:lnTo>
                    <a:pt x="145" y="79"/>
                  </a:lnTo>
                  <a:lnTo>
                    <a:pt x="165" y="76"/>
                  </a:lnTo>
                  <a:lnTo>
                    <a:pt x="170" y="80"/>
                  </a:lnTo>
                  <a:lnTo>
                    <a:pt x="177" y="86"/>
                  </a:lnTo>
                  <a:lnTo>
                    <a:pt x="187" y="90"/>
                  </a:lnTo>
                  <a:lnTo>
                    <a:pt x="200" y="83"/>
                  </a:lnTo>
                  <a:lnTo>
                    <a:pt x="207" y="80"/>
                  </a:lnTo>
                  <a:lnTo>
                    <a:pt x="215" y="75"/>
                  </a:lnTo>
                  <a:lnTo>
                    <a:pt x="229" y="70"/>
                  </a:lnTo>
                  <a:lnTo>
                    <a:pt x="236" y="70"/>
                  </a:lnTo>
                  <a:lnTo>
                    <a:pt x="246" y="69"/>
                  </a:lnTo>
                  <a:lnTo>
                    <a:pt x="264" y="50"/>
                  </a:lnTo>
                  <a:lnTo>
                    <a:pt x="271" y="41"/>
                  </a:lnTo>
                  <a:lnTo>
                    <a:pt x="272" y="40"/>
                  </a:lnTo>
                  <a:lnTo>
                    <a:pt x="298" y="19"/>
                  </a:lnTo>
                  <a:lnTo>
                    <a:pt x="300" y="19"/>
                  </a:lnTo>
                  <a:lnTo>
                    <a:pt x="334" y="0"/>
                  </a:lnTo>
                  <a:lnTo>
                    <a:pt x="337" y="11"/>
                  </a:lnTo>
                  <a:lnTo>
                    <a:pt x="337" y="13"/>
                  </a:lnTo>
                  <a:lnTo>
                    <a:pt x="340" y="29"/>
                  </a:lnTo>
                  <a:lnTo>
                    <a:pt x="341" y="37"/>
                  </a:lnTo>
                  <a:lnTo>
                    <a:pt x="344" y="51"/>
                  </a:lnTo>
                  <a:lnTo>
                    <a:pt x="344" y="52"/>
                  </a:lnTo>
                  <a:lnTo>
                    <a:pt x="346" y="65"/>
                  </a:lnTo>
                  <a:lnTo>
                    <a:pt x="348" y="73"/>
                  </a:lnTo>
                  <a:lnTo>
                    <a:pt x="350" y="90"/>
                  </a:lnTo>
                  <a:lnTo>
                    <a:pt x="351" y="91"/>
                  </a:lnTo>
                  <a:lnTo>
                    <a:pt x="353" y="105"/>
                  </a:lnTo>
                  <a:lnTo>
                    <a:pt x="354" y="108"/>
                  </a:lnTo>
                  <a:lnTo>
                    <a:pt x="355" y="116"/>
                  </a:lnTo>
                  <a:lnTo>
                    <a:pt x="355" y="119"/>
                  </a:lnTo>
                  <a:lnTo>
                    <a:pt x="355" y="121"/>
                  </a:lnTo>
                  <a:lnTo>
                    <a:pt x="358" y="128"/>
                  </a:lnTo>
                  <a:lnTo>
                    <a:pt x="358" y="135"/>
                  </a:lnTo>
                  <a:lnTo>
                    <a:pt x="360" y="144"/>
                  </a:lnTo>
                  <a:lnTo>
                    <a:pt x="358" y="146"/>
                  </a:lnTo>
                  <a:lnTo>
                    <a:pt x="353" y="147"/>
                  </a:lnTo>
                  <a:lnTo>
                    <a:pt x="350" y="151"/>
                  </a:lnTo>
                  <a:lnTo>
                    <a:pt x="355" y="161"/>
                  </a:lnTo>
                  <a:lnTo>
                    <a:pt x="355" y="171"/>
                  </a:lnTo>
                  <a:lnTo>
                    <a:pt x="355" y="172"/>
                  </a:lnTo>
                  <a:lnTo>
                    <a:pt x="358" y="173"/>
                  </a:lnTo>
                  <a:lnTo>
                    <a:pt x="358" y="186"/>
                  </a:lnTo>
                  <a:lnTo>
                    <a:pt x="355" y="194"/>
                  </a:lnTo>
                  <a:lnTo>
                    <a:pt x="354" y="199"/>
                  </a:lnTo>
                  <a:lnTo>
                    <a:pt x="354" y="201"/>
                  </a:lnTo>
                  <a:lnTo>
                    <a:pt x="354" y="212"/>
                  </a:lnTo>
                  <a:lnTo>
                    <a:pt x="355" y="219"/>
                  </a:lnTo>
                  <a:lnTo>
                    <a:pt x="351" y="225"/>
                  </a:lnTo>
                  <a:lnTo>
                    <a:pt x="350" y="233"/>
                  </a:lnTo>
                  <a:lnTo>
                    <a:pt x="348" y="244"/>
                  </a:lnTo>
                  <a:lnTo>
                    <a:pt x="351" y="247"/>
                  </a:lnTo>
                  <a:lnTo>
                    <a:pt x="350" y="258"/>
                  </a:lnTo>
                  <a:lnTo>
                    <a:pt x="346" y="261"/>
                  </a:lnTo>
                  <a:lnTo>
                    <a:pt x="340" y="265"/>
                  </a:lnTo>
                  <a:lnTo>
                    <a:pt x="339" y="270"/>
                  </a:lnTo>
                  <a:lnTo>
                    <a:pt x="336" y="275"/>
                  </a:lnTo>
                  <a:lnTo>
                    <a:pt x="334" y="275"/>
                  </a:lnTo>
                  <a:lnTo>
                    <a:pt x="333" y="281"/>
                  </a:lnTo>
                  <a:lnTo>
                    <a:pt x="323" y="289"/>
                  </a:lnTo>
                  <a:lnTo>
                    <a:pt x="321" y="292"/>
                  </a:lnTo>
                  <a:lnTo>
                    <a:pt x="315" y="296"/>
                  </a:lnTo>
                  <a:lnTo>
                    <a:pt x="304" y="295"/>
                  </a:lnTo>
                  <a:lnTo>
                    <a:pt x="300" y="306"/>
                  </a:lnTo>
                  <a:lnTo>
                    <a:pt x="290" y="310"/>
                  </a:lnTo>
                  <a:lnTo>
                    <a:pt x="289" y="314"/>
                  </a:lnTo>
                  <a:lnTo>
                    <a:pt x="286" y="318"/>
                  </a:lnTo>
                  <a:lnTo>
                    <a:pt x="287" y="321"/>
                  </a:lnTo>
                  <a:lnTo>
                    <a:pt x="289" y="324"/>
                  </a:lnTo>
                  <a:lnTo>
                    <a:pt x="289" y="328"/>
                  </a:lnTo>
                  <a:lnTo>
                    <a:pt x="286" y="345"/>
                  </a:lnTo>
                  <a:lnTo>
                    <a:pt x="280" y="352"/>
                  </a:lnTo>
                  <a:lnTo>
                    <a:pt x="279" y="353"/>
                  </a:lnTo>
                  <a:lnTo>
                    <a:pt x="269" y="338"/>
                  </a:lnTo>
                  <a:lnTo>
                    <a:pt x="265" y="342"/>
                  </a:lnTo>
                  <a:lnTo>
                    <a:pt x="262" y="346"/>
                  </a:lnTo>
                  <a:lnTo>
                    <a:pt x="257" y="371"/>
                  </a:lnTo>
                  <a:lnTo>
                    <a:pt x="262" y="384"/>
                  </a:lnTo>
                  <a:lnTo>
                    <a:pt x="258" y="388"/>
                  </a:lnTo>
                  <a:lnTo>
                    <a:pt x="255" y="388"/>
                  </a:lnTo>
                  <a:lnTo>
                    <a:pt x="252" y="389"/>
                  </a:lnTo>
                  <a:lnTo>
                    <a:pt x="252" y="399"/>
                  </a:lnTo>
                  <a:lnTo>
                    <a:pt x="247" y="407"/>
                  </a:lnTo>
                  <a:lnTo>
                    <a:pt x="239" y="412"/>
                  </a:lnTo>
                  <a:lnTo>
                    <a:pt x="230" y="412"/>
                  </a:lnTo>
                  <a:lnTo>
                    <a:pt x="226" y="406"/>
                  </a:lnTo>
                  <a:lnTo>
                    <a:pt x="222" y="403"/>
                  </a:lnTo>
                  <a:lnTo>
                    <a:pt x="214" y="399"/>
                  </a:lnTo>
                  <a:lnTo>
                    <a:pt x="209" y="399"/>
                  </a:lnTo>
                  <a:lnTo>
                    <a:pt x="204" y="392"/>
                  </a:lnTo>
                  <a:lnTo>
                    <a:pt x="201" y="379"/>
                  </a:lnTo>
                  <a:lnTo>
                    <a:pt x="189" y="384"/>
                  </a:lnTo>
                  <a:lnTo>
                    <a:pt x="180" y="396"/>
                  </a:lnTo>
                  <a:lnTo>
                    <a:pt x="173" y="396"/>
                  </a:lnTo>
                  <a:lnTo>
                    <a:pt x="170" y="399"/>
                  </a:lnTo>
                  <a:lnTo>
                    <a:pt x="169" y="402"/>
                  </a:lnTo>
                  <a:lnTo>
                    <a:pt x="161" y="395"/>
                  </a:lnTo>
                  <a:lnTo>
                    <a:pt x="147" y="392"/>
                  </a:lnTo>
                  <a:lnTo>
                    <a:pt x="140" y="396"/>
                  </a:lnTo>
                  <a:lnTo>
                    <a:pt x="138" y="402"/>
                  </a:lnTo>
                  <a:lnTo>
                    <a:pt x="136" y="402"/>
                  </a:lnTo>
                  <a:lnTo>
                    <a:pt x="134" y="402"/>
                  </a:lnTo>
                </a:path>
              </a:pathLst>
            </a:custGeom>
            <a:solidFill>
              <a:srgbClr val="E7E6E6">
                <a:lumMod val="75000"/>
              </a:srgbClr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8" name="Freeform 260"/>
            <p:cNvSpPr>
              <a:spLocks/>
            </p:cNvSpPr>
            <p:nvPr/>
          </p:nvSpPr>
          <p:spPr bwMode="auto">
            <a:xfrm>
              <a:off x="5477865" y="3876500"/>
              <a:ext cx="479425" cy="785813"/>
            </a:xfrm>
            <a:custGeom>
              <a:avLst/>
              <a:gdLst>
                <a:gd name="T0" fmla="*/ 2147483647 w 304"/>
                <a:gd name="T1" fmla="*/ 2147483647 h 534"/>
                <a:gd name="T2" fmla="*/ 2147483647 w 304"/>
                <a:gd name="T3" fmla="*/ 2147483647 h 534"/>
                <a:gd name="T4" fmla="*/ 2147483647 w 304"/>
                <a:gd name="T5" fmla="*/ 2147483647 h 534"/>
                <a:gd name="T6" fmla="*/ 2147483647 w 304"/>
                <a:gd name="T7" fmla="*/ 2147483647 h 534"/>
                <a:gd name="T8" fmla="*/ 2147483647 w 304"/>
                <a:gd name="T9" fmla="*/ 2147483647 h 534"/>
                <a:gd name="T10" fmla="*/ 2147483647 w 304"/>
                <a:gd name="T11" fmla="*/ 2147483647 h 534"/>
                <a:gd name="T12" fmla="*/ 2147483647 w 304"/>
                <a:gd name="T13" fmla="*/ 2147483647 h 534"/>
                <a:gd name="T14" fmla="*/ 2147483647 w 304"/>
                <a:gd name="T15" fmla="*/ 2147483647 h 534"/>
                <a:gd name="T16" fmla="*/ 2147483647 w 304"/>
                <a:gd name="T17" fmla="*/ 2147483647 h 534"/>
                <a:gd name="T18" fmla="*/ 2147483647 w 304"/>
                <a:gd name="T19" fmla="*/ 2147483647 h 534"/>
                <a:gd name="T20" fmla="*/ 2147483647 w 304"/>
                <a:gd name="T21" fmla="*/ 2147483647 h 534"/>
                <a:gd name="T22" fmla="*/ 2147483647 w 304"/>
                <a:gd name="T23" fmla="*/ 2147483647 h 534"/>
                <a:gd name="T24" fmla="*/ 2147483647 w 304"/>
                <a:gd name="T25" fmla="*/ 2147483647 h 534"/>
                <a:gd name="T26" fmla="*/ 2147483647 w 304"/>
                <a:gd name="T27" fmla="*/ 2147483647 h 534"/>
                <a:gd name="T28" fmla="*/ 2147483647 w 304"/>
                <a:gd name="T29" fmla="*/ 2147483647 h 534"/>
                <a:gd name="T30" fmla="*/ 2147483647 w 304"/>
                <a:gd name="T31" fmla="*/ 2147483647 h 534"/>
                <a:gd name="T32" fmla="*/ 2147483647 w 304"/>
                <a:gd name="T33" fmla="*/ 2147483647 h 534"/>
                <a:gd name="T34" fmla="*/ 2147483647 w 304"/>
                <a:gd name="T35" fmla="*/ 2147483647 h 534"/>
                <a:gd name="T36" fmla="*/ 2147483647 w 304"/>
                <a:gd name="T37" fmla="*/ 2147483647 h 534"/>
                <a:gd name="T38" fmla="*/ 2147483647 w 304"/>
                <a:gd name="T39" fmla="*/ 2147483647 h 534"/>
                <a:gd name="T40" fmla="*/ 2147483647 w 304"/>
                <a:gd name="T41" fmla="*/ 2147483647 h 534"/>
                <a:gd name="T42" fmla="*/ 2147483647 w 304"/>
                <a:gd name="T43" fmla="*/ 2147483647 h 534"/>
                <a:gd name="T44" fmla="*/ 2147483647 w 304"/>
                <a:gd name="T45" fmla="*/ 2147483647 h 534"/>
                <a:gd name="T46" fmla="*/ 2147483647 w 304"/>
                <a:gd name="T47" fmla="*/ 2147483647 h 534"/>
                <a:gd name="T48" fmla="*/ 2147483647 w 304"/>
                <a:gd name="T49" fmla="*/ 2147483647 h 534"/>
                <a:gd name="T50" fmla="*/ 2147483647 w 304"/>
                <a:gd name="T51" fmla="*/ 2147483647 h 534"/>
                <a:gd name="T52" fmla="*/ 2147483647 w 304"/>
                <a:gd name="T53" fmla="*/ 0 h 534"/>
                <a:gd name="T54" fmla="*/ 2147483647 w 304"/>
                <a:gd name="T55" fmla="*/ 2147483647 h 534"/>
                <a:gd name="T56" fmla="*/ 2147483647 w 304"/>
                <a:gd name="T57" fmla="*/ 2147483647 h 534"/>
                <a:gd name="T58" fmla="*/ 2147483647 w 304"/>
                <a:gd name="T59" fmla="*/ 2147483647 h 534"/>
                <a:gd name="T60" fmla="*/ 2147483647 w 304"/>
                <a:gd name="T61" fmla="*/ 2147483647 h 534"/>
                <a:gd name="T62" fmla="*/ 2147483647 w 304"/>
                <a:gd name="T63" fmla="*/ 2147483647 h 534"/>
                <a:gd name="T64" fmla="*/ 2147483647 w 304"/>
                <a:gd name="T65" fmla="*/ 2147483647 h 534"/>
                <a:gd name="T66" fmla="*/ 2147483647 w 304"/>
                <a:gd name="T67" fmla="*/ 2147483647 h 534"/>
                <a:gd name="T68" fmla="*/ 2147483647 w 304"/>
                <a:gd name="T69" fmla="*/ 2147483647 h 534"/>
                <a:gd name="T70" fmla="*/ 2147483647 w 304"/>
                <a:gd name="T71" fmla="*/ 2147483647 h 534"/>
                <a:gd name="T72" fmla="*/ 2147483647 w 304"/>
                <a:gd name="T73" fmla="*/ 2147483647 h 534"/>
                <a:gd name="T74" fmla="*/ 2147483647 w 304"/>
                <a:gd name="T75" fmla="*/ 2147483647 h 534"/>
                <a:gd name="T76" fmla="*/ 2147483647 w 304"/>
                <a:gd name="T77" fmla="*/ 2147483647 h 534"/>
                <a:gd name="T78" fmla="*/ 2147483647 w 304"/>
                <a:gd name="T79" fmla="*/ 2147483647 h 534"/>
                <a:gd name="T80" fmla="*/ 2147483647 w 304"/>
                <a:gd name="T81" fmla="*/ 2147483647 h 534"/>
                <a:gd name="T82" fmla="*/ 2147483647 w 304"/>
                <a:gd name="T83" fmla="*/ 2147483647 h 534"/>
                <a:gd name="T84" fmla="*/ 2147483647 w 304"/>
                <a:gd name="T85" fmla="*/ 2147483647 h 534"/>
                <a:gd name="T86" fmla="*/ 2147483647 w 304"/>
                <a:gd name="T87" fmla="*/ 2147483647 h 534"/>
                <a:gd name="T88" fmla="*/ 2147483647 w 304"/>
                <a:gd name="T89" fmla="*/ 2147483647 h 534"/>
                <a:gd name="T90" fmla="*/ 2147483647 w 304"/>
                <a:gd name="T91" fmla="*/ 2147483647 h 534"/>
                <a:gd name="T92" fmla="*/ 2147483647 w 304"/>
                <a:gd name="T93" fmla="*/ 2147483647 h 534"/>
                <a:gd name="T94" fmla="*/ 2147483647 w 304"/>
                <a:gd name="T95" fmla="*/ 2147483647 h 534"/>
                <a:gd name="T96" fmla="*/ 2147483647 w 304"/>
                <a:gd name="T97" fmla="*/ 2147483647 h 534"/>
                <a:gd name="T98" fmla="*/ 2147483647 w 304"/>
                <a:gd name="T99" fmla="*/ 2147483647 h 534"/>
                <a:gd name="T100" fmla="*/ 2147483647 w 304"/>
                <a:gd name="T101" fmla="*/ 2147483647 h 534"/>
                <a:gd name="T102" fmla="*/ 2147483647 w 304"/>
                <a:gd name="T103" fmla="*/ 2147483647 h 534"/>
                <a:gd name="T104" fmla="*/ 2147483647 w 304"/>
                <a:gd name="T105" fmla="*/ 2147483647 h 534"/>
                <a:gd name="T106" fmla="*/ 2147483647 w 304"/>
                <a:gd name="T107" fmla="*/ 2147483647 h 534"/>
                <a:gd name="T108" fmla="*/ 2147483647 w 304"/>
                <a:gd name="T109" fmla="*/ 2147483647 h 534"/>
                <a:gd name="T110" fmla="*/ 2147483647 w 304"/>
                <a:gd name="T111" fmla="*/ 2147483647 h 534"/>
                <a:gd name="T112" fmla="*/ 2147483647 w 304"/>
                <a:gd name="T113" fmla="*/ 2147483647 h 534"/>
                <a:gd name="T114" fmla="*/ 0 w 304"/>
                <a:gd name="T115" fmla="*/ 2147483647 h 534"/>
                <a:gd name="T116" fmla="*/ 2147483647 w 304"/>
                <a:gd name="T117" fmla="*/ 2147483647 h 534"/>
                <a:gd name="T118" fmla="*/ 2147483647 w 304"/>
                <a:gd name="T119" fmla="*/ 2147483647 h 534"/>
                <a:gd name="T120" fmla="*/ 2147483647 w 304"/>
                <a:gd name="T121" fmla="*/ 2147483647 h 53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04"/>
                <a:gd name="T184" fmla="*/ 0 h 534"/>
                <a:gd name="T185" fmla="*/ 304 w 304"/>
                <a:gd name="T186" fmla="*/ 534 h 53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04" h="534">
                  <a:moveTo>
                    <a:pt x="23" y="375"/>
                  </a:moveTo>
                  <a:lnTo>
                    <a:pt x="29" y="375"/>
                  </a:lnTo>
                  <a:lnTo>
                    <a:pt x="29" y="361"/>
                  </a:lnTo>
                  <a:lnTo>
                    <a:pt x="30" y="361"/>
                  </a:lnTo>
                  <a:lnTo>
                    <a:pt x="42" y="346"/>
                  </a:lnTo>
                  <a:lnTo>
                    <a:pt x="38" y="339"/>
                  </a:lnTo>
                  <a:lnTo>
                    <a:pt x="47" y="333"/>
                  </a:lnTo>
                  <a:lnTo>
                    <a:pt x="47" y="332"/>
                  </a:lnTo>
                  <a:lnTo>
                    <a:pt x="45" y="332"/>
                  </a:lnTo>
                  <a:lnTo>
                    <a:pt x="44" y="332"/>
                  </a:lnTo>
                  <a:lnTo>
                    <a:pt x="38" y="333"/>
                  </a:lnTo>
                  <a:lnTo>
                    <a:pt x="38" y="323"/>
                  </a:lnTo>
                  <a:lnTo>
                    <a:pt x="49" y="325"/>
                  </a:lnTo>
                  <a:lnTo>
                    <a:pt x="47" y="296"/>
                  </a:lnTo>
                  <a:lnTo>
                    <a:pt x="35" y="292"/>
                  </a:lnTo>
                  <a:lnTo>
                    <a:pt x="47" y="293"/>
                  </a:lnTo>
                  <a:lnTo>
                    <a:pt x="40" y="285"/>
                  </a:lnTo>
                  <a:lnTo>
                    <a:pt x="42" y="283"/>
                  </a:lnTo>
                  <a:lnTo>
                    <a:pt x="45" y="278"/>
                  </a:lnTo>
                  <a:lnTo>
                    <a:pt x="34" y="282"/>
                  </a:lnTo>
                  <a:lnTo>
                    <a:pt x="29" y="238"/>
                  </a:lnTo>
                  <a:lnTo>
                    <a:pt x="29" y="195"/>
                  </a:lnTo>
                  <a:lnTo>
                    <a:pt x="24" y="196"/>
                  </a:lnTo>
                  <a:lnTo>
                    <a:pt x="29" y="186"/>
                  </a:lnTo>
                  <a:lnTo>
                    <a:pt x="19" y="191"/>
                  </a:lnTo>
                  <a:lnTo>
                    <a:pt x="22" y="182"/>
                  </a:lnTo>
                  <a:lnTo>
                    <a:pt x="19" y="181"/>
                  </a:lnTo>
                  <a:lnTo>
                    <a:pt x="17" y="177"/>
                  </a:lnTo>
                  <a:lnTo>
                    <a:pt x="26" y="160"/>
                  </a:lnTo>
                  <a:lnTo>
                    <a:pt x="26" y="152"/>
                  </a:lnTo>
                  <a:lnTo>
                    <a:pt x="37" y="153"/>
                  </a:lnTo>
                  <a:lnTo>
                    <a:pt x="29" y="131"/>
                  </a:lnTo>
                  <a:lnTo>
                    <a:pt x="35" y="125"/>
                  </a:lnTo>
                  <a:lnTo>
                    <a:pt x="38" y="114"/>
                  </a:lnTo>
                  <a:lnTo>
                    <a:pt x="47" y="101"/>
                  </a:lnTo>
                  <a:lnTo>
                    <a:pt x="55" y="95"/>
                  </a:lnTo>
                  <a:lnTo>
                    <a:pt x="52" y="88"/>
                  </a:lnTo>
                  <a:lnTo>
                    <a:pt x="60" y="85"/>
                  </a:lnTo>
                  <a:lnTo>
                    <a:pt x="59" y="91"/>
                  </a:lnTo>
                  <a:lnTo>
                    <a:pt x="62" y="92"/>
                  </a:lnTo>
                  <a:lnTo>
                    <a:pt x="69" y="69"/>
                  </a:lnTo>
                  <a:lnTo>
                    <a:pt x="66" y="55"/>
                  </a:lnTo>
                  <a:lnTo>
                    <a:pt x="70" y="53"/>
                  </a:lnTo>
                  <a:lnTo>
                    <a:pt x="71" y="58"/>
                  </a:lnTo>
                  <a:lnTo>
                    <a:pt x="77" y="51"/>
                  </a:lnTo>
                  <a:lnTo>
                    <a:pt x="67" y="45"/>
                  </a:lnTo>
                  <a:lnTo>
                    <a:pt x="70" y="44"/>
                  </a:lnTo>
                  <a:lnTo>
                    <a:pt x="73" y="45"/>
                  </a:lnTo>
                  <a:lnTo>
                    <a:pt x="77" y="44"/>
                  </a:lnTo>
                  <a:lnTo>
                    <a:pt x="76" y="41"/>
                  </a:lnTo>
                  <a:lnTo>
                    <a:pt x="80" y="34"/>
                  </a:lnTo>
                  <a:lnTo>
                    <a:pt x="81" y="34"/>
                  </a:lnTo>
                  <a:lnTo>
                    <a:pt x="83" y="31"/>
                  </a:lnTo>
                  <a:lnTo>
                    <a:pt x="89" y="30"/>
                  </a:lnTo>
                  <a:lnTo>
                    <a:pt x="94" y="24"/>
                  </a:lnTo>
                  <a:lnTo>
                    <a:pt x="94" y="20"/>
                  </a:lnTo>
                  <a:lnTo>
                    <a:pt x="88" y="15"/>
                  </a:lnTo>
                  <a:lnTo>
                    <a:pt x="114" y="13"/>
                  </a:lnTo>
                  <a:lnTo>
                    <a:pt x="128" y="12"/>
                  </a:lnTo>
                  <a:lnTo>
                    <a:pt x="138" y="11"/>
                  </a:lnTo>
                  <a:lnTo>
                    <a:pt x="145" y="11"/>
                  </a:lnTo>
                  <a:lnTo>
                    <a:pt x="154" y="11"/>
                  </a:lnTo>
                  <a:lnTo>
                    <a:pt x="161" y="9"/>
                  </a:lnTo>
                  <a:lnTo>
                    <a:pt x="171" y="8"/>
                  </a:lnTo>
                  <a:lnTo>
                    <a:pt x="175" y="8"/>
                  </a:lnTo>
                  <a:lnTo>
                    <a:pt x="181" y="8"/>
                  </a:lnTo>
                  <a:lnTo>
                    <a:pt x="185" y="8"/>
                  </a:lnTo>
                  <a:lnTo>
                    <a:pt x="192" y="6"/>
                  </a:lnTo>
                  <a:lnTo>
                    <a:pt x="197" y="6"/>
                  </a:lnTo>
                  <a:lnTo>
                    <a:pt x="200" y="6"/>
                  </a:lnTo>
                  <a:lnTo>
                    <a:pt x="202" y="5"/>
                  </a:lnTo>
                  <a:lnTo>
                    <a:pt x="208" y="5"/>
                  </a:lnTo>
                  <a:lnTo>
                    <a:pt x="217" y="5"/>
                  </a:lnTo>
                  <a:lnTo>
                    <a:pt x="221" y="4"/>
                  </a:lnTo>
                  <a:lnTo>
                    <a:pt x="228" y="4"/>
                  </a:lnTo>
                  <a:lnTo>
                    <a:pt x="236" y="4"/>
                  </a:lnTo>
                  <a:lnTo>
                    <a:pt x="255" y="1"/>
                  </a:lnTo>
                  <a:lnTo>
                    <a:pt x="257" y="1"/>
                  </a:lnTo>
                  <a:lnTo>
                    <a:pt x="267" y="0"/>
                  </a:lnTo>
                  <a:lnTo>
                    <a:pt x="271" y="0"/>
                  </a:lnTo>
                  <a:lnTo>
                    <a:pt x="279" y="9"/>
                  </a:lnTo>
                  <a:lnTo>
                    <a:pt x="282" y="11"/>
                  </a:lnTo>
                  <a:lnTo>
                    <a:pt x="282" y="16"/>
                  </a:lnTo>
                  <a:lnTo>
                    <a:pt x="280" y="34"/>
                  </a:lnTo>
                  <a:lnTo>
                    <a:pt x="280" y="44"/>
                  </a:lnTo>
                  <a:lnTo>
                    <a:pt x="280" y="53"/>
                  </a:lnTo>
                  <a:lnTo>
                    <a:pt x="280" y="58"/>
                  </a:lnTo>
                  <a:lnTo>
                    <a:pt x="280" y="59"/>
                  </a:lnTo>
                  <a:lnTo>
                    <a:pt x="280" y="67"/>
                  </a:lnTo>
                  <a:lnTo>
                    <a:pt x="280" y="73"/>
                  </a:lnTo>
                  <a:lnTo>
                    <a:pt x="280" y="87"/>
                  </a:lnTo>
                  <a:lnTo>
                    <a:pt x="280" y="89"/>
                  </a:lnTo>
                  <a:lnTo>
                    <a:pt x="280" y="98"/>
                  </a:lnTo>
                  <a:lnTo>
                    <a:pt x="280" y="102"/>
                  </a:lnTo>
                  <a:lnTo>
                    <a:pt x="280" y="107"/>
                  </a:lnTo>
                  <a:lnTo>
                    <a:pt x="280" y="125"/>
                  </a:lnTo>
                  <a:lnTo>
                    <a:pt x="280" y="135"/>
                  </a:lnTo>
                  <a:lnTo>
                    <a:pt x="280" y="137"/>
                  </a:lnTo>
                  <a:lnTo>
                    <a:pt x="280" y="159"/>
                  </a:lnTo>
                  <a:lnTo>
                    <a:pt x="280" y="163"/>
                  </a:lnTo>
                  <a:lnTo>
                    <a:pt x="280" y="173"/>
                  </a:lnTo>
                  <a:lnTo>
                    <a:pt x="280" y="185"/>
                  </a:lnTo>
                  <a:lnTo>
                    <a:pt x="280" y="193"/>
                  </a:lnTo>
                  <a:lnTo>
                    <a:pt x="280" y="195"/>
                  </a:lnTo>
                  <a:lnTo>
                    <a:pt x="280" y="218"/>
                  </a:lnTo>
                  <a:lnTo>
                    <a:pt x="280" y="222"/>
                  </a:lnTo>
                  <a:lnTo>
                    <a:pt x="280" y="225"/>
                  </a:lnTo>
                  <a:lnTo>
                    <a:pt x="280" y="250"/>
                  </a:lnTo>
                  <a:lnTo>
                    <a:pt x="280" y="254"/>
                  </a:lnTo>
                  <a:lnTo>
                    <a:pt x="280" y="263"/>
                  </a:lnTo>
                  <a:lnTo>
                    <a:pt x="280" y="283"/>
                  </a:lnTo>
                  <a:lnTo>
                    <a:pt x="280" y="286"/>
                  </a:lnTo>
                  <a:lnTo>
                    <a:pt x="280" y="293"/>
                  </a:lnTo>
                  <a:lnTo>
                    <a:pt x="280" y="300"/>
                  </a:lnTo>
                  <a:lnTo>
                    <a:pt x="280" y="301"/>
                  </a:lnTo>
                  <a:lnTo>
                    <a:pt x="280" y="305"/>
                  </a:lnTo>
                  <a:lnTo>
                    <a:pt x="280" y="312"/>
                  </a:lnTo>
                  <a:lnTo>
                    <a:pt x="279" y="339"/>
                  </a:lnTo>
                  <a:lnTo>
                    <a:pt x="280" y="341"/>
                  </a:lnTo>
                  <a:lnTo>
                    <a:pt x="280" y="343"/>
                  </a:lnTo>
                  <a:lnTo>
                    <a:pt x="283" y="359"/>
                  </a:lnTo>
                  <a:lnTo>
                    <a:pt x="285" y="382"/>
                  </a:lnTo>
                  <a:lnTo>
                    <a:pt x="285" y="383"/>
                  </a:lnTo>
                  <a:lnTo>
                    <a:pt x="286" y="389"/>
                  </a:lnTo>
                  <a:lnTo>
                    <a:pt x="287" y="394"/>
                  </a:lnTo>
                  <a:lnTo>
                    <a:pt x="289" y="408"/>
                  </a:lnTo>
                  <a:lnTo>
                    <a:pt x="291" y="423"/>
                  </a:lnTo>
                  <a:lnTo>
                    <a:pt x="291" y="426"/>
                  </a:lnTo>
                  <a:lnTo>
                    <a:pt x="293" y="430"/>
                  </a:lnTo>
                  <a:lnTo>
                    <a:pt x="293" y="436"/>
                  </a:lnTo>
                  <a:lnTo>
                    <a:pt x="297" y="462"/>
                  </a:lnTo>
                  <a:lnTo>
                    <a:pt x="297" y="463"/>
                  </a:lnTo>
                  <a:lnTo>
                    <a:pt x="298" y="479"/>
                  </a:lnTo>
                  <a:lnTo>
                    <a:pt x="301" y="492"/>
                  </a:lnTo>
                  <a:lnTo>
                    <a:pt x="303" y="505"/>
                  </a:lnTo>
                  <a:lnTo>
                    <a:pt x="293" y="509"/>
                  </a:lnTo>
                  <a:lnTo>
                    <a:pt x="269" y="509"/>
                  </a:lnTo>
                  <a:lnTo>
                    <a:pt x="260" y="502"/>
                  </a:lnTo>
                  <a:lnTo>
                    <a:pt x="260" y="506"/>
                  </a:lnTo>
                  <a:lnTo>
                    <a:pt x="247" y="506"/>
                  </a:lnTo>
                  <a:lnTo>
                    <a:pt x="221" y="516"/>
                  </a:lnTo>
                  <a:lnTo>
                    <a:pt x="215" y="510"/>
                  </a:lnTo>
                  <a:lnTo>
                    <a:pt x="217" y="516"/>
                  </a:lnTo>
                  <a:lnTo>
                    <a:pt x="202" y="533"/>
                  </a:lnTo>
                  <a:lnTo>
                    <a:pt x="200" y="533"/>
                  </a:lnTo>
                  <a:lnTo>
                    <a:pt x="190" y="526"/>
                  </a:lnTo>
                  <a:lnTo>
                    <a:pt x="182" y="505"/>
                  </a:lnTo>
                  <a:lnTo>
                    <a:pt x="177" y="499"/>
                  </a:lnTo>
                  <a:lnTo>
                    <a:pt x="175" y="499"/>
                  </a:lnTo>
                  <a:lnTo>
                    <a:pt x="166" y="483"/>
                  </a:lnTo>
                  <a:lnTo>
                    <a:pt x="167" y="473"/>
                  </a:lnTo>
                  <a:lnTo>
                    <a:pt x="172" y="454"/>
                  </a:lnTo>
                  <a:lnTo>
                    <a:pt x="174" y="445"/>
                  </a:lnTo>
                  <a:lnTo>
                    <a:pt x="171" y="445"/>
                  </a:lnTo>
                  <a:lnTo>
                    <a:pt x="164" y="445"/>
                  </a:lnTo>
                  <a:lnTo>
                    <a:pt x="138" y="448"/>
                  </a:lnTo>
                  <a:lnTo>
                    <a:pt x="125" y="449"/>
                  </a:lnTo>
                  <a:lnTo>
                    <a:pt x="117" y="449"/>
                  </a:lnTo>
                  <a:lnTo>
                    <a:pt x="114" y="449"/>
                  </a:lnTo>
                  <a:lnTo>
                    <a:pt x="103" y="451"/>
                  </a:lnTo>
                  <a:lnTo>
                    <a:pt x="99" y="451"/>
                  </a:lnTo>
                  <a:lnTo>
                    <a:pt x="98" y="452"/>
                  </a:lnTo>
                  <a:lnTo>
                    <a:pt x="85" y="452"/>
                  </a:lnTo>
                  <a:lnTo>
                    <a:pt x="80" y="452"/>
                  </a:lnTo>
                  <a:lnTo>
                    <a:pt x="73" y="454"/>
                  </a:lnTo>
                  <a:lnTo>
                    <a:pt x="58" y="455"/>
                  </a:lnTo>
                  <a:lnTo>
                    <a:pt x="52" y="455"/>
                  </a:lnTo>
                  <a:lnTo>
                    <a:pt x="42" y="455"/>
                  </a:lnTo>
                  <a:lnTo>
                    <a:pt x="35" y="456"/>
                  </a:lnTo>
                  <a:lnTo>
                    <a:pt x="23" y="456"/>
                  </a:lnTo>
                  <a:lnTo>
                    <a:pt x="0" y="458"/>
                  </a:lnTo>
                  <a:lnTo>
                    <a:pt x="2" y="456"/>
                  </a:lnTo>
                  <a:lnTo>
                    <a:pt x="0" y="444"/>
                  </a:lnTo>
                  <a:lnTo>
                    <a:pt x="2" y="437"/>
                  </a:lnTo>
                  <a:lnTo>
                    <a:pt x="9" y="418"/>
                  </a:lnTo>
                  <a:lnTo>
                    <a:pt x="6" y="387"/>
                  </a:lnTo>
                  <a:lnTo>
                    <a:pt x="17" y="376"/>
                  </a:lnTo>
                  <a:lnTo>
                    <a:pt x="19" y="376"/>
                  </a:lnTo>
                  <a:lnTo>
                    <a:pt x="20" y="375"/>
                  </a:lnTo>
                  <a:lnTo>
                    <a:pt x="23" y="375"/>
                  </a:lnTo>
                </a:path>
              </a:pathLst>
            </a:custGeom>
            <a:solidFill>
              <a:srgbClr val="E7E6E6">
                <a:lumMod val="75000"/>
              </a:srgbClr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9" name="Freeform 261"/>
            <p:cNvSpPr>
              <a:spLocks/>
            </p:cNvSpPr>
            <p:nvPr/>
          </p:nvSpPr>
          <p:spPr bwMode="auto">
            <a:xfrm>
              <a:off x="5904903" y="3838400"/>
              <a:ext cx="528637" cy="796925"/>
            </a:xfrm>
            <a:custGeom>
              <a:avLst/>
              <a:gdLst>
                <a:gd name="T0" fmla="*/ 2147483647 w 335"/>
                <a:gd name="T1" fmla="*/ 2147483647 h 542"/>
                <a:gd name="T2" fmla="*/ 2147483647 w 335"/>
                <a:gd name="T3" fmla="*/ 2147483647 h 542"/>
                <a:gd name="T4" fmla="*/ 2147483647 w 335"/>
                <a:gd name="T5" fmla="*/ 2147483647 h 542"/>
                <a:gd name="T6" fmla="*/ 2147483647 w 335"/>
                <a:gd name="T7" fmla="*/ 2147483647 h 542"/>
                <a:gd name="T8" fmla="*/ 2147483647 w 335"/>
                <a:gd name="T9" fmla="*/ 2147483647 h 542"/>
                <a:gd name="T10" fmla="*/ 2147483647 w 335"/>
                <a:gd name="T11" fmla="*/ 2147483647 h 542"/>
                <a:gd name="T12" fmla="*/ 2147483647 w 335"/>
                <a:gd name="T13" fmla="*/ 2147483647 h 542"/>
                <a:gd name="T14" fmla="*/ 2147483647 w 335"/>
                <a:gd name="T15" fmla="*/ 2147483647 h 542"/>
                <a:gd name="T16" fmla="*/ 2147483647 w 335"/>
                <a:gd name="T17" fmla="*/ 2147483647 h 542"/>
                <a:gd name="T18" fmla="*/ 2147483647 w 335"/>
                <a:gd name="T19" fmla="*/ 2147483647 h 542"/>
                <a:gd name="T20" fmla="*/ 2147483647 w 335"/>
                <a:gd name="T21" fmla="*/ 2147483647 h 542"/>
                <a:gd name="T22" fmla="*/ 2147483647 w 335"/>
                <a:gd name="T23" fmla="*/ 2147483647 h 542"/>
                <a:gd name="T24" fmla="*/ 2147483647 w 335"/>
                <a:gd name="T25" fmla="*/ 2147483647 h 542"/>
                <a:gd name="T26" fmla="*/ 2147483647 w 335"/>
                <a:gd name="T27" fmla="*/ 2147483647 h 542"/>
                <a:gd name="T28" fmla="*/ 2147483647 w 335"/>
                <a:gd name="T29" fmla="*/ 2147483647 h 542"/>
                <a:gd name="T30" fmla="*/ 2147483647 w 335"/>
                <a:gd name="T31" fmla="*/ 2147483647 h 542"/>
                <a:gd name="T32" fmla="*/ 2147483647 w 335"/>
                <a:gd name="T33" fmla="*/ 2147483647 h 542"/>
                <a:gd name="T34" fmla="*/ 2147483647 w 335"/>
                <a:gd name="T35" fmla="*/ 2147483647 h 542"/>
                <a:gd name="T36" fmla="*/ 2147483647 w 335"/>
                <a:gd name="T37" fmla="*/ 2147483647 h 542"/>
                <a:gd name="T38" fmla="*/ 2147483647 w 335"/>
                <a:gd name="T39" fmla="*/ 2147483647 h 542"/>
                <a:gd name="T40" fmla="*/ 2147483647 w 335"/>
                <a:gd name="T41" fmla="*/ 2147483647 h 542"/>
                <a:gd name="T42" fmla="*/ 2147483647 w 335"/>
                <a:gd name="T43" fmla="*/ 2147483647 h 542"/>
                <a:gd name="T44" fmla="*/ 2147483647 w 335"/>
                <a:gd name="T45" fmla="*/ 2147483647 h 542"/>
                <a:gd name="T46" fmla="*/ 2147483647 w 335"/>
                <a:gd name="T47" fmla="*/ 2147483647 h 542"/>
                <a:gd name="T48" fmla="*/ 2147483647 w 335"/>
                <a:gd name="T49" fmla="*/ 2147483647 h 542"/>
                <a:gd name="T50" fmla="*/ 2147483647 w 335"/>
                <a:gd name="T51" fmla="*/ 2147483647 h 542"/>
                <a:gd name="T52" fmla="*/ 2147483647 w 335"/>
                <a:gd name="T53" fmla="*/ 2147483647 h 542"/>
                <a:gd name="T54" fmla="*/ 2147483647 w 335"/>
                <a:gd name="T55" fmla="*/ 2147483647 h 542"/>
                <a:gd name="T56" fmla="*/ 2147483647 w 335"/>
                <a:gd name="T57" fmla="*/ 2147483647 h 542"/>
                <a:gd name="T58" fmla="*/ 2147483647 w 335"/>
                <a:gd name="T59" fmla="*/ 2147483647 h 542"/>
                <a:gd name="T60" fmla="*/ 2147483647 w 335"/>
                <a:gd name="T61" fmla="*/ 2147483647 h 542"/>
                <a:gd name="T62" fmla="*/ 2147483647 w 335"/>
                <a:gd name="T63" fmla="*/ 2147483647 h 542"/>
                <a:gd name="T64" fmla="*/ 2147483647 w 335"/>
                <a:gd name="T65" fmla="*/ 2147483647 h 542"/>
                <a:gd name="T66" fmla="*/ 2147483647 w 335"/>
                <a:gd name="T67" fmla="*/ 2147483647 h 542"/>
                <a:gd name="T68" fmla="*/ 2147483647 w 335"/>
                <a:gd name="T69" fmla="*/ 2147483647 h 542"/>
                <a:gd name="T70" fmla="*/ 2147483647 w 335"/>
                <a:gd name="T71" fmla="*/ 2147483647 h 542"/>
                <a:gd name="T72" fmla="*/ 2147483647 w 335"/>
                <a:gd name="T73" fmla="*/ 2147483647 h 542"/>
                <a:gd name="T74" fmla="*/ 2147483647 w 335"/>
                <a:gd name="T75" fmla="*/ 2147483647 h 542"/>
                <a:gd name="T76" fmla="*/ 2147483647 w 335"/>
                <a:gd name="T77" fmla="*/ 2147483647 h 542"/>
                <a:gd name="T78" fmla="*/ 2147483647 w 335"/>
                <a:gd name="T79" fmla="*/ 2147483647 h 542"/>
                <a:gd name="T80" fmla="*/ 2147483647 w 335"/>
                <a:gd name="T81" fmla="*/ 2147483647 h 542"/>
                <a:gd name="T82" fmla="*/ 2147483647 w 335"/>
                <a:gd name="T83" fmla="*/ 2147483647 h 542"/>
                <a:gd name="T84" fmla="*/ 2147483647 w 335"/>
                <a:gd name="T85" fmla="*/ 2147483647 h 542"/>
                <a:gd name="T86" fmla="*/ 2147483647 w 335"/>
                <a:gd name="T87" fmla="*/ 2147483647 h 542"/>
                <a:gd name="T88" fmla="*/ 2147483647 w 335"/>
                <a:gd name="T89" fmla="*/ 2147483647 h 542"/>
                <a:gd name="T90" fmla="*/ 0 w 335"/>
                <a:gd name="T91" fmla="*/ 2147483647 h 542"/>
                <a:gd name="T92" fmla="*/ 2147483647 w 335"/>
                <a:gd name="T93" fmla="*/ 2147483647 h 542"/>
                <a:gd name="T94" fmla="*/ 2147483647 w 335"/>
                <a:gd name="T95" fmla="*/ 2147483647 h 542"/>
                <a:gd name="T96" fmla="*/ 2147483647 w 335"/>
                <a:gd name="T97" fmla="*/ 2147483647 h 542"/>
                <a:gd name="T98" fmla="*/ 2147483647 w 335"/>
                <a:gd name="T99" fmla="*/ 2147483647 h 542"/>
                <a:gd name="T100" fmla="*/ 2147483647 w 335"/>
                <a:gd name="T101" fmla="*/ 2147483647 h 542"/>
                <a:gd name="T102" fmla="*/ 2147483647 w 335"/>
                <a:gd name="T103" fmla="*/ 2147483647 h 542"/>
                <a:gd name="T104" fmla="*/ 2147483647 w 335"/>
                <a:gd name="T105" fmla="*/ 2147483647 h 542"/>
                <a:gd name="T106" fmla="*/ 2147483647 w 335"/>
                <a:gd name="T107" fmla="*/ 2147483647 h 542"/>
                <a:gd name="T108" fmla="*/ 2147483647 w 335"/>
                <a:gd name="T109" fmla="*/ 2147483647 h 542"/>
                <a:gd name="T110" fmla="*/ 2147483647 w 335"/>
                <a:gd name="T111" fmla="*/ 2147483647 h 542"/>
                <a:gd name="T112" fmla="*/ 2147483647 w 335"/>
                <a:gd name="T113" fmla="*/ 2147483647 h 542"/>
                <a:gd name="T114" fmla="*/ 2147483647 w 335"/>
                <a:gd name="T115" fmla="*/ 2147483647 h 542"/>
                <a:gd name="T116" fmla="*/ 2147483647 w 335"/>
                <a:gd name="T117" fmla="*/ 2147483647 h 542"/>
                <a:gd name="T118" fmla="*/ 2147483647 w 335"/>
                <a:gd name="T119" fmla="*/ 2147483647 h 542"/>
                <a:gd name="T120" fmla="*/ 2147483647 w 335"/>
                <a:gd name="T121" fmla="*/ 2147483647 h 542"/>
                <a:gd name="T122" fmla="*/ 2147483647 w 335"/>
                <a:gd name="T123" fmla="*/ 2147483647 h 54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35"/>
                <a:gd name="T187" fmla="*/ 0 h 542"/>
                <a:gd name="T188" fmla="*/ 335 w 335"/>
                <a:gd name="T189" fmla="*/ 542 h 54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35" h="542">
                  <a:moveTo>
                    <a:pt x="20" y="448"/>
                  </a:moveTo>
                  <a:lnTo>
                    <a:pt x="20" y="450"/>
                  </a:lnTo>
                  <a:lnTo>
                    <a:pt x="22" y="454"/>
                  </a:lnTo>
                  <a:lnTo>
                    <a:pt x="22" y="460"/>
                  </a:lnTo>
                  <a:lnTo>
                    <a:pt x="26" y="486"/>
                  </a:lnTo>
                  <a:lnTo>
                    <a:pt x="26" y="488"/>
                  </a:lnTo>
                  <a:lnTo>
                    <a:pt x="27" y="503"/>
                  </a:lnTo>
                  <a:lnTo>
                    <a:pt x="30" y="517"/>
                  </a:lnTo>
                  <a:lnTo>
                    <a:pt x="31" y="529"/>
                  </a:lnTo>
                  <a:lnTo>
                    <a:pt x="33" y="525"/>
                  </a:lnTo>
                  <a:lnTo>
                    <a:pt x="44" y="525"/>
                  </a:lnTo>
                  <a:lnTo>
                    <a:pt x="49" y="531"/>
                  </a:lnTo>
                  <a:lnTo>
                    <a:pt x="56" y="528"/>
                  </a:lnTo>
                  <a:lnTo>
                    <a:pt x="56" y="511"/>
                  </a:lnTo>
                  <a:lnTo>
                    <a:pt x="63" y="491"/>
                  </a:lnTo>
                  <a:lnTo>
                    <a:pt x="72" y="496"/>
                  </a:lnTo>
                  <a:lnTo>
                    <a:pt x="73" y="510"/>
                  </a:lnTo>
                  <a:lnTo>
                    <a:pt x="66" y="541"/>
                  </a:lnTo>
                  <a:lnTo>
                    <a:pt x="109" y="529"/>
                  </a:lnTo>
                  <a:lnTo>
                    <a:pt x="124" y="510"/>
                  </a:lnTo>
                  <a:lnTo>
                    <a:pt x="119" y="504"/>
                  </a:lnTo>
                  <a:lnTo>
                    <a:pt x="120" y="491"/>
                  </a:lnTo>
                  <a:lnTo>
                    <a:pt x="97" y="470"/>
                  </a:lnTo>
                  <a:lnTo>
                    <a:pt x="98" y="453"/>
                  </a:lnTo>
                  <a:lnTo>
                    <a:pt x="128" y="449"/>
                  </a:lnTo>
                  <a:lnTo>
                    <a:pt x="131" y="449"/>
                  </a:lnTo>
                  <a:lnTo>
                    <a:pt x="137" y="449"/>
                  </a:lnTo>
                  <a:lnTo>
                    <a:pt x="139" y="448"/>
                  </a:lnTo>
                  <a:lnTo>
                    <a:pt x="152" y="446"/>
                  </a:lnTo>
                  <a:lnTo>
                    <a:pt x="171" y="445"/>
                  </a:lnTo>
                  <a:lnTo>
                    <a:pt x="177" y="443"/>
                  </a:lnTo>
                  <a:lnTo>
                    <a:pt x="178" y="443"/>
                  </a:lnTo>
                  <a:lnTo>
                    <a:pt x="181" y="443"/>
                  </a:lnTo>
                  <a:lnTo>
                    <a:pt x="192" y="442"/>
                  </a:lnTo>
                  <a:lnTo>
                    <a:pt x="195" y="442"/>
                  </a:lnTo>
                  <a:lnTo>
                    <a:pt x="207" y="441"/>
                  </a:lnTo>
                  <a:lnTo>
                    <a:pt x="209" y="441"/>
                  </a:lnTo>
                  <a:lnTo>
                    <a:pt x="220" y="439"/>
                  </a:lnTo>
                  <a:lnTo>
                    <a:pt x="225" y="439"/>
                  </a:lnTo>
                  <a:lnTo>
                    <a:pt x="228" y="439"/>
                  </a:lnTo>
                  <a:lnTo>
                    <a:pt x="231" y="438"/>
                  </a:lnTo>
                  <a:lnTo>
                    <a:pt x="241" y="436"/>
                  </a:lnTo>
                  <a:lnTo>
                    <a:pt x="248" y="436"/>
                  </a:lnTo>
                  <a:lnTo>
                    <a:pt x="264" y="434"/>
                  </a:lnTo>
                  <a:lnTo>
                    <a:pt x="289" y="431"/>
                  </a:lnTo>
                  <a:lnTo>
                    <a:pt x="291" y="431"/>
                  </a:lnTo>
                  <a:lnTo>
                    <a:pt x="311" y="427"/>
                  </a:lnTo>
                  <a:lnTo>
                    <a:pt x="320" y="427"/>
                  </a:lnTo>
                  <a:lnTo>
                    <a:pt x="334" y="424"/>
                  </a:lnTo>
                  <a:lnTo>
                    <a:pt x="334" y="423"/>
                  </a:lnTo>
                  <a:lnTo>
                    <a:pt x="331" y="417"/>
                  </a:lnTo>
                  <a:lnTo>
                    <a:pt x="328" y="411"/>
                  </a:lnTo>
                  <a:lnTo>
                    <a:pt x="321" y="399"/>
                  </a:lnTo>
                  <a:lnTo>
                    <a:pt x="321" y="392"/>
                  </a:lnTo>
                  <a:lnTo>
                    <a:pt x="321" y="385"/>
                  </a:lnTo>
                  <a:lnTo>
                    <a:pt x="322" y="371"/>
                  </a:lnTo>
                  <a:lnTo>
                    <a:pt x="322" y="370"/>
                  </a:lnTo>
                  <a:lnTo>
                    <a:pt x="320" y="357"/>
                  </a:lnTo>
                  <a:lnTo>
                    <a:pt x="313" y="352"/>
                  </a:lnTo>
                  <a:lnTo>
                    <a:pt x="311" y="344"/>
                  </a:lnTo>
                  <a:lnTo>
                    <a:pt x="311" y="342"/>
                  </a:lnTo>
                  <a:lnTo>
                    <a:pt x="310" y="342"/>
                  </a:lnTo>
                  <a:lnTo>
                    <a:pt x="310" y="332"/>
                  </a:lnTo>
                  <a:lnTo>
                    <a:pt x="310" y="330"/>
                  </a:lnTo>
                  <a:lnTo>
                    <a:pt x="314" y="319"/>
                  </a:lnTo>
                  <a:lnTo>
                    <a:pt x="314" y="317"/>
                  </a:lnTo>
                  <a:lnTo>
                    <a:pt x="314" y="310"/>
                  </a:lnTo>
                  <a:lnTo>
                    <a:pt x="313" y="303"/>
                  </a:lnTo>
                  <a:lnTo>
                    <a:pt x="318" y="296"/>
                  </a:lnTo>
                  <a:lnTo>
                    <a:pt x="324" y="291"/>
                  </a:lnTo>
                  <a:lnTo>
                    <a:pt x="325" y="288"/>
                  </a:lnTo>
                  <a:lnTo>
                    <a:pt x="315" y="281"/>
                  </a:lnTo>
                  <a:lnTo>
                    <a:pt x="317" y="276"/>
                  </a:lnTo>
                  <a:lnTo>
                    <a:pt x="314" y="262"/>
                  </a:lnTo>
                  <a:lnTo>
                    <a:pt x="313" y="262"/>
                  </a:lnTo>
                  <a:lnTo>
                    <a:pt x="304" y="252"/>
                  </a:lnTo>
                  <a:lnTo>
                    <a:pt x="302" y="249"/>
                  </a:lnTo>
                  <a:lnTo>
                    <a:pt x="299" y="238"/>
                  </a:lnTo>
                  <a:lnTo>
                    <a:pt x="297" y="238"/>
                  </a:lnTo>
                  <a:lnTo>
                    <a:pt x="297" y="237"/>
                  </a:lnTo>
                  <a:lnTo>
                    <a:pt x="297" y="234"/>
                  </a:lnTo>
                  <a:lnTo>
                    <a:pt x="292" y="224"/>
                  </a:lnTo>
                  <a:lnTo>
                    <a:pt x="289" y="215"/>
                  </a:lnTo>
                  <a:lnTo>
                    <a:pt x="288" y="212"/>
                  </a:lnTo>
                  <a:lnTo>
                    <a:pt x="284" y="199"/>
                  </a:lnTo>
                  <a:lnTo>
                    <a:pt x="284" y="198"/>
                  </a:lnTo>
                  <a:lnTo>
                    <a:pt x="284" y="196"/>
                  </a:lnTo>
                  <a:lnTo>
                    <a:pt x="281" y="188"/>
                  </a:lnTo>
                  <a:lnTo>
                    <a:pt x="277" y="172"/>
                  </a:lnTo>
                  <a:lnTo>
                    <a:pt x="274" y="165"/>
                  </a:lnTo>
                  <a:lnTo>
                    <a:pt x="273" y="159"/>
                  </a:lnTo>
                  <a:lnTo>
                    <a:pt x="271" y="158"/>
                  </a:lnTo>
                  <a:lnTo>
                    <a:pt x="268" y="144"/>
                  </a:lnTo>
                  <a:lnTo>
                    <a:pt x="267" y="141"/>
                  </a:lnTo>
                  <a:lnTo>
                    <a:pt x="261" y="122"/>
                  </a:lnTo>
                  <a:lnTo>
                    <a:pt x="261" y="119"/>
                  </a:lnTo>
                  <a:lnTo>
                    <a:pt x="260" y="115"/>
                  </a:lnTo>
                  <a:lnTo>
                    <a:pt x="257" y="108"/>
                  </a:lnTo>
                  <a:lnTo>
                    <a:pt x="257" y="105"/>
                  </a:lnTo>
                  <a:lnTo>
                    <a:pt x="256" y="101"/>
                  </a:lnTo>
                  <a:lnTo>
                    <a:pt x="255" y="95"/>
                  </a:lnTo>
                  <a:lnTo>
                    <a:pt x="252" y="87"/>
                  </a:lnTo>
                  <a:lnTo>
                    <a:pt x="250" y="80"/>
                  </a:lnTo>
                  <a:lnTo>
                    <a:pt x="248" y="74"/>
                  </a:lnTo>
                  <a:lnTo>
                    <a:pt x="245" y="62"/>
                  </a:lnTo>
                  <a:lnTo>
                    <a:pt x="242" y="55"/>
                  </a:lnTo>
                  <a:lnTo>
                    <a:pt x="241" y="48"/>
                  </a:lnTo>
                  <a:lnTo>
                    <a:pt x="238" y="41"/>
                  </a:lnTo>
                  <a:lnTo>
                    <a:pt x="236" y="38"/>
                  </a:lnTo>
                  <a:lnTo>
                    <a:pt x="234" y="24"/>
                  </a:lnTo>
                  <a:lnTo>
                    <a:pt x="231" y="16"/>
                  </a:lnTo>
                  <a:lnTo>
                    <a:pt x="230" y="12"/>
                  </a:lnTo>
                  <a:lnTo>
                    <a:pt x="228" y="11"/>
                  </a:lnTo>
                  <a:lnTo>
                    <a:pt x="225" y="0"/>
                  </a:lnTo>
                  <a:lnTo>
                    <a:pt x="224" y="0"/>
                  </a:lnTo>
                  <a:lnTo>
                    <a:pt x="205" y="1"/>
                  </a:lnTo>
                  <a:lnTo>
                    <a:pt x="202" y="2"/>
                  </a:lnTo>
                  <a:lnTo>
                    <a:pt x="185" y="4"/>
                  </a:lnTo>
                  <a:lnTo>
                    <a:pt x="169" y="5"/>
                  </a:lnTo>
                  <a:lnTo>
                    <a:pt x="164" y="5"/>
                  </a:lnTo>
                  <a:lnTo>
                    <a:pt x="159" y="6"/>
                  </a:lnTo>
                  <a:lnTo>
                    <a:pt x="148" y="8"/>
                  </a:lnTo>
                  <a:lnTo>
                    <a:pt x="124" y="11"/>
                  </a:lnTo>
                  <a:lnTo>
                    <a:pt x="119" y="11"/>
                  </a:lnTo>
                  <a:lnTo>
                    <a:pt x="116" y="11"/>
                  </a:lnTo>
                  <a:lnTo>
                    <a:pt x="112" y="12"/>
                  </a:lnTo>
                  <a:lnTo>
                    <a:pt x="85" y="13"/>
                  </a:lnTo>
                  <a:lnTo>
                    <a:pt x="83" y="15"/>
                  </a:lnTo>
                  <a:lnTo>
                    <a:pt x="72" y="15"/>
                  </a:lnTo>
                  <a:lnTo>
                    <a:pt x="52" y="18"/>
                  </a:lnTo>
                  <a:lnTo>
                    <a:pt x="45" y="18"/>
                  </a:lnTo>
                  <a:lnTo>
                    <a:pt x="26" y="20"/>
                  </a:lnTo>
                  <a:lnTo>
                    <a:pt x="19" y="20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8" y="33"/>
                  </a:lnTo>
                  <a:lnTo>
                    <a:pt x="11" y="34"/>
                  </a:lnTo>
                  <a:lnTo>
                    <a:pt x="11" y="40"/>
                  </a:lnTo>
                  <a:lnTo>
                    <a:pt x="9" y="58"/>
                  </a:lnTo>
                  <a:lnTo>
                    <a:pt x="9" y="67"/>
                  </a:lnTo>
                  <a:lnTo>
                    <a:pt x="9" y="77"/>
                  </a:lnTo>
                  <a:lnTo>
                    <a:pt x="9" y="81"/>
                  </a:lnTo>
                  <a:lnTo>
                    <a:pt x="9" y="83"/>
                  </a:lnTo>
                  <a:lnTo>
                    <a:pt x="9" y="91"/>
                  </a:lnTo>
                  <a:lnTo>
                    <a:pt x="9" y="97"/>
                  </a:lnTo>
                  <a:lnTo>
                    <a:pt x="9" y="110"/>
                  </a:lnTo>
                  <a:lnTo>
                    <a:pt x="9" y="113"/>
                  </a:lnTo>
                  <a:lnTo>
                    <a:pt x="9" y="122"/>
                  </a:lnTo>
                  <a:lnTo>
                    <a:pt x="9" y="126"/>
                  </a:lnTo>
                  <a:lnTo>
                    <a:pt x="9" y="131"/>
                  </a:lnTo>
                  <a:lnTo>
                    <a:pt x="9" y="149"/>
                  </a:lnTo>
                  <a:lnTo>
                    <a:pt x="9" y="159"/>
                  </a:lnTo>
                  <a:lnTo>
                    <a:pt x="9" y="160"/>
                  </a:lnTo>
                  <a:lnTo>
                    <a:pt x="9" y="183"/>
                  </a:lnTo>
                  <a:lnTo>
                    <a:pt x="9" y="187"/>
                  </a:lnTo>
                  <a:lnTo>
                    <a:pt x="9" y="196"/>
                  </a:lnTo>
                  <a:lnTo>
                    <a:pt x="9" y="209"/>
                  </a:lnTo>
                  <a:lnTo>
                    <a:pt x="9" y="217"/>
                  </a:lnTo>
                  <a:lnTo>
                    <a:pt x="9" y="219"/>
                  </a:lnTo>
                  <a:lnTo>
                    <a:pt x="9" y="242"/>
                  </a:lnTo>
                  <a:lnTo>
                    <a:pt x="9" y="246"/>
                  </a:lnTo>
                  <a:lnTo>
                    <a:pt x="9" y="249"/>
                  </a:lnTo>
                  <a:lnTo>
                    <a:pt x="9" y="274"/>
                  </a:lnTo>
                  <a:lnTo>
                    <a:pt x="9" y="278"/>
                  </a:lnTo>
                  <a:lnTo>
                    <a:pt x="9" y="287"/>
                  </a:lnTo>
                  <a:lnTo>
                    <a:pt x="9" y="307"/>
                  </a:lnTo>
                  <a:lnTo>
                    <a:pt x="9" y="310"/>
                  </a:lnTo>
                  <a:lnTo>
                    <a:pt x="9" y="317"/>
                  </a:lnTo>
                  <a:lnTo>
                    <a:pt x="9" y="324"/>
                  </a:lnTo>
                  <a:lnTo>
                    <a:pt x="9" y="325"/>
                  </a:lnTo>
                  <a:lnTo>
                    <a:pt x="9" y="330"/>
                  </a:lnTo>
                  <a:lnTo>
                    <a:pt x="9" y="337"/>
                  </a:lnTo>
                  <a:lnTo>
                    <a:pt x="8" y="363"/>
                  </a:lnTo>
                  <a:lnTo>
                    <a:pt x="9" y="366"/>
                  </a:lnTo>
                  <a:lnTo>
                    <a:pt x="9" y="367"/>
                  </a:lnTo>
                  <a:lnTo>
                    <a:pt x="12" y="384"/>
                  </a:lnTo>
                  <a:lnTo>
                    <a:pt x="13" y="406"/>
                  </a:lnTo>
                  <a:lnTo>
                    <a:pt x="13" y="407"/>
                  </a:lnTo>
                  <a:lnTo>
                    <a:pt x="15" y="413"/>
                  </a:lnTo>
                  <a:lnTo>
                    <a:pt x="16" y="418"/>
                  </a:lnTo>
                  <a:lnTo>
                    <a:pt x="18" y="432"/>
                  </a:lnTo>
                  <a:lnTo>
                    <a:pt x="20" y="448"/>
                  </a:lnTo>
                </a:path>
              </a:pathLst>
            </a:custGeom>
            <a:solidFill>
              <a:srgbClr val="E7E6E6">
                <a:lumMod val="75000"/>
              </a:srgbClr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50" name="Group 139"/>
            <p:cNvGrpSpPr>
              <a:grpSpLocks/>
            </p:cNvGrpSpPr>
            <p:nvPr/>
          </p:nvGrpSpPr>
          <p:grpSpPr bwMode="auto">
            <a:xfrm>
              <a:off x="6062065" y="4435300"/>
              <a:ext cx="1235075" cy="987425"/>
              <a:chOff x="5181600" y="4435475"/>
              <a:chExt cx="1235075" cy="987425"/>
            </a:xfrm>
            <a:solidFill>
              <a:srgbClr val="AFABAB"/>
            </a:solidFill>
          </p:grpSpPr>
          <p:sp>
            <p:nvSpPr>
              <p:cNvPr id="151" name="Freeform 262"/>
              <p:cNvSpPr>
                <a:spLocks/>
              </p:cNvSpPr>
              <p:nvPr/>
            </p:nvSpPr>
            <p:spPr bwMode="auto">
              <a:xfrm>
                <a:off x="5181600" y="4435475"/>
                <a:ext cx="1235075" cy="903288"/>
              </a:xfrm>
              <a:custGeom>
                <a:avLst/>
                <a:gdLst>
                  <a:gd name="T0" fmla="*/ 2147483647 w 783"/>
                  <a:gd name="T1" fmla="*/ 2147483647 h 614"/>
                  <a:gd name="T2" fmla="*/ 2147483647 w 783"/>
                  <a:gd name="T3" fmla="*/ 2147483647 h 614"/>
                  <a:gd name="T4" fmla="*/ 2147483647 w 783"/>
                  <a:gd name="T5" fmla="*/ 2147483647 h 614"/>
                  <a:gd name="T6" fmla="*/ 2147483647 w 783"/>
                  <a:gd name="T7" fmla="*/ 2147483647 h 614"/>
                  <a:gd name="T8" fmla="*/ 2147483647 w 783"/>
                  <a:gd name="T9" fmla="*/ 2147483647 h 614"/>
                  <a:gd name="T10" fmla="*/ 2147483647 w 783"/>
                  <a:gd name="T11" fmla="*/ 2147483647 h 614"/>
                  <a:gd name="T12" fmla="*/ 2147483647 w 783"/>
                  <a:gd name="T13" fmla="*/ 2147483647 h 614"/>
                  <a:gd name="T14" fmla="*/ 2147483647 w 783"/>
                  <a:gd name="T15" fmla="*/ 2147483647 h 614"/>
                  <a:gd name="T16" fmla="*/ 2147483647 w 783"/>
                  <a:gd name="T17" fmla="*/ 2147483647 h 614"/>
                  <a:gd name="T18" fmla="*/ 2147483647 w 783"/>
                  <a:gd name="T19" fmla="*/ 2147483647 h 614"/>
                  <a:gd name="T20" fmla="*/ 2147483647 w 783"/>
                  <a:gd name="T21" fmla="*/ 2147483647 h 614"/>
                  <a:gd name="T22" fmla="*/ 2147483647 w 783"/>
                  <a:gd name="T23" fmla="*/ 2147483647 h 614"/>
                  <a:gd name="T24" fmla="*/ 2147483647 w 783"/>
                  <a:gd name="T25" fmla="*/ 2147483647 h 614"/>
                  <a:gd name="T26" fmla="*/ 2147483647 w 783"/>
                  <a:gd name="T27" fmla="*/ 2147483647 h 614"/>
                  <a:gd name="T28" fmla="*/ 2147483647 w 783"/>
                  <a:gd name="T29" fmla="*/ 2147483647 h 614"/>
                  <a:gd name="T30" fmla="*/ 2147483647 w 783"/>
                  <a:gd name="T31" fmla="*/ 2147483647 h 614"/>
                  <a:gd name="T32" fmla="*/ 2147483647 w 783"/>
                  <a:gd name="T33" fmla="*/ 2147483647 h 614"/>
                  <a:gd name="T34" fmla="*/ 2147483647 w 783"/>
                  <a:gd name="T35" fmla="*/ 2147483647 h 614"/>
                  <a:gd name="T36" fmla="*/ 2147483647 w 783"/>
                  <a:gd name="T37" fmla="*/ 2147483647 h 614"/>
                  <a:gd name="T38" fmla="*/ 2147483647 w 783"/>
                  <a:gd name="T39" fmla="*/ 2147483647 h 614"/>
                  <a:gd name="T40" fmla="*/ 2147483647 w 783"/>
                  <a:gd name="T41" fmla="*/ 2147483647 h 614"/>
                  <a:gd name="T42" fmla="*/ 2147483647 w 783"/>
                  <a:gd name="T43" fmla="*/ 2147483647 h 614"/>
                  <a:gd name="T44" fmla="*/ 2147483647 w 783"/>
                  <a:gd name="T45" fmla="*/ 2147483647 h 614"/>
                  <a:gd name="T46" fmla="*/ 2147483647 w 783"/>
                  <a:gd name="T47" fmla="*/ 2147483647 h 614"/>
                  <a:gd name="T48" fmla="*/ 2147483647 w 783"/>
                  <a:gd name="T49" fmla="*/ 2147483647 h 614"/>
                  <a:gd name="T50" fmla="*/ 2147483647 w 783"/>
                  <a:gd name="T51" fmla="*/ 2147483647 h 614"/>
                  <a:gd name="T52" fmla="*/ 2147483647 w 783"/>
                  <a:gd name="T53" fmla="*/ 2147483647 h 614"/>
                  <a:gd name="T54" fmla="*/ 2147483647 w 783"/>
                  <a:gd name="T55" fmla="*/ 2147483647 h 614"/>
                  <a:gd name="T56" fmla="*/ 2147483647 w 783"/>
                  <a:gd name="T57" fmla="*/ 2147483647 h 614"/>
                  <a:gd name="T58" fmla="*/ 2147483647 w 783"/>
                  <a:gd name="T59" fmla="*/ 2147483647 h 614"/>
                  <a:gd name="T60" fmla="*/ 2147483647 w 783"/>
                  <a:gd name="T61" fmla="*/ 2147483647 h 614"/>
                  <a:gd name="T62" fmla="*/ 2147483647 w 783"/>
                  <a:gd name="T63" fmla="*/ 2147483647 h 614"/>
                  <a:gd name="T64" fmla="*/ 2147483647 w 783"/>
                  <a:gd name="T65" fmla="*/ 2147483647 h 614"/>
                  <a:gd name="T66" fmla="*/ 2147483647 w 783"/>
                  <a:gd name="T67" fmla="*/ 2147483647 h 614"/>
                  <a:gd name="T68" fmla="*/ 2147483647 w 783"/>
                  <a:gd name="T69" fmla="*/ 2147483647 h 614"/>
                  <a:gd name="T70" fmla="*/ 2147483647 w 783"/>
                  <a:gd name="T71" fmla="*/ 2147483647 h 614"/>
                  <a:gd name="T72" fmla="*/ 2147483647 w 783"/>
                  <a:gd name="T73" fmla="*/ 2147483647 h 614"/>
                  <a:gd name="T74" fmla="*/ 2147483647 w 783"/>
                  <a:gd name="T75" fmla="*/ 2147483647 h 614"/>
                  <a:gd name="T76" fmla="*/ 2147483647 w 783"/>
                  <a:gd name="T77" fmla="*/ 2147483647 h 614"/>
                  <a:gd name="T78" fmla="*/ 2147483647 w 783"/>
                  <a:gd name="T79" fmla="*/ 2147483647 h 614"/>
                  <a:gd name="T80" fmla="*/ 2147483647 w 783"/>
                  <a:gd name="T81" fmla="*/ 2147483647 h 614"/>
                  <a:gd name="T82" fmla="*/ 2147483647 w 783"/>
                  <a:gd name="T83" fmla="*/ 2147483647 h 614"/>
                  <a:gd name="T84" fmla="*/ 2147483647 w 783"/>
                  <a:gd name="T85" fmla="*/ 2147483647 h 614"/>
                  <a:gd name="T86" fmla="*/ 2147483647 w 783"/>
                  <a:gd name="T87" fmla="*/ 2147483647 h 614"/>
                  <a:gd name="T88" fmla="*/ 2147483647 w 783"/>
                  <a:gd name="T89" fmla="*/ 2147483647 h 614"/>
                  <a:gd name="T90" fmla="*/ 2147483647 w 783"/>
                  <a:gd name="T91" fmla="*/ 2147483647 h 614"/>
                  <a:gd name="T92" fmla="*/ 2147483647 w 783"/>
                  <a:gd name="T93" fmla="*/ 2147483647 h 614"/>
                  <a:gd name="T94" fmla="*/ 2147483647 w 783"/>
                  <a:gd name="T95" fmla="*/ 2147483647 h 614"/>
                  <a:gd name="T96" fmla="*/ 2147483647 w 783"/>
                  <a:gd name="T97" fmla="*/ 2147483647 h 614"/>
                  <a:gd name="T98" fmla="*/ 2147483647 w 783"/>
                  <a:gd name="T99" fmla="*/ 2147483647 h 614"/>
                  <a:gd name="T100" fmla="*/ 2147483647 w 783"/>
                  <a:gd name="T101" fmla="*/ 2147483647 h 614"/>
                  <a:gd name="T102" fmla="*/ 2147483647 w 783"/>
                  <a:gd name="T103" fmla="*/ 2147483647 h 614"/>
                  <a:gd name="T104" fmla="*/ 0 w 783"/>
                  <a:gd name="T105" fmla="*/ 2147483647 h 614"/>
                  <a:gd name="T106" fmla="*/ 2147483647 w 783"/>
                  <a:gd name="T107" fmla="*/ 2147483647 h 614"/>
                  <a:gd name="T108" fmla="*/ 2147483647 w 783"/>
                  <a:gd name="T109" fmla="*/ 2147483647 h 614"/>
                  <a:gd name="T110" fmla="*/ 2147483647 w 783"/>
                  <a:gd name="T111" fmla="*/ 2147483647 h 61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783"/>
                  <a:gd name="T169" fmla="*/ 0 h 614"/>
                  <a:gd name="T170" fmla="*/ 783 w 783"/>
                  <a:gd name="T171" fmla="*/ 614 h 61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783" h="614">
                    <a:moveTo>
                      <a:pt x="156" y="110"/>
                    </a:moveTo>
                    <a:lnTo>
                      <a:pt x="193" y="127"/>
                    </a:lnTo>
                    <a:lnTo>
                      <a:pt x="205" y="138"/>
                    </a:lnTo>
                    <a:lnTo>
                      <a:pt x="218" y="142"/>
                    </a:lnTo>
                    <a:lnTo>
                      <a:pt x="220" y="166"/>
                    </a:lnTo>
                    <a:lnTo>
                      <a:pt x="218" y="147"/>
                    </a:lnTo>
                    <a:lnTo>
                      <a:pt x="222" y="167"/>
                    </a:lnTo>
                    <a:lnTo>
                      <a:pt x="236" y="166"/>
                    </a:lnTo>
                    <a:lnTo>
                      <a:pt x="245" y="170"/>
                    </a:lnTo>
                    <a:lnTo>
                      <a:pt x="244" y="160"/>
                    </a:lnTo>
                    <a:lnTo>
                      <a:pt x="256" y="160"/>
                    </a:lnTo>
                    <a:lnTo>
                      <a:pt x="265" y="152"/>
                    </a:lnTo>
                    <a:lnTo>
                      <a:pt x="263" y="156"/>
                    </a:lnTo>
                    <a:lnTo>
                      <a:pt x="300" y="133"/>
                    </a:lnTo>
                    <a:lnTo>
                      <a:pt x="311" y="133"/>
                    </a:lnTo>
                    <a:lnTo>
                      <a:pt x="312" y="124"/>
                    </a:lnTo>
                    <a:lnTo>
                      <a:pt x="311" y="122"/>
                    </a:lnTo>
                    <a:lnTo>
                      <a:pt x="320" y="110"/>
                    </a:lnTo>
                    <a:lnTo>
                      <a:pt x="336" y="108"/>
                    </a:lnTo>
                    <a:lnTo>
                      <a:pt x="343" y="108"/>
                    </a:lnTo>
                    <a:lnTo>
                      <a:pt x="344" y="108"/>
                    </a:lnTo>
                    <a:lnTo>
                      <a:pt x="380" y="126"/>
                    </a:lnTo>
                    <a:lnTo>
                      <a:pt x="386" y="137"/>
                    </a:lnTo>
                    <a:lnTo>
                      <a:pt x="402" y="145"/>
                    </a:lnTo>
                    <a:lnTo>
                      <a:pt x="409" y="163"/>
                    </a:lnTo>
                    <a:lnTo>
                      <a:pt x="422" y="167"/>
                    </a:lnTo>
                    <a:lnTo>
                      <a:pt x="433" y="183"/>
                    </a:lnTo>
                    <a:lnTo>
                      <a:pt x="441" y="185"/>
                    </a:lnTo>
                    <a:lnTo>
                      <a:pt x="443" y="199"/>
                    </a:lnTo>
                    <a:lnTo>
                      <a:pt x="448" y="199"/>
                    </a:lnTo>
                    <a:lnTo>
                      <a:pt x="450" y="194"/>
                    </a:lnTo>
                    <a:lnTo>
                      <a:pt x="462" y="192"/>
                    </a:lnTo>
                    <a:lnTo>
                      <a:pt x="469" y="195"/>
                    </a:lnTo>
                    <a:lnTo>
                      <a:pt x="475" y="209"/>
                    </a:lnTo>
                    <a:lnTo>
                      <a:pt x="483" y="217"/>
                    </a:lnTo>
                    <a:lnTo>
                      <a:pt x="479" y="230"/>
                    </a:lnTo>
                    <a:lnTo>
                      <a:pt x="484" y="234"/>
                    </a:lnTo>
                    <a:lnTo>
                      <a:pt x="483" y="237"/>
                    </a:lnTo>
                    <a:lnTo>
                      <a:pt x="487" y="239"/>
                    </a:lnTo>
                    <a:lnTo>
                      <a:pt x="488" y="241"/>
                    </a:lnTo>
                    <a:lnTo>
                      <a:pt x="491" y="267"/>
                    </a:lnTo>
                    <a:lnTo>
                      <a:pt x="487" y="288"/>
                    </a:lnTo>
                    <a:lnTo>
                      <a:pt x="483" y="298"/>
                    </a:lnTo>
                    <a:lnTo>
                      <a:pt x="487" y="302"/>
                    </a:lnTo>
                    <a:lnTo>
                      <a:pt x="483" y="306"/>
                    </a:lnTo>
                    <a:lnTo>
                      <a:pt x="484" y="330"/>
                    </a:lnTo>
                    <a:lnTo>
                      <a:pt x="495" y="342"/>
                    </a:lnTo>
                    <a:lnTo>
                      <a:pt x="498" y="353"/>
                    </a:lnTo>
                    <a:lnTo>
                      <a:pt x="501" y="355"/>
                    </a:lnTo>
                    <a:lnTo>
                      <a:pt x="508" y="341"/>
                    </a:lnTo>
                    <a:lnTo>
                      <a:pt x="508" y="327"/>
                    </a:lnTo>
                    <a:lnTo>
                      <a:pt x="505" y="323"/>
                    </a:lnTo>
                    <a:lnTo>
                      <a:pt x="495" y="320"/>
                    </a:lnTo>
                    <a:lnTo>
                      <a:pt x="502" y="317"/>
                    </a:lnTo>
                    <a:lnTo>
                      <a:pt x="519" y="330"/>
                    </a:lnTo>
                    <a:lnTo>
                      <a:pt x="519" y="324"/>
                    </a:lnTo>
                    <a:lnTo>
                      <a:pt x="526" y="323"/>
                    </a:lnTo>
                    <a:lnTo>
                      <a:pt x="516" y="350"/>
                    </a:lnTo>
                    <a:lnTo>
                      <a:pt x="511" y="357"/>
                    </a:lnTo>
                    <a:lnTo>
                      <a:pt x="511" y="360"/>
                    </a:lnTo>
                    <a:lnTo>
                      <a:pt x="500" y="364"/>
                    </a:lnTo>
                    <a:lnTo>
                      <a:pt x="512" y="378"/>
                    </a:lnTo>
                    <a:lnTo>
                      <a:pt x="525" y="392"/>
                    </a:lnTo>
                    <a:lnTo>
                      <a:pt x="545" y="422"/>
                    </a:lnTo>
                    <a:lnTo>
                      <a:pt x="551" y="428"/>
                    </a:lnTo>
                    <a:lnTo>
                      <a:pt x="551" y="429"/>
                    </a:lnTo>
                    <a:lnTo>
                      <a:pt x="556" y="438"/>
                    </a:lnTo>
                    <a:lnTo>
                      <a:pt x="570" y="467"/>
                    </a:lnTo>
                    <a:lnTo>
                      <a:pt x="577" y="474"/>
                    </a:lnTo>
                    <a:lnTo>
                      <a:pt x="588" y="470"/>
                    </a:lnTo>
                    <a:lnTo>
                      <a:pt x="588" y="465"/>
                    </a:lnTo>
                    <a:lnTo>
                      <a:pt x="605" y="481"/>
                    </a:lnTo>
                    <a:lnTo>
                      <a:pt x="613" y="502"/>
                    </a:lnTo>
                    <a:lnTo>
                      <a:pt x="630" y="529"/>
                    </a:lnTo>
                    <a:lnTo>
                      <a:pt x="630" y="525"/>
                    </a:lnTo>
                    <a:lnTo>
                      <a:pt x="634" y="522"/>
                    </a:lnTo>
                    <a:lnTo>
                      <a:pt x="651" y="531"/>
                    </a:lnTo>
                    <a:lnTo>
                      <a:pt x="658" y="532"/>
                    </a:lnTo>
                    <a:lnTo>
                      <a:pt x="676" y="546"/>
                    </a:lnTo>
                    <a:lnTo>
                      <a:pt x="693" y="574"/>
                    </a:lnTo>
                    <a:lnTo>
                      <a:pt x="690" y="576"/>
                    </a:lnTo>
                    <a:lnTo>
                      <a:pt x="690" y="588"/>
                    </a:lnTo>
                    <a:lnTo>
                      <a:pt x="700" y="597"/>
                    </a:lnTo>
                    <a:lnTo>
                      <a:pt x="708" y="594"/>
                    </a:lnTo>
                    <a:lnTo>
                      <a:pt x="722" y="588"/>
                    </a:lnTo>
                    <a:lnTo>
                      <a:pt x="727" y="588"/>
                    </a:lnTo>
                    <a:lnTo>
                      <a:pt x="727" y="589"/>
                    </a:lnTo>
                    <a:lnTo>
                      <a:pt x="737" y="588"/>
                    </a:lnTo>
                    <a:lnTo>
                      <a:pt x="734" y="600"/>
                    </a:lnTo>
                    <a:lnTo>
                      <a:pt x="737" y="603"/>
                    </a:lnTo>
                    <a:lnTo>
                      <a:pt x="744" y="599"/>
                    </a:lnTo>
                    <a:lnTo>
                      <a:pt x="741" y="588"/>
                    </a:lnTo>
                    <a:lnTo>
                      <a:pt x="743" y="581"/>
                    </a:lnTo>
                    <a:lnTo>
                      <a:pt x="745" y="582"/>
                    </a:lnTo>
                    <a:lnTo>
                      <a:pt x="756" y="578"/>
                    </a:lnTo>
                    <a:lnTo>
                      <a:pt x="758" y="596"/>
                    </a:lnTo>
                    <a:lnTo>
                      <a:pt x="752" y="600"/>
                    </a:lnTo>
                    <a:lnTo>
                      <a:pt x="755" y="601"/>
                    </a:lnTo>
                    <a:lnTo>
                      <a:pt x="745" y="613"/>
                    </a:lnTo>
                    <a:lnTo>
                      <a:pt x="754" y="606"/>
                    </a:lnTo>
                    <a:lnTo>
                      <a:pt x="769" y="583"/>
                    </a:lnTo>
                    <a:lnTo>
                      <a:pt x="777" y="558"/>
                    </a:lnTo>
                    <a:lnTo>
                      <a:pt x="782" y="542"/>
                    </a:lnTo>
                    <a:lnTo>
                      <a:pt x="782" y="539"/>
                    </a:lnTo>
                    <a:lnTo>
                      <a:pt x="776" y="558"/>
                    </a:lnTo>
                    <a:lnTo>
                      <a:pt x="766" y="565"/>
                    </a:lnTo>
                    <a:lnTo>
                      <a:pt x="770" y="557"/>
                    </a:lnTo>
                    <a:lnTo>
                      <a:pt x="765" y="545"/>
                    </a:lnTo>
                    <a:lnTo>
                      <a:pt x="770" y="522"/>
                    </a:lnTo>
                    <a:lnTo>
                      <a:pt x="777" y="518"/>
                    </a:lnTo>
                    <a:lnTo>
                      <a:pt x="780" y="522"/>
                    </a:lnTo>
                    <a:lnTo>
                      <a:pt x="777" y="490"/>
                    </a:lnTo>
                    <a:lnTo>
                      <a:pt x="777" y="488"/>
                    </a:lnTo>
                    <a:lnTo>
                      <a:pt x="775" y="452"/>
                    </a:lnTo>
                    <a:lnTo>
                      <a:pt x="770" y="402"/>
                    </a:lnTo>
                    <a:lnTo>
                      <a:pt x="762" y="384"/>
                    </a:lnTo>
                    <a:lnTo>
                      <a:pt x="745" y="355"/>
                    </a:lnTo>
                    <a:lnTo>
                      <a:pt x="729" y="325"/>
                    </a:lnTo>
                    <a:lnTo>
                      <a:pt x="729" y="324"/>
                    </a:lnTo>
                    <a:lnTo>
                      <a:pt x="711" y="295"/>
                    </a:lnTo>
                    <a:lnTo>
                      <a:pt x="694" y="269"/>
                    </a:lnTo>
                    <a:lnTo>
                      <a:pt x="687" y="245"/>
                    </a:lnTo>
                    <a:lnTo>
                      <a:pt x="690" y="227"/>
                    </a:lnTo>
                    <a:lnTo>
                      <a:pt x="666" y="199"/>
                    </a:lnTo>
                    <a:lnTo>
                      <a:pt x="637" y="163"/>
                    </a:lnTo>
                    <a:lnTo>
                      <a:pt x="622" y="140"/>
                    </a:lnTo>
                    <a:lnTo>
                      <a:pt x="622" y="137"/>
                    </a:lnTo>
                    <a:lnTo>
                      <a:pt x="606" y="113"/>
                    </a:lnTo>
                    <a:lnTo>
                      <a:pt x="605" y="113"/>
                    </a:lnTo>
                    <a:lnTo>
                      <a:pt x="602" y="105"/>
                    </a:lnTo>
                    <a:lnTo>
                      <a:pt x="595" y="88"/>
                    </a:lnTo>
                    <a:lnTo>
                      <a:pt x="581" y="54"/>
                    </a:lnTo>
                    <a:lnTo>
                      <a:pt x="573" y="27"/>
                    </a:lnTo>
                    <a:lnTo>
                      <a:pt x="570" y="27"/>
                    </a:lnTo>
                    <a:lnTo>
                      <a:pt x="570" y="26"/>
                    </a:lnTo>
                    <a:lnTo>
                      <a:pt x="566" y="5"/>
                    </a:lnTo>
                    <a:lnTo>
                      <a:pt x="540" y="5"/>
                    </a:lnTo>
                    <a:lnTo>
                      <a:pt x="526" y="2"/>
                    </a:lnTo>
                    <a:lnTo>
                      <a:pt x="523" y="0"/>
                    </a:lnTo>
                    <a:lnTo>
                      <a:pt x="512" y="9"/>
                    </a:lnTo>
                    <a:lnTo>
                      <a:pt x="519" y="36"/>
                    </a:lnTo>
                    <a:lnTo>
                      <a:pt x="518" y="51"/>
                    </a:lnTo>
                    <a:lnTo>
                      <a:pt x="505" y="52"/>
                    </a:lnTo>
                    <a:lnTo>
                      <a:pt x="500" y="38"/>
                    </a:lnTo>
                    <a:lnTo>
                      <a:pt x="500" y="31"/>
                    </a:lnTo>
                    <a:lnTo>
                      <a:pt x="495" y="31"/>
                    </a:lnTo>
                    <a:lnTo>
                      <a:pt x="484" y="33"/>
                    </a:lnTo>
                    <a:lnTo>
                      <a:pt x="480" y="33"/>
                    </a:lnTo>
                    <a:lnTo>
                      <a:pt x="476" y="33"/>
                    </a:lnTo>
                    <a:lnTo>
                      <a:pt x="473" y="33"/>
                    </a:lnTo>
                    <a:lnTo>
                      <a:pt x="465" y="34"/>
                    </a:lnTo>
                    <a:lnTo>
                      <a:pt x="456" y="36"/>
                    </a:lnTo>
                    <a:lnTo>
                      <a:pt x="455" y="36"/>
                    </a:lnTo>
                    <a:lnTo>
                      <a:pt x="450" y="36"/>
                    </a:lnTo>
                    <a:lnTo>
                      <a:pt x="437" y="36"/>
                    </a:lnTo>
                    <a:lnTo>
                      <a:pt x="413" y="37"/>
                    </a:lnTo>
                    <a:lnTo>
                      <a:pt x="408" y="38"/>
                    </a:lnTo>
                    <a:lnTo>
                      <a:pt x="404" y="38"/>
                    </a:lnTo>
                    <a:lnTo>
                      <a:pt x="397" y="40"/>
                    </a:lnTo>
                    <a:lnTo>
                      <a:pt x="394" y="40"/>
                    </a:lnTo>
                    <a:lnTo>
                      <a:pt x="393" y="40"/>
                    </a:lnTo>
                    <a:lnTo>
                      <a:pt x="390" y="40"/>
                    </a:lnTo>
                    <a:lnTo>
                      <a:pt x="380" y="40"/>
                    </a:lnTo>
                    <a:lnTo>
                      <a:pt x="370" y="41"/>
                    </a:lnTo>
                    <a:lnTo>
                      <a:pt x="366" y="42"/>
                    </a:lnTo>
                    <a:lnTo>
                      <a:pt x="363" y="42"/>
                    </a:lnTo>
                    <a:lnTo>
                      <a:pt x="358" y="42"/>
                    </a:lnTo>
                    <a:lnTo>
                      <a:pt x="345" y="42"/>
                    </a:lnTo>
                    <a:lnTo>
                      <a:pt x="340" y="44"/>
                    </a:lnTo>
                    <a:lnTo>
                      <a:pt x="333" y="45"/>
                    </a:lnTo>
                    <a:lnTo>
                      <a:pt x="329" y="45"/>
                    </a:lnTo>
                    <a:lnTo>
                      <a:pt x="326" y="45"/>
                    </a:lnTo>
                    <a:lnTo>
                      <a:pt x="316" y="45"/>
                    </a:lnTo>
                    <a:lnTo>
                      <a:pt x="311" y="47"/>
                    </a:lnTo>
                    <a:lnTo>
                      <a:pt x="308" y="47"/>
                    </a:lnTo>
                    <a:lnTo>
                      <a:pt x="305" y="47"/>
                    </a:lnTo>
                    <a:lnTo>
                      <a:pt x="300" y="47"/>
                    </a:lnTo>
                    <a:lnTo>
                      <a:pt x="290" y="48"/>
                    </a:lnTo>
                    <a:lnTo>
                      <a:pt x="275" y="49"/>
                    </a:lnTo>
                    <a:lnTo>
                      <a:pt x="254" y="51"/>
                    </a:lnTo>
                    <a:lnTo>
                      <a:pt x="254" y="49"/>
                    </a:lnTo>
                    <a:lnTo>
                      <a:pt x="238" y="23"/>
                    </a:lnTo>
                    <a:lnTo>
                      <a:pt x="237" y="20"/>
                    </a:lnTo>
                    <a:lnTo>
                      <a:pt x="223" y="23"/>
                    </a:lnTo>
                    <a:lnTo>
                      <a:pt x="215" y="23"/>
                    </a:lnTo>
                    <a:lnTo>
                      <a:pt x="194" y="27"/>
                    </a:lnTo>
                    <a:lnTo>
                      <a:pt x="193" y="27"/>
                    </a:lnTo>
                    <a:lnTo>
                      <a:pt x="168" y="30"/>
                    </a:lnTo>
                    <a:lnTo>
                      <a:pt x="151" y="33"/>
                    </a:lnTo>
                    <a:lnTo>
                      <a:pt x="144" y="33"/>
                    </a:lnTo>
                    <a:lnTo>
                      <a:pt x="134" y="34"/>
                    </a:lnTo>
                    <a:lnTo>
                      <a:pt x="131" y="36"/>
                    </a:lnTo>
                    <a:lnTo>
                      <a:pt x="129" y="36"/>
                    </a:lnTo>
                    <a:lnTo>
                      <a:pt x="123" y="36"/>
                    </a:lnTo>
                    <a:lnTo>
                      <a:pt x="112" y="37"/>
                    </a:lnTo>
                    <a:lnTo>
                      <a:pt x="111" y="37"/>
                    </a:lnTo>
                    <a:lnTo>
                      <a:pt x="98" y="38"/>
                    </a:lnTo>
                    <a:lnTo>
                      <a:pt x="95" y="38"/>
                    </a:lnTo>
                    <a:lnTo>
                      <a:pt x="84" y="40"/>
                    </a:lnTo>
                    <a:lnTo>
                      <a:pt x="81" y="40"/>
                    </a:lnTo>
                    <a:lnTo>
                      <a:pt x="80" y="40"/>
                    </a:lnTo>
                    <a:lnTo>
                      <a:pt x="75" y="41"/>
                    </a:lnTo>
                    <a:lnTo>
                      <a:pt x="55" y="42"/>
                    </a:lnTo>
                    <a:lnTo>
                      <a:pt x="43" y="44"/>
                    </a:lnTo>
                    <a:lnTo>
                      <a:pt x="40" y="45"/>
                    </a:lnTo>
                    <a:lnTo>
                      <a:pt x="34" y="45"/>
                    </a:lnTo>
                    <a:lnTo>
                      <a:pt x="31" y="45"/>
                    </a:lnTo>
                    <a:lnTo>
                      <a:pt x="1" y="49"/>
                    </a:lnTo>
                    <a:lnTo>
                      <a:pt x="0" y="66"/>
                    </a:lnTo>
                    <a:lnTo>
                      <a:pt x="23" y="87"/>
                    </a:lnTo>
                    <a:lnTo>
                      <a:pt x="22" y="101"/>
                    </a:lnTo>
                    <a:lnTo>
                      <a:pt x="27" y="106"/>
                    </a:lnTo>
                    <a:lnTo>
                      <a:pt x="12" y="126"/>
                    </a:lnTo>
                    <a:lnTo>
                      <a:pt x="29" y="122"/>
                    </a:lnTo>
                    <a:lnTo>
                      <a:pt x="76" y="109"/>
                    </a:lnTo>
                    <a:lnTo>
                      <a:pt x="81" y="106"/>
                    </a:lnTo>
                    <a:lnTo>
                      <a:pt x="108" y="105"/>
                    </a:lnTo>
                    <a:lnTo>
                      <a:pt x="118" y="104"/>
                    </a:lnTo>
                    <a:lnTo>
                      <a:pt x="119" y="104"/>
                    </a:lnTo>
                    <a:lnTo>
                      <a:pt x="120" y="104"/>
                    </a:lnTo>
                    <a:lnTo>
                      <a:pt x="156" y="110"/>
                    </a:lnTo>
                  </a:path>
                </a:pathLst>
              </a:custGeom>
              <a:solidFill>
                <a:srgbClr val="67BD62"/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prstClr val="white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263"/>
              <p:cNvSpPr>
                <a:spLocks/>
              </p:cNvSpPr>
              <p:nvPr/>
            </p:nvSpPr>
            <p:spPr bwMode="auto">
              <a:xfrm>
                <a:off x="6188075" y="5373688"/>
                <a:ext cx="79375" cy="49212"/>
              </a:xfrm>
              <a:custGeom>
                <a:avLst/>
                <a:gdLst>
                  <a:gd name="T0" fmla="*/ 0 w 49"/>
                  <a:gd name="T1" fmla="*/ 2147483647 h 34"/>
                  <a:gd name="T2" fmla="*/ 2147483647 w 49"/>
                  <a:gd name="T3" fmla="*/ 2147483647 h 34"/>
                  <a:gd name="T4" fmla="*/ 2147483647 w 49"/>
                  <a:gd name="T5" fmla="*/ 2147483647 h 34"/>
                  <a:gd name="T6" fmla="*/ 2147483647 w 49"/>
                  <a:gd name="T7" fmla="*/ 2147483647 h 34"/>
                  <a:gd name="T8" fmla="*/ 2147483647 w 49"/>
                  <a:gd name="T9" fmla="*/ 2147483647 h 34"/>
                  <a:gd name="T10" fmla="*/ 2147483647 w 49"/>
                  <a:gd name="T11" fmla="*/ 2147483647 h 34"/>
                  <a:gd name="T12" fmla="*/ 2147483647 w 49"/>
                  <a:gd name="T13" fmla="*/ 0 h 34"/>
                  <a:gd name="T14" fmla="*/ 2147483647 w 49"/>
                  <a:gd name="T15" fmla="*/ 2147483647 h 34"/>
                  <a:gd name="T16" fmla="*/ 2147483647 w 49"/>
                  <a:gd name="T17" fmla="*/ 2147483647 h 34"/>
                  <a:gd name="T18" fmla="*/ 2147483647 w 49"/>
                  <a:gd name="T19" fmla="*/ 2147483647 h 34"/>
                  <a:gd name="T20" fmla="*/ 2147483647 w 49"/>
                  <a:gd name="T21" fmla="*/ 2147483647 h 34"/>
                  <a:gd name="T22" fmla="*/ 2147483647 w 49"/>
                  <a:gd name="T23" fmla="*/ 2147483647 h 34"/>
                  <a:gd name="T24" fmla="*/ 0 w 49"/>
                  <a:gd name="T25" fmla="*/ 2147483647 h 3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9"/>
                  <a:gd name="T40" fmla="*/ 0 h 34"/>
                  <a:gd name="T41" fmla="*/ 49 w 49"/>
                  <a:gd name="T42" fmla="*/ 34 h 3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9" h="34">
                    <a:moveTo>
                      <a:pt x="0" y="33"/>
                    </a:moveTo>
                    <a:lnTo>
                      <a:pt x="26" y="20"/>
                    </a:lnTo>
                    <a:lnTo>
                      <a:pt x="27" y="14"/>
                    </a:lnTo>
                    <a:lnTo>
                      <a:pt x="38" y="17"/>
                    </a:lnTo>
                    <a:lnTo>
                      <a:pt x="48" y="12"/>
                    </a:lnTo>
                    <a:lnTo>
                      <a:pt x="38" y="4"/>
                    </a:lnTo>
                    <a:lnTo>
                      <a:pt x="26" y="0"/>
                    </a:lnTo>
                    <a:lnTo>
                      <a:pt x="26" y="7"/>
                    </a:lnTo>
                    <a:lnTo>
                      <a:pt x="24" y="11"/>
                    </a:lnTo>
                    <a:lnTo>
                      <a:pt x="17" y="8"/>
                    </a:lnTo>
                    <a:lnTo>
                      <a:pt x="4" y="18"/>
                    </a:lnTo>
                    <a:lnTo>
                      <a:pt x="5" y="28"/>
                    </a:lnTo>
                    <a:lnTo>
                      <a:pt x="0" y="33"/>
                    </a:lnTo>
                  </a:path>
                </a:pathLst>
              </a:custGeom>
              <a:grpFill/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264"/>
              <p:cNvSpPr>
                <a:spLocks/>
              </p:cNvSpPr>
              <p:nvPr/>
            </p:nvSpPr>
            <p:spPr bwMode="auto">
              <a:xfrm>
                <a:off x="6292850" y="5360988"/>
                <a:ext cx="36513" cy="33337"/>
              </a:xfrm>
              <a:custGeom>
                <a:avLst/>
                <a:gdLst>
                  <a:gd name="T0" fmla="*/ 0 w 23"/>
                  <a:gd name="T1" fmla="*/ 2147483647 h 23"/>
                  <a:gd name="T2" fmla="*/ 2147483647 w 23"/>
                  <a:gd name="T3" fmla="*/ 2147483647 h 23"/>
                  <a:gd name="T4" fmla="*/ 2147483647 w 23"/>
                  <a:gd name="T5" fmla="*/ 0 h 23"/>
                  <a:gd name="T6" fmla="*/ 2147483647 w 23"/>
                  <a:gd name="T7" fmla="*/ 2147483647 h 23"/>
                  <a:gd name="T8" fmla="*/ 0 w 23"/>
                  <a:gd name="T9" fmla="*/ 2147483647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23"/>
                  <a:gd name="T17" fmla="*/ 23 w 23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23">
                    <a:moveTo>
                      <a:pt x="0" y="20"/>
                    </a:moveTo>
                    <a:lnTo>
                      <a:pt x="1" y="22"/>
                    </a:lnTo>
                    <a:lnTo>
                      <a:pt x="22" y="0"/>
                    </a:lnTo>
                    <a:lnTo>
                      <a:pt x="12" y="10"/>
                    </a:lnTo>
                    <a:lnTo>
                      <a:pt x="0" y="20"/>
                    </a:lnTo>
                  </a:path>
                </a:pathLst>
              </a:custGeom>
              <a:grpFill/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265"/>
              <p:cNvSpPr>
                <a:spLocks/>
              </p:cNvSpPr>
              <p:nvPr/>
            </p:nvSpPr>
            <p:spPr bwMode="auto">
              <a:xfrm>
                <a:off x="6330950" y="5349875"/>
                <a:ext cx="36513" cy="34925"/>
              </a:xfrm>
              <a:custGeom>
                <a:avLst/>
                <a:gdLst>
                  <a:gd name="T0" fmla="*/ 0 w 23"/>
                  <a:gd name="T1" fmla="*/ 2147483647 h 23"/>
                  <a:gd name="T2" fmla="*/ 2147483647 w 23"/>
                  <a:gd name="T3" fmla="*/ 0 h 23"/>
                  <a:gd name="T4" fmla="*/ 2147483647 w 23"/>
                  <a:gd name="T5" fmla="*/ 2147483647 h 23"/>
                  <a:gd name="T6" fmla="*/ 0 w 23"/>
                  <a:gd name="T7" fmla="*/ 2147483647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23"/>
                  <a:gd name="T14" fmla="*/ 23 w 23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23">
                    <a:moveTo>
                      <a:pt x="0" y="22"/>
                    </a:moveTo>
                    <a:lnTo>
                      <a:pt x="22" y="0"/>
                    </a:lnTo>
                    <a:lnTo>
                      <a:pt x="22" y="16"/>
                    </a:lnTo>
                    <a:lnTo>
                      <a:pt x="0" y="22"/>
                    </a:lnTo>
                  </a:path>
                </a:pathLst>
              </a:custGeom>
              <a:grpFill/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266"/>
              <p:cNvSpPr>
                <a:spLocks/>
              </p:cNvSpPr>
              <p:nvPr/>
            </p:nvSpPr>
            <p:spPr bwMode="auto">
              <a:xfrm>
                <a:off x="6254750" y="5373688"/>
                <a:ext cx="38100" cy="36512"/>
              </a:xfrm>
              <a:custGeom>
                <a:avLst/>
                <a:gdLst>
                  <a:gd name="T0" fmla="*/ 0 w 24"/>
                  <a:gd name="T1" fmla="*/ 0 h 24"/>
                  <a:gd name="T2" fmla="*/ 2147483647 w 24"/>
                  <a:gd name="T3" fmla="*/ 2147483647 h 24"/>
                  <a:gd name="T4" fmla="*/ 2147483647 w 24"/>
                  <a:gd name="T5" fmla="*/ 0 h 24"/>
                  <a:gd name="T6" fmla="*/ 0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0" y="0"/>
                    </a:moveTo>
                    <a:lnTo>
                      <a:pt x="7" y="23"/>
                    </a:lnTo>
                    <a:lnTo>
                      <a:pt x="23" y="0"/>
                    </a:lnTo>
                    <a:lnTo>
                      <a:pt x="0" y="0"/>
                    </a:lnTo>
                  </a:path>
                </a:pathLst>
              </a:custGeom>
              <a:grpFill/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267"/>
              <p:cNvSpPr>
                <a:spLocks/>
              </p:cNvSpPr>
              <p:nvPr/>
            </p:nvSpPr>
            <p:spPr bwMode="auto">
              <a:xfrm>
                <a:off x="6345238" y="5340350"/>
                <a:ext cx="36512" cy="33338"/>
              </a:xfrm>
              <a:custGeom>
                <a:avLst/>
                <a:gdLst>
                  <a:gd name="T0" fmla="*/ 0 w 24"/>
                  <a:gd name="T1" fmla="*/ 2147483647 h 23"/>
                  <a:gd name="T2" fmla="*/ 2147483647 w 24"/>
                  <a:gd name="T3" fmla="*/ 0 h 23"/>
                  <a:gd name="T4" fmla="*/ 2147483647 w 24"/>
                  <a:gd name="T5" fmla="*/ 0 h 23"/>
                  <a:gd name="T6" fmla="*/ 0 w 24"/>
                  <a:gd name="T7" fmla="*/ 2147483647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0" y="22"/>
                    </a:moveTo>
                    <a:lnTo>
                      <a:pt x="23" y="0"/>
                    </a:lnTo>
                    <a:lnTo>
                      <a:pt x="0" y="22"/>
                    </a:lnTo>
                  </a:path>
                </a:pathLst>
              </a:custGeom>
              <a:grpFill/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7" name="Freeform 268"/>
            <p:cNvSpPr>
              <a:spLocks/>
            </p:cNvSpPr>
            <p:nvPr/>
          </p:nvSpPr>
          <p:spPr bwMode="auto">
            <a:xfrm>
              <a:off x="6265265" y="3793950"/>
              <a:ext cx="739775" cy="720725"/>
            </a:xfrm>
            <a:custGeom>
              <a:avLst/>
              <a:gdLst>
                <a:gd name="T0" fmla="*/ 2147483647 w 469"/>
                <a:gd name="T1" fmla="*/ 2147483647 h 489"/>
                <a:gd name="T2" fmla="*/ 2147483647 w 469"/>
                <a:gd name="T3" fmla="*/ 2147483647 h 489"/>
                <a:gd name="T4" fmla="*/ 2147483647 w 469"/>
                <a:gd name="T5" fmla="*/ 2147483647 h 489"/>
                <a:gd name="T6" fmla="*/ 2147483647 w 469"/>
                <a:gd name="T7" fmla="*/ 2147483647 h 489"/>
                <a:gd name="T8" fmla="*/ 2147483647 w 469"/>
                <a:gd name="T9" fmla="*/ 2147483647 h 489"/>
                <a:gd name="T10" fmla="*/ 2147483647 w 469"/>
                <a:gd name="T11" fmla="*/ 2147483647 h 489"/>
                <a:gd name="T12" fmla="*/ 2147483647 w 469"/>
                <a:gd name="T13" fmla="*/ 2147483647 h 489"/>
                <a:gd name="T14" fmla="*/ 2147483647 w 469"/>
                <a:gd name="T15" fmla="*/ 2147483647 h 489"/>
                <a:gd name="T16" fmla="*/ 2147483647 w 469"/>
                <a:gd name="T17" fmla="*/ 2147483647 h 489"/>
                <a:gd name="T18" fmla="*/ 2147483647 w 469"/>
                <a:gd name="T19" fmla="*/ 2147483647 h 489"/>
                <a:gd name="T20" fmla="*/ 2147483647 w 469"/>
                <a:gd name="T21" fmla="*/ 2147483647 h 489"/>
                <a:gd name="T22" fmla="*/ 2147483647 w 469"/>
                <a:gd name="T23" fmla="*/ 2147483647 h 489"/>
                <a:gd name="T24" fmla="*/ 2147483647 w 469"/>
                <a:gd name="T25" fmla="*/ 2147483647 h 489"/>
                <a:gd name="T26" fmla="*/ 2147483647 w 469"/>
                <a:gd name="T27" fmla="*/ 2147483647 h 489"/>
                <a:gd name="T28" fmla="*/ 2147483647 w 469"/>
                <a:gd name="T29" fmla="*/ 2147483647 h 489"/>
                <a:gd name="T30" fmla="*/ 2147483647 w 469"/>
                <a:gd name="T31" fmla="*/ 2147483647 h 489"/>
                <a:gd name="T32" fmla="*/ 2147483647 w 469"/>
                <a:gd name="T33" fmla="*/ 2147483647 h 489"/>
                <a:gd name="T34" fmla="*/ 2147483647 w 469"/>
                <a:gd name="T35" fmla="*/ 2147483647 h 489"/>
                <a:gd name="T36" fmla="*/ 2147483647 w 469"/>
                <a:gd name="T37" fmla="*/ 2147483647 h 489"/>
                <a:gd name="T38" fmla="*/ 2147483647 w 469"/>
                <a:gd name="T39" fmla="*/ 2147483647 h 489"/>
                <a:gd name="T40" fmla="*/ 2147483647 w 469"/>
                <a:gd name="T41" fmla="*/ 2147483647 h 489"/>
                <a:gd name="T42" fmla="*/ 2147483647 w 469"/>
                <a:gd name="T43" fmla="*/ 2147483647 h 489"/>
                <a:gd name="T44" fmla="*/ 2147483647 w 469"/>
                <a:gd name="T45" fmla="*/ 2147483647 h 489"/>
                <a:gd name="T46" fmla="*/ 2147483647 w 469"/>
                <a:gd name="T47" fmla="*/ 2147483647 h 489"/>
                <a:gd name="T48" fmla="*/ 2147483647 w 469"/>
                <a:gd name="T49" fmla="*/ 2147483647 h 489"/>
                <a:gd name="T50" fmla="*/ 2147483647 w 469"/>
                <a:gd name="T51" fmla="*/ 2147483647 h 489"/>
                <a:gd name="T52" fmla="*/ 2147483647 w 469"/>
                <a:gd name="T53" fmla="*/ 2147483647 h 489"/>
                <a:gd name="T54" fmla="*/ 2147483647 w 469"/>
                <a:gd name="T55" fmla="*/ 2147483647 h 489"/>
                <a:gd name="T56" fmla="*/ 2147483647 w 469"/>
                <a:gd name="T57" fmla="*/ 2147483647 h 489"/>
                <a:gd name="T58" fmla="*/ 2147483647 w 469"/>
                <a:gd name="T59" fmla="*/ 2147483647 h 489"/>
                <a:gd name="T60" fmla="*/ 2147483647 w 469"/>
                <a:gd name="T61" fmla="*/ 2147483647 h 489"/>
                <a:gd name="T62" fmla="*/ 2147483647 w 469"/>
                <a:gd name="T63" fmla="*/ 2147483647 h 489"/>
                <a:gd name="T64" fmla="*/ 2147483647 w 469"/>
                <a:gd name="T65" fmla="*/ 2147483647 h 489"/>
                <a:gd name="T66" fmla="*/ 2147483647 w 469"/>
                <a:gd name="T67" fmla="*/ 2147483647 h 489"/>
                <a:gd name="T68" fmla="*/ 2147483647 w 469"/>
                <a:gd name="T69" fmla="*/ 2147483647 h 489"/>
                <a:gd name="T70" fmla="*/ 2147483647 w 469"/>
                <a:gd name="T71" fmla="*/ 2147483647 h 489"/>
                <a:gd name="T72" fmla="*/ 2147483647 w 469"/>
                <a:gd name="T73" fmla="*/ 2147483647 h 489"/>
                <a:gd name="T74" fmla="*/ 2147483647 w 469"/>
                <a:gd name="T75" fmla="*/ 2147483647 h 489"/>
                <a:gd name="T76" fmla="*/ 2147483647 w 469"/>
                <a:gd name="T77" fmla="*/ 2147483647 h 489"/>
                <a:gd name="T78" fmla="*/ 2147483647 w 469"/>
                <a:gd name="T79" fmla="*/ 2147483647 h 489"/>
                <a:gd name="T80" fmla="*/ 2147483647 w 469"/>
                <a:gd name="T81" fmla="*/ 2147483647 h 489"/>
                <a:gd name="T82" fmla="*/ 2147483647 w 469"/>
                <a:gd name="T83" fmla="*/ 2147483647 h 489"/>
                <a:gd name="T84" fmla="*/ 2147483647 w 469"/>
                <a:gd name="T85" fmla="*/ 2147483647 h 489"/>
                <a:gd name="T86" fmla="*/ 2147483647 w 469"/>
                <a:gd name="T87" fmla="*/ 2147483647 h 489"/>
                <a:gd name="T88" fmla="*/ 2147483647 w 469"/>
                <a:gd name="T89" fmla="*/ 2147483647 h 489"/>
                <a:gd name="T90" fmla="*/ 2147483647 w 469"/>
                <a:gd name="T91" fmla="*/ 2147483647 h 489"/>
                <a:gd name="T92" fmla="*/ 2147483647 w 469"/>
                <a:gd name="T93" fmla="*/ 2147483647 h 489"/>
                <a:gd name="T94" fmla="*/ 2147483647 w 469"/>
                <a:gd name="T95" fmla="*/ 2147483647 h 489"/>
                <a:gd name="T96" fmla="*/ 2147483647 w 469"/>
                <a:gd name="T97" fmla="*/ 2147483647 h 489"/>
                <a:gd name="T98" fmla="*/ 2147483647 w 469"/>
                <a:gd name="T99" fmla="*/ 2147483647 h 489"/>
                <a:gd name="T100" fmla="*/ 2147483647 w 469"/>
                <a:gd name="T101" fmla="*/ 2147483647 h 489"/>
                <a:gd name="T102" fmla="*/ 2147483647 w 469"/>
                <a:gd name="T103" fmla="*/ 2147483647 h 489"/>
                <a:gd name="T104" fmla="*/ 2147483647 w 469"/>
                <a:gd name="T105" fmla="*/ 2147483647 h 489"/>
                <a:gd name="T106" fmla="*/ 2147483647 w 469"/>
                <a:gd name="T107" fmla="*/ 2147483647 h 489"/>
                <a:gd name="T108" fmla="*/ 2147483647 w 469"/>
                <a:gd name="T109" fmla="*/ 2147483647 h 489"/>
                <a:gd name="T110" fmla="*/ 2147483647 w 469"/>
                <a:gd name="T111" fmla="*/ 2147483647 h 48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69"/>
                <a:gd name="T169" fmla="*/ 0 h 489"/>
                <a:gd name="T170" fmla="*/ 469 w 469"/>
                <a:gd name="T171" fmla="*/ 489 h 48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69" h="489">
                  <a:moveTo>
                    <a:pt x="69" y="22"/>
                  </a:moveTo>
                  <a:lnTo>
                    <a:pt x="72" y="22"/>
                  </a:lnTo>
                  <a:lnTo>
                    <a:pt x="74" y="22"/>
                  </a:lnTo>
                  <a:lnTo>
                    <a:pt x="77" y="20"/>
                  </a:lnTo>
                  <a:lnTo>
                    <a:pt x="85" y="20"/>
                  </a:lnTo>
                  <a:lnTo>
                    <a:pt x="98" y="19"/>
                  </a:lnTo>
                  <a:lnTo>
                    <a:pt x="108" y="18"/>
                  </a:lnTo>
                  <a:lnTo>
                    <a:pt x="112" y="16"/>
                  </a:lnTo>
                  <a:lnTo>
                    <a:pt x="117" y="16"/>
                  </a:lnTo>
                  <a:lnTo>
                    <a:pt x="128" y="13"/>
                  </a:lnTo>
                  <a:lnTo>
                    <a:pt x="138" y="13"/>
                  </a:lnTo>
                  <a:lnTo>
                    <a:pt x="144" y="12"/>
                  </a:lnTo>
                  <a:lnTo>
                    <a:pt x="145" y="12"/>
                  </a:lnTo>
                  <a:lnTo>
                    <a:pt x="171" y="9"/>
                  </a:lnTo>
                  <a:lnTo>
                    <a:pt x="171" y="8"/>
                  </a:lnTo>
                  <a:lnTo>
                    <a:pt x="178" y="6"/>
                  </a:lnTo>
                  <a:lnTo>
                    <a:pt x="182" y="6"/>
                  </a:lnTo>
                  <a:lnTo>
                    <a:pt x="184" y="6"/>
                  </a:lnTo>
                  <a:lnTo>
                    <a:pt x="198" y="4"/>
                  </a:lnTo>
                  <a:lnTo>
                    <a:pt x="210" y="1"/>
                  </a:lnTo>
                  <a:lnTo>
                    <a:pt x="217" y="0"/>
                  </a:lnTo>
                  <a:lnTo>
                    <a:pt x="216" y="8"/>
                  </a:lnTo>
                  <a:lnTo>
                    <a:pt x="206" y="18"/>
                  </a:lnTo>
                  <a:lnTo>
                    <a:pt x="200" y="34"/>
                  </a:lnTo>
                  <a:lnTo>
                    <a:pt x="202" y="37"/>
                  </a:lnTo>
                  <a:lnTo>
                    <a:pt x="210" y="42"/>
                  </a:lnTo>
                  <a:lnTo>
                    <a:pt x="221" y="48"/>
                  </a:lnTo>
                  <a:lnTo>
                    <a:pt x="224" y="51"/>
                  </a:lnTo>
                  <a:lnTo>
                    <a:pt x="229" y="54"/>
                  </a:lnTo>
                  <a:lnTo>
                    <a:pt x="231" y="55"/>
                  </a:lnTo>
                  <a:lnTo>
                    <a:pt x="234" y="56"/>
                  </a:lnTo>
                  <a:lnTo>
                    <a:pt x="235" y="55"/>
                  </a:lnTo>
                  <a:lnTo>
                    <a:pt x="246" y="55"/>
                  </a:lnTo>
                  <a:lnTo>
                    <a:pt x="250" y="65"/>
                  </a:lnTo>
                  <a:lnTo>
                    <a:pt x="257" y="73"/>
                  </a:lnTo>
                  <a:lnTo>
                    <a:pt x="260" y="74"/>
                  </a:lnTo>
                  <a:lnTo>
                    <a:pt x="260" y="77"/>
                  </a:lnTo>
                  <a:lnTo>
                    <a:pt x="261" y="81"/>
                  </a:lnTo>
                  <a:lnTo>
                    <a:pt x="268" y="90"/>
                  </a:lnTo>
                  <a:lnTo>
                    <a:pt x="274" y="95"/>
                  </a:lnTo>
                  <a:lnTo>
                    <a:pt x="276" y="101"/>
                  </a:lnTo>
                  <a:lnTo>
                    <a:pt x="278" y="101"/>
                  </a:lnTo>
                  <a:lnTo>
                    <a:pt x="281" y="106"/>
                  </a:lnTo>
                  <a:lnTo>
                    <a:pt x="299" y="116"/>
                  </a:lnTo>
                  <a:lnTo>
                    <a:pt x="311" y="123"/>
                  </a:lnTo>
                  <a:lnTo>
                    <a:pt x="315" y="130"/>
                  </a:lnTo>
                  <a:lnTo>
                    <a:pt x="319" y="137"/>
                  </a:lnTo>
                  <a:lnTo>
                    <a:pt x="325" y="140"/>
                  </a:lnTo>
                  <a:lnTo>
                    <a:pt x="326" y="140"/>
                  </a:lnTo>
                  <a:lnTo>
                    <a:pt x="333" y="142"/>
                  </a:lnTo>
                  <a:lnTo>
                    <a:pt x="333" y="144"/>
                  </a:lnTo>
                  <a:lnTo>
                    <a:pt x="335" y="144"/>
                  </a:lnTo>
                  <a:lnTo>
                    <a:pt x="346" y="160"/>
                  </a:lnTo>
                  <a:lnTo>
                    <a:pt x="353" y="166"/>
                  </a:lnTo>
                  <a:lnTo>
                    <a:pt x="355" y="173"/>
                  </a:lnTo>
                  <a:lnTo>
                    <a:pt x="365" y="177"/>
                  </a:lnTo>
                  <a:lnTo>
                    <a:pt x="366" y="181"/>
                  </a:lnTo>
                  <a:lnTo>
                    <a:pt x="369" y="184"/>
                  </a:lnTo>
                  <a:lnTo>
                    <a:pt x="379" y="187"/>
                  </a:lnTo>
                  <a:lnTo>
                    <a:pt x="386" y="191"/>
                  </a:lnTo>
                  <a:lnTo>
                    <a:pt x="391" y="194"/>
                  </a:lnTo>
                  <a:lnTo>
                    <a:pt x="391" y="202"/>
                  </a:lnTo>
                  <a:lnTo>
                    <a:pt x="404" y="220"/>
                  </a:lnTo>
                  <a:lnTo>
                    <a:pt x="405" y="234"/>
                  </a:lnTo>
                  <a:lnTo>
                    <a:pt x="408" y="237"/>
                  </a:lnTo>
                  <a:lnTo>
                    <a:pt x="409" y="237"/>
                  </a:lnTo>
                  <a:lnTo>
                    <a:pt x="418" y="238"/>
                  </a:lnTo>
                  <a:lnTo>
                    <a:pt x="436" y="263"/>
                  </a:lnTo>
                  <a:lnTo>
                    <a:pt x="436" y="270"/>
                  </a:lnTo>
                  <a:lnTo>
                    <a:pt x="436" y="273"/>
                  </a:lnTo>
                  <a:lnTo>
                    <a:pt x="441" y="284"/>
                  </a:lnTo>
                  <a:lnTo>
                    <a:pt x="451" y="284"/>
                  </a:lnTo>
                  <a:lnTo>
                    <a:pt x="462" y="288"/>
                  </a:lnTo>
                  <a:lnTo>
                    <a:pt x="465" y="288"/>
                  </a:lnTo>
                  <a:lnTo>
                    <a:pt x="468" y="293"/>
                  </a:lnTo>
                  <a:lnTo>
                    <a:pt x="455" y="310"/>
                  </a:lnTo>
                  <a:lnTo>
                    <a:pt x="450" y="310"/>
                  </a:lnTo>
                  <a:lnTo>
                    <a:pt x="452" y="314"/>
                  </a:lnTo>
                  <a:lnTo>
                    <a:pt x="447" y="327"/>
                  </a:lnTo>
                  <a:lnTo>
                    <a:pt x="444" y="327"/>
                  </a:lnTo>
                  <a:lnTo>
                    <a:pt x="443" y="327"/>
                  </a:lnTo>
                  <a:lnTo>
                    <a:pt x="441" y="328"/>
                  </a:lnTo>
                  <a:lnTo>
                    <a:pt x="445" y="329"/>
                  </a:lnTo>
                  <a:lnTo>
                    <a:pt x="448" y="338"/>
                  </a:lnTo>
                  <a:lnTo>
                    <a:pt x="445" y="345"/>
                  </a:lnTo>
                  <a:lnTo>
                    <a:pt x="443" y="343"/>
                  </a:lnTo>
                  <a:lnTo>
                    <a:pt x="438" y="347"/>
                  </a:lnTo>
                  <a:lnTo>
                    <a:pt x="438" y="350"/>
                  </a:lnTo>
                  <a:lnTo>
                    <a:pt x="445" y="349"/>
                  </a:lnTo>
                  <a:lnTo>
                    <a:pt x="440" y="366"/>
                  </a:lnTo>
                  <a:lnTo>
                    <a:pt x="438" y="367"/>
                  </a:lnTo>
                  <a:lnTo>
                    <a:pt x="441" y="375"/>
                  </a:lnTo>
                  <a:lnTo>
                    <a:pt x="443" y="378"/>
                  </a:lnTo>
                  <a:lnTo>
                    <a:pt x="434" y="392"/>
                  </a:lnTo>
                  <a:lnTo>
                    <a:pt x="429" y="396"/>
                  </a:lnTo>
                  <a:lnTo>
                    <a:pt x="432" y="395"/>
                  </a:lnTo>
                  <a:lnTo>
                    <a:pt x="432" y="407"/>
                  </a:lnTo>
                  <a:lnTo>
                    <a:pt x="429" y="408"/>
                  </a:lnTo>
                  <a:lnTo>
                    <a:pt x="434" y="411"/>
                  </a:lnTo>
                  <a:lnTo>
                    <a:pt x="436" y="440"/>
                  </a:lnTo>
                  <a:lnTo>
                    <a:pt x="409" y="440"/>
                  </a:lnTo>
                  <a:lnTo>
                    <a:pt x="396" y="438"/>
                  </a:lnTo>
                  <a:lnTo>
                    <a:pt x="393" y="435"/>
                  </a:lnTo>
                  <a:lnTo>
                    <a:pt x="382" y="445"/>
                  </a:lnTo>
                  <a:lnTo>
                    <a:pt x="389" y="471"/>
                  </a:lnTo>
                  <a:lnTo>
                    <a:pt x="387" y="486"/>
                  </a:lnTo>
                  <a:lnTo>
                    <a:pt x="375" y="488"/>
                  </a:lnTo>
                  <a:lnTo>
                    <a:pt x="369" y="474"/>
                  </a:lnTo>
                  <a:lnTo>
                    <a:pt x="369" y="467"/>
                  </a:lnTo>
                  <a:lnTo>
                    <a:pt x="365" y="467"/>
                  </a:lnTo>
                  <a:lnTo>
                    <a:pt x="354" y="468"/>
                  </a:lnTo>
                  <a:lnTo>
                    <a:pt x="350" y="468"/>
                  </a:lnTo>
                  <a:lnTo>
                    <a:pt x="346" y="468"/>
                  </a:lnTo>
                  <a:lnTo>
                    <a:pt x="343" y="468"/>
                  </a:lnTo>
                  <a:lnTo>
                    <a:pt x="335" y="469"/>
                  </a:lnTo>
                  <a:lnTo>
                    <a:pt x="326" y="471"/>
                  </a:lnTo>
                  <a:lnTo>
                    <a:pt x="325" y="471"/>
                  </a:lnTo>
                  <a:lnTo>
                    <a:pt x="319" y="471"/>
                  </a:lnTo>
                  <a:lnTo>
                    <a:pt x="307" y="471"/>
                  </a:lnTo>
                  <a:lnTo>
                    <a:pt x="283" y="472"/>
                  </a:lnTo>
                  <a:lnTo>
                    <a:pt x="278" y="474"/>
                  </a:lnTo>
                  <a:lnTo>
                    <a:pt x="274" y="474"/>
                  </a:lnTo>
                  <a:lnTo>
                    <a:pt x="267" y="475"/>
                  </a:lnTo>
                  <a:lnTo>
                    <a:pt x="264" y="475"/>
                  </a:lnTo>
                  <a:lnTo>
                    <a:pt x="263" y="475"/>
                  </a:lnTo>
                  <a:lnTo>
                    <a:pt x="260" y="475"/>
                  </a:lnTo>
                  <a:lnTo>
                    <a:pt x="250" y="475"/>
                  </a:lnTo>
                  <a:lnTo>
                    <a:pt x="240" y="476"/>
                  </a:lnTo>
                  <a:lnTo>
                    <a:pt x="236" y="478"/>
                  </a:lnTo>
                  <a:lnTo>
                    <a:pt x="234" y="478"/>
                  </a:lnTo>
                  <a:lnTo>
                    <a:pt x="228" y="478"/>
                  </a:lnTo>
                  <a:lnTo>
                    <a:pt x="216" y="478"/>
                  </a:lnTo>
                  <a:lnTo>
                    <a:pt x="210" y="479"/>
                  </a:lnTo>
                  <a:lnTo>
                    <a:pt x="203" y="481"/>
                  </a:lnTo>
                  <a:lnTo>
                    <a:pt x="199" y="481"/>
                  </a:lnTo>
                  <a:lnTo>
                    <a:pt x="196" y="481"/>
                  </a:lnTo>
                  <a:lnTo>
                    <a:pt x="186" y="481"/>
                  </a:lnTo>
                  <a:lnTo>
                    <a:pt x="181" y="482"/>
                  </a:lnTo>
                  <a:lnTo>
                    <a:pt x="178" y="482"/>
                  </a:lnTo>
                  <a:lnTo>
                    <a:pt x="175" y="482"/>
                  </a:lnTo>
                  <a:lnTo>
                    <a:pt x="170" y="482"/>
                  </a:lnTo>
                  <a:lnTo>
                    <a:pt x="160" y="483"/>
                  </a:lnTo>
                  <a:lnTo>
                    <a:pt x="145" y="485"/>
                  </a:lnTo>
                  <a:lnTo>
                    <a:pt x="124" y="486"/>
                  </a:lnTo>
                  <a:lnTo>
                    <a:pt x="124" y="485"/>
                  </a:lnTo>
                  <a:lnTo>
                    <a:pt x="109" y="458"/>
                  </a:lnTo>
                  <a:lnTo>
                    <a:pt x="108" y="456"/>
                  </a:lnTo>
                  <a:lnTo>
                    <a:pt x="108" y="454"/>
                  </a:lnTo>
                  <a:lnTo>
                    <a:pt x="105" y="449"/>
                  </a:lnTo>
                  <a:lnTo>
                    <a:pt x="102" y="443"/>
                  </a:lnTo>
                  <a:lnTo>
                    <a:pt x="95" y="431"/>
                  </a:lnTo>
                  <a:lnTo>
                    <a:pt x="95" y="424"/>
                  </a:lnTo>
                  <a:lnTo>
                    <a:pt x="95" y="417"/>
                  </a:lnTo>
                  <a:lnTo>
                    <a:pt x="96" y="403"/>
                  </a:lnTo>
                  <a:lnTo>
                    <a:pt x="96" y="402"/>
                  </a:lnTo>
                  <a:lnTo>
                    <a:pt x="94" y="389"/>
                  </a:lnTo>
                  <a:lnTo>
                    <a:pt x="87" y="384"/>
                  </a:lnTo>
                  <a:lnTo>
                    <a:pt x="85" y="375"/>
                  </a:lnTo>
                  <a:lnTo>
                    <a:pt x="85" y="374"/>
                  </a:lnTo>
                  <a:lnTo>
                    <a:pt x="84" y="374"/>
                  </a:lnTo>
                  <a:lnTo>
                    <a:pt x="84" y="364"/>
                  </a:lnTo>
                  <a:lnTo>
                    <a:pt x="84" y="361"/>
                  </a:lnTo>
                  <a:lnTo>
                    <a:pt x="88" y="350"/>
                  </a:lnTo>
                  <a:lnTo>
                    <a:pt x="88" y="349"/>
                  </a:lnTo>
                  <a:lnTo>
                    <a:pt x="88" y="342"/>
                  </a:lnTo>
                  <a:lnTo>
                    <a:pt x="87" y="335"/>
                  </a:lnTo>
                  <a:lnTo>
                    <a:pt x="92" y="328"/>
                  </a:lnTo>
                  <a:lnTo>
                    <a:pt x="98" y="323"/>
                  </a:lnTo>
                  <a:lnTo>
                    <a:pt x="99" y="320"/>
                  </a:lnTo>
                  <a:lnTo>
                    <a:pt x="90" y="313"/>
                  </a:lnTo>
                  <a:lnTo>
                    <a:pt x="91" y="307"/>
                  </a:lnTo>
                  <a:lnTo>
                    <a:pt x="88" y="293"/>
                  </a:lnTo>
                  <a:lnTo>
                    <a:pt x="87" y="293"/>
                  </a:lnTo>
                  <a:lnTo>
                    <a:pt x="78" y="284"/>
                  </a:lnTo>
                  <a:lnTo>
                    <a:pt x="76" y="281"/>
                  </a:lnTo>
                  <a:lnTo>
                    <a:pt x="73" y="270"/>
                  </a:lnTo>
                  <a:lnTo>
                    <a:pt x="72" y="270"/>
                  </a:lnTo>
                  <a:lnTo>
                    <a:pt x="72" y="268"/>
                  </a:lnTo>
                  <a:lnTo>
                    <a:pt x="72" y="266"/>
                  </a:lnTo>
                  <a:lnTo>
                    <a:pt x="66" y="256"/>
                  </a:lnTo>
                  <a:lnTo>
                    <a:pt x="63" y="246"/>
                  </a:lnTo>
                  <a:lnTo>
                    <a:pt x="62" y="244"/>
                  </a:lnTo>
                  <a:lnTo>
                    <a:pt x="58" y="231"/>
                  </a:lnTo>
                  <a:lnTo>
                    <a:pt x="58" y="230"/>
                  </a:lnTo>
                  <a:lnTo>
                    <a:pt x="58" y="228"/>
                  </a:lnTo>
                  <a:lnTo>
                    <a:pt x="55" y="220"/>
                  </a:lnTo>
                  <a:lnTo>
                    <a:pt x="51" y="203"/>
                  </a:lnTo>
                  <a:lnTo>
                    <a:pt x="48" y="196"/>
                  </a:lnTo>
                  <a:lnTo>
                    <a:pt x="47" y="191"/>
                  </a:lnTo>
                  <a:lnTo>
                    <a:pt x="45" y="189"/>
                  </a:lnTo>
                  <a:lnTo>
                    <a:pt x="42" y="176"/>
                  </a:lnTo>
                  <a:lnTo>
                    <a:pt x="41" y="173"/>
                  </a:lnTo>
                  <a:lnTo>
                    <a:pt x="36" y="153"/>
                  </a:lnTo>
                  <a:lnTo>
                    <a:pt x="36" y="151"/>
                  </a:lnTo>
                  <a:lnTo>
                    <a:pt x="34" y="146"/>
                  </a:lnTo>
                  <a:lnTo>
                    <a:pt x="31" y="140"/>
                  </a:lnTo>
                  <a:lnTo>
                    <a:pt x="31" y="137"/>
                  </a:lnTo>
                  <a:lnTo>
                    <a:pt x="30" y="133"/>
                  </a:lnTo>
                  <a:lnTo>
                    <a:pt x="29" y="127"/>
                  </a:lnTo>
                  <a:lnTo>
                    <a:pt x="26" y="119"/>
                  </a:lnTo>
                  <a:lnTo>
                    <a:pt x="24" y="112"/>
                  </a:lnTo>
                  <a:lnTo>
                    <a:pt x="22" y="106"/>
                  </a:lnTo>
                  <a:lnTo>
                    <a:pt x="19" y="94"/>
                  </a:lnTo>
                  <a:lnTo>
                    <a:pt x="16" y="87"/>
                  </a:lnTo>
                  <a:lnTo>
                    <a:pt x="15" y="80"/>
                  </a:lnTo>
                  <a:lnTo>
                    <a:pt x="12" y="73"/>
                  </a:lnTo>
                  <a:lnTo>
                    <a:pt x="11" y="70"/>
                  </a:lnTo>
                  <a:lnTo>
                    <a:pt x="8" y="56"/>
                  </a:lnTo>
                  <a:lnTo>
                    <a:pt x="5" y="48"/>
                  </a:lnTo>
                  <a:lnTo>
                    <a:pt x="4" y="44"/>
                  </a:lnTo>
                  <a:lnTo>
                    <a:pt x="2" y="42"/>
                  </a:lnTo>
                  <a:lnTo>
                    <a:pt x="0" y="31"/>
                  </a:lnTo>
                  <a:lnTo>
                    <a:pt x="9" y="30"/>
                  </a:lnTo>
                  <a:lnTo>
                    <a:pt x="12" y="30"/>
                  </a:lnTo>
                  <a:lnTo>
                    <a:pt x="20" y="29"/>
                  </a:lnTo>
                  <a:lnTo>
                    <a:pt x="22" y="29"/>
                  </a:lnTo>
                  <a:lnTo>
                    <a:pt x="26" y="27"/>
                  </a:lnTo>
                  <a:lnTo>
                    <a:pt x="29" y="27"/>
                  </a:lnTo>
                  <a:lnTo>
                    <a:pt x="31" y="27"/>
                  </a:lnTo>
                  <a:lnTo>
                    <a:pt x="55" y="24"/>
                  </a:lnTo>
                  <a:lnTo>
                    <a:pt x="59" y="23"/>
                  </a:lnTo>
                  <a:lnTo>
                    <a:pt x="66" y="23"/>
                  </a:lnTo>
                  <a:lnTo>
                    <a:pt x="69" y="22"/>
                  </a:lnTo>
                </a:path>
              </a:pathLst>
            </a:custGeom>
            <a:solidFill>
              <a:srgbClr val="67BD62"/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8" name="Freeform 269"/>
            <p:cNvSpPr>
              <a:spLocks/>
            </p:cNvSpPr>
            <p:nvPr/>
          </p:nvSpPr>
          <p:spPr bwMode="auto">
            <a:xfrm>
              <a:off x="5719165" y="3166888"/>
              <a:ext cx="977900" cy="481012"/>
            </a:xfrm>
            <a:custGeom>
              <a:avLst/>
              <a:gdLst>
                <a:gd name="T0" fmla="*/ 2147483647 w 618"/>
                <a:gd name="T1" fmla="*/ 2147483647 h 328"/>
                <a:gd name="T2" fmla="*/ 2147483647 w 618"/>
                <a:gd name="T3" fmla="*/ 2147483647 h 328"/>
                <a:gd name="T4" fmla="*/ 2147483647 w 618"/>
                <a:gd name="T5" fmla="*/ 2147483647 h 328"/>
                <a:gd name="T6" fmla="*/ 2147483647 w 618"/>
                <a:gd name="T7" fmla="*/ 2147483647 h 328"/>
                <a:gd name="T8" fmla="*/ 2147483647 w 618"/>
                <a:gd name="T9" fmla="*/ 2147483647 h 328"/>
                <a:gd name="T10" fmla="*/ 2147483647 w 618"/>
                <a:gd name="T11" fmla="*/ 2147483647 h 328"/>
                <a:gd name="T12" fmla="*/ 2147483647 w 618"/>
                <a:gd name="T13" fmla="*/ 2147483647 h 328"/>
                <a:gd name="T14" fmla="*/ 2147483647 w 618"/>
                <a:gd name="T15" fmla="*/ 2147483647 h 328"/>
                <a:gd name="T16" fmla="*/ 2147483647 w 618"/>
                <a:gd name="T17" fmla="*/ 2147483647 h 328"/>
                <a:gd name="T18" fmla="*/ 2147483647 w 618"/>
                <a:gd name="T19" fmla="*/ 2147483647 h 328"/>
                <a:gd name="T20" fmla="*/ 2147483647 w 618"/>
                <a:gd name="T21" fmla="*/ 2147483647 h 328"/>
                <a:gd name="T22" fmla="*/ 2147483647 w 618"/>
                <a:gd name="T23" fmla="*/ 2147483647 h 328"/>
                <a:gd name="T24" fmla="*/ 2147483647 w 618"/>
                <a:gd name="T25" fmla="*/ 2147483647 h 328"/>
                <a:gd name="T26" fmla="*/ 2147483647 w 618"/>
                <a:gd name="T27" fmla="*/ 2147483647 h 328"/>
                <a:gd name="T28" fmla="*/ 2147483647 w 618"/>
                <a:gd name="T29" fmla="*/ 2147483647 h 328"/>
                <a:gd name="T30" fmla="*/ 0 w 618"/>
                <a:gd name="T31" fmla="*/ 2147483647 h 328"/>
                <a:gd name="T32" fmla="*/ 2147483647 w 618"/>
                <a:gd name="T33" fmla="*/ 2147483647 h 328"/>
                <a:gd name="T34" fmla="*/ 2147483647 w 618"/>
                <a:gd name="T35" fmla="*/ 2147483647 h 328"/>
                <a:gd name="T36" fmla="*/ 2147483647 w 618"/>
                <a:gd name="T37" fmla="*/ 2147483647 h 328"/>
                <a:gd name="T38" fmla="*/ 2147483647 w 618"/>
                <a:gd name="T39" fmla="*/ 2147483647 h 328"/>
                <a:gd name="T40" fmla="*/ 2147483647 w 618"/>
                <a:gd name="T41" fmla="*/ 2147483647 h 328"/>
                <a:gd name="T42" fmla="*/ 2147483647 w 618"/>
                <a:gd name="T43" fmla="*/ 2147483647 h 328"/>
                <a:gd name="T44" fmla="*/ 2147483647 w 618"/>
                <a:gd name="T45" fmla="*/ 2147483647 h 328"/>
                <a:gd name="T46" fmla="*/ 2147483647 w 618"/>
                <a:gd name="T47" fmla="*/ 2147483647 h 328"/>
                <a:gd name="T48" fmla="*/ 2147483647 w 618"/>
                <a:gd name="T49" fmla="*/ 2147483647 h 328"/>
                <a:gd name="T50" fmla="*/ 2147483647 w 618"/>
                <a:gd name="T51" fmla="*/ 2147483647 h 328"/>
                <a:gd name="T52" fmla="*/ 2147483647 w 618"/>
                <a:gd name="T53" fmla="*/ 2147483647 h 328"/>
                <a:gd name="T54" fmla="*/ 2147483647 w 618"/>
                <a:gd name="T55" fmla="*/ 2147483647 h 328"/>
                <a:gd name="T56" fmla="*/ 2147483647 w 618"/>
                <a:gd name="T57" fmla="*/ 2147483647 h 328"/>
                <a:gd name="T58" fmla="*/ 2147483647 w 618"/>
                <a:gd name="T59" fmla="*/ 2147483647 h 328"/>
                <a:gd name="T60" fmla="*/ 2147483647 w 618"/>
                <a:gd name="T61" fmla="*/ 2147483647 h 328"/>
                <a:gd name="T62" fmla="*/ 2147483647 w 618"/>
                <a:gd name="T63" fmla="*/ 2147483647 h 328"/>
                <a:gd name="T64" fmla="*/ 2147483647 w 618"/>
                <a:gd name="T65" fmla="*/ 2147483647 h 328"/>
                <a:gd name="T66" fmla="*/ 2147483647 w 618"/>
                <a:gd name="T67" fmla="*/ 2147483647 h 328"/>
                <a:gd name="T68" fmla="*/ 2147483647 w 618"/>
                <a:gd name="T69" fmla="*/ 2147483647 h 328"/>
                <a:gd name="T70" fmla="*/ 2147483647 w 618"/>
                <a:gd name="T71" fmla="*/ 2147483647 h 328"/>
                <a:gd name="T72" fmla="*/ 2147483647 w 618"/>
                <a:gd name="T73" fmla="*/ 2147483647 h 328"/>
                <a:gd name="T74" fmla="*/ 2147483647 w 618"/>
                <a:gd name="T75" fmla="*/ 2147483647 h 328"/>
                <a:gd name="T76" fmla="*/ 2147483647 w 618"/>
                <a:gd name="T77" fmla="*/ 2147483647 h 328"/>
                <a:gd name="T78" fmla="*/ 2147483647 w 618"/>
                <a:gd name="T79" fmla="*/ 2147483647 h 328"/>
                <a:gd name="T80" fmla="*/ 2147483647 w 618"/>
                <a:gd name="T81" fmla="*/ 2147483647 h 328"/>
                <a:gd name="T82" fmla="*/ 2147483647 w 618"/>
                <a:gd name="T83" fmla="*/ 2147483647 h 328"/>
                <a:gd name="T84" fmla="*/ 2147483647 w 618"/>
                <a:gd name="T85" fmla="*/ 0 h 328"/>
                <a:gd name="T86" fmla="*/ 2147483647 w 618"/>
                <a:gd name="T87" fmla="*/ 2147483647 h 328"/>
                <a:gd name="T88" fmla="*/ 2147483647 w 618"/>
                <a:gd name="T89" fmla="*/ 2147483647 h 328"/>
                <a:gd name="T90" fmla="*/ 2147483647 w 618"/>
                <a:gd name="T91" fmla="*/ 2147483647 h 328"/>
                <a:gd name="T92" fmla="*/ 2147483647 w 618"/>
                <a:gd name="T93" fmla="*/ 2147483647 h 328"/>
                <a:gd name="T94" fmla="*/ 2147483647 w 618"/>
                <a:gd name="T95" fmla="*/ 2147483647 h 328"/>
                <a:gd name="T96" fmla="*/ 2147483647 w 618"/>
                <a:gd name="T97" fmla="*/ 2147483647 h 328"/>
                <a:gd name="T98" fmla="*/ 2147483647 w 618"/>
                <a:gd name="T99" fmla="*/ 2147483647 h 328"/>
                <a:gd name="T100" fmla="*/ 2147483647 w 618"/>
                <a:gd name="T101" fmla="*/ 2147483647 h 328"/>
                <a:gd name="T102" fmla="*/ 2147483647 w 618"/>
                <a:gd name="T103" fmla="*/ 2147483647 h 328"/>
                <a:gd name="T104" fmla="*/ 2147483647 w 618"/>
                <a:gd name="T105" fmla="*/ 2147483647 h 328"/>
                <a:gd name="T106" fmla="*/ 2147483647 w 618"/>
                <a:gd name="T107" fmla="*/ 2147483647 h 328"/>
                <a:gd name="T108" fmla="*/ 2147483647 w 618"/>
                <a:gd name="T109" fmla="*/ 2147483647 h 328"/>
                <a:gd name="T110" fmla="*/ 2147483647 w 618"/>
                <a:gd name="T111" fmla="*/ 2147483647 h 328"/>
                <a:gd name="T112" fmla="*/ 2147483647 w 618"/>
                <a:gd name="T113" fmla="*/ 2147483647 h 328"/>
                <a:gd name="T114" fmla="*/ 2147483647 w 618"/>
                <a:gd name="T115" fmla="*/ 2147483647 h 328"/>
                <a:gd name="T116" fmla="*/ 2147483647 w 618"/>
                <a:gd name="T117" fmla="*/ 2147483647 h 328"/>
                <a:gd name="T118" fmla="*/ 2147483647 w 618"/>
                <a:gd name="T119" fmla="*/ 2147483647 h 328"/>
                <a:gd name="T120" fmla="*/ 2147483647 w 618"/>
                <a:gd name="T121" fmla="*/ 2147483647 h 32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18"/>
                <a:gd name="T184" fmla="*/ 0 h 328"/>
                <a:gd name="T185" fmla="*/ 618 w 618"/>
                <a:gd name="T186" fmla="*/ 328 h 32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18" h="328">
                  <a:moveTo>
                    <a:pt x="440" y="269"/>
                  </a:moveTo>
                  <a:lnTo>
                    <a:pt x="440" y="269"/>
                  </a:lnTo>
                  <a:lnTo>
                    <a:pt x="439" y="269"/>
                  </a:lnTo>
                  <a:lnTo>
                    <a:pt x="422" y="270"/>
                  </a:lnTo>
                  <a:lnTo>
                    <a:pt x="414" y="273"/>
                  </a:lnTo>
                  <a:lnTo>
                    <a:pt x="393" y="274"/>
                  </a:lnTo>
                  <a:lnTo>
                    <a:pt x="386" y="274"/>
                  </a:lnTo>
                  <a:lnTo>
                    <a:pt x="379" y="275"/>
                  </a:lnTo>
                  <a:lnTo>
                    <a:pt x="377" y="275"/>
                  </a:lnTo>
                  <a:lnTo>
                    <a:pt x="375" y="275"/>
                  </a:lnTo>
                  <a:lnTo>
                    <a:pt x="364" y="275"/>
                  </a:lnTo>
                  <a:lnTo>
                    <a:pt x="352" y="277"/>
                  </a:lnTo>
                  <a:lnTo>
                    <a:pt x="350" y="277"/>
                  </a:lnTo>
                  <a:lnTo>
                    <a:pt x="346" y="277"/>
                  </a:lnTo>
                  <a:lnTo>
                    <a:pt x="338" y="280"/>
                  </a:lnTo>
                  <a:lnTo>
                    <a:pt x="332" y="280"/>
                  </a:lnTo>
                  <a:lnTo>
                    <a:pt x="321" y="281"/>
                  </a:lnTo>
                  <a:lnTo>
                    <a:pt x="307" y="282"/>
                  </a:lnTo>
                  <a:lnTo>
                    <a:pt x="305" y="282"/>
                  </a:lnTo>
                  <a:lnTo>
                    <a:pt x="298" y="284"/>
                  </a:lnTo>
                  <a:lnTo>
                    <a:pt x="292" y="284"/>
                  </a:lnTo>
                  <a:lnTo>
                    <a:pt x="289" y="284"/>
                  </a:lnTo>
                  <a:lnTo>
                    <a:pt x="278" y="285"/>
                  </a:lnTo>
                  <a:lnTo>
                    <a:pt x="271" y="285"/>
                  </a:lnTo>
                  <a:lnTo>
                    <a:pt x="264" y="285"/>
                  </a:lnTo>
                  <a:lnTo>
                    <a:pt x="262" y="285"/>
                  </a:lnTo>
                  <a:lnTo>
                    <a:pt x="255" y="285"/>
                  </a:lnTo>
                  <a:lnTo>
                    <a:pt x="246" y="286"/>
                  </a:lnTo>
                  <a:lnTo>
                    <a:pt x="244" y="288"/>
                  </a:lnTo>
                  <a:lnTo>
                    <a:pt x="241" y="289"/>
                  </a:lnTo>
                  <a:lnTo>
                    <a:pt x="239" y="286"/>
                  </a:lnTo>
                  <a:lnTo>
                    <a:pt x="230" y="289"/>
                  </a:lnTo>
                  <a:lnTo>
                    <a:pt x="224" y="289"/>
                  </a:lnTo>
                  <a:lnTo>
                    <a:pt x="219" y="289"/>
                  </a:lnTo>
                  <a:lnTo>
                    <a:pt x="214" y="291"/>
                  </a:lnTo>
                  <a:lnTo>
                    <a:pt x="199" y="292"/>
                  </a:lnTo>
                  <a:lnTo>
                    <a:pt x="195" y="293"/>
                  </a:lnTo>
                  <a:lnTo>
                    <a:pt x="194" y="293"/>
                  </a:lnTo>
                  <a:lnTo>
                    <a:pt x="184" y="293"/>
                  </a:lnTo>
                  <a:lnTo>
                    <a:pt x="176" y="295"/>
                  </a:lnTo>
                  <a:lnTo>
                    <a:pt x="164" y="296"/>
                  </a:lnTo>
                  <a:lnTo>
                    <a:pt x="158" y="298"/>
                  </a:lnTo>
                  <a:lnTo>
                    <a:pt x="149" y="299"/>
                  </a:lnTo>
                  <a:lnTo>
                    <a:pt x="145" y="299"/>
                  </a:lnTo>
                  <a:lnTo>
                    <a:pt x="131" y="300"/>
                  </a:lnTo>
                  <a:lnTo>
                    <a:pt x="131" y="298"/>
                  </a:lnTo>
                  <a:lnTo>
                    <a:pt x="112" y="298"/>
                  </a:lnTo>
                  <a:lnTo>
                    <a:pt x="113" y="300"/>
                  </a:lnTo>
                  <a:lnTo>
                    <a:pt x="115" y="303"/>
                  </a:lnTo>
                  <a:lnTo>
                    <a:pt x="116" y="317"/>
                  </a:lnTo>
                  <a:lnTo>
                    <a:pt x="97" y="318"/>
                  </a:lnTo>
                  <a:lnTo>
                    <a:pt x="88" y="320"/>
                  </a:lnTo>
                  <a:lnTo>
                    <a:pt x="79" y="320"/>
                  </a:lnTo>
                  <a:lnTo>
                    <a:pt x="76" y="320"/>
                  </a:lnTo>
                  <a:lnTo>
                    <a:pt x="73" y="320"/>
                  </a:lnTo>
                  <a:lnTo>
                    <a:pt x="55" y="322"/>
                  </a:lnTo>
                  <a:lnTo>
                    <a:pt x="51" y="322"/>
                  </a:lnTo>
                  <a:lnTo>
                    <a:pt x="49" y="322"/>
                  </a:lnTo>
                  <a:lnTo>
                    <a:pt x="37" y="324"/>
                  </a:lnTo>
                  <a:lnTo>
                    <a:pt x="9" y="325"/>
                  </a:lnTo>
                  <a:lnTo>
                    <a:pt x="5" y="327"/>
                  </a:lnTo>
                  <a:lnTo>
                    <a:pt x="0" y="327"/>
                  </a:lnTo>
                  <a:lnTo>
                    <a:pt x="2" y="314"/>
                  </a:lnTo>
                  <a:lnTo>
                    <a:pt x="2" y="313"/>
                  </a:lnTo>
                  <a:lnTo>
                    <a:pt x="5" y="313"/>
                  </a:lnTo>
                  <a:lnTo>
                    <a:pt x="13" y="320"/>
                  </a:lnTo>
                  <a:lnTo>
                    <a:pt x="19" y="309"/>
                  </a:lnTo>
                  <a:lnTo>
                    <a:pt x="16" y="299"/>
                  </a:lnTo>
                  <a:lnTo>
                    <a:pt x="22" y="298"/>
                  </a:lnTo>
                  <a:lnTo>
                    <a:pt x="22" y="293"/>
                  </a:lnTo>
                  <a:lnTo>
                    <a:pt x="20" y="285"/>
                  </a:lnTo>
                  <a:lnTo>
                    <a:pt x="22" y="282"/>
                  </a:lnTo>
                  <a:lnTo>
                    <a:pt x="22" y="277"/>
                  </a:lnTo>
                  <a:lnTo>
                    <a:pt x="22" y="275"/>
                  </a:lnTo>
                  <a:lnTo>
                    <a:pt x="19" y="273"/>
                  </a:lnTo>
                  <a:lnTo>
                    <a:pt x="16" y="271"/>
                  </a:lnTo>
                  <a:lnTo>
                    <a:pt x="13" y="266"/>
                  </a:lnTo>
                  <a:lnTo>
                    <a:pt x="15" y="264"/>
                  </a:lnTo>
                  <a:lnTo>
                    <a:pt x="18" y="260"/>
                  </a:lnTo>
                  <a:lnTo>
                    <a:pt x="29" y="245"/>
                  </a:lnTo>
                  <a:lnTo>
                    <a:pt x="33" y="245"/>
                  </a:lnTo>
                  <a:lnTo>
                    <a:pt x="34" y="245"/>
                  </a:lnTo>
                  <a:lnTo>
                    <a:pt x="49" y="252"/>
                  </a:lnTo>
                  <a:lnTo>
                    <a:pt x="61" y="253"/>
                  </a:lnTo>
                  <a:lnTo>
                    <a:pt x="66" y="259"/>
                  </a:lnTo>
                  <a:lnTo>
                    <a:pt x="72" y="259"/>
                  </a:lnTo>
                  <a:lnTo>
                    <a:pt x="73" y="259"/>
                  </a:lnTo>
                  <a:lnTo>
                    <a:pt x="77" y="252"/>
                  </a:lnTo>
                  <a:lnTo>
                    <a:pt x="70" y="238"/>
                  </a:lnTo>
                  <a:lnTo>
                    <a:pt x="76" y="219"/>
                  </a:lnTo>
                  <a:lnTo>
                    <a:pt x="79" y="220"/>
                  </a:lnTo>
                  <a:lnTo>
                    <a:pt x="80" y="222"/>
                  </a:lnTo>
                  <a:lnTo>
                    <a:pt x="81" y="220"/>
                  </a:lnTo>
                  <a:lnTo>
                    <a:pt x="90" y="215"/>
                  </a:lnTo>
                  <a:lnTo>
                    <a:pt x="99" y="212"/>
                  </a:lnTo>
                  <a:lnTo>
                    <a:pt x="105" y="208"/>
                  </a:lnTo>
                  <a:lnTo>
                    <a:pt x="98" y="202"/>
                  </a:lnTo>
                  <a:lnTo>
                    <a:pt x="98" y="201"/>
                  </a:lnTo>
                  <a:lnTo>
                    <a:pt x="95" y="195"/>
                  </a:lnTo>
                  <a:lnTo>
                    <a:pt x="98" y="186"/>
                  </a:lnTo>
                  <a:lnTo>
                    <a:pt x="105" y="176"/>
                  </a:lnTo>
                  <a:lnTo>
                    <a:pt x="106" y="176"/>
                  </a:lnTo>
                  <a:lnTo>
                    <a:pt x="110" y="166"/>
                  </a:lnTo>
                  <a:lnTo>
                    <a:pt x="112" y="164"/>
                  </a:lnTo>
                  <a:lnTo>
                    <a:pt x="116" y="161"/>
                  </a:lnTo>
                  <a:lnTo>
                    <a:pt x="126" y="164"/>
                  </a:lnTo>
                  <a:lnTo>
                    <a:pt x="131" y="162"/>
                  </a:lnTo>
                  <a:lnTo>
                    <a:pt x="138" y="169"/>
                  </a:lnTo>
                  <a:lnTo>
                    <a:pt x="137" y="158"/>
                  </a:lnTo>
                  <a:lnTo>
                    <a:pt x="151" y="155"/>
                  </a:lnTo>
                  <a:lnTo>
                    <a:pt x="155" y="155"/>
                  </a:lnTo>
                  <a:lnTo>
                    <a:pt x="158" y="155"/>
                  </a:lnTo>
                  <a:lnTo>
                    <a:pt x="164" y="160"/>
                  </a:lnTo>
                  <a:lnTo>
                    <a:pt x="167" y="161"/>
                  </a:lnTo>
                  <a:lnTo>
                    <a:pt x="181" y="169"/>
                  </a:lnTo>
                  <a:lnTo>
                    <a:pt x="189" y="153"/>
                  </a:lnTo>
                  <a:lnTo>
                    <a:pt x="191" y="153"/>
                  </a:lnTo>
                  <a:lnTo>
                    <a:pt x="199" y="147"/>
                  </a:lnTo>
                  <a:lnTo>
                    <a:pt x="203" y="143"/>
                  </a:lnTo>
                  <a:lnTo>
                    <a:pt x="210" y="153"/>
                  </a:lnTo>
                  <a:lnTo>
                    <a:pt x="219" y="155"/>
                  </a:lnTo>
                  <a:lnTo>
                    <a:pt x="219" y="160"/>
                  </a:lnTo>
                  <a:lnTo>
                    <a:pt x="224" y="155"/>
                  </a:lnTo>
                  <a:lnTo>
                    <a:pt x="228" y="136"/>
                  </a:lnTo>
                  <a:lnTo>
                    <a:pt x="231" y="136"/>
                  </a:lnTo>
                  <a:lnTo>
                    <a:pt x="232" y="129"/>
                  </a:lnTo>
                  <a:lnTo>
                    <a:pt x="231" y="128"/>
                  </a:lnTo>
                  <a:lnTo>
                    <a:pt x="231" y="126"/>
                  </a:lnTo>
                  <a:lnTo>
                    <a:pt x="238" y="125"/>
                  </a:lnTo>
                  <a:lnTo>
                    <a:pt x="238" y="118"/>
                  </a:lnTo>
                  <a:lnTo>
                    <a:pt x="242" y="120"/>
                  </a:lnTo>
                  <a:lnTo>
                    <a:pt x="248" y="125"/>
                  </a:lnTo>
                  <a:lnTo>
                    <a:pt x="250" y="133"/>
                  </a:lnTo>
                  <a:lnTo>
                    <a:pt x="271" y="136"/>
                  </a:lnTo>
                  <a:lnTo>
                    <a:pt x="277" y="135"/>
                  </a:lnTo>
                  <a:lnTo>
                    <a:pt x="278" y="121"/>
                  </a:lnTo>
                  <a:lnTo>
                    <a:pt x="278" y="115"/>
                  </a:lnTo>
                  <a:lnTo>
                    <a:pt x="282" y="107"/>
                  </a:lnTo>
                  <a:lnTo>
                    <a:pt x="285" y="103"/>
                  </a:lnTo>
                  <a:lnTo>
                    <a:pt x="288" y="103"/>
                  </a:lnTo>
                  <a:lnTo>
                    <a:pt x="289" y="104"/>
                  </a:lnTo>
                  <a:lnTo>
                    <a:pt x="298" y="92"/>
                  </a:lnTo>
                  <a:lnTo>
                    <a:pt x="298" y="88"/>
                  </a:lnTo>
                  <a:lnTo>
                    <a:pt x="307" y="80"/>
                  </a:lnTo>
                  <a:lnTo>
                    <a:pt x="311" y="73"/>
                  </a:lnTo>
                  <a:lnTo>
                    <a:pt x="311" y="67"/>
                  </a:lnTo>
                  <a:lnTo>
                    <a:pt x="310" y="63"/>
                  </a:lnTo>
                  <a:lnTo>
                    <a:pt x="314" y="51"/>
                  </a:lnTo>
                  <a:lnTo>
                    <a:pt x="317" y="49"/>
                  </a:lnTo>
                  <a:lnTo>
                    <a:pt x="324" y="49"/>
                  </a:lnTo>
                  <a:lnTo>
                    <a:pt x="328" y="53"/>
                  </a:lnTo>
                  <a:lnTo>
                    <a:pt x="335" y="51"/>
                  </a:lnTo>
                  <a:lnTo>
                    <a:pt x="341" y="45"/>
                  </a:lnTo>
                  <a:lnTo>
                    <a:pt x="343" y="44"/>
                  </a:lnTo>
                  <a:lnTo>
                    <a:pt x="345" y="42"/>
                  </a:lnTo>
                  <a:lnTo>
                    <a:pt x="354" y="38"/>
                  </a:lnTo>
                  <a:lnTo>
                    <a:pt x="360" y="30"/>
                  </a:lnTo>
                  <a:lnTo>
                    <a:pt x="361" y="28"/>
                  </a:lnTo>
                  <a:lnTo>
                    <a:pt x="353" y="27"/>
                  </a:lnTo>
                  <a:lnTo>
                    <a:pt x="353" y="24"/>
                  </a:lnTo>
                  <a:lnTo>
                    <a:pt x="354" y="16"/>
                  </a:lnTo>
                  <a:lnTo>
                    <a:pt x="352" y="13"/>
                  </a:lnTo>
                  <a:lnTo>
                    <a:pt x="350" y="9"/>
                  </a:lnTo>
                  <a:lnTo>
                    <a:pt x="354" y="4"/>
                  </a:lnTo>
                  <a:lnTo>
                    <a:pt x="357" y="2"/>
                  </a:lnTo>
                  <a:lnTo>
                    <a:pt x="360" y="0"/>
                  </a:lnTo>
                  <a:lnTo>
                    <a:pt x="371" y="5"/>
                  </a:lnTo>
                  <a:lnTo>
                    <a:pt x="381" y="2"/>
                  </a:lnTo>
                  <a:lnTo>
                    <a:pt x="382" y="0"/>
                  </a:lnTo>
                  <a:lnTo>
                    <a:pt x="393" y="6"/>
                  </a:lnTo>
                  <a:lnTo>
                    <a:pt x="397" y="8"/>
                  </a:lnTo>
                  <a:lnTo>
                    <a:pt x="402" y="16"/>
                  </a:lnTo>
                  <a:lnTo>
                    <a:pt x="404" y="19"/>
                  </a:lnTo>
                  <a:lnTo>
                    <a:pt x="407" y="23"/>
                  </a:lnTo>
                  <a:lnTo>
                    <a:pt x="407" y="27"/>
                  </a:lnTo>
                  <a:lnTo>
                    <a:pt x="417" y="31"/>
                  </a:lnTo>
                  <a:lnTo>
                    <a:pt x="424" y="33"/>
                  </a:lnTo>
                  <a:lnTo>
                    <a:pt x="427" y="30"/>
                  </a:lnTo>
                  <a:lnTo>
                    <a:pt x="428" y="30"/>
                  </a:lnTo>
                  <a:lnTo>
                    <a:pt x="436" y="30"/>
                  </a:lnTo>
                  <a:lnTo>
                    <a:pt x="440" y="33"/>
                  </a:lnTo>
                  <a:lnTo>
                    <a:pt x="450" y="42"/>
                  </a:lnTo>
                  <a:lnTo>
                    <a:pt x="454" y="42"/>
                  </a:lnTo>
                  <a:lnTo>
                    <a:pt x="456" y="42"/>
                  </a:lnTo>
                  <a:lnTo>
                    <a:pt x="458" y="42"/>
                  </a:lnTo>
                  <a:lnTo>
                    <a:pt x="460" y="37"/>
                  </a:lnTo>
                  <a:lnTo>
                    <a:pt x="467" y="33"/>
                  </a:lnTo>
                  <a:lnTo>
                    <a:pt x="481" y="35"/>
                  </a:lnTo>
                  <a:lnTo>
                    <a:pt x="489" y="42"/>
                  </a:lnTo>
                  <a:lnTo>
                    <a:pt x="490" y="40"/>
                  </a:lnTo>
                  <a:lnTo>
                    <a:pt x="493" y="37"/>
                  </a:lnTo>
                  <a:lnTo>
                    <a:pt x="500" y="37"/>
                  </a:lnTo>
                  <a:lnTo>
                    <a:pt x="508" y="24"/>
                  </a:lnTo>
                  <a:lnTo>
                    <a:pt x="521" y="20"/>
                  </a:lnTo>
                  <a:lnTo>
                    <a:pt x="524" y="33"/>
                  </a:lnTo>
                  <a:lnTo>
                    <a:pt x="529" y="40"/>
                  </a:lnTo>
                  <a:lnTo>
                    <a:pt x="533" y="40"/>
                  </a:lnTo>
                  <a:lnTo>
                    <a:pt x="542" y="44"/>
                  </a:lnTo>
                  <a:lnTo>
                    <a:pt x="546" y="46"/>
                  </a:lnTo>
                  <a:lnTo>
                    <a:pt x="550" y="52"/>
                  </a:lnTo>
                  <a:lnTo>
                    <a:pt x="550" y="57"/>
                  </a:lnTo>
                  <a:lnTo>
                    <a:pt x="553" y="70"/>
                  </a:lnTo>
                  <a:lnTo>
                    <a:pt x="551" y="70"/>
                  </a:lnTo>
                  <a:lnTo>
                    <a:pt x="551" y="84"/>
                  </a:lnTo>
                  <a:lnTo>
                    <a:pt x="565" y="96"/>
                  </a:lnTo>
                  <a:lnTo>
                    <a:pt x="565" y="102"/>
                  </a:lnTo>
                  <a:lnTo>
                    <a:pt x="565" y="103"/>
                  </a:lnTo>
                  <a:lnTo>
                    <a:pt x="574" y="109"/>
                  </a:lnTo>
                  <a:lnTo>
                    <a:pt x="574" y="110"/>
                  </a:lnTo>
                  <a:lnTo>
                    <a:pt x="578" y="115"/>
                  </a:lnTo>
                  <a:lnTo>
                    <a:pt x="583" y="121"/>
                  </a:lnTo>
                  <a:lnTo>
                    <a:pt x="582" y="122"/>
                  </a:lnTo>
                  <a:lnTo>
                    <a:pt x="603" y="136"/>
                  </a:lnTo>
                  <a:lnTo>
                    <a:pt x="603" y="139"/>
                  </a:lnTo>
                  <a:lnTo>
                    <a:pt x="617" y="139"/>
                  </a:lnTo>
                  <a:lnTo>
                    <a:pt x="608" y="149"/>
                  </a:lnTo>
                  <a:lnTo>
                    <a:pt x="600" y="160"/>
                  </a:lnTo>
                  <a:lnTo>
                    <a:pt x="592" y="169"/>
                  </a:lnTo>
                  <a:lnTo>
                    <a:pt x="587" y="173"/>
                  </a:lnTo>
                  <a:lnTo>
                    <a:pt x="582" y="176"/>
                  </a:lnTo>
                  <a:lnTo>
                    <a:pt x="574" y="183"/>
                  </a:lnTo>
                  <a:lnTo>
                    <a:pt x="572" y="183"/>
                  </a:lnTo>
                  <a:lnTo>
                    <a:pt x="561" y="193"/>
                  </a:lnTo>
                  <a:lnTo>
                    <a:pt x="560" y="205"/>
                  </a:lnTo>
                  <a:lnTo>
                    <a:pt x="550" y="212"/>
                  </a:lnTo>
                  <a:lnTo>
                    <a:pt x="550" y="219"/>
                  </a:lnTo>
                  <a:lnTo>
                    <a:pt x="550" y="220"/>
                  </a:lnTo>
                  <a:lnTo>
                    <a:pt x="532" y="235"/>
                  </a:lnTo>
                  <a:lnTo>
                    <a:pt x="532" y="238"/>
                  </a:lnTo>
                  <a:lnTo>
                    <a:pt x="506" y="252"/>
                  </a:lnTo>
                  <a:lnTo>
                    <a:pt x="501" y="252"/>
                  </a:lnTo>
                  <a:lnTo>
                    <a:pt x="492" y="259"/>
                  </a:lnTo>
                  <a:lnTo>
                    <a:pt x="488" y="260"/>
                  </a:lnTo>
                  <a:lnTo>
                    <a:pt x="486" y="263"/>
                  </a:lnTo>
                  <a:lnTo>
                    <a:pt x="479" y="264"/>
                  </a:lnTo>
                  <a:lnTo>
                    <a:pt x="467" y="266"/>
                  </a:lnTo>
                  <a:lnTo>
                    <a:pt x="460" y="266"/>
                  </a:lnTo>
                  <a:lnTo>
                    <a:pt x="453" y="267"/>
                  </a:lnTo>
                  <a:lnTo>
                    <a:pt x="443" y="269"/>
                  </a:lnTo>
                  <a:lnTo>
                    <a:pt x="440" y="269"/>
                  </a:lnTo>
                </a:path>
              </a:pathLst>
            </a:custGeom>
            <a:solidFill>
              <a:srgbClr val="67BD62"/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9" name="Freeform 271"/>
            <p:cNvSpPr>
              <a:spLocks/>
            </p:cNvSpPr>
            <p:nvPr/>
          </p:nvSpPr>
          <p:spPr bwMode="auto">
            <a:xfrm>
              <a:off x="6441478" y="3382788"/>
              <a:ext cx="1190625" cy="495300"/>
            </a:xfrm>
            <a:custGeom>
              <a:avLst/>
              <a:gdLst>
                <a:gd name="T0" fmla="*/ 2147483647 w 753"/>
                <a:gd name="T1" fmla="*/ 2147483647 h 338"/>
                <a:gd name="T2" fmla="*/ 2147483647 w 753"/>
                <a:gd name="T3" fmla="*/ 2147483647 h 338"/>
                <a:gd name="T4" fmla="*/ 2147483647 w 753"/>
                <a:gd name="T5" fmla="*/ 2147483647 h 338"/>
                <a:gd name="T6" fmla="*/ 2147483647 w 753"/>
                <a:gd name="T7" fmla="*/ 2147483647 h 338"/>
                <a:gd name="T8" fmla="*/ 2147483647 w 753"/>
                <a:gd name="T9" fmla="*/ 2147483647 h 338"/>
                <a:gd name="T10" fmla="*/ 2147483647 w 753"/>
                <a:gd name="T11" fmla="*/ 2147483647 h 338"/>
                <a:gd name="T12" fmla="*/ 2147483647 w 753"/>
                <a:gd name="T13" fmla="*/ 2147483647 h 338"/>
                <a:gd name="T14" fmla="*/ 2147483647 w 753"/>
                <a:gd name="T15" fmla="*/ 2147483647 h 338"/>
                <a:gd name="T16" fmla="*/ 2147483647 w 753"/>
                <a:gd name="T17" fmla="*/ 2147483647 h 338"/>
                <a:gd name="T18" fmla="*/ 2147483647 w 753"/>
                <a:gd name="T19" fmla="*/ 2147483647 h 338"/>
                <a:gd name="T20" fmla="*/ 2147483647 w 753"/>
                <a:gd name="T21" fmla="*/ 2147483647 h 338"/>
                <a:gd name="T22" fmla="*/ 2147483647 w 753"/>
                <a:gd name="T23" fmla="*/ 2147483647 h 338"/>
                <a:gd name="T24" fmla="*/ 2147483647 w 753"/>
                <a:gd name="T25" fmla="*/ 2147483647 h 338"/>
                <a:gd name="T26" fmla="*/ 2147483647 w 753"/>
                <a:gd name="T27" fmla="*/ 2147483647 h 338"/>
                <a:gd name="T28" fmla="*/ 2147483647 w 753"/>
                <a:gd name="T29" fmla="*/ 2147483647 h 338"/>
                <a:gd name="T30" fmla="*/ 2147483647 w 753"/>
                <a:gd name="T31" fmla="*/ 2147483647 h 338"/>
                <a:gd name="T32" fmla="*/ 2147483647 w 753"/>
                <a:gd name="T33" fmla="*/ 2147483647 h 338"/>
                <a:gd name="T34" fmla="*/ 2147483647 w 753"/>
                <a:gd name="T35" fmla="*/ 2147483647 h 338"/>
                <a:gd name="T36" fmla="*/ 2147483647 w 753"/>
                <a:gd name="T37" fmla="*/ 2147483647 h 338"/>
                <a:gd name="T38" fmla="*/ 2147483647 w 753"/>
                <a:gd name="T39" fmla="*/ 2147483647 h 338"/>
                <a:gd name="T40" fmla="*/ 2147483647 w 753"/>
                <a:gd name="T41" fmla="*/ 2147483647 h 338"/>
                <a:gd name="T42" fmla="*/ 2147483647 w 753"/>
                <a:gd name="T43" fmla="*/ 2147483647 h 338"/>
                <a:gd name="T44" fmla="*/ 2147483647 w 753"/>
                <a:gd name="T45" fmla="*/ 2147483647 h 338"/>
                <a:gd name="T46" fmla="*/ 2147483647 w 753"/>
                <a:gd name="T47" fmla="*/ 2147483647 h 338"/>
                <a:gd name="T48" fmla="*/ 2147483647 w 753"/>
                <a:gd name="T49" fmla="*/ 2147483647 h 338"/>
                <a:gd name="T50" fmla="*/ 2147483647 w 753"/>
                <a:gd name="T51" fmla="*/ 2147483647 h 338"/>
                <a:gd name="T52" fmla="*/ 2147483647 w 753"/>
                <a:gd name="T53" fmla="*/ 2147483647 h 338"/>
                <a:gd name="T54" fmla="*/ 2147483647 w 753"/>
                <a:gd name="T55" fmla="*/ 2147483647 h 338"/>
                <a:gd name="T56" fmla="*/ 2147483647 w 753"/>
                <a:gd name="T57" fmla="*/ 2147483647 h 338"/>
                <a:gd name="T58" fmla="*/ 2147483647 w 753"/>
                <a:gd name="T59" fmla="*/ 2147483647 h 338"/>
                <a:gd name="T60" fmla="*/ 2147483647 w 753"/>
                <a:gd name="T61" fmla="*/ 2147483647 h 338"/>
                <a:gd name="T62" fmla="*/ 2147483647 w 753"/>
                <a:gd name="T63" fmla="*/ 2147483647 h 338"/>
                <a:gd name="T64" fmla="*/ 2147483647 w 753"/>
                <a:gd name="T65" fmla="*/ 2147483647 h 338"/>
                <a:gd name="T66" fmla="*/ 2147483647 w 753"/>
                <a:gd name="T67" fmla="*/ 2147483647 h 338"/>
                <a:gd name="T68" fmla="*/ 2147483647 w 753"/>
                <a:gd name="T69" fmla="*/ 2147483647 h 338"/>
                <a:gd name="T70" fmla="*/ 2147483647 w 753"/>
                <a:gd name="T71" fmla="*/ 2147483647 h 338"/>
                <a:gd name="T72" fmla="*/ 2147483647 w 753"/>
                <a:gd name="T73" fmla="*/ 2147483647 h 338"/>
                <a:gd name="T74" fmla="*/ 2147483647 w 753"/>
                <a:gd name="T75" fmla="*/ 2147483647 h 338"/>
                <a:gd name="T76" fmla="*/ 2147483647 w 753"/>
                <a:gd name="T77" fmla="*/ 2147483647 h 338"/>
                <a:gd name="T78" fmla="*/ 2147483647 w 753"/>
                <a:gd name="T79" fmla="*/ 2147483647 h 338"/>
                <a:gd name="T80" fmla="*/ 2147483647 w 753"/>
                <a:gd name="T81" fmla="*/ 2147483647 h 338"/>
                <a:gd name="T82" fmla="*/ 2147483647 w 753"/>
                <a:gd name="T83" fmla="*/ 2147483647 h 338"/>
                <a:gd name="T84" fmla="*/ 2147483647 w 753"/>
                <a:gd name="T85" fmla="*/ 2147483647 h 338"/>
                <a:gd name="T86" fmla="*/ 2147483647 w 753"/>
                <a:gd name="T87" fmla="*/ 2147483647 h 338"/>
                <a:gd name="T88" fmla="*/ 2147483647 w 753"/>
                <a:gd name="T89" fmla="*/ 2147483647 h 338"/>
                <a:gd name="T90" fmla="*/ 0 w 753"/>
                <a:gd name="T91" fmla="*/ 2147483647 h 338"/>
                <a:gd name="T92" fmla="*/ 2147483647 w 753"/>
                <a:gd name="T93" fmla="*/ 2147483647 h 338"/>
                <a:gd name="T94" fmla="*/ 2147483647 w 753"/>
                <a:gd name="T95" fmla="*/ 2147483647 h 338"/>
                <a:gd name="T96" fmla="*/ 2147483647 w 753"/>
                <a:gd name="T97" fmla="*/ 2147483647 h 338"/>
                <a:gd name="T98" fmla="*/ 2147483647 w 753"/>
                <a:gd name="T99" fmla="*/ 2147483647 h 338"/>
                <a:gd name="T100" fmla="*/ 2147483647 w 753"/>
                <a:gd name="T101" fmla="*/ 2147483647 h 338"/>
                <a:gd name="T102" fmla="*/ 2147483647 w 753"/>
                <a:gd name="T103" fmla="*/ 2147483647 h 338"/>
                <a:gd name="T104" fmla="*/ 2147483647 w 753"/>
                <a:gd name="T105" fmla="*/ 2147483647 h 33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53"/>
                <a:gd name="T160" fmla="*/ 0 h 338"/>
                <a:gd name="T161" fmla="*/ 753 w 753"/>
                <a:gd name="T162" fmla="*/ 338 h 33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53" h="338">
                  <a:moveTo>
                    <a:pt x="146" y="155"/>
                  </a:moveTo>
                  <a:lnTo>
                    <a:pt x="150" y="151"/>
                  </a:lnTo>
                  <a:lnTo>
                    <a:pt x="160" y="146"/>
                  </a:lnTo>
                  <a:lnTo>
                    <a:pt x="163" y="143"/>
                  </a:lnTo>
                  <a:lnTo>
                    <a:pt x="170" y="146"/>
                  </a:lnTo>
                  <a:lnTo>
                    <a:pt x="171" y="147"/>
                  </a:lnTo>
                  <a:lnTo>
                    <a:pt x="175" y="147"/>
                  </a:lnTo>
                  <a:lnTo>
                    <a:pt x="178" y="144"/>
                  </a:lnTo>
                  <a:lnTo>
                    <a:pt x="180" y="144"/>
                  </a:lnTo>
                  <a:lnTo>
                    <a:pt x="185" y="128"/>
                  </a:lnTo>
                  <a:lnTo>
                    <a:pt x="186" y="125"/>
                  </a:lnTo>
                  <a:lnTo>
                    <a:pt x="189" y="121"/>
                  </a:lnTo>
                  <a:lnTo>
                    <a:pt x="199" y="118"/>
                  </a:lnTo>
                  <a:lnTo>
                    <a:pt x="200" y="111"/>
                  </a:lnTo>
                  <a:lnTo>
                    <a:pt x="202" y="98"/>
                  </a:lnTo>
                  <a:lnTo>
                    <a:pt x="202" y="89"/>
                  </a:lnTo>
                  <a:lnTo>
                    <a:pt x="206" y="89"/>
                  </a:lnTo>
                  <a:lnTo>
                    <a:pt x="218" y="87"/>
                  </a:lnTo>
                  <a:lnTo>
                    <a:pt x="221" y="87"/>
                  </a:lnTo>
                  <a:lnTo>
                    <a:pt x="229" y="86"/>
                  </a:lnTo>
                  <a:lnTo>
                    <a:pt x="232" y="84"/>
                  </a:lnTo>
                  <a:lnTo>
                    <a:pt x="254" y="82"/>
                  </a:lnTo>
                  <a:lnTo>
                    <a:pt x="267" y="80"/>
                  </a:lnTo>
                  <a:lnTo>
                    <a:pt x="270" y="80"/>
                  </a:lnTo>
                  <a:lnTo>
                    <a:pt x="271" y="80"/>
                  </a:lnTo>
                  <a:lnTo>
                    <a:pt x="272" y="80"/>
                  </a:lnTo>
                  <a:lnTo>
                    <a:pt x="274" y="80"/>
                  </a:lnTo>
                  <a:lnTo>
                    <a:pt x="278" y="79"/>
                  </a:lnTo>
                  <a:lnTo>
                    <a:pt x="283" y="77"/>
                  </a:lnTo>
                  <a:lnTo>
                    <a:pt x="292" y="77"/>
                  </a:lnTo>
                  <a:lnTo>
                    <a:pt x="296" y="76"/>
                  </a:lnTo>
                  <a:lnTo>
                    <a:pt x="301" y="76"/>
                  </a:lnTo>
                  <a:lnTo>
                    <a:pt x="306" y="75"/>
                  </a:lnTo>
                  <a:lnTo>
                    <a:pt x="318" y="73"/>
                  </a:lnTo>
                  <a:lnTo>
                    <a:pt x="333" y="72"/>
                  </a:lnTo>
                  <a:lnTo>
                    <a:pt x="340" y="71"/>
                  </a:lnTo>
                  <a:lnTo>
                    <a:pt x="342" y="71"/>
                  </a:lnTo>
                  <a:lnTo>
                    <a:pt x="344" y="69"/>
                  </a:lnTo>
                  <a:lnTo>
                    <a:pt x="354" y="68"/>
                  </a:lnTo>
                  <a:lnTo>
                    <a:pt x="368" y="65"/>
                  </a:lnTo>
                  <a:lnTo>
                    <a:pt x="375" y="64"/>
                  </a:lnTo>
                  <a:lnTo>
                    <a:pt x="380" y="64"/>
                  </a:lnTo>
                  <a:lnTo>
                    <a:pt x="385" y="62"/>
                  </a:lnTo>
                  <a:lnTo>
                    <a:pt x="397" y="61"/>
                  </a:lnTo>
                  <a:lnTo>
                    <a:pt x="407" y="58"/>
                  </a:lnTo>
                  <a:lnTo>
                    <a:pt x="409" y="58"/>
                  </a:lnTo>
                  <a:lnTo>
                    <a:pt x="416" y="57"/>
                  </a:lnTo>
                  <a:lnTo>
                    <a:pt x="443" y="51"/>
                  </a:lnTo>
                  <a:lnTo>
                    <a:pt x="444" y="51"/>
                  </a:lnTo>
                  <a:lnTo>
                    <a:pt x="445" y="51"/>
                  </a:lnTo>
                  <a:lnTo>
                    <a:pt x="447" y="51"/>
                  </a:lnTo>
                  <a:lnTo>
                    <a:pt x="450" y="50"/>
                  </a:lnTo>
                  <a:lnTo>
                    <a:pt x="451" y="50"/>
                  </a:lnTo>
                  <a:lnTo>
                    <a:pt x="459" y="48"/>
                  </a:lnTo>
                  <a:lnTo>
                    <a:pt x="470" y="47"/>
                  </a:lnTo>
                  <a:lnTo>
                    <a:pt x="473" y="45"/>
                  </a:lnTo>
                  <a:lnTo>
                    <a:pt x="477" y="44"/>
                  </a:lnTo>
                  <a:lnTo>
                    <a:pt x="480" y="44"/>
                  </a:lnTo>
                  <a:lnTo>
                    <a:pt x="484" y="43"/>
                  </a:lnTo>
                  <a:lnTo>
                    <a:pt x="491" y="41"/>
                  </a:lnTo>
                  <a:lnTo>
                    <a:pt x="494" y="41"/>
                  </a:lnTo>
                  <a:lnTo>
                    <a:pt x="509" y="38"/>
                  </a:lnTo>
                  <a:lnTo>
                    <a:pt x="512" y="37"/>
                  </a:lnTo>
                  <a:lnTo>
                    <a:pt x="516" y="37"/>
                  </a:lnTo>
                  <a:lnTo>
                    <a:pt x="520" y="36"/>
                  </a:lnTo>
                  <a:lnTo>
                    <a:pt x="526" y="34"/>
                  </a:lnTo>
                  <a:lnTo>
                    <a:pt x="529" y="34"/>
                  </a:lnTo>
                  <a:lnTo>
                    <a:pt x="533" y="33"/>
                  </a:lnTo>
                  <a:lnTo>
                    <a:pt x="548" y="30"/>
                  </a:lnTo>
                  <a:lnTo>
                    <a:pt x="551" y="30"/>
                  </a:lnTo>
                  <a:lnTo>
                    <a:pt x="571" y="25"/>
                  </a:lnTo>
                  <a:lnTo>
                    <a:pt x="576" y="25"/>
                  </a:lnTo>
                  <a:lnTo>
                    <a:pt x="583" y="23"/>
                  </a:lnTo>
                  <a:lnTo>
                    <a:pt x="585" y="23"/>
                  </a:lnTo>
                  <a:lnTo>
                    <a:pt x="588" y="22"/>
                  </a:lnTo>
                  <a:lnTo>
                    <a:pt x="603" y="18"/>
                  </a:lnTo>
                  <a:lnTo>
                    <a:pt x="606" y="18"/>
                  </a:lnTo>
                  <a:lnTo>
                    <a:pt x="617" y="15"/>
                  </a:lnTo>
                  <a:lnTo>
                    <a:pt x="635" y="11"/>
                  </a:lnTo>
                  <a:lnTo>
                    <a:pt x="638" y="11"/>
                  </a:lnTo>
                  <a:lnTo>
                    <a:pt x="639" y="11"/>
                  </a:lnTo>
                  <a:lnTo>
                    <a:pt x="649" y="8"/>
                  </a:lnTo>
                  <a:lnTo>
                    <a:pt x="652" y="8"/>
                  </a:lnTo>
                  <a:lnTo>
                    <a:pt x="655" y="6"/>
                  </a:lnTo>
                  <a:lnTo>
                    <a:pt x="657" y="6"/>
                  </a:lnTo>
                  <a:lnTo>
                    <a:pt x="659" y="6"/>
                  </a:lnTo>
                  <a:lnTo>
                    <a:pt x="670" y="4"/>
                  </a:lnTo>
                  <a:lnTo>
                    <a:pt x="679" y="1"/>
                  </a:lnTo>
                  <a:lnTo>
                    <a:pt x="691" y="0"/>
                  </a:lnTo>
                  <a:lnTo>
                    <a:pt x="693" y="4"/>
                  </a:lnTo>
                  <a:lnTo>
                    <a:pt x="706" y="32"/>
                  </a:lnTo>
                  <a:lnTo>
                    <a:pt x="747" y="90"/>
                  </a:lnTo>
                  <a:lnTo>
                    <a:pt x="752" y="132"/>
                  </a:lnTo>
                  <a:lnTo>
                    <a:pt x="732" y="142"/>
                  </a:lnTo>
                  <a:lnTo>
                    <a:pt x="714" y="161"/>
                  </a:lnTo>
                  <a:lnTo>
                    <a:pt x="695" y="186"/>
                  </a:lnTo>
                  <a:lnTo>
                    <a:pt x="679" y="218"/>
                  </a:lnTo>
                  <a:lnTo>
                    <a:pt x="671" y="214"/>
                  </a:lnTo>
                  <a:lnTo>
                    <a:pt x="659" y="214"/>
                  </a:lnTo>
                  <a:lnTo>
                    <a:pt x="630" y="226"/>
                  </a:lnTo>
                  <a:lnTo>
                    <a:pt x="620" y="235"/>
                  </a:lnTo>
                  <a:lnTo>
                    <a:pt x="599" y="256"/>
                  </a:lnTo>
                  <a:lnTo>
                    <a:pt x="585" y="275"/>
                  </a:lnTo>
                  <a:lnTo>
                    <a:pt x="583" y="279"/>
                  </a:lnTo>
                  <a:lnTo>
                    <a:pt x="574" y="317"/>
                  </a:lnTo>
                  <a:lnTo>
                    <a:pt x="573" y="324"/>
                  </a:lnTo>
                  <a:lnTo>
                    <a:pt x="558" y="323"/>
                  </a:lnTo>
                  <a:lnTo>
                    <a:pt x="537" y="328"/>
                  </a:lnTo>
                  <a:lnTo>
                    <a:pt x="523" y="337"/>
                  </a:lnTo>
                  <a:lnTo>
                    <a:pt x="520" y="334"/>
                  </a:lnTo>
                  <a:lnTo>
                    <a:pt x="513" y="330"/>
                  </a:lnTo>
                  <a:lnTo>
                    <a:pt x="511" y="328"/>
                  </a:lnTo>
                  <a:lnTo>
                    <a:pt x="488" y="311"/>
                  </a:lnTo>
                  <a:lnTo>
                    <a:pt x="473" y="302"/>
                  </a:lnTo>
                  <a:lnTo>
                    <a:pt x="468" y="298"/>
                  </a:lnTo>
                  <a:lnTo>
                    <a:pt x="447" y="282"/>
                  </a:lnTo>
                  <a:lnTo>
                    <a:pt x="440" y="277"/>
                  </a:lnTo>
                  <a:lnTo>
                    <a:pt x="429" y="268"/>
                  </a:lnTo>
                  <a:lnTo>
                    <a:pt x="427" y="268"/>
                  </a:lnTo>
                  <a:lnTo>
                    <a:pt x="427" y="267"/>
                  </a:lnTo>
                  <a:lnTo>
                    <a:pt x="412" y="257"/>
                  </a:lnTo>
                  <a:lnTo>
                    <a:pt x="405" y="253"/>
                  </a:lnTo>
                  <a:lnTo>
                    <a:pt x="404" y="253"/>
                  </a:lnTo>
                  <a:lnTo>
                    <a:pt x="400" y="253"/>
                  </a:lnTo>
                  <a:lnTo>
                    <a:pt x="389" y="256"/>
                  </a:lnTo>
                  <a:lnTo>
                    <a:pt x="383" y="256"/>
                  </a:lnTo>
                  <a:lnTo>
                    <a:pt x="378" y="257"/>
                  </a:lnTo>
                  <a:lnTo>
                    <a:pt x="354" y="260"/>
                  </a:lnTo>
                  <a:lnTo>
                    <a:pt x="348" y="261"/>
                  </a:lnTo>
                  <a:lnTo>
                    <a:pt x="337" y="263"/>
                  </a:lnTo>
                  <a:lnTo>
                    <a:pt x="329" y="265"/>
                  </a:lnTo>
                  <a:lnTo>
                    <a:pt x="308" y="267"/>
                  </a:lnTo>
                  <a:lnTo>
                    <a:pt x="307" y="256"/>
                  </a:lnTo>
                  <a:lnTo>
                    <a:pt x="301" y="249"/>
                  </a:lnTo>
                  <a:lnTo>
                    <a:pt x="300" y="247"/>
                  </a:lnTo>
                  <a:lnTo>
                    <a:pt x="297" y="245"/>
                  </a:lnTo>
                  <a:lnTo>
                    <a:pt x="294" y="242"/>
                  </a:lnTo>
                  <a:lnTo>
                    <a:pt x="286" y="243"/>
                  </a:lnTo>
                  <a:lnTo>
                    <a:pt x="281" y="236"/>
                  </a:lnTo>
                  <a:lnTo>
                    <a:pt x="282" y="236"/>
                  </a:lnTo>
                  <a:lnTo>
                    <a:pt x="272" y="236"/>
                  </a:lnTo>
                  <a:lnTo>
                    <a:pt x="263" y="238"/>
                  </a:lnTo>
                  <a:lnTo>
                    <a:pt x="256" y="239"/>
                  </a:lnTo>
                  <a:lnTo>
                    <a:pt x="253" y="239"/>
                  </a:lnTo>
                  <a:lnTo>
                    <a:pt x="242" y="240"/>
                  </a:lnTo>
                  <a:lnTo>
                    <a:pt x="220" y="243"/>
                  </a:lnTo>
                  <a:lnTo>
                    <a:pt x="218" y="243"/>
                  </a:lnTo>
                  <a:lnTo>
                    <a:pt x="209" y="243"/>
                  </a:lnTo>
                  <a:lnTo>
                    <a:pt x="200" y="245"/>
                  </a:lnTo>
                  <a:lnTo>
                    <a:pt x="192" y="246"/>
                  </a:lnTo>
                  <a:lnTo>
                    <a:pt x="186" y="246"/>
                  </a:lnTo>
                  <a:lnTo>
                    <a:pt x="180" y="247"/>
                  </a:lnTo>
                  <a:lnTo>
                    <a:pt x="178" y="247"/>
                  </a:lnTo>
                  <a:lnTo>
                    <a:pt x="177" y="247"/>
                  </a:lnTo>
                  <a:lnTo>
                    <a:pt x="167" y="250"/>
                  </a:lnTo>
                  <a:lnTo>
                    <a:pt x="156" y="254"/>
                  </a:lnTo>
                  <a:lnTo>
                    <a:pt x="149" y="259"/>
                  </a:lnTo>
                  <a:lnTo>
                    <a:pt x="142" y="260"/>
                  </a:lnTo>
                  <a:lnTo>
                    <a:pt x="139" y="261"/>
                  </a:lnTo>
                  <a:lnTo>
                    <a:pt x="134" y="268"/>
                  </a:lnTo>
                  <a:lnTo>
                    <a:pt x="126" y="270"/>
                  </a:lnTo>
                  <a:lnTo>
                    <a:pt x="123" y="271"/>
                  </a:lnTo>
                  <a:lnTo>
                    <a:pt x="114" y="275"/>
                  </a:lnTo>
                  <a:lnTo>
                    <a:pt x="113" y="277"/>
                  </a:lnTo>
                  <a:lnTo>
                    <a:pt x="106" y="279"/>
                  </a:lnTo>
                  <a:lnTo>
                    <a:pt x="99" y="281"/>
                  </a:lnTo>
                  <a:lnTo>
                    <a:pt x="87" y="284"/>
                  </a:lnTo>
                  <a:lnTo>
                    <a:pt x="73" y="286"/>
                  </a:lnTo>
                  <a:lnTo>
                    <a:pt x="72" y="286"/>
                  </a:lnTo>
                  <a:lnTo>
                    <a:pt x="67" y="286"/>
                  </a:lnTo>
                  <a:lnTo>
                    <a:pt x="60" y="288"/>
                  </a:lnTo>
                  <a:lnTo>
                    <a:pt x="60" y="289"/>
                  </a:lnTo>
                  <a:lnTo>
                    <a:pt x="34" y="292"/>
                  </a:lnTo>
                  <a:lnTo>
                    <a:pt x="33" y="292"/>
                  </a:lnTo>
                  <a:lnTo>
                    <a:pt x="27" y="293"/>
                  </a:lnTo>
                  <a:lnTo>
                    <a:pt x="18" y="293"/>
                  </a:lnTo>
                  <a:lnTo>
                    <a:pt x="6" y="296"/>
                  </a:lnTo>
                  <a:lnTo>
                    <a:pt x="1" y="296"/>
                  </a:lnTo>
                  <a:lnTo>
                    <a:pt x="1" y="295"/>
                  </a:lnTo>
                  <a:lnTo>
                    <a:pt x="0" y="282"/>
                  </a:lnTo>
                  <a:lnTo>
                    <a:pt x="0" y="272"/>
                  </a:lnTo>
                  <a:lnTo>
                    <a:pt x="4" y="267"/>
                  </a:lnTo>
                  <a:lnTo>
                    <a:pt x="16" y="265"/>
                  </a:lnTo>
                  <a:lnTo>
                    <a:pt x="22" y="260"/>
                  </a:lnTo>
                  <a:lnTo>
                    <a:pt x="22" y="250"/>
                  </a:lnTo>
                  <a:lnTo>
                    <a:pt x="22" y="245"/>
                  </a:lnTo>
                  <a:lnTo>
                    <a:pt x="24" y="240"/>
                  </a:lnTo>
                  <a:lnTo>
                    <a:pt x="31" y="233"/>
                  </a:lnTo>
                  <a:lnTo>
                    <a:pt x="41" y="226"/>
                  </a:lnTo>
                  <a:lnTo>
                    <a:pt x="49" y="225"/>
                  </a:lnTo>
                  <a:lnTo>
                    <a:pt x="51" y="225"/>
                  </a:lnTo>
                  <a:lnTo>
                    <a:pt x="63" y="224"/>
                  </a:lnTo>
                  <a:lnTo>
                    <a:pt x="83" y="207"/>
                  </a:lnTo>
                  <a:lnTo>
                    <a:pt x="81" y="204"/>
                  </a:lnTo>
                  <a:lnTo>
                    <a:pt x="92" y="197"/>
                  </a:lnTo>
                  <a:lnTo>
                    <a:pt x="102" y="194"/>
                  </a:lnTo>
                  <a:lnTo>
                    <a:pt x="105" y="192"/>
                  </a:lnTo>
                  <a:lnTo>
                    <a:pt x="109" y="182"/>
                  </a:lnTo>
                  <a:lnTo>
                    <a:pt x="109" y="181"/>
                  </a:lnTo>
                  <a:lnTo>
                    <a:pt x="109" y="175"/>
                  </a:lnTo>
                  <a:lnTo>
                    <a:pt x="119" y="168"/>
                  </a:lnTo>
                  <a:lnTo>
                    <a:pt x="130" y="158"/>
                  </a:lnTo>
                  <a:lnTo>
                    <a:pt x="132" y="161"/>
                  </a:lnTo>
                  <a:lnTo>
                    <a:pt x="131" y="165"/>
                  </a:lnTo>
                  <a:lnTo>
                    <a:pt x="142" y="167"/>
                  </a:lnTo>
                  <a:lnTo>
                    <a:pt x="142" y="165"/>
                  </a:lnTo>
                  <a:lnTo>
                    <a:pt x="144" y="162"/>
                  </a:lnTo>
                  <a:lnTo>
                    <a:pt x="146" y="155"/>
                  </a:lnTo>
                </a:path>
              </a:pathLst>
            </a:custGeom>
            <a:solidFill>
              <a:srgbClr val="AFABAB"/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D0CEC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0" name="Freeform 272" descr="70%"/>
            <p:cNvSpPr>
              <a:spLocks/>
            </p:cNvSpPr>
            <p:nvPr/>
          </p:nvSpPr>
          <p:spPr bwMode="auto">
            <a:xfrm>
              <a:off x="6581178" y="3730450"/>
              <a:ext cx="688975" cy="488950"/>
            </a:xfrm>
            <a:custGeom>
              <a:avLst/>
              <a:gdLst>
                <a:gd name="T0" fmla="*/ 200686532 w 435"/>
                <a:gd name="T1" fmla="*/ 336189912 h 332"/>
                <a:gd name="T2" fmla="*/ 288487313 w 435"/>
                <a:gd name="T3" fmla="*/ 388245487 h 332"/>
                <a:gd name="T4" fmla="*/ 316081150 w 435"/>
                <a:gd name="T5" fmla="*/ 407765189 h 332"/>
                <a:gd name="T6" fmla="*/ 336150115 w 435"/>
                <a:gd name="T7" fmla="*/ 416441102 h 332"/>
                <a:gd name="T8" fmla="*/ 388830554 w 435"/>
                <a:gd name="T9" fmla="*/ 488017760 h 332"/>
                <a:gd name="T10" fmla="*/ 423950946 w 435"/>
                <a:gd name="T11" fmla="*/ 511876154 h 332"/>
                <a:gd name="T12" fmla="*/ 479138620 w 435"/>
                <a:gd name="T13" fmla="*/ 531395856 h 332"/>
                <a:gd name="T14" fmla="*/ 514258913 w 435"/>
                <a:gd name="T15" fmla="*/ 618154994 h 332"/>
                <a:gd name="T16" fmla="*/ 544363152 w 435"/>
                <a:gd name="T17" fmla="*/ 629000255 h 332"/>
                <a:gd name="T18" fmla="*/ 581990680 w 435"/>
                <a:gd name="T19" fmla="*/ 709251353 h 332"/>
                <a:gd name="T20" fmla="*/ 649722447 w 435"/>
                <a:gd name="T21" fmla="*/ 743955008 h 332"/>
                <a:gd name="T22" fmla="*/ 677317868 w 435"/>
                <a:gd name="T23" fmla="*/ 715759393 h 332"/>
                <a:gd name="T24" fmla="*/ 654740084 w 435"/>
                <a:gd name="T25" fmla="*/ 661534563 h 332"/>
                <a:gd name="T26" fmla="*/ 735014360 w 435"/>
                <a:gd name="T27" fmla="*/ 642013389 h 332"/>
                <a:gd name="T28" fmla="*/ 740031997 w 435"/>
                <a:gd name="T29" fmla="*/ 618154994 h 332"/>
                <a:gd name="T30" fmla="*/ 752574507 w 435"/>
                <a:gd name="T31" fmla="*/ 618154994 h 332"/>
                <a:gd name="T32" fmla="*/ 822815092 w 435"/>
                <a:gd name="T33" fmla="*/ 574775425 h 332"/>
                <a:gd name="T34" fmla="*/ 898073513 w 435"/>
                <a:gd name="T35" fmla="*/ 488017760 h 332"/>
                <a:gd name="T36" fmla="*/ 955770006 w 435"/>
                <a:gd name="T37" fmla="*/ 427286363 h 332"/>
                <a:gd name="T38" fmla="*/ 993399117 w 435"/>
                <a:gd name="T39" fmla="*/ 310162170 h 332"/>
                <a:gd name="T40" fmla="*/ 1081199849 w 435"/>
                <a:gd name="T41" fmla="*/ 221235158 h 332"/>
                <a:gd name="T42" fmla="*/ 1048588375 w 435"/>
                <a:gd name="T43" fmla="*/ 203883331 h 332"/>
                <a:gd name="T44" fmla="*/ 940718678 w 435"/>
                <a:gd name="T45" fmla="*/ 136645321 h 332"/>
                <a:gd name="T46" fmla="*/ 842884255 w 435"/>
                <a:gd name="T47" fmla="*/ 67237987 h 332"/>
                <a:gd name="T48" fmla="*/ 840375437 w 435"/>
                <a:gd name="T49" fmla="*/ 65068640 h 332"/>
                <a:gd name="T50" fmla="*/ 780169927 w 435"/>
                <a:gd name="T51" fmla="*/ 34703667 h 332"/>
                <a:gd name="T52" fmla="*/ 727489488 w 435"/>
                <a:gd name="T53" fmla="*/ 41210234 h 332"/>
                <a:gd name="T54" fmla="*/ 642197575 w 435"/>
                <a:gd name="T55" fmla="*/ 52055506 h 332"/>
                <a:gd name="T56" fmla="*/ 544363152 w 435"/>
                <a:gd name="T57" fmla="*/ 65068640 h 332"/>
                <a:gd name="T58" fmla="*/ 526803006 w 435"/>
                <a:gd name="T59" fmla="*/ 23858401 h 332"/>
                <a:gd name="T60" fmla="*/ 491682713 w 435"/>
                <a:gd name="T61" fmla="*/ 13013140 h 332"/>
                <a:gd name="T62" fmla="*/ 459071239 w 435"/>
                <a:gd name="T63" fmla="*/ 0 h 332"/>
                <a:gd name="T64" fmla="*/ 408899519 w 435"/>
                <a:gd name="T65" fmla="*/ 4337222 h 332"/>
                <a:gd name="T66" fmla="*/ 321098787 w 435"/>
                <a:gd name="T67" fmla="*/ 13013140 h 332"/>
                <a:gd name="T68" fmla="*/ 255875839 w 435"/>
                <a:gd name="T69" fmla="*/ 19521180 h 332"/>
                <a:gd name="T70" fmla="*/ 220755546 w 435"/>
                <a:gd name="T71" fmla="*/ 23858401 h 332"/>
                <a:gd name="T72" fmla="*/ 165566239 w 435"/>
                <a:gd name="T73" fmla="*/ 39040887 h 332"/>
                <a:gd name="T74" fmla="*/ 122921074 w 435"/>
                <a:gd name="T75" fmla="*/ 52055506 h 332"/>
                <a:gd name="T76" fmla="*/ 82783120 w 435"/>
                <a:gd name="T77" fmla="*/ 73744554 h 332"/>
                <a:gd name="T78" fmla="*/ 40137942 w 435"/>
                <a:gd name="T79" fmla="*/ 97602972 h 332"/>
                <a:gd name="T80" fmla="*/ 0 w 435"/>
                <a:gd name="T81" fmla="*/ 173516850 h 332"/>
                <a:gd name="T82" fmla="*/ 50171633 w 435"/>
                <a:gd name="T83" fmla="*/ 203883331 h 332"/>
                <a:gd name="T84" fmla="*/ 75258248 w 435"/>
                <a:gd name="T85" fmla="*/ 219065812 h 332"/>
                <a:gd name="T86" fmla="*/ 112885800 w 435"/>
                <a:gd name="T87" fmla="*/ 219065812 h 332"/>
                <a:gd name="T88" fmla="*/ 148006093 w 435"/>
                <a:gd name="T89" fmla="*/ 260276034 h 332"/>
                <a:gd name="T90" fmla="*/ 168075058 w 435"/>
                <a:gd name="T91" fmla="*/ 299316910 h 33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35"/>
                <a:gd name="T139" fmla="*/ 0 h 332"/>
                <a:gd name="T140" fmla="*/ 435 w 435"/>
                <a:gd name="T141" fmla="*/ 332 h 33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35" h="332">
                  <a:moveTo>
                    <a:pt x="76" y="144"/>
                  </a:moveTo>
                  <a:lnTo>
                    <a:pt x="77" y="144"/>
                  </a:lnTo>
                  <a:lnTo>
                    <a:pt x="80" y="149"/>
                  </a:lnTo>
                  <a:lnTo>
                    <a:pt x="98" y="159"/>
                  </a:lnTo>
                  <a:lnTo>
                    <a:pt x="110" y="166"/>
                  </a:lnTo>
                  <a:lnTo>
                    <a:pt x="115" y="173"/>
                  </a:lnTo>
                  <a:lnTo>
                    <a:pt x="119" y="180"/>
                  </a:lnTo>
                  <a:lnTo>
                    <a:pt x="124" y="182"/>
                  </a:lnTo>
                  <a:lnTo>
                    <a:pt x="126" y="182"/>
                  </a:lnTo>
                  <a:lnTo>
                    <a:pt x="133" y="185"/>
                  </a:lnTo>
                  <a:lnTo>
                    <a:pt x="133" y="186"/>
                  </a:lnTo>
                  <a:lnTo>
                    <a:pt x="134" y="186"/>
                  </a:lnTo>
                  <a:lnTo>
                    <a:pt x="145" y="203"/>
                  </a:lnTo>
                  <a:lnTo>
                    <a:pt x="152" y="209"/>
                  </a:lnTo>
                  <a:lnTo>
                    <a:pt x="155" y="216"/>
                  </a:lnTo>
                  <a:lnTo>
                    <a:pt x="165" y="220"/>
                  </a:lnTo>
                  <a:lnTo>
                    <a:pt x="166" y="224"/>
                  </a:lnTo>
                  <a:lnTo>
                    <a:pt x="169" y="227"/>
                  </a:lnTo>
                  <a:lnTo>
                    <a:pt x="178" y="229"/>
                  </a:lnTo>
                  <a:lnTo>
                    <a:pt x="185" y="234"/>
                  </a:lnTo>
                  <a:lnTo>
                    <a:pt x="191" y="236"/>
                  </a:lnTo>
                  <a:lnTo>
                    <a:pt x="191" y="245"/>
                  </a:lnTo>
                  <a:lnTo>
                    <a:pt x="203" y="263"/>
                  </a:lnTo>
                  <a:lnTo>
                    <a:pt x="205" y="276"/>
                  </a:lnTo>
                  <a:lnTo>
                    <a:pt x="207" y="279"/>
                  </a:lnTo>
                  <a:lnTo>
                    <a:pt x="209" y="279"/>
                  </a:lnTo>
                  <a:lnTo>
                    <a:pt x="217" y="281"/>
                  </a:lnTo>
                  <a:lnTo>
                    <a:pt x="235" y="306"/>
                  </a:lnTo>
                  <a:lnTo>
                    <a:pt x="235" y="312"/>
                  </a:lnTo>
                  <a:lnTo>
                    <a:pt x="235" y="315"/>
                  </a:lnTo>
                  <a:lnTo>
                    <a:pt x="241" y="326"/>
                  </a:lnTo>
                  <a:lnTo>
                    <a:pt x="250" y="326"/>
                  </a:lnTo>
                  <a:lnTo>
                    <a:pt x="262" y="331"/>
                  </a:lnTo>
                  <a:lnTo>
                    <a:pt x="262" y="326"/>
                  </a:lnTo>
                  <a:lnTo>
                    <a:pt x="273" y="318"/>
                  </a:lnTo>
                  <a:lnTo>
                    <a:pt x="278" y="308"/>
                  </a:lnTo>
                  <a:lnTo>
                    <a:pt x="270" y="304"/>
                  </a:lnTo>
                  <a:lnTo>
                    <a:pt x="264" y="293"/>
                  </a:lnTo>
                  <a:lnTo>
                    <a:pt x="281" y="304"/>
                  </a:lnTo>
                  <a:lnTo>
                    <a:pt x="292" y="297"/>
                  </a:lnTo>
                  <a:lnTo>
                    <a:pt x="296" y="286"/>
                  </a:lnTo>
                  <a:lnTo>
                    <a:pt x="287" y="275"/>
                  </a:lnTo>
                  <a:lnTo>
                    <a:pt x="293" y="275"/>
                  </a:lnTo>
                  <a:lnTo>
                    <a:pt x="298" y="276"/>
                  </a:lnTo>
                  <a:lnTo>
                    <a:pt x="300" y="274"/>
                  </a:lnTo>
                  <a:lnTo>
                    <a:pt x="302" y="274"/>
                  </a:lnTo>
                  <a:lnTo>
                    <a:pt x="303" y="276"/>
                  </a:lnTo>
                  <a:lnTo>
                    <a:pt x="306" y="272"/>
                  </a:lnTo>
                  <a:lnTo>
                    <a:pt x="318" y="261"/>
                  </a:lnTo>
                  <a:lnTo>
                    <a:pt x="331" y="256"/>
                  </a:lnTo>
                  <a:lnTo>
                    <a:pt x="338" y="239"/>
                  </a:lnTo>
                  <a:lnTo>
                    <a:pt x="350" y="232"/>
                  </a:lnTo>
                  <a:lnTo>
                    <a:pt x="361" y="216"/>
                  </a:lnTo>
                  <a:lnTo>
                    <a:pt x="360" y="207"/>
                  </a:lnTo>
                  <a:lnTo>
                    <a:pt x="378" y="203"/>
                  </a:lnTo>
                  <a:lnTo>
                    <a:pt x="384" y="191"/>
                  </a:lnTo>
                  <a:lnTo>
                    <a:pt x="386" y="189"/>
                  </a:lnTo>
                  <a:lnTo>
                    <a:pt x="391" y="162"/>
                  </a:lnTo>
                  <a:lnTo>
                    <a:pt x="399" y="137"/>
                  </a:lnTo>
                  <a:lnTo>
                    <a:pt x="413" y="114"/>
                  </a:lnTo>
                  <a:lnTo>
                    <a:pt x="417" y="110"/>
                  </a:lnTo>
                  <a:lnTo>
                    <a:pt x="434" y="99"/>
                  </a:lnTo>
                  <a:lnTo>
                    <a:pt x="431" y="96"/>
                  </a:lnTo>
                  <a:lnTo>
                    <a:pt x="424" y="92"/>
                  </a:lnTo>
                  <a:lnTo>
                    <a:pt x="421" y="91"/>
                  </a:lnTo>
                  <a:lnTo>
                    <a:pt x="399" y="74"/>
                  </a:lnTo>
                  <a:lnTo>
                    <a:pt x="384" y="65"/>
                  </a:lnTo>
                  <a:lnTo>
                    <a:pt x="378" y="60"/>
                  </a:lnTo>
                  <a:lnTo>
                    <a:pt x="357" y="45"/>
                  </a:lnTo>
                  <a:lnTo>
                    <a:pt x="350" y="40"/>
                  </a:lnTo>
                  <a:lnTo>
                    <a:pt x="339" y="31"/>
                  </a:lnTo>
                  <a:lnTo>
                    <a:pt x="338" y="31"/>
                  </a:lnTo>
                  <a:lnTo>
                    <a:pt x="338" y="30"/>
                  </a:lnTo>
                  <a:lnTo>
                    <a:pt x="323" y="20"/>
                  </a:lnTo>
                  <a:lnTo>
                    <a:pt x="316" y="16"/>
                  </a:lnTo>
                  <a:lnTo>
                    <a:pt x="314" y="16"/>
                  </a:lnTo>
                  <a:lnTo>
                    <a:pt x="310" y="16"/>
                  </a:lnTo>
                  <a:lnTo>
                    <a:pt x="299" y="19"/>
                  </a:lnTo>
                  <a:lnTo>
                    <a:pt x="293" y="19"/>
                  </a:lnTo>
                  <a:lnTo>
                    <a:pt x="288" y="20"/>
                  </a:lnTo>
                  <a:lnTo>
                    <a:pt x="264" y="23"/>
                  </a:lnTo>
                  <a:lnTo>
                    <a:pt x="259" y="24"/>
                  </a:lnTo>
                  <a:lnTo>
                    <a:pt x="248" y="26"/>
                  </a:lnTo>
                  <a:lnTo>
                    <a:pt x="239" y="29"/>
                  </a:lnTo>
                  <a:lnTo>
                    <a:pt x="219" y="30"/>
                  </a:lnTo>
                  <a:lnTo>
                    <a:pt x="217" y="19"/>
                  </a:lnTo>
                  <a:lnTo>
                    <a:pt x="212" y="12"/>
                  </a:lnTo>
                  <a:lnTo>
                    <a:pt x="210" y="11"/>
                  </a:lnTo>
                  <a:lnTo>
                    <a:pt x="207" y="8"/>
                  </a:lnTo>
                  <a:lnTo>
                    <a:pt x="205" y="5"/>
                  </a:lnTo>
                  <a:lnTo>
                    <a:pt x="196" y="6"/>
                  </a:lnTo>
                  <a:lnTo>
                    <a:pt x="191" y="0"/>
                  </a:lnTo>
                  <a:lnTo>
                    <a:pt x="192" y="0"/>
                  </a:lnTo>
                  <a:lnTo>
                    <a:pt x="183" y="0"/>
                  </a:lnTo>
                  <a:lnTo>
                    <a:pt x="173" y="1"/>
                  </a:lnTo>
                  <a:lnTo>
                    <a:pt x="166" y="2"/>
                  </a:lnTo>
                  <a:lnTo>
                    <a:pt x="163" y="2"/>
                  </a:lnTo>
                  <a:lnTo>
                    <a:pt x="152" y="4"/>
                  </a:lnTo>
                  <a:lnTo>
                    <a:pt x="130" y="6"/>
                  </a:lnTo>
                  <a:lnTo>
                    <a:pt x="128" y="6"/>
                  </a:lnTo>
                  <a:lnTo>
                    <a:pt x="119" y="6"/>
                  </a:lnTo>
                  <a:lnTo>
                    <a:pt x="110" y="8"/>
                  </a:lnTo>
                  <a:lnTo>
                    <a:pt x="102" y="9"/>
                  </a:lnTo>
                  <a:lnTo>
                    <a:pt x="97" y="9"/>
                  </a:lnTo>
                  <a:lnTo>
                    <a:pt x="90" y="11"/>
                  </a:lnTo>
                  <a:lnTo>
                    <a:pt x="88" y="11"/>
                  </a:lnTo>
                  <a:lnTo>
                    <a:pt x="87" y="11"/>
                  </a:lnTo>
                  <a:lnTo>
                    <a:pt x="77" y="13"/>
                  </a:lnTo>
                  <a:lnTo>
                    <a:pt x="66" y="18"/>
                  </a:lnTo>
                  <a:lnTo>
                    <a:pt x="59" y="22"/>
                  </a:lnTo>
                  <a:lnTo>
                    <a:pt x="52" y="23"/>
                  </a:lnTo>
                  <a:lnTo>
                    <a:pt x="49" y="24"/>
                  </a:lnTo>
                  <a:lnTo>
                    <a:pt x="44" y="31"/>
                  </a:lnTo>
                  <a:lnTo>
                    <a:pt x="36" y="33"/>
                  </a:lnTo>
                  <a:lnTo>
                    <a:pt x="33" y="34"/>
                  </a:lnTo>
                  <a:lnTo>
                    <a:pt x="24" y="38"/>
                  </a:lnTo>
                  <a:lnTo>
                    <a:pt x="23" y="40"/>
                  </a:lnTo>
                  <a:lnTo>
                    <a:pt x="16" y="42"/>
                  </a:lnTo>
                  <a:lnTo>
                    <a:pt x="15" y="51"/>
                  </a:lnTo>
                  <a:lnTo>
                    <a:pt x="5" y="60"/>
                  </a:lnTo>
                  <a:lnTo>
                    <a:pt x="0" y="77"/>
                  </a:lnTo>
                  <a:lnTo>
                    <a:pt x="1" y="80"/>
                  </a:lnTo>
                  <a:lnTo>
                    <a:pt x="9" y="85"/>
                  </a:lnTo>
                  <a:lnTo>
                    <a:pt x="20" y="91"/>
                  </a:lnTo>
                  <a:lnTo>
                    <a:pt x="23" y="94"/>
                  </a:lnTo>
                  <a:lnTo>
                    <a:pt x="29" y="96"/>
                  </a:lnTo>
                  <a:lnTo>
                    <a:pt x="30" y="98"/>
                  </a:lnTo>
                  <a:lnTo>
                    <a:pt x="33" y="99"/>
                  </a:lnTo>
                  <a:lnTo>
                    <a:pt x="34" y="98"/>
                  </a:lnTo>
                  <a:lnTo>
                    <a:pt x="45" y="98"/>
                  </a:lnTo>
                  <a:lnTo>
                    <a:pt x="49" y="108"/>
                  </a:lnTo>
                  <a:lnTo>
                    <a:pt x="56" y="116"/>
                  </a:lnTo>
                  <a:lnTo>
                    <a:pt x="59" y="117"/>
                  </a:lnTo>
                  <a:lnTo>
                    <a:pt x="59" y="120"/>
                  </a:lnTo>
                  <a:lnTo>
                    <a:pt x="61" y="124"/>
                  </a:lnTo>
                  <a:lnTo>
                    <a:pt x="67" y="132"/>
                  </a:lnTo>
                  <a:lnTo>
                    <a:pt x="73" y="138"/>
                  </a:lnTo>
                  <a:lnTo>
                    <a:pt x="76" y="144"/>
                  </a:lnTo>
                </a:path>
              </a:pathLst>
            </a:custGeom>
            <a:solidFill>
              <a:srgbClr val="67BD62"/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61" name="Group 273"/>
            <p:cNvGrpSpPr>
              <a:grpSpLocks/>
            </p:cNvGrpSpPr>
            <p:nvPr/>
          </p:nvGrpSpPr>
          <p:grpSpPr bwMode="auto">
            <a:xfrm>
              <a:off x="2099665" y="4597225"/>
              <a:ext cx="885825" cy="579438"/>
              <a:chOff x="1710" y="3401"/>
              <a:chExt cx="498" cy="349"/>
            </a:xfrm>
            <a:solidFill>
              <a:srgbClr val="427E93"/>
            </a:solidFill>
          </p:grpSpPr>
          <p:sp>
            <p:nvSpPr>
              <p:cNvPr id="162" name="Freeform 274"/>
              <p:cNvSpPr>
                <a:spLocks/>
              </p:cNvSpPr>
              <p:nvPr/>
            </p:nvSpPr>
            <p:spPr bwMode="auto">
              <a:xfrm>
                <a:off x="2101" y="3607"/>
                <a:ext cx="107" cy="143"/>
              </a:xfrm>
              <a:custGeom>
                <a:avLst/>
                <a:gdLst>
                  <a:gd name="T0" fmla="*/ 19 w 120"/>
                  <a:gd name="T1" fmla="*/ 91 h 160"/>
                  <a:gd name="T2" fmla="*/ 36 w 120"/>
                  <a:gd name="T3" fmla="*/ 69 h 160"/>
                  <a:gd name="T4" fmla="*/ 68 w 120"/>
                  <a:gd name="T5" fmla="*/ 55 h 160"/>
                  <a:gd name="T6" fmla="*/ 59 w 120"/>
                  <a:gd name="T7" fmla="*/ 41 h 160"/>
                  <a:gd name="T8" fmla="*/ 59 w 120"/>
                  <a:gd name="T9" fmla="*/ 37 h 160"/>
                  <a:gd name="T10" fmla="*/ 49 w 120"/>
                  <a:gd name="T11" fmla="*/ 37 h 160"/>
                  <a:gd name="T12" fmla="*/ 45 w 120"/>
                  <a:gd name="T13" fmla="*/ 27 h 160"/>
                  <a:gd name="T14" fmla="*/ 40 w 120"/>
                  <a:gd name="T15" fmla="*/ 19 h 160"/>
                  <a:gd name="T16" fmla="*/ 19 w 120"/>
                  <a:gd name="T17" fmla="*/ 4 h 160"/>
                  <a:gd name="T18" fmla="*/ 9 w 120"/>
                  <a:gd name="T19" fmla="*/ 0 h 160"/>
                  <a:gd name="T20" fmla="*/ 4 w 120"/>
                  <a:gd name="T21" fmla="*/ 4 h 160"/>
                  <a:gd name="T22" fmla="*/ 0 w 120"/>
                  <a:gd name="T23" fmla="*/ 37 h 160"/>
                  <a:gd name="T24" fmla="*/ 0 w 120"/>
                  <a:gd name="T25" fmla="*/ 59 h 160"/>
                  <a:gd name="T26" fmla="*/ 0 w 120"/>
                  <a:gd name="T27" fmla="*/ 69 h 160"/>
                  <a:gd name="T28" fmla="*/ 0 w 120"/>
                  <a:gd name="T29" fmla="*/ 78 h 160"/>
                  <a:gd name="T30" fmla="*/ 9 w 120"/>
                  <a:gd name="T31" fmla="*/ 82 h 160"/>
                  <a:gd name="T32" fmla="*/ 13 w 120"/>
                  <a:gd name="T33" fmla="*/ 91 h 160"/>
                  <a:gd name="T34" fmla="*/ 19 w 120"/>
                  <a:gd name="T35" fmla="*/ 91 h 16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0"/>
                  <a:gd name="T55" fmla="*/ 0 h 160"/>
                  <a:gd name="T56" fmla="*/ 120 w 120"/>
                  <a:gd name="T57" fmla="*/ 160 h 16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0" h="160">
                    <a:moveTo>
                      <a:pt x="32" y="160"/>
                    </a:moveTo>
                    <a:lnTo>
                      <a:pt x="64" y="120"/>
                    </a:lnTo>
                    <a:lnTo>
                      <a:pt x="120" y="96"/>
                    </a:lnTo>
                    <a:lnTo>
                      <a:pt x="104" y="72"/>
                    </a:lnTo>
                    <a:lnTo>
                      <a:pt x="104" y="64"/>
                    </a:lnTo>
                    <a:lnTo>
                      <a:pt x="88" y="64"/>
                    </a:lnTo>
                    <a:lnTo>
                      <a:pt x="80" y="48"/>
                    </a:lnTo>
                    <a:lnTo>
                      <a:pt x="72" y="32"/>
                    </a:lnTo>
                    <a:lnTo>
                      <a:pt x="32" y="8"/>
                    </a:lnTo>
                    <a:lnTo>
                      <a:pt x="16" y="0"/>
                    </a:lnTo>
                    <a:lnTo>
                      <a:pt x="8" y="8"/>
                    </a:lnTo>
                    <a:lnTo>
                      <a:pt x="0" y="64"/>
                    </a:lnTo>
                    <a:lnTo>
                      <a:pt x="0" y="104"/>
                    </a:lnTo>
                    <a:lnTo>
                      <a:pt x="0" y="120"/>
                    </a:lnTo>
                    <a:lnTo>
                      <a:pt x="0" y="136"/>
                    </a:lnTo>
                    <a:lnTo>
                      <a:pt x="16" y="144"/>
                    </a:lnTo>
                    <a:lnTo>
                      <a:pt x="24" y="160"/>
                    </a:lnTo>
                    <a:lnTo>
                      <a:pt x="32" y="160"/>
                    </a:lnTo>
                    <a:close/>
                  </a:path>
                </a:pathLst>
              </a:custGeom>
              <a:solidFill>
                <a:srgbClr val="67BD62"/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275"/>
              <p:cNvSpPr>
                <a:spLocks/>
              </p:cNvSpPr>
              <p:nvPr/>
            </p:nvSpPr>
            <p:spPr bwMode="auto">
              <a:xfrm>
                <a:off x="2037" y="3529"/>
                <a:ext cx="57" cy="43"/>
              </a:xfrm>
              <a:custGeom>
                <a:avLst/>
                <a:gdLst>
                  <a:gd name="T0" fmla="*/ 13 w 64"/>
                  <a:gd name="T1" fmla="*/ 10 h 48"/>
                  <a:gd name="T2" fmla="*/ 0 w 64"/>
                  <a:gd name="T3" fmla="*/ 0 h 48"/>
                  <a:gd name="T4" fmla="*/ 0 w 64"/>
                  <a:gd name="T5" fmla="*/ 14 h 48"/>
                  <a:gd name="T6" fmla="*/ 9 w 64"/>
                  <a:gd name="T7" fmla="*/ 19 h 48"/>
                  <a:gd name="T8" fmla="*/ 9 w 64"/>
                  <a:gd name="T9" fmla="*/ 23 h 48"/>
                  <a:gd name="T10" fmla="*/ 18 w 64"/>
                  <a:gd name="T11" fmla="*/ 28 h 48"/>
                  <a:gd name="T12" fmla="*/ 36 w 64"/>
                  <a:gd name="T13" fmla="*/ 23 h 48"/>
                  <a:gd name="T14" fmla="*/ 36 w 64"/>
                  <a:gd name="T15" fmla="*/ 14 h 48"/>
                  <a:gd name="T16" fmla="*/ 32 w 64"/>
                  <a:gd name="T17" fmla="*/ 14 h 48"/>
                  <a:gd name="T18" fmla="*/ 23 w 64"/>
                  <a:gd name="T19" fmla="*/ 10 h 48"/>
                  <a:gd name="T20" fmla="*/ 13 w 64"/>
                  <a:gd name="T21" fmla="*/ 10 h 4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4"/>
                  <a:gd name="T34" fmla="*/ 0 h 48"/>
                  <a:gd name="T35" fmla="*/ 64 w 64"/>
                  <a:gd name="T36" fmla="*/ 48 h 4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4" h="48">
                    <a:moveTo>
                      <a:pt x="24" y="16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16" y="32"/>
                    </a:lnTo>
                    <a:lnTo>
                      <a:pt x="16" y="40"/>
                    </a:lnTo>
                    <a:lnTo>
                      <a:pt x="32" y="48"/>
                    </a:lnTo>
                    <a:lnTo>
                      <a:pt x="64" y="40"/>
                    </a:lnTo>
                    <a:lnTo>
                      <a:pt x="64" y="24"/>
                    </a:lnTo>
                    <a:lnTo>
                      <a:pt x="56" y="24"/>
                    </a:lnTo>
                    <a:lnTo>
                      <a:pt x="40" y="16"/>
                    </a:lnTo>
                    <a:lnTo>
                      <a:pt x="24" y="16"/>
                    </a:lnTo>
                    <a:close/>
                  </a:path>
                </a:pathLst>
              </a:custGeom>
              <a:solidFill>
                <a:srgbClr val="67BD62"/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276"/>
              <p:cNvSpPr>
                <a:spLocks/>
              </p:cNvSpPr>
              <p:nvPr/>
            </p:nvSpPr>
            <p:spPr bwMode="auto">
              <a:xfrm>
                <a:off x="2023" y="3579"/>
                <a:ext cx="21" cy="1"/>
              </a:xfrm>
              <a:custGeom>
                <a:avLst/>
                <a:gdLst>
                  <a:gd name="T0" fmla="*/ 12 w 24"/>
                  <a:gd name="T1" fmla="*/ 0 h 1"/>
                  <a:gd name="T2" fmla="*/ 0 w 24"/>
                  <a:gd name="T3" fmla="*/ 0 h 1"/>
                  <a:gd name="T4" fmla="*/ 12 w 2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4"/>
                  <a:gd name="T10" fmla="*/ 0 h 1"/>
                  <a:gd name="T11" fmla="*/ 24 w 2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" h="1">
                    <a:moveTo>
                      <a:pt x="24" y="0"/>
                    </a:moveTo>
                    <a:lnTo>
                      <a:pt x="0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67BD62"/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277"/>
              <p:cNvSpPr>
                <a:spLocks/>
              </p:cNvSpPr>
              <p:nvPr/>
            </p:nvSpPr>
            <p:spPr bwMode="auto">
              <a:xfrm>
                <a:off x="1973" y="3515"/>
                <a:ext cx="57" cy="14"/>
              </a:xfrm>
              <a:custGeom>
                <a:avLst/>
                <a:gdLst>
                  <a:gd name="T0" fmla="*/ 36 w 64"/>
                  <a:gd name="T1" fmla="*/ 0 h 16"/>
                  <a:gd name="T2" fmla="*/ 4 w 64"/>
                  <a:gd name="T3" fmla="*/ 0 h 16"/>
                  <a:gd name="T4" fmla="*/ 0 w 64"/>
                  <a:gd name="T5" fmla="*/ 4 h 16"/>
                  <a:gd name="T6" fmla="*/ 4 w 64"/>
                  <a:gd name="T7" fmla="*/ 8 h 16"/>
                  <a:gd name="T8" fmla="*/ 36 w 64"/>
                  <a:gd name="T9" fmla="*/ 4 h 16"/>
                  <a:gd name="T10" fmla="*/ 32 w 64"/>
                  <a:gd name="T11" fmla="*/ 0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4"/>
                  <a:gd name="T19" fmla="*/ 0 h 16"/>
                  <a:gd name="T20" fmla="*/ 64 w 6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4" h="16">
                    <a:moveTo>
                      <a:pt x="64" y="0"/>
                    </a:moveTo>
                    <a:lnTo>
                      <a:pt x="8" y="0"/>
                    </a:lnTo>
                    <a:lnTo>
                      <a:pt x="0" y="8"/>
                    </a:lnTo>
                    <a:lnTo>
                      <a:pt x="8" y="16"/>
                    </a:lnTo>
                    <a:lnTo>
                      <a:pt x="64" y="8"/>
                    </a:lnTo>
                    <a:lnTo>
                      <a:pt x="56" y="0"/>
                    </a:lnTo>
                  </a:path>
                </a:pathLst>
              </a:custGeom>
              <a:solidFill>
                <a:srgbClr val="67BD62"/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278"/>
              <p:cNvSpPr>
                <a:spLocks/>
              </p:cNvSpPr>
              <p:nvPr/>
            </p:nvSpPr>
            <p:spPr bwMode="auto">
              <a:xfrm>
                <a:off x="1880" y="3465"/>
                <a:ext cx="64" cy="36"/>
              </a:xfrm>
              <a:custGeom>
                <a:avLst/>
                <a:gdLst>
                  <a:gd name="T0" fmla="*/ 4 w 72"/>
                  <a:gd name="T1" fmla="*/ 5 h 40"/>
                  <a:gd name="T2" fmla="*/ 9 w 72"/>
                  <a:gd name="T3" fmla="*/ 14 h 40"/>
                  <a:gd name="T4" fmla="*/ 22 w 72"/>
                  <a:gd name="T5" fmla="*/ 19 h 40"/>
                  <a:gd name="T6" fmla="*/ 27 w 72"/>
                  <a:gd name="T7" fmla="*/ 23 h 40"/>
                  <a:gd name="T8" fmla="*/ 36 w 72"/>
                  <a:gd name="T9" fmla="*/ 23 h 40"/>
                  <a:gd name="T10" fmla="*/ 40 w 72"/>
                  <a:gd name="T11" fmla="*/ 23 h 40"/>
                  <a:gd name="T12" fmla="*/ 36 w 72"/>
                  <a:gd name="T13" fmla="*/ 14 h 40"/>
                  <a:gd name="T14" fmla="*/ 27 w 72"/>
                  <a:gd name="T15" fmla="*/ 10 h 40"/>
                  <a:gd name="T16" fmla="*/ 22 w 72"/>
                  <a:gd name="T17" fmla="*/ 0 h 40"/>
                  <a:gd name="T18" fmla="*/ 13 w 72"/>
                  <a:gd name="T19" fmla="*/ 0 h 40"/>
                  <a:gd name="T20" fmla="*/ 0 w 72"/>
                  <a:gd name="T21" fmla="*/ 0 h 40"/>
                  <a:gd name="T22" fmla="*/ 4 w 72"/>
                  <a:gd name="T23" fmla="*/ 5 h 4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2"/>
                  <a:gd name="T37" fmla="*/ 0 h 40"/>
                  <a:gd name="T38" fmla="*/ 72 w 72"/>
                  <a:gd name="T39" fmla="*/ 40 h 4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2" h="40">
                    <a:moveTo>
                      <a:pt x="8" y="8"/>
                    </a:moveTo>
                    <a:lnTo>
                      <a:pt x="16" y="24"/>
                    </a:lnTo>
                    <a:lnTo>
                      <a:pt x="40" y="32"/>
                    </a:lnTo>
                    <a:lnTo>
                      <a:pt x="48" y="40"/>
                    </a:lnTo>
                    <a:lnTo>
                      <a:pt x="64" y="40"/>
                    </a:lnTo>
                    <a:lnTo>
                      <a:pt x="72" y="40"/>
                    </a:lnTo>
                    <a:lnTo>
                      <a:pt x="64" y="24"/>
                    </a:lnTo>
                    <a:lnTo>
                      <a:pt x="48" y="16"/>
                    </a:lnTo>
                    <a:lnTo>
                      <a:pt x="40" y="0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8" y="8"/>
                    </a:lnTo>
                    <a:close/>
                  </a:path>
                </a:pathLst>
              </a:custGeom>
              <a:solidFill>
                <a:srgbClr val="67BD62"/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279"/>
              <p:cNvSpPr>
                <a:spLocks/>
              </p:cNvSpPr>
              <p:nvPr/>
            </p:nvSpPr>
            <p:spPr bwMode="auto">
              <a:xfrm>
                <a:off x="2001" y="3543"/>
                <a:ext cx="22" cy="15"/>
              </a:xfrm>
              <a:custGeom>
                <a:avLst/>
                <a:gdLst>
                  <a:gd name="T0" fmla="*/ 0 w 24"/>
                  <a:gd name="T1" fmla="*/ 0 h 16"/>
                  <a:gd name="T2" fmla="*/ 16 w 24"/>
                  <a:gd name="T3" fmla="*/ 8 h 16"/>
                  <a:gd name="T4" fmla="*/ 6 w 24"/>
                  <a:gd name="T5" fmla="*/ 11 h 16"/>
                  <a:gd name="T6" fmla="*/ 0 w 24"/>
                  <a:gd name="T7" fmla="*/ 0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16"/>
                  <a:gd name="T14" fmla="*/ 24 w 2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16">
                    <a:moveTo>
                      <a:pt x="0" y="0"/>
                    </a:moveTo>
                    <a:lnTo>
                      <a:pt x="24" y="8"/>
                    </a:lnTo>
                    <a:lnTo>
                      <a:pt x="8" y="1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280"/>
              <p:cNvSpPr>
                <a:spLocks/>
              </p:cNvSpPr>
              <p:nvPr/>
            </p:nvSpPr>
            <p:spPr bwMode="auto">
              <a:xfrm>
                <a:off x="1752" y="3401"/>
                <a:ext cx="50" cy="36"/>
              </a:xfrm>
              <a:custGeom>
                <a:avLst/>
                <a:gdLst>
                  <a:gd name="T0" fmla="*/ 27 w 56"/>
                  <a:gd name="T1" fmla="*/ 19 h 40"/>
                  <a:gd name="T2" fmla="*/ 27 w 56"/>
                  <a:gd name="T3" fmla="*/ 10 h 40"/>
                  <a:gd name="T4" fmla="*/ 32 w 56"/>
                  <a:gd name="T5" fmla="*/ 5 h 40"/>
                  <a:gd name="T6" fmla="*/ 27 w 56"/>
                  <a:gd name="T7" fmla="*/ 0 h 40"/>
                  <a:gd name="T8" fmla="*/ 4 w 56"/>
                  <a:gd name="T9" fmla="*/ 0 h 40"/>
                  <a:gd name="T10" fmla="*/ 0 w 56"/>
                  <a:gd name="T11" fmla="*/ 5 h 40"/>
                  <a:gd name="T12" fmla="*/ 4 w 56"/>
                  <a:gd name="T13" fmla="*/ 19 h 40"/>
                  <a:gd name="T14" fmla="*/ 13 w 56"/>
                  <a:gd name="T15" fmla="*/ 23 h 40"/>
                  <a:gd name="T16" fmla="*/ 27 w 56"/>
                  <a:gd name="T17" fmla="*/ 19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6"/>
                  <a:gd name="T28" fmla="*/ 0 h 40"/>
                  <a:gd name="T29" fmla="*/ 56 w 56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6" h="40">
                    <a:moveTo>
                      <a:pt x="48" y="32"/>
                    </a:moveTo>
                    <a:lnTo>
                      <a:pt x="48" y="16"/>
                    </a:lnTo>
                    <a:lnTo>
                      <a:pt x="56" y="8"/>
                    </a:lnTo>
                    <a:lnTo>
                      <a:pt x="48" y="0"/>
                    </a:lnTo>
                    <a:lnTo>
                      <a:pt x="8" y="0"/>
                    </a:lnTo>
                    <a:lnTo>
                      <a:pt x="0" y="8"/>
                    </a:lnTo>
                    <a:lnTo>
                      <a:pt x="8" y="32"/>
                    </a:lnTo>
                    <a:lnTo>
                      <a:pt x="24" y="40"/>
                    </a:lnTo>
                    <a:lnTo>
                      <a:pt x="48" y="32"/>
                    </a:lnTo>
                    <a:close/>
                  </a:path>
                </a:pathLst>
              </a:custGeom>
              <a:solidFill>
                <a:srgbClr val="67BD62"/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281"/>
              <p:cNvSpPr>
                <a:spLocks/>
              </p:cNvSpPr>
              <p:nvPr/>
            </p:nvSpPr>
            <p:spPr bwMode="auto">
              <a:xfrm>
                <a:off x="1710" y="3422"/>
                <a:ext cx="28" cy="22"/>
              </a:xfrm>
              <a:custGeom>
                <a:avLst/>
                <a:gdLst>
                  <a:gd name="T0" fmla="*/ 16 w 32"/>
                  <a:gd name="T1" fmla="*/ 6 h 24"/>
                  <a:gd name="T2" fmla="*/ 8 w 32"/>
                  <a:gd name="T3" fmla="*/ 0 h 24"/>
                  <a:gd name="T4" fmla="*/ 0 w 32"/>
                  <a:gd name="T5" fmla="*/ 11 h 24"/>
                  <a:gd name="T6" fmla="*/ 0 w 32"/>
                  <a:gd name="T7" fmla="*/ 16 h 24"/>
                  <a:gd name="T8" fmla="*/ 8 w 32"/>
                  <a:gd name="T9" fmla="*/ 16 h 24"/>
                  <a:gd name="T10" fmla="*/ 16 w 32"/>
                  <a:gd name="T11" fmla="*/ 11 h 24"/>
                  <a:gd name="T12" fmla="*/ 16 w 32"/>
                  <a:gd name="T13" fmla="*/ 6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"/>
                  <a:gd name="T22" fmla="*/ 0 h 24"/>
                  <a:gd name="T23" fmla="*/ 32 w 32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" h="24">
                    <a:moveTo>
                      <a:pt x="32" y="8"/>
                    </a:moveTo>
                    <a:lnTo>
                      <a:pt x="16" y="0"/>
                    </a:lnTo>
                    <a:lnTo>
                      <a:pt x="0" y="16"/>
                    </a:lnTo>
                    <a:lnTo>
                      <a:pt x="0" y="24"/>
                    </a:lnTo>
                    <a:lnTo>
                      <a:pt x="16" y="24"/>
                    </a:lnTo>
                    <a:lnTo>
                      <a:pt x="32" y="16"/>
                    </a:lnTo>
                    <a:lnTo>
                      <a:pt x="32" y="8"/>
                    </a:lnTo>
                    <a:close/>
                  </a:path>
                </a:pathLst>
              </a:custGeom>
              <a:solidFill>
                <a:srgbClr val="67BD62"/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1" name="Rectangle 284"/>
            <p:cNvSpPr>
              <a:spLocks noChangeArrowheads="1"/>
            </p:cNvSpPr>
            <p:nvPr/>
          </p:nvSpPr>
          <p:spPr bwMode="auto">
            <a:xfrm>
              <a:off x="1340600" y="5283759"/>
              <a:ext cx="204788" cy="174472"/>
            </a:xfrm>
            <a:prstGeom prst="rect">
              <a:avLst/>
            </a:prstGeom>
            <a:solidFill>
              <a:srgbClr val="67BD62"/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2" name="Freeform 237"/>
            <p:cNvSpPr>
              <a:spLocks/>
            </p:cNvSpPr>
            <p:nvPr/>
          </p:nvSpPr>
          <p:spPr bwMode="auto">
            <a:xfrm>
              <a:off x="5115915" y="4227338"/>
              <a:ext cx="768350" cy="633412"/>
            </a:xfrm>
            <a:custGeom>
              <a:avLst/>
              <a:gdLst>
                <a:gd name="T0" fmla="*/ 2147483647 w 487"/>
                <a:gd name="T1" fmla="*/ 2147483647 h 430"/>
                <a:gd name="T2" fmla="*/ 2147483647 w 487"/>
                <a:gd name="T3" fmla="*/ 2147483647 h 430"/>
                <a:gd name="T4" fmla="*/ 2147483647 w 487"/>
                <a:gd name="T5" fmla="*/ 2147483647 h 430"/>
                <a:gd name="T6" fmla="*/ 2147483647 w 487"/>
                <a:gd name="T7" fmla="*/ 2147483647 h 430"/>
                <a:gd name="T8" fmla="*/ 2147483647 w 487"/>
                <a:gd name="T9" fmla="*/ 2147483647 h 430"/>
                <a:gd name="T10" fmla="*/ 2147483647 w 487"/>
                <a:gd name="T11" fmla="*/ 2147483647 h 430"/>
                <a:gd name="T12" fmla="*/ 2147483647 w 487"/>
                <a:gd name="T13" fmla="*/ 2147483647 h 430"/>
                <a:gd name="T14" fmla="*/ 2147483647 w 487"/>
                <a:gd name="T15" fmla="*/ 2147483647 h 430"/>
                <a:gd name="T16" fmla="*/ 2147483647 w 487"/>
                <a:gd name="T17" fmla="*/ 2147483647 h 430"/>
                <a:gd name="T18" fmla="*/ 2147483647 w 487"/>
                <a:gd name="T19" fmla="*/ 2147483647 h 430"/>
                <a:gd name="T20" fmla="*/ 2147483647 w 487"/>
                <a:gd name="T21" fmla="*/ 2147483647 h 430"/>
                <a:gd name="T22" fmla="*/ 2147483647 w 487"/>
                <a:gd name="T23" fmla="*/ 2147483647 h 430"/>
                <a:gd name="T24" fmla="*/ 2147483647 w 487"/>
                <a:gd name="T25" fmla="*/ 2147483647 h 430"/>
                <a:gd name="T26" fmla="*/ 2147483647 w 487"/>
                <a:gd name="T27" fmla="*/ 2147483647 h 430"/>
                <a:gd name="T28" fmla="*/ 2147483647 w 487"/>
                <a:gd name="T29" fmla="*/ 2147483647 h 430"/>
                <a:gd name="T30" fmla="*/ 2147483647 w 487"/>
                <a:gd name="T31" fmla="*/ 2147483647 h 430"/>
                <a:gd name="T32" fmla="*/ 2147483647 w 487"/>
                <a:gd name="T33" fmla="*/ 2147483647 h 430"/>
                <a:gd name="T34" fmla="*/ 2147483647 w 487"/>
                <a:gd name="T35" fmla="*/ 2147483647 h 430"/>
                <a:gd name="T36" fmla="*/ 2147483647 w 487"/>
                <a:gd name="T37" fmla="*/ 2147483647 h 430"/>
                <a:gd name="T38" fmla="*/ 2147483647 w 487"/>
                <a:gd name="T39" fmla="*/ 2147483647 h 430"/>
                <a:gd name="T40" fmla="*/ 2147483647 w 487"/>
                <a:gd name="T41" fmla="*/ 2147483647 h 430"/>
                <a:gd name="T42" fmla="*/ 2147483647 w 487"/>
                <a:gd name="T43" fmla="*/ 2147483647 h 430"/>
                <a:gd name="T44" fmla="*/ 2147483647 w 487"/>
                <a:gd name="T45" fmla="*/ 2147483647 h 430"/>
                <a:gd name="T46" fmla="*/ 2147483647 w 487"/>
                <a:gd name="T47" fmla="*/ 2147483647 h 430"/>
                <a:gd name="T48" fmla="*/ 2147483647 w 487"/>
                <a:gd name="T49" fmla="*/ 2147483647 h 430"/>
                <a:gd name="T50" fmla="*/ 2147483647 w 487"/>
                <a:gd name="T51" fmla="*/ 2147483647 h 430"/>
                <a:gd name="T52" fmla="*/ 2147483647 w 487"/>
                <a:gd name="T53" fmla="*/ 2147483647 h 430"/>
                <a:gd name="T54" fmla="*/ 2147483647 w 487"/>
                <a:gd name="T55" fmla="*/ 2147483647 h 430"/>
                <a:gd name="T56" fmla="*/ 2147483647 w 487"/>
                <a:gd name="T57" fmla="*/ 2147483647 h 430"/>
                <a:gd name="T58" fmla="*/ 2147483647 w 487"/>
                <a:gd name="T59" fmla="*/ 2147483647 h 430"/>
                <a:gd name="T60" fmla="*/ 2147483647 w 487"/>
                <a:gd name="T61" fmla="*/ 2147483647 h 430"/>
                <a:gd name="T62" fmla="*/ 2147483647 w 487"/>
                <a:gd name="T63" fmla="*/ 2147483647 h 430"/>
                <a:gd name="T64" fmla="*/ 2147483647 w 487"/>
                <a:gd name="T65" fmla="*/ 2147483647 h 430"/>
                <a:gd name="T66" fmla="*/ 2147483647 w 487"/>
                <a:gd name="T67" fmla="*/ 2147483647 h 430"/>
                <a:gd name="T68" fmla="*/ 2147483647 w 487"/>
                <a:gd name="T69" fmla="*/ 2147483647 h 430"/>
                <a:gd name="T70" fmla="*/ 0 w 487"/>
                <a:gd name="T71" fmla="*/ 2147483647 h 430"/>
                <a:gd name="T72" fmla="*/ 0 w 487"/>
                <a:gd name="T73" fmla="*/ 2147483647 h 430"/>
                <a:gd name="T74" fmla="*/ 2147483647 w 487"/>
                <a:gd name="T75" fmla="*/ 2147483647 h 430"/>
                <a:gd name="T76" fmla="*/ 2147483647 w 487"/>
                <a:gd name="T77" fmla="*/ 2147483647 h 430"/>
                <a:gd name="T78" fmla="*/ 2147483647 w 487"/>
                <a:gd name="T79" fmla="*/ 2147483647 h 430"/>
                <a:gd name="T80" fmla="*/ 2147483647 w 487"/>
                <a:gd name="T81" fmla="*/ 2147483647 h 430"/>
                <a:gd name="T82" fmla="*/ 2147483647 w 487"/>
                <a:gd name="T83" fmla="*/ 2147483647 h 430"/>
                <a:gd name="T84" fmla="*/ 2147483647 w 487"/>
                <a:gd name="T85" fmla="*/ 2147483647 h 430"/>
                <a:gd name="T86" fmla="*/ 2147483647 w 487"/>
                <a:gd name="T87" fmla="*/ 0 h 430"/>
                <a:gd name="T88" fmla="*/ 2147483647 w 487"/>
                <a:gd name="T89" fmla="*/ 2147483647 h 430"/>
                <a:gd name="T90" fmla="*/ 2147483647 w 487"/>
                <a:gd name="T91" fmla="*/ 2147483647 h 430"/>
                <a:gd name="T92" fmla="*/ 2147483647 w 487"/>
                <a:gd name="T93" fmla="*/ 2147483647 h 430"/>
                <a:gd name="T94" fmla="*/ 2147483647 w 487"/>
                <a:gd name="T95" fmla="*/ 2147483647 h 430"/>
                <a:gd name="T96" fmla="*/ 2147483647 w 487"/>
                <a:gd name="T97" fmla="*/ 2147483647 h 430"/>
                <a:gd name="T98" fmla="*/ 2147483647 w 487"/>
                <a:gd name="T99" fmla="*/ 2147483647 h 430"/>
                <a:gd name="T100" fmla="*/ 2147483647 w 487"/>
                <a:gd name="T101" fmla="*/ 2147483647 h 430"/>
                <a:gd name="T102" fmla="*/ 2147483647 w 487"/>
                <a:gd name="T103" fmla="*/ 2147483647 h 43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87"/>
                <a:gd name="T157" fmla="*/ 0 h 430"/>
                <a:gd name="T158" fmla="*/ 487 w 487"/>
                <a:gd name="T159" fmla="*/ 430 h 43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87" h="430">
                  <a:moveTo>
                    <a:pt x="272" y="217"/>
                  </a:moveTo>
                  <a:lnTo>
                    <a:pt x="281" y="217"/>
                  </a:lnTo>
                  <a:lnTo>
                    <a:pt x="287" y="217"/>
                  </a:lnTo>
                  <a:lnTo>
                    <a:pt x="302" y="216"/>
                  </a:lnTo>
                  <a:lnTo>
                    <a:pt x="309" y="215"/>
                  </a:lnTo>
                  <a:lnTo>
                    <a:pt x="315" y="215"/>
                  </a:lnTo>
                  <a:lnTo>
                    <a:pt x="327" y="215"/>
                  </a:lnTo>
                  <a:lnTo>
                    <a:pt x="329" y="213"/>
                  </a:lnTo>
                  <a:lnTo>
                    <a:pt x="333" y="213"/>
                  </a:lnTo>
                  <a:lnTo>
                    <a:pt x="344" y="212"/>
                  </a:lnTo>
                  <a:lnTo>
                    <a:pt x="347" y="212"/>
                  </a:lnTo>
                  <a:lnTo>
                    <a:pt x="355" y="212"/>
                  </a:lnTo>
                  <a:lnTo>
                    <a:pt x="367" y="211"/>
                  </a:lnTo>
                  <a:lnTo>
                    <a:pt x="394" y="208"/>
                  </a:lnTo>
                  <a:lnTo>
                    <a:pt x="401" y="208"/>
                  </a:lnTo>
                  <a:lnTo>
                    <a:pt x="404" y="208"/>
                  </a:lnTo>
                  <a:lnTo>
                    <a:pt x="402" y="216"/>
                  </a:lnTo>
                  <a:lnTo>
                    <a:pt x="397" y="236"/>
                  </a:lnTo>
                  <a:lnTo>
                    <a:pt x="395" y="245"/>
                  </a:lnTo>
                  <a:lnTo>
                    <a:pt x="405" y="262"/>
                  </a:lnTo>
                  <a:lnTo>
                    <a:pt x="406" y="262"/>
                  </a:lnTo>
                  <a:lnTo>
                    <a:pt x="412" y="267"/>
                  </a:lnTo>
                  <a:lnTo>
                    <a:pt x="420" y="288"/>
                  </a:lnTo>
                  <a:lnTo>
                    <a:pt x="430" y="295"/>
                  </a:lnTo>
                  <a:lnTo>
                    <a:pt x="420" y="299"/>
                  </a:lnTo>
                  <a:lnTo>
                    <a:pt x="411" y="313"/>
                  </a:lnTo>
                  <a:lnTo>
                    <a:pt x="401" y="316"/>
                  </a:lnTo>
                  <a:lnTo>
                    <a:pt x="411" y="323"/>
                  </a:lnTo>
                  <a:lnTo>
                    <a:pt x="416" y="330"/>
                  </a:lnTo>
                  <a:lnTo>
                    <a:pt x="423" y="330"/>
                  </a:lnTo>
                  <a:lnTo>
                    <a:pt x="429" y="315"/>
                  </a:lnTo>
                  <a:lnTo>
                    <a:pt x="434" y="312"/>
                  </a:lnTo>
                  <a:lnTo>
                    <a:pt x="445" y="308"/>
                  </a:lnTo>
                  <a:lnTo>
                    <a:pt x="462" y="295"/>
                  </a:lnTo>
                  <a:lnTo>
                    <a:pt x="462" y="319"/>
                  </a:lnTo>
                  <a:lnTo>
                    <a:pt x="458" y="322"/>
                  </a:lnTo>
                  <a:lnTo>
                    <a:pt x="458" y="327"/>
                  </a:lnTo>
                  <a:lnTo>
                    <a:pt x="444" y="341"/>
                  </a:lnTo>
                  <a:lnTo>
                    <a:pt x="442" y="351"/>
                  </a:lnTo>
                  <a:lnTo>
                    <a:pt x="437" y="345"/>
                  </a:lnTo>
                  <a:lnTo>
                    <a:pt x="437" y="355"/>
                  </a:lnTo>
                  <a:lnTo>
                    <a:pt x="424" y="351"/>
                  </a:lnTo>
                  <a:lnTo>
                    <a:pt x="437" y="355"/>
                  </a:lnTo>
                  <a:lnTo>
                    <a:pt x="424" y="356"/>
                  </a:lnTo>
                  <a:lnTo>
                    <a:pt x="436" y="369"/>
                  </a:lnTo>
                  <a:lnTo>
                    <a:pt x="429" y="369"/>
                  </a:lnTo>
                  <a:lnTo>
                    <a:pt x="438" y="381"/>
                  </a:lnTo>
                  <a:lnTo>
                    <a:pt x="451" y="381"/>
                  </a:lnTo>
                  <a:lnTo>
                    <a:pt x="465" y="388"/>
                  </a:lnTo>
                  <a:lnTo>
                    <a:pt x="470" y="385"/>
                  </a:lnTo>
                  <a:lnTo>
                    <a:pt x="480" y="394"/>
                  </a:lnTo>
                  <a:lnTo>
                    <a:pt x="486" y="395"/>
                  </a:lnTo>
                  <a:lnTo>
                    <a:pt x="484" y="413"/>
                  </a:lnTo>
                  <a:lnTo>
                    <a:pt x="477" y="413"/>
                  </a:lnTo>
                  <a:lnTo>
                    <a:pt x="476" y="423"/>
                  </a:lnTo>
                  <a:lnTo>
                    <a:pt x="476" y="422"/>
                  </a:lnTo>
                  <a:lnTo>
                    <a:pt x="466" y="412"/>
                  </a:lnTo>
                  <a:lnTo>
                    <a:pt x="455" y="427"/>
                  </a:lnTo>
                  <a:lnTo>
                    <a:pt x="454" y="426"/>
                  </a:lnTo>
                  <a:lnTo>
                    <a:pt x="455" y="423"/>
                  </a:lnTo>
                  <a:lnTo>
                    <a:pt x="454" y="413"/>
                  </a:lnTo>
                  <a:lnTo>
                    <a:pt x="451" y="413"/>
                  </a:lnTo>
                  <a:lnTo>
                    <a:pt x="441" y="399"/>
                  </a:lnTo>
                  <a:lnTo>
                    <a:pt x="417" y="392"/>
                  </a:lnTo>
                  <a:lnTo>
                    <a:pt x="402" y="395"/>
                  </a:lnTo>
                  <a:lnTo>
                    <a:pt x="387" y="410"/>
                  </a:lnTo>
                  <a:lnTo>
                    <a:pt x="372" y="420"/>
                  </a:lnTo>
                  <a:lnTo>
                    <a:pt x="361" y="423"/>
                  </a:lnTo>
                  <a:lnTo>
                    <a:pt x="369" y="420"/>
                  </a:lnTo>
                  <a:lnTo>
                    <a:pt x="373" y="416"/>
                  </a:lnTo>
                  <a:lnTo>
                    <a:pt x="365" y="402"/>
                  </a:lnTo>
                  <a:lnTo>
                    <a:pt x="358" y="402"/>
                  </a:lnTo>
                  <a:lnTo>
                    <a:pt x="355" y="409"/>
                  </a:lnTo>
                  <a:lnTo>
                    <a:pt x="348" y="406"/>
                  </a:lnTo>
                  <a:lnTo>
                    <a:pt x="331" y="419"/>
                  </a:lnTo>
                  <a:lnTo>
                    <a:pt x="320" y="429"/>
                  </a:lnTo>
                  <a:lnTo>
                    <a:pt x="317" y="429"/>
                  </a:lnTo>
                  <a:lnTo>
                    <a:pt x="308" y="417"/>
                  </a:lnTo>
                  <a:lnTo>
                    <a:pt x="291" y="419"/>
                  </a:lnTo>
                  <a:lnTo>
                    <a:pt x="265" y="401"/>
                  </a:lnTo>
                  <a:lnTo>
                    <a:pt x="272" y="402"/>
                  </a:lnTo>
                  <a:lnTo>
                    <a:pt x="277" y="395"/>
                  </a:lnTo>
                  <a:lnTo>
                    <a:pt x="274" y="384"/>
                  </a:lnTo>
                  <a:lnTo>
                    <a:pt x="251" y="379"/>
                  </a:lnTo>
                  <a:lnTo>
                    <a:pt x="247" y="381"/>
                  </a:lnTo>
                  <a:lnTo>
                    <a:pt x="245" y="369"/>
                  </a:lnTo>
                  <a:lnTo>
                    <a:pt x="238" y="370"/>
                  </a:lnTo>
                  <a:lnTo>
                    <a:pt x="238" y="358"/>
                  </a:lnTo>
                  <a:lnTo>
                    <a:pt x="226" y="356"/>
                  </a:lnTo>
                  <a:lnTo>
                    <a:pt x="215" y="362"/>
                  </a:lnTo>
                  <a:lnTo>
                    <a:pt x="216" y="359"/>
                  </a:lnTo>
                  <a:lnTo>
                    <a:pt x="215" y="358"/>
                  </a:lnTo>
                  <a:lnTo>
                    <a:pt x="215" y="349"/>
                  </a:lnTo>
                  <a:lnTo>
                    <a:pt x="205" y="349"/>
                  </a:lnTo>
                  <a:lnTo>
                    <a:pt x="202" y="355"/>
                  </a:lnTo>
                  <a:lnTo>
                    <a:pt x="188" y="360"/>
                  </a:lnTo>
                  <a:lnTo>
                    <a:pt x="204" y="373"/>
                  </a:lnTo>
                  <a:lnTo>
                    <a:pt x="219" y="372"/>
                  </a:lnTo>
                  <a:lnTo>
                    <a:pt x="227" y="376"/>
                  </a:lnTo>
                  <a:lnTo>
                    <a:pt x="227" y="385"/>
                  </a:lnTo>
                  <a:lnTo>
                    <a:pt x="216" y="385"/>
                  </a:lnTo>
                  <a:lnTo>
                    <a:pt x="199" y="377"/>
                  </a:lnTo>
                  <a:lnTo>
                    <a:pt x="191" y="377"/>
                  </a:lnTo>
                  <a:lnTo>
                    <a:pt x="181" y="383"/>
                  </a:lnTo>
                  <a:lnTo>
                    <a:pt x="147" y="381"/>
                  </a:lnTo>
                  <a:lnTo>
                    <a:pt x="113" y="367"/>
                  </a:lnTo>
                  <a:lnTo>
                    <a:pt x="86" y="362"/>
                  </a:lnTo>
                  <a:lnTo>
                    <a:pt x="40" y="369"/>
                  </a:lnTo>
                  <a:lnTo>
                    <a:pt x="33" y="379"/>
                  </a:lnTo>
                  <a:lnTo>
                    <a:pt x="29" y="369"/>
                  </a:lnTo>
                  <a:lnTo>
                    <a:pt x="26" y="356"/>
                  </a:lnTo>
                  <a:lnTo>
                    <a:pt x="30" y="355"/>
                  </a:lnTo>
                  <a:lnTo>
                    <a:pt x="37" y="340"/>
                  </a:lnTo>
                  <a:lnTo>
                    <a:pt x="40" y="335"/>
                  </a:lnTo>
                  <a:lnTo>
                    <a:pt x="41" y="334"/>
                  </a:lnTo>
                  <a:lnTo>
                    <a:pt x="43" y="326"/>
                  </a:lnTo>
                  <a:lnTo>
                    <a:pt x="43" y="313"/>
                  </a:lnTo>
                  <a:lnTo>
                    <a:pt x="37" y="305"/>
                  </a:lnTo>
                  <a:lnTo>
                    <a:pt x="37" y="297"/>
                  </a:lnTo>
                  <a:lnTo>
                    <a:pt x="37" y="295"/>
                  </a:lnTo>
                  <a:lnTo>
                    <a:pt x="40" y="286"/>
                  </a:lnTo>
                  <a:lnTo>
                    <a:pt x="48" y="258"/>
                  </a:lnTo>
                  <a:lnTo>
                    <a:pt x="52" y="244"/>
                  </a:lnTo>
                  <a:lnTo>
                    <a:pt x="49" y="230"/>
                  </a:lnTo>
                  <a:lnTo>
                    <a:pt x="52" y="211"/>
                  </a:lnTo>
                  <a:lnTo>
                    <a:pt x="47" y="211"/>
                  </a:lnTo>
                  <a:lnTo>
                    <a:pt x="33" y="177"/>
                  </a:lnTo>
                  <a:lnTo>
                    <a:pt x="34" y="176"/>
                  </a:lnTo>
                  <a:lnTo>
                    <a:pt x="23" y="167"/>
                  </a:lnTo>
                  <a:lnTo>
                    <a:pt x="23" y="149"/>
                  </a:lnTo>
                  <a:lnTo>
                    <a:pt x="19" y="138"/>
                  </a:lnTo>
                  <a:lnTo>
                    <a:pt x="6" y="127"/>
                  </a:lnTo>
                  <a:lnTo>
                    <a:pt x="6" y="124"/>
                  </a:lnTo>
                  <a:lnTo>
                    <a:pt x="5" y="124"/>
                  </a:lnTo>
                  <a:lnTo>
                    <a:pt x="4" y="122"/>
                  </a:lnTo>
                  <a:lnTo>
                    <a:pt x="2" y="101"/>
                  </a:lnTo>
                  <a:lnTo>
                    <a:pt x="2" y="95"/>
                  </a:lnTo>
                  <a:lnTo>
                    <a:pt x="2" y="81"/>
                  </a:lnTo>
                  <a:lnTo>
                    <a:pt x="2" y="80"/>
                  </a:lnTo>
                  <a:lnTo>
                    <a:pt x="1" y="68"/>
                  </a:lnTo>
                  <a:lnTo>
                    <a:pt x="1" y="54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0" y="26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9" y="11"/>
                  </a:lnTo>
                  <a:lnTo>
                    <a:pt x="20" y="11"/>
                  </a:lnTo>
                  <a:lnTo>
                    <a:pt x="31" y="11"/>
                  </a:lnTo>
                  <a:lnTo>
                    <a:pt x="33" y="11"/>
                  </a:lnTo>
                  <a:lnTo>
                    <a:pt x="45" y="9"/>
                  </a:lnTo>
                  <a:lnTo>
                    <a:pt x="47" y="9"/>
                  </a:lnTo>
                  <a:lnTo>
                    <a:pt x="48" y="9"/>
                  </a:lnTo>
                  <a:lnTo>
                    <a:pt x="62" y="9"/>
                  </a:lnTo>
                  <a:lnTo>
                    <a:pt x="69" y="9"/>
                  </a:lnTo>
                  <a:lnTo>
                    <a:pt x="72" y="9"/>
                  </a:lnTo>
                  <a:lnTo>
                    <a:pt x="73" y="9"/>
                  </a:lnTo>
                  <a:lnTo>
                    <a:pt x="76" y="9"/>
                  </a:lnTo>
                  <a:lnTo>
                    <a:pt x="93" y="8"/>
                  </a:lnTo>
                  <a:lnTo>
                    <a:pt x="109" y="6"/>
                  </a:lnTo>
                  <a:lnTo>
                    <a:pt x="116" y="6"/>
                  </a:lnTo>
                  <a:lnTo>
                    <a:pt x="137" y="6"/>
                  </a:lnTo>
                  <a:lnTo>
                    <a:pt x="166" y="4"/>
                  </a:lnTo>
                  <a:lnTo>
                    <a:pt x="176" y="4"/>
                  </a:lnTo>
                  <a:lnTo>
                    <a:pt x="219" y="1"/>
                  </a:lnTo>
                  <a:lnTo>
                    <a:pt x="220" y="1"/>
                  </a:lnTo>
                  <a:lnTo>
                    <a:pt x="231" y="1"/>
                  </a:lnTo>
                  <a:lnTo>
                    <a:pt x="233" y="1"/>
                  </a:lnTo>
                  <a:lnTo>
                    <a:pt x="236" y="1"/>
                  </a:lnTo>
                  <a:lnTo>
                    <a:pt x="248" y="0"/>
                  </a:lnTo>
                  <a:lnTo>
                    <a:pt x="252" y="0"/>
                  </a:lnTo>
                  <a:lnTo>
                    <a:pt x="254" y="0"/>
                  </a:lnTo>
                  <a:lnTo>
                    <a:pt x="258" y="0"/>
                  </a:lnTo>
                  <a:lnTo>
                    <a:pt x="263" y="44"/>
                  </a:lnTo>
                  <a:lnTo>
                    <a:pt x="274" y="40"/>
                  </a:lnTo>
                  <a:lnTo>
                    <a:pt x="272" y="45"/>
                  </a:lnTo>
                  <a:lnTo>
                    <a:pt x="269" y="47"/>
                  </a:lnTo>
                  <a:lnTo>
                    <a:pt x="276" y="55"/>
                  </a:lnTo>
                  <a:lnTo>
                    <a:pt x="265" y="54"/>
                  </a:lnTo>
                  <a:lnTo>
                    <a:pt x="276" y="58"/>
                  </a:lnTo>
                  <a:lnTo>
                    <a:pt x="279" y="87"/>
                  </a:lnTo>
                  <a:lnTo>
                    <a:pt x="267" y="86"/>
                  </a:lnTo>
                  <a:lnTo>
                    <a:pt x="267" y="95"/>
                  </a:lnTo>
                  <a:lnTo>
                    <a:pt x="273" y="94"/>
                  </a:lnTo>
                  <a:lnTo>
                    <a:pt x="274" y="94"/>
                  </a:lnTo>
                  <a:lnTo>
                    <a:pt x="276" y="94"/>
                  </a:lnTo>
                  <a:lnTo>
                    <a:pt x="276" y="95"/>
                  </a:lnTo>
                  <a:lnTo>
                    <a:pt x="267" y="101"/>
                  </a:lnTo>
                  <a:lnTo>
                    <a:pt x="272" y="108"/>
                  </a:lnTo>
                  <a:lnTo>
                    <a:pt x="259" y="123"/>
                  </a:lnTo>
                  <a:lnTo>
                    <a:pt x="258" y="123"/>
                  </a:lnTo>
                  <a:lnTo>
                    <a:pt x="258" y="137"/>
                  </a:lnTo>
                  <a:lnTo>
                    <a:pt x="252" y="137"/>
                  </a:lnTo>
                  <a:lnTo>
                    <a:pt x="249" y="137"/>
                  </a:lnTo>
                  <a:lnTo>
                    <a:pt x="248" y="138"/>
                  </a:lnTo>
                  <a:lnTo>
                    <a:pt x="247" y="138"/>
                  </a:lnTo>
                  <a:lnTo>
                    <a:pt x="236" y="149"/>
                  </a:lnTo>
                  <a:lnTo>
                    <a:pt x="238" y="180"/>
                  </a:lnTo>
                  <a:lnTo>
                    <a:pt x="231" y="199"/>
                  </a:lnTo>
                  <a:lnTo>
                    <a:pt x="229" y="206"/>
                  </a:lnTo>
                  <a:lnTo>
                    <a:pt x="231" y="219"/>
                  </a:lnTo>
                  <a:lnTo>
                    <a:pt x="229" y="220"/>
                  </a:lnTo>
                  <a:lnTo>
                    <a:pt x="252" y="219"/>
                  </a:lnTo>
                  <a:lnTo>
                    <a:pt x="265" y="219"/>
                  </a:lnTo>
                  <a:lnTo>
                    <a:pt x="272" y="217"/>
                  </a:lnTo>
                </a:path>
              </a:pathLst>
            </a:custGeom>
            <a:solidFill>
              <a:srgbClr val="E7E6E6">
                <a:lumMod val="75000"/>
              </a:srgbClr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3" name="Freeform 261"/>
            <p:cNvSpPr>
              <a:spLocks/>
            </p:cNvSpPr>
            <p:nvPr/>
          </p:nvSpPr>
          <p:spPr bwMode="auto">
            <a:xfrm>
              <a:off x="5904903" y="3841575"/>
              <a:ext cx="528637" cy="796925"/>
            </a:xfrm>
            <a:custGeom>
              <a:avLst/>
              <a:gdLst>
                <a:gd name="T0" fmla="*/ 2147483647 w 335"/>
                <a:gd name="T1" fmla="*/ 2147483647 h 542"/>
                <a:gd name="T2" fmla="*/ 2147483647 w 335"/>
                <a:gd name="T3" fmla="*/ 2147483647 h 542"/>
                <a:gd name="T4" fmla="*/ 2147483647 w 335"/>
                <a:gd name="T5" fmla="*/ 2147483647 h 542"/>
                <a:gd name="T6" fmla="*/ 2147483647 w 335"/>
                <a:gd name="T7" fmla="*/ 2147483647 h 542"/>
                <a:gd name="T8" fmla="*/ 2147483647 w 335"/>
                <a:gd name="T9" fmla="*/ 2147483647 h 542"/>
                <a:gd name="T10" fmla="*/ 2147483647 w 335"/>
                <a:gd name="T11" fmla="*/ 2147483647 h 542"/>
                <a:gd name="T12" fmla="*/ 2147483647 w 335"/>
                <a:gd name="T13" fmla="*/ 2147483647 h 542"/>
                <a:gd name="T14" fmla="*/ 2147483647 w 335"/>
                <a:gd name="T15" fmla="*/ 2147483647 h 542"/>
                <a:gd name="T16" fmla="*/ 2147483647 w 335"/>
                <a:gd name="T17" fmla="*/ 2147483647 h 542"/>
                <a:gd name="T18" fmla="*/ 2147483647 w 335"/>
                <a:gd name="T19" fmla="*/ 2147483647 h 542"/>
                <a:gd name="T20" fmla="*/ 2147483647 w 335"/>
                <a:gd name="T21" fmla="*/ 2147483647 h 542"/>
                <a:gd name="T22" fmla="*/ 2147483647 w 335"/>
                <a:gd name="T23" fmla="*/ 2147483647 h 542"/>
                <a:gd name="T24" fmla="*/ 2147483647 w 335"/>
                <a:gd name="T25" fmla="*/ 2147483647 h 542"/>
                <a:gd name="T26" fmla="*/ 2147483647 w 335"/>
                <a:gd name="T27" fmla="*/ 2147483647 h 542"/>
                <a:gd name="T28" fmla="*/ 2147483647 w 335"/>
                <a:gd name="T29" fmla="*/ 2147483647 h 542"/>
                <a:gd name="T30" fmla="*/ 2147483647 w 335"/>
                <a:gd name="T31" fmla="*/ 2147483647 h 542"/>
                <a:gd name="T32" fmla="*/ 2147483647 w 335"/>
                <a:gd name="T33" fmla="*/ 2147483647 h 542"/>
                <a:gd name="T34" fmla="*/ 2147483647 w 335"/>
                <a:gd name="T35" fmla="*/ 2147483647 h 542"/>
                <a:gd name="T36" fmla="*/ 2147483647 w 335"/>
                <a:gd name="T37" fmla="*/ 2147483647 h 542"/>
                <a:gd name="T38" fmla="*/ 2147483647 w 335"/>
                <a:gd name="T39" fmla="*/ 2147483647 h 542"/>
                <a:gd name="T40" fmla="*/ 2147483647 w 335"/>
                <a:gd name="T41" fmla="*/ 2147483647 h 542"/>
                <a:gd name="T42" fmla="*/ 2147483647 w 335"/>
                <a:gd name="T43" fmla="*/ 2147483647 h 542"/>
                <a:gd name="T44" fmla="*/ 2147483647 w 335"/>
                <a:gd name="T45" fmla="*/ 2147483647 h 542"/>
                <a:gd name="T46" fmla="*/ 2147483647 w 335"/>
                <a:gd name="T47" fmla="*/ 2147483647 h 542"/>
                <a:gd name="T48" fmla="*/ 2147483647 w 335"/>
                <a:gd name="T49" fmla="*/ 2147483647 h 542"/>
                <a:gd name="T50" fmla="*/ 2147483647 w 335"/>
                <a:gd name="T51" fmla="*/ 2147483647 h 542"/>
                <a:gd name="T52" fmla="*/ 2147483647 w 335"/>
                <a:gd name="T53" fmla="*/ 2147483647 h 542"/>
                <a:gd name="T54" fmla="*/ 2147483647 w 335"/>
                <a:gd name="T55" fmla="*/ 2147483647 h 542"/>
                <a:gd name="T56" fmla="*/ 2147483647 w 335"/>
                <a:gd name="T57" fmla="*/ 2147483647 h 542"/>
                <a:gd name="T58" fmla="*/ 2147483647 w 335"/>
                <a:gd name="T59" fmla="*/ 2147483647 h 542"/>
                <a:gd name="T60" fmla="*/ 2147483647 w 335"/>
                <a:gd name="T61" fmla="*/ 2147483647 h 542"/>
                <a:gd name="T62" fmla="*/ 2147483647 w 335"/>
                <a:gd name="T63" fmla="*/ 2147483647 h 542"/>
                <a:gd name="T64" fmla="*/ 2147483647 w 335"/>
                <a:gd name="T65" fmla="*/ 2147483647 h 542"/>
                <a:gd name="T66" fmla="*/ 2147483647 w 335"/>
                <a:gd name="T67" fmla="*/ 2147483647 h 542"/>
                <a:gd name="T68" fmla="*/ 2147483647 w 335"/>
                <a:gd name="T69" fmla="*/ 2147483647 h 542"/>
                <a:gd name="T70" fmla="*/ 2147483647 w 335"/>
                <a:gd name="T71" fmla="*/ 2147483647 h 542"/>
                <a:gd name="T72" fmla="*/ 2147483647 w 335"/>
                <a:gd name="T73" fmla="*/ 2147483647 h 542"/>
                <a:gd name="T74" fmla="*/ 2147483647 w 335"/>
                <a:gd name="T75" fmla="*/ 2147483647 h 542"/>
                <a:gd name="T76" fmla="*/ 2147483647 w 335"/>
                <a:gd name="T77" fmla="*/ 2147483647 h 542"/>
                <a:gd name="T78" fmla="*/ 2147483647 w 335"/>
                <a:gd name="T79" fmla="*/ 2147483647 h 542"/>
                <a:gd name="T80" fmla="*/ 2147483647 w 335"/>
                <a:gd name="T81" fmla="*/ 2147483647 h 542"/>
                <a:gd name="T82" fmla="*/ 2147483647 w 335"/>
                <a:gd name="T83" fmla="*/ 2147483647 h 542"/>
                <a:gd name="T84" fmla="*/ 2147483647 w 335"/>
                <a:gd name="T85" fmla="*/ 2147483647 h 542"/>
                <a:gd name="T86" fmla="*/ 2147483647 w 335"/>
                <a:gd name="T87" fmla="*/ 2147483647 h 542"/>
                <a:gd name="T88" fmla="*/ 2147483647 w 335"/>
                <a:gd name="T89" fmla="*/ 2147483647 h 542"/>
                <a:gd name="T90" fmla="*/ 0 w 335"/>
                <a:gd name="T91" fmla="*/ 2147483647 h 542"/>
                <a:gd name="T92" fmla="*/ 2147483647 w 335"/>
                <a:gd name="T93" fmla="*/ 2147483647 h 542"/>
                <a:gd name="T94" fmla="*/ 2147483647 w 335"/>
                <a:gd name="T95" fmla="*/ 2147483647 h 542"/>
                <a:gd name="T96" fmla="*/ 2147483647 w 335"/>
                <a:gd name="T97" fmla="*/ 2147483647 h 542"/>
                <a:gd name="T98" fmla="*/ 2147483647 w 335"/>
                <a:gd name="T99" fmla="*/ 2147483647 h 542"/>
                <a:gd name="T100" fmla="*/ 2147483647 w 335"/>
                <a:gd name="T101" fmla="*/ 2147483647 h 542"/>
                <a:gd name="T102" fmla="*/ 2147483647 w 335"/>
                <a:gd name="T103" fmla="*/ 2147483647 h 542"/>
                <a:gd name="T104" fmla="*/ 2147483647 w 335"/>
                <a:gd name="T105" fmla="*/ 2147483647 h 542"/>
                <a:gd name="T106" fmla="*/ 2147483647 w 335"/>
                <a:gd name="T107" fmla="*/ 2147483647 h 542"/>
                <a:gd name="T108" fmla="*/ 2147483647 w 335"/>
                <a:gd name="T109" fmla="*/ 2147483647 h 542"/>
                <a:gd name="T110" fmla="*/ 2147483647 w 335"/>
                <a:gd name="T111" fmla="*/ 2147483647 h 542"/>
                <a:gd name="T112" fmla="*/ 2147483647 w 335"/>
                <a:gd name="T113" fmla="*/ 2147483647 h 542"/>
                <a:gd name="T114" fmla="*/ 2147483647 w 335"/>
                <a:gd name="T115" fmla="*/ 2147483647 h 542"/>
                <a:gd name="T116" fmla="*/ 2147483647 w 335"/>
                <a:gd name="T117" fmla="*/ 2147483647 h 542"/>
                <a:gd name="T118" fmla="*/ 2147483647 w 335"/>
                <a:gd name="T119" fmla="*/ 2147483647 h 542"/>
                <a:gd name="T120" fmla="*/ 2147483647 w 335"/>
                <a:gd name="T121" fmla="*/ 2147483647 h 542"/>
                <a:gd name="T122" fmla="*/ 2147483647 w 335"/>
                <a:gd name="T123" fmla="*/ 2147483647 h 54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35"/>
                <a:gd name="T187" fmla="*/ 0 h 542"/>
                <a:gd name="T188" fmla="*/ 335 w 335"/>
                <a:gd name="T189" fmla="*/ 542 h 54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35" h="542">
                  <a:moveTo>
                    <a:pt x="20" y="448"/>
                  </a:moveTo>
                  <a:lnTo>
                    <a:pt x="20" y="450"/>
                  </a:lnTo>
                  <a:lnTo>
                    <a:pt x="22" y="454"/>
                  </a:lnTo>
                  <a:lnTo>
                    <a:pt x="22" y="460"/>
                  </a:lnTo>
                  <a:lnTo>
                    <a:pt x="26" y="486"/>
                  </a:lnTo>
                  <a:lnTo>
                    <a:pt x="26" y="488"/>
                  </a:lnTo>
                  <a:lnTo>
                    <a:pt x="27" y="503"/>
                  </a:lnTo>
                  <a:lnTo>
                    <a:pt x="30" y="517"/>
                  </a:lnTo>
                  <a:lnTo>
                    <a:pt x="31" y="529"/>
                  </a:lnTo>
                  <a:lnTo>
                    <a:pt x="33" y="525"/>
                  </a:lnTo>
                  <a:lnTo>
                    <a:pt x="44" y="525"/>
                  </a:lnTo>
                  <a:lnTo>
                    <a:pt x="49" y="531"/>
                  </a:lnTo>
                  <a:lnTo>
                    <a:pt x="56" y="528"/>
                  </a:lnTo>
                  <a:lnTo>
                    <a:pt x="56" y="511"/>
                  </a:lnTo>
                  <a:lnTo>
                    <a:pt x="63" y="491"/>
                  </a:lnTo>
                  <a:lnTo>
                    <a:pt x="72" y="496"/>
                  </a:lnTo>
                  <a:lnTo>
                    <a:pt x="73" y="510"/>
                  </a:lnTo>
                  <a:lnTo>
                    <a:pt x="66" y="541"/>
                  </a:lnTo>
                  <a:lnTo>
                    <a:pt x="109" y="529"/>
                  </a:lnTo>
                  <a:lnTo>
                    <a:pt x="124" y="510"/>
                  </a:lnTo>
                  <a:lnTo>
                    <a:pt x="119" y="504"/>
                  </a:lnTo>
                  <a:lnTo>
                    <a:pt x="120" y="491"/>
                  </a:lnTo>
                  <a:lnTo>
                    <a:pt x="97" y="470"/>
                  </a:lnTo>
                  <a:lnTo>
                    <a:pt x="98" y="453"/>
                  </a:lnTo>
                  <a:lnTo>
                    <a:pt x="128" y="449"/>
                  </a:lnTo>
                  <a:lnTo>
                    <a:pt x="131" y="449"/>
                  </a:lnTo>
                  <a:lnTo>
                    <a:pt x="137" y="449"/>
                  </a:lnTo>
                  <a:lnTo>
                    <a:pt x="139" y="448"/>
                  </a:lnTo>
                  <a:lnTo>
                    <a:pt x="152" y="446"/>
                  </a:lnTo>
                  <a:lnTo>
                    <a:pt x="171" y="445"/>
                  </a:lnTo>
                  <a:lnTo>
                    <a:pt x="177" y="443"/>
                  </a:lnTo>
                  <a:lnTo>
                    <a:pt x="178" y="443"/>
                  </a:lnTo>
                  <a:lnTo>
                    <a:pt x="181" y="443"/>
                  </a:lnTo>
                  <a:lnTo>
                    <a:pt x="192" y="442"/>
                  </a:lnTo>
                  <a:lnTo>
                    <a:pt x="195" y="442"/>
                  </a:lnTo>
                  <a:lnTo>
                    <a:pt x="207" y="441"/>
                  </a:lnTo>
                  <a:lnTo>
                    <a:pt x="209" y="441"/>
                  </a:lnTo>
                  <a:lnTo>
                    <a:pt x="220" y="439"/>
                  </a:lnTo>
                  <a:lnTo>
                    <a:pt x="225" y="439"/>
                  </a:lnTo>
                  <a:lnTo>
                    <a:pt x="228" y="439"/>
                  </a:lnTo>
                  <a:lnTo>
                    <a:pt x="231" y="438"/>
                  </a:lnTo>
                  <a:lnTo>
                    <a:pt x="241" y="436"/>
                  </a:lnTo>
                  <a:lnTo>
                    <a:pt x="248" y="436"/>
                  </a:lnTo>
                  <a:lnTo>
                    <a:pt x="264" y="434"/>
                  </a:lnTo>
                  <a:lnTo>
                    <a:pt x="289" y="431"/>
                  </a:lnTo>
                  <a:lnTo>
                    <a:pt x="291" y="431"/>
                  </a:lnTo>
                  <a:lnTo>
                    <a:pt x="311" y="427"/>
                  </a:lnTo>
                  <a:lnTo>
                    <a:pt x="320" y="427"/>
                  </a:lnTo>
                  <a:lnTo>
                    <a:pt x="334" y="424"/>
                  </a:lnTo>
                  <a:lnTo>
                    <a:pt x="334" y="423"/>
                  </a:lnTo>
                  <a:lnTo>
                    <a:pt x="331" y="417"/>
                  </a:lnTo>
                  <a:lnTo>
                    <a:pt x="328" y="411"/>
                  </a:lnTo>
                  <a:lnTo>
                    <a:pt x="321" y="399"/>
                  </a:lnTo>
                  <a:lnTo>
                    <a:pt x="321" y="392"/>
                  </a:lnTo>
                  <a:lnTo>
                    <a:pt x="321" y="385"/>
                  </a:lnTo>
                  <a:lnTo>
                    <a:pt x="322" y="371"/>
                  </a:lnTo>
                  <a:lnTo>
                    <a:pt x="322" y="370"/>
                  </a:lnTo>
                  <a:lnTo>
                    <a:pt x="320" y="357"/>
                  </a:lnTo>
                  <a:lnTo>
                    <a:pt x="313" y="352"/>
                  </a:lnTo>
                  <a:lnTo>
                    <a:pt x="311" y="344"/>
                  </a:lnTo>
                  <a:lnTo>
                    <a:pt x="311" y="342"/>
                  </a:lnTo>
                  <a:lnTo>
                    <a:pt x="310" y="342"/>
                  </a:lnTo>
                  <a:lnTo>
                    <a:pt x="310" y="332"/>
                  </a:lnTo>
                  <a:lnTo>
                    <a:pt x="310" y="330"/>
                  </a:lnTo>
                  <a:lnTo>
                    <a:pt x="314" y="319"/>
                  </a:lnTo>
                  <a:lnTo>
                    <a:pt x="314" y="317"/>
                  </a:lnTo>
                  <a:lnTo>
                    <a:pt x="314" y="310"/>
                  </a:lnTo>
                  <a:lnTo>
                    <a:pt x="313" y="303"/>
                  </a:lnTo>
                  <a:lnTo>
                    <a:pt x="318" y="296"/>
                  </a:lnTo>
                  <a:lnTo>
                    <a:pt x="324" y="291"/>
                  </a:lnTo>
                  <a:lnTo>
                    <a:pt x="325" y="288"/>
                  </a:lnTo>
                  <a:lnTo>
                    <a:pt x="315" y="281"/>
                  </a:lnTo>
                  <a:lnTo>
                    <a:pt x="317" y="276"/>
                  </a:lnTo>
                  <a:lnTo>
                    <a:pt x="314" y="262"/>
                  </a:lnTo>
                  <a:lnTo>
                    <a:pt x="313" y="262"/>
                  </a:lnTo>
                  <a:lnTo>
                    <a:pt x="304" y="252"/>
                  </a:lnTo>
                  <a:lnTo>
                    <a:pt x="302" y="249"/>
                  </a:lnTo>
                  <a:lnTo>
                    <a:pt x="299" y="238"/>
                  </a:lnTo>
                  <a:lnTo>
                    <a:pt x="297" y="238"/>
                  </a:lnTo>
                  <a:lnTo>
                    <a:pt x="297" y="237"/>
                  </a:lnTo>
                  <a:lnTo>
                    <a:pt x="297" y="234"/>
                  </a:lnTo>
                  <a:lnTo>
                    <a:pt x="292" y="224"/>
                  </a:lnTo>
                  <a:lnTo>
                    <a:pt x="289" y="215"/>
                  </a:lnTo>
                  <a:lnTo>
                    <a:pt x="288" y="212"/>
                  </a:lnTo>
                  <a:lnTo>
                    <a:pt x="284" y="199"/>
                  </a:lnTo>
                  <a:lnTo>
                    <a:pt x="284" y="198"/>
                  </a:lnTo>
                  <a:lnTo>
                    <a:pt x="284" y="196"/>
                  </a:lnTo>
                  <a:lnTo>
                    <a:pt x="281" y="188"/>
                  </a:lnTo>
                  <a:lnTo>
                    <a:pt x="277" y="172"/>
                  </a:lnTo>
                  <a:lnTo>
                    <a:pt x="274" y="165"/>
                  </a:lnTo>
                  <a:lnTo>
                    <a:pt x="273" y="159"/>
                  </a:lnTo>
                  <a:lnTo>
                    <a:pt x="271" y="158"/>
                  </a:lnTo>
                  <a:lnTo>
                    <a:pt x="268" y="144"/>
                  </a:lnTo>
                  <a:lnTo>
                    <a:pt x="267" y="141"/>
                  </a:lnTo>
                  <a:lnTo>
                    <a:pt x="261" y="122"/>
                  </a:lnTo>
                  <a:lnTo>
                    <a:pt x="261" y="119"/>
                  </a:lnTo>
                  <a:lnTo>
                    <a:pt x="260" y="115"/>
                  </a:lnTo>
                  <a:lnTo>
                    <a:pt x="257" y="108"/>
                  </a:lnTo>
                  <a:lnTo>
                    <a:pt x="257" y="105"/>
                  </a:lnTo>
                  <a:lnTo>
                    <a:pt x="256" y="101"/>
                  </a:lnTo>
                  <a:lnTo>
                    <a:pt x="255" y="95"/>
                  </a:lnTo>
                  <a:lnTo>
                    <a:pt x="252" y="87"/>
                  </a:lnTo>
                  <a:lnTo>
                    <a:pt x="250" y="80"/>
                  </a:lnTo>
                  <a:lnTo>
                    <a:pt x="248" y="74"/>
                  </a:lnTo>
                  <a:lnTo>
                    <a:pt x="245" y="62"/>
                  </a:lnTo>
                  <a:lnTo>
                    <a:pt x="242" y="55"/>
                  </a:lnTo>
                  <a:lnTo>
                    <a:pt x="241" y="48"/>
                  </a:lnTo>
                  <a:lnTo>
                    <a:pt x="238" y="41"/>
                  </a:lnTo>
                  <a:lnTo>
                    <a:pt x="236" y="38"/>
                  </a:lnTo>
                  <a:lnTo>
                    <a:pt x="234" y="24"/>
                  </a:lnTo>
                  <a:lnTo>
                    <a:pt x="231" y="16"/>
                  </a:lnTo>
                  <a:lnTo>
                    <a:pt x="230" y="12"/>
                  </a:lnTo>
                  <a:lnTo>
                    <a:pt x="228" y="11"/>
                  </a:lnTo>
                  <a:lnTo>
                    <a:pt x="225" y="0"/>
                  </a:lnTo>
                  <a:lnTo>
                    <a:pt x="224" y="0"/>
                  </a:lnTo>
                  <a:lnTo>
                    <a:pt x="205" y="1"/>
                  </a:lnTo>
                  <a:lnTo>
                    <a:pt x="202" y="2"/>
                  </a:lnTo>
                  <a:lnTo>
                    <a:pt x="185" y="4"/>
                  </a:lnTo>
                  <a:lnTo>
                    <a:pt x="169" y="5"/>
                  </a:lnTo>
                  <a:lnTo>
                    <a:pt x="164" y="5"/>
                  </a:lnTo>
                  <a:lnTo>
                    <a:pt x="159" y="6"/>
                  </a:lnTo>
                  <a:lnTo>
                    <a:pt x="148" y="8"/>
                  </a:lnTo>
                  <a:lnTo>
                    <a:pt x="124" y="11"/>
                  </a:lnTo>
                  <a:lnTo>
                    <a:pt x="119" y="11"/>
                  </a:lnTo>
                  <a:lnTo>
                    <a:pt x="116" y="11"/>
                  </a:lnTo>
                  <a:lnTo>
                    <a:pt x="112" y="12"/>
                  </a:lnTo>
                  <a:lnTo>
                    <a:pt x="85" y="13"/>
                  </a:lnTo>
                  <a:lnTo>
                    <a:pt x="83" y="15"/>
                  </a:lnTo>
                  <a:lnTo>
                    <a:pt x="72" y="15"/>
                  </a:lnTo>
                  <a:lnTo>
                    <a:pt x="52" y="18"/>
                  </a:lnTo>
                  <a:lnTo>
                    <a:pt x="45" y="18"/>
                  </a:lnTo>
                  <a:lnTo>
                    <a:pt x="26" y="20"/>
                  </a:lnTo>
                  <a:lnTo>
                    <a:pt x="19" y="20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8" y="33"/>
                  </a:lnTo>
                  <a:lnTo>
                    <a:pt x="11" y="34"/>
                  </a:lnTo>
                  <a:lnTo>
                    <a:pt x="11" y="40"/>
                  </a:lnTo>
                  <a:lnTo>
                    <a:pt x="9" y="58"/>
                  </a:lnTo>
                  <a:lnTo>
                    <a:pt x="9" y="67"/>
                  </a:lnTo>
                  <a:lnTo>
                    <a:pt x="9" y="77"/>
                  </a:lnTo>
                  <a:lnTo>
                    <a:pt x="9" y="81"/>
                  </a:lnTo>
                  <a:lnTo>
                    <a:pt x="9" y="83"/>
                  </a:lnTo>
                  <a:lnTo>
                    <a:pt x="9" y="91"/>
                  </a:lnTo>
                  <a:lnTo>
                    <a:pt x="9" y="97"/>
                  </a:lnTo>
                  <a:lnTo>
                    <a:pt x="9" y="110"/>
                  </a:lnTo>
                  <a:lnTo>
                    <a:pt x="9" y="113"/>
                  </a:lnTo>
                  <a:lnTo>
                    <a:pt x="9" y="122"/>
                  </a:lnTo>
                  <a:lnTo>
                    <a:pt x="9" y="126"/>
                  </a:lnTo>
                  <a:lnTo>
                    <a:pt x="9" y="131"/>
                  </a:lnTo>
                  <a:lnTo>
                    <a:pt x="9" y="149"/>
                  </a:lnTo>
                  <a:lnTo>
                    <a:pt x="9" y="159"/>
                  </a:lnTo>
                  <a:lnTo>
                    <a:pt x="9" y="160"/>
                  </a:lnTo>
                  <a:lnTo>
                    <a:pt x="9" y="183"/>
                  </a:lnTo>
                  <a:lnTo>
                    <a:pt x="9" y="187"/>
                  </a:lnTo>
                  <a:lnTo>
                    <a:pt x="9" y="196"/>
                  </a:lnTo>
                  <a:lnTo>
                    <a:pt x="9" y="209"/>
                  </a:lnTo>
                  <a:lnTo>
                    <a:pt x="9" y="217"/>
                  </a:lnTo>
                  <a:lnTo>
                    <a:pt x="9" y="219"/>
                  </a:lnTo>
                  <a:lnTo>
                    <a:pt x="9" y="242"/>
                  </a:lnTo>
                  <a:lnTo>
                    <a:pt x="9" y="246"/>
                  </a:lnTo>
                  <a:lnTo>
                    <a:pt x="9" y="249"/>
                  </a:lnTo>
                  <a:lnTo>
                    <a:pt x="9" y="274"/>
                  </a:lnTo>
                  <a:lnTo>
                    <a:pt x="9" y="278"/>
                  </a:lnTo>
                  <a:lnTo>
                    <a:pt x="9" y="287"/>
                  </a:lnTo>
                  <a:lnTo>
                    <a:pt x="9" y="307"/>
                  </a:lnTo>
                  <a:lnTo>
                    <a:pt x="9" y="310"/>
                  </a:lnTo>
                  <a:lnTo>
                    <a:pt x="9" y="317"/>
                  </a:lnTo>
                  <a:lnTo>
                    <a:pt x="9" y="324"/>
                  </a:lnTo>
                  <a:lnTo>
                    <a:pt x="9" y="325"/>
                  </a:lnTo>
                  <a:lnTo>
                    <a:pt x="9" y="330"/>
                  </a:lnTo>
                  <a:lnTo>
                    <a:pt x="9" y="337"/>
                  </a:lnTo>
                  <a:lnTo>
                    <a:pt x="8" y="363"/>
                  </a:lnTo>
                  <a:lnTo>
                    <a:pt x="9" y="366"/>
                  </a:lnTo>
                  <a:lnTo>
                    <a:pt x="9" y="367"/>
                  </a:lnTo>
                  <a:lnTo>
                    <a:pt x="12" y="384"/>
                  </a:lnTo>
                  <a:lnTo>
                    <a:pt x="13" y="406"/>
                  </a:lnTo>
                  <a:lnTo>
                    <a:pt x="13" y="407"/>
                  </a:lnTo>
                  <a:lnTo>
                    <a:pt x="15" y="413"/>
                  </a:lnTo>
                  <a:lnTo>
                    <a:pt x="16" y="418"/>
                  </a:lnTo>
                  <a:lnTo>
                    <a:pt x="18" y="432"/>
                  </a:lnTo>
                  <a:lnTo>
                    <a:pt x="20" y="448"/>
                  </a:lnTo>
                </a:path>
              </a:pathLst>
            </a:custGeom>
            <a:solidFill>
              <a:srgbClr val="67BD62"/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" name="Freeform 260"/>
            <p:cNvSpPr>
              <a:spLocks/>
            </p:cNvSpPr>
            <p:nvPr/>
          </p:nvSpPr>
          <p:spPr bwMode="auto">
            <a:xfrm>
              <a:off x="5477865" y="3875943"/>
              <a:ext cx="479425" cy="785813"/>
            </a:xfrm>
            <a:custGeom>
              <a:avLst/>
              <a:gdLst>
                <a:gd name="T0" fmla="*/ 2147483647 w 304"/>
                <a:gd name="T1" fmla="*/ 2147483647 h 534"/>
                <a:gd name="T2" fmla="*/ 2147483647 w 304"/>
                <a:gd name="T3" fmla="*/ 2147483647 h 534"/>
                <a:gd name="T4" fmla="*/ 2147483647 w 304"/>
                <a:gd name="T5" fmla="*/ 2147483647 h 534"/>
                <a:gd name="T6" fmla="*/ 2147483647 w 304"/>
                <a:gd name="T7" fmla="*/ 2147483647 h 534"/>
                <a:gd name="T8" fmla="*/ 2147483647 w 304"/>
                <a:gd name="T9" fmla="*/ 2147483647 h 534"/>
                <a:gd name="T10" fmla="*/ 2147483647 w 304"/>
                <a:gd name="T11" fmla="*/ 2147483647 h 534"/>
                <a:gd name="T12" fmla="*/ 2147483647 w 304"/>
                <a:gd name="T13" fmla="*/ 2147483647 h 534"/>
                <a:gd name="T14" fmla="*/ 2147483647 w 304"/>
                <a:gd name="T15" fmla="*/ 2147483647 h 534"/>
                <a:gd name="T16" fmla="*/ 2147483647 w 304"/>
                <a:gd name="T17" fmla="*/ 2147483647 h 534"/>
                <a:gd name="T18" fmla="*/ 2147483647 w 304"/>
                <a:gd name="T19" fmla="*/ 2147483647 h 534"/>
                <a:gd name="T20" fmla="*/ 2147483647 w 304"/>
                <a:gd name="T21" fmla="*/ 2147483647 h 534"/>
                <a:gd name="T22" fmla="*/ 2147483647 w 304"/>
                <a:gd name="T23" fmla="*/ 2147483647 h 534"/>
                <a:gd name="T24" fmla="*/ 2147483647 w 304"/>
                <a:gd name="T25" fmla="*/ 2147483647 h 534"/>
                <a:gd name="T26" fmla="*/ 2147483647 w 304"/>
                <a:gd name="T27" fmla="*/ 2147483647 h 534"/>
                <a:gd name="T28" fmla="*/ 2147483647 w 304"/>
                <a:gd name="T29" fmla="*/ 2147483647 h 534"/>
                <a:gd name="T30" fmla="*/ 2147483647 w 304"/>
                <a:gd name="T31" fmla="*/ 2147483647 h 534"/>
                <a:gd name="T32" fmla="*/ 2147483647 w 304"/>
                <a:gd name="T33" fmla="*/ 2147483647 h 534"/>
                <a:gd name="T34" fmla="*/ 2147483647 w 304"/>
                <a:gd name="T35" fmla="*/ 2147483647 h 534"/>
                <a:gd name="T36" fmla="*/ 2147483647 w 304"/>
                <a:gd name="T37" fmla="*/ 2147483647 h 534"/>
                <a:gd name="T38" fmla="*/ 2147483647 w 304"/>
                <a:gd name="T39" fmla="*/ 2147483647 h 534"/>
                <a:gd name="T40" fmla="*/ 2147483647 w 304"/>
                <a:gd name="T41" fmla="*/ 2147483647 h 534"/>
                <a:gd name="T42" fmla="*/ 2147483647 w 304"/>
                <a:gd name="T43" fmla="*/ 2147483647 h 534"/>
                <a:gd name="T44" fmla="*/ 2147483647 w 304"/>
                <a:gd name="T45" fmla="*/ 2147483647 h 534"/>
                <a:gd name="T46" fmla="*/ 2147483647 w 304"/>
                <a:gd name="T47" fmla="*/ 2147483647 h 534"/>
                <a:gd name="T48" fmla="*/ 2147483647 w 304"/>
                <a:gd name="T49" fmla="*/ 2147483647 h 534"/>
                <a:gd name="T50" fmla="*/ 2147483647 w 304"/>
                <a:gd name="T51" fmla="*/ 2147483647 h 534"/>
                <a:gd name="T52" fmla="*/ 2147483647 w 304"/>
                <a:gd name="T53" fmla="*/ 0 h 534"/>
                <a:gd name="T54" fmla="*/ 2147483647 w 304"/>
                <a:gd name="T55" fmla="*/ 2147483647 h 534"/>
                <a:gd name="T56" fmla="*/ 2147483647 w 304"/>
                <a:gd name="T57" fmla="*/ 2147483647 h 534"/>
                <a:gd name="T58" fmla="*/ 2147483647 w 304"/>
                <a:gd name="T59" fmla="*/ 2147483647 h 534"/>
                <a:gd name="T60" fmla="*/ 2147483647 w 304"/>
                <a:gd name="T61" fmla="*/ 2147483647 h 534"/>
                <a:gd name="T62" fmla="*/ 2147483647 w 304"/>
                <a:gd name="T63" fmla="*/ 2147483647 h 534"/>
                <a:gd name="T64" fmla="*/ 2147483647 w 304"/>
                <a:gd name="T65" fmla="*/ 2147483647 h 534"/>
                <a:gd name="T66" fmla="*/ 2147483647 w 304"/>
                <a:gd name="T67" fmla="*/ 2147483647 h 534"/>
                <a:gd name="T68" fmla="*/ 2147483647 w 304"/>
                <a:gd name="T69" fmla="*/ 2147483647 h 534"/>
                <a:gd name="T70" fmla="*/ 2147483647 w 304"/>
                <a:gd name="T71" fmla="*/ 2147483647 h 534"/>
                <a:gd name="T72" fmla="*/ 2147483647 w 304"/>
                <a:gd name="T73" fmla="*/ 2147483647 h 534"/>
                <a:gd name="T74" fmla="*/ 2147483647 w 304"/>
                <a:gd name="T75" fmla="*/ 2147483647 h 534"/>
                <a:gd name="T76" fmla="*/ 2147483647 w 304"/>
                <a:gd name="T77" fmla="*/ 2147483647 h 534"/>
                <a:gd name="T78" fmla="*/ 2147483647 w 304"/>
                <a:gd name="T79" fmla="*/ 2147483647 h 534"/>
                <a:gd name="T80" fmla="*/ 2147483647 w 304"/>
                <a:gd name="T81" fmla="*/ 2147483647 h 534"/>
                <a:gd name="T82" fmla="*/ 2147483647 w 304"/>
                <a:gd name="T83" fmla="*/ 2147483647 h 534"/>
                <a:gd name="T84" fmla="*/ 2147483647 w 304"/>
                <a:gd name="T85" fmla="*/ 2147483647 h 534"/>
                <a:gd name="T86" fmla="*/ 2147483647 w 304"/>
                <a:gd name="T87" fmla="*/ 2147483647 h 534"/>
                <a:gd name="T88" fmla="*/ 2147483647 w 304"/>
                <a:gd name="T89" fmla="*/ 2147483647 h 534"/>
                <a:gd name="T90" fmla="*/ 2147483647 w 304"/>
                <a:gd name="T91" fmla="*/ 2147483647 h 534"/>
                <a:gd name="T92" fmla="*/ 2147483647 w 304"/>
                <a:gd name="T93" fmla="*/ 2147483647 h 534"/>
                <a:gd name="T94" fmla="*/ 2147483647 w 304"/>
                <a:gd name="T95" fmla="*/ 2147483647 h 534"/>
                <a:gd name="T96" fmla="*/ 2147483647 w 304"/>
                <a:gd name="T97" fmla="*/ 2147483647 h 534"/>
                <a:gd name="T98" fmla="*/ 2147483647 w 304"/>
                <a:gd name="T99" fmla="*/ 2147483647 h 534"/>
                <a:gd name="T100" fmla="*/ 2147483647 w 304"/>
                <a:gd name="T101" fmla="*/ 2147483647 h 534"/>
                <a:gd name="T102" fmla="*/ 2147483647 w 304"/>
                <a:gd name="T103" fmla="*/ 2147483647 h 534"/>
                <a:gd name="T104" fmla="*/ 2147483647 w 304"/>
                <a:gd name="T105" fmla="*/ 2147483647 h 534"/>
                <a:gd name="T106" fmla="*/ 2147483647 w 304"/>
                <a:gd name="T107" fmla="*/ 2147483647 h 534"/>
                <a:gd name="T108" fmla="*/ 2147483647 w 304"/>
                <a:gd name="T109" fmla="*/ 2147483647 h 534"/>
                <a:gd name="T110" fmla="*/ 2147483647 w 304"/>
                <a:gd name="T111" fmla="*/ 2147483647 h 534"/>
                <a:gd name="T112" fmla="*/ 2147483647 w 304"/>
                <a:gd name="T113" fmla="*/ 2147483647 h 534"/>
                <a:gd name="T114" fmla="*/ 0 w 304"/>
                <a:gd name="T115" fmla="*/ 2147483647 h 534"/>
                <a:gd name="T116" fmla="*/ 2147483647 w 304"/>
                <a:gd name="T117" fmla="*/ 2147483647 h 534"/>
                <a:gd name="T118" fmla="*/ 2147483647 w 304"/>
                <a:gd name="T119" fmla="*/ 2147483647 h 534"/>
                <a:gd name="T120" fmla="*/ 2147483647 w 304"/>
                <a:gd name="T121" fmla="*/ 2147483647 h 53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04"/>
                <a:gd name="T184" fmla="*/ 0 h 534"/>
                <a:gd name="T185" fmla="*/ 304 w 304"/>
                <a:gd name="T186" fmla="*/ 534 h 53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04" h="534">
                  <a:moveTo>
                    <a:pt x="23" y="375"/>
                  </a:moveTo>
                  <a:lnTo>
                    <a:pt x="29" y="375"/>
                  </a:lnTo>
                  <a:lnTo>
                    <a:pt x="29" y="361"/>
                  </a:lnTo>
                  <a:lnTo>
                    <a:pt x="30" y="361"/>
                  </a:lnTo>
                  <a:lnTo>
                    <a:pt x="42" y="346"/>
                  </a:lnTo>
                  <a:lnTo>
                    <a:pt x="38" y="339"/>
                  </a:lnTo>
                  <a:lnTo>
                    <a:pt x="47" y="333"/>
                  </a:lnTo>
                  <a:lnTo>
                    <a:pt x="47" y="332"/>
                  </a:lnTo>
                  <a:lnTo>
                    <a:pt x="45" y="332"/>
                  </a:lnTo>
                  <a:lnTo>
                    <a:pt x="44" y="332"/>
                  </a:lnTo>
                  <a:lnTo>
                    <a:pt x="38" y="333"/>
                  </a:lnTo>
                  <a:lnTo>
                    <a:pt x="38" y="323"/>
                  </a:lnTo>
                  <a:lnTo>
                    <a:pt x="49" y="325"/>
                  </a:lnTo>
                  <a:lnTo>
                    <a:pt x="47" y="296"/>
                  </a:lnTo>
                  <a:lnTo>
                    <a:pt x="35" y="292"/>
                  </a:lnTo>
                  <a:lnTo>
                    <a:pt x="47" y="293"/>
                  </a:lnTo>
                  <a:lnTo>
                    <a:pt x="40" y="285"/>
                  </a:lnTo>
                  <a:lnTo>
                    <a:pt x="42" y="283"/>
                  </a:lnTo>
                  <a:lnTo>
                    <a:pt x="45" y="278"/>
                  </a:lnTo>
                  <a:lnTo>
                    <a:pt x="34" y="282"/>
                  </a:lnTo>
                  <a:lnTo>
                    <a:pt x="29" y="238"/>
                  </a:lnTo>
                  <a:lnTo>
                    <a:pt x="29" y="195"/>
                  </a:lnTo>
                  <a:lnTo>
                    <a:pt x="24" y="196"/>
                  </a:lnTo>
                  <a:lnTo>
                    <a:pt x="29" y="186"/>
                  </a:lnTo>
                  <a:lnTo>
                    <a:pt x="19" y="191"/>
                  </a:lnTo>
                  <a:lnTo>
                    <a:pt x="22" y="182"/>
                  </a:lnTo>
                  <a:lnTo>
                    <a:pt x="19" y="181"/>
                  </a:lnTo>
                  <a:lnTo>
                    <a:pt x="17" y="177"/>
                  </a:lnTo>
                  <a:lnTo>
                    <a:pt x="26" y="160"/>
                  </a:lnTo>
                  <a:lnTo>
                    <a:pt x="26" y="152"/>
                  </a:lnTo>
                  <a:lnTo>
                    <a:pt x="37" y="153"/>
                  </a:lnTo>
                  <a:lnTo>
                    <a:pt x="29" y="131"/>
                  </a:lnTo>
                  <a:lnTo>
                    <a:pt x="35" y="125"/>
                  </a:lnTo>
                  <a:lnTo>
                    <a:pt x="38" y="114"/>
                  </a:lnTo>
                  <a:lnTo>
                    <a:pt x="47" y="101"/>
                  </a:lnTo>
                  <a:lnTo>
                    <a:pt x="55" y="95"/>
                  </a:lnTo>
                  <a:lnTo>
                    <a:pt x="52" y="88"/>
                  </a:lnTo>
                  <a:lnTo>
                    <a:pt x="60" y="85"/>
                  </a:lnTo>
                  <a:lnTo>
                    <a:pt x="59" y="91"/>
                  </a:lnTo>
                  <a:lnTo>
                    <a:pt x="62" y="92"/>
                  </a:lnTo>
                  <a:lnTo>
                    <a:pt x="69" y="69"/>
                  </a:lnTo>
                  <a:lnTo>
                    <a:pt x="66" y="55"/>
                  </a:lnTo>
                  <a:lnTo>
                    <a:pt x="70" y="53"/>
                  </a:lnTo>
                  <a:lnTo>
                    <a:pt x="71" y="58"/>
                  </a:lnTo>
                  <a:lnTo>
                    <a:pt x="77" y="51"/>
                  </a:lnTo>
                  <a:lnTo>
                    <a:pt x="67" y="45"/>
                  </a:lnTo>
                  <a:lnTo>
                    <a:pt x="70" y="44"/>
                  </a:lnTo>
                  <a:lnTo>
                    <a:pt x="73" y="45"/>
                  </a:lnTo>
                  <a:lnTo>
                    <a:pt x="77" y="44"/>
                  </a:lnTo>
                  <a:lnTo>
                    <a:pt x="76" y="41"/>
                  </a:lnTo>
                  <a:lnTo>
                    <a:pt x="80" y="34"/>
                  </a:lnTo>
                  <a:lnTo>
                    <a:pt x="81" y="34"/>
                  </a:lnTo>
                  <a:lnTo>
                    <a:pt x="83" y="31"/>
                  </a:lnTo>
                  <a:lnTo>
                    <a:pt x="89" y="30"/>
                  </a:lnTo>
                  <a:lnTo>
                    <a:pt x="94" y="24"/>
                  </a:lnTo>
                  <a:lnTo>
                    <a:pt x="94" y="20"/>
                  </a:lnTo>
                  <a:lnTo>
                    <a:pt x="88" y="15"/>
                  </a:lnTo>
                  <a:lnTo>
                    <a:pt x="114" y="13"/>
                  </a:lnTo>
                  <a:lnTo>
                    <a:pt x="128" y="12"/>
                  </a:lnTo>
                  <a:lnTo>
                    <a:pt x="138" y="11"/>
                  </a:lnTo>
                  <a:lnTo>
                    <a:pt x="145" y="11"/>
                  </a:lnTo>
                  <a:lnTo>
                    <a:pt x="154" y="11"/>
                  </a:lnTo>
                  <a:lnTo>
                    <a:pt x="161" y="9"/>
                  </a:lnTo>
                  <a:lnTo>
                    <a:pt x="171" y="8"/>
                  </a:lnTo>
                  <a:lnTo>
                    <a:pt x="175" y="8"/>
                  </a:lnTo>
                  <a:lnTo>
                    <a:pt x="181" y="8"/>
                  </a:lnTo>
                  <a:lnTo>
                    <a:pt x="185" y="8"/>
                  </a:lnTo>
                  <a:lnTo>
                    <a:pt x="192" y="6"/>
                  </a:lnTo>
                  <a:lnTo>
                    <a:pt x="197" y="6"/>
                  </a:lnTo>
                  <a:lnTo>
                    <a:pt x="200" y="6"/>
                  </a:lnTo>
                  <a:lnTo>
                    <a:pt x="202" y="5"/>
                  </a:lnTo>
                  <a:lnTo>
                    <a:pt x="208" y="5"/>
                  </a:lnTo>
                  <a:lnTo>
                    <a:pt x="217" y="5"/>
                  </a:lnTo>
                  <a:lnTo>
                    <a:pt x="221" y="4"/>
                  </a:lnTo>
                  <a:lnTo>
                    <a:pt x="228" y="4"/>
                  </a:lnTo>
                  <a:lnTo>
                    <a:pt x="236" y="4"/>
                  </a:lnTo>
                  <a:lnTo>
                    <a:pt x="255" y="1"/>
                  </a:lnTo>
                  <a:lnTo>
                    <a:pt x="257" y="1"/>
                  </a:lnTo>
                  <a:lnTo>
                    <a:pt x="267" y="0"/>
                  </a:lnTo>
                  <a:lnTo>
                    <a:pt x="271" y="0"/>
                  </a:lnTo>
                  <a:lnTo>
                    <a:pt x="279" y="9"/>
                  </a:lnTo>
                  <a:lnTo>
                    <a:pt x="282" y="11"/>
                  </a:lnTo>
                  <a:lnTo>
                    <a:pt x="282" y="16"/>
                  </a:lnTo>
                  <a:lnTo>
                    <a:pt x="280" y="34"/>
                  </a:lnTo>
                  <a:lnTo>
                    <a:pt x="280" y="44"/>
                  </a:lnTo>
                  <a:lnTo>
                    <a:pt x="280" y="53"/>
                  </a:lnTo>
                  <a:lnTo>
                    <a:pt x="280" y="58"/>
                  </a:lnTo>
                  <a:lnTo>
                    <a:pt x="280" y="59"/>
                  </a:lnTo>
                  <a:lnTo>
                    <a:pt x="280" y="67"/>
                  </a:lnTo>
                  <a:lnTo>
                    <a:pt x="280" y="73"/>
                  </a:lnTo>
                  <a:lnTo>
                    <a:pt x="280" y="87"/>
                  </a:lnTo>
                  <a:lnTo>
                    <a:pt x="280" y="89"/>
                  </a:lnTo>
                  <a:lnTo>
                    <a:pt x="280" y="98"/>
                  </a:lnTo>
                  <a:lnTo>
                    <a:pt x="280" y="102"/>
                  </a:lnTo>
                  <a:lnTo>
                    <a:pt x="280" y="107"/>
                  </a:lnTo>
                  <a:lnTo>
                    <a:pt x="280" y="125"/>
                  </a:lnTo>
                  <a:lnTo>
                    <a:pt x="280" y="135"/>
                  </a:lnTo>
                  <a:lnTo>
                    <a:pt x="280" y="137"/>
                  </a:lnTo>
                  <a:lnTo>
                    <a:pt x="280" y="159"/>
                  </a:lnTo>
                  <a:lnTo>
                    <a:pt x="280" y="163"/>
                  </a:lnTo>
                  <a:lnTo>
                    <a:pt x="280" y="173"/>
                  </a:lnTo>
                  <a:lnTo>
                    <a:pt x="280" y="185"/>
                  </a:lnTo>
                  <a:lnTo>
                    <a:pt x="280" y="193"/>
                  </a:lnTo>
                  <a:lnTo>
                    <a:pt x="280" y="195"/>
                  </a:lnTo>
                  <a:lnTo>
                    <a:pt x="280" y="218"/>
                  </a:lnTo>
                  <a:lnTo>
                    <a:pt x="280" y="222"/>
                  </a:lnTo>
                  <a:lnTo>
                    <a:pt x="280" y="225"/>
                  </a:lnTo>
                  <a:lnTo>
                    <a:pt x="280" y="250"/>
                  </a:lnTo>
                  <a:lnTo>
                    <a:pt x="280" y="254"/>
                  </a:lnTo>
                  <a:lnTo>
                    <a:pt x="280" y="263"/>
                  </a:lnTo>
                  <a:lnTo>
                    <a:pt x="280" y="283"/>
                  </a:lnTo>
                  <a:lnTo>
                    <a:pt x="280" y="286"/>
                  </a:lnTo>
                  <a:lnTo>
                    <a:pt x="280" y="293"/>
                  </a:lnTo>
                  <a:lnTo>
                    <a:pt x="280" y="300"/>
                  </a:lnTo>
                  <a:lnTo>
                    <a:pt x="280" y="301"/>
                  </a:lnTo>
                  <a:lnTo>
                    <a:pt x="280" y="305"/>
                  </a:lnTo>
                  <a:lnTo>
                    <a:pt x="280" y="312"/>
                  </a:lnTo>
                  <a:lnTo>
                    <a:pt x="279" y="339"/>
                  </a:lnTo>
                  <a:lnTo>
                    <a:pt x="280" y="341"/>
                  </a:lnTo>
                  <a:lnTo>
                    <a:pt x="280" y="343"/>
                  </a:lnTo>
                  <a:lnTo>
                    <a:pt x="283" y="359"/>
                  </a:lnTo>
                  <a:lnTo>
                    <a:pt x="285" y="382"/>
                  </a:lnTo>
                  <a:lnTo>
                    <a:pt x="285" y="383"/>
                  </a:lnTo>
                  <a:lnTo>
                    <a:pt x="286" y="389"/>
                  </a:lnTo>
                  <a:lnTo>
                    <a:pt x="287" y="394"/>
                  </a:lnTo>
                  <a:lnTo>
                    <a:pt x="289" y="408"/>
                  </a:lnTo>
                  <a:lnTo>
                    <a:pt x="291" y="423"/>
                  </a:lnTo>
                  <a:lnTo>
                    <a:pt x="291" y="426"/>
                  </a:lnTo>
                  <a:lnTo>
                    <a:pt x="293" y="430"/>
                  </a:lnTo>
                  <a:lnTo>
                    <a:pt x="293" y="436"/>
                  </a:lnTo>
                  <a:lnTo>
                    <a:pt x="297" y="462"/>
                  </a:lnTo>
                  <a:lnTo>
                    <a:pt x="297" y="463"/>
                  </a:lnTo>
                  <a:lnTo>
                    <a:pt x="298" y="479"/>
                  </a:lnTo>
                  <a:lnTo>
                    <a:pt x="301" y="492"/>
                  </a:lnTo>
                  <a:lnTo>
                    <a:pt x="303" y="505"/>
                  </a:lnTo>
                  <a:lnTo>
                    <a:pt x="293" y="509"/>
                  </a:lnTo>
                  <a:lnTo>
                    <a:pt x="269" y="509"/>
                  </a:lnTo>
                  <a:lnTo>
                    <a:pt x="260" y="502"/>
                  </a:lnTo>
                  <a:lnTo>
                    <a:pt x="260" y="506"/>
                  </a:lnTo>
                  <a:lnTo>
                    <a:pt x="247" y="506"/>
                  </a:lnTo>
                  <a:lnTo>
                    <a:pt x="221" y="516"/>
                  </a:lnTo>
                  <a:lnTo>
                    <a:pt x="215" y="510"/>
                  </a:lnTo>
                  <a:lnTo>
                    <a:pt x="217" y="516"/>
                  </a:lnTo>
                  <a:lnTo>
                    <a:pt x="202" y="533"/>
                  </a:lnTo>
                  <a:lnTo>
                    <a:pt x="200" y="533"/>
                  </a:lnTo>
                  <a:lnTo>
                    <a:pt x="190" y="526"/>
                  </a:lnTo>
                  <a:lnTo>
                    <a:pt x="182" y="505"/>
                  </a:lnTo>
                  <a:lnTo>
                    <a:pt x="177" y="499"/>
                  </a:lnTo>
                  <a:lnTo>
                    <a:pt x="175" y="499"/>
                  </a:lnTo>
                  <a:lnTo>
                    <a:pt x="166" y="483"/>
                  </a:lnTo>
                  <a:lnTo>
                    <a:pt x="167" y="473"/>
                  </a:lnTo>
                  <a:lnTo>
                    <a:pt x="172" y="454"/>
                  </a:lnTo>
                  <a:lnTo>
                    <a:pt x="174" y="445"/>
                  </a:lnTo>
                  <a:lnTo>
                    <a:pt x="171" y="445"/>
                  </a:lnTo>
                  <a:lnTo>
                    <a:pt x="164" y="445"/>
                  </a:lnTo>
                  <a:lnTo>
                    <a:pt x="138" y="448"/>
                  </a:lnTo>
                  <a:lnTo>
                    <a:pt x="125" y="449"/>
                  </a:lnTo>
                  <a:lnTo>
                    <a:pt x="117" y="449"/>
                  </a:lnTo>
                  <a:lnTo>
                    <a:pt x="114" y="449"/>
                  </a:lnTo>
                  <a:lnTo>
                    <a:pt x="103" y="451"/>
                  </a:lnTo>
                  <a:lnTo>
                    <a:pt x="99" y="451"/>
                  </a:lnTo>
                  <a:lnTo>
                    <a:pt x="98" y="452"/>
                  </a:lnTo>
                  <a:lnTo>
                    <a:pt x="85" y="452"/>
                  </a:lnTo>
                  <a:lnTo>
                    <a:pt x="80" y="452"/>
                  </a:lnTo>
                  <a:lnTo>
                    <a:pt x="73" y="454"/>
                  </a:lnTo>
                  <a:lnTo>
                    <a:pt x="58" y="455"/>
                  </a:lnTo>
                  <a:lnTo>
                    <a:pt x="52" y="455"/>
                  </a:lnTo>
                  <a:lnTo>
                    <a:pt x="42" y="455"/>
                  </a:lnTo>
                  <a:lnTo>
                    <a:pt x="35" y="456"/>
                  </a:lnTo>
                  <a:lnTo>
                    <a:pt x="23" y="456"/>
                  </a:lnTo>
                  <a:lnTo>
                    <a:pt x="0" y="458"/>
                  </a:lnTo>
                  <a:lnTo>
                    <a:pt x="2" y="456"/>
                  </a:lnTo>
                  <a:lnTo>
                    <a:pt x="0" y="444"/>
                  </a:lnTo>
                  <a:lnTo>
                    <a:pt x="2" y="437"/>
                  </a:lnTo>
                  <a:lnTo>
                    <a:pt x="9" y="418"/>
                  </a:lnTo>
                  <a:lnTo>
                    <a:pt x="6" y="387"/>
                  </a:lnTo>
                  <a:lnTo>
                    <a:pt x="17" y="376"/>
                  </a:lnTo>
                  <a:lnTo>
                    <a:pt x="19" y="376"/>
                  </a:lnTo>
                  <a:lnTo>
                    <a:pt x="20" y="375"/>
                  </a:lnTo>
                  <a:lnTo>
                    <a:pt x="23" y="375"/>
                  </a:lnTo>
                </a:path>
              </a:pathLst>
            </a:custGeom>
            <a:solidFill>
              <a:srgbClr val="E7E6E6">
                <a:lumMod val="75000"/>
              </a:srgbClr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5" name="Freeform 236"/>
            <p:cNvSpPr>
              <a:spLocks/>
            </p:cNvSpPr>
            <p:nvPr/>
          </p:nvSpPr>
          <p:spPr bwMode="auto">
            <a:xfrm>
              <a:off x="3808610" y="2165975"/>
              <a:ext cx="950912" cy="569913"/>
            </a:xfrm>
            <a:custGeom>
              <a:avLst/>
              <a:gdLst>
                <a:gd name="T0" fmla="*/ 2147483647 w 601"/>
                <a:gd name="T1" fmla="*/ 2147483647 h 388"/>
                <a:gd name="T2" fmla="*/ 2147483647 w 601"/>
                <a:gd name="T3" fmla="*/ 2147483647 h 388"/>
                <a:gd name="T4" fmla="*/ 2147483647 w 601"/>
                <a:gd name="T5" fmla="*/ 2147483647 h 388"/>
                <a:gd name="T6" fmla="*/ 2147483647 w 601"/>
                <a:gd name="T7" fmla="*/ 2147483647 h 388"/>
                <a:gd name="T8" fmla="*/ 2147483647 w 601"/>
                <a:gd name="T9" fmla="*/ 2147483647 h 388"/>
                <a:gd name="T10" fmla="*/ 2147483647 w 601"/>
                <a:gd name="T11" fmla="*/ 2147483647 h 388"/>
                <a:gd name="T12" fmla="*/ 2147483647 w 601"/>
                <a:gd name="T13" fmla="*/ 2147483647 h 388"/>
                <a:gd name="T14" fmla="*/ 2147483647 w 601"/>
                <a:gd name="T15" fmla="*/ 2147483647 h 388"/>
                <a:gd name="T16" fmla="*/ 2147483647 w 601"/>
                <a:gd name="T17" fmla="*/ 2147483647 h 388"/>
                <a:gd name="T18" fmla="*/ 2147483647 w 601"/>
                <a:gd name="T19" fmla="*/ 2147483647 h 388"/>
                <a:gd name="T20" fmla="*/ 2147483647 w 601"/>
                <a:gd name="T21" fmla="*/ 2147483647 h 388"/>
                <a:gd name="T22" fmla="*/ 2147483647 w 601"/>
                <a:gd name="T23" fmla="*/ 2147483647 h 388"/>
                <a:gd name="T24" fmla="*/ 2147483647 w 601"/>
                <a:gd name="T25" fmla="*/ 2147483647 h 388"/>
                <a:gd name="T26" fmla="*/ 2147483647 w 601"/>
                <a:gd name="T27" fmla="*/ 2147483647 h 388"/>
                <a:gd name="T28" fmla="*/ 2147483647 w 601"/>
                <a:gd name="T29" fmla="*/ 2147483647 h 388"/>
                <a:gd name="T30" fmla="*/ 2147483647 w 601"/>
                <a:gd name="T31" fmla="*/ 2147483647 h 388"/>
                <a:gd name="T32" fmla="*/ 2147483647 w 601"/>
                <a:gd name="T33" fmla="*/ 2147483647 h 388"/>
                <a:gd name="T34" fmla="*/ 2147483647 w 601"/>
                <a:gd name="T35" fmla="*/ 2147483647 h 388"/>
                <a:gd name="T36" fmla="*/ 2147483647 w 601"/>
                <a:gd name="T37" fmla="*/ 2147483647 h 388"/>
                <a:gd name="T38" fmla="*/ 2147483647 w 601"/>
                <a:gd name="T39" fmla="*/ 2147483647 h 388"/>
                <a:gd name="T40" fmla="*/ 2147483647 w 601"/>
                <a:gd name="T41" fmla="*/ 2147483647 h 388"/>
                <a:gd name="T42" fmla="*/ 2147483647 w 601"/>
                <a:gd name="T43" fmla="*/ 2147483647 h 388"/>
                <a:gd name="T44" fmla="*/ 2147483647 w 601"/>
                <a:gd name="T45" fmla="*/ 2147483647 h 388"/>
                <a:gd name="T46" fmla="*/ 2147483647 w 601"/>
                <a:gd name="T47" fmla="*/ 2147483647 h 388"/>
                <a:gd name="T48" fmla="*/ 2147483647 w 601"/>
                <a:gd name="T49" fmla="*/ 0 h 388"/>
                <a:gd name="T50" fmla="*/ 2147483647 w 601"/>
                <a:gd name="T51" fmla="*/ 2147483647 h 388"/>
                <a:gd name="T52" fmla="*/ 2147483647 w 601"/>
                <a:gd name="T53" fmla="*/ 2147483647 h 388"/>
                <a:gd name="T54" fmla="*/ 2147483647 w 601"/>
                <a:gd name="T55" fmla="*/ 2147483647 h 388"/>
                <a:gd name="T56" fmla="*/ 2147483647 w 601"/>
                <a:gd name="T57" fmla="*/ 2147483647 h 388"/>
                <a:gd name="T58" fmla="*/ 2147483647 w 601"/>
                <a:gd name="T59" fmla="*/ 2147483647 h 388"/>
                <a:gd name="T60" fmla="*/ 2147483647 w 601"/>
                <a:gd name="T61" fmla="*/ 2147483647 h 388"/>
                <a:gd name="T62" fmla="*/ 2147483647 w 601"/>
                <a:gd name="T63" fmla="*/ 2147483647 h 388"/>
                <a:gd name="T64" fmla="*/ 2147483647 w 601"/>
                <a:gd name="T65" fmla="*/ 2147483647 h 388"/>
                <a:gd name="T66" fmla="*/ 2147483647 w 601"/>
                <a:gd name="T67" fmla="*/ 2147483647 h 388"/>
                <a:gd name="T68" fmla="*/ 2147483647 w 601"/>
                <a:gd name="T69" fmla="*/ 2147483647 h 388"/>
                <a:gd name="T70" fmla="*/ 2147483647 w 601"/>
                <a:gd name="T71" fmla="*/ 2147483647 h 388"/>
                <a:gd name="T72" fmla="*/ 2147483647 w 601"/>
                <a:gd name="T73" fmla="*/ 2147483647 h 388"/>
                <a:gd name="T74" fmla="*/ 2147483647 w 601"/>
                <a:gd name="T75" fmla="*/ 2147483647 h 388"/>
                <a:gd name="T76" fmla="*/ 2147483647 w 601"/>
                <a:gd name="T77" fmla="*/ 2147483647 h 388"/>
                <a:gd name="T78" fmla="*/ 2147483647 w 601"/>
                <a:gd name="T79" fmla="*/ 2147483647 h 388"/>
                <a:gd name="T80" fmla="*/ 2147483647 w 601"/>
                <a:gd name="T81" fmla="*/ 2147483647 h 388"/>
                <a:gd name="T82" fmla="*/ 2147483647 w 601"/>
                <a:gd name="T83" fmla="*/ 2147483647 h 388"/>
                <a:gd name="T84" fmla="*/ 2147483647 w 601"/>
                <a:gd name="T85" fmla="*/ 2147483647 h 38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01"/>
                <a:gd name="T130" fmla="*/ 0 h 388"/>
                <a:gd name="T131" fmla="*/ 601 w 601"/>
                <a:gd name="T132" fmla="*/ 388 h 38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01" h="388">
                  <a:moveTo>
                    <a:pt x="543" y="353"/>
                  </a:moveTo>
                  <a:lnTo>
                    <a:pt x="545" y="356"/>
                  </a:lnTo>
                  <a:lnTo>
                    <a:pt x="554" y="357"/>
                  </a:lnTo>
                  <a:lnTo>
                    <a:pt x="570" y="363"/>
                  </a:lnTo>
                  <a:lnTo>
                    <a:pt x="579" y="373"/>
                  </a:lnTo>
                  <a:lnTo>
                    <a:pt x="584" y="382"/>
                  </a:lnTo>
                  <a:lnTo>
                    <a:pt x="593" y="385"/>
                  </a:lnTo>
                  <a:lnTo>
                    <a:pt x="600" y="387"/>
                  </a:lnTo>
                  <a:lnTo>
                    <a:pt x="597" y="385"/>
                  </a:lnTo>
                  <a:lnTo>
                    <a:pt x="595" y="378"/>
                  </a:lnTo>
                  <a:lnTo>
                    <a:pt x="595" y="375"/>
                  </a:lnTo>
                  <a:lnTo>
                    <a:pt x="584" y="363"/>
                  </a:lnTo>
                  <a:lnTo>
                    <a:pt x="591" y="341"/>
                  </a:lnTo>
                  <a:lnTo>
                    <a:pt x="594" y="335"/>
                  </a:lnTo>
                  <a:lnTo>
                    <a:pt x="594" y="325"/>
                  </a:lnTo>
                  <a:lnTo>
                    <a:pt x="597" y="321"/>
                  </a:lnTo>
                  <a:lnTo>
                    <a:pt x="598" y="317"/>
                  </a:lnTo>
                  <a:lnTo>
                    <a:pt x="594" y="306"/>
                  </a:lnTo>
                  <a:lnTo>
                    <a:pt x="590" y="303"/>
                  </a:lnTo>
                  <a:lnTo>
                    <a:pt x="591" y="289"/>
                  </a:lnTo>
                  <a:lnTo>
                    <a:pt x="586" y="277"/>
                  </a:lnTo>
                  <a:lnTo>
                    <a:pt x="593" y="277"/>
                  </a:lnTo>
                  <a:lnTo>
                    <a:pt x="597" y="277"/>
                  </a:lnTo>
                  <a:lnTo>
                    <a:pt x="597" y="263"/>
                  </a:lnTo>
                  <a:lnTo>
                    <a:pt x="597" y="249"/>
                  </a:lnTo>
                  <a:lnTo>
                    <a:pt x="597" y="238"/>
                  </a:lnTo>
                  <a:lnTo>
                    <a:pt x="595" y="223"/>
                  </a:lnTo>
                  <a:lnTo>
                    <a:pt x="595" y="209"/>
                  </a:lnTo>
                  <a:lnTo>
                    <a:pt x="595" y="201"/>
                  </a:lnTo>
                  <a:lnTo>
                    <a:pt x="595" y="165"/>
                  </a:lnTo>
                  <a:lnTo>
                    <a:pt x="595" y="155"/>
                  </a:lnTo>
                  <a:lnTo>
                    <a:pt x="595" y="135"/>
                  </a:lnTo>
                  <a:lnTo>
                    <a:pt x="595" y="117"/>
                  </a:lnTo>
                  <a:lnTo>
                    <a:pt x="594" y="86"/>
                  </a:lnTo>
                  <a:lnTo>
                    <a:pt x="593" y="79"/>
                  </a:lnTo>
                  <a:lnTo>
                    <a:pt x="590" y="74"/>
                  </a:lnTo>
                  <a:lnTo>
                    <a:pt x="580" y="70"/>
                  </a:lnTo>
                  <a:lnTo>
                    <a:pt x="563" y="51"/>
                  </a:lnTo>
                  <a:lnTo>
                    <a:pt x="563" y="48"/>
                  </a:lnTo>
                  <a:lnTo>
                    <a:pt x="579" y="34"/>
                  </a:lnTo>
                  <a:lnTo>
                    <a:pt x="584" y="13"/>
                  </a:lnTo>
                  <a:lnTo>
                    <a:pt x="570" y="13"/>
                  </a:lnTo>
                  <a:lnTo>
                    <a:pt x="551" y="15"/>
                  </a:lnTo>
                  <a:lnTo>
                    <a:pt x="534" y="15"/>
                  </a:lnTo>
                  <a:lnTo>
                    <a:pt x="533" y="15"/>
                  </a:lnTo>
                  <a:lnTo>
                    <a:pt x="514" y="15"/>
                  </a:lnTo>
                  <a:lnTo>
                    <a:pt x="478" y="15"/>
                  </a:lnTo>
                  <a:lnTo>
                    <a:pt x="476" y="15"/>
                  </a:lnTo>
                  <a:lnTo>
                    <a:pt x="475" y="15"/>
                  </a:lnTo>
                  <a:lnTo>
                    <a:pt x="457" y="15"/>
                  </a:lnTo>
                  <a:lnTo>
                    <a:pt x="447" y="15"/>
                  </a:lnTo>
                  <a:lnTo>
                    <a:pt x="421" y="13"/>
                  </a:lnTo>
                  <a:lnTo>
                    <a:pt x="418" y="13"/>
                  </a:lnTo>
                  <a:lnTo>
                    <a:pt x="400" y="13"/>
                  </a:lnTo>
                  <a:lnTo>
                    <a:pt x="381" y="13"/>
                  </a:lnTo>
                  <a:lnTo>
                    <a:pt x="353" y="13"/>
                  </a:lnTo>
                  <a:lnTo>
                    <a:pt x="346" y="13"/>
                  </a:lnTo>
                  <a:lnTo>
                    <a:pt x="333" y="13"/>
                  </a:lnTo>
                  <a:lnTo>
                    <a:pt x="324" y="13"/>
                  </a:lnTo>
                  <a:lnTo>
                    <a:pt x="324" y="12"/>
                  </a:lnTo>
                  <a:lnTo>
                    <a:pt x="288" y="11"/>
                  </a:lnTo>
                  <a:lnTo>
                    <a:pt x="286" y="11"/>
                  </a:lnTo>
                  <a:lnTo>
                    <a:pt x="285" y="11"/>
                  </a:lnTo>
                  <a:lnTo>
                    <a:pt x="239" y="11"/>
                  </a:lnTo>
                  <a:lnTo>
                    <a:pt x="230" y="9"/>
                  </a:lnTo>
                  <a:lnTo>
                    <a:pt x="173" y="8"/>
                  </a:lnTo>
                  <a:lnTo>
                    <a:pt x="163" y="8"/>
                  </a:lnTo>
                  <a:lnTo>
                    <a:pt x="135" y="5"/>
                  </a:lnTo>
                  <a:lnTo>
                    <a:pt x="102" y="4"/>
                  </a:lnTo>
                  <a:lnTo>
                    <a:pt x="98" y="4"/>
                  </a:lnTo>
                  <a:lnTo>
                    <a:pt x="49" y="1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18" y="20"/>
                  </a:lnTo>
                  <a:lnTo>
                    <a:pt x="13" y="74"/>
                  </a:lnTo>
                  <a:lnTo>
                    <a:pt x="13" y="79"/>
                  </a:lnTo>
                  <a:lnTo>
                    <a:pt x="12" y="101"/>
                  </a:lnTo>
                  <a:lnTo>
                    <a:pt x="13" y="102"/>
                  </a:lnTo>
                  <a:lnTo>
                    <a:pt x="11" y="102"/>
                  </a:lnTo>
                  <a:lnTo>
                    <a:pt x="9" y="129"/>
                  </a:lnTo>
                  <a:lnTo>
                    <a:pt x="9" y="148"/>
                  </a:lnTo>
                  <a:lnTo>
                    <a:pt x="8" y="155"/>
                  </a:lnTo>
                  <a:lnTo>
                    <a:pt x="6" y="183"/>
                  </a:lnTo>
                  <a:lnTo>
                    <a:pt x="6" y="191"/>
                  </a:lnTo>
                  <a:lnTo>
                    <a:pt x="6" y="194"/>
                  </a:lnTo>
                  <a:lnTo>
                    <a:pt x="5" y="209"/>
                  </a:lnTo>
                  <a:lnTo>
                    <a:pt x="4" y="226"/>
                  </a:lnTo>
                  <a:lnTo>
                    <a:pt x="4" y="237"/>
                  </a:lnTo>
                  <a:lnTo>
                    <a:pt x="2" y="249"/>
                  </a:lnTo>
                  <a:lnTo>
                    <a:pt x="1" y="263"/>
                  </a:lnTo>
                  <a:lnTo>
                    <a:pt x="1" y="264"/>
                  </a:lnTo>
                  <a:lnTo>
                    <a:pt x="1" y="266"/>
                  </a:lnTo>
                  <a:lnTo>
                    <a:pt x="1" y="277"/>
                  </a:lnTo>
                  <a:lnTo>
                    <a:pt x="0" y="305"/>
                  </a:lnTo>
                  <a:lnTo>
                    <a:pt x="0" y="317"/>
                  </a:lnTo>
                  <a:lnTo>
                    <a:pt x="1" y="319"/>
                  </a:lnTo>
                  <a:lnTo>
                    <a:pt x="2" y="319"/>
                  </a:lnTo>
                  <a:lnTo>
                    <a:pt x="42" y="320"/>
                  </a:lnTo>
                  <a:lnTo>
                    <a:pt x="62" y="320"/>
                  </a:lnTo>
                  <a:lnTo>
                    <a:pt x="65" y="321"/>
                  </a:lnTo>
                  <a:lnTo>
                    <a:pt x="81" y="323"/>
                  </a:lnTo>
                  <a:lnTo>
                    <a:pt x="91" y="323"/>
                  </a:lnTo>
                  <a:lnTo>
                    <a:pt x="94" y="323"/>
                  </a:lnTo>
                  <a:lnTo>
                    <a:pt x="98" y="323"/>
                  </a:lnTo>
                  <a:lnTo>
                    <a:pt x="123" y="324"/>
                  </a:lnTo>
                  <a:lnTo>
                    <a:pt x="141" y="325"/>
                  </a:lnTo>
                  <a:lnTo>
                    <a:pt x="153" y="325"/>
                  </a:lnTo>
                  <a:lnTo>
                    <a:pt x="180" y="327"/>
                  </a:lnTo>
                  <a:lnTo>
                    <a:pt x="185" y="327"/>
                  </a:lnTo>
                  <a:lnTo>
                    <a:pt x="221" y="328"/>
                  </a:lnTo>
                  <a:lnTo>
                    <a:pt x="252" y="330"/>
                  </a:lnTo>
                  <a:lnTo>
                    <a:pt x="278" y="330"/>
                  </a:lnTo>
                  <a:lnTo>
                    <a:pt x="302" y="330"/>
                  </a:lnTo>
                  <a:lnTo>
                    <a:pt x="354" y="331"/>
                  </a:lnTo>
                  <a:lnTo>
                    <a:pt x="376" y="331"/>
                  </a:lnTo>
                  <a:lnTo>
                    <a:pt x="436" y="332"/>
                  </a:lnTo>
                  <a:lnTo>
                    <a:pt x="446" y="342"/>
                  </a:lnTo>
                  <a:lnTo>
                    <a:pt x="451" y="345"/>
                  </a:lnTo>
                  <a:lnTo>
                    <a:pt x="455" y="346"/>
                  </a:lnTo>
                  <a:lnTo>
                    <a:pt x="464" y="349"/>
                  </a:lnTo>
                  <a:lnTo>
                    <a:pt x="476" y="357"/>
                  </a:lnTo>
                  <a:lnTo>
                    <a:pt x="486" y="346"/>
                  </a:lnTo>
                  <a:lnTo>
                    <a:pt x="504" y="349"/>
                  </a:lnTo>
                  <a:lnTo>
                    <a:pt x="507" y="349"/>
                  </a:lnTo>
                  <a:lnTo>
                    <a:pt x="515" y="346"/>
                  </a:lnTo>
                  <a:lnTo>
                    <a:pt x="516" y="348"/>
                  </a:lnTo>
                  <a:lnTo>
                    <a:pt x="536" y="346"/>
                  </a:lnTo>
                  <a:lnTo>
                    <a:pt x="543" y="353"/>
                  </a:lnTo>
                </a:path>
              </a:pathLst>
            </a:custGeom>
            <a:solidFill>
              <a:srgbClr val="E7E6E6">
                <a:lumMod val="75000"/>
              </a:srgbClr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6" name="Tennessee" title="Tennessee"/>
            <p:cNvSpPr>
              <a:spLocks/>
            </p:cNvSpPr>
            <p:nvPr/>
          </p:nvSpPr>
          <p:spPr bwMode="auto">
            <a:xfrm>
              <a:off x="5613596" y="3502344"/>
              <a:ext cx="1149154" cy="409259"/>
            </a:xfrm>
            <a:custGeom>
              <a:avLst/>
              <a:gdLst>
                <a:gd name="T0" fmla="*/ 2147483647 w 724"/>
                <a:gd name="T1" fmla="*/ 2147483647 h 266"/>
                <a:gd name="T2" fmla="*/ 2147483647 w 724"/>
                <a:gd name="T3" fmla="*/ 2147483647 h 266"/>
                <a:gd name="T4" fmla="*/ 2147483647 w 724"/>
                <a:gd name="T5" fmla="*/ 2147483647 h 266"/>
                <a:gd name="T6" fmla="*/ 2147483647 w 724"/>
                <a:gd name="T7" fmla="*/ 2147483647 h 266"/>
                <a:gd name="T8" fmla="*/ 2147483647 w 724"/>
                <a:gd name="T9" fmla="*/ 2147483647 h 266"/>
                <a:gd name="T10" fmla="*/ 2147483647 w 724"/>
                <a:gd name="T11" fmla="*/ 2147483647 h 266"/>
                <a:gd name="T12" fmla="*/ 2147483647 w 724"/>
                <a:gd name="T13" fmla="*/ 2147483647 h 266"/>
                <a:gd name="T14" fmla="*/ 2147483647 w 724"/>
                <a:gd name="T15" fmla="*/ 2147483647 h 266"/>
                <a:gd name="T16" fmla="*/ 2147483647 w 724"/>
                <a:gd name="T17" fmla="*/ 2147483647 h 266"/>
                <a:gd name="T18" fmla="*/ 2147483647 w 724"/>
                <a:gd name="T19" fmla="*/ 2147483647 h 266"/>
                <a:gd name="T20" fmla="*/ 2147483647 w 724"/>
                <a:gd name="T21" fmla="*/ 2147483647 h 266"/>
                <a:gd name="T22" fmla="*/ 2147483647 w 724"/>
                <a:gd name="T23" fmla="*/ 2147483647 h 266"/>
                <a:gd name="T24" fmla="*/ 2147483647 w 724"/>
                <a:gd name="T25" fmla="*/ 2147483647 h 266"/>
                <a:gd name="T26" fmla="*/ 2147483647 w 724"/>
                <a:gd name="T27" fmla="*/ 2147483647 h 266"/>
                <a:gd name="T28" fmla="*/ 2147483647 w 724"/>
                <a:gd name="T29" fmla="*/ 2147483647 h 266"/>
                <a:gd name="T30" fmla="*/ 2147483647 w 724"/>
                <a:gd name="T31" fmla="*/ 2147483647 h 266"/>
                <a:gd name="T32" fmla="*/ 2147483647 w 724"/>
                <a:gd name="T33" fmla="*/ 2147483647 h 266"/>
                <a:gd name="T34" fmla="*/ 2147483647 w 724"/>
                <a:gd name="T35" fmla="*/ 2147483647 h 266"/>
                <a:gd name="T36" fmla="*/ 2147483647 w 724"/>
                <a:gd name="T37" fmla="*/ 2147483647 h 266"/>
                <a:gd name="T38" fmla="*/ 2147483647 w 724"/>
                <a:gd name="T39" fmla="*/ 2147483647 h 266"/>
                <a:gd name="T40" fmla="*/ 2147483647 w 724"/>
                <a:gd name="T41" fmla="*/ 2147483647 h 266"/>
                <a:gd name="T42" fmla="*/ 2147483647 w 724"/>
                <a:gd name="T43" fmla="*/ 2147483647 h 266"/>
                <a:gd name="T44" fmla="*/ 2147483647 w 724"/>
                <a:gd name="T45" fmla="*/ 2147483647 h 266"/>
                <a:gd name="T46" fmla="*/ 2147483647 w 724"/>
                <a:gd name="T47" fmla="*/ 2147483647 h 266"/>
                <a:gd name="T48" fmla="*/ 2147483647 w 724"/>
                <a:gd name="T49" fmla="*/ 2147483647 h 266"/>
                <a:gd name="T50" fmla="*/ 2147483647 w 724"/>
                <a:gd name="T51" fmla="*/ 2147483647 h 266"/>
                <a:gd name="T52" fmla="*/ 2147483647 w 724"/>
                <a:gd name="T53" fmla="*/ 2147483647 h 266"/>
                <a:gd name="T54" fmla="*/ 2147483647 w 724"/>
                <a:gd name="T55" fmla="*/ 2147483647 h 266"/>
                <a:gd name="T56" fmla="*/ 2147483647 w 724"/>
                <a:gd name="T57" fmla="*/ 2147483647 h 266"/>
                <a:gd name="T58" fmla="*/ 2147483647 w 724"/>
                <a:gd name="T59" fmla="*/ 2147483647 h 266"/>
                <a:gd name="T60" fmla="*/ 2147483647 w 724"/>
                <a:gd name="T61" fmla="*/ 2147483647 h 266"/>
                <a:gd name="T62" fmla="*/ 2147483647 w 724"/>
                <a:gd name="T63" fmla="*/ 2147483647 h 266"/>
                <a:gd name="T64" fmla="*/ 2147483647 w 724"/>
                <a:gd name="T65" fmla="*/ 2147483647 h 266"/>
                <a:gd name="T66" fmla="*/ 2147483647 w 724"/>
                <a:gd name="T67" fmla="*/ 2147483647 h 266"/>
                <a:gd name="T68" fmla="*/ 2147483647 w 724"/>
                <a:gd name="T69" fmla="*/ 2147483647 h 266"/>
                <a:gd name="T70" fmla="*/ 2147483647 w 724"/>
                <a:gd name="T71" fmla="*/ 0 h 266"/>
                <a:gd name="T72" fmla="*/ 2147483647 w 724"/>
                <a:gd name="T73" fmla="*/ 2147483647 h 266"/>
                <a:gd name="T74" fmla="*/ 2147483647 w 724"/>
                <a:gd name="T75" fmla="*/ 2147483647 h 266"/>
                <a:gd name="T76" fmla="*/ 2147483647 w 724"/>
                <a:gd name="T77" fmla="*/ 2147483647 h 266"/>
                <a:gd name="T78" fmla="*/ 2147483647 w 724"/>
                <a:gd name="T79" fmla="*/ 2147483647 h 266"/>
                <a:gd name="T80" fmla="*/ 2147483647 w 724"/>
                <a:gd name="T81" fmla="*/ 2147483647 h 266"/>
                <a:gd name="T82" fmla="*/ 2147483647 w 724"/>
                <a:gd name="T83" fmla="*/ 2147483647 h 266"/>
                <a:gd name="T84" fmla="*/ 2147483647 w 724"/>
                <a:gd name="T85" fmla="*/ 2147483647 h 266"/>
                <a:gd name="T86" fmla="*/ 2147483647 w 724"/>
                <a:gd name="T87" fmla="*/ 2147483647 h 266"/>
                <a:gd name="T88" fmla="*/ 2147483647 w 724"/>
                <a:gd name="T89" fmla="*/ 2147483647 h 266"/>
                <a:gd name="T90" fmla="*/ 2147483647 w 724"/>
                <a:gd name="T91" fmla="*/ 2147483647 h 266"/>
                <a:gd name="T92" fmla="*/ 2147483647 w 724"/>
                <a:gd name="T93" fmla="*/ 2147483647 h 266"/>
                <a:gd name="T94" fmla="*/ 2147483647 w 724"/>
                <a:gd name="T95" fmla="*/ 2147483647 h 266"/>
                <a:gd name="T96" fmla="*/ 2147483647 w 724"/>
                <a:gd name="T97" fmla="*/ 2147483647 h 266"/>
                <a:gd name="T98" fmla="*/ 2147483647 w 724"/>
                <a:gd name="T99" fmla="*/ 2147483647 h 266"/>
                <a:gd name="T100" fmla="*/ 2147483647 w 724"/>
                <a:gd name="T101" fmla="*/ 2147483647 h 266"/>
                <a:gd name="T102" fmla="*/ 2147483647 w 724"/>
                <a:gd name="T103" fmla="*/ 2147483647 h 266"/>
                <a:gd name="T104" fmla="*/ 2147483647 w 724"/>
                <a:gd name="T105" fmla="*/ 2147483647 h 266"/>
                <a:gd name="T106" fmla="*/ 2147483647 w 724"/>
                <a:gd name="T107" fmla="*/ 2147483647 h 266"/>
                <a:gd name="T108" fmla="*/ 2147483647 w 724"/>
                <a:gd name="T109" fmla="*/ 2147483647 h 266"/>
                <a:gd name="T110" fmla="*/ 2147483647 w 724"/>
                <a:gd name="T111" fmla="*/ 2147483647 h 266"/>
                <a:gd name="T112" fmla="*/ 2147483647 w 724"/>
                <a:gd name="T113" fmla="*/ 2147483647 h 266"/>
                <a:gd name="T114" fmla="*/ 2147483647 w 724"/>
                <a:gd name="T115" fmla="*/ 2147483647 h 26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24"/>
                <a:gd name="T175" fmla="*/ 0 h 266"/>
                <a:gd name="T176" fmla="*/ 724 w 724"/>
                <a:gd name="T177" fmla="*/ 266 h 26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24" h="266">
                  <a:moveTo>
                    <a:pt x="113" y="89"/>
                  </a:moveTo>
                  <a:lnTo>
                    <a:pt x="113" y="89"/>
                  </a:lnTo>
                  <a:lnTo>
                    <a:pt x="101" y="90"/>
                  </a:lnTo>
                  <a:lnTo>
                    <a:pt x="73" y="92"/>
                  </a:lnTo>
                  <a:lnTo>
                    <a:pt x="69" y="93"/>
                  </a:lnTo>
                  <a:lnTo>
                    <a:pt x="63" y="93"/>
                  </a:lnTo>
                  <a:lnTo>
                    <a:pt x="56" y="94"/>
                  </a:lnTo>
                  <a:lnTo>
                    <a:pt x="52" y="94"/>
                  </a:lnTo>
                  <a:lnTo>
                    <a:pt x="56" y="108"/>
                  </a:lnTo>
                  <a:lnTo>
                    <a:pt x="54" y="112"/>
                  </a:lnTo>
                  <a:lnTo>
                    <a:pt x="55" y="122"/>
                  </a:lnTo>
                  <a:lnTo>
                    <a:pt x="41" y="124"/>
                  </a:lnTo>
                  <a:lnTo>
                    <a:pt x="48" y="129"/>
                  </a:lnTo>
                  <a:lnTo>
                    <a:pt x="51" y="136"/>
                  </a:lnTo>
                  <a:lnTo>
                    <a:pt x="49" y="139"/>
                  </a:lnTo>
                  <a:lnTo>
                    <a:pt x="40" y="150"/>
                  </a:lnTo>
                  <a:lnTo>
                    <a:pt x="49" y="160"/>
                  </a:lnTo>
                  <a:lnTo>
                    <a:pt x="40" y="161"/>
                  </a:lnTo>
                  <a:lnTo>
                    <a:pt x="30" y="179"/>
                  </a:lnTo>
                  <a:lnTo>
                    <a:pt x="30" y="203"/>
                  </a:lnTo>
                  <a:lnTo>
                    <a:pt x="20" y="200"/>
                  </a:lnTo>
                  <a:lnTo>
                    <a:pt x="18" y="207"/>
                  </a:lnTo>
                  <a:lnTo>
                    <a:pt x="11" y="216"/>
                  </a:lnTo>
                  <a:lnTo>
                    <a:pt x="8" y="221"/>
                  </a:lnTo>
                  <a:lnTo>
                    <a:pt x="11" y="221"/>
                  </a:lnTo>
                  <a:lnTo>
                    <a:pt x="12" y="217"/>
                  </a:lnTo>
                  <a:lnTo>
                    <a:pt x="15" y="224"/>
                  </a:lnTo>
                  <a:lnTo>
                    <a:pt x="18" y="249"/>
                  </a:lnTo>
                  <a:lnTo>
                    <a:pt x="12" y="249"/>
                  </a:lnTo>
                  <a:lnTo>
                    <a:pt x="0" y="265"/>
                  </a:lnTo>
                  <a:lnTo>
                    <a:pt x="26" y="263"/>
                  </a:lnTo>
                  <a:lnTo>
                    <a:pt x="40" y="262"/>
                  </a:lnTo>
                  <a:lnTo>
                    <a:pt x="49" y="260"/>
                  </a:lnTo>
                  <a:lnTo>
                    <a:pt x="56" y="260"/>
                  </a:lnTo>
                  <a:lnTo>
                    <a:pt x="66" y="260"/>
                  </a:lnTo>
                  <a:lnTo>
                    <a:pt x="73" y="259"/>
                  </a:lnTo>
                  <a:lnTo>
                    <a:pt x="83" y="258"/>
                  </a:lnTo>
                  <a:lnTo>
                    <a:pt x="87" y="258"/>
                  </a:lnTo>
                  <a:lnTo>
                    <a:pt x="92" y="258"/>
                  </a:lnTo>
                  <a:lnTo>
                    <a:pt x="96" y="258"/>
                  </a:lnTo>
                  <a:lnTo>
                    <a:pt x="103" y="256"/>
                  </a:lnTo>
                  <a:lnTo>
                    <a:pt x="109" y="256"/>
                  </a:lnTo>
                  <a:lnTo>
                    <a:pt x="112" y="256"/>
                  </a:lnTo>
                  <a:lnTo>
                    <a:pt x="113" y="255"/>
                  </a:lnTo>
                  <a:lnTo>
                    <a:pt x="120" y="255"/>
                  </a:lnTo>
                  <a:lnTo>
                    <a:pt x="128" y="255"/>
                  </a:lnTo>
                  <a:lnTo>
                    <a:pt x="132" y="253"/>
                  </a:lnTo>
                  <a:lnTo>
                    <a:pt x="139" y="253"/>
                  </a:lnTo>
                  <a:lnTo>
                    <a:pt x="148" y="253"/>
                  </a:lnTo>
                  <a:lnTo>
                    <a:pt x="167" y="251"/>
                  </a:lnTo>
                  <a:lnTo>
                    <a:pt x="168" y="251"/>
                  </a:lnTo>
                  <a:lnTo>
                    <a:pt x="178" y="249"/>
                  </a:lnTo>
                  <a:lnTo>
                    <a:pt x="182" y="249"/>
                  </a:lnTo>
                  <a:lnTo>
                    <a:pt x="182" y="248"/>
                  </a:lnTo>
                  <a:lnTo>
                    <a:pt x="202" y="246"/>
                  </a:lnTo>
                  <a:lnTo>
                    <a:pt x="209" y="246"/>
                  </a:lnTo>
                  <a:lnTo>
                    <a:pt x="228" y="244"/>
                  </a:lnTo>
                  <a:lnTo>
                    <a:pt x="235" y="244"/>
                  </a:lnTo>
                  <a:lnTo>
                    <a:pt x="254" y="241"/>
                  </a:lnTo>
                  <a:lnTo>
                    <a:pt x="265" y="241"/>
                  </a:lnTo>
                  <a:lnTo>
                    <a:pt x="268" y="239"/>
                  </a:lnTo>
                  <a:lnTo>
                    <a:pt x="295" y="238"/>
                  </a:lnTo>
                  <a:lnTo>
                    <a:pt x="299" y="237"/>
                  </a:lnTo>
                  <a:lnTo>
                    <a:pt x="301" y="237"/>
                  </a:lnTo>
                  <a:lnTo>
                    <a:pt x="307" y="237"/>
                  </a:lnTo>
                  <a:lnTo>
                    <a:pt x="331" y="234"/>
                  </a:lnTo>
                  <a:lnTo>
                    <a:pt x="342" y="232"/>
                  </a:lnTo>
                  <a:lnTo>
                    <a:pt x="347" y="231"/>
                  </a:lnTo>
                  <a:lnTo>
                    <a:pt x="351" y="231"/>
                  </a:lnTo>
                  <a:lnTo>
                    <a:pt x="368" y="230"/>
                  </a:lnTo>
                  <a:lnTo>
                    <a:pt x="385" y="228"/>
                  </a:lnTo>
                  <a:lnTo>
                    <a:pt x="387" y="227"/>
                  </a:lnTo>
                  <a:lnTo>
                    <a:pt x="407" y="225"/>
                  </a:lnTo>
                  <a:lnTo>
                    <a:pt x="408" y="225"/>
                  </a:lnTo>
                  <a:lnTo>
                    <a:pt x="418" y="224"/>
                  </a:lnTo>
                  <a:lnTo>
                    <a:pt x="421" y="224"/>
                  </a:lnTo>
                  <a:lnTo>
                    <a:pt x="429" y="223"/>
                  </a:lnTo>
                  <a:lnTo>
                    <a:pt x="430" y="223"/>
                  </a:lnTo>
                  <a:lnTo>
                    <a:pt x="434" y="221"/>
                  </a:lnTo>
                  <a:lnTo>
                    <a:pt x="437" y="221"/>
                  </a:lnTo>
                  <a:lnTo>
                    <a:pt x="440" y="221"/>
                  </a:lnTo>
                  <a:lnTo>
                    <a:pt x="463" y="218"/>
                  </a:lnTo>
                  <a:lnTo>
                    <a:pt x="468" y="217"/>
                  </a:lnTo>
                  <a:lnTo>
                    <a:pt x="475" y="217"/>
                  </a:lnTo>
                  <a:lnTo>
                    <a:pt x="477" y="216"/>
                  </a:lnTo>
                  <a:lnTo>
                    <a:pt x="480" y="216"/>
                  </a:lnTo>
                  <a:lnTo>
                    <a:pt x="483" y="216"/>
                  </a:lnTo>
                  <a:lnTo>
                    <a:pt x="486" y="214"/>
                  </a:lnTo>
                  <a:lnTo>
                    <a:pt x="494" y="214"/>
                  </a:lnTo>
                  <a:lnTo>
                    <a:pt x="506" y="213"/>
                  </a:lnTo>
                  <a:lnTo>
                    <a:pt x="516" y="212"/>
                  </a:lnTo>
                  <a:lnTo>
                    <a:pt x="520" y="210"/>
                  </a:lnTo>
                  <a:lnTo>
                    <a:pt x="520" y="209"/>
                  </a:lnTo>
                  <a:lnTo>
                    <a:pt x="519" y="196"/>
                  </a:lnTo>
                  <a:lnTo>
                    <a:pt x="519" y="186"/>
                  </a:lnTo>
                  <a:lnTo>
                    <a:pt x="523" y="181"/>
                  </a:lnTo>
                  <a:lnTo>
                    <a:pt x="536" y="179"/>
                  </a:lnTo>
                  <a:lnTo>
                    <a:pt x="541" y="174"/>
                  </a:lnTo>
                  <a:lnTo>
                    <a:pt x="541" y="164"/>
                  </a:lnTo>
                  <a:lnTo>
                    <a:pt x="541" y="159"/>
                  </a:lnTo>
                  <a:lnTo>
                    <a:pt x="544" y="154"/>
                  </a:lnTo>
                  <a:lnTo>
                    <a:pt x="551" y="147"/>
                  </a:lnTo>
                  <a:lnTo>
                    <a:pt x="560" y="140"/>
                  </a:lnTo>
                  <a:lnTo>
                    <a:pt x="569" y="139"/>
                  </a:lnTo>
                  <a:lnTo>
                    <a:pt x="570" y="139"/>
                  </a:lnTo>
                  <a:lnTo>
                    <a:pt x="583" y="138"/>
                  </a:lnTo>
                  <a:lnTo>
                    <a:pt x="602" y="121"/>
                  </a:lnTo>
                  <a:lnTo>
                    <a:pt x="601" y="118"/>
                  </a:lnTo>
                  <a:lnTo>
                    <a:pt x="612" y="111"/>
                  </a:lnTo>
                  <a:lnTo>
                    <a:pt x="621" y="108"/>
                  </a:lnTo>
                  <a:lnTo>
                    <a:pt x="624" y="106"/>
                  </a:lnTo>
                  <a:lnTo>
                    <a:pt x="628" y="96"/>
                  </a:lnTo>
                  <a:lnTo>
                    <a:pt x="628" y="94"/>
                  </a:lnTo>
                  <a:lnTo>
                    <a:pt x="628" y="89"/>
                  </a:lnTo>
                  <a:lnTo>
                    <a:pt x="638" y="82"/>
                  </a:lnTo>
                  <a:lnTo>
                    <a:pt x="649" y="72"/>
                  </a:lnTo>
                  <a:lnTo>
                    <a:pt x="652" y="75"/>
                  </a:lnTo>
                  <a:lnTo>
                    <a:pt x="650" y="79"/>
                  </a:lnTo>
                  <a:lnTo>
                    <a:pt x="662" y="80"/>
                  </a:lnTo>
                  <a:lnTo>
                    <a:pt x="662" y="79"/>
                  </a:lnTo>
                  <a:lnTo>
                    <a:pt x="663" y="76"/>
                  </a:lnTo>
                  <a:lnTo>
                    <a:pt x="666" y="69"/>
                  </a:lnTo>
                  <a:lnTo>
                    <a:pt x="670" y="65"/>
                  </a:lnTo>
                  <a:lnTo>
                    <a:pt x="680" y="59"/>
                  </a:lnTo>
                  <a:lnTo>
                    <a:pt x="682" y="57"/>
                  </a:lnTo>
                  <a:lnTo>
                    <a:pt x="689" y="59"/>
                  </a:lnTo>
                  <a:lnTo>
                    <a:pt x="691" y="61"/>
                  </a:lnTo>
                  <a:lnTo>
                    <a:pt x="695" y="61"/>
                  </a:lnTo>
                  <a:lnTo>
                    <a:pt x="698" y="58"/>
                  </a:lnTo>
                  <a:lnTo>
                    <a:pt x="699" y="58"/>
                  </a:lnTo>
                  <a:lnTo>
                    <a:pt x="704" y="41"/>
                  </a:lnTo>
                  <a:lnTo>
                    <a:pt x="706" y="39"/>
                  </a:lnTo>
                  <a:lnTo>
                    <a:pt x="709" y="34"/>
                  </a:lnTo>
                  <a:lnTo>
                    <a:pt x="718" y="32"/>
                  </a:lnTo>
                  <a:lnTo>
                    <a:pt x="720" y="25"/>
                  </a:lnTo>
                  <a:lnTo>
                    <a:pt x="721" y="12"/>
                  </a:lnTo>
                  <a:lnTo>
                    <a:pt x="721" y="2"/>
                  </a:lnTo>
                  <a:lnTo>
                    <a:pt x="723" y="0"/>
                  </a:lnTo>
                  <a:lnTo>
                    <a:pt x="714" y="1"/>
                  </a:lnTo>
                  <a:lnTo>
                    <a:pt x="707" y="2"/>
                  </a:lnTo>
                  <a:lnTo>
                    <a:pt x="699" y="2"/>
                  </a:lnTo>
                  <a:lnTo>
                    <a:pt x="699" y="5"/>
                  </a:lnTo>
                  <a:lnTo>
                    <a:pt x="681" y="8"/>
                  </a:lnTo>
                  <a:lnTo>
                    <a:pt x="678" y="8"/>
                  </a:lnTo>
                  <a:lnTo>
                    <a:pt x="675" y="9"/>
                  </a:lnTo>
                  <a:lnTo>
                    <a:pt x="673" y="9"/>
                  </a:lnTo>
                  <a:lnTo>
                    <a:pt x="671" y="9"/>
                  </a:lnTo>
                  <a:lnTo>
                    <a:pt x="668" y="11"/>
                  </a:lnTo>
                  <a:lnTo>
                    <a:pt x="662" y="11"/>
                  </a:lnTo>
                  <a:lnTo>
                    <a:pt x="650" y="12"/>
                  </a:lnTo>
                  <a:lnTo>
                    <a:pt x="642" y="15"/>
                  </a:lnTo>
                  <a:lnTo>
                    <a:pt x="639" y="15"/>
                  </a:lnTo>
                  <a:lnTo>
                    <a:pt x="638" y="15"/>
                  </a:lnTo>
                  <a:lnTo>
                    <a:pt x="623" y="18"/>
                  </a:lnTo>
                  <a:lnTo>
                    <a:pt x="619" y="18"/>
                  </a:lnTo>
                  <a:lnTo>
                    <a:pt x="609" y="19"/>
                  </a:lnTo>
                  <a:lnTo>
                    <a:pt x="587" y="22"/>
                  </a:lnTo>
                  <a:lnTo>
                    <a:pt x="585" y="22"/>
                  </a:lnTo>
                  <a:lnTo>
                    <a:pt x="569" y="25"/>
                  </a:lnTo>
                  <a:lnTo>
                    <a:pt x="556" y="26"/>
                  </a:lnTo>
                  <a:lnTo>
                    <a:pt x="554" y="26"/>
                  </a:lnTo>
                  <a:lnTo>
                    <a:pt x="551" y="26"/>
                  </a:lnTo>
                  <a:lnTo>
                    <a:pt x="549" y="29"/>
                  </a:lnTo>
                  <a:lnTo>
                    <a:pt x="542" y="30"/>
                  </a:lnTo>
                  <a:lnTo>
                    <a:pt x="530" y="32"/>
                  </a:lnTo>
                  <a:lnTo>
                    <a:pt x="523" y="32"/>
                  </a:lnTo>
                  <a:lnTo>
                    <a:pt x="516" y="33"/>
                  </a:lnTo>
                  <a:lnTo>
                    <a:pt x="506" y="34"/>
                  </a:lnTo>
                  <a:lnTo>
                    <a:pt x="504" y="34"/>
                  </a:lnTo>
                  <a:lnTo>
                    <a:pt x="502" y="34"/>
                  </a:lnTo>
                  <a:lnTo>
                    <a:pt x="486" y="36"/>
                  </a:lnTo>
                  <a:lnTo>
                    <a:pt x="477" y="39"/>
                  </a:lnTo>
                  <a:lnTo>
                    <a:pt x="457" y="40"/>
                  </a:lnTo>
                  <a:lnTo>
                    <a:pt x="450" y="40"/>
                  </a:lnTo>
                  <a:lnTo>
                    <a:pt x="443" y="41"/>
                  </a:lnTo>
                  <a:lnTo>
                    <a:pt x="440" y="41"/>
                  </a:lnTo>
                  <a:lnTo>
                    <a:pt x="439" y="41"/>
                  </a:lnTo>
                  <a:lnTo>
                    <a:pt x="427" y="41"/>
                  </a:lnTo>
                  <a:lnTo>
                    <a:pt x="415" y="43"/>
                  </a:lnTo>
                  <a:lnTo>
                    <a:pt x="414" y="43"/>
                  </a:lnTo>
                  <a:lnTo>
                    <a:pt x="409" y="43"/>
                  </a:lnTo>
                  <a:lnTo>
                    <a:pt x="401" y="46"/>
                  </a:lnTo>
                  <a:lnTo>
                    <a:pt x="396" y="46"/>
                  </a:lnTo>
                  <a:lnTo>
                    <a:pt x="385" y="47"/>
                  </a:lnTo>
                  <a:lnTo>
                    <a:pt x="371" y="48"/>
                  </a:lnTo>
                  <a:lnTo>
                    <a:pt x="368" y="48"/>
                  </a:lnTo>
                  <a:lnTo>
                    <a:pt x="361" y="50"/>
                  </a:lnTo>
                  <a:lnTo>
                    <a:pt x="355" y="50"/>
                  </a:lnTo>
                  <a:lnTo>
                    <a:pt x="353" y="50"/>
                  </a:lnTo>
                  <a:lnTo>
                    <a:pt x="342" y="51"/>
                  </a:lnTo>
                  <a:lnTo>
                    <a:pt x="335" y="51"/>
                  </a:lnTo>
                  <a:lnTo>
                    <a:pt x="328" y="51"/>
                  </a:lnTo>
                  <a:lnTo>
                    <a:pt x="325" y="51"/>
                  </a:lnTo>
                  <a:lnTo>
                    <a:pt x="318" y="51"/>
                  </a:lnTo>
                  <a:lnTo>
                    <a:pt x="310" y="53"/>
                  </a:lnTo>
                  <a:lnTo>
                    <a:pt x="307" y="54"/>
                  </a:lnTo>
                  <a:lnTo>
                    <a:pt x="304" y="55"/>
                  </a:lnTo>
                  <a:lnTo>
                    <a:pt x="303" y="53"/>
                  </a:lnTo>
                  <a:lnTo>
                    <a:pt x="293" y="55"/>
                  </a:lnTo>
                  <a:lnTo>
                    <a:pt x="288" y="55"/>
                  </a:lnTo>
                  <a:lnTo>
                    <a:pt x="282" y="55"/>
                  </a:lnTo>
                  <a:lnTo>
                    <a:pt x="278" y="57"/>
                  </a:lnTo>
                  <a:lnTo>
                    <a:pt x="263" y="58"/>
                  </a:lnTo>
                  <a:lnTo>
                    <a:pt x="259" y="59"/>
                  </a:lnTo>
                  <a:lnTo>
                    <a:pt x="257" y="59"/>
                  </a:lnTo>
                  <a:lnTo>
                    <a:pt x="247" y="59"/>
                  </a:lnTo>
                  <a:lnTo>
                    <a:pt x="239" y="61"/>
                  </a:lnTo>
                  <a:lnTo>
                    <a:pt x="228" y="62"/>
                  </a:lnTo>
                  <a:lnTo>
                    <a:pt x="221" y="64"/>
                  </a:lnTo>
                  <a:lnTo>
                    <a:pt x="213" y="65"/>
                  </a:lnTo>
                  <a:lnTo>
                    <a:pt x="209" y="65"/>
                  </a:lnTo>
                  <a:lnTo>
                    <a:pt x="195" y="66"/>
                  </a:lnTo>
                  <a:lnTo>
                    <a:pt x="195" y="64"/>
                  </a:lnTo>
                  <a:lnTo>
                    <a:pt x="175" y="64"/>
                  </a:lnTo>
                  <a:lnTo>
                    <a:pt x="177" y="66"/>
                  </a:lnTo>
                  <a:lnTo>
                    <a:pt x="178" y="69"/>
                  </a:lnTo>
                  <a:lnTo>
                    <a:pt x="180" y="83"/>
                  </a:lnTo>
                  <a:lnTo>
                    <a:pt x="160" y="85"/>
                  </a:lnTo>
                  <a:lnTo>
                    <a:pt x="152" y="86"/>
                  </a:lnTo>
                  <a:lnTo>
                    <a:pt x="142" y="86"/>
                  </a:lnTo>
                  <a:lnTo>
                    <a:pt x="139" y="86"/>
                  </a:lnTo>
                  <a:lnTo>
                    <a:pt x="137" y="86"/>
                  </a:lnTo>
                  <a:lnTo>
                    <a:pt x="119" y="89"/>
                  </a:lnTo>
                  <a:lnTo>
                    <a:pt x="114" y="89"/>
                  </a:lnTo>
                  <a:lnTo>
                    <a:pt x="113" y="89"/>
                  </a:lnTo>
                </a:path>
              </a:pathLst>
            </a:custGeom>
            <a:solidFill>
              <a:srgbClr val="67BD62"/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7" name="Text Box 279"/>
            <p:cNvSpPr txBox="1">
              <a:spLocks noChangeArrowheads="1"/>
            </p:cNvSpPr>
            <p:nvPr/>
          </p:nvSpPr>
          <p:spPr bwMode="auto">
            <a:xfrm>
              <a:off x="1597470" y="5524960"/>
              <a:ext cx="2822130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kern="1200" dirty="0" smtClean="0">
                  <a:solidFill>
                    <a:prstClr val="black"/>
                  </a:solidFill>
                  <a:latin typeface="Futura Condensed"/>
                  <a:ea typeface="+mn-ea"/>
                  <a:cs typeface="Futura Condensed"/>
                </a:rPr>
                <a:t>No recent action</a:t>
              </a:r>
              <a:endParaRPr lang="en-US" sz="1000" kern="1200" dirty="0">
                <a:solidFill>
                  <a:prstClr val="black"/>
                </a:solidFill>
                <a:latin typeface="Futura Condensed"/>
                <a:ea typeface="+mn-ea"/>
                <a:cs typeface="Futura Condensed"/>
              </a:endParaRPr>
            </a:p>
          </p:txBody>
        </p:sp>
        <p:sp>
          <p:nvSpPr>
            <p:cNvPr id="178" name="Rectangle 284"/>
            <p:cNvSpPr>
              <a:spLocks noChangeArrowheads="1"/>
            </p:cNvSpPr>
            <p:nvPr/>
          </p:nvSpPr>
          <p:spPr bwMode="auto">
            <a:xfrm>
              <a:off x="1340600" y="5524960"/>
              <a:ext cx="204788" cy="174472"/>
            </a:xfrm>
            <a:prstGeom prst="rect">
              <a:avLst/>
            </a:prstGeom>
            <a:solidFill>
              <a:srgbClr val="E7E6E6">
                <a:lumMod val="75000"/>
              </a:srgbClr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79" name="TextBox 178"/>
          <p:cNvSpPr txBox="1"/>
          <p:nvPr/>
        </p:nvSpPr>
        <p:spPr>
          <a:xfrm>
            <a:off x="2156371" y="822745"/>
            <a:ext cx="4831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2017 Action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Electric Vehicle Regulation</a:t>
            </a:r>
            <a:endParaRPr lang="en-US" sz="1800" b="1" kern="1200" dirty="0">
              <a:solidFill>
                <a:srgbClr val="427E93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477865" y="5699432"/>
            <a:ext cx="3371167" cy="584775"/>
          </a:xfrm>
          <a:prstGeom prst="rect">
            <a:avLst/>
          </a:prstGeom>
          <a:solidFill>
            <a:srgbClr val="CECCCC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34 States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took action on Electric Vehicle Regulation during 2017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82690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Box 178"/>
          <p:cNvSpPr txBox="1"/>
          <p:nvPr/>
        </p:nvSpPr>
        <p:spPr>
          <a:xfrm>
            <a:off x="2085839" y="882753"/>
            <a:ext cx="4972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2017 Action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Electric Vehicle Rate Design</a:t>
            </a:r>
            <a:endParaRPr lang="en-US" sz="1800" b="1" kern="1200" dirty="0">
              <a:solidFill>
                <a:srgbClr val="427E93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459950" y="5780436"/>
            <a:ext cx="3371167" cy="584775"/>
          </a:xfrm>
          <a:prstGeom prst="rect">
            <a:avLst/>
          </a:prstGeom>
          <a:solidFill>
            <a:srgbClr val="CECCCC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 States + DC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took action on EV Rate Design during 2017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32865" y="1384125"/>
            <a:ext cx="7239000" cy="4626220"/>
            <a:chOff x="1032865" y="1384125"/>
            <a:chExt cx="7239000" cy="4626220"/>
          </a:xfrm>
        </p:grpSpPr>
        <p:grpSp>
          <p:nvGrpSpPr>
            <p:cNvPr id="2" name="Group 1"/>
            <p:cNvGrpSpPr/>
            <p:nvPr/>
          </p:nvGrpSpPr>
          <p:grpSpPr>
            <a:xfrm>
              <a:off x="1032865" y="1384125"/>
              <a:ext cx="7239000" cy="4626220"/>
              <a:chOff x="1032865" y="1384125"/>
              <a:chExt cx="7239000" cy="4626220"/>
            </a:xfrm>
          </p:grpSpPr>
          <p:sp>
            <p:nvSpPr>
              <p:cNvPr id="94" name="Freeform 206"/>
              <p:cNvSpPr>
                <a:spLocks/>
              </p:cNvSpPr>
              <p:nvPr/>
            </p:nvSpPr>
            <p:spPr bwMode="auto">
              <a:xfrm>
                <a:off x="1032865" y="4216225"/>
                <a:ext cx="1136650" cy="838200"/>
              </a:xfrm>
              <a:custGeom>
                <a:avLst/>
                <a:gdLst>
                  <a:gd name="T0" fmla="*/ 2147483647 w 1184"/>
                  <a:gd name="T1" fmla="*/ 2147483647 h 920"/>
                  <a:gd name="T2" fmla="*/ 2147483647 w 1184"/>
                  <a:gd name="T3" fmla="*/ 2147483647 h 920"/>
                  <a:gd name="T4" fmla="*/ 2147483647 w 1184"/>
                  <a:gd name="T5" fmla="*/ 2147483647 h 920"/>
                  <a:gd name="T6" fmla="*/ 2147483647 w 1184"/>
                  <a:gd name="T7" fmla="*/ 2147483647 h 920"/>
                  <a:gd name="T8" fmla="*/ 2147483647 w 1184"/>
                  <a:gd name="T9" fmla="*/ 2147483647 h 920"/>
                  <a:gd name="T10" fmla="*/ 2147483647 w 1184"/>
                  <a:gd name="T11" fmla="*/ 2147483647 h 920"/>
                  <a:gd name="T12" fmla="*/ 2147483647 w 1184"/>
                  <a:gd name="T13" fmla="*/ 2147483647 h 920"/>
                  <a:gd name="T14" fmla="*/ 2147483647 w 1184"/>
                  <a:gd name="T15" fmla="*/ 2147483647 h 920"/>
                  <a:gd name="T16" fmla="*/ 2147483647 w 1184"/>
                  <a:gd name="T17" fmla="*/ 2147483647 h 920"/>
                  <a:gd name="T18" fmla="*/ 2147483647 w 1184"/>
                  <a:gd name="T19" fmla="*/ 2147483647 h 920"/>
                  <a:gd name="T20" fmla="*/ 2147483647 w 1184"/>
                  <a:gd name="T21" fmla="*/ 2147483647 h 920"/>
                  <a:gd name="T22" fmla="*/ 2147483647 w 1184"/>
                  <a:gd name="T23" fmla="*/ 2147483647 h 920"/>
                  <a:gd name="T24" fmla="*/ 2147483647 w 1184"/>
                  <a:gd name="T25" fmla="*/ 2147483647 h 920"/>
                  <a:gd name="T26" fmla="*/ 2147483647 w 1184"/>
                  <a:gd name="T27" fmla="*/ 2147483647 h 920"/>
                  <a:gd name="T28" fmla="*/ 2147483647 w 1184"/>
                  <a:gd name="T29" fmla="*/ 2147483647 h 920"/>
                  <a:gd name="T30" fmla="*/ 2147483647 w 1184"/>
                  <a:gd name="T31" fmla="*/ 2147483647 h 920"/>
                  <a:gd name="T32" fmla="*/ 2147483647 w 1184"/>
                  <a:gd name="T33" fmla="*/ 2147483647 h 920"/>
                  <a:gd name="T34" fmla="*/ 2147483647 w 1184"/>
                  <a:gd name="T35" fmla="*/ 2147483647 h 920"/>
                  <a:gd name="T36" fmla="*/ 2147483647 w 1184"/>
                  <a:gd name="T37" fmla="*/ 2147483647 h 920"/>
                  <a:gd name="T38" fmla="*/ 2147483647 w 1184"/>
                  <a:gd name="T39" fmla="*/ 2147483647 h 920"/>
                  <a:gd name="T40" fmla="*/ 2147483647 w 1184"/>
                  <a:gd name="T41" fmla="*/ 2147483647 h 920"/>
                  <a:gd name="T42" fmla="*/ 2147483647 w 1184"/>
                  <a:gd name="T43" fmla="*/ 2147483647 h 920"/>
                  <a:gd name="T44" fmla="*/ 2147483647 w 1184"/>
                  <a:gd name="T45" fmla="*/ 2147483647 h 920"/>
                  <a:gd name="T46" fmla="*/ 2147483647 w 1184"/>
                  <a:gd name="T47" fmla="*/ 2147483647 h 920"/>
                  <a:gd name="T48" fmla="*/ 2147483647 w 1184"/>
                  <a:gd name="T49" fmla="*/ 2147483647 h 920"/>
                  <a:gd name="T50" fmla="*/ 2147483647 w 1184"/>
                  <a:gd name="T51" fmla="*/ 2147483647 h 920"/>
                  <a:gd name="T52" fmla="*/ 2147483647 w 1184"/>
                  <a:gd name="T53" fmla="*/ 2147483647 h 920"/>
                  <a:gd name="T54" fmla="*/ 2147483647 w 1184"/>
                  <a:gd name="T55" fmla="*/ 2147483647 h 920"/>
                  <a:gd name="T56" fmla="*/ 2147483647 w 1184"/>
                  <a:gd name="T57" fmla="*/ 2147483647 h 920"/>
                  <a:gd name="T58" fmla="*/ 2147483647 w 1184"/>
                  <a:gd name="T59" fmla="*/ 2147483647 h 920"/>
                  <a:gd name="T60" fmla="*/ 2147483647 w 1184"/>
                  <a:gd name="T61" fmla="*/ 2147483647 h 920"/>
                  <a:gd name="T62" fmla="*/ 0 w 1184"/>
                  <a:gd name="T63" fmla="*/ 2147483647 h 920"/>
                  <a:gd name="T64" fmla="*/ 2147483647 w 1184"/>
                  <a:gd name="T65" fmla="*/ 2147483647 h 920"/>
                  <a:gd name="T66" fmla="*/ 2147483647 w 1184"/>
                  <a:gd name="T67" fmla="*/ 2147483647 h 920"/>
                  <a:gd name="T68" fmla="*/ 2147483647 w 1184"/>
                  <a:gd name="T69" fmla="*/ 2147483647 h 920"/>
                  <a:gd name="T70" fmla="*/ 2147483647 w 1184"/>
                  <a:gd name="T71" fmla="*/ 2147483647 h 920"/>
                  <a:gd name="T72" fmla="*/ 2147483647 w 1184"/>
                  <a:gd name="T73" fmla="*/ 2147483647 h 920"/>
                  <a:gd name="T74" fmla="*/ 2147483647 w 1184"/>
                  <a:gd name="T75" fmla="*/ 2147483647 h 920"/>
                  <a:gd name="T76" fmla="*/ 2147483647 w 1184"/>
                  <a:gd name="T77" fmla="*/ 2147483647 h 920"/>
                  <a:gd name="T78" fmla="*/ 2147483647 w 1184"/>
                  <a:gd name="T79" fmla="*/ 2147483647 h 920"/>
                  <a:gd name="T80" fmla="*/ 2147483647 w 1184"/>
                  <a:gd name="T81" fmla="*/ 2147483647 h 920"/>
                  <a:gd name="T82" fmla="*/ 2147483647 w 1184"/>
                  <a:gd name="T83" fmla="*/ 2147483647 h 920"/>
                  <a:gd name="T84" fmla="*/ 2147483647 w 1184"/>
                  <a:gd name="T85" fmla="*/ 2147483647 h 920"/>
                  <a:gd name="T86" fmla="*/ 2147483647 w 1184"/>
                  <a:gd name="T87" fmla="*/ 2147483647 h 920"/>
                  <a:gd name="T88" fmla="*/ 2147483647 w 1184"/>
                  <a:gd name="T89" fmla="*/ 2147483647 h 920"/>
                  <a:gd name="T90" fmla="*/ 2147483647 w 1184"/>
                  <a:gd name="T91" fmla="*/ 2147483647 h 920"/>
                  <a:gd name="T92" fmla="*/ 2147483647 w 1184"/>
                  <a:gd name="T93" fmla="*/ 2147483647 h 920"/>
                  <a:gd name="T94" fmla="*/ 2147483647 w 1184"/>
                  <a:gd name="T95" fmla="*/ 2147483647 h 920"/>
                  <a:gd name="T96" fmla="*/ 2147483647 w 1184"/>
                  <a:gd name="T97" fmla="*/ 2147483647 h 920"/>
                  <a:gd name="T98" fmla="*/ 2147483647 w 1184"/>
                  <a:gd name="T99" fmla="*/ 2147483647 h 920"/>
                  <a:gd name="T100" fmla="*/ 2147483647 w 1184"/>
                  <a:gd name="T101" fmla="*/ 2147483647 h 920"/>
                  <a:gd name="T102" fmla="*/ 2147483647 w 1184"/>
                  <a:gd name="T103" fmla="*/ 2147483647 h 920"/>
                  <a:gd name="T104" fmla="*/ 2147483647 w 1184"/>
                  <a:gd name="T105" fmla="*/ 2147483647 h 920"/>
                  <a:gd name="T106" fmla="*/ 2147483647 w 1184"/>
                  <a:gd name="T107" fmla="*/ 2147483647 h 920"/>
                  <a:gd name="T108" fmla="*/ 2147483647 w 1184"/>
                  <a:gd name="T109" fmla="*/ 2147483647 h 920"/>
                  <a:gd name="T110" fmla="*/ 2147483647 w 1184"/>
                  <a:gd name="T111" fmla="*/ 2147483647 h 920"/>
                  <a:gd name="T112" fmla="*/ 2147483647 w 1184"/>
                  <a:gd name="T113" fmla="*/ 2147483647 h 92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184"/>
                  <a:gd name="T172" fmla="*/ 0 h 920"/>
                  <a:gd name="T173" fmla="*/ 1184 w 1184"/>
                  <a:gd name="T174" fmla="*/ 920 h 920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184" h="920">
                    <a:moveTo>
                      <a:pt x="800" y="592"/>
                    </a:moveTo>
                    <a:lnTo>
                      <a:pt x="752" y="96"/>
                    </a:lnTo>
                    <a:lnTo>
                      <a:pt x="744" y="80"/>
                    </a:lnTo>
                    <a:lnTo>
                      <a:pt x="720" y="80"/>
                    </a:lnTo>
                    <a:lnTo>
                      <a:pt x="712" y="64"/>
                    </a:lnTo>
                    <a:lnTo>
                      <a:pt x="704" y="64"/>
                    </a:lnTo>
                    <a:lnTo>
                      <a:pt x="696" y="80"/>
                    </a:lnTo>
                    <a:lnTo>
                      <a:pt x="656" y="72"/>
                    </a:lnTo>
                    <a:lnTo>
                      <a:pt x="632" y="64"/>
                    </a:lnTo>
                    <a:lnTo>
                      <a:pt x="600" y="64"/>
                    </a:lnTo>
                    <a:lnTo>
                      <a:pt x="592" y="48"/>
                    </a:lnTo>
                    <a:lnTo>
                      <a:pt x="576" y="48"/>
                    </a:lnTo>
                    <a:lnTo>
                      <a:pt x="552" y="56"/>
                    </a:lnTo>
                    <a:lnTo>
                      <a:pt x="528" y="40"/>
                    </a:lnTo>
                    <a:lnTo>
                      <a:pt x="528" y="24"/>
                    </a:lnTo>
                    <a:lnTo>
                      <a:pt x="512" y="24"/>
                    </a:lnTo>
                    <a:lnTo>
                      <a:pt x="520" y="32"/>
                    </a:lnTo>
                    <a:lnTo>
                      <a:pt x="520" y="48"/>
                    </a:lnTo>
                    <a:lnTo>
                      <a:pt x="504" y="48"/>
                    </a:lnTo>
                    <a:lnTo>
                      <a:pt x="496" y="32"/>
                    </a:lnTo>
                    <a:lnTo>
                      <a:pt x="496" y="16"/>
                    </a:lnTo>
                    <a:lnTo>
                      <a:pt x="488" y="16"/>
                    </a:lnTo>
                    <a:lnTo>
                      <a:pt x="472" y="32"/>
                    </a:lnTo>
                    <a:lnTo>
                      <a:pt x="472" y="16"/>
                    </a:lnTo>
                    <a:lnTo>
                      <a:pt x="464" y="8"/>
                    </a:lnTo>
                    <a:lnTo>
                      <a:pt x="464" y="0"/>
                    </a:lnTo>
                    <a:lnTo>
                      <a:pt x="448" y="0"/>
                    </a:lnTo>
                    <a:lnTo>
                      <a:pt x="440" y="8"/>
                    </a:lnTo>
                    <a:lnTo>
                      <a:pt x="416" y="8"/>
                    </a:lnTo>
                    <a:lnTo>
                      <a:pt x="400" y="16"/>
                    </a:lnTo>
                    <a:lnTo>
                      <a:pt x="392" y="24"/>
                    </a:lnTo>
                    <a:lnTo>
                      <a:pt x="384" y="32"/>
                    </a:lnTo>
                    <a:lnTo>
                      <a:pt x="352" y="32"/>
                    </a:lnTo>
                    <a:lnTo>
                      <a:pt x="328" y="64"/>
                    </a:lnTo>
                    <a:lnTo>
                      <a:pt x="304" y="88"/>
                    </a:lnTo>
                    <a:lnTo>
                      <a:pt x="272" y="96"/>
                    </a:lnTo>
                    <a:lnTo>
                      <a:pt x="264" y="88"/>
                    </a:lnTo>
                    <a:lnTo>
                      <a:pt x="248" y="96"/>
                    </a:lnTo>
                    <a:lnTo>
                      <a:pt x="232" y="104"/>
                    </a:lnTo>
                    <a:lnTo>
                      <a:pt x="240" y="120"/>
                    </a:lnTo>
                    <a:lnTo>
                      <a:pt x="264" y="144"/>
                    </a:lnTo>
                    <a:lnTo>
                      <a:pt x="272" y="184"/>
                    </a:lnTo>
                    <a:lnTo>
                      <a:pt x="296" y="216"/>
                    </a:lnTo>
                    <a:lnTo>
                      <a:pt x="312" y="216"/>
                    </a:lnTo>
                    <a:lnTo>
                      <a:pt x="312" y="224"/>
                    </a:lnTo>
                    <a:lnTo>
                      <a:pt x="312" y="240"/>
                    </a:lnTo>
                    <a:lnTo>
                      <a:pt x="328" y="240"/>
                    </a:lnTo>
                    <a:lnTo>
                      <a:pt x="352" y="248"/>
                    </a:lnTo>
                    <a:lnTo>
                      <a:pt x="328" y="256"/>
                    </a:lnTo>
                    <a:lnTo>
                      <a:pt x="312" y="264"/>
                    </a:lnTo>
                    <a:lnTo>
                      <a:pt x="296" y="264"/>
                    </a:lnTo>
                    <a:lnTo>
                      <a:pt x="256" y="256"/>
                    </a:lnTo>
                    <a:lnTo>
                      <a:pt x="256" y="248"/>
                    </a:lnTo>
                    <a:lnTo>
                      <a:pt x="256" y="232"/>
                    </a:lnTo>
                    <a:lnTo>
                      <a:pt x="240" y="232"/>
                    </a:lnTo>
                    <a:lnTo>
                      <a:pt x="216" y="240"/>
                    </a:lnTo>
                    <a:lnTo>
                      <a:pt x="184" y="248"/>
                    </a:lnTo>
                    <a:lnTo>
                      <a:pt x="160" y="256"/>
                    </a:lnTo>
                    <a:lnTo>
                      <a:pt x="152" y="256"/>
                    </a:lnTo>
                    <a:lnTo>
                      <a:pt x="168" y="264"/>
                    </a:lnTo>
                    <a:lnTo>
                      <a:pt x="184" y="296"/>
                    </a:lnTo>
                    <a:lnTo>
                      <a:pt x="184" y="312"/>
                    </a:lnTo>
                    <a:lnTo>
                      <a:pt x="200" y="336"/>
                    </a:lnTo>
                    <a:lnTo>
                      <a:pt x="224" y="344"/>
                    </a:lnTo>
                    <a:lnTo>
                      <a:pt x="256" y="344"/>
                    </a:lnTo>
                    <a:lnTo>
                      <a:pt x="272" y="352"/>
                    </a:lnTo>
                    <a:lnTo>
                      <a:pt x="296" y="344"/>
                    </a:lnTo>
                    <a:lnTo>
                      <a:pt x="304" y="344"/>
                    </a:lnTo>
                    <a:lnTo>
                      <a:pt x="296" y="360"/>
                    </a:lnTo>
                    <a:lnTo>
                      <a:pt x="296" y="384"/>
                    </a:lnTo>
                    <a:lnTo>
                      <a:pt x="296" y="400"/>
                    </a:lnTo>
                    <a:lnTo>
                      <a:pt x="272" y="416"/>
                    </a:lnTo>
                    <a:lnTo>
                      <a:pt x="248" y="416"/>
                    </a:lnTo>
                    <a:lnTo>
                      <a:pt x="232" y="424"/>
                    </a:lnTo>
                    <a:lnTo>
                      <a:pt x="208" y="416"/>
                    </a:lnTo>
                    <a:lnTo>
                      <a:pt x="192" y="424"/>
                    </a:lnTo>
                    <a:lnTo>
                      <a:pt x="184" y="440"/>
                    </a:lnTo>
                    <a:lnTo>
                      <a:pt x="168" y="456"/>
                    </a:lnTo>
                    <a:lnTo>
                      <a:pt x="160" y="464"/>
                    </a:lnTo>
                    <a:lnTo>
                      <a:pt x="136" y="480"/>
                    </a:lnTo>
                    <a:lnTo>
                      <a:pt x="136" y="504"/>
                    </a:lnTo>
                    <a:lnTo>
                      <a:pt x="144" y="520"/>
                    </a:lnTo>
                    <a:lnTo>
                      <a:pt x="152" y="528"/>
                    </a:lnTo>
                    <a:lnTo>
                      <a:pt x="152" y="544"/>
                    </a:lnTo>
                    <a:lnTo>
                      <a:pt x="144" y="544"/>
                    </a:lnTo>
                    <a:lnTo>
                      <a:pt x="144" y="552"/>
                    </a:lnTo>
                    <a:lnTo>
                      <a:pt x="160" y="592"/>
                    </a:lnTo>
                    <a:lnTo>
                      <a:pt x="168" y="600"/>
                    </a:lnTo>
                    <a:lnTo>
                      <a:pt x="176" y="608"/>
                    </a:lnTo>
                    <a:lnTo>
                      <a:pt x="200" y="608"/>
                    </a:lnTo>
                    <a:lnTo>
                      <a:pt x="216" y="592"/>
                    </a:lnTo>
                    <a:lnTo>
                      <a:pt x="216" y="600"/>
                    </a:lnTo>
                    <a:lnTo>
                      <a:pt x="224" y="640"/>
                    </a:lnTo>
                    <a:lnTo>
                      <a:pt x="216" y="664"/>
                    </a:lnTo>
                    <a:lnTo>
                      <a:pt x="208" y="680"/>
                    </a:lnTo>
                    <a:lnTo>
                      <a:pt x="200" y="680"/>
                    </a:lnTo>
                    <a:lnTo>
                      <a:pt x="192" y="680"/>
                    </a:lnTo>
                    <a:lnTo>
                      <a:pt x="208" y="696"/>
                    </a:lnTo>
                    <a:lnTo>
                      <a:pt x="240" y="680"/>
                    </a:lnTo>
                    <a:lnTo>
                      <a:pt x="248" y="696"/>
                    </a:lnTo>
                    <a:lnTo>
                      <a:pt x="264" y="696"/>
                    </a:lnTo>
                    <a:lnTo>
                      <a:pt x="280" y="720"/>
                    </a:lnTo>
                    <a:lnTo>
                      <a:pt x="288" y="720"/>
                    </a:lnTo>
                    <a:lnTo>
                      <a:pt x="296" y="712"/>
                    </a:lnTo>
                    <a:lnTo>
                      <a:pt x="296" y="696"/>
                    </a:lnTo>
                    <a:lnTo>
                      <a:pt x="304" y="688"/>
                    </a:lnTo>
                    <a:lnTo>
                      <a:pt x="304" y="680"/>
                    </a:lnTo>
                    <a:lnTo>
                      <a:pt x="312" y="688"/>
                    </a:lnTo>
                    <a:lnTo>
                      <a:pt x="312" y="704"/>
                    </a:lnTo>
                    <a:lnTo>
                      <a:pt x="320" y="704"/>
                    </a:lnTo>
                    <a:lnTo>
                      <a:pt x="352" y="704"/>
                    </a:lnTo>
                    <a:lnTo>
                      <a:pt x="328" y="720"/>
                    </a:lnTo>
                    <a:lnTo>
                      <a:pt x="328" y="736"/>
                    </a:lnTo>
                    <a:lnTo>
                      <a:pt x="320" y="760"/>
                    </a:lnTo>
                    <a:lnTo>
                      <a:pt x="296" y="776"/>
                    </a:lnTo>
                    <a:lnTo>
                      <a:pt x="272" y="808"/>
                    </a:lnTo>
                    <a:lnTo>
                      <a:pt x="224" y="832"/>
                    </a:lnTo>
                    <a:lnTo>
                      <a:pt x="224" y="848"/>
                    </a:lnTo>
                    <a:lnTo>
                      <a:pt x="216" y="856"/>
                    </a:lnTo>
                    <a:lnTo>
                      <a:pt x="208" y="848"/>
                    </a:lnTo>
                    <a:lnTo>
                      <a:pt x="192" y="840"/>
                    </a:lnTo>
                    <a:lnTo>
                      <a:pt x="160" y="848"/>
                    </a:lnTo>
                    <a:lnTo>
                      <a:pt x="152" y="864"/>
                    </a:lnTo>
                    <a:lnTo>
                      <a:pt x="128" y="872"/>
                    </a:lnTo>
                    <a:lnTo>
                      <a:pt x="80" y="888"/>
                    </a:lnTo>
                    <a:lnTo>
                      <a:pt x="48" y="904"/>
                    </a:lnTo>
                    <a:lnTo>
                      <a:pt x="24" y="904"/>
                    </a:lnTo>
                    <a:lnTo>
                      <a:pt x="0" y="920"/>
                    </a:lnTo>
                    <a:lnTo>
                      <a:pt x="32" y="920"/>
                    </a:lnTo>
                    <a:lnTo>
                      <a:pt x="64" y="912"/>
                    </a:lnTo>
                    <a:lnTo>
                      <a:pt x="112" y="896"/>
                    </a:lnTo>
                    <a:lnTo>
                      <a:pt x="112" y="904"/>
                    </a:lnTo>
                    <a:lnTo>
                      <a:pt x="112" y="896"/>
                    </a:lnTo>
                    <a:lnTo>
                      <a:pt x="120" y="888"/>
                    </a:lnTo>
                    <a:lnTo>
                      <a:pt x="136" y="888"/>
                    </a:lnTo>
                    <a:lnTo>
                      <a:pt x="168" y="880"/>
                    </a:lnTo>
                    <a:lnTo>
                      <a:pt x="176" y="872"/>
                    </a:lnTo>
                    <a:lnTo>
                      <a:pt x="184" y="872"/>
                    </a:lnTo>
                    <a:lnTo>
                      <a:pt x="208" y="872"/>
                    </a:lnTo>
                    <a:lnTo>
                      <a:pt x="232" y="864"/>
                    </a:lnTo>
                    <a:lnTo>
                      <a:pt x="264" y="856"/>
                    </a:lnTo>
                    <a:lnTo>
                      <a:pt x="280" y="848"/>
                    </a:lnTo>
                    <a:lnTo>
                      <a:pt x="280" y="840"/>
                    </a:lnTo>
                    <a:lnTo>
                      <a:pt x="288" y="832"/>
                    </a:lnTo>
                    <a:lnTo>
                      <a:pt x="312" y="824"/>
                    </a:lnTo>
                    <a:lnTo>
                      <a:pt x="352" y="808"/>
                    </a:lnTo>
                    <a:lnTo>
                      <a:pt x="368" y="776"/>
                    </a:lnTo>
                    <a:lnTo>
                      <a:pt x="384" y="760"/>
                    </a:lnTo>
                    <a:lnTo>
                      <a:pt x="416" y="760"/>
                    </a:lnTo>
                    <a:lnTo>
                      <a:pt x="432" y="744"/>
                    </a:lnTo>
                    <a:lnTo>
                      <a:pt x="448" y="728"/>
                    </a:lnTo>
                    <a:lnTo>
                      <a:pt x="456" y="712"/>
                    </a:lnTo>
                    <a:lnTo>
                      <a:pt x="456" y="696"/>
                    </a:lnTo>
                    <a:lnTo>
                      <a:pt x="448" y="672"/>
                    </a:lnTo>
                    <a:lnTo>
                      <a:pt x="456" y="664"/>
                    </a:lnTo>
                    <a:lnTo>
                      <a:pt x="488" y="648"/>
                    </a:lnTo>
                    <a:lnTo>
                      <a:pt x="480" y="632"/>
                    </a:lnTo>
                    <a:lnTo>
                      <a:pt x="488" y="624"/>
                    </a:lnTo>
                    <a:lnTo>
                      <a:pt x="512" y="608"/>
                    </a:lnTo>
                    <a:lnTo>
                      <a:pt x="552" y="576"/>
                    </a:lnTo>
                    <a:lnTo>
                      <a:pt x="568" y="568"/>
                    </a:lnTo>
                    <a:lnTo>
                      <a:pt x="560" y="584"/>
                    </a:lnTo>
                    <a:lnTo>
                      <a:pt x="568" y="600"/>
                    </a:lnTo>
                    <a:lnTo>
                      <a:pt x="560" y="600"/>
                    </a:lnTo>
                    <a:lnTo>
                      <a:pt x="536" y="608"/>
                    </a:lnTo>
                    <a:lnTo>
                      <a:pt x="520" y="616"/>
                    </a:lnTo>
                    <a:lnTo>
                      <a:pt x="504" y="664"/>
                    </a:lnTo>
                    <a:lnTo>
                      <a:pt x="512" y="672"/>
                    </a:lnTo>
                    <a:lnTo>
                      <a:pt x="496" y="696"/>
                    </a:lnTo>
                    <a:lnTo>
                      <a:pt x="528" y="688"/>
                    </a:lnTo>
                    <a:lnTo>
                      <a:pt x="560" y="664"/>
                    </a:lnTo>
                    <a:lnTo>
                      <a:pt x="576" y="656"/>
                    </a:lnTo>
                    <a:lnTo>
                      <a:pt x="592" y="656"/>
                    </a:lnTo>
                    <a:lnTo>
                      <a:pt x="592" y="648"/>
                    </a:lnTo>
                    <a:lnTo>
                      <a:pt x="600" y="632"/>
                    </a:lnTo>
                    <a:lnTo>
                      <a:pt x="600" y="616"/>
                    </a:lnTo>
                    <a:lnTo>
                      <a:pt x="600" y="600"/>
                    </a:lnTo>
                    <a:lnTo>
                      <a:pt x="616" y="592"/>
                    </a:lnTo>
                    <a:lnTo>
                      <a:pt x="648" y="584"/>
                    </a:lnTo>
                    <a:lnTo>
                      <a:pt x="664" y="584"/>
                    </a:lnTo>
                    <a:lnTo>
                      <a:pt x="656" y="584"/>
                    </a:lnTo>
                    <a:lnTo>
                      <a:pt x="656" y="608"/>
                    </a:lnTo>
                    <a:lnTo>
                      <a:pt x="696" y="624"/>
                    </a:lnTo>
                    <a:lnTo>
                      <a:pt x="712" y="648"/>
                    </a:lnTo>
                    <a:lnTo>
                      <a:pt x="720" y="656"/>
                    </a:lnTo>
                    <a:lnTo>
                      <a:pt x="728" y="656"/>
                    </a:lnTo>
                    <a:lnTo>
                      <a:pt x="752" y="648"/>
                    </a:lnTo>
                    <a:lnTo>
                      <a:pt x="776" y="640"/>
                    </a:lnTo>
                    <a:lnTo>
                      <a:pt x="784" y="648"/>
                    </a:lnTo>
                    <a:lnTo>
                      <a:pt x="800" y="656"/>
                    </a:lnTo>
                    <a:lnTo>
                      <a:pt x="832" y="656"/>
                    </a:lnTo>
                    <a:lnTo>
                      <a:pt x="856" y="648"/>
                    </a:lnTo>
                    <a:lnTo>
                      <a:pt x="856" y="664"/>
                    </a:lnTo>
                    <a:lnTo>
                      <a:pt x="864" y="680"/>
                    </a:lnTo>
                    <a:lnTo>
                      <a:pt x="880" y="688"/>
                    </a:lnTo>
                    <a:lnTo>
                      <a:pt x="896" y="712"/>
                    </a:lnTo>
                    <a:lnTo>
                      <a:pt x="944" y="744"/>
                    </a:lnTo>
                    <a:lnTo>
                      <a:pt x="960" y="736"/>
                    </a:lnTo>
                    <a:lnTo>
                      <a:pt x="1000" y="736"/>
                    </a:lnTo>
                    <a:lnTo>
                      <a:pt x="1016" y="744"/>
                    </a:lnTo>
                    <a:lnTo>
                      <a:pt x="1032" y="760"/>
                    </a:lnTo>
                    <a:lnTo>
                      <a:pt x="1056" y="784"/>
                    </a:lnTo>
                    <a:lnTo>
                      <a:pt x="1072" y="792"/>
                    </a:lnTo>
                    <a:lnTo>
                      <a:pt x="1088" y="800"/>
                    </a:lnTo>
                    <a:lnTo>
                      <a:pt x="1104" y="824"/>
                    </a:lnTo>
                    <a:lnTo>
                      <a:pt x="1120" y="832"/>
                    </a:lnTo>
                    <a:lnTo>
                      <a:pt x="1128" y="824"/>
                    </a:lnTo>
                    <a:lnTo>
                      <a:pt x="1152" y="872"/>
                    </a:lnTo>
                    <a:lnTo>
                      <a:pt x="1168" y="888"/>
                    </a:lnTo>
                    <a:lnTo>
                      <a:pt x="1184" y="880"/>
                    </a:lnTo>
                    <a:lnTo>
                      <a:pt x="1184" y="848"/>
                    </a:lnTo>
                    <a:lnTo>
                      <a:pt x="1176" y="824"/>
                    </a:lnTo>
                    <a:lnTo>
                      <a:pt x="1160" y="816"/>
                    </a:lnTo>
                    <a:lnTo>
                      <a:pt x="1112" y="800"/>
                    </a:lnTo>
                    <a:lnTo>
                      <a:pt x="1104" y="792"/>
                    </a:lnTo>
                    <a:lnTo>
                      <a:pt x="1096" y="776"/>
                    </a:lnTo>
                    <a:lnTo>
                      <a:pt x="1064" y="744"/>
                    </a:lnTo>
                    <a:lnTo>
                      <a:pt x="1032" y="704"/>
                    </a:lnTo>
                    <a:lnTo>
                      <a:pt x="984" y="648"/>
                    </a:lnTo>
                    <a:lnTo>
                      <a:pt x="968" y="640"/>
                    </a:lnTo>
                    <a:lnTo>
                      <a:pt x="952" y="648"/>
                    </a:lnTo>
                    <a:lnTo>
                      <a:pt x="920" y="680"/>
                    </a:lnTo>
                    <a:lnTo>
                      <a:pt x="912" y="680"/>
                    </a:lnTo>
                    <a:lnTo>
                      <a:pt x="904" y="672"/>
                    </a:lnTo>
                    <a:lnTo>
                      <a:pt x="880" y="656"/>
                    </a:lnTo>
                    <a:lnTo>
                      <a:pt x="864" y="632"/>
                    </a:lnTo>
                    <a:lnTo>
                      <a:pt x="848" y="616"/>
                    </a:lnTo>
                    <a:lnTo>
                      <a:pt x="824" y="624"/>
                    </a:lnTo>
                    <a:lnTo>
                      <a:pt x="808" y="616"/>
                    </a:lnTo>
                    <a:lnTo>
                      <a:pt x="800" y="592"/>
                    </a:lnTo>
                    <a:close/>
                  </a:path>
                </a:pathLst>
              </a:custGeom>
              <a:solidFill>
                <a:srgbClr val="67BD62"/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207"/>
              <p:cNvSpPr>
                <a:spLocks/>
              </p:cNvSpPr>
              <p:nvPr/>
            </p:nvSpPr>
            <p:spPr bwMode="auto">
              <a:xfrm>
                <a:off x="6751040" y="2514425"/>
                <a:ext cx="788988" cy="482600"/>
              </a:xfrm>
              <a:custGeom>
                <a:avLst/>
                <a:gdLst>
                  <a:gd name="T0" fmla="*/ 2147483647 w 500"/>
                  <a:gd name="T1" fmla="*/ 2147483647 h 327"/>
                  <a:gd name="T2" fmla="*/ 2147483647 w 500"/>
                  <a:gd name="T3" fmla="*/ 2147483647 h 327"/>
                  <a:gd name="T4" fmla="*/ 2147483647 w 500"/>
                  <a:gd name="T5" fmla="*/ 2147483647 h 327"/>
                  <a:gd name="T6" fmla="*/ 2147483647 w 500"/>
                  <a:gd name="T7" fmla="*/ 2147483647 h 327"/>
                  <a:gd name="T8" fmla="*/ 2147483647 w 500"/>
                  <a:gd name="T9" fmla="*/ 2147483647 h 327"/>
                  <a:gd name="T10" fmla="*/ 2147483647 w 500"/>
                  <a:gd name="T11" fmla="*/ 2147483647 h 327"/>
                  <a:gd name="T12" fmla="*/ 2147483647 w 500"/>
                  <a:gd name="T13" fmla="*/ 2147483647 h 327"/>
                  <a:gd name="T14" fmla="*/ 2147483647 w 500"/>
                  <a:gd name="T15" fmla="*/ 2147483647 h 327"/>
                  <a:gd name="T16" fmla="*/ 2147483647 w 500"/>
                  <a:gd name="T17" fmla="*/ 2147483647 h 327"/>
                  <a:gd name="T18" fmla="*/ 2147483647 w 500"/>
                  <a:gd name="T19" fmla="*/ 2147483647 h 327"/>
                  <a:gd name="T20" fmla="*/ 2147483647 w 500"/>
                  <a:gd name="T21" fmla="*/ 2147483647 h 327"/>
                  <a:gd name="T22" fmla="*/ 2147483647 w 500"/>
                  <a:gd name="T23" fmla="*/ 2147483647 h 327"/>
                  <a:gd name="T24" fmla="*/ 2147483647 w 500"/>
                  <a:gd name="T25" fmla="*/ 2147483647 h 327"/>
                  <a:gd name="T26" fmla="*/ 2147483647 w 500"/>
                  <a:gd name="T27" fmla="*/ 2147483647 h 327"/>
                  <a:gd name="T28" fmla="*/ 2147483647 w 500"/>
                  <a:gd name="T29" fmla="*/ 2147483647 h 327"/>
                  <a:gd name="T30" fmla="*/ 2147483647 w 500"/>
                  <a:gd name="T31" fmla="*/ 2147483647 h 327"/>
                  <a:gd name="T32" fmla="*/ 2147483647 w 500"/>
                  <a:gd name="T33" fmla="*/ 2147483647 h 327"/>
                  <a:gd name="T34" fmla="*/ 2147483647 w 500"/>
                  <a:gd name="T35" fmla="*/ 2147483647 h 327"/>
                  <a:gd name="T36" fmla="*/ 2147483647 w 500"/>
                  <a:gd name="T37" fmla="*/ 2147483647 h 327"/>
                  <a:gd name="T38" fmla="*/ 2147483647 w 500"/>
                  <a:gd name="T39" fmla="*/ 2147483647 h 327"/>
                  <a:gd name="T40" fmla="*/ 2147483647 w 500"/>
                  <a:gd name="T41" fmla="*/ 2147483647 h 327"/>
                  <a:gd name="T42" fmla="*/ 2147483647 w 500"/>
                  <a:gd name="T43" fmla="*/ 2147483647 h 327"/>
                  <a:gd name="T44" fmla="*/ 2147483647 w 500"/>
                  <a:gd name="T45" fmla="*/ 0 h 327"/>
                  <a:gd name="T46" fmla="*/ 2147483647 w 500"/>
                  <a:gd name="T47" fmla="*/ 2147483647 h 327"/>
                  <a:gd name="T48" fmla="*/ 2147483647 w 500"/>
                  <a:gd name="T49" fmla="*/ 2147483647 h 327"/>
                  <a:gd name="T50" fmla="*/ 2147483647 w 500"/>
                  <a:gd name="T51" fmla="*/ 2147483647 h 327"/>
                  <a:gd name="T52" fmla="*/ 2147483647 w 500"/>
                  <a:gd name="T53" fmla="*/ 2147483647 h 327"/>
                  <a:gd name="T54" fmla="*/ 2147483647 w 500"/>
                  <a:gd name="T55" fmla="*/ 2147483647 h 327"/>
                  <a:gd name="T56" fmla="*/ 2147483647 w 500"/>
                  <a:gd name="T57" fmla="*/ 2147483647 h 327"/>
                  <a:gd name="T58" fmla="*/ 2147483647 w 500"/>
                  <a:gd name="T59" fmla="*/ 2147483647 h 327"/>
                  <a:gd name="T60" fmla="*/ 2147483647 w 500"/>
                  <a:gd name="T61" fmla="*/ 2147483647 h 327"/>
                  <a:gd name="T62" fmla="*/ 2147483647 w 500"/>
                  <a:gd name="T63" fmla="*/ 2147483647 h 327"/>
                  <a:gd name="T64" fmla="*/ 2147483647 w 500"/>
                  <a:gd name="T65" fmla="*/ 2147483647 h 327"/>
                  <a:gd name="T66" fmla="*/ 2147483647 w 500"/>
                  <a:gd name="T67" fmla="*/ 2147483647 h 327"/>
                  <a:gd name="T68" fmla="*/ 2147483647 w 500"/>
                  <a:gd name="T69" fmla="*/ 2147483647 h 327"/>
                  <a:gd name="T70" fmla="*/ 2147483647 w 500"/>
                  <a:gd name="T71" fmla="*/ 2147483647 h 327"/>
                  <a:gd name="T72" fmla="*/ 2147483647 w 500"/>
                  <a:gd name="T73" fmla="*/ 2147483647 h 327"/>
                  <a:gd name="T74" fmla="*/ 2147483647 w 500"/>
                  <a:gd name="T75" fmla="*/ 2147483647 h 327"/>
                  <a:gd name="T76" fmla="*/ 2147483647 w 500"/>
                  <a:gd name="T77" fmla="*/ 2147483647 h 327"/>
                  <a:gd name="T78" fmla="*/ 2147483647 w 500"/>
                  <a:gd name="T79" fmla="*/ 2147483647 h 327"/>
                  <a:gd name="T80" fmla="*/ 2147483647 w 500"/>
                  <a:gd name="T81" fmla="*/ 2147483647 h 327"/>
                  <a:gd name="T82" fmla="*/ 2147483647 w 500"/>
                  <a:gd name="T83" fmla="*/ 2147483647 h 327"/>
                  <a:gd name="T84" fmla="*/ 2147483647 w 500"/>
                  <a:gd name="T85" fmla="*/ 2147483647 h 327"/>
                  <a:gd name="T86" fmla="*/ 2147483647 w 500"/>
                  <a:gd name="T87" fmla="*/ 2147483647 h 327"/>
                  <a:gd name="T88" fmla="*/ 2147483647 w 500"/>
                  <a:gd name="T89" fmla="*/ 2147483647 h 327"/>
                  <a:gd name="T90" fmla="*/ 2147483647 w 500"/>
                  <a:gd name="T91" fmla="*/ 2147483647 h 327"/>
                  <a:gd name="T92" fmla="*/ 2147483647 w 500"/>
                  <a:gd name="T93" fmla="*/ 2147483647 h 327"/>
                  <a:gd name="T94" fmla="*/ 2147483647 w 500"/>
                  <a:gd name="T95" fmla="*/ 2147483647 h 327"/>
                  <a:gd name="T96" fmla="*/ 2147483647 w 500"/>
                  <a:gd name="T97" fmla="*/ 2147483647 h 327"/>
                  <a:gd name="T98" fmla="*/ 2147483647 w 500"/>
                  <a:gd name="T99" fmla="*/ 2147483647 h 327"/>
                  <a:gd name="T100" fmla="*/ 2147483647 w 500"/>
                  <a:gd name="T101" fmla="*/ 2147483647 h 327"/>
                  <a:gd name="T102" fmla="*/ 2147483647 w 500"/>
                  <a:gd name="T103" fmla="*/ 2147483647 h 327"/>
                  <a:gd name="T104" fmla="*/ 2147483647 w 500"/>
                  <a:gd name="T105" fmla="*/ 2147483647 h 327"/>
                  <a:gd name="T106" fmla="*/ 2147483647 w 500"/>
                  <a:gd name="T107" fmla="*/ 2147483647 h 327"/>
                  <a:gd name="T108" fmla="*/ 2147483647 w 500"/>
                  <a:gd name="T109" fmla="*/ 2147483647 h 327"/>
                  <a:gd name="T110" fmla="*/ 2147483647 w 500"/>
                  <a:gd name="T111" fmla="*/ 2147483647 h 327"/>
                  <a:gd name="T112" fmla="*/ 2147483647 w 500"/>
                  <a:gd name="T113" fmla="*/ 2147483647 h 327"/>
                  <a:gd name="T114" fmla="*/ 2147483647 w 500"/>
                  <a:gd name="T115" fmla="*/ 2147483647 h 327"/>
                  <a:gd name="T116" fmla="*/ 2147483647 w 500"/>
                  <a:gd name="T117" fmla="*/ 2147483647 h 327"/>
                  <a:gd name="T118" fmla="*/ 2147483647 w 500"/>
                  <a:gd name="T119" fmla="*/ 2147483647 h 32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00"/>
                  <a:gd name="T181" fmla="*/ 0 h 327"/>
                  <a:gd name="T182" fmla="*/ 500 w 500"/>
                  <a:gd name="T183" fmla="*/ 327 h 32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00" h="327">
                    <a:moveTo>
                      <a:pt x="328" y="271"/>
                    </a:moveTo>
                    <a:lnTo>
                      <a:pt x="334" y="270"/>
                    </a:lnTo>
                    <a:lnTo>
                      <a:pt x="335" y="270"/>
                    </a:lnTo>
                    <a:lnTo>
                      <a:pt x="345" y="267"/>
                    </a:lnTo>
                    <a:lnTo>
                      <a:pt x="349" y="266"/>
                    </a:lnTo>
                    <a:lnTo>
                      <a:pt x="359" y="264"/>
                    </a:lnTo>
                    <a:lnTo>
                      <a:pt x="361" y="263"/>
                    </a:lnTo>
                    <a:lnTo>
                      <a:pt x="365" y="263"/>
                    </a:lnTo>
                    <a:lnTo>
                      <a:pt x="368" y="263"/>
                    </a:lnTo>
                    <a:lnTo>
                      <a:pt x="388" y="258"/>
                    </a:lnTo>
                    <a:lnTo>
                      <a:pt x="389" y="258"/>
                    </a:lnTo>
                    <a:lnTo>
                      <a:pt x="397" y="256"/>
                    </a:lnTo>
                    <a:lnTo>
                      <a:pt x="408" y="253"/>
                    </a:lnTo>
                    <a:lnTo>
                      <a:pt x="418" y="251"/>
                    </a:lnTo>
                    <a:lnTo>
                      <a:pt x="425" y="249"/>
                    </a:lnTo>
                    <a:lnTo>
                      <a:pt x="426" y="246"/>
                    </a:lnTo>
                    <a:lnTo>
                      <a:pt x="438" y="234"/>
                    </a:lnTo>
                    <a:lnTo>
                      <a:pt x="439" y="234"/>
                    </a:lnTo>
                    <a:lnTo>
                      <a:pt x="444" y="233"/>
                    </a:lnTo>
                    <a:lnTo>
                      <a:pt x="453" y="234"/>
                    </a:lnTo>
                    <a:lnTo>
                      <a:pt x="456" y="231"/>
                    </a:lnTo>
                    <a:lnTo>
                      <a:pt x="465" y="226"/>
                    </a:lnTo>
                    <a:lnTo>
                      <a:pt x="468" y="224"/>
                    </a:lnTo>
                    <a:lnTo>
                      <a:pt x="468" y="223"/>
                    </a:lnTo>
                    <a:lnTo>
                      <a:pt x="474" y="220"/>
                    </a:lnTo>
                    <a:lnTo>
                      <a:pt x="474" y="219"/>
                    </a:lnTo>
                    <a:lnTo>
                      <a:pt x="472" y="212"/>
                    </a:lnTo>
                    <a:lnTo>
                      <a:pt x="476" y="208"/>
                    </a:lnTo>
                    <a:lnTo>
                      <a:pt x="476" y="206"/>
                    </a:lnTo>
                    <a:lnTo>
                      <a:pt x="480" y="202"/>
                    </a:lnTo>
                    <a:lnTo>
                      <a:pt x="482" y="201"/>
                    </a:lnTo>
                    <a:lnTo>
                      <a:pt x="490" y="195"/>
                    </a:lnTo>
                    <a:lnTo>
                      <a:pt x="493" y="190"/>
                    </a:lnTo>
                    <a:lnTo>
                      <a:pt x="499" y="185"/>
                    </a:lnTo>
                    <a:lnTo>
                      <a:pt x="487" y="176"/>
                    </a:lnTo>
                    <a:lnTo>
                      <a:pt x="483" y="172"/>
                    </a:lnTo>
                    <a:lnTo>
                      <a:pt x="478" y="169"/>
                    </a:lnTo>
                    <a:lnTo>
                      <a:pt x="475" y="165"/>
                    </a:lnTo>
                    <a:lnTo>
                      <a:pt x="457" y="147"/>
                    </a:lnTo>
                    <a:lnTo>
                      <a:pt x="451" y="147"/>
                    </a:lnTo>
                    <a:lnTo>
                      <a:pt x="451" y="145"/>
                    </a:lnTo>
                    <a:lnTo>
                      <a:pt x="450" y="145"/>
                    </a:lnTo>
                    <a:lnTo>
                      <a:pt x="447" y="130"/>
                    </a:lnTo>
                    <a:lnTo>
                      <a:pt x="456" y="113"/>
                    </a:lnTo>
                    <a:lnTo>
                      <a:pt x="447" y="105"/>
                    </a:lnTo>
                    <a:lnTo>
                      <a:pt x="447" y="104"/>
                    </a:lnTo>
                    <a:lnTo>
                      <a:pt x="454" y="92"/>
                    </a:lnTo>
                    <a:lnTo>
                      <a:pt x="457" y="88"/>
                    </a:lnTo>
                    <a:lnTo>
                      <a:pt x="454" y="90"/>
                    </a:lnTo>
                    <a:lnTo>
                      <a:pt x="461" y="79"/>
                    </a:lnTo>
                    <a:lnTo>
                      <a:pt x="461" y="70"/>
                    </a:lnTo>
                    <a:lnTo>
                      <a:pt x="468" y="58"/>
                    </a:lnTo>
                    <a:lnTo>
                      <a:pt x="472" y="56"/>
                    </a:lnTo>
                    <a:lnTo>
                      <a:pt x="471" y="55"/>
                    </a:lnTo>
                    <a:lnTo>
                      <a:pt x="465" y="49"/>
                    </a:lnTo>
                    <a:lnTo>
                      <a:pt x="456" y="49"/>
                    </a:lnTo>
                    <a:lnTo>
                      <a:pt x="444" y="45"/>
                    </a:lnTo>
                    <a:lnTo>
                      <a:pt x="436" y="37"/>
                    </a:lnTo>
                    <a:lnTo>
                      <a:pt x="438" y="34"/>
                    </a:lnTo>
                    <a:lnTo>
                      <a:pt x="435" y="22"/>
                    </a:lnTo>
                    <a:lnTo>
                      <a:pt x="424" y="12"/>
                    </a:lnTo>
                    <a:lnTo>
                      <a:pt x="422" y="11"/>
                    </a:lnTo>
                    <a:lnTo>
                      <a:pt x="415" y="12"/>
                    </a:lnTo>
                    <a:lnTo>
                      <a:pt x="404" y="0"/>
                    </a:lnTo>
                    <a:lnTo>
                      <a:pt x="403" y="0"/>
                    </a:lnTo>
                    <a:lnTo>
                      <a:pt x="395" y="2"/>
                    </a:lnTo>
                    <a:lnTo>
                      <a:pt x="370" y="8"/>
                    </a:lnTo>
                    <a:lnTo>
                      <a:pt x="354" y="11"/>
                    </a:lnTo>
                    <a:lnTo>
                      <a:pt x="346" y="12"/>
                    </a:lnTo>
                    <a:lnTo>
                      <a:pt x="345" y="13"/>
                    </a:lnTo>
                    <a:lnTo>
                      <a:pt x="342" y="13"/>
                    </a:lnTo>
                    <a:lnTo>
                      <a:pt x="335" y="15"/>
                    </a:lnTo>
                    <a:lnTo>
                      <a:pt x="325" y="18"/>
                    </a:lnTo>
                    <a:lnTo>
                      <a:pt x="311" y="20"/>
                    </a:lnTo>
                    <a:lnTo>
                      <a:pt x="292" y="24"/>
                    </a:lnTo>
                    <a:lnTo>
                      <a:pt x="285" y="26"/>
                    </a:lnTo>
                    <a:lnTo>
                      <a:pt x="282" y="26"/>
                    </a:lnTo>
                    <a:lnTo>
                      <a:pt x="278" y="27"/>
                    </a:lnTo>
                    <a:lnTo>
                      <a:pt x="270" y="29"/>
                    </a:lnTo>
                    <a:lnTo>
                      <a:pt x="237" y="36"/>
                    </a:lnTo>
                    <a:lnTo>
                      <a:pt x="228" y="38"/>
                    </a:lnTo>
                    <a:lnTo>
                      <a:pt x="227" y="38"/>
                    </a:lnTo>
                    <a:lnTo>
                      <a:pt x="220" y="40"/>
                    </a:lnTo>
                    <a:lnTo>
                      <a:pt x="217" y="40"/>
                    </a:lnTo>
                    <a:lnTo>
                      <a:pt x="205" y="43"/>
                    </a:lnTo>
                    <a:lnTo>
                      <a:pt x="188" y="45"/>
                    </a:lnTo>
                    <a:lnTo>
                      <a:pt x="181" y="47"/>
                    </a:lnTo>
                    <a:lnTo>
                      <a:pt x="177" y="48"/>
                    </a:lnTo>
                    <a:lnTo>
                      <a:pt x="173" y="48"/>
                    </a:lnTo>
                    <a:lnTo>
                      <a:pt x="149" y="54"/>
                    </a:lnTo>
                    <a:lnTo>
                      <a:pt x="130" y="56"/>
                    </a:lnTo>
                    <a:lnTo>
                      <a:pt x="126" y="58"/>
                    </a:lnTo>
                    <a:lnTo>
                      <a:pt x="120" y="59"/>
                    </a:lnTo>
                    <a:lnTo>
                      <a:pt x="119" y="59"/>
                    </a:lnTo>
                    <a:lnTo>
                      <a:pt x="115" y="59"/>
                    </a:lnTo>
                    <a:lnTo>
                      <a:pt x="105" y="62"/>
                    </a:lnTo>
                    <a:lnTo>
                      <a:pt x="83" y="66"/>
                    </a:lnTo>
                    <a:lnTo>
                      <a:pt x="72" y="69"/>
                    </a:lnTo>
                    <a:lnTo>
                      <a:pt x="67" y="69"/>
                    </a:lnTo>
                    <a:lnTo>
                      <a:pt x="59" y="70"/>
                    </a:lnTo>
                    <a:lnTo>
                      <a:pt x="54" y="41"/>
                    </a:lnTo>
                    <a:lnTo>
                      <a:pt x="26" y="62"/>
                    </a:lnTo>
                    <a:lnTo>
                      <a:pt x="5" y="80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2" y="97"/>
                    </a:lnTo>
                    <a:lnTo>
                      <a:pt x="5" y="112"/>
                    </a:lnTo>
                    <a:lnTo>
                      <a:pt x="6" y="120"/>
                    </a:lnTo>
                    <a:lnTo>
                      <a:pt x="9" y="134"/>
                    </a:lnTo>
                    <a:lnTo>
                      <a:pt x="9" y="135"/>
                    </a:lnTo>
                    <a:lnTo>
                      <a:pt x="11" y="148"/>
                    </a:lnTo>
                    <a:lnTo>
                      <a:pt x="13" y="156"/>
                    </a:lnTo>
                    <a:lnTo>
                      <a:pt x="15" y="173"/>
                    </a:lnTo>
                    <a:lnTo>
                      <a:pt x="16" y="174"/>
                    </a:lnTo>
                    <a:lnTo>
                      <a:pt x="18" y="188"/>
                    </a:lnTo>
                    <a:lnTo>
                      <a:pt x="19" y="191"/>
                    </a:lnTo>
                    <a:lnTo>
                      <a:pt x="20" y="199"/>
                    </a:lnTo>
                    <a:lnTo>
                      <a:pt x="20" y="202"/>
                    </a:lnTo>
                    <a:lnTo>
                      <a:pt x="20" y="203"/>
                    </a:lnTo>
                    <a:lnTo>
                      <a:pt x="23" y="210"/>
                    </a:lnTo>
                    <a:lnTo>
                      <a:pt x="23" y="217"/>
                    </a:lnTo>
                    <a:lnTo>
                      <a:pt x="24" y="227"/>
                    </a:lnTo>
                    <a:lnTo>
                      <a:pt x="24" y="228"/>
                    </a:lnTo>
                    <a:lnTo>
                      <a:pt x="26" y="233"/>
                    </a:lnTo>
                    <a:lnTo>
                      <a:pt x="27" y="244"/>
                    </a:lnTo>
                    <a:lnTo>
                      <a:pt x="29" y="246"/>
                    </a:lnTo>
                    <a:lnTo>
                      <a:pt x="29" y="249"/>
                    </a:lnTo>
                    <a:lnTo>
                      <a:pt x="30" y="252"/>
                    </a:lnTo>
                    <a:lnTo>
                      <a:pt x="31" y="269"/>
                    </a:lnTo>
                    <a:lnTo>
                      <a:pt x="33" y="270"/>
                    </a:lnTo>
                    <a:lnTo>
                      <a:pt x="34" y="278"/>
                    </a:lnTo>
                    <a:lnTo>
                      <a:pt x="34" y="280"/>
                    </a:lnTo>
                    <a:lnTo>
                      <a:pt x="36" y="289"/>
                    </a:lnTo>
                    <a:lnTo>
                      <a:pt x="37" y="294"/>
                    </a:lnTo>
                    <a:lnTo>
                      <a:pt x="37" y="296"/>
                    </a:lnTo>
                    <a:lnTo>
                      <a:pt x="37" y="299"/>
                    </a:lnTo>
                    <a:lnTo>
                      <a:pt x="41" y="323"/>
                    </a:lnTo>
                    <a:lnTo>
                      <a:pt x="41" y="324"/>
                    </a:lnTo>
                    <a:lnTo>
                      <a:pt x="42" y="326"/>
                    </a:lnTo>
                    <a:lnTo>
                      <a:pt x="44" y="326"/>
                    </a:lnTo>
                    <a:lnTo>
                      <a:pt x="51" y="324"/>
                    </a:lnTo>
                    <a:lnTo>
                      <a:pt x="54" y="324"/>
                    </a:lnTo>
                    <a:lnTo>
                      <a:pt x="54" y="323"/>
                    </a:lnTo>
                    <a:lnTo>
                      <a:pt x="91" y="317"/>
                    </a:lnTo>
                    <a:lnTo>
                      <a:pt x="94" y="316"/>
                    </a:lnTo>
                    <a:lnTo>
                      <a:pt x="99" y="314"/>
                    </a:lnTo>
                    <a:lnTo>
                      <a:pt x="103" y="314"/>
                    </a:lnTo>
                    <a:lnTo>
                      <a:pt x="117" y="312"/>
                    </a:lnTo>
                    <a:lnTo>
                      <a:pt x="120" y="312"/>
                    </a:lnTo>
                    <a:lnTo>
                      <a:pt x="127" y="310"/>
                    </a:lnTo>
                    <a:lnTo>
                      <a:pt x="130" y="310"/>
                    </a:lnTo>
                    <a:lnTo>
                      <a:pt x="133" y="309"/>
                    </a:lnTo>
                    <a:lnTo>
                      <a:pt x="134" y="309"/>
                    </a:lnTo>
                    <a:lnTo>
                      <a:pt x="159" y="305"/>
                    </a:lnTo>
                    <a:lnTo>
                      <a:pt x="162" y="303"/>
                    </a:lnTo>
                    <a:lnTo>
                      <a:pt x="173" y="302"/>
                    </a:lnTo>
                    <a:lnTo>
                      <a:pt x="176" y="301"/>
                    </a:lnTo>
                    <a:lnTo>
                      <a:pt x="177" y="301"/>
                    </a:lnTo>
                    <a:lnTo>
                      <a:pt x="181" y="301"/>
                    </a:lnTo>
                    <a:lnTo>
                      <a:pt x="203" y="296"/>
                    </a:lnTo>
                    <a:lnTo>
                      <a:pt x="206" y="295"/>
                    </a:lnTo>
                    <a:lnTo>
                      <a:pt x="216" y="294"/>
                    </a:lnTo>
                    <a:lnTo>
                      <a:pt x="219" y="292"/>
                    </a:lnTo>
                    <a:lnTo>
                      <a:pt x="225" y="291"/>
                    </a:lnTo>
                    <a:lnTo>
                      <a:pt x="227" y="291"/>
                    </a:lnTo>
                    <a:lnTo>
                      <a:pt x="238" y="289"/>
                    </a:lnTo>
                    <a:lnTo>
                      <a:pt x="246" y="287"/>
                    </a:lnTo>
                    <a:lnTo>
                      <a:pt x="286" y="280"/>
                    </a:lnTo>
                    <a:lnTo>
                      <a:pt x="289" y="280"/>
                    </a:lnTo>
                    <a:lnTo>
                      <a:pt x="289" y="278"/>
                    </a:lnTo>
                    <a:lnTo>
                      <a:pt x="292" y="278"/>
                    </a:lnTo>
                    <a:lnTo>
                      <a:pt x="302" y="277"/>
                    </a:lnTo>
                    <a:lnTo>
                      <a:pt x="310" y="274"/>
                    </a:lnTo>
                    <a:lnTo>
                      <a:pt x="322" y="273"/>
                    </a:lnTo>
                    <a:lnTo>
                      <a:pt x="328" y="271"/>
                    </a:lnTo>
                  </a:path>
                </a:pathLst>
              </a:custGeom>
              <a:solidFill>
                <a:srgbClr val="E7E6E6">
                  <a:lumMod val="75000"/>
                </a:srgbClr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208"/>
              <p:cNvSpPr>
                <a:spLocks/>
              </p:cNvSpPr>
              <p:nvPr/>
            </p:nvSpPr>
            <p:spPr bwMode="auto">
              <a:xfrm>
                <a:off x="7620990" y="2408063"/>
                <a:ext cx="236538" cy="217487"/>
              </a:xfrm>
              <a:custGeom>
                <a:avLst/>
                <a:gdLst>
                  <a:gd name="T0" fmla="*/ 2147483647 w 149"/>
                  <a:gd name="T1" fmla="*/ 2147483647 h 148"/>
                  <a:gd name="T2" fmla="*/ 2147483647 w 149"/>
                  <a:gd name="T3" fmla="*/ 2147483647 h 148"/>
                  <a:gd name="T4" fmla="*/ 2147483647 w 149"/>
                  <a:gd name="T5" fmla="*/ 2147483647 h 148"/>
                  <a:gd name="T6" fmla="*/ 2147483647 w 149"/>
                  <a:gd name="T7" fmla="*/ 2147483647 h 148"/>
                  <a:gd name="T8" fmla="*/ 2147483647 w 149"/>
                  <a:gd name="T9" fmla="*/ 2147483647 h 148"/>
                  <a:gd name="T10" fmla="*/ 2147483647 w 149"/>
                  <a:gd name="T11" fmla="*/ 2147483647 h 148"/>
                  <a:gd name="T12" fmla="*/ 2147483647 w 149"/>
                  <a:gd name="T13" fmla="*/ 2147483647 h 148"/>
                  <a:gd name="T14" fmla="*/ 2147483647 w 149"/>
                  <a:gd name="T15" fmla="*/ 2147483647 h 148"/>
                  <a:gd name="T16" fmla="*/ 2147483647 w 149"/>
                  <a:gd name="T17" fmla="*/ 2147483647 h 148"/>
                  <a:gd name="T18" fmla="*/ 2147483647 w 149"/>
                  <a:gd name="T19" fmla="*/ 2147483647 h 148"/>
                  <a:gd name="T20" fmla="*/ 2147483647 w 149"/>
                  <a:gd name="T21" fmla="*/ 2147483647 h 148"/>
                  <a:gd name="T22" fmla="*/ 2147483647 w 149"/>
                  <a:gd name="T23" fmla="*/ 2147483647 h 148"/>
                  <a:gd name="T24" fmla="*/ 2147483647 w 149"/>
                  <a:gd name="T25" fmla="*/ 2147483647 h 148"/>
                  <a:gd name="T26" fmla="*/ 2147483647 w 149"/>
                  <a:gd name="T27" fmla="*/ 2147483647 h 148"/>
                  <a:gd name="T28" fmla="*/ 2147483647 w 149"/>
                  <a:gd name="T29" fmla="*/ 2147483647 h 148"/>
                  <a:gd name="T30" fmla="*/ 2147483647 w 149"/>
                  <a:gd name="T31" fmla="*/ 2147483647 h 148"/>
                  <a:gd name="T32" fmla="*/ 2147483647 w 149"/>
                  <a:gd name="T33" fmla="*/ 2147483647 h 148"/>
                  <a:gd name="T34" fmla="*/ 2147483647 w 149"/>
                  <a:gd name="T35" fmla="*/ 2147483647 h 148"/>
                  <a:gd name="T36" fmla="*/ 2147483647 w 149"/>
                  <a:gd name="T37" fmla="*/ 2147483647 h 148"/>
                  <a:gd name="T38" fmla="*/ 2147483647 w 149"/>
                  <a:gd name="T39" fmla="*/ 2147483647 h 148"/>
                  <a:gd name="T40" fmla="*/ 2147483647 w 149"/>
                  <a:gd name="T41" fmla="*/ 2147483647 h 148"/>
                  <a:gd name="T42" fmla="*/ 2147483647 w 149"/>
                  <a:gd name="T43" fmla="*/ 0 h 148"/>
                  <a:gd name="T44" fmla="*/ 2147483647 w 149"/>
                  <a:gd name="T45" fmla="*/ 2147483647 h 148"/>
                  <a:gd name="T46" fmla="*/ 2147483647 w 149"/>
                  <a:gd name="T47" fmla="*/ 2147483647 h 148"/>
                  <a:gd name="T48" fmla="*/ 2147483647 w 149"/>
                  <a:gd name="T49" fmla="*/ 2147483647 h 148"/>
                  <a:gd name="T50" fmla="*/ 2147483647 w 149"/>
                  <a:gd name="T51" fmla="*/ 2147483647 h 148"/>
                  <a:gd name="T52" fmla="*/ 2147483647 w 149"/>
                  <a:gd name="T53" fmla="*/ 2147483647 h 148"/>
                  <a:gd name="T54" fmla="*/ 2147483647 w 149"/>
                  <a:gd name="T55" fmla="*/ 2147483647 h 148"/>
                  <a:gd name="T56" fmla="*/ 2147483647 w 149"/>
                  <a:gd name="T57" fmla="*/ 2147483647 h 148"/>
                  <a:gd name="T58" fmla="*/ 2147483647 w 149"/>
                  <a:gd name="T59" fmla="*/ 2147483647 h 148"/>
                  <a:gd name="T60" fmla="*/ 2147483647 w 149"/>
                  <a:gd name="T61" fmla="*/ 2147483647 h 148"/>
                  <a:gd name="T62" fmla="*/ 2147483647 w 149"/>
                  <a:gd name="T63" fmla="*/ 2147483647 h 148"/>
                  <a:gd name="T64" fmla="*/ 2147483647 w 149"/>
                  <a:gd name="T65" fmla="*/ 2147483647 h 148"/>
                  <a:gd name="T66" fmla="*/ 2147483647 w 149"/>
                  <a:gd name="T67" fmla="*/ 2147483647 h 148"/>
                  <a:gd name="T68" fmla="*/ 2147483647 w 149"/>
                  <a:gd name="T69" fmla="*/ 2147483647 h 148"/>
                  <a:gd name="T70" fmla="*/ 2147483647 w 149"/>
                  <a:gd name="T71" fmla="*/ 2147483647 h 148"/>
                  <a:gd name="T72" fmla="*/ 0 w 149"/>
                  <a:gd name="T73" fmla="*/ 2147483647 h 148"/>
                  <a:gd name="T74" fmla="*/ 2147483647 w 149"/>
                  <a:gd name="T75" fmla="*/ 2147483647 h 148"/>
                  <a:gd name="T76" fmla="*/ 2147483647 w 149"/>
                  <a:gd name="T77" fmla="*/ 2147483647 h 148"/>
                  <a:gd name="T78" fmla="*/ 2147483647 w 149"/>
                  <a:gd name="T79" fmla="*/ 2147483647 h 148"/>
                  <a:gd name="T80" fmla="*/ 2147483647 w 149"/>
                  <a:gd name="T81" fmla="*/ 2147483647 h 148"/>
                  <a:gd name="T82" fmla="*/ 2147483647 w 149"/>
                  <a:gd name="T83" fmla="*/ 2147483647 h 148"/>
                  <a:gd name="T84" fmla="*/ 2147483647 w 149"/>
                  <a:gd name="T85" fmla="*/ 2147483647 h 148"/>
                  <a:gd name="T86" fmla="*/ 2147483647 w 149"/>
                  <a:gd name="T87" fmla="*/ 2147483647 h 148"/>
                  <a:gd name="T88" fmla="*/ 2147483647 w 149"/>
                  <a:gd name="T89" fmla="*/ 2147483647 h 148"/>
                  <a:gd name="T90" fmla="*/ 2147483647 w 149"/>
                  <a:gd name="T91" fmla="*/ 2147483647 h 148"/>
                  <a:gd name="T92" fmla="*/ 2147483647 w 149"/>
                  <a:gd name="T93" fmla="*/ 2147483647 h 148"/>
                  <a:gd name="T94" fmla="*/ 2147483647 w 149"/>
                  <a:gd name="T95" fmla="*/ 2147483647 h 148"/>
                  <a:gd name="T96" fmla="*/ 2147483647 w 149"/>
                  <a:gd name="T97" fmla="*/ 2147483647 h 148"/>
                  <a:gd name="T98" fmla="*/ 2147483647 w 149"/>
                  <a:gd name="T99" fmla="*/ 2147483647 h 148"/>
                  <a:gd name="T100" fmla="*/ 2147483647 w 149"/>
                  <a:gd name="T101" fmla="*/ 2147483647 h 148"/>
                  <a:gd name="T102" fmla="*/ 2147483647 w 149"/>
                  <a:gd name="T103" fmla="*/ 2147483647 h 14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49"/>
                  <a:gd name="T157" fmla="*/ 0 h 148"/>
                  <a:gd name="T158" fmla="*/ 149 w 149"/>
                  <a:gd name="T159" fmla="*/ 148 h 148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49" h="148">
                    <a:moveTo>
                      <a:pt x="52" y="117"/>
                    </a:moveTo>
                    <a:lnTo>
                      <a:pt x="62" y="105"/>
                    </a:lnTo>
                    <a:lnTo>
                      <a:pt x="78" y="102"/>
                    </a:lnTo>
                    <a:lnTo>
                      <a:pt x="87" y="97"/>
                    </a:lnTo>
                    <a:lnTo>
                      <a:pt x="95" y="97"/>
                    </a:lnTo>
                    <a:lnTo>
                      <a:pt x="96" y="95"/>
                    </a:lnTo>
                    <a:lnTo>
                      <a:pt x="110" y="90"/>
                    </a:lnTo>
                    <a:lnTo>
                      <a:pt x="135" y="80"/>
                    </a:lnTo>
                    <a:lnTo>
                      <a:pt x="141" y="76"/>
                    </a:lnTo>
                    <a:lnTo>
                      <a:pt x="143" y="76"/>
                    </a:lnTo>
                    <a:lnTo>
                      <a:pt x="145" y="76"/>
                    </a:lnTo>
                    <a:lnTo>
                      <a:pt x="148" y="63"/>
                    </a:lnTo>
                    <a:lnTo>
                      <a:pt x="143" y="45"/>
                    </a:lnTo>
                    <a:lnTo>
                      <a:pt x="143" y="42"/>
                    </a:lnTo>
                    <a:lnTo>
                      <a:pt x="142" y="40"/>
                    </a:lnTo>
                    <a:lnTo>
                      <a:pt x="142" y="38"/>
                    </a:lnTo>
                    <a:lnTo>
                      <a:pt x="141" y="38"/>
                    </a:lnTo>
                    <a:lnTo>
                      <a:pt x="139" y="31"/>
                    </a:lnTo>
                    <a:lnTo>
                      <a:pt x="138" y="29"/>
                    </a:lnTo>
                    <a:lnTo>
                      <a:pt x="134" y="9"/>
                    </a:lnTo>
                    <a:lnTo>
                      <a:pt x="131" y="2"/>
                    </a:lnTo>
                    <a:lnTo>
                      <a:pt x="131" y="0"/>
                    </a:lnTo>
                    <a:lnTo>
                      <a:pt x="110" y="5"/>
                    </a:lnTo>
                    <a:lnTo>
                      <a:pt x="107" y="6"/>
                    </a:lnTo>
                    <a:lnTo>
                      <a:pt x="106" y="6"/>
                    </a:lnTo>
                    <a:lnTo>
                      <a:pt x="105" y="6"/>
                    </a:lnTo>
                    <a:lnTo>
                      <a:pt x="91" y="9"/>
                    </a:lnTo>
                    <a:lnTo>
                      <a:pt x="87" y="11"/>
                    </a:lnTo>
                    <a:lnTo>
                      <a:pt x="76" y="13"/>
                    </a:lnTo>
                    <a:lnTo>
                      <a:pt x="52" y="23"/>
                    </a:lnTo>
                    <a:lnTo>
                      <a:pt x="52" y="19"/>
                    </a:lnTo>
                    <a:lnTo>
                      <a:pt x="37" y="23"/>
                    </a:lnTo>
                    <a:lnTo>
                      <a:pt x="34" y="23"/>
                    </a:lnTo>
                    <a:lnTo>
                      <a:pt x="8" y="29"/>
                    </a:lnTo>
                    <a:lnTo>
                      <a:pt x="2" y="30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5" y="63"/>
                    </a:lnTo>
                    <a:lnTo>
                      <a:pt x="8" y="72"/>
                    </a:lnTo>
                    <a:lnTo>
                      <a:pt x="8" y="76"/>
                    </a:lnTo>
                    <a:lnTo>
                      <a:pt x="8" y="79"/>
                    </a:lnTo>
                    <a:lnTo>
                      <a:pt x="9" y="87"/>
                    </a:lnTo>
                    <a:lnTo>
                      <a:pt x="12" y="97"/>
                    </a:lnTo>
                    <a:lnTo>
                      <a:pt x="12" y="99"/>
                    </a:lnTo>
                    <a:lnTo>
                      <a:pt x="12" y="104"/>
                    </a:lnTo>
                    <a:lnTo>
                      <a:pt x="22" y="119"/>
                    </a:lnTo>
                    <a:lnTo>
                      <a:pt x="5" y="135"/>
                    </a:lnTo>
                    <a:lnTo>
                      <a:pt x="15" y="147"/>
                    </a:lnTo>
                    <a:lnTo>
                      <a:pt x="34" y="134"/>
                    </a:lnTo>
                    <a:lnTo>
                      <a:pt x="42" y="123"/>
                    </a:lnTo>
                    <a:lnTo>
                      <a:pt x="52" y="117"/>
                    </a:lnTo>
                  </a:path>
                </a:pathLst>
              </a:custGeom>
              <a:solidFill>
                <a:srgbClr val="67BD62"/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prstClr val="white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209"/>
              <p:cNvSpPr>
                <a:spLocks/>
              </p:cNvSpPr>
              <p:nvPr/>
            </p:nvSpPr>
            <p:spPr bwMode="auto">
              <a:xfrm>
                <a:off x="7284440" y="3031950"/>
                <a:ext cx="36513" cy="31750"/>
              </a:xfrm>
              <a:custGeom>
                <a:avLst/>
                <a:gdLst>
                  <a:gd name="T0" fmla="*/ 0 w 23"/>
                  <a:gd name="T1" fmla="*/ 2147483647 h 22"/>
                  <a:gd name="T2" fmla="*/ 2147483647 w 23"/>
                  <a:gd name="T3" fmla="*/ 2147483647 h 22"/>
                  <a:gd name="T4" fmla="*/ 2147483647 w 23"/>
                  <a:gd name="T5" fmla="*/ 2147483647 h 22"/>
                  <a:gd name="T6" fmla="*/ 2147483647 w 23"/>
                  <a:gd name="T7" fmla="*/ 2147483647 h 22"/>
                  <a:gd name="T8" fmla="*/ 2147483647 w 23"/>
                  <a:gd name="T9" fmla="*/ 2147483647 h 22"/>
                  <a:gd name="T10" fmla="*/ 2147483647 w 23"/>
                  <a:gd name="T11" fmla="*/ 2147483647 h 22"/>
                  <a:gd name="T12" fmla="*/ 2147483647 w 23"/>
                  <a:gd name="T13" fmla="*/ 2147483647 h 22"/>
                  <a:gd name="T14" fmla="*/ 2147483647 w 23"/>
                  <a:gd name="T15" fmla="*/ 0 h 22"/>
                  <a:gd name="T16" fmla="*/ 2147483647 w 23"/>
                  <a:gd name="T17" fmla="*/ 2147483647 h 22"/>
                  <a:gd name="T18" fmla="*/ 2147483647 w 23"/>
                  <a:gd name="T19" fmla="*/ 2147483647 h 22"/>
                  <a:gd name="T20" fmla="*/ 0 w 23"/>
                  <a:gd name="T21" fmla="*/ 2147483647 h 2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3"/>
                  <a:gd name="T34" fmla="*/ 0 h 22"/>
                  <a:gd name="T35" fmla="*/ 23 w 23"/>
                  <a:gd name="T36" fmla="*/ 22 h 2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3" h="22">
                    <a:moveTo>
                      <a:pt x="0" y="7"/>
                    </a:moveTo>
                    <a:lnTo>
                      <a:pt x="8" y="12"/>
                    </a:lnTo>
                    <a:lnTo>
                      <a:pt x="10" y="15"/>
                    </a:lnTo>
                    <a:lnTo>
                      <a:pt x="11" y="21"/>
                    </a:lnTo>
                    <a:lnTo>
                      <a:pt x="16" y="14"/>
                    </a:lnTo>
                    <a:lnTo>
                      <a:pt x="22" y="7"/>
                    </a:lnTo>
                    <a:lnTo>
                      <a:pt x="10" y="0"/>
                    </a:lnTo>
                    <a:lnTo>
                      <a:pt x="3" y="1"/>
                    </a:lnTo>
                    <a:lnTo>
                      <a:pt x="3" y="4"/>
                    </a:lnTo>
                    <a:lnTo>
                      <a:pt x="0" y="7"/>
                    </a:lnTo>
                  </a:path>
                </a:pathLst>
              </a:custGeom>
              <a:solidFill>
                <a:srgbClr val="E7E6E6">
                  <a:lumMod val="75000"/>
                </a:srgbClr>
              </a:solidFill>
              <a:ln w="6350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210"/>
              <p:cNvSpPr>
                <a:spLocks/>
              </p:cNvSpPr>
              <p:nvPr/>
            </p:nvSpPr>
            <p:spPr bwMode="auto">
              <a:xfrm>
                <a:off x="7427315" y="2855738"/>
                <a:ext cx="144463" cy="222250"/>
              </a:xfrm>
              <a:custGeom>
                <a:avLst/>
                <a:gdLst>
                  <a:gd name="T0" fmla="*/ 2147483647 w 91"/>
                  <a:gd name="T1" fmla="*/ 2147483647 h 151"/>
                  <a:gd name="T2" fmla="*/ 2147483647 w 91"/>
                  <a:gd name="T3" fmla="*/ 2147483647 h 151"/>
                  <a:gd name="T4" fmla="*/ 2147483647 w 91"/>
                  <a:gd name="T5" fmla="*/ 2147483647 h 151"/>
                  <a:gd name="T6" fmla="*/ 2147483647 w 91"/>
                  <a:gd name="T7" fmla="*/ 2147483647 h 151"/>
                  <a:gd name="T8" fmla="*/ 2147483647 w 91"/>
                  <a:gd name="T9" fmla="*/ 2147483647 h 151"/>
                  <a:gd name="T10" fmla="*/ 2147483647 w 91"/>
                  <a:gd name="T11" fmla="*/ 2147483647 h 151"/>
                  <a:gd name="T12" fmla="*/ 2147483647 w 91"/>
                  <a:gd name="T13" fmla="*/ 2147483647 h 151"/>
                  <a:gd name="T14" fmla="*/ 2147483647 w 91"/>
                  <a:gd name="T15" fmla="*/ 2147483647 h 151"/>
                  <a:gd name="T16" fmla="*/ 2147483647 w 91"/>
                  <a:gd name="T17" fmla="*/ 0 h 151"/>
                  <a:gd name="T18" fmla="*/ 2147483647 w 91"/>
                  <a:gd name="T19" fmla="*/ 2147483647 h 151"/>
                  <a:gd name="T20" fmla="*/ 2147483647 w 91"/>
                  <a:gd name="T21" fmla="*/ 2147483647 h 151"/>
                  <a:gd name="T22" fmla="*/ 2147483647 w 91"/>
                  <a:gd name="T23" fmla="*/ 2147483647 h 151"/>
                  <a:gd name="T24" fmla="*/ 0 w 91"/>
                  <a:gd name="T25" fmla="*/ 2147483647 h 151"/>
                  <a:gd name="T26" fmla="*/ 0 w 91"/>
                  <a:gd name="T27" fmla="*/ 2147483647 h 151"/>
                  <a:gd name="T28" fmla="*/ 0 w 91"/>
                  <a:gd name="T29" fmla="*/ 2147483647 h 151"/>
                  <a:gd name="T30" fmla="*/ 2147483647 w 91"/>
                  <a:gd name="T31" fmla="*/ 2147483647 h 151"/>
                  <a:gd name="T32" fmla="*/ 2147483647 w 91"/>
                  <a:gd name="T33" fmla="*/ 2147483647 h 151"/>
                  <a:gd name="T34" fmla="*/ 2147483647 w 91"/>
                  <a:gd name="T35" fmla="*/ 2147483647 h 151"/>
                  <a:gd name="T36" fmla="*/ 2147483647 w 91"/>
                  <a:gd name="T37" fmla="*/ 2147483647 h 151"/>
                  <a:gd name="T38" fmla="*/ 2147483647 w 91"/>
                  <a:gd name="T39" fmla="*/ 2147483647 h 151"/>
                  <a:gd name="T40" fmla="*/ 2147483647 w 91"/>
                  <a:gd name="T41" fmla="*/ 2147483647 h 151"/>
                  <a:gd name="T42" fmla="*/ 2147483647 w 91"/>
                  <a:gd name="T43" fmla="*/ 2147483647 h 151"/>
                  <a:gd name="T44" fmla="*/ 2147483647 w 91"/>
                  <a:gd name="T45" fmla="*/ 2147483647 h 151"/>
                  <a:gd name="T46" fmla="*/ 2147483647 w 91"/>
                  <a:gd name="T47" fmla="*/ 2147483647 h 151"/>
                  <a:gd name="T48" fmla="*/ 2147483647 w 91"/>
                  <a:gd name="T49" fmla="*/ 2147483647 h 151"/>
                  <a:gd name="T50" fmla="*/ 2147483647 w 91"/>
                  <a:gd name="T51" fmla="*/ 2147483647 h 151"/>
                  <a:gd name="T52" fmla="*/ 2147483647 w 91"/>
                  <a:gd name="T53" fmla="*/ 2147483647 h 151"/>
                  <a:gd name="T54" fmla="*/ 2147483647 w 91"/>
                  <a:gd name="T55" fmla="*/ 2147483647 h 151"/>
                  <a:gd name="T56" fmla="*/ 2147483647 w 91"/>
                  <a:gd name="T57" fmla="*/ 2147483647 h 151"/>
                  <a:gd name="T58" fmla="*/ 2147483647 w 91"/>
                  <a:gd name="T59" fmla="*/ 2147483647 h 151"/>
                  <a:gd name="T60" fmla="*/ 2147483647 w 91"/>
                  <a:gd name="T61" fmla="*/ 2147483647 h 151"/>
                  <a:gd name="T62" fmla="*/ 2147483647 w 91"/>
                  <a:gd name="T63" fmla="*/ 2147483647 h 151"/>
                  <a:gd name="T64" fmla="*/ 2147483647 w 91"/>
                  <a:gd name="T65" fmla="*/ 2147483647 h 151"/>
                  <a:gd name="T66" fmla="*/ 2147483647 w 91"/>
                  <a:gd name="T67" fmla="*/ 2147483647 h 151"/>
                  <a:gd name="T68" fmla="*/ 2147483647 w 91"/>
                  <a:gd name="T69" fmla="*/ 2147483647 h 151"/>
                  <a:gd name="T70" fmla="*/ 2147483647 w 91"/>
                  <a:gd name="T71" fmla="*/ 2147483647 h 151"/>
                  <a:gd name="T72" fmla="*/ 2147483647 w 91"/>
                  <a:gd name="T73" fmla="*/ 2147483647 h 151"/>
                  <a:gd name="T74" fmla="*/ 2147483647 w 91"/>
                  <a:gd name="T75" fmla="*/ 2147483647 h 151"/>
                  <a:gd name="T76" fmla="*/ 2147483647 w 91"/>
                  <a:gd name="T77" fmla="*/ 2147483647 h 151"/>
                  <a:gd name="T78" fmla="*/ 2147483647 w 91"/>
                  <a:gd name="T79" fmla="*/ 2147483647 h 151"/>
                  <a:gd name="T80" fmla="*/ 2147483647 w 91"/>
                  <a:gd name="T81" fmla="*/ 2147483647 h 151"/>
                  <a:gd name="T82" fmla="*/ 2147483647 w 91"/>
                  <a:gd name="T83" fmla="*/ 2147483647 h 151"/>
                  <a:gd name="T84" fmla="*/ 2147483647 w 91"/>
                  <a:gd name="T85" fmla="*/ 2147483647 h 151"/>
                  <a:gd name="T86" fmla="*/ 2147483647 w 91"/>
                  <a:gd name="T87" fmla="*/ 2147483647 h 151"/>
                  <a:gd name="T88" fmla="*/ 2147483647 w 91"/>
                  <a:gd name="T89" fmla="*/ 2147483647 h 151"/>
                  <a:gd name="T90" fmla="*/ 2147483647 w 91"/>
                  <a:gd name="T91" fmla="*/ 2147483647 h 151"/>
                  <a:gd name="T92" fmla="*/ 2147483647 w 91"/>
                  <a:gd name="T93" fmla="*/ 2147483647 h 151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91"/>
                  <a:gd name="T142" fmla="*/ 0 h 151"/>
                  <a:gd name="T143" fmla="*/ 91 w 91"/>
                  <a:gd name="T144" fmla="*/ 151 h 151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91" h="151">
                    <a:moveTo>
                      <a:pt x="30" y="50"/>
                    </a:moveTo>
                    <a:lnTo>
                      <a:pt x="22" y="37"/>
                    </a:lnTo>
                    <a:lnTo>
                      <a:pt x="20" y="27"/>
                    </a:lnTo>
                    <a:lnTo>
                      <a:pt x="22" y="26"/>
                    </a:lnTo>
                    <a:lnTo>
                      <a:pt x="20" y="23"/>
                    </a:lnTo>
                    <a:lnTo>
                      <a:pt x="23" y="13"/>
                    </a:lnTo>
                    <a:lnTo>
                      <a:pt x="26" y="4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1" y="13"/>
                    </a:lnTo>
                    <a:lnTo>
                      <a:pt x="0" y="16"/>
                    </a:lnTo>
                    <a:lnTo>
                      <a:pt x="0" y="23"/>
                    </a:lnTo>
                    <a:lnTo>
                      <a:pt x="1" y="25"/>
                    </a:lnTo>
                    <a:lnTo>
                      <a:pt x="9" y="54"/>
                    </a:lnTo>
                    <a:lnTo>
                      <a:pt x="9" y="56"/>
                    </a:lnTo>
                    <a:lnTo>
                      <a:pt x="12" y="62"/>
                    </a:lnTo>
                    <a:lnTo>
                      <a:pt x="12" y="63"/>
                    </a:lnTo>
                    <a:lnTo>
                      <a:pt x="12" y="66"/>
                    </a:lnTo>
                    <a:lnTo>
                      <a:pt x="13" y="66"/>
                    </a:lnTo>
                    <a:lnTo>
                      <a:pt x="13" y="68"/>
                    </a:lnTo>
                    <a:lnTo>
                      <a:pt x="16" y="75"/>
                    </a:lnTo>
                    <a:lnTo>
                      <a:pt x="16" y="76"/>
                    </a:lnTo>
                    <a:lnTo>
                      <a:pt x="16" y="77"/>
                    </a:lnTo>
                    <a:lnTo>
                      <a:pt x="20" y="93"/>
                    </a:lnTo>
                    <a:lnTo>
                      <a:pt x="26" y="111"/>
                    </a:lnTo>
                    <a:lnTo>
                      <a:pt x="27" y="118"/>
                    </a:lnTo>
                    <a:lnTo>
                      <a:pt x="31" y="129"/>
                    </a:lnTo>
                    <a:lnTo>
                      <a:pt x="31" y="131"/>
                    </a:lnTo>
                    <a:lnTo>
                      <a:pt x="33" y="136"/>
                    </a:lnTo>
                    <a:lnTo>
                      <a:pt x="33" y="138"/>
                    </a:lnTo>
                    <a:lnTo>
                      <a:pt x="37" y="150"/>
                    </a:lnTo>
                    <a:lnTo>
                      <a:pt x="52" y="147"/>
                    </a:lnTo>
                    <a:lnTo>
                      <a:pt x="66" y="144"/>
                    </a:lnTo>
                    <a:lnTo>
                      <a:pt x="76" y="141"/>
                    </a:lnTo>
                    <a:lnTo>
                      <a:pt x="83" y="140"/>
                    </a:lnTo>
                    <a:lnTo>
                      <a:pt x="90" y="138"/>
                    </a:lnTo>
                    <a:lnTo>
                      <a:pt x="77" y="102"/>
                    </a:lnTo>
                    <a:lnTo>
                      <a:pt x="76" y="105"/>
                    </a:lnTo>
                    <a:lnTo>
                      <a:pt x="56" y="91"/>
                    </a:lnTo>
                    <a:lnTo>
                      <a:pt x="49" y="81"/>
                    </a:lnTo>
                    <a:lnTo>
                      <a:pt x="41" y="61"/>
                    </a:lnTo>
                    <a:lnTo>
                      <a:pt x="30" y="50"/>
                    </a:lnTo>
                  </a:path>
                </a:pathLst>
              </a:custGeom>
              <a:solidFill>
                <a:srgbClr val="67BD62"/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kern="1200">
                  <a:solidFill>
                    <a:prstClr val="white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211"/>
              <p:cNvSpPr>
                <a:spLocks/>
              </p:cNvSpPr>
              <p:nvPr/>
            </p:nvSpPr>
            <p:spPr bwMode="auto">
              <a:xfrm>
                <a:off x="7613053" y="2249313"/>
                <a:ext cx="458787" cy="233362"/>
              </a:xfrm>
              <a:custGeom>
                <a:avLst/>
                <a:gdLst>
                  <a:gd name="T0" fmla="*/ 2147483647 w 290"/>
                  <a:gd name="T1" fmla="*/ 2147483647 h 157"/>
                  <a:gd name="T2" fmla="*/ 2147483647 w 290"/>
                  <a:gd name="T3" fmla="*/ 2147483647 h 157"/>
                  <a:gd name="T4" fmla="*/ 2147483647 w 290"/>
                  <a:gd name="T5" fmla="*/ 2147483647 h 157"/>
                  <a:gd name="T6" fmla="*/ 2147483647 w 290"/>
                  <a:gd name="T7" fmla="*/ 2147483647 h 157"/>
                  <a:gd name="T8" fmla="*/ 2147483647 w 290"/>
                  <a:gd name="T9" fmla="*/ 2147483647 h 157"/>
                  <a:gd name="T10" fmla="*/ 2147483647 w 290"/>
                  <a:gd name="T11" fmla="*/ 2147483647 h 157"/>
                  <a:gd name="T12" fmla="*/ 2147483647 w 290"/>
                  <a:gd name="T13" fmla="*/ 2147483647 h 157"/>
                  <a:gd name="T14" fmla="*/ 2147483647 w 290"/>
                  <a:gd name="T15" fmla="*/ 2147483647 h 157"/>
                  <a:gd name="T16" fmla="*/ 2147483647 w 290"/>
                  <a:gd name="T17" fmla="*/ 2147483647 h 157"/>
                  <a:gd name="T18" fmla="*/ 2147483647 w 290"/>
                  <a:gd name="T19" fmla="*/ 2147483647 h 157"/>
                  <a:gd name="T20" fmla="*/ 2147483647 w 290"/>
                  <a:gd name="T21" fmla="*/ 2147483647 h 157"/>
                  <a:gd name="T22" fmla="*/ 2147483647 w 290"/>
                  <a:gd name="T23" fmla="*/ 2147483647 h 157"/>
                  <a:gd name="T24" fmla="*/ 2147483647 w 290"/>
                  <a:gd name="T25" fmla="*/ 2147483647 h 157"/>
                  <a:gd name="T26" fmla="*/ 2147483647 w 290"/>
                  <a:gd name="T27" fmla="*/ 2147483647 h 157"/>
                  <a:gd name="T28" fmla="*/ 2147483647 w 290"/>
                  <a:gd name="T29" fmla="*/ 2147483647 h 157"/>
                  <a:gd name="T30" fmla="*/ 2147483647 w 290"/>
                  <a:gd name="T31" fmla="*/ 2147483647 h 157"/>
                  <a:gd name="T32" fmla="*/ 2147483647 w 290"/>
                  <a:gd name="T33" fmla="*/ 2147483647 h 157"/>
                  <a:gd name="T34" fmla="*/ 2147483647 w 290"/>
                  <a:gd name="T35" fmla="*/ 2147483647 h 157"/>
                  <a:gd name="T36" fmla="*/ 2147483647 w 290"/>
                  <a:gd name="T37" fmla="*/ 2147483647 h 157"/>
                  <a:gd name="T38" fmla="*/ 2147483647 w 290"/>
                  <a:gd name="T39" fmla="*/ 2147483647 h 157"/>
                  <a:gd name="T40" fmla="*/ 0 w 290"/>
                  <a:gd name="T41" fmla="*/ 2147483647 h 157"/>
                  <a:gd name="T42" fmla="*/ 2147483647 w 290"/>
                  <a:gd name="T43" fmla="*/ 2147483647 h 157"/>
                  <a:gd name="T44" fmla="*/ 2147483647 w 290"/>
                  <a:gd name="T45" fmla="*/ 2147483647 h 157"/>
                  <a:gd name="T46" fmla="*/ 2147483647 w 290"/>
                  <a:gd name="T47" fmla="*/ 2147483647 h 157"/>
                  <a:gd name="T48" fmla="*/ 2147483647 w 290"/>
                  <a:gd name="T49" fmla="*/ 2147483647 h 157"/>
                  <a:gd name="T50" fmla="*/ 2147483647 w 290"/>
                  <a:gd name="T51" fmla="*/ 2147483647 h 157"/>
                  <a:gd name="T52" fmla="*/ 2147483647 w 290"/>
                  <a:gd name="T53" fmla="*/ 2147483647 h 157"/>
                  <a:gd name="T54" fmla="*/ 2147483647 w 290"/>
                  <a:gd name="T55" fmla="*/ 2147483647 h 157"/>
                  <a:gd name="T56" fmla="*/ 2147483647 w 290"/>
                  <a:gd name="T57" fmla="*/ 2147483647 h 157"/>
                  <a:gd name="T58" fmla="*/ 2147483647 w 290"/>
                  <a:gd name="T59" fmla="*/ 2147483647 h 157"/>
                  <a:gd name="T60" fmla="*/ 2147483647 w 290"/>
                  <a:gd name="T61" fmla="*/ 2147483647 h 157"/>
                  <a:gd name="T62" fmla="*/ 2147483647 w 290"/>
                  <a:gd name="T63" fmla="*/ 2147483647 h 157"/>
                  <a:gd name="T64" fmla="*/ 2147483647 w 290"/>
                  <a:gd name="T65" fmla="*/ 2147483647 h 157"/>
                  <a:gd name="T66" fmla="*/ 2147483647 w 290"/>
                  <a:gd name="T67" fmla="*/ 2147483647 h 157"/>
                  <a:gd name="T68" fmla="*/ 2147483647 w 290"/>
                  <a:gd name="T69" fmla="*/ 2147483647 h 157"/>
                  <a:gd name="T70" fmla="*/ 2147483647 w 290"/>
                  <a:gd name="T71" fmla="*/ 2147483647 h 157"/>
                  <a:gd name="T72" fmla="*/ 2147483647 w 290"/>
                  <a:gd name="T73" fmla="*/ 2147483647 h 157"/>
                  <a:gd name="T74" fmla="*/ 2147483647 w 290"/>
                  <a:gd name="T75" fmla="*/ 2147483647 h 157"/>
                  <a:gd name="T76" fmla="*/ 2147483647 w 290"/>
                  <a:gd name="T77" fmla="*/ 2147483647 h 157"/>
                  <a:gd name="T78" fmla="*/ 2147483647 w 290"/>
                  <a:gd name="T79" fmla="*/ 2147483647 h 157"/>
                  <a:gd name="T80" fmla="*/ 2147483647 w 290"/>
                  <a:gd name="T81" fmla="*/ 2147483647 h 157"/>
                  <a:gd name="T82" fmla="*/ 2147483647 w 290"/>
                  <a:gd name="T83" fmla="*/ 2147483647 h 157"/>
                  <a:gd name="T84" fmla="*/ 2147483647 w 290"/>
                  <a:gd name="T85" fmla="*/ 2147483647 h 157"/>
                  <a:gd name="T86" fmla="*/ 2147483647 w 290"/>
                  <a:gd name="T87" fmla="*/ 2147483647 h 157"/>
                  <a:gd name="T88" fmla="*/ 2147483647 w 290"/>
                  <a:gd name="T89" fmla="*/ 2147483647 h 157"/>
                  <a:gd name="T90" fmla="*/ 2147483647 w 290"/>
                  <a:gd name="T91" fmla="*/ 2147483647 h 157"/>
                  <a:gd name="T92" fmla="*/ 2147483647 w 290"/>
                  <a:gd name="T93" fmla="*/ 2147483647 h 157"/>
                  <a:gd name="T94" fmla="*/ 2147483647 w 290"/>
                  <a:gd name="T95" fmla="*/ 2147483647 h 157"/>
                  <a:gd name="T96" fmla="*/ 2147483647 w 290"/>
                  <a:gd name="T97" fmla="*/ 2147483647 h 157"/>
                  <a:gd name="T98" fmla="*/ 2147483647 w 290"/>
                  <a:gd name="T99" fmla="*/ 2147483647 h 157"/>
                  <a:gd name="T100" fmla="*/ 2147483647 w 290"/>
                  <a:gd name="T101" fmla="*/ 2147483647 h 157"/>
                  <a:gd name="T102" fmla="*/ 2147483647 w 290"/>
                  <a:gd name="T103" fmla="*/ 2147483647 h 157"/>
                  <a:gd name="T104" fmla="*/ 2147483647 w 290"/>
                  <a:gd name="T105" fmla="*/ 2147483647 h 15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90"/>
                  <a:gd name="T160" fmla="*/ 0 h 157"/>
                  <a:gd name="T161" fmla="*/ 290 w 290"/>
                  <a:gd name="T162" fmla="*/ 157 h 157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90" h="157">
                    <a:moveTo>
                      <a:pt x="230" y="121"/>
                    </a:moveTo>
                    <a:lnTo>
                      <a:pt x="226" y="125"/>
                    </a:lnTo>
                    <a:lnTo>
                      <a:pt x="220" y="132"/>
                    </a:lnTo>
                    <a:lnTo>
                      <a:pt x="216" y="132"/>
                    </a:lnTo>
                    <a:lnTo>
                      <a:pt x="213" y="144"/>
                    </a:lnTo>
                    <a:lnTo>
                      <a:pt x="208" y="150"/>
                    </a:lnTo>
                    <a:lnTo>
                      <a:pt x="201" y="150"/>
                    </a:lnTo>
                    <a:lnTo>
                      <a:pt x="198" y="140"/>
                    </a:lnTo>
                    <a:lnTo>
                      <a:pt x="197" y="133"/>
                    </a:lnTo>
                    <a:lnTo>
                      <a:pt x="190" y="132"/>
                    </a:lnTo>
                    <a:lnTo>
                      <a:pt x="184" y="128"/>
                    </a:lnTo>
                    <a:lnTo>
                      <a:pt x="183" y="126"/>
                    </a:lnTo>
                    <a:lnTo>
                      <a:pt x="177" y="125"/>
                    </a:lnTo>
                    <a:lnTo>
                      <a:pt x="173" y="112"/>
                    </a:lnTo>
                    <a:lnTo>
                      <a:pt x="170" y="114"/>
                    </a:lnTo>
                    <a:lnTo>
                      <a:pt x="168" y="104"/>
                    </a:lnTo>
                    <a:lnTo>
                      <a:pt x="166" y="101"/>
                    </a:lnTo>
                    <a:lnTo>
                      <a:pt x="162" y="103"/>
                    </a:lnTo>
                    <a:lnTo>
                      <a:pt x="158" y="104"/>
                    </a:lnTo>
                    <a:lnTo>
                      <a:pt x="154" y="104"/>
                    </a:lnTo>
                    <a:lnTo>
                      <a:pt x="137" y="110"/>
                    </a:lnTo>
                    <a:lnTo>
                      <a:pt x="134" y="111"/>
                    </a:lnTo>
                    <a:lnTo>
                      <a:pt x="134" y="108"/>
                    </a:lnTo>
                    <a:lnTo>
                      <a:pt x="113" y="114"/>
                    </a:lnTo>
                    <a:lnTo>
                      <a:pt x="111" y="115"/>
                    </a:lnTo>
                    <a:lnTo>
                      <a:pt x="109" y="115"/>
                    </a:lnTo>
                    <a:lnTo>
                      <a:pt x="108" y="115"/>
                    </a:lnTo>
                    <a:lnTo>
                      <a:pt x="94" y="118"/>
                    </a:lnTo>
                    <a:lnTo>
                      <a:pt x="90" y="119"/>
                    </a:lnTo>
                    <a:lnTo>
                      <a:pt x="79" y="122"/>
                    </a:lnTo>
                    <a:lnTo>
                      <a:pt x="55" y="132"/>
                    </a:lnTo>
                    <a:lnTo>
                      <a:pt x="55" y="128"/>
                    </a:lnTo>
                    <a:lnTo>
                      <a:pt x="40" y="132"/>
                    </a:lnTo>
                    <a:lnTo>
                      <a:pt x="37" y="132"/>
                    </a:lnTo>
                    <a:lnTo>
                      <a:pt x="11" y="137"/>
                    </a:lnTo>
                    <a:lnTo>
                      <a:pt x="5" y="139"/>
                    </a:lnTo>
                    <a:lnTo>
                      <a:pt x="2" y="139"/>
                    </a:lnTo>
                    <a:lnTo>
                      <a:pt x="1" y="139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1" y="89"/>
                    </a:lnTo>
                    <a:lnTo>
                      <a:pt x="1" y="75"/>
                    </a:lnTo>
                    <a:lnTo>
                      <a:pt x="1" y="69"/>
                    </a:lnTo>
                    <a:lnTo>
                      <a:pt x="1" y="61"/>
                    </a:lnTo>
                    <a:lnTo>
                      <a:pt x="16" y="58"/>
                    </a:lnTo>
                    <a:lnTo>
                      <a:pt x="19" y="58"/>
                    </a:lnTo>
                    <a:lnTo>
                      <a:pt x="20" y="58"/>
                    </a:lnTo>
                    <a:lnTo>
                      <a:pt x="20" y="57"/>
                    </a:lnTo>
                    <a:lnTo>
                      <a:pt x="22" y="57"/>
                    </a:lnTo>
                    <a:lnTo>
                      <a:pt x="27" y="57"/>
                    </a:lnTo>
                    <a:lnTo>
                      <a:pt x="41" y="52"/>
                    </a:lnTo>
                    <a:lnTo>
                      <a:pt x="61" y="50"/>
                    </a:lnTo>
                    <a:lnTo>
                      <a:pt x="63" y="48"/>
                    </a:lnTo>
                    <a:lnTo>
                      <a:pt x="70" y="47"/>
                    </a:lnTo>
                    <a:lnTo>
                      <a:pt x="72" y="47"/>
                    </a:lnTo>
                    <a:lnTo>
                      <a:pt x="77" y="44"/>
                    </a:lnTo>
                    <a:lnTo>
                      <a:pt x="94" y="41"/>
                    </a:lnTo>
                    <a:lnTo>
                      <a:pt x="102" y="40"/>
                    </a:lnTo>
                    <a:lnTo>
                      <a:pt x="105" y="39"/>
                    </a:lnTo>
                    <a:lnTo>
                      <a:pt x="106" y="39"/>
                    </a:lnTo>
                    <a:lnTo>
                      <a:pt x="154" y="27"/>
                    </a:lnTo>
                    <a:lnTo>
                      <a:pt x="155" y="23"/>
                    </a:lnTo>
                    <a:lnTo>
                      <a:pt x="157" y="23"/>
                    </a:lnTo>
                    <a:lnTo>
                      <a:pt x="157" y="22"/>
                    </a:lnTo>
                    <a:lnTo>
                      <a:pt x="168" y="11"/>
                    </a:lnTo>
                    <a:lnTo>
                      <a:pt x="169" y="5"/>
                    </a:lnTo>
                    <a:lnTo>
                      <a:pt x="186" y="0"/>
                    </a:lnTo>
                    <a:lnTo>
                      <a:pt x="197" y="18"/>
                    </a:lnTo>
                    <a:lnTo>
                      <a:pt x="207" y="15"/>
                    </a:lnTo>
                    <a:lnTo>
                      <a:pt x="208" y="23"/>
                    </a:lnTo>
                    <a:lnTo>
                      <a:pt x="198" y="30"/>
                    </a:lnTo>
                    <a:lnTo>
                      <a:pt x="190" y="50"/>
                    </a:lnTo>
                    <a:lnTo>
                      <a:pt x="187" y="47"/>
                    </a:lnTo>
                    <a:lnTo>
                      <a:pt x="187" y="54"/>
                    </a:lnTo>
                    <a:lnTo>
                      <a:pt x="188" y="54"/>
                    </a:lnTo>
                    <a:lnTo>
                      <a:pt x="194" y="61"/>
                    </a:lnTo>
                    <a:lnTo>
                      <a:pt x="202" y="64"/>
                    </a:lnTo>
                    <a:lnTo>
                      <a:pt x="207" y="64"/>
                    </a:lnTo>
                    <a:lnTo>
                      <a:pt x="227" y="86"/>
                    </a:lnTo>
                    <a:lnTo>
                      <a:pt x="220" y="89"/>
                    </a:lnTo>
                    <a:lnTo>
                      <a:pt x="227" y="93"/>
                    </a:lnTo>
                    <a:lnTo>
                      <a:pt x="230" y="91"/>
                    </a:lnTo>
                    <a:lnTo>
                      <a:pt x="237" y="105"/>
                    </a:lnTo>
                    <a:lnTo>
                      <a:pt x="243" y="108"/>
                    </a:lnTo>
                    <a:lnTo>
                      <a:pt x="262" y="108"/>
                    </a:lnTo>
                    <a:lnTo>
                      <a:pt x="277" y="97"/>
                    </a:lnTo>
                    <a:lnTo>
                      <a:pt x="276" y="87"/>
                    </a:lnTo>
                    <a:lnTo>
                      <a:pt x="272" y="87"/>
                    </a:lnTo>
                    <a:lnTo>
                      <a:pt x="262" y="68"/>
                    </a:lnTo>
                    <a:lnTo>
                      <a:pt x="273" y="75"/>
                    </a:lnTo>
                    <a:lnTo>
                      <a:pt x="289" y="105"/>
                    </a:lnTo>
                    <a:lnTo>
                      <a:pt x="287" y="121"/>
                    </a:lnTo>
                    <a:lnTo>
                      <a:pt x="286" y="110"/>
                    </a:lnTo>
                    <a:lnTo>
                      <a:pt x="283" y="108"/>
                    </a:lnTo>
                    <a:lnTo>
                      <a:pt x="257" y="122"/>
                    </a:lnTo>
                    <a:lnTo>
                      <a:pt x="248" y="132"/>
                    </a:lnTo>
                    <a:lnTo>
                      <a:pt x="238" y="135"/>
                    </a:lnTo>
                    <a:lnTo>
                      <a:pt x="236" y="139"/>
                    </a:lnTo>
                    <a:lnTo>
                      <a:pt x="218" y="156"/>
                    </a:lnTo>
                    <a:lnTo>
                      <a:pt x="218" y="151"/>
                    </a:lnTo>
                    <a:lnTo>
                      <a:pt x="234" y="139"/>
                    </a:lnTo>
                    <a:lnTo>
                      <a:pt x="234" y="126"/>
                    </a:lnTo>
                    <a:lnTo>
                      <a:pt x="232" y="121"/>
                    </a:lnTo>
                    <a:lnTo>
                      <a:pt x="230" y="121"/>
                    </a:lnTo>
                  </a:path>
                </a:pathLst>
              </a:custGeom>
              <a:solidFill>
                <a:srgbClr val="67BD62"/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prstClr val="white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212"/>
              <p:cNvSpPr>
                <a:spLocks/>
              </p:cNvSpPr>
              <p:nvPr/>
            </p:nvSpPr>
            <p:spPr bwMode="auto">
              <a:xfrm>
                <a:off x="7973415" y="2458863"/>
                <a:ext cx="47625" cy="34925"/>
              </a:xfrm>
              <a:custGeom>
                <a:avLst/>
                <a:gdLst>
                  <a:gd name="T0" fmla="*/ 0 w 30"/>
                  <a:gd name="T1" fmla="*/ 2147483647 h 23"/>
                  <a:gd name="T2" fmla="*/ 2147483647 w 30"/>
                  <a:gd name="T3" fmla="*/ 2147483647 h 23"/>
                  <a:gd name="T4" fmla="*/ 2147483647 w 30"/>
                  <a:gd name="T5" fmla="*/ 2147483647 h 23"/>
                  <a:gd name="T6" fmla="*/ 2147483647 w 30"/>
                  <a:gd name="T7" fmla="*/ 2147483647 h 23"/>
                  <a:gd name="T8" fmla="*/ 2147483647 w 30"/>
                  <a:gd name="T9" fmla="*/ 2147483647 h 23"/>
                  <a:gd name="T10" fmla="*/ 2147483647 w 30"/>
                  <a:gd name="T11" fmla="*/ 0 h 23"/>
                  <a:gd name="T12" fmla="*/ 2147483647 w 30"/>
                  <a:gd name="T13" fmla="*/ 2147483647 h 23"/>
                  <a:gd name="T14" fmla="*/ 0 w 30"/>
                  <a:gd name="T15" fmla="*/ 2147483647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0"/>
                  <a:gd name="T25" fmla="*/ 0 h 23"/>
                  <a:gd name="T26" fmla="*/ 30 w 30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0" h="23">
                    <a:moveTo>
                      <a:pt x="0" y="19"/>
                    </a:moveTo>
                    <a:lnTo>
                      <a:pt x="6" y="22"/>
                    </a:lnTo>
                    <a:lnTo>
                      <a:pt x="7" y="17"/>
                    </a:lnTo>
                    <a:lnTo>
                      <a:pt x="29" y="9"/>
                    </a:lnTo>
                    <a:lnTo>
                      <a:pt x="25" y="4"/>
                    </a:lnTo>
                    <a:lnTo>
                      <a:pt x="14" y="0"/>
                    </a:lnTo>
                    <a:lnTo>
                      <a:pt x="6" y="13"/>
                    </a:lnTo>
                    <a:lnTo>
                      <a:pt x="0" y="19"/>
                    </a:lnTo>
                  </a:path>
                </a:pathLst>
              </a:custGeom>
              <a:solidFill>
                <a:srgbClr val="E7E6E6">
                  <a:lumMod val="75000"/>
                </a:srgbClr>
              </a:solidFill>
              <a:ln w="6350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213"/>
              <p:cNvSpPr>
                <a:spLocks/>
              </p:cNvSpPr>
              <p:nvPr/>
            </p:nvSpPr>
            <p:spPr bwMode="auto">
              <a:xfrm>
                <a:off x="6954240" y="2882725"/>
                <a:ext cx="617538" cy="288925"/>
              </a:xfrm>
              <a:custGeom>
                <a:avLst/>
                <a:gdLst>
                  <a:gd name="T0" fmla="*/ 2147483647 w 391"/>
                  <a:gd name="T1" fmla="*/ 2147483647 h 196"/>
                  <a:gd name="T2" fmla="*/ 2147483647 w 391"/>
                  <a:gd name="T3" fmla="*/ 2147483647 h 196"/>
                  <a:gd name="T4" fmla="*/ 2147483647 w 391"/>
                  <a:gd name="T5" fmla="*/ 2147483647 h 196"/>
                  <a:gd name="T6" fmla="*/ 2147483647 w 391"/>
                  <a:gd name="T7" fmla="*/ 2147483647 h 196"/>
                  <a:gd name="T8" fmla="*/ 2147483647 w 391"/>
                  <a:gd name="T9" fmla="*/ 2147483647 h 196"/>
                  <a:gd name="T10" fmla="*/ 2147483647 w 391"/>
                  <a:gd name="T11" fmla="*/ 2147483647 h 196"/>
                  <a:gd name="T12" fmla="*/ 2147483647 w 391"/>
                  <a:gd name="T13" fmla="*/ 2147483647 h 196"/>
                  <a:gd name="T14" fmla="*/ 2147483647 w 391"/>
                  <a:gd name="T15" fmla="*/ 2147483647 h 196"/>
                  <a:gd name="T16" fmla="*/ 2147483647 w 391"/>
                  <a:gd name="T17" fmla="*/ 0 h 196"/>
                  <a:gd name="T18" fmla="*/ 2147483647 w 391"/>
                  <a:gd name="T19" fmla="*/ 2147483647 h 196"/>
                  <a:gd name="T20" fmla="*/ 2147483647 w 391"/>
                  <a:gd name="T21" fmla="*/ 2147483647 h 196"/>
                  <a:gd name="T22" fmla="*/ 2147483647 w 391"/>
                  <a:gd name="T23" fmla="*/ 2147483647 h 196"/>
                  <a:gd name="T24" fmla="*/ 2147483647 w 391"/>
                  <a:gd name="T25" fmla="*/ 2147483647 h 196"/>
                  <a:gd name="T26" fmla="*/ 2147483647 w 391"/>
                  <a:gd name="T27" fmla="*/ 2147483647 h 196"/>
                  <a:gd name="T28" fmla="*/ 2147483647 w 391"/>
                  <a:gd name="T29" fmla="*/ 2147483647 h 196"/>
                  <a:gd name="T30" fmla="*/ 2147483647 w 391"/>
                  <a:gd name="T31" fmla="*/ 2147483647 h 196"/>
                  <a:gd name="T32" fmla="*/ 2147483647 w 391"/>
                  <a:gd name="T33" fmla="*/ 2147483647 h 196"/>
                  <a:gd name="T34" fmla="*/ 2147483647 w 391"/>
                  <a:gd name="T35" fmla="*/ 2147483647 h 196"/>
                  <a:gd name="T36" fmla="*/ 2147483647 w 391"/>
                  <a:gd name="T37" fmla="*/ 2147483647 h 196"/>
                  <a:gd name="T38" fmla="*/ 2147483647 w 391"/>
                  <a:gd name="T39" fmla="*/ 2147483647 h 196"/>
                  <a:gd name="T40" fmla="*/ 2147483647 w 391"/>
                  <a:gd name="T41" fmla="*/ 2147483647 h 196"/>
                  <a:gd name="T42" fmla="*/ 2147483647 w 391"/>
                  <a:gd name="T43" fmla="*/ 2147483647 h 196"/>
                  <a:gd name="T44" fmla="*/ 2147483647 w 391"/>
                  <a:gd name="T45" fmla="*/ 2147483647 h 196"/>
                  <a:gd name="T46" fmla="*/ 2147483647 w 391"/>
                  <a:gd name="T47" fmla="*/ 2147483647 h 196"/>
                  <a:gd name="T48" fmla="*/ 2147483647 w 391"/>
                  <a:gd name="T49" fmla="*/ 2147483647 h 196"/>
                  <a:gd name="T50" fmla="*/ 2147483647 w 391"/>
                  <a:gd name="T51" fmla="*/ 2147483647 h 196"/>
                  <a:gd name="T52" fmla="*/ 2147483647 w 391"/>
                  <a:gd name="T53" fmla="*/ 2147483647 h 196"/>
                  <a:gd name="T54" fmla="*/ 2147483647 w 391"/>
                  <a:gd name="T55" fmla="*/ 2147483647 h 196"/>
                  <a:gd name="T56" fmla="*/ 2147483647 w 391"/>
                  <a:gd name="T57" fmla="*/ 2147483647 h 196"/>
                  <a:gd name="T58" fmla="*/ 2147483647 w 391"/>
                  <a:gd name="T59" fmla="*/ 2147483647 h 196"/>
                  <a:gd name="T60" fmla="*/ 2147483647 w 391"/>
                  <a:gd name="T61" fmla="*/ 2147483647 h 196"/>
                  <a:gd name="T62" fmla="*/ 2147483647 w 391"/>
                  <a:gd name="T63" fmla="*/ 2147483647 h 196"/>
                  <a:gd name="T64" fmla="*/ 2147483647 w 391"/>
                  <a:gd name="T65" fmla="*/ 2147483647 h 196"/>
                  <a:gd name="T66" fmla="*/ 2147483647 w 391"/>
                  <a:gd name="T67" fmla="*/ 2147483647 h 196"/>
                  <a:gd name="T68" fmla="*/ 2147483647 w 391"/>
                  <a:gd name="T69" fmla="*/ 2147483647 h 196"/>
                  <a:gd name="T70" fmla="*/ 2147483647 w 391"/>
                  <a:gd name="T71" fmla="*/ 2147483647 h 196"/>
                  <a:gd name="T72" fmla="*/ 2147483647 w 391"/>
                  <a:gd name="T73" fmla="*/ 2147483647 h 196"/>
                  <a:gd name="T74" fmla="*/ 2147483647 w 391"/>
                  <a:gd name="T75" fmla="*/ 2147483647 h 196"/>
                  <a:gd name="T76" fmla="*/ 2147483647 w 391"/>
                  <a:gd name="T77" fmla="*/ 2147483647 h 196"/>
                  <a:gd name="T78" fmla="*/ 2147483647 w 391"/>
                  <a:gd name="T79" fmla="*/ 2147483647 h 196"/>
                  <a:gd name="T80" fmla="*/ 2147483647 w 391"/>
                  <a:gd name="T81" fmla="*/ 2147483647 h 196"/>
                  <a:gd name="T82" fmla="*/ 2147483647 w 391"/>
                  <a:gd name="T83" fmla="*/ 2147483647 h 196"/>
                  <a:gd name="T84" fmla="*/ 2147483647 w 391"/>
                  <a:gd name="T85" fmla="*/ 2147483647 h 196"/>
                  <a:gd name="T86" fmla="*/ 2147483647 w 391"/>
                  <a:gd name="T87" fmla="*/ 2147483647 h 196"/>
                  <a:gd name="T88" fmla="*/ 2147483647 w 391"/>
                  <a:gd name="T89" fmla="*/ 2147483647 h 196"/>
                  <a:gd name="T90" fmla="*/ 2147483647 w 391"/>
                  <a:gd name="T91" fmla="*/ 2147483647 h 196"/>
                  <a:gd name="T92" fmla="*/ 2147483647 w 391"/>
                  <a:gd name="T93" fmla="*/ 2147483647 h 196"/>
                  <a:gd name="T94" fmla="*/ 2147483647 w 391"/>
                  <a:gd name="T95" fmla="*/ 2147483647 h 196"/>
                  <a:gd name="T96" fmla="*/ 2147483647 w 391"/>
                  <a:gd name="T97" fmla="*/ 2147483647 h 196"/>
                  <a:gd name="T98" fmla="*/ 2147483647 w 391"/>
                  <a:gd name="T99" fmla="*/ 2147483647 h 196"/>
                  <a:gd name="T100" fmla="*/ 2147483647 w 391"/>
                  <a:gd name="T101" fmla="*/ 2147483647 h 196"/>
                  <a:gd name="T102" fmla="*/ 2147483647 w 391"/>
                  <a:gd name="T103" fmla="*/ 2147483647 h 196"/>
                  <a:gd name="T104" fmla="*/ 2147483647 w 391"/>
                  <a:gd name="T105" fmla="*/ 2147483647 h 196"/>
                  <a:gd name="T106" fmla="*/ 2147483647 w 391"/>
                  <a:gd name="T107" fmla="*/ 2147483647 h 196"/>
                  <a:gd name="T108" fmla="*/ 2147483647 w 391"/>
                  <a:gd name="T109" fmla="*/ 2147483647 h 196"/>
                  <a:gd name="T110" fmla="*/ 2147483647 w 391"/>
                  <a:gd name="T111" fmla="*/ 2147483647 h 196"/>
                  <a:gd name="T112" fmla="*/ 2147483647 w 391"/>
                  <a:gd name="T113" fmla="*/ 2147483647 h 196"/>
                  <a:gd name="T114" fmla="*/ 0 w 391"/>
                  <a:gd name="T115" fmla="*/ 2147483647 h 196"/>
                  <a:gd name="T116" fmla="*/ 2147483647 w 391"/>
                  <a:gd name="T117" fmla="*/ 2147483647 h 196"/>
                  <a:gd name="T118" fmla="*/ 2147483647 w 391"/>
                  <a:gd name="T119" fmla="*/ 2147483647 h 196"/>
                  <a:gd name="T120" fmla="*/ 2147483647 w 391"/>
                  <a:gd name="T121" fmla="*/ 2147483647 h 196"/>
                  <a:gd name="T122" fmla="*/ 2147483647 w 391"/>
                  <a:gd name="T123" fmla="*/ 2147483647 h 19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391"/>
                  <a:gd name="T187" fmla="*/ 0 h 196"/>
                  <a:gd name="T188" fmla="*/ 391 w 391"/>
                  <a:gd name="T189" fmla="*/ 196 h 19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391" h="196">
                    <a:moveTo>
                      <a:pt x="91" y="42"/>
                    </a:moveTo>
                    <a:lnTo>
                      <a:pt x="98" y="41"/>
                    </a:lnTo>
                    <a:lnTo>
                      <a:pt x="99" y="41"/>
                    </a:lnTo>
                    <a:lnTo>
                      <a:pt x="111" y="40"/>
                    </a:lnTo>
                    <a:lnTo>
                      <a:pt x="119" y="37"/>
                    </a:lnTo>
                    <a:lnTo>
                      <a:pt x="159" y="30"/>
                    </a:lnTo>
                    <a:lnTo>
                      <a:pt x="162" y="30"/>
                    </a:lnTo>
                    <a:lnTo>
                      <a:pt x="162" y="29"/>
                    </a:lnTo>
                    <a:lnTo>
                      <a:pt x="165" y="29"/>
                    </a:lnTo>
                    <a:lnTo>
                      <a:pt x="174" y="27"/>
                    </a:lnTo>
                    <a:lnTo>
                      <a:pt x="183" y="24"/>
                    </a:lnTo>
                    <a:lnTo>
                      <a:pt x="195" y="23"/>
                    </a:lnTo>
                    <a:lnTo>
                      <a:pt x="201" y="22"/>
                    </a:lnTo>
                    <a:lnTo>
                      <a:pt x="206" y="20"/>
                    </a:lnTo>
                    <a:lnTo>
                      <a:pt x="208" y="20"/>
                    </a:lnTo>
                    <a:lnTo>
                      <a:pt x="217" y="17"/>
                    </a:lnTo>
                    <a:lnTo>
                      <a:pt x="222" y="16"/>
                    </a:lnTo>
                    <a:lnTo>
                      <a:pt x="231" y="15"/>
                    </a:lnTo>
                    <a:lnTo>
                      <a:pt x="234" y="13"/>
                    </a:lnTo>
                    <a:lnTo>
                      <a:pt x="238" y="13"/>
                    </a:lnTo>
                    <a:lnTo>
                      <a:pt x="241" y="13"/>
                    </a:lnTo>
                    <a:lnTo>
                      <a:pt x="260" y="8"/>
                    </a:lnTo>
                    <a:lnTo>
                      <a:pt x="262" y="8"/>
                    </a:lnTo>
                    <a:lnTo>
                      <a:pt x="270" y="6"/>
                    </a:lnTo>
                    <a:lnTo>
                      <a:pt x="281" y="4"/>
                    </a:lnTo>
                    <a:lnTo>
                      <a:pt x="291" y="1"/>
                    </a:lnTo>
                    <a:lnTo>
                      <a:pt x="298" y="0"/>
                    </a:lnTo>
                    <a:lnTo>
                      <a:pt x="298" y="6"/>
                    </a:lnTo>
                    <a:lnTo>
                      <a:pt x="299" y="8"/>
                    </a:lnTo>
                    <a:lnTo>
                      <a:pt x="308" y="37"/>
                    </a:lnTo>
                    <a:lnTo>
                      <a:pt x="308" y="40"/>
                    </a:lnTo>
                    <a:lnTo>
                      <a:pt x="310" y="45"/>
                    </a:lnTo>
                    <a:lnTo>
                      <a:pt x="310" y="47"/>
                    </a:lnTo>
                    <a:lnTo>
                      <a:pt x="310" y="49"/>
                    </a:lnTo>
                    <a:lnTo>
                      <a:pt x="312" y="49"/>
                    </a:lnTo>
                    <a:lnTo>
                      <a:pt x="312" y="51"/>
                    </a:lnTo>
                    <a:lnTo>
                      <a:pt x="315" y="58"/>
                    </a:lnTo>
                    <a:lnTo>
                      <a:pt x="315" y="59"/>
                    </a:lnTo>
                    <a:lnTo>
                      <a:pt x="315" y="60"/>
                    </a:lnTo>
                    <a:lnTo>
                      <a:pt x="319" y="76"/>
                    </a:lnTo>
                    <a:lnTo>
                      <a:pt x="324" y="94"/>
                    </a:lnTo>
                    <a:lnTo>
                      <a:pt x="326" y="100"/>
                    </a:lnTo>
                    <a:lnTo>
                      <a:pt x="330" y="112"/>
                    </a:lnTo>
                    <a:lnTo>
                      <a:pt x="330" y="114"/>
                    </a:lnTo>
                    <a:lnTo>
                      <a:pt x="331" y="118"/>
                    </a:lnTo>
                    <a:lnTo>
                      <a:pt x="331" y="121"/>
                    </a:lnTo>
                    <a:lnTo>
                      <a:pt x="335" y="132"/>
                    </a:lnTo>
                    <a:lnTo>
                      <a:pt x="351" y="130"/>
                    </a:lnTo>
                    <a:lnTo>
                      <a:pt x="365" y="127"/>
                    </a:lnTo>
                    <a:lnTo>
                      <a:pt x="374" y="124"/>
                    </a:lnTo>
                    <a:lnTo>
                      <a:pt x="381" y="123"/>
                    </a:lnTo>
                    <a:lnTo>
                      <a:pt x="388" y="121"/>
                    </a:lnTo>
                    <a:lnTo>
                      <a:pt x="390" y="130"/>
                    </a:lnTo>
                    <a:lnTo>
                      <a:pt x="383" y="170"/>
                    </a:lnTo>
                    <a:lnTo>
                      <a:pt x="370" y="175"/>
                    </a:lnTo>
                    <a:lnTo>
                      <a:pt x="365" y="177"/>
                    </a:lnTo>
                    <a:lnTo>
                      <a:pt x="352" y="181"/>
                    </a:lnTo>
                    <a:lnTo>
                      <a:pt x="351" y="186"/>
                    </a:lnTo>
                    <a:lnTo>
                      <a:pt x="342" y="186"/>
                    </a:lnTo>
                    <a:lnTo>
                      <a:pt x="331" y="195"/>
                    </a:lnTo>
                    <a:lnTo>
                      <a:pt x="331" y="171"/>
                    </a:lnTo>
                    <a:lnTo>
                      <a:pt x="321" y="172"/>
                    </a:lnTo>
                    <a:lnTo>
                      <a:pt x="327" y="160"/>
                    </a:lnTo>
                    <a:lnTo>
                      <a:pt x="321" y="157"/>
                    </a:lnTo>
                    <a:lnTo>
                      <a:pt x="320" y="157"/>
                    </a:lnTo>
                    <a:lnTo>
                      <a:pt x="320" y="160"/>
                    </a:lnTo>
                    <a:lnTo>
                      <a:pt x="315" y="156"/>
                    </a:lnTo>
                    <a:lnTo>
                      <a:pt x="312" y="149"/>
                    </a:lnTo>
                    <a:lnTo>
                      <a:pt x="312" y="161"/>
                    </a:lnTo>
                    <a:lnTo>
                      <a:pt x="301" y="164"/>
                    </a:lnTo>
                    <a:lnTo>
                      <a:pt x="294" y="159"/>
                    </a:lnTo>
                    <a:lnTo>
                      <a:pt x="281" y="141"/>
                    </a:lnTo>
                    <a:lnTo>
                      <a:pt x="288" y="136"/>
                    </a:lnTo>
                    <a:lnTo>
                      <a:pt x="283" y="125"/>
                    </a:lnTo>
                    <a:lnTo>
                      <a:pt x="294" y="123"/>
                    </a:lnTo>
                    <a:lnTo>
                      <a:pt x="284" y="113"/>
                    </a:lnTo>
                    <a:lnTo>
                      <a:pt x="277" y="121"/>
                    </a:lnTo>
                    <a:lnTo>
                      <a:pt x="276" y="113"/>
                    </a:lnTo>
                    <a:lnTo>
                      <a:pt x="284" y="100"/>
                    </a:lnTo>
                    <a:lnTo>
                      <a:pt x="278" y="91"/>
                    </a:lnTo>
                    <a:lnTo>
                      <a:pt x="278" y="95"/>
                    </a:lnTo>
                    <a:lnTo>
                      <a:pt x="273" y="100"/>
                    </a:lnTo>
                    <a:lnTo>
                      <a:pt x="272" y="81"/>
                    </a:lnTo>
                    <a:lnTo>
                      <a:pt x="277" y="87"/>
                    </a:lnTo>
                    <a:lnTo>
                      <a:pt x="284" y="84"/>
                    </a:lnTo>
                    <a:lnTo>
                      <a:pt x="283" y="73"/>
                    </a:lnTo>
                    <a:lnTo>
                      <a:pt x="274" y="71"/>
                    </a:lnTo>
                    <a:lnTo>
                      <a:pt x="272" y="63"/>
                    </a:lnTo>
                    <a:lnTo>
                      <a:pt x="278" y="45"/>
                    </a:lnTo>
                    <a:lnTo>
                      <a:pt x="288" y="41"/>
                    </a:lnTo>
                    <a:lnTo>
                      <a:pt x="284" y="20"/>
                    </a:lnTo>
                    <a:lnTo>
                      <a:pt x="278" y="24"/>
                    </a:lnTo>
                    <a:lnTo>
                      <a:pt x="277" y="38"/>
                    </a:lnTo>
                    <a:lnTo>
                      <a:pt x="269" y="47"/>
                    </a:lnTo>
                    <a:lnTo>
                      <a:pt x="267" y="53"/>
                    </a:lnTo>
                    <a:lnTo>
                      <a:pt x="262" y="49"/>
                    </a:lnTo>
                    <a:lnTo>
                      <a:pt x="260" y="55"/>
                    </a:lnTo>
                    <a:lnTo>
                      <a:pt x="260" y="60"/>
                    </a:lnTo>
                    <a:lnTo>
                      <a:pt x="249" y="67"/>
                    </a:lnTo>
                    <a:lnTo>
                      <a:pt x="259" y="74"/>
                    </a:lnTo>
                    <a:lnTo>
                      <a:pt x="263" y="88"/>
                    </a:lnTo>
                    <a:lnTo>
                      <a:pt x="258" y="116"/>
                    </a:lnTo>
                    <a:lnTo>
                      <a:pt x="260" y="121"/>
                    </a:lnTo>
                    <a:lnTo>
                      <a:pt x="267" y="143"/>
                    </a:lnTo>
                    <a:lnTo>
                      <a:pt x="280" y="154"/>
                    </a:lnTo>
                    <a:lnTo>
                      <a:pt x="278" y="161"/>
                    </a:lnTo>
                    <a:lnTo>
                      <a:pt x="284" y="161"/>
                    </a:lnTo>
                    <a:lnTo>
                      <a:pt x="283" y="167"/>
                    </a:lnTo>
                    <a:lnTo>
                      <a:pt x="291" y="179"/>
                    </a:lnTo>
                    <a:lnTo>
                      <a:pt x="294" y="189"/>
                    </a:lnTo>
                    <a:lnTo>
                      <a:pt x="283" y="181"/>
                    </a:lnTo>
                    <a:lnTo>
                      <a:pt x="280" y="185"/>
                    </a:lnTo>
                    <a:lnTo>
                      <a:pt x="265" y="174"/>
                    </a:lnTo>
                    <a:lnTo>
                      <a:pt x="249" y="177"/>
                    </a:lnTo>
                    <a:lnTo>
                      <a:pt x="244" y="168"/>
                    </a:lnTo>
                    <a:lnTo>
                      <a:pt x="242" y="174"/>
                    </a:lnTo>
                    <a:lnTo>
                      <a:pt x="238" y="172"/>
                    </a:lnTo>
                    <a:lnTo>
                      <a:pt x="229" y="160"/>
                    </a:lnTo>
                    <a:lnTo>
                      <a:pt x="219" y="163"/>
                    </a:lnTo>
                    <a:lnTo>
                      <a:pt x="216" y="167"/>
                    </a:lnTo>
                    <a:lnTo>
                      <a:pt x="210" y="168"/>
                    </a:lnTo>
                    <a:lnTo>
                      <a:pt x="206" y="153"/>
                    </a:lnTo>
                    <a:lnTo>
                      <a:pt x="213" y="139"/>
                    </a:lnTo>
                    <a:lnTo>
                      <a:pt x="212" y="135"/>
                    </a:lnTo>
                    <a:lnTo>
                      <a:pt x="213" y="134"/>
                    </a:lnTo>
                    <a:lnTo>
                      <a:pt x="216" y="131"/>
                    </a:lnTo>
                    <a:lnTo>
                      <a:pt x="219" y="125"/>
                    </a:lnTo>
                    <a:lnTo>
                      <a:pt x="217" y="123"/>
                    </a:lnTo>
                    <a:lnTo>
                      <a:pt x="217" y="121"/>
                    </a:lnTo>
                    <a:lnTo>
                      <a:pt x="222" y="114"/>
                    </a:lnTo>
                    <a:lnTo>
                      <a:pt x="226" y="107"/>
                    </a:lnTo>
                    <a:lnTo>
                      <a:pt x="216" y="100"/>
                    </a:lnTo>
                    <a:lnTo>
                      <a:pt x="210" y="102"/>
                    </a:lnTo>
                    <a:lnTo>
                      <a:pt x="210" y="105"/>
                    </a:lnTo>
                    <a:lnTo>
                      <a:pt x="208" y="107"/>
                    </a:lnTo>
                    <a:lnTo>
                      <a:pt x="205" y="105"/>
                    </a:lnTo>
                    <a:lnTo>
                      <a:pt x="195" y="103"/>
                    </a:lnTo>
                    <a:lnTo>
                      <a:pt x="195" y="99"/>
                    </a:lnTo>
                    <a:lnTo>
                      <a:pt x="188" y="98"/>
                    </a:lnTo>
                    <a:lnTo>
                      <a:pt x="184" y="98"/>
                    </a:lnTo>
                    <a:lnTo>
                      <a:pt x="170" y="94"/>
                    </a:lnTo>
                    <a:lnTo>
                      <a:pt x="174" y="82"/>
                    </a:lnTo>
                    <a:lnTo>
                      <a:pt x="170" y="80"/>
                    </a:lnTo>
                    <a:lnTo>
                      <a:pt x="158" y="76"/>
                    </a:lnTo>
                    <a:lnTo>
                      <a:pt x="154" y="74"/>
                    </a:lnTo>
                    <a:lnTo>
                      <a:pt x="151" y="76"/>
                    </a:lnTo>
                    <a:lnTo>
                      <a:pt x="148" y="74"/>
                    </a:lnTo>
                    <a:lnTo>
                      <a:pt x="145" y="66"/>
                    </a:lnTo>
                    <a:lnTo>
                      <a:pt x="138" y="59"/>
                    </a:lnTo>
                    <a:lnTo>
                      <a:pt x="131" y="47"/>
                    </a:lnTo>
                    <a:lnTo>
                      <a:pt x="122" y="51"/>
                    </a:lnTo>
                    <a:lnTo>
                      <a:pt x="119" y="49"/>
                    </a:lnTo>
                    <a:lnTo>
                      <a:pt x="109" y="44"/>
                    </a:lnTo>
                    <a:lnTo>
                      <a:pt x="99" y="52"/>
                    </a:lnTo>
                    <a:lnTo>
                      <a:pt x="94" y="52"/>
                    </a:lnTo>
                    <a:lnTo>
                      <a:pt x="91" y="53"/>
                    </a:lnTo>
                    <a:lnTo>
                      <a:pt x="91" y="56"/>
                    </a:lnTo>
                    <a:lnTo>
                      <a:pt x="86" y="67"/>
                    </a:lnTo>
                    <a:lnTo>
                      <a:pt x="83" y="67"/>
                    </a:lnTo>
                    <a:lnTo>
                      <a:pt x="72" y="67"/>
                    </a:lnTo>
                    <a:lnTo>
                      <a:pt x="69" y="67"/>
                    </a:lnTo>
                    <a:lnTo>
                      <a:pt x="56" y="60"/>
                    </a:lnTo>
                    <a:lnTo>
                      <a:pt x="43" y="81"/>
                    </a:lnTo>
                    <a:lnTo>
                      <a:pt x="38" y="80"/>
                    </a:lnTo>
                    <a:lnTo>
                      <a:pt x="29" y="94"/>
                    </a:lnTo>
                    <a:lnTo>
                      <a:pt x="24" y="96"/>
                    </a:lnTo>
                    <a:lnTo>
                      <a:pt x="23" y="99"/>
                    </a:lnTo>
                    <a:lnTo>
                      <a:pt x="16" y="107"/>
                    </a:lnTo>
                    <a:lnTo>
                      <a:pt x="9" y="116"/>
                    </a:lnTo>
                    <a:lnTo>
                      <a:pt x="2" y="81"/>
                    </a:lnTo>
                    <a:lnTo>
                      <a:pt x="0" y="60"/>
                    </a:lnTo>
                    <a:lnTo>
                      <a:pt x="2" y="60"/>
                    </a:lnTo>
                    <a:lnTo>
                      <a:pt x="5" y="59"/>
                    </a:lnTo>
                    <a:lnTo>
                      <a:pt x="6" y="59"/>
                    </a:lnTo>
                    <a:lnTo>
                      <a:pt x="31" y="55"/>
                    </a:lnTo>
                    <a:lnTo>
                      <a:pt x="34" y="53"/>
                    </a:lnTo>
                    <a:lnTo>
                      <a:pt x="45" y="52"/>
                    </a:lnTo>
                    <a:lnTo>
                      <a:pt x="48" y="51"/>
                    </a:lnTo>
                    <a:lnTo>
                      <a:pt x="49" y="51"/>
                    </a:lnTo>
                    <a:lnTo>
                      <a:pt x="54" y="51"/>
                    </a:lnTo>
                    <a:lnTo>
                      <a:pt x="76" y="47"/>
                    </a:lnTo>
                    <a:lnTo>
                      <a:pt x="79" y="45"/>
                    </a:lnTo>
                    <a:lnTo>
                      <a:pt x="88" y="44"/>
                    </a:lnTo>
                    <a:lnTo>
                      <a:pt x="91" y="42"/>
                    </a:lnTo>
                  </a:path>
                </a:pathLst>
              </a:custGeom>
              <a:solidFill>
                <a:srgbClr val="E7E6E6">
                  <a:lumMod val="75000"/>
                </a:srgbClr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kern="1200">
                  <a:solidFill>
                    <a:prstClr val="white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214"/>
              <p:cNvSpPr>
                <a:spLocks/>
              </p:cNvSpPr>
              <p:nvPr/>
            </p:nvSpPr>
            <p:spPr bwMode="auto">
              <a:xfrm>
                <a:off x="7771803" y="1485725"/>
                <a:ext cx="500062" cy="733425"/>
              </a:xfrm>
              <a:custGeom>
                <a:avLst/>
                <a:gdLst>
                  <a:gd name="T0" fmla="*/ 2147483647 w 317"/>
                  <a:gd name="T1" fmla="*/ 2147483647 h 499"/>
                  <a:gd name="T2" fmla="*/ 2147483647 w 317"/>
                  <a:gd name="T3" fmla="*/ 2147483647 h 499"/>
                  <a:gd name="T4" fmla="*/ 0 w 317"/>
                  <a:gd name="T5" fmla="*/ 2147483647 h 499"/>
                  <a:gd name="T6" fmla="*/ 2147483647 w 317"/>
                  <a:gd name="T7" fmla="*/ 2147483647 h 499"/>
                  <a:gd name="T8" fmla="*/ 2147483647 w 317"/>
                  <a:gd name="T9" fmla="*/ 2147483647 h 499"/>
                  <a:gd name="T10" fmla="*/ 2147483647 w 317"/>
                  <a:gd name="T11" fmla="*/ 2147483647 h 499"/>
                  <a:gd name="T12" fmla="*/ 2147483647 w 317"/>
                  <a:gd name="T13" fmla="*/ 2147483647 h 499"/>
                  <a:gd name="T14" fmla="*/ 2147483647 w 317"/>
                  <a:gd name="T15" fmla="*/ 2147483647 h 499"/>
                  <a:gd name="T16" fmla="*/ 2147483647 w 317"/>
                  <a:gd name="T17" fmla="*/ 2147483647 h 499"/>
                  <a:gd name="T18" fmla="*/ 2147483647 w 317"/>
                  <a:gd name="T19" fmla="*/ 2147483647 h 499"/>
                  <a:gd name="T20" fmla="*/ 2147483647 w 317"/>
                  <a:gd name="T21" fmla="*/ 2147483647 h 499"/>
                  <a:gd name="T22" fmla="*/ 2147483647 w 317"/>
                  <a:gd name="T23" fmla="*/ 2147483647 h 499"/>
                  <a:gd name="T24" fmla="*/ 2147483647 w 317"/>
                  <a:gd name="T25" fmla="*/ 2147483647 h 499"/>
                  <a:gd name="T26" fmla="*/ 2147483647 w 317"/>
                  <a:gd name="T27" fmla="*/ 0 h 499"/>
                  <a:gd name="T28" fmla="*/ 2147483647 w 317"/>
                  <a:gd name="T29" fmla="*/ 2147483647 h 499"/>
                  <a:gd name="T30" fmla="*/ 2147483647 w 317"/>
                  <a:gd name="T31" fmla="*/ 2147483647 h 499"/>
                  <a:gd name="T32" fmla="*/ 2147483647 w 317"/>
                  <a:gd name="T33" fmla="*/ 2147483647 h 499"/>
                  <a:gd name="T34" fmla="*/ 2147483647 w 317"/>
                  <a:gd name="T35" fmla="*/ 2147483647 h 499"/>
                  <a:gd name="T36" fmla="*/ 2147483647 w 317"/>
                  <a:gd name="T37" fmla="*/ 2147483647 h 499"/>
                  <a:gd name="T38" fmla="*/ 2147483647 w 317"/>
                  <a:gd name="T39" fmla="*/ 2147483647 h 499"/>
                  <a:gd name="T40" fmla="*/ 2147483647 w 317"/>
                  <a:gd name="T41" fmla="*/ 2147483647 h 499"/>
                  <a:gd name="T42" fmla="*/ 2147483647 w 317"/>
                  <a:gd name="T43" fmla="*/ 2147483647 h 499"/>
                  <a:gd name="T44" fmla="*/ 2147483647 w 317"/>
                  <a:gd name="T45" fmla="*/ 2147483647 h 499"/>
                  <a:gd name="T46" fmla="*/ 2147483647 w 317"/>
                  <a:gd name="T47" fmla="*/ 2147483647 h 499"/>
                  <a:gd name="T48" fmla="*/ 2147483647 w 317"/>
                  <a:gd name="T49" fmla="*/ 2147483647 h 499"/>
                  <a:gd name="T50" fmla="*/ 2147483647 w 317"/>
                  <a:gd name="T51" fmla="*/ 2147483647 h 499"/>
                  <a:gd name="T52" fmla="*/ 2147483647 w 317"/>
                  <a:gd name="T53" fmla="*/ 2147483647 h 499"/>
                  <a:gd name="T54" fmla="*/ 2147483647 w 317"/>
                  <a:gd name="T55" fmla="*/ 2147483647 h 499"/>
                  <a:gd name="T56" fmla="*/ 2147483647 w 317"/>
                  <a:gd name="T57" fmla="*/ 2147483647 h 499"/>
                  <a:gd name="T58" fmla="*/ 2147483647 w 317"/>
                  <a:gd name="T59" fmla="*/ 2147483647 h 499"/>
                  <a:gd name="T60" fmla="*/ 2147483647 w 317"/>
                  <a:gd name="T61" fmla="*/ 2147483647 h 499"/>
                  <a:gd name="T62" fmla="*/ 2147483647 w 317"/>
                  <a:gd name="T63" fmla="*/ 2147483647 h 499"/>
                  <a:gd name="T64" fmla="*/ 2147483647 w 317"/>
                  <a:gd name="T65" fmla="*/ 2147483647 h 499"/>
                  <a:gd name="T66" fmla="*/ 2147483647 w 317"/>
                  <a:gd name="T67" fmla="*/ 2147483647 h 499"/>
                  <a:gd name="T68" fmla="*/ 2147483647 w 317"/>
                  <a:gd name="T69" fmla="*/ 2147483647 h 499"/>
                  <a:gd name="T70" fmla="*/ 2147483647 w 317"/>
                  <a:gd name="T71" fmla="*/ 2147483647 h 499"/>
                  <a:gd name="T72" fmla="*/ 2147483647 w 317"/>
                  <a:gd name="T73" fmla="*/ 2147483647 h 499"/>
                  <a:gd name="T74" fmla="*/ 2147483647 w 317"/>
                  <a:gd name="T75" fmla="*/ 2147483647 h 499"/>
                  <a:gd name="T76" fmla="*/ 2147483647 w 317"/>
                  <a:gd name="T77" fmla="*/ 2147483647 h 499"/>
                  <a:gd name="T78" fmla="*/ 2147483647 w 317"/>
                  <a:gd name="T79" fmla="*/ 2147483647 h 499"/>
                  <a:gd name="T80" fmla="*/ 2147483647 w 317"/>
                  <a:gd name="T81" fmla="*/ 2147483647 h 499"/>
                  <a:gd name="T82" fmla="*/ 2147483647 w 317"/>
                  <a:gd name="T83" fmla="*/ 2147483647 h 499"/>
                  <a:gd name="T84" fmla="*/ 2147483647 w 317"/>
                  <a:gd name="T85" fmla="*/ 2147483647 h 499"/>
                  <a:gd name="T86" fmla="*/ 2147483647 w 317"/>
                  <a:gd name="T87" fmla="*/ 2147483647 h 499"/>
                  <a:gd name="T88" fmla="*/ 2147483647 w 317"/>
                  <a:gd name="T89" fmla="*/ 2147483647 h 499"/>
                  <a:gd name="T90" fmla="*/ 2147483647 w 317"/>
                  <a:gd name="T91" fmla="*/ 2147483647 h 499"/>
                  <a:gd name="T92" fmla="*/ 2147483647 w 317"/>
                  <a:gd name="T93" fmla="*/ 2147483647 h 499"/>
                  <a:gd name="T94" fmla="*/ 2147483647 w 317"/>
                  <a:gd name="T95" fmla="*/ 2147483647 h 499"/>
                  <a:gd name="T96" fmla="*/ 2147483647 w 317"/>
                  <a:gd name="T97" fmla="*/ 2147483647 h 49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17"/>
                  <a:gd name="T148" fmla="*/ 0 h 499"/>
                  <a:gd name="T149" fmla="*/ 317 w 317"/>
                  <a:gd name="T150" fmla="*/ 499 h 49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17" h="499">
                    <a:moveTo>
                      <a:pt x="48" y="427"/>
                    </a:moveTo>
                    <a:lnTo>
                      <a:pt x="41" y="406"/>
                    </a:lnTo>
                    <a:lnTo>
                      <a:pt x="33" y="379"/>
                    </a:lnTo>
                    <a:lnTo>
                      <a:pt x="31" y="375"/>
                    </a:lnTo>
                    <a:lnTo>
                      <a:pt x="16" y="326"/>
                    </a:lnTo>
                    <a:lnTo>
                      <a:pt x="0" y="280"/>
                    </a:lnTo>
                    <a:lnTo>
                      <a:pt x="0" y="275"/>
                    </a:lnTo>
                    <a:lnTo>
                      <a:pt x="2" y="265"/>
                    </a:lnTo>
                    <a:lnTo>
                      <a:pt x="16" y="272"/>
                    </a:lnTo>
                    <a:lnTo>
                      <a:pt x="16" y="268"/>
                    </a:lnTo>
                    <a:lnTo>
                      <a:pt x="18" y="251"/>
                    </a:lnTo>
                    <a:lnTo>
                      <a:pt x="29" y="251"/>
                    </a:lnTo>
                    <a:lnTo>
                      <a:pt x="22" y="229"/>
                    </a:lnTo>
                    <a:lnTo>
                      <a:pt x="26" y="222"/>
                    </a:lnTo>
                    <a:lnTo>
                      <a:pt x="36" y="210"/>
                    </a:lnTo>
                    <a:lnTo>
                      <a:pt x="41" y="187"/>
                    </a:lnTo>
                    <a:lnTo>
                      <a:pt x="34" y="182"/>
                    </a:lnTo>
                    <a:lnTo>
                      <a:pt x="34" y="168"/>
                    </a:lnTo>
                    <a:lnTo>
                      <a:pt x="31" y="155"/>
                    </a:lnTo>
                    <a:lnTo>
                      <a:pt x="40" y="133"/>
                    </a:lnTo>
                    <a:lnTo>
                      <a:pt x="38" y="116"/>
                    </a:lnTo>
                    <a:lnTo>
                      <a:pt x="36" y="104"/>
                    </a:lnTo>
                    <a:lnTo>
                      <a:pt x="69" y="9"/>
                    </a:lnTo>
                    <a:lnTo>
                      <a:pt x="85" y="23"/>
                    </a:lnTo>
                    <a:lnTo>
                      <a:pt x="92" y="27"/>
                    </a:lnTo>
                    <a:lnTo>
                      <a:pt x="119" y="18"/>
                    </a:lnTo>
                    <a:lnTo>
                      <a:pt x="134" y="1"/>
                    </a:lnTo>
                    <a:lnTo>
                      <a:pt x="141" y="0"/>
                    </a:lnTo>
                    <a:lnTo>
                      <a:pt x="167" y="9"/>
                    </a:lnTo>
                    <a:lnTo>
                      <a:pt x="174" y="16"/>
                    </a:lnTo>
                    <a:lnTo>
                      <a:pt x="181" y="18"/>
                    </a:lnTo>
                    <a:lnTo>
                      <a:pt x="225" y="161"/>
                    </a:lnTo>
                    <a:lnTo>
                      <a:pt x="250" y="165"/>
                    </a:lnTo>
                    <a:lnTo>
                      <a:pt x="253" y="161"/>
                    </a:lnTo>
                    <a:lnTo>
                      <a:pt x="264" y="198"/>
                    </a:lnTo>
                    <a:lnTo>
                      <a:pt x="277" y="208"/>
                    </a:lnTo>
                    <a:lnTo>
                      <a:pt x="279" y="207"/>
                    </a:lnTo>
                    <a:lnTo>
                      <a:pt x="279" y="201"/>
                    </a:lnTo>
                    <a:lnTo>
                      <a:pt x="293" y="204"/>
                    </a:lnTo>
                    <a:lnTo>
                      <a:pt x="309" y="221"/>
                    </a:lnTo>
                    <a:lnTo>
                      <a:pt x="316" y="232"/>
                    </a:lnTo>
                    <a:lnTo>
                      <a:pt x="302" y="258"/>
                    </a:lnTo>
                    <a:lnTo>
                      <a:pt x="299" y="258"/>
                    </a:lnTo>
                    <a:lnTo>
                      <a:pt x="300" y="261"/>
                    </a:lnTo>
                    <a:lnTo>
                      <a:pt x="296" y="260"/>
                    </a:lnTo>
                    <a:lnTo>
                      <a:pt x="291" y="261"/>
                    </a:lnTo>
                    <a:lnTo>
                      <a:pt x="292" y="264"/>
                    </a:lnTo>
                    <a:lnTo>
                      <a:pt x="284" y="271"/>
                    </a:lnTo>
                    <a:lnTo>
                      <a:pt x="285" y="278"/>
                    </a:lnTo>
                    <a:lnTo>
                      <a:pt x="279" y="286"/>
                    </a:lnTo>
                    <a:lnTo>
                      <a:pt x="278" y="280"/>
                    </a:lnTo>
                    <a:lnTo>
                      <a:pt x="263" y="285"/>
                    </a:lnTo>
                    <a:lnTo>
                      <a:pt x="261" y="294"/>
                    </a:lnTo>
                    <a:lnTo>
                      <a:pt x="256" y="297"/>
                    </a:lnTo>
                    <a:lnTo>
                      <a:pt x="252" y="300"/>
                    </a:lnTo>
                    <a:lnTo>
                      <a:pt x="252" y="307"/>
                    </a:lnTo>
                    <a:lnTo>
                      <a:pt x="238" y="321"/>
                    </a:lnTo>
                    <a:lnTo>
                      <a:pt x="227" y="322"/>
                    </a:lnTo>
                    <a:lnTo>
                      <a:pt x="214" y="308"/>
                    </a:lnTo>
                    <a:lnTo>
                      <a:pt x="217" y="318"/>
                    </a:lnTo>
                    <a:lnTo>
                      <a:pt x="209" y="343"/>
                    </a:lnTo>
                    <a:lnTo>
                      <a:pt x="194" y="326"/>
                    </a:lnTo>
                    <a:lnTo>
                      <a:pt x="191" y="306"/>
                    </a:lnTo>
                    <a:lnTo>
                      <a:pt x="189" y="306"/>
                    </a:lnTo>
                    <a:lnTo>
                      <a:pt x="187" y="315"/>
                    </a:lnTo>
                    <a:lnTo>
                      <a:pt x="181" y="322"/>
                    </a:lnTo>
                    <a:lnTo>
                      <a:pt x="181" y="336"/>
                    </a:lnTo>
                    <a:lnTo>
                      <a:pt x="181" y="351"/>
                    </a:lnTo>
                    <a:lnTo>
                      <a:pt x="187" y="364"/>
                    </a:lnTo>
                    <a:lnTo>
                      <a:pt x="170" y="382"/>
                    </a:lnTo>
                    <a:lnTo>
                      <a:pt x="164" y="382"/>
                    </a:lnTo>
                    <a:lnTo>
                      <a:pt x="158" y="386"/>
                    </a:lnTo>
                    <a:lnTo>
                      <a:pt x="156" y="390"/>
                    </a:lnTo>
                    <a:lnTo>
                      <a:pt x="149" y="396"/>
                    </a:lnTo>
                    <a:lnTo>
                      <a:pt x="144" y="396"/>
                    </a:lnTo>
                    <a:lnTo>
                      <a:pt x="141" y="406"/>
                    </a:lnTo>
                    <a:lnTo>
                      <a:pt x="137" y="413"/>
                    </a:lnTo>
                    <a:lnTo>
                      <a:pt x="131" y="407"/>
                    </a:lnTo>
                    <a:lnTo>
                      <a:pt x="128" y="407"/>
                    </a:lnTo>
                    <a:lnTo>
                      <a:pt x="124" y="414"/>
                    </a:lnTo>
                    <a:lnTo>
                      <a:pt x="115" y="420"/>
                    </a:lnTo>
                    <a:lnTo>
                      <a:pt x="110" y="428"/>
                    </a:lnTo>
                    <a:lnTo>
                      <a:pt x="113" y="434"/>
                    </a:lnTo>
                    <a:lnTo>
                      <a:pt x="112" y="438"/>
                    </a:lnTo>
                    <a:lnTo>
                      <a:pt x="109" y="436"/>
                    </a:lnTo>
                    <a:lnTo>
                      <a:pt x="102" y="440"/>
                    </a:lnTo>
                    <a:lnTo>
                      <a:pt x="101" y="445"/>
                    </a:lnTo>
                    <a:lnTo>
                      <a:pt x="102" y="447"/>
                    </a:lnTo>
                    <a:lnTo>
                      <a:pt x="106" y="447"/>
                    </a:lnTo>
                    <a:lnTo>
                      <a:pt x="92" y="475"/>
                    </a:lnTo>
                    <a:lnTo>
                      <a:pt x="95" y="484"/>
                    </a:lnTo>
                    <a:lnTo>
                      <a:pt x="90" y="498"/>
                    </a:lnTo>
                    <a:lnTo>
                      <a:pt x="85" y="496"/>
                    </a:lnTo>
                    <a:lnTo>
                      <a:pt x="79" y="493"/>
                    </a:lnTo>
                    <a:lnTo>
                      <a:pt x="74" y="481"/>
                    </a:lnTo>
                    <a:lnTo>
                      <a:pt x="62" y="472"/>
                    </a:lnTo>
                    <a:lnTo>
                      <a:pt x="56" y="453"/>
                    </a:lnTo>
                    <a:lnTo>
                      <a:pt x="48" y="431"/>
                    </a:lnTo>
                    <a:lnTo>
                      <a:pt x="48" y="427"/>
                    </a:lnTo>
                  </a:path>
                </a:pathLst>
              </a:custGeom>
              <a:solidFill>
                <a:srgbClr val="E7E6E6">
                  <a:lumMod val="75000"/>
                </a:srgbClr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prstClr val="white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215"/>
              <p:cNvSpPr>
                <a:spLocks/>
              </p:cNvSpPr>
              <p:nvPr/>
            </p:nvSpPr>
            <p:spPr bwMode="auto">
              <a:xfrm>
                <a:off x="7687665" y="1882600"/>
                <a:ext cx="223838" cy="439738"/>
              </a:xfrm>
              <a:custGeom>
                <a:avLst/>
                <a:gdLst>
                  <a:gd name="T0" fmla="*/ 2147483647 w 142"/>
                  <a:gd name="T1" fmla="*/ 2147483647 h 299"/>
                  <a:gd name="T2" fmla="*/ 2147483647 w 142"/>
                  <a:gd name="T3" fmla="*/ 2147483647 h 299"/>
                  <a:gd name="T4" fmla="*/ 2147483647 w 142"/>
                  <a:gd name="T5" fmla="*/ 2147483647 h 299"/>
                  <a:gd name="T6" fmla="*/ 2147483647 w 142"/>
                  <a:gd name="T7" fmla="*/ 2147483647 h 299"/>
                  <a:gd name="T8" fmla="*/ 2147483647 w 142"/>
                  <a:gd name="T9" fmla="*/ 2147483647 h 299"/>
                  <a:gd name="T10" fmla="*/ 2147483647 w 142"/>
                  <a:gd name="T11" fmla="*/ 2147483647 h 299"/>
                  <a:gd name="T12" fmla="*/ 2147483647 w 142"/>
                  <a:gd name="T13" fmla="*/ 2147483647 h 299"/>
                  <a:gd name="T14" fmla="*/ 2147483647 w 142"/>
                  <a:gd name="T15" fmla="*/ 2147483647 h 299"/>
                  <a:gd name="T16" fmla="*/ 2147483647 w 142"/>
                  <a:gd name="T17" fmla="*/ 2147483647 h 299"/>
                  <a:gd name="T18" fmla="*/ 2147483647 w 142"/>
                  <a:gd name="T19" fmla="*/ 2147483647 h 299"/>
                  <a:gd name="T20" fmla="*/ 2147483647 w 142"/>
                  <a:gd name="T21" fmla="*/ 2147483647 h 299"/>
                  <a:gd name="T22" fmla="*/ 2147483647 w 142"/>
                  <a:gd name="T23" fmla="*/ 2147483647 h 299"/>
                  <a:gd name="T24" fmla="*/ 2147483647 w 142"/>
                  <a:gd name="T25" fmla="*/ 2147483647 h 299"/>
                  <a:gd name="T26" fmla="*/ 2147483647 w 142"/>
                  <a:gd name="T27" fmla="*/ 2147483647 h 299"/>
                  <a:gd name="T28" fmla="*/ 2147483647 w 142"/>
                  <a:gd name="T29" fmla="*/ 2147483647 h 299"/>
                  <a:gd name="T30" fmla="*/ 2147483647 w 142"/>
                  <a:gd name="T31" fmla="*/ 2147483647 h 299"/>
                  <a:gd name="T32" fmla="*/ 2147483647 w 142"/>
                  <a:gd name="T33" fmla="*/ 2147483647 h 299"/>
                  <a:gd name="T34" fmla="*/ 2147483647 w 142"/>
                  <a:gd name="T35" fmla="*/ 2147483647 h 299"/>
                  <a:gd name="T36" fmla="*/ 2147483647 w 142"/>
                  <a:gd name="T37" fmla="*/ 2147483647 h 299"/>
                  <a:gd name="T38" fmla="*/ 2147483647 w 142"/>
                  <a:gd name="T39" fmla="*/ 2147483647 h 299"/>
                  <a:gd name="T40" fmla="*/ 2147483647 w 142"/>
                  <a:gd name="T41" fmla="*/ 0 h 299"/>
                  <a:gd name="T42" fmla="*/ 2147483647 w 142"/>
                  <a:gd name="T43" fmla="*/ 2147483647 h 299"/>
                  <a:gd name="T44" fmla="*/ 2147483647 w 142"/>
                  <a:gd name="T45" fmla="*/ 2147483647 h 299"/>
                  <a:gd name="T46" fmla="*/ 2147483647 w 142"/>
                  <a:gd name="T47" fmla="*/ 2147483647 h 299"/>
                  <a:gd name="T48" fmla="*/ 2147483647 w 142"/>
                  <a:gd name="T49" fmla="*/ 2147483647 h 299"/>
                  <a:gd name="T50" fmla="*/ 2147483647 w 142"/>
                  <a:gd name="T51" fmla="*/ 2147483647 h 299"/>
                  <a:gd name="T52" fmla="*/ 2147483647 w 142"/>
                  <a:gd name="T53" fmla="*/ 2147483647 h 299"/>
                  <a:gd name="T54" fmla="*/ 2147483647 w 142"/>
                  <a:gd name="T55" fmla="*/ 2147483647 h 299"/>
                  <a:gd name="T56" fmla="*/ 2147483647 w 142"/>
                  <a:gd name="T57" fmla="*/ 2147483647 h 299"/>
                  <a:gd name="T58" fmla="*/ 2147483647 w 142"/>
                  <a:gd name="T59" fmla="*/ 2147483647 h 299"/>
                  <a:gd name="T60" fmla="*/ 2147483647 w 142"/>
                  <a:gd name="T61" fmla="*/ 2147483647 h 299"/>
                  <a:gd name="T62" fmla="*/ 2147483647 w 142"/>
                  <a:gd name="T63" fmla="*/ 2147483647 h 299"/>
                  <a:gd name="T64" fmla="*/ 2147483647 w 142"/>
                  <a:gd name="T65" fmla="*/ 2147483647 h 299"/>
                  <a:gd name="T66" fmla="*/ 2147483647 w 142"/>
                  <a:gd name="T67" fmla="*/ 2147483647 h 299"/>
                  <a:gd name="T68" fmla="*/ 2147483647 w 142"/>
                  <a:gd name="T69" fmla="*/ 2147483647 h 299"/>
                  <a:gd name="T70" fmla="*/ 2147483647 w 142"/>
                  <a:gd name="T71" fmla="*/ 2147483647 h 299"/>
                  <a:gd name="T72" fmla="*/ 2147483647 w 142"/>
                  <a:gd name="T73" fmla="*/ 2147483647 h 299"/>
                  <a:gd name="T74" fmla="*/ 2147483647 w 142"/>
                  <a:gd name="T75" fmla="*/ 2147483647 h 299"/>
                  <a:gd name="T76" fmla="*/ 2147483647 w 142"/>
                  <a:gd name="T77" fmla="*/ 2147483647 h 299"/>
                  <a:gd name="T78" fmla="*/ 2147483647 w 142"/>
                  <a:gd name="T79" fmla="*/ 2147483647 h 299"/>
                  <a:gd name="T80" fmla="*/ 2147483647 w 142"/>
                  <a:gd name="T81" fmla="*/ 2147483647 h 299"/>
                  <a:gd name="T82" fmla="*/ 2147483647 w 142"/>
                  <a:gd name="T83" fmla="*/ 2147483647 h 299"/>
                  <a:gd name="T84" fmla="*/ 2147483647 w 142"/>
                  <a:gd name="T85" fmla="*/ 2147483647 h 299"/>
                  <a:gd name="T86" fmla="*/ 2147483647 w 142"/>
                  <a:gd name="T87" fmla="*/ 2147483647 h 299"/>
                  <a:gd name="T88" fmla="*/ 2147483647 w 142"/>
                  <a:gd name="T89" fmla="*/ 2147483647 h 299"/>
                  <a:gd name="T90" fmla="*/ 2147483647 w 142"/>
                  <a:gd name="T91" fmla="*/ 2147483647 h 299"/>
                  <a:gd name="T92" fmla="*/ 2147483647 w 142"/>
                  <a:gd name="T93" fmla="*/ 2147483647 h 299"/>
                  <a:gd name="T94" fmla="*/ 2147483647 w 142"/>
                  <a:gd name="T95" fmla="*/ 2147483647 h 299"/>
                  <a:gd name="T96" fmla="*/ 2147483647 w 142"/>
                  <a:gd name="T97" fmla="*/ 2147483647 h 299"/>
                  <a:gd name="T98" fmla="*/ 2147483647 w 142"/>
                  <a:gd name="T99" fmla="*/ 2147483647 h 299"/>
                  <a:gd name="T100" fmla="*/ 2147483647 w 142"/>
                  <a:gd name="T101" fmla="*/ 2147483647 h 299"/>
                  <a:gd name="T102" fmla="*/ 2147483647 w 142"/>
                  <a:gd name="T103" fmla="*/ 2147483647 h 299"/>
                  <a:gd name="T104" fmla="*/ 2147483647 w 142"/>
                  <a:gd name="T105" fmla="*/ 2147483647 h 299"/>
                  <a:gd name="T106" fmla="*/ 2147483647 w 142"/>
                  <a:gd name="T107" fmla="*/ 2147483647 h 299"/>
                  <a:gd name="T108" fmla="*/ 2147483647 w 142"/>
                  <a:gd name="T109" fmla="*/ 2147483647 h 299"/>
                  <a:gd name="T110" fmla="*/ 2147483647 w 142"/>
                  <a:gd name="T111" fmla="*/ 2147483647 h 299"/>
                  <a:gd name="T112" fmla="*/ 2147483647 w 142"/>
                  <a:gd name="T113" fmla="*/ 2147483647 h 299"/>
                  <a:gd name="T114" fmla="*/ 0 w 142"/>
                  <a:gd name="T115" fmla="*/ 2147483647 h 299"/>
                  <a:gd name="T116" fmla="*/ 2147483647 w 142"/>
                  <a:gd name="T117" fmla="*/ 2147483647 h 29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42"/>
                  <a:gd name="T178" fmla="*/ 0 h 299"/>
                  <a:gd name="T179" fmla="*/ 142 w 142"/>
                  <a:gd name="T180" fmla="*/ 299 h 29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42" h="299">
                    <a:moveTo>
                      <a:pt x="2" y="203"/>
                    </a:moveTo>
                    <a:lnTo>
                      <a:pt x="1" y="200"/>
                    </a:lnTo>
                    <a:lnTo>
                      <a:pt x="4" y="186"/>
                    </a:lnTo>
                    <a:lnTo>
                      <a:pt x="8" y="182"/>
                    </a:lnTo>
                    <a:lnTo>
                      <a:pt x="8" y="157"/>
                    </a:lnTo>
                    <a:lnTo>
                      <a:pt x="11" y="142"/>
                    </a:lnTo>
                    <a:lnTo>
                      <a:pt x="8" y="139"/>
                    </a:lnTo>
                    <a:lnTo>
                      <a:pt x="5" y="129"/>
                    </a:lnTo>
                    <a:lnTo>
                      <a:pt x="8" y="119"/>
                    </a:lnTo>
                    <a:lnTo>
                      <a:pt x="19" y="114"/>
                    </a:lnTo>
                    <a:lnTo>
                      <a:pt x="20" y="111"/>
                    </a:lnTo>
                    <a:lnTo>
                      <a:pt x="23" y="107"/>
                    </a:lnTo>
                    <a:lnTo>
                      <a:pt x="34" y="93"/>
                    </a:lnTo>
                    <a:lnTo>
                      <a:pt x="23" y="68"/>
                    </a:lnTo>
                    <a:lnTo>
                      <a:pt x="29" y="48"/>
                    </a:lnTo>
                    <a:lnTo>
                      <a:pt x="24" y="37"/>
                    </a:lnTo>
                    <a:lnTo>
                      <a:pt x="23" y="13"/>
                    </a:lnTo>
                    <a:lnTo>
                      <a:pt x="37" y="6"/>
                    </a:lnTo>
                    <a:lnTo>
                      <a:pt x="40" y="8"/>
                    </a:lnTo>
                    <a:lnTo>
                      <a:pt x="47" y="6"/>
                    </a:lnTo>
                    <a:lnTo>
                      <a:pt x="47" y="0"/>
                    </a:lnTo>
                    <a:lnTo>
                      <a:pt x="51" y="4"/>
                    </a:lnTo>
                    <a:lnTo>
                      <a:pt x="51" y="9"/>
                    </a:lnTo>
                    <a:lnTo>
                      <a:pt x="67" y="55"/>
                    </a:lnTo>
                    <a:lnTo>
                      <a:pt x="82" y="104"/>
                    </a:lnTo>
                    <a:lnTo>
                      <a:pt x="84" y="108"/>
                    </a:lnTo>
                    <a:lnTo>
                      <a:pt x="92" y="135"/>
                    </a:lnTo>
                    <a:lnTo>
                      <a:pt x="99" y="155"/>
                    </a:lnTo>
                    <a:lnTo>
                      <a:pt x="99" y="160"/>
                    </a:lnTo>
                    <a:lnTo>
                      <a:pt x="107" y="182"/>
                    </a:lnTo>
                    <a:lnTo>
                      <a:pt x="113" y="201"/>
                    </a:lnTo>
                    <a:lnTo>
                      <a:pt x="125" y="210"/>
                    </a:lnTo>
                    <a:lnTo>
                      <a:pt x="129" y="222"/>
                    </a:lnTo>
                    <a:lnTo>
                      <a:pt x="136" y="225"/>
                    </a:lnTo>
                    <a:lnTo>
                      <a:pt x="141" y="226"/>
                    </a:lnTo>
                    <a:lnTo>
                      <a:pt x="138" y="243"/>
                    </a:lnTo>
                    <a:lnTo>
                      <a:pt x="138" y="249"/>
                    </a:lnTo>
                    <a:lnTo>
                      <a:pt x="121" y="254"/>
                    </a:lnTo>
                    <a:lnTo>
                      <a:pt x="120" y="260"/>
                    </a:lnTo>
                    <a:lnTo>
                      <a:pt x="109" y="271"/>
                    </a:lnTo>
                    <a:lnTo>
                      <a:pt x="109" y="272"/>
                    </a:lnTo>
                    <a:lnTo>
                      <a:pt x="107" y="272"/>
                    </a:lnTo>
                    <a:lnTo>
                      <a:pt x="106" y="277"/>
                    </a:lnTo>
                    <a:lnTo>
                      <a:pt x="59" y="288"/>
                    </a:lnTo>
                    <a:lnTo>
                      <a:pt x="58" y="288"/>
                    </a:lnTo>
                    <a:lnTo>
                      <a:pt x="55" y="289"/>
                    </a:lnTo>
                    <a:lnTo>
                      <a:pt x="47" y="291"/>
                    </a:lnTo>
                    <a:lnTo>
                      <a:pt x="30" y="293"/>
                    </a:lnTo>
                    <a:lnTo>
                      <a:pt x="24" y="296"/>
                    </a:lnTo>
                    <a:lnTo>
                      <a:pt x="23" y="296"/>
                    </a:lnTo>
                    <a:lnTo>
                      <a:pt x="16" y="298"/>
                    </a:lnTo>
                    <a:lnTo>
                      <a:pt x="5" y="275"/>
                    </a:lnTo>
                    <a:lnTo>
                      <a:pt x="8" y="268"/>
                    </a:lnTo>
                    <a:lnTo>
                      <a:pt x="5" y="250"/>
                    </a:lnTo>
                    <a:lnTo>
                      <a:pt x="5" y="243"/>
                    </a:lnTo>
                    <a:lnTo>
                      <a:pt x="1" y="215"/>
                    </a:lnTo>
                    <a:lnTo>
                      <a:pt x="0" y="206"/>
                    </a:lnTo>
                    <a:lnTo>
                      <a:pt x="2" y="203"/>
                    </a:lnTo>
                  </a:path>
                </a:pathLst>
              </a:custGeom>
              <a:solidFill>
                <a:srgbClr val="E7E6E6">
                  <a:lumMod val="75000"/>
                </a:srgbClr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prstClr val="white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216"/>
              <p:cNvSpPr>
                <a:spLocks/>
              </p:cNvSpPr>
              <p:nvPr/>
            </p:nvSpPr>
            <p:spPr bwMode="auto">
              <a:xfrm>
                <a:off x="7454303" y="2598563"/>
                <a:ext cx="182562" cy="388937"/>
              </a:xfrm>
              <a:custGeom>
                <a:avLst/>
                <a:gdLst>
                  <a:gd name="T0" fmla="*/ 2147483647 w 115"/>
                  <a:gd name="T1" fmla="*/ 2147483647 h 265"/>
                  <a:gd name="T2" fmla="*/ 2147483647 w 115"/>
                  <a:gd name="T3" fmla="*/ 2147483647 h 265"/>
                  <a:gd name="T4" fmla="*/ 2147483647 w 115"/>
                  <a:gd name="T5" fmla="*/ 2147483647 h 265"/>
                  <a:gd name="T6" fmla="*/ 2147483647 w 115"/>
                  <a:gd name="T7" fmla="*/ 2147483647 h 265"/>
                  <a:gd name="T8" fmla="*/ 2147483647 w 115"/>
                  <a:gd name="T9" fmla="*/ 2147483647 h 265"/>
                  <a:gd name="T10" fmla="*/ 2147483647 w 115"/>
                  <a:gd name="T11" fmla="*/ 2147483647 h 265"/>
                  <a:gd name="T12" fmla="*/ 2147483647 w 115"/>
                  <a:gd name="T13" fmla="*/ 2147483647 h 265"/>
                  <a:gd name="T14" fmla="*/ 2147483647 w 115"/>
                  <a:gd name="T15" fmla="*/ 2147483647 h 265"/>
                  <a:gd name="T16" fmla="*/ 2147483647 w 115"/>
                  <a:gd name="T17" fmla="*/ 2147483647 h 265"/>
                  <a:gd name="T18" fmla="*/ 2147483647 w 115"/>
                  <a:gd name="T19" fmla="*/ 2147483647 h 265"/>
                  <a:gd name="T20" fmla="*/ 2147483647 w 115"/>
                  <a:gd name="T21" fmla="*/ 2147483647 h 265"/>
                  <a:gd name="T22" fmla="*/ 2147483647 w 115"/>
                  <a:gd name="T23" fmla="*/ 2147483647 h 265"/>
                  <a:gd name="T24" fmla="*/ 2147483647 w 115"/>
                  <a:gd name="T25" fmla="*/ 2147483647 h 265"/>
                  <a:gd name="T26" fmla="*/ 2147483647 w 115"/>
                  <a:gd name="T27" fmla="*/ 2147483647 h 265"/>
                  <a:gd name="T28" fmla="*/ 2147483647 w 115"/>
                  <a:gd name="T29" fmla="*/ 2147483647 h 265"/>
                  <a:gd name="T30" fmla="*/ 2147483647 w 115"/>
                  <a:gd name="T31" fmla="*/ 2147483647 h 265"/>
                  <a:gd name="T32" fmla="*/ 2147483647 w 115"/>
                  <a:gd name="T33" fmla="*/ 2147483647 h 265"/>
                  <a:gd name="T34" fmla="*/ 2147483647 w 115"/>
                  <a:gd name="T35" fmla="*/ 2147483647 h 265"/>
                  <a:gd name="T36" fmla="*/ 2147483647 w 115"/>
                  <a:gd name="T37" fmla="*/ 2147483647 h 265"/>
                  <a:gd name="T38" fmla="*/ 2147483647 w 115"/>
                  <a:gd name="T39" fmla="*/ 2147483647 h 265"/>
                  <a:gd name="T40" fmla="*/ 2147483647 w 115"/>
                  <a:gd name="T41" fmla="*/ 0 h 265"/>
                  <a:gd name="T42" fmla="*/ 2147483647 w 115"/>
                  <a:gd name="T43" fmla="*/ 2147483647 h 265"/>
                  <a:gd name="T44" fmla="*/ 2147483647 w 115"/>
                  <a:gd name="T45" fmla="*/ 2147483647 h 265"/>
                  <a:gd name="T46" fmla="*/ 2147483647 w 115"/>
                  <a:gd name="T47" fmla="*/ 2147483647 h 265"/>
                  <a:gd name="T48" fmla="*/ 2147483647 w 115"/>
                  <a:gd name="T49" fmla="*/ 2147483647 h 265"/>
                  <a:gd name="T50" fmla="*/ 2147483647 w 115"/>
                  <a:gd name="T51" fmla="*/ 2147483647 h 265"/>
                  <a:gd name="T52" fmla="*/ 2147483647 w 115"/>
                  <a:gd name="T53" fmla="*/ 2147483647 h 265"/>
                  <a:gd name="T54" fmla="*/ 2147483647 w 115"/>
                  <a:gd name="T55" fmla="*/ 2147483647 h 265"/>
                  <a:gd name="T56" fmla="*/ 2147483647 w 115"/>
                  <a:gd name="T57" fmla="*/ 2147483647 h 265"/>
                  <a:gd name="T58" fmla="*/ 2147483647 w 115"/>
                  <a:gd name="T59" fmla="*/ 2147483647 h 265"/>
                  <a:gd name="T60" fmla="*/ 2147483647 w 115"/>
                  <a:gd name="T61" fmla="*/ 2147483647 h 265"/>
                  <a:gd name="T62" fmla="*/ 2147483647 w 115"/>
                  <a:gd name="T63" fmla="*/ 2147483647 h 265"/>
                  <a:gd name="T64" fmla="*/ 2147483647 w 115"/>
                  <a:gd name="T65" fmla="*/ 2147483647 h 265"/>
                  <a:gd name="T66" fmla="*/ 2147483647 w 115"/>
                  <a:gd name="T67" fmla="*/ 2147483647 h 265"/>
                  <a:gd name="T68" fmla="*/ 2147483647 w 115"/>
                  <a:gd name="T69" fmla="*/ 2147483647 h 265"/>
                  <a:gd name="T70" fmla="*/ 2147483647 w 115"/>
                  <a:gd name="T71" fmla="*/ 2147483647 h 265"/>
                  <a:gd name="T72" fmla="*/ 2147483647 w 115"/>
                  <a:gd name="T73" fmla="*/ 2147483647 h 265"/>
                  <a:gd name="T74" fmla="*/ 2147483647 w 115"/>
                  <a:gd name="T75" fmla="*/ 2147483647 h 265"/>
                  <a:gd name="T76" fmla="*/ 2147483647 w 115"/>
                  <a:gd name="T77" fmla="*/ 2147483647 h 265"/>
                  <a:gd name="T78" fmla="*/ 2147483647 w 115"/>
                  <a:gd name="T79" fmla="*/ 2147483647 h 265"/>
                  <a:gd name="T80" fmla="*/ 2147483647 w 115"/>
                  <a:gd name="T81" fmla="*/ 2147483647 h 265"/>
                  <a:gd name="T82" fmla="*/ 2147483647 w 115"/>
                  <a:gd name="T83" fmla="*/ 2147483647 h 265"/>
                  <a:gd name="T84" fmla="*/ 2147483647 w 115"/>
                  <a:gd name="T85" fmla="*/ 2147483647 h 265"/>
                  <a:gd name="T86" fmla="*/ 2147483647 w 115"/>
                  <a:gd name="T87" fmla="*/ 2147483647 h 265"/>
                  <a:gd name="T88" fmla="*/ 2147483647 w 115"/>
                  <a:gd name="T89" fmla="*/ 2147483647 h 265"/>
                  <a:gd name="T90" fmla="*/ 2147483647 w 115"/>
                  <a:gd name="T91" fmla="*/ 2147483647 h 265"/>
                  <a:gd name="T92" fmla="*/ 2147483647 w 115"/>
                  <a:gd name="T93" fmla="*/ 2147483647 h 265"/>
                  <a:gd name="T94" fmla="*/ 2147483647 w 115"/>
                  <a:gd name="T95" fmla="*/ 2147483647 h 26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15"/>
                  <a:gd name="T145" fmla="*/ 0 h 265"/>
                  <a:gd name="T146" fmla="*/ 115 w 115"/>
                  <a:gd name="T147" fmla="*/ 265 h 26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15" h="265">
                    <a:moveTo>
                      <a:pt x="101" y="191"/>
                    </a:moveTo>
                    <a:lnTo>
                      <a:pt x="104" y="189"/>
                    </a:lnTo>
                    <a:lnTo>
                      <a:pt x="114" y="157"/>
                    </a:lnTo>
                    <a:lnTo>
                      <a:pt x="111" y="121"/>
                    </a:lnTo>
                    <a:lnTo>
                      <a:pt x="108" y="90"/>
                    </a:lnTo>
                    <a:lnTo>
                      <a:pt x="104" y="81"/>
                    </a:lnTo>
                    <a:lnTo>
                      <a:pt x="104" y="85"/>
                    </a:lnTo>
                    <a:lnTo>
                      <a:pt x="88" y="86"/>
                    </a:lnTo>
                    <a:lnTo>
                      <a:pt x="87" y="88"/>
                    </a:lnTo>
                    <a:lnTo>
                      <a:pt x="83" y="86"/>
                    </a:lnTo>
                    <a:lnTo>
                      <a:pt x="82" y="83"/>
                    </a:lnTo>
                    <a:lnTo>
                      <a:pt x="82" y="81"/>
                    </a:lnTo>
                    <a:lnTo>
                      <a:pt x="82" y="78"/>
                    </a:lnTo>
                    <a:lnTo>
                      <a:pt x="84" y="72"/>
                    </a:lnTo>
                    <a:lnTo>
                      <a:pt x="83" y="69"/>
                    </a:lnTo>
                    <a:lnTo>
                      <a:pt x="83" y="67"/>
                    </a:lnTo>
                    <a:lnTo>
                      <a:pt x="86" y="65"/>
                    </a:lnTo>
                    <a:lnTo>
                      <a:pt x="87" y="65"/>
                    </a:lnTo>
                    <a:lnTo>
                      <a:pt x="91" y="62"/>
                    </a:lnTo>
                    <a:lnTo>
                      <a:pt x="94" y="62"/>
                    </a:lnTo>
                    <a:lnTo>
                      <a:pt x="94" y="58"/>
                    </a:lnTo>
                    <a:lnTo>
                      <a:pt x="94" y="55"/>
                    </a:lnTo>
                    <a:lnTo>
                      <a:pt x="94" y="50"/>
                    </a:lnTo>
                    <a:lnTo>
                      <a:pt x="95" y="46"/>
                    </a:lnTo>
                    <a:lnTo>
                      <a:pt x="97" y="36"/>
                    </a:lnTo>
                    <a:lnTo>
                      <a:pt x="98" y="36"/>
                    </a:lnTo>
                    <a:lnTo>
                      <a:pt x="98" y="34"/>
                    </a:lnTo>
                    <a:lnTo>
                      <a:pt x="98" y="32"/>
                    </a:lnTo>
                    <a:lnTo>
                      <a:pt x="98" y="25"/>
                    </a:lnTo>
                    <a:lnTo>
                      <a:pt x="98" y="23"/>
                    </a:lnTo>
                    <a:lnTo>
                      <a:pt x="98" y="22"/>
                    </a:lnTo>
                    <a:lnTo>
                      <a:pt x="97" y="22"/>
                    </a:lnTo>
                    <a:lnTo>
                      <a:pt x="76" y="16"/>
                    </a:lnTo>
                    <a:lnTo>
                      <a:pt x="69" y="15"/>
                    </a:lnTo>
                    <a:lnTo>
                      <a:pt x="68" y="13"/>
                    </a:lnTo>
                    <a:lnTo>
                      <a:pt x="65" y="12"/>
                    </a:lnTo>
                    <a:lnTo>
                      <a:pt x="58" y="11"/>
                    </a:lnTo>
                    <a:lnTo>
                      <a:pt x="55" y="9"/>
                    </a:lnTo>
                    <a:lnTo>
                      <a:pt x="47" y="6"/>
                    </a:lnTo>
                    <a:lnTo>
                      <a:pt x="38" y="4"/>
                    </a:lnTo>
                    <a:lnTo>
                      <a:pt x="26" y="0"/>
                    </a:lnTo>
                    <a:lnTo>
                      <a:pt x="22" y="1"/>
                    </a:lnTo>
                    <a:lnTo>
                      <a:pt x="15" y="13"/>
                    </a:lnTo>
                    <a:lnTo>
                      <a:pt x="15" y="22"/>
                    </a:lnTo>
                    <a:lnTo>
                      <a:pt x="8" y="33"/>
                    </a:lnTo>
                    <a:lnTo>
                      <a:pt x="11" y="32"/>
                    </a:lnTo>
                    <a:lnTo>
                      <a:pt x="8" y="36"/>
                    </a:lnTo>
                    <a:lnTo>
                      <a:pt x="1" y="47"/>
                    </a:lnTo>
                    <a:lnTo>
                      <a:pt x="1" y="48"/>
                    </a:lnTo>
                    <a:lnTo>
                      <a:pt x="9" y="57"/>
                    </a:lnTo>
                    <a:lnTo>
                      <a:pt x="1" y="74"/>
                    </a:lnTo>
                    <a:lnTo>
                      <a:pt x="4" y="89"/>
                    </a:lnTo>
                    <a:lnTo>
                      <a:pt x="5" y="89"/>
                    </a:lnTo>
                    <a:lnTo>
                      <a:pt x="5" y="90"/>
                    </a:lnTo>
                    <a:lnTo>
                      <a:pt x="11" y="90"/>
                    </a:lnTo>
                    <a:lnTo>
                      <a:pt x="29" y="108"/>
                    </a:lnTo>
                    <a:lnTo>
                      <a:pt x="31" y="113"/>
                    </a:lnTo>
                    <a:lnTo>
                      <a:pt x="37" y="115"/>
                    </a:lnTo>
                    <a:lnTo>
                      <a:pt x="41" y="120"/>
                    </a:lnTo>
                    <a:lnTo>
                      <a:pt x="52" y="129"/>
                    </a:lnTo>
                    <a:lnTo>
                      <a:pt x="47" y="134"/>
                    </a:lnTo>
                    <a:lnTo>
                      <a:pt x="44" y="139"/>
                    </a:lnTo>
                    <a:lnTo>
                      <a:pt x="36" y="145"/>
                    </a:lnTo>
                    <a:lnTo>
                      <a:pt x="34" y="146"/>
                    </a:lnTo>
                    <a:lnTo>
                      <a:pt x="30" y="150"/>
                    </a:lnTo>
                    <a:lnTo>
                      <a:pt x="30" y="152"/>
                    </a:lnTo>
                    <a:lnTo>
                      <a:pt x="26" y="156"/>
                    </a:lnTo>
                    <a:lnTo>
                      <a:pt x="27" y="163"/>
                    </a:lnTo>
                    <a:lnTo>
                      <a:pt x="27" y="164"/>
                    </a:lnTo>
                    <a:lnTo>
                      <a:pt x="22" y="167"/>
                    </a:lnTo>
                    <a:lnTo>
                      <a:pt x="22" y="169"/>
                    </a:lnTo>
                    <a:lnTo>
                      <a:pt x="19" y="170"/>
                    </a:lnTo>
                    <a:lnTo>
                      <a:pt x="9" y="176"/>
                    </a:lnTo>
                    <a:lnTo>
                      <a:pt x="6" y="178"/>
                    </a:lnTo>
                    <a:lnTo>
                      <a:pt x="5" y="181"/>
                    </a:lnTo>
                    <a:lnTo>
                      <a:pt x="2" y="191"/>
                    </a:lnTo>
                    <a:lnTo>
                      <a:pt x="0" y="201"/>
                    </a:lnTo>
                    <a:lnTo>
                      <a:pt x="1" y="203"/>
                    </a:lnTo>
                    <a:lnTo>
                      <a:pt x="4" y="215"/>
                    </a:lnTo>
                    <a:lnTo>
                      <a:pt x="18" y="224"/>
                    </a:lnTo>
                    <a:lnTo>
                      <a:pt x="29" y="231"/>
                    </a:lnTo>
                    <a:lnTo>
                      <a:pt x="31" y="230"/>
                    </a:lnTo>
                    <a:lnTo>
                      <a:pt x="45" y="238"/>
                    </a:lnTo>
                    <a:lnTo>
                      <a:pt x="45" y="237"/>
                    </a:lnTo>
                    <a:lnTo>
                      <a:pt x="62" y="236"/>
                    </a:lnTo>
                    <a:lnTo>
                      <a:pt x="65" y="264"/>
                    </a:lnTo>
                    <a:lnTo>
                      <a:pt x="72" y="261"/>
                    </a:lnTo>
                    <a:lnTo>
                      <a:pt x="77" y="252"/>
                    </a:lnTo>
                    <a:lnTo>
                      <a:pt x="88" y="216"/>
                    </a:lnTo>
                    <a:lnTo>
                      <a:pt x="90" y="216"/>
                    </a:lnTo>
                    <a:lnTo>
                      <a:pt x="104" y="192"/>
                    </a:lnTo>
                    <a:lnTo>
                      <a:pt x="101" y="191"/>
                    </a:lnTo>
                  </a:path>
                </a:pathLst>
              </a:custGeom>
              <a:solidFill>
                <a:srgbClr val="E7E6E6">
                  <a:lumMod val="75000"/>
                </a:srgbClr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kern="1200">
                  <a:solidFill>
                    <a:prstClr val="white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217"/>
              <p:cNvSpPr>
                <a:spLocks/>
              </p:cNvSpPr>
              <p:nvPr/>
            </p:nvSpPr>
            <p:spPr bwMode="auto">
              <a:xfrm>
                <a:off x="6838353" y="1992138"/>
                <a:ext cx="1014412" cy="727075"/>
              </a:xfrm>
              <a:custGeom>
                <a:avLst/>
                <a:gdLst>
                  <a:gd name="T0" fmla="*/ 2147483647 w 643"/>
                  <a:gd name="T1" fmla="*/ 2147483647 h 494"/>
                  <a:gd name="T2" fmla="*/ 2147483647 w 643"/>
                  <a:gd name="T3" fmla="*/ 2147483647 h 494"/>
                  <a:gd name="T4" fmla="*/ 2147483647 w 643"/>
                  <a:gd name="T5" fmla="*/ 2147483647 h 494"/>
                  <a:gd name="T6" fmla="*/ 2147483647 w 643"/>
                  <a:gd name="T7" fmla="*/ 2147483647 h 494"/>
                  <a:gd name="T8" fmla="*/ 2147483647 w 643"/>
                  <a:gd name="T9" fmla="*/ 2147483647 h 494"/>
                  <a:gd name="T10" fmla="*/ 2147483647 w 643"/>
                  <a:gd name="T11" fmla="*/ 2147483647 h 494"/>
                  <a:gd name="T12" fmla="*/ 2147483647 w 643"/>
                  <a:gd name="T13" fmla="*/ 2147483647 h 494"/>
                  <a:gd name="T14" fmla="*/ 2147483647 w 643"/>
                  <a:gd name="T15" fmla="*/ 2147483647 h 494"/>
                  <a:gd name="T16" fmla="*/ 2147483647 w 643"/>
                  <a:gd name="T17" fmla="*/ 2147483647 h 494"/>
                  <a:gd name="T18" fmla="*/ 2147483647 w 643"/>
                  <a:gd name="T19" fmla="*/ 2147483647 h 494"/>
                  <a:gd name="T20" fmla="*/ 2147483647 w 643"/>
                  <a:gd name="T21" fmla="*/ 2147483647 h 494"/>
                  <a:gd name="T22" fmla="*/ 2147483647 w 643"/>
                  <a:gd name="T23" fmla="*/ 2147483647 h 494"/>
                  <a:gd name="T24" fmla="*/ 2147483647 w 643"/>
                  <a:gd name="T25" fmla="*/ 2147483647 h 494"/>
                  <a:gd name="T26" fmla="*/ 2147483647 w 643"/>
                  <a:gd name="T27" fmla="*/ 2147483647 h 494"/>
                  <a:gd name="T28" fmla="*/ 2147483647 w 643"/>
                  <a:gd name="T29" fmla="*/ 2147483647 h 494"/>
                  <a:gd name="T30" fmla="*/ 2147483647 w 643"/>
                  <a:gd name="T31" fmla="*/ 2147483647 h 494"/>
                  <a:gd name="T32" fmla="*/ 2147483647 w 643"/>
                  <a:gd name="T33" fmla="*/ 2147483647 h 494"/>
                  <a:gd name="T34" fmla="*/ 2147483647 w 643"/>
                  <a:gd name="T35" fmla="*/ 2147483647 h 494"/>
                  <a:gd name="T36" fmla="*/ 2147483647 w 643"/>
                  <a:gd name="T37" fmla="*/ 2147483647 h 494"/>
                  <a:gd name="T38" fmla="*/ 2147483647 w 643"/>
                  <a:gd name="T39" fmla="*/ 2147483647 h 494"/>
                  <a:gd name="T40" fmla="*/ 2147483647 w 643"/>
                  <a:gd name="T41" fmla="*/ 2147483647 h 494"/>
                  <a:gd name="T42" fmla="*/ 2147483647 w 643"/>
                  <a:gd name="T43" fmla="*/ 2147483647 h 494"/>
                  <a:gd name="T44" fmla="*/ 2147483647 w 643"/>
                  <a:gd name="T45" fmla="*/ 2147483647 h 494"/>
                  <a:gd name="T46" fmla="*/ 2147483647 w 643"/>
                  <a:gd name="T47" fmla="*/ 2147483647 h 494"/>
                  <a:gd name="T48" fmla="*/ 2147483647 w 643"/>
                  <a:gd name="T49" fmla="*/ 2147483647 h 494"/>
                  <a:gd name="T50" fmla="*/ 2147483647 w 643"/>
                  <a:gd name="T51" fmla="*/ 2147483647 h 494"/>
                  <a:gd name="T52" fmla="*/ 2147483647 w 643"/>
                  <a:gd name="T53" fmla="*/ 2147483647 h 494"/>
                  <a:gd name="T54" fmla="*/ 2147483647 w 643"/>
                  <a:gd name="T55" fmla="*/ 2147483647 h 494"/>
                  <a:gd name="T56" fmla="*/ 2147483647 w 643"/>
                  <a:gd name="T57" fmla="*/ 2147483647 h 494"/>
                  <a:gd name="T58" fmla="*/ 2147483647 w 643"/>
                  <a:gd name="T59" fmla="*/ 2147483647 h 494"/>
                  <a:gd name="T60" fmla="*/ 2147483647 w 643"/>
                  <a:gd name="T61" fmla="*/ 2147483647 h 494"/>
                  <a:gd name="T62" fmla="*/ 2147483647 w 643"/>
                  <a:gd name="T63" fmla="*/ 2147483647 h 494"/>
                  <a:gd name="T64" fmla="*/ 2147483647 w 643"/>
                  <a:gd name="T65" fmla="*/ 2147483647 h 494"/>
                  <a:gd name="T66" fmla="*/ 2147483647 w 643"/>
                  <a:gd name="T67" fmla="*/ 2147483647 h 494"/>
                  <a:gd name="T68" fmla="*/ 2147483647 w 643"/>
                  <a:gd name="T69" fmla="*/ 2147483647 h 494"/>
                  <a:gd name="T70" fmla="*/ 2147483647 w 643"/>
                  <a:gd name="T71" fmla="*/ 2147483647 h 494"/>
                  <a:gd name="T72" fmla="*/ 2147483647 w 643"/>
                  <a:gd name="T73" fmla="*/ 2147483647 h 494"/>
                  <a:gd name="T74" fmla="*/ 2147483647 w 643"/>
                  <a:gd name="T75" fmla="*/ 2147483647 h 494"/>
                  <a:gd name="T76" fmla="*/ 2147483647 w 643"/>
                  <a:gd name="T77" fmla="*/ 2147483647 h 494"/>
                  <a:gd name="T78" fmla="*/ 2147483647 w 643"/>
                  <a:gd name="T79" fmla="*/ 2147483647 h 494"/>
                  <a:gd name="T80" fmla="*/ 2147483647 w 643"/>
                  <a:gd name="T81" fmla="*/ 2147483647 h 494"/>
                  <a:gd name="T82" fmla="*/ 2147483647 w 643"/>
                  <a:gd name="T83" fmla="*/ 2147483647 h 494"/>
                  <a:gd name="T84" fmla="*/ 2147483647 w 643"/>
                  <a:gd name="T85" fmla="*/ 2147483647 h 494"/>
                  <a:gd name="T86" fmla="*/ 2147483647 w 643"/>
                  <a:gd name="T87" fmla="*/ 2147483647 h 494"/>
                  <a:gd name="T88" fmla="*/ 2147483647 w 643"/>
                  <a:gd name="T89" fmla="*/ 2147483647 h 494"/>
                  <a:gd name="T90" fmla="*/ 2147483647 w 643"/>
                  <a:gd name="T91" fmla="*/ 2147483647 h 494"/>
                  <a:gd name="T92" fmla="*/ 2147483647 w 643"/>
                  <a:gd name="T93" fmla="*/ 2147483647 h 494"/>
                  <a:gd name="T94" fmla="*/ 2147483647 w 643"/>
                  <a:gd name="T95" fmla="*/ 2147483647 h 494"/>
                  <a:gd name="T96" fmla="*/ 2147483647 w 643"/>
                  <a:gd name="T97" fmla="*/ 2147483647 h 494"/>
                  <a:gd name="T98" fmla="*/ 2147483647 w 643"/>
                  <a:gd name="T99" fmla="*/ 2147483647 h 49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43"/>
                  <a:gd name="T151" fmla="*/ 0 h 494"/>
                  <a:gd name="T152" fmla="*/ 643 w 643"/>
                  <a:gd name="T153" fmla="*/ 494 h 49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43" h="494">
                    <a:moveTo>
                      <a:pt x="490" y="432"/>
                    </a:moveTo>
                    <a:lnTo>
                      <a:pt x="489" y="432"/>
                    </a:lnTo>
                    <a:lnTo>
                      <a:pt x="468" y="426"/>
                    </a:lnTo>
                    <a:lnTo>
                      <a:pt x="461" y="425"/>
                    </a:lnTo>
                    <a:lnTo>
                      <a:pt x="460" y="423"/>
                    </a:lnTo>
                    <a:lnTo>
                      <a:pt x="457" y="422"/>
                    </a:lnTo>
                    <a:lnTo>
                      <a:pt x="450" y="420"/>
                    </a:lnTo>
                    <a:lnTo>
                      <a:pt x="447" y="419"/>
                    </a:lnTo>
                    <a:lnTo>
                      <a:pt x="439" y="416"/>
                    </a:lnTo>
                    <a:lnTo>
                      <a:pt x="431" y="414"/>
                    </a:lnTo>
                    <a:lnTo>
                      <a:pt x="418" y="409"/>
                    </a:lnTo>
                    <a:lnTo>
                      <a:pt x="417" y="408"/>
                    </a:lnTo>
                    <a:lnTo>
                      <a:pt x="411" y="402"/>
                    </a:lnTo>
                    <a:lnTo>
                      <a:pt x="402" y="402"/>
                    </a:lnTo>
                    <a:lnTo>
                      <a:pt x="391" y="398"/>
                    </a:lnTo>
                    <a:lnTo>
                      <a:pt x="382" y="390"/>
                    </a:lnTo>
                    <a:lnTo>
                      <a:pt x="384" y="387"/>
                    </a:lnTo>
                    <a:lnTo>
                      <a:pt x="381" y="375"/>
                    </a:lnTo>
                    <a:lnTo>
                      <a:pt x="370" y="365"/>
                    </a:lnTo>
                    <a:lnTo>
                      <a:pt x="368" y="364"/>
                    </a:lnTo>
                    <a:lnTo>
                      <a:pt x="361" y="365"/>
                    </a:lnTo>
                    <a:lnTo>
                      <a:pt x="350" y="353"/>
                    </a:lnTo>
                    <a:lnTo>
                      <a:pt x="349" y="353"/>
                    </a:lnTo>
                    <a:lnTo>
                      <a:pt x="341" y="355"/>
                    </a:lnTo>
                    <a:lnTo>
                      <a:pt x="316" y="361"/>
                    </a:lnTo>
                    <a:lnTo>
                      <a:pt x="300" y="364"/>
                    </a:lnTo>
                    <a:lnTo>
                      <a:pt x="292" y="365"/>
                    </a:lnTo>
                    <a:lnTo>
                      <a:pt x="291" y="366"/>
                    </a:lnTo>
                    <a:lnTo>
                      <a:pt x="288" y="366"/>
                    </a:lnTo>
                    <a:lnTo>
                      <a:pt x="281" y="368"/>
                    </a:lnTo>
                    <a:lnTo>
                      <a:pt x="271" y="371"/>
                    </a:lnTo>
                    <a:lnTo>
                      <a:pt x="257" y="373"/>
                    </a:lnTo>
                    <a:lnTo>
                      <a:pt x="238" y="378"/>
                    </a:lnTo>
                    <a:lnTo>
                      <a:pt x="231" y="379"/>
                    </a:lnTo>
                    <a:lnTo>
                      <a:pt x="228" y="379"/>
                    </a:lnTo>
                    <a:lnTo>
                      <a:pt x="224" y="380"/>
                    </a:lnTo>
                    <a:lnTo>
                      <a:pt x="216" y="382"/>
                    </a:lnTo>
                    <a:lnTo>
                      <a:pt x="183" y="389"/>
                    </a:lnTo>
                    <a:lnTo>
                      <a:pt x="174" y="391"/>
                    </a:lnTo>
                    <a:lnTo>
                      <a:pt x="173" y="391"/>
                    </a:lnTo>
                    <a:lnTo>
                      <a:pt x="166" y="393"/>
                    </a:lnTo>
                    <a:lnTo>
                      <a:pt x="163" y="393"/>
                    </a:lnTo>
                    <a:lnTo>
                      <a:pt x="151" y="396"/>
                    </a:lnTo>
                    <a:lnTo>
                      <a:pt x="134" y="398"/>
                    </a:lnTo>
                    <a:lnTo>
                      <a:pt x="127" y="400"/>
                    </a:lnTo>
                    <a:lnTo>
                      <a:pt x="123" y="401"/>
                    </a:lnTo>
                    <a:lnTo>
                      <a:pt x="119" y="401"/>
                    </a:lnTo>
                    <a:lnTo>
                      <a:pt x="95" y="407"/>
                    </a:lnTo>
                    <a:lnTo>
                      <a:pt x="76" y="409"/>
                    </a:lnTo>
                    <a:lnTo>
                      <a:pt x="72" y="411"/>
                    </a:lnTo>
                    <a:lnTo>
                      <a:pt x="66" y="412"/>
                    </a:lnTo>
                    <a:lnTo>
                      <a:pt x="65" y="412"/>
                    </a:lnTo>
                    <a:lnTo>
                      <a:pt x="61" y="412"/>
                    </a:lnTo>
                    <a:lnTo>
                      <a:pt x="51" y="415"/>
                    </a:lnTo>
                    <a:lnTo>
                      <a:pt x="29" y="419"/>
                    </a:lnTo>
                    <a:lnTo>
                      <a:pt x="18" y="422"/>
                    </a:lnTo>
                    <a:lnTo>
                      <a:pt x="13" y="422"/>
                    </a:lnTo>
                    <a:lnTo>
                      <a:pt x="5" y="423"/>
                    </a:lnTo>
                    <a:lnTo>
                      <a:pt x="0" y="394"/>
                    </a:lnTo>
                    <a:lnTo>
                      <a:pt x="9" y="386"/>
                    </a:lnTo>
                    <a:lnTo>
                      <a:pt x="30" y="362"/>
                    </a:lnTo>
                    <a:lnTo>
                      <a:pt x="42" y="353"/>
                    </a:lnTo>
                    <a:lnTo>
                      <a:pt x="51" y="336"/>
                    </a:lnTo>
                    <a:lnTo>
                      <a:pt x="58" y="330"/>
                    </a:lnTo>
                    <a:lnTo>
                      <a:pt x="52" y="310"/>
                    </a:lnTo>
                    <a:lnTo>
                      <a:pt x="44" y="307"/>
                    </a:lnTo>
                    <a:lnTo>
                      <a:pt x="42" y="299"/>
                    </a:lnTo>
                    <a:lnTo>
                      <a:pt x="37" y="294"/>
                    </a:lnTo>
                    <a:lnTo>
                      <a:pt x="34" y="278"/>
                    </a:lnTo>
                    <a:lnTo>
                      <a:pt x="79" y="258"/>
                    </a:lnTo>
                    <a:lnTo>
                      <a:pt x="103" y="253"/>
                    </a:lnTo>
                    <a:lnTo>
                      <a:pt x="115" y="252"/>
                    </a:lnTo>
                    <a:lnTo>
                      <a:pt x="134" y="252"/>
                    </a:lnTo>
                    <a:lnTo>
                      <a:pt x="152" y="258"/>
                    </a:lnTo>
                    <a:lnTo>
                      <a:pt x="165" y="252"/>
                    </a:lnTo>
                    <a:lnTo>
                      <a:pt x="183" y="247"/>
                    </a:lnTo>
                    <a:lnTo>
                      <a:pt x="192" y="246"/>
                    </a:lnTo>
                    <a:lnTo>
                      <a:pt x="213" y="234"/>
                    </a:lnTo>
                    <a:lnTo>
                      <a:pt x="217" y="229"/>
                    </a:lnTo>
                    <a:lnTo>
                      <a:pt x="219" y="224"/>
                    </a:lnTo>
                    <a:lnTo>
                      <a:pt x="230" y="213"/>
                    </a:lnTo>
                    <a:lnTo>
                      <a:pt x="245" y="207"/>
                    </a:lnTo>
                    <a:lnTo>
                      <a:pt x="248" y="195"/>
                    </a:lnTo>
                    <a:lnTo>
                      <a:pt x="245" y="189"/>
                    </a:lnTo>
                    <a:lnTo>
                      <a:pt x="241" y="177"/>
                    </a:lnTo>
                    <a:lnTo>
                      <a:pt x="237" y="175"/>
                    </a:lnTo>
                    <a:lnTo>
                      <a:pt x="235" y="170"/>
                    </a:lnTo>
                    <a:lnTo>
                      <a:pt x="241" y="171"/>
                    </a:lnTo>
                    <a:lnTo>
                      <a:pt x="245" y="164"/>
                    </a:lnTo>
                    <a:lnTo>
                      <a:pt x="235" y="159"/>
                    </a:lnTo>
                    <a:lnTo>
                      <a:pt x="232" y="162"/>
                    </a:lnTo>
                    <a:lnTo>
                      <a:pt x="232" y="157"/>
                    </a:lnTo>
                    <a:lnTo>
                      <a:pt x="224" y="155"/>
                    </a:lnTo>
                    <a:lnTo>
                      <a:pt x="226" y="137"/>
                    </a:lnTo>
                    <a:lnTo>
                      <a:pt x="235" y="130"/>
                    </a:lnTo>
                    <a:lnTo>
                      <a:pt x="234" y="126"/>
                    </a:lnTo>
                    <a:lnTo>
                      <a:pt x="250" y="110"/>
                    </a:lnTo>
                    <a:lnTo>
                      <a:pt x="255" y="108"/>
                    </a:lnTo>
                    <a:lnTo>
                      <a:pt x="257" y="99"/>
                    </a:lnTo>
                    <a:lnTo>
                      <a:pt x="285" y="54"/>
                    </a:lnTo>
                    <a:lnTo>
                      <a:pt x="298" y="44"/>
                    </a:lnTo>
                    <a:lnTo>
                      <a:pt x="298" y="41"/>
                    </a:lnTo>
                    <a:lnTo>
                      <a:pt x="314" y="27"/>
                    </a:lnTo>
                    <a:lnTo>
                      <a:pt x="325" y="26"/>
                    </a:lnTo>
                    <a:lnTo>
                      <a:pt x="327" y="24"/>
                    </a:lnTo>
                    <a:lnTo>
                      <a:pt x="378" y="13"/>
                    </a:lnTo>
                    <a:lnTo>
                      <a:pt x="379" y="13"/>
                    </a:lnTo>
                    <a:lnTo>
                      <a:pt x="407" y="5"/>
                    </a:lnTo>
                    <a:lnTo>
                      <a:pt x="428" y="0"/>
                    </a:lnTo>
                    <a:lnTo>
                      <a:pt x="429" y="15"/>
                    </a:lnTo>
                    <a:lnTo>
                      <a:pt x="438" y="45"/>
                    </a:lnTo>
                    <a:lnTo>
                      <a:pt x="438" y="47"/>
                    </a:lnTo>
                    <a:lnTo>
                      <a:pt x="440" y="48"/>
                    </a:lnTo>
                    <a:lnTo>
                      <a:pt x="445" y="52"/>
                    </a:lnTo>
                    <a:lnTo>
                      <a:pt x="450" y="77"/>
                    </a:lnTo>
                    <a:lnTo>
                      <a:pt x="446" y="87"/>
                    </a:lnTo>
                    <a:lnTo>
                      <a:pt x="446" y="99"/>
                    </a:lnTo>
                    <a:lnTo>
                      <a:pt x="457" y="127"/>
                    </a:lnTo>
                    <a:lnTo>
                      <a:pt x="460" y="131"/>
                    </a:lnTo>
                    <a:lnTo>
                      <a:pt x="458" y="146"/>
                    </a:lnTo>
                    <a:lnTo>
                      <a:pt x="467" y="144"/>
                    </a:lnTo>
                    <a:lnTo>
                      <a:pt x="479" y="175"/>
                    </a:lnTo>
                    <a:lnTo>
                      <a:pt x="481" y="182"/>
                    </a:lnTo>
                    <a:lnTo>
                      <a:pt x="483" y="196"/>
                    </a:lnTo>
                    <a:lnTo>
                      <a:pt x="488" y="216"/>
                    </a:lnTo>
                    <a:lnTo>
                      <a:pt x="490" y="227"/>
                    </a:lnTo>
                    <a:lnTo>
                      <a:pt x="493" y="236"/>
                    </a:lnTo>
                    <a:lnTo>
                      <a:pt x="493" y="235"/>
                    </a:lnTo>
                    <a:lnTo>
                      <a:pt x="493" y="243"/>
                    </a:lnTo>
                    <a:lnTo>
                      <a:pt x="493" y="249"/>
                    </a:lnTo>
                    <a:lnTo>
                      <a:pt x="493" y="263"/>
                    </a:lnTo>
                    <a:lnTo>
                      <a:pt x="492" y="306"/>
                    </a:lnTo>
                    <a:lnTo>
                      <a:pt x="492" y="310"/>
                    </a:lnTo>
                    <a:lnTo>
                      <a:pt x="493" y="312"/>
                    </a:lnTo>
                    <a:lnTo>
                      <a:pt x="495" y="312"/>
                    </a:lnTo>
                    <a:lnTo>
                      <a:pt x="496" y="318"/>
                    </a:lnTo>
                    <a:lnTo>
                      <a:pt x="500" y="346"/>
                    </a:lnTo>
                    <a:lnTo>
                      <a:pt x="503" y="354"/>
                    </a:lnTo>
                    <a:lnTo>
                      <a:pt x="503" y="358"/>
                    </a:lnTo>
                    <a:lnTo>
                      <a:pt x="503" y="361"/>
                    </a:lnTo>
                    <a:lnTo>
                      <a:pt x="504" y="369"/>
                    </a:lnTo>
                    <a:lnTo>
                      <a:pt x="507" y="379"/>
                    </a:lnTo>
                    <a:lnTo>
                      <a:pt x="507" y="382"/>
                    </a:lnTo>
                    <a:lnTo>
                      <a:pt x="507" y="386"/>
                    </a:lnTo>
                    <a:lnTo>
                      <a:pt x="517" y="401"/>
                    </a:lnTo>
                    <a:lnTo>
                      <a:pt x="500" y="418"/>
                    </a:lnTo>
                    <a:lnTo>
                      <a:pt x="510" y="429"/>
                    </a:lnTo>
                    <a:lnTo>
                      <a:pt x="503" y="438"/>
                    </a:lnTo>
                    <a:lnTo>
                      <a:pt x="503" y="443"/>
                    </a:lnTo>
                    <a:lnTo>
                      <a:pt x="501" y="443"/>
                    </a:lnTo>
                    <a:lnTo>
                      <a:pt x="503" y="444"/>
                    </a:lnTo>
                    <a:lnTo>
                      <a:pt x="504" y="445"/>
                    </a:lnTo>
                    <a:lnTo>
                      <a:pt x="513" y="441"/>
                    </a:lnTo>
                    <a:lnTo>
                      <a:pt x="514" y="437"/>
                    </a:lnTo>
                    <a:lnTo>
                      <a:pt x="524" y="433"/>
                    </a:lnTo>
                    <a:lnTo>
                      <a:pt x="531" y="427"/>
                    </a:lnTo>
                    <a:lnTo>
                      <a:pt x="543" y="429"/>
                    </a:lnTo>
                    <a:lnTo>
                      <a:pt x="551" y="419"/>
                    </a:lnTo>
                    <a:lnTo>
                      <a:pt x="589" y="409"/>
                    </a:lnTo>
                    <a:lnTo>
                      <a:pt x="607" y="389"/>
                    </a:lnTo>
                    <a:lnTo>
                      <a:pt x="617" y="382"/>
                    </a:lnTo>
                    <a:lnTo>
                      <a:pt x="612" y="387"/>
                    </a:lnTo>
                    <a:lnTo>
                      <a:pt x="618" y="396"/>
                    </a:lnTo>
                    <a:lnTo>
                      <a:pt x="629" y="397"/>
                    </a:lnTo>
                    <a:lnTo>
                      <a:pt x="640" y="386"/>
                    </a:lnTo>
                    <a:lnTo>
                      <a:pt x="642" y="390"/>
                    </a:lnTo>
                    <a:lnTo>
                      <a:pt x="622" y="408"/>
                    </a:lnTo>
                    <a:lnTo>
                      <a:pt x="550" y="459"/>
                    </a:lnTo>
                    <a:lnTo>
                      <a:pt x="538" y="465"/>
                    </a:lnTo>
                    <a:lnTo>
                      <a:pt x="522" y="470"/>
                    </a:lnTo>
                    <a:lnTo>
                      <a:pt x="513" y="473"/>
                    </a:lnTo>
                    <a:lnTo>
                      <a:pt x="511" y="473"/>
                    </a:lnTo>
                    <a:lnTo>
                      <a:pt x="503" y="479"/>
                    </a:lnTo>
                    <a:lnTo>
                      <a:pt x="497" y="481"/>
                    </a:lnTo>
                    <a:lnTo>
                      <a:pt x="497" y="479"/>
                    </a:lnTo>
                    <a:lnTo>
                      <a:pt x="493" y="479"/>
                    </a:lnTo>
                    <a:lnTo>
                      <a:pt x="488" y="476"/>
                    </a:lnTo>
                    <a:lnTo>
                      <a:pt x="483" y="486"/>
                    </a:lnTo>
                    <a:lnTo>
                      <a:pt x="474" y="493"/>
                    </a:lnTo>
                    <a:lnTo>
                      <a:pt x="474" y="490"/>
                    </a:lnTo>
                    <a:lnTo>
                      <a:pt x="474" y="487"/>
                    </a:lnTo>
                    <a:lnTo>
                      <a:pt x="476" y="481"/>
                    </a:lnTo>
                    <a:lnTo>
                      <a:pt x="475" y="479"/>
                    </a:lnTo>
                    <a:lnTo>
                      <a:pt x="475" y="476"/>
                    </a:lnTo>
                    <a:lnTo>
                      <a:pt x="478" y="474"/>
                    </a:lnTo>
                    <a:lnTo>
                      <a:pt x="479" y="474"/>
                    </a:lnTo>
                    <a:lnTo>
                      <a:pt x="483" y="472"/>
                    </a:lnTo>
                    <a:lnTo>
                      <a:pt x="486" y="472"/>
                    </a:lnTo>
                    <a:lnTo>
                      <a:pt x="486" y="468"/>
                    </a:lnTo>
                    <a:lnTo>
                      <a:pt x="486" y="465"/>
                    </a:lnTo>
                    <a:lnTo>
                      <a:pt x="486" y="459"/>
                    </a:lnTo>
                    <a:lnTo>
                      <a:pt x="488" y="455"/>
                    </a:lnTo>
                    <a:lnTo>
                      <a:pt x="489" y="445"/>
                    </a:lnTo>
                    <a:lnTo>
                      <a:pt x="490" y="445"/>
                    </a:lnTo>
                    <a:lnTo>
                      <a:pt x="490" y="444"/>
                    </a:lnTo>
                    <a:lnTo>
                      <a:pt x="490" y="441"/>
                    </a:lnTo>
                    <a:lnTo>
                      <a:pt x="490" y="434"/>
                    </a:lnTo>
                    <a:lnTo>
                      <a:pt x="490" y="433"/>
                    </a:lnTo>
                    <a:lnTo>
                      <a:pt x="490" y="432"/>
                    </a:lnTo>
                  </a:path>
                </a:pathLst>
              </a:custGeom>
              <a:solidFill>
                <a:srgbClr val="67BD62"/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prstClr val="white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218"/>
              <p:cNvSpPr>
                <a:spLocks/>
              </p:cNvSpPr>
              <p:nvPr/>
            </p:nvSpPr>
            <p:spPr bwMode="auto">
              <a:xfrm>
                <a:off x="7830540" y="2400125"/>
                <a:ext cx="103188" cy="127000"/>
              </a:xfrm>
              <a:custGeom>
                <a:avLst/>
                <a:gdLst>
                  <a:gd name="T0" fmla="*/ 2147483647 w 66"/>
                  <a:gd name="T1" fmla="*/ 2147483647 h 86"/>
                  <a:gd name="T2" fmla="*/ 2147483647 w 66"/>
                  <a:gd name="T3" fmla="*/ 2147483647 h 86"/>
                  <a:gd name="T4" fmla="*/ 2147483647 w 66"/>
                  <a:gd name="T5" fmla="*/ 2147483647 h 86"/>
                  <a:gd name="T6" fmla="*/ 2147483647 w 66"/>
                  <a:gd name="T7" fmla="*/ 2147483647 h 86"/>
                  <a:gd name="T8" fmla="*/ 2147483647 w 66"/>
                  <a:gd name="T9" fmla="*/ 2147483647 h 86"/>
                  <a:gd name="T10" fmla="*/ 2147483647 w 66"/>
                  <a:gd name="T11" fmla="*/ 2147483647 h 86"/>
                  <a:gd name="T12" fmla="*/ 2147483647 w 66"/>
                  <a:gd name="T13" fmla="*/ 2147483647 h 86"/>
                  <a:gd name="T14" fmla="*/ 2147483647 w 66"/>
                  <a:gd name="T15" fmla="*/ 2147483647 h 86"/>
                  <a:gd name="T16" fmla="*/ 2147483647 w 66"/>
                  <a:gd name="T17" fmla="*/ 2147483647 h 86"/>
                  <a:gd name="T18" fmla="*/ 2147483647 w 66"/>
                  <a:gd name="T19" fmla="*/ 2147483647 h 86"/>
                  <a:gd name="T20" fmla="*/ 2147483647 w 66"/>
                  <a:gd name="T21" fmla="*/ 2147483647 h 86"/>
                  <a:gd name="T22" fmla="*/ 2147483647 w 66"/>
                  <a:gd name="T23" fmla="*/ 2147483647 h 86"/>
                  <a:gd name="T24" fmla="*/ 2147483647 w 66"/>
                  <a:gd name="T25" fmla="*/ 2147483647 h 86"/>
                  <a:gd name="T26" fmla="*/ 2147483647 w 66"/>
                  <a:gd name="T27" fmla="*/ 2147483647 h 86"/>
                  <a:gd name="T28" fmla="*/ 2147483647 w 66"/>
                  <a:gd name="T29" fmla="*/ 2147483647 h 86"/>
                  <a:gd name="T30" fmla="*/ 2147483647 w 66"/>
                  <a:gd name="T31" fmla="*/ 2147483647 h 86"/>
                  <a:gd name="T32" fmla="*/ 2147483647 w 66"/>
                  <a:gd name="T33" fmla="*/ 2147483647 h 86"/>
                  <a:gd name="T34" fmla="*/ 2147483647 w 66"/>
                  <a:gd name="T35" fmla="*/ 2147483647 h 86"/>
                  <a:gd name="T36" fmla="*/ 2147483647 w 66"/>
                  <a:gd name="T37" fmla="*/ 2147483647 h 86"/>
                  <a:gd name="T38" fmla="*/ 2147483647 w 66"/>
                  <a:gd name="T39" fmla="*/ 2147483647 h 86"/>
                  <a:gd name="T40" fmla="*/ 2147483647 w 66"/>
                  <a:gd name="T41" fmla="*/ 2147483647 h 86"/>
                  <a:gd name="T42" fmla="*/ 2147483647 w 66"/>
                  <a:gd name="T43" fmla="*/ 2147483647 h 86"/>
                  <a:gd name="T44" fmla="*/ 2147483647 w 66"/>
                  <a:gd name="T45" fmla="*/ 2147483647 h 86"/>
                  <a:gd name="T46" fmla="*/ 0 w 66"/>
                  <a:gd name="T47" fmla="*/ 2147483647 h 86"/>
                  <a:gd name="T48" fmla="*/ 2147483647 w 66"/>
                  <a:gd name="T49" fmla="*/ 2147483647 h 86"/>
                  <a:gd name="T50" fmla="*/ 2147483647 w 66"/>
                  <a:gd name="T51" fmla="*/ 2147483647 h 86"/>
                  <a:gd name="T52" fmla="*/ 2147483647 w 66"/>
                  <a:gd name="T53" fmla="*/ 2147483647 h 86"/>
                  <a:gd name="T54" fmla="*/ 2147483647 w 66"/>
                  <a:gd name="T55" fmla="*/ 2147483647 h 86"/>
                  <a:gd name="T56" fmla="*/ 2147483647 w 66"/>
                  <a:gd name="T57" fmla="*/ 0 h 86"/>
                  <a:gd name="T58" fmla="*/ 2147483647 w 66"/>
                  <a:gd name="T59" fmla="*/ 2147483647 h 86"/>
                  <a:gd name="T60" fmla="*/ 2147483647 w 66"/>
                  <a:gd name="T61" fmla="*/ 2147483647 h 86"/>
                  <a:gd name="T62" fmla="*/ 2147483647 w 66"/>
                  <a:gd name="T63" fmla="*/ 2147483647 h 86"/>
                  <a:gd name="T64" fmla="*/ 2147483647 w 66"/>
                  <a:gd name="T65" fmla="*/ 2147483647 h 86"/>
                  <a:gd name="T66" fmla="*/ 2147483647 w 66"/>
                  <a:gd name="T67" fmla="*/ 2147483647 h 86"/>
                  <a:gd name="T68" fmla="*/ 2147483647 w 66"/>
                  <a:gd name="T69" fmla="*/ 2147483647 h 86"/>
                  <a:gd name="T70" fmla="*/ 2147483647 w 66"/>
                  <a:gd name="T71" fmla="*/ 2147483647 h 8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66"/>
                  <a:gd name="T109" fmla="*/ 0 h 86"/>
                  <a:gd name="T110" fmla="*/ 66 w 66"/>
                  <a:gd name="T111" fmla="*/ 86 h 8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66" h="86">
                    <a:moveTo>
                      <a:pt x="54" y="30"/>
                    </a:moveTo>
                    <a:lnTo>
                      <a:pt x="60" y="31"/>
                    </a:lnTo>
                    <a:lnTo>
                      <a:pt x="62" y="38"/>
                    </a:lnTo>
                    <a:lnTo>
                      <a:pt x="65" y="47"/>
                    </a:lnTo>
                    <a:lnTo>
                      <a:pt x="60" y="53"/>
                    </a:lnTo>
                    <a:lnTo>
                      <a:pt x="58" y="49"/>
                    </a:lnTo>
                    <a:lnTo>
                      <a:pt x="55" y="49"/>
                    </a:lnTo>
                    <a:lnTo>
                      <a:pt x="52" y="56"/>
                    </a:lnTo>
                    <a:lnTo>
                      <a:pt x="44" y="56"/>
                    </a:lnTo>
                    <a:lnTo>
                      <a:pt x="40" y="69"/>
                    </a:lnTo>
                    <a:lnTo>
                      <a:pt x="31" y="72"/>
                    </a:lnTo>
                    <a:lnTo>
                      <a:pt x="12" y="85"/>
                    </a:lnTo>
                    <a:lnTo>
                      <a:pt x="12" y="82"/>
                    </a:lnTo>
                    <a:lnTo>
                      <a:pt x="13" y="82"/>
                    </a:lnTo>
                    <a:lnTo>
                      <a:pt x="16" y="69"/>
                    </a:lnTo>
                    <a:lnTo>
                      <a:pt x="12" y="52"/>
                    </a:lnTo>
                    <a:lnTo>
                      <a:pt x="12" y="49"/>
                    </a:lnTo>
                    <a:lnTo>
                      <a:pt x="10" y="46"/>
                    </a:lnTo>
                    <a:lnTo>
                      <a:pt x="10" y="45"/>
                    </a:lnTo>
                    <a:lnTo>
                      <a:pt x="9" y="45"/>
                    </a:lnTo>
                    <a:lnTo>
                      <a:pt x="8" y="38"/>
                    </a:lnTo>
                    <a:lnTo>
                      <a:pt x="6" y="35"/>
                    </a:lnTo>
                    <a:lnTo>
                      <a:pt x="2" y="16"/>
                    </a:lnTo>
                    <a:lnTo>
                      <a:pt x="0" y="9"/>
                    </a:lnTo>
                    <a:lnTo>
                      <a:pt x="2" y="8"/>
                    </a:lnTo>
                    <a:lnTo>
                      <a:pt x="18" y="2"/>
                    </a:lnTo>
                    <a:lnTo>
                      <a:pt x="23" y="2"/>
                    </a:lnTo>
                    <a:lnTo>
                      <a:pt x="27" y="1"/>
                    </a:lnTo>
                    <a:lnTo>
                      <a:pt x="31" y="0"/>
                    </a:lnTo>
                    <a:lnTo>
                      <a:pt x="32" y="2"/>
                    </a:lnTo>
                    <a:lnTo>
                      <a:pt x="35" y="12"/>
                    </a:lnTo>
                    <a:lnTo>
                      <a:pt x="37" y="10"/>
                    </a:lnTo>
                    <a:lnTo>
                      <a:pt x="41" y="23"/>
                    </a:lnTo>
                    <a:lnTo>
                      <a:pt x="47" y="24"/>
                    </a:lnTo>
                    <a:lnTo>
                      <a:pt x="48" y="26"/>
                    </a:lnTo>
                    <a:lnTo>
                      <a:pt x="54" y="30"/>
                    </a:lnTo>
                  </a:path>
                </a:pathLst>
              </a:custGeom>
              <a:solidFill>
                <a:srgbClr val="67BD62"/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prstClr val="white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219"/>
              <p:cNvSpPr>
                <a:spLocks/>
              </p:cNvSpPr>
              <p:nvPr/>
            </p:nvSpPr>
            <p:spPr bwMode="auto">
              <a:xfrm>
                <a:off x="7514628" y="1942925"/>
                <a:ext cx="231775" cy="401638"/>
              </a:xfrm>
              <a:custGeom>
                <a:avLst/>
                <a:gdLst>
                  <a:gd name="T0" fmla="*/ 2147483647 w 146"/>
                  <a:gd name="T1" fmla="*/ 2147483647 h 273"/>
                  <a:gd name="T2" fmla="*/ 2147483647 w 146"/>
                  <a:gd name="T3" fmla="*/ 2147483647 h 273"/>
                  <a:gd name="T4" fmla="*/ 2147483647 w 146"/>
                  <a:gd name="T5" fmla="*/ 2147483647 h 273"/>
                  <a:gd name="T6" fmla="*/ 2147483647 w 146"/>
                  <a:gd name="T7" fmla="*/ 2147483647 h 273"/>
                  <a:gd name="T8" fmla="*/ 2147483647 w 146"/>
                  <a:gd name="T9" fmla="*/ 2147483647 h 273"/>
                  <a:gd name="T10" fmla="*/ 2147483647 w 146"/>
                  <a:gd name="T11" fmla="*/ 2147483647 h 273"/>
                  <a:gd name="T12" fmla="*/ 2147483647 w 146"/>
                  <a:gd name="T13" fmla="*/ 2147483647 h 273"/>
                  <a:gd name="T14" fmla="*/ 2147483647 w 146"/>
                  <a:gd name="T15" fmla="*/ 2147483647 h 273"/>
                  <a:gd name="T16" fmla="*/ 2147483647 w 146"/>
                  <a:gd name="T17" fmla="*/ 2147483647 h 273"/>
                  <a:gd name="T18" fmla="*/ 2147483647 w 146"/>
                  <a:gd name="T19" fmla="*/ 2147483647 h 273"/>
                  <a:gd name="T20" fmla="*/ 2147483647 w 146"/>
                  <a:gd name="T21" fmla="*/ 2147483647 h 273"/>
                  <a:gd name="T22" fmla="*/ 2147483647 w 146"/>
                  <a:gd name="T23" fmla="*/ 2147483647 h 273"/>
                  <a:gd name="T24" fmla="*/ 2147483647 w 146"/>
                  <a:gd name="T25" fmla="*/ 2147483647 h 273"/>
                  <a:gd name="T26" fmla="*/ 2147483647 w 146"/>
                  <a:gd name="T27" fmla="*/ 2147483647 h 273"/>
                  <a:gd name="T28" fmla="*/ 2147483647 w 146"/>
                  <a:gd name="T29" fmla="*/ 2147483647 h 273"/>
                  <a:gd name="T30" fmla="*/ 2147483647 w 146"/>
                  <a:gd name="T31" fmla="*/ 2147483647 h 273"/>
                  <a:gd name="T32" fmla="*/ 2147483647 w 146"/>
                  <a:gd name="T33" fmla="*/ 2147483647 h 273"/>
                  <a:gd name="T34" fmla="*/ 2147483647 w 146"/>
                  <a:gd name="T35" fmla="*/ 2147483647 h 273"/>
                  <a:gd name="T36" fmla="*/ 2147483647 w 146"/>
                  <a:gd name="T37" fmla="*/ 2147483647 h 273"/>
                  <a:gd name="T38" fmla="*/ 2147483647 w 146"/>
                  <a:gd name="T39" fmla="*/ 2147483647 h 273"/>
                  <a:gd name="T40" fmla="*/ 2147483647 w 146"/>
                  <a:gd name="T41" fmla="*/ 2147483647 h 273"/>
                  <a:gd name="T42" fmla="*/ 2147483647 w 146"/>
                  <a:gd name="T43" fmla="*/ 2147483647 h 273"/>
                  <a:gd name="T44" fmla="*/ 2147483647 w 146"/>
                  <a:gd name="T45" fmla="*/ 2147483647 h 273"/>
                  <a:gd name="T46" fmla="*/ 2147483647 w 146"/>
                  <a:gd name="T47" fmla="*/ 2147483647 h 273"/>
                  <a:gd name="T48" fmla="*/ 2147483647 w 146"/>
                  <a:gd name="T49" fmla="*/ 2147483647 h 273"/>
                  <a:gd name="T50" fmla="*/ 2147483647 w 146"/>
                  <a:gd name="T51" fmla="*/ 2147483647 h 273"/>
                  <a:gd name="T52" fmla="*/ 2147483647 w 146"/>
                  <a:gd name="T53" fmla="*/ 2147483647 h 273"/>
                  <a:gd name="T54" fmla="*/ 2147483647 w 146"/>
                  <a:gd name="T55" fmla="*/ 2147483647 h 273"/>
                  <a:gd name="T56" fmla="*/ 2147483647 w 146"/>
                  <a:gd name="T57" fmla="*/ 2147483647 h 273"/>
                  <a:gd name="T58" fmla="*/ 2147483647 w 146"/>
                  <a:gd name="T59" fmla="*/ 2147483647 h 273"/>
                  <a:gd name="T60" fmla="*/ 2147483647 w 146"/>
                  <a:gd name="T61" fmla="*/ 2147483647 h 273"/>
                  <a:gd name="T62" fmla="*/ 2147483647 w 146"/>
                  <a:gd name="T63" fmla="*/ 2147483647 h 273"/>
                  <a:gd name="T64" fmla="*/ 2147483647 w 146"/>
                  <a:gd name="T65" fmla="*/ 2147483647 h 273"/>
                  <a:gd name="T66" fmla="*/ 2147483647 w 146"/>
                  <a:gd name="T67" fmla="*/ 2147483647 h 273"/>
                  <a:gd name="T68" fmla="*/ 2147483647 w 146"/>
                  <a:gd name="T69" fmla="*/ 2147483647 h 273"/>
                  <a:gd name="T70" fmla="*/ 2147483647 w 146"/>
                  <a:gd name="T71" fmla="*/ 2147483647 h 273"/>
                  <a:gd name="T72" fmla="*/ 2147483647 w 146"/>
                  <a:gd name="T73" fmla="*/ 2147483647 h 273"/>
                  <a:gd name="T74" fmla="*/ 2147483647 w 146"/>
                  <a:gd name="T75" fmla="*/ 2147483647 h 273"/>
                  <a:gd name="T76" fmla="*/ 2147483647 w 146"/>
                  <a:gd name="T77" fmla="*/ 2147483647 h 273"/>
                  <a:gd name="T78" fmla="*/ 2147483647 w 146"/>
                  <a:gd name="T79" fmla="*/ 2147483647 h 273"/>
                  <a:gd name="T80" fmla="*/ 2147483647 w 146"/>
                  <a:gd name="T81" fmla="*/ 2147483647 h 273"/>
                  <a:gd name="T82" fmla="*/ 2147483647 w 146"/>
                  <a:gd name="T83" fmla="*/ 0 h 273"/>
                  <a:gd name="T84" fmla="*/ 2147483647 w 146"/>
                  <a:gd name="T85" fmla="*/ 2147483647 h 273"/>
                  <a:gd name="T86" fmla="*/ 2147483647 w 146"/>
                  <a:gd name="T87" fmla="*/ 2147483647 h 273"/>
                  <a:gd name="T88" fmla="*/ 2147483647 w 146"/>
                  <a:gd name="T89" fmla="*/ 2147483647 h 273"/>
                  <a:gd name="T90" fmla="*/ 2147483647 w 146"/>
                  <a:gd name="T91" fmla="*/ 2147483647 h 273"/>
                  <a:gd name="T92" fmla="*/ 0 w 146"/>
                  <a:gd name="T93" fmla="*/ 2147483647 h 273"/>
                  <a:gd name="T94" fmla="*/ 2147483647 w 146"/>
                  <a:gd name="T95" fmla="*/ 2147483647 h 273"/>
                  <a:gd name="T96" fmla="*/ 2147483647 w 146"/>
                  <a:gd name="T97" fmla="*/ 2147483647 h 273"/>
                  <a:gd name="T98" fmla="*/ 2147483647 w 146"/>
                  <a:gd name="T99" fmla="*/ 2147483647 h 273"/>
                  <a:gd name="T100" fmla="*/ 2147483647 w 146"/>
                  <a:gd name="T101" fmla="*/ 2147483647 h 273"/>
                  <a:gd name="T102" fmla="*/ 2147483647 w 146"/>
                  <a:gd name="T103" fmla="*/ 2147483647 h 273"/>
                  <a:gd name="T104" fmla="*/ 2147483647 w 146"/>
                  <a:gd name="T105" fmla="*/ 2147483647 h 273"/>
                  <a:gd name="T106" fmla="*/ 2147483647 w 146"/>
                  <a:gd name="T107" fmla="*/ 2147483647 h 273"/>
                  <a:gd name="T108" fmla="*/ 2147483647 w 146"/>
                  <a:gd name="T109" fmla="*/ 2147483647 h 273"/>
                  <a:gd name="T110" fmla="*/ 2147483647 w 146"/>
                  <a:gd name="T111" fmla="*/ 2147483647 h 273"/>
                  <a:gd name="T112" fmla="*/ 2147483647 w 146"/>
                  <a:gd name="T113" fmla="*/ 2147483647 h 273"/>
                  <a:gd name="T114" fmla="*/ 2147483647 w 146"/>
                  <a:gd name="T115" fmla="*/ 2147483647 h 27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46"/>
                  <a:gd name="T175" fmla="*/ 0 h 273"/>
                  <a:gd name="T176" fmla="*/ 146 w 146"/>
                  <a:gd name="T177" fmla="*/ 273 h 273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46" h="273">
                    <a:moveTo>
                      <a:pt x="31" y="167"/>
                    </a:moveTo>
                    <a:lnTo>
                      <a:pt x="30" y="182"/>
                    </a:lnTo>
                    <a:lnTo>
                      <a:pt x="38" y="179"/>
                    </a:lnTo>
                    <a:lnTo>
                      <a:pt x="51" y="211"/>
                    </a:lnTo>
                    <a:lnTo>
                      <a:pt x="52" y="218"/>
                    </a:lnTo>
                    <a:lnTo>
                      <a:pt x="55" y="231"/>
                    </a:lnTo>
                    <a:lnTo>
                      <a:pt x="59" y="251"/>
                    </a:lnTo>
                    <a:lnTo>
                      <a:pt x="62" y="262"/>
                    </a:lnTo>
                    <a:lnTo>
                      <a:pt x="64" y="272"/>
                    </a:lnTo>
                    <a:lnTo>
                      <a:pt x="64" y="270"/>
                    </a:lnTo>
                    <a:lnTo>
                      <a:pt x="80" y="267"/>
                    </a:lnTo>
                    <a:lnTo>
                      <a:pt x="82" y="267"/>
                    </a:lnTo>
                    <a:lnTo>
                      <a:pt x="84" y="267"/>
                    </a:lnTo>
                    <a:lnTo>
                      <a:pt x="84" y="266"/>
                    </a:lnTo>
                    <a:lnTo>
                      <a:pt x="85" y="266"/>
                    </a:lnTo>
                    <a:lnTo>
                      <a:pt x="91" y="266"/>
                    </a:lnTo>
                    <a:lnTo>
                      <a:pt x="104" y="262"/>
                    </a:lnTo>
                    <a:lnTo>
                      <a:pt x="124" y="259"/>
                    </a:lnTo>
                    <a:lnTo>
                      <a:pt x="127" y="258"/>
                    </a:lnTo>
                    <a:lnTo>
                      <a:pt x="116" y="236"/>
                    </a:lnTo>
                    <a:lnTo>
                      <a:pt x="118" y="229"/>
                    </a:lnTo>
                    <a:lnTo>
                      <a:pt x="116" y="211"/>
                    </a:lnTo>
                    <a:lnTo>
                      <a:pt x="116" y="204"/>
                    </a:lnTo>
                    <a:lnTo>
                      <a:pt x="111" y="176"/>
                    </a:lnTo>
                    <a:lnTo>
                      <a:pt x="110" y="167"/>
                    </a:lnTo>
                    <a:lnTo>
                      <a:pt x="113" y="164"/>
                    </a:lnTo>
                    <a:lnTo>
                      <a:pt x="111" y="161"/>
                    </a:lnTo>
                    <a:lnTo>
                      <a:pt x="114" y="147"/>
                    </a:lnTo>
                    <a:lnTo>
                      <a:pt x="118" y="143"/>
                    </a:lnTo>
                    <a:lnTo>
                      <a:pt x="118" y="118"/>
                    </a:lnTo>
                    <a:lnTo>
                      <a:pt x="121" y="103"/>
                    </a:lnTo>
                    <a:lnTo>
                      <a:pt x="118" y="100"/>
                    </a:lnTo>
                    <a:lnTo>
                      <a:pt x="116" y="91"/>
                    </a:lnTo>
                    <a:lnTo>
                      <a:pt x="118" y="81"/>
                    </a:lnTo>
                    <a:lnTo>
                      <a:pt x="129" y="75"/>
                    </a:lnTo>
                    <a:lnTo>
                      <a:pt x="131" y="73"/>
                    </a:lnTo>
                    <a:lnTo>
                      <a:pt x="133" y="69"/>
                    </a:lnTo>
                    <a:lnTo>
                      <a:pt x="145" y="55"/>
                    </a:lnTo>
                    <a:lnTo>
                      <a:pt x="133" y="30"/>
                    </a:lnTo>
                    <a:lnTo>
                      <a:pt x="139" y="11"/>
                    </a:lnTo>
                    <a:lnTo>
                      <a:pt x="135" y="0"/>
                    </a:lnTo>
                    <a:lnTo>
                      <a:pt x="107" y="9"/>
                    </a:lnTo>
                    <a:lnTo>
                      <a:pt x="59" y="20"/>
                    </a:lnTo>
                    <a:lnTo>
                      <a:pt x="11" y="33"/>
                    </a:lnTo>
                    <a:lnTo>
                      <a:pt x="6" y="34"/>
                    </a:lnTo>
                    <a:lnTo>
                      <a:pt x="0" y="35"/>
                    </a:lnTo>
                    <a:lnTo>
                      <a:pt x="1" y="51"/>
                    </a:lnTo>
                    <a:lnTo>
                      <a:pt x="9" y="81"/>
                    </a:lnTo>
                    <a:lnTo>
                      <a:pt x="9" y="82"/>
                    </a:lnTo>
                    <a:lnTo>
                      <a:pt x="12" y="84"/>
                    </a:lnTo>
                    <a:lnTo>
                      <a:pt x="16" y="88"/>
                    </a:lnTo>
                    <a:lnTo>
                      <a:pt x="22" y="113"/>
                    </a:lnTo>
                    <a:lnTo>
                      <a:pt x="17" y="122"/>
                    </a:lnTo>
                    <a:lnTo>
                      <a:pt x="17" y="135"/>
                    </a:lnTo>
                    <a:lnTo>
                      <a:pt x="29" y="162"/>
                    </a:lnTo>
                    <a:lnTo>
                      <a:pt x="31" y="167"/>
                    </a:lnTo>
                  </a:path>
                </a:pathLst>
              </a:custGeom>
              <a:solidFill>
                <a:srgbClr val="E7E6E6">
                  <a:lumMod val="75000"/>
                </a:srgbClr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221"/>
              <p:cNvSpPr>
                <a:spLocks/>
              </p:cNvSpPr>
              <p:nvPr/>
            </p:nvSpPr>
            <p:spPr bwMode="auto">
              <a:xfrm>
                <a:off x="6487515" y="2984325"/>
                <a:ext cx="1047750" cy="566738"/>
              </a:xfrm>
              <a:custGeom>
                <a:avLst/>
                <a:gdLst>
                  <a:gd name="T0" fmla="*/ 2147483647 w 663"/>
                  <a:gd name="T1" fmla="*/ 2147483647 h 384"/>
                  <a:gd name="T2" fmla="*/ 2147483647 w 663"/>
                  <a:gd name="T3" fmla="*/ 2147483647 h 384"/>
                  <a:gd name="T4" fmla="*/ 2147483647 w 663"/>
                  <a:gd name="T5" fmla="*/ 2147483647 h 384"/>
                  <a:gd name="T6" fmla="*/ 2147483647 w 663"/>
                  <a:gd name="T7" fmla="*/ 2147483647 h 384"/>
                  <a:gd name="T8" fmla="*/ 2147483647 w 663"/>
                  <a:gd name="T9" fmla="*/ 2147483647 h 384"/>
                  <a:gd name="T10" fmla="*/ 2147483647 w 663"/>
                  <a:gd name="T11" fmla="*/ 2147483647 h 384"/>
                  <a:gd name="T12" fmla="*/ 2147483647 w 663"/>
                  <a:gd name="T13" fmla="*/ 2147483647 h 384"/>
                  <a:gd name="T14" fmla="*/ 2147483647 w 663"/>
                  <a:gd name="T15" fmla="*/ 2147483647 h 384"/>
                  <a:gd name="T16" fmla="*/ 2147483647 w 663"/>
                  <a:gd name="T17" fmla="*/ 2147483647 h 384"/>
                  <a:gd name="T18" fmla="*/ 2147483647 w 663"/>
                  <a:gd name="T19" fmla="*/ 2147483647 h 384"/>
                  <a:gd name="T20" fmla="*/ 2147483647 w 663"/>
                  <a:gd name="T21" fmla="*/ 2147483647 h 384"/>
                  <a:gd name="T22" fmla="*/ 2147483647 w 663"/>
                  <a:gd name="T23" fmla="*/ 2147483647 h 384"/>
                  <a:gd name="T24" fmla="*/ 2147483647 w 663"/>
                  <a:gd name="T25" fmla="*/ 2147483647 h 384"/>
                  <a:gd name="T26" fmla="*/ 2147483647 w 663"/>
                  <a:gd name="T27" fmla="*/ 2147483647 h 384"/>
                  <a:gd name="T28" fmla="*/ 2147483647 w 663"/>
                  <a:gd name="T29" fmla="*/ 2147483647 h 384"/>
                  <a:gd name="T30" fmla="*/ 2147483647 w 663"/>
                  <a:gd name="T31" fmla="*/ 2147483647 h 384"/>
                  <a:gd name="T32" fmla="*/ 2147483647 w 663"/>
                  <a:gd name="T33" fmla="*/ 2147483647 h 384"/>
                  <a:gd name="T34" fmla="*/ 2147483647 w 663"/>
                  <a:gd name="T35" fmla="*/ 2147483647 h 384"/>
                  <a:gd name="T36" fmla="*/ 2147483647 w 663"/>
                  <a:gd name="T37" fmla="*/ 2147483647 h 384"/>
                  <a:gd name="T38" fmla="*/ 2147483647 w 663"/>
                  <a:gd name="T39" fmla="*/ 2147483647 h 384"/>
                  <a:gd name="T40" fmla="*/ 2147483647 w 663"/>
                  <a:gd name="T41" fmla="*/ 2147483647 h 384"/>
                  <a:gd name="T42" fmla="*/ 2147483647 w 663"/>
                  <a:gd name="T43" fmla="*/ 2147483647 h 384"/>
                  <a:gd name="T44" fmla="*/ 2147483647 w 663"/>
                  <a:gd name="T45" fmla="*/ 2147483647 h 384"/>
                  <a:gd name="T46" fmla="*/ 2147483647 w 663"/>
                  <a:gd name="T47" fmla="*/ 2147483647 h 384"/>
                  <a:gd name="T48" fmla="*/ 2147483647 w 663"/>
                  <a:gd name="T49" fmla="*/ 2147483647 h 384"/>
                  <a:gd name="T50" fmla="*/ 2147483647 w 663"/>
                  <a:gd name="T51" fmla="*/ 2147483647 h 384"/>
                  <a:gd name="T52" fmla="*/ 2147483647 w 663"/>
                  <a:gd name="T53" fmla="*/ 2147483647 h 384"/>
                  <a:gd name="T54" fmla="*/ 2147483647 w 663"/>
                  <a:gd name="T55" fmla="*/ 2147483647 h 384"/>
                  <a:gd name="T56" fmla="*/ 2147483647 w 663"/>
                  <a:gd name="T57" fmla="*/ 2147483647 h 384"/>
                  <a:gd name="T58" fmla="*/ 2147483647 w 663"/>
                  <a:gd name="T59" fmla="*/ 2147483647 h 384"/>
                  <a:gd name="T60" fmla="*/ 2147483647 w 663"/>
                  <a:gd name="T61" fmla="*/ 2147483647 h 384"/>
                  <a:gd name="T62" fmla="*/ 2147483647 w 663"/>
                  <a:gd name="T63" fmla="*/ 2147483647 h 384"/>
                  <a:gd name="T64" fmla="*/ 2147483647 w 663"/>
                  <a:gd name="T65" fmla="*/ 2147483647 h 384"/>
                  <a:gd name="T66" fmla="*/ 2147483647 w 663"/>
                  <a:gd name="T67" fmla="*/ 2147483647 h 384"/>
                  <a:gd name="T68" fmla="*/ 2147483647 w 663"/>
                  <a:gd name="T69" fmla="*/ 2147483647 h 384"/>
                  <a:gd name="T70" fmla="*/ 2147483647 w 663"/>
                  <a:gd name="T71" fmla="*/ 2147483647 h 384"/>
                  <a:gd name="T72" fmla="*/ 2147483647 w 663"/>
                  <a:gd name="T73" fmla="*/ 2147483647 h 384"/>
                  <a:gd name="T74" fmla="*/ 2147483647 w 663"/>
                  <a:gd name="T75" fmla="*/ 2147483647 h 384"/>
                  <a:gd name="T76" fmla="*/ 2147483647 w 663"/>
                  <a:gd name="T77" fmla="*/ 2147483647 h 384"/>
                  <a:gd name="T78" fmla="*/ 2147483647 w 663"/>
                  <a:gd name="T79" fmla="*/ 2147483647 h 384"/>
                  <a:gd name="T80" fmla="*/ 2147483647 w 663"/>
                  <a:gd name="T81" fmla="*/ 2147483647 h 384"/>
                  <a:gd name="T82" fmla="*/ 2147483647 w 663"/>
                  <a:gd name="T83" fmla="*/ 2147483647 h 384"/>
                  <a:gd name="T84" fmla="*/ 2147483647 w 663"/>
                  <a:gd name="T85" fmla="*/ 2147483647 h 384"/>
                  <a:gd name="T86" fmla="*/ 2147483647 w 663"/>
                  <a:gd name="T87" fmla="*/ 2147483647 h 384"/>
                  <a:gd name="T88" fmla="*/ 2147483647 w 663"/>
                  <a:gd name="T89" fmla="*/ 2147483647 h 384"/>
                  <a:gd name="T90" fmla="*/ 2147483647 w 663"/>
                  <a:gd name="T91" fmla="*/ 2147483647 h 384"/>
                  <a:gd name="T92" fmla="*/ 2147483647 w 663"/>
                  <a:gd name="T93" fmla="*/ 2147483647 h 384"/>
                  <a:gd name="T94" fmla="*/ 2147483647 w 663"/>
                  <a:gd name="T95" fmla="*/ 2147483647 h 384"/>
                  <a:gd name="T96" fmla="*/ 2147483647 w 663"/>
                  <a:gd name="T97" fmla="*/ 2147483647 h 384"/>
                  <a:gd name="T98" fmla="*/ 2147483647 w 663"/>
                  <a:gd name="T99" fmla="*/ 2147483647 h 384"/>
                  <a:gd name="T100" fmla="*/ 2147483647 w 663"/>
                  <a:gd name="T101" fmla="*/ 2147483647 h 384"/>
                  <a:gd name="T102" fmla="*/ 2147483647 w 663"/>
                  <a:gd name="T103" fmla="*/ 2147483647 h 38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663"/>
                  <a:gd name="T157" fmla="*/ 0 h 384"/>
                  <a:gd name="T158" fmla="*/ 663 w 663"/>
                  <a:gd name="T159" fmla="*/ 384 h 384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663" h="384">
                    <a:moveTo>
                      <a:pt x="603" y="213"/>
                    </a:moveTo>
                    <a:lnTo>
                      <a:pt x="604" y="215"/>
                    </a:lnTo>
                    <a:lnTo>
                      <a:pt x="606" y="213"/>
                    </a:lnTo>
                    <a:lnTo>
                      <a:pt x="613" y="217"/>
                    </a:lnTo>
                    <a:lnTo>
                      <a:pt x="616" y="230"/>
                    </a:lnTo>
                    <a:lnTo>
                      <a:pt x="616" y="231"/>
                    </a:lnTo>
                    <a:lnTo>
                      <a:pt x="616" y="233"/>
                    </a:lnTo>
                    <a:lnTo>
                      <a:pt x="620" y="234"/>
                    </a:lnTo>
                    <a:lnTo>
                      <a:pt x="627" y="234"/>
                    </a:lnTo>
                    <a:lnTo>
                      <a:pt x="632" y="235"/>
                    </a:lnTo>
                    <a:lnTo>
                      <a:pt x="642" y="231"/>
                    </a:lnTo>
                    <a:lnTo>
                      <a:pt x="662" y="270"/>
                    </a:lnTo>
                    <a:lnTo>
                      <a:pt x="650" y="271"/>
                    </a:lnTo>
                    <a:lnTo>
                      <a:pt x="641" y="274"/>
                    </a:lnTo>
                    <a:lnTo>
                      <a:pt x="630" y="277"/>
                    </a:lnTo>
                    <a:lnTo>
                      <a:pt x="628" y="277"/>
                    </a:lnTo>
                    <a:lnTo>
                      <a:pt x="625" y="277"/>
                    </a:lnTo>
                    <a:lnTo>
                      <a:pt x="623" y="278"/>
                    </a:lnTo>
                    <a:lnTo>
                      <a:pt x="620" y="278"/>
                    </a:lnTo>
                    <a:lnTo>
                      <a:pt x="610" y="281"/>
                    </a:lnTo>
                    <a:lnTo>
                      <a:pt x="609" y="281"/>
                    </a:lnTo>
                    <a:lnTo>
                      <a:pt x="606" y="281"/>
                    </a:lnTo>
                    <a:lnTo>
                      <a:pt x="588" y="285"/>
                    </a:lnTo>
                    <a:lnTo>
                      <a:pt x="577" y="288"/>
                    </a:lnTo>
                    <a:lnTo>
                      <a:pt x="574" y="288"/>
                    </a:lnTo>
                    <a:lnTo>
                      <a:pt x="559" y="292"/>
                    </a:lnTo>
                    <a:lnTo>
                      <a:pt x="556" y="294"/>
                    </a:lnTo>
                    <a:lnTo>
                      <a:pt x="553" y="294"/>
                    </a:lnTo>
                    <a:lnTo>
                      <a:pt x="546" y="295"/>
                    </a:lnTo>
                    <a:lnTo>
                      <a:pt x="542" y="295"/>
                    </a:lnTo>
                    <a:lnTo>
                      <a:pt x="521" y="301"/>
                    </a:lnTo>
                    <a:lnTo>
                      <a:pt x="518" y="301"/>
                    </a:lnTo>
                    <a:lnTo>
                      <a:pt x="503" y="303"/>
                    </a:lnTo>
                    <a:lnTo>
                      <a:pt x="499" y="305"/>
                    </a:lnTo>
                    <a:lnTo>
                      <a:pt x="496" y="305"/>
                    </a:lnTo>
                    <a:lnTo>
                      <a:pt x="490" y="306"/>
                    </a:lnTo>
                    <a:lnTo>
                      <a:pt x="486" y="308"/>
                    </a:lnTo>
                    <a:lnTo>
                      <a:pt x="482" y="308"/>
                    </a:lnTo>
                    <a:lnTo>
                      <a:pt x="479" y="309"/>
                    </a:lnTo>
                    <a:lnTo>
                      <a:pt x="464" y="312"/>
                    </a:lnTo>
                    <a:lnTo>
                      <a:pt x="461" y="312"/>
                    </a:lnTo>
                    <a:lnTo>
                      <a:pt x="454" y="313"/>
                    </a:lnTo>
                    <a:lnTo>
                      <a:pt x="450" y="315"/>
                    </a:lnTo>
                    <a:lnTo>
                      <a:pt x="447" y="315"/>
                    </a:lnTo>
                    <a:lnTo>
                      <a:pt x="443" y="316"/>
                    </a:lnTo>
                    <a:lnTo>
                      <a:pt x="440" y="317"/>
                    </a:lnTo>
                    <a:lnTo>
                      <a:pt x="429" y="319"/>
                    </a:lnTo>
                    <a:lnTo>
                      <a:pt x="421" y="320"/>
                    </a:lnTo>
                    <a:lnTo>
                      <a:pt x="420" y="320"/>
                    </a:lnTo>
                    <a:lnTo>
                      <a:pt x="417" y="321"/>
                    </a:lnTo>
                    <a:lnTo>
                      <a:pt x="415" y="321"/>
                    </a:lnTo>
                    <a:lnTo>
                      <a:pt x="414" y="321"/>
                    </a:lnTo>
                    <a:lnTo>
                      <a:pt x="413" y="321"/>
                    </a:lnTo>
                    <a:lnTo>
                      <a:pt x="386" y="327"/>
                    </a:lnTo>
                    <a:lnTo>
                      <a:pt x="379" y="328"/>
                    </a:lnTo>
                    <a:lnTo>
                      <a:pt x="376" y="328"/>
                    </a:lnTo>
                    <a:lnTo>
                      <a:pt x="367" y="331"/>
                    </a:lnTo>
                    <a:lnTo>
                      <a:pt x="354" y="333"/>
                    </a:lnTo>
                    <a:lnTo>
                      <a:pt x="350" y="334"/>
                    </a:lnTo>
                    <a:lnTo>
                      <a:pt x="344" y="334"/>
                    </a:lnTo>
                    <a:lnTo>
                      <a:pt x="337" y="335"/>
                    </a:lnTo>
                    <a:lnTo>
                      <a:pt x="324" y="338"/>
                    </a:lnTo>
                    <a:lnTo>
                      <a:pt x="314" y="339"/>
                    </a:lnTo>
                    <a:lnTo>
                      <a:pt x="311" y="341"/>
                    </a:lnTo>
                    <a:lnTo>
                      <a:pt x="310" y="341"/>
                    </a:lnTo>
                    <a:lnTo>
                      <a:pt x="303" y="342"/>
                    </a:lnTo>
                    <a:lnTo>
                      <a:pt x="287" y="344"/>
                    </a:lnTo>
                    <a:lnTo>
                      <a:pt x="275" y="345"/>
                    </a:lnTo>
                    <a:lnTo>
                      <a:pt x="271" y="346"/>
                    </a:lnTo>
                    <a:lnTo>
                      <a:pt x="265" y="346"/>
                    </a:lnTo>
                    <a:lnTo>
                      <a:pt x="261" y="348"/>
                    </a:lnTo>
                    <a:lnTo>
                      <a:pt x="253" y="348"/>
                    </a:lnTo>
                    <a:lnTo>
                      <a:pt x="247" y="349"/>
                    </a:lnTo>
                    <a:lnTo>
                      <a:pt x="243" y="351"/>
                    </a:lnTo>
                    <a:lnTo>
                      <a:pt x="241" y="351"/>
                    </a:lnTo>
                    <a:lnTo>
                      <a:pt x="240" y="351"/>
                    </a:lnTo>
                    <a:lnTo>
                      <a:pt x="239" y="351"/>
                    </a:lnTo>
                    <a:lnTo>
                      <a:pt x="236" y="351"/>
                    </a:lnTo>
                    <a:lnTo>
                      <a:pt x="223" y="352"/>
                    </a:lnTo>
                    <a:lnTo>
                      <a:pt x="201" y="355"/>
                    </a:lnTo>
                    <a:lnTo>
                      <a:pt x="198" y="356"/>
                    </a:lnTo>
                    <a:lnTo>
                      <a:pt x="190" y="358"/>
                    </a:lnTo>
                    <a:lnTo>
                      <a:pt x="187" y="358"/>
                    </a:lnTo>
                    <a:lnTo>
                      <a:pt x="175" y="359"/>
                    </a:lnTo>
                    <a:lnTo>
                      <a:pt x="171" y="359"/>
                    </a:lnTo>
                    <a:lnTo>
                      <a:pt x="172" y="356"/>
                    </a:lnTo>
                    <a:lnTo>
                      <a:pt x="164" y="358"/>
                    </a:lnTo>
                    <a:lnTo>
                      <a:pt x="157" y="359"/>
                    </a:lnTo>
                    <a:lnTo>
                      <a:pt x="148" y="359"/>
                    </a:lnTo>
                    <a:lnTo>
                      <a:pt x="148" y="362"/>
                    </a:lnTo>
                    <a:lnTo>
                      <a:pt x="130" y="364"/>
                    </a:lnTo>
                    <a:lnTo>
                      <a:pt x="127" y="364"/>
                    </a:lnTo>
                    <a:lnTo>
                      <a:pt x="125" y="366"/>
                    </a:lnTo>
                    <a:lnTo>
                      <a:pt x="122" y="366"/>
                    </a:lnTo>
                    <a:lnTo>
                      <a:pt x="120" y="366"/>
                    </a:lnTo>
                    <a:lnTo>
                      <a:pt x="118" y="367"/>
                    </a:lnTo>
                    <a:lnTo>
                      <a:pt x="111" y="367"/>
                    </a:lnTo>
                    <a:lnTo>
                      <a:pt x="100" y="369"/>
                    </a:lnTo>
                    <a:lnTo>
                      <a:pt x="91" y="371"/>
                    </a:lnTo>
                    <a:lnTo>
                      <a:pt x="89" y="371"/>
                    </a:lnTo>
                    <a:lnTo>
                      <a:pt x="87" y="371"/>
                    </a:lnTo>
                    <a:lnTo>
                      <a:pt x="72" y="374"/>
                    </a:lnTo>
                    <a:lnTo>
                      <a:pt x="68" y="374"/>
                    </a:lnTo>
                    <a:lnTo>
                      <a:pt x="58" y="376"/>
                    </a:lnTo>
                    <a:lnTo>
                      <a:pt x="36" y="378"/>
                    </a:lnTo>
                    <a:lnTo>
                      <a:pt x="34" y="378"/>
                    </a:lnTo>
                    <a:lnTo>
                      <a:pt x="18" y="381"/>
                    </a:lnTo>
                    <a:lnTo>
                      <a:pt x="5" y="383"/>
                    </a:lnTo>
                    <a:lnTo>
                      <a:pt x="2" y="383"/>
                    </a:lnTo>
                    <a:lnTo>
                      <a:pt x="0" y="383"/>
                    </a:lnTo>
                    <a:lnTo>
                      <a:pt x="4" y="381"/>
                    </a:lnTo>
                    <a:lnTo>
                      <a:pt x="13" y="374"/>
                    </a:lnTo>
                    <a:lnTo>
                      <a:pt x="18" y="374"/>
                    </a:lnTo>
                    <a:lnTo>
                      <a:pt x="44" y="360"/>
                    </a:lnTo>
                    <a:lnTo>
                      <a:pt x="44" y="358"/>
                    </a:lnTo>
                    <a:lnTo>
                      <a:pt x="62" y="342"/>
                    </a:lnTo>
                    <a:lnTo>
                      <a:pt x="62" y="341"/>
                    </a:lnTo>
                    <a:lnTo>
                      <a:pt x="62" y="334"/>
                    </a:lnTo>
                    <a:lnTo>
                      <a:pt x="72" y="327"/>
                    </a:lnTo>
                    <a:lnTo>
                      <a:pt x="73" y="315"/>
                    </a:lnTo>
                    <a:lnTo>
                      <a:pt x="84" y="305"/>
                    </a:lnTo>
                    <a:lnTo>
                      <a:pt x="86" y="305"/>
                    </a:lnTo>
                    <a:lnTo>
                      <a:pt x="94" y="298"/>
                    </a:lnTo>
                    <a:lnTo>
                      <a:pt x="100" y="295"/>
                    </a:lnTo>
                    <a:lnTo>
                      <a:pt x="104" y="291"/>
                    </a:lnTo>
                    <a:lnTo>
                      <a:pt x="112" y="281"/>
                    </a:lnTo>
                    <a:lnTo>
                      <a:pt x="120" y="270"/>
                    </a:lnTo>
                    <a:lnTo>
                      <a:pt x="129" y="260"/>
                    </a:lnTo>
                    <a:lnTo>
                      <a:pt x="133" y="262"/>
                    </a:lnTo>
                    <a:lnTo>
                      <a:pt x="130" y="265"/>
                    </a:lnTo>
                    <a:lnTo>
                      <a:pt x="134" y="277"/>
                    </a:lnTo>
                    <a:lnTo>
                      <a:pt x="154" y="290"/>
                    </a:lnTo>
                    <a:lnTo>
                      <a:pt x="159" y="294"/>
                    </a:lnTo>
                    <a:lnTo>
                      <a:pt x="178" y="281"/>
                    </a:lnTo>
                    <a:lnTo>
                      <a:pt x="183" y="274"/>
                    </a:lnTo>
                    <a:lnTo>
                      <a:pt x="187" y="277"/>
                    </a:lnTo>
                    <a:lnTo>
                      <a:pt x="194" y="281"/>
                    </a:lnTo>
                    <a:lnTo>
                      <a:pt x="197" y="284"/>
                    </a:lnTo>
                    <a:lnTo>
                      <a:pt x="204" y="277"/>
                    </a:lnTo>
                    <a:lnTo>
                      <a:pt x="215" y="271"/>
                    </a:lnTo>
                    <a:lnTo>
                      <a:pt x="216" y="273"/>
                    </a:lnTo>
                    <a:lnTo>
                      <a:pt x="226" y="266"/>
                    </a:lnTo>
                    <a:lnTo>
                      <a:pt x="223" y="262"/>
                    </a:lnTo>
                    <a:lnTo>
                      <a:pt x="223" y="258"/>
                    </a:lnTo>
                    <a:lnTo>
                      <a:pt x="232" y="262"/>
                    </a:lnTo>
                    <a:lnTo>
                      <a:pt x="254" y="248"/>
                    </a:lnTo>
                    <a:lnTo>
                      <a:pt x="257" y="252"/>
                    </a:lnTo>
                    <a:lnTo>
                      <a:pt x="268" y="241"/>
                    </a:lnTo>
                    <a:lnTo>
                      <a:pt x="272" y="230"/>
                    </a:lnTo>
                    <a:lnTo>
                      <a:pt x="273" y="227"/>
                    </a:lnTo>
                    <a:lnTo>
                      <a:pt x="271" y="224"/>
                    </a:lnTo>
                    <a:lnTo>
                      <a:pt x="268" y="223"/>
                    </a:lnTo>
                    <a:lnTo>
                      <a:pt x="265" y="220"/>
                    </a:lnTo>
                    <a:lnTo>
                      <a:pt x="271" y="210"/>
                    </a:lnTo>
                    <a:lnTo>
                      <a:pt x="273" y="198"/>
                    </a:lnTo>
                    <a:lnTo>
                      <a:pt x="280" y="188"/>
                    </a:lnTo>
                    <a:lnTo>
                      <a:pt x="285" y="184"/>
                    </a:lnTo>
                    <a:lnTo>
                      <a:pt x="285" y="183"/>
                    </a:lnTo>
                    <a:lnTo>
                      <a:pt x="287" y="174"/>
                    </a:lnTo>
                    <a:lnTo>
                      <a:pt x="287" y="169"/>
                    </a:lnTo>
                    <a:lnTo>
                      <a:pt x="292" y="158"/>
                    </a:lnTo>
                    <a:lnTo>
                      <a:pt x="297" y="151"/>
                    </a:lnTo>
                    <a:lnTo>
                      <a:pt x="299" y="141"/>
                    </a:lnTo>
                    <a:lnTo>
                      <a:pt x="300" y="140"/>
                    </a:lnTo>
                    <a:lnTo>
                      <a:pt x="303" y="113"/>
                    </a:lnTo>
                    <a:lnTo>
                      <a:pt x="310" y="116"/>
                    </a:lnTo>
                    <a:lnTo>
                      <a:pt x="319" y="126"/>
                    </a:lnTo>
                    <a:lnTo>
                      <a:pt x="333" y="129"/>
                    </a:lnTo>
                    <a:lnTo>
                      <a:pt x="337" y="123"/>
                    </a:lnTo>
                    <a:lnTo>
                      <a:pt x="340" y="120"/>
                    </a:lnTo>
                    <a:lnTo>
                      <a:pt x="340" y="117"/>
                    </a:lnTo>
                    <a:lnTo>
                      <a:pt x="340" y="116"/>
                    </a:lnTo>
                    <a:lnTo>
                      <a:pt x="347" y="87"/>
                    </a:lnTo>
                    <a:lnTo>
                      <a:pt x="351" y="77"/>
                    </a:lnTo>
                    <a:lnTo>
                      <a:pt x="351" y="76"/>
                    </a:lnTo>
                    <a:lnTo>
                      <a:pt x="364" y="84"/>
                    </a:lnTo>
                    <a:lnTo>
                      <a:pt x="369" y="66"/>
                    </a:lnTo>
                    <a:lnTo>
                      <a:pt x="383" y="54"/>
                    </a:lnTo>
                    <a:lnTo>
                      <a:pt x="383" y="47"/>
                    </a:lnTo>
                    <a:lnTo>
                      <a:pt x="386" y="43"/>
                    </a:lnTo>
                    <a:lnTo>
                      <a:pt x="390" y="38"/>
                    </a:lnTo>
                    <a:lnTo>
                      <a:pt x="393" y="18"/>
                    </a:lnTo>
                    <a:lnTo>
                      <a:pt x="392" y="0"/>
                    </a:lnTo>
                    <a:lnTo>
                      <a:pt x="397" y="2"/>
                    </a:lnTo>
                    <a:lnTo>
                      <a:pt x="400" y="4"/>
                    </a:lnTo>
                    <a:lnTo>
                      <a:pt x="403" y="6"/>
                    </a:lnTo>
                    <a:lnTo>
                      <a:pt x="410" y="9"/>
                    </a:lnTo>
                    <a:lnTo>
                      <a:pt x="413" y="11"/>
                    </a:lnTo>
                    <a:lnTo>
                      <a:pt x="421" y="16"/>
                    </a:lnTo>
                    <a:lnTo>
                      <a:pt x="424" y="18"/>
                    </a:lnTo>
                    <a:lnTo>
                      <a:pt x="424" y="19"/>
                    </a:lnTo>
                    <a:lnTo>
                      <a:pt x="440" y="27"/>
                    </a:lnTo>
                    <a:lnTo>
                      <a:pt x="443" y="13"/>
                    </a:lnTo>
                    <a:lnTo>
                      <a:pt x="443" y="9"/>
                    </a:lnTo>
                    <a:lnTo>
                      <a:pt x="446" y="5"/>
                    </a:lnTo>
                    <a:lnTo>
                      <a:pt x="449" y="4"/>
                    </a:lnTo>
                    <a:lnTo>
                      <a:pt x="453" y="5"/>
                    </a:lnTo>
                    <a:lnTo>
                      <a:pt x="465" y="9"/>
                    </a:lnTo>
                    <a:lnTo>
                      <a:pt x="470" y="12"/>
                    </a:lnTo>
                    <a:lnTo>
                      <a:pt x="465" y="23"/>
                    </a:lnTo>
                    <a:lnTo>
                      <a:pt x="479" y="27"/>
                    </a:lnTo>
                    <a:lnTo>
                      <a:pt x="483" y="27"/>
                    </a:lnTo>
                    <a:lnTo>
                      <a:pt x="490" y="29"/>
                    </a:lnTo>
                    <a:lnTo>
                      <a:pt x="490" y="33"/>
                    </a:lnTo>
                    <a:lnTo>
                      <a:pt x="500" y="34"/>
                    </a:lnTo>
                    <a:lnTo>
                      <a:pt x="503" y="37"/>
                    </a:lnTo>
                    <a:lnTo>
                      <a:pt x="510" y="43"/>
                    </a:lnTo>
                    <a:lnTo>
                      <a:pt x="511" y="45"/>
                    </a:lnTo>
                    <a:lnTo>
                      <a:pt x="513" y="51"/>
                    </a:lnTo>
                    <a:lnTo>
                      <a:pt x="513" y="52"/>
                    </a:lnTo>
                    <a:lnTo>
                      <a:pt x="514" y="55"/>
                    </a:lnTo>
                    <a:lnTo>
                      <a:pt x="511" y="61"/>
                    </a:lnTo>
                    <a:lnTo>
                      <a:pt x="509" y="63"/>
                    </a:lnTo>
                    <a:lnTo>
                      <a:pt x="507" y="65"/>
                    </a:lnTo>
                    <a:lnTo>
                      <a:pt x="509" y="69"/>
                    </a:lnTo>
                    <a:lnTo>
                      <a:pt x="503" y="72"/>
                    </a:lnTo>
                    <a:lnTo>
                      <a:pt x="503" y="70"/>
                    </a:lnTo>
                    <a:lnTo>
                      <a:pt x="502" y="70"/>
                    </a:lnTo>
                    <a:lnTo>
                      <a:pt x="499" y="72"/>
                    </a:lnTo>
                    <a:lnTo>
                      <a:pt x="500" y="79"/>
                    </a:lnTo>
                    <a:lnTo>
                      <a:pt x="497" y="86"/>
                    </a:lnTo>
                    <a:lnTo>
                      <a:pt x="497" y="87"/>
                    </a:lnTo>
                    <a:lnTo>
                      <a:pt x="497" y="94"/>
                    </a:lnTo>
                    <a:lnTo>
                      <a:pt x="503" y="102"/>
                    </a:lnTo>
                    <a:lnTo>
                      <a:pt x="506" y="104"/>
                    </a:lnTo>
                    <a:lnTo>
                      <a:pt x="524" y="94"/>
                    </a:lnTo>
                    <a:lnTo>
                      <a:pt x="528" y="105"/>
                    </a:lnTo>
                    <a:lnTo>
                      <a:pt x="531" y="106"/>
                    </a:lnTo>
                    <a:lnTo>
                      <a:pt x="534" y="111"/>
                    </a:lnTo>
                    <a:lnTo>
                      <a:pt x="541" y="113"/>
                    </a:lnTo>
                    <a:lnTo>
                      <a:pt x="561" y="112"/>
                    </a:lnTo>
                    <a:lnTo>
                      <a:pt x="572" y="123"/>
                    </a:lnTo>
                    <a:lnTo>
                      <a:pt x="599" y="133"/>
                    </a:lnTo>
                    <a:lnTo>
                      <a:pt x="596" y="149"/>
                    </a:lnTo>
                    <a:lnTo>
                      <a:pt x="598" y="156"/>
                    </a:lnTo>
                    <a:lnTo>
                      <a:pt x="602" y="162"/>
                    </a:lnTo>
                    <a:lnTo>
                      <a:pt x="584" y="163"/>
                    </a:lnTo>
                    <a:lnTo>
                      <a:pt x="574" y="154"/>
                    </a:lnTo>
                    <a:lnTo>
                      <a:pt x="568" y="151"/>
                    </a:lnTo>
                    <a:lnTo>
                      <a:pt x="557" y="144"/>
                    </a:lnTo>
                    <a:lnTo>
                      <a:pt x="556" y="144"/>
                    </a:lnTo>
                    <a:lnTo>
                      <a:pt x="559" y="149"/>
                    </a:lnTo>
                    <a:lnTo>
                      <a:pt x="566" y="154"/>
                    </a:lnTo>
                    <a:lnTo>
                      <a:pt x="571" y="155"/>
                    </a:lnTo>
                    <a:lnTo>
                      <a:pt x="579" y="167"/>
                    </a:lnTo>
                    <a:lnTo>
                      <a:pt x="596" y="169"/>
                    </a:lnTo>
                    <a:lnTo>
                      <a:pt x="598" y="174"/>
                    </a:lnTo>
                    <a:lnTo>
                      <a:pt x="600" y="177"/>
                    </a:lnTo>
                    <a:lnTo>
                      <a:pt x="606" y="174"/>
                    </a:lnTo>
                    <a:lnTo>
                      <a:pt x="610" y="188"/>
                    </a:lnTo>
                    <a:lnTo>
                      <a:pt x="600" y="191"/>
                    </a:lnTo>
                    <a:lnTo>
                      <a:pt x="598" y="188"/>
                    </a:lnTo>
                    <a:lnTo>
                      <a:pt x="595" y="192"/>
                    </a:lnTo>
                    <a:lnTo>
                      <a:pt x="603" y="202"/>
                    </a:lnTo>
                    <a:lnTo>
                      <a:pt x="592" y="208"/>
                    </a:lnTo>
                    <a:lnTo>
                      <a:pt x="593" y="208"/>
                    </a:lnTo>
                    <a:lnTo>
                      <a:pt x="603" y="206"/>
                    </a:lnTo>
                    <a:lnTo>
                      <a:pt x="603" y="213"/>
                    </a:lnTo>
                  </a:path>
                </a:pathLst>
              </a:custGeom>
              <a:solidFill>
                <a:srgbClr val="E7E6E6">
                  <a:lumMod val="75000"/>
                </a:srgbClr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prstClr val="white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222"/>
              <p:cNvSpPr>
                <a:spLocks/>
              </p:cNvSpPr>
              <p:nvPr/>
            </p:nvSpPr>
            <p:spPr bwMode="auto">
              <a:xfrm>
                <a:off x="7486053" y="3135138"/>
                <a:ext cx="74612" cy="165100"/>
              </a:xfrm>
              <a:custGeom>
                <a:avLst/>
                <a:gdLst>
                  <a:gd name="T0" fmla="*/ 0 w 48"/>
                  <a:gd name="T1" fmla="*/ 2147483647 h 113"/>
                  <a:gd name="T2" fmla="*/ 0 w 48"/>
                  <a:gd name="T3" fmla="*/ 2147483647 h 113"/>
                  <a:gd name="T4" fmla="*/ 2147483647 w 48"/>
                  <a:gd name="T5" fmla="*/ 2147483647 h 113"/>
                  <a:gd name="T6" fmla="*/ 2147483647 w 48"/>
                  <a:gd name="T7" fmla="*/ 2147483647 h 113"/>
                  <a:gd name="T8" fmla="*/ 2147483647 w 48"/>
                  <a:gd name="T9" fmla="*/ 2147483647 h 113"/>
                  <a:gd name="T10" fmla="*/ 2147483647 w 48"/>
                  <a:gd name="T11" fmla="*/ 2147483647 h 113"/>
                  <a:gd name="T12" fmla="*/ 2147483647 w 48"/>
                  <a:gd name="T13" fmla="*/ 2147483647 h 113"/>
                  <a:gd name="T14" fmla="*/ 2147483647 w 48"/>
                  <a:gd name="T15" fmla="*/ 2147483647 h 113"/>
                  <a:gd name="T16" fmla="*/ 2147483647 w 48"/>
                  <a:gd name="T17" fmla="*/ 2147483647 h 113"/>
                  <a:gd name="T18" fmla="*/ 2147483647 w 48"/>
                  <a:gd name="T19" fmla="*/ 2147483647 h 113"/>
                  <a:gd name="T20" fmla="*/ 2147483647 w 48"/>
                  <a:gd name="T21" fmla="*/ 2147483647 h 113"/>
                  <a:gd name="T22" fmla="*/ 2147483647 w 48"/>
                  <a:gd name="T23" fmla="*/ 0 h 113"/>
                  <a:gd name="T24" fmla="*/ 2147483647 w 48"/>
                  <a:gd name="T25" fmla="*/ 2147483647 h 113"/>
                  <a:gd name="T26" fmla="*/ 2147483647 w 48"/>
                  <a:gd name="T27" fmla="*/ 2147483647 h 113"/>
                  <a:gd name="T28" fmla="*/ 2147483647 w 48"/>
                  <a:gd name="T29" fmla="*/ 2147483647 h 113"/>
                  <a:gd name="T30" fmla="*/ 2147483647 w 48"/>
                  <a:gd name="T31" fmla="*/ 2147483647 h 113"/>
                  <a:gd name="T32" fmla="*/ 2147483647 w 48"/>
                  <a:gd name="T33" fmla="*/ 2147483647 h 113"/>
                  <a:gd name="T34" fmla="*/ 2147483647 w 48"/>
                  <a:gd name="T35" fmla="*/ 2147483647 h 113"/>
                  <a:gd name="T36" fmla="*/ 2147483647 w 48"/>
                  <a:gd name="T37" fmla="*/ 2147483647 h 113"/>
                  <a:gd name="T38" fmla="*/ 0 w 48"/>
                  <a:gd name="T39" fmla="*/ 2147483647 h 11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8"/>
                  <a:gd name="T61" fmla="*/ 0 h 113"/>
                  <a:gd name="T62" fmla="*/ 48 w 48"/>
                  <a:gd name="T63" fmla="*/ 113 h 11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8" h="113">
                    <a:moveTo>
                      <a:pt x="0" y="62"/>
                    </a:moveTo>
                    <a:lnTo>
                      <a:pt x="0" y="96"/>
                    </a:lnTo>
                    <a:lnTo>
                      <a:pt x="9" y="112"/>
                    </a:lnTo>
                    <a:lnTo>
                      <a:pt x="9" y="107"/>
                    </a:lnTo>
                    <a:lnTo>
                      <a:pt x="12" y="107"/>
                    </a:lnTo>
                    <a:lnTo>
                      <a:pt x="11" y="109"/>
                    </a:lnTo>
                    <a:lnTo>
                      <a:pt x="19" y="94"/>
                    </a:lnTo>
                    <a:lnTo>
                      <a:pt x="25" y="66"/>
                    </a:lnTo>
                    <a:lnTo>
                      <a:pt x="31" y="27"/>
                    </a:lnTo>
                    <a:lnTo>
                      <a:pt x="34" y="20"/>
                    </a:lnTo>
                    <a:lnTo>
                      <a:pt x="39" y="20"/>
                    </a:lnTo>
                    <a:lnTo>
                      <a:pt x="47" y="0"/>
                    </a:lnTo>
                    <a:lnTo>
                      <a:pt x="34" y="5"/>
                    </a:lnTo>
                    <a:lnTo>
                      <a:pt x="28" y="6"/>
                    </a:lnTo>
                    <a:lnTo>
                      <a:pt x="15" y="10"/>
                    </a:lnTo>
                    <a:lnTo>
                      <a:pt x="14" y="16"/>
                    </a:lnTo>
                    <a:lnTo>
                      <a:pt x="7" y="23"/>
                    </a:lnTo>
                    <a:lnTo>
                      <a:pt x="14" y="24"/>
                    </a:lnTo>
                    <a:lnTo>
                      <a:pt x="1" y="56"/>
                    </a:lnTo>
                    <a:lnTo>
                      <a:pt x="0" y="62"/>
                    </a:lnTo>
                  </a:path>
                </a:pathLst>
              </a:custGeom>
              <a:solidFill>
                <a:srgbClr val="E7E6E6">
                  <a:lumMod val="75000"/>
                </a:srgbClr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kern="1200">
                  <a:solidFill>
                    <a:prstClr val="white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223"/>
              <p:cNvSpPr>
                <a:spLocks/>
              </p:cNvSpPr>
              <p:nvPr/>
            </p:nvSpPr>
            <p:spPr bwMode="auto">
              <a:xfrm>
                <a:off x="6587528" y="2850975"/>
                <a:ext cx="603250" cy="569913"/>
              </a:xfrm>
              <a:custGeom>
                <a:avLst/>
                <a:gdLst>
                  <a:gd name="T0" fmla="*/ 2147483647 w 383"/>
                  <a:gd name="T1" fmla="*/ 2147483647 h 387"/>
                  <a:gd name="T2" fmla="*/ 2147483647 w 383"/>
                  <a:gd name="T3" fmla="*/ 2147483647 h 387"/>
                  <a:gd name="T4" fmla="*/ 2147483647 w 383"/>
                  <a:gd name="T5" fmla="*/ 2147483647 h 387"/>
                  <a:gd name="T6" fmla="*/ 2147483647 w 383"/>
                  <a:gd name="T7" fmla="*/ 2147483647 h 387"/>
                  <a:gd name="T8" fmla="*/ 2147483647 w 383"/>
                  <a:gd name="T9" fmla="*/ 2147483647 h 387"/>
                  <a:gd name="T10" fmla="*/ 2147483647 w 383"/>
                  <a:gd name="T11" fmla="*/ 2147483647 h 387"/>
                  <a:gd name="T12" fmla="*/ 2147483647 w 383"/>
                  <a:gd name="T13" fmla="*/ 2147483647 h 387"/>
                  <a:gd name="T14" fmla="*/ 2147483647 w 383"/>
                  <a:gd name="T15" fmla="*/ 2147483647 h 387"/>
                  <a:gd name="T16" fmla="*/ 2147483647 w 383"/>
                  <a:gd name="T17" fmla="*/ 2147483647 h 387"/>
                  <a:gd name="T18" fmla="*/ 2147483647 w 383"/>
                  <a:gd name="T19" fmla="*/ 2147483647 h 387"/>
                  <a:gd name="T20" fmla="*/ 2147483647 w 383"/>
                  <a:gd name="T21" fmla="*/ 2147483647 h 387"/>
                  <a:gd name="T22" fmla="*/ 2147483647 w 383"/>
                  <a:gd name="T23" fmla="*/ 2147483647 h 387"/>
                  <a:gd name="T24" fmla="*/ 2147483647 w 383"/>
                  <a:gd name="T25" fmla="*/ 2147483647 h 387"/>
                  <a:gd name="T26" fmla="*/ 2147483647 w 383"/>
                  <a:gd name="T27" fmla="*/ 2147483647 h 387"/>
                  <a:gd name="T28" fmla="*/ 2147483647 w 383"/>
                  <a:gd name="T29" fmla="*/ 2147483647 h 387"/>
                  <a:gd name="T30" fmla="*/ 2147483647 w 383"/>
                  <a:gd name="T31" fmla="*/ 2147483647 h 387"/>
                  <a:gd name="T32" fmla="*/ 2147483647 w 383"/>
                  <a:gd name="T33" fmla="*/ 2147483647 h 387"/>
                  <a:gd name="T34" fmla="*/ 2147483647 w 383"/>
                  <a:gd name="T35" fmla="*/ 2147483647 h 387"/>
                  <a:gd name="T36" fmla="*/ 2147483647 w 383"/>
                  <a:gd name="T37" fmla="*/ 2147483647 h 387"/>
                  <a:gd name="T38" fmla="*/ 2147483647 w 383"/>
                  <a:gd name="T39" fmla="*/ 2147483647 h 387"/>
                  <a:gd name="T40" fmla="*/ 2147483647 w 383"/>
                  <a:gd name="T41" fmla="*/ 2147483647 h 387"/>
                  <a:gd name="T42" fmla="*/ 2147483647 w 383"/>
                  <a:gd name="T43" fmla="*/ 2147483647 h 387"/>
                  <a:gd name="T44" fmla="*/ 2147483647 w 383"/>
                  <a:gd name="T45" fmla="*/ 2147483647 h 387"/>
                  <a:gd name="T46" fmla="*/ 2147483647 w 383"/>
                  <a:gd name="T47" fmla="*/ 2147483647 h 387"/>
                  <a:gd name="T48" fmla="*/ 2147483647 w 383"/>
                  <a:gd name="T49" fmla="*/ 2147483647 h 387"/>
                  <a:gd name="T50" fmla="*/ 2147483647 w 383"/>
                  <a:gd name="T51" fmla="*/ 2147483647 h 387"/>
                  <a:gd name="T52" fmla="*/ 2147483647 w 383"/>
                  <a:gd name="T53" fmla="*/ 2147483647 h 387"/>
                  <a:gd name="T54" fmla="*/ 2147483647 w 383"/>
                  <a:gd name="T55" fmla="*/ 2147483647 h 387"/>
                  <a:gd name="T56" fmla="*/ 2147483647 w 383"/>
                  <a:gd name="T57" fmla="*/ 2147483647 h 387"/>
                  <a:gd name="T58" fmla="*/ 2147483647 w 383"/>
                  <a:gd name="T59" fmla="*/ 2147483647 h 387"/>
                  <a:gd name="T60" fmla="*/ 2147483647 w 383"/>
                  <a:gd name="T61" fmla="*/ 2147483647 h 387"/>
                  <a:gd name="T62" fmla="*/ 2147483647 w 383"/>
                  <a:gd name="T63" fmla="*/ 2147483647 h 387"/>
                  <a:gd name="T64" fmla="*/ 2147483647 w 383"/>
                  <a:gd name="T65" fmla="*/ 2147483647 h 387"/>
                  <a:gd name="T66" fmla="*/ 2147483647 w 383"/>
                  <a:gd name="T67" fmla="*/ 2147483647 h 387"/>
                  <a:gd name="T68" fmla="*/ 2147483647 w 383"/>
                  <a:gd name="T69" fmla="*/ 2147483647 h 387"/>
                  <a:gd name="T70" fmla="*/ 2147483647 w 383"/>
                  <a:gd name="T71" fmla="*/ 2147483647 h 387"/>
                  <a:gd name="T72" fmla="*/ 2147483647 w 383"/>
                  <a:gd name="T73" fmla="*/ 2147483647 h 387"/>
                  <a:gd name="T74" fmla="*/ 2147483647 w 383"/>
                  <a:gd name="T75" fmla="*/ 2147483647 h 387"/>
                  <a:gd name="T76" fmla="*/ 2147483647 w 383"/>
                  <a:gd name="T77" fmla="*/ 2147483647 h 387"/>
                  <a:gd name="T78" fmla="*/ 2147483647 w 383"/>
                  <a:gd name="T79" fmla="*/ 2147483647 h 387"/>
                  <a:gd name="T80" fmla="*/ 2147483647 w 383"/>
                  <a:gd name="T81" fmla="*/ 2147483647 h 387"/>
                  <a:gd name="T82" fmla="*/ 2147483647 w 383"/>
                  <a:gd name="T83" fmla="*/ 2147483647 h 387"/>
                  <a:gd name="T84" fmla="*/ 2147483647 w 383"/>
                  <a:gd name="T85" fmla="*/ 2147483647 h 387"/>
                  <a:gd name="T86" fmla="*/ 2147483647 w 383"/>
                  <a:gd name="T87" fmla="*/ 2147483647 h 387"/>
                  <a:gd name="T88" fmla="*/ 2147483647 w 383"/>
                  <a:gd name="T89" fmla="*/ 2147483647 h 387"/>
                  <a:gd name="T90" fmla="*/ 2147483647 w 383"/>
                  <a:gd name="T91" fmla="*/ 2147483647 h 387"/>
                  <a:gd name="T92" fmla="*/ 2147483647 w 383"/>
                  <a:gd name="T93" fmla="*/ 2147483647 h 387"/>
                  <a:gd name="T94" fmla="*/ 2147483647 w 383"/>
                  <a:gd name="T95" fmla="*/ 2147483647 h 387"/>
                  <a:gd name="T96" fmla="*/ 2147483647 w 383"/>
                  <a:gd name="T97" fmla="*/ 2147483647 h 387"/>
                  <a:gd name="T98" fmla="*/ 2147483647 w 383"/>
                  <a:gd name="T99" fmla="*/ 2147483647 h 387"/>
                  <a:gd name="T100" fmla="*/ 2147483647 w 383"/>
                  <a:gd name="T101" fmla="*/ 2147483647 h 387"/>
                  <a:gd name="T102" fmla="*/ 2147483647 w 383"/>
                  <a:gd name="T103" fmla="*/ 2147483647 h 387"/>
                  <a:gd name="T104" fmla="*/ 2147483647 w 383"/>
                  <a:gd name="T105" fmla="*/ 2147483647 h 387"/>
                  <a:gd name="T106" fmla="*/ 2147483647 w 383"/>
                  <a:gd name="T107" fmla="*/ 2147483647 h 387"/>
                  <a:gd name="T108" fmla="*/ 2147483647 w 383"/>
                  <a:gd name="T109" fmla="*/ 2147483647 h 387"/>
                  <a:gd name="T110" fmla="*/ 2147483647 w 383"/>
                  <a:gd name="T111" fmla="*/ 2147483647 h 387"/>
                  <a:gd name="T112" fmla="*/ 2147483647 w 383"/>
                  <a:gd name="T113" fmla="*/ 2147483647 h 387"/>
                  <a:gd name="T114" fmla="*/ 2147483647 w 383"/>
                  <a:gd name="T115" fmla="*/ 2147483647 h 387"/>
                  <a:gd name="T116" fmla="*/ 2147483647 w 383"/>
                  <a:gd name="T117" fmla="*/ 2147483647 h 387"/>
                  <a:gd name="T118" fmla="*/ 2147483647 w 383"/>
                  <a:gd name="T119" fmla="*/ 2147483647 h 387"/>
                  <a:gd name="T120" fmla="*/ 2147483647 w 383"/>
                  <a:gd name="T121" fmla="*/ 2147483647 h 387"/>
                  <a:gd name="T122" fmla="*/ 2147483647 w 383"/>
                  <a:gd name="T123" fmla="*/ 2147483647 h 387"/>
                  <a:gd name="T124" fmla="*/ 2147483647 w 383"/>
                  <a:gd name="T125" fmla="*/ 2147483647 h 38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83"/>
                  <a:gd name="T190" fmla="*/ 0 h 387"/>
                  <a:gd name="T191" fmla="*/ 383 w 383"/>
                  <a:gd name="T192" fmla="*/ 387 h 38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83" h="387">
                    <a:moveTo>
                      <a:pt x="84" y="150"/>
                    </a:moveTo>
                    <a:lnTo>
                      <a:pt x="89" y="146"/>
                    </a:lnTo>
                    <a:lnTo>
                      <a:pt x="92" y="143"/>
                    </a:lnTo>
                    <a:lnTo>
                      <a:pt x="102" y="135"/>
                    </a:lnTo>
                    <a:lnTo>
                      <a:pt x="103" y="130"/>
                    </a:lnTo>
                    <a:lnTo>
                      <a:pt x="105" y="130"/>
                    </a:lnTo>
                    <a:lnTo>
                      <a:pt x="107" y="124"/>
                    </a:lnTo>
                    <a:lnTo>
                      <a:pt x="109" y="120"/>
                    </a:lnTo>
                    <a:lnTo>
                      <a:pt x="114" y="116"/>
                    </a:lnTo>
                    <a:lnTo>
                      <a:pt x="119" y="113"/>
                    </a:lnTo>
                    <a:lnTo>
                      <a:pt x="120" y="102"/>
                    </a:lnTo>
                    <a:lnTo>
                      <a:pt x="117" y="99"/>
                    </a:lnTo>
                    <a:lnTo>
                      <a:pt x="119" y="88"/>
                    </a:lnTo>
                    <a:lnTo>
                      <a:pt x="120" y="80"/>
                    </a:lnTo>
                    <a:lnTo>
                      <a:pt x="124" y="74"/>
                    </a:lnTo>
                    <a:lnTo>
                      <a:pt x="123" y="67"/>
                    </a:lnTo>
                    <a:lnTo>
                      <a:pt x="123" y="56"/>
                    </a:lnTo>
                    <a:lnTo>
                      <a:pt x="123" y="53"/>
                    </a:lnTo>
                    <a:lnTo>
                      <a:pt x="124" y="49"/>
                    </a:lnTo>
                    <a:lnTo>
                      <a:pt x="127" y="41"/>
                    </a:lnTo>
                    <a:lnTo>
                      <a:pt x="127" y="29"/>
                    </a:lnTo>
                    <a:lnTo>
                      <a:pt x="124" y="27"/>
                    </a:lnTo>
                    <a:lnTo>
                      <a:pt x="124" y="26"/>
                    </a:lnTo>
                    <a:lnTo>
                      <a:pt x="124" y="16"/>
                    </a:lnTo>
                    <a:lnTo>
                      <a:pt x="119" y="6"/>
                    </a:lnTo>
                    <a:lnTo>
                      <a:pt x="121" y="2"/>
                    </a:lnTo>
                    <a:lnTo>
                      <a:pt x="127" y="1"/>
                    </a:lnTo>
                    <a:lnTo>
                      <a:pt x="128" y="0"/>
                    </a:lnTo>
                    <a:lnTo>
                      <a:pt x="128" y="1"/>
                    </a:lnTo>
                    <a:lnTo>
                      <a:pt x="130" y="5"/>
                    </a:lnTo>
                    <a:lnTo>
                      <a:pt x="131" y="16"/>
                    </a:lnTo>
                    <a:lnTo>
                      <a:pt x="132" y="19"/>
                    </a:lnTo>
                    <a:lnTo>
                      <a:pt x="132" y="22"/>
                    </a:lnTo>
                    <a:lnTo>
                      <a:pt x="134" y="24"/>
                    </a:lnTo>
                    <a:lnTo>
                      <a:pt x="135" y="41"/>
                    </a:lnTo>
                    <a:lnTo>
                      <a:pt x="137" y="42"/>
                    </a:lnTo>
                    <a:lnTo>
                      <a:pt x="138" y="51"/>
                    </a:lnTo>
                    <a:lnTo>
                      <a:pt x="138" y="52"/>
                    </a:lnTo>
                    <a:lnTo>
                      <a:pt x="139" y="62"/>
                    </a:lnTo>
                    <a:lnTo>
                      <a:pt x="141" y="66"/>
                    </a:lnTo>
                    <a:lnTo>
                      <a:pt x="141" y="69"/>
                    </a:lnTo>
                    <a:lnTo>
                      <a:pt x="141" y="71"/>
                    </a:lnTo>
                    <a:lnTo>
                      <a:pt x="145" y="95"/>
                    </a:lnTo>
                    <a:lnTo>
                      <a:pt x="145" y="96"/>
                    </a:lnTo>
                    <a:lnTo>
                      <a:pt x="146" y="98"/>
                    </a:lnTo>
                    <a:lnTo>
                      <a:pt x="148" y="98"/>
                    </a:lnTo>
                    <a:lnTo>
                      <a:pt x="155" y="96"/>
                    </a:lnTo>
                    <a:lnTo>
                      <a:pt x="157" y="96"/>
                    </a:lnTo>
                    <a:lnTo>
                      <a:pt x="157" y="95"/>
                    </a:lnTo>
                    <a:lnTo>
                      <a:pt x="195" y="89"/>
                    </a:lnTo>
                    <a:lnTo>
                      <a:pt x="197" y="88"/>
                    </a:lnTo>
                    <a:lnTo>
                      <a:pt x="203" y="87"/>
                    </a:lnTo>
                    <a:lnTo>
                      <a:pt x="207" y="87"/>
                    </a:lnTo>
                    <a:lnTo>
                      <a:pt x="221" y="84"/>
                    </a:lnTo>
                    <a:lnTo>
                      <a:pt x="224" y="84"/>
                    </a:lnTo>
                    <a:lnTo>
                      <a:pt x="231" y="83"/>
                    </a:lnTo>
                    <a:lnTo>
                      <a:pt x="233" y="103"/>
                    </a:lnTo>
                    <a:lnTo>
                      <a:pt x="240" y="138"/>
                    </a:lnTo>
                    <a:lnTo>
                      <a:pt x="247" y="130"/>
                    </a:lnTo>
                    <a:lnTo>
                      <a:pt x="254" y="121"/>
                    </a:lnTo>
                    <a:lnTo>
                      <a:pt x="256" y="118"/>
                    </a:lnTo>
                    <a:lnTo>
                      <a:pt x="260" y="116"/>
                    </a:lnTo>
                    <a:lnTo>
                      <a:pt x="269" y="102"/>
                    </a:lnTo>
                    <a:lnTo>
                      <a:pt x="274" y="103"/>
                    </a:lnTo>
                    <a:lnTo>
                      <a:pt x="287" y="83"/>
                    </a:lnTo>
                    <a:lnTo>
                      <a:pt x="300" y="89"/>
                    </a:lnTo>
                    <a:lnTo>
                      <a:pt x="303" y="89"/>
                    </a:lnTo>
                    <a:lnTo>
                      <a:pt x="314" y="89"/>
                    </a:lnTo>
                    <a:lnTo>
                      <a:pt x="316" y="89"/>
                    </a:lnTo>
                    <a:lnTo>
                      <a:pt x="322" y="78"/>
                    </a:lnTo>
                    <a:lnTo>
                      <a:pt x="322" y="76"/>
                    </a:lnTo>
                    <a:lnTo>
                      <a:pt x="325" y="74"/>
                    </a:lnTo>
                    <a:lnTo>
                      <a:pt x="330" y="74"/>
                    </a:lnTo>
                    <a:lnTo>
                      <a:pt x="340" y="66"/>
                    </a:lnTo>
                    <a:lnTo>
                      <a:pt x="350" y="71"/>
                    </a:lnTo>
                    <a:lnTo>
                      <a:pt x="352" y="73"/>
                    </a:lnTo>
                    <a:lnTo>
                      <a:pt x="362" y="69"/>
                    </a:lnTo>
                    <a:lnTo>
                      <a:pt x="369" y="81"/>
                    </a:lnTo>
                    <a:lnTo>
                      <a:pt x="376" y="88"/>
                    </a:lnTo>
                    <a:lnTo>
                      <a:pt x="379" y="96"/>
                    </a:lnTo>
                    <a:lnTo>
                      <a:pt x="382" y="98"/>
                    </a:lnTo>
                    <a:lnTo>
                      <a:pt x="379" y="102"/>
                    </a:lnTo>
                    <a:lnTo>
                      <a:pt x="379" y="106"/>
                    </a:lnTo>
                    <a:lnTo>
                      <a:pt x="376" y="120"/>
                    </a:lnTo>
                    <a:lnTo>
                      <a:pt x="359" y="112"/>
                    </a:lnTo>
                    <a:lnTo>
                      <a:pt x="359" y="110"/>
                    </a:lnTo>
                    <a:lnTo>
                      <a:pt x="357" y="109"/>
                    </a:lnTo>
                    <a:lnTo>
                      <a:pt x="348" y="103"/>
                    </a:lnTo>
                    <a:lnTo>
                      <a:pt x="346" y="102"/>
                    </a:lnTo>
                    <a:lnTo>
                      <a:pt x="339" y="99"/>
                    </a:lnTo>
                    <a:lnTo>
                      <a:pt x="336" y="96"/>
                    </a:lnTo>
                    <a:lnTo>
                      <a:pt x="333" y="95"/>
                    </a:lnTo>
                    <a:lnTo>
                      <a:pt x="328" y="92"/>
                    </a:lnTo>
                    <a:lnTo>
                      <a:pt x="329" y="110"/>
                    </a:lnTo>
                    <a:lnTo>
                      <a:pt x="326" y="131"/>
                    </a:lnTo>
                    <a:lnTo>
                      <a:pt x="322" y="135"/>
                    </a:lnTo>
                    <a:lnTo>
                      <a:pt x="319" y="139"/>
                    </a:lnTo>
                    <a:lnTo>
                      <a:pt x="319" y="146"/>
                    </a:lnTo>
                    <a:lnTo>
                      <a:pt x="305" y="159"/>
                    </a:lnTo>
                    <a:lnTo>
                      <a:pt x="300" y="177"/>
                    </a:lnTo>
                    <a:lnTo>
                      <a:pt x="287" y="168"/>
                    </a:lnTo>
                    <a:lnTo>
                      <a:pt x="287" y="170"/>
                    </a:lnTo>
                    <a:lnTo>
                      <a:pt x="283" y="179"/>
                    </a:lnTo>
                    <a:lnTo>
                      <a:pt x="276" y="208"/>
                    </a:lnTo>
                    <a:lnTo>
                      <a:pt x="276" y="210"/>
                    </a:lnTo>
                    <a:lnTo>
                      <a:pt x="276" y="213"/>
                    </a:lnTo>
                    <a:lnTo>
                      <a:pt x="274" y="215"/>
                    </a:lnTo>
                    <a:lnTo>
                      <a:pt x="269" y="221"/>
                    </a:lnTo>
                    <a:lnTo>
                      <a:pt x="256" y="218"/>
                    </a:lnTo>
                    <a:lnTo>
                      <a:pt x="246" y="208"/>
                    </a:lnTo>
                    <a:lnTo>
                      <a:pt x="239" y="206"/>
                    </a:lnTo>
                    <a:lnTo>
                      <a:pt x="236" y="232"/>
                    </a:lnTo>
                    <a:lnTo>
                      <a:pt x="235" y="233"/>
                    </a:lnTo>
                    <a:lnTo>
                      <a:pt x="233" y="243"/>
                    </a:lnTo>
                    <a:lnTo>
                      <a:pt x="228" y="250"/>
                    </a:lnTo>
                    <a:lnTo>
                      <a:pt x="224" y="261"/>
                    </a:lnTo>
                    <a:lnTo>
                      <a:pt x="224" y="267"/>
                    </a:lnTo>
                    <a:lnTo>
                      <a:pt x="221" y="275"/>
                    </a:lnTo>
                    <a:lnTo>
                      <a:pt x="221" y="276"/>
                    </a:lnTo>
                    <a:lnTo>
                      <a:pt x="217" y="280"/>
                    </a:lnTo>
                    <a:lnTo>
                      <a:pt x="210" y="290"/>
                    </a:lnTo>
                    <a:lnTo>
                      <a:pt x="207" y="302"/>
                    </a:lnTo>
                    <a:lnTo>
                      <a:pt x="202" y="312"/>
                    </a:lnTo>
                    <a:lnTo>
                      <a:pt x="204" y="315"/>
                    </a:lnTo>
                    <a:lnTo>
                      <a:pt x="207" y="316"/>
                    </a:lnTo>
                    <a:lnTo>
                      <a:pt x="210" y="319"/>
                    </a:lnTo>
                    <a:lnTo>
                      <a:pt x="208" y="322"/>
                    </a:lnTo>
                    <a:lnTo>
                      <a:pt x="204" y="333"/>
                    </a:lnTo>
                    <a:lnTo>
                      <a:pt x="193" y="344"/>
                    </a:lnTo>
                    <a:lnTo>
                      <a:pt x="191" y="340"/>
                    </a:lnTo>
                    <a:lnTo>
                      <a:pt x="168" y="354"/>
                    </a:lnTo>
                    <a:lnTo>
                      <a:pt x="160" y="350"/>
                    </a:lnTo>
                    <a:lnTo>
                      <a:pt x="160" y="354"/>
                    </a:lnTo>
                    <a:lnTo>
                      <a:pt x="163" y="358"/>
                    </a:lnTo>
                    <a:lnTo>
                      <a:pt x="153" y="365"/>
                    </a:lnTo>
                    <a:lnTo>
                      <a:pt x="152" y="363"/>
                    </a:lnTo>
                    <a:lnTo>
                      <a:pt x="141" y="369"/>
                    </a:lnTo>
                    <a:lnTo>
                      <a:pt x="134" y="376"/>
                    </a:lnTo>
                    <a:lnTo>
                      <a:pt x="131" y="373"/>
                    </a:lnTo>
                    <a:lnTo>
                      <a:pt x="124" y="369"/>
                    </a:lnTo>
                    <a:lnTo>
                      <a:pt x="120" y="366"/>
                    </a:lnTo>
                    <a:lnTo>
                      <a:pt x="114" y="373"/>
                    </a:lnTo>
                    <a:lnTo>
                      <a:pt x="96" y="386"/>
                    </a:lnTo>
                    <a:lnTo>
                      <a:pt x="91" y="381"/>
                    </a:lnTo>
                    <a:lnTo>
                      <a:pt x="71" y="369"/>
                    </a:lnTo>
                    <a:lnTo>
                      <a:pt x="67" y="356"/>
                    </a:lnTo>
                    <a:lnTo>
                      <a:pt x="70" y="354"/>
                    </a:lnTo>
                    <a:lnTo>
                      <a:pt x="66" y="352"/>
                    </a:lnTo>
                    <a:lnTo>
                      <a:pt x="52" y="352"/>
                    </a:lnTo>
                    <a:lnTo>
                      <a:pt x="52" y="350"/>
                    </a:lnTo>
                    <a:lnTo>
                      <a:pt x="31" y="336"/>
                    </a:lnTo>
                    <a:lnTo>
                      <a:pt x="33" y="334"/>
                    </a:lnTo>
                    <a:lnTo>
                      <a:pt x="27" y="329"/>
                    </a:lnTo>
                    <a:lnTo>
                      <a:pt x="23" y="323"/>
                    </a:lnTo>
                    <a:lnTo>
                      <a:pt x="23" y="322"/>
                    </a:lnTo>
                    <a:lnTo>
                      <a:pt x="15" y="316"/>
                    </a:lnTo>
                    <a:lnTo>
                      <a:pt x="15" y="315"/>
                    </a:lnTo>
                    <a:lnTo>
                      <a:pt x="15" y="309"/>
                    </a:lnTo>
                    <a:lnTo>
                      <a:pt x="1" y="297"/>
                    </a:lnTo>
                    <a:lnTo>
                      <a:pt x="1" y="283"/>
                    </a:lnTo>
                    <a:lnTo>
                      <a:pt x="2" y="283"/>
                    </a:lnTo>
                    <a:lnTo>
                      <a:pt x="0" y="271"/>
                    </a:lnTo>
                    <a:lnTo>
                      <a:pt x="0" y="265"/>
                    </a:lnTo>
                    <a:lnTo>
                      <a:pt x="8" y="265"/>
                    </a:lnTo>
                    <a:lnTo>
                      <a:pt x="16" y="261"/>
                    </a:lnTo>
                    <a:lnTo>
                      <a:pt x="22" y="253"/>
                    </a:lnTo>
                    <a:lnTo>
                      <a:pt x="22" y="243"/>
                    </a:lnTo>
                    <a:lnTo>
                      <a:pt x="24" y="242"/>
                    </a:lnTo>
                    <a:lnTo>
                      <a:pt x="27" y="242"/>
                    </a:lnTo>
                    <a:lnTo>
                      <a:pt x="31" y="237"/>
                    </a:lnTo>
                    <a:lnTo>
                      <a:pt x="26" y="225"/>
                    </a:lnTo>
                    <a:lnTo>
                      <a:pt x="31" y="200"/>
                    </a:lnTo>
                    <a:lnTo>
                      <a:pt x="34" y="196"/>
                    </a:lnTo>
                    <a:lnTo>
                      <a:pt x="38" y="192"/>
                    </a:lnTo>
                    <a:lnTo>
                      <a:pt x="48" y="207"/>
                    </a:lnTo>
                    <a:lnTo>
                      <a:pt x="49" y="206"/>
                    </a:lnTo>
                    <a:lnTo>
                      <a:pt x="55" y="199"/>
                    </a:lnTo>
                    <a:lnTo>
                      <a:pt x="58" y="182"/>
                    </a:lnTo>
                    <a:lnTo>
                      <a:pt x="58" y="178"/>
                    </a:lnTo>
                    <a:lnTo>
                      <a:pt x="56" y="175"/>
                    </a:lnTo>
                    <a:lnTo>
                      <a:pt x="55" y="172"/>
                    </a:lnTo>
                    <a:lnTo>
                      <a:pt x="58" y="168"/>
                    </a:lnTo>
                    <a:lnTo>
                      <a:pt x="59" y="164"/>
                    </a:lnTo>
                    <a:lnTo>
                      <a:pt x="69" y="160"/>
                    </a:lnTo>
                    <a:lnTo>
                      <a:pt x="73" y="149"/>
                    </a:lnTo>
                    <a:lnTo>
                      <a:pt x="84" y="150"/>
                    </a:lnTo>
                  </a:path>
                </a:pathLst>
              </a:custGeom>
              <a:solidFill>
                <a:srgbClr val="E7E6E6">
                  <a:lumMod val="75000"/>
                </a:srgbClr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224"/>
              <p:cNvSpPr>
                <a:spLocks/>
              </p:cNvSpPr>
              <p:nvPr/>
            </p:nvSpPr>
            <p:spPr bwMode="auto">
              <a:xfrm>
                <a:off x="2402878" y="2658888"/>
                <a:ext cx="741362" cy="881062"/>
              </a:xfrm>
              <a:custGeom>
                <a:avLst/>
                <a:gdLst>
                  <a:gd name="T0" fmla="*/ 2147483647 w 470"/>
                  <a:gd name="T1" fmla="*/ 2147483647 h 599"/>
                  <a:gd name="T2" fmla="*/ 2147483647 w 470"/>
                  <a:gd name="T3" fmla="*/ 2147483647 h 599"/>
                  <a:gd name="T4" fmla="*/ 0 w 470"/>
                  <a:gd name="T5" fmla="*/ 2147483647 h 599"/>
                  <a:gd name="T6" fmla="*/ 2147483647 w 470"/>
                  <a:gd name="T7" fmla="*/ 2147483647 h 599"/>
                  <a:gd name="T8" fmla="*/ 2147483647 w 470"/>
                  <a:gd name="T9" fmla="*/ 2147483647 h 599"/>
                  <a:gd name="T10" fmla="*/ 2147483647 w 470"/>
                  <a:gd name="T11" fmla="*/ 2147483647 h 599"/>
                  <a:gd name="T12" fmla="*/ 2147483647 w 470"/>
                  <a:gd name="T13" fmla="*/ 2147483647 h 599"/>
                  <a:gd name="T14" fmla="*/ 2147483647 w 470"/>
                  <a:gd name="T15" fmla="*/ 2147483647 h 599"/>
                  <a:gd name="T16" fmla="*/ 2147483647 w 470"/>
                  <a:gd name="T17" fmla="*/ 2147483647 h 599"/>
                  <a:gd name="T18" fmla="*/ 2147483647 w 470"/>
                  <a:gd name="T19" fmla="*/ 2147483647 h 599"/>
                  <a:gd name="T20" fmla="*/ 2147483647 w 470"/>
                  <a:gd name="T21" fmla="*/ 2147483647 h 599"/>
                  <a:gd name="T22" fmla="*/ 2147483647 w 470"/>
                  <a:gd name="T23" fmla="*/ 2147483647 h 599"/>
                  <a:gd name="T24" fmla="*/ 2147483647 w 470"/>
                  <a:gd name="T25" fmla="*/ 2147483647 h 599"/>
                  <a:gd name="T26" fmla="*/ 2147483647 w 470"/>
                  <a:gd name="T27" fmla="*/ 2147483647 h 599"/>
                  <a:gd name="T28" fmla="*/ 2147483647 w 470"/>
                  <a:gd name="T29" fmla="*/ 2147483647 h 599"/>
                  <a:gd name="T30" fmla="*/ 2147483647 w 470"/>
                  <a:gd name="T31" fmla="*/ 2147483647 h 599"/>
                  <a:gd name="T32" fmla="*/ 2147483647 w 470"/>
                  <a:gd name="T33" fmla="*/ 2147483647 h 599"/>
                  <a:gd name="T34" fmla="*/ 2147483647 w 470"/>
                  <a:gd name="T35" fmla="*/ 2147483647 h 599"/>
                  <a:gd name="T36" fmla="*/ 2147483647 w 470"/>
                  <a:gd name="T37" fmla="*/ 2147483647 h 599"/>
                  <a:gd name="T38" fmla="*/ 2147483647 w 470"/>
                  <a:gd name="T39" fmla="*/ 2147483647 h 599"/>
                  <a:gd name="T40" fmla="*/ 2147483647 w 470"/>
                  <a:gd name="T41" fmla="*/ 2147483647 h 599"/>
                  <a:gd name="T42" fmla="*/ 2147483647 w 470"/>
                  <a:gd name="T43" fmla="*/ 2147483647 h 599"/>
                  <a:gd name="T44" fmla="*/ 2147483647 w 470"/>
                  <a:gd name="T45" fmla="*/ 2147483647 h 599"/>
                  <a:gd name="T46" fmla="*/ 2147483647 w 470"/>
                  <a:gd name="T47" fmla="*/ 2147483647 h 599"/>
                  <a:gd name="T48" fmla="*/ 2147483647 w 470"/>
                  <a:gd name="T49" fmla="*/ 2147483647 h 599"/>
                  <a:gd name="T50" fmla="*/ 2147483647 w 470"/>
                  <a:gd name="T51" fmla="*/ 2147483647 h 599"/>
                  <a:gd name="T52" fmla="*/ 2147483647 w 470"/>
                  <a:gd name="T53" fmla="*/ 2147483647 h 599"/>
                  <a:gd name="T54" fmla="*/ 2147483647 w 470"/>
                  <a:gd name="T55" fmla="*/ 2147483647 h 599"/>
                  <a:gd name="T56" fmla="*/ 2147483647 w 470"/>
                  <a:gd name="T57" fmla="*/ 2147483647 h 599"/>
                  <a:gd name="T58" fmla="*/ 2147483647 w 470"/>
                  <a:gd name="T59" fmla="*/ 2147483647 h 599"/>
                  <a:gd name="T60" fmla="*/ 2147483647 w 470"/>
                  <a:gd name="T61" fmla="*/ 2147483647 h 599"/>
                  <a:gd name="T62" fmla="*/ 2147483647 w 470"/>
                  <a:gd name="T63" fmla="*/ 2147483647 h 599"/>
                  <a:gd name="T64" fmla="*/ 2147483647 w 470"/>
                  <a:gd name="T65" fmla="*/ 2147483647 h 599"/>
                  <a:gd name="T66" fmla="*/ 2147483647 w 470"/>
                  <a:gd name="T67" fmla="*/ 2147483647 h 599"/>
                  <a:gd name="T68" fmla="*/ 2147483647 w 470"/>
                  <a:gd name="T69" fmla="*/ 2147483647 h 599"/>
                  <a:gd name="T70" fmla="*/ 2147483647 w 470"/>
                  <a:gd name="T71" fmla="*/ 2147483647 h 599"/>
                  <a:gd name="T72" fmla="*/ 2147483647 w 470"/>
                  <a:gd name="T73" fmla="*/ 2147483647 h 599"/>
                  <a:gd name="T74" fmla="*/ 2147483647 w 470"/>
                  <a:gd name="T75" fmla="*/ 2147483647 h 599"/>
                  <a:gd name="T76" fmla="*/ 2147483647 w 470"/>
                  <a:gd name="T77" fmla="*/ 2147483647 h 599"/>
                  <a:gd name="T78" fmla="*/ 2147483647 w 470"/>
                  <a:gd name="T79" fmla="*/ 2147483647 h 599"/>
                  <a:gd name="T80" fmla="*/ 2147483647 w 470"/>
                  <a:gd name="T81" fmla="*/ 2147483647 h 599"/>
                  <a:gd name="T82" fmla="*/ 2147483647 w 470"/>
                  <a:gd name="T83" fmla="*/ 2147483647 h 599"/>
                  <a:gd name="T84" fmla="*/ 2147483647 w 470"/>
                  <a:gd name="T85" fmla="*/ 2147483647 h 599"/>
                  <a:gd name="T86" fmla="*/ 2147483647 w 470"/>
                  <a:gd name="T87" fmla="*/ 2147483647 h 599"/>
                  <a:gd name="T88" fmla="*/ 2147483647 w 470"/>
                  <a:gd name="T89" fmla="*/ 2147483647 h 599"/>
                  <a:gd name="T90" fmla="*/ 2147483647 w 470"/>
                  <a:gd name="T91" fmla="*/ 2147483647 h 599"/>
                  <a:gd name="T92" fmla="*/ 2147483647 w 470"/>
                  <a:gd name="T93" fmla="*/ 2147483647 h 59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70"/>
                  <a:gd name="T142" fmla="*/ 0 h 599"/>
                  <a:gd name="T143" fmla="*/ 470 w 470"/>
                  <a:gd name="T144" fmla="*/ 599 h 599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70" h="599">
                    <a:moveTo>
                      <a:pt x="19" y="415"/>
                    </a:moveTo>
                    <a:lnTo>
                      <a:pt x="12" y="457"/>
                    </a:lnTo>
                    <a:lnTo>
                      <a:pt x="12" y="458"/>
                    </a:lnTo>
                    <a:lnTo>
                      <a:pt x="9" y="475"/>
                    </a:lnTo>
                    <a:lnTo>
                      <a:pt x="6" y="493"/>
                    </a:lnTo>
                    <a:lnTo>
                      <a:pt x="0" y="529"/>
                    </a:lnTo>
                    <a:lnTo>
                      <a:pt x="0" y="540"/>
                    </a:lnTo>
                    <a:lnTo>
                      <a:pt x="26" y="545"/>
                    </a:lnTo>
                    <a:lnTo>
                      <a:pt x="55" y="549"/>
                    </a:lnTo>
                    <a:lnTo>
                      <a:pt x="95" y="556"/>
                    </a:lnTo>
                    <a:lnTo>
                      <a:pt x="98" y="556"/>
                    </a:lnTo>
                    <a:lnTo>
                      <a:pt x="109" y="557"/>
                    </a:lnTo>
                    <a:lnTo>
                      <a:pt x="125" y="560"/>
                    </a:lnTo>
                    <a:lnTo>
                      <a:pt x="192" y="568"/>
                    </a:lnTo>
                    <a:lnTo>
                      <a:pt x="214" y="572"/>
                    </a:lnTo>
                    <a:lnTo>
                      <a:pt x="221" y="572"/>
                    </a:lnTo>
                    <a:lnTo>
                      <a:pt x="235" y="574"/>
                    </a:lnTo>
                    <a:lnTo>
                      <a:pt x="257" y="577"/>
                    </a:lnTo>
                    <a:lnTo>
                      <a:pt x="278" y="579"/>
                    </a:lnTo>
                    <a:lnTo>
                      <a:pt x="300" y="582"/>
                    </a:lnTo>
                    <a:lnTo>
                      <a:pt x="301" y="584"/>
                    </a:lnTo>
                    <a:lnTo>
                      <a:pt x="340" y="588"/>
                    </a:lnTo>
                    <a:lnTo>
                      <a:pt x="372" y="592"/>
                    </a:lnTo>
                    <a:lnTo>
                      <a:pt x="383" y="593"/>
                    </a:lnTo>
                    <a:lnTo>
                      <a:pt x="421" y="598"/>
                    </a:lnTo>
                    <a:lnTo>
                      <a:pt x="427" y="545"/>
                    </a:lnTo>
                    <a:lnTo>
                      <a:pt x="428" y="543"/>
                    </a:lnTo>
                    <a:lnTo>
                      <a:pt x="430" y="515"/>
                    </a:lnTo>
                    <a:lnTo>
                      <a:pt x="433" y="500"/>
                    </a:lnTo>
                    <a:lnTo>
                      <a:pt x="433" y="488"/>
                    </a:lnTo>
                    <a:lnTo>
                      <a:pt x="435" y="471"/>
                    </a:lnTo>
                    <a:lnTo>
                      <a:pt x="435" y="470"/>
                    </a:lnTo>
                    <a:lnTo>
                      <a:pt x="435" y="458"/>
                    </a:lnTo>
                    <a:lnTo>
                      <a:pt x="438" y="433"/>
                    </a:lnTo>
                    <a:lnTo>
                      <a:pt x="441" y="406"/>
                    </a:lnTo>
                    <a:lnTo>
                      <a:pt x="445" y="379"/>
                    </a:lnTo>
                    <a:lnTo>
                      <a:pt x="449" y="339"/>
                    </a:lnTo>
                    <a:lnTo>
                      <a:pt x="451" y="325"/>
                    </a:lnTo>
                    <a:lnTo>
                      <a:pt x="452" y="311"/>
                    </a:lnTo>
                    <a:lnTo>
                      <a:pt x="452" y="307"/>
                    </a:lnTo>
                    <a:lnTo>
                      <a:pt x="455" y="283"/>
                    </a:lnTo>
                    <a:lnTo>
                      <a:pt x="456" y="271"/>
                    </a:lnTo>
                    <a:lnTo>
                      <a:pt x="459" y="246"/>
                    </a:lnTo>
                    <a:lnTo>
                      <a:pt x="462" y="222"/>
                    </a:lnTo>
                    <a:lnTo>
                      <a:pt x="464" y="201"/>
                    </a:lnTo>
                    <a:lnTo>
                      <a:pt x="464" y="200"/>
                    </a:lnTo>
                    <a:lnTo>
                      <a:pt x="466" y="189"/>
                    </a:lnTo>
                    <a:lnTo>
                      <a:pt x="467" y="175"/>
                    </a:lnTo>
                    <a:lnTo>
                      <a:pt x="469" y="161"/>
                    </a:lnTo>
                    <a:lnTo>
                      <a:pt x="433" y="157"/>
                    </a:lnTo>
                    <a:lnTo>
                      <a:pt x="430" y="157"/>
                    </a:lnTo>
                    <a:lnTo>
                      <a:pt x="392" y="152"/>
                    </a:lnTo>
                    <a:lnTo>
                      <a:pt x="388" y="152"/>
                    </a:lnTo>
                    <a:lnTo>
                      <a:pt x="370" y="151"/>
                    </a:lnTo>
                    <a:lnTo>
                      <a:pt x="308" y="143"/>
                    </a:lnTo>
                    <a:lnTo>
                      <a:pt x="311" y="115"/>
                    </a:lnTo>
                    <a:lnTo>
                      <a:pt x="314" y="94"/>
                    </a:lnTo>
                    <a:lnTo>
                      <a:pt x="315" y="87"/>
                    </a:lnTo>
                    <a:lnTo>
                      <a:pt x="316" y="79"/>
                    </a:lnTo>
                    <a:lnTo>
                      <a:pt x="318" y="61"/>
                    </a:lnTo>
                    <a:lnTo>
                      <a:pt x="320" y="52"/>
                    </a:lnTo>
                    <a:lnTo>
                      <a:pt x="322" y="33"/>
                    </a:lnTo>
                    <a:lnTo>
                      <a:pt x="291" y="30"/>
                    </a:lnTo>
                    <a:lnTo>
                      <a:pt x="290" y="30"/>
                    </a:lnTo>
                    <a:lnTo>
                      <a:pt x="284" y="29"/>
                    </a:lnTo>
                    <a:lnTo>
                      <a:pt x="267" y="26"/>
                    </a:lnTo>
                    <a:lnTo>
                      <a:pt x="247" y="23"/>
                    </a:lnTo>
                    <a:lnTo>
                      <a:pt x="237" y="23"/>
                    </a:lnTo>
                    <a:lnTo>
                      <a:pt x="233" y="22"/>
                    </a:lnTo>
                    <a:lnTo>
                      <a:pt x="232" y="22"/>
                    </a:lnTo>
                    <a:lnTo>
                      <a:pt x="232" y="20"/>
                    </a:lnTo>
                    <a:lnTo>
                      <a:pt x="168" y="12"/>
                    </a:lnTo>
                    <a:lnTo>
                      <a:pt x="148" y="9"/>
                    </a:lnTo>
                    <a:lnTo>
                      <a:pt x="109" y="5"/>
                    </a:lnTo>
                    <a:lnTo>
                      <a:pt x="85" y="0"/>
                    </a:lnTo>
                    <a:lnTo>
                      <a:pt x="84" y="12"/>
                    </a:lnTo>
                    <a:lnTo>
                      <a:pt x="74" y="72"/>
                    </a:lnTo>
                    <a:lnTo>
                      <a:pt x="69" y="108"/>
                    </a:lnTo>
                    <a:lnTo>
                      <a:pt x="62" y="148"/>
                    </a:lnTo>
                    <a:lnTo>
                      <a:pt x="56" y="178"/>
                    </a:lnTo>
                    <a:lnTo>
                      <a:pt x="52" y="203"/>
                    </a:lnTo>
                    <a:lnTo>
                      <a:pt x="51" y="215"/>
                    </a:lnTo>
                    <a:lnTo>
                      <a:pt x="49" y="225"/>
                    </a:lnTo>
                    <a:lnTo>
                      <a:pt x="47" y="241"/>
                    </a:lnTo>
                    <a:lnTo>
                      <a:pt x="42" y="265"/>
                    </a:lnTo>
                    <a:lnTo>
                      <a:pt x="42" y="269"/>
                    </a:lnTo>
                    <a:lnTo>
                      <a:pt x="30" y="339"/>
                    </a:lnTo>
                    <a:lnTo>
                      <a:pt x="29" y="358"/>
                    </a:lnTo>
                    <a:lnTo>
                      <a:pt x="27" y="364"/>
                    </a:lnTo>
                    <a:lnTo>
                      <a:pt x="26" y="369"/>
                    </a:lnTo>
                    <a:lnTo>
                      <a:pt x="24" y="378"/>
                    </a:lnTo>
                    <a:lnTo>
                      <a:pt x="20" y="400"/>
                    </a:lnTo>
                    <a:lnTo>
                      <a:pt x="19" y="415"/>
                    </a:lnTo>
                  </a:path>
                </a:pathLst>
              </a:custGeom>
              <a:solidFill>
                <a:srgbClr val="67BD62"/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225"/>
              <p:cNvSpPr>
                <a:spLocks/>
              </p:cNvSpPr>
              <p:nvPr/>
            </p:nvSpPr>
            <p:spPr bwMode="auto">
              <a:xfrm>
                <a:off x="1478953" y="1384125"/>
                <a:ext cx="904875" cy="598488"/>
              </a:xfrm>
              <a:custGeom>
                <a:avLst/>
                <a:gdLst>
                  <a:gd name="T0" fmla="*/ 2147483647 w 574"/>
                  <a:gd name="T1" fmla="*/ 2147483647 h 407"/>
                  <a:gd name="T2" fmla="*/ 2147483647 w 574"/>
                  <a:gd name="T3" fmla="*/ 2147483647 h 407"/>
                  <a:gd name="T4" fmla="*/ 2147483647 w 574"/>
                  <a:gd name="T5" fmla="*/ 2147483647 h 407"/>
                  <a:gd name="T6" fmla="*/ 2147483647 w 574"/>
                  <a:gd name="T7" fmla="*/ 2147483647 h 407"/>
                  <a:gd name="T8" fmla="*/ 2147483647 w 574"/>
                  <a:gd name="T9" fmla="*/ 2147483647 h 407"/>
                  <a:gd name="T10" fmla="*/ 2147483647 w 574"/>
                  <a:gd name="T11" fmla="*/ 2147483647 h 407"/>
                  <a:gd name="T12" fmla="*/ 2147483647 w 574"/>
                  <a:gd name="T13" fmla="*/ 2147483647 h 407"/>
                  <a:gd name="T14" fmla="*/ 2147483647 w 574"/>
                  <a:gd name="T15" fmla="*/ 2147483647 h 407"/>
                  <a:gd name="T16" fmla="*/ 2147483647 w 574"/>
                  <a:gd name="T17" fmla="*/ 2147483647 h 407"/>
                  <a:gd name="T18" fmla="*/ 2147483647 w 574"/>
                  <a:gd name="T19" fmla="*/ 2147483647 h 407"/>
                  <a:gd name="T20" fmla="*/ 2147483647 w 574"/>
                  <a:gd name="T21" fmla="*/ 2147483647 h 407"/>
                  <a:gd name="T22" fmla="*/ 2147483647 w 574"/>
                  <a:gd name="T23" fmla="*/ 2147483647 h 407"/>
                  <a:gd name="T24" fmla="*/ 2147483647 w 574"/>
                  <a:gd name="T25" fmla="*/ 2147483647 h 407"/>
                  <a:gd name="T26" fmla="*/ 2147483647 w 574"/>
                  <a:gd name="T27" fmla="*/ 2147483647 h 407"/>
                  <a:gd name="T28" fmla="*/ 2147483647 w 574"/>
                  <a:gd name="T29" fmla="*/ 2147483647 h 407"/>
                  <a:gd name="T30" fmla="*/ 2147483647 w 574"/>
                  <a:gd name="T31" fmla="*/ 2147483647 h 407"/>
                  <a:gd name="T32" fmla="*/ 2147483647 w 574"/>
                  <a:gd name="T33" fmla="*/ 2147483647 h 407"/>
                  <a:gd name="T34" fmla="*/ 2147483647 w 574"/>
                  <a:gd name="T35" fmla="*/ 2147483647 h 407"/>
                  <a:gd name="T36" fmla="*/ 2147483647 w 574"/>
                  <a:gd name="T37" fmla="*/ 2147483647 h 407"/>
                  <a:gd name="T38" fmla="*/ 2147483647 w 574"/>
                  <a:gd name="T39" fmla="*/ 2147483647 h 407"/>
                  <a:gd name="T40" fmla="*/ 0 w 574"/>
                  <a:gd name="T41" fmla="*/ 2147483647 h 407"/>
                  <a:gd name="T42" fmla="*/ 2147483647 w 574"/>
                  <a:gd name="T43" fmla="*/ 2147483647 h 407"/>
                  <a:gd name="T44" fmla="*/ 2147483647 w 574"/>
                  <a:gd name="T45" fmla="*/ 2147483647 h 407"/>
                  <a:gd name="T46" fmla="*/ 2147483647 w 574"/>
                  <a:gd name="T47" fmla="*/ 2147483647 h 407"/>
                  <a:gd name="T48" fmla="*/ 2147483647 w 574"/>
                  <a:gd name="T49" fmla="*/ 2147483647 h 407"/>
                  <a:gd name="T50" fmla="*/ 2147483647 w 574"/>
                  <a:gd name="T51" fmla="*/ 2147483647 h 407"/>
                  <a:gd name="T52" fmla="*/ 2147483647 w 574"/>
                  <a:gd name="T53" fmla="*/ 2147483647 h 407"/>
                  <a:gd name="T54" fmla="*/ 2147483647 w 574"/>
                  <a:gd name="T55" fmla="*/ 2147483647 h 407"/>
                  <a:gd name="T56" fmla="*/ 2147483647 w 574"/>
                  <a:gd name="T57" fmla="*/ 2147483647 h 407"/>
                  <a:gd name="T58" fmla="*/ 2147483647 w 574"/>
                  <a:gd name="T59" fmla="*/ 2147483647 h 407"/>
                  <a:gd name="T60" fmla="*/ 2147483647 w 574"/>
                  <a:gd name="T61" fmla="*/ 2147483647 h 407"/>
                  <a:gd name="T62" fmla="*/ 2147483647 w 574"/>
                  <a:gd name="T63" fmla="*/ 2147483647 h 407"/>
                  <a:gd name="T64" fmla="*/ 2147483647 w 574"/>
                  <a:gd name="T65" fmla="*/ 2147483647 h 407"/>
                  <a:gd name="T66" fmla="*/ 2147483647 w 574"/>
                  <a:gd name="T67" fmla="*/ 2147483647 h 407"/>
                  <a:gd name="T68" fmla="*/ 2147483647 w 574"/>
                  <a:gd name="T69" fmla="*/ 2147483647 h 407"/>
                  <a:gd name="T70" fmla="*/ 2147483647 w 574"/>
                  <a:gd name="T71" fmla="*/ 2147483647 h 407"/>
                  <a:gd name="T72" fmla="*/ 2147483647 w 574"/>
                  <a:gd name="T73" fmla="*/ 2147483647 h 407"/>
                  <a:gd name="T74" fmla="*/ 2147483647 w 574"/>
                  <a:gd name="T75" fmla="*/ 2147483647 h 407"/>
                  <a:gd name="T76" fmla="*/ 2147483647 w 574"/>
                  <a:gd name="T77" fmla="*/ 2147483647 h 407"/>
                  <a:gd name="T78" fmla="*/ 2147483647 w 574"/>
                  <a:gd name="T79" fmla="*/ 2147483647 h 407"/>
                  <a:gd name="T80" fmla="*/ 2147483647 w 574"/>
                  <a:gd name="T81" fmla="*/ 2147483647 h 407"/>
                  <a:gd name="T82" fmla="*/ 2147483647 w 574"/>
                  <a:gd name="T83" fmla="*/ 2147483647 h 407"/>
                  <a:gd name="T84" fmla="*/ 2147483647 w 574"/>
                  <a:gd name="T85" fmla="*/ 2147483647 h 407"/>
                  <a:gd name="T86" fmla="*/ 2147483647 w 574"/>
                  <a:gd name="T87" fmla="*/ 2147483647 h 407"/>
                  <a:gd name="T88" fmla="*/ 2147483647 w 574"/>
                  <a:gd name="T89" fmla="*/ 2147483647 h 407"/>
                  <a:gd name="T90" fmla="*/ 2147483647 w 574"/>
                  <a:gd name="T91" fmla="*/ 2147483647 h 407"/>
                  <a:gd name="T92" fmla="*/ 2147483647 w 574"/>
                  <a:gd name="T93" fmla="*/ 2147483647 h 407"/>
                  <a:gd name="T94" fmla="*/ 2147483647 w 574"/>
                  <a:gd name="T95" fmla="*/ 2147483647 h 407"/>
                  <a:gd name="T96" fmla="*/ 2147483647 w 574"/>
                  <a:gd name="T97" fmla="*/ 2147483647 h 407"/>
                  <a:gd name="T98" fmla="*/ 2147483647 w 574"/>
                  <a:gd name="T99" fmla="*/ 2147483647 h 407"/>
                  <a:gd name="T100" fmla="*/ 2147483647 w 574"/>
                  <a:gd name="T101" fmla="*/ 2147483647 h 407"/>
                  <a:gd name="T102" fmla="*/ 2147483647 w 574"/>
                  <a:gd name="T103" fmla="*/ 2147483647 h 407"/>
                  <a:gd name="T104" fmla="*/ 2147483647 w 574"/>
                  <a:gd name="T105" fmla="*/ 0 h 407"/>
                  <a:gd name="T106" fmla="*/ 2147483647 w 574"/>
                  <a:gd name="T107" fmla="*/ 2147483647 h 407"/>
                  <a:gd name="T108" fmla="*/ 2147483647 w 574"/>
                  <a:gd name="T109" fmla="*/ 2147483647 h 407"/>
                  <a:gd name="T110" fmla="*/ 2147483647 w 574"/>
                  <a:gd name="T111" fmla="*/ 2147483647 h 407"/>
                  <a:gd name="T112" fmla="*/ 2147483647 w 574"/>
                  <a:gd name="T113" fmla="*/ 2147483647 h 407"/>
                  <a:gd name="T114" fmla="*/ 2147483647 w 574"/>
                  <a:gd name="T115" fmla="*/ 2147483647 h 407"/>
                  <a:gd name="T116" fmla="*/ 2147483647 w 574"/>
                  <a:gd name="T117" fmla="*/ 2147483647 h 407"/>
                  <a:gd name="T118" fmla="*/ 2147483647 w 574"/>
                  <a:gd name="T119" fmla="*/ 2147483647 h 407"/>
                  <a:gd name="T120" fmla="*/ 2147483647 w 574"/>
                  <a:gd name="T121" fmla="*/ 2147483647 h 40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74"/>
                  <a:gd name="T184" fmla="*/ 0 h 407"/>
                  <a:gd name="T185" fmla="*/ 574 w 574"/>
                  <a:gd name="T186" fmla="*/ 407 h 40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74" h="407">
                    <a:moveTo>
                      <a:pt x="520" y="357"/>
                    </a:moveTo>
                    <a:lnTo>
                      <a:pt x="519" y="363"/>
                    </a:lnTo>
                    <a:lnTo>
                      <a:pt x="523" y="376"/>
                    </a:lnTo>
                    <a:lnTo>
                      <a:pt x="521" y="406"/>
                    </a:lnTo>
                    <a:lnTo>
                      <a:pt x="489" y="397"/>
                    </a:lnTo>
                    <a:lnTo>
                      <a:pt x="488" y="397"/>
                    </a:lnTo>
                    <a:lnTo>
                      <a:pt x="478" y="396"/>
                    </a:lnTo>
                    <a:lnTo>
                      <a:pt x="470" y="394"/>
                    </a:lnTo>
                    <a:lnTo>
                      <a:pt x="469" y="394"/>
                    </a:lnTo>
                    <a:lnTo>
                      <a:pt x="462" y="393"/>
                    </a:lnTo>
                    <a:lnTo>
                      <a:pt x="442" y="389"/>
                    </a:lnTo>
                    <a:lnTo>
                      <a:pt x="441" y="389"/>
                    </a:lnTo>
                    <a:lnTo>
                      <a:pt x="422" y="385"/>
                    </a:lnTo>
                    <a:lnTo>
                      <a:pt x="383" y="376"/>
                    </a:lnTo>
                    <a:lnTo>
                      <a:pt x="368" y="374"/>
                    </a:lnTo>
                    <a:lnTo>
                      <a:pt x="355" y="379"/>
                    </a:lnTo>
                    <a:lnTo>
                      <a:pt x="347" y="376"/>
                    </a:lnTo>
                    <a:lnTo>
                      <a:pt x="333" y="375"/>
                    </a:lnTo>
                    <a:lnTo>
                      <a:pt x="323" y="372"/>
                    </a:lnTo>
                    <a:lnTo>
                      <a:pt x="314" y="378"/>
                    </a:lnTo>
                    <a:lnTo>
                      <a:pt x="298" y="376"/>
                    </a:lnTo>
                    <a:lnTo>
                      <a:pt x="296" y="376"/>
                    </a:lnTo>
                    <a:lnTo>
                      <a:pt x="292" y="376"/>
                    </a:lnTo>
                    <a:lnTo>
                      <a:pt x="287" y="376"/>
                    </a:lnTo>
                    <a:lnTo>
                      <a:pt x="271" y="383"/>
                    </a:lnTo>
                    <a:lnTo>
                      <a:pt x="250" y="381"/>
                    </a:lnTo>
                    <a:lnTo>
                      <a:pt x="238" y="374"/>
                    </a:lnTo>
                    <a:lnTo>
                      <a:pt x="236" y="376"/>
                    </a:lnTo>
                    <a:lnTo>
                      <a:pt x="221" y="378"/>
                    </a:lnTo>
                    <a:lnTo>
                      <a:pt x="217" y="379"/>
                    </a:lnTo>
                    <a:lnTo>
                      <a:pt x="196" y="379"/>
                    </a:lnTo>
                    <a:lnTo>
                      <a:pt x="195" y="372"/>
                    </a:lnTo>
                    <a:lnTo>
                      <a:pt x="178" y="364"/>
                    </a:lnTo>
                    <a:lnTo>
                      <a:pt x="175" y="361"/>
                    </a:lnTo>
                    <a:lnTo>
                      <a:pt x="174" y="360"/>
                    </a:lnTo>
                    <a:lnTo>
                      <a:pt x="157" y="360"/>
                    </a:lnTo>
                    <a:lnTo>
                      <a:pt x="152" y="357"/>
                    </a:lnTo>
                    <a:lnTo>
                      <a:pt x="143" y="363"/>
                    </a:lnTo>
                    <a:lnTo>
                      <a:pt x="127" y="365"/>
                    </a:lnTo>
                    <a:lnTo>
                      <a:pt x="121" y="364"/>
                    </a:lnTo>
                    <a:lnTo>
                      <a:pt x="116" y="367"/>
                    </a:lnTo>
                    <a:lnTo>
                      <a:pt x="102" y="361"/>
                    </a:lnTo>
                    <a:lnTo>
                      <a:pt x="81" y="346"/>
                    </a:lnTo>
                    <a:lnTo>
                      <a:pt x="83" y="339"/>
                    </a:lnTo>
                    <a:lnTo>
                      <a:pt x="83" y="338"/>
                    </a:lnTo>
                    <a:lnTo>
                      <a:pt x="84" y="336"/>
                    </a:lnTo>
                    <a:lnTo>
                      <a:pt x="84" y="325"/>
                    </a:lnTo>
                    <a:lnTo>
                      <a:pt x="85" y="313"/>
                    </a:lnTo>
                    <a:lnTo>
                      <a:pt x="76" y="292"/>
                    </a:lnTo>
                    <a:lnTo>
                      <a:pt x="62" y="284"/>
                    </a:lnTo>
                    <a:lnTo>
                      <a:pt x="58" y="285"/>
                    </a:lnTo>
                    <a:lnTo>
                      <a:pt x="49" y="284"/>
                    </a:lnTo>
                    <a:lnTo>
                      <a:pt x="45" y="271"/>
                    </a:lnTo>
                    <a:lnTo>
                      <a:pt x="44" y="268"/>
                    </a:lnTo>
                    <a:lnTo>
                      <a:pt x="31" y="266"/>
                    </a:lnTo>
                    <a:lnTo>
                      <a:pt x="26" y="261"/>
                    </a:lnTo>
                    <a:lnTo>
                      <a:pt x="15" y="264"/>
                    </a:lnTo>
                    <a:lnTo>
                      <a:pt x="8" y="260"/>
                    </a:lnTo>
                    <a:lnTo>
                      <a:pt x="6" y="254"/>
                    </a:lnTo>
                    <a:lnTo>
                      <a:pt x="4" y="259"/>
                    </a:lnTo>
                    <a:lnTo>
                      <a:pt x="0" y="257"/>
                    </a:lnTo>
                    <a:lnTo>
                      <a:pt x="12" y="218"/>
                    </a:lnTo>
                    <a:lnTo>
                      <a:pt x="9" y="239"/>
                    </a:lnTo>
                    <a:lnTo>
                      <a:pt x="13" y="235"/>
                    </a:lnTo>
                    <a:lnTo>
                      <a:pt x="19" y="235"/>
                    </a:lnTo>
                    <a:lnTo>
                      <a:pt x="19" y="223"/>
                    </a:lnTo>
                    <a:lnTo>
                      <a:pt x="26" y="217"/>
                    </a:lnTo>
                    <a:lnTo>
                      <a:pt x="29" y="213"/>
                    </a:lnTo>
                    <a:lnTo>
                      <a:pt x="17" y="213"/>
                    </a:lnTo>
                    <a:lnTo>
                      <a:pt x="12" y="209"/>
                    </a:lnTo>
                    <a:lnTo>
                      <a:pt x="13" y="202"/>
                    </a:lnTo>
                    <a:lnTo>
                      <a:pt x="15" y="193"/>
                    </a:lnTo>
                    <a:lnTo>
                      <a:pt x="12" y="189"/>
                    </a:lnTo>
                    <a:lnTo>
                      <a:pt x="16" y="195"/>
                    </a:lnTo>
                    <a:lnTo>
                      <a:pt x="33" y="192"/>
                    </a:lnTo>
                    <a:lnTo>
                      <a:pt x="34" y="189"/>
                    </a:lnTo>
                    <a:lnTo>
                      <a:pt x="24" y="184"/>
                    </a:lnTo>
                    <a:lnTo>
                      <a:pt x="19" y="177"/>
                    </a:lnTo>
                    <a:lnTo>
                      <a:pt x="16" y="187"/>
                    </a:lnTo>
                    <a:lnTo>
                      <a:pt x="12" y="187"/>
                    </a:lnTo>
                    <a:lnTo>
                      <a:pt x="16" y="157"/>
                    </a:lnTo>
                    <a:lnTo>
                      <a:pt x="16" y="146"/>
                    </a:lnTo>
                    <a:lnTo>
                      <a:pt x="12" y="139"/>
                    </a:lnTo>
                    <a:lnTo>
                      <a:pt x="15" y="121"/>
                    </a:lnTo>
                    <a:lnTo>
                      <a:pt x="12" y="95"/>
                    </a:lnTo>
                    <a:lnTo>
                      <a:pt x="13" y="92"/>
                    </a:lnTo>
                    <a:lnTo>
                      <a:pt x="5" y="80"/>
                    </a:lnTo>
                    <a:lnTo>
                      <a:pt x="4" y="66"/>
                    </a:lnTo>
                    <a:lnTo>
                      <a:pt x="6" y="62"/>
                    </a:lnTo>
                    <a:lnTo>
                      <a:pt x="5" y="49"/>
                    </a:lnTo>
                    <a:lnTo>
                      <a:pt x="15" y="31"/>
                    </a:lnTo>
                    <a:lnTo>
                      <a:pt x="12" y="26"/>
                    </a:lnTo>
                    <a:lnTo>
                      <a:pt x="16" y="26"/>
                    </a:lnTo>
                    <a:lnTo>
                      <a:pt x="58" y="62"/>
                    </a:lnTo>
                    <a:lnTo>
                      <a:pt x="96" y="76"/>
                    </a:lnTo>
                    <a:lnTo>
                      <a:pt x="96" y="77"/>
                    </a:lnTo>
                    <a:lnTo>
                      <a:pt x="121" y="83"/>
                    </a:lnTo>
                    <a:lnTo>
                      <a:pt x="131" y="92"/>
                    </a:lnTo>
                    <a:lnTo>
                      <a:pt x="137" y="95"/>
                    </a:lnTo>
                    <a:lnTo>
                      <a:pt x="138" y="88"/>
                    </a:lnTo>
                    <a:lnTo>
                      <a:pt x="145" y="90"/>
                    </a:lnTo>
                    <a:lnTo>
                      <a:pt x="141" y="92"/>
                    </a:lnTo>
                    <a:lnTo>
                      <a:pt x="143" y="98"/>
                    </a:lnTo>
                    <a:lnTo>
                      <a:pt x="148" y="119"/>
                    </a:lnTo>
                    <a:lnTo>
                      <a:pt x="135" y="126"/>
                    </a:lnTo>
                    <a:lnTo>
                      <a:pt x="135" y="130"/>
                    </a:lnTo>
                    <a:lnTo>
                      <a:pt x="152" y="119"/>
                    </a:lnTo>
                    <a:lnTo>
                      <a:pt x="156" y="119"/>
                    </a:lnTo>
                    <a:lnTo>
                      <a:pt x="155" y="134"/>
                    </a:lnTo>
                    <a:lnTo>
                      <a:pt x="153" y="133"/>
                    </a:lnTo>
                    <a:lnTo>
                      <a:pt x="148" y="156"/>
                    </a:lnTo>
                    <a:lnTo>
                      <a:pt x="149" y="157"/>
                    </a:lnTo>
                    <a:lnTo>
                      <a:pt x="150" y="167"/>
                    </a:lnTo>
                    <a:lnTo>
                      <a:pt x="153" y="173"/>
                    </a:lnTo>
                    <a:lnTo>
                      <a:pt x="143" y="175"/>
                    </a:lnTo>
                    <a:lnTo>
                      <a:pt x="141" y="173"/>
                    </a:lnTo>
                    <a:lnTo>
                      <a:pt x="141" y="171"/>
                    </a:lnTo>
                    <a:lnTo>
                      <a:pt x="142" y="180"/>
                    </a:lnTo>
                    <a:lnTo>
                      <a:pt x="149" y="178"/>
                    </a:lnTo>
                    <a:lnTo>
                      <a:pt x="157" y="175"/>
                    </a:lnTo>
                    <a:lnTo>
                      <a:pt x="155" y="166"/>
                    </a:lnTo>
                    <a:lnTo>
                      <a:pt x="161" y="131"/>
                    </a:lnTo>
                    <a:lnTo>
                      <a:pt x="174" y="116"/>
                    </a:lnTo>
                    <a:lnTo>
                      <a:pt x="178" y="115"/>
                    </a:lnTo>
                    <a:lnTo>
                      <a:pt x="179" y="110"/>
                    </a:lnTo>
                    <a:lnTo>
                      <a:pt x="173" y="96"/>
                    </a:lnTo>
                    <a:lnTo>
                      <a:pt x="173" y="85"/>
                    </a:lnTo>
                    <a:lnTo>
                      <a:pt x="168" y="95"/>
                    </a:lnTo>
                    <a:lnTo>
                      <a:pt x="171" y="103"/>
                    </a:lnTo>
                    <a:lnTo>
                      <a:pt x="167" y="95"/>
                    </a:lnTo>
                    <a:lnTo>
                      <a:pt x="163" y="94"/>
                    </a:lnTo>
                    <a:lnTo>
                      <a:pt x="164" y="81"/>
                    </a:lnTo>
                    <a:lnTo>
                      <a:pt x="174" y="83"/>
                    </a:lnTo>
                    <a:lnTo>
                      <a:pt x="177" y="78"/>
                    </a:lnTo>
                    <a:lnTo>
                      <a:pt x="168" y="69"/>
                    </a:lnTo>
                    <a:lnTo>
                      <a:pt x="164" y="65"/>
                    </a:lnTo>
                    <a:lnTo>
                      <a:pt x="155" y="78"/>
                    </a:lnTo>
                    <a:lnTo>
                      <a:pt x="157" y="99"/>
                    </a:lnTo>
                    <a:lnTo>
                      <a:pt x="160" y="101"/>
                    </a:lnTo>
                    <a:lnTo>
                      <a:pt x="161" y="96"/>
                    </a:lnTo>
                    <a:lnTo>
                      <a:pt x="170" y="105"/>
                    </a:lnTo>
                    <a:lnTo>
                      <a:pt x="167" y="119"/>
                    </a:lnTo>
                    <a:lnTo>
                      <a:pt x="160" y="108"/>
                    </a:lnTo>
                    <a:lnTo>
                      <a:pt x="153" y="102"/>
                    </a:lnTo>
                    <a:lnTo>
                      <a:pt x="155" y="88"/>
                    </a:lnTo>
                    <a:lnTo>
                      <a:pt x="148" y="81"/>
                    </a:lnTo>
                    <a:lnTo>
                      <a:pt x="159" y="62"/>
                    </a:lnTo>
                    <a:lnTo>
                      <a:pt x="164" y="40"/>
                    </a:lnTo>
                    <a:lnTo>
                      <a:pt x="171" y="59"/>
                    </a:lnTo>
                    <a:lnTo>
                      <a:pt x="177" y="41"/>
                    </a:lnTo>
                    <a:lnTo>
                      <a:pt x="178" y="30"/>
                    </a:lnTo>
                    <a:lnTo>
                      <a:pt x="171" y="27"/>
                    </a:lnTo>
                    <a:lnTo>
                      <a:pt x="168" y="38"/>
                    </a:lnTo>
                    <a:lnTo>
                      <a:pt x="164" y="13"/>
                    </a:lnTo>
                    <a:lnTo>
                      <a:pt x="167" y="0"/>
                    </a:lnTo>
                    <a:lnTo>
                      <a:pt x="303" y="31"/>
                    </a:lnTo>
                    <a:lnTo>
                      <a:pt x="444" y="62"/>
                    </a:lnTo>
                    <a:lnTo>
                      <a:pt x="489" y="72"/>
                    </a:lnTo>
                    <a:lnTo>
                      <a:pt x="543" y="83"/>
                    </a:lnTo>
                    <a:lnTo>
                      <a:pt x="573" y="88"/>
                    </a:lnTo>
                    <a:lnTo>
                      <a:pt x="571" y="92"/>
                    </a:lnTo>
                    <a:lnTo>
                      <a:pt x="571" y="96"/>
                    </a:lnTo>
                    <a:lnTo>
                      <a:pt x="568" y="103"/>
                    </a:lnTo>
                    <a:lnTo>
                      <a:pt x="557" y="163"/>
                    </a:lnTo>
                    <a:lnTo>
                      <a:pt x="555" y="180"/>
                    </a:lnTo>
                    <a:lnTo>
                      <a:pt x="552" y="187"/>
                    </a:lnTo>
                    <a:lnTo>
                      <a:pt x="552" y="191"/>
                    </a:lnTo>
                    <a:lnTo>
                      <a:pt x="552" y="192"/>
                    </a:lnTo>
                    <a:lnTo>
                      <a:pt x="552" y="195"/>
                    </a:lnTo>
                    <a:lnTo>
                      <a:pt x="548" y="218"/>
                    </a:lnTo>
                    <a:lnTo>
                      <a:pt x="545" y="231"/>
                    </a:lnTo>
                    <a:lnTo>
                      <a:pt x="539" y="259"/>
                    </a:lnTo>
                    <a:lnTo>
                      <a:pt x="538" y="270"/>
                    </a:lnTo>
                    <a:lnTo>
                      <a:pt x="537" y="271"/>
                    </a:lnTo>
                    <a:lnTo>
                      <a:pt x="535" y="284"/>
                    </a:lnTo>
                    <a:lnTo>
                      <a:pt x="527" y="324"/>
                    </a:lnTo>
                    <a:lnTo>
                      <a:pt x="525" y="329"/>
                    </a:lnTo>
                    <a:lnTo>
                      <a:pt x="523" y="346"/>
                    </a:lnTo>
                    <a:lnTo>
                      <a:pt x="521" y="350"/>
                    </a:lnTo>
                    <a:lnTo>
                      <a:pt x="520" y="357"/>
                    </a:lnTo>
                  </a:path>
                </a:pathLst>
              </a:custGeom>
              <a:solidFill>
                <a:srgbClr val="67BD62"/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prstClr val="white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226"/>
              <p:cNvSpPr>
                <a:spLocks/>
              </p:cNvSpPr>
              <p:nvPr/>
            </p:nvSpPr>
            <p:spPr bwMode="auto">
              <a:xfrm>
                <a:off x="1685328" y="1422225"/>
                <a:ext cx="52387" cy="39688"/>
              </a:xfrm>
              <a:custGeom>
                <a:avLst/>
                <a:gdLst>
                  <a:gd name="T0" fmla="*/ 2147483647 w 33"/>
                  <a:gd name="T1" fmla="*/ 0 h 27"/>
                  <a:gd name="T2" fmla="*/ 2147483647 w 33"/>
                  <a:gd name="T3" fmla="*/ 2147483647 h 27"/>
                  <a:gd name="T4" fmla="*/ 2147483647 w 33"/>
                  <a:gd name="T5" fmla="*/ 2147483647 h 27"/>
                  <a:gd name="T6" fmla="*/ 2147483647 w 33"/>
                  <a:gd name="T7" fmla="*/ 2147483647 h 27"/>
                  <a:gd name="T8" fmla="*/ 2147483647 w 33"/>
                  <a:gd name="T9" fmla="*/ 2147483647 h 27"/>
                  <a:gd name="T10" fmla="*/ 2147483647 w 33"/>
                  <a:gd name="T11" fmla="*/ 2147483647 h 27"/>
                  <a:gd name="T12" fmla="*/ 2147483647 w 33"/>
                  <a:gd name="T13" fmla="*/ 2147483647 h 27"/>
                  <a:gd name="T14" fmla="*/ 0 w 33"/>
                  <a:gd name="T15" fmla="*/ 2147483647 h 27"/>
                  <a:gd name="T16" fmla="*/ 2147483647 w 33"/>
                  <a:gd name="T17" fmla="*/ 0 h 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"/>
                  <a:gd name="T28" fmla="*/ 0 h 27"/>
                  <a:gd name="T29" fmla="*/ 33 w 33"/>
                  <a:gd name="T30" fmla="*/ 27 h 2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" h="27">
                    <a:moveTo>
                      <a:pt x="4" y="0"/>
                    </a:moveTo>
                    <a:lnTo>
                      <a:pt x="6" y="11"/>
                    </a:lnTo>
                    <a:lnTo>
                      <a:pt x="11" y="14"/>
                    </a:lnTo>
                    <a:lnTo>
                      <a:pt x="13" y="2"/>
                    </a:lnTo>
                    <a:lnTo>
                      <a:pt x="32" y="7"/>
                    </a:lnTo>
                    <a:lnTo>
                      <a:pt x="22" y="26"/>
                    </a:lnTo>
                    <a:lnTo>
                      <a:pt x="6" y="24"/>
                    </a:lnTo>
                    <a:lnTo>
                      <a:pt x="0" y="17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E7E6E6">
                  <a:lumMod val="75000"/>
                </a:srgbClr>
              </a:solidFill>
              <a:ln w="6350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227"/>
              <p:cNvSpPr>
                <a:spLocks/>
              </p:cNvSpPr>
              <p:nvPr/>
            </p:nvSpPr>
            <p:spPr bwMode="auto">
              <a:xfrm>
                <a:off x="2895761" y="2235026"/>
                <a:ext cx="927712" cy="709612"/>
              </a:xfrm>
              <a:custGeom>
                <a:avLst/>
                <a:gdLst>
                  <a:gd name="T0" fmla="*/ 2147483647 w 590"/>
                  <a:gd name="T1" fmla="*/ 2147483647 h 485"/>
                  <a:gd name="T2" fmla="*/ 2147483647 w 590"/>
                  <a:gd name="T3" fmla="*/ 2147483647 h 485"/>
                  <a:gd name="T4" fmla="*/ 2147483647 w 590"/>
                  <a:gd name="T5" fmla="*/ 2147483647 h 485"/>
                  <a:gd name="T6" fmla="*/ 2147483647 w 590"/>
                  <a:gd name="T7" fmla="*/ 2147483647 h 485"/>
                  <a:gd name="T8" fmla="*/ 2147483647 w 590"/>
                  <a:gd name="T9" fmla="*/ 2147483647 h 485"/>
                  <a:gd name="T10" fmla="*/ 2147483647 w 590"/>
                  <a:gd name="T11" fmla="*/ 2147483647 h 485"/>
                  <a:gd name="T12" fmla="*/ 2147483647 w 590"/>
                  <a:gd name="T13" fmla="*/ 2147483647 h 485"/>
                  <a:gd name="T14" fmla="*/ 2147483647 w 590"/>
                  <a:gd name="T15" fmla="*/ 2147483647 h 485"/>
                  <a:gd name="T16" fmla="*/ 0 w 590"/>
                  <a:gd name="T17" fmla="*/ 2147483647 h 485"/>
                  <a:gd name="T18" fmla="*/ 2147483647 w 590"/>
                  <a:gd name="T19" fmla="*/ 2147483647 h 485"/>
                  <a:gd name="T20" fmla="*/ 2147483647 w 590"/>
                  <a:gd name="T21" fmla="*/ 2147483647 h 485"/>
                  <a:gd name="T22" fmla="*/ 2147483647 w 590"/>
                  <a:gd name="T23" fmla="*/ 2147483647 h 485"/>
                  <a:gd name="T24" fmla="*/ 2147483647 w 590"/>
                  <a:gd name="T25" fmla="*/ 2147483647 h 485"/>
                  <a:gd name="T26" fmla="*/ 2147483647 w 590"/>
                  <a:gd name="T27" fmla="*/ 2147483647 h 485"/>
                  <a:gd name="T28" fmla="*/ 2147483647 w 590"/>
                  <a:gd name="T29" fmla="*/ 2147483647 h 485"/>
                  <a:gd name="T30" fmla="*/ 2147483647 w 590"/>
                  <a:gd name="T31" fmla="*/ 2147483647 h 485"/>
                  <a:gd name="T32" fmla="*/ 2147483647 w 590"/>
                  <a:gd name="T33" fmla="*/ 2147483647 h 485"/>
                  <a:gd name="T34" fmla="*/ 2147483647 w 590"/>
                  <a:gd name="T35" fmla="*/ 2147483647 h 485"/>
                  <a:gd name="T36" fmla="*/ 2147483647 w 590"/>
                  <a:gd name="T37" fmla="*/ 2147483647 h 485"/>
                  <a:gd name="T38" fmla="*/ 2147483647 w 590"/>
                  <a:gd name="T39" fmla="*/ 2147483647 h 485"/>
                  <a:gd name="T40" fmla="*/ 2147483647 w 590"/>
                  <a:gd name="T41" fmla="*/ 2147483647 h 485"/>
                  <a:gd name="T42" fmla="*/ 2147483647 w 590"/>
                  <a:gd name="T43" fmla="*/ 2147483647 h 485"/>
                  <a:gd name="T44" fmla="*/ 2147483647 w 590"/>
                  <a:gd name="T45" fmla="*/ 2147483647 h 485"/>
                  <a:gd name="T46" fmla="*/ 2147483647 w 590"/>
                  <a:gd name="T47" fmla="*/ 2147483647 h 485"/>
                  <a:gd name="T48" fmla="*/ 2147483647 w 590"/>
                  <a:gd name="T49" fmla="*/ 2147483647 h 485"/>
                  <a:gd name="T50" fmla="*/ 2147483647 w 590"/>
                  <a:gd name="T51" fmla="*/ 2147483647 h 485"/>
                  <a:gd name="T52" fmla="*/ 2147483647 w 590"/>
                  <a:gd name="T53" fmla="*/ 2147483647 h 485"/>
                  <a:gd name="T54" fmla="*/ 2147483647 w 590"/>
                  <a:gd name="T55" fmla="*/ 2147483647 h 485"/>
                  <a:gd name="T56" fmla="*/ 2147483647 w 590"/>
                  <a:gd name="T57" fmla="*/ 2147483647 h 485"/>
                  <a:gd name="T58" fmla="*/ 2147483647 w 590"/>
                  <a:gd name="T59" fmla="*/ 2147483647 h 485"/>
                  <a:gd name="T60" fmla="*/ 2147483647 w 590"/>
                  <a:gd name="T61" fmla="*/ 2147483647 h 485"/>
                  <a:gd name="T62" fmla="*/ 2147483647 w 590"/>
                  <a:gd name="T63" fmla="*/ 2147483647 h 485"/>
                  <a:gd name="T64" fmla="*/ 2147483647 w 590"/>
                  <a:gd name="T65" fmla="*/ 2147483647 h 485"/>
                  <a:gd name="T66" fmla="*/ 2147483647 w 590"/>
                  <a:gd name="T67" fmla="*/ 2147483647 h 485"/>
                  <a:gd name="T68" fmla="*/ 2147483647 w 590"/>
                  <a:gd name="T69" fmla="*/ 2147483647 h 485"/>
                  <a:gd name="T70" fmla="*/ 2147483647 w 590"/>
                  <a:gd name="T71" fmla="*/ 2147483647 h 485"/>
                  <a:gd name="T72" fmla="*/ 2147483647 w 590"/>
                  <a:gd name="T73" fmla="*/ 2147483647 h 485"/>
                  <a:gd name="T74" fmla="*/ 2147483647 w 590"/>
                  <a:gd name="T75" fmla="*/ 2147483647 h 485"/>
                  <a:gd name="T76" fmla="*/ 2147483647 w 590"/>
                  <a:gd name="T77" fmla="*/ 2147483647 h 485"/>
                  <a:gd name="T78" fmla="*/ 2147483647 w 590"/>
                  <a:gd name="T79" fmla="*/ 2147483647 h 485"/>
                  <a:gd name="T80" fmla="*/ 2147483647 w 590"/>
                  <a:gd name="T81" fmla="*/ 2147483647 h 485"/>
                  <a:gd name="T82" fmla="*/ 2147483647 w 590"/>
                  <a:gd name="T83" fmla="*/ 2147483647 h 485"/>
                  <a:gd name="T84" fmla="*/ 2147483647 w 590"/>
                  <a:gd name="T85" fmla="*/ 2147483647 h 485"/>
                  <a:gd name="T86" fmla="*/ 2147483647 w 590"/>
                  <a:gd name="T87" fmla="*/ 2147483647 h 485"/>
                  <a:gd name="T88" fmla="*/ 2147483647 w 590"/>
                  <a:gd name="T89" fmla="*/ 2147483647 h 485"/>
                  <a:gd name="T90" fmla="*/ 2147483647 w 590"/>
                  <a:gd name="T91" fmla="*/ 2147483647 h 485"/>
                  <a:gd name="T92" fmla="*/ 2147483647 w 590"/>
                  <a:gd name="T93" fmla="*/ 2147483647 h 485"/>
                  <a:gd name="T94" fmla="*/ 2147483647 w 590"/>
                  <a:gd name="T95" fmla="*/ 2147483647 h 485"/>
                  <a:gd name="T96" fmla="*/ 2147483647 w 590"/>
                  <a:gd name="T97" fmla="*/ 2147483647 h 485"/>
                  <a:gd name="T98" fmla="*/ 2147483647 w 590"/>
                  <a:gd name="T99" fmla="*/ 2147483647 h 485"/>
                  <a:gd name="T100" fmla="*/ 2147483647 w 590"/>
                  <a:gd name="T101" fmla="*/ 2147483647 h 485"/>
                  <a:gd name="T102" fmla="*/ 2147483647 w 590"/>
                  <a:gd name="T103" fmla="*/ 2147483647 h 485"/>
                  <a:gd name="T104" fmla="*/ 2147483647 w 590"/>
                  <a:gd name="T105" fmla="*/ 2147483647 h 485"/>
                  <a:gd name="T106" fmla="*/ 2147483647 w 590"/>
                  <a:gd name="T107" fmla="*/ 2147483647 h 485"/>
                  <a:gd name="T108" fmla="*/ 2147483647 w 590"/>
                  <a:gd name="T109" fmla="*/ 2147483647 h 485"/>
                  <a:gd name="T110" fmla="*/ 2147483647 w 590"/>
                  <a:gd name="T111" fmla="*/ 2147483647 h 4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90"/>
                  <a:gd name="T169" fmla="*/ 0 h 485"/>
                  <a:gd name="T170" fmla="*/ 590 w 590"/>
                  <a:gd name="T171" fmla="*/ 485 h 48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90" h="485">
                    <a:moveTo>
                      <a:pt x="381" y="471"/>
                    </a:moveTo>
                    <a:lnTo>
                      <a:pt x="376" y="471"/>
                    </a:lnTo>
                    <a:lnTo>
                      <a:pt x="365" y="468"/>
                    </a:lnTo>
                    <a:lnTo>
                      <a:pt x="336" y="467"/>
                    </a:lnTo>
                    <a:lnTo>
                      <a:pt x="333" y="465"/>
                    </a:lnTo>
                    <a:lnTo>
                      <a:pt x="300" y="463"/>
                    </a:lnTo>
                    <a:lnTo>
                      <a:pt x="296" y="463"/>
                    </a:lnTo>
                    <a:lnTo>
                      <a:pt x="274" y="461"/>
                    </a:lnTo>
                    <a:lnTo>
                      <a:pt x="252" y="459"/>
                    </a:lnTo>
                    <a:lnTo>
                      <a:pt x="231" y="456"/>
                    </a:lnTo>
                    <a:lnTo>
                      <a:pt x="180" y="452"/>
                    </a:lnTo>
                    <a:lnTo>
                      <a:pt x="160" y="449"/>
                    </a:lnTo>
                    <a:lnTo>
                      <a:pt x="124" y="445"/>
                    </a:lnTo>
                    <a:lnTo>
                      <a:pt x="121" y="445"/>
                    </a:lnTo>
                    <a:lnTo>
                      <a:pt x="84" y="441"/>
                    </a:lnTo>
                    <a:lnTo>
                      <a:pt x="80" y="441"/>
                    </a:lnTo>
                    <a:lnTo>
                      <a:pt x="62" y="439"/>
                    </a:lnTo>
                    <a:lnTo>
                      <a:pt x="0" y="431"/>
                    </a:lnTo>
                    <a:lnTo>
                      <a:pt x="2" y="403"/>
                    </a:lnTo>
                    <a:lnTo>
                      <a:pt x="5" y="382"/>
                    </a:lnTo>
                    <a:lnTo>
                      <a:pt x="6" y="375"/>
                    </a:lnTo>
                    <a:lnTo>
                      <a:pt x="8" y="367"/>
                    </a:lnTo>
                    <a:lnTo>
                      <a:pt x="9" y="349"/>
                    </a:lnTo>
                    <a:lnTo>
                      <a:pt x="12" y="341"/>
                    </a:lnTo>
                    <a:lnTo>
                      <a:pt x="13" y="321"/>
                    </a:lnTo>
                    <a:lnTo>
                      <a:pt x="15" y="309"/>
                    </a:lnTo>
                    <a:lnTo>
                      <a:pt x="20" y="271"/>
                    </a:lnTo>
                    <a:lnTo>
                      <a:pt x="20" y="267"/>
                    </a:lnTo>
                    <a:lnTo>
                      <a:pt x="24" y="241"/>
                    </a:lnTo>
                    <a:lnTo>
                      <a:pt x="27" y="214"/>
                    </a:lnTo>
                    <a:lnTo>
                      <a:pt x="29" y="213"/>
                    </a:lnTo>
                    <a:lnTo>
                      <a:pt x="29" y="208"/>
                    </a:lnTo>
                    <a:lnTo>
                      <a:pt x="31" y="188"/>
                    </a:lnTo>
                    <a:lnTo>
                      <a:pt x="31" y="181"/>
                    </a:lnTo>
                    <a:lnTo>
                      <a:pt x="34" y="166"/>
                    </a:lnTo>
                    <a:lnTo>
                      <a:pt x="34" y="160"/>
                    </a:lnTo>
                    <a:lnTo>
                      <a:pt x="38" y="134"/>
                    </a:lnTo>
                    <a:lnTo>
                      <a:pt x="40" y="120"/>
                    </a:lnTo>
                    <a:lnTo>
                      <a:pt x="41" y="108"/>
                    </a:lnTo>
                    <a:lnTo>
                      <a:pt x="42" y="92"/>
                    </a:lnTo>
                    <a:lnTo>
                      <a:pt x="45" y="80"/>
                    </a:lnTo>
                    <a:lnTo>
                      <a:pt x="48" y="56"/>
                    </a:lnTo>
                    <a:lnTo>
                      <a:pt x="48" y="54"/>
                    </a:lnTo>
                    <a:lnTo>
                      <a:pt x="51" y="36"/>
                    </a:lnTo>
                    <a:lnTo>
                      <a:pt x="55" y="0"/>
                    </a:lnTo>
                    <a:lnTo>
                      <a:pt x="105" y="6"/>
                    </a:lnTo>
                    <a:lnTo>
                      <a:pt x="135" y="9"/>
                    </a:lnTo>
                    <a:lnTo>
                      <a:pt x="145" y="11"/>
                    </a:lnTo>
                    <a:lnTo>
                      <a:pt x="151" y="11"/>
                    </a:lnTo>
                    <a:lnTo>
                      <a:pt x="202" y="16"/>
                    </a:lnTo>
                    <a:lnTo>
                      <a:pt x="212" y="19"/>
                    </a:lnTo>
                    <a:lnTo>
                      <a:pt x="241" y="22"/>
                    </a:lnTo>
                    <a:lnTo>
                      <a:pt x="249" y="23"/>
                    </a:lnTo>
                    <a:lnTo>
                      <a:pt x="259" y="23"/>
                    </a:lnTo>
                    <a:lnTo>
                      <a:pt x="268" y="24"/>
                    </a:lnTo>
                    <a:lnTo>
                      <a:pt x="295" y="27"/>
                    </a:lnTo>
                    <a:lnTo>
                      <a:pt x="354" y="33"/>
                    </a:lnTo>
                    <a:lnTo>
                      <a:pt x="364" y="34"/>
                    </a:lnTo>
                    <a:lnTo>
                      <a:pt x="419" y="40"/>
                    </a:lnTo>
                    <a:lnTo>
                      <a:pt x="421" y="40"/>
                    </a:lnTo>
                    <a:lnTo>
                      <a:pt x="431" y="40"/>
                    </a:lnTo>
                    <a:lnTo>
                      <a:pt x="439" y="40"/>
                    </a:lnTo>
                    <a:lnTo>
                      <a:pt x="440" y="40"/>
                    </a:lnTo>
                    <a:lnTo>
                      <a:pt x="447" y="40"/>
                    </a:lnTo>
                    <a:lnTo>
                      <a:pt x="511" y="45"/>
                    </a:lnTo>
                    <a:lnTo>
                      <a:pt x="514" y="45"/>
                    </a:lnTo>
                    <a:lnTo>
                      <a:pt x="529" y="47"/>
                    </a:lnTo>
                    <a:lnTo>
                      <a:pt x="537" y="47"/>
                    </a:lnTo>
                    <a:lnTo>
                      <a:pt x="589" y="51"/>
                    </a:lnTo>
                    <a:lnTo>
                      <a:pt x="587" y="77"/>
                    </a:lnTo>
                    <a:lnTo>
                      <a:pt x="587" y="97"/>
                    </a:lnTo>
                    <a:lnTo>
                      <a:pt x="586" y="104"/>
                    </a:lnTo>
                    <a:lnTo>
                      <a:pt x="584" y="131"/>
                    </a:lnTo>
                    <a:lnTo>
                      <a:pt x="584" y="140"/>
                    </a:lnTo>
                    <a:lnTo>
                      <a:pt x="584" y="142"/>
                    </a:lnTo>
                    <a:lnTo>
                      <a:pt x="583" y="158"/>
                    </a:lnTo>
                    <a:lnTo>
                      <a:pt x="582" y="174"/>
                    </a:lnTo>
                    <a:lnTo>
                      <a:pt x="582" y="185"/>
                    </a:lnTo>
                    <a:lnTo>
                      <a:pt x="580" y="198"/>
                    </a:lnTo>
                    <a:lnTo>
                      <a:pt x="579" y="212"/>
                    </a:lnTo>
                    <a:lnTo>
                      <a:pt x="579" y="213"/>
                    </a:lnTo>
                    <a:lnTo>
                      <a:pt x="579" y="214"/>
                    </a:lnTo>
                    <a:lnTo>
                      <a:pt x="579" y="226"/>
                    </a:lnTo>
                    <a:lnTo>
                      <a:pt x="577" y="253"/>
                    </a:lnTo>
                    <a:lnTo>
                      <a:pt x="577" y="266"/>
                    </a:lnTo>
                    <a:lnTo>
                      <a:pt x="576" y="271"/>
                    </a:lnTo>
                    <a:lnTo>
                      <a:pt x="575" y="285"/>
                    </a:lnTo>
                    <a:lnTo>
                      <a:pt x="575" y="310"/>
                    </a:lnTo>
                    <a:lnTo>
                      <a:pt x="572" y="348"/>
                    </a:lnTo>
                    <a:lnTo>
                      <a:pt x="570" y="361"/>
                    </a:lnTo>
                    <a:lnTo>
                      <a:pt x="570" y="374"/>
                    </a:lnTo>
                    <a:lnTo>
                      <a:pt x="569" y="388"/>
                    </a:lnTo>
                    <a:lnTo>
                      <a:pt x="568" y="402"/>
                    </a:lnTo>
                    <a:lnTo>
                      <a:pt x="568" y="407"/>
                    </a:lnTo>
                    <a:lnTo>
                      <a:pt x="568" y="416"/>
                    </a:lnTo>
                    <a:lnTo>
                      <a:pt x="568" y="422"/>
                    </a:lnTo>
                    <a:lnTo>
                      <a:pt x="568" y="429"/>
                    </a:lnTo>
                    <a:lnTo>
                      <a:pt x="566" y="441"/>
                    </a:lnTo>
                    <a:lnTo>
                      <a:pt x="565" y="450"/>
                    </a:lnTo>
                    <a:lnTo>
                      <a:pt x="565" y="470"/>
                    </a:lnTo>
                    <a:lnTo>
                      <a:pt x="564" y="484"/>
                    </a:lnTo>
                    <a:lnTo>
                      <a:pt x="516" y="479"/>
                    </a:lnTo>
                    <a:lnTo>
                      <a:pt x="497" y="479"/>
                    </a:lnTo>
                    <a:lnTo>
                      <a:pt x="491" y="479"/>
                    </a:lnTo>
                    <a:lnTo>
                      <a:pt x="476" y="478"/>
                    </a:lnTo>
                    <a:lnTo>
                      <a:pt x="467" y="478"/>
                    </a:lnTo>
                    <a:lnTo>
                      <a:pt x="465" y="478"/>
                    </a:lnTo>
                    <a:lnTo>
                      <a:pt x="451" y="477"/>
                    </a:lnTo>
                    <a:lnTo>
                      <a:pt x="400" y="472"/>
                    </a:lnTo>
                    <a:lnTo>
                      <a:pt x="392" y="471"/>
                    </a:lnTo>
                    <a:lnTo>
                      <a:pt x="389" y="471"/>
                    </a:lnTo>
                    <a:lnTo>
                      <a:pt x="383" y="471"/>
                    </a:lnTo>
                    <a:lnTo>
                      <a:pt x="381" y="471"/>
                    </a:lnTo>
                  </a:path>
                </a:pathLst>
              </a:custGeom>
              <a:solidFill>
                <a:srgbClr val="E7E6E6">
                  <a:lumMod val="75000"/>
                </a:srgbClr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228"/>
              <p:cNvSpPr>
                <a:spLocks/>
              </p:cNvSpPr>
              <p:nvPr/>
            </p:nvSpPr>
            <p:spPr bwMode="auto">
              <a:xfrm>
                <a:off x="5168303" y="1994520"/>
                <a:ext cx="717550" cy="706437"/>
              </a:xfrm>
              <a:custGeom>
                <a:avLst/>
                <a:gdLst>
                  <a:gd name="T0" fmla="*/ 2147483647 w 454"/>
                  <a:gd name="T1" fmla="*/ 2147483647 h 479"/>
                  <a:gd name="T2" fmla="*/ 2147483647 w 454"/>
                  <a:gd name="T3" fmla="*/ 2147483647 h 479"/>
                  <a:gd name="T4" fmla="*/ 2147483647 w 454"/>
                  <a:gd name="T5" fmla="*/ 2147483647 h 479"/>
                  <a:gd name="T6" fmla="*/ 2147483647 w 454"/>
                  <a:gd name="T7" fmla="*/ 2147483647 h 479"/>
                  <a:gd name="T8" fmla="*/ 2147483647 w 454"/>
                  <a:gd name="T9" fmla="*/ 2147483647 h 479"/>
                  <a:gd name="T10" fmla="*/ 2147483647 w 454"/>
                  <a:gd name="T11" fmla="*/ 2147483647 h 479"/>
                  <a:gd name="T12" fmla="*/ 2147483647 w 454"/>
                  <a:gd name="T13" fmla="*/ 2147483647 h 479"/>
                  <a:gd name="T14" fmla="*/ 2147483647 w 454"/>
                  <a:gd name="T15" fmla="*/ 2147483647 h 479"/>
                  <a:gd name="T16" fmla="*/ 2147483647 w 454"/>
                  <a:gd name="T17" fmla="*/ 2147483647 h 479"/>
                  <a:gd name="T18" fmla="*/ 2147483647 w 454"/>
                  <a:gd name="T19" fmla="*/ 2147483647 h 479"/>
                  <a:gd name="T20" fmla="*/ 2147483647 w 454"/>
                  <a:gd name="T21" fmla="*/ 2147483647 h 479"/>
                  <a:gd name="T22" fmla="*/ 2147483647 w 454"/>
                  <a:gd name="T23" fmla="*/ 2147483647 h 479"/>
                  <a:gd name="T24" fmla="*/ 2147483647 w 454"/>
                  <a:gd name="T25" fmla="*/ 2147483647 h 479"/>
                  <a:gd name="T26" fmla="*/ 2147483647 w 454"/>
                  <a:gd name="T27" fmla="*/ 2147483647 h 479"/>
                  <a:gd name="T28" fmla="*/ 2147483647 w 454"/>
                  <a:gd name="T29" fmla="*/ 2147483647 h 479"/>
                  <a:gd name="T30" fmla="*/ 2147483647 w 454"/>
                  <a:gd name="T31" fmla="*/ 2147483647 h 479"/>
                  <a:gd name="T32" fmla="*/ 2147483647 w 454"/>
                  <a:gd name="T33" fmla="*/ 2147483647 h 479"/>
                  <a:gd name="T34" fmla="*/ 2147483647 w 454"/>
                  <a:gd name="T35" fmla="*/ 2147483647 h 479"/>
                  <a:gd name="T36" fmla="*/ 2147483647 w 454"/>
                  <a:gd name="T37" fmla="*/ 2147483647 h 479"/>
                  <a:gd name="T38" fmla="*/ 2147483647 w 454"/>
                  <a:gd name="T39" fmla="*/ 2147483647 h 479"/>
                  <a:gd name="T40" fmla="*/ 2147483647 w 454"/>
                  <a:gd name="T41" fmla="*/ 2147483647 h 479"/>
                  <a:gd name="T42" fmla="*/ 2147483647 w 454"/>
                  <a:gd name="T43" fmla="*/ 2147483647 h 479"/>
                  <a:gd name="T44" fmla="*/ 2147483647 w 454"/>
                  <a:gd name="T45" fmla="*/ 2147483647 h 479"/>
                  <a:gd name="T46" fmla="*/ 0 w 454"/>
                  <a:gd name="T47" fmla="*/ 2147483647 h 479"/>
                  <a:gd name="T48" fmla="*/ 2147483647 w 454"/>
                  <a:gd name="T49" fmla="*/ 2147483647 h 479"/>
                  <a:gd name="T50" fmla="*/ 2147483647 w 454"/>
                  <a:gd name="T51" fmla="*/ 2147483647 h 479"/>
                  <a:gd name="T52" fmla="*/ 2147483647 w 454"/>
                  <a:gd name="T53" fmla="*/ 2147483647 h 479"/>
                  <a:gd name="T54" fmla="*/ 2147483647 w 454"/>
                  <a:gd name="T55" fmla="*/ 2147483647 h 479"/>
                  <a:gd name="T56" fmla="*/ 2147483647 w 454"/>
                  <a:gd name="T57" fmla="*/ 2147483647 h 479"/>
                  <a:gd name="T58" fmla="*/ 2147483647 w 454"/>
                  <a:gd name="T59" fmla="*/ 0 h 479"/>
                  <a:gd name="T60" fmla="*/ 2147483647 w 454"/>
                  <a:gd name="T61" fmla="*/ 2147483647 h 479"/>
                  <a:gd name="T62" fmla="*/ 2147483647 w 454"/>
                  <a:gd name="T63" fmla="*/ 2147483647 h 479"/>
                  <a:gd name="T64" fmla="*/ 2147483647 w 454"/>
                  <a:gd name="T65" fmla="*/ 2147483647 h 479"/>
                  <a:gd name="T66" fmla="*/ 2147483647 w 454"/>
                  <a:gd name="T67" fmla="*/ 2147483647 h 479"/>
                  <a:gd name="T68" fmla="*/ 2147483647 w 454"/>
                  <a:gd name="T69" fmla="*/ 2147483647 h 479"/>
                  <a:gd name="T70" fmla="*/ 2147483647 w 454"/>
                  <a:gd name="T71" fmla="*/ 2147483647 h 479"/>
                  <a:gd name="T72" fmla="*/ 2147483647 w 454"/>
                  <a:gd name="T73" fmla="*/ 2147483647 h 479"/>
                  <a:gd name="T74" fmla="*/ 2147483647 w 454"/>
                  <a:gd name="T75" fmla="*/ 2147483647 h 479"/>
                  <a:gd name="T76" fmla="*/ 2147483647 w 454"/>
                  <a:gd name="T77" fmla="*/ 2147483647 h 479"/>
                  <a:gd name="T78" fmla="*/ 2147483647 w 454"/>
                  <a:gd name="T79" fmla="*/ 2147483647 h 479"/>
                  <a:gd name="T80" fmla="*/ 2147483647 w 454"/>
                  <a:gd name="T81" fmla="*/ 2147483647 h 479"/>
                  <a:gd name="T82" fmla="*/ 2147483647 w 454"/>
                  <a:gd name="T83" fmla="*/ 2147483647 h 479"/>
                  <a:gd name="T84" fmla="*/ 2147483647 w 454"/>
                  <a:gd name="T85" fmla="*/ 2147483647 h 479"/>
                  <a:gd name="T86" fmla="*/ 2147483647 w 454"/>
                  <a:gd name="T87" fmla="*/ 2147483647 h 479"/>
                  <a:gd name="T88" fmla="*/ 2147483647 w 454"/>
                  <a:gd name="T89" fmla="*/ 2147483647 h 479"/>
                  <a:gd name="T90" fmla="*/ 2147483647 w 454"/>
                  <a:gd name="T91" fmla="*/ 2147483647 h 479"/>
                  <a:gd name="T92" fmla="*/ 2147483647 w 454"/>
                  <a:gd name="T93" fmla="*/ 2147483647 h 479"/>
                  <a:gd name="T94" fmla="*/ 2147483647 w 454"/>
                  <a:gd name="T95" fmla="*/ 2147483647 h 479"/>
                  <a:gd name="T96" fmla="*/ 2147483647 w 454"/>
                  <a:gd name="T97" fmla="*/ 2147483647 h 479"/>
                  <a:gd name="T98" fmla="*/ 2147483647 w 454"/>
                  <a:gd name="T99" fmla="*/ 2147483647 h 479"/>
                  <a:gd name="T100" fmla="*/ 2147483647 w 454"/>
                  <a:gd name="T101" fmla="*/ 2147483647 h 479"/>
                  <a:gd name="T102" fmla="*/ 2147483647 w 454"/>
                  <a:gd name="T103" fmla="*/ 2147483647 h 479"/>
                  <a:gd name="T104" fmla="*/ 2147483647 w 454"/>
                  <a:gd name="T105" fmla="*/ 2147483647 h 479"/>
                  <a:gd name="T106" fmla="*/ 2147483647 w 454"/>
                  <a:gd name="T107" fmla="*/ 2147483647 h 479"/>
                  <a:gd name="T108" fmla="*/ 2147483647 w 454"/>
                  <a:gd name="T109" fmla="*/ 2147483647 h 479"/>
                  <a:gd name="T110" fmla="*/ 2147483647 w 454"/>
                  <a:gd name="T111" fmla="*/ 2147483647 h 479"/>
                  <a:gd name="T112" fmla="*/ 2147483647 w 454"/>
                  <a:gd name="T113" fmla="*/ 2147483647 h 479"/>
                  <a:gd name="T114" fmla="*/ 2147483647 w 454"/>
                  <a:gd name="T115" fmla="*/ 2147483647 h 47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454"/>
                  <a:gd name="T175" fmla="*/ 0 h 479"/>
                  <a:gd name="T176" fmla="*/ 454 w 454"/>
                  <a:gd name="T177" fmla="*/ 479 h 479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454" h="479">
                    <a:moveTo>
                      <a:pt x="343" y="466"/>
                    </a:moveTo>
                    <a:lnTo>
                      <a:pt x="340" y="466"/>
                    </a:lnTo>
                    <a:lnTo>
                      <a:pt x="335" y="468"/>
                    </a:lnTo>
                    <a:lnTo>
                      <a:pt x="329" y="468"/>
                    </a:lnTo>
                    <a:lnTo>
                      <a:pt x="321" y="468"/>
                    </a:lnTo>
                    <a:lnTo>
                      <a:pt x="304" y="469"/>
                    </a:lnTo>
                    <a:lnTo>
                      <a:pt x="295" y="471"/>
                    </a:lnTo>
                    <a:lnTo>
                      <a:pt x="293" y="471"/>
                    </a:lnTo>
                    <a:lnTo>
                      <a:pt x="285" y="471"/>
                    </a:lnTo>
                    <a:lnTo>
                      <a:pt x="275" y="472"/>
                    </a:lnTo>
                    <a:lnTo>
                      <a:pt x="259" y="472"/>
                    </a:lnTo>
                    <a:lnTo>
                      <a:pt x="254" y="473"/>
                    </a:lnTo>
                    <a:lnTo>
                      <a:pt x="252" y="473"/>
                    </a:lnTo>
                    <a:lnTo>
                      <a:pt x="242" y="473"/>
                    </a:lnTo>
                    <a:lnTo>
                      <a:pt x="235" y="473"/>
                    </a:lnTo>
                    <a:lnTo>
                      <a:pt x="211" y="476"/>
                    </a:lnTo>
                    <a:lnTo>
                      <a:pt x="207" y="476"/>
                    </a:lnTo>
                    <a:lnTo>
                      <a:pt x="199" y="476"/>
                    </a:lnTo>
                    <a:lnTo>
                      <a:pt x="195" y="478"/>
                    </a:lnTo>
                    <a:lnTo>
                      <a:pt x="189" y="465"/>
                    </a:lnTo>
                    <a:lnTo>
                      <a:pt x="185" y="462"/>
                    </a:lnTo>
                    <a:lnTo>
                      <a:pt x="174" y="461"/>
                    </a:lnTo>
                    <a:lnTo>
                      <a:pt x="159" y="453"/>
                    </a:lnTo>
                    <a:lnTo>
                      <a:pt x="157" y="440"/>
                    </a:lnTo>
                    <a:lnTo>
                      <a:pt x="151" y="429"/>
                    </a:lnTo>
                    <a:lnTo>
                      <a:pt x="149" y="426"/>
                    </a:lnTo>
                    <a:lnTo>
                      <a:pt x="148" y="419"/>
                    </a:lnTo>
                    <a:lnTo>
                      <a:pt x="148" y="418"/>
                    </a:lnTo>
                    <a:lnTo>
                      <a:pt x="156" y="399"/>
                    </a:lnTo>
                    <a:lnTo>
                      <a:pt x="144" y="383"/>
                    </a:lnTo>
                    <a:lnTo>
                      <a:pt x="144" y="382"/>
                    </a:lnTo>
                    <a:lnTo>
                      <a:pt x="142" y="374"/>
                    </a:lnTo>
                    <a:lnTo>
                      <a:pt x="142" y="372"/>
                    </a:lnTo>
                    <a:lnTo>
                      <a:pt x="139" y="364"/>
                    </a:lnTo>
                    <a:lnTo>
                      <a:pt x="137" y="361"/>
                    </a:lnTo>
                    <a:lnTo>
                      <a:pt x="137" y="349"/>
                    </a:lnTo>
                    <a:lnTo>
                      <a:pt x="138" y="346"/>
                    </a:lnTo>
                    <a:lnTo>
                      <a:pt x="138" y="343"/>
                    </a:lnTo>
                    <a:lnTo>
                      <a:pt x="134" y="336"/>
                    </a:lnTo>
                    <a:lnTo>
                      <a:pt x="132" y="335"/>
                    </a:lnTo>
                    <a:lnTo>
                      <a:pt x="126" y="326"/>
                    </a:lnTo>
                    <a:lnTo>
                      <a:pt x="121" y="322"/>
                    </a:lnTo>
                    <a:lnTo>
                      <a:pt x="121" y="321"/>
                    </a:lnTo>
                    <a:lnTo>
                      <a:pt x="116" y="318"/>
                    </a:lnTo>
                    <a:lnTo>
                      <a:pt x="112" y="318"/>
                    </a:lnTo>
                    <a:lnTo>
                      <a:pt x="106" y="315"/>
                    </a:lnTo>
                    <a:lnTo>
                      <a:pt x="99" y="308"/>
                    </a:lnTo>
                    <a:lnTo>
                      <a:pt x="88" y="302"/>
                    </a:lnTo>
                    <a:lnTo>
                      <a:pt x="85" y="296"/>
                    </a:lnTo>
                    <a:lnTo>
                      <a:pt x="76" y="282"/>
                    </a:lnTo>
                    <a:lnTo>
                      <a:pt x="69" y="279"/>
                    </a:lnTo>
                    <a:lnTo>
                      <a:pt x="65" y="278"/>
                    </a:lnTo>
                    <a:lnTo>
                      <a:pt x="58" y="277"/>
                    </a:lnTo>
                    <a:lnTo>
                      <a:pt x="56" y="275"/>
                    </a:lnTo>
                    <a:lnTo>
                      <a:pt x="51" y="271"/>
                    </a:lnTo>
                    <a:lnTo>
                      <a:pt x="49" y="267"/>
                    </a:lnTo>
                    <a:lnTo>
                      <a:pt x="49" y="266"/>
                    </a:lnTo>
                    <a:lnTo>
                      <a:pt x="36" y="264"/>
                    </a:lnTo>
                    <a:lnTo>
                      <a:pt x="19" y="252"/>
                    </a:lnTo>
                    <a:lnTo>
                      <a:pt x="16" y="249"/>
                    </a:lnTo>
                    <a:lnTo>
                      <a:pt x="12" y="246"/>
                    </a:lnTo>
                    <a:lnTo>
                      <a:pt x="13" y="232"/>
                    </a:lnTo>
                    <a:lnTo>
                      <a:pt x="12" y="218"/>
                    </a:lnTo>
                    <a:lnTo>
                      <a:pt x="13" y="205"/>
                    </a:lnTo>
                    <a:lnTo>
                      <a:pt x="12" y="196"/>
                    </a:lnTo>
                    <a:lnTo>
                      <a:pt x="12" y="195"/>
                    </a:lnTo>
                    <a:lnTo>
                      <a:pt x="12" y="192"/>
                    </a:lnTo>
                    <a:lnTo>
                      <a:pt x="12" y="187"/>
                    </a:lnTo>
                    <a:lnTo>
                      <a:pt x="13" y="164"/>
                    </a:lnTo>
                    <a:lnTo>
                      <a:pt x="11" y="159"/>
                    </a:lnTo>
                    <a:lnTo>
                      <a:pt x="0" y="151"/>
                    </a:lnTo>
                    <a:lnTo>
                      <a:pt x="2" y="141"/>
                    </a:lnTo>
                    <a:lnTo>
                      <a:pt x="9" y="128"/>
                    </a:lnTo>
                    <a:lnTo>
                      <a:pt x="42" y="101"/>
                    </a:lnTo>
                    <a:lnTo>
                      <a:pt x="41" y="92"/>
                    </a:lnTo>
                    <a:lnTo>
                      <a:pt x="40" y="65"/>
                    </a:lnTo>
                    <a:lnTo>
                      <a:pt x="40" y="55"/>
                    </a:lnTo>
                    <a:lnTo>
                      <a:pt x="38" y="42"/>
                    </a:lnTo>
                    <a:lnTo>
                      <a:pt x="38" y="38"/>
                    </a:lnTo>
                    <a:lnTo>
                      <a:pt x="42" y="38"/>
                    </a:lnTo>
                    <a:lnTo>
                      <a:pt x="54" y="27"/>
                    </a:lnTo>
                    <a:lnTo>
                      <a:pt x="59" y="31"/>
                    </a:lnTo>
                    <a:lnTo>
                      <a:pt x="60" y="33"/>
                    </a:lnTo>
                    <a:lnTo>
                      <a:pt x="76" y="33"/>
                    </a:lnTo>
                    <a:lnTo>
                      <a:pt x="94" y="24"/>
                    </a:lnTo>
                    <a:lnTo>
                      <a:pt x="106" y="20"/>
                    </a:lnTo>
                    <a:lnTo>
                      <a:pt x="119" y="11"/>
                    </a:lnTo>
                    <a:lnTo>
                      <a:pt x="124" y="12"/>
                    </a:lnTo>
                    <a:lnTo>
                      <a:pt x="142" y="0"/>
                    </a:lnTo>
                    <a:lnTo>
                      <a:pt x="151" y="8"/>
                    </a:lnTo>
                    <a:lnTo>
                      <a:pt x="142" y="22"/>
                    </a:lnTo>
                    <a:lnTo>
                      <a:pt x="145" y="30"/>
                    </a:lnTo>
                    <a:lnTo>
                      <a:pt x="141" y="36"/>
                    </a:lnTo>
                    <a:lnTo>
                      <a:pt x="141" y="40"/>
                    </a:lnTo>
                    <a:lnTo>
                      <a:pt x="151" y="34"/>
                    </a:lnTo>
                    <a:lnTo>
                      <a:pt x="153" y="27"/>
                    </a:lnTo>
                    <a:lnTo>
                      <a:pt x="169" y="38"/>
                    </a:lnTo>
                    <a:lnTo>
                      <a:pt x="174" y="37"/>
                    </a:lnTo>
                    <a:lnTo>
                      <a:pt x="178" y="40"/>
                    </a:lnTo>
                    <a:lnTo>
                      <a:pt x="180" y="38"/>
                    </a:lnTo>
                    <a:lnTo>
                      <a:pt x="195" y="45"/>
                    </a:lnTo>
                    <a:lnTo>
                      <a:pt x="203" y="59"/>
                    </a:lnTo>
                    <a:lnTo>
                      <a:pt x="218" y="65"/>
                    </a:lnTo>
                    <a:lnTo>
                      <a:pt x="224" y="66"/>
                    </a:lnTo>
                    <a:lnTo>
                      <a:pt x="283" y="77"/>
                    </a:lnTo>
                    <a:lnTo>
                      <a:pt x="290" y="81"/>
                    </a:lnTo>
                    <a:lnTo>
                      <a:pt x="295" y="83"/>
                    </a:lnTo>
                    <a:lnTo>
                      <a:pt x="302" y="87"/>
                    </a:lnTo>
                    <a:lnTo>
                      <a:pt x="310" y="87"/>
                    </a:lnTo>
                    <a:lnTo>
                      <a:pt x="314" y="87"/>
                    </a:lnTo>
                    <a:lnTo>
                      <a:pt x="320" y="90"/>
                    </a:lnTo>
                    <a:lnTo>
                      <a:pt x="328" y="88"/>
                    </a:lnTo>
                    <a:lnTo>
                      <a:pt x="347" y="90"/>
                    </a:lnTo>
                    <a:lnTo>
                      <a:pt x="358" y="94"/>
                    </a:lnTo>
                    <a:lnTo>
                      <a:pt x="361" y="98"/>
                    </a:lnTo>
                    <a:lnTo>
                      <a:pt x="360" y="105"/>
                    </a:lnTo>
                    <a:lnTo>
                      <a:pt x="364" y="108"/>
                    </a:lnTo>
                    <a:lnTo>
                      <a:pt x="369" y="106"/>
                    </a:lnTo>
                    <a:lnTo>
                      <a:pt x="369" y="108"/>
                    </a:lnTo>
                    <a:lnTo>
                      <a:pt x="378" y="110"/>
                    </a:lnTo>
                    <a:lnTo>
                      <a:pt x="380" y="112"/>
                    </a:lnTo>
                    <a:lnTo>
                      <a:pt x="400" y="175"/>
                    </a:lnTo>
                    <a:lnTo>
                      <a:pt x="407" y="178"/>
                    </a:lnTo>
                    <a:lnTo>
                      <a:pt x="405" y="185"/>
                    </a:lnTo>
                    <a:lnTo>
                      <a:pt x="405" y="188"/>
                    </a:lnTo>
                    <a:lnTo>
                      <a:pt x="394" y="192"/>
                    </a:lnTo>
                    <a:lnTo>
                      <a:pt x="382" y="218"/>
                    </a:lnTo>
                    <a:lnTo>
                      <a:pt x="382" y="220"/>
                    </a:lnTo>
                    <a:lnTo>
                      <a:pt x="380" y="225"/>
                    </a:lnTo>
                    <a:lnTo>
                      <a:pt x="380" y="232"/>
                    </a:lnTo>
                    <a:lnTo>
                      <a:pt x="390" y="232"/>
                    </a:lnTo>
                    <a:lnTo>
                      <a:pt x="398" y="228"/>
                    </a:lnTo>
                    <a:lnTo>
                      <a:pt x="400" y="225"/>
                    </a:lnTo>
                    <a:lnTo>
                      <a:pt x="400" y="224"/>
                    </a:lnTo>
                    <a:lnTo>
                      <a:pt x="403" y="216"/>
                    </a:lnTo>
                    <a:lnTo>
                      <a:pt x="416" y="202"/>
                    </a:lnTo>
                    <a:lnTo>
                      <a:pt x="430" y="178"/>
                    </a:lnTo>
                    <a:lnTo>
                      <a:pt x="433" y="171"/>
                    </a:lnTo>
                    <a:lnTo>
                      <a:pt x="441" y="162"/>
                    </a:lnTo>
                    <a:lnTo>
                      <a:pt x="441" y="157"/>
                    </a:lnTo>
                    <a:lnTo>
                      <a:pt x="450" y="151"/>
                    </a:lnTo>
                    <a:lnTo>
                      <a:pt x="453" y="157"/>
                    </a:lnTo>
                    <a:lnTo>
                      <a:pt x="429" y="221"/>
                    </a:lnTo>
                    <a:lnTo>
                      <a:pt x="422" y="241"/>
                    </a:lnTo>
                    <a:lnTo>
                      <a:pt x="419" y="260"/>
                    </a:lnTo>
                    <a:lnTo>
                      <a:pt x="422" y="268"/>
                    </a:lnTo>
                    <a:lnTo>
                      <a:pt x="412" y="296"/>
                    </a:lnTo>
                    <a:lnTo>
                      <a:pt x="410" y="308"/>
                    </a:lnTo>
                    <a:lnTo>
                      <a:pt x="414" y="322"/>
                    </a:lnTo>
                    <a:lnTo>
                      <a:pt x="411" y="338"/>
                    </a:lnTo>
                    <a:lnTo>
                      <a:pt x="408" y="346"/>
                    </a:lnTo>
                    <a:lnTo>
                      <a:pt x="410" y="351"/>
                    </a:lnTo>
                    <a:lnTo>
                      <a:pt x="404" y="365"/>
                    </a:lnTo>
                    <a:lnTo>
                      <a:pt x="403" y="379"/>
                    </a:lnTo>
                    <a:lnTo>
                      <a:pt x="404" y="385"/>
                    </a:lnTo>
                    <a:lnTo>
                      <a:pt x="404" y="392"/>
                    </a:lnTo>
                    <a:lnTo>
                      <a:pt x="407" y="405"/>
                    </a:lnTo>
                    <a:lnTo>
                      <a:pt x="414" y="422"/>
                    </a:lnTo>
                    <a:lnTo>
                      <a:pt x="418" y="432"/>
                    </a:lnTo>
                    <a:lnTo>
                      <a:pt x="416" y="441"/>
                    </a:lnTo>
                    <a:lnTo>
                      <a:pt x="416" y="446"/>
                    </a:lnTo>
                    <a:lnTo>
                      <a:pt x="419" y="459"/>
                    </a:lnTo>
                    <a:lnTo>
                      <a:pt x="404" y="461"/>
                    </a:lnTo>
                    <a:lnTo>
                      <a:pt x="393" y="462"/>
                    </a:lnTo>
                    <a:lnTo>
                      <a:pt x="387" y="462"/>
                    </a:lnTo>
                    <a:lnTo>
                      <a:pt x="383" y="462"/>
                    </a:lnTo>
                    <a:lnTo>
                      <a:pt x="379" y="464"/>
                    </a:lnTo>
                    <a:lnTo>
                      <a:pt x="354" y="465"/>
                    </a:lnTo>
                    <a:lnTo>
                      <a:pt x="350" y="466"/>
                    </a:lnTo>
                    <a:lnTo>
                      <a:pt x="347" y="466"/>
                    </a:lnTo>
                    <a:lnTo>
                      <a:pt x="344" y="466"/>
                    </a:lnTo>
                    <a:lnTo>
                      <a:pt x="343" y="466"/>
                    </a:lnTo>
                  </a:path>
                </a:pathLst>
              </a:custGeom>
              <a:solidFill>
                <a:srgbClr val="E7E6E6">
                  <a:lumMod val="75000"/>
                </a:srgbClr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229"/>
              <p:cNvSpPr>
                <a:spLocks/>
              </p:cNvSpPr>
              <p:nvPr/>
            </p:nvSpPr>
            <p:spPr bwMode="auto">
              <a:xfrm>
                <a:off x="5393728" y="2673175"/>
                <a:ext cx="546100" cy="896938"/>
              </a:xfrm>
              <a:custGeom>
                <a:avLst/>
                <a:gdLst>
                  <a:gd name="T0" fmla="*/ 2147483647 w 346"/>
                  <a:gd name="T1" fmla="*/ 2147483647 h 609"/>
                  <a:gd name="T2" fmla="*/ 2147483647 w 346"/>
                  <a:gd name="T3" fmla="*/ 2147483647 h 609"/>
                  <a:gd name="T4" fmla="*/ 2147483647 w 346"/>
                  <a:gd name="T5" fmla="*/ 2147483647 h 609"/>
                  <a:gd name="T6" fmla="*/ 2147483647 w 346"/>
                  <a:gd name="T7" fmla="*/ 2147483647 h 609"/>
                  <a:gd name="T8" fmla="*/ 2147483647 w 346"/>
                  <a:gd name="T9" fmla="*/ 2147483647 h 609"/>
                  <a:gd name="T10" fmla="*/ 2147483647 w 346"/>
                  <a:gd name="T11" fmla="*/ 2147483647 h 609"/>
                  <a:gd name="T12" fmla="*/ 2147483647 w 346"/>
                  <a:gd name="T13" fmla="*/ 2147483647 h 609"/>
                  <a:gd name="T14" fmla="*/ 2147483647 w 346"/>
                  <a:gd name="T15" fmla="*/ 2147483647 h 609"/>
                  <a:gd name="T16" fmla="*/ 2147483647 w 346"/>
                  <a:gd name="T17" fmla="*/ 2147483647 h 609"/>
                  <a:gd name="T18" fmla="*/ 2147483647 w 346"/>
                  <a:gd name="T19" fmla="*/ 2147483647 h 609"/>
                  <a:gd name="T20" fmla="*/ 2147483647 w 346"/>
                  <a:gd name="T21" fmla="*/ 2147483647 h 609"/>
                  <a:gd name="T22" fmla="*/ 2147483647 w 346"/>
                  <a:gd name="T23" fmla="*/ 2147483647 h 609"/>
                  <a:gd name="T24" fmla="*/ 2147483647 w 346"/>
                  <a:gd name="T25" fmla="*/ 2147483647 h 609"/>
                  <a:gd name="T26" fmla="*/ 2147483647 w 346"/>
                  <a:gd name="T27" fmla="*/ 2147483647 h 609"/>
                  <a:gd name="T28" fmla="*/ 2147483647 w 346"/>
                  <a:gd name="T29" fmla="*/ 2147483647 h 609"/>
                  <a:gd name="T30" fmla="*/ 2147483647 w 346"/>
                  <a:gd name="T31" fmla="*/ 2147483647 h 609"/>
                  <a:gd name="T32" fmla="*/ 2147483647 w 346"/>
                  <a:gd name="T33" fmla="*/ 2147483647 h 609"/>
                  <a:gd name="T34" fmla="*/ 2147483647 w 346"/>
                  <a:gd name="T35" fmla="*/ 2147483647 h 609"/>
                  <a:gd name="T36" fmla="*/ 2147483647 w 346"/>
                  <a:gd name="T37" fmla="*/ 2147483647 h 609"/>
                  <a:gd name="T38" fmla="*/ 2147483647 w 346"/>
                  <a:gd name="T39" fmla="*/ 2147483647 h 609"/>
                  <a:gd name="T40" fmla="*/ 2147483647 w 346"/>
                  <a:gd name="T41" fmla="*/ 2147483647 h 609"/>
                  <a:gd name="T42" fmla="*/ 2147483647 w 346"/>
                  <a:gd name="T43" fmla="*/ 2147483647 h 609"/>
                  <a:gd name="T44" fmla="*/ 2147483647 w 346"/>
                  <a:gd name="T45" fmla="*/ 2147483647 h 609"/>
                  <a:gd name="T46" fmla="*/ 2147483647 w 346"/>
                  <a:gd name="T47" fmla="*/ 2147483647 h 609"/>
                  <a:gd name="T48" fmla="*/ 2147483647 w 346"/>
                  <a:gd name="T49" fmla="*/ 2147483647 h 609"/>
                  <a:gd name="T50" fmla="*/ 2147483647 w 346"/>
                  <a:gd name="T51" fmla="*/ 2147483647 h 609"/>
                  <a:gd name="T52" fmla="*/ 2147483647 w 346"/>
                  <a:gd name="T53" fmla="*/ 2147483647 h 609"/>
                  <a:gd name="T54" fmla="*/ 2147483647 w 346"/>
                  <a:gd name="T55" fmla="*/ 2147483647 h 609"/>
                  <a:gd name="T56" fmla="*/ 2147483647 w 346"/>
                  <a:gd name="T57" fmla="*/ 2147483647 h 609"/>
                  <a:gd name="T58" fmla="*/ 2147483647 w 346"/>
                  <a:gd name="T59" fmla="*/ 2147483647 h 609"/>
                  <a:gd name="T60" fmla="*/ 2147483647 w 346"/>
                  <a:gd name="T61" fmla="*/ 2147483647 h 609"/>
                  <a:gd name="T62" fmla="*/ 2147483647 w 346"/>
                  <a:gd name="T63" fmla="*/ 2147483647 h 609"/>
                  <a:gd name="T64" fmla="*/ 2147483647 w 346"/>
                  <a:gd name="T65" fmla="*/ 2147483647 h 609"/>
                  <a:gd name="T66" fmla="*/ 2147483647 w 346"/>
                  <a:gd name="T67" fmla="*/ 2147483647 h 609"/>
                  <a:gd name="T68" fmla="*/ 2147483647 w 346"/>
                  <a:gd name="T69" fmla="*/ 2147483647 h 609"/>
                  <a:gd name="T70" fmla="*/ 2147483647 w 346"/>
                  <a:gd name="T71" fmla="*/ 2147483647 h 609"/>
                  <a:gd name="T72" fmla="*/ 2147483647 w 346"/>
                  <a:gd name="T73" fmla="*/ 2147483647 h 609"/>
                  <a:gd name="T74" fmla="*/ 2147483647 w 346"/>
                  <a:gd name="T75" fmla="*/ 2147483647 h 609"/>
                  <a:gd name="T76" fmla="*/ 2147483647 w 346"/>
                  <a:gd name="T77" fmla="*/ 2147483647 h 609"/>
                  <a:gd name="T78" fmla="*/ 2147483647 w 346"/>
                  <a:gd name="T79" fmla="*/ 2147483647 h 609"/>
                  <a:gd name="T80" fmla="*/ 2147483647 w 346"/>
                  <a:gd name="T81" fmla="*/ 2147483647 h 609"/>
                  <a:gd name="T82" fmla="*/ 2147483647 w 346"/>
                  <a:gd name="T83" fmla="*/ 2147483647 h 609"/>
                  <a:gd name="T84" fmla="*/ 2147483647 w 346"/>
                  <a:gd name="T85" fmla="*/ 2147483647 h 609"/>
                  <a:gd name="T86" fmla="*/ 2147483647 w 346"/>
                  <a:gd name="T87" fmla="*/ 2147483647 h 609"/>
                  <a:gd name="T88" fmla="*/ 2147483647 w 346"/>
                  <a:gd name="T89" fmla="*/ 2147483647 h 609"/>
                  <a:gd name="T90" fmla="*/ 2147483647 w 346"/>
                  <a:gd name="T91" fmla="*/ 2147483647 h 609"/>
                  <a:gd name="T92" fmla="*/ 2147483647 w 346"/>
                  <a:gd name="T93" fmla="*/ 2147483647 h 609"/>
                  <a:gd name="T94" fmla="*/ 2147483647 w 346"/>
                  <a:gd name="T95" fmla="*/ 2147483647 h 609"/>
                  <a:gd name="T96" fmla="*/ 2147483647 w 346"/>
                  <a:gd name="T97" fmla="*/ 2147483647 h 609"/>
                  <a:gd name="T98" fmla="*/ 2147483647 w 346"/>
                  <a:gd name="T99" fmla="*/ 2147483647 h 609"/>
                  <a:gd name="T100" fmla="*/ 2147483647 w 346"/>
                  <a:gd name="T101" fmla="*/ 2147483647 h 609"/>
                  <a:gd name="T102" fmla="*/ 2147483647 w 346"/>
                  <a:gd name="T103" fmla="*/ 2147483647 h 609"/>
                  <a:gd name="T104" fmla="*/ 2147483647 w 346"/>
                  <a:gd name="T105" fmla="*/ 2147483647 h 609"/>
                  <a:gd name="T106" fmla="*/ 2147483647 w 346"/>
                  <a:gd name="T107" fmla="*/ 2147483647 h 609"/>
                  <a:gd name="T108" fmla="*/ 2147483647 w 346"/>
                  <a:gd name="T109" fmla="*/ 2147483647 h 609"/>
                  <a:gd name="T110" fmla="*/ 2147483647 w 346"/>
                  <a:gd name="T111" fmla="*/ 2147483647 h 60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46"/>
                  <a:gd name="T169" fmla="*/ 0 h 609"/>
                  <a:gd name="T170" fmla="*/ 346 w 346"/>
                  <a:gd name="T171" fmla="*/ 609 h 609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46" h="609">
                    <a:moveTo>
                      <a:pt x="0" y="272"/>
                    </a:moveTo>
                    <a:lnTo>
                      <a:pt x="0" y="267"/>
                    </a:lnTo>
                    <a:lnTo>
                      <a:pt x="4" y="254"/>
                    </a:lnTo>
                    <a:lnTo>
                      <a:pt x="5" y="253"/>
                    </a:lnTo>
                    <a:lnTo>
                      <a:pt x="9" y="250"/>
                    </a:lnTo>
                    <a:lnTo>
                      <a:pt x="8" y="231"/>
                    </a:lnTo>
                    <a:lnTo>
                      <a:pt x="23" y="224"/>
                    </a:lnTo>
                    <a:lnTo>
                      <a:pt x="26" y="220"/>
                    </a:lnTo>
                    <a:lnTo>
                      <a:pt x="27" y="220"/>
                    </a:lnTo>
                    <a:lnTo>
                      <a:pt x="29" y="217"/>
                    </a:lnTo>
                    <a:lnTo>
                      <a:pt x="29" y="210"/>
                    </a:lnTo>
                    <a:lnTo>
                      <a:pt x="38" y="182"/>
                    </a:lnTo>
                    <a:lnTo>
                      <a:pt x="38" y="175"/>
                    </a:lnTo>
                    <a:lnTo>
                      <a:pt x="33" y="166"/>
                    </a:lnTo>
                    <a:lnTo>
                      <a:pt x="23" y="156"/>
                    </a:lnTo>
                    <a:lnTo>
                      <a:pt x="26" y="146"/>
                    </a:lnTo>
                    <a:lnTo>
                      <a:pt x="27" y="142"/>
                    </a:lnTo>
                    <a:lnTo>
                      <a:pt x="31" y="137"/>
                    </a:lnTo>
                    <a:lnTo>
                      <a:pt x="48" y="132"/>
                    </a:lnTo>
                    <a:lnTo>
                      <a:pt x="72" y="124"/>
                    </a:lnTo>
                    <a:lnTo>
                      <a:pt x="82" y="117"/>
                    </a:lnTo>
                    <a:lnTo>
                      <a:pt x="84" y="99"/>
                    </a:lnTo>
                    <a:lnTo>
                      <a:pt x="86" y="96"/>
                    </a:lnTo>
                    <a:lnTo>
                      <a:pt x="89" y="94"/>
                    </a:lnTo>
                    <a:lnTo>
                      <a:pt x="90" y="94"/>
                    </a:lnTo>
                    <a:lnTo>
                      <a:pt x="95" y="83"/>
                    </a:lnTo>
                    <a:lnTo>
                      <a:pt x="95" y="77"/>
                    </a:lnTo>
                    <a:lnTo>
                      <a:pt x="95" y="69"/>
                    </a:lnTo>
                    <a:lnTo>
                      <a:pt x="95" y="66"/>
                    </a:lnTo>
                    <a:lnTo>
                      <a:pt x="93" y="56"/>
                    </a:lnTo>
                    <a:lnTo>
                      <a:pt x="83" y="51"/>
                    </a:lnTo>
                    <a:lnTo>
                      <a:pt x="80" y="49"/>
                    </a:lnTo>
                    <a:lnTo>
                      <a:pt x="75" y="47"/>
                    </a:lnTo>
                    <a:lnTo>
                      <a:pt x="72" y="44"/>
                    </a:lnTo>
                    <a:lnTo>
                      <a:pt x="66" y="30"/>
                    </a:lnTo>
                    <a:lnTo>
                      <a:pt x="54" y="23"/>
                    </a:lnTo>
                    <a:lnTo>
                      <a:pt x="52" y="19"/>
                    </a:lnTo>
                    <a:lnTo>
                      <a:pt x="52" y="18"/>
                    </a:lnTo>
                    <a:lnTo>
                      <a:pt x="57" y="16"/>
                    </a:lnTo>
                    <a:lnTo>
                      <a:pt x="65" y="16"/>
                    </a:lnTo>
                    <a:lnTo>
                      <a:pt x="69" y="16"/>
                    </a:lnTo>
                    <a:lnTo>
                      <a:pt x="93" y="13"/>
                    </a:lnTo>
                    <a:lnTo>
                      <a:pt x="100" y="13"/>
                    </a:lnTo>
                    <a:lnTo>
                      <a:pt x="109" y="13"/>
                    </a:lnTo>
                    <a:lnTo>
                      <a:pt x="112" y="13"/>
                    </a:lnTo>
                    <a:lnTo>
                      <a:pt x="116" y="12"/>
                    </a:lnTo>
                    <a:lnTo>
                      <a:pt x="133" y="12"/>
                    </a:lnTo>
                    <a:lnTo>
                      <a:pt x="143" y="11"/>
                    </a:lnTo>
                    <a:lnTo>
                      <a:pt x="151" y="11"/>
                    </a:lnTo>
                    <a:lnTo>
                      <a:pt x="153" y="11"/>
                    </a:lnTo>
                    <a:lnTo>
                      <a:pt x="162" y="9"/>
                    </a:lnTo>
                    <a:lnTo>
                      <a:pt x="179" y="8"/>
                    </a:lnTo>
                    <a:lnTo>
                      <a:pt x="187" y="8"/>
                    </a:lnTo>
                    <a:lnTo>
                      <a:pt x="193" y="8"/>
                    </a:lnTo>
                    <a:lnTo>
                      <a:pt x="198" y="6"/>
                    </a:lnTo>
                    <a:lnTo>
                      <a:pt x="201" y="6"/>
                    </a:lnTo>
                    <a:lnTo>
                      <a:pt x="203" y="6"/>
                    </a:lnTo>
                    <a:lnTo>
                      <a:pt x="205" y="6"/>
                    </a:lnTo>
                    <a:lnTo>
                      <a:pt x="208" y="6"/>
                    </a:lnTo>
                    <a:lnTo>
                      <a:pt x="212" y="5"/>
                    </a:lnTo>
                    <a:lnTo>
                      <a:pt x="237" y="4"/>
                    </a:lnTo>
                    <a:lnTo>
                      <a:pt x="242" y="2"/>
                    </a:lnTo>
                    <a:lnTo>
                      <a:pt x="246" y="2"/>
                    </a:lnTo>
                    <a:lnTo>
                      <a:pt x="251" y="2"/>
                    </a:lnTo>
                    <a:lnTo>
                      <a:pt x="262" y="1"/>
                    </a:lnTo>
                    <a:lnTo>
                      <a:pt x="278" y="0"/>
                    </a:lnTo>
                    <a:lnTo>
                      <a:pt x="278" y="12"/>
                    </a:lnTo>
                    <a:lnTo>
                      <a:pt x="279" y="26"/>
                    </a:lnTo>
                    <a:lnTo>
                      <a:pt x="285" y="36"/>
                    </a:lnTo>
                    <a:lnTo>
                      <a:pt x="294" y="52"/>
                    </a:lnTo>
                    <a:lnTo>
                      <a:pt x="300" y="65"/>
                    </a:lnTo>
                    <a:lnTo>
                      <a:pt x="308" y="81"/>
                    </a:lnTo>
                    <a:lnTo>
                      <a:pt x="311" y="99"/>
                    </a:lnTo>
                    <a:lnTo>
                      <a:pt x="311" y="102"/>
                    </a:lnTo>
                    <a:lnTo>
                      <a:pt x="311" y="108"/>
                    </a:lnTo>
                    <a:lnTo>
                      <a:pt x="313" y="119"/>
                    </a:lnTo>
                    <a:lnTo>
                      <a:pt x="313" y="123"/>
                    </a:lnTo>
                    <a:lnTo>
                      <a:pt x="313" y="127"/>
                    </a:lnTo>
                    <a:lnTo>
                      <a:pt x="313" y="128"/>
                    </a:lnTo>
                    <a:lnTo>
                      <a:pt x="313" y="132"/>
                    </a:lnTo>
                    <a:lnTo>
                      <a:pt x="315" y="141"/>
                    </a:lnTo>
                    <a:lnTo>
                      <a:pt x="315" y="145"/>
                    </a:lnTo>
                    <a:lnTo>
                      <a:pt x="315" y="149"/>
                    </a:lnTo>
                    <a:lnTo>
                      <a:pt x="317" y="157"/>
                    </a:lnTo>
                    <a:lnTo>
                      <a:pt x="317" y="159"/>
                    </a:lnTo>
                    <a:lnTo>
                      <a:pt x="317" y="164"/>
                    </a:lnTo>
                    <a:lnTo>
                      <a:pt x="319" y="186"/>
                    </a:lnTo>
                    <a:lnTo>
                      <a:pt x="321" y="199"/>
                    </a:lnTo>
                    <a:lnTo>
                      <a:pt x="321" y="206"/>
                    </a:lnTo>
                    <a:lnTo>
                      <a:pt x="322" y="214"/>
                    </a:lnTo>
                    <a:lnTo>
                      <a:pt x="322" y="216"/>
                    </a:lnTo>
                    <a:lnTo>
                      <a:pt x="322" y="224"/>
                    </a:lnTo>
                    <a:lnTo>
                      <a:pt x="324" y="234"/>
                    </a:lnTo>
                    <a:lnTo>
                      <a:pt x="325" y="250"/>
                    </a:lnTo>
                    <a:lnTo>
                      <a:pt x="325" y="253"/>
                    </a:lnTo>
                    <a:lnTo>
                      <a:pt x="326" y="260"/>
                    </a:lnTo>
                    <a:lnTo>
                      <a:pt x="328" y="279"/>
                    </a:lnTo>
                    <a:lnTo>
                      <a:pt x="329" y="288"/>
                    </a:lnTo>
                    <a:lnTo>
                      <a:pt x="331" y="300"/>
                    </a:lnTo>
                    <a:lnTo>
                      <a:pt x="332" y="310"/>
                    </a:lnTo>
                    <a:lnTo>
                      <a:pt x="332" y="321"/>
                    </a:lnTo>
                    <a:lnTo>
                      <a:pt x="333" y="324"/>
                    </a:lnTo>
                    <a:lnTo>
                      <a:pt x="335" y="337"/>
                    </a:lnTo>
                    <a:lnTo>
                      <a:pt x="331" y="347"/>
                    </a:lnTo>
                    <a:lnTo>
                      <a:pt x="331" y="350"/>
                    </a:lnTo>
                    <a:lnTo>
                      <a:pt x="332" y="349"/>
                    </a:lnTo>
                    <a:lnTo>
                      <a:pt x="329" y="360"/>
                    </a:lnTo>
                    <a:lnTo>
                      <a:pt x="331" y="365"/>
                    </a:lnTo>
                    <a:lnTo>
                      <a:pt x="335" y="376"/>
                    </a:lnTo>
                    <a:lnTo>
                      <a:pt x="340" y="386"/>
                    </a:lnTo>
                    <a:lnTo>
                      <a:pt x="339" y="387"/>
                    </a:lnTo>
                    <a:lnTo>
                      <a:pt x="339" y="390"/>
                    </a:lnTo>
                    <a:lnTo>
                      <a:pt x="340" y="391"/>
                    </a:lnTo>
                    <a:lnTo>
                      <a:pt x="345" y="404"/>
                    </a:lnTo>
                    <a:lnTo>
                      <a:pt x="335" y="421"/>
                    </a:lnTo>
                    <a:lnTo>
                      <a:pt x="333" y="423"/>
                    </a:lnTo>
                    <a:lnTo>
                      <a:pt x="332" y="432"/>
                    </a:lnTo>
                    <a:lnTo>
                      <a:pt x="326" y="434"/>
                    </a:lnTo>
                    <a:lnTo>
                      <a:pt x="328" y="441"/>
                    </a:lnTo>
                    <a:lnTo>
                      <a:pt x="325" y="447"/>
                    </a:lnTo>
                    <a:lnTo>
                      <a:pt x="311" y="461"/>
                    </a:lnTo>
                    <a:lnTo>
                      <a:pt x="308" y="461"/>
                    </a:lnTo>
                    <a:lnTo>
                      <a:pt x="310" y="461"/>
                    </a:lnTo>
                    <a:lnTo>
                      <a:pt x="310" y="463"/>
                    </a:lnTo>
                    <a:lnTo>
                      <a:pt x="311" y="475"/>
                    </a:lnTo>
                    <a:lnTo>
                      <a:pt x="310" y="483"/>
                    </a:lnTo>
                    <a:lnTo>
                      <a:pt x="304" y="501"/>
                    </a:lnTo>
                    <a:lnTo>
                      <a:pt x="306" y="502"/>
                    </a:lnTo>
                    <a:lnTo>
                      <a:pt x="311" y="511"/>
                    </a:lnTo>
                    <a:lnTo>
                      <a:pt x="304" y="520"/>
                    </a:lnTo>
                    <a:lnTo>
                      <a:pt x="301" y="530"/>
                    </a:lnTo>
                    <a:lnTo>
                      <a:pt x="304" y="535"/>
                    </a:lnTo>
                    <a:lnTo>
                      <a:pt x="304" y="537"/>
                    </a:lnTo>
                    <a:lnTo>
                      <a:pt x="311" y="542"/>
                    </a:lnTo>
                    <a:lnTo>
                      <a:pt x="306" y="547"/>
                    </a:lnTo>
                    <a:lnTo>
                      <a:pt x="296" y="549"/>
                    </a:lnTo>
                    <a:lnTo>
                      <a:pt x="287" y="555"/>
                    </a:lnTo>
                    <a:lnTo>
                      <a:pt x="286" y="556"/>
                    </a:lnTo>
                    <a:lnTo>
                      <a:pt x="285" y="555"/>
                    </a:lnTo>
                    <a:lnTo>
                      <a:pt x="282" y="553"/>
                    </a:lnTo>
                    <a:lnTo>
                      <a:pt x="276" y="573"/>
                    </a:lnTo>
                    <a:lnTo>
                      <a:pt x="283" y="587"/>
                    </a:lnTo>
                    <a:lnTo>
                      <a:pt x="279" y="594"/>
                    </a:lnTo>
                    <a:lnTo>
                      <a:pt x="278" y="594"/>
                    </a:lnTo>
                    <a:lnTo>
                      <a:pt x="272" y="594"/>
                    </a:lnTo>
                    <a:lnTo>
                      <a:pt x="267" y="588"/>
                    </a:lnTo>
                    <a:lnTo>
                      <a:pt x="255" y="587"/>
                    </a:lnTo>
                    <a:lnTo>
                      <a:pt x="240" y="580"/>
                    </a:lnTo>
                    <a:lnTo>
                      <a:pt x="239" y="580"/>
                    </a:lnTo>
                    <a:lnTo>
                      <a:pt x="235" y="580"/>
                    </a:lnTo>
                    <a:lnTo>
                      <a:pt x="223" y="595"/>
                    </a:lnTo>
                    <a:lnTo>
                      <a:pt x="221" y="599"/>
                    </a:lnTo>
                    <a:lnTo>
                      <a:pt x="219" y="601"/>
                    </a:lnTo>
                    <a:lnTo>
                      <a:pt x="222" y="606"/>
                    </a:lnTo>
                    <a:lnTo>
                      <a:pt x="214" y="599"/>
                    </a:lnTo>
                    <a:lnTo>
                      <a:pt x="214" y="608"/>
                    </a:lnTo>
                    <a:lnTo>
                      <a:pt x="210" y="606"/>
                    </a:lnTo>
                    <a:lnTo>
                      <a:pt x="204" y="603"/>
                    </a:lnTo>
                    <a:lnTo>
                      <a:pt x="194" y="581"/>
                    </a:lnTo>
                    <a:lnTo>
                      <a:pt x="191" y="581"/>
                    </a:lnTo>
                    <a:lnTo>
                      <a:pt x="190" y="574"/>
                    </a:lnTo>
                    <a:lnTo>
                      <a:pt x="191" y="571"/>
                    </a:lnTo>
                    <a:lnTo>
                      <a:pt x="194" y="571"/>
                    </a:lnTo>
                    <a:lnTo>
                      <a:pt x="196" y="567"/>
                    </a:lnTo>
                    <a:lnTo>
                      <a:pt x="186" y="547"/>
                    </a:lnTo>
                    <a:lnTo>
                      <a:pt x="187" y="541"/>
                    </a:lnTo>
                    <a:lnTo>
                      <a:pt x="172" y="527"/>
                    </a:lnTo>
                    <a:lnTo>
                      <a:pt x="172" y="523"/>
                    </a:lnTo>
                    <a:lnTo>
                      <a:pt x="159" y="515"/>
                    </a:lnTo>
                    <a:lnTo>
                      <a:pt x="154" y="515"/>
                    </a:lnTo>
                    <a:lnTo>
                      <a:pt x="148" y="516"/>
                    </a:lnTo>
                    <a:lnTo>
                      <a:pt x="143" y="506"/>
                    </a:lnTo>
                    <a:lnTo>
                      <a:pt x="132" y="497"/>
                    </a:lnTo>
                    <a:lnTo>
                      <a:pt x="125" y="494"/>
                    </a:lnTo>
                    <a:lnTo>
                      <a:pt x="121" y="491"/>
                    </a:lnTo>
                    <a:lnTo>
                      <a:pt x="119" y="491"/>
                    </a:lnTo>
                    <a:lnTo>
                      <a:pt x="109" y="481"/>
                    </a:lnTo>
                    <a:lnTo>
                      <a:pt x="109" y="477"/>
                    </a:lnTo>
                    <a:lnTo>
                      <a:pt x="109" y="463"/>
                    </a:lnTo>
                    <a:lnTo>
                      <a:pt x="115" y="451"/>
                    </a:lnTo>
                    <a:lnTo>
                      <a:pt x="115" y="448"/>
                    </a:lnTo>
                    <a:lnTo>
                      <a:pt x="116" y="447"/>
                    </a:lnTo>
                    <a:lnTo>
                      <a:pt x="116" y="445"/>
                    </a:lnTo>
                    <a:lnTo>
                      <a:pt x="122" y="436"/>
                    </a:lnTo>
                    <a:lnTo>
                      <a:pt x="122" y="433"/>
                    </a:lnTo>
                    <a:lnTo>
                      <a:pt x="121" y="423"/>
                    </a:lnTo>
                    <a:lnTo>
                      <a:pt x="122" y="421"/>
                    </a:lnTo>
                    <a:lnTo>
                      <a:pt x="125" y="418"/>
                    </a:lnTo>
                    <a:lnTo>
                      <a:pt x="125" y="416"/>
                    </a:lnTo>
                    <a:lnTo>
                      <a:pt x="125" y="411"/>
                    </a:lnTo>
                    <a:lnTo>
                      <a:pt x="114" y="404"/>
                    </a:lnTo>
                    <a:lnTo>
                      <a:pt x="111" y="404"/>
                    </a:lnTo>
                    <a:lnTo>
                      <a:pt x="107" y="404"/>
                    </a:lnTo>
                    <a:lnTo>
                      <a:pt x="102" y="401"/>
                    </a:lnTo>
                    <a:lnTo>
                      <a:pt x="95" y="401"/>
                    </a:lnTo>
                    <a:lnTo>
                      <a:pt x="89" y="411"/>
                    </a:lnTo>
                    <a:lnTo>
                      <a:pt x="86" y="412"/>
                    </a:lnTo>
                    <a:lnTo>
                      <a:pt x="79" y="405"/>
                    </a:lnTo>
                    <a:lnTo>
                      <a:pt x="76" y="398"/>
                    </a:lnTo>
                    <a:lnTo>
                      <a:pt x="75" y="386"/>
                    </a:lnTo>
                    <a:lnTo>
                      <a:pt x="72" y="375"/>
                    </a:lnTo>
                    <a:lnTo>
                      <a:pt x="69" y="371"/>
                    </a:lnTo>
                    <a:lnTo>
                      <a:pt x="61" y="362"/>
                    </a:lnTo>
                    <a:lnTo>
                      <a:pt x="52" y="357"/>
                    </a:lnTo>
                    <a:lnTo>
                      <a:pt x="47" y="354"/>
                    </a:lnTo>
                    <a:lnTo>
                      <a:pt x="37" y="343"/>
                    </a:lnTo>
                    <a:lnTo>
                      <a:pt x="33" y="342"/>
                    </a:lnTo>
                    <a:lnTo>
                      <a:pt x="31" y="336"/>
                    </a:lnTo>
                    <a:lnTo>
                      <a:pt x="23" y="331"/>
                    </a:lnTo>
                    <a:lnTo>
                      <a:pt x="22" y="329"/>
                    </a:lnTo>
                    <a:lnTo>
                      <a:pt x="19" y="328"/>
                    </a:lnTo>
                    <a:lnTo>
                      <a:pt x="15" y="321"/>
                    </a:lnTo>
                    <a:lnTo>
                      <a:pt x="15" y="319"/>
                    </a:lnTo>
                    <a:lnTo>
                      <a:pt x="13" y="314"/>
                    </a:lnTo>
                    <a:lnTo>
                      <a:pt x="6" y="307"/>
                    </a:lnTo>
                    <a:lnTo>
                      <a:pt x="6" y="300"/>
                    </a:lnTo>
                    <a:lnTo>
                      <a:pt x="4" y="294"/>
                    </a:lnTo>
                    <a:lnTo>
                      <a:pt x="0" y="281"/>
                    </a:lnTo>
                    <a:lnTo>
                      <a:pt x="0" y="272"/>
                    </a:lnTo>
                  </a:path>
                </a:pathLst>
              </a:custGeom>
              <a:solidFill>
                <a:srgbClr val="E7E6E6">
                  <a:lumMod val="75000"/>
                </a:srgbClr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230"/>
              <p:cNvSpPr>
                <a:spLocks/>
              </p:cNvSpPr>
              <p:nvPr/>
            </p:nvSpPr>
            <p:spPr bwMode="auto">
              <a:xfrm>
                <a:off x="4726979" y="2549351"/>
                <a:ext cx="820737" cy="501650"/>
              </a:xfrm>
              <a:custGeom>
                <a:avLst/>
                <a:gdLst>
                  <a:gd name="T0" fmla="*/ 2147483647 w 519"/>
                  <a:gd name="T1" fmla="*/ 2147483647 h 341"/>
                  <a:gd name="T2" fmla="*/ 2147483647 w 519"/>
                  <a:gd name="T3" fmla="*/ 2147483647 h 341"/>
                  <a:gd name="T4" fmla="*/ 2147483647 w 519"/>
                  <a:gd name="T5" fmla="*/ 2147483647 h 341"/>
                  <a:gd name="T6" fmla="*/ 2147483647 w 519"/>
                  <a:gd name="T7" fmla="*/ 2147483647 h 341"/>
                  <a:gd name="T8" fmla="*/ 2147483647 w 519"/>
                  <a:gd name="T9" fmla="*/ 2147483647 h 341"/>
                  <a:gd name="T10" fmla="*/ 2147483647 w 519"/>
                  <a:gd name="T11" fmla="*/ 2147483647 h 341"/>
                  <a:gd name="T12" fmla="*/ 2147483647 w 519"/>
                  <a:gd name="T13" fmla="*/ 2147483647 h 341"/>
                  <a:gd name="T14" fmla="*/ 2147483647 w 519"/>
                  <a:gd name="T15" fmla="*/ 2147483647 h 341"/>
                  <a:gd name="T16" fmla="*/ 2147483647 w 519"/>
                  <a:gd name="T17" fmla="*/ 2147483647 h 341"/>
                  <a:gd name="T18" fmla="*/ 2147483647 w 519"/>
                  <a:gd name="T19" fmla="*/ 2147483647 h 341"/>
                  <a:gd name="T20" fmla="*/ 2147483647 w 519"/>
                  <a:gd name="T21" fmla="*/ 2147483647 h 341"/>
                  <a:gd name="T22" fmla="*/ 2147483647 w 519"/>
                  <a:gd name="T23" fmla="*/ 2147483647 h 341"/>
                  <a:gd name="T24" fmla="*/ 0 w 519"/>
                  <a:gd name="T25" fmla="*/ 2147483647 h 341"/>
                  <a:gd name="T26" fmla="*/ 2147483647 w 519"/>
                  <a:gd name="T27" fmla="*/ 2147483647 h 341"/>
                  <a:gd name="T28" fmla="*/ 2147483647 w 519"/>
                  <a:gd name="T29" fmla="*/ 2147483647 h 341"/>
                  <a:gd name="T30" fmla="*/ 2147483647 w 519"/>
                  <a:gd name="T31" fmla="*/ 2147483647 h 341"/>
                  <a:gd name="T32" fmla="*/ 2147483647 w 519"/>
                  <a:gd name="T33" fmla="*/ 2147483647 h 341"/>
                  <a:gd name="T34" fmla="*/ 2147483647 w 519"/>
                  <a:gd name="T35" fmla="*/ 2147483647 h 341"/>
                  <a:gd name="T36" fmla="*/ 2147483647 w 519"/>
                  <a:gd name="T37" fmla="*/ 2147483647 h 341"/>
                  <a:gd name="T38" fmla="*/ 2147483647 w 519"/>
                  <a:gd name="T39" fmla="*/ 2147483647 h 341"/>
                  <a:gd name="T40" fmla="*/ 2147483647 w 519"/>
                  <a:gd name="T41" fmla="*/ 2147483647 h 341"/>
                  <a:gd name="T42" fmla="*/ 2147483647 w 519"/>
                  <a:gd name="T43" fmla="*/ 2147483647 h 341"/>
                  <a:gd name="T44" fmla="*/ 2147483647 w 519"/>
                  <a:gd name="T45" fmla="*/ 2147483647 h 341"/>
                  <a:gd name="T46" fmla="*/ 2147483647 w 519"/>
                  <a:gd name="T47" fmla="*/ 2147483647 h 341"/>
                  <a:gd name="T48" fmla="*/ 2147483647 w 519"/>
                  <a:gd name="T49" fmla="*/ 2147483647 h 341"/>
                  <a:gd name="T50" fmla="*/ 2147483647 w 519"/>
                  <a:gd name="T51" fmla="*/ 2147483647 h 341"/>
                  <a:gd name="T52" fmla="*/ 2147483647 w 519"/>
                  <a:gd name="T53" fmla="*/ 2147483647 h 341"/>
                  <a:gd name="T54" fmla="*/ 2147483647 w 519"/>
                  <a:gd name="T55" fmla="*/ 2147483647 h 341"/>
                  <a:gd name="T56" fmla="*/ 2147483647 w 519"/>
                  <a:gd name="T57" fmla="*/ 2147483647 h 341"/>
                  <a:gd name="T58" fmla="*/ 2147483647 w 519"/>
                  <a:gd name="T59" fmla="*/ 2147483647 h 341"/>
                  <a:gd name="T60" fmla="*/ 2147483647 w 519"/>
                  <a:gd name="T61" fmla="*/ 2147483647 h 341"/>
                  <a:gd name="T62" fmla="*/ 2147483647 w 519"/>
                  <a:gd name="T63" fmla="*/ 2147483647 h 341"/>
                  <a:gd name="T64" fmla="*/ 2147483647 w 519"/>
                  <a:gd name="T65" fmla="*/ 2147483647 h 341"/>
                  <a:gd name="T66" fmla="*/ 2147483647 w 519"/>
                  <a:gd name="T67" fmla="*/ 2147483647 h 341"/>
                  <a:gd name="T68" fmla="*/ 2147483647 w 519"/>
                  <a:gd name="T69" fmla="*/ 2147483647 h 341"/>
                  <a:gd name="T70" fmla="*/ 2147483647 w 519"/>
                  <a:gd name="T71" fmla="*/ 2147483647 h 341"/>
                  <a:gd name="T72" fmla="*/ 2147483647 w 519"/>
                  <a:gd name="T73" fmla="*/ 2147483647 h 341"/>
                  <a:gd name="T74" fmla="*/ 2147483647 w 519"/>
                  <a:gd name="T75" fmla="*/ 2147483647 h 341"/>
                  <a:gd name="T76" fmla="*/ 2147483647 w 519"/>
                  <a:gd name="T77" fmla="*/ 2147483647 h 341"/>
                  <a:gd name="T78" fmla="*/ 2147483647 w 519"/>
                  <a:gd name="T79" fmla="*/ 2147483647 h 341"/>
                  <a:gd name="T80" fmla="*/ 2147483647 w 519"/>
                  <a:gd name="T81" fmla="*/ 2147483647 h 341"/>
                  <a:gd name="T82" fmla="*/ 2147483647 w 519"/>
                  <a:gd name="T83" fmla="*/ 2147483647 h 341"/>
                  <a:gd name="T84" fmla="*/ 2147483647 w 519"/>
                  <a:gd name="T85" fmla="*/ 2147483647 h 341"/>
                  <a:gd name="T86" fmla="*/ 2147483647 w 519"/>
                  <a:gd name="T87" fmla="*/ 2147483647 h 341"/>
                  <a:gd name="T88" fmla="*/ 2147483647 w 519"/>
                  <a:gd name="T89" fmla="*/ 2147483647 h 341"/>
                  <a:gd name="T90" fmla="*/ 2147483647 w 519"/>
                  <a:gd name="T91" fmla="*/ 2147483647 h 341"/>
                  <a:gd name="T92" fmla="*/ 2147483647 w 519"/>
                  <a:gd name="T93" fmla="*/ 2147483647 h 341"/>
                  <a:gd name="T94" fmla="*/ 2147483647 w 519"/>
                  <a:gd name="T95" fmla="*/ 2147483647 h 341"/>
                  <a:gd name="T96" fmla="*/ 2147483647 w 519"/>
                  <a:gd name="T97" fmla="*/ 2147483647 h 341"/>
                  <a:gd name="T98" fmla="*/ 2147483647 w 519"/>
                  <a:gd name="T99" fmla="*/ 2147483647 h 341"/>
                  <a:gd name="T100" fmla="*/ 2147483647 w 519"/>
                  <a:gd name="T101" fmla="*/ 2147483647 h 341"/>
                  <a:gd name="T102" fmla="*/ 2147483647 w 519"/>
                  <a:gd name="T103" fmla="*/ 2147483647 h 341"/>
                  <a:gd name="T104" fmla="*/ 2147483647 w 519"/>
                  <a:gd name="T105" fmla="*/ 2147483647 h 341"/>
                  <a:gd name="T106" fmla="*/ 2147483647 w 519"/>
                  <a:gd name="T107" fmla="*/ 2147483647 h 341"/>
                  <a:gd name="T108" fmla="*/ 2147483647 w 519"/>
                  <a:gd name="T109" fmla="*/ 2147483647 h 341"/>
                  <a:gd name="T110" fmla="*/ 2147483647 w 519"/>
                  <a:gd name="T111" fmla="*/ 2147483647 h 341"/>
                  <a:gd name="T112" fmla="*/ 2147483647 w 519"/>
                  <a:gd name="T113" fmla="*/ 2147483647 h 341"/>
                  <a:gd name="T114" fmla="*/ 2147483647 w 519"/>
                  <a:gd name="T115" fmla="*/ 2147483647 h 341"/>
                  <a:gd name="T116" fmla="*/ 2147483647 w 519"/>
                  <a:gd name="T117" fmla="*/ 2147483647 h 341"/>
                  <a:gd name="T118" fmla="*/ 2147483647 w 519"/>
                  <a:gd name="T119" fmla="*/ 2147483647 h 34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19"/>
                  <a:gd name="T181" fmla="*/ 0 h 341"/>
                  <a:gd name="T182" fmla="*/ 519 w 519"/>
                  <a:gd name="T183" fmla="*/ 341 h 34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19" h="341">
                    <a:moveTo>
                      <a:pt x="243" y="11"/>
                    </a:moveTo>
                    <a:lnTo>
                      <a:pt x="232" y="11"/>
                    </a:lnTo>
                    <a:lnTo>
                      <a:pt x="216" y="12"/>
                    </a:lnTo>
                    <a:lnTo>
                      <a:pt x="214" y="12"/>
                    </a:lnTo>
                    <a:lnTo>
                      <a:pt x="206" y="12"/>
                    </a:lnTo>
                    <a:lnTo>
                      <a:pt x="203" y="12"/>
                    </a:lnTo>
                    <a:lnTo>
                      <a:pt x="184" y="13"/>
                    </a:lnTo>
                    <a:lnTo>
                      <a:pt x="174" y="13"/>
                    </a:lnTo>
                    <a:lnTo>
                      <a:pt x="170" y="13"/>
                    </a:lnTo>
                    <a:lnTo>
                      <a:pt x="153" y="13"/>
                    </a:lnTo>
                    <a:lnTo>
                      <a:pt x="145" y="13"/>
                    </a:lnTo>
                    <a:lnTo>
                      <a:pt x="137" y="13"/>
                    </a:lnTo>
                    <a:lnTo>
                      <a:pt x="135" y="13"/>
                    </a:lnTo>
                    <a:lnTo>
                      <a:pt x="132" y="13"/>
                    </a:lnTo>
                    <a:lnTo>
                      <a:pt x="116" y="15"/>
                    </a:lnTo>
                    <a:lnTo>
                      <a:pt x="106" y="15"/>
                    </a:lnTo>
                    <a:lnTo>
                      <a:pt x="96" y="16"/>
                    </a:lnTo>
                    <a:lnTo>
                      <a:pt x="91" y="16"/>
                    </a:lnTo>
                    <a:lnTo>
                      <a:pt x="70" y="16"/>
                    </a:lnTo>
                    <a:lnTo>
                      <a:pt x="67" y="16"/>
                    </a:lnTo>
                    <a:lnTo>
                      <a:pt x="58" y="16"/>
                    </a:lnTo>
                    <a:lnTo>
                      <a:pt x="54" y="16"/>
                    </a:lnTo>
                    <a:lnTo>
                      <a:pt x="48" y="16"/>
                    </a:lnTo>
                    <a:lnTo>
                      <a:pt x="44" y="16"/>
                    </a:lnTo>
                    <a:lnTo>
                      <a:pt x="27" y="16"/>
                    </a:lnTo>
                    <a:lnTo>
                      <a:pt x="18" y="17"/>
                    </a:lnTo>
                    <a:lnTo>
                      <a:pt x="12" y="17"/>
                    </a:lnTo>
                    <a:lnTo>
                      <a:pt x="8" y="17"/>
                    </a:lnTo>
                    <a:lnTo>
                      <a:pt x="1" y="17"/>
                    </a:lnTo>
                    <a:lnTo>
                      <a:pt x="6" y="30"/>
                    </a:lnTo>
                    <a:lnTo>
                      <a:pt x="5" y="44"/>
                    </a:lnTo>
                    <a:lnTo>
                      <a:pt x="9" y="46"/>
                    </a:lnTo>
                    <a:lnTo>
                      <a:pt x="13" y="58"/>
                    </a:lnTo>
                    <a:lnTo>
                      <a:pt x="12" y="62"/>
                    </a:lnTo>
                    <a:lnTo>
                      <a:pt x="9" y="66"/>
                    </a:lnTo>
                    <a:lnTo>
                      <a:pt x="9" y="76"/>
                    </a:lnTo>
                    <a:lnTo>
                      <a:pt x="6" y="81"/>
                    </a:lnTo>
                    <a:lnTo>
                      <a:pt x="0" y="103"/>
                    </a:lnTo>
                    <a:lnTo>
                      <a:pt x="11" y="116"/>
                    </a:lnTo>
                    <a:lnTo>
                      <a:pt x="11" y="118"/>
                    </a:lnTo>
                    <a:lnTo>
                      <a:pt x="12" y="125"/>
                    </a:lnTo>
                    <a:lnTo>
                      <a:pt x="15" y="127"/>
                    </a:lnTo>
                    <a:lnTo>
                      <a:pt x="22" y="149"/>
                    </a:lnTo>
                    <a:lnTo>
                      <a:pt x="24" y="153"/>
                    </a:lnTo>
                    <a:lnTo>
                      <a:pt x="22" y="156"/>
                    </a:lnTo>
                    <a:lnTo>
                      <a:pt x="27" y="165"/>
                    </a:lnTo>
                    <a:lnTo>
                      <a:pt x="29" y="174"/>
                    </a:lnTo>
                    <a:lnTo>
                      <a:pt x="31" y="179"/>
                    </a:lnTo>
                    <a:lnTo>
                      <a:pt x="37" y="179"/>
                    </a:lnTo>
                    <a:lnTo>
                      <a:pt x="40" y="193"/>
                    </a:lnTo>
                    <a:lnTo>
                      <a:pt x="41" y="194"/>
                    </a:lnTo>
                    <a:lnTo>
                      <a:pt x="44" y="207"/>
                    </a:lnTo>
                    <a:lnTo>
                      <a:pt x="41" y="214"/>
                    </a:lnTo>
                    <a:lnTo>
                      <a:pt x="42" y="219"/>
                    </a:lnTo>
                    <a:lnTo>
                      <a:pt x="52" y="229"/>
                    </a:lnTo>
                    <a:lnTo>
                      <a:pt x="52" y="233"/>
                    </a:lnTo>
                    <a:lnTo>
                      <a:pt x="51" y="233"/>
                    </a:lnTo>
                    <a:lnTo>
                      <a:pt x="52" y="236"/>
                    </a:lnTo>
                    <a:lnTo>
                      <a:pt x="58" y="246"/>
                    </a:lnTo>
                    <a:lnTo>
                      <a:pt x="62" y="257"/>
                    </a:lnTo>
                    <a:lnTo>
                      <a:pt x="59" y="259"/>
                    </a:lnTo>
                    <a:lnTo>
                      <a:pt x="59" y="266"/>
                    </a:lnTo>
                    <a:lnTo>
                      <a:pt x="62" y="266"/>
                    </a:lnTo>
                    <a:lnTo>
                      <a:pt x="63" y="269"/>
                    </a:lnTo>
                    <a:lnTo>
                      <a:pt x="62" y="270"/>
                    </a:lnTo>
                    <a:lnTo>
                      <a:pt x="63" y="273"/>
                    </a:lnTo>
                    <a:lnTo>
                      <a:pt x="62" y="280"/>
                    </a:lnTo>
                    <a:lnTo>
                      <a:pt x="62" y="281"/>
                    </a:lnTo>
                    <a:lnTo>
                      <a:pt x="63" y="287"/>
                    </a:lnTo>
                    <a:lnTo>
                      <a:pt x="67" y="298"/>
                    </a:lnTo>
                    <a:lnTo>
                      <a:pt x="69" y="298"/>
                    </a:lnTo>
                    <a:lnTo>
                      <a:pt x="67" y="301"/>
                    </a:lnTo>
                    <a:lnTo>
                      <a:pt x="67" y="310"/>
                    </a:lnTo>
                    <a:lnTo>
                      <a:pt x="63" y="315"/>
                    </a:lnTo>
                    <a:lnTo>
                      <a:pt x="74" y="330"/>
                    </a:lnTo>
                    <a:lnTo>
                      <a:pt x="73" y="333"/>
                    </a:lnTo>
                    <a:lnTo>
                      <a:pt x="74" y="333"/>
                    </a:lnTo>
                    <a:lnTo>
                      <a:pt x="94" y="333"/>
                    </a:lnTo>
                    <a:lnTo>
                      <a:pt x="105" y="333"/>
                    </a:lnTo>
                    <a:lnTo>
                      <a:pt x="114" y="333"/>
                    </a:lnTo>
                    <a:lnTo>
                      <a:pt x="119" y="333"/>
                    </a:lnTo>
                    <a:lnTo>
                      <a:pt x="135" y="331"/>
                    </a:lnTo>
                    <a:lnTo>
                      <a:pt x="142" y="331"/>
                    </a:lnTo>
                    <a:lnTo>
                      <a:pt x="156" y="331"/>
                    </a:lnTo>
                    <a:lnTo>
                      <a:pt x="164" y="331"/>
                    </a:lnTo>
                    <a:lnTo>
                      <a:pt x="175" y="331"/>
                    </a:lnTo>
                    <a:lnTo>
                      <a:pt x="178" y="330"/>
                    </a:lnTo>
                    <a:lnTo>
                      <a:pt x="196" y="330"/>
                    </a:lnTo>
                    <a:lnTo>
                      <a:pt x="198" y="330"/>
                    </a:lnTo>
                    <a:lnTo>
                      <a:pt x="216" y="330"/>
                    </a:lnTo>
                    <a:lnTo>
                      <a:pt x="217" y="328"/>
                    </a:lnTo>
                    <a:lnTo>
                      <a:pt x="235" y="327"/>
                    </a:lnTo>
                    <a:lnTo>
                      <a:pt x="236" y="327"/>
                    </a:lnTo>
                    <a:lnTo>
                      <a:pt x="253" y="327"/>
                    </a:lnTo>
                    <a:lnTo>
                      <a:pt x="257" y="327"/>
                    </a:lnTo>
                    <a:lnTo>
                      <a:pt x="263" y="326"/>
                    </a:lnTo>
                    <a:lnTo>
                      <a:pt x="267" y="326"/>
                    </a:lnTo>
                    <a:lnTo>
                      <a:pt x="277" y="326"/>
                    </a:lnTo>
                    <a:lnTo>
                      <a:pt x="290" y="324"/>
                    </a:lnTo>
                    <a:lnTo>
                      <a:pt x="299" y="324"/>
                    </a:lnTo>
                    <a:lnTo>
                      <a:pt x="318" y="323"/>
                    </a:lnTo>
                    <a:lnTo>
                      <a:pt x="321" y="323"/>
                    </a:lnTo>
                    <a:lnTo>
                      <a:pt x="326" y="322"/>
                    </a:lnTo>
                    <a:lnTo>
                      <a:pt x="339" y="320"/>
                    </a:lnTo>
                    <a:lnTo>
                      <a:pt x="351" y="320"/>
                    </a:lnTo>
                    <a:lnTo>
                      <a:pt x="358" y="319"/>
                    </a:lnTo>
                    <a:lnTo>
                      <a:pt x="360" y="319"/>
                    </a:lnTo>
                    <a:lnTo>
                      <a:pt x="365" y="319"/>
                    </a:lnTo>
                    <a:lnTo>
                      <a:pt x="375" y="319"/>
                    </a:lnTo>
                    <a:lnTo>
                      <a:pt x="378" y="319"/>
                    </a:lnTo>
                    <a:lnTo>
                      <a:pt x="385" y="317"/>
                    </a:lnTo>
                    <a:lnTo>
                      <a:pt x="401" y="316"/>
                    </a:lnTo>
                    <a:lnTo>
                      <a:pt x="403" y="317"/>
                    </a:lnTo>
                    <a:lnTo>
                      <a:pt x="411" y="323"/>
                    </a:lnTo>
                    <a:lnTo>
                      <a:pt x="421" y="337"/>
                    </a:lnTo>
                    <a:lnTo>
                      <a:pt x="427" y="340"/>
                    </a:lnTo>
                    <a:lnTo>
                      <a:pt x="432" y="337"/>
                    </a:lnTo>
                    <a:lnTo>
                      <a:pt x="430" y="317"/>
                    </a:lnTo>
                    <a:lnTo>
                      <a:pt x="445" y="310"/>
                    </a:lnTo>
                    <a:lnTo>
                      <a:pt x="448" y="306"/>
                    </a:lnTo>
                    <a:lnTo>
                      <a:pt x="450" y="306"/>
                    </a:lnTo>
                    <a:lnTo>
                      <a:pt x="451" y="304"/>
                    </a:lnTo>
                    <a:lnTo>
                      <a:pt x="451" y="297"/>
                    </a:lnTo>
                    <a:lnTo>
                      <a:pt x="461" y="269"/>
                    </a:lnTo>
                    <a:lnTo>
                      <a:pt x="461" y="262"/>
                    </a:lnTo>
                    <a:lnTo>
                      <a:pt x="455" y="252"/>
                    </a:lnTo>
                    <a:lnTo>
                      <a:pt x="445" y="243"/>
                    </a:lnTo>
                    <a:lnTo>
                      <a:pt x="448" y="233"/>
                    </a:lnTo>
                    <a:lnTo>
                      <a:pt x="450" y="229"/>
                    </a:lnTo>
                    <a:lnTo>
                      <a:pt x="454" y="223"/>
                    </a:lnTo>
                    <a:lnTo>
                      <a:pt x="470" y="219"/>
                    </a:lnTo>
                    <a:lnTo>
                      <a:pt x="494" y="211"/>
                    </a:lnTo>
                    <a:lnTo>
                      <a:pt x="504" y="204"/>
                    </a:lnTo>
                    <a:lnTo>
                      <a:pt x="506" y="186"/>
                    </a:lnTo>
                    <a:lnTo>
                      <a:pt x="508" y="183"/>
                    </a:lnTo>
                    <a:lnTo>
                      <a:pt x="511" y="181"/>
                    </a:lnTo>
                    <a:lnTo>
                      <a:pt x="512" y="181"/>
                    </a:lnTo>
                    <a:lnTo>
                      <a:pt x="518" y="170"/>
                    </a:lnTo>
                    <a:lnTo>
                      <a:pt x="518" y="164"/>
                    </a:lnTo>
                    <a:lnTo>
                      <a:pt x="518" y="156"/>
                    </a:lnTo>
                    <a:lnTo>
                      <a:pt x="518" y="153"/>
                    </a:lnTo>
                    <a:lnTo>
                      <a:pt x="515" y="143"/>
                    </a:lnTo>
                    <a:lnTo>
                      <a:pt x="505" y="138"/>
                    </a:lnTo>
                    <a:lnTo>
                      <a:pt x="502" y="136"/>
                    </a:lnTo>
                    <a:lnTo>
                      <a:pt x="497" y="134"/>
                    </a:lnTo>
                    <a:lnTo>
                      <a:pt x="494" y="131"/>
                    </a:lnTo>
                    <a:lnTo>
                      <a:pt x="488" y="117"/>
                    </a:lnTo>
                    <a:lnTo>
                      <a:pt x="476" y="110"/>
                    </a:lnTo>
                    <a:lnTo>
                      <a:pt x="475" y="106"/>
                    </a:lnTo>
                    <a:lnTo>
                      <a:pt x="475" y="105"/>
                    </a:lnTo>
                    <a:lnTo>
                      <a:pt x="469" y="92"/>
                    </a:lnTo>
                    <a:lnTo>
                      <a:pt x="465" y="89"/>
                    </a:lnTo>
                    <a:lnTo>
                      <a:pt x="454" y="88"/>
                    </a:lnTo>
                    <a:lnTo>
                      <a:pt x="439" y="80"/>
                    </a:lnTo>
                    <a:lnTo>
                      <a:pt x="437" y="67"/>
                    </a:lnTo>
                    <a:lnTo>
                      <a:pt x="430" y="56"/>
                    </a:lnTo>
                    <a:lnTo>
                      <a:pt x="429" y="53"/>
                    </a:lnTo>
                    <a:lnTo>
                      <a:pt x="427" y="46"/>
                    </a:lnTo>
                    <a:lnTo>
                      <a:pt x="427" y="45"/>
                    </a:lnTo>
                    <a:lnTo>
                      <a:pt x="436" y="26"/>
                    </a:lnTo>
                    <a:lnTo>
                      <a:pt x="423" y="11"/>
                    </a:lnTo>
                    <a:lnTo>
                      <a:pt x="423" y="9"/>
                    </a:lnTo>
                    <a:lnTo>
                      <a:pt x="422" y="1"/>
                    </a:lnTo>
                    <a:lnTo>
                      <a:pt x="422" y="0"/>
                    </a:lnTo>
                    <a:lnTo>
                      <a:pt x="419" y="1"/>
                    </a:lnTo>
                    <a:lnTo>
                      <a:pt x="412" y="1"/>
                    </a:lnTo>
                    <a:lnTo>
                      <a:pt x="391" y="2"/>
                    </a:lnTo>
                    <a:lnTo>
                      <a:pt x="390" y="2"/>
                    </a:lnTo>
                    <a:lnTo>
                      <a:pt x="382" y="2"/>
                    </a:lnTo>
                    <a:lnTo>
                      <a:pt x="354" y="5"/>
                    </a:lnTo>
                    <a:lnTo>
                      <a:pt x="325" y="6"/>
                    </a:lnTo>
                    <a:lnTo>
                      <a:pt x="318" y="6"/>
                    </a:lnTo>
                    <a:lnTo>
                      <a:pt x="282" y="9"/>
                    </a:lnTo>
                    <a:lnTo>
                      <a:pt x="281" y="9"/>
                    </a:lnTo>
                    <a:lnTo>
                      <a:pt x="278" y="9"/>
                    </a:lnTo>
                    <a:lnTo>
                      <a:pt x="253" y="9"/>
                    </a:lnTo>
                    <a:lnTo>
                      <a:pt x="250" y="11"/>
                    </a:lnTo>
                    <a:lnTo>
                      <a:pt x="243" y="11"/>
                    </a:lnTo>
                  </a:path>
                </a:pathLst>
              </a:custGeom>
              <a:solidFill>
                <a:srgbClr val="67BD62"/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231"/>
              <p:cNvSpPr>
                <a:spLocks/>
              </p:cNvSpPr>
              <p:nvPr/>
            </p:nvSpPr>
            <p:spPr bwMode="auto">
              <a:xfrm>
                <a:off x="4003078" y="3126858"/>
                <a:ext cx="1008062" cy="495300"/>
              </a:xfrm>
              <a:custGeom>
                <a:avLst/>
                <a:gdLst>
                  <a:gd name="T0" fmla="*/ 2147483647 w 639"/>
                  <a:gd name="T1" fmla="*/ 2147483647 h 337"/>
                  <a:gd name="T2" fmla="*/ 2147483647 w 639"/>
                  <a:gd name="T3" fmla="*/ 2147483647 h 337"/>
                  <a:gd name="T4" fmla="*/ 2147483647 w 639"/>
                  <a:gd name="T5" fmla="*/ 2147483647 h 337"/>
                  <a:gd name="T6" fmla="*/ 2147483647 w 639"/>
                  <a:gd name="T7" fmla="*/ 2147483647 h 337"/>
                  <a:gd name="T8" fmla="*/ 2147483647 w 639"/>
                  <a:gd name="T9" fmla="*/ 2147483647 h 337"/>
                  <a:gd name="T10" fmla="*/ 2147483647 w 639"/>
                  <a:gd name="T11" fmla="*/ 2147483647 h 337"/>
                  <a:gd name="T12" fmla="*/ 2147483647 w 639"/>
                  <a:gd name="T13" fmla="*/ 2147483647 h 337"/>
                  <a:gd name="T14" fmla="*/ 2147483647 w 639"/>
                  <a:gd name="T15" fmla="*/ 2147483647 h 337"/>
                  <a:gd name="T16" fmla="*/ 2147483647 w 639"/>
                  <a:gd name="T17" fmla="*/ 2147483647 h 337"/>
                  <a:gd name="T18" fmla="*/ 2147483647 w 639"/>
                  <a:gd name="T19" fmla="*/ 2147483647 h 337"/>
                  <a:gd name="T20" fmla="*/ 2147483647 w 639"/>
                  <a:gd name="T21" fmla="*/ 2147483647 h 337"/>
                  <a:gd name="T22" fmla="*/ 2147483647 w 639"/>
                  <a:gd name="T23" fmla="*/ 2147483647 h 337"/>
                  <a:gd name="T24" fmla="*/ 2147483647 w 639"/>
                  <a:gd name="T25" fmla="*/ 2147483647 h 337"/>
                  <a:gd name="T26" fmla="*/ 2147483647 w 639"/>
                  <a:gd name="T27" fmla="*/ 2147483647 h 337"/>
                  <a:gd name="T28" fmla="*/ 2147483647 w 639"/>
                  <a:gd name="T29" fmla="*/ 2147483647 h 337"/>
                  <a:gd name="T30" fmla="*/ 2147483647 w 639"/>
                  <a:gd name="T31" fmla="*/ 2147483647 h 337"/>
                  <a:gd name="T32" fmla="*/ 2147483647 w 639"/>
                  <a:gd name="T33" fmla="*/ 2147483647 h 337"/>
                  <a:gd name="T34" fmla="*/ 2147483647 w 639"/>
                  <a:gd name="T35" fmla="*/ 2147483647 h 337"/>
                  <a:gd name="T36" fmla="*/ 2147483647 w 639"/>
                  <a:gd name="T37" fmla="*/ 2147483647 h 337"/>
                  <a:gd name="T38" fmla="*/ 2147483647 w 639"/>
                  <a:gd name="T39" fmla="*/ 2147483647 h 337"/>
                  <a:gd name="T40" fmla="*/ 2147483647 w 639"/>
                  <a:gd name="T41" fmla="*/ 2147483647 h 337"/>
                  <a:gd name="T42" fmla="*/ 2147483647 w 639"/>
                  <a:gd name="T43" fmla="*/ 2147483647 h 337"/>
                  <a:gd name="T44" fmla="*/ 2147483647 w 639"/>
                  <a:gd name="T45" fmla="*/ 2147483647 h 337"/>
                  <a:gd name="T46" fmla="*/ 2147483647 w 639"/>
                  <a:gd name="T47" fmla="*/ 2147483647 h 337"/>
                  <a:gd name="T48" fmla="*/ 2147483647 w 639"/>
                  <a:gd name="T49" fmla="*/ 2147483647 h 337"/>
                  <a:gd name="T50" fmla="*/ 2147483647 w 639"/>
                  <a:gd name="T51" fmla="*/ 2147483647 h 337"/>
                  <a:gd name="T52" fmla="*/ 2147483647 w 639"/>
                  <a:gd name="T53" fmla="*/ 2147483647 h 337"/>
                  <a:gd name="T54" fmla="*/ 2147483647 w 639"/>
                  <a:gd name="T55" fmla="*/ 2147483647 h 337"/>
                  <a:gd name="T56" fmla="*/ 2147483647 w 639"/>
                  <a:gd name="T57" fmla="*/ 2147483647 h 337"/>
                  <a:gd name="T58" fmla="*/ 2147483647 w 639"/>
                  <a:gd name="T59" fmla="*/ 2147483647 h 337"/>
                  <a:gd name="T60" fmla="*/ 2147483647 w 639"/>
                  <a:gd name="T61" fmla="*/ 2147483647 h 337"/>
                  <a:gd name="T62" fmla="*/ 2147483647 w 639"/>
                  <a:gd name="T63" fmla="*/ 2147483647 h 337"/>
                  <a:gd name="T64" fmla="*/ 2147483647 w 639"/>
                  <a:gd name="T65" fmla="*/ 2147483647 h 337"/>
                  <a:gd name="T66" fmla="*/ 2147483647 w 639"/>
                  <a:gd name="T67" fmla="*/ 2147483647 h 337"/>
                  <a:gd name="T68" fmla="*/ 2147483647 w 639"/>
                  <a:gd name="T69" fmla="*/ 2147483647 h 337"/>
                  <a:gd name="T70" fmla="*/ 2147483647 w 639"/>
                  <a:gd name="T71" fmla="*/ 2147483647 h 337"/>
                  <a:gd name="T72" fmla="*/ 2147483647 w 639"/>
                  <a:gd name="T73" fmla="*/ 2147483647 h 337"/>
                  <a:gd name="T74" fmla="*/ 2147483647 w 639"/>
                  <a:gd name="T75" fmla="*/ 2147483647 h 337"/>
                  <a:gd name="T76" fmla="*/ 2147483647 w 639"/>
                  <a:gd name="T77" fmla="*/ 2147483647 h 337"/>
                  <a:gd name="T78" fmla="*/ 2147483647 w 639"/>
                  <a:gd name="T79" fmla="*/ 2147483647 h 337"/>
                  <a:gd name="T80" fmla="*/ 2147483647 w 639"/>
                  <a:gd name="T81" fmla="*/ 2147483647 h 337"/>
                  <a:gd name="T82" fmla="*/ 2147483647 w 639"/>
                  <a:gd name="T83" fmla="*/ 2147483647 h 337"/>
                  <a:gd name="T84" fmla="*/ 2147483647 w 639"/>
                  <a:gd name="T85" fmla="*/ 2147483647 h 337"/>
                  <a:gd name="T86" fmla="*/ 2147483647 w 639"/>
                  <a:gd name="T87" fmla="*/ 2147483647 h 337"/>
                  <a:gd name="T88" fmla="*/ 2147483647 w 639"/>
                  <a:gd name="T89" fmla="*/ 2147483647 h 337"/>
                  <a:gd name="T90" fmla="*/ 2147483647 w 639"/>
                  <a:gd name="T91" fmla="*/ 2147483647 h 337"/>
                  <a:gd name="T92" fmla="*/ 2147483647 w 639"/>
                  <a:gd name="T93" fmla="*/ 2147483647 h 337"/>
                  <a:gd name="T94" fmla="*/ 2147483647 w 639"/>
                  <a:gd name="T95" fmla="*/ 2147483647 h 337"/>
                  <a:gd name="T96" fmla="*/ 2147483647 w 639"/>
                  <a:gd name="T97" fmla="*/ 2147483647 h 337"/>
                  <a:gd name="T98" fmla="*/ 2147483647 w 639"/>
                  <a:gd name="T99" fmla="*/ 2147483647 h 337"/>
                  <a:gd name="T100" fmla="*/ 2147483647 w 639"/>
                  <a:gd name="T101" fmla="*/ 2147483647 h 337"/>
                  <a:gd name="T102" fmla="*/ 2147483647 w 639"/>
                  <a:gd name="T103" fmla="*/ 2147483647 h 337"/>
                  <a:gd name="T104" fmla="*/ 2147483647 w 639"/>
                  <a:gd name="T105" fmla="*/ 2147483647 h 337"/>
                  <a:gd name="T106" fmla="*/ 2147483647 w 639"/>
                  <a:gd name="T107" fmla="*/ 2147483647 h 337"/>
                  <a:gd name="T108" fmla="*/ 2147483647 w 639"/>
                  <a:gd name="T109" fmla="*/ 2147483647 h 337"/>
                  <a:gd name="T110" fmla="*/ 2147483647 w 639"/>
                  <a:gd name="T111" fmla="*/ 2147483647 h 337"/>
                  <a:gd name="T112" fmla="*/ 2147483647 w 639"/>
                  <a:gd name="T113" fmla="*/ 2147483647 h 337"/>
                  <a:gd name="T114" fmla="*/ 2147483647 w 639"/>
                  <a:gd name="T115" fmla="*/ 2147483647 h 337"/>
                  <a:gd name="T116" fmla="*/ 2147483647 w 639"/>
                  <a:gd name="T117" fmla="*/ 2147483647 h 337"/>
                  <a:gd name="T118" fmla="*/ 2147483647 w 639"/>
                  <a:gd name="T119" fmla="*/ 2147483647 h 337"/>
                  <a:gd name="T120" fmla="*/ 2147483647 w 639"/>
                  <a:gd name="T121" fmla="*/ 2147483647 h 337"/>
                  <a:gd name="T122" fmla="*/ 2147483647 w 639"/>
                  <a:gd name="T123" fmla="*/ 2147483647 h 337"/>
                  <a:gd name="T124" fmla="*/ 2147483647 w 639"/>
                  <a:gd name="T125" fmla="*/ 2147483647 h 33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639"/>
                  <a:gd name="T190" fmla="*/ 0 h 337"/>
                  <a:gd name="T191" fmla="*/ 639 w 639"/>
                  <a:gd name="T192" fmla="*/ 337 h 33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639" h="337">
                    <a:moveTo>
                      <a:pt x="631" y="106"/>
                    </a:moveTo>
                    <a:lnTo>
                      <a:pt x="631" y="113"/>
                    </a:lnTo>
                    <a:lnTo>
                      <a:pt x="631" y="122"/>
                    </a:lnTo>
                    <a:lnTo>
                      <a:pt x="632" y="129"/>
                    </a:lnTo>
                    <a:lnTo>
                      <a:pt x="632" y="138"/>
                    </a:lnTo>
                    <a:lnTo>
                      <a:pt x="632" y="140"/>
                    </a:lnTo>
                    <a:lnTo>
                      <a:pt x="632" y="152"/>
                    </a:lnTo>
                    <a:lnTo>
                      <a:pt x="632" y="166"/>
                    </a:lnTo>
                    <a:lnTo>
                      <a:pt x="632" y="169"/>
                    </a:lnTo>
                    <a:lnTo>
                      <a:pt x="632" y="179"/>
                    </a:lnTo>
                    <a:lnTo>
                      <a:pt x="633" y="194"/>
                    </a:lnTo>
                    <a:lnTo>
                      <a:pt x="633" y="204"/>
                    </a:lnTo>
                    <a:lnTo>
                      <a:pt x="633" y="213"/>
                    </a:lnTo>
                    <a:lnTo>
                      <a:pt x="633" y="216"/>
                    </a:lnTo>
                    <a:lnTo>
                      <a:pt x="635" y="227"/>
                    </a:lnTo>
                    <a:lnTo>
                      <a:pt x="635" y="244"/>
                    </a:lnTo>
                    <a:lnTo>
                      <a:pt x="635" y="256"/>
                    </a:lnTo>
                    <a:lnTo>
                      <a:pt x="635" y="259"/>
                    </a:lnTo>
                    <a:lnTo>
                      <a:pt x="635" y="276"/>
                    </a:lnTo>
                    <a:lnTo>
                      <a:pt x="636" y="290"/>
                    </a:lnTo>
                    <a:lnTo>
                      <a:pt x="636" y="294"/>
                    </a:lnTo>
                    <a:lnTo>
                      <a:pt x="638" y="312"/>
                    </a:lnTo>
                    <a:lnTo>
                      <a:pt x="638" y="320"/>
                    </a:lnTo>
                    <a:lnTo>
                      <a:pt x="638" y="324"/>
                    </a:lnTo>
                    <a:lnTo>
                      <a:pt x="638" y="327"/>
                    </a:lnTo>
                    <a:lnTo>
                      <a:pt x="638" y="330"/>
                    </a:lnTo>
                    <a:lnTo>
                      <a:pt x="625" y="330"/>
                    </a:lnTo>
                    <a:lnTo>
                      <a:pt x="604" y="331"/>
                    </a:lnTo>
                    <a:lnTo>
                      <a:pt x="598" y="331"/>
                    </a:lnTo>
                    <a:lnTo>
                      <a:pt x="583" y="331"/>
                    </a:lnTo>
                    <a:lnTo>
                      <a:pt x="578" y="331"/>
                    </a:lnTo>
                    <a:lnTo>
                      <a:pt x="569" y="331"/>
                    </a:lnTo>
                    <a:lnTo>
                      <a:pt x="561" y="331"/>
                    </a:lnTo>
                    <a:lnTo>
                      <a:pt x="559" y="331"/>
                    </a:lnTo>
                    <a:lnTo>
                      <a:pt x="551" y="333"/>
                    </a:lnTo>
                    <a:lnTo>
                      <a:pt x="547" y="333"/>
                    </a:lnTo>
                    <a:lnTo>
                      <a:pt x="537" y="333"/>
                    </a:lnTo>
                    <a:lnTo>
                      <a:pt x="529" y="333"/>
                    </a:lnTo>
                    <a:lnTo>
                      <a:pt x="522" y="333"/>
                    </a:lnTo>
                    <a:lnTo>
                      <a:pt x="519" y="333"/>
                    </a:lnTo>
                    <a:lnTo>
                      <a:pt x="508" y="334"/>
                    </a:lnTo>
                    <a:lnTo>
                      <a:pt x="481" y="334"/>
                    </a:lnTo>
                    <a:lnTo>
                      <a:pt x="475" y="334"/>
                    </a:lnTo>
                    <a:lnTo>
                      <a:pt x="465" y="334"/>
                    </a:lnTo>
                    <a:lnTo>
                      <a:pt x="455" y="334"/>
                    </a:lnTo>
                    <a:lnTo>
                      <a:pt x="444" y="334"/>
                    </a:lnTo>
                    <a:lnTo>
                      <a:pt x="433" y="334"/>
                    </a:lnTo>
                    <a:lnTo>
                      <a:pt x="420" y="334"/>
                    </a:lnTo>
                    <a:lnTo>
                      <a:pt x="406" y="334"/>
                    </a:lnTo>
                    <a:lnTo>
                      <a:pt x="401" y="334"/>
                    </a:lnTo>
                    <a:lnTo>
                      <a:pt x="392" y="334"/>
                    </a:lnTo>
                    <a:lnTo>
                      <a:pt x="391" y="334"/>
                    </a:lnTo>
                    <a:lnTo>
                      <a:pt x="374" y="334"/>
                    </a:lnTo>
                    <a:lnTo>
                      <a:pt x="364" y="334"/>
                    </a:lnTo>
                    <a:lnTo>
                      <a:pt x="348" y="334"/>
                    </a:lnTo>
                    <a:lnTo>
                      <a:pt x="344" y="334"/>
                    </a:lnTo>
                    <a:lnTo>
                      <a:pt x="338" y="336"/>
                    </a:lnTo>
                    <a:lnTo>
                      <a:pt x="337" y="334"/>
                    </a:lnTo>
                    <a:lnTo>
                      <a:pt x="321" y="334"/>
                    </a:lnTo>
                    <a:lnTo>
                      <a:pt x="317" y="334"/>
                    </a:lnTo>
                    <a:lnTo>
                      <a:pt x="316" y="334"/>
                    </a:lnTo>
                    <a:lnTo>
                      <a:pt x="305" y="334"/>
                    </a:lnTo>
                    <a:lnTo>
                      <a:pt x="300" y="334"/>
                    </a:lnTo>
                    <a:lnTo>
                      <a:pt x="282" y="334"/>
                    </a:lnTo>
                    <a:lnTo>
                      <a:pt x="278" y="334"/>
                    </a:lnTo>
                    <a:lnTo>
                      <a:pt x="261" y="334"/>
                    </a:lnTo>
                    <a:lnTo>
                      <a:pt x="232" y="334"/>
                    </a:lnTo>
                    <a:lnTo>
                      <a:pt x="229" y="334"/>
                    </a:lnTo>
                    <a:lnTo>
                      <a:pt x="222" y="334"/>
                    </a:lnTo>
                    <a:lnTo>
                      <a:pt x="218" y="334"/>
                    </a:lnTo>
                    <a:lnTo>
                      <a:pt x="215" y="334"/>
                    </a:lnTo>
                    <a:lnTo>
                      <a:pt x="182" y="334"/>
                    </a:lnTo>
                    <a:lnTo>
                      <a:pt x="175" y="333"/>
                    </a:lnTo>
                    <a:lnTo>
                      <a:pt x="172" y="333"/>
                    </a:lnTo>
                    <a:lnTo>
                      <a:pt x="168" y="333"/>
                    </a:lnTo>
                    <a:lnTo>
                      <a:pt x="165" y="333"/>
                    </a:lnTo>
                    <a:lnTo>
                      <a:pt x="126" y="331"/>
                    </a:lnTo>
                    <a:lnTo>
                      <a:pt x="122" y="331"/>
                    </a:lnTo>
                    <a:lnTo>
                      <a:pt x="94" y="331"/>
                    </a:lnTo>
                    <a:lnTo>
                      <a:pt x="90" y="331"/>
                    </a:lnTo>
                    <a:lnTo>
                      <a:pt x="83" y="331"/>
                    </a:lnTo>
                    <a:lnTo>
                      <a:pt x="79" y="331"/>
                    </a:lnTo>
                    <a:lnTo>
                      <a:pt x="58" y="330"/>
                    </a:lnTo>
                    <a:lnTo>
                      <a:pt x="43" y="330"/>
                    </a:lnTo>
                    <a:lnTo>
                      <a:pt x="26" y="330"/>
                    </a:lnTo>
                    <a:lnTo>
                      <a:pt x="20" y="330"/>
                    </a:lnTo>
                    <a:lnTo>
                      <a:pt x="2" y="329"/>
                    </a:lnTo>
                    <a:lnTo>
                      <a:pt x="0" y="329"/>
                    </a:lnTo>
                    <a:lnTo>
                      <a:pt x="1" y="315"/>
                    </a:lnTo>
                    <a:lnTo>
                      <a:pt x="2" y="301"/>
                    </a:lnTo>
                    <a:lnTo>
                      <a:pt x="2" y="286"/>
                    </a:lnTo>
                    <a:lnTo>
                      <a:pt x="2" y="273"/>
                    </a:lnTo>
                    <a:lnTo>
                      <a:pt x="4" y="259"/>
                    </a:lnTo>
                    <a:lnTo>
                      <a:pt x="4" y="258"/>
                    </a:lnTo>
                    <a:lnTo>
                      <a:pt x="4" y="247"/>
                    </a:lnTo>
                    <a:lnTo>
                      <a:pt x="5" y="219"/>
                    </a:lnTo>
                    <a:lnTo>
                      <a:pt x="5" y="205"/>
                    </a:lnTo>
                    <a:lnTo>
                      <a:pt x="6" y="190"/>
                    </a:lnTo>
                    <a:lnTo>
                      <a:pt x="6" y="179"/>
                    </a:lnTo>
                    <a:lnTo>
                      <a:pt x="6" y="170"/>
                    </a:lnTo>
                    <a:lnTo>
                      <a:pt x="6" y="152"/>
                    </a:lnTo>
                    <a:lnTo>
                      <a:pt x="6" y="149"/>
                    </a:lnTo>
                    <a:lnTo>
                      <a:pt x="8" y="143"/>
                    </a:lnTo>
                    <a:lnTo>
                      <a:pt x="8" y="131"/>
                    </a:lnTo>
                    <a:lnTo>
                      <a:pt x="9" y="109"/>
                    </a:lnTo>
                    <a:lnTo>
                      <a:pt x="9" y="105"/>
                    </a:lnTo>
                    <a:lnTo>
                      <a:pt x="9" y="101"/>
                    </a:lnTo>
                    <a:lnTo>
                      <a:pt x="9" y="95"/>
                    </a:lnTo>
                    <a:lnTo>
                      <a:pt x="11" y="69"/>
                    </a:lnTo>
                    <a:lnTo>
                      <a:pt x="11" y="55"/>
                    </a:lnTo>
                    <a:lnTo>
                      <a:pt x="12" y="48"/>
                    </a:lnTo>
                    <a:lnTo>
                      <a:pt x="12" y="47"/>
                    </a:lnTo>
                    <a:lnTo>
                      <a:pt x="13" y="0"/>
                    </a:lnTo>
                    <a:lnTo>
                      <a:pt x="66" y="2"/>
                    </a:lnTo>
                    <a:lnTo>
                      <a:pt x="69" y="2"/>
                    </a:lnTo>
                    <a:lnTo>
                      <a:pt x="73" y="2"/>
                    </a:lnTo>
                    <a:lnTo>
                      <a:pt x="89" y="2"/>
                    </a:lnTo>
                    <a:lnTo>
                      <a:pt x="110" y="2"/>
                    </a:lnTo>
                    <a:lnTo>
                      <a:pt x="119" y="4"/>
                    </a:lnTo>
                    <a:lnTo>
                      <a:pt x="122" y="4"/>
                    </a:lnTo>
                    <a:lnTo>
                      <a:pt x="136" y="4"/>
                    </a:lnTo>
                    <a:lnTo>
                      <a:pt x="151" y="4"/>
                    </a:lnTo>
                    <a:lnTo>
                      <a:pt x="167" y="5"/>
                    </a:lnTo>
                    <a:lnTo>
                      <a:pt x="168" y="5"/>
                    </a:lnTo>
                    <a:lnTo>
                      <a:pt x="172" y="5"/>
                    </a:lnTo>
                    <a:lnTo>
                      <a:pt x="197" y="5"/>
                    </a:lnTo>
                    <a:lnTo>
                      <a:pt x="213" y="5"/>
                    </a:lnTo>
                    <a:lnTo>
                      <a:pt x="234" y="5"/>
                    </a:lnTo>
                    <a:lnTo>
                      <a:pt x="239" y="5"/>
                    </a:lnTo>
                    <a:lnTo>
                      <a:pt x="250" y="5"/>
                    </a:lnTo>
                    <a:lnTo>
                      <a:pt x="254" y="5"/>
                    </a:lnTo>
                    <a:lnTo>
                      <a:pt x="259" y="6"/>
                    </a:lnTo>
                    <a:lnTo>
                      <a:pt x="275" y="6"/>
                    </a:lnTo>
                    <a:lnTo>
                      <a:pt x="285" y="6"/>
                    </a:lnTo>
                    <a:lnTo>
                      <a:pt x="288" y="6"/>
                    </a:lnTo>
                    <a:lnTo>
                      <a:pt x="295" y="6"/>
                    </a:lnTo>
                    <a:lnTo>
                      <a:pt x="306" y="6"/>
                    </a:lnTo>
                    <a:lnTo>
                      <a:pt x="316" y="6"/>
                    </a:lnTo>
                    <a:lnTo>
                      <a:pt x="324" y="6"/>
                    </a:lnTo>
                    <a:lnTo>
                      <a:pt x="337" y="6"/>
                    </a:lnTo>
                    <a:lnTo>
                      <a:pt x="348" y="6"/>
                    </a:lnTo>
                    <a:lnTo>
                      <a:pt x="352" y="6"/>
                    </a:lnTo>
                    <a:lnTo>
                      <a:pt x="358" y="6"/>
                    </a:lnTo>
                    <a:lnTo>
                      <a:pt x="362" y="6"/>
                    </a:lnTo>
                    <a:lnTo>
                      <a:pt x="378" y="6"/>
                    </a:lnTo>
                    <a:lnTo>
                      <a:pt x="399" y="6"/>
                    </a:lnTo>
                    <a:lnTo>
                      <a:pt x="409" y="6"/>
                    </a:lnTo>
                    <a:lnTo>
                      <a:pt x="419" y="6"/>
                    </a:lnTo>
                    <a:lnTo>
                      <a:pt x="437" y="6"/>
                    </a:lnTo>
                    <a:lnTo>
                      <a:pt x="440" y="6"/>
                    </a:lnTo>
                    <a:lnTo>
                      <a:pt x="445" y="5"/>
                    </a:lnTo>
                    <a:lnTo>
                      <a:pt x="451" y="5"/>
                    </a:lnTo>
                    <a:lnTo>
                      <a:pt x="472" y="5"/>
                    </a:lnTo>
                    <a:lnTo>
                      <a:pt x="475" y="5"/>
                    </a:lnTo>
                    <a:lnTo>
                      <a:pt x="481" y="5"/>
                    </a:lnTo>
                    <a:lnTo>
                      <a:pt x="491" y="5"/>
                    </a:lnTo>
                    <a:lnTo>
                      <a:pt x="493" y="5"/>
                    </a:lnTo>
                    <a:lnTo>
                      <a:pt x="502" y="5"/>
                    </a:lnTo>
                    <a:lnTo>
                      <a:pt x="511" y="5"/>
                    </a:lnTo>
                    <a:lnTo>
                      <a:pt x="512" y="5"/>
                    </a:lnTo>
                    <a:lnTo>
                      <a:pt x="522" y="5"/>
                    </a:lnTo>
                    <a:lnTo>
                      <a:pt x="529" y="5"/>
                    </a:lnTo>
                    <a:lnTo>
                      <a:pt x="566" y="4"/>
                    </a:lnTo>
                    <a:lnTo>
                      <a:pt x="569" y="4"/>
                    </a:lnTo>
                    <a:lnTo>
                      <a:pt x="585" y="16"/>
                    </a:lnTo>
                    <a:lnTo>
                      <a:pt x="593" y="16"/>
                    </a:lnTo>
                    <a:lnTo>
                      <a:pt x="596" y="15"/>
                    </a:lnTo>
                    <a:lnTo>
                      <a:pt x="601" y="16"/>
                    </a:lnTo>
                    <a:lnTo>
                      <a:pt x="605" y="22"/>
                    </a:lnTo>
                    <a:lnTo>
                      <a:pt x="605" y="31"/>
                    </a:lnTo>
                    <a:lnTo>
                      <a:pt x="596" y="38"/>
                    </a:lnTo>
                    <a:lnTo>
                      <a:pt x="592" y="44"/>
                    </a:lnTo>
                    <a:lnTo>
                      <a:pt x="587" y="55"/>
                    </a:lnTo>
                    <a:lnTo>
                      <a:pt x="592" y="58"/>
                    </a:lnTo>
                    <a:lnTo>
                      <a:pt x="596" y="63"/>
                    </a:lnTo>
                    <a:lnTo>
                      <a:pt x="598" y="66"/>
                    </a:lnTo>
                    <a:lnTo>
                      <a:pt x="607" y="72"/>
                    </a:lnTo>
                    <a:lnTo>
                      <a:pt x="608" y="81"/>
                    </a:lnTo>
                    <a:lnTo>
                      <a:pt x="615" y="90"/>
                    </a:lnTo>
                    <a:lnTo>
                      <a:pt x="618" y="93"/>
                    </a:lnTo>
                    <a:lnTo>
                      <a:pt x="629" y="94"/>
                    </a:lnTo>
                    <a:lnTo>
                      <a:pt x="631" y="94"/>
                    </a:lnTo>
                    <a:lnTo>
                      <a:pt x="631" y="97"/>
                    </a:lnTo>
                    <a:lnTo>
                      <a:pt x="631" y="98"/>
                    </a:lnTo>
                    <a:lnTo>
                      <a:pt x="631" y="99"/>
                    </a:lnTo>
                    <a:lnTo>
                      <a:pt x="631" y="106"/>
                    </a:lnTo>
                  </a:path>
                </a:pathLst>
              </a:custGeom>
              <a:solidFill>
                <a:srgbClr val="E7E6E6">
                  <a:lumMod val="75000"/>
                </a:srgbClr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233"/>
              <p:cNvSpPr>
                <a:spLocks/>
              </p:cNvSpPr>
              <p:nvPr/>
            </p:nvSpPr>
            <p:spPr bwMode="auto">
              <a:xfrm>
                <a:off x="4842072" y="3013822"/>
                <a:ext cx="911225" cy="727075"/>
              </a:xfrm>
              <a:custGeom>
                <a:avLst/>
                <a:gdLst>
                  <a:gd name="T0" fmla="*/ 2147483647 w 578"/>
                  <a:gd name="T1" fmla="*/ 2147483647 h 495"/>
                  <a:gd name="T2" fmla="*/ 2147483647 w 578"/>
                  <a:gd name="T3" fmla="*/ 2147483647 h 495"/>
                  <a:gd name="T4" fmla="*/ 2147483647 w 578"/>
                  <a:gd name="T5" fmla="*/ 2147483647 h 495"/>
                  <a:gd name="T6" fmla="*/ 2147483647 w 578"/>
                  <a:gd name="T7" fmla="*/ 2147483647 h 495"/>
                  <a:gd name="T8" fmla="*/ 2147483647 w 578"/>
                  <a:gd name="T9" fmla="*/ 0 h 495"/>
                  <a:gd name="T10" fmla="*/ 2147483647 w 578"/>
                  <a:gd name="T11" fmla="*/ 2147483647 h 495"/>
                  <a:gd name="T12" fmla="*/ 2147483647 w 578"/>
                  <a:gd name="T13" fmla="*/ 2147483647 h 495"/>
                  <a:gd name="T14" fmla="*/ 2147483647 w 578"/>
                  <a:gd name="T15" fmla="*/ 2147483647 h 495"/>
                  <a:gd name="T16" fmla="*/ 2147483647 w 578"/>
                  <a:gd name="T17" fmla="*/ 2147483647 h 495"/>
                  <a:gd name="T18" fmla="*/ 2147483647 w 578"/>
                  <a:gd name="T19" fmla="*/ 2147483647 h 495"/>
                  <a:gd name="T20" fmla="*/ 2147483647 w 578"/>
                  <a:gd name="T21" fmla="*/ 2147483647 h 495"/>
                  <a:gd name="T22" fmla="*/ 2147483647 w 578"/>
                  <a:gd name="T23" fmla="*/ 2147483647 h 495"/>
                  <a:gd name="T24" fmla="*/ 2147483647 w 578"/>
                  <a:gd name="T25" fmla="*/ 2147483647 h 495"/>
                  <a:gd name="T26" fmla="*/ 2147483647 w 578"/>
                  <a:gd name="T27" fmla="*/ 2147483647 h 495"/>
                  <a:gd name="T28" fmla="*/ 2147483647 w 578"/>
                  <a:gd name="T29" fmla="*/ 2147483647 h 495"/>
                  <a:gd name="T30" fmla="*/ 2147483647 w 578"/>
                  <a:gd name="T31" fmla="*/ 2147483647 h 495"/>
                  <a:gd name="T32" fmla="*/ 2147483647 w 578"/>
                  <a:gd name="T33" fmla="*/ 2147483647 h 495"/>
                  <a:gd name="T34" fmla="*/ 2147483647 w 578"/>
                  <a:gd name="T35" fmla="*/ 2147483647 h 495"/>
                  <a:gd name="T36" fmla="*/ 2147483647 w 578"/>
                  <a:gd name="T37" fmla="*/ 2147483647 h 495"/>
                  <a:gd name="T38" fmla="*/ 2147483647 w 578"/>
                  <a:gd name="T39" fmla="*/ 2147483647 h 495"/>
                  <a:gd name="T40" fmla="*/ 2147483647 w 578"/>
                  <a:gd name="T41" fmla="*/ 2147483647 h 495"/>
                  <a:gd name="T42" fmla="*/ 2147483647 w 578"/>
                  <a:gd name="T43" fmla="*/ 2147483647 h 495"/>
                  <a:gd name="T44" fmla="*/ 2147483647 w 578"/>
                  <a:gd name="T45" fmla="*/ 2147483647 h 495"/>
                  <a:gd name="T46" fmla="*/ 2147483647 w 578"/>
                  <a:gd name="T47" fmla="*/ 2147483647 h 495"/>
                  <a:gd name="T48" fmla="*/ 2147483647 w 578"/>
                  <a:gd name="T49" fmla="*/ 2147483647 h 495"/>
                  <a:gd name="T50" fmla="*/ 2147483647 w 578"/>
                  <a:gd name="T51" fmla="*/ 2147483647 h 495"/>
                  <a:gd name="T52" fmla="*/ 2147483647 w 578"/>
                  <a:gd name="T53" fmla="*/ 2147483647 h 495"/>
                  <a:gd name="T54" fmla="*/ 2147483647 w 578"/>
                  <a:gd name="T55" fmla="*/ 2147483647 h 495"/>
                  <a:gd name="T56" fmla="*/ 2147483647 w 578"/>
                  <a:gd name="T57" fmla="*/ 2147483647 h 495"/>
                  <a:gd name="T58" fmla="*/ 2147483647 w 578"/>
                  <a:gd name="T59" fmla="*/ 2147483647 h 495"/>
                  <a:gd name="T60" fmla="*/ 2147483647 w 578"/>
                  <a:gd name="T61" fmla="*/ 2147483647 h 495"/>
                  <a:gd name="T62" fmla="*/ 2147483647 w 578"/>
                  <a:gd name="T63" fmla="*/ 2147483647 h 495"/>
                  <a:gd name="T64" fmla="*/ 2147483647 w 578"/>
                  <a:gd name="T65" fmla="*/ 2147483647 h 495"/>
                  <a:gd name="T66" fmla="*/ 2147483647 w 578"/>
                  <a:gd name="T67" fmla="*/ 2147483647 h 495"/>
                  <a:gd name="T68" fmla="*/ 2147483647 w 578"/>
                  <a:gd name="T69" fmla="*/ 2147483647 h 495"/>
                  <a:gd name="T70" fmla="*/ 2147483647 w 578"/>
                  <a:gd name="T71" fmla="*/ 2147483647 h 495"/>
                  <a:gd name="T72" fmla="*/ 2147483647 w 578"/>
                  <a:gd name="T73" fmla="*/ 2147483647 h 495"/>
                  <a:gd name="T74" fmla="*/ 2147483647 w 578"/>
                  <a:gd name="T75" fmla="*/ 2147483647 h 495"/>
                  <a:gd name="T76" fmla="*/ 2147483647 w 578"/>
                  <a:gd name="T77" fmla="*/ 2147483647 h 495"/>
                  <a:gd name="T78" fmla="*/ 2147483647 w 578"/>
                  <a:gd name="T79" fmla="*/ 2147483647 h 495"/>
                  <a:gd name="T80" fmla="*/ 2147483647 w 578"/>
                  <a:gd name="T81" fmla="*/ 2147483647 h 495"/>
                  <a:gd name="T82" fmla="*/ 2147483647 w 578"/>
                  <a:gd name="T83" fmla="*/ 2147483647 h 495"/>
                  <a:gd name="T84" fmla="*/ 2147483647 w 578"/>
                  <a:gd name="T85" fmla="*/ 2147483647 h 495"/>
                  <a:gd name="T86" fmla="*/ 2147483647 w 578"/>
                  <a:gd name="T87" fmla="*/ 2147483647 h 495"/>
                  <a:gd name="T88" fmla="*/ 2147483647 w 578"/>
                  <a:gd name="T89" fmla="*/ 2147483647 h 495"/>
                  <a:gd name="T90" fmla="*/ 2147483647 w 578"/>
                  <a:gd name="T91" fmla="*/ 2147483647 h 495"/>
                  <a:gd name="T92" fmla="*/ 2147483647 w 578"/>
                  <a:gd name="T93" fmla="*/ 2147483647 h 495"/>
                  <a:gd name="T94" fmla="*/ 2147483647 w 578"/>
                  <a:gd name="T95" fmla="*/ 2147483647 h 495"/>
                  <a:gd name="T96" fmla="*/ 2147483647 w 578"/>
                  <a:gd name="T97" fmla="*/ 2147483647 h 495"/>
                  <a:gd name="T98" fmla="*/ 0 w 578"/>
                  <a:gd name="T99" fmla="*/ 2147483647 h 495"/>
                  <a:gd name="T100" fmla="*/ 2147483647 w 578"/>
                  <a:gd name="T101" fmla="*/ 2147483647 h 495"/>
                  <a:gd name="T102" fmla="*/ 2147483647 w 578"/>
                  <a:gd name="T103" fmla="*/ 2147483647 h 49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78"/>
                  <a:gd name="T157" fmla="*/ 0 h 495"/>
                  <a:gd name="T158" fmla="*/ 578 w 578"/>
                  <a:gd name="T159" fmla="*/ 495 h 49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78" h="495">
                    <a:moveTo>
                      <a:pt x="125" y="13"/>
                    </a:moveTo>
                    <a:lnTo>
                      <a:pt x="143" y="13"/>
                    </a:lnTo>
                    <a:lnTo>
                      <a:pt x="145" y="12"/>
                    </a:lnTo>
                    <a:lnTo>
                      <a:pt x="163" y="11"/>
                    </a:lnTo>
                    <a:lnTo>
                      <a:pt x="164" y="11"/>
                    </a:lnTo>
                    <a:lnTo>
                      <a:pt x="181" y="11"/>
                    </a:lnTo>
                    <a:lnTo>
                      <a:pt x="185" y="11"/>
                    </a:lnTo>
                    <a:lnTo>
                      <a:pt x="190" y="9"/>
                    </a:lnTo>
                    <a:lnTo>
                      <a:pt x="195" y="9"/>
                    </a:lnTo>
                    <a:lnTo>
                      <a:pt x="204" y="9"/>
                    </a:lnTo>
                    <a:lnTo>
                      <a:pt x="218" y="8"/>
                    </a:lnTo>
                    <a:lnTo>
                      <a:pt x="226" y="8"/>
                    </a:lnTo>
                    <a:lnTo>
                      <a:pt x="246" y="6"/>
                    </a:lnTo>
                    <a:lnTo>
                      <a:pt x="249" y="6"/>
                    </a:lnTo>
                    <a:lnTo>
                      <a:pt x="254" y="5"/>
                    </a:lnTo>
                    <a:lnTo>
                      <a:pt x="267" y="4"/>
                    </a:lnTo>
                    <a:lnTo>
                      <a:pt x="279" y="4"/>
                    </a:lnTo>
                    <a:lnTo>
                      <a:pt x="286" y="2"/>
                    </a:lnTo>
                    <a:lnTo>
                      <a:pt x="287" y="2"/>
                    </a:lnTo>
                    <a:lnTo>
                      <a:pt x="293" y="2"/>
                    </a:lnTo>
                    <a:lnTo>
                      <a:pt x="303" y="2"/>
                    </a:lnTo>
                    <a:lnTo>
                      <a:pt x="305" y="2"/>
                    </a:lnTo>
                    <a:lnTo>
                      <a:pt x="312" y="1"/>
                    </a:lnTo>
                    <a:lnTo>
                      <a:pt x="329" y="0"/>
                    </a:lnTo>
                    <a:lnTo>
                      <a:pt x="330" y="1"/>
                    </a:lnTo>
                    <a:lnTo>
                      <a:pt x="339" y="6"/>
                    </a:lnTo>
                    <a:lnTo>
                      <a:pt x="348" y="20"/>
                    </a:lnTo>
                    <a:lnTo>
                      <a:pt x="355" y="23"/>
                    </a:lnTo>
                    <a:lnTo>
                      <a:pt x="354" y="24"/>
                    </a:lnTo>
                    <a:lnTo>
                      <a:pt x="350" y="37"/>
                    </a:lnTo>
                    <a:lnTo>
                      <a:pt x="350" y="42"/>
                    </a:lnTo>
                    <a:lnTo>
                      <a:pt x="350" y="51"/>
                    </a:lnTo>
                    <a:lnTo>
                      <a:pt x="354" y="65"/>
                    </a:lnTo>
                    <a:lnTo>
                      <a:pt x="356" y="70"/>
                    </a:lnTo>
                    <a:lnTo>
                      <a:pt x="356" y="77"/>
                    </a:lnTo>
                    <a:lnTo>
                      <a:pt x="363" y="84"/>
                    </a:lnTo>
                    <a:lnTo>
                      <a:pt x="365" y="89"/>
                    </a:lnTo>
                    <a:lnTo>
                      <a:pt x="365" y="91"/>
                    </a:lnTo>
                    <a:lnTo>
                      <a:pt x="369" y="98"/>
                    </a:lnTo>
                    <a:lnTo>
                      <a:pt x="372" y="99"/>
                    </a:lnTo>
                    <a:lnTo>
                      <a:pt x="373" y="101"/>
                    </a:lnTo>
                    <a:lnTo>
                      <a:pt x="381" y="106"/>
                    </a:lnTo>
                    <a:lnTo>
                      <a:pt x="383" y="112"/>
                    </a:lnTo>
                    <a:lnTo>
                      <a:pt x="387" y="113"/>
                    </a:lnTo>
                    <a:lnTo>
                      <a:pt x="397" y="124"/>
                    </a:lnTo>
                    <a:lnTo>
                      <a:pt x="402" y="127"/>
                    </a:lnTo>
                    <a:lnTo>
                      <a:pt x="410" y="132"/>
                    </a:lnTo>
                    <a:lnTo>
                      <a:pt x="419" y="141"/>
                    </a:lnTo>
                    <a:lnTo>
                      <a:pt x="422" y="145"/>
                    </a:lnTo>
                    <a:lnTo>
                      <a:pt x="424" y="156"/>
                    </a:lnTo>
                    <a:lnTo>
                      <a:pt x="426" y="168"/>
                    </a:lnTo>
                    <a:lnTo>
                      <a:pt x="428" y="175"/>
                    </a:lnTo>
                    <a:lnTo>
                      <a:pt x="435" y="182"/>
                    </a:lnTo>
                    <a:lnTo>
                      <a:pt x="438" y="181"/>
                    </a:lnTo>
                    <a:lnTo>
                      <a:pt x="445" y="171"/>
                    </a:lnTo>
                    <a:lnTo>
                      <a:pt x="452" y="171"/>
                    </a:lnTo>
                    <a:lnTo>
                      <a:pt x="456" y="174"/>
                    </a:lnTo>
                    <a:lnTo>
                      <a:pt x="460" y="174"/>
                    </a:lnTo>
                    <a:lnTo>
                      <a:pt x="463" y="174"/>
                    </a:lnTo>
                    <a:lnTo>
                      <a:pt x="474" y="181"/>
                    </a:lnTo>
                    <a:lnTo>
                      <a:pt x="474" y="186"/>
                    </a:lnTo>
                    <a:lnTo>
                      <a:pt x="474" y="188"/>
                    </a:lnTo>
                    <a:lnTo>
                      <a:pt x="471" y="190"/>
                    </a:lnTo>
                    <a:lnTo>
                      <a:pt x="470" y="193"/>
                    </a:lnTo>
                    <a:lnTo>
                      <a:pt x="471" y="203"/>
                    </a:lnTo>
                    <a:lnTo>
                      <a:pt x="471" y="206"/>
                    </a:lnTo>
                    <a:lnTo>
                      <a:pt x="466" y="215"/>
                    </a:lnTo>
                    <a:lnTo>
                      <a:pt x="466" y="217"/>
                    </a:lnTo>
                    <a:lnTo>
                      <a:pt x="464" y="218"/>
                    </a:lnTo>
                    <a:lnTo>
                      <a:pt x="464" y="221"/>
                    </a:lnTo>
                    <a:lnTo>
                      <a:pt x="459" y="233"/>
                    </a:lnTo>
                    <a:lnTo>
                      <a:pt x="459" y="247"/>
                    </a:lnTo>
                    <a:lnTo>
                      <a:pt x="459" y="251"/>
                    </a:lnTo>
                    <a:lnTo>
                      <a:pt x="469" y="261"/>
                    </a:lnTo>
                    <a:lnTo>
                      <a:pt x="470" y="261"/>
                    </a:lnTo>
                    <a:lnTo>
                      <a:pt x="474" y="264"/>
                    </a:lnTo>
                    <a:lnTo>
                      <a:pt x="481" y="267"/>
                    </a:lnTo>
                    <a:lnTo>
                      <a:pt x="492" y="276"/>
                    </a:lnTo>
                    <a:lnTo>
                      <a:pt x="498" y="286"/>
                    </a:lnTo>
                    <a:lnTo>
                      <a:pt x="503" y="285"/>
                    </a:lnTo>
                    <a:lnTo>
                      <a:pt x="509" y="285"/>
                    </a:lnTo>
                    <a:lnTo>
                      <a:pt x="521" y="293"/>
                    </a:lnTo>
                    <a:lnTo>
                      <a:pt x="521" y="297"/>
                    </a:lnTo>
                    <a:lnTo>
                      <a:pt x="536" y="311"/>
                    </a:lnTo>
                    <a:lnTo>
                      <a:pt x="535" y="316"/>
                    </a:lnTo>
                    <a:lnTo>
                      <a:pt x="545" y="337"/>
                    </a:lnTo>
                    <a:lnTo>
                      <a:pt x="543" y="341"/>
                    </a:lnTo>
                    <a:lnTo>
                      <a:pt x="541" y="341"/>
                    </a:lnTo>
                    <a:lnTo>
                      <a:pt x="539" y="344"/>
                    </a:lnTo>
                    <a:lnTo>
                      <a:pt x="541" y="351"/>
                    </a:lnTo>
                    <a:lnTo>
                      <a:pt x="543" y="351"/>
                    </a:lnTo>
                    <a:lnTo>
                      <a:pt x="553" y="373"/>
                    </a:lnTo>
                    <a:lnTo>
                      <a:pt x="559" y="376"/>
                    </a:lnTo>
                    <a:lnTo>
                      <a:pt x="563" y="377"/>
                    </a:lnTo>
                    <a:lnTo>
                      <a:pt x="563" y="369"/>
                    </a:lnTo>
                    <a:lnTo>
                      <a:pt x="571" y="376"/>
                    </a:lnTo>
                    <a:lnTo>
                      <a:pt x="574" y="377"/>
                    </a:lnTo>
                    <a:lnTo>
                      <a:pt x="577" y="380"/>
                    </a:lnTo>
                    <a:lnTo>
                      <a:pt x="577" y="381"/>
                    </a:lnTo>
                    <a:lnTo>
                      <a:pt x="577" y="387"/>
                    </a:lnTo>
                    <a:lnTo>
                      <a:pt x="575" y="390"/>
                    </a:lnTo>
                    <a:lnTo>
                      <a:pt x="577" y="398"/>
                    </a:lnTo>
                    <a:lnTo>
                      <a:pt x="577" y="402"/>
                    </a:lnTo>
                    <a:lnTo>
                      <a:pt x="571" y="404"/>
                    </a:lnTo>
                    <a:lnTo>
                      <a:pt x="574" y="413"/>
                    </a:lnTo>
                    <a:lnTo>
                      <a:pt x="568" y="424"/>
                    </a:lnTo>
                    <a:lnTo>
                      <a:pt x="560" y="417"/>
                    </a:lnTo>
                    <a:lnTo>
                      <a:pt x="557" y="417"/>
                    </a:lnTo>
                    <a:lnTo>
                      <a:pt x="557" y="419"/>
                    </a:lnTo>
                    <a:lnTo>
                      <a:pt x="554" y="431"/>
                    </a:lnTo>
                    <a:lnTo>
                      <a:pt x="547" y="433"/>
                    </a:lnTo>
                    <a:lnTo>
                      <a:pt x="546" y="424"/>
                    </a:lnTo>
                    <a:lnTo>
                      <a:pt x="543" y="433"/>
                    </a:lnTo>
                    <a:lnTo>
                      <a:pt x="547" y="446"/>
                    </a:lnTo>
                    <a:lnTo>
                      <a:pt x="545" y="451"/>
                    </a:lnTo>
                    <a:lnTo>
                      <a:pt x="546" y="460"/>
                    </a:lnTo>
                    <a:lnTo>
                      <a:pt x="532" y="462"/>
                    </a:lnTo>
                    <a:lnTo>
                      <a:pt x="539" y="467"/>
                    </a:lnTo>
                    <a:lnTo>
                      <a:pt x="542" y="474"/>
                    </a:lnTo>
                    <a:lnTo>
                      <a:pt x="541" y="477"/>
                    </a:lnTo>
                    <a:lnTo>
                      <a:pt x="531" y="488"/>
                    </a:lnTo>
                    <a:lnTo>
                      <a:pt x="517" y="491"/>
                    </a:lnTo>
                    <a:lnTo>
                      <a:pt x="511" y="491"/>
                    </a:lnTo>
                    <a:lnTo>
                      <a:pt x="495" y="492"/>
                    </a:lnTo>
                    <a:lnTo>
                      <a:pt x="488" y="494"/>
                    </a:lnTo>
                    <a:lnTo>
                      <a:pt x="484" y="494"/>
                    </a:lnTo>
                    <a:lnTo>
                      <a:pt x="475" y="494"/>
                    </a:lnTo>
                    <a:lnTo>
                      <a:pt x="482" y="480"/>
                    </a:lnTo>
                    <a:lnTo>
                      <a:pt x="485" y="478"/>
                    </a:lnTo>
                    <a:lnTo>
                      <a:pt x="491" y="470"/>
                    </a:lnTo>
                    <a:lnTo>
                      <a:pt x="495" y="464"/>
                    </a:lnTo>
                    <a:lnTo>
                      <a:pt x="491" y="437"/>
                    </a:lnTo>
                    <a:lnTo>
                      <a:pt x="485" y="438"/>
                    </a:lnTo>
                    <a:lnTo>
                      <a:pt x="482" y="438"/>
                    </a:lnTo>
                    <a:lnTo>
                      <a:pt x="478" y="438"/>
                    </a:lnTo>
                    <a:lnTo>
                      <a:pt x="455" y="440"/>
                    </a:lnTo>
                    <a:lnTo>
                      <a:pt x="444" y="441"/>
                    </a:lnTo>
                    <a:lnTo>
                      <a:pt x="442" y="441"/>
                    </a:lnTo>
                    <a:lnTo>
                      <a:pt x="438" y="441"/>
                    </a:lnTo>
                    <a:lnTo>
                      <a:pt x="430" y="442"/>
                    </a:lnTo>
                    <a:lnTo>
                      <a:pt x="419" y="442"/>
                    </a:lnTo>
                    <a:lnTo>
                      <a:pt x="408" y="444"/>
                    </a:lnTo>
                    <a:lnTo>
                      <a:pt x="402" y="444"/>
                    </a:lnTo>
                    <a:lnTo>
                      <a:pt x="399" y="444"/>
                    </a:lnTo>
                    <a:lnTo>
                      <a:pt x="384" y="445"/>
                    </a:lnTo>
                    <a:lnTo>
                      <a:pt x="383" y="445"/>
                    </a:lnTo>
                    <a:lnTo>
                      <a:pt x="380" y="445"/>
                    </a:lnTo>
                    <a:lnTo>
                      <a:pt x="376" y="446"/>
                    </a:lnTo>
                    <a:lnTo>
                      <a:pt x="372" y="446"/>
                    </a:lnTo>
                    <a:lnTo>
                      <a:pt x="362" y="446"/>
                    </a:lnTo>
                    <a:lnTo>
                      <a:pt x="355" y="446"/>
                    </a:lnTo>
                    <a:lnTo>
                      <a:pt x="333" y="448"/>
                    </a:lnTo>
                    <a:lnTo>
                      <a:pt x="323" y="448"/>
                    </a:lnTo>
                    <a:lnTo>
                      <a:pt x="322" y="448"/>
                    </a:lnTo>
                    <a:lnTo>
                      <a:pt x="321" y="448"/>
                    </a:lnTo>
                    <a:lnTo>
                      <a:pt x="301" y="451"/>
                    </a:lnTo>
                    <a:lnTo>
                      <a:pt x="296" y="451"/>
                    </a:lnTo>
                    <a:lnTo>
                      <a:pt x="287" y="451"/>
                    </a:lnTo>
                    <a:lnTo>
                      <a:pt x="271" y="452"/>
                    </a:lnTo>
                    <a:lnTo>
                      <a:pt x="269" y="452"/>
                    </a:lnTo>
                    <a:lnTo>
                      <a:pt x="267" y="452"/>
                    </a:lnTo>
                    <a:lnTo>
                      <a:pt x="260" y="452"/>
                    </a:lnTo>
                    <a:lnTo>
                      <a:pt x="243" y="453"/>
                    </a:lnTo>
                    <a:lnTo>
                      <a:pt x="235" y="453"/>
                    </a:lnTo>
                    <a:lnTo>
                      <a:pt x="222" y="453"/>
                    </a:lnTo>
                    <a:lnTo>
                      <a:pt x="221" y="453"/>
                    </a:lnTo>
                    <a:lnTo>
                      <a:pt x="215" y="455"/>
                    </a:lnTo>
                    <a:lnTo>
                      <a:pt x="210" y="455"/>
                    </a:lnTo>
                    <a:lnTo>
                      <a:pt x="197" y="455"/>
                    </a:lnTo>
                    <a:lnTo>
                      <a:pt x="188" y="455"/>
                    </a:lnTo>
                    <a:lnTo>
                      <a:pt x="179" y="455"/>
                    </a:lnTo>
                    <a:lnTo>
                      <a:pt x="174" y="456"/>
                    </a:lnTo>
                    <a:lnTo>
                      <a:pt x="168" y="456"/>
                    </a:lnTo>
                    <a:lnTo>
                      <a:pt x="161" y="456"/>
                    </a:lnTo>
                    <a:lnTo>
                      <a:pt x="154" y="458"/>
                    </a:lnTo>
                    <a:lnTo>
                      <a:pt x="130" y="458"/>
                    </a:lnTo>
                    <a:lnTo>
                      <a:pt x="118" y="458"/>
                    </a:lnTo>
                    <a:lnTo>
                      <a:pt x="109" y="458"/>
                    </a:lnTo>
                    <a:lnTo>
                      <a:pt x="109" y="448"/>
                    </a:lnTo>
                    <a:lnTo>
                      <a:pt x="109" y="442"/>
                    </a:lnTo>
                    <a:lnTo>
                      <a:pt x="109" y="440"/>
                    </a:lnTo>
                    <a:lnTo>
                      <a:pt x="109" y="438"/>
                    </a:lnTo>
                    <a:lnTo>
                      <a:pt x="107" y="433"/>
                    </a:lnTo>
                    <a:lnTo>
                      <a:pt x="107" y="430"/>
                    </a:lnTo>
                    <a:lnTo>
                      <a:pt x="107" y="419"/>
                    </a:lnTo>
                    <a:lnTo>
                      <a:pt x="107" y="408"/>
                    </a:lnTo>
                    <a:lnTo>
                      <a:pt x="107" y="404"/>
                    </a:lnTo>
                    <a:lnTo>
                      <a:pt x="107" y="401"/>
                    </a:lnTo>
                    <a:lnTo>
                      <a:pt x="107" y="398"/>
                    </a:lnTo>
                    <a:lnTo>
                      <a:pt x="107" y="394"/>
                    </a:lnTo>
                    <a:lnTo>
                      <a:pt x="107" y="386"/>
                    </a:lnTo>
                    <a:lnTo>
                      <a:pt x="106" y="368"/>
                    </a:lnTo>
                    <a:lnTo>
                      <a:pt x="106" y="363"/>
                    </a:lnTo>
                    <a:lnTo>
                      <a:pt x="105" y="350"/>
                    </a:lnTo>
                    <a:lnTo>
                      <a:pt x="105" y="333"/>
                    </a:lnTo>
                    <a:lnTo>
                      <a:pt x="105" y="330"/>
                    </a:lnTo>
                    <a:lnTo>
                      <a:pt x="105" y="318"/>
                    </a:lnTo>
                    <a:lnTo>
                      <a:pt x="105" y="301"/>
                    </a:lnTo>
                    <a:lnTo>
                      <a:pt x="103" y="290"/>
                    </a:lnTo>
                    <a:lnTo>
                      <a:pt x="103" y="287"/>
                    </a:lnTo>
                    <a:lnTo>
                      <a:pt x="103" y="278"/>
                    </a:lnTo>
                    <a:lnTo>
                      <a:pt x="103" y="268"/>
                    </a:lnTo>
                    <a:lnTo>
                      <a:pt x="102" y="253"/>
                    </a:lnTo>
                    <a:lnTo>
                      <a:pt x="102" y="243"/>
                    </a:lnTo>
                    <a:lnTo>
                      <a:pt x="102" y="240"/>
                    </a:lnTo>
                    <a:lnTo>
                      <a:pt x="102" y="226"/>
                    </a:lnTo>
                    <a:lnTo>
                      <a:pt x="102" y="214"/>
                    </a:lnTo>
                    <a:lnTo>
                      <a:pt x="102" y="213"/>
                    </a:lnTo>
                    <a:lnTo>
                      <a:pt x="102" y="203"/>
                    </a:lnTo>
                    <a:lnTo>
                      <a:pt x="101" y="196"/>
                    </a:lnTo>
                    <a:lnTo>
                      <a:pt x="101" y="188"/>
                    </a:lnTo>
                    <a:lnTo>
                      <a:pt x="101" y="181"/>
                    </a:lnTo>
                    <a:lnTo>
                      <a:pt x="101" y="174"/>
                    </a:lnTo>
                    <a:lnTo>
                      <a:pt x="101" y="172"/>
                    </a:lnTo>
                    <a:lnTo>
                      <a:pt x="101" y="171"/>
                    </a:lnTo>
                    <a:lnTo>
                      <a:pt x="101" y="168"/>
                    </a:lnTo>
                    <a:lnTo>
                      <a:pt x="99" y="168"/>
                    </a:lnTo>
                    <a:lnTo>
                      <a:pt x="88" y="167"/>
                    </a:lnTo>
                    <a:lnTo>
                      <a:pt x="85" y="164"/>
                    </a:lnTo>
                    <a:lnTo>
                      <a:pt x="78" y="156"/>
                    </a:lnTo>
                    <a:lnTo>
                      <a:pt x="77" y="146"/>
                    </a:lnTo>
                    <a:lnTo>
                      <a:pt x="69" y="141"/>
                    </a:lnTo>
                    <a:lnTo>
                      <a:pt x="66" y="138"/>
                    </a:lnTo>
                    <a:lnTo>
                      <a:pt x="62" y="132"/>
                    </a:lnTo>
                    <a:lnTo>
                      <a:pt x="58" y="130"/>
                    </a:lnTo>
                    <a:lnTo>
                      <a:pt x="62" y="119"/>
                    </a:lnTo>
                    <a:lnTo>
                      <a:pt x="66" y="113"/>
                    </a:lnTo>
                    <a:lnTo>
                      <a:pt x="76" y="106"/>
                    </a:lnTo>
                    <a:lnTo>
                      <a:pt x="76" y="96"/>
                    </a:lnTo>
                    <a:lnTo>
                      <a:pt x="71" y="91"/>
                    </a:lnTo>
                    <a:lnTo>
                      <a:pt x="66" y="89"/>
                    </a:lnTo>
                    <a:lnTo>
                      <a:pt x="63" y="91"/>
                    </a:lnTo>
                    <a:lnTo>
                      <a:pt x="55" y="91"/>
                    </a:lnTo>
                    <a:lnTo>
                      <a:pt x="40" y="78"/>
                    </a:lnTo>
                    <a:lnTo>
                      <a:pt x="34" y="76"/>
                    </a:lnTo>
                    <a:lnTo>
                      <a:pt x="23" y="51"/>
                    </a:lnTo>
                    <a:lnTo>
                      <a:pt x="19" y="51"/>
                    </a:lnTo>
                    <a:lnTo>
                      <a:pt x="13" y="45"/>
                    </a:lnTo>
                    <a:lnTo>
                      <a:pt x="8" y="19"/>
                    </a:lnTo>
                    <a:lnTo>
                      <a:pt x="5" y="23"/>
                    </a:lnTo>
                    <a:lnTo>
                      <a:pt x="2" y="23"/>
                    </a:lnTo>
                    <a:lnTo>
                      <a:pt x="0" y="16"/>
                    </a:lnTo>
                    <a:lnTo>
                      <a:pt x="1" y="16"/>
                    </a:lnTo>
                    <a:lnTo>
                      <a:pt x="2" y="16"/>
                    </a:lnTo>
                    <a:lnTo>
                      <a:pt x="22" y="16"/>
                    </a:lnTo>
                    <a:lnTo>
                      <a:pt x="33" y="16"/>
                    </a:lnTo>
                    <a:lnTo>
                      <a:pt x="42" y="16"/>
                    </a:lnTo>
                    <a:lnTo>
                      <a:pt x="47" y="16"/>
                    </a:lnTo>
                    <a:lnTo>
                      <a:pt x="63" y="15"/>
                    </a:lnTo>
                    <a:lnTo>
                      <a:pt x="70" y="15"/>
                    </a:lnTo>
                    <a:lnTo>
                      <a:pt x="84" y="15"/>
                    </a:lnTo>
                    <a:lnTo>
                      <a:pt x="92" y="15"/>
                    </a:lnTo>
                    <a:lnTo>
                      <a:pt x="103" y="15"/>
                    </a:lnTo>
                    <a:lnTo>
                      <a:pt x="106" y="13"/>
                    </a:lnTo>
                    <a:lnTo>
                      <a:pt x="124" y="13"/>
                    </a:lnTo>
                    <a:lnTo>
                      <a:pt x="125" y="13"/>
                    </a:lnTo>
                  </a:path>
                </a:pathLst>
              </a:custGeom>
              <a:solidFill>
                <a:srgbClr val="E7E6E6">
                  <a:lumMod val="75000"/>
                </a:srgbClr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232"/>
              <p:cNvSpPr>
                <a:spLocks/>
              </p:cNvSpPr>
              <p:nvPr/>
            </p:nvSpPr>
            <p:spPr bwMode="auto">
              <a:xfrm>
                <a:off x="4644428" y="1638125"/>
                <a:ext cx="896937" cy="935038"/>
              </a:xfrm>
              <a:custGeom>
                <a:avLst/>
                <a:gdLst>
                  <a:gd name="T0" fmla="*/ 2147483647 w 568"/>
                  <a:gd name="T1" fmla="*/ 2147483647 h 635"/>
                  <a:gd name="T2" fmla="*/ 2147483647 w 568"/>
                  <a:gd name="T3" fmla="*/ 2147483647 h 635"/>
                  <a:gd name="T4" fmla="*/ 2147483647 w 568"/>
                  <a:gd name="T5" fmla="*/ 2147483647 h 635"/>
                  <a:gd name="T6" fmla="*/ 2147483647 w 568"/>
                  <a:gd name="T7" fmla="*/ 2147483647 h 635"/>
                  <a:gd name="T8" fmla="*/ 2147483647 w 568"/>
                  <a:gd name="T9" fmla="*/ 2147483647 h 635"/>
                  <a:gd name="T10" fmla="*/ 2147483647 w 568"/>
                  <a:gd name="T11" fmla="*/ 2147483647 h 635"/>
                  <a:gd name="T12" fmla="*/ 2147483647 w 568"/>
                  <a:gd name="T13" fmla="*/ 2147483647 h 635"/>
                  <a:gd name="T14" fmla="*/ 2147483647 w 568"/>
                  <a:gd name="T15" fmla="*/ 2147483647 h 635"/>
                  <a:gd name="T16" fmla="*/ 2147483647 w 568"/>
                  <a:gd name="T17" fmla="*/ 2147483647 h 635"/>
                  <a:gd name="T18" fmla="*/ 2147483647 w 568"/>
                  <a:gd name="T19" fmla="*/ 2147483647 h 635"/>
                  <a:gd name="T20" fmla="*/ 2147483647 w 568"/>
                  <a:gd name="T21" fmla="*/ 2147483647 h 635"/>
                  <a:gd name="T22" fmla="*/ 2147483647 w 568"/>
                  <a:gd name="T23" fmla="*/ 2147483647 h 635"/>
                  <a:gd name="T24" fmla="*/ 2147483647 w 568"/>
                  <a:gd name="T25" fmla="*/ 2147483647 h 635"/>
                  <a:gd name="T26" fmla="*/ 2147483647 w 568"/>
                  <a:gd name="T27" fmla="*/ 2147483647 h 635"/>
                  <a:gd name="T28" fmla="*/ 2147483647 w 568"/>
                  <a:gd name="T29" fmla="*/ 2147483647 h 635"/>
                  <a:gd name="T30" fmla="*/ 2147483647 w 568"/>
                  <a:gd name="T31" fmla="*/ 2147483647 h 635"/>
                  <a:gd name="T32" fmla="*/ 2147483647 w 568"/>
                  <a:gd name="T33" fmla="*/ 2147483647 h 635"/>
                  <a:gd name="T34" fmla="*/ 2147483647 w 568"/>
                  <a:gd name="T35" fmla="*/ 2147483647 h 635"/>
                  <a:gd name="T36" fmla="*/ 2147483647 w 568"/>
                  <a:gd name="T37" fmla="*/ 2147483647 h 635"/>
                  <a:gd name="T38" fmla="*/ 2147483647 w 568"/>
                  <a:gd name="T39" fmla="*/ 2147483647 h 635"/>
                  <a:gd name="T40" fmla="*/ 2147483647 w 568"/>
                  <a:gd name="T41" fmla="*/ 2147483647 h 635"/>
                  <a:gd name="T42" fmla="*/ 2147483647 w 568"/>
                  <a:gd name="T43" fmla="*/ 2147483647 h 635"/>
                  <a:gd name="T44" fmla="*/ 2147483647 w 568"/>
                  <a:gd name="T45" fmla="*/ 2147483647 h 635"/>
                  <a:gd name="T46" fmla="*/ 2147483647 w 568"/>
                  <a:gd name="T47" fmla="*/ 2147483647 h 635"/>
                  <a:gd name="T48" fmla="*/ 2147483647 w 568"/>
                  <a:gd name="T49" fmla="*/ 2147483647 h 635"/>
                  <a:gd name="T50" fmla="*/ 2147483647 w 568"/>
                  <a:gd name="T51" fmla="*/ 2147483647 h 635"/>
                  <a:gd name="T52" fmla="*/ 2147483647 w 568"/>
                  <a:gd name="T53" fmla="*/ 2147483647 h 635"/>
                  <a:gd name="T54" fmla="*/ 2147483647 w 568"/>
                  <a:gd name="T55" fmla="*/ 2147483647 h 635"/>
                  <a:gd name="T56" fmla="*/ 2147483647 w 568"/>
                  <a:gd name="T57" fmla="*/ 2147483647 h 635"/>
                  <a:gd name="T58" fmla="*/ 2147483647 w 568"/>
                  <a:gd name="T59" fmla="*/ 2147483647 h 635"/>
                  <a:gd name="T60" fmla="*/ 2147483647 w 568"/>
                  <a:gd name="T61" fmla="*/ 2147483647 h 635"/>
                  <a:gd name="T62" fmla="*/ 2147483647 w 568"/>
                  <a:gd name="T63" fmla="*/ 2147483647 h 635"/>
                  <a:gd name="T64" fmla="*/ 2147483647 w 568"/>
                  <a:gd name="T65" fmla="*/ 2147483647 h 635"/>
                  <a:gd name="T66" fmla="*/ 2147483647 w 568"/>
                  <a:gd name="T67" fmla="*/ 2147483647 h 635"/>
                  <a:gd name="T68" fmla="*/ 2147483647 w 568"/>
                  <a:gd name="T69" fmla="*/ 2147483647 h 635"/>
                  <a:gd name="T70" fmla="*/ 2147483647 w 568"/>
                  <a:gd name="T71" fmla="*/ 2147483647 h 635"/>
                  <a:gd name="T72" fmla="*/ 2147483647 w 568"/>
                  <a:gd name="T73" fmla="*/ 2147483647 h 635"/>
                  <a:gd name="T74" fmla="*/ 2147483647 w 568"/>
                  <a:gd name="T75" fmla="*/ 2147483647 h 635"/>
                  <a:gd name="T76" fmla="*/ 2147483647 w 568"/>
                  <a:gd name="T77" fmla="*/ 2147483647 h 635"/>
                  <a:gd name="T78" fmla="*/ 2147483647 w 568"/>
                  <a:gd name="T79" fmla="*/ 2147483647 h 635"/>
                  <a:gd name="T80" fmla="*/ 2147483647 w 568"/>
                  <a:gd name="T81" fmla="*/ 2147483647 h 635"/>
                  <a:gd name="T82" fmla="*/ 2147483647 w 568"/>
                  <a:gd name="T83" fmla="*/ 2147483647 h 635"/>
                  <a:gd name="T84" fmla="*/ 2147483647 w 568"/>
                  <a:gd name="T85" fmla="*/ 2147483647 h 635"/>
                  <a:gd name="T86" fmla="*/ 2147483647 w 568"/>
                  <a:gd name="T87" fmla="*/ 2147483647 h 635"/>
                  <a:gd name="T88" fmla="*/ 2147483647 w 568"/>
                  <a:gd name="T89" fmla="*/ 2147483647 h 635"/>
                  <a:gd name="T90" fmla="*/ 2147483647 w 568"/>
                  <a:gd name="T91" fmla="*/ 2147483647 h 635"/>
                  <a:gd name="T92" fmla="*/ 2147483647 w 568"/>
                  <a:gd name="T93" fmla="*/ 2147483647 h 635"/>
                  <a:gd name="T94" fmla="*/ 2147483647 w 568"/>
                  <a:gd name="T95" fmla="*/ 2147483647 h 63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568"/>
                  <a:gd name="T145" fmla="*/ 0 h 635"/>
                  <a:gd name="T146" fmla="*/ 568 w 568"/>
                  <a:gd name="T147" fmla="*/ 635 h 63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568" h="635">
                    <a:moveTo>
                      <a:pt x="63" y="492"/>
                    </a:moveTo>
                    <a:lnTo>
                      <a:pt x="63" y="474"/>
                    </a:lnTo>
                    <a:lnTo>
                      <a:pt x="62" y="442"/>
                    </a:lnTo>
                    <a:lnTo>
                      <a:pt x="60" y="435"/>
                    </a:lnTo>
                    <a:lnTo>
                      <a:pt x="58" y="431"/>
                    </a:lnTo>
                    <a:lnTo>
                      <a:pt x="48" y="427"/>
                    </a:lnTo>
                    <a:lnTo>
                      <a:pt x="31" y="407"/>
                    </a:lnTo>
                    <a:lnTo>
                      <a:pt x="31" y="405"/>
                    </a:lnTo>
                    <a:lnTo>
                      <a:pt x="47" y="391"/>
                    </a:lnTo>
                    <a:lnTo>
                      <a:pt x="52" y="370"/>
                    </a:lnTo>
                    <a:lnTo>
                      <a:pt x="51" y="363"/>
                    </a:lnTo>
                    <a:lnTo>
                      <a:pt x="51" y="360"/>
                    </a:lnTo>
                    <a:lnTo>
                      <a:pt x="51" y="362"/>
                    </a:lnTo>
                    <a:lnTo>
                      <a:pt x="47" y="326"/>
                    </a:lnTo>
                    <a:lnTo>
                      <a:pt x="38" y="310"/>
                    </a:lnTo>
                    <a:lnTo>
                      <a:pt x="36" y="296"/>
                    </a:lnTo>
                    <a:lnTo>
                      <a:pt x="34" y="296"/>
                    </a:lnTo>
                    <a:lnTo>
                      <a:pt x="34" y="270"/>
                    </a:lnTo>
                    <a:lnTo>
                      <a:pt x="31" y="256"/>
                    </a:lnTo>
                    <a:lnTo>
                      <a:pt x="30" y="240"/>
                    </a:lnTo>
                    <a:lnTo>
                      <a:pt x="30" y="237"/>
                    </a:lnTo>
                    <a:lnTo>
                      <a:pt x="30" y="231"/>
                    </a:lnTo>
                    <a:lnTo>
                      <a:pt x="30" y="221"/>
                    </a:lnTo>
                    <a:lnTo>
                      <a:pt x="30" y="220"/>
                    </a:lnTo>
                    <a:lnTo>
                      <a:pt x="29" y="217"/>
                    </a:lnTo>
                    <a:lnTo>
                      <a:pt x="30" y="216"/>
                    </a:lnTo>
                    <a:lnTo>
                      <a:pt x="29" y="203"/>
                    </a:lnTo>
                    <a:lnTo>
                      <a:pt x="29" y="202"/>
                    </a:lnTo>
                    <a:lnTo>
                      <a:pt x="27" y="190"/>
                    </a:lnTo>
                    <a:lnTo>
                      <a:pt x="26" y="184"/>
                    </a:lnTo>
                    <a:lnTo>
                      <a:pt x="15" y="163"/>
                    </a:lnTo>
                    <a:lnTo>
                      <a:pt x="8" y="133"/>
                    </a:lnTo>
                    <a:lnTo>
                      <a:pt x="5" y="131"/>
                    </a:lnTo>
                    <a:lnTo>
                      <a:pt x="6" y="129"/>
                    </a:lnTo>
                    <a:lnTo>
                      <a:pt x="8" y="127"/>
                    </a:lnTo>
                    <a:lnTo>
                      <a:pt x="6" y="105"/>
                    </a:lnTo>
                    <a:lnTo>
                      <a:pt x="5" y="92"/>
                    </a:lnTo>
                    <a:lnTo>
                      <a:pt x="2" y="58"/>
                    </a:lnTo>
                    <a:lnTo>
                      <a:pt x="4" y="56"/>
                    </a:lnTo>
                    <a:lnTo>
                      <a:pt x="0" y="43"/>
                    </a:lnTo>
                    <a:lnTo>
                      <a:pt x="59" y="43"/>
                    </a:lnTo>
                    <a:lnTo>
                      <a:pt x="138" y="41"/>
                    </a:lnTo>
                    <a:lnTo>
                      <a:pt x="149" y="40"/>
                    </a:lnTo>
                    <a:lnTo>
                      <a:pt x="149" y="0"/>
                    </a:lnTo>
                    <a:lnTo>
                      <a:pt x="163" y="1"/>
                    </a:lnTo>
                    <a:lnTo>
                      <a:pt x="173" y="5"/>
                    </a:lnTo>
                    <a:lnTo>
                      <a:pt x="184" y="62"/>
                    </a:lnTo>
                    <a:lnTo>
                      <a:pt x="192" y="69"/>
                    </a:lnTo>
                    <a:lnTo>
                      <a:pt x="203" y="70"/>
                    </a:lnTo>
                    <a:lnTo>
                      <a:pt x="216" y="70"/>
                    </a:lnTo>
                    <a:lnTo>
                      <a:pt x="217" y="74"/>
                    </a:lnTo>
                    <a:lnTo>
                      <a:pt x="246" y="76"/>
                    </a:lnTo>
                    <a:lnTo>
                      <a:pt x="250" y="88"/>
                    </a:lnTo>
                    <a:lnTo>
                      <a:pt x="268" y="87"/>
                    </a:lnTo>
                    <a:lnTo>
                      <a:pt x="275" y="83"/>
                    </a:lnTo>
                    <a:lnTo>
                      <a:pt x="274" y="80"/>
                    </a:lnTo>
                    <a:lnTo>
                      <a:pt x="292" y="73"/>
                    </a:lnTo>
                    <a:lnTo>
                      <a:pt x="302" y="74"/>
                    </a:lnTo>
                    <a:lnTo>
                      <a:pt x="311" y="73"/>
                    </a:lnTo>
                    <a:lnTo>
                      <a:pt x="328" y="83"/>
                    </a:lnTo>
                    <a:lnTo>
                      <a:pt x="335" y="81"/>
                    </a:lnTo>
                    <a:lnTo>
                      <a:pt x="336" y="92"/>
                    </a:lnTo>
                    <a:lnTo>
                      <a:pt x="346" y="92"/>
                    </a:lnTo>
                    <a:lnTo>
                      <a:pt x="356" y="115"/>
                    </a:lnTo>
                    <a:lnTo>
                      <a:pt x="363" y="110"/>
                    </a:lnTo>
                    <a:lnTo>
                      <a:pt x="361" y="102"/>
                    </a:lnTo>
                    <a:lnTo>
                      <a:pt x="377" y="99"/>
                    </a:lnTo>
                    <a:lnTo>
                      <a:pt x="382" y="102"/>
                    </a:lnTo>
                    <a:lnTo>
                      <a:pt x="385" y="110"/>
                    </a:lnTo>
                    <a:lnTo>
                      <a:pt x="399" y="115"/>
                    </a:lnTo>
                    <a:lnTo>
                      <a:pt x="421" y="127"/>
                    </a:lnTo>
                    <a:lnTo>
                      <a:pt x="438" y="126"/>
                    </a:lnTo>
                    <a:lnTo>
                      <a:pt x="454" y="112"/>
                    </a:lnTo>
                    <a:lnTo>
                      <a:pt x="468" y="105"/>
                    </a:lnTo>
                    <a:lnTo>
                      <a:pt x="475" y="120"/>
                    </a:lnTo>
                    <a:lnTo>
                      <a:pt x="485" y="119"/>
                    </a:lnTo>
                    <a:lnTo>
                      <a:pt x="506" y="119"/>
                    </a:lnTo>
                    <a:lnTo>
                      <a:pt x="519" y="116"/>
                    </a:lnTo>
                    <a:lnTo>
                      <a:pt x="540" y="127"/>
                    </a:lnTo>
                    <a:lnTo>
                      <a:pt x="550" y="123"/>
                    </a:lnTo>
                    <a:lnTo>
                      <a:pt x="567" y="123"/>
                    </a:lnTo>
                    <a:lnTo>
                      <a:pt x="532" y="145"/>
                    </a:lnTo>
                    <a:lnTo>
                      <a:pt x="497" y="160"/>
                    </a:lnTo>
                    <a:lnTo>
                      <a:pt x="479" y="172"/>
                    </a:lnTo>
                    <a:lnTo>
                      <a:pt x="461" y="190"/>
                    </a:lnTo>
                    <a:lnTo>
                      <a:pt x="445" y="209"/>
                    </a:lnTo>
                    <a:lnTo>
                      <a:pt x="436" y="220"/>
                    </a:lnTo>
                    <a:lnTo>
                      <a:pt x="407" y="249"/>
                    </a:lnTo>
                    <a:lnTo>
                      <a:pt x="392" y="260"/>
                    </a:lnTo>
                    <a:lnTo>
                      <a:pt x="388" y="270"/>
                    </a:lnTo>
                    <a:lnTo>
                      <a:pt x="392" y="274"/>
                    </a:lnTo>
                    <a:lnTo>
                      <a:pt x="386" y="270"/>
                    </a:lnTo>
                    <a:lnTo>
                      <a:pt x="375" y="281"/>
                    </a:lnTo>
                    <a:lnTo>
                      <a:pt x="371" y="281"/>
                    </a:lnTo>
                    <a:lnTo>
                      <a:pt x="371" y="285"/>
                    </a:lnTo>
                    <a:lnTo>
                      <a:pt x="372" y="298"/>
                    </a:lnTo>
                    <a:lnTo>
                      <a:pt x="372" y="307"/>
                    </a:lnTo>
                    <a:lnTo>
                      <a:pt x="374" y="335"/>
                    </a:lnTo>
                    <a:lnTo>
                      <a:pt x="375" y="344"/>
                    </a:lnTo>
                    <a:lnTo>
                      <a:pt x="342" y="371"/>
                    </a:lnTo>
                    <a:lnTo>
                      <a:pt x="335" y="384"/>
                    </a:lnTo>
                    <a:lnTo>
                      <a:pt x="332" y="393"/>
                    </a:lnTo>
                    <a:lnTo>
                      <a:pt x="343" y="402"/>
                    </a:lnTo>
                    <a:lnTo>
                      <a:pt x="346" y="407"/>
                    </a:lnTo>
                    <a:lnTo>
                      <a:pt x="345" y="430"/>
                    </a:lnTo>
                    <a:lnTo>
                      <a:pt x="345" y="435"/>
                    </a:lnTo>
                    <a:lnTo>
                      <a:pt x="345" y="438"/>
                    </a:lnTo>
                    <a:lnTo>
                      <a:pt x="345" y="439"/>
                    </a:lnTo>
                    <a:lnTo>
                      <a:pt x="346" y="448"/>
                    </a:lnTo>
                    <a:lnTo>
                      <a:pt x="345" y="461"/>
                    </a:lnTo>
                    <a:lnTo>
                      <a:pt x="346" y="475"/>
                    </a:lnTo>
                    <a:lnTo>
                      <a:pt x="345" y="489"/>
                    </a:lnTo>
                    <a:lnTo>
                      <a:pt x="349" y="492"/>
                    </a:lnTo>
                    <a:lnTo>
                      <a:pt x="352" y="495"/>
                    </a:lnTo>
                    <a:lnTo>
                      <a:pt x="368" y="507"/>
                    </a:lnTo>
                    <a:lnTo>
                      <a:pt x="382" y="509"/>
                    </a:lnTo>
                    <a:lnTo>
                      <a:pt x="382" y="510"/>
                    </a:lnTo>
                    <a:lnTo>
                      <a:pt x="384" y="514"/>
                    </a:lnTo>
                    <a:lnTo>
                      <a:pt x="389" y="518"/>
                    </a:lnTo>
                    <a:lnTo>
                      <a:pt x="390" y="520"/>
                    </a:lnTo>
                    <a:lnTo>
                      <a:pt x="397" y="521"/>
                    </a:lnTo>
                    <a:lnTo>
                      <a:pt x="402" y="523"/>
                    </a:lnTo>
                    <a:lnTo>
                      <a:pt x="408" y="525"/>
                    </a:lnTo>
                    <a:lnTo>
                      <a:pt x="418" y="539"/>
                    </a:lnTo>
                    <a:lnTo>
                      <a:pt x="421" y="545"/>
                    </a:lnTo>
                    <a:lnTo>
                      <a:pt x="432" y="552"/>
                    </a:lnTo>
                    <a:lnTo>
                      <a:pt x="439" y="559"/>
                    </a:lnTo>
                    <a:lnTo>
                      <a:pt x="445" y="561"/>
                    </a:lnTo>
                    <a:lnTo>
                      <a:pt x="449" y="561"/>
                    </a:lnTo>
                    <a:lnTo>
                      <a:pt x="454" y="564"/>
                    </a:lnTo>
                    <a:lnTo>
                      <a:pt x="454" y="566"/>
                    </a:lnTo>
                    <a:lnTo>
                      <a:pt x="458" y="570"/>
                    </a:lnTo>
                    <a:lnTo>
                      <a:pt x="465" y="578"/>
                    </a:lnTo>
                    <a:lnTo>
                      <a:pt x="467" y="579"/>
                    </a:lnTo>
                    <a:lnTo>
                      <a:pt x="471" y="586"/>
                    </a:lnTo>
                    <a:lnTo>
                      <a:pt x="471" y="589"/>
                    </a:lnTo>
                    <a:lnTo>
                      <a:pt x="469" y="592"/>
                    </a:lnTo>
                    <a:lnTo>
                      <a:pt x="469" y="604"/>
                    </a:lnTo>
                    <a:lnTo>
                      <a:pt x="472" y="607"/>
                    </a:lnTo>
                    <a:lnTo>
                      <a:pt x="475" y="615"/>
                    </a:lnTo>
                    <a:lnTo>
                      <a:pt x="472" y="617"/>
                    </a:lnTo>
                    <a:lnTo>
                      <a:pt x="465" y="617"/>
                    </a:lnTo>
                    <a:lnTo>
                      <a:pt x="445" y="618"/>
                    </a:lnTo>
                    <a:lnTo>
                      <a:pt x="443" y="618"/>
                    </a:lnTo>
                    <a:lnTo>
                      <a:pt x="435" y="618"/>
                    </a:lnTo>
                    <a:lnTo>
                      <a:pt x="407" y="621"/>
                    </a:lnTo>
                    <a:lnTo>
                      <a:pt x="378" y="622"/>
                    </a:lnTo>
                    <a:lnTo>
                      <a:pt x="371" y="622"/>
                    </a:lnTo>
                    <a:lnTo>
                      <a:pt x="335" y="625"/>
                    </a:lnTo>
                    <a:lnTo>
                      <a:pt x="334" y="625"/>
                    </a:lnTo>
                    <a:lnTo>
                      <a:pt x="331" y="625"/>
                    </a:lnTo>
                    <a:lnTo>
                      <a:pt x="306" y="625"/>
                    </a:lnTo>
                    <a:lnTo>
                      <a:pt x="303" y="627"/>
                    </a:lnTo>
                    <a:lnTo>
                      <a:pt x="296" y="627"/>
                    </a:lnTo>
                    <a:lnTo>
                      <a:pt x="285" y="627"/>
                    </a:lnTo>
                    <a:lnTo>
                      <a:pt x="268" y="628"/>
                    </a:lnTo>
                    <a:lnTo>
                      <a:pt x="267" y="628"/>
                    </a:lnTo>
                    <a:lnTo>
                      <a:pt x="259" y="628"/>
                    </a:lnTo>
                    <a:lnTo>
                      <a:pt x="256" y="628"/>
                    </a:lnTo>
                    <a:lnTo>
                      <a:pt x="237" y="629"/>
                    </a:lnTo>
                    <a:lnTo>
                      <a:pt x="227" y="629"/>
                    </a:lnTo>
                    <a:lnTo>
                      <a:pt x="223" y="629"/>
                    </a:lnTo>
                    <a:lnTo>
                      <a:pt x="206" y="629"/>
                    </a:lnTo>
                    <a:lnTo>
                      <a:pt x="198" y="629"/>
                    </a:lnTo>
                    <a:lnTo>
                      <a:pt x="189" y="629"/>
                    </a:lnTo>
                    <a:lnTo>
                      <a:pt x="188" y="629"/>
                    </a:lnTo>
                    <a:lnTo>
                      <a:pt x="185" y="629"/>
                    </a:lnTo>
                    <a:lnTo>
                      <a:pt x="169" y="631"/>
                    </a:lnTo>
                    <a:lnTo>
                      <a:pt x="159" y="631"/>
                    </a:lnTo>
                    <a:lnTo>
                      <a:pt x="149" y="632"/>
                    </a:lnTo>
                    <a:lnTo>
                      <a:pt x="144" y="632"/>
                    </a:lnTo>
                    <a:lnTo>
                      <a:pt x="123" y="632"/>
                    </a:lnTo>
                    <a:lnTo>
                      <a:pt x="120" y="632"/>
                    </a:lnTo>
                    <a:lnTo>
                      <a:pt x="110" y="632"/>
                    </a:lnTo>
                    <a:lnTo>
                      <a:pt x="106" y="632"/>
                    </a:lnTo>
                    <a:lnTo>
                      <a:pt x="101" y="632"/>
                    </a:lnTo>
                    <a:lnTo>
                      <a:pt x="97" y="632"/>
                    </a:lnTo>
                    <a:lnTo>
                      <a:pt x="80" y="632"/>
                    </a:lnTo>
                    <a:lnTo>
                      <a:pt x="70" y="634"/>
                    </a:lnTo>
                    <a:lnTo>
                      <a:pt x="65" y="634"/>
                    </a:lnTo>
                    <a:lnTo>
                      <a:pt x="65" y="620"/>
                    </a:lnTo>
                    <a:lnTo>
                      <a:pt x="65" y="606"/>
                    </a:lnTo>
                    <a:lnTo>
                      <a:pt x="65" y="595"/>
                    </a:lnTo>
                    <a:lnTo>
                      <a:pt x="63" y="579"/>
                    </a:lnTo>
                    <a:lnTo>
                      <a:pt x="63" y="566"/>
                    </a:lnTo>
                    <a:lnTo>
                      <a:pt x="63" y="557"/>
                    </a:lnTo>
                    <a:lnTo>
                      <a:pt x="63" y="521"/>
                    </a:lnTo>
                    <a:lnTo>
                      <a:pt x="63" y="511"/>
                    </a:lnTo>
                    <a:lnTo>
                      <a:pt x="63" y="492"/>
                    </a:lnTo>
                  </a:path>
                </a:pathLst>
              </a:custGeom>
              <a:solidFill>
                <a:srgbClr val="67BD62"/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prstClr val="white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234"/>
              <p:cNvSpPr>
                <a:spLocks/>
              </p:cNvSpPr>
              <p:nvPr/>
            </p:nvSpPr>
            <p:spPr bwMode="auto">
              <a:xfrm>
                <a:off x="3830040" y="1682575"/>
                <a:ext cx="900113" cy="503238"/>
              </a:xfrm>
              <a:custGeom>
                <a:avLst/>
                <a:gdLst>
                  <a:gd name="T0" fmla="*/ 2147483647 w 569"/>
                  <a:gd name="T1" fmla="*/ 2147483647 h 343"/>
                  <a:gd name="T2" fmla="*/ 2147483647 w 569"/>
                  <a:gd name="T3" fmla="*/ 2147483647 h 343"/>
                  <a:gd name="T4" fmla="*/ 2147483647 w 569"/>
                  <a:gd name="T5" fmla="*/ 2147483647 h 343"/>
                  <a:gd name="T6" fmla="*/ 2147483647 w 569"/>
                  <a:gd name="T7" fmla="*/ 2147483647 h 343"/>
                  <a:gd name="T8" fmla="*/ 2147483647 w 569"/>
                  <a:gd name="T9" fmla="*/ 2147483647 h 343"/>
                  <a:gd name="T10" fmla="*/ 2147483647 w 569"/>
                  <a:gd name="T11" fmla="*/ 2147483647 h 343"/>
                  <a:gd name="T12" fmla="*/ 2147483647 w 569"/>
                  <a:gd name="T13" fmla="*/ 2147483647 h 343"/>
                  <a:gd name="T14" fmla="*/ 2147483647 w 569"/>
                  <a:gd name="T15" fmla="*/ 2147483647 h 343"/>
                  <a:gd name="T16" fmla="*/ 2147483647 w 569"/>
                  <a:gd name="T17" fmla="*/ 2147483647 h 343"/>
                  <a:gd name="T18" fmla="*/ 2147483647 w 569"/>
                  <a:gd name="T19" fmla="*/ 2147483647 h 343"/>
                  <a:gd name="T20" fmla="*/ 2147483647 w 569"/>
                  <a:gd name="T21" fmla="*/ 2147483647 h 343"/>
                  <a:gd name="T22" fmla="*/ 2147483647 w 569"/>
                  <a:gd name="T23" fmla="*/ 2147483647 h 343"/>
                  <a:gd name="T24" fmla="*/ 2147483647 w 569"/>
                  <a:gd name="T25" fmla="*/ 2147483647 h 343"/>
                  <a:gd name="T26" fmla="*/ 2147483647 w 569"/>
                  <a:gd name="T27" fmla="*/ 2147483647 h 343"/>
                  <a:gd name="T28" fmla="*/ 2147483647 w 569"/>
                  <a:gd name="T29" fmla="*/ 2147483647 h 343"/>
                  <a:gd name="T30" fmla="*/ 2147483647 w 569"/>
                  <a:gd name="T31" fmla="*/ 2147483647 h 343"/>
                  <a:gd name="T32" fmla="*/ 2147483647 w 569"/>
                  <a:gd name="T33" fmla="*/ 2147483647 h 343"/>
                  <a:gd name="T34" fmla="*/ 2147483647 w 569"/>
                  <a:gd name="T35" fmla="*/ 2147483647 h 343"/>
                  <a:gd name="T36" fmla="*/ 2147483647 w 569"/>
                  <a:gd name="T37" fmla="*/ 2147483647 h 343"/>
                  <a:gd name="T38" fmla="*/ 2147483647 w 569"/>
                  <a:gd name="T39" fmla="*/ 2147483647 h 343"/>
                  <a:gd name="T40" fmla="*/ 2147483647 w 569"/>
                  <a:gd name="T41" fmla="*/ 2147483647 h 343"/>
                  <a:gd name="T42" fmla="*/ 2147483647 w 569"/>
                  <a:gd name="T43" fmla="*/ 2147483647 h 343"/>
                  <a:gd name="T44" fmla="*/ 2147483647 w 569"/>
                  <a:gd name="T45" fmla="*/ 2147483647 h 343"/>
                  <a:gd name="T46" fmla="*/ 2147483647 w 569"/>
                  <a:gd name="T47" fmla="*/ 2147483647 h 343"/>
                  <a:gd name="T48" fmla="*/ 2147483647 w 569"/>
                  <a:gd name="T49" fmla="*/ 2147483647 h 343"/>
                  <a:gd name="T50" fmla="*/ 2147483647 w 569"/>
                  <a:gd name="T51" fmla="*/ 2147483647 h 343"/>
                  <a:gd name="T52" fmla="*/ 2147483647 w 569"/>
                  <a:gd name="T53" fmla="*/ 2147483647 h 343"/>
                  <a:gd name="T54" fmla="*/ 2147483647 w 569"/>
                  <a:gd name="T55" fmla="*/ 2147483647 h 343"/>
                  <a:gd name="T56" fmla="*/ 2147483647 w 569"/>
                  <a:gd name="T57" fmla="*/ 2147483647 h 343"/>
                  <a:gd name="T58" fmla="*/ 2147483647 w 569"/>
                  <a:gd name="T59" fmla="*/ 2147483647 h 343"/>
                  <a:gd name="T60" fmla="*/ 2147483647 w 569"/>
                  <a:gd name="T61" fmla="*/ 2147483647 h 343"/>
                  <a:gd name="T62" fmla="*/ 2147483647 w 569"/>
                  <a:gd name="T63" fmla="*/ 2147483647 h 343"/>
                  <a:gd name="T64" fmla="*/ 2147483647 w 569"/>
                  <a:gd name="T65" fmla="*/ 2147483647 h 343"/>
                  <a:gd name="T66" fmla="*/ 2147483647 w 569"/>
                  <a:gd name="T67" fmla="*/ 2147483647 h 343"/>
                  <a:gd name="T68" fmla="*/ 2147483647 w 569"/>
                  <a:gd name="T69" fmla="*/ 2147483647 h 343"/>
                  <a:gd name="T70" fmla="*/ 2147483647 w 569"/>
                  <a:gd name="T71" fmla="*/ 2147483647 h 343"/>
                  <a:gd name="T72" fmla="*/ 2147483647 w 569"/>
                  <a:gd name="T73" fmla="*/ 2147483647 h 343"/>
                  <a:gd name="T74" fmla="*/ 2147483647 w 569"/>
                  <a:gd name="T75" fmla="*/ 2147483647 h 343"/>
                  <a:gd name="T76" fmla="*/ 2147483647 w 569"/>
                  <a:gd name="T77" fmla="*/ 2147483647 h 343"/>
                  <a:gd name="T78" fmla="*/ 2147483647 w 569"/>
                  <a:gd name="T79" fmla="*/ 2147483647 h 343"/>
                  <a:gd name="T80" fmla="*/ 2147483647 w 569"/>
                  <a:gd name="T81" fmla="*/ 2147483647 h 343"/>
                  <a:gd name="T82" fmla="*/ 2147483647 w 569"/>
                  <a:gd name="T83" fmla="*/ 2147483647 h 343"/>
                  <a:gd name="T84" fmla="*/ 2147483647 w 569"/>
                  <a:gd name="T85" fmla="*/ 2147483647 h 343"/>
                  <a:gd name="T86" fmla="*/ 2147483647 w 569"/>
                  <a:gd name="T87" fmla="*/ 2147483647 h 343"/>
                  <a:gd name="T88" fmla="*/ 2147483647 w 569"/>
                  <a:gd name="T89" fmla="*/ 2147483647 h 343"/>
                  <a:gd name="T90" fmla="*/ 2147483647 w 569"/>
                  <a:gd name="T91" fmla="*/ 2147483647 h 343"/>
                  <a:gd name="T92" fmla="*/ 2147483647 w 569"/>
                  <a:gd name="T93" fmla="*/ 2147483647 h 343"/>
                  <a:gd name="T94" fmla="*/ 2147483647 w 569"/>
                  <a:gd name="T95" fmla="*/ 2147483647 h 343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569"/>
                  <a:gd name="T145" fmla="*/ 0 h 343"/>
                  <a:gd name="T146" fmla="*/ 569 w 569"/>
                  <a:gd name="T147" fmla="*/ 343 h 343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569" h="343">
                    <a:moveTo>
                      <a:pt x="155" y="335"/>
                    </a:moveTo>
                    <a:lnTo>
                      <a:pt x="212" y="336"/>
                    </a:lnTo>
                    <a:lnTo>
                      <a:pt x="222" y="337"/>
                    </a:lnTo>
                    <a:lnTo>
                      <a:pt x="268" y="337"/>
                    </a:lnTo>
                    <a:lnTo>
                      <a:pt x="269" y="337"/>
                    </a:lnTo>
                    <a:lnTo>
                      <a:pt x="270" y="337"/>
                    </a:lnTo>
                    <a:lnTo>
                      <a:pt x="306" y="339"/>
                    </a:lnTo>
                    <a:lnTo>
                      <a:pt x="306" y="340"/>
                    </a:lnTo>
                    <a:lnTo>
                      <a:pt x="316" y="340"/>
                    </a:lnTo>
                    <a:lnTo>
                      <a:pt x="329" y="340"/>
                    </a:lnTo>
                    <a:lnTo>
                      <a:pt x="336" y="340"/>
                    </a:lnTo>
                    <a:lnTo>
                      <a:pt x="363" y="340"/>
                    </a:lnTo>
                    <a:lnTo>
                      <a:pt x="383" y="340"/>
                    </a:lnTo>
                    <a:lnTo>
                      <a:pt x="401" y="340"/>
                    </a:lnTo>
                    <a:lnTo>
                      <a:pt x="404" y="340"/>
                    </a:lnTo>
                    <a:lnTo>
                      <a:pt x="430" y="342"/>
                    </a:lnTo>
                    <a:lnTo>
                      <a:pt x="440" y="342"/>
                    </a:lnTo>
                    <a:lnTo>
                      <a:pt x="458" y="342"/>
                    </a:lnTo>
                    <a:lnTo>
                      <a:pt x="459" y="342"/>
                    </a:lnTo>
                    <a:lnTo>
                      <a:pt x="461" y="342"/>
                    </a:lnTo>
                    <a:lnTo>
                      <a:pt x="497" y="342"/>
                    </a:lnTo>
                    <a:lnTo>
                      <a:pt x="516" y="342"/>
                    </a:lnTo>
                    <a:lnTo>
                      <a:pt x="518" y="342"/>
                    </a:lnTo>
                    <a:lnTo>
                      <a:pt x="534" y="342"/>
                    </a:lnTo>
                    <a:lnTo>
                      <a:pt x="554" y="340"/>
                    </a:lnTo>
                    <a:lnTo>
                      <a:pt x="568" y="340"/>
                    </a:lnTo>
                    <a:lnTo>
                      <a:pt x="566" y="333"/>
                    </a:lnTo>
                    <a:lnTo>
                      <a:pt x="566" y="330"/>
                    </a:lnTo>
                    <a:lnTo>
                      <a:pt x="566" y="332"/>
                    </a:lnTo>
                    <a:lnTo>
                      <a:pt x="562" y="296"/>
                    </a:lnTo>
                    <a:lnTo>
                      <a:pt x="554" y="280"/>
                    </a:lnTo>
                    <a:lnTo>
                      <a:pt x="551" y="266"/>
                    </a:lnTo>
                    <a:lnTo>
                      <a:pt x="549" y="266"/>
                    </a:lnTo>
                    <a:lnTo>
                      <a:pt x="549" y="240"/>
                    </a:lnTo>
                    <a:lnTo>
                      <a:pt x="547" y="226"/>
                    </a:lnTo>
                    <a:lnTo>
                      <a:pt x="545" y="209"/>
                    </a:lnTo>
                    <a:lnTo>
                      <a:pt x="545" y="207"/>
                    </a:lnTo>
                    <a:lnTo>
                      <a:pt x="545" y="201"/>
                    </a:lnTo>
                    <a:lnTo>
                      <a:pt x="545" y="191"/>
                    </a:lnTo>
                    <a:lnTo>
                      <a:pt x="545" y="190"/>
                    </a:lnTo>
                    <a:lnTo>
                      <a:pt x="544" y="187"/>
                    </a:lnTo>
                    <a:lnTo>
                      <a:pt x="545" y="186"/>
                    </a:lnTo>
                    <a:lnTo>
                      <a:pt x="544" y="173"/>
                    </a:lnTo>
                    <a:lnTo>
                      <a:pt x="544" y="172"/>
                    </a:lnTo>
                    <a:lnTo>
                      <a:pt x="543" y="159"/>
                    </a:lnTo>
                    <a:lnTo>
                      <a:pt x="541" y="154"/>
                    </a:lnTo>
                    <a:lnTo>
                      <a:pt x="530" y="133"/>
                    </a:lnTo>
                    <a:lnTo>
                      <a:pt x="523" y="102"/>
                    </a:lnTo>
                    <a:lnTo>
                      <a:pt x="520" y="101"/>
                    </a:lnTo>
                    <a:lnTo>
                      <a:pt x="522" y="98"/>
                    </a:lnTo>
                    <a:lnTo>
                      <a:pt x="523" y="97"/>
                    </a:lnTo>
                    <a:lnTo>
                      <a:pt x="522" y="75"/>
                    </a:lnTo>
                    <a:lnTo>
                      <a:pt x="520" y="62"/>
                    </a:lnTo>
                    <a:lnTo>
                      <a:pt x="518" y="27"/>
                    </a:lnTo>
                    <a:lnTo>
                      <a:pt x="519" y="26"/>
                    </a:lnTo>
                    <a:lnTo>
                      <a:pt x="515" y="12"/>
                    </a:lnTo>
                    <a:lnTo>
                      <a:pt x="462" y="12"/>
                    </a:lnTo>
                    <a:lnTo>
                      <a:pt x="386" y="12"/>
                    </a:lnTo>
                    <a:lnTo>
                      <a:pt x="348" y="12"/>
                    </a:lnTo>
                    <a:lnTo>
                      <a:pt x="299" y="12"/>
                    </a:lnTo>
                    <a:lnTo>
                      <a:pt x="215" y="9"/>
                    </a:lnTo>
                    <a:lnTo>
                      <a:pt x="205" y="9"/>
                    </a:lnTo>
                    <a:lnTo>
                      <a:pt x="166" y="8"/>
                    </a:lnTo>
                    <a:lnTo>
                      <a:pt x="101" y="5"/>
                    </a:lnTo>
                    <a:lnTo>
                      <a:pt x="19" y="0"/>
                    </a:lnTo>
                    <a:lnTo>
                      <a:pt x="18" y="26"/>
                    </a:lnTo>
                    <a:lnTo>
                      <a:pt x="18" y="36"/>
                    </a:lnTo>
                    <a:lnTo>
                      <a:pt x="18" y="38"/>
                    </a:lnTo>
                    <a:lnTo>
                      <a:pt x="18" y="40"/>
                    </a:lnTo>
                    <a:lnTo>
                      <a:pt x="16" y="52"/>
                    </a:lnTo>
                    <a:lnTo>
                      <a:pt x="16" y="65"/>
                    </a:lnTo>
                    <a:lnTo>
                      <a:pt x="15" y="93"/>
                    </a:lnTo>
                    <a:lnTo>
                      <a:pt x="13" y="107"/>
                    </a:lnTo>
                    <a:lnTo>
                      <a:pt x="12" y="119"/>
                    </a:lnTo>
                    <a:lnTo>
                      <a:pt x="12" y="133"/>
                    </a:lnTo>
                    <a:lnTo>
                      <a:pt x="9" y="171"/>
                    </a:lnTo>
                    <a:lnTo>
                      <a:pt x="9" y="173"/>
                    </a:lnTo>
                    <a:lnTo>
                      <a:pt x="9" y="177"/>
                    </a:lnTo>
                    <a:lnTo>
                      <a:pt x="8" y="200"/>
                    </a:lnTo>
                    <a:lnTo>
                      <a:pt x="5" y="240"/>
                    </a:lnTo>
                    <a:lnTo>
                      <a:pt x="5" y="251"/>
                    </a:lnTo>
                    <a:lnTo>
                      <a:pt x="4" y="262"/>
                    </a:lnTo>
                    <a:lnTo>
                      <a:pt x="4" y="266"/>
                    </a:lnTo>
                    <a:lnTo>
                      <a:pt x="2" y="290"/>
                    </a:lnTo>
                    <a:lnTo>
                      <a:pt x="2" y="294"/>
                    </a:lnTo>
                    <a:lnTo>
                      <a:pt x="1" y="311"/>
                    </a:lnTo>
                    <a:lnTo>
                      <a:pt x="0" y="326"/>
                    </a:lnTo>
                    <a:lnTo>
                      <a:pt x="4" y="328"/>
                    </a:lnTo>
                    <a:lnTo>
                      <a:pt x="31" y="328"/>
                    </a:lnTo>
                    <a:lnTo>
                      <a:pt x="80" y="330"/>
                    </a:lnTo>
                    <a:lnTo>
                      <a:pt x="84" y="330"/>
                    </a:lnTo>
                    <a:lnTo>
                      <a:pt x="118" y="332"/>
                    </a:lnTo>
                    <a:lnTo>
                      <a:pt x="145" y="335"/>
                    </a:lnTo>
                    <a:lnTo>
                      <a:pt x="155" y="335"/>
                    </a:lnTo>
                  </a:path>
                </a:pathLst>
              </a:custGeom>
              <a:solidFill>
                <a:srgbClr val="E7E6E6">
                  <a:lumMod val="75000"/>
                </a:srgbClr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235" descr="25%"/>
              <p:cNvSpPr>
                <a:spLocks/>
              </p:cNvSpPr>
              <p:nvPr/>
            </p:nvSpPr>
            <p:spPr bwMode="auto">
              <a:xfrm>
                <a:off x="3782415" y="2627138"/>
                <a:ext cx="1122363" cy="508000"/>
              </a:xfrm>
              <a:custGeom>
                <a:avLst/>
                <a:gdLst>
                  <a:gd name="T0" fmla="*/ 2147483647 w 711"/>
                  <a:gd name="T1" fmla="*/ 2147483647 h 345"/>
                  <a:gd name="T2" fmla="*/ 2147483647 w 711"/>
                  <a:gd name="T3" fmla="*/ 2147483647 h 345"/>
                  <a:gd name="T4" fmla="*/ 2147483647 w 711"/>
                  <a:gd name="T5" fmla="*/ 2147483647 h 345"/>
                  <a:gd name="T6" fmla="*/ 2147483647 w 711"/>
                  <a:gd name="T7" fmla="*/ 2147483647 h 345"/>
                  <a:gd name="T8" fmla="*/ 2147483647 w 711"/>
                  <a:gd name="T9" fmla="*/ 2147483647 h 345"/>
                  <a:gd name="T10" fmla="*/ 2147483647 w 711"/>
                  <a:gd name="T11" fmla="*/ 2147483647 h 345"/>
                  <a:gd name="T12" fmla="*/ 2147483647 w 711"/>
                  <a:gd name="T13" fmla="*/ 2147483647 h 345"/>
                  <a:gd name="T14" fmla="*/ 2147483647 w 711"/>
                  <a:gd name="T15" fmla="*/ 2147483647 h 345"/>
                  <a:gd name="T16" fmla="*/ 2147483647 w 711"/>
                  <a:gd name="T17" fmla="*/ 2147483647 h 345"/>
                  <a:gd name="T18" fmla="*/ 2147483647 w 711"/>
                  <a:gd name="T19" fmla="*/ 2147483647 h 345"/>
                  <a:gd name="T20" fmla="*/ 2147483647 w 711"/>
                  <a:gd name="T21" fmla="*/ 2147483647 h 345"/>
                  <a:gd name="T22" fmla="*/ 0 w 711"/>
                  <a:gd name="T23" fmla="*/ 2147483647 h 345"/>
                  <a:gd name="T24" fmla="*/ 2147483647 w 711"/>
                  <a:gd name="T25" fmla="*/ 2147483647 h 345"/>
                  <a:gd name="T26" fmla="*/ 2147483647 w 711"/>
                  <a:gd name="T27" fmla="*/ 2147483647 h 345"/>
                  <a:gd name="T28" fmla="*/ 2147483647 w 711"/>
                  <a:gd name="T29" fmla="*/ 2147483647 h 345"/>
                  <a:gd name="T30" fmla="*/ 2147483647 w 711"/>
                  <a:gd name="T31" fmla="*/ 2147483647 h 345"/>
                  <a:gd name="T32" fmla="*/ 2147483647 w 711"/>
                  <a:gd name="T33" fmla="*/ 2147483647 h 345"/>
                  <a:gd name="T34" fmla="*/ 2147483647 w 711"/>
                  <a:gd name="T35" fmla="*/ 2147483647 h 345"/>
                  <a:gd name="T36" fmla="*/ 2147483647 w 711"/>
                  <a:gd name="T37" fmla="*/ 2147483647 h 345"/>
                  <a:gd name="T38" fmla="*/ 2147483647 w 711"/>
                  <a:gd name="T39" fmla="*/ 2147483647 h 345"/>
                  <a:gd name="T40" fmla="*/ 2147483647 w 711"/>
                  <a:gd name="T41" fmla="*/ 2147483647 h 345"/>
                  <a:gd name="T42" fmla="*/ 2147483647 w 711"/>
                  <a:gd name="T43" fmla="*/ 2147483647 h 345"/>
                  <a:gd name="T44" fmla="*/ 2147483647 w 711"/>
                  <a:gd name="T45" fmla="*/ 2147483647 h 345"/>
                  <a:gd name="T46" fmla="*/ 2147483647 w 711"/>
                  <a:gd name="T47" fmla="*/ 2147483647 h 345"/>
                  <a:gd name="T48" fmla="*/ 2147483647 w 711"/>
                  <a:gd name="T49" fmla="*/ 2147483647 h 345"/>
                  <a:gd name="T50" fmla="*/ 2147483647 w 711"/>
                  <a:gd name="T51" fmla="*/ 2147483647 h 345"/>
                  <a:gd name="T52" fmla="*/ 2147483647 w 711"/>
                  <a:gd name="T53" fmla="*/ 2147483647 h 345"/>
                  <a:gd name="T54" fmla="*/ 2147483647 w 711"/>
                  <a:gd name="T55" fmla="*/ 2147483647 h 345"/>
                  <a:gd name="T56" fmla="*/ 2147483647 w 711"/>
                  <a:gd name="T57" fmla="*/ 2147483647 h 345"/>
                  <a:gd name="T58" fmla="*/ 2147483647 w 711"/>
                  <a:gd name="T59" fmla="*/ 2147483647 h 345"/>
                  <a:gd name="T60" fmla="*/ 2147483647 w 711"/>
                  <a:gd name="T61" fmla="*/ 2147483647 h 345"/>
                  <a:gd name="T62" fmla="*/ 2147483647 w 711"/>
                  <a:gd name="T63" fmla="*/ 2147483647 h 345"/>
                  <a:gd name="T64" fmla="*/ 2147483647 w 711"/>
                  <a:gd name="T65" fmla="*/ 2147483647 h 345"/>
                  <a:gd name="T66" fmla="*/ 2147483647 w 711"/>
                  <a:gd name="T67" fmla="*/ 2147483647 h 345"/>
                  <a:gd name="T68" fmla="*/ 2147483647 w 711"/>
                  <a:gd name="T69" fmla="*/ 2147483647 h 345"/>
                  <a:gd name="T70" fmla="*/ 2147483647 w 711"/>
                  <a:gd name="T71" fmla="*/ 2147483647 h 345"/>
                  <a:gd name="T72" fmla="*/ 2147483647 w 711"/>
                  <a:gd name="T73" fmla="*/ 2147483647 h 345"/>
                  <a:gd name="T74" fmla="*/ 2147483647 w 711"/>
                  <a:gd name="T75" fmla="*/ 2147483647 h 345"/>
                  <a:gd name="T76" fmla="*/ 2147483647 w 711"/>
                  <a:gd name="T77" fmla="*/ 2147483647 h 345"/>
                  <a:gd name="T78" fmla="*/ 2147483647 w 711"/>
                  <a:gd name="T79" fmla="*/ 2147483647 h 345"/>
                  <a:gd name="T80" fmla="*/ 2147483647 w 711"/>
                  <a:gd name="T81" fmla="*/ 2147483647 h 345"/>
                  <a:gd name="T82" fmla="*/ 2147483647 w 711"/>
                  <a:gd name="T83" fmla="*/ 2147483647 h 345"/>
                  <a:gd name="T84" fmla="*/ 2147483647 w 711"/>
                  <a:gd name="T85" fmla="*/ 2147483647 h 345"/>
                  <a:gd name="T86" fmla="*/ 2147483647 w 711"/>
                  <a:gd name="T87" fmla="*/ 2147483647 h 345"/>
                  <a:gd name="T88" fmla="*/ 2147483647 w 711"/>
                  <a:gd name="T89" fmla="*/ 2147483647 h 345"/>
                  <a:gd name="T90" fmla="*/ 2147483647 w 711"/>
                  <a:gd name="T91" fmla="*/ 2147483647 h 345"/>
                  <a:gd name="T92" fmla="*/ 2147483647 w 711"/>
                  <a:gd name="T93" fmla="*/ 2147483647 h 345"/>
                  <a:gd name="T94" fmla="*/ 2147483647 w 711"/>
                  <a:gd name="T95" fmla="*/ 2147483647 h 345"/>
                  <a:gd name="T96" fmla="*/ 2147483647 w 711"/>
                  <a:gd name="T97" fmla="*/ 2147483647 h 345"/>
                  <a:gd name="T98" fmla="*/ 2147483647 w 711"/>
                  <a:gd name="T99" fmla="*/ 2147483647 h 345"/>
                  <a:gd name="T100" fmla="*/ 2147483647 w 711"/>
                  <a:gd name="T101" fmla="*/ 2147483647 h 345"/>
                  <a:gd name="T102" fmla="*/ 2147483647 w 711"/>
                  <a:gd name="T103" fmla="*/ 2147483647 h 345"/>
                  <a:gd name="T104" fmla="*/ 2147483647 w 711"/>
                  <a:gd name="T105" fmla="*/ 2147483647 h 345"/>
                  <a:gd name="T106" fmla="*/ 2147483647 w 711"/>
                  <a:gd name="T107" fmla="*/ 2147483647 h 345"/>
                  <a:gd name="T108" fmla="*/ 2147483647 w 711"/>
                  <a:gd name="T109" fmla="*/ 2147483647 h 34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711"/>
                  <a:gd name="T166" fmla="*/ 0 h 345"/>
                  <a:gd name="T167" fmla="*/ 711 w 711"/>
                  <a:gd name="T168" fmla="*/ 345 h 345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711" h="345">
                    <a:moveTo>
                      <a:pt x="430" y="344"/>
                    </a:moveTo>
                    <a:lnTo>
                      <a:pt x="427" y="344"/>
                    </a:lnTo>
                    <a:lnTo>
                      <a:pt x="417" y="344"/>
                    </a:lnTo>
                    <a:lnTo>
                      <a:pt x="401" y="344"/>
                    </a:lnTo>
                    <a:lnTo>
                      <a:pt x="397" y="342"/>
                    </a:lnTo>
                    <a:lnTo>
                      <a:pt x="393" y="342"/>
                    </a:lnTo>
                    <a:lnTo>
                      <a:pt x="381" y="342"/>
                    </a:lnTo>
                    <a:lnTo>
                      <a:pt x="376" y="342"/>
                    </a:lnTo>
                    <a:lnTo>
                      <a:pt x="355" y="342"/>
                    </a:lnTo>
                    <a:lnTo>
                      <a:pt x="340" y="342"/>
                    </a:lnTo>
                    <a:lnTo>
                      <a:pt x="315" y="342"/>
                    </a:lnTo>
                    <a:lnTo>
                      <a:pt x="311" y="342"/>
                    </a:lnTo>
                    <a:lnTo>
                      <a:pt x="310" y="342"/>
                    </a:lnTo>
                    <a:lnTo>
                      <a:pt x="294" y="341"/>
                    </a:lnTo>
                    <a:lnTo>
                      <a:pt x="279" y="341"/>
                    </a:lnTo>
                    <a:lnTo>
                      <a:pt x="265" y="341"/>
                    </a:lnTo>
                    <a:lnTo>
                      <a:pt x="262" y="341"/>
                    </a:lnTo>
                    <a:lnTo>
                      <a:pt x="253" y="339"/>
                    </a:lnTo>
                    <a:lnTo>
                      <a:pt x="232" y="339"/>
                    </a:lnTo>
                    <a:lnTo>
                      <a:pt x="217" y="339"/>
                    </a:lnTo>
                    <a:lnTo>
                      <a:pt x="213" y="339"/>
                    </a:lnTo>
                    <a:lnTo>
                      <a:pt x="210" y="339"/>
                    </a:lnTo>
                    <a:lnTo>
                      <a:pt x="157" y="337"/>
                    </a:lnTo>
                    <a:lnTo>
                      <a:pt x="159" y="299"/>
                    </a:lnTo>
                    <a:lnTo>
                      <a:pt x="159" y="289"/>
                    </a:lnTo>
                    <a:lnTo>
                      <a:pt x="159" y="282"/>
                    </a:lnTo>
                    <a:lnTo>
                      <a:pt x="160" y="268"/>
                    </a:lnTo>
                    <a:lnTo>
                      <a:pt x="160" y="261"/>
                    </a:lnTo>
                    <a:lnTo>
                      <a:pt x="160" y="254"/>
                    </a:lnTo>
                    <a:lnTo>
                      <a:pt x="161" y="227"/>
                    </a:lnTo>
                    <a:lnTo>
                      <a:pt x="116" y="225"/>
                    </a:lnTo>
                    <a:lnTo>
                      <a:pt x="113" y="225"/>
                    </a:lnTo>
                    <a:lnTo>
                      <a:pt x="53" y="222"/>
                    </a:lnTo>
                    <a:lnTo>
                      <a:pt x="38" y="220"/>
                    </a:lnTo>
                    <a:lnTo>
                      <a:pt x="34" y="220"/>
                    </a:lnTo>
                    <a:lnTo>
                      <a:pt x="0" y="219"/>
                    </a:lnTo>
                    <a:lnTo>
                      <a:pt x="1" y="205"/>
                    </a:lnTo>
                    <a:lnTo>
                      <a:pt x="1" y="185"/>
                    </a:lnTo>
                    <a:lnTo>
                      <a:pt x="2" y="176"/>
                    </a:lnTo>
                    <a:lnTo>
                      <a:pt x="4" y="165"/>
                    </a:lnTo>
                    <a:lnTo>
                      <a:pt x="4" y="158"/>
                    </a:lnTo>
                    <a:lnTo>
                      <a:pt x="4" y="151"/>
                    </a:lnTo>
                    <a:lnTo>
                      <a:pt x="4" y="142"/>
                    </a:lnTo>
                    <a:lnTo>
                      <a:pt x="4" y="137"/>
                    </a:lnTo>
                    <a:lnTo>
                      <a:pt x="5" y="123"/>
                    </a:lnTo>
                    <a:lnTo>
                      <a:pt x="6" y="109"/>
                    </a:lnTo>
                    <a:lnTo>
                      <a:pt x="6" y="96"/>
                    </a:lnTo>
                    <a:lnTo>
                      <a:pt x="8" y="82"/>
                    </a:lnTo>
                    <a:lnTo>
                      <a:pt x="11" y="44"/>
                    </a:lnTo>
                    <a:lnTo>
                      <a:pt x="11" y="1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56" y="2"/>
                    </a:lnTo>
                    <a:lnTo>
                      <a:pt x="76" y="2"/>
                    </a:lnTo>
                    <a:lnTo>
                      <a:pt x="78" y="4"/>
                    </a:lnTo>
                    <a:lnTo>
                      <a:pt x="95" y="5"/>
                    </a:lnTo>
                    <a:lnTo>
                      <a:pt x="105" y="5"/>
                    </a:lnTo>
                    <a:lnTo>
                      <a:pt x="107" y="5"/>
                    </a:lnTo>
                    <a:lnTo>
                      <a:pt x="112" y="5"/>
                    </a:lnTo>
                    <a:lnTo>
                      <a:pt x="137" y="6"/>
                    </a:lnTo>
                    <a:lnTo>
                      <a:pt x="155" y="8"/>
                    </a:lnTo>
                    <a:lnTo>
                      <a:pt x="167" y="8"/>
                    </a:lnTo>
                    <a:lnTo>
                      <a:pt x="193" y="9"/>
                    </a:lnTo>
                    <a:lnTo>
                      <a:pt x="199" y="9"/>
                    </a:lnTo>
                    <a:lnTo>
                      <a:pt x="235" y="11"/>
                    </a:lnTo>
                    <a:lnTo>
                      <a:pt x="265" y="12"/>
                    </a:lnTo>
                    <a:lnTo>
                      <a:pt x="292" y="12"/>
                    </a:lnTo>
                    <a:lnTo>
                      <a:pt x="315" y="12"/>
                    </a:lnTo>
                    <a:lnTo>
                      <a:pt x="368" y="13"/>
                    </a:lnTo>
                    <a:lnTo>
                      <a:pt x="390" y="13"/>
                    </a:lnTo>
                    <a:lnTo>
                      <a:pt x="449" y="15"/>
                    </a:lnTo>
                    <a:lnTo>
                      <a:pt x="459" y="25"/>
                    </a:lnTo>
                    <a:lnTo>
                      <a:pt x="465" y="27"/>
                    </a:lnTo>
                    <a:lnTo>
                      <a:pt x="469" y="29"/>
                    </a:lnTo>
                    <a:lnTo>
                      <a:pt x="477" y="32"/>
                    </a:lnTo>
                    <a:lnTo>
                      <a:pt x="489" y="40"/>
                    </a:lnTo>
                    <a:lnTo>
                      <a:pt x="499" y="29"/>
                    </a:lnTo>
                    <a:lnTo>
                      <a:pt x="517" y="32"/>
                    </a:lnTo>
                    <a:lnTo>
                      <a:pt x="520" y="32"/>
                    </a:lnTo>
                    <a:lnTo>
                      <a:pt x="528" y="29"/>
                    </a:lnTo>
                    <a:lnTo>
                      <a:pt x="530" y="30"/>
                    </a:lnTo>
                    <a:lnTo>
                      <a:pt x="549" y="29"/>
                    </a:lnTo>
                    <a:lnTo>
                      <a:pt x="556" y="36"/>
                    </a:lnTo>
                    <a:lnTo>
                      <a:pt x="559" y="39"/>
                    </a:lnTo>
                    <a:lnTo>
                      <a:pt x="567" y="40"/>
                    </a:lnTo>
                    <a:lnTo>
                      <a:pt x="584" y="46"/>
                    </a:lnTo>
                    <a:lnTo>
                      <a:pt x="592" y="55"/>
                    </a:lnTo>
                    <a:lnTo>
                      <a:pt x="597" y="65"/>
                    </a:lnTo>
                    <a:lnTo>
                      <a:pt x="606" y="68"/>
                    </a:lnTo>
                    <a:lnTo>
                      <a:pt x="613" y="69"/>
                    </a:lnTo>
                    <a:lnTo>
                      <a:pt x="620" y="92"/>
                    </a:lnTo>
                    <a:lnTo>
                      <a:pt x="622" y="96"/>
                    </a:lnTo>
                    <a:lnTo>
                      <a:pt x="620" y="99"/>
                    </a:lnTo>
                    <a:lnTo>
                      <a:pt x="625" y="109"/>
                    </a:lnTo>
                    <a:lnTo>
                      <a:pt x="626" y="117"/>
                    </a:lnTo>
                    <a:lnTo>
                      <a:pt x="629" y="123"/>
                    </a:lnTo>
                    <a:lnTo>
                      <a:pt x="635" y="123"/>
                    </a:lnTo>
                    <a:lnTo>
                      <a:pt x="638" y="137"/>
                    </a:lnTo>
                    <a:lnTo>
                      <a:pt x="639" y="138"/>
                    </a:lnTo>
                    <a:lnTo>
                      <a:pt x="642" y="151"/>
                    </a:lnTo>
                    <a:lnTo>
                      <a:pt x="639" y="158"/>
                    </a:lnTo>
                    <a:lnTo>
                      <a:pt x="640" y="163"/>
                    </a:lnTo>
                    <a:lnTo>
                      <a:pt x="650" y="173"/>
                    </a:lnTo>
                    <a:lnTo>
                      <a:pt x="650" y="177"/>
                    </a:lnTo>
                    <a:lnTo>
                      <a:pt x="649" y="177"/>
                    </a:lnTo>
                    <a:lnTo>
                      <a:pt x="650" y="180"/>
                    </a:lnTo>
                    <a:lnTo>
                      <a:pt x="656" y="190"/>
                    </a:lnTo>
                    <a:lnTo>
                      <a:pt x="660" y="201"/>
                    </a:lnTo>
                    <a:lnTo>
                      <a:pt x="657" y="204"/>
                    </a:lnTo>
                    <a:lnTo>
                      <a:pt x="657" y="211"/>
                    </a:lnTo>
                    <a:lnTo>
                      <a:pt x="660" y="211"/>
                    </a:lnTo>
                    <a:lnTo>
                      <a:pt x="661" y="213"/>
                    </a:lnTo>
                    <a:lnTo>
                      <a:pt x="660" y="215"/>
                    </a:lnTo>
                    <a:lnTo>
                      <a:pt x="661" y="218"/>
                    </a:lnTo>
                    <a:lnTo>
                      <a:pt x="660" y="225"/>
                    </a:lnTo>
                    <a:lnTo>
                      <a:pt x="660" y="226"/>
                    </a:lnTo>
                    <a:lnTo>
                      <a:pt x="661" y="232"/>
                    </a:lnTo>
                    <a:lnTo>
                      <a:pt x="665" y="243"/>
                    </a:lnTo>
                    <a:lnTo>
                      <a:pt x="667" y="243"/>
                    </a:lnTo>
                    <a:lnTo>
                      <a:pt x="665" y="246"/>
                    </a:lnTo>
                    <a:lnTo>
                      <a:pt x="665" y="255"/>
                    </a:lnTo>
                    <a:lnTo>
                      <a:pt x="661" y="260"/>
                    </a:lnTo>
                    <a:lnTo>
                      <a:pt x="672" y="275"/>
                    </a:lnTo>
                    <a:lnTo>
                      <a:pt x="671" y="278"/>
                    </a:lnTo>
                    <a:lnTo>
                      <a:pt x="669" y="278"/>
                    </a:lnTo>
                    <a:lnTo>
                      <a:pt x="672" y="285"/>
                    </a:lnTo>
                    <a:lnTo>
                      <a:pt x="675" y="285"/>
                    </a:lnTo>
                    <a:lnTo>
                      <a:pt x="678" y="281"/>
                    </a:lnTo>
                    <a:lnTo>
                      <a:pt x="683" y="307"/>
                    </a:lnTo>
                    <a:lnTo>
                      <a:pt x="689" y="313"/>
                    </a:lnTo>
                    <a:lnTo>
                      <a:pt x="693" y="313"/>
                    </a:lnTo>
                    <a:lnTo>
                      <a:pt x="704" y="338"/>
                    </a:lnTo>
                    <a:lnTo>
                      <a:pt x="710" y="341"/>
                    </a:lnTo>
                    <a:lnTo>
                      <a:pt x="707" y="341"/>
                    </a:lnTo>
                    <a:lnTo>
                      <a:pt x="669" y="342"/>
                    </a:lnTo>
                    <a:lnTo>
                      <a:pt x="662" y="342"/>
                    </a:lnTo>
                    <a:lnTo>
                      <a:pt x="653" y="342"/>
                    </a:lnTo>
                    <a:lnTo>
                      <a:pt x="651" y="342"/>
                    </a:lnTo>
                    <a:lnTo>
                      <a:pt x="643" y="342"/>
                    </a:lnTo>
                    <a:lnTo>
                      <a:pt x="633" y="342"/>
                    </a:lnTo>
                    <a:lnTo>
                      <a:pt x="632" y="342"/>
                    </a:lnTo>
                    <a:lnTo>
                      <a:pt x="622" y="342"/>
                    </a:lnTo>
                    <a:lnTo>
                      <a:pt x="615" y="342"/>
                    </a:lnTo>
                    <a:lnTo>
                      <a:pt x="613" y="342"/>
                    </a:lnTo>
                    <a:lnTo>
                      <a:pt x="592" y="342"/>
                    </a:lnTo>
                    <a:lnTo>
                      <a:pt x="586" y="342"/>
                    </a:lnTo>
                    <a:lnTo>
                      <a:pt x="581" y="344"/>
                    </a:lnTo>
                    <a:lnTo>
                      <a:pt x="578" y="344"/>
                    </a:lnTo>
                    <a:lnTo>
                      <a:pt x="560" y="344"/>
                    </a:lnTo>
                    <a:lnTo>
                      <a:pt x="550" y="344"/>
                    </a:lnTo>
                    <a:lnTo>
                      <a:pt x="541" y="344"/>
                    </a:lnTo>
                    <a:lnTo>
                      <a:pt x="520" y="344"/>
                    </a:lnTo>
                    <a:lnTo>
                      <a:pt x="503" y="344"/>
                    </a:lnTo>
                    <a:lnTo>
                      <a:pt x="499" y="344"/>
                    </a:lnTo>
                    <a:lnTo>
                      <a:pt x="494" y="344"/>
                    </a:lnTo>
                    <a:lnTo>
                      <a:pt x="489" y="344"/>
                    </a:lnTo>
                    <a:lnTo>
                      <a:pt x="478" y="344"/>
                    </a:lnTo>
                    <a:lnTo>
                      <a:pt x="466" y="344"/>
                    </a:lnTo>
                    <a:lnTo>
                      <a:pt x="458" y="344"/>
                    </a:lnTo>
                    <a:lnTo>
                      <a:pt x="448" y="344"/>
                    </a:lnTo>
                    <a:lnTo>
                      <a:pt x="437" y="344"/>
                    </a:lnTo>
                    <a:lnTo>
                      <a:pt x="430" y="344"/>
                    </a:lnTo>
                  </a:path>
                </a:pathLst>
              </a:custGeom>
              <a:solidFill>
                <a:srgbClr val="E7E6E6">
                  <a:lumMod val="75000"/>
                </a:srgbClr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238"/>
              <p:cNvSpPr>
                <a:spLocks/>
              </p:cNvSpPr>
              <p:nvPr/>
            </p:nvSpPr>
            <p:spPr bwMode="auto">
              <a:xfrm>
                <a:off x="5011140" y="3655838"/>
                <a:ext cx="685800" cy="590550"/>
              </a:xfrm>
              <a:custGeom>
                <a:avLst/>
                <a:gdLst>
                  <a:gd name="T0" fmla="*/ 2147483647 w 434"/>
                  <a:gd name="T1" fmla="*/ 2147483647 h 401"/>
                  <a:gd name="T2" fmla="*/ 2147483647 w 434"/>
                  <a:gd name="T3" fmla="*/ 2147483647 h 401"/>
                  <a:gd name="T4" fmla="*/ 2147483647 w 434"/>
                  <a:gd name="T5" fmla="*/ 2147483647 h 401"/>
                  <a:gd name="T6" fmla="*/ 2147483647 w 434"/>
                  <a:gd name="T7" fmla="*/ 2147483647 h 401"/>
                  <a:gd name="T8" fmla="*/ 2147483647 w 434"/>
                  <a:gd name="T9" fmla="*/ 2147483647 h 401"/>
                  <a:gd name="T10" fmla="*/ 2147483647 w 434"/>
                  <a:gd name="T11" fmla="*/ 2147483647 h 401"/>
                  <a:gd name="T12" fmla="*/ 2147483647 w 434"/>
                  <a:gd name="T13" fmla="*/ 2147483647 h 401"/>
                  <a:gd name="T14" fmla="*/ 2147483647 w 434"/>
                  <a:gd name="T15" fmla="*/ 2147483647 h 401"/>
                  <a:gd name="T16" fmla="*/ 2147483647 w 434"/>
                  <a:gd name="T17" fmla="*/ 2147483647 h 401"/>
                  <a:gd name="T18" fmla="*/ 2147483647 w 434"/>
                  <a:gd name="T19" fmla="*/ 2147483647 h 401"/>
                  <a:gd name="T20" fmla="*/ 2147483647 w 434"/>
                  <a:gd name="T21" fmla="*/ 2147483647 h 401"/>
                  <a:gd name="T22" fmla="*/ 2147483647 w 434"/>
                  <a:gd name="T23" fmla="*/ 2147483647 h 401"/>
                  <a:gd name="T24" fmla="*/ 2147483647 w 434"/>
                  <a:gd name="T25" fmla="*/ 2147483647 h 401"/>
                  <a:gd name="T26" fmla="*/ 2147483647 w 434"/>
                  <a:gd name="T27" fmla="*/ 2147483647 h 401"/>
                  <a:gd name="T28" fmla="*/ 2147483647 w 434"/>
                  <a:gd name="T29" fmla="*/ 2147483647 h 401"/>
                  <a:gd name="T30" fmla="*/ 2147483647 w 434"/>
                  <a:gd name="T31" fmla="*/ 2147483647 h 401"/>
                  <a:gd name="T32" fmla="*/ 2147483647 w 434"/>
                  <a:gd name="T33" fmla="*/ 2147483647 h 401"/>
                  <a:gd name="T34" fmla="*/ 2147483647 w 434"/>
                  <a:gd name="T35" fmla="*/ 2147483647 h 401"/>
                  <a:gd name="T36" fmla="*/ 2147483647 w 434"/>
                  <a:gd name="T37" fmla="*/ 2147483647 h 401"/>
                  <a:gd name="T38" fmla="*/ 2147483647 w 434"/>
                  <a:gd name="T39" fmla="*/ 2147483647 h 401"/>
                  <a:gd name="T40" fmla="*/ 2147483647 w 434"/>
                  <a:gd name="T41" fmla="*/ 2147483647 h 401"/>
                  <a:gd name="T42" fmla="*/ 2147483647 w 434"/>
                  <a:gd name="T43" fmla="*/ 2147483647 h 401"/>
                  <a:gd name="T44" fmla="*/ 2147483647 w 434"/>
                  <a:gd name="T45" fmla="*/ 2147483647 h 401"/>
                  <a:gd name="T46" fmla="*/ 2147483647 w 434"/>
                  <a:gd name="T47" fmla="*/ 2147483647 h 401"/>
                  <a:gd name="T48" fmla="*/ 2147483647 w 434"/>
                  <a:gd name="T49" fmla="*/ 2147483647 h 401"/>
                  <a:gd name="T50" fmla="*/ 2147483647 w 434"/>
                  <a:gd name="T51" fmla="*/ 2147483647 h 401"/>
                  <a:gd name="T52" fmla="*/ 2147483647 w 434"/>
                  <a:gd name="T53" fmla="*/ 2147483647 h 401"/>
                  <a:gd name="T54" fmla="*/ 2147483647 w 434"/>
                  <a:gd name="T55" fmla="*/ 2147483647 h 401"/>
                  <a:gd name="T56" fmla="*/ 2147483647 w 434"/>
                  <a:gd name="T57" fmla="*/ 2147483647 h 401"/>
                  <a:gd name="T58" fmla="*/ 2147483647 w 434"/>
                  <a:gd name="T59" fmla="*/ 2147483647 h 401"/>
                  <a:gd name="T60" fmla="*/ 2147483647 w 434"/>
                  <a:gd name="T61" fmla="*/ 2147483647 h 401"/>
                  <a:gd name="T62" fmla="*/ 2147483647 w 434"/>
                  <a:gd name="T63" fmla="*/ 2147483647 h 401"/>
                  <a:gd name="T64" fmla="*/ 2147483647 w 434"/>
                  <a:gd name="T65" fmla="*/ 2147483647 h 401"/>
                  <a:gd name="T66" fmla="*/ 2147483647 w 434"/>
                  <a:gd name="T67" fmla="*/ 2147483647 h 401"/>
                  <a:gd name="T68" fmla="*/ 2147483647 w 434"/>
                  <a:gd name="T69" fmla="*/ 2147483647 h 401"/>
                  <a:gd name="T70" fmla="*/ 2147483647 w 434"/>
                  <a:gd name="T71" fmla="*/ 2147483647 h 401"/>
                  <a:gd name="T72" fmla="*/ 2147483647 w 434"/>
                  <a:gd name="T73" fmla="*/ 2147483647 h 401"/>
                  <a:gd name="T74" fmla="*/ 2147483647 w 434"/>
                  <a:gd name="T75" fmla="*/ 2147483647 h 401"/>
                  <a:gd name="T76" fmla="*/ 2147483647 w 434"/>
                  <a:gd name="T77" fmla="*/ 2147483647 h 401"/>
                  <a:gd name="T78" fmla="*/ 2147483647 w 434"/>
                  <a:gd name="T79" fmla="*/ 2147483647 h 401"/>
                  <a:gd name="T80" fmla="*/ 2147483647 w 434"/>
                  <a:gd name="T81" fmla="*/ 2147483647 h 401"/>
                  <a:gd name="T82" fmla="*/ 2147483647 w 434"/>
                  <a:gd name="T83" fmla="*/ 2147483647 h 401"/>
                  <a:gd name="T84" fmla="*/ 2147483647 w 434"/>
                  <a:gd name="T85" fmla="*/ 2147483647 h 401"/>
                  <a:gd name="T86" fmla="*/ 2147483647 w 434"/>
                  <a:gd name="T87" fmla="*/ 2147483647 h 401"/>
                  <a:gd name="T88" fmla="*/ 2147483647 w 434"/>
                  <a:gd name="T89" fmla="*/ 2147483647 h 401"/>
                  <a:gd name="T90" fmla="*/ 2147483647 w 434"/>
                  <a:gd name="T91" fmla="*/ 2147483647 h 401"/>
                  <a:gd name="T92" fmla="*/ 2147483647 w 434"/>
                  <a:gd name="T93" fmla="*/ 2147483647 h 401"/>
                  <a:gd name="T94" fmla="*/ 2147483647 w 434"/>
                  <a:gd name="T95" fmla="*/ 2147483647 h 401"/>
                  <a:gd name="T96" fmla="*/ 2147483647 w 434"/>
                  <a:gd name="T97" fmla="*/ 2147483647 h 401"/>
                  <a:gd name="T98" fmla="*/ 2147483647 w 434"/>
                  <a:gd name="T99" fmla="*/ 2147483647 h 401"/>
                  <a:gd name="T100" fmla="*/ 2147483647 w 434"/>
                  <a:gd name="T101" fmla="*/ 2147483647 h 401"/>
                  <a:gd name="T102" fmla="*/ 2147483647 w 434"/>
                  <a:gd name="T103" fmla="*/ 2147483647 h 401"/>
                  <a:gd name="T104" fmla="*/ 2147483647 w 434"/>
                  <a:gd name="T105" fmla="*/ 2147483647 h 401"/>
                  <a:gd name="T106" fmla="*/ 2147483647 w 434"/>
                  <a:gd name="T107" fmla="*/ 2147483647 h 401"/>
                  <a:gd name="T108" fmla="*/ 2147483647 w 434"/>
                  <a:gd name="T109" fmla="*/ 2147483647 h 401"/>
                  <a:gd name="T110" fmla="*/ 2147483647 w 434"/>
                  <a:gd name="T111" fmla="*/ 2147483647 h 401"/>
                  <a:gd name="T112" fmla="*/ 2147483647 w 434"/>
                  <a:gd name="T113" fmla="*/ 2147483647 h 401"/>
                  <a:gd name="T114" fmla="*/ 2147483647 w 434"/>
                  <a:gd name="T115" fmla="*/ 2147483647 h 401"/>
                  <a:gd name="T116" fmla="*/ 2147483647 w 434"/>
                  <a:gd name="T117" fmla="*/ 2147483647 h 401"/>
                  <a:gd name="T118" fmla="*/ 2147483647 w 434"/>
                  <a:gd name="T119" fmla="*/ 2147483647 h 40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434"/>
                  <a:gd name="T181" fmla="*/ 0 h 401"/>
                  <a:gd name="T182" fmla="*/ 434 w 434"/>
                  <a:gd name="T183" fmla="*/ 401 h 40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434" h="401">
                    <a:moveTo>
                      <a:pt x="13" y="102"/>
                    </a:moveTo>
                    <a:lnTo>
                      <a:pt x="15" y="108"/>
                    </a:lnTo>
                    <a:lnTo>
                      <a:pt x="15" y="111"/>
                    </a:lnTo>
                    <a:lnTo>
                      <a:pt x="15" y="115"/>
                    </a:lnTo>
                    <a:lnTo>
                      <a:pt x="18" y="129"/>
                    </a:lnTo>
                    <a:lnTo>
                      <a:pt x="18" y="130"/>
                    </a:lnTo>
                    <a:lnTo>
                      <a:pt x="19" y="141"/>
                    </a:lnTo>
                    <a:lnTo>
                      <a:pt x="20" y="141"/>
                    </a:lnTo>
                    <a:lnTo>
                      <a:pt x="19" y="141"/>
                    </a:lnTo>
                    <a:lnTo>
                      <a:pt x="19" y="143"/>
                    </a:lnTo>
                    <a:lnTo>
                      <a:pt x="19" y="144"/>
                    </a:lnTo>
                    <a:lnTo>
                      <a:pt x="20" y="158"/>
                    </a:lnTo>
                    <a:lnTo>
                      <a:pt x="20" y="193"/>
                    </a:lnTo>
                    <a:lnTo>
                      <a:pt x="20" y="198"/>
                    </a:lnTo>
                    <a:lnTo>
                      <a:pt x="20" y="215"/>
                    </a:lnTo>
                    <a:lnTo>
                      <a:pt x="20" y="219"/>
                    </a:lnTo>
                    <a:lnTo>
                      <a:pt x="20" y="225"/>
                    </a:lnTo>
                    <a:lnTo>
                      <a:pt x="20" y="238"/>
                    </a:lnTo>
                    <a:lnTo>
                      <a:pt x="22" y="244"/>
                    </a:lnTo>
                    <a:lnTo>
                      <a:pt x="22" y="268"/>
                    </a:lnTo>
                    <a:lnTo>
                      <a:pt x="22" y="275"/>
                    </a:lnTo>
                    <a:lnTo>
                      <a:pt x="22" y="281"/>
                    </a:lnTo>
                    <a:lnTo>
                      <a:pt x="22" y="298"/>
                    </a:lnTo>
                    <a:lnTo>
                      <a:pt x="22" y="301"/>
                    </a:lnTo>
                    <a:lnTo>
                      <a:pt x="22" y="304"/>
                    </a:lnTo>
                    <a:lnTo>
                      <a:pt x="22" y="306"/>
                    </a:lnTo>
                    <a:lnTo>
                      <a:pt x="22" y="334"/>
                    </a:lnTo>
                    <a:lnTo>
                      <a:pt x="31" y="344"/>
                    </a:lnTo>
                    <a:lnTo>
                      <a:pt x="43" y="338"/>
                    </a:lnTo>
                    <a:lnTo>
                      <a:pt x="62" y="343"/>
                    </a:lnTo>
                    <a:lnTo>
                      <a:pt x="62" y="345"/>
                    </a:lnTo>
                    <a:lnTo>
                      <a:pt x="62" y="362"/>
                    </a:lnTo>
                    <a:lnTo>
                      <a:pt x="62" y="373"/>
                    </a:lnTo>
                    <a:lnTo>
                      <a:pt x="63" y="375"/>
                    </a:lnTo>
                    <a:lnTo>
                      <a:pt x="63" y="388"/>
                    </a:lnTo>
                    <a:lnTo>
                      <a:pt x="65" y="400"/>
                    </a:lnTo>
                    <a:lnTo>
                      <a:pt x="68" y="400"/>
                    </a:lnTo>
                    <a:lnTo>
                      <a:pt x="74" y="400"/>
                    </a:lnTo>
                    <a:lnTo>
                      <a:pt x="86" y="400"/>
                    </a:lnTo>
                    <a:lnTo>
                      <a:pt x="97" y="400"/>
                    </a:lnTo>
                    <a:lnTo>
                      <a:pt x="98" y="400"/>
                    </a:lnTo>
                    <a:lnTo>
                      <a:pt x="111" y="398"/>
                    </a:lnTo>
                    <a:lnTo>
                      <a:pt x="112" y="398"/>
                    </a:lnTo>
                    <a:lnTo>
                      <a:pt x="113" y="398"/>
                    </a:lnTo>
                    <a:lnTo>
                      <a:pt x="127" y="398"/>
                    </a:lnTo>
                    <a:lnTo>
                      <a:pt x="134" y="398"/>
                    </a:lnTo>
                    <a:lnTo>
                      <a:pt x="137" y="398"/>
                    </a:lnTo>
                    <a:lnTo>
                      <a:pt x="138" y="398"/>
                    </a:lnTo>
                    <a:lnTo>
                      <a:pt x="141" y="398"/>
                    </a:lnTo>
                    <a:lnTo>
                      <a:pt x="158" y="397"/>
                    </a:lnTo>
                    <a:lnTo>
                      <a:pt x="174" y="395"/>
                    </a:lnTo>
                    <a:lnTo>
                      <a:pt x="181" y="395"/>
                    </a:lnTo>
                    <a:lnTo>
                      <a:pt x="202" y="395"/>
                    </a:lnTo>
                    <a:lnTo>
                      <a:pt x="231" y="393"/>
                    </a:lnTo>
                    <a:lnTo>
                      <a:pt x="241" y="393"/>
                    </a:lnTo>
                    <a:lnTo>
                      <a:pt x="284" y="390"/>
                    </a:lnTo>
                    <a:lnTo>
                      <a:pt x="285" y="390"/>
                    </a:lnTo>
                    <a:lnTo>
                      <a:pt x="296" y="390"/>
                    </a:lnTo>
                    <a:lnTo>
                      <a:pt x="298" y="390"/>
                    </a:lnTo>
                    <a:lnTo>
                      <a:pt x="301" y="390"/>
                    </a:lnTo>
                    <a:lnTo>
                      <a:pt x="313" y="388"/>
                    </a:lnTo>
                    <a:lnTo>
                      <a:pt x="317" y="388"/>
                    </a:lnTo>
                    <a:lnTo>
                      <a:pt x="319" y="388"/>
                    </a:lnTo>
                    <a:lnTo>
                      <a:pt x="323" y="388"/>
                    </a:lnTo>
                    <a:lnTo>
                      <a:pt x="323" y="345"/>
                    </a:lnTo>
                    <a:lnTo>
                      <a:pt x="319" y="347"/>
                    </a:lnTo>
                    <a:lnTo>
                      <a:pt x="323" y="337"/>
                    </a:lnTo>
                    <a:lnTo>
                      <a:pt x="313" y="341"/>
                    </a:lnTo>
                    <a:lnTo>
                      <a:pt x="316" y="333"/>
                    </a:lnTo>
                    <a:lnTo>
                      <a:pt x="313" y="331"/>
                    </a:lnTo>
                    <a:lnTo>
                      <a:pt x="312" y="327"/>
                    </a:lnTo>
                    <a:lnTo>
                      <a:pt x="320" y="311"/>
                    </a:lnTo>
                    <a:lnTo>
                      <a:pt x="320" y="302"/>
                    </a:lnTo>
                    <a:lnTo>
                      <a:pt x="331" y="304"/>
                    </a:lnTo>
                    <a:lnTo>
                      <a:pt x="323" y="281"/>
                    </a:lnTo>
                    <a:lnTo>
                      <a:pt x="330" y="276"/>
                    </a:lnTo>
                    <a:lnTo>
                      <a:pt x="333" y="265"/>
                    </a:lnTo>
                    <a:lnTo>
                      <a:pt x="341" y="251"/>
                    </a:lnTo>
                    <a:lnTo>
                      <a:pt x="349" y="245"/>
                    </a:lnTo>
                    <a:lnTo>
                      <a:pt x="346" y="238"/>
                    </a:lnTo>
                    <a:lnTo>
                      <a:pt x="355" y="236"/>
                    </a:lnTo>
                    <a:lnTo>
                      <a:pt x="353" y="241"/>
                    </a:lnTo>
                    <a:lnTo>
                      <a:pt x="356" y="243"/>
                    </a:lnTo>
                    <a:lnTo>
                      <a:pt x="363" y="219"/>
                    </a:lnTo>
                    <a:lnTo>
                      <a:pt x="360" y="205"/>
                    </a:lnTo>
                    <a:lnTo>
                      <a:pt x="364" y="204"/>
                    </a:lnTo>
                    <a:lnTo>
                      <a:pt x="366" y="208"/>
                    </a:lnTo>
                    <a:lnTo>
                      <a:pt x="371" y="201"/>
                    </a:lnTo>
                    <a:lnTo>
                      <a:pt x="362" y="195"/>
                    </a:lnTo>
                    <a:lnTo>
                      <a:pt x="364" y="194"/>
                    </a:lnTo>
                    <a:lnTo>
                      <a:pt x="367" y="195"/>
                    </a:lnTo>
                    <a:lnTo>
                      <a:pt x="371" y="194"/>
                    </a:lnTo>
                    <a:lnTo>
                      <a:pt x="370" y="191"/>
                    </a:lnTo>
                    <a:lnTo>
                      <a:pt x="374" y="184"/>
                    </a:lnTo>
                    <a:lnTo>
                      <a:pt x="376" y="184"/>
                    </a:lnTo>
                    <a:lnTo>
                      <a:pt x="377" y="181"/>
                    </a:lnTo>
                    <a:lnTo>
                      <a:pt x="384" y="180"/>
                    </a:lnTo>
                    <a:lnTo>
                      <a:pt x="388" y="175"/>
                    </a:lnTo>
                    <a:lnTo>
                      <a:pt x="388" y="170"/>
                    </a:lnTo>
                    <a:lnTo>
                      <a:pt x="383" y="165"/>
                    </a:lnTo>
                    <a:lnTo>
                      <a:pt x="395" y="150"/>
                    </a:lnTo>
                    <a:lnTo>
                      <a:pt x="401" y="150"/>
                    </a:lnTo>
                    <a:lnTo>
                      <a:pt x="398" y="125"/>
                    </a:lnTo>
                    <a:lnTo>
                      <a:pt x="395" y="118"/>
                    </a:lnTo>
                    <a:lnTo>
                      <a:pt x="394" y="122"/>
                    </a:lnTo>
                    <a:lnTo>
                      <a:pt x="391" y="122"/>
                    </a:lnTo>
                    <a:lnTo>
                      <a:pt x="394" y="116"/>
                    </a:lnTo>
                    <a:lnTo>
                      <a:pt x="401" y="108"/>
                    </a:lnTo>
                    <a:lnTo>
                      <a:pt x="403" y="101"/>
                    </a:lnTo>
                    <a:lnTo>
                      <a:pt x="413" y="104"/>
                    </a:lnTo>
                    <a:lnTo>
                      <a:pt x="413" y="80"/>
                    </a:lnTo>
                    <a:lnTo>
                      <a:pt x="423" y="62"/>
                    </a:lnTo>
                    <a:lnTo>
                      <a:pt x="433" y="61"/>
                    </a:lnTo>
                    <a:lnTo>
                      <a:pt x="423" y="51"/>
                    </a:lnTo>
                    <a:lnTo>
                      <a:pt x="409" y="54"/>
                    </a:lnTo>
                    <a:lnTo>
                      <a:pt x="403" y="54"/>
                    </a:lnTo>
                    <a:lnTo>
                      <a:pt x="387" y="55"/>
                    </a:lnTo>
                    <a:lnTo>
                      <a:pt x="380" y="56"/>
                    </a:lnTo>
                    <a:lnTo>
                      <a:pt x="376" y="56"/>
                    </a:lnTo>
                    <a:lnTo>
                      <a:pt x="367" y="56"/>
                    </a:lnTo>
                    <a:lnTo>
                      <a:pt x="374" y="43"/>
                    </a:lnTo>
                    <a:lnTo>
                      <a:pt x="377" y="41"/>
                    </a:lnTo>
                    <a:lnTo>
                      <a:pt x="383" y="33"/>
                    </a:lnTo>
                    <a:lnTo>
                      <a:pt x="387" y="27"/>
                    </a:lnTo>
                    <a:lnTo>
                      <a:pt x="383" y="0"/>
                    </a:lnTo>
                    <a:lnTo>
                      <a:pt x="377" y="1"/>
                    </a:lnTo>
                    <a:lnTo>
                      <a:pt x="374" y="1"/>
                    </a:lnTo>
                    <a:lnTo>
                      <a:pt x="370" y="1"/>
                    </a:lnTo>
                    <a:lnTo>
                      <a:pt x="346" y="2"/>
                    </a:lnTo>
                    <a:lnTo>
                      <a:pt x="335" y="4"/>
                    </a:lnTo>
                    <a:lnTo>
                      <a:pt x="334" y="4"/>
                    </a:lnTo>
                    <a:lnTo>
                      <a:pt x="330" y="4"/>
                    </a:lnTo>
                    <a:lnTo>
                      <a:pt x="321" y="5"/>
                    </a:lnTo>
                    <a:lnTo>
                      <a:pt x="310" y="5"/>
                    </a:lnTo>
                    <a:lnTo>
                      <a:pt x="299" y="6"/>
                    </a:lnTo>
                    <a:lnTo>
                      <a:pt x="294" y="6"/>
                    </a:lnTo>
                    <a:lnTo>
                      <a:pt x="291" y="6"/>
                    </a:lnTo>
                    <a:lnTo>
                      <a:pt x="276" y="8"/>
                    </a:lnTo>
                    <a:lnTo>
                      <a:pt x="274" y="8"/>
                    </a:lnTo>
                    <a:lnTo>
                      <a:pt x="272" y="8"/>
                    </a:lnTo>
                    <a:lnTo>
                      <a:pt x="267" y="9"/>
                    </a:lnTo>
                    <a:lnTo>
                      <a:pt x="263" y="9"/>
                    </a:lnTo>
                    <a:lnTo>
                      <a:pt x="253" y="9"/>
                    </a:lnTo>
                    <a:lnTo>
                      <a:pt x="247" y="9"/>
                    </a:lnTo>
                    <a:lnTo>
                      <a:pt x="224" y="11"/>
                    </a:lnTo>
                    <a:lnTo>
                      <a:pt x="215" y="11"/>
                    </a:lnTo>
                    <a:lnTo>
                      <a:pt x="213" y="11"/>
                    </a:lnTo>
                    <a:lnTo>
                      <a:pt x="212" y="11"/>
                    </a:lnTo>
                    <a:lnTo>
                      <a:pt x="192" y="13"/>
                    </a:lnTo>
                    <a:lnTo>
                      <a:pt x="187" y="13"/>
                    </a:lnTo>
                    <a:lnTo>
                      <a:pt x="179" y="13"/>
                    </a:lnTo>
                    <a:lnTo>
                      <a:pt x="162" y="15"/>
                    </a:lnTo>
                    <a:lnTo>
                      <a:pt x="160" y="15"/>
                    </a:lnTo>
                    <a:lnTo>
                      <a:pt x="158" y="15"/>
                    </a:lnTo>
                    <a:lnTo>
                      <a:pt x="151" y="15"/>
                    </a:lnTo>
                    <a:lnTo>
                      <a:pt x="134" y="16"/>
                    </a:lnTo>
                    <a:lnTo>
                      <a:pt x="126" y="16"/>
                    </a:lnTo>
                    <a:lnTo>
                      <a:pt x="113" y="16"/>
                    </a:lnTo>
                    <a:lnTo>
                      <a:pt x="112" y="16"/>
                    </a:lnTo>
                    <a:lnTo>
                      <a:pt x="106" y="18"/>
                    </a:lnTo>
                    <a:lnTo>
                      <a:pt x="101" y="18"/>
                    </a:lnTo>
                    <a:lnTo>
                      <a:pt x="88" y="18"/>
                    </a:lnTo>
                    <a:lnTo>
                      <a:pt x="79" y="18"/>
                    </a:lnTo>
                    <a:lnTo>
                      <a:pt x="70" y="18"/>
                    </a:lnTo>
                    <a:lnTo>
                      <a:pt x="65" y="19"/>
                    </a:lnTo>
                    <a:lnTo>
                      <a:pt x="59" y="19"/>
                    </a:lnTo>
                    <a:lnTo>
                      <a:pt x="52" y="19"/>
                    </a:lnTo>
                    <a:lnTo>
                      <a:pt x="45" y="20"/>
                    </a:lnTo>
                    <a:lnTo>
                      <a:pt x="20" y="20"/>
                    </a:lnTo>
                    <a:lnTo>
                      <a:pt x="9" y="20"/>
                    </a:lnTo>
                    <a:lnTo>
                      <a:pt x="0" y="20"/>
                    </a:lnTo>
                    <a:lnTo>
                      <a:pt x="2" y="34"/>
                    </a:lnTo>
                    <a:lnTo>
                      <a:pt x="2" y="41"/>
                    </a:lnTo>
                    <a:lnTo>
                      <a:pt x="5" y="58"/>
                    </a:lnTo>
                    <a:lnTo>
                      <a:pt x="6" y="62"/>
                    </a:lnTo>
                    <a:lnTo>
                      <a:pt x="8" y="65"/>
                    </a:lnTo>
                    <a:lnTo>
                      <a:pt x="11" y="90"/>
                    </a:lnTo>
                    <a:lnTo>
                      <a:pt x="12" y="97"/>
                    </a:lnTo>
                    <a:lnTo>
                      <a:pt x="13" y="102"/>
                    </a:lnTo>
                  </a:path>
                </a:pathLst>
              </a:custGeom>
              <a:solidFill>
                <a:srgbClr val="E7E6E6">
                  <a:lumMod val="75000"/>
                </a:srgbClr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239"/>
              <p:cNvSpPr>
                <a:spLocks/>
              </p:cNvSpPr>
              <p:nvPr/>
            </p:nvSpPr>
            <p:spPr bwMode="auto">
              <a:xfrm>
                <a:off x="3874490" y="3605037"/>
                <a:ext cx="1178984" cy="571158"/>
              </a:xfrm>
              <a:custGeom>
                <a:avLst/>
                <a:gdLst>
                  <a:gd name="T0" fmla="*/ 2147483647 w 744"/>
                  <a:gd name="T1" fmla="*/ 2147483647 h 379"/>
                  <a:gd name="T2" fmla="*/ 2147483647 w 744"/>
                  <a:gd name="T3" fmla="*/ 2147483647 h 379"/>
                  <a:gd name="T4" fmla="*/ 2147483647 w 744"/>
                  <a:gd name="T5" fmla="*/ 2147483647 h 379"/>
                  <a:gd name="T6" fmla="*/ 2147483647 w 744"/>
                  <a:gd name="T7" fmla="*/ 2147483647 h 379"/>
                  <a:gd name="T8" fmla="*/ 2147483647 w 744"/>
                  <a:gd name="T9" fmla="*/ 2147483647 h 379"/>
                  <a:gd name="T10" fmla="*/ 2147483647 w 744"/>
                  <a:gd name="T11" fmla="*/ 2147483647 h 379"/>
                  <a:gd name="T12" fmla="*/ 2147483647 w 744"/>
                  <a:gd name="T13" fmla="*/ 2147483647 h 379"/>
                  <a:gd name="T14" fmla="*/ 2147483647 w 744"/>
                  <a:gd name="T15" fmla="*/ 2147483647 h 379"/>
                  <a:gd name="T16" fmla="*/ 2147483647 w 744"/>
                  <a:gd name="T17" fmla="*/ 2147483647 h 379"/>
                  <a:gd name="T18" fmla="*/ 2147483647 w 744"/>
                  <a:gd name="T19" fmla="*/ 2147483647 h 379"/>
                  <a:gd name="T20" fmla="*/ 2147483647 w 744"/>
                  <a:gd name="T21" fmla="*/ 2147483647 h 379"/>
                  <a:gd name="T22" fmla="*/ 2147483647 w 744"/>
                  <a:gd name="T23" fmla="*/ 2147483647 h 379"/>
                  <a:gd name="T24" fmla="*/ 2147483647 w 744"/>
                  <a:gd name="T25" fmla="*/ 2147483647 h 379"/>
                  <a:gd name="T26" fmla="*/ 2147483647 w 744"/>
                  <a:gd name="T27" fmla="*/ 2147483647 h 379"/>
                  <a:gd name="T28" fmla="*/ 2147483647 w 744"/>
                  <a:gd name="T29" fmla="*/ 2147483647 h 379"/>
                  <a:gd name="T30" fmla="*/ 2147483647 w 744"/>
                  <a:gd name="T31" fmla="*/ 2147483647 h 379"/>
                  <a:gd name="T32" fmla="*/ 2147483647 w 744"/>
                  <a:gd name="T33" fmla="*/ 2147483647 h 379"/>
                  <a:gd name="T34" fmla="*/ 2147483647 w 744"/>
                  <a:gd name="T35" fmla="*/ 2147483647 h 379"/>
                  <a:gd name="T36" fmla="*/ 2147483647 w 744"/>
                  <a:gd name="T37" fmla="*/ 2147483647 h 379"/>
                  <a:gd name="T38" fmla="*/ 0 w 744"/>
                  <a:gd name="T39" fmla="*/ 2147483647 h 379"/>
                  <a:gd name="T40" fmla="*/ 2147483647 w 744"/>
                  <a:gd name="T41" fmla="*/ 2147483647 h 379"/>
                  <a:gd name="T42" fmla="*/ 2147483647 w 744"/>
                  <a:gd name="T43" fmla="*/ 2147483647 h 379"/>
                  <a:gd name="T44" fmla="*/ 2147483647 w 744"/>
                  <a:gd name="T45" fmla="*/ 2147483647 h 379"/>
                  <a:gd name="T46" fmla="*/ 2147483647 w 744"/>
                  <a:gd name="T47" fmla="*/ 2147483647 h 379"/>
                  <a:gd name="T48" fmla="*/ 2147483647 w 744"/>
                  <a:gd name="T49" fmla="*/ 2147483647 h 379"/>
                  <a:gd name="T50" fmla="*/ 2147483647 w 744"/>
                  <a:gd name="T51" fmla="*/ 2147483647 h 379"/>
                  <a:gd name="T52" fmla="*/ 2147483647 w 744"/>
                  <a:gd name="T53" fmla="*/ 2147483647 h 379"/>
                  <a:gd name="T54" fmla="*/ 2147483647 w 744"/>
                  <a:gd name="T55" fmla="*/ 2147483647 h 379"/>
                  <a:gd name="T56" fmla="*/ 2147483647 w 744"/>
                  <a:gd name="T57" fmla="*/ 2147483647 h 379"/>
                  <a:gd name="T58" fmla="*/ 2147483647 w 744"/>
                  <a:gd name="T59" fmla="*/ 2147483647 h 379"/>
                  <a:gd name="T60" fmla="*/ 2147483647 w 744"/>
                  <a:gd name="T61" fmla="*/ 2147483647 h 379"/>
                  <a:gd name="T62" fmla="*/ 2147483647 w 744"/>
                  <a:gd name="T63" fmla="*/ 2147483647 h 379"/>
                  <a:gd name="T64" fmla="*/ 2147483647 w 744"/>
                  <a:gd name="T65" fmla="*/ 2147483647 h 379"/>
                  <a:gd name="T66" fmla="*/ 2147483647 w 744"/>
                  <a:gd name="T67" fmla="*/ 2147483647 h 379"/>
                  <a:gd name="T68" fmla="*/ 2147483647 w 744"/>
                  <a:gd name="T69" fmla="*/ 2147483647 h 379"/>
                  <a:gd name="T70" fmla="*/ 2147483647 w 744"/>
                  <a:gd name="T71" fmla="*/ 2147483647 h 379"/>
                  <a:gd name="T72" fmla="*/ 2147483647 w 744"/>
                  <a:gd name="T73" fmla="*/ 2147483647 h 379"/>
                  <a:gd name="T74" fmla="*/ 2147483647 w 744"/>
                  <a:gd name="T75" fmla="*/ 2147483647 h 379"/>
                  <a:gd name="T76" fmla="*/ 2147483647 w 744"/>
                  <a:gd name="T77" fmla="*/ 2147483647 h 379"/>
                  <a:gd name="T78" fmla="*/ 2147483647 w 744"/>
                  <a:gd name="T79" fmla="*/ 2147483647 h 379"/>
                  <a:gd name="T80" fmla="*/ 2147483647 w 744"/>
                  <a:gd name="T81" fmla="*/ 2147483647 h 379"/>
                  <a:gd name="T82" fmla="*/ 2147483647 w 744"/>
                  <a:gd name="T83" fmla="*/ 2147483647 h 379"/>
                  <a:gd name="T84" fmla="*/ 2147483647 w 744"/>
                  <a:gd name="T85" fmla="*/ 2147483647 h 379"/>
                  <a:gd name="T86" fmla="*/ 2147483647 w 744"/>
                  <a:gd name="T87" fmla="*/ 2147483647 h 379"/>
                  <a:gd name="T88" fmla="*/ 2147483647 w 744"/>
                  <a:gd name="T89" fmla="*/ 2147483647 h 379"/>
                  <a:gd name="T90" fmla="*/ 2147483647 w 744"/>
                  <a:gd name="T91" fmla="*/ 2147483647 h 379"/>
                  <a:gd name="T92" fmla="*/ 2147483647 w 744"/>
                  <a:gd name="T93" fmla="*/ 2147483647 h 379"/>
                  <a:gd name="T94" fmla="*/ 2147483647 w 744"/>
                  <a:gd name="T95" fmla="*/ 2147483647 h 379"/>
                  <a:gd name="T96" fmla="*/ 2147483647 w 744"/>
                  <a:gd name="T97" fmla="*/ 2147483647 h 379"/>
                  <a:gd name="T98" fmla="*/ 2147483647 w 744"/>
                  <a:gd name="T99" fmla="*/ 2147483647 h 379"/>
                  <a:gd name="T100" fmla="*/ 2147483647 w 744"/>
                  <a:gd name="T101" fmla="*/ 2147483647 h 379"/>
                  <a:gd name="T102" fmla="*/ 2147483647 w 744"/>
                  <a:gd name="T103" fmla="*/ 2147483647 h 379"/>
                  <a:gd name="T104" fmla="*/ 2147483647 w 744"/>
                  <a:gd name="T105" fmla="*/ 2147483647 h 379"/>
                  <a:gd name="T106" fmla="*/ 2147483647 w 744"/>
                  <a:gd name="T107" fmla="*/ 2147483647 h 379"/>
                  <a:gd name="T108" fmla="*/ 2147483647 w 744"/>
                  <a:gd name="T109" fmla="*/ 2147483647 h 379"/>
                  <a:gd name="T110" fmla="*/ 2147483647 w 744"/>
                  <a:gd name="T111" fmla="*/ 2147483647 h 37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744"/>
                  <a:gd name="T169" fmla="*/ 0 h 379"/>
                  <a:gd name="T170" fmla="*/ 744 w 744"/>
                  <a:gd name="T171" fmla="*/ 379 h 379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744" h="379">
                    <a:moveTo>
                      <a:pt x="726" y="97"/>
                    </a:moveTo>
                    <a:lnTo>
                      <a:pt x="723" y="80"/>
                    </a:lnTo>
                    <a:lnTo>
                      <a:pt x="723" y="73"/>
                    </a:lnTo>
                    <a:lnTo>
                      <a:pt x="720" y="59"/>
                    </a:lnTo>
                    <a:lnTo>
                      <a:pt x="720" y="50"/>
                    </a:lnTo>
                    <a:lnTo>
                      <a:pt x="720" y="44"/>
                    </a:lnTo>
                    <a:lnTo>
                      <a:pt x="720" y="41"/>
                    </a:lnTo>
                    <a:lnTo>
                      <a:pt x="720" y="40"/>
                    </a:lnTo>
                    <a:lnTo>
                      <a:pt x="719" y="34"/>
                    </a:lnTo>
                    <a:lnTo>
                      <a:pt x="719" y="32"/>
                    </a:lnTo>
                    <a:lnTo>
                      <a:pt x="719" y="20"/>
                    </a:lnTo>
                    <a:lnTo>
                      <a:pt x="719" y="9"/>
                    </a:lnTo>
                    <a:lnTo>
                      <a:pt x="719" y="5"/>
                    </a:lnTo>
                    <a:lnTo>
                      <a:pt x="706" y="5"/>
                    </a:lnTo>
                    <a:lnTo>
                      <a:pt x="686" y="6"/>
                    </a:lnTo>
                    <a:lnTo>
                      <a:pt x="680" y="6"/>
                    </a:lnTo>
                    <a:lnTo>
                      <a:pt x="665" y="6"/>
                    </a:lnTo>
                    <a:lnTo>
                      <a:pt x="659" y="6"/>
                    </a:lnTo>
                    <a:lnTo>
                      <a:pt x="651" y="6"/>
                    </a:lnTo>
                    <a:lnTo>
                      <a:pt x="643" y="6"/>
                    </a:lnTo>
                    <a:lnTo>
                      <a:pt x="641" y="6"/>
                    </a:lnTo>
                    <a:lnTo>
                      <a:pt x="633" y="8"/>
                    </a:lnTo>
                    <a:lnTo>
                      <a:pt x="629" y="8"/>
                    </a:lnTo>
                    <a:lnTo>
                      <a:pt x="619" y="8"/>
                    </a:lnTo>
                    <a:lnTo>
                      <a:pt x="611" y="8"/>
                    </a:lnTo>
                    <a:lnTo>
                      <a:pt x="604" y="8"/>
                    </a:lnTo>
                    <a:lnTo>
                      <a:pt x="601" y="8"/>
                    </a:lnTo>
                    <a:lnTo>
                      <a:pt x="590" y="9"/>
                    </a:lnTo>
                    <a:lnTo>
                      <a:pt x="563" y="9"/>
                    </a:lnTo>
                    <a:lnTo>
                      <a:pt x="556" y="9"/>
                    </a:lnTo>
                    <a:lnTo>
                      <a:pt x="547" y="9"/>
                    </a:lnTo>
                    <a:lnTo>
                      <a:pt x="537" y="9"/>
                    </a:lnTo>
                    <a:lnTo>
                      <a:pt x="526" y="9"/>
                    </a:lnTo>
                    <a:lnTo>
                      <a:pt x="515" y="9"/>
                    </a:lnTo>
                    <a:lnTo>
                      <a:pt x="502" y="9"/>
                    </a:lnTo>
                    <a:lnTo>
                      <a:pt x="488" y="9"/>
                    </a:lnTo>
                    <a:lnTo>
                      <a:pt x="483" y="9"/>
                    </a:lnTo>
                    <a:lnTo>
                      <a:pt x="474" y="9"/>
                    </a:lnTo>
                    <a:lnTo>
                      <a:pt x="473" y="9"/>
                    </a:lnTo>
                    <a:lnTo>
                      <a:pt x="456" y="9"/>
                    </a:lnTo>
                    <a:lnTo>
                      <a:pt x="447" y="9"/>
                    </a:lnTo>
                    <a:lnTo>
                      <a:pt x="430" y="9"/>
                    </a:lnTo>
                    <a:lnTo>
                      <a:pt x="426" y="9"/>
                    </a:lnTo>
                    <a:lnTo>
                      <a:pt x="420" y="11"/>
                    </a:lnTo>
                    <a:lnTo>
                      <a:pt x="419" y="9"/>
                    </a:lnTo>
                    <a:lnTo>
                      <a:pt x="404" y="9"/>
                    </a:lnTo>
                    <a:lnTo>
                      <a:pt x="399" y="9"/>
                    </a:lnTo>
                    <a:lnTo>
                      <a:pt x="398" y="9"/>
                    </a:lnTo>
                    <a:lnTo>
                      <a:pt x="387" y="9"/>
                    </a:lnTo>
                    <a:lnTo>
                      <a:pt x="383" y="9"/>
                    </a:lnTo>
                    <a:lnTo>
                      <a:pt x="365" y="9"/>
                    </a:lnTo>
                    <a:lnTo>
                      <a:pt x="361" y="9"/>
                    </a:lnTo>
                    <a:lnTo>
                      <a:pt x="344" y="9"/>
                    </a:lnTo>
                    <a:lnTo>
                      <a:pt x="315" y="9"/>
                    </a:lnTo>
                    <a:lnTo>
                      <a:pt x="312" y="9"/>
                    </a:lnTo>
                    <a:lnTo>
                      <a:pt x="305" y="9"/>
                    </a:lnTo>
                    <a:lnTo>
                      <a:pt x="301" y="9"/>
                    </a:lnTo>
                    <a:lnTo>
                      <a:pt x="298" y="9"/>
                    </a:lnTo>
                    <a:lnTo>
                      <a:pt x="265" y="9"/>
                    </a:lnTo>
                    <a:lnTo>
                      <a:pt x="258" y="8"/>
                    </a:lnTo>
                    <a:lnTo>
                      <a:pt x="255" y="8"/>
                    </a:lnTo>
                    <a:lnTo>
                      <a:pt x="251" y="8"/>
                    </a:lnTo>
                    <a:lnTo>
                      <a:pt x="248" y="8"/>
                    </a:lnTo>
                    <a:lnTo>
                      <a:pt x="209" y="6"/>
                    </a:lnTo>
                    <a:lnTo>
                      <a:pt x="205" y="6"/>
                    </a:lnTo>
                    <a:lnTo>
                      <a:pt x="177" y="6"/>
                    </a:lnTo>
                    <a:lnTo>
                      <a:pt x="173" y="6"/>
                    </a:lnTo>
                    <a:lnTo>
                      <a:pt x="166" y="6"/>
                    </a:lnTo>
                    <a:lnTo>
                      <a:pt x="162" y="6"/>
                    </a:lnTo>
                    <a:lnTo>
                      <a:pt x="141" y="5"/>
                    </a:lnTo>
                    <a:lnTo>
                      <a:pt x="126" y="5"/>
                    </a:lnTo>
                    <a:lnTo>
                      <a:pt x="109" y="5"/>
                    </a:lnTo>
                    <a:lnTo>
                      <a:pt x="104" y="5"/>
                    </a:lnTo>
                    <a:lnTo>
                      <a:pt x="86" y="4"/>
                    </a:lnTo>
                    <a:lnTo>
                      <a:pt x="83" y="4"/>
                    </a:lnTo>
                    <a:lnTo>
                      <a:pt x="34" y="2"/>
                    </a:lnTo>
                    <a:lnTo>
                      <a:pt x="23" y="0"/>
                    </a:lnTo>
                    <a:lnTo>
                      <a:pt x="2" y="0"/>
                    </a:lnTo>
                    <a:lnTo>
                      <a:pt x="1" y="13"/>
                    </a:lnTo>
                    <a:lnTo>
                      <a:pt x="0" y="30"/>
                    </a:lnTo>
                    <a:lnTo>
                      <a:pt x="0" y="55"/>
                    </a:lnTo>
                    <a:lnTo>
                      <a:pt x="33" y="55"/>
                    </a:lnTo>
                    <a:lnTo>
                      <a:pt x="52" y="57"/>
                    </a:lnTo>
                    <a:lnTo>
                      <a:pt x="72" y="57"/>
                    </a:lnTo>
                    <a:lnTo>
                      <a:pt x="74" y="58"/>
                    </a:lnTo>
                    <a:lnTo>
                      <a:pt x="76" y="58"/>
                    </a:lnTo>
                    <a:lnTo>
                      <a:pt x="83" y="58"/>
                    </a:lnTo>
                    <a:lnTo>
                      <a:pt x="94" y="58"/>
                    </a:lnTo>
                    <a:lnTo>
                      <a:pt x="98" y="59"/>
                    </a:lnTo>
                    <a:lnTo>
                      <a:pt x="118" y="59"/>
                    </a:lnTo>
                    <a:lnTo>
                      <a:pt x="138" y="59"/>
                    </a:lnTo>
                    <a:lnTo>
                      <a:pt x="149" y="61"/>
                    </a:lnTo>
                    <a:lnTo>
                      <a:pt x="165" y="61"/>
                    </a:lnTo>
                    <a:lnTo>
                      <a:pt x="172" y="62"/>
                    </a:lnTo>
                    <a:lnTo>
                      <a:pt x="176" y="62"/>
                    </a:lnTo>
                    <a:lnTo>
                      <a:pt x="181" y="62"/>
                    </a:lnTo>
                    <a:lnTo>
                      <a:pt x="204" y="62"/>
                    </a:lnTo>
                    <a:lnTo>
                      <a:pt x="211" y="62"/>
                    </a:lnTo>
                    <a:lnTo>
                      <a:pt x="224" y="62"/>
                    </a:lnTo>
                    <a:lnTo>
                      <a:pt x="226" y="62"/>
                    </a:lnTo>
                    <a:lnTo>
                      <a:pt x="258" y="64"/>
                    </a:lnTo>
                    <a:lnTo>
                      <a:pt x="258" y="78"/>
                    </a:lnTo>
                    <a:lnTo>
                      <a:pt x="256" y="112"/>
                    </a:lnTo>
                    <a:lnTo>
                      <a:pt x="256" y="118"/>
                    </a:lnTo>
                    <a:lnTo>
                      <a:pt x="256" y="128"/>
                    </a:lnTo>
                    <a:lnTo>
                      <a:pt x="256" y="131"/>
                    </a:lnTo>
                    <a:lnTo>
                      <a:pt x="255" y="138"/>
                    </a:lnTo>
                    <a:lnTo>
                      <a:pt x="255" y="146"/>
                    </a:lnTo>
                    <a:lnTo>
                      <a:pt x="255" y="160"/>
                    </a:lnTo>
                    <a:lnTo>
                      <a:pt x="255" y="174"/>
                    </a:lnTo>
                    <a:lnTo>
                      <a:pt x="255" y="177"/>
                    </a:lnTo>
                    <a:lnTo>
                      <a:pt x="255" y="182"/>
                    </a:lnTo>
                    <a:lnTo>
                      <a:pt x="255" y="196"/>
                    </a:lnTo>
                    <a:lnTo>
                      <a:pt x="255" y="200"/>
                    </a:lnTo>
                    <a:lnTo>
                      <a:pt x="255" y="209"/>
                    </a:lnTo>
                    <a:lnTo>
                      <a:pt x="255" y="214"/>
                    </a:lnTo>
                    <a:lnTo>
                      <a:pt x="254" y="225"/>
                    </a:lnTo>
                    <a:lnTo>
                      <a:pt x="254" y="242"/>
                    </a:lnTo>
                    <a:lnTo>
                      <a:pt x="254" y="249"/>
                    </a:lnTo>
                    <a:lnTo>
                      <a:pt x="254" y="256"/>
                    </a:lnTo>
                    <a:lnTo>
                      <a:pt x="252" y="277"/>
                    </a:lnTo>
                    <a:lnTo>
                      <a:pt x="256" y="276"/>
                    </a:lnTo>
                    <a:lnTo>
                      <a:pt x="268" y="283"/>
                    </a:lnTo>
                    <a:lnTo>
                      <a:pt x="274" y="292"/>
                    </a:lnTo>
                    <a:lnTo>
                      <a:pt x="297" y="295"/>
                    </a:lnTo>
                    <a:lnTo>
                      <a:pt x="299" y="295"/>
                    </a:lnTo>
                    <a:lnTo>
                      <a:pt x="319" y="299"/>
                    </a:lnTo>
                    <a:lnTo>
                      <a:pt x="322" y="302"/>
                    </a:lnTo>
                    <a:lnTo>
                      <a:pt x="323" y="315"/>
                    </a:lnTo>
                    <a:lnTo>
                      <a:pt x="330" y="319"/>
                    </a:lnTo>
                    <a:lnTo>
                      <a:pt x="336" y="318"/>
                    </a:lnTo>
                    <a:lnTo>
                      <a:pt x="345" y="319"/>
                    </a:lnTo>
                    <a:lnTo>
                      <a:pt x="363" y="326"/>
                    </a:lnTo>
                    <a:lnTo>
                      <a:pt x="374" y="323"/>
                    </a:lnTo>
                    <a:lnTo>
                      <a:pt x="374" y="324"/>
                    </a:lnTo>
                    <a:lnTo>
                      <a:pt x="380" y="326"/>
                    </a:lnTo>
                    <a:lnTo>
                      <a:pt x="386" y="331"/>
                    </a:lnTo>
                    <a:lnTo>
                      <a:pt x="391" y="333"/>
                    </a:lnTo>
                    <a:lnTo>
                      <a:pt x="408" y="326"/>
                    </a:lnTo>
                    <a:lnTo>
                      <a:pt x="413" y="327"/>
                    </a:lnTo>
                    <a:lnTo>
                      <a:pt x="418" y="326"/>
                    </a:lnTo>
                    <a:lnTo>
                      <a:pt x="422" y="324"/>
                    </a:lnTo>
                    <a:lnTo>
                      <a:pt x="423" y="341"/>
                    </a:lnTo>
                    <a:lnTo>
                      <a:pt x="431" y="341"/>
                    </a:lnTo>
                    <a:lnTo>
                      <a:pt x="431" y="352"/>
                    </a:lnTo>
                    <a:lnTo>
                      <a:pt x="441" y="357"/>
                    </a:lnTo>
                    <a:lnTo>
                      <a:pt x="463" y="343"/>
                    </a:lnTo>
                    <a:lnTo>
                      <a:pt x="468" y="351"/>
                    </a:lnTo>
                    <a:lnTo>
                      <a:pt x="472" y="350"/>
                    </a:lnTo>
                    <a:lnTo>
                      <a:pt x="474" y="350"/>
                    </a:lnTo>
                    <a:lnTo>
                      <a:pt x="484" y="359"/>
                    </a:lnTo>
                    <a:lnTo>
                      <a:pt x="502" y="354"/>
                    </a:lnTo>
                    <a:lnTo>
                      <a:pt x="501" y="366"/>
                    </a:lnTo>
                    <a:lnTo>
                      <a:pt x="508" y="371"/>
                    </a:lnTo>
                    <a:lnTo>
                      <a:pt x="523" y="345"/>
                    </a:lnTo>
                    <a:lnTo>
                      <a:pt x="524" y="345"/>
                    </a:lnTo>
                    <a:lnTo>
                      <a:pt x="541" y="359"/>
                    </a:lnTo>
                    <a:lnTo>
                      <a:pt x="554" y="351"/>
                    </a:lnTo>
                    <a:lnTo>
                      <a:pt x="555" y="351"/>
                    </a:lnTo>
                    <a:lnTo>
                      <a:pt x="554" y="354"/>
                    </a:lnTo>
                    <a:lnTo>
                      <a:pt x="563" y="365"/>
                    </a:lnTo>
                    <a:lnTo>
                      <a:pt x="570" y="365"/>
                    </a:lnTo>
                    <a:lnTo>
                      <a:pt x="573" y="369"/>
                    </a:lnTo>
                    <a:lnTo>
                      <a:pt x="584" y="365"/>
                    </a:lnTo>
                    <a:lnTo>
                      <a:pt x="606" y="352"/>
                    </a:lnTo>
                    <a:lnTo>
                      <a:pt x="620" y="355"/>
                    </a:lnTo>
                    <a:lnTo>
                      <a:pt x="629" y="352"/>
                    </a:lnTo>
                    <a:lnTo>
                      <a:pt x="630" y="350"/>
                    </a:lnTo>
                    <a:lnTo>
                      <a:pt x="643" y="347"/>
                    </a:lnTo>
                    <a:lnTo>
                      <a:pt x="643" y="344"/>
                    </a:lnTo>
                    <a:lnTo>
                      <a:pt x="645" y="345"/>
                    </a:lnTo>
                    <a:lnTo>
                      <a:pt x="648" y="350"/>
                    </a:lnTo>
                    <a:lnTo>
                      <a:pt x="647" y="350"/>
                    </a:lnTo>
                    <a:lnTo>
                      <a:pt x="669" y="350"/>
                    </a:lnTo>
                    <a:lnTo>
                      <a:pt x="672" y="350"/>
                    </a:lnTo>
                    <a:lnTo>
                      <a:pt x="673" y="344"/>
                    </a:lnTo>
                    <a:lnTo>
                      <a:pt x="683" y="343"/>
                    </a:lnTo>
                    <a:lnTo>
                      <a:pt x="686" y="344"/>
                    </a:lnTo>
                    <a:lnTo>
                      <a:pt x="686" y="347"/>
                    </a:lnTo>
                    <a:lnTo>
                      <a:pt x="697" y="351"/>
                    </a:lnTo>
                    <a:lnTo>
                      <a:pt x="708" y="364"/>
                    </a:lnTo>
                    <a:lnTo>
                      <a:pt x="712" y="365"/>
                    </a:lnTo>
                    <a:lnTo>
                      <a:pt x="712" y="362"/>
                    </a:lnTo>
                    <a:lnTo>
                      <a:pt x="719" y="364"/>
                    </a:lnTo>
                    <a:lnTo>
                      <a:pt x="719" y="366"/>
                    </a:lnTo>
                    <a:lnTo>
                      <a:pt x="720" y="366"/>
                    </a:lnTo>
                    <a:lnTo>
                      <a:pt x="719" y="368"/>
                    </a:lnTo>
                    <a:lnTo>
                      <a:pt x="730" y="371"/>
                    </a:lnTo>
                    <a:lnTo>
                      <a:pt x="740" y="378"/>
                    </a:lnTo>
                    <a:lnTo>
                      <a:pt x="743" y="375"/>
                    </a:lnTo>
                    <a:lnTo>
                      <a:pt x="743" y="347"/>
                    </a:lnTo>
                    <a:lnTo>
                      <a:pt x="743" y="344"/>
                    </a:lnTo>
                    <a:lnTo>
                      <a:pt x="743" y="341"/>
                    </a:lnTo>
                    <a:lnTo>
                      <a:pt x="743" y="338"/>
                    </a:lnTo>
                    <a:lnTo>
                      <a:pt x="743" y="322"/>
                    </a:lnTo>
                    <a:lnTo>
                      <a:pt x="743" y="315"/>
                    </a:lnTo>
                    <a:lnTo>
                      <a:pt x="743" y="308"/>
                    </a:lnTo>
                    <a:lnTo>
                      <a:pt x="743" y="284"/>
                    </a:lnTo>
                    <a:lnTo>
                      <a:pt x="741" y="278"/>
                    </a:lnTo>
                    <a:lnTo>
                      <a:pt x="741" y="265"/>
                    </a:lnTo>
                    <a:lnTo>
                      <a:pt x="741" y="259"/>
                    </a:lnTo>
                    <a:lnTo>
                      <a:pt x="741" y="255"/>
                    </a:lnTo>
                    <a:lnTo>
                      <a:pt x="741" y="238"/>
                    </a:lnTo>
                    <a:lnTo>
                      <a:pt x="741" y="232"/>
                    </a:lnTo>
                    <a:lnTo>
                      <a:pt x="741" y="198"/>
                    </a:lnTo>
                    <a:lnTo>
                      <a:pt x="740" y="184"/>
                    </a:lnTo>
                    <a:lnTo>
                      <a:pt x="740" y="182"/>
                    </a:lnTo>
                    <a:lnTo>
                      <a:pt x="740" y="181"/>
                    </a:lnTo>
                    <a:lnTo>
                      <a:pt x="741" y="181"/>
                    </a:lnTo>
                    <a:lnTo>
                      <a:pt x="740" y="181"/>
                    </a:lnTo>
                    <a:lnTo>
                      <a:pt x="738" y="170"/>
                    </a:lnTo>
                    <a:lnTo>
                      <a:pt x="738" y="168"/>
                    </a:lnTo>
                    <a:lnTo>
                      <a:pt x="736" y="154"/>
                    </a:lnTo>
                    <a:lnTo>
                      <a:pt x="736" y="150"/>
                    </a:lnTo>
                    <a:lnTo>
                      <a:pt x="736" y="147"/>
                    </a:lnTo>
                    <a:lnTo>
                      <a:pt x="734" y="142"/>
                    </a:lnTo>
                    <a:lnTo>
                      <a:pt x="733" y="136"/>
                    </a:lnTo>
                    <a:lnTo>
                      <a:pt x="731" y="129"/>
                    </a:lnTo>
                    <a:lnTo>
                      <a:pt x="729" y="104"/>
                    </a:lnTo>
                    <a:lnTo>
                      <a:pt x="727" y="101"/>
                    </a:lnTo>
                    <a:lnTo>
                      <a:pt x="726" y="97"/>
                    </a:lnTo>
                  </a:path>
                </a:pathLst>
              </a:custGeom>
              <a:solidFill>
                <a:srgbClr val="E7E6E6">
                  <a:lumMod val="75000"/>
                </a:srgbClr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236"/>
              <p:cNvSpPr>
                <a:spLocks/>
              </p:cNvSpPr>
              <p:nvPr/>
            </p:nvSpPr>
            <p:spPr bwMode="auto">
              <a:xfrm>
                <a:off x="3803053" y="2162000"/>
                <a:ext cx="950912" cy="569913"/>
              </a:xfrm>
              <a:custGeom>
                <a:avLst/>
                <a:gdLst>
                  <a:gd name="T0" fmla="*/ 2147483647 w 601"/>
                  <a:gd name="T1" fmla="*/ 2147483647 h 388"/>
                  <a:gd name="T2" fmla="*/ 2147483647 w 601"/>
                  <a:gd name="T3" fmla="*/ 2147483647 h 388"/>
                  <a:gd name="T4" fmla="*/ 2147483647 w 601"/>
                  <a:gd name="T5" fmla="*/ 2147483647 h 388"/>
                  <a:gd name="T6" fmla="*/ 2147483647 w 601"/>
                  <a:gd name="T7" fmla="*/ 2147483647 h 388"/>
                  <a:gd name="T8" fmla="*/ 2147483647 w 601"/>
                  <a:gd name="T9" fmla="*/ 2147483647 h 388"/>
                  <a:gd name="T10" fmla="*/ 2147483647 w 601"/>
                  <a:gd name="T11" fmla="*/ 2147483647 h 388"/>
                  <a:gd name="T12" fmla="*/ 2147483647 w 601"/>
                  <a:gd name="T13" fmla="*/ 2147483647 h 388"/>
                  <a:gd name="T14" fmla="*/ 2147483647 w 601"/>
                  <a:gd name="T15" fmla="*/ 2147483647 h 388"/>
                  <a:gd name="T16" fmla="*/ 2147483647 w 601"/>
                  <a:gd name="T17" fmla="*/ 2147483647 h 388"/>
                  <a:gd name="T18" fmla="*/ 2147483647 w 601"/>
                  <a:gd name="T19" fmla="*/ 2147483647 h 388"/>
                  <a:gd name="T20" fmla="*/ 2147483647 w 601"/>
                  <a:gd name="T21" fmla="*/ 2147483647 h 388"/>
                  <a:gd name="T22" fmla="*/ 2147483647 w 601"/>
                  <a:gd name="T23" fmla="*/ 2147483647 h 388"/>
                  <a:gd name="T24" fmla="*/ 2147483647 w 601"/>
                  <a:gd name="T25" fmla="*/ 2147483647 h 388"/>
                  <a:gd name="T26" fmla="*/ 2147483647 w 601"/>
                  <a:gd name="T27" fmla="*/ 2147483647 h 388"/>
                  <a:gd name="T28" fmla="*/ 2147483647 w 601"/>
                  <a:gd name="T29" fmla="*/ 2147483647 h 388"/>
                  <a:gd name="T30" fmla="*/ 2147483647 w 601"/>
                  <a:gd name="T31" fmla="*/ 2147483647 h 388"/>
                  <a:gd name="T32" fmla="*/ 2147483647 w 601"/>
                  <a:gd name="T33" fmla="*/ 2147483647 h 388"/>
                  <a:gd name="T34" fmla="*/ 2147483647 w 601"/>
                  <a:gd name="T35" fmla="*/ 2147483647 h 388"/>
                  <a:gd name="T36" fmla="*/ 2147483647 w 601"/>
                  <a:gd name="T37" fmla="*/ 2147483647 h 388"/>
                  <a:gd name="T38" fmla="*/ 2147483647 w 601"/>
                  <a:gd name="T39" fmla="*/ 2147483647 h 388"/>
                  <a:gd name="T40" fmla="*/ 2147483647 w 601"/>
                  <a:gd name="T41" fmla="*/ 2147483647 h 388"/>
                  <a:gd name="T42" fmla="*/ 2147483647 w 601"/>
                  <a:gd name="T43" fmla="*/ 2147483647 h 388"/>
                  <a:gd name="T44" fmla="*/ 2147483647 w 601"/>
                  <a:gd name="T45" fmla="*/ 2147483647 h 388"/>
                  <a:gd name="T46" fmla="*/ 2147483647 w 601"/>
                  <a:gd name="T47" fmla="*/ 2147483647 h 388"/>
                  <a:gd name="T48" fmla="*/ 2147483647 w 601"/>
                  <a:gd name="T49" fmla="*/ 0 h 388"/>
                  <a:gd name="T50" fmla="*/ 2147483647 w 601"/>
                  <a:gd name="T51" fmla="*/ 2147483647 h 388"/>
                  <a:gd name="T52" fmla="*/ 2147483647 w 601"/>
                  <a:gd name="T53" fmla="*/ 2147483647 h 388"/>
                  <a:gd name="T54" fmla="*/ 2147483647 w 601"/>
                  <a:gd name="T55" fmla="*/ 2147483647 h 388"/>
                  <a:gd name="T56" fmla="*/ 2147483647 w 601"/>
                  <a:gd name="T57" fmla="*/ 2147483647 h 388"/>
                  <a:gd name="T58" fmla="*/ 2147483647 w 601"/>
                  <a:gd name="T59" fmla="*/ 2147483647 h 388"/>
                  <a:gd name="T60" fmla="*/ 2147483647 w 601"/>
                  <a:gd name="T61" fmla="*/ 2147483647 h 388"/>
                  <a:gd name="T62" fmla="*/ 2147483647 w 601"/>
                  <a:gd name="T63" fmla="*/ 2147483647 h 388"/>
                  <a:gd name="T64" fmla="*/ 2147483647 w 601"/>
                  <a:gd name="T65" fmla="*/ 2147483647 h 388"/>
                  <a:gd name="T66" fmla="*/ 2147483647 w 601"/>
                  <a:gd name="T67" fmla="*/ 2147483647 h 388"/>
                  <a:gd name="T68" fmla="*/ 2147483647 w 601"/>
                  <a:gd name="T69" fmla="*/ 2147483647 h 388"/>
                  <a:gd name="T70" fmla="*/ 2147483647 w 601"/>
                  <a:gd name="T71" fmla="*/ 2147483647 h 388"/>
                  <a:gd name="T72" fmla="*/ 2147483647 w 601"/>
                  <a:gd name="T73" fmla="*/ 2147483647 h 388"/>
                  <a:gd name="T74" fmla="*/ 2147483647 w 601"/>
                  <a:gd name="T75" fmla="*/ 2147483647 h 388"/>
                  <a:gd name="T76" fmla="*/ 2147483647 w 601"/>
                  <a:gd name="T77" fmla="*/ 2147483647 h 388"/>
                  <a:gd name="T78" fmla="*/ 2147483647 w 601"/>
                  <a:gd name="T79" fmla="*/ 2147483647 h 388"/>
                  <a:gd name="T80" fmla="*/ 2147483647 w 601"/>
                  <a:gd name="T81" fmla="*/ 2147483647 h 388"/>
                  <a:gd name="T82" fmla="*/ 2147483647 w 601"/>
                  <a:gd name="T83" fmla="*/ 2147483647 h 388"/>
                  <a:gd name="T84" fmla="*/ 2147483647 w 601"/>
                  <a:gd name="T85" fmla="*/ 2147483647 h 38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01"/>
                  <a:gd name="T130" fmla="*/ 0 h 388"/>
                  <a:gd name="T131" fmla="*/ 601 w 601"/>
                  <a:gd name="T132" fmla="*/ 388 h 38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01" h="388">
                    <a:moveTo>
                      <a:pt x="543" y="353"/>
                    </a:moveTo>
                    <a:lnTo>
                      <a:pt x="545" y="356"/>
                    </a:lnTo>
                    <a:lnTo>
                      <a:pt x="554" y="357"/>
                    </a:lnTo>
                    <a:lnTo>
                      <a:pt x="570" y="363"/>
                    </a:lnTo>
                    <a:lnTo>
                      <a:pt x="579" y="373"/>
                    </a:lnTo>
                    <a:lnTo>
                      <a:pt x="584" y="382"/>
                    </a:lnTo>
                    <a:lnTo>
                      <a:pt x="593" y="385"/>
                    </a:lnTo>
                    <a:lnTo>
                      <a:pt x="600" y="387"/>
                    </a:lnTo>
                    <a:lnTo>
                      <a:pt x="597" y="385"/>
                    </a:lnTo>
                    <a:lnTo>
                      <a:pt x="595" y="378"/>
                    </a:lnTo>
                    <a:lnTo>
                      <a:pt x="595" y="375"/>
                    </a:lnTo>
                    <a:lnTo>
                      <a:pt x="584" y="363"/>
                    </a:lnTo>
                    <a:lnTo>
                      <a:pt x="591" y="341"/>
                    </a:lnTo>
                    <a:lnTo>
                      <a:pt x="594" y="335"/>
                    </a:lnTo>
                    <a:lnTo>
                      <a:pt x="594" y="325"/>
                    </a:lnTo>
                    <a:lnTo>
                      <a:pt x="597" y="321"/>
                    </a:lnTo>
                    <a:lnTo>
                      <a:pt x="598" y="317"/>
                    </a:lnTo>
                    <a:lnTo>
                      <a:pt x="594" y="306"/>
                    </a:lnTo>
                    <a:lnTo>
                      <a:pt x="590" y="303"/>
                    </a:lnTo>
                    <a:lnTo>
                      <a:pt x="591" y="289"/>
                    </a:lnTo>
                    <a:lnTo>
                      <a:pt x="586" y="277"/>
                    </a:lnTo>
                    <a:lnTo>
                      <a:pt x="593" y="277"/>
                    </a:lnTo>
                    <a:lnTo>
                      <a:pt x="597" y="277"/>
                    </a:lnTo>
                    <a:lnTo>
                      <a:pt x="597" y="263"/>
                    </a:lnTo>
                    <a:lnTo>
                      <a:pt x="597" y="249"/>
                    </a:lnTo>
                    <a:lnTo>
                      <a:pt x="597" y="238"/>
                    </a:lnTo>
                    <a:lnTo>
                      <a:pt x="595" y="223"/>
                    </a:lnTo>
                    <a:lnTo>
                      <a:pt x="595" y="209"/>
                    </a:lnTo>
                    <a:lnTo>
                      <a:pt x="595" y="201"/>
                    </a:lnTo>
                    <a:lnTo>
                      <a:pt x="595" y="165"/>
                    </a:lnTo>
                    <a:lnTo>
                      <a:pt x="595" y="155"/>
                    </a:lnTo>
                    <a:lnTo>
                      <a:pt x="595" y="135"/>
                    </a:lnTo>
                    <a:lnTo>
                      <a:pt x="595" y="117"/>
                    </a:lnTo>
                    <a:lnTo>
                      <a:pt x="594" y="86"/>
                    </a:lnTo>
                    <a:lnTo>
                      <a:pt x="593" y="79"/>
                    </a:lnTo>
                    <a:lnTo>
                      <a:pt x="590" y="74"/>
                    </a:lnTo>
                    <a:lnTo>
                      <a:pt x="580" y="70"/>
                    </a:lnTo>
                    <a:lnTo>
                      <a:pt x="563" y="51"/>
                    </a:lnTo>
                    <a:lnTo>
                      <a:pt x="563" y="48"/>
                    </a:lnTo>
                    <a:lnTo>
                      <a:pt x="579" y="34"/>
                    </a:lnTo>
                    <a:lnTo>
                      <a:pt x="584" y="13"/>
                    </a:lnTo>
                    <a:lnTo>
                      <a:pt x="570" y="13"/>
                    </a:lnTo>
                    <a:lnTo>
                      <a:pt x="551" y="15"/>
                    </a:lnTo>
                    <a:lnTo>
                      <a:pt x="534" y="15"/>
                    </a:lnTo>
                    <a:lnTo>
                      <a:pt x="533" y="15"/>
                    </a:lnTo>
                    <a:lnTo>
                      <a:pt x="514" y="15"/>
                    </a:lnTo>
                    <a:lnTo>
                      <a:pt x="478" y="15"/>
                    </a:lnTo>
                    <a:lnTo>
                      <a:pt x="476" y="15"/>
                    </a:lnTo>
                    <a:lnTo>
                      <a:pt x="475" y="15"/>
                    </a:lnTo>
                    <a:lnTo>
                      <a:pt x="457" y="15"/>
                    </a:lnTo>
                    <a:lnTo>
                      <a:pt x="447" y="15"/>
                    </a:lnTo>
                    <a:lnTo>
                      <a:pt x="421" y="13"/>
                    </a:lnTo>
                    <a:lnTo>
                      <a:pt x="418" y="13"/>
                    </a:lnTo>
                    <a:lnTo>
                      <a:pt x="400" y="13"/>
                    </a:lnTo>
                    <a:lnTo>
                      <a:pt x="381" y="13"/>
                    </a:lnTo>
                    <a:lnTo>
                      <a:pt x="353" y="13"/>
                    </a:lnTo>
                    <a:lnTo>
                      <a:pt x="346" y="13"/>
                    </a:lnTo>
                    <a:lnTo>
                      <a:pt x="333" y="13"/>
                    </a:lnTo>
                    <a:lnTo>
                      <a:pt x="324" y="13"/>
                    </a:lnTo>
                    <a:lnTo>
                      <a:pt x="324" y="12"/>
                    </a:lnTo>
                    <a:lnTo>
                      <a:pt x="288" y="11"/>
                    </a:lnTo>
                    <a:lnTo>
                      <a:pt x="286" y="11"/>
                    </a:lnTo>
                    <a:lnTo>
                      <a:pt x="285" y="11"/>
                    </a:lnTo>
                    <a:lnTo>
                      <a:pt x="239" y="11"/>
                    </a:lnTo>
                    <a:lnTo>
                      <a:pt x="230" y="9"/>
                    </a:lnTo>
                    <a:lnTo>
                      <a:pt x="173" y="8"/>
                    </a:lnTo>
                    <a:lnTo>
                      <a:pt x="163" y="8"/>
                    </a:lnTo>
                    <a:lnTo>
                      <a:pt x="135" y="5"/>
                    </a:lnTo>
                    <a:lnTo>
                      <a:pt x="102" y="4"/>
                    </a:lnTo>
                    <a:lnTo>
                      <a:pt x="98" y="4"/>
                    </a:lnTo>
                    <a:lnTo>
                      <a:pt x="49" y="1"/>
                    </a:lnTo>
                    <a:lnTo>
                      <a:pt x="22" y="1"/>
                    </a:lnTo>
                    <a:lnTo>
                      <a:pt x="18" y="0"/>
                    </a:lnTo>
                    <a:lnTo>
                      <a:pt x="18" y="6"/>
                    </a:lnTo>
                    <a:lnTo>
                      <a:pt x="18" y="20"/>
                    </a:lnTo>
                    <a:lnTo>
                      <a:pt x="13" y="74"/>
                    </a:lnTo>
                    <a:lnTo>
                      <a:pt x="13" y="79"/>
                    </a:lnTo>
                    <a:lnTo>
                      <a:pt x="12" y="101"/>
                    </a:lnTo>
                    <a:lnTo>
                      <a:pt x="13" y="102"/>
                    </a:lnTo>
                    <a:lnTo>
                      <a:pt x="11" y="102"/>
                    </a:lnTo>
                    <a:lnTo>
                      <a:pt x="9" y="129"/>
                    </a:lnTo>
                    <a:lnTo>
                      <a:pt x="9" y="148"/>
                    </a:lnTo>
                    <a:lnTo>
                      <a:pt x="8" y="155"/>
                    </a:lnTo>
                    <a:lnTo>
                      <a:pt x="6" y="183"/>
                    </a:lnTo>
                    <a:lnTo>
                      <a:pt x="6" y="191"/>
                    </a:lnTo>
                    <a:lnTo>
                      <a:pt x="6" y="194"/>
                    </a:lnTo>
                    <a:lnTo>
                      <a:pt x="5" y="209"/>
                    </a:lnTo>
                    <a:lnTo>
                      <a:pt x="4" y="226"/>
                    </a:lnTo>
                    <a:lnTo>
                      <a:pt x="4" y="237"/>
                    </a:lnTo>
                    <a:lnTo>
                      <a:pt x="2" y="249"/>
                    </a:lnTo>
                    <a:lnTo>
                      <a:pt x="1" y="263"/>
                    </a:lnTo>
                    <a:lnTo>
                      <a:pt x="1" y="264"/>
                    </a:lnTo>
                    <a:lnTo>
                      <a:pt x="1" y="266"/>
                    </a:lnTo>
                    <a:lnTo>
                      <a:pt x="1" y="277"/>
                    </a:lnTo>
                    <a:lnTo>
                      <a:pt x="0" y="305"/>
                    </a:lnTo>
                    <a:lnTo>
                      <a:pt x="0" y="317"/>
                    </a:lnTo>
                    <a:lnTo>
                      <a:pt x="1" y="319"/>
                    </a:lnTo>
                    <a:lnTo>
                      <a:pt x="2" y="319"/>
                    </a:lnTo>
                    <a:lnTo>
                      <a:pt x="42" y="320"/>
                    </a:lnTo>
                    <a:lnTo>
                      <a:pt x="62" y="320"/>
                    </a:lnTo>
                    <a:lnTo>
                      <a:pt x="65" y="321"/>
                    </a:lnTo>
                    <a:lnTo>
                      <a:pt x="81" y="323"/>
                    </a:lnTo>
                    <a:lnTo>
                      <a:pt x="91" y="323"/>
                    </a:lnTo>
                    <a:lnTo>
                      <a:pt x="94" y="323"/>
                    </a:lnTo>
                    <a:lnTo>
                      <a:pt x="98" y="323"/>
                    </a:lnTo>
                    <a:lnTo>
                      <a:pt x="123" y="324"/>
                    </a:lnTo>
                    <a:lnTo>
                      <a:pt x="141" y="325"/>
                    </a:lnTo>
                    <a:lnTo>
                      <a:pt x="153" y="325"/>
                    </a:lnTo>
                    <a:lnTo>
                      <a:pt x="180" y="327"/>
                    </a:lnTo>
                    <a:lnTo>
                      <a:pt x="185" y="327"/>
                    </a:lnTo>
                    <a:lnTo>
                      <a:pt x="221" y="328"/>
                    </a:lnTo>
                    <a:lnTo>
                      <a:pt x="252" y="330"/>
                    </a:lnTo>
                    <a:lnTo>
                      <a:pt x="278" y="330"/>
                    </a:lnTo>
                    <a:lnTo>
                      <a:pt x="302" y="330"/>
                    </a:lnTo>
                    <a:lnTo>
                      <a:pt x="354" y="331"/>
                    </a:lnTo>
                    <a:lnTo>
                      <a:pt x="376" y="331"/>
                    </a:lnTo>
                    <a:lnTo>
                      <a:pt x="436" y="332"/>
                    </a:lnTo>
                    <a:lnTo>
                      <a:pt x="446" y="342"/>
                    </a:lnTo>
                    <a:lnTo>
                      <a:pt x="451" y="345"/>
                    </a:lnTo>
                    <a:lnTo>
                      <a:pt x="455" y="346"/>
                    </a:lnTo>
                    <a:lnTo>
                      <a:pt x="464" y="349"/>
                    </a:lnTo>
                    <a:lnTo>
                      <a:pt x="476" y="357"/>
                    </a:lnTo>
                    <a:lnTo>
                      <a:pt x="486" y="346"/>
                    </a:lnTo>
                    <a:lnTo>
                      <a:pt x="504" y="349"/>
                    </a:lnTo>
                    <a:lnTo>
                      <a:pt x="507" y="349"/>
                    </a:lnTo>
                    <a:lnTo>
                      <a:pt x="515" y="346"/>
                    </a:lnTo>
                    <a:lnTo>
                      <a:pt x="516" y="348"/>
                    </a:lnTo>
                    <a:lnTo>
                      <a:pt x="536" y="346"/>
                    </a:lnTo>
                    <a:lnTo>
                      <a:pt x="543" y="353"/>
                    </a:lnTo>
                  </a:path>
                </a:pathLst>
              </a:custGeom>
              <a:solidFill>
                <a:srgbClr val="E7E6E6">
                  <a:lumMod val="75000"/>
                </a:srgbClr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240" descr="70%"/>
              <p:cNvSpPr>
                <a:spLocks/>
              </p:cNvSpPr>
              <p:nvPr/>
            </p:nvSpPr>
            <p:spPr bwMode="auto">
              <a:xfrm>
                <a:off x="3312515" y="3682825"/>
                <a:ext cx="1884363" cy="1717675"/>
              </a:xfrm>
              <a:custGeom>
                <a:avLst/>
                <a:gdLst>
                  <a:gd name="T0" fmla="*/ 1374863588 w 1194"/>
                  <a:gd name="T1" fmla="*/ 1973596710 h 1167"/>
                  <a:gd name="T2" fmla="*/ 1227911741 w 1194"/>
                  <a:gd name="T3" fmla="*/ 1754789734 h 1167"/>
                  <a:gd name="T4" fmla="*/ 1160663367 w 1194"/>
                  <a:gd name="T5" fmla="*/ 1689797767 h 1167"/>
                  <a:gd name="T6" fmla="*/ 1011221132 w 1194"/>
                  <a:gd name="T7" fmla="*/ 1642137089 h 1167"/>
                  <a:gd name="T8" fmla="*/ 829400694 w 1194"/>
                  <a:gd name="T9" fmla="*/ 1683299454 h 1167"/>
                  <a:gd name="T10" fmla="*/ 602748334 w 1194"/>
                  <a:gd name="T11" fmla="*/ 1765622710 h 1167"/>
                  <a:gd name="T12" fmla="*/ 398511146 w 1194"/>
                  <a:gd name="T13" fmla="*/ 1564147023 h 1167"/>
                  <a:gd name="T14" fmla="*/ 211708353 w 1194"/>
                  <a:gd name="T15" fmla="*/ 1282512836 h 1167"/>
                  <a:gd name="T16" fmla="*/ 27397440 w 1194"/>
                  <a:gd name="T17" fmla="*/ 1113533132 h 1167"/>
                  <a:gd name="T18" fmla="*/ 59777234 w 1194"/>
                  <a:gd name="T19" fmla="*/ 1050707761 h 1167"/>
                  <a:gd name="T20" fmla="*/ 381076850 w 1194"/>
                  <a:gd name="T21" fmla="*/ 1070205645 h 1167"/>
                  <a:gd name="T22" fmla="*/ 637618505 w 1194"/>
                  <a:gd name="T23" fmla="*/ 1087536934 h 1167"/>
                  <a:gd name="T24" fmla="*/ 779587996 w 1194"/>
                  <a:gd name="T25" fmla="*/ 1096201843 h 1167"/>
                  <a:gd name="T26" fmla="*/ 802003069 w 1194"/>
                  <a:gd name="T27" fmla="*/ 944553429 h 1167"/>
                  <a:gd name="T28" fmla="*/ 816946977 w 1194"/>
                  <a:gd name="T29" fmla="*/ 730079460 h 1167"/>
                  <a:gd name="T30" fmla="*/ 824419720 w 1194"/>
                  <a:gd name="T31" fmla="*/ 606593839 h 1167"/>
                  <a:gd name="T32" fmla="*/ 834383049 w 1194"/>
                  <a:gd name="T33" fmla="*/ 426782632 h 1167"/>
                  <a:gd name="T34" fmla="*/ 841854213 w 1194"/>
                  <a:gd name="T35" fmla="*/ 320628209 h 1167"/>
                  <a:gd name="T36" fmla="*/ 851817345 w 1194"/>
                  <a:gd name="T37" fmla="*/ 173312939 h 1167"/>
                  <a:gd name="T38" fmla="*/ 1046091303 w 1194"/>
                  <a:gd name="T39" fmla="*/ 2166596 h 1167"/>
                  <a:gd name="T40" fmla="*/ 1155682591 w 1194"/>
                  <a:gd name="T41" fmla="*/ 8664912 h 1167"/>
                  <a:gd name="T42" fmla="*/ 1312595990 w 1194"/>
                  <a:gd name="T43" fmla="*/ 12998105 h 1167"/>
                  <a:gd name="T44" fmla="*/ 1496906817 w 1194"/>
                  <a:gd name="T45" fmla="*/ 47660689 h 1167"/>
                  <a:gd name="T46" fmla="*/ 1489435652 w 1194"/>
                  <a:gd name="T47" fmla="*/ 201475779 h 1167"/>
                  <a:gd name="T48" fmla="*/ 1489435652 w 1194"/>
                  <a:gd name="T49" fmla="*/ 324961399 h 1167"/>
                  <a:gd name="T50" fmla="*/ 1484453297 w 1194"/>
                  <a:gd name="T51" fmla="*/ 444113921 h 1167"/>
                  <a:gd name="T52" fmla="*/ 1591554197 w 1194"/>
                  <a:gd name="T53" fmla="*/ 535102087 h 1167"/>
                  <a:gd name="T54" fmla="*/ 1688690781 w 1194"/>
                  <a:gd name="T55" fmla="*/ 582764236 h 1167"/>
                  <a:gd name="T56" fmla="*/ 1813225977 w 1194"/>
                  <a:gd name="T57" fmla="*/ 613093625 h 1167"/>
                  <a:gd name="T58" fmla="*/ 1900400614 w 1194"/>
                  <a:gd name="T59" fmla="*/ 634758104 h 1167"/>
                  <a:gd name="T60" fmla="*/ 2019953455 w 1194"/>
                  <a:gd name="T61" fmla="*/ 652089394 h 1167"/>
                  <a:gd name="T62" fmla="*/ 2109618480 w 1194"/>
                  <a:gd name="T63" fmla="*/ 701916666 h 1167"/>
                  <a:gd name="T64" fmla="*/ 2147483647 w 1194"/>
                  <a:gd name="T65" fmla="*/ 660754302 h 1167"/>
                  <a:gd name="T66" fmla="*/ 2147483647 w 1194"/>
                  <a:gd name="T67" fmla="*/ 665087493 h 1167"/>
                  <a:gd name="T68" fmla="*/ 2147483647 w 1194"/>
                  <a:gd name="T69" fmla="*/ 652089394 h 1167"/>
                  <a:gd name="T70" fmla="*/ 2147483647 w 1194"/>
                  <a:gd name="T71" fmla="*/ 639089823 h 1167"/>
                  <a:gd name="T72" fmla="*/ 2147483647 w 1194"/>
                  <a:gd name="T73" fmla="*/ 682418782 h 1167"/>
                  <a:gd name="T74" fmla="*/ 2147483647 w 1194"/>
                  <a:gd name="T75" fmla="*/ 712748170 h 1167"/>
                  <a:gd name="T76" fmla="*/ 2147483647 w 1194"/>
                  <a:gd name="T77" fmla="*/ 797238206 h 1167"/>
                  <a:gd name="T78" fmla="*/ 2147483647 w 1194"/>
                  <a:gd name="T79" fmla="*/ 927222140 h 1167"/>
                  <a:gd name="T80" fmla="*/ 2147483647 w 1194"/>
                  <a:gd name="T81" fmla="*/ 1013878587 h 1167"/>
                  <a:gd name="T82" fmla="*/ 2147483647 w 1194"/>
                  <a:gd name="T83" fmla="*/ 1120032918 h 1167"/>
                  <a:gd name="T84" fmla="*/ 2147483647 w 1194"/>
                  <a:gd name="T85" fmla="*/ 1304177315 h 1167"/>
                  <a:gd name="T86" fmla="*/ 2147483647 w 1194"/>
                  <a:gd name="T87" fmla="*/ 1490488308 h 1167"/>
                  <a:gd name="T88" fmla="*/ 2147483647 w 1194"/>
                  <a:gd name="T89" fmla="*/ 1583644908 h 1167"/>
                  <a:gd name="T90" fmla="*/ 2147483647 w 1194"/>
                  <a:gd name="T91" fmla="*/ 1670299883 h 1167"/>
                  <a:gd name="T92" fmla="*/ 2147483647 w 1194"/>
                  <a:gd name="T93" fmla="*/ 1722293751 h 1167"/>
                  <a:gd name="T94" fmla="*/ 2147483647 w 1194"/>
                  <a:gd name="T95" fmla="*/ 1657301784 h 1167"/>
                  <a:gd name="T96" fmla="*/ 2147483647 w 1194"/>
                  <a:gd name="T97" fmla="*/ 1689797767 h 1167"/>
                  <a:gd name="T98" fmla="*/ 2147483647 w 1194"/>
                  <a:gd name="T99" fmla="*/ 1763456115 h 1167"/>
                  <a:gd name="T100" fmla="*/ 2147483647 w 1194"/>
                  <a:gd name="T101" fmla="*/ 1980096496 h 1167"/>
                  <a:gd name="T102" fmla="*/ 2141996684 w 1194"/>
                  <a:gd name="T103" fmla="*/ 2136078100 h 1167"/>
                  <a:gd name="T104" fmla="*/ 2064785178 w 1194"/>
                  <a:gd name="T105" fmla="*/ 2147483647 h 1167"/>
                  <a:gd name="T106" fmla="*/ 2007499935 w 1194"/>
                  <a:gd name="T107" fmla="*/ 2147483647 h 1167"/>
                  <a:gd name="T108" fmla="*/ 1758431122 w 1194"/>
                  <a:gd name="T109" fmla="*/ 2147483647 h 1167"/>
                  <a:gd name="T110" fmla="*/ 1586571842 w 1194"/>
                  <a:gd name="T111" fmla="*/ 2147483647 h 116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194"/>
                  <a:gd name="T169" fmla="*/ 0 h 1167"/>
                  <a:gd name="T170" fmla="*/ 1194 w 1194"/>
                  <a:gd name="T171" fmla="*/ 1167 h 116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194" h="1167">
                    <a:moveTo>
                      <a:pt x="615" y="964"/>
                    </a:moveTo>
                    <a:lnTo>
                      <a:pt x="606" y="951"/>
                    </a:lnTo>
                    <a:lnTo>
                      <a:pt x="593" y="934"/>
                    </a:lnTo>
                    <a:lnTo>
                      <a:pt x="574" y="913"/>
                    </a:lnTo>
                    <a:lnTo>
                      <a:pt x="570" y="906"/>
                    </a:lnTo>
                    <a:lnTo>
                      <a:pt x="561" y="881"/>
                    </a:lnTo>
                    <a:lnTo>
                      <a:pt x="563" y="880"/>
                    </a:lnTo>
                    <a:lnTo>
                      <a:pt x="539" y="836"/>
                    </a:lnTo>
                    <a:lnTo>
                      <a:pt x="534" y="816"/>
                    </a:lnTo>
                    <a:lnTo>
                      <a:pt x="524" y="806"/>
                    </a:lnTo>
                    <a:lnTo>
                      <a:pt x="521" y="798"/>
                    </a:lnTo>
                    <a:lnTo>
                      <a:pt x="502" y="783"/>
                    </a:lnTo>
                    <a:lnTo>
                      <a:pt x="498" y="773"/>
                    </a:lnTo>
                    <a:lnTo>
                      <a:pt x="491" y="772"/>
                    </a:lnTo>
                    <a:lnTo>
                      <a:pt x="488" y="768"/>
                    </a:lnTo>
                    <a:lnTo>
                      <a:pt x="481" y="766"/>
                    </a:lnTo>
                    <a:lnTo>
                      <a:pt x="479" y="755"/>
                    </a:lnTo>
                    <a:lnTo>
                      <a:pt x="475" y="755"/>
                    </a:lnTo>
                    <a:lnTo>
                      <a:pt x="464" y="740"/>
                    </a:lnTo>
                    <a:lnTo>
                      <a:pt x="455" y="740"/>
                    </a:lnTo>
                    <a:lnTo>
                      <a:pt x="455" y="737"/>
                    </a:lnTo>
                    <a:lnTo>
                      <a:pt x="434" y="737"/>
                    </a:lnTo>
                    <a:lnTo>
                      <a:pt x="413" y="732"/>
                    </a:lnTo>
                    <a:lnTo>
                      <a:pt x="412" y="734"/>
                    </a:lnTo>
                    <a:lnTo>
                      <a:pt x="407" y="733"/>
                    </a:lnTo>
                    <a:lnTo>
                      <a:pt x="407" y="736"/>
                    </a:lnTo>
                    <a:lnTo>
                      <a:pt x="381" y="723"/>
                    </a:lnTo>
                    <a:lnTo>
                      <a:pt x="362" y="737"/>
                    </a:lnTo>
                    <a:lnTo>
                      <a:pt x="355" y="737"/>
                    </a:lnTo>
                    <a:lnTo>
                      <a:pt x="339" y="752"/>
                    </a:lnTo>
                    <a:lnTo>
                      <a:pt x="325" y="790"/>
                    </a:lnTo>
                    <a:lnTo>
                      <a:pt x="305" y="809"/>
                    </a:lnTo>
                    <a:lnTo>
                      <a:pt x="299" y="819"/>
                    </a:lnTo>
                    <a:lnTo>
                      <a:pt x="278" y="812"/>
                    </a:lnTo>
                    <a:lnTo>
                      <a:pt x="266" y="799"/>
                    </a:lnTo>
                    <a:lnTo>
                      <a:pt x="245" y="788"/>
                    </a:lnTo>
                    <a:lnTo>
                      <a:pt x="241" y="784"/>
                    </a:lnTo>
                    <a:lnTo>
                      <a:pt x="221" y="777"/>
                    </a:lnTo>
                    <a:lnTo>
                      <a:pt x="212" y="770"/>
                    </a:lnTo>
                    <a:lnTo>
                      <a:pt x="199" y="755"/>
                    </a:lnTo>
                    <a:lnTo>
                      <a:pt x="177" y="740"/>
                    </a:lnTo>
                    <a:lnTo>
                      <a:pt x="163" y="698"/>
                    </a:lnTo>
                    <a:lnTo>
                      <a:pt x="162" y="671"/>
                    </a:lnTo>
                    <a:lnTo>
                      <a:pt x="148" y="640"/>
                    </a:lnTo>
                    <a:lnTo>
                      <a:pt x="140" y="629"/>
                    </a:lnTo>
                    <a:lnTo>
                      <a:pt x="138" y="623"/>
                    </a:lnTo>
                    <a:lnTo>
                      <a:pt x="106" y="603"/>
                    </a:lnTo>
                    <a:lnTo>
                      <a:pt x="86" y="573"/>
                    </a:lnTo>
                    <a:lnTo>
                      <a:pt x="73" y="565"/>
                    </a:lnTo>
                    <a:lnTo>
                      <a:pt x="54" y="539"/>
                    </a:lnTo>
                    <a:lnTo>
                      <a:pt x="43" y="533"/>
                    </a:lnTo>
                    <a:lnTo>
                      <a:pt x="33" y="525"/>
                    </a:lnTo>
                    <a:lnTo>
                      <a:pt x="19" y="496"/>
                    </a:lnTo>
                    <a:lnTo>
                      <a:pt x="11" y="496"/>
                    </a:lnTo>
                    <a:lnTo>
                      <a:pt x="9" y="492"/>
                    </a:lnTo>
                    <a:lnTo>
                      <a:pt x="0" y="479"/>
                    </a:lnTo>
                    <a:lnTo>
                      <a:pt x="2" y="476"/>
                    </a:lnTo>
                    <a:lnTo>
                      <a:pt x="0" y="470"/>
                    </a:lnTo>
                    <a:lnTo>
                      <a:pt x="2" y="468"/>
                    </a:lnTo>
                    <a:lnTo>
                      <a:pt x="24" y="470"/>
                    </a:lnTo>
                    <a:lnTo>
                      <a:pt x="36" y="470"/>
                    </a:lnTo>
                    <a:lnTo>
                      <a:pt x="47" y="471"/>
                    </a:lnTo>
                    <a:lnTo>
                      <a:pt x="59" y="472"/>
                    </a:lnTo>
                    <a:lnTo>
                      <a:pt x="115" y="478"/>
                    </a:lnTo>
                    <a:lnTo>
                      <a:pt x="140" y="479"/>
                    </a:lnTo>
                    <a:lnTo>
                      <a:pt x="156" y="479"/>
                    </a:lnTo>
                    <a:lnTo>
                      <a:pt x="163" y="479"/>
                    </a:lnTo>
                    <a:lnTo>
                      <a:pt x="206" y="483"/>
                    </a:lnTo>
                    <a:lnTo>
                      <a:pt x="216" y="483"/>
                    </a:lnTo>
                    <a:lnTo>
                      <a:pt x="238" y="485"/>
                    </a:lnTo>
                    <a:lnTo>
                      <a:pt x="241" y="485"/>
                    </a:lnTo>
                    <a:lnTo>
                      <a:pt x="262" y="486"/>
                    </a:lnTo>
                    <a:lnTo>
                      <a:pt x="263" y="486"/>
                    </a:lnTo>
                    <a:lnTo>
                      <a:pt x="264" y="486"/>
                    </a:lnTo>
                    <a:lnTo>
                      <a:pt x="274" y="486"/>
                    </a:lnTo>
                    <a:lnTo>
                      <a:pt x="298" y="489"/>
                    </a:lnTo>
                    <a:lnTo>
                      <a:pt x="301" y="489"/>
                    </a:lnTo>
                    <a:lnTo>
                      <a:pt x="319" y="489"/>
                    </a:lnTo>
                    <a:lnTo>
                      <a:pt x="324" y="489"/>
                    </a:lnTo>
                    <a:lnTo>
                      <a:pt x="324" y="479"/>
                    </a:lnTo>
                    <a:lnTo>
                      <a:pt x="325" y="463"/>
                    </a:lnTo>
                    <a:lnTo>
                      <a:pt x="327" y="438"/>
                    </a:lnTo>
                    <a:lnTo>
                      <a:pt x="327" y="432"/>
                    </a:lnTo>
                    <a:lnTo>
                      <a:pt x="328" y="421"/>
                    </a:lnTo>
                    <a:lnTo>
                      <a:pt x="328" y="400"/>
                    </a:lnTo>
                    <a:lnTo>
                      <a:pt x="330" y="385"/>
                    </a:lnTo>
                    <a:lnTo>
                      <a:pt x="331" y="367"/>
                    </a:lnTo>
                    <a:lnTo>
                      <a:pt x="332" y="339"/>
                    </a:lnTo>
                    <a:lnTo>
                      <a:pt x="332" y="338"/>
                    </a:lnTo>
                    <a:lnTo>
                      <a:pt x="334" y="325"/>
                    </a:lnTo>
                    <a:lnTo>
                      <a:pt x="334" y="323"/>
                    </a:lnTo>
                    <a:lnTo>
                      <a:pt x="334" y="318"/>
                    </a:lnTo>
                    <a:lnTo>
                      <a:pt x="335" y="307"/>
                    </a:lnTo>
                    <a:lnTo>
                      <a:pt x="335" y="303"/>
                    </a:lnTo>
                    <a:lnTo>
                      <a:pt x="335" y="291"/>
                    </a:lnTo>
                    <a:lnTo>
                      <a:pt x="337" y="271"/>
                    </a:lnTo>
                    <a:lnTo>
                      <a:pt x="338" y="245"/>
                    </a:lnTo>
                    <a:lnTo>
                      <a:pt x="338" y="238"/>
                    </a:lnTo>
                    <a:lnTo>
                      <a:pt x="339" y="225"/>
                    </a:lnTo>
                    <a:lnTo>
                      <a:pt x="341" y="217"/>
                    </a:lnTo>
                    <a:lnTo>
                      <a:pt x="341" y="191"/>
                    </a:lnTo>
                    <a:lnTo>
                      <a:pt x="342" y="177"/>
                    </a:lnTo>
                    <a:lnTo>
                      <a:pt x="342" y="167"/>
                    </a:lnTo>
                    <a:lnTo>
                      <a:pt x="344" y="162"/>
                    </a:lnTo>
                    <a:lnTo>
                      <a:pt x="344" y="148"/>
                    </a:lnTo>
                    <a:lnTo>
                      <a:pt x="344" y="142"/>
                    </a:lnTo>
                    <a:lnTo>
                      <a:pt x="345" y="133"/>
                    </a:lnTo>
                    <a:lnTo>
                      <a:pt x="345" y="127"/>
                    </a:lnTo>
                    <a:lnTo>
                      <a:pt x="346" y="94"/>
                    </a:lnTo>
                    <a:lnTo>
                      <a:pt x="346" y="81"/>
                    </a:lnTo>
                    <a:lnTo>
                      <a:pt x="348" y="80"/>
                    </a:lnTo>
                    <a:lnTo>
                      <a:pt x="348" y="77"/>
                    </a:lnTo>
                    <a:lnTo>
                      <a:pt x="349" y="47"/>
                    </a:lnTo>
                    <a:lnTo>
                      <a:pt x="350" y="0"/>
                    </a:lnTo>
                    <a:lnTo>
                      <a:pt x="355" y="0"/>
                    </a:lnTo>
                    <a:lnTo>
                      <a:pt x="388" y="0"/>
                    </a:lnTo>
                    <a:lnTo>
                      <a:pt x="407" y="1"/>
                    </a:lnTo>
                    <a:lnTo>
                      <a:pt x="427" y="1"/>
                    </a:lnTo>
                    <a:lnTo>
                      <a:pt x="430" y="2"/>
                    </a:lnTo>
                    <a:lnTo>
                      <a:pt x="431" y="2"/>
                    </a:lnTo>
                    <a:lnTo>
                      <a:pt x="438" y="2"/>
                    </a:lnTo>
                    <a:lnTo>
                      <a:pt x="449" y="2"/>
                    </a:lnTo>
                    <a:lnTo>
                      <a:pt x="453" y="4"/>
                    </a:lnTo>
                    <a:lnTo>
                      <a:pt x="473" y="4"/>
                    </a:lnTo>
                    <a:lnTo>
                      <a:pt x="493" y="4"/>
                    </a:lnTo>
                    <a:lnTo>
                      <a:pt x="504" y="5"/>
                    </a:lnTo>
                    <a:lnTo>
                      <a:pt x="520" y="5"/>
                    </a:lnTo>
                    <a:lnTo>
                      <a:pt x="527" y="6"/>
                    </a:lnTo>
                    <a:lnTo>
                      <a:pt x="531" y="6"/>
                    </a:lnTo>
                    <a:lnTo>
                      <a:pt x="536" y="6"/>
                    </a:lnTo>
                    <a:lnTo>
                      <a:pt x="559" y="6"/>
                    </a:lnTo>
                    <a:lnTo>
                      <a:pt x="565" y="6"/>
                    </a:lnTo>
                    <a:lnTo>
                      <a:pt x="579" y="6"/>
                    </a:lnTo>
                    <a:lnTo>
                      <a:pt x="581" y="6"/>
                    </a:lnTo>
                    <a:lnTo>
                      <a:pt x="613" y="8"/>
                    </a:lnTo>
                    <a:lnTo>
                      <a:pt x="613" y="22"/>
                    </a:lnTo>
                    <a:lnTo>
                      <a:pt x="611" y="56"/>
                    </a:lnTo>
                    <a:lnTo>
                      <a:pt x="611" y="62"/>
                    </a:lnTo>
                    <a:lnTo>
                      <a:pt x="611" y="72"/>
                    </a:lnTo>
                    <a:lnTo>
                      <a:pt x="611" y="74"/>
                    </a:lnTo>
                    <a:lnTo>
                      <a:pt x="610" y="81"/>
                    </a:lnTo>
                    <a:lnTo>
                      <a:pt x="610" y="90"/>
                    </a:lnTo>
                    <a:lnTo>
                      <a:pt x="610" y="103"/>
                    </a:lnTo>
                    <a:lnTo>
                      <a:pt x="610" y="117"/>
                    </a:lnTo>
                    <a:lnTo>
                      <a:pt x="610" y="120"/>
                    </a:lnTo>
                    <a:lnTo>
                      <a:pt x="610" y="126"/>
                    </a:lnTo>
                    <a:lnTo>
                      <a:pt x="610" y="140"/>
                    </a:lnTo>
                    <a:lnTo>
                      <a:pt x="610" y="144"/>
                    </a:lnTo>
                    <a:lnTo>
                      <a:pt x="610" y="152"/>
                    </a:lnTo>
                    <a:lnTo>
                      <a:pt x="610" y="158"/>
                    </a:lnTo>
                    <a:lnTo>
                      <a:pt x="608" y="169"/>
                    </a:lnTo>
                    <a:lnTo>
                      <a:pt x="608" y="185"/>
                    </a:lnTo>
                    <a:lnTo>
                      <a:pt x="608" y="192"/>
                    </a:lnTo>
                    <a:lnTo>
                      <a:pt x="608" y="199"/>
                    </a:lnTo>
                    <a:lnTo>
                      <a:pt x="607" y="220"/>
                    </a:lnTo>
                    <a:lnTo>
                      <a:pt x="611" y="219"/>
                    </a:lnTo>
                    <a:lnTo>
                      <a:pt x="622" y="225"/>
                    </a:lnTo>
                    <a:lnTo>
                      <a:pt x="629" y="235"/>
                    </a:lnTo>
                    <a:lnTo>
                      <a:pt x="651" y="238"/>
                    </a:lnTo>
                    <a:lnTo>
                      <a:pt x="654" y="238"/>
                    </a:lnTo>
                    <a:lnTo>
                      <a:pt x="674" y="242"/>
                    </a:lnTo>
                    <a:lnTo>
                      <a:pt x="676" y="245"/>
                    </a:lnTo>
                    <a:lnTo>
                      <a:pt x="678" y="257"/>
                    </a:lnTo>
                    <a:lnTo>
                      <a:pt x="685" y="262"/>
                    </a:lnTo>
                    <a:lnTo>
                      <a:pt x="690" y="260"/>
                    </a:lnTo>
                    <a:lnTo>
                      <a:pt x="700" y="262"/>
                    </a:lnTo>
                    <a:lnTo>
                      <a:pt x="718" y="268"/>
                    </a:lnTo>
                    <a:lnTo>
                      <a:pt x="729" y="266"/>
                    </a:lnTo>
                    <a:lnTo>
                      <a:pt x="729" y="267"/>
                    </a:lnTo>
                    <a:lnTo>
                      <a:pt x="735" y="268"/>
                    </a:lnTo>
                    <a:lnTo>
                      <a:pt x="740" y="274"/>
                    </a:lnTo>
                    <a:lnTo>
                      <a:pt x="746" y="275"/>
                    </a:lnTo>
                    <a:lnTo>
                      <a:pt x="762" y="268"/>
                    </a:lnTo>
                    <a:lnTo>
                      <a:pt x="768" y="270"/>
                    </a:lnTo>
                    <a:lnTo>
                      <a:pt x="772" y="268"/>
                    </a:lnTo>
                    <a:lnTo>
                      <a:pt x="776" y="267"/>
                    </a:lnTo>
                    <a:lnTo>
                      <a:pt x="778" y="284"/>
                    </a:lnTo>
                    <a:lnTo>
                      <a:pt x="786" y="284"/>
                    </a:lnTo>
                    <a:lnTo>
                      <a:pt x="786" y="295"/>
                    </a:lnTo>
                    <a:lnTo>
                      <a:pt x="796" y="299"/>
                    </a:lnTo>
                    <a:lnTo>
                      <a:pt x="818" y="285"/>
                    </a:lnTo>
                    <a:lnTo>
                      <a:pt x="822" y="293"/>
                    </a:lnTo>
                    <a:lnTo>
                      <a:pt x="826" y="292"/>
                    </a:lnTo>
                    <a:lnTo>
                      <a:pt x="829" y="292"/>
                    </a:lnTo>
                    <a:lnTo>
                      <a:pt x="839" y="302"/>
                    </a:lnTo>
                    <a:lnTo>
                      <a:pt x="857" y="296"/>
                    </a:lnTo>
                    <a:lnTo>
                      <a:pt x="855" y="309"/>
                    </a:lnTo>
                    <a:lnTo>
                      <a:pt x="862" y="313"/>
                    </a:lnTo>
                    <a:lnTo>
                      <a:pt x="878" y="288"/>
                    </a:lnTo>
                    <a:lnTo>
                      <a:pt x="879" y="288"/>
                    </a:lnTo>
                    <a:lnTo>
                      <a:pt x="896" y="302"/>
                    </a:lnTo>
                    <a:lnTo>
                      <a:pt x="908" y="293"/>
                    </a:lnTo>
                    <a:lnTo>
                      <a:pt x="910" y="293"/>
                    </a:lnTo>
                    <a:lnTo>
                      <a:pt x="908" y="296"/>
                    </a:lnTo>
                    <a:lnTo>
                      <a:pt x="918" y="307"/>
                    </a:lnTo>
                    <a:lnTo>
                      <a:pt x="925" y="307"/>
                    </a:lnTo>
                    <a:lnTo>
                      <a:pt x="928" y="311"/>
                    </a:lnTo>
                    <a:lnTo>
                      <a:pt x="939" y="307"/>
                    </a:lnTo>
                    <a:lnTo>
                      <a:pt x="961" y="295"/>
                    </a:lnTo>
                    <a:lnTo>
                      <a:pt x="975" y="298"/>
                    </a:lnTo>
                    <a:lnTo>
                      <a:pt x="983" y="295"/>
                    </a:lnTo>
                    <a:lnTo>
                      <a:pt x="984" y="292"/>
                    </a:lnTo>
                    <a:lnTo>
                      <a:pt x="997" y="289"/>
                    </a:lnTo>
                    <a:lnTo>
                      <a:pt x="997" y="286"/>
                    </a:lnTo>
                    <a:lnTo>
                      <a:pt x="1000" y="288"/>
                    </a:lnTo>
                    <a:lnTo>
                      <a:pt x="1002" y="292"/>
                    </a:lnTo>
                    <a:lnTo>
                      <a:pt x="1001" y="292"/>
                    </a:lnTo>
                    <a:lnTo>
                      <a:pt x="1023" y="292"/>
                    </a:lnTo>
                    <a:lnTo>
                      <a:pt x="1026" y="292"/>
                    </a:lnTo>
                    <a:lnTo>
                      <a:pt x="1027" y="286"/>
                    </a:lnTo>
                    <a:lnTo>
                      <a:pt x="1037" y="285"/>
                    </a:lnTo>
                    <a:lnTo>
                      <a:pt x="1040" y="286"/>
                    </a:lnTo>
                    <a:lnTo>
                      <a:pt x="1040" y="289"/>
                    </a:lnTo>
                    <a:lnTo>
                      <a:pt x="1051" y="293"/>
                    </a:lnTo>
                    <a:lnTo>
                      <a:pt x="1062" y="306"/>
                    </a:lnTo>
                    <a:lnTo>
                      <a:pt x="1066" y="307"/>
                    </a:lnTo>
                    <a:lnTo>
                      <a:pt x="1066" y="305"/>
                    </a:lnTo>
                    <a:lnTo>
                      <a:pt x="1073" y="306"/>
                    </a:lnTo>
                    <a:lnTo>
                      <a:pt x="1073" y="309"/>
                    </a:lnTo>
                    <a:lnTo>
                      <a:pt x="1075" y="309"/>
                    </a:lnTo>
                    <a:lnTo>
                      <a:pt x="1073" y="310"/>
                    </a:lnTo>
                    <a:lnTo>
                      <a:pt x="1084" y="313"/>
                    </a:lnTo>
                    <a:lnTo>
                      <a:pt x="1094" y="320"/>
                    </a:lnTo>
                    <a:lnTo>
                      <a:pt x="1097" y="317"/>
                    </a:lnTo>
                    <a:lnTo>
                      <a:pt x="1106" y="327"/>
                    </a:lnTo>
                    <a:lnTo>
                      <a:pt x="1118" y="321"/>
                    </a:lnTo>
                    <a:lnTo>
                      <a:pt x="1137" y="325"/>
                    </a:lnTo>
                    <a:lnTo>
                      <a:pt x="1137" y="328"/>
                    </a:lnTo>
                    <a:lnTo>
                      <a:pt x="1137" y="345"/>
                    </a:lnTo>
                    <a:lnTo>
                      <a:pt x="1137" y="356"/>
                    </a:lnTo>
                    <a:lnTo>
                      <a:pt x="1138" y="357"/>
                    </a:lnTo>
                    <a:lnTo>
                      <a:pt x="1138" y="371"/>
                    </a:lnTo>
                    <a:lnTo>
                      <a:pt x="1140" y="382"/>
                    </a:lnTo>
                    <a:lnTo>
                      <a:pt x="1140" y="385"/>
                    </a:lnTo>
                    <a:lnTo>
                      <a:pt x="1140" y="397"/>
                    </a:lnTo>
                    <a:lnTo>
                      <a:pt x="1140" y="413"/>
                    </a:lnTo>
                    <a:lnTo>
                      <a:pt x="1140" y="414"/>
                    </a:lnTo>
                    <a:lnTo>
                      <a:pt x="1140" y="418"/>
                    </a:lnTo>
                    <a:lnTo>
                      <a:pt x="1141" y="425"/>
                    </a:lnTo>
                    <a:lnTo>
                      <a:pt x="1141" y="439"/>
                    </a:lnTo>
                    <a:lnTo>
                      <a:pt x="1143" y="451"/>
                    </a:lnTo>
                    <a:lnTo>
                      <a:pt x="1143" y="453"/>
                    </a:lnTo>
                    <a:lnTo>
                      <a:pt x="1143" y="467"/>
                    </a:lnTo>
                    <a:lnTo>
                      <a:pt x="1143" y="472"/>
                    </a:lnTo>
                    <a:lnTo>
                      <a:pt x="1144" y="493"/>
                    </a:lnTo>
                    <a:lnTo>
                      <a:pt x="1145" y="496"/>
                    </a:lnTo>
                    <a:lnTo>
                      <a:pt x="1147" y="496"/>
                    </a:lnTo>
                    <a:lnTo>
                      <a:pt x="1147" y="499"/>
                    </a:lnTo>
                    <a:lnTo>
                      <a:pt x="1159" y="510"/>
                    </a:lnTo>
                    <a:lnTo>
                      <a:pt x="1163" y="521"/>
                    </a:lnTo>
                    <a:lnTo>
                      <a:pt x="1163" y="539"/>
                    </a:lnTo>
                    <a:lnTo>
                      <a:pt x="1174" y="547"/>
                    </a:lnTo>
                    <a:lnTo>
                      <a:pt x="1173" y="549"/>
                    </a:lnTo>
                    <a:lnTo>
                      <a:pt x="1187" y="582"/>
                    </a:lnTo>
                    <a:lnTo>
                      <a:pt x="1193" y="582"/>
                    </a:lnTo>
                    <a:lnTo>
                      <a:pt x="1190" y="601"/>
                    </a:lnTo>
                    <a:lnTo>
                      <a:pt x="1193" y="615"/>
                    </a:lnTo>
                    <a:lnTo>
                      <a:pt x="1188" y="629"/>
                    </a:lnTo>
                    <a:lnTo>
                      <a:pt x="1180" y="657"/>
                    </a:lnTo>
                    <a:lnTo>
                      <a:pt x="1177" y="666"/>
                    </a:lnTo>
                    <a:lnTo>
                      <a:pt x="1177" y="668"/>
                    </a:lnTo>
                    <a:lnTo>
                      <a:pt x="1177" y="676"/>
                    </a:lnTo>
                    <a:lnTo>
                      <a:pt x="1183" y="684"/>
                    </a:lnTo>
                    <a:lnTo>
                      <a:pt x="1183" y="697"/>
                    </a:lnTo>
                    <a:lnTo>
                      <a:pt x="1181" y="705"/>
                    </a:lnTo>
                    <a:lnTo>
                      <a:pt x="1180" y="707"/>
                    </a:lnTo>
                    <a:lnTo>
                      <a:pt x="1177" y="711"/>
                    </a:lnTo>
                    <a:lnTo>
                      <a:pt x="1170" y="726"/>
                    </a:lnTo>
                    <a:lnTo>
                      <a:pt x="1166" y="727"/>
                    </a:lnTo>
                    <a:lnTo>
                      <a:pt x="1169" y="740"/>
                    </a:lnTo>
                    <a:lnTo>
                      <a:pt x="1173" y="750"/>
                    </a:lnTo>
                    <a:lnTo>
                      <a:pt x="1169" y="747"/>
                    </a:lnTo>
                    <a:lnTo>
                      <a:pt x="1154" y="747"/>
                    </a:lnTo>
                    <a:lnTo>
                      <a:pt x="1125" y="761"/>
                    </a:lnTo>
                    <a:lnTo>
                      <a:pt x="1123" y="761"/>
                    </a:lnTo>
                    <a:lnTo>
                      <a:pt x="1090" y="784"/>
                    </a:lnTo>
                    <a:lnTo>
                      <a:pt x="1084" y="783"/>
                    </a:lnTo>
                    <a:lnTo>
                      <a:pt x="1102" y="768"/>
                    </a:lnTo>
                    <a:lnTo>
                      <a:pt x="1111" y="765"/>
                    </a:lnTo>
                    <a:lnTo>
                      <a:pt x="1111" y="763"/>
                    </a:lnTo>
                    <a:lnTo>
                      <a:pt x="1100" y="762"/>
                    </a:lnTo>
                    <a:lnTo>
                      <a:pt x="1087" y="766"/>
                    </a:lnTo>
                    <a:lnTo>
                      <a:pt x="1087" y="738"/>
                    </a:lnTo>
                    <a:lnTo>
                      <a:pt x="1080" y="741"/>
                    </a:lnTo>
                    <a:lnTo>
                      <a:pt x="1076" y="751"/>
                    </a:lnTo>
                    <a:lnTo>
                      <a:pt x="1070" y="750"/>
                    </a:lnTo>
                    <a:lnTo>
                      <a:pt x="1068" y="750"/>
                    </a:lnTo>
                    <a:lnTo>
                      <a:pt x="1066" y="750"/>
                    </a:lnTo>
                    <a:lnTo>
                      <a:pt x="1063" y="755"/>
                    </a:lnTo>
                    <a:lnTo>
                      <a:pt x="1065" y="761"/>
                    </a:lnTo>
                    <a:lnTo>
                      <a:pt x="1063" y="763"/>
                    </a:lnTo>
                    <a:lnTo>
                      <a:pt x="1065" y="766"/>
                    </a:lnTo>
                    <a:lnTo>
                      <a:pt x="1073" y="769"/>
                    </a:lnTo>
                    <a:lnTo>
                      <a:pt x="1077" y="781"/>
                    </a:lnTo>
                    <a:lnTo>
                      <a:pt x="1090" y="787"/>
                    </a:lnTo>
                    <a:lnTo>
                      <a:pt x="1054" y="816"/>
                    </a:lnTo>
                    <a:lnTo>
                      <a:pt x="1030" y="838"/>
                    </a:lnTo>
                    <a:lnTo>
                      <a:pt x="1020" y="844"/>
                    </a:lnTo>
                    <a:lnTo>
                      <a:pt x="1019" y="844"/>
                    </a:lnTo>
                    <a:lnTo>
                      <a:pt x="982" y="866"/>
                    </a:lnTo>
                    <a:lnTo>
                      <a:pt x="950" y="884"/>
                    </a:lnTo>
                    <a:lnTo>
                      <a:pt x="937" y="894"/>
                    </a:lnTo>
                    <a:lnTo>
                      <a:pt x="926" y="903"/>
                    </a:lnTo>
                    <a:lnTo>
                      <a:pt x="915" y="910"/>
                    </a:lnTo>
                    <a:lnTo>
                      <a:pt x="893" y="930"/>
                    </a:lnTo>
                    <a:lnTo>
                      <a:pt x="876" y="951"/>
                    </a:lnTo>
                    <a:lnTo>
                      <a:pt x="875" y="953"/>
                    </a:lnTo>
                    <a:lnTo>
                      <a:pt x="876" y="953"/>
                    </a:lnTo>
                    <a:lnTo>
                      <a:pt x="867" y="964"/>
                    </a:lnTo>
                    <a:lnTo>
                      <a:pt x="858" y="981"/>
                    </a:lnTo>
                    <a:lnTo>
                      <a:pt x="846" y="1014"/>
                    </a:lnTo>
                    <a:lnTo>
                      <a:pt x="846" y="1017"/>
                    </a:lnTo>
                    <a:lnTo>
                      <a:pt x="844" y="1043"/>
                    </a:lnTo>
                    <a:lnTo>
                      <a:pt x="853" y="1088"/>
                    </a:lnTo>
                    <a:lnTo>
                      <a:pt x="860" y="1107"/>
                    </a:lnTo>
                    <a:lnTo>
                      <a:pt x="867" y="1152"/>
                    </a:lnTo>
                    <a:lnTo>
                      <a:pt x="846" y="1166"/>
                    </a:lnTo>
                    <a:lnTo>
                      <a:pt x="833" y="1164"/>
                    </a:lnTo>
                    <a:lnTo>
                      <a:pt x="821" y="1152"/>
                    </a:lnTo>
                    <a:lnTo>
                      <a:pt x="797" y="1145"/>
                    </a:lnTo>
                    <a:lnTo>
                      <a:pt x="760" y="1145"/>
                    </a:lnTo>
                    <a:lnTo>
                      <a:pt x="757" y="1139"/>
                    </a:lnTo>
                    <a:lnTo>
                      <a:pt x="753" y="1139"/>
                    </a:lnTo>
                    <a:lnTo>
                      <a:pt x="726" y="1124"/>
                    </a:lnTo>
                    <a:lnTo>
                      <a:pt x="718" y="1125"/>
                    </a:lnTo>
                    <a:lnTo>
                      <a:pt x="711" y="1120"/>
                    </a:lnTo>
                    <a:lnTo>
                      <a:pt x="711" y="1116"/>
                    </a:lnTo>
                    <a:lnTo>
                      <a:pt x="688" y="1109"/>
                    </a:lnTo>
                    <a:lnTo>
                      <a:pt x="671" y="1091"/>
                    </a:lnTo>
                    <a:lnTo>
                      <a:pt x="663" y="1062"/>
                    </a:lnTo>
                    <a:lnTo>
                      <a:pt x="649" y="1043"/>
                    </a:lnTo>
                    <a:lnTo>
                      <a:pt x="645" y="1014"/>
                    </a:lnTo>
                    <a:lnTo>
                      <a:pt x="640" y="989"/>
                    </a:lnTo>
                    <a:lnTo>
                      <a:pt x="629" y="974"/>
                    </a:lnTo>
                    <a:lnTo>
                      <a:pt x="617" y="967"/>
                    </a:lnTo>
                    <a:lnTo>
                      <a:pt x="615" y="964"/>
                    </a:lnTo>
                  </a:path>
                </a:pathLst>
              </a:custGeom>
              <a:solidFill>
                <a:srgbClr val="E7E6E6">
                  <a:lumMod val="75000"/>
                </a:srgbClr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241"/>
              <p:cNvSpPr>
                <a:spLocks/>
              </p:cNvSpPr>
              <p:nvPr/>
            </p:nvSpPr>
            <p:spPr bwMode="auto">
              <a:xfrm>
                <a:off x="2167928" y="3455813"/>
                <a:ext cx="900112" cy="992187"/>
              </a:xfrm>
              <a:custGeom>
                <a:avLst/>
                <a:gdLst>
                  <a:gd name="T0" fmla="*/ 2147483647 w 570"/>
                  <a:gd name="T1" fmla="*/ 2147483647 h 673"/>
                  <a:gd name="T2" fmla="*/ 2147483647 w 570"/>
                  <a:gd name="T3" fmla="*/ 2147483647 h 673"/>
                  <a:gd name="T4" fmla="*/ 2147483647 w 570"/>
                  <a:gd name="T5" fmla="*/ 2147483647 h 673"/>
                  <a:gd name="T6" fmla="*/ 2147483647 w 570"/>
                  <a:gd name="T7" fmla="*/ 2147483647 h 673"/>
                  <a:gd name="T8" fmla="*/ 2147483647 w 570"/>
                  <a:gd name="T9" fmla="*/ 2147483647 h 673"/>
                  <a:gd name="T10" fmla="*/ 2147483647 w 570"/>
                  <a:gd name="T11" fmla="*/ 2147483647 h 673"/>
                  <a:gd name="T12" fmla="*/ 2147483647 w 570"/>
                  <a:gd name="T13" fmla="*/ 2147483647 h 673"/>
                  <a:gd name="T14" fmla="*/ 2147483647 w 570"/>
                  <a:gd name="T15" fmla="*/ 2147483647 h 673"/>
                  <a:gd name="T16" fmla="*/ 2147483647 w 570"/>
                  <a:gd name="T17" fmla="*/ 2147483647 h 673"/>
                  <a:gd name="T18" fmla="*/ 2147483647 w 570"/>
                  <a:gd name="T19" fmla="*/ 2147483647 h 673"/>
                  <a:gd name="T20" fmla="*/ 2147483647 w 570"/>
                  <a:gd name="T21" fmla="*/ 2147483647 h 673"/>
                  <a:gd name="T22" fmla="*/ 2147483647 w 570"/>
                  <a:gd name="T23" fmla="*/ 2147483647 h 673"/>
                  <a:gd name="T24" fmla="*/ 2147483647 w 570"/>
                  <a:gd name="T25" fmla="*/ 2147483647 h 673"/>
                  <a:gd name="T26" fmla="*/ 2147483647 w 570"/>
                  <a:gd name="T27" fmla="*/ 2147483647 h 673"/>
                  <a:gd name="T28" fmla="*/ 2147483647 w 570"/>
                  <a:gd name="T29" fmla="*/ 2147483647 h 673"/>
                  <a:gd name="T30" fmla="*/ 2147483647 w 570"/>
                  <a:gd name="T31" fmla="*/ 2147483647 h 673"/>
                  <a:gd name="T32" fmla="*/ 2147483647 w 570"/>
                  <a:gd name="T33" fmla="*/ 2147483647 h 673"/>
                  <a:gd name="T34" fmla="*/ 2147483647 w 570"/>
                  <a:gd name="T35" fmla="*/ 2147483647 h 673"/>
                  <a:gd name="T36" fmla="*/ 2147483647 w 570"/>
                  <a:gd name="T37" fmla="*/ 2147483647 h 673"/>
                  <a:gd name="T38" fmla="*/ 2147483647 w 570"/>
                  <a:gd name="T39" fmla="*/ 2147483647 h 673"/>
                  <a:gd name="T40" fmla="*/ 2147483647 w 570"/>
                  <a:gd name="T41" fmla="*/ 2147483647 h 673"/>
                  <a:gd name="T42" fmla="*/ 2147483647 w 570"/>
                  <a:gd name="T43" fmla="*/ 2147483647 h 673"/>
                  <a:gd name="T44" fmla="*/ 2147483647 w 570"/>
                  <a:gd name="T45" fmla="*/ 2147483647 h 673"/>
                  <a:gd name="T46" fmla="*/ 2147483647 w 570"/>
                  <a:gd name="T47" fmla="*/ 2147483647 h 673"/>
                  <a:gd name="T48" fmla="*/ 2147483647 w 570"/>
                  <a:gd name="T49" fmla="*/ 2147483647 h 673"/>
                  <a:gd name="T50" fmla="*/ 2147483647 w 570"/>
                  <a:gd name="T51" fmla="*/ 2147483647 h 673"/>
                  <a:gd name="T52" fmla="*/ 2147483647 w 570"/>
                  <a:gd name="T53" fmla="*/ 2147483647 h 673"/>
                  <a:gd name="T54" fmla="*/ 2147483647 w 570"/>
                  <a:gd name="T55" fmla="*/ 2147483647 h 673"/>
                  <a:gd name="T56" fmla="*/ 2147483647 w 570"/>
                  <a:gd name="T57" fmla="*/ 2147483647 h 673"/>
                  <a:gd name="T58" fmla="*/ 2147483647 w 570"/>
                  <a:gd name="T59" fmla="*/ 2147483647 h 673"/>
                  <a:gd name="T60" fmla="*/ 2147483647 w 570"/>
                  <a:gd name="T61" fmla="*/ 2147483647 h 673"/>
                  <a:gd name="T62" fmla="*/ 2147483647 w 570"/>
                  <a:gd name="T63" fmla="*/ 2147483647 h 673"/>
                  <a:gd name="T64" fmla="*/ 2147483647 w 570"/>
                  <a:gd name="T65" fmla="*/ 2147483647 h 673"/>
                  <a:gd name="T66" fmla="*/ 2147483647 w 570"/>
                  <a:gd name="T67" fmla="*/ 2147483647 h 673"/>
                  <a:gd name="T68" fmla="*/ 2147483647 w 570"/>
                  <a:gd name="T69" fmla="*/ 2147483647 h 673"/>
                  <a:gd name="T70" fmla="*/ 2147483647 w 570"/>
                  <a:gd name="T71" fmla="*/ 2147483647 h 673"/>
                  <a:gd name="T72" fmla="*/ 2147483647 w 570"/>
                  <a:gd name="T73" fmla="*/ 2147483647 h 673"/>
                  <a:gd name="T74" fmla="*/ 2147483647 w 570"/>
                  <a:gd name="T75" fmla="*/ 2147483647 h 673"/>
                  <a:gd name="T76" fmla="*/ 2147483647 w 570"/>
                  <a:gd name="T77" fmla="*/ 2147483647 h 67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70"/>
                  <a:gd name="T118" fmla="*/ 0 h 673"/>
                  <a:gd name="T119" fmla="*/ 570 w 570"/>
                  <a:gd name="T120" fmla="*/ 673 h 673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70" h="673">
                    <a:moveTo>
                      <a:pt x="0" y="465"/>
                    </a:moveTo>
                    <a:lnTo>
                      <a:pt x="11" y="451"/>
                    </a:lnTo>
                    <a:lnTo>
                      <a:pt x="27" y="451"/>
                    </a:lnTo>
                    <a:lnTo>
                      <a:pt x="36" y="423"/>
                    </a:lnTo>
                    <a:lnTo>
                      <a:pt x="29" y="421"/>
                    </a:lnTo>
                    <a:lnTo>
                      <a:pt x="19" y="411"/>
                    </a:lnTo>
                    <a:lnTo>
                      <a:pt x="23" y="381"/>
                    </a:lnTo>
                    <a:lnTo>
                      <a:pt x="31" y="376"/>
                    </a:lnTo>
                    <a:lnTo>
                      <a:pt x="47" y="350"/>
                    </a:lnTo>
                    <a:lnTo>
                      <a:pt x="52" y="321"/>
                    </a:lnTo>
                    <a:lnTo>
                      <a:pt x="56" y="318"/>
                    </a:lnTo>
                    <a:lnTo>
                      <a:pt x="61" y="308"/>
                    </a:lnTo>
                    <a:lnTo>
                      <a:pt x="77" y="302"/>
                    </a:lnTo>
                    <a:lnTo>
                      <a:pt x="87" y="295"/>
                    </a:lnTo>
                    <a:lnTo>
                      <a:pt x="90" y="289"/>
                    </a:lnTo>
                    <a:lnTo>
                      <a:pt x="72" y="270"/>
                    </a:lnTo>
                    <a:lnTo>
                      <a:pt x="72" y="264"/>
                    </a:lnTo>
                    <a:lnTo>
                      <a:pt x="66" y="238"/>
                    </a:lnTo>
                    <a:lnTo>
                      <a:pt x="58" y="223"/>
                    </a:lnTo>
                    <a:lnTo>
                      <a:pt x="59" y="206"/>
                    </a:lnTo>
                    <a:lnTo>
                      <a:pt x="68" y="181"/>
                    </a:lnTo>
                    <a:lnTo>
                      <a:pt x="68" y="126"/>
                    </a:lnTo>
                    <a:lnTo>
                      <a:pt x="72" y="112"/>
                    </a:lnTo>
                    <a:lnTo>
                      <a:pt x="69" y="88"/>
                    </a:lnTo>
                    <a:lnTo>
                      <a:pt x="91" y="85"/>
                    </a:lnTo>
                    <a:lnTo>
                      <a:pt x="111" y="102"/>
                    </a:lnTo>
                    <a:lnTo>
                      <a:pt x="130" y="87"/>
                    </a:lnTo>
                    <a:lnTo>
                      <a:pt x="141" y="16"/>
                    </a:lnTo>
                    <a:lnTo>
                      <a:pt x="145" y="0"/>
                    </a:lnTo>
                    <a:lnTo>
                      <a:pt x="172" y="4"/>
                    </a:lnTo>
                    <a:lnTo>
                      <a:pt x="201" y="8"/>
                    </a:lnTo>
                    <a:lnTo>
                      <a:pt x="241" y="15"/>
                    </a:lnTo>
                    <a:lnTo>
                      <a:pt x="244" y="15"/>
                    </a:lnTo>
                    <a:lnTo>
                      <a:pt x="255" y="16"/>
                    </a:lnTo>
                    <a:lnTo>
                      <a:pt x="272" y="19"/>
                    </a:lnTo>
                    <a:lnTo>
                      <a:pt x="338" y="27"/>
                    </a:lnTo>
                    <a:lnTo>
                      <a:pt x="360" y="31"/>
                    </a:lnTo>
                    <a:lnTo>
                      <a:pt x="367" y="31"/>
                    </a:lnTo>
                    <a:lnTo>
                      <a:pt x="381" y="33"/>
                    </a:lnTo>
                    <a:lnTo>
                      <a:pt x="403" y="36"/>
                    </a:lnTo>
                    <a:lnTo>
                      <a:pt x="424" y="38"/>
                    </a:lnTo>
                    <a:lnTo>
                      <a:pt x="446" y="41"/>
                    </a:lnTo>
                    <a:lnTo>
                      <a:pt x="448" y="42"/>
                    </a:lnTo>
                    <a:lnTo>
                      <a:pt x="487" y="47"/>
                    </a:lnTo>
                    <a:lnTo>
                      <a:pt x="519" y="51"/>
                    </a:lnTo>
                    <a:lnTo>
                      <a:pt x="530" y="52"/>
                    </a:lnTo>
                    <a:lnTo>
                      <a:pt x="569" y="56"/>
                    </a:lnTo>
                    <a:lnTo>
                      <a:pt x="566" y="83"/>
                    </a:lnTo>
                    <a:lnTo>
                      <a:pt x="563" y="110"/>
                    </a:lnTo>
                    <a:lnTo>
                      <a:pt x="556" y="164"/>
                    </a:lnTo>
                    <a:lnTo>
                      <a:pt x="550" y="216"/>
                    </a:lnTo>
                    <a:lnTo>
                      <a:pt x="550" y="218"/>
                    </a:lnTo>
                    <a:lnTo>
                      <a:pt x="544" y="277"/>
                    </a:lnTo>
                    <a:lnTo>
                      <a:pt x="541" y="296"/>
                    </a:lnTo>
                    <a:lnTo>
                      <a:pt x="541" y="297"/>
                    </a:lnTo>
                    <a:lnTo>
                      <a:pt x="539" y="320"/>
                    </a:lnTo>
                    <a:lnTo>
                      <a:pt x="537" y="340"/>
                    </a:lnTo>
                    <a:lnTo>
                      <a:pt x="532" y="382"/>
                    </a:lnTo>
                    <a:lnTo>
                      <a:pt x="530" y="405"/>
                    </a:lnTo>
                    <a:lnTo>
                      <a:pt x="530" y="408"/>
                    </a:lnTo>
                    <a:lnTo>
                      <a:pt x="530" y="410"/>
                    </a:lnTo>
                    <a:lnTo>
                      <a:pt x="523" y="468"/>
                    </a:lnTo>
                    <a:lnTo>
                      <a:pt x="523" y="473"/>
                    </a:lnTo>
                    <a:lnTo>
                      <a:pt x="520" y="490"/>
                    </a:lnTo>
                    <a:lnTo>
                      <a:pt x="517" y="515"/>
                    </a:lnTo>
                    <a:lnTo>
                      <a:pt x="517" y="518"/>
                    </a:lnTo>
                    <a:lnTo>
                      <a:pt x="514" y="544"/>
                    </a:lnTo>
                    <a:lnTo>
                      <a:pt x="513" y="552"/>
                    </a:lnTo>
                    <a:lnTo>
                      <a:pt x="503" y="648"/>
                    </a:lnTo>
                    <a:lnTo>
                      <a:pt x="503" y="651"/>
                    </a:lnTo>
                    <a:lnTo>
                      <a:pt x="500" y="672"/>
                    </a:lnTo>
                    <a:lnTo>
                      <a:pt x="371" y="656"/>
                    </a:lnTo>
                    <a:lnTo>
                      <a:pt x="316" y="649"/>
                    </a:lnTo>
                    <a:lnTo>
                      <a:pt x="294" y="637"/>
                    </a:lnTo>
                    <a:lnTo>
                      <a:pt x="291" y="635"/>
                    </a:lnTo>
                    <a:lnTo>
                      <a:pt x="278" y="630"/>
                    </a:lnTo>
                    <a:lnTo>
                      <a:pt x="123" y="544"/>
                    </a:lnTo>
                    <a:lnTo>
                      <a:pt x="11" y="480"/>
                    </a:lnTo>
                    <a:lnTo>
                      <a:pt x="0" y="465"/>
                    </a:lnTo>
                  </a:path>
                </a:pathLst>
              </a:custGeom>
              <a:solidFill>
                <a:srgbClr val="E7E6E6">
                  <a:lumMod val="75000"/>
                </a:srgbClr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128" name="Group 242"/>
              <p:cNvGrpSpPr>
                <a:grpSpLocks/>
              </p:cNvGrpSpPr>
              <p:nvPr/>
            </p:nvGrpSpPr>
            <p:grpSpPr bwMode="auto">
              <a:xfrm>
                <a:off x="1182090" y="2411238"/>
                <a:ext cx="1133475" cy="1711325"/>
                <a:chOff x="514" y="1479"/>
                <a:chExt cx="717" cy="1163"/>
              </a:xfrm>
              <a:solidFill>
                <a:srgbClr val="E7E6E6">
                  <a:lumMod val="75000"/>
                </a:srgbClr>
              </a:solidFill>
            </p:grpSpPr>
            <p:sp>
              <p:nvSpPr>
                <p:cNvPr id="129" name="Freeform 243"/>
                <p:cNvSpPr>
                  <a:spLocks/>
                </p:cNvSpPr>
                <p:nvPr/>
              </p:nvSpPr>
              <p:spPr bwMode="auto">
                <a:xfrm>
                  <a:off x="514" y="1479"/>
                  <a:ext cx="717" cy="1163"/>
                </a:xfrm>
                <a:custGeom>
                  <a:avLst/>
                  <a:gdLst>
                    <a:gd name="T0" fmla="*/ 637 w 717"/>
                    <a:gd name="T1" fmla="*/ 1162 h 1163"/>
                    <a:gd name="T2" fmla="*/ 661 w 717"/>
                    <a:gd name="T3" fmla="*/ 1134 h 1163"/>
                    <a:gd name="T4" fmla="*/ 649 w 717"/>
                    <a:gd name="T5" fmla="*/ 1091 h 1163"/>
                    <a:gd name="T6" fmla="*/ 678 w 717"/>
                    <a:gd name="T7" fmla="*/ 1031 h 1163"/>
                    <a:gd name="T8" fmla="*/ 703 w 717"/>
                    <a:gd name="T9" fmla="*/ 1011 h 1163"/>
                    <a:gd name="T10" fmla="*/ 697 w 717"/>
                    <a:gd name="T11" fmla="*/ 979 h 1163"/>
                    <a:gd name="T12" fmla="*/ 684 w 717"/>
                    <a:gd name="T13" fmla="*/ 932 h 1163"/>
                    <a:gd name="T14" fmla="*/ 641 w 717"/>
                    <a:gd name="T15" fmla="*/ 854 h 1163"/>
                    <a:gd name="T16" fmla="*/ 596 w 717"/>
                    <a:gd name="T17" fmla="*/ 789 h 1163"/>
                    <a:gd name="T18" fmla="*/ 551 w 717"/>
                    <a:gd name="T19" fmla="*/ 725 h 1163"/>
                    <a:gd name="T20" fmla="*/ 477 w 717"/>
                    <a:gd name="T21" fmla="*/ 622 h 1163"/>
                    <a:gd name="T22" fmla="*/ 448 w 717"/>
                    <a:gd name="T23" fmla="*/ 581 h 1163"/>
                    <a:gd name="T24" fmla="*/ 390 w 717"/>
                    <a:gd name="T25" fmla="*/ 498 h 1163"/>
                    <a:gd name="T26" fmla="*/ 367 w 717"/>
                    <a:gd name="T27" fmla="*/ 465 h 1163"/>
                    <a:gd name="T28" fmla="*/ 346 w 717"/>
                    <a:gd name="T29" fmla="*/ 437 h 1163"/>
                    <a:gd name="T30" fmla="*/ 325 w 717"/>
                    <a:gd name="T31" fmla="*/ 408 h 1163"/>
                    <a:gd name="T32" fmla="*/ 321 w 717"/>
                    <a:gd name="T33" fmla="*/ 391 h 1163"/>
                    <a:gd name="T34" fmla="*/ 322 w 717"/>
                    <a:gd name="T35" fmla="*/ 382 h 1163"/>
                    <a:gd name="T36" fmla="*/ 328 w 717"/>
                    <a:gd name="T37" fmla="*/ 359 h 1163"/>
                    <a:gd name="T38" fmla="*/ 333 w 717"/>
                    <a:gd name="T39" fmla="*/ 332 h 1163"/>
                    <a:gd name="T40" fmla="*/ 354 w 717"/>
                    <a:gd name="T41" fmla="*/ 239 h 1163"/>
                    <a:gd name="T42" fmla="*/ 385 w 717"/>
                    <a:gd name="T43" fmla="*/ 104 h 1163"/>
                    <a:gd name="T44" fmla="*/ 369 w 717"/>
                    <a:gd name="T45" fmla="*/ 76 h 1163"/>
                    <a:gd name="T46" fmla="*/ 288 w 717"/>
                    <a:gd name="T47" fmla="*/ 56 h 1163"/>
                    <a:gd name="T48" fmla="*/ 221 w 717"/>
                    <a:gd name="T49" fmla="*/ 40 h 1163"/>
                    <a:gd name="T50" fmla="*/ 145 w 717"/>
                    <a:gd name="T51" fmla="*/ 20 h 1163"/>
                    <a:gd name="T52" fmla="*/ 123 w 717"/>
                    <a:gd name="T53" fmla="*/ 15 h 1163"/>
                    <a:gd name="T54" fmla="*/ 105 w 717"/>
                    <a:gd name="T55" fmla="*/ 11 h 1163"/>
                    <a:gd name="T56" fmla="*/ 69 w 717"/>
                    <a:gd name="T57" fmla="*/ 2 h 1163"/>
                    <a:gd name="T58" fmla="*/ 59 w 717"/>
                    <a:gd name="T59" fmla="*/ 33 h 1163"/>
                    <a:gd name="T60" fmla="*/ 44 w 717"/>
                    <a:gd name="T61" fmla="*/ 93 h 1163"/>
                    <a:gd name="T62" fmla="*/ 42 w 717"/>
                    <a:gd name="T63" fmla="*/ 101 h 1163"/>
                    <a:gd name="T64" fmla="*/ 6 w 717"/>
                    <a:gd name="T65" fmla="*/ 154 h 1163"/>
                    <a:gd name="T66" fmla="*/ 16 w 717"/>
                    <a:gd name="T67" fmla="*/ 201 h 1163"/>
                    <a:gd name="T68" fmla="*/ 30 w 717"/>
                    <a:gd name="T69" fmla="*/ 259 h 1163"/>
                    <a:gd name="T70" fmla="*/ 26 w 717"/>
                    <a:gd name="T71" fmla="*/ 355 h 1163"/>
                    <a:gd name="T72" fmla="*/ 52 w 717"/>
                    <a:gd name="T73" fmla="*/ 415 h 1163"/>
                    <a:gd name="T74" fmla="*/ 56 w 717"/>
                    <a:gd name="T75" fmla="*/ 422 h 1163"/>
                    <a:gd name="T76" fmla="*/ 56 w 717"/>
                    <a:gd name="T77" fmla="*/ 447 h 1163"/>
                    <a:gd name="T78" fmla="*/ 76 w 717"/>
                    <a:gd name="T79" fmla="*/ 467 h 1163"/>
                    <a:gd name="T80" fmla="*/ 85 w 717"/>
                    <a:gd name="T81" fmla="*/ 480 h 1163"/>
                    <a:gd name="T82" fmla="*/ 77 w 717"/>
                    <a:gd name="T83" fmla="*/ 512 h 1163"/>
                    <a:gd name="T84" fmla="*/ 77 w 717"/>
                    <a:gd name="T85" fmla="*/ 540 h 1163"/>
                    <a:gd name="T86" fmla="*/ 90 w 717"/>
                    <a:gd name="T87" fmla="*/ 571 h 1163"/>
                    <a:gd name="T88" fmla="*/ 117 w 717"/>
                    <a:gd name="T89" fmla="*/ 594 h 1163"/>
                    <a:gd name="T90" fmla="*/ 102 w 717"/>
                    <a:gd name="T91" fmla="*/ 615 h 1163"/>
                    <a:gd name="T92" fmla="*/ 106 w 717"/>
                    <a:gd name="T93" fmla="*/ 664 h 1163"/>
                    <a:gd name="T94" fmla="*/ 130 w 717"/>
                    <a:gd name="T95" fmla="*/ 717 h 1163"/>
                    <a:gd name="T96" fmla="*/ 148 w 717"/>
                    <a:gd name="T97" fmla="*/ 754 h 1163"/>
                    <a:gd name="T98" fmla="*/ 155 w 717"/>
                    <a:gd name="T99" fmla="*/ 783 h 1163"/>
                    <a:gd name="T100" fmla="*/ 168 w 717"/>
                    <a:gd name="T101" fmla="*/ 818 h 1163"/>
                    <a:gd name="T102" fmla="*/ 180 w 717"/>
                    <a:gd name="T103" fmla="*/ 878 h 1163"/>
                    <a:gd name="T104" fmla="*/ 243 w 717"/>
                    <a:gd name="T105" fmla="*/ 896 h 1163"/>
                    <a:gd name="T106" fmla="*/ 275 w 717"/>
                    <a:gd name="T107" fmla="*/ 936 h 1163"/>
                    <a:gd name="T108" fmla="*/ 330 w 717"/>
                    <a:gd name="T109" fmla="*/ 961 h 1163"/>
                    <a:gd name="T110" fmla="*/ 344 w 717"/>
                    <a:gd name="T111" fmla="*/ 999 h 1163"/>
                    <a:gd name="T112" fmla="*/ 376 w 717"/>
                    <a:gd name="T113" fmla="*/ 1017 h 1163"/>
                    <a:gd name="T114" fmla="*/ 414 w 717"/>
                    <a:gd name="T115" fmla="*/ 1077 h 1163"/>
                    <a:gd name="T116" fmla="*/ 421 w 717"/>
                    <a:gd name="T117" fmla="*/ 1143 h 1163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717"/>
                    <a:gd name="T178" fmla="*/ 0 h 1163"/>
                    <a:gd name="T179" fmla="*/ 717 w 717"/>
                    <a:gd name="T180" fmla="*/ 1163 h 1163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717" h="1163">
                      <a:moveTo>
                        <a:pt x="634" y="1162"/>
                      </a:moveTo>
                      <a:lnTo>
                        <a:pt x="637" y="1162"/>
                      </a:lnTo>
                      <a:lnTo>
                        <a:pt x="653" y="1162"/>
                      </a:lnTo>
                      <a:lnTo>
                        <a:pt x="661" y="1134"/>
                      </a:lnTo>
                      <a:lnTo>
                        <a:pt x="655" y="1131"/>
                      </a:lnTo>
                      <a:lnTo>
                        <a:pt x="645" y="1121"/>
                      </a:lnTo>
                      <a:lnTo>
                        <a:pt x="649" y="1091"/>
                      </a:lnTo>
                      <a:lnTo>
                        <a:pt x="657" y="1086"/>
                      </a:lnTo>
                      <a:lnTo>
                        <a:pt x="673" y="1060"/>
                      </a:lnTo>
                      <a:lnTo>
                        <a:pt x="678" y="1031"/>
                      </a:lnTo>
                      <a:lnTo>
                        <a:pt x="682" y="1028"/>
                      </a:lnTo>
                      <a:lnTo>
                        <a:pt x="686" y="1018"/>
                      </a:lnTo>
                      <a:lnTo>
                        <a:pt x="703" y="1011"/>
                      </a:lnTo>
                      <a:lnTo>
                        <a:pt x="713" y="1004"/>
                      </a:lnTo>
                      <a:lnTo>
                        <a:pt x="716" y="999"/>
                      </a:lnTo>
                      <a:lnTo>
                        <a:pt x="697" y="979"/>
                      </a:lnTo>
                      <a:lnTo>
                        <a:pt x="697" y="974"/>
                      </a:lnTo>
                      <a:lnTo>
                        <a:pt x="692" y="947"/>
                      </a:lnTo>
                      <a:lnTo>
                        <a:pt x="684" y="932"/>
                      </a:lnTo>
                      <a:lnTo>
                        <a:pt x="685" y="915"/>
                      </a:lnTo>
                      <a:lnTo>
                        <a:pt x="664" y="886"/>
                      </a:lnTo>
                      <a:lnTo>
                        <a:pt x="641" y="854"/>
                      </a:lnTo>
                      <a:lnTo>
                        <a:pt x="614" y="815"/>
                      </a:lnTo>
                      <a:lnTo>
                        <a:pt x="606" y="804"/>
                      </a:lnTo>
                      <a:lnTo>
                        <a:pt x="596" y="789"/>
                      </a:lnTo>
                      <a:lnTo>
                        <a:pt x="595" y="789"/>
                      </a:lnTo>
                      <a:lnTo>
                        <a:pt x="570" y="754"/>
                      </a:lnTo>
                      <a:lnTo>
                        <a:pt x="551" y="725"/>
                      </a:lnTo>
                      <a:lnTo>
                        <a:pt x="508" y="665"/>
                      </a:lnTo>
                      <a:lnTo>
                        <a:pt x="483" y="629"/>
                      </a:lnTo>
                      <a:lnTo>
                        <a:pt x="477" y="622"/>
                      </a:lnTo>
                      <a:lnTo>
                        <a:pt x="462" y="601"/>
                      </a:lnTo>
                      <a:lnTo>
                        <a:pt x="459" y="597"/>
                      </a:lnTo>
                      <a:lnTo>
                        <a:pt x="448" y="581"/>
                      </a:lnTo>
                      <a:lnTo>
                        <a:pt x="423" y="546"/>
                      </a:lnTo>
                      <a:lnTo>
                        <a:pt x="401" y="514"/>
                      </a:lnTo>
                      <a:lnTo>
                        <a:pt x="390" y="498"/>
                      </a:lnTo>
                      <a:lnTo>
                        <a:pt x="373" y="476"/>
                      </a:lnTo>
                      <a:lnTo>
                        <a:pt x="368" y="468"/>
                      </a:lnTo>
                      <a:lnTo>
                        <a:pt x="367" y="465"/>
                      </a:lnTo>
                      <a:lnTo>
                        <a:pt x="362" y="461"/>
                      </a:lnTo>
                      <a:lnTo>
                        <a:pt x="351" y="446"/>
                      </a:lnTo>
                      <a:lnTo>
                        <a:pt x="346" y="437"/>
                      </a:lnTo>
                      <a:lnTo>
                        <a:pt x="342" y="432"/>
                      </a:lnTo>
                      <a:lnTo>
                        <a:pt x="329" y="414"/>
                      </a:lnTo>
                      <a:lnTo>
                        <a:pt x="325" y="408"/>
                      </a:lnTo>
                      <a:lnTo>
                        <a:pt x="324" y="405"/>
                      </a:lnTo>
                      <a:lnTo>
                        <a:pt x="318" y="400"/>
                      </a:lnTo>
                      <a:lnTo>
                        <a:pt x="321" y="391"/>
                      </a:lnTo>
                      <a:lnTo>
                        <a:pt x="321" y="387"/>
                      </a:lnTo>
                      <a:lnTo>
                        <a:pt x="321" y="386"/>
                      </a:lnTo>
                      <a:lnTo>
                        <a:pt x="322" y="382"/>
                      </a:lnTo>
                      <a:lnTo>
                        <a:pt x="325" y="372"/>
                      </a:lnTo>
                      <a:lnTo>
                        <a:pt x="325" y="365"/>
                      </a:lnTo>
                      <a:lnTo>
                        <a:pt x="328" y="359"/>
                      </a:lnTo>
                      <a:lnTo>
                        <a:pt x="329" y="351"/>
                      </a:lnTo>
                      <a:lnTo>
                        <a:pt x="330" y="346"/>
                      </a:lnTo>
                      <a:lnTo>
                        <a:pt x="333" y="332"/>
                      </a:lnTo>
                      <a:lnTo>
                        <a:pt x="336" y="322"/>
                      </a:lnTo>
                      <a:lnTo>
                        <a:pt x="342" y="297"/>
                      </a:lnTo>
                      <a:lnTo>
                        <a:pt x="354" y="239"/>
                      </a:lnTo>
                      <a:lnTo>
                        <a:pt x="371" y="165"/>
                      </a:lnTo>
                      <a:lnTo>
                        <a:pt x="373" y="148"/>
                      </a:lnTo>
                      <a:lnTo>
                        <a:pt x="385" y="104"/>
                      </a:lnTo>
                      <a:lnTo>
                        <a:pt x="390" y="80"/>
                      </a:lnTo>
                      <a:lnTo>
                        <a:pt x="373" y="76"/>
                      </a:lnTo>
                      <a:lnTo>
                        <a:pt x="369" y="76"/>
                      </a:lnTo>
                      <a:lnTo>
                        <a:pt x="321" y="63"/>
                      </a:lnTo>
                      <a:lnTo>
                        <a:pt x="306" y="61"/>
                      </a:lnTo>
                      <a:lnTo>
                        <a:pt x="288" y="56"/>
                      </a:lnTo>
                      <a:lnTo>
                        <a:pt x="276" y="54"/>
                      </a:lnTo>
                      <a:lnTo>
                        <a:pt x="234" y="43"/>
                      </a:lnTo>
                      <a:lnTo>
                        <a:pt x="221" y="40"/>
                      </a:lnTo>
                      <a:lnTo>
                        <a:pt x="211" y="37"/>
                      </a:lnTo>
                      <a:lnTo>
                        <a:pt x="153" y="23"/>
                      </a:lnTo>
                      <a:lnTo>
                        <a:pt x="145" y="20"/>
                      </a:lnTo>
                      <a:lnTo>
                        <a:pt x="138" y="19"/>
                      </a:lnTo>
                      <a:lnTo>
                        <a:pt x="130" y="18"/>
                      </a:lnTo>
                      <a:lnTo>
                        <a:pt x="123" y="15"/>
                      </a:lnTo>
                      <a:lnTo>
                        <a:pt x="116" y="13"/>
                      </a:lnTo>
                      <a:lnTo>
                        <a:pt x="108" y="11"/>
                      </a:lnTo>
                      <a:lnTo>
                        <a:pt x="105" y="11"/>
                      </a:lnTo>
                      <a:lnTo>
                        <a:pt x="92" y="8"/>
                      </a:lnTo>
                      <a:lnTo>
                        <a:pt x="78" y="4"/>
                      </a:lnTo>
                      <a:lnTo>
                        <a:pt x="69" y="2"/>
                      </a:lnTo>
                      <a:lnTo>
                        <a:pt x="62" y="0"/>
                      </a:lnTo>
                      <a:lnTo>
                        <a:pt x="52" y="23"/>
                      </a:lnTo>
                      <a:lnTo>
                        <a:pt x="59" y="33"/>
                      </a:lnTo>
                      <a:lnTo>
                        <a:pt x="59" y="59"/>
                      </a:lnTo>
                      <a:lnTo>
                        <a:pt x="56" y="68"/>
                      </a:lnTo>
                      <a:lnTo>
                        <a:pt x="44" y="93"/>
                      </a:lnTo>
                      <a:lnTo>
                        <a:pt x="40" y="93"/>
                      </a:lnTo>
                      <a:lnTo>
                        <a:pt x="40" y="101"/>
                      </a:lnTo>
                      <a:lnTo>
                        <a:pt x="42" y="101"/>
                      </a:lnTo>
                      <a:lnTo>
                        <a:pt x="42" y="107"/>
                      </a:lnTo>
                      <a:lnTo>
                        <a:pt x="36" y="119"/>
                      </a:lnTo>
                      <a:lnTo>
                        <a:pt x="6" y="154"/>
                      </a:lnTo>
                      <a:lnTo>
                        <a:pt x="5" y="168"/>
                      </a:lnTo>
                      <a:lnTo>
                        <a:pt x="0" y="179"/>
                      </a:lnTo>
                      <a:lnTo>
                        <a:pt x="16" y="201"/>
                      </a:lnTo>
                      <a:lnTo>
                        <a:pt x="22" y="215"/>
                      </a:lnTo>
                      <a:lnTo>
                        <a:pt x="30" y="246"/>
                      </a:lnTo>
                      <a:lnTo>
                        <a:pt x="30" y="259"/>
                      </a:lnTo>
                      <a:lnTo>
                        <a:pt x="20" y="284"/>
                      </a:lnTo>
                      <a:lnTo>
                        <a:pt x="19" y="341"/>
                      </a:lnTo>
                      <a:lnTo>
                        <a:pt x="26" y="355"/>
                      </a:lnTo>
                      <a:lnTo>
                        <a:pt x="42" y="389"/>
                      </a:lnTo>
                      <a:lnTo>
                        <a:pt x="51" y="400"/>
                      </a:lnTo>
                      <a:lnTo>
                        <a:pt x="52" y="415"/>
                      </a:lnTo>
                      <a:lnTo>
                        <a:pt x="56" y="416"/>
                      </a:lnTo>
                      <a:lnTo>
                        <a:pt x="59" y="422"/>
                      </a:lnTo>
                      <a:lnTo>
                        <a:pt x="56" y="422"/>
                      </a:lnTo>
                      <a:lnTo>
                        <a:pt x="56" y="436"/>
                      </a:lnTo>
                      <a:lnTo>
                        <a:pt x="52" y="450"/>
                      </a:lnTo>
                      <a:lnTo>
                        <a:pt x="56" y="447"/>
                      </a:lnTo>
                      <a:lnTo>
                        <a:pt x="60" y="448"/>
                      </a:lnTo>
                      <a:lnTo>
                        <a:pt x="69" y="460"/>
                      </a:lnTo>
                      <a:lnTo>
                        <a:pt x="76" y="467"/>
                      </a:lnTo>
                      <a:lnTo>
                        <a:pt x="83" y="478"/>
                      </a:lnTo>
                      <a:lnTo>
                        <a:pt x="87" y="478"/>
                      </a:lnTo>
                      <a:lnTo>
                        <a:pt x="85" y="480"/>
                      </a:lnTo>
                      <a:lnTo>
                        <a:pt x="83" y="480"/>
                      </a:lnTo>
                      <a:lnTo>
                        <a:pt x="83" y="489"/>
                      </a:lnTo>
                      <a:lnTo>
                        <a:pt x="77" y="512"/>
                      </a:lnTo>
                      <a:lnTo>
                        <a:pt x="80" y="512"/>
                      </a:lnTo>
                      <a:lnTo>
                        <a:pt x="81" y="526"/>
                      </a:lnTo>
                      <a:lnTo>
                        <a:pt x="77" y="540"/>
                      </a:lnTo>
                      <a:lnTo>
                        <a:pt x="81" y="554"/>
                      </a:lnTo>
                      <a:lnTo>
                        <a:pt x="84" y="557"/>
                      </a:lnTo>
                      <a:lnTo>
                        <a:pt x="90" y="571"/>
                      </a:lnTo>
                      <a:lnTo>
                        <a:pt x="101" y="579"/>
                      </a:lnTo>
                      <a:lnTo>
                        <a:pt x="113" y="581"/>
                      </a:lnTo>
                      <a:lnTo>
                        <a:pt x="117" y="594"/>
                      </a:lnTo>
                      <a:lnTo>
                        <a:pt x="112" y="614"/>
                      </a:lnTo>
                      <a:lnTo>
                        <a:pt x="106" y="619"/>
                      </a:lnTo>
                      <a:lnTo>
                        <a:pt x="102" y="615"/>
                      </a:lnTo>
                      <a:lnTo>
                        <a:pt x="96" y="619"/>
                      </a:lnTo>
                      <a:lnTo>
                        <a:pt x="99" y="658"/>
                      </a:lnTo>
                      <a:lnTo>
                        <a:pt x="106" y="664"/>
                      </a:lnTo>
                      <a:lnTo>
                        <a:pt x="121" y="692"/>
                      </a:lnTo>
                      <a:lnTo>
                        <a:pt x="123" y="706"/>
                      </a:lnTo>
                      <a:lnTo>
                        <a:pt x="130" y="717"/>
                      </a:lnTo>
                      <a:lnTo>
                        <a:pt x="131" y="728"/>
                      </a:lnTo>
                      <a:lnTo>
                        <a:pt x="141" y="738"/>
                      </a:lnTo>
                      <a:lnTo>
                        <a:pt x="148" y="754"/>
                      </a:lnTo>
                      <a:lnTo>
                        <a:pt x="159" y="764"/>
                      </a:lnTo>
                      <a:lnTo>
                        <a:pt x="160" y="771"/>
                      </a:lnTo>
                      <a:lnTo>
                        <a:pt x="155" y="783"/>
                      </a:lnTo>
                      <a:lnTo>
                        <a:pt x="164" y="797"/>
                      </a:lnTo>
                      <a:lnTo>
                        <a:pt x="173" y="802"/>
                      </a:lnTo>
                      <a:lnTo>
                        <a:pt x="168" y="818"/>
                      </a:lnTo>
                      <a:lnTo>
                        <a:pt x="168" y="829"/>
                      </a:lnTo>
                      <a:lnTo>
                        <a:pt x="160" y="863"/>
                      </a:lnTo>
                      <a:lnTo>
                        <a:pt x="180" y="878"/>
                      </a:lnTo>
                      <a:lnTo>
                        <a:pt x="211" y="885"/>
                      </a:lnTo>
                      <a:lnTo>
                        <a:pt x="221" y="893"/>
                      </a:lnTo>
                      <a:lnTo>
                        <a:pt x="243" y="896"/>
                      </a:lnTo>
                      <a:lnTo>
                        <a:pt x="254" y="904"/>
                      </a:lnTo>
                      <a:lnTo>
                        <a:pt x="270" y="921"/>
                      </a:lnTo>
                      <a:lnTo>
                        <a:pt x="275" y="936"/>
                      </a:lnTo>
                      <a:lnTo>
                        <a:pt x="293" y="949"/>
                      </a:lnTo>
                      <a:lnTo>
                        <a:pt x="321" y="956"/>
                      </a:lnTo>
                      <a:lnTo>
                        <a:pt x="330" y="961"/>
                      </a:lnTo>
                      <a:lnTo>
                        <a:pt x="335" y="975"/>
                      </a:lnTo>
                      <a:lnTo>
                        <a:pt x="336" y="992"/>
                      </a:lnTo>
                      <a:lnTo>
                        <a:pt x="344" y="999"/>
                      </a:lnTo>
                      <a:lnTo>
                        <a:pt x="358" y="997"/>
                      </a:lnTo>
                      <a:lnTo>
                        <a:pt x="367" y="1007"/>
                      </a:lnTo>
                      <a:lnTo>
                        <a:pt x="376" y="1017"/>
                      </a:lnTo>
                      <a:lnTo>
                        <a:pt x="397" y="1043"/>
                      </a:lnTo>
                      <a:lnTo>
                        <a:pt x="404" y="1052"/>
                      </a:lnTo>
                      <a:lnTo>
                        <a:pt x="414" y="1077"/>
                      </a:lnTo>
                      <a:lnTo>
                        <a:pt x="414" y="1118"/>
                      </a:lnTo>
                      <a:lnTo>
                        <a:pt x="421" y="1134"/>
                      </a:lnTo>
                      <a:lnTo>
                        <a:pt x="421" y="1143"/>
                      </a:lnTo>
                      <a:lnTo>
                        <a:pt x="512" y="1150"/>
                      </a:lnTo>
                      <a:lnTo>
                        <a:pt x="634" y="1162"/>
                      </a:lnTo>
                    </a:path>
                  </a:pathLst>
                </a:custGeom>
                <a:grpFill/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0" name="Freeform 244"/>
                <p:cNvSpPr>
                  <a:spLocks/>
                </p:cNvSpPr>
                <p:nvPr/>
              </p:nvSpPr>
              <p:spPr bwMode="auto">
                <a:xfrm>
                  <a:off x="722" y="2406"/>
                  <a:ext cx="32" cy="23"/>
                </a:xfrm>
                <a:custGeom>
                  <a:avLst/>
                  <a:gdLst>
                    <a:gd name="T0" fmla="*/ 0 w 32"/>
                    <a:gd name="T1" fmla="*/ 0 h 23"/>
                    <a:gd name="T2" fmla="*/ 22 w 32"/>
                    <a:gd name="T3" fmla="*/ 16 h 23"/>
                    <a:gd name="T4" fmla="*/ 28 w 32"/>
                    <a:gd name="T5" fmla="*/ 12 h 23"/>
                    <a:gd name="T6" fmla="*/ 31 w 32"/>
                    <a:gd name="T7" fmla="*/ 20 h 23"/>
                    <a:gd name="T8" fmla="*/ 28 w 32"/>
                    <a:gd name="T9" fmla="*/ 22 h 23"/>
                    <a:gd name="T10" fmla="*/ 4 w 32"/>
                    <a:gd name="T11" fmla="*/ 18 h 23"/>
                    <a:gd name="T12" fmla="*/ 0 w 32"/>
                    <a:gd name="T13" fmla="*/ 0 h 2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2"/>
                    <a:gd name="T22" fmla="*/ 0 h 23"/>
                    <a:gd name="T23" fmla="*/ 32 w 32"/>
                    <a:gd name="T24" fmla="*/ 23 h 2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2" h="23">
                      <a:moveTo>
                        <a:pt x="0" y="0"/>
                      </a:moveTo>
                      <a:lnTo>
                        <a:pt x="22" y="16"/>
                      </a:lnTo>
                      <a:lnTo>
                        <a:pt x="28" y="12"/>
                      </a:lnTo>
                      <a:lnTo>
                        <a:pt x="31" y="20"/>
                      </a:lnTo>
                      <a:lnTo>
                        <a:pt x="28" y="22"/>
                      </a:lnTo>
                      <a:lnTo>
                        <a:pt x="4" y="18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1" name="Freeform 245"/>
                <p:cNvSpPr>
                  <a:spLocks/>
                </p:cNvSpPr>
                <p:nvPr/>
              </p:nvSpPr>
              <p:spPr bwMode="auto">
                <a:xfrm>
                  <a:off x="695" y="2409"/>
                  <a:ext cx="24" cy="22"/>
                </a:xfrm>
                <a:custGeom>
                  <a:avLst/>
                  <a:gdLst>
                    <a:gd name="T0" fmla="*/ 0 w 24"/>
                    <a:gd name="T1" fmla="*/ 4 h 22"/>
                    <a:gd name="T2" fmla="*/ 3 w 24"/>
                    <a:gd name="T3" fmla="*/ 18 h 22"/>
                    <a:gd name="T4" fmla="*/ 23 w 24"/>
                    <a:gd name="T5" fmla="*/ 21 h 22"/>
                    <a:gd name="T6" fmla="*/ 16 w 24"/>
                    <a:gd name="T7" fmla="*/ 9 h 22"/>
                    <a:gd name="T8" fmla="*/ 18 w 24"/>
                    <a:gd name="T9" fmla="*/ 0 h 22"/>
                    <a:gd name="T10" fmla="*/ 0 w 24"/>
                    <a:gd name="T11" fmla="*/ 4 h 2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4"/>
                    <a:gd name="T19" fmla="*/ 0 h 22"/>
                    <a:gd name="T20" fmla="*/ 24 w 24"/>
                    <a:gd name="T21" fmla="*/ 22 h 2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4" h="22">
                      <a:moveTo>
                        <a:pt x="0" y="4"/>
                      </a:moveTo>
                      <a:lnTo>
                        <a:pt x="3" y="18"/>
                      </a:lnTo>
                      <a:lnTo>
                        <a:pt x="23" y="21"/>
                      </a:lnTo>
                      <a:lnTo>
                        <a:pt x="16" y="9"/>
                      </a:lnTo>
                      <a:lnTo>
                        <a:pt x="18" y="0"/>
                      </a:lnTo>
                      <a:lnTo>
                        <a:pt x="0" y="4"/>
                      </a:lnTo>
                    </a:path>
                  </a:pathLst>
                </a:custGeom>
                <a:grpFill/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2" name="Freeform 246"/>
                <p:cNvSpPr>
                  <a:spLocks/>
                </p:cNvSpPr>
                <p:nvPr/>
              </p:nvSpPr>
              <p:spPr bwMode="auto">
                <a:xfrm>
                  <a:off x="826" y="2496"/>
                  <a:ext cx="23" cy="23"/>
                </a:xfrm>
                <a:custGeom>
                  <a:avLst/>
                  <a:gdLst>
                    <a:gd name="T0" fmla="*/ 1 w 23"/>
                    <a:gd name="T1" fmla="*/ 0 h 23"/>
                    <a:gd name="T2" fmla="*/ 0 w 23"/>
                    <a:gd name="T3" fmla="*/ 6 h 23"/>
                    <a:gd name="T4" fmla="*/ 6 w 23"/>
                    <a:gd name="T5" fmla="*/ 7 h 23"/>
                    <a:gd name="T6" fmla="*/ 11 w 23"/>
                    <a:gd name="T7" fmla="*/ 22 h 23"/>
                    <a:gd name="T8" fmla="*/ 22 w 23"/>
                    <a:gd name="T9" fmla="*/ 20 h 23"/>
                    <a:gd name="T10" fmla="*/ 18 w 23"/>
                    <a:gd name="T11" fmla="*/ 12 h 23"/>
                    <a:gd name="T12" fmla="*/ 1 w 23"/>
                    <a:gd name="T13" fmla="*/ 0 h 2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3"/>
                    <a:gd name="T22" fmla="*/ 0 h 23"/>
                    <a:gd name="T23" fmla="*/ 23 w 23"/>
                    <a:gd name="T24" fmla="*/ 23 h 2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3" h="23">
                      <a:moveTo>
                        <a:pt x="1" y="0"/>
                      </a:moveTo>
                      <a:lnTo>
                        <a:pt x="0" y="6"/>
                      </a:lnTo>
                      <a:lnTo>
                        <a:pt x="6" y="7"/>
                      </a:lnTo>
                      <a:lnTo>
                        <a:pt x="11" y="22"/>
                      </a:lnTo>
                      <a:lnTo>
                        <a:pt x="22" y="20"/>
                      </a:lnTo>
                      <a:lnTo>
                        <a:pt x="18" y="12"/>
                      </a:lnTo>
                      <a:lnTo>
                        <a:pt x="1" y="0"/>
                      </a:lnTo>
                    </a:path>
                  </a:pathLst>
                </a:custGeom>
                <a:grpFill/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3" name="Freeform 247"/>
                <p:cNvSpPr>
                  <a:spLocks/>
                </p:cNvSpPr>
                <p:nvPr/>
              </p:nvSpPr>
              <p:spPr bwMode="auto">
                <a:xfrm>
                  <a:off x="815" y="2544"/>
                  <a:ext cx="23" cy="25"/>
                </a:xfrm>
                <a:custGeom>
                  <a:avLst/>
                  <a:gdLst>
                    <a:gd name="T0" fmla="*/ 0 w 23"/>
                    <a:gd name="T1" fmla="*/ 0 h 25"/>
                    <a:gd name="T2" fmla="*/ 10 w 23"/>
                    <a:gd name="T3" fmla="*/ 24 h 25"/>
                    <a:gd name="T4" fmla="*/ 22 w 23"/>
                    <a:gd name="T5" fmla="*/ 24 h 25"/>
                    <a:gd name="T6" fmla="*/ 0 w 23"/>
                    <a:gd name="T7" fmla="*/ 0 h 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3"/>
                    <a:gd name="T13" fmla="*/ 0 h 25"/>
                    <a:gd name="T14" fmla="*/ 23 w 23"/>
                    <a:gd name="T15" fmla="*/ 25 h 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3" h="25">
                      <a:moveTo>
                        <a:pt x="0" y="0"/>
                      </a:moveTo>
                      <a:lnTo>
                        <a:pt x="10" y="24"/>
                      </a:lnTo>
                      <a:lnTo>
                        <a:pt x="22" y="24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34" name="Freeform 248"/>
              <p:cNvSpPr>
                <a:spLocks/>
              </p:cNvSpPr>
              <p:nvPr/>
            </p:nvSpPr>
            <p:spPr bwMode="auto">
              <a:xfrm>
                <a:off x="3069628" y="2898600"/>
                <a:ext cx="968375" cy="709613"/>
              </a:xfrm>
              <a:custGeom>
                <a:avLst/>
                <a:gdLst>
                  <a:gd name="T0" fmla="*/ 2147483647 w 613"/>
                  <a:gd name="T1" fmla="*/ 2147483647 h 481"/>
                  <a:gd name="T2" fmla="*/ 2147483647 w 613"/>
                  <a:gd name="T3" fmla="*/ 2147483647 h 481"/>
                  <a:gd name="T4" fmla="*/ 2147483647 w 613"/>
                  <a:gd name="T5" fmla="*/ 2147483647 h 481"/>
                  <a:gd name="T6" fmla="*/ 2147483647 w 613"/>
                  <a:gd name="T7" fmla="*/ 2147483647 h 481"/>
                  <a:gd name="T8" fmla="*/ 2147483647 w 613"/>
                  <a:gd name="T9" fmla="*/ 2147483647 h 481"/>
                  <a:gd name="T10" fmla="*/ 2147483647 w 613"/>
                  <a:gd name="T11" fmla="*/ 2147483647 h 481"/>
                  <a:gd name="T12" fmla="*/ 2147483647 w 613"/>
                  <a:gd name="T13" fmla="*/ 2147483647 h 481"/>
                  <a:gd name="T14" fmla="*/ 2147483647 w 613"/>
                  <a:gd name="T15" fmla="*/ 2147483647 h 481"/>
                  <a:gd name="T16" fmla="*/ 2147483647 w 613"/>
                  <a:gd name="T17" fmla="*/ 2147483647 h 481"/>
                  <a:gd name="T18" fmla="*/ 2147483647 w 613"/>
                  <a:gd name="T19" fmla="*/ 2147483647 h 481"/>
                  <a:gd name="T20" fmla="*/ 2147483647 w 613"/>
                  <a:gd name="T21" fmla="*/ 2147483647 h 481"/>
                  <a:gd name="T22" fmla="*/ 2147483647 w 613"/>
                  <a:gd name="T23" fmla="*/ 2147483647 h 481"/>
                  <a:gd name="T24" fmla="*/ 2147483647 w 613"/>
                  <a:gd name="T25" fmla="*/ 2147483647 h 481"/>
                  <a:gd name="T26" fmla="*/ 2147483647 w 613"/>
                  <a:gd name="T27" fmla="*/ 2147483647 h 481"/>
                  <a:gd name="T28" fmla="*/ 2147483647 w 613"/>
                  <a:gd name="T29" fmla="*/ 2147483647 h 481"/>
                  <a:gd name="T30" fmla="*/ 2147483647 w 613"/>
                  <a:gd name="T31" fmla="*/ 2147483647 h 481"/>
                  <a:gd name="T32" fmla="*/ 2147483647 w 613"/>
                  <a:gd name="T33" fmla="*/ 2147483647 h 481"/>
                  <a:gd name="T34" fmla="*/ 2147483647 w 613"/>
                  <a:gd name="T35" fmla="*/ 2147483647 h 481"/>
                  <a:gd name="T36" fmla="*/ 2147483647 w 613"/>
                  <a:gd name="T37" fmla="*/ 2147483647 h 481"/>
                  <a:gd name="T38" fmla="*/ 2147483647 w 613"/>
                  <a:gd name="T39" fmla="*/ 2147483647 h 481"/>
                  <a:gd name="T40" fmla="*/ 2147483647 w 613"/>
                  <a:gd name="T41" fmla="*/ 2147483647 h 481"/>
                  <a:gd name="T42" fmla="*/ 2147483647 w 613"/>
                  <a:gd name="T43" fmla="*/ 2147483647 h 481"/>
                  <a:gd name="T44" fmla="*/ 2147483647 w 613"/>
                  <a:gd name="T45" fmla="*/ 2147483647 h 481"/>
                  <a:gd name="T46" fmla="*/ 2147483647 w 613"/>
                  <a:gd name="T47" fmla="*/ 2147483647 h 481"/>
                  <a:gd name="T48" fmla="*/ 2147483647 w 613"/>
                  <a:gd name="T49" fmla="*/ 2147483647 h 481"/>
                  <a:gd name="T50" fmla="*/ 0 w 613"/>
                  <a:gd name="T51" fmla="*/ 2147483647 h 481"/>
                  <a:gd name="T52" fmla="*/ 2147483647 w 613"/>
                  <a:gd name="T53" fmla="*/ 2147483647 h 481"/>
                  <a:gd name="T54" fmla="*/ 2147483647 w 613"/>
                  <a:gd name="T55" fmla="*/ 2147483647 h 481"/>
                  <a:gd name="T56" fmla="*/ 2147483647 w 613"/>
                  <a:gd name="T57" fmla="*/ 2147483647 h 481"/>
                  <a:gd name="T58" fmla="*/ 2147483647 w 613"/>
                  <a:gd name="T59" fmla="*/ 2147483647 h 481"/>
                  <a:gd name="T60" fmla="*/ 2147483647 w 613"/>
                  <a:gd name="T61" fmla="*/ 2147483647 h 481"/>
                  <a:gd name="T62" fmla="*/ 2147483647 w 613"/>
                  <a:gd name="T63" fmla="*/ 2147483647 h 481"/>
                  <a:gd name="T64" fmla="*/ 2147483647 w 613"/>
                  <a:gd name="T65" fmla="*/ 2147483647 h 481"/>
                  <a:gd name="T66" fmla="*/ 2147483647 w 613"/>
                  <a:gd name="T67" fmla="*/ 2147483647 h 481"/>
                  <a:gd name="T68" fmla="*/ 2147483647 w 613"/>
                  <a:gd name="T69" fmla="*/ 2147483647 h 481"/>
                  <a:gd name="T70" fmla="*/ 2147483647 w 613"/>
                  <a:gd name="T71" fmla="*/ 2147483647 h 481"/>
                  <a:gd name="T72" fmla="*/ 2147483647 w 613"/>
                  <a:gd name="T73" fmla="*/ 2147483647 h 481"/>
                  <a:gd name="T74" fmla="*/ 2147483647 w 613"/>
                  <a:gd name="T75" fmla="*/ 2147483647 h 481"/>
                  <a:gd name="T76" fmla="*/ 2147483647 w 613"/>
                  <a:gd name="T77" fmla="*/ 2147483647 h 481"/>
                  <a:gd name="T78" fmla="*/ 2147483647 w 613"/>
                  <a:gd name="T79" fmla="*/ 2147483647 h 481"/>
                  <a:gd name="T80" fmla="*/ 2147483647 w 613"/>
                  <a:gd name="T81" fmla="*/ 2147483647 h 481"/>
                  <a:gd name="T82" fmla="*/ 2147483647 w 613"/>
                  <a:gd name="T83" fmla="*/ 2147483647 h 481"/>
                  <a:gd name="T84" fmla="*/ 2147483647 w 613"/>
                  <a:gd name="T85" fmla="*/ 2147483647 h 481"/>
                  <a:gd name="T86" fmla="*/ 2147483647 w 613"/>
                  <a:gd name="T87" fmla="*/ 2147483647 h 481"/>
                  <a:gd name="T88" fmla="*/ 2147483647 w 613"/>
                  <a:gd name="T89" fmla="*/ 2147483647 h 481"/>
                  <a:gd name="T90" fmla="*/ 2147483647 w 613"/>
                  <a:gd name="T91" fmla="*/ 2147483647 h 481"/>
                  <a:gd name="T92" fmla="*/ 2147483647 w 613"/>
                  <a:gd name="T93" fmla="*/ 2147483647 h 481"/>
                  <a:gd name="T94" fmla="*/ 2147483647 w 613"/>
                  <a:gd name="T95" fmla="*/ 2147483647 h 481"/>
                  <a:gd name="T96" fmla="*/ 2147483647 w 613"/>
                  <a:gd name="T97" fmla="*/ 2147483647 h 481"/>
                  <a:gd name="T98" fmla="*/ 2147483647 w 613"/>
                  <a:gd name="T99" fmla="*/ 2147483647 h 481"/>
                  <a:gd name="T100" fmla="*/ 2147483647 w 613"/>
                  <a:gd name="T101" fmla="*/ 2147483647 h 481"/>
                  <a:gd name="T102" fmla="*/ 2147483647 w 613"/>
                  <a:gd name="T103" fmla="*/ 2147483647 h 481"/>
                  <a:gd name="T104" fmla="*/ 2147483647 w 613"/>
                  <a:gd name="T105" fmla="*/ 2147483647 h 481"/>
                  <a:gd name="T106" fmla="*/ 2147483647 w 613"/>
                  <a:gd name="T107" fmla="*/ 2147483647 h 481"/>
                  <a:gd name="T108" fmla="*/ 2147483647 w 613"/>
                  <a:gd name="T109" fmla="*/ 2147483647 h 481"/>
                  <a:gd name="T110" fmla="*/ 2147483647 w 613"/>
                  <a:gd name="T111" fmla="*/ 2147483647 h 481"/>
                  <a:gd name="T112" fmla="*/ 2147483647 w 613"/>
                  <a:gd name="T113" fmla="*/ 2147483647 h 48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13"/>
                  <a:gd name="T172" fmla="*/ 0 h 481"/>
                  <a:gd name="T173" fmla="*/ 613 w 613"/>
                  <a:gd name="T174" fmla="*/ 481 h 48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13" h="481">
                    <a:moveTo>
                      <a:pt x="606" y="198"/>
                    </a:moveTo>
                    <a:lnTo>
                      <a:pt x="606" y="199"/>
                    </a:lnTo>
                    <a:lnTo>
                      <a:pt x="605" y="206"/>
                    </a:lnTo>
                    <a:lnTo>
                      <a:pt x="605" y="220"/>
                    </a:lnTo>
                    <a:lnTo>
                      <a:pt x="603" y="246"/>
                    </a:lnTo>
                    <a:lnTo>
                      <a:pt x="603" y="252"/>
                    </a:lnTo>
                    <a:lnTo>
                      <a:pt x="603" y="256"/>
                    </a:lnTo>
                    <a:lnTo>
                      <a:pt x="603" y="260"/>
                    </a:lnTo>
                    <a:lnTo>
                      <a:pt x="602" y="283"/>
                    </a:lnTo>
                    <a:lnTo>
                      <a:pt x="602" y="294"/>
                    </a:lnTo>
                    <a:lnTo>
                      <a:pt x="600" y="301"/>
                    </a:lnTo>
                    <a:lnTo>
                      <a:pt x="600" y="303"/>
                    </a:lnTo>
                    <a:lnTo>
                      <a:pt x="600" y="321"/>
                    </a:lnTo>
                    <a:lnTo>
                      <a:pt x="600" y="330"/>
                    </a:lnTo>
                    <a:lnTo>
                      <a:pt x="600" y="341"/>
                    </a:lnTo>
                    <a:lnTo>
                      <a:pt x="599" y="356"/>
                    </a:lnTo>
                    <a:lnTo>
                      <a:pt x="599" y="370"/>
                    </a:lnTo>
                    <a:lnTo>
                      <a:pt x="598" y="398"/>
                    </a:lnTo>
                    <a:lnTo>
                      <a:pt x="598" y="409"/>
                    </a:lnTo>
                    <a:lnTo>
                      <a:pt x="598" y="410"/>
                    </a:lnTo>
                    <a:lnTo>
                      <a:pt x="596" y="424"/>
                    </a:lnTo>
                    <a:lnTo>
                      <a:pt x="596" y="436"/>
                    </a:lnTo>
                    <a:lnTo>
                      <a:pt x="596" y="452"/>
                    </a:lnTo>
                    <a:lnTo>
                      <a:pt x="595" y="466"/>
                    </a:lnTo>
                    <a:lnTo>
                      <a:pt x="594" y="480"/>
                    </a:lnTo>
                    <a:lnTo>
                      <a:pt x="545" y="478"/>
                    </a:lnTo>
                    <a:lnTo>
                      <a:pt x="534" y="475"/>
                    </a:lnTo>
                    <a:lnTo>
                      <a:pt x="513" y="475"/>
                    </a:lnTo>
                    <a:lnTo>
                      <a:pt x="506" y="475"/>
                    </a:lnTo>
                    <a:lnTo>
                      <a:pt x="487" y="474"/>
                    </a:lnTo>
                    <a:lnTo>
                      <a:pt x="481" y="474"/>
                    </a:lnTo>
                    <a:lnTo>
                      <a:pt x="427" y="471"/>
                    </a:lnTo>
                    <a:lnTo>
                      <a:pt x="397" y="470"/>
                    </a:lnTo>
                    <a:lnTo>
                      <a:pt x="348" y="467"/>
                    </a:lnTo>
                    <a:lnTo>
                      <a:pt x="329" y="464"/>
                    </a:lnTo>
                    <a:lnTo>
                      <a:pt x="324" y="464"/>
                    </a:lnTo>
                    <a:lnTo>
                      <a:pt x="282" y="461"/>
                    </a:lnTo>
                    <a:lnTo>
                      <a:pt x="279" y="461"/>
                    </a:lnTo>
                    <a:lnTo>
                      <a:pt x="268" y="460"/>
                    </a:lnTo>
                    <a:lnTo>
                      <a:pt x="257" y="459"/>
                    </a:lnTo>
                    <a:lnTo>
                      <a:pt x="218" y="457"/>
                    </a:lnTo>
                    <a:lnTo>
                      <a:pt x="137" y="449"/>
                    </a:lnTo>
                    <a:lnTo>
                      <a:pt x="134" y="448"/>
                    </a:lnTo>
                    <a:lnTo>
                      <a:pt x="132" y="448"/>
                    </a:lnTo>
                    <a:lnTo>
                      <a:pt x="131" y="448"/>
                    </a:lnTo>
                    <a:lnTo>
                      <a:pt x="77" y="442"/>
                    </a:lnTo>
                    <a:lnTo>
                      <a:pt x="56" y="441"/>
                    </a:lnTo>
                    <a:lnTo>
                      <a:pt x="31" y="438"/>
                    </a:lnTo>
                    <a:lnTo>
                      <a:pt x="24" y="438"/>
                    </a:lnTo>
                    <a:lnTo>
                      <a:pt x="0" y="435"/>
                    </a:lnTo>
                    <a:lnTo>
                      <a:pt x="5" y="382"/>
                    </a:lnTo>
                    <a:lnTo>
                      <a:pt x="6" y="381"/>
                    </a:lnTo>
                    <a:lnTo>
                      <a:pt x="8" y="353"/>
                    </a:lnTo>
                    <a:lnTo>
                      <a:pt x="11" y="338"/>
                    </a:lnTo>
                    <a:lnTo>
                      <a:pt x="11" y="326"/>
                    </a:lnTo>
                    <a:lnTo>
                      <a:pt x="13" y="309"/>
                    </a:lnTo>
                    <a:lnTo>
                      <a:pt x="13" y="307"/>
                    </a:lnTo>
                    <a:lnTo>
                      <a:pt x="13" y="296"/>
                    </a:lnTo>
                    <a:lnTo>
                      <a:pt x="16" y="271"/>
                    </a:lnTo>
                    <a:lnTo>
                      <a:pt x="19" y="244"/>
                    </a:lnTo>
                    <a:lnTo>
                      <a:pt x="23" y="217"/>
                    </a:lnTo>
                    <a:lnTo>
                      <a:pt x="27" y="177"/>
                    </a:lnTo>
                    <a:lnTo>
                      <a:pt x="29" y="163"/>
                    </a:lnTo>
                    <a:lnTo>
                      <a:pt x="30" y="149"/>
                    </a:lnTo>
                    <a:lnTo>
                      <a:pt x="30" y="145"/>
                    </a:lnTo>
                    <a:lnTo>
                      <a:pt x="33" y="122"/>
                    </a:lnTo>
                    <a:lnTo>
                      <a:pt x="34" y="109"/>
                    </a:lnTo>
                    <a:lnTo>
                      <a:pt x="37" y="84"/>
                    </a:lnTo>
                    <a:lnTo>
                      <a:pt x="40" y="61"/>
                    </a:lnTo>
                    <a:lnTo>
                      <a:pt x="42" y="40"/>
                    </a:lnTo>
                    <a:lnTo>
                      <a:pt x="42" y="38"/>
                    </a:lnTo>
                    <a:lnTo>
                      <a:pt x="44" y="27"/>
                    </a:lnTo>
                    <a:lnTo>
                      <a:pt x="45" y="13"/>
                    </a:lnTo>
                    <a:lnTo>
                      <a:pt x="47" y="0"/>
                    </a:lnTo>
                    <a:lnTo>
                      <a:pt x="66" y="2"/>
                    </a:lnTo>
                    <a:lnTo>
                      <a:pt x="117" y="6"/>
                    </a:lnTo>
                    <a:lnTo>
                      <a:pt x="138" y="9"/>
                    </a:lnTo>
                    <a:lnTo>
                      <a:pt x="160" y="12"/>
                    </a:lnTo>
                    <a:lnTo>
                      <a:pt x="182" y="13"/>
                    </a:lnTo>
                    <a:lnTo>
                      <a:pt x="186" y="13"/>
                    </a:lnTo>
                    <a:lnTo>
                      <a:pt x="220" y="16"/>
                    </a:lnTo>
                    <a:lnTo>
                      <a:pt x="222" y="18"/>
                    </a:lnTo>
                    <a:lnTo>
                      <a:pt x="252" y="19"/>
                    </a:lnTo>
                    <a:lnTo>
                      <a:pt x="263" y="22"/>
                    </a:lnTo>
                    <a:lnTo>
                      <a:pt x="267" y="22"/>
                    </a:lnTo>
                    <a:lnTo>
                      <a:pt x="270" y="22"/>
                    </a:lnTo>
                    <a:lnTo>
                      <a:pt x="275" y="22"/>
                    </a:lnTo>
                    <a:lnTo>
                      <a:pt x="278" y="22"/>
                    </a:lnTo>
                    <a:lnTo>
                      <a:pt x="286" y="23"/>
                    </a:lnTo>
                    <a:lnTo>
                      <a:pt x="337" y="27"/>
                    </a:lnTo>
                    <a:lnTo>
                      <a:pt x="351" y="29"/>
                    </a:lnTo>
                    <a:lnTo>
                      <a:pt x="353" y="29"/>
                    </a:lnTo>
                    <a:lnTo>
                      <a:pt x="362" y="29"/>
                    </a:lnTo>
                    <a:lnTo>
                      <a:pt x="378" y="30"/>
                    </a:lnTo>
                    <a:lnTo>
                      <a:pt x="383" y="30"/>
                    </a:lnTo>
                    <a:lnTo>
                      <a:pt x="402" y="30"/>
                    </a:lnTo>
                    <a:lnTo>
                      <a:pt x="450" y="34"/>
                    </a:lnTo>
                    <a:lnTo>
                      <a:pt x="484" y="36"/>
                    </a:lnTo>
                    <a:lnTo>
                      <a:pt x="488" y="36"/>
                    </a:lnTo>
                    <a:lnTo>
                      <a:pt x="504" y="37"/>
                    </a:lnTo>
                    <a:lnTo>
                      <a:pt x="563" y="40"/>
                    </a:lnTo>
                    <a:lnTo>
                      <a:pt x="566" y="40"/>
                    </a:lnTo>
                    <a:lnTo>
                      <a:pt x="612" y="43"/>
                    </a:lnTo>
                    <a:lnTo>
                      <a:pt x="610" y="69"/>
                    </a:lnTo>
                    <a:lnTo>
                      <a:pt x="610" y="76"/>
                    </a:lnTo>
                    <a:lnTo>
                      <a:pt x="610" y="83"/>
                    </a:lnTo>
                    <a:lnTo>
                      <a:pt x="609" y="97"/>
                    </a:lnTo>
                    <a:lnTo>
                      <a:pt x="609" y="104"/>
                    </a:lnTo>
                    <a:lnTo>
                      <a:pt x="609" y="113"/>
                    </a:lnTo>
                    <a:lnTo>
                      <a:pt x="607" y="151"/>
                    </a:lnTo>
                    <a:lnTo>
                      <a:pt x="606" y="198"/>
                    </a:lnTo>
                  </a:path>
                </a:pathLst>
              </a:custGeom>
              <a:solidFill>
                <a:srgbClr val="E7E6E6">
                  <a:lumMod val="75000"/>
                </a:srgbClr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prstClr val="white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249" descr="70%"/>
              <p:cNvSpPr>
                <a:spLocks/>
              </p:cNvSpPr>
              <p:nvPr/>
            </p:nvSpPr>
            <p:spPr bwMode="auto">
              <a:xfrm>
                <a:off x="2166340" y="1513507"/>
                <a:ext cx="800100" cy="1198563"/>
              </a:xfrm>
              <a:custGeom>
                <a:avLst/>
                <a:gdLst>
                  <a:gd name="T0" fmla="*/ 122030262 w 507"/>
                  <a:gd name="T1" fmla="*/ 1152747033 h 815"/>
                  <a:gd name="T2" fmla="*/ 89655390 w 507"/>
                  <a:gd name="T3" fmla="*/ 1219791538 h 815"/>
                  <a:gd name="T4" fmla="*/ 54788713 w 507"/>
                  <a:gd name="T5" fmla="*/ 1375509091 h 815"/>
                  <a:gd name="T6" fmla="*/ 189271786 w 507"/>
                  <a:gd name="T7" fmla="*/ 1684782739 h 815"/>
                  <a:gd name="T8" fmla="*/ 468199036 w 507"/>
                  <a:gd name="T9" fmla="*/ 1730201645 h 815"/>
                  <a:gd name="T10" fmla="*/ 537930812 w 507"/>
                  <a:gd name="T11" fmla="*/ 1743177005 h 815"/>
                  <a:gd name="T12" fmla="*/ 722222045 w 507"/>
                  <a:gd name="T13" fmla="*/ 1766967370 h 815"/>
                  <a:gd name="T14" fmla="*/ 933907821 w 507"/>
                  <a:gd name="T15" fmla="*/ 1792921031 h 815"/>
                  <a:gd name="T16" fmla="*/ 946360656 w 507"/>
                  <a:gd name="T17" fmla="*/ 1797246151 h 815"/>
                  <a:gd name="T18" fmla="*/ 1055938033 w 507"/>
                  <a:gd name="T19" fmla="*/ 1808059686 h 815"/>
                  <a:gd name="T20" fmla="*/ 1150573902 w 507"/>
                  <a:gd name="T21" fmla="*/ 1818873221 h 815"/>
                  <a:gd name="T22" fmla="*/ 1168007240 w 507"/>
                  <a:gd name="T23" fmla="*/ 1695597744 h 815"/>
                  <a:gd name="T24" fmla="*/ 1187930830 w 507"/>
                  <a:gd name="T25" fmla="*/ 1576645917 h 815"/>
                  <a:gd name="T26" fmla="*/ 1195401584 w 507"/>
                  <a:gd name="T27" fmla="*/ 1505274453 h 815"/>
                  <a:gd name="T28" fmla="*/ 1212834923 w 507"/>
                  <a:gd name="T29" fmla="*/ 1399299456 h 815"/>
                  <a:gd name="T30" fmla="*/ 1222795929 w 507"/>
                  <a:gd name="T31" fmla="*/ 1308464585 h 815"/>
                  <a:gd name="T32" fmla="*/ 1230268261 w 507"/>
                  <a:gd name="T33" fmla="*/ 1219791538 h 815"/>
                  <a:gd name="T34" fmla="*/ 1202872339 w 507"/>
                  <a:gd name="T35" fmla="*/ 1180862518 h 815"/>
                  <a:gd name="T36" fmla="*/ 1180458497 w 507"/>
                  <a:gd name="T37" fmla="*/ 1152747033 h 815"/>
                  <a:gd name="T38" fmla="*/ 1153064153 w 507"/>
                  <a:gd name="T39" fmla="*/ 1198164468 h 815"/>
                  <a:gd name="T40" fmla="*/ 1018582683 w 507"/>
                  <a:gd name="T41" fmla="*/ 1176537398 h 815"/>
                  <a:gd name="T42" fmla="*/ 923946815 w 507"/>
                  <a:gd name="T43" fmla="*/ 1180862518 h 815"/>
                  <a:gd name="T44" fmla="*/ 894060641 w 507"/>
                  <a:gd name="T45" fmla="*/ 1211141299 h 815"/>
                  <a:gd name="T46" fmla="*/ 801914827 w 507"/>
                  <a:gd name="T47" fmla="*/ 1068399106 h 815"/>
                  <a:gd name="T48" fmla="*/ 677394363 w 507"/>
                  <a:gd name="T49" fmla="*/ 897541428 h 815"/>
                  <a:gd name="T50" fmla="*/ 692337450 w 507"/>
                  <a:gd name="T51" fmla="*/ 657475765 h 815"/>
                  <a:gd name="T52" fmla="*/ 712261039 w 507"/>
                  <a:gd name="T53" fmla="*/ 625035159 h 815"/>
                  <a:gd name="T54" fmla="*/ 659961024 w 507"/>
                  <a:gd name="T55" fmla="*/ 620710040 h 815"/>
                  <a:gd name="T56" fmla="*/ 652490270 w 507"/>
                  <a:gd name="T57" fmla="*/ 596919674 h 815"/>
                  <a:gd name="T58" fmla="*/ 637547183 w 507"/>
                  <a:gd name="T59" fmla="*/ 590431259 h 815"/>
                  <a:gd name="T60" fmla="*/ 560344653 w 507"/>
                  <a:gd name="T61" fmla="*/ 456340777 h 815"/>
                  <a:gd name="T62" fmla="*/ 520497473 w 507"/>
                  <a:gd name="T63" fmla="*/ 395783215 h 815"/>
                  <a:gd name="T64" fmla="*/ 468199036 w 507"/>
                  <a:gd name="T65" fmla="*/ 263855937 h 815"/>
                  <a:gd name="T66" fmla="*/ 488122626 w 507"/>
                  <a:gd name="T67" fmla="*/ 151392478 h 815"/>
                  <a:gd name="T68" fmla="*/ 508046216 w 507"/>
                  <a:gd name="T69" fmla="*/ 56230994 h 815"/>
                  <a:gd name="T70" fmla="*/ 341188222 w 507"/>
                  <a:gd name="T71" fmla="*/ 0 h 815"/>
                  <a:gd name="T72" fmla="*/ 328735386 w 507"/>
                  <a:gd name="T73" fmla="*/ 32440617 h 815"/>
                  <a:gd name="T74" fmla="*/ 288888207 w 507"/>
                  <a:gd name="T75" fmla="*/ 218438501 h 815"/>
                  <a:gd name="T76" fmla="*/ 288888207 w 507"/>
                  <a:gd name="T77" fmla="*/ 235740451 h 815"/>
                  <a:gd name="T78" fmla="*/ 256513359 w 507"/>
                  <a:gd name="T79" fmla="*/ 380644469 h 815"/>
                  <a:gd name="T80" fmla="*/ 246552353 w 507"/>
                  <a:gd name="T81" fmla="*/ 434713707 h 815"/>
                  <a:gd name="T82" fmla="*/ 216666180 w 507"/>
                  <a:gd name="T83" fmla="*/ 575291133 h 815"/>
                  <a:gd name="T84" fmla="*/ 209195425 w 507"/>
                  <a:gd name="T85" fmla="*/ 612058329 h 815"/>
                  <a:gd name="T86" fmla="*/ 219156431 w 507"/>
                  <a:gd name="T87" fmla="*/ 720196621 h 815"/>
                  <a:gd name="T88" fmla="*/ 266474365 w 507"/>
                  <a:gd name="T89" fmla="*/ 778591071 h 815"/>
                  <a:gd name="T90" fmla="*/ 216666180 w 507"/>
                  <a:gd name="T91" fmla="*/ 884564597 h 815"/>
                  <a:gd name="T92" fmla="*/ 181801032 w 507"/>
                  <a:gd name="T93" fmla="*/ 945122159 h 815"/>
                  <a:gd name="T94" fmla="*/ 77202555 w 507"/>
                  <a:gd name="T95" fmla="*/ 1077049346 h 815"/>
                  <a:gd name="T96" fmla="*/ 117049759 w 507"/>
                  <a:gd name="T97" fmla="*/ 1120304957 h 81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07"/>
                  <a:gd name="T148" fmla="*/ 0 h 815"/>
                  <a:gd name="T149" fmla="*/ 507 w 507"/>
                  <a:gd name="T150" fmla="*/ 815 h 81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07" h="815">
                    <a:moveTo>
                      <a:pt x="52" y="511"/>
                    </a:moveTo>
                    <a:lnTo>
                      <a:pt x="49" y="515"/>
                    </a:lnTo>
                    <a:lnTo>
                      <a:pt x="41" y="539"/>
                    </a:lnTo>
                    <a:lnTo>
                      <a:pt x="38" y="542"/>
                    </a:lnTo>
                    <a:lnTo>
                      <a:pt x="36" y="546"/>
                    </a:lnTo>
                    <a:lnTo>
                      <a:pt x="33" y="560"/>
                    </a:lnTo>
                    <a:lnTo>
                      <a:pt x="31" y="571"/>
                    </a:lnTo>
                    <a:lnTo>
                      <a:pt x="22" y="615"/>
                    </a:lnTo>
                    <a:lnTo>
                      <a:pt x="0" y="739"/>
                    </a:lnTo>
                    <a:lnTo>
                      <a:pt x="4" y="740"/>
                    </a:lnTo>
                    <a:lnTo>
                      <a:pt x="76" y="754"/>
                    </a:lnTo>
                    <a:lnTo>
                      <a:pt x="156" y="768"/>
                    </a:lnTo>
                    <a:lnTo>
                      <a:pt x="178" y="771"/>
                    </a:lnTo>
                    <a:lnTo>
                      <a:pt x="191" y="773"/>
                    </a:lnTo>
                    <a:lnTo>
                      <a:pt x="214" y="777"/>
                    </a:lnTo>
                    <a:lnTo>
                      <a:pt x="217" y="777"/>
                    </a:lnTo>
                    <a:lnTo>
                      <a:pt x="219" y="779"/>
                    </a:lnTo>
                    <a:lnTo>
                      <a:pt x="234" y="780"/>
                    </a:lnTo>
                    <a:lnTo>
                      <a:pt x="257" y="786"/>
                    </a:lnTo>
                    <a:lnTo>
                      <a:pt x="296" y="790"/>
                    </a:lnTo>
                    <a:lnTo>
                      <a:pt x="317" y="793"/>
                    </a:lnTo>
                    <a:lnTo>
                      <a:pt x="381" y="801"/>
                    </a:lnTo>
                    <a:lnTo>
                      <a:pt x="381" y="802"/>
                    </a:lnTo>
                    <a:lnTo>
                      <a:pt x="382" y="802"/>
                    </a:lnTo>
                    <a:lnTo>
                      <a:pt x="386" y="804"/>
                    </a:lnTo>
                    <a:lnTo>
                      <a:pt x="396" y="804"/>
                    </a:lnTo>
                    <a:lnTo>
                      <a:pt x="415" y="807"/>
                    </a:lnTo>
                    <a:lnTo>
                      <a:pt x="433" y="809"/>
                    </a:lnTo>
                    <a:lnTo>
                      <a:pt x="439" y="811"/>
                    </a:lnTo>
                    <a:lnTo>
                      <a:pt x="440" y="811"/>
                    </a:lnTo>
                    <a:lnTo>
                      <a:pt x="471" y="814"/>
                    </a:lnTo>
                    <a:lnTo>
                      <a:pt x="472" y="801"/>
                    </a:lnTo>
                    <a:lnTo>
                      <a:pt x="478" y="764"/>
                    </a:lnTo>
                    <a:lnTo>
                      <a:pt x="478" y="759"/>
                    </a:lnTo>
                    <a:lnTo>
                      <a:pt x="482" y="733"/>
                    </a:lnTo>
                    <a:lnTo>
                      <a:pt x="485" y="707"/>
                    </a:lnTo>
                    <a:lnTo>
                      <a:pt x="486" y="705"/>
                    </a:lnTo>
                    <a:lnTo>
                      <a:pt x="486" y="700"/>
                    </a:lnTo>
                    <a:lnTo>
                      <a:pt x="489" y="680"/>
                    </a:lnTo>
                    <a:lnTo>
                      <a:pt x="489" y="673"/>
                    </a:lnTo>
                    <a:lnTo>
                      <a:pt x="492" y="658"/>
                    </a:lnTo>
                    <a:lnTo>
                      <a:pt x="492" y="653"/>
                    </a:lnTo>
                    <a:lnTo>
                      <a:pt x="496" y="626"/>
                    </a:lnTo>
                    <a:lnTo>
                      <a:pt x="497" y="612"/>
                    </a:lnTo>
                    <a:lnTo>
                      <a:pt x="499" y="600"/>
                    </a:lnTo>
                    <a:lnTo>
                      <a:pt x="500" y="585"/>
                    </a:lnTo>
                    <a:lnTo>
                      <a:pt x="503" y="572"/>
                    </a:lnTo>
                    <a:lnTo>
                      <a:pt x="506" y="549"/>
                    </a:lnTo>
                    <a:lnTo>
                      <a:pt x="503" y="546"/>
                    </a:lnTo>
                    <a:lnTo>
                      <a:pt x="501" y="546"/>
                    </a:lnTo>
                    <a:lnTo>
                      <a:pt x="500" y="544"/>
                    </a:lnTo>
                    <a:lnTo>
                      <a:pt x="492" y="528"/>
                    </a:lnTo>
                    <a:lnTo>
                      <a:pt x="483" y="515"/>
                    </a:lnTo>
                    <a:lnTo>
                      <a:pt x="476" y="520"/>
                    </a:lnTo>
                    <a:lnTo>
                      <a:pt x="472" y="525"/>
                    </a:lnTo>
                    <a:lnTo>
                      <a:pt x="472" y="536"/>
                    </a:lnTo>
                    <a:lnTo>
                      <a:pt x="463" y="535"/>
                    </a:lnTo>
                    <a:lnTo>
                      <a:pt x="424" y="532"/>
                    </a:lnTo>
                    <a:lnTo>
                      <a:pt x="415" y="526"/>
                    </a:lnTo>
                    <a:lnTo>
                      <a:pt x="406" y="532"/>
                    </a:lnTo>
                    <a:lnTo>
                      <a:pt x="393" y="535"/>
                    </a:lnTo>
                    <a:lnTo>
                      <a:pt x="377" y="528"/>
                    </a:lnTo>
                    <a:lnTo>
                      <a:pt x="367" y="535"/>
                    </a:lnTo>
                    <a:lnTo>
                      <a:pt x="368" y="540"/>
                    </a:lnTo>
                    <a:lnTo>
                      <a:pt x="365" y="542"/>
                    </a:lnTo>
                    <a:lnTo>
                      <a:pt x="356" y="531"/>
                    </a:lnTo>
                    <a:lnTo>
                      <a:pt x="350" y="496"/>
                    </a:lnTo>
                    <a:lnTo>
                      <a:pt x="328" y="479"/>
                    </a:lnTo>
                    <a:lnTo>
                      <a:pt x="331" y="465"/>
                    </a:lnTo>
                    <a:lnTo>
                      <a:pt x="304" y="386"/>
                    </a:lnTo>
                    <a:lnTo>
                      <a:pt x="278" y="402"/>
                    </a:lnTo>
                    <a:lnTo>
                      <a:pt x="268" y="402"/>
                    </a:lnTo>
                    <a:lnTo>
                      <a:pt x="255" y="393"/>
                    </a:lnTo>
                    <a:lnTo>
                      <a:pt x="284" y="295"/>
                    </a:lnTo>
                    <a:lnTo>
                      <a:pt x="286" y="295"/>
                    </a:lnTo>
                    <a:lnTo>
                      <a:pt x="292" y="284"/>
                    </a:lnTo>
                    <a:lnTo>
                      <a:pt x="292" y="280"/>
                    </a:lnTo>
                    <a:lnTo>
                      <a:pt x="288" y="278"/>
                    </a:lnTo>
                    <a:lnTo>
                      <a:pt x="280" y="280"/>
                    </a:lnTo>
                    <a:lnTo>
                      <a:pt x="271" y="278"/>
                    </a:lnTo>
                    <a:lnTo>
                      <a:pt x="270" y="275"/>
                    </a:lnTo>
                    <a:lnTo>
                      <a:pt x="271" y="270"/>
                    </a:lnTo>
                    <a:lnTo>
                      <a:pt x="268" y="267"/>
                    </a:lnTo>
                    <a:lnTo>
                      <a:pt x="260" y="270"/>
                    </a:lnTo>
                    <a:lnTo>
                      <a:pt x="259" y="269"/>
                    </a:lnTo>
                    <a:lnTo>
                      <a:pt x="262" y="264"/>
                    </a:lnTo>
                    <a:lnTo>
                      <a:pt x="250" y="244"/>
                    </a:lnTo>
                    <a:lnTo>
                      <a:pt x="243" y="234"/>
                    </a:lnTo>
                    <a:lnTo>
                      <a:pt x="228" y="205"/>
                    </a:lnTo>
                    <a:lnTo>
                      <a:pt x="219" y="199"/>
                    </a:lnTo>
                    <a:lnTo>
                      <a:pt x="202" y="180"/>
                    </a:lnTo>
                    <a:lnTo>
                      <a:pt x="212" y="177"/>
                    </a:lnTo>
                    <a:lnTo>
                      <a:pt x="203" y="169"/>
                    </a:lnTo>
                    <a:lnTo>
                      <a:pt x="207" y="151"/>
                    </a:lnTo>
                    <a:lnTo>
                      <a:pt x="191" y="119"/>
                    </a:lnTo>
                    <a:lnTo>
                      <a:pt x="191" y="117"/>
                    </a:lnTo>
                    <a:lnTo>
                      <a:pt x="195" y="94"/>
                    </a:lnTo>
                    <a:lnTo>
                      <a:pt x="199" y="67"/>
                    </a:lnTo>
                    <a:lnTo>
                      <a:pt x="201" y="65"/>
                    </a:lnTo>
                    <a:lnTo>
                      <a:pt x="201" y="63"/>
                    </a:lnTo>
                    <a:lnTo>
                      <a:pt x="207" y="26"/>
                    </a:lnTo>
                    <a:lnTo>
                      <a:pt x="209" y="15"/>
                    </a:lnTo>
                    <a:lnTo>
                      <a:pt x="210" y="12"/>
                    </a:lnTo>
                    <a:lnTo>
                      <a:pt x="140" y="0"/>
                    </a:lnTo>
                    <a:lnTo>
                      <a:pt x="138" y="4"/>
                    </a:lnTo>
                    <a:lnTo>
                      <a:pt x="138" y="8"/>
                    </a:lnTo>
                    <a:lnTo>
                      <a:pt x="135" y="15"/>
                    </a:lnTo>
                    <a:lnTo>
                      <a:pt x="124" y="74"/>
                    </a:lnTo>
                    <a:lnTo>
                      <a:pt x="121" y="91"/>
                    </a:lnTo>
                    <a:lnTo>
                      <a:pt x="119" y="98"/>
                    </a:lnTo>
                    <a:lnTo>
                      <a:pt x="119" y="102"/>
                    </a:lnTo>
                    <a:lnTo>
                      <a:pt x="119" y="104"/>
                    </a:lnTo>
                    <a:lnTo>
                      <a:pt x="119" y="106"/>
                    </a:lnTo>
                    <a:lnTo>
                      <a:pt x="115" y="130"/>
                    </a:lnTo>
                    <a:lnTo>
                      <a:pt x="112" y="142"/>
                    </a:lnTo>
                    <a:lnTo>
                      <a:pt x="106" y="170"/>
                    </a:lnTo>
                    <a:lnTo>
                      <a:pt x="105" y="181"/>
                    </a:lnTo>
                    <a:lnTo>
                      <a:pt x="103" y="183"/>
                    </a:lnTo>
                    <a:lnTo>
                      <a:pt x="102" y="195"/>
                    </a:lnTo>
                    <a:lnTo>
                      <a:pt x="94" y="235"/>
                    </a:lnTo>
                    <a:lnTo>
                      <a:pt x="92" y="241"/>
                    </a:lnTo>
                    <a:lnTo>
                      <a:pt x="90" y="257"/>
                    </a:lnTo>
                    <a:lnTo>
                      <a:pt x="88" y="262"/>
                    </a:lnTo>
                    <a:lnTo>
                      <a:pt x="87" y="269"/>
                    </a:lnTo>
                    <a:lnTo>
                      <a:pt x="85" y="274"/>
                    </a:lnTo>
                    <a:lnTo>
                      <a:pt x="90" y="288"/>
                    </a:lnTo>
                    <a:lnTo>
                      <a:pt x="88" y="317"/>
                    </a:lnTo>
                    <a:lnTo>
                      <a:pt x="91" y="321"/>
                    </a:lnTo>
                    <a:lnTo>
                      <a:pt x="92" y="331"/>
                    </a:lnTo>
                    <a:lnTo>
                      <a:pt x="94" y="332"/>
                    </a:lnTo>
                    <a:lnTo>
                      <a:pt x="110" y="348"/>
                    </a:lnTo>
                    <a:lnTo>
                      <a:pt x="113" y="361"/>
                    </a:lnTo>
                    <a:lnTo>
                      <a:pt x="91" y="396"/>
                    </a:lnTo>
                    <a:lnTo>
                      <a:pt x="90" y="397"/>
                    </a:lnTo>
                    <a:lnTo>
                      <a:pt x="83" y="411"/>
                    </a:lnTo>
                    <a:lnTo>
                      <a:pt x="80" y="416"/>
                    </a:lnTo>
                    <a:lnTo>
                      <a:pt x="73" y="422"/>
                    </a:lnTo>
                    <a:lnTo>
                      <a:pt x="66" y="439"/>
                    </a:lnTo>
                    <a:lnTo>
                      <a:pt x="55" y="446"/>
                    </a:lnTo>
                    <a:lnTo>
                      <a:pt x="31" y="483"/>
                    </a:lnTo>
                    <a:lnTo>
                      <a:pt x="31" y="492"/>
                    </a:lnTo>
                    <a:lnTo>
                      <a:pt x="41" y="499"/>
                    </a:lnTo>
                    <a:lnTo>
                      <a:pt x="47" y="500"/>
                    </a:lnTo>
                    <a:lnTo>
                      <a:pt x="52" y="511"/>
                    </a:lnTo>
                  </a:path>
                </a:pathLst>
              </a:custGeom>
              <a:solidFill>
                <a:srgbClr val="E7E6E6">
                  <a:lumMod val="75000"/>
                </a:srgbClr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250"/>
              <p:cNvSpPr>
                <a:spLocks/>
              </p:cNvSpPr>
              <p:nvPr/>
            </p:nvSpPr>
            <p:spPr bwMode="auto">
              <a:xfrm>
                <a:off x="2467965" y="1533350"/>
                <a:ext cx="1395413" cy="787400"/>
              </a:xfrm>
              <a:custGeom>
                <a:avLst/>
                <a:gdLst>
                  <a:gd name="T0" fmla="*/ 2147483647 w 883"/>
                  <a:gd name="T1" fmla="*/ 2147483647 h 536"/>
                  <a:gd name="T2" fmla="*/ 2147483647 w 883"/>
                  <a:gd name="T3" fmla="*/ 2147483647 h 536"/>
                  <a:gd name="T4" fmla="*/ 2147483647 w 883"/>
                  <a:gd name="T5" fmla="*/ 2147483647 h 536"/>
                  <a:gd name="T6" fmla="*/ 2147483647 w 883"/>
                  <a:gd name="T7" fmla="*/ 2147483647 h 536"/>
                  <a:gd name="T8" fmla="*/ 2147483647 w 883"/>
                  <a:gd name="T9" fmla="*/ 2147483647 h 536"/>
                  <a:gd name="T10" fmla="*/ 2147483647 w 883"/>
                  <a:gd name="T11" fmla="*/ 2147483647 h 536"/>
                  <a:gd name="T12" fmla="*/ 2147483647 w 883"/>
                  <a:gd name="T13" fmla="*/ 2147483647 h 536"/>
                  <a:gd name="T14" fmla="*/ 2147483647 w 883"/>
                  <a:gd name="T15" fmla="*/ 2147483647 h 536"/>
                  <a:gd name="T16" fmla="*/ 2147483647 w 883"/>
                  <a:gd name="T17" fmla="*/ 2147483647 h 536"/>
                  <a:gd name="T18" fmla="*/ 2147483647 w 883"/>
                  <a:gd name="T19" fmla="*/ 2147483647 h 536"/>
                  <a:gd name="T20" fmla="*/ 2147483647 w 883"/>
                  <a:gd name="T21" fmla="*/ 2147483647 h 536"/>
                  <a:gd name="T22" fmla="*/ 2147483647 w 883"/>
                  <a:gd name="T23" fmla="*/ 2147483647 h 536"/>
                  <a:gd name="T24" fmla="*/ 0 w 883"/>
                  <a:gd name="T25" fmla="*/ 2147483647 h 536"/>
                  <a:gd name="T26" fmla="*/ 2147483647 w 883"/>
                  <a:gd name="T27" fmla="*/ 2147483647 h 536"/>
                  <a:gd name="T28" fmla="*/ 2147483647 w 883"/>
                  <a:gd name="T29" fmla="*/ 2147483647 h 536"/>
                  <a:gd name="T30" fmla="*/ 2147483647 w 883"/>
                  <a:gd name="T31" fmla="*/ 2147483647 h 536"/>
                  <a:gd name="T32" fmla="*/ 2147483647 w 883"/>
                  <a:gd name="T33" fmla="*/ 0 h 536"/>
                  <a:gd name="T34" fmla="*/ 2147483647 w 883"/>
                  <a:gd name="T35" fmla="*/ 2147483647 h 536"/>
                  <a:gd name="T36" fmla="*/ 2147483647 w 883"/>
                  <a:gd name="T37" fmla="*/ 2147483647 h 536"/>
                  <a:gd name="T38" fmla="*/ 2147483647 w 883"/>
                  <a:gd name="T39" fmla="*/ 2147483647 h 536"/>
                  <a:gd name="T40" fmla="*/ 2147483647 w 883"/>
                  <a:gd name="T41" fmla="*/ 2147483647 h 536"/>
                  <a:gd name="T42" fmla="*/ 2147483647 w 883"/>
                  <a:gd name="T43" fmla="*/ 2147483647 h 536"/>
                  <a:gd name="T44" fmla="*/ 2147483647 w 883"/>
                  <a:gd name="T45" fmla="*/ 2147483647 h 536"/>
                  <a:gd name="T46" fmla="*/ 2147483647 w 883"/>
                  <a:gd name="T47" fmla="*/ 2147483647 h 536"/>
                  <a:gd name="T48" fmla="*/ 2147483647 w 883"/>
                  <a:gd name="T49" fmla="*/ 2147483647 h 536"/>
                  <a:gd name="T50" fmla="*/ 2147483647 w 883"/>
                  <a:gd name="T51" fmla="*/ 2147483647 h 536"/>
                  <a:gd name="T52" fmla="*/ 2147483647 w 883"/>
                  <a:gd name="T53" fmla="*/ 2147483647 h 536"/>
                  <a:gd name="T54" fmla="*/ 2147483647 w 883"/>
                  <a:gd name="T55" fmla="*/ 2147483647 h 536"/>
                  <a:gd name="T56" fmla="*/ 2147483647 w 883"/>
                  <a:gd name="T57" fmla="*/ 2147483647 h 536"/>
                  <a:gd name="T58" fmla="*/ 2147483647 w 883"/>
                  <a:gd name="T59" fmla="*/ 2147483647 h 536"/>
                  <a:gd name="T60" fmla="*/ 2147483647 w 883"/>
                  <a:gd name="T61" fmla="*/ 2147483647 h 536"/>
                  <a:gd name="T62" fmla="*/ 2147483647 w 883"/>
                  <a:gd name="T63" fmla="*/ 2147483647 h 536"/>
                  <a:gd name="T64" fmla="*/ 2147483647 w 883"/>
                  <a:gd name="T65" fmla="*/ 2147483647 h 536"/>
                  <a:gd name="T66" fmla="*/ 2147483647 w 883"/>
                  <a:gd name="T67" fmla="*/ 2147483647 h 536"/>
                  <a:gd name="T68" fmla="*/ 2147483647 w 883"/>
                  <a:gd name="T69" fmla="*/ 2147483647 h 536"/>
                  <a:gd name="T70" fmla="*/ 2147483647 w 883"/>
                  <a:gd name="T71" fmla="*/ 2147483647 h 536"/>
                  <a:gd name="T72" fmla="*/ 2147483647 w 883"/>
                  <a:gd name="T73" fmla="*/ 2147483647 h 536"/>
                  <a:gd name="T74" fmla="*/ 2147483647 w 883"/>
                  <a:gd name="T75" fmla="*/ 2147483647 h 536"/>
                  <a:gd name="T76" fmla="*/ 2147483647 w 883"/>
                  <a:gd name="T77" fmla="*/ 2147483647 h 536"/>
                  <a:gd name="T78" fmla="*/ 2147483647 w 883"/>
                  <a:gd name="T79" fmla="*/ 2147483647 h 536"/>
                  <a:gd name="T80" fmla="*/ 2147483647 w 883"/>
                  <a:gd name="T81" fmla="*/ 2147483647 h 536"/>
                  <a:gd name="T82" fmla="*/ 2147483647 w 883"/>
                  <a:gd name="T83" fmla="*/ 2147483647 h 536"/>
                  <a:gd name="T84" fmla="*/ 2147483647 w 883"/>
                  <a:gd name="T85" fmla="*/ 2147483647 h 536"/>
                  <a:gd name="T86" fmla="*/ 2147483647 w 883"/>
                  <a:gd name="T87" fmla="*/ 2147483647 h 536"/>
                  <a:gd name="T88" fmla="*/ 2147483647 w 883"/>
                  <a:gd name="T89" fmla="*/ 2147483647 h 536"/>
                  <a:gd name="T90" fmla="*/ 2147483647 w 883"/>
                  <a:gd name="T91" fmla="*/ 2147483647 h 536"/>
                  <a:gd name="T92" fmla="*/ 2147483647 w 883"/>
                  <a:gd name="T93" fmla="*/ 2147483647 h 536"/>
                  <a:gd name="T94" fmla="*/ 2147483647 w 883"/>
                  <a:gd name="T95" fmla="*/ 2147483647 h 536"/>
                  <a:gd name="T96" fmla="*/ 2147483647 w 883"/>
                  <a:gd name="T97" fmla="*/ 2147483647 h 536"/>
                  <a:gd name="T98" fmla="*/ 2147483647 w 883"/>
                  <a:gd name="T99" fmla="*/ 2147483647 h 536"/>
                  <a:gd name="T100" fmla="*/ 2147483647 w 883"/>
                  <a:gd name="T101" fmla="*/ 2147483647 h 536"/>
                  <a:gd name="T102" fmla="*/ 2147483647 w 883"/>
                  <a:gd name="T103" fmla="*/ 2147483647 h 536"/>
                  <a:gd name="T104" fmla="*/ 2147483647 w 883"/>
                  <a:gd name="T105" fmla="*/ 2147483647 h 536"/>
                  <a:gd name="T106" fmla="*/ 2147483647 w 883"/>
                  <a:gd name="T107" fmla="*/ 2147483647 h 536"/>
                  <a:gd name="T108" fmla="*/ 2147483647 w 883"/>
                  <a:gd name="T109" fmla="*/ 2147483647 h 536"/>
                  <a:gd name="T110" fmla="*/ 2147483647 w 883"/>
                  <a:gd name="T111" fmla="*/ 2147483647 h 536"/>
                  <a:gd name="T112" fmla="*/ 2147483647 w 883"/>
                  <a:gd name="T113" fmla="*/ 2147483647 h 536"/>
                  <a:gd name="T114" fmla="*/ 2147483647 w 883"/>
                  <a:gd name="T115" fmla="*/ 2147483647 h 536"/>
                  <a:gd name="T116" fmla="*/ 2147483647 w 883"/>
                  <a:gd name="T117" fmla="*/ 2147483647 h 536"/>
                  <a:gd name="T118" fmla="*/ 2147483647 w 883"/>
                  <a:gd name="T119" fmla="*/ 2147483647 h 536"/>
                  <a:gd name="T120" fmla="*/ 2147483647 w 883"/>
                  <a:gd name="T121" fmla="*/ 2147483647 h 536"/>
                  <a:gd name="T122" fmla="*/ 2147483647 w 883"/>
                  <a:gd name="T123" fmla="*/ 2147483647 h 536"/>
                  <a:gd name="T124" fmla="*/ 2147483647 w 883"/>
                  <a:gd name="T125" fmla="*/ 2147483647 h 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883"/>
                  <a:gd name="T190" fmla="*/ 0 h 536"/>
                  <a:gd name="T191" fmla="*/ 883 w 883"/>
                  <a:gd name="T192" fmla="*/ 536 h 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883" h="536">
                    <a:moveTo>
                      <a:pt x="113" y="373"/>
                    </a:moveTo>
                    <a:lnTo>
                      <a:pt x="87" y="388"/>
                    </a:lnTo>
                    <a:lnTo>
                      <a:pt x="77" y="388"/>
                    </a:lnTo>
                    <a:lnTo>
                      <a:pt x="63" y="380"/>
                    </a:lnTo>
                    <a:lnTo>
                      <a:pt x="92" y="282"/>
                    </a:lnTo>
                    <a:lnTo>
                      <a:pt x="95" y="282"/>
                    </a:lnTo>
                    <a:lnTo>
                      <a:pt x="101" y="270"/>
                    </a:lnTo>
                    <a:lnTo>
                      <a:pt x="101" y="266"/>
                    </a:lnTo>
                    <a:lnTo>
                      <a:pt x="97" y="265"/>
                    </a:lnTo>
                    <a:lnTo>
                      <a:pt x="88" y="266"/>
                    </a:lnTo>
                    <a:lnTo>
                      <a:pt x="80" y="265"/>
                    </a:lnTo>
                    <a:lnTo>
                      <a:pt x="79" y="262"/>
                    </a:lnTo>
                    <a:lnTo>
                      <a:pt x="80" y="257"/>
                    </a:lnTo>
                    <a:lnTo>
                      <a:pt x="77" y="254"/>
                    </a:lnTo>
                    <a:lnTo>
                      <a:pt x="69" y="257"/>
                    </a:lnTo>
                    <a:lnTo>
                      <a:pt x="67" y="255"/>
                    </a:lnTo>
                    <a:lnTo>
                      <a:pt x="70" y="251"/>
                    </a:lnTo>
                    <a:lnTo>
                      <a:pt x="59" y="230"/>
                    </a:lnTo>
                    <a:lnTo>
                      <a:pt x="52" y="221"/>
                    </a:lnTo>
                    <a:lnTo>
                      <a:pt x="37" y="192"/>
                    </a:lnTo>
                    <a:lnTo>
                      <a:pt x="27" y="186"/>
                    </a:lnTo>
                    <a:lnTo>
                      <a:pt x="11" y="167"/>
                    </a:lnTo>
                    <a:lnTo>
                      <a:pt x="20" y="164"/>
                    </a:lnTo>
                    <a:lnTo>
                      <a:pt x="12" y="156"/>
                    </a:lnTo>
                    <a:lnTo>
                      <a:pt x="16" y="138"/>
                    </a:lnTo>
                    <a:lnTo>
                      <a:pt x="0" y="106"/>
                    </a:lnTo>
                    <a:lnTo>
                      <a:pt x="0" y="105"/>
                    </a:lnTo>
                    <a:lnTo>
                      <a:pt x="4" y="81"/>
                    </a:lnTo>
                    <a:lnTo>
                      <a:pt x="8" y="55"/>
                    </a:lnTo>
                    <a:lnTo>
                      <a:pt x="9" y="52"/>
                    </a:lnTo>
                    <a:lnTo>
                      <a:pt x="9" y="51"/>
                    </a:lnTo>
                    <a:lnTo>
                      <a:pt x="16" y="13"/>
                    </a:lnTo>
                    <a:lnTo>
                      <a:pt x="18" y="2"/>
                    </a:lnTo>
                    <a:lnTo>
                      <a:pt x="19" y="0"/>
                    </a:lnTo>
                    <a:lnTo>
                      <a:pt x="113" y="16"/>
                    </a:lnTo>
                    <a:lnTo>
                      <a:pt x="159" y="24"/>
                    </a:lnTo>
                    <a:lnTo>
                      <a:pt x="295" y="44"/>
                    </a:lnTo>
                    <a:lnTo>
                      <a:pt x="360" y="53"/>
                    </a:lnTo>
                    <a:lnTo>
                      <a:pt x="399" y="58"/>
                    </a:lnTo>
                    <a:lnTo>
                      <a:pt x="453" y="64"/>
                    </a:lnTo>
                    <a:lnTo>
                      <a:pt x="489" y="69"/>
                    </a:lnTo>
                    <a:lnTo>
                      <a:pt x="579" y="78"/>
                    </a:lnTo>
                    <a:lnTo>
                      <a:pt x="655" y="85"/>
                    </a:lnTo>
                    <a:lnTo>
                      <a:pt x="733" y="92"/>
                    </a:lnTo>
                    <a:lnTo>
                      <a:pt x="809" y="98"/>
                    </a:lnTo>
                    <a:lnTo>
                      <a:pt x="882" y="102"/>
                    </a:lnTo>
                    <a:lnTo>
                      <a:pt x="880" y="128"/>
                    </a:lnTo>
                    <a:lnTo>
                      <a:pt x="880" y="138"/>
                    </a:lnTo>
                    <a:lnTo>
                      <a:pt x="880" y="141"/>
                    </a:lnTo>
                    <a:lnTo>
                      <a:pt x="880" y="142"/>
                    </a:lnTo>
                    <a:lnTo>
                      <a:pt x="879" y="154"/>
                    </a:lnTo>
                    <a:lnTo>
                      <a:pt x="879" y="167"/>
                    </a:lnTo>
                    <a:lnTo>
                      <a:pt x="877" y="194"/>
                    </a:lnTo>
                    <a:lnTo>
                      <a:pt x="876" y="208"/>
                    </a:lnTo>
                    <a:lnTo>
                      <a:pt x="875" y="221"/>
                    </a:lnTo>
                    <a:lnTo>
                      <a:pt x="875" y="235"/>
                    </a:lnTo>
                    <a:lnTo>
                      <a:pt x="872" y="272"/>
                    </a:lnTo>
                    <a:lnTo>
                      <a:pt x="872" y="275"/>
                    </a:lnTo>
                    <a:lnTo>
                      <a:pt x="872" y="279"/>
                    </a:lnTo>
                    <a:lnTo>
                      <a:pt x="870" y="301"/>
                    </a:lnTo>
                    <a:lnTo>
                      <a:pt x="868" y="341"/>
                    </a:lnTo>
                    <a:lnTo>
                      <a:pt x="868" y="352"/>
                    </a:lnTo>
                    <a:lnTo>
                      <a:pt x="866" y="363"/>
                    </a:lnTo>
                    <a:lnTo>
                      <a:pt x="866" y="367"/>
                    </a:lnTo>
                    <a:lnTo>
                      <a:pt x="865" y="391"/>
                    </a:lnTo>
                    <a:lnTo>
                      <a:pt x="865" y="395"/>
                    </a:lnTo>
                    <a:lnTo>
                      <a:pt x="863" y="411"/>
                    </a:lnTo>
                    <a:lnTo>
                      <a:pt x="862" y="427"/>
                    </a:lnTo>
                    <a:lnTo>
                      <a:pt x="862" y="434"/>
                    </a:lnTo>
                    <a:lnTo>
                      <a:pt x="862" y="447"/>
                    </a:lnTo>
                    <a:lnTo>
                      <a:pt x="858" y="501"/>
                    </a:lnTo>
                    <a:lnTo>
                      <a:pt x="858" y="505"/>
                    </a:lnTo>
                    <a:lnTo>
                      <a:pt x="857" y="528"/>
                    </a:lnTo>
                    <a:lnTo>
                      <a:pt x="858" y="529"/>
                    </a:lnTo>
                    <a:lnTo>
                      <a:pt x="855" y="529"/>
                    </a:lnTo>
                    <a:lnTo>
                      <a:pt x="804" y="525"/>
                    </a:lnTo>
                    <a:lnTo>
                      <a:pt x="796" y="525"/>
                    </a:lnTo>
                    <a:lnTo>
                      <a:pt x="780" y="523"/>
                    </a:lnTo>
                    <a:lnTo>
                      <a:pt x="777" y="523"/>
                    </a:lnTo>
                    <a:lnTo>
                      <a:pt x="714" y="518"/>
                    </a:lnTo>
                    <a:lnTo>
                      <a:pt x="707" y="518"/>
                    </a:lnTo>
                    <a:lnTo>
                      <a:pt x="705" y="518"/>
                    </a:lnTo>
                    <a:lnTo>
                      <a:pt x="697" y="518"/>
                    </a:lnTo>
                    <a:lnTo>
                      <a:pt x="687" y="518"/>
                    </a:lnTo>
                    <a:lnTo>
                      <a:pt x="686" y="518"/>
                    </a:lnTo>
                    <a:lnTo>
                      <a:pt x="630" y="512"/>
                    </a:lnTo>
                    <a:lnTo>
                      <a:pt x="621" y="511"/>
                    </a:lnTo>
                    <a:lnTo>
                      <a:pt x="561" y="505"/>
                    </a:lnTo>
                    <a:lnTo>
                      <a:pt x="535" y="503"/>
                    </a:lnTo>
                    <a:lnTo>
                      <a:pt x="525" y="501"/>
                    </a:lnTo>
                    <a:lnTo>
                      <a:pt x="515" y="501"/>
                    </a:lnTo>
                    <a:lnTo>
                      <a:pt x="507" y="500"/>
                    </a:lnTo>
                    <a:lnTo>
                      <a:pt x="478" y="497"/>
                    </a:lnTo>
                    <a:lnTo>
                      <a:pt x="468" y="494"/>
                    </a:lnTo>
                    <a:lnTo>
                      <a:pt x="417" y="489"/>
                    </a:lnTo>
                    <a:lnTo>
                      <a:pt x="411" y="489"/>
                    </a:lnTo>
                    <a:lnTo>
                      <a:pt x="402" y="487"/>
                    </a:lnTo>
                    <a:lnTo>
                      <a:pt x="371" y="485"/>
                    </a:lnTo>
                    <a:lnTo>
                      <a:pt x="321" y="478"/>
                    </a:lnTo>
                    <a:lnTo>
                      <a:pt x="317" y="514"/>
                    </a:lnTo>
                    <a:lnTo>
                      <a:pt x="314" y="532"/>
                    </a:lnTo>
                    <a:lnTo>
                      <a:pt x="314" y="535"/>
                    </a:lnTo>
                    <a:lnTo>
                      <a:pt x="312" y="532"/>
                    </a:lnTo>
                    <a:lnTo>
                      <a:pt x="310" y="532"/>
                    </a:lnTo>
                    <a:lnTo>
                      <a:pt x="309" y="530"/>
                    </a:lnTo>
                    <a:lnTo>
                      <a:pt x="300" y="514"/>
                    </a:lnTo>
                    <a:lnTo>
                      <a:pt x="292" y="501"/>
                    </a:lnTo>
                    <a:lnTo>
                      <a:pt x="285" y="505"/>
                    </a:lnTo>
                    <a:lnTo>
                      <a:pt x="281" y="511"/>
                    </a:lnTo>
                    <a:lnTo>
                      <a:pt x="281" y="522"/>
                    </a:lnTo>
                    <a:lnTo>
                      <a:pt x="271" y="521"/>
                    </a:lnTo>
                    <a:lnTo>
                      <a:pt x="232" y="518"/>
                    </a:lnTo>
                    <a:lnTo>
                      <a:pt x="224" y="512"/>
                    </a:lnTo>
                    <a:lnTo>
                      <a:pt x="214" y="518"/>
                    </a:lnTo>
                    <a:lnTo>
                      <a:pt x="202" y="521"/>
                    </a:lnTo>
                    <a:lnTo>
                      <a:pt x="185" y="514"/>
                    </a:lnTo>
                    <a:lnTo>
                      <a:pt x="176" y="521"/>
                    </a:lnTo>
                    <a:lnTo>
                      <a:pt x="177" y="526"/>
                    </a:lnTo>
                    <a:lnTo>
                      <a:pt x="174" y="528"/>
                    </a:lnTo>
                    <a:lnTo>
                      <a:pt x="165" y="517"/>
                    </a:lnTo>
                    <a:lnTo>
                      <a:pt x="159" y="482"/>
                    </a:lnTo>
                    <a:lnTo>
                      <a:pt x="137" y="465"/>
                    </a:lnTo>
                    <a:lnTo>
                      <a:pt x="140" y="452"/>
                    </a:lnTo>
                    <a:lnTo>
                      <a:pt x="113" y="373"/>
                    </a:lnTo>
                  </a:path>
                </a:pathLst>
              </a:custGeom>
              <a:solidFill>
                <a:srgbClr val="E7E6E6">
                  <a:lumMod val="75000"/>
                </a:srgbClr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251"/>
              <p:cNvSpPr>
                <a:spLocks/>
              </p:cNvSpPr>
              <p:nvPr/>
            </p:nvSpPr>
            <p:spPr bwMode="auto">
              <a:xfrm>
                <a:off x="2961678" y="3541538"/>
                <a:ext cx="917575" cy="915987"/>
              </a:xfrm>
              <a:custGeom>
                <a:avLst/>
                <a:gdLst>
                  <a:gd name="T0" fmla="*/ 2147483647 w 582"/>
                  <a:gd name="T1" fmla="*/ 2147483647 h 622"/>
                  <a:gd name="T2" fmla="*/ 2147483647 w 582"/>
                  <a:gd name="T3" fmla="*/ 2147483647 h 622"/>
                  <a:gd name="T4" fmla="*/ 2147483647 w 582"/>
                  <a:gd name="T5" fmla="*/ 2147483647 h 622"/>
                  <a:gd name="T6" fmla="*/ 2147483647 w 582"/>
                  <a:gd name="T7" fmla="*/ 2147483647 h 622"/>
                  <a:gd name="T8" fmla="*/ 2147483647 w 582"/>
                  <a:gd name="T9" fmla="*/ 2147483647 h 622"/>
                  <a:gd name="T10" fmla="*/ 2147483647 w 582"/>
                  <a:gd name="T11" fmla="*/ 2147483647 h 622"/>
                  <a:gd name="T12" fmla="*/ 2147483647 w 582"/>
                  <a:gd name="T13" fmla="*/ 2147483647 h 622"/>
                  <a:gd name="T14" fmla="*/ 2147483647 w 582"/>
                  <a:gd name="T15" fmla="*/ 2147483647 h 622"/>
                  <a:gd name="T16" fmla="*/ 2147483647 w 582"/>
                  <a:gd name="T17" fmla="*/ 2147483647 h 622"/>
                  <a:gd name="T18" fmla="*/ 2147483647 w 582"/>
                  <a:gd name="T19" fmla="*/ 2147483647 h 622"/>
                  <a:gd name="T20" fmla="*/ 2147483647 w 582"/>
                  <a:gd name="T21" fmla="*/ 2147483647 h 622"/>
                  <a:gd name="T22" fmla="*/ 2147483647 w 582"/>
                  <a:gd name="T23" fmla="*/ 2147483647 h 622"/>
                  <a:gd name="T24" fmla="*/ 2147483647 w 582"/>
                  <a:gd name="T25" fmla="*/ 2147483647 h 622"/>
                  <a:gd name="T26" fmla="*/ 2147483647 w 582"/>
                  <a:gd name="T27" fmla="*/ 2147483647 h 622"/>
                  <a:gd name="T28" fmla="*/ 2147483647 w 582"/>
                  <a:gd name="T29" fmla="*/ 2147483647 h 622"/>
                  <a:gd name="T30" fmla="*/ 2147483647 w 582"/>
                  <a:gd name="T31" fmla="*/ 2147483647 h 622"/>
                  <a:gd name="T32" fmla="*/ 2147483647 w 582"/>
                  <a:gd name="T33" fmla="*/ 2147483647 h 622"/>
                  <a:gd name="T34" fmla="*/ 2147483647 w 582"/>
                  <a:gd name="T35" fmla="*/ 2147483647 h 622"/>
                  <a:gd name="T36" fmla="*/ 2147483647 w 582"/>
                  <a:gd name="T37" fmla="*/ 2147483647 h 622"/>
                  <a:gd name="T38" fmla="*/ 2147483647 w 582"/>
                  <a:gd name="T39" fmla="*/ 2147483647 h 622"/>
                  <a:gd name="T40" fmla="*/ 2147483647 w 582"/>
                  <a:gd name="T41" fmla="*/ 2147483647 h 622"/>
                  <a:gd name="T42" fmla="*/ 2147483647 w 582"/>
                  <a:gd name="T43" fmla="*/ 2147483647 h 622"/>
                  <a:gd name="T44" fmla="*/ 2147483647 w 582"/>
                  <a:gd name="T45" fmla="*/ 2147483647 h 622"/>
                  <a:gd name="T46" fmla="*/ 2147483647 w 582"/>
                  <a:gd name="T47" fmla="*/ 2147483647 h 622"/>
                  <a:gd name="T48" fmla="*/ 2147483647 w 582"/>
                  <a:gd name="T49" fmla="*/ 2147483647 h 622"/>
                  <a:gd name="T50" fmla="*/ 2147483647 w 582"/>
                  <a:gd name="T51" fmla="*/ 2147483647 h 622"/>
                  <a:gd name="T52" fmla="*/ 2147483647 w 582"/>
                  <a:gd name="T53" fmla="*/ 2147483647 h 622"/>
                  <a:gd name="T54" fmla="*/ 2147483647 w 582"/>
                  <a:gd name="T55" fmla="*/ 2147483647 h 622"/>
                  <a:gd name="T56" fmla="*/ 2147483647 w 582"/>
                  <a:gd name="T57" fmla="*/ 2147483647 h 622"/>
                  <a:gd name="T58" fmla="*/ 2147483647 w 582"/>
                  <a:gd name="T59" fmla="*/ 2147483647 h 622"/>
                  <a:gd name="T60" fmla="*/ 2147483647 w 582"/>
                  <a:gd name="T61" fmla="*/ 2147483647 h 622"/>
                  <a:gd name="T62" fmla="*/ 2147483647 w 582"/>
                  <a:gd name="T63" fmla="*/ 2147483647 h 622"/>
                  <a:gd name="T64" fmla="*/ 2147483647 w 582"/>
                  <a:gd name="T65" fmla="*/ 2147483647 h 622"/>
                  <a:gd name="T66" fmla="*/ 2147483647 w 582"/>
                  <a:gd name="T67" fmla="*/ 2147483647 h 622"/>
                  <a:gd name="T68" fmla="*/ 2147483647 w 582"/>
                  <a:gd name="T69" fmla="*/ 2147483647 h 622"/>
                  <a:gd name="T70" fmla="*/ 2147483647 w 582"/>
                  <a:gd name="T71" fmla="*/ 2147483647 h 622"/>
                  <a:gd name="T72" fmla="*/ 2147483647 w 582"/>
                  <a:gd name="T73" fmla="*/ 2147483647 h 622"/>
                  <a:gd name="T74" fmla="*/ 2147483647 w 582"/>
                  <a:gd name="T75" fmla="*/ 2147483647 h 622"/>
                  <a:gd name="T76" fmla="*/ 2147483647 w 582"/>
                  <a:gd name="T77" fmla="*/ 2147483647 h 622"/>
                  <a:gd name="T78" fmla="*/ 2147483647 w 582"/>
                  <a:gd name="T79" fmla="*/ 2147483647 h 622"/>
                  <a:gd name="T80" fmla="*/ 2147483647 w 582"/>
                  <a:gd name="T81" fmla="*/ 2147483647 h 622"/>
                  <a:gd name="T82" fmla="*/ 2147483647 w 582"/>
                  <a:gd name="T83" fmla="*/ 2147483647 h 622"/>
                  <a:gd name="T84" fmla="*/ 2147483647 w 582"/>
                  <a:gd name="T85" fmla="*/ 2147483647 h 622"/>
                  <a:gd name="T86" fmla="*/ 2147483647 w 582"/>
                  <a:gd name="T87" fmla="*/ 2147483647 h 622"/>
                  <a:gd name="T88" fmla="*/ 2147483647 w 582"/>
                  <a:gd name="T89" fmla="*/ 2147483647 h 622"/>
                  <a:gd name="T90" fmla="*/ 2147483647 w 582"/>
                  <a:gd name="T91" fmla="*/ 0 h 622"/>
                  <a:gd name="T92" fmla="*/ 2147483647 w 582"/>
                  <a:gd name="T93" fmla="*/ 2147483647 h 622"/>
                  <a:gd name="T94" fmla="*/ 2147483647 w 582"/>
                  <a:gd name="T95" fmla="*/ 2147483647 h 622"/>
                  <a:gd name="T96" fmla="*/ 2147483647 w 582"/>
                  <a:gd name="T97" fmla="*/ 2147483647 h 622"/>
                  <a:gd name="T98" fmla="*/ 2147483647 w 582"/>
                  <a:gd name="T99" fmla="*/ 2147483647 h 622"/>
                  <a:gd name="T100" fmla="*/ 2147483647 w 582"/>
                  <a:gd name="T101" fmla="*/ 2147483647 h 622"/>
                  <a:gd name="T102" fmla="*/ 2147483647 w 582"/>
                  <a:gd name="T103" fmla="*/ 2147483647 h 622"/>
                  <a:gd name="T104" fmla="*/ 2147483647 w 582"/>
                  <a:gd name="T105" fmla="*/ 2147483647 h 622"/>
                  <a:gd name="T106" fmla="*/ 2147483647 w 582"/>
                  <a:gd name="T107" fmla="*/ 2147483647 h 622"/>
                  <a:gd name="T108" fmla="*/ 2147483647 w 582"/>
                  <a:gd name="T109" fmla="*/ 2147483647 h 622"/>
                  <a:gd name="T110" fmla="*/ 2147483647 w 582"/>
                  <a:gd name="T111" fmla="*/ 2147483647 h 622"/>
                  <a:gd name="T112" fmla="*/ 2147483647 w 582"/>
                  <a:gd name="T113" fmla="*/ 2147483647 h 622"/>
                  <a:gd name="T114" fmla="*/ 0 w 582"/>
                  <a:gd name="T115" fmla="*/ 2147483647 h 62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582"/>
                  <a:gd name="T175" fmla="*/ 0 h 622"/>
                  <a:gd name="T176" fmla="*/ 582 w 582"/>
                  <a:gd name="T177" fmla="*/ 622 h 62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582" h="622">
                    <a:moveTo>
                      <a:pt x="16" y="615"/>
                    </a:moveTo>
                    <a:lnTo>
                      <a:pt x="76" y="621"/>
                    </a:lnTo>
                    <a:lnTo>
                      <a:pt x="81" y="572"/>
                    </a:lnTo>
                    <a:lnTo>
                      <a:pt x="163" y="580"/>
                    </a:lnTo>
                    <a:lnTo>
                      <a:pt x="233" y="586"/>
                    </a:lnTo>
                    <a:lnTo>
                      <a:pt x="224" y="573"/>
                    </a:lnTo>
                    <a:lnTo>
                      <a:pt x="226" y="571"/>
                    </a:lnTo>
                    <a:lnTo>
                      <a:pt x="224" y="564"/>
                    </a:lnTo>
                    <a:lnTo>
                      <a:pt x="226" y="562"/>
                    </a:lnTo>
                    <a:lnTo>
                      <a:pt x="249" y="564"/>
                    </a:lnTo>
                    <a:lnTo>
                      <a:pt x="260" y="564"/>
                    </a:lnTo>
                    <a:lnTo>
                      <a:pt x="271" y="565"/>
                    </a:lnTo>
                    <a:lnTo>
                      <a:pt x="283" y="567"/>
                    </a:lnTo>
                    <a:lnTo>
                      <a:pt x="338" y="572"/>
                    </a:lnTo>
                    <a:lnTo>
                      <a:pt x="363" y="573"/>
                    </a:lnTo>
                    <a:lnTo>
                      <a:pt x="380" y="573"/>
                    </a:lnTo>
                    <a:lnTo>
                      <a:pt x="387" y="573"/>
                    </a:lnTo>
                    <a:lnTo>
                      <a:pt x="430" y="578"/>
                    </a:lnTo>
                    <a:lnTo>
                      <a:pt x="439" y="578"/>
                    </a:lnTo>
                    <a:lnTo>
                      <a:pt x="462" y="579"/>
                    </a:lnTo>
                    <a:lnTo>
                      <a:pt x="464" y="579"/>
                    </a:lnTo>
                    <a:lnTo>
                      <a:pt x="485" y="580"/>
                    </a:lnTo>
                    <a:lnTo>
                      <a:pt x="486" y="580"/>
                    </a:lnTo>
                    <a:lnTo>
                      <a:pt x="488" y="580"/>
                    </a:lnTo>
                    <a:lnTo>
                      <a:pt x="498" y="580"/>
                    </a:lnTo>
                    <a:lnTo>
                      <a:pt x="521" y="583"/>
                    </a:lnTo>
                    <a:lnTo>
                      <a:pt x="524" y="583"/>
                    </a:lnTo>
                    <a:lnTo>
                      <a:pt x="542" y="583"/>
                    </a:lnTo>
                    <a:lnTo>
                      <a:pt x="547" y="583"/>
                    </a:lnTo>
                    <a:lnTo>
                      <a:pt x="547" y="573"/>
                    </a:lnTo>
                    <a:lnTo>
                      <a:pt x="549" y="557"/>
                    </a:lnTo>
                    <a:lnTo>
                      <a:pt x="550" y="532"/>
                    </a:lnTo>
                    <a:lnTo>
                      <a:pt x="550" y="526"/>
                    </a:lnTo>
                    <a:lnTo>
                      <a:pt x="551" y="515"/>
                    </a:lnTo>
                    <a:lnTo>
                      <a:pt x="551" y="495"/>
                    </a:lnTo>
                    <a:lnTo>
                      <a:pt x="553" y="479"/>
                    </a:lnTo>
                    <a:lnTo>
                      <a:pt x="554" y="461"/>
                    </a:lnTo>
                    <a:lnTo>
                      <a:pt x="556" y="434"/>
                    </a:lnTo>
                    <a:lnTo>
                      <a:pt x="556" y="432"/>
                    </a:lnTo>
                    <a:lnTo>
                      <a:pt x="557" y="420"/>
                    </a:lnTo>
                    <a:lnTo>
                      <a:pt x="557" y="417"/>
                    </a:lnTo>
                    <a:lnTo>
                      <a:pt x="557" y="413"/>
                    </a:lnTo>
                    <a:lnTo>
                      <a:pt x="558" y="402"/>
                    </a:lnTo>
                    <a:lnTo>
                      <a:pt x="558" y="398"/>
                    </a:lnTo>
                    <a:lnTo>
                      <a:pt x="558" y="385"/>
                    </a:lnTo>
                    <a:lnTo>
                      <a:pt x="560" y="366"/>
                    </a:lnTo>
                    <a:lnTo>
                      <a:pt x="561" y="340"/>
                    </a:lnTo>
                    <a:lnTo>
                      <a:pt x="561" y="333"/>
                    </a:lnTo>
                    <a:lnTo>
                      <a:pt x="563" y="320"/>
                    </a:lnTo>
                    <a:lnTo>
                      <a:pt x="564" y="312"/>
                    </a:lnTo>
                    <a:lnTo>
                      <a:pt x="564" y="286"/>
                    </a:lnTo>
                    <a:lnTo>
                      <a:pt x="565" y="272"/>
                    </a:lnTo>
                    <a:lnTo>
                      <a:pt x="565" y="262"/>
                    </a:lnTo>
                    <a:lnTo>
                      <a:pt x="567" y="257"/>
                    </a:lnTo>
                    <a:lnTo>
                      <a:pt x="567" y="243"/>
                    </a:lnTo>
                    <a:lnTo>
                      <a:pt x="567" y="237"/>
                    </a:lnTo>
                    <a:lnTo>
                      <a:pt x="568" y="228"/>
                    </a:lnTo>
                    <a:lnTo>
                      <a:pt x="568" y="222"/>
                    </a:lnTo>
                    <a:lnTo>
                      <a:pt x="569" y="189"/>
                    </a:lnTo>
                    <a:lnTo>
                      <a:pt x="569" y="177"/>
                    </a:lnTo>
                    <a:lnTo>
                      <a:pt x="571" y="175"/>
                    </a:lnTo>
                    <a:lnTo>
                      <a:pt x="571" y="172"/>
                    </a:lnTo>
                    <a:lnTo>
                      <a:pt x="572" y="142"/>
                    </a:lnTo>
                    <a:lnTo>
                      <a:pt x="574" y="95"/>
                    </a:lnTo>
                    <a:lnTo>
                      <a:pt x="578" y="95"/>
                    </a:lnTo>
                    <a:lnTo>
                      <a:pt x="578" y="70"/>
                    </a:lnTo>
                    <a:lnTo>
                      <a:pt x="579" y="53"/>
                    </a:lnTo>
                    <a:lnTo>
                      <a:pt x="581" y="40"/>
                    </a:lnTo>
                    <a:lnTo>
                      <a:pt x="574" y="40"/>
                    </a:lnTo>
                    <a:lnTo>
                      <a:pt x="554" y="38"/>
                    </a:lnTo>
                    <a:lnTo>
                      <a:pt x="549" y="38"/>
                    </a:lnTo>
                    <a:lnTo>
                      <a:pt x="495" y="35"/>
                    </a:lnTo>
                    <a:lnTo>
                      <a:pt x="464" y="34"/>
                    </a:lnTo>
                    <a:lnTo>
                      <a:pt x="416" y="31"/>
                    </a:lnTo>
                    <a:lnTo>
                      <a:pt x="397" y="29"/>
                    </a:lnTo>
                    <a:lnTo>
                      <a:pt x="391" y="29"/>
                    </a:lnTo>
                    <a:lnTo>
                      <a:pt x="349" y="26"/>
                    </a:lnTo>
                    <a:lnTo>
                      <a:pt x="347" y="26"/>
                    </a:lnTo>
                    <a:lnTo>
                      <a:pt x="336" y="24"/>
                    </a:lnTo>
                    <a:lnTo>
                      <a:pt x="325" y="23"/>
                    </a:lnTo>
                    <a:lnTo>
                      <a:pt x="286" y="22"/>
                    </a:lnTo>
                    <a:lnTo>
                      <a:pt x="204" y="13"/>
                    </a:lnTo>
                    <a:lnTo>
                      <a:pt x="201" y="12"/>
                    </a:lnTo>
                    <a:lnTo>
                      <a:pt x="200" y="12"/>
                    </a:lnTo>
                    <a:lnTo>
                      <a:pt x="199" y="12"/>
                    </a:lnTo>
                    <a:lnTo>
                      <a:pt x="145" y="6"/>
                    </a:lnTo>
                    <a:lnTo>
                      <a:pt x="124" y="5"/>
                    </a:lnTo>
                    <a:lnTo>
                      <a:pt x="99" y="2"/>
                    </a:lnTo>
                    <a:lnTo>
                      <a:pt x="92" y="2"/>
                    </a:lnTo>
                    <a:lnTo>
                      <a:pt x="67" y="0"/>
                    </a:lnTo>
                    <a:lnTo>
                      <a:pt x="65" y="26"/>
                    </a:lnTo>
                    <a:lnTo>
                      <a:pt x="62" y="53"/>
                    </a:lnTo>
                    <a:lnTo>
                      <a:pt x="55" y="107"/>
                    </a:lnTo>
                    <a:lnTo>
                      <a:pt x="49" y="159"/>
                    </a:lnTo>
                    <a:lnTo>
                      <a:pt x="49" y="161"/>
                    </a:lnTo>
                    <a:lnTo>
                      <a:pt x="42" y="219"/>
                    </a:lnTo>
                    <a:lnTo>
                      <a:pt x="40" y="239"/>
                    </a:lnTo>
                    <a:lnTo>
                      <a:pt x="40" y="240"/>
                    </a:lnTo>
                    <a:lnTo>
                      <a:pt x="38" y="262"/>
                    </a:lnTo>
                    <a:lnTo>
                      <a:pt x="35" y="283"/>
                    </a:lnTo>
                    <a:lnTo>
                      <a:pt x="31" y="325"/>
                    </a:lnTo>
                    <a:lnTo>
                      <a:pt x="29" y="348"/>
                    </a:lnTo>
                    <a:lnTo>
                      <a:pt x="29" y="351"/>
                    </a:lnTo>
                    <a:lnTo>
                      <a:pt x="29" y="352"/>
                    </a:lnTo>
                    <a:lnTo>
                      <a:pt x="22" y="410"/>
                    </a:lnTo>
                    <a:lnTo>
                      <a:pt x="22" y="416"/>
                    </a:lnTo>
                    <a:lnTo>
                      <a:pt x="19" y="432"/>
                    </a:lnTo>
                    <a:lnTo>
                      <a:pt x="16" y="457"/>
                    </a:lnTo>
                    <a:lnTo>
                      <a:pt x="16" y="460"/>
                    </a:lnTo>
                    <a:lnTo>
                      <a:pt x="13" y="486"/>
                    </a:lnTo>
                    <a:lnTo>
                      <a:pt x="12" y="495"/>
                    </a:lnTo>
                    <a:lnTo>
                      <a:pt x="2" y="590"/>
                    </a:lnTo>
                    <a:lnTo>
                      <a:pt x="2" y="593"/>
                    </a:lnTo>
                    <a:lnTo>
                      <a:pt x="0" y="614"/>
                    </a:lnTo>
                    <a:lnTo>
                      <a:pt x="16" y="615"/>
                    </a:lnTo>
                  </a:path>
                </a:pathLst>
              </a:custGeom>
              <a:solidFill>
                <a:srgbClr val="E7E6E6">
                  <a:lumMod val="75000"/>
                </a:srgbClr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prstClr val="white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252"/>
              <p:cNvSpPr>
                <a:spLocks/>
              </p:cNvSpPr>
              <p:nvPr/>
            </p:nvSpPr>
            <p:spPr bwMode="auto">
              <a:xfrm>
                <a:off x="1685328" y="2531888"/>
                <a:ext cx="852487" cy="1228725"/>
              </a:xfrm>
              <a:custGeom>
                <a:avLst/>
                <a:gdLst>
                  <a:gd name="T0" fmla="*/ 2147483647 w 540"/>
                  <a:gd name="T1" fmla="*/ 2147483647 h 834"/>
                  <a:gd name="T2" fmla="*/ 2147483647 w 540"/>
                  <a:gd name="T3" fmla="*/ 2147483647 h 834"/>
                  <a:gd name="T4" fmla="*/ 2147483647 w 540"/>
                  <a:gd name="T5" fmla="*/ 2147483647 h 834"/>
                  <a:gd name="T6" fmla="*/ 2147483647 w 540"/>
                  <a:gd name="T7" fmla="*/ 2147483647 h 834"/>
                  <a:gd name="T8" fmla="*/ 2147483647 w 540"/>
                  <a:gd name="T9" fmla="*/ 2147483647 h 834"/>
                  <a:gd name="T10" fmla="*/ 2147483647 w 540"/>
                  <a:gd name="T11" fmla="*/ 2147483647 h 834"/>
                  <a:gd name="T12" fmla="*/ 2147483647 w 540"/>
                  <a:gd name="T13" fmla="*/ 2147483647 h 834"/>
                  <a:gd name="T14" fmla="*/ 2147483647 w 540"/>
                  <a:gd name="T15" fmla="*/ 2147483647 h 834"/>
                  <a:gd name="T16" fmla="*/ 2147483647 w 540"/>
                  <a:gd name="T17" fmla="*/ 2147483647 h 834"/>
                  <a:gd name="T18" fmla="*/ 2147483647 w 540"/>
                  <a:gd name="T19" fmla="*/ 2147483647 h 834"/>
                  <a:gd name="T20" fmla="*/ 2147483647 w 540"/>
                  <a:gd name="T21" fmla="*/ 2147483647 h 834"/>
                  <a:gd name="T22" fmla="*/ 2147483647 w 540"/>
                  <a:gd name="T23" fmla="*/ 2147483647 h 834"/>
                  <a:gd name="T24" fmla="*/ 2147483647 w 540"/>
                  <a:gd name="T25" fmla="*/ 2147483647 h 834"/>
                  <a:gd name="T26" fmla="*/ 2147483647 w 540"/>
                  <a:gd name="T27" fmla="*/ 2147483647 h 834"/>
                  <a:gd name="T28" fmla="*/ 2147483647 w 540"/>
                  <a:gd name="T29" fmla="*/ 2147483647 h 834"/>
                  <a:gd name="T30" fmla="*/ 2147483647 w 540"/>
                  <a:gd name="T31" fmla="*/ 2147483647 h 834"/>
                  <a:gd name="T32" fmla="*/ 2147483647 w 540"/>
                  <a:gd name="T33" fmla="*/ 2147483647 h 834"/>
                  <a:gd name="T34" fmla="*/ 2147483647 w 540"/>
                  <a:gd name="T35" fmla="*/ 2147483647 h 834"/>
                  <a:gd name="T36" fmla="*/ 2147483647 w 540"/>
                  <a:gd name="T37" fmla="*/ 2147483647 h 834"/>
                  <a:gd name="T38" fmla="*/ 2147483647 w 540"/>
                  <a:gd name="T39" fmla="*/ 2147483647 h 834"/>
                  <a:gd name="T40" fmla="*/ 2147483647 w 540"/>
                  <a:gd name="T41" fmla="*/ 2147483647 h 834"/>
                  <a:gd name="T42" fmla="*/ 2147483647 w 540"/>
                  <a:gd name="T43" fmla="*/ 2147483647 h 834"/>
                  <a:gd name="T44" fmla="*/ 2147483647 w 540"/>
                  <a:gd name="T45" fmla="*/ 2147483647 h 834"/>
                  <a:gd name="T46" fmla="*/ 2147483647 w 540"/>
                  <a:gd name="T47" fmla="*/ 2147483647 h 834"/>
                  <a:gd name="T48" fmla="*/ 2147483647 w 540"/>
                  <a:gd name="T49" fmla="*/ 2147483647 h 834"/>
                  <a:gd name="T50" fmla="*/ 2147483647 w 540"/>
                  <a:gd name="T51" fmla="*/ 2147483647 h 834"/>
                  <a:gd name="T52" fmla="*/ 2147483647 w 540"/>
                  <a:gd name="T53" fmla="*/ 2147483647 h 834"/>
                  <a:gd name="T54" fmla="*/ 2147483647 w 540"/>
                  <a:gd name="T55" fmla="*/ 2147483647 h 834"/>
                  <a:gd name="T56" fmla="*/ 2147483647 w 540"/>
                  <a:gd name="T57" fmla="*/ 2147483647 h 834"/>
                  <a:gd name="T58" fmla="*/ 2147483647 w 540"/>
                  <a:gd name="T59" fmla="*/ 2147483647 h 834"/>
                  <a:gd name="T60" fmla="*/ 2147483647 w 540"/>
                  <a:gd name="T61" fmla="*/ 2147483647 h 834"/>
                  <a:gd name="T62" fmla="*/ 2147483647 w 540"/>
                  <a:gd name="T63" fmla="*/ 2147483647 h 834"/>
                  <a:gd name="T64" fmla="*/ 2147483647 w 540"/>
                  <a:gd name="T65" fmla="*/ 2147483647 h 834"/>
                  <a:gd name="T66" fmla="*/ 2147483647 w 540"/>
                  <a:gd name="T67" fmla="*/ 2147483647 h 834"/>
                  <a:gd name="T68" fmla="*/ 2147483647 w 540"/>
                  <a:gd name="T69" fmla="*/ 2147483647 h 834"/>
                  <a:gd name="T70" fmla="*/ 2147483647 w 540"/>
                  <a:gd name="T71" fmla="*/ 2147483647 h 834"/>
                  <a:gd name="T72" fmla="*/ 2147483647 w 540"/>
                  <a:gd name="T73" fmla="*/ 2147483647 h 834"/>
                  <a:gd name="T74" fmla="*/ 2147483647 w 540"/>
                  <a:gd name="T75" fmla="*/ 2147483647 h 834"/>
                  <a:gd name="T76" fmla="*/ 2147483647 w 540"/>
                  <a:gd name="T77" fmla="*/ 2147483647 h 834"/>
                  <a:gd name="T78" fmla="*/ 2147483647 w 540"/>
                  <a:gd name="T79" fmla="*/ 2147483647 h 834"/>
                  <a:gd name="T80" fmla="*/ 2147483647 w 540"/>
                  <a:gd name="T81" fmla="*/ 2147483647 h 834"/>
                  <a:gd name="T82" fmla="*/ 2147483647 w 540"/>
                  <a:gd name="T83" fmla="*/ 2147483647 h 834"/>
                  <a:gd name="T84" fmla="*/ 2147483647 w 540"/>
                  <a:gd name="T85" fmla="*/ 2147483647 h 834"/>
                  <a:gd name="T86" fmla="*/ 2147483647 w 540"/>
                  <a:gd name="T87" fmla="*/ 2147483647 h 834"/>
                  <a:gd name="T88" fmla="*/ 2147483647 w 540"/>
                  <a:gd name="T89" fmla="*/ 2147483647 h 834"/>
                  <a:gd name="T90" fmla="*/ 2147483647 w 540"/>
                  <a:gd name="T91" fmla="*/ 2147483647 h 834"/>
                  <a:gd name="T92" fmla="*/ 2147483647 w 540"/>
                  <a:gd name="T93" fmla="*/ 2147483647 h 834"/>
                  <a:gd name="T94" fmla="*/ 2147483647 w 540"/>
                  <a:gd name="T95" fmla="*/ 2147483647 h 834"/>
                  <a:gd name="T96" fmla="*/ 2147483647 w 540"/>
                  <a:gd name="T97" fmla="*/ 2147483647 h 83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40"/>
                  <a:gd name="T148" fmla="*/ 0 h 834"/>
                  <a:gd name="T149" fmla="*/ 540 w 540"/>
                  <a:gd name="T150" fmla="*/ 834 h 83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40" h="834">
                    <a:moveTo>
                      <a:pt x="2" y="306"/>
                    </a:moveTo>
                    <a:lnTo>
                      <a:pt x="2" y="310"/>
                    </a:lnTo>
                    <a:lnTo>
                      <a:pt x="0" y="318"/>
                    </a:lnTo>
                    <a:lnTo>
                      <a:pt x="5" y="324"/>
                    </a:lnTo>
                    <a:lnTo>
                      <a:pt x="6" y="327"/>
                    </a:lnTo>
                    <a:lnTo>
                      <a:pt x="11" y="332"/>
                    </a:lnTo>
                    <a:lnTo>
                      <a:pt x="23" y="350"/>
                    </a:lnTo>
                    <a:lnTo>
                      <a:pt x="27" y="356"/>
                    </a:lnTo>
                    <a:lnTo>
                      <a:pt x="33" y="364"/>
                    </a:lnTo>
                    <a:lnTo>
                      <a:pt x="44" y="379"/>
                    </a:lnTo>
                    <a:lnTo>
                      <a:pt x="48" y="383"/>
                    </a:lnTo>
                    <a:lnTo>
                      <a:pt x="49" y="386"/>
                    </a:lnTo>
                    <a:lnTo>
                      <a:pt x="55" y="395"/>
                    </a:lnTo>
                    <a:lnTo>
                      <a:pt x="72" y="417"/>
                    </a:lnTo>
                    <a:lnTo>
                      <a:pt x="83" y="432"/>
                    </a:lnTo>
                    <a:lnTo>
                      <a:pt x="105" y="464"/>
                    </a:lnTo>
                    <a:lnTo>
                      <a:pt x="130" y="498"/>
                    </a:lnTo>
                    <a:lnTo>
                      <a:pt x="141" y="515"/>
                    </a:lnTo>
                    <a:lnTo>
                      <a:pt x="144" y="519"/>
                    </a:lnTo>
                    <a:lnTo>
                      <a:pt x="159" y="540"/>
                    </a:lnTo>
                    <a:lnTo>
                      <a:pt x="164" y="547"/>
                    </a:lnTo>
                    <a:lnTo>
                      <a:pt x="189" y="583"/>
                    </a:lnTo>
                    <a:lnTo>
                      <a:pt x="232" y="643"/>
                    </a:lnTo>
                    <a:lnTo>
                      <a:pt x="252" y="672"/>
                    </a:lnTo>
                    <a:lnTo>
                      <a:pt x="277" y="706"/>
                    </a:lnTo>
                    <a:lnTo>
                      <a:pt x="278" y="706"/>
                    </a:lnTo>
                    <a:lnTo>
                      <a:pt x="288" y="722"/>
                    </a:lnTo>
                    <a:lnTo>
                      <a:pt x="296" y="733"/>
                    </a:lnTo>
                    <a:lnTo>
                      <a:pt x="322" y="772"/>
                    </a:lnTo>
                    <a:lnTo>
                      <a:pt x="346" y="803"/>
                    </a:lnTo>
                    <a:lnTo>
                      <a:pt x="367" y="833"/>
                    </a:lnTo>
                    <a:lnTo>
                      <a:pt x="375" y="808"/>
                    </a:lnTo>
                    <a:lnTo>
                      <a:pt x="375" y="752"/>
                    </a:lnTo>
                    <a:lnTo>
                      <a:pt x="379" y="738"/>
                    </a:lnTo>
                    <a:lnTo>
                      <a:pt x="376" y="715"/>
                    </a:lnTo>
                    <a:lnTo>
                      <a:pt x="399" y="712"/>
                    </a:lnTo>
                    <a:lnTo>
                      <a:pt x="418" y="729"/>
                    </a:lnTo>
                    <a:lnTo>
                      <a:pt x="437" y="713"/>
                    </a:lnTo>
                    <a:lnTo>
                      <a:pt x="448" y="643"/>
                    </a:lnTo>
                    <a:lnTo>
                      <a:pt x="453" y="626"/>
                    </a:lnTo>
                    <a:lnTo>
                      <a:pt x="453" y="615"/>
                    </a:lnTo>
                    <a:lnTo>
                      <a:pt x="460" y="579"/>
                    </a:lnTo>
                    <a:lnTo>
                      <a:pt x="462" y="561"/>
                    </a:lnTo>
                    <a:lnTo>
                      <a:pt x="465" y="544"/>
                    </a:lnTo>
                    <a:lnTo>
                      <a:pt x="465" y="543"/>
                    </a:lnTo>
                    <a:lnTo>
                      <a:pt x="472" y="501"/>
                    </a:lnTo>
                    <a:lnTo>
                      <a:pt x="473" y="486"/>
                    </a:lnTo>
                    <a:lnTo>
                      <a:pt x="478" y="464"/>
                    </a:lnTo>
                    <a:lnTo>
                      <a:pt x="479" y="456"/>
                    </a:lnTo>
                    <a:lnTo>
                      <a:pt x="480" y="450"/>
                    </a:lnTo>
                    <a:lnTo>
                      <a:pt x="482" y="444"/>
                    </a:lnTo>
                    <a:lnTo>
                      <a:pt x="483" y="425"/>
                    </a:lnTo>
                    <a:lnTo>
                      <a:pt x="496" y="356"/>
                    </a:lnTo>
                    <a:lnTo>
                      <a:pt x="496" y="352"/>
                    </a:lnTo>
                    <a:lnTo>
                      <a:pt x="500" y="328"/>
                    </a:lnTo>
                    <a:lnTo>
                      <a:pt x="502" y="311"/>
                    </a:lnTo>
                    <a:lnTo>
                      <a:pt x="504" y="302"/>
                    </a:lnTo>
                    <a:lnTo>
                      <a:pt x="505" y="289"/>
                    </a:lnTo>
                    <a:lnTo>
                      <a:pt x="509" y="264"/>
                    </a:lnTo>
                    <a:lnTo>
                      <a:pt x="515" y="235"/>
                    </a:lnTo>
                    <a:lnTo>
                      <a:pt x="522" y="195"/>
                    </a:lnTo>
                    <a:lnTo>
                      <a:pt x="527" y="159"/>
                    </a:lnTo>
                    <a:lnTo>
                      <a:pt x="537" y="99"/>
                    </a:lnTo>
                    <a:lnTo>
                      <a:pt x="539" y="87"/>
                    </a:lnTo>
                    <a:lnTo>
                      <a:pt x="523" y="85"/>
                    </a:lnTo>
                    <a:lnTo>
                      <a:pt x="522" y="84"/>
                    </a:lnTo>
                    <a:lnTo>
                      <a:pt x="519" y="84"/>
                    </a:lnTo>
                    <a:lnTo>
                      <a:pt x="496" y="80"/>
                    </a:lnTo>
                    <a:lnTo>
                      <a:pt x="483" y="77"/>
                    </a:lnTo>
                    <a:lnTo>
                      <a:pt x="461" y="74"/>
                    </a:lnTo>
                    <a:lnTo>
                      <a:pt x="381" y="60"/>
                    </a:lnTo>
                    <a:lnTo>
                      <a:pt x="308" y="47"/>
                    </a:lnTo>
                    <a:lnTo>
                      <a:pt x="304" y="45"/>
                    </a:lnTo>
                    <a:lnTo>
                      <a:pt x="286" y="42"/>
                    </a:lnTo>
                    <a:lnTo>
                      <a:pt x="282" y="42"/>
                    </a:lnTo>
                    <a:lnTo>
                      <a:pt x="211" y="29"/>
                    </a:lnTo>
                    <a:lnTo>
                      <a:pt x="188" y="23"/>
                    </a:lnTo>
                    <a:lnTo>
                      <a:pt x="173" y="20"/>
                    </a:lnTo>
                    <a:lnTo>
                      <a:pt x="124" y="11"/>
                    </a:lnTo>
                    <a:lnTo>
                      <a:pt x="121" y="9"/>
                    </a:lnTo>
                    <a:lnTo>
                      <a:pt x="109" y="6"/>
                    </a:lnTo>
                    <a:lnTo>
                      <a:pt x="81" y="1"/>
                    </a:lnTo>
                    <a:lnTo>
                      <a:pt x="72" y="0"/>
                    </a:lnTo>
                    <a:lnTo>
                      <a:pt x="66" y="23"/>
                    </a:lnTo>
                    <a:lnTo>
                      <a:pt x="55" y="67"/>
                    </a:lnTo>
                    <a:lnTo>
                      <a:pt x="52" y="84"/>
                    </a:lnTo>
                    <a:lnTo>
                      <a:pt x="36" y="158"/>
                    </a:lnTo>
                    <a:lnTo>
                      <a:pt x="23" y="216"/>
                    </a:lnTo>
                    <a:lnTo>
                      <a:pt x="18" y="241"/>
                    </a:lnTo>
                    <a:lnTo>
                      <a:pt x="15" y="250"/>
                    </a:lnTo>
                    <a:lnTo>
                      <a:pt x="12" y="264"/>
                    </a:lnTo>
                    <a:lnTo>
                      <a:pt x="11" y="270"/>
                    </a:lnTo>
                    <a:lnTo>
                      <a:pt x="9" y="278"/>
                    </a:lnTo>
                    <a:lnTo>
                      <a:pt x="6" y="284"/>
                    </a:lnTo>
                    <a:lnTo>
                      <a:pt x="6" y="291"/>
                    </a:lnTo>
                    <a:lnTo>
                      <a:pt x="4" y="300"/>
                    </a:lnTo>
                    <a:lnTo>
                      <a:pt x="2" y="304"/>
                    </a:lnTo>
                    <a:lnTo>
                      <a:pt x="2" y="306"/>
                    </a:lnTo>
                  </a:path>
                </a:pathLst>
              </a:custGeom>
              <a:solidFill>
                <a:srgbClr val="67BD62"/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prstClr val="white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253"/>
              <p:cNvSpPr>
                <a:spLocks/>
              </p:cNvSpPr>
              <p:nvPr/>
            </p:nvSpPr>
            <p:spPr bwMode="auto">
              <a:xfrm>
                <a:off x="1269403" y="1771475"/>
                <a:ext cx="1077912" cy="828675"/>
              </a:xfrm>
              <a:custGeom>
                <a:avLst/>
                <a:gdLst>
                  <a:gd name="T0" fmla="*/ 2147483647 w 683"/>
                  <a:gd name="T1" fmla="*/ 2147483647 h 564"/>
                  <a:gd name="T2" fmla="*/ 2147483647 w 683"/>
                  <a:gd name="T3" fmla="*/ 2147483647 h 564"/>
                  <a:gd name="T4" fmla="*/ 2147483647 w 683"/>
                  <a:gd name="T5" fmla="*/ 2147483647 h 564"/>
                  <a:gd name="T6" fmla="*/ 2147483647 w 683"/>
                  <a:gd name="T7" fmla="*/ 2147483647 h 564"/>
                  <a:gd name="T8" fmla="*/ 2147483647 w 683"/>
                  <a:gd name="T9" fmla="*/ 2147483647 h 564"/>
                  <a:gd name="T10" fmla="*/ 2147483647 w 683"/>
                  <a:gd name="T11" fmla="*/ 2147483647 h 564"/>
                  <a:gd name="T12" fmla="*/ 2147483647 w 683"/>
                  <a:gd name="T13" fmla="*/ 2147483647 h 564"/>
                  <a:gd name="T14" fmla="*/ 2147483647 w 683"/>
                  <a:gd name="T15" fmla="*/ 2147483647 h 564"/>
                  <a:gd name="T16" fmla="*/ 2147483647 w 683"/>
                  <a:gd name="T17" fmla="*/ 2147483647 h 564"/>
                  <a:gd name="T18" fmla="*/ 2147483647 w 683"/>
                  <a:gd name="T19" fmla="*/ 2147483647 h 564"/>
                  <a:gd name="T20" fmla="*/ 2147483647 w 683"/>
                  <a:gd name="T21" fmla="*/ 2147483647 h 564"/>
                  <a:gd name="T22" fmla="*/ 2147483647 w 683"/>
                  <a:gd name="T23" fmla="*/ 2147483647 h 564"/>
                  <a:gd name="T24" fmla="*/ 2147483647 w 683"/>
                  <a:gd name="T25" fmla="*/ 2147483647 h 564"/>
                  <a:gd name="T26" fmla="*/ 2147483647 w 683"/>
                  <a:gd name="T27" fmla="*/ 2147483647 h 564"/>
                  <a:gd name="T28" fmla="*/ 0 w 683"/>
                  <a:gd name="T29" fmla="*/ 2147483647 h 564"/>
                  <a:gd name="T30" fmla="*/ 2147483647 w 683"/>
                  <a:gd name="T31" fmla="*/ 2147483647 h 564"/>
                  <a:gd name="T32" fmla="*/ 2147483647 w 683"/>
                  <a:gd name="T33" fmla="*/ 2147483647 h 564"/>
                  <a:gd name="T34" fmla="*/ 2147483647 w 683"/>
                  <a:gd name="T35" fmla="*/ 2147483647 h 564"/>
                  <a:gd name="T36" fmla="*/ 2147483647 w 683"/>
                  <a:gd name="T37" fmla="*/ 2147483647 h 564"/>
                  <a:gd name="T38" fmla="*/ 2147483647 w 683"/>
                  <a:gd name="T39" fmla="*/ 2147483647 h 564"/>
                  <a:gd name="T40" fmla="*/ 2147483647 w 683"/>
                  <a:gd name="T41" fmla="*/ 0 h 564"/>
                  <a:gd name="T42" fmla="*/ 2147483647 w 683"/>
                  <a:gd name="T43" fmla="*/ 2147483647 h 564"/>
                  <a:gd name="T44" fmla="*/ 2147483647 w 683"/>
                  <a:gd name="T45" fmla="*/ 2147483647 h 564"/>
                  <a:gd name="T46" fmla="*/ 2147483647 w 683"/>
                  <a:gd name="T47" fmla="*/ 2147483647 h 564"/>
                  <a:gd name="T48" fmla="*/ 2147483647 w 683"/>
                  <a:gd name="T49" fmla="*/ 2147483647 h 564"/>
                  <a:gd name="T50" fmla="*/ 2147483647 w 683"/>
                  <a:gd name="T51" fmla="*/ 2147483647 h 564"/>
                  <a:gd name="T52" fmla="*/ 2147483647 w 683"/>
                  <a:gd name="T53" fmla="*/ 2147483647 h 564"/>
                  <a:gd name="T54" fmla="*/ 2147483647 w 683"/>
                  <a:gd name="T55" fmla="*/ 2147483647 h 564"/>
                  <a:gd name="T56" fmla="*/ 2147483647 w 683"/>
                  <a:gd name="T57" fmla="*/ 2147483647 h 564"/>
                  <a:gd name="T58" fmla="*/ 2147483647 w 683"/>
                  <a:gd name="T59" fmla="*/ 2147483647 h 564"/>
                  <a:gd name="T60" fmla="*/ 2147483647 w 683"/>
                  <a:gd name="T61" fmla="*/ 2147483647 h 564"/>
                  <a:gd name="T62" fmla="*/ 2147483647 w 683"/>
                  <a:gd name="T63" fmla="*/ 2147483647 h 564"/>
                  <a:gd name="T64" fmla="*/ 2147483647 w 683"/>
                  <a:gd name="T65" fmla="*/ 2147483647 h 564"/>
                  <a:gd name="T66" fmla="*/ 2147483647 w 683"/>
                  <a:gd name="T67" fmla="*/ 2147483647 h 564"/>
                  <a:gd name="T68" fmla="*/ 2147483647 w 683"/>
                  <a:gd name="T69" fmla="*/ 2147483647 h 564"/>
                  <a:gd name="T70" fmla="*/ 2147483647 w 683"/>
                  <a:gd name="T71" fmla="*/ 2147483647 h 564"/>
                  <a:gd name="T72" fmla="*/ 2147483647 w 683"/>
                  <a:gd name="T73" fmla="*/ 2147483647 h 564"/>
                  <a:gd name="T74" fmla="*/ 2147483647 w 683"/>
                  <a:gd name="T75" fmla="*/ 2147483647 h 564"/>
                  <a:gd name="T76" fmla="*/ 2147483647 w 683"/>
                  <a:gd name="T77" fmla="*/ 2147483647 h 564"/>
                  <a:gd name="T78" fmla="*/ 2147483647 w 683"/>
                  <a:gd name="T79" fmla="*/ 2147483647 h 564"/>
                  <a:gd name="T80" fmla="*/ 2147483647 w 683"/>
                  <a:gd name="T81" fmla="*/ 2147483647 h 564"/>
                  <a:gd name="T82" fmla="*/ 2147483647 w 683"/>
                  <a:gd name="T83" fmla="*/ 2147483647 h 564"/>
                  <a:gd name="T84" fmla="*/ 2147483647 w 683"/>
                  <a:gd name="T85" fmla="*/ 2147483647 h 564"/>
                  <a:gd name="T86" fmla="*/ 2147483647 w 683"/>
                  <a:gd name="T87" fmla="*/ 2147483647 h 56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683"/>
                  <a:gd name="T133" fmla="*/ 0 h 564"/>
                  <a:gd name="T134" fmla="*/ 683 w 683"/>
                  <a:gd name="T135" fmla="*/ 564 h 56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683" h="564">
                    <a:moveTo>
                      <a:pt x="600" y="316"/>
                    </a:moveTo>
                    <a:lnTo>
                      <a:pt x="610" y="323"/>
                    </a:lnTo>
                    <a:lnTo>
                      <a:pt x="615" y="325"/>
                    </a:lnTo>
                    <a:lnTo>
                      <a:pt x="621" y="336"/>
                    </a:lnTo>
                    <a:lnTo>
                      <a:pt x="618" y="340"/>
                    </a:lnTo>
                    <a:lnTo>
                      <a:pt x="610" y="363"/>
                    </a:lnTo>
                    <a:lnTo>
                      <a:pt x="607" y="366"/>
                    </a:lnTo>
                    <a:lnTo>
                      <a:pt x="604" y="370"/>
                    </a:lnTo>
                    <a:lnTo>
                      <a:pt x="601" y="384"/>
                    </a:lnTo>
                    <a:lnTo>
                      <a:pt x="600" y="395"/>
                    </a:lnTo>
                    <a:lnTo>
                      <a:pt x="590" y="439"/>
                    </a:lnTo>
                    <a:lnTo>
                      <a:pt x="568" y="563"/>
                    </a:lnTo>
                    <a:lnTo>
                      <a:pt x="550" y="560"/>
                    </a:lnTo>
                    <a:lnTo>
                      <a:pt x="546" y="560"/>
                    </a:lnTo>
                    <a:lnTo>
                      <a:pt x="475" y="546"/>
                    </a:lnTo>
                    <a:lnTo>
                      <a:pt x="452" y="540"/>
                    </a:lnTo>
                    <a:lnTo>
                      <a:pt x="437" y="538"/>
                    </a:lnTo>
                    <a:lnTo>
                      <a:pt x="388" y="528"/>
                    </a:lnTo>
                    <a:lnTo>
                      <a:pt x="385" y="527"/>
                    </a:lnTo>
                    <a:lnTo>
                      <a:pt x="373" y="524"/>
                    </a:lnTo>
                    <a:lnTo>
                      <a:pt x="345" y="518"/>
                    </a:lnTo>
                    <a:lnTo>
                      <a:pt x="336" y="517"/>
                    </a:lnTo>
                    <a:lnTo>
                      <a:pt x="319" y="513"/>
                    </a:lnTo>
                    <a:lnTo>
                      <a:pt x="315" y="513"/>
                    </a:lnTo>
                    <a:lnTo>
                      <a:pt x="266" y="500"/>
                    </a:lnTo>
                    <a:lnTo>
                      <a:pt x="251" y="497"/>
                    </a:lnTo>
                    <a:lnTo>
                      <a:pt x="233" y="493"/>
                    </a:lnTo>
                    <a:lnTo>
                      <a:pt x="222" y="491"/>
                    </a:lnTo>
                    <a:lnTo>
                      <a:pt x="179" y="480"/>
                    </a:lnTo>
                    <a:lnTo>
                      <a:pt x="167" y="477"/>
                    </a:lnTo>
                    <a:lnTo>
                      <a:pt x="157" y="474"/>
                    </a:lnTo>
                    <a:lnTo>
                      <a:pt x="99" y="460"/>
                    </a:lnTo>
                    <a:lnTo>
                      <a:pt x="91" y="457"/>
                    </a:lnTo>
                    <a:lnTo>
                      <a:pt x="84" y="456"/>
                    </a:lnTo>
                    <a:lnTo>
                      <a:pt x="76" y="455"/>
                    </a:lnTo>
                    <a:lnTo>
                      <a:pt x="69" y="452"/>
                    </a:lnTo>
                    <a:lnTo>
                      <a:pt x="62" y="450"/>
                    </a:lnTo>
                    <a:lnTo>
                      <a:pt x="53" y="448"/>
                    </a:lnTo>
                    <a:lnTo>
                      <a:pt x="51" y="448"/>
                    </a:lnTo>
                    <a:lnTo>
                      <a:pt x="38" y="445"/>
                    </a:lnTo>
                    <a:lnTo>
                      <a:pt x="24" y="441"/>
                    </a:lnTo>
                    <a:lnTo>
                      <a:pt x="15" y="439"/>
                    </a:lnTo>
                    <a:lnTo>
                      <a:pt x="8" y="437"/>
                    </a:lnTo>
                    <a:lnTo>
                      <a:pt x="0" y="423"/>
                    </a:lnTo>
                    <a:lnTo>
                      <a:pt x="11" y="366"/>
                    </a:lnTo>
                    <a:lnTo>
                      <a:pt x="2" y="343"/>
                    </a:lnTo>
                    <a:lnTo>
                      <a:pt x="15" y="331"/>
                    </a:lnTo>
                    <a:lnTo>
                      <a:pt x="33" y="293"/>
                    </a:lnTo>
                    <a:lnTo>
                      <a:pt x="38" y="290"/>
                    </a:lnTo>
                    <a:lnTo>
                      <a:pt x="52" y="268"/>
                    </a:lnTo>
                    <a:lnTo>
                      <a:pt x="65" y="243"/>
                    </a:lnTo>
                    <a:lnTo>
                      <a:pt x="78" y="200"/>
                    </a:lnTo>
                    <a:lnTo>
                      <a:pt x="107" y="125"/>
                    </a:lnTo>
                    <a:lnTo>
                      <a:pt x="107" y="124"/>
                    </a:lnTo>
                    <a:lnTo>
                      <a:pt x="107" y="123"/>
                    </a:lnTo>
                    <a:lnTo>
                      <a:pt x="117" y="102"/>
                    </a:lnTo>
                    <a:lnTo>
                      <a:pt x="131" y="51"/>
                    </a:lnTo>
                    <a:lnTo>
                      <a:pt x="131" y="47"/>
                    </a:lnTo>
                    <a:lnTo>
                      <a:pt x="142" y="12"/>
                    </a:lnTo>
                    <a:lnTo>
                      <a:pt x="139" y="0"/>
                    </a:lnTo>
                    <a:lnTo>
                      <a:pt x="141" y="0"/>
                    </a:lnTo>
                    <a:lnTo>
                      <a:pt x="148" y="8"/>
                    </a:lnTo>
                    <a:lnTo>
                      <a:pt x="159" y="6"/>
                    </a:lnTo>
                    <a:lnTo>
                      <a:pt x="167" y="2"/>
                    </a:lnTo>
                    <a:lnTo>
                      <a:pt x="179" y="5"/>
                    </a:lnTo>
                    <a:lnTo>
                      <a:pt x="181" y="8"/>
                    </a:lnTo>
                    <a:lnTo>
                      <a:pt x="185" y="20"/>
                    </a:lnTo>
                    <a:lnTo>
                      <a:pt x="193" y="22"/>
                    </a:lnTo>
                    <a:lnTo>
                      <a:pt x="197" y="20"/>
                    </a:lnTo>
                    <a:lnTo>
                      <a:pt x="211" y="29"/>
                    </a:lnTo>
                    <a:lnTo>
                      <a:pt x="221" y="49"/>
                    </a:lnTo>
                    <a:lnTo>
                      <a:pt x="219" y="62"/>
                    </a:lnTo>
                    <a:lnTo>
                      <a:pt x="219" y="73"/>
                    </a:lnTo>
                    <a:lnTo>
                      <a:pt x="218" y="74"/>
                    </a:lnTo>
                    <a:lnTo>
                      <a:pt x="218" y="76"/>
                    </a:lnTo>
                    <a:lnTo>
                      <a:pt x="217" y="82"/>
                    </a:lnTo>
                    <a:lnTo>
                      <a:pt x="237" y="98"/>
                    </a:lnTo>
                    <a:lnTo>
                      <a:pt x="251" y="103"/>
                    </a:lnTo>
                    <a:lnTo>
                      <a:pt x="257" y="100"/>
                    </a:lnTo>
                    <a:lnTo>
                      <a:pt x="262" y="102"/>
                    </a:lnTo>
                    <a:lnTo>
                      <a:pt x="279" y="99"/>
                    </a:lnTo>
                    <a:lnTo>
                      <a:pt x="287" y="94"/>
                    </a:lnTo>
                    <a:lnTo>
                      <a:pt x="293" y="96"/>
                    </a:lnTo>
                    <a:lnTo>
                      <a:pt x="309" y="96"/>
                    </a:lnTo>
                    <a:lnTo>
                      <a:pt x="311" y="98"/>
                    </a:lnTo>
                    <a:lnTo>
                      <a:pt x="314" y="100"/>
                    </a:lnTo>
                    <a:lnTo>
                      <a:pt x="330" y="109"/>
                    </a:lnTo>
                    <a:lnTo>
                      <a:pt x="332" y="116"/>
                    </a:lnTo>
                    <a:lnTo>
                      <a:pt x="352" y="116"/>
                    </a:lnTo>
                    <a:lnTo>
                      <a:pt x="356" y="114"/>
                    </a:lnTo>
                    <a:lnTo>
                      <a:pt x="372" y="113"/>
                    </a:lnTo>
                    <a:lnTo>
                      <a:pt x="373" y="110"/>
                    </a:lnTo>
                    <a:lnTo>
                      <a:pt x="385" y="117"/>
                    </a:lnTo>
                    <a:lnTo>
                      <a:pt x="406" y="120"/>
                    </a:lnTo>
                    <a:lnTo>
                      <a:pt x="423" y="113"/>
                    </a:lnTo>
                    <a:lnTo>
                      <a:pt x="427" y="113"/>
                    </a:lnTo>
                    <a:lnTo>
                      <a:pt x="431" y="113"/>
                    </a:lnTo>
                    <a:lnTo>
                      <a:pt x="434" y="113"/>
                    </a:lnTo>
                    <a:lnTo>
                      <a:pt x="449" y="114"/>
                    </a:lnTo>
                    <a:lnTo>
                      <a:pt x="459" y="109"/>
                    </a:lnTo>
                    <a:lnTo>
                      <a:pt x="468" y="112"/>
                    </a:lnTo>
                    <a:lnTo>
                      <a:pt x="482" y="113"/>
                    </a:lnTo>
                    <a:lnTo>
                      <a:pt x="491" y="116"/>
                    </a:lnTo>
                    <a:lnTo>
                      <a:pt x="503" y="110"/>
                    </a:lnTo>
                    <a:lnTo>
                      <a:pt x="518" y="113"/>
                    </a:lnTo>
                    <a:lnTo>
                      <a:pt x="557" y="121"/>
                    </a:lnTo>
                    <a:lnTo>
                      <a:pt x="576" y="125"/>
                    </a:lnTo>
                    <a:lnTo>
                      <a:pt x="578" y="125"/>
                    </a:lnTo>
                    <a:lnTo>
                      <a:pt x="597" y="130"/>
                    </a:lnTo>
                    <a:lnTo>
                      <a:pt x="604" y="131"/>
                    </a:lnTo>
                    <a:lnTo>
                      <a:pt x="605" y="131"/>
                    </a:lnTo>
                    <a:lnTo>
                      <a:pt x="614" y="132"/>
                    </a:lnTo>
                    <a:lnTo>
                      <a:pt x="623" y="134"/>
                    </a:lnTo>
                    <a:lnTo>
                      <a:pt x="625" y="134"/>
                    </a:lnTo>
                    <a:lnTo>
                      <a:pt x="657" y="142"/>
                    </a:lnTo>
                    <a:lnTo>
                      <a:pt x="659" y="146"/>
                    </a:lnTo>
                    <a:lnTo>
                      <a:pt x="661" y="156"/>
                    </a:lnTo>
                    <a:lnTo>
                      <a:pt x="662" y="157"/>
                    </a:lnTo>
                    <a:lnTo>
                      <a:pt x="679" y="172"/>
                    </a:lnTo>
                    <a:lnTo>
                      <a:pt x="682" y="186"/>
                    </a:lnTo>
                    <a:lnTo>
                      <a:pt x="659" y="221"/>
                    </a:lnTo>
                    <a:lnTo>
                      <a:pt x="658" y="222"/>
                    </a:lnTo>
                    <a:lnTo>
                      <a:pt x="651" y="236"/>
                    </a:lnTo>
                    <a:lnTo>
                      <a:pt x="648" y="240"/>
                    </a:lnTo>
                    <a:lnTo>
                      <a:pt x="641" y="247"/>
                    </a:lnTo>
                    <a:lnTo>
                      <a:pt x="634" y="264"/>
                    </a:lnTo>
                    <a:lnTo>
                      <a:pt x="623" y="271"/>
                    </a:lnTo>
                    <a:lnTo>
                      <a:pt x="600" y="308"/>
                    </a:lnTo>
                    <a:lnTo>
                      <a:pt x="600" y="316"/>
                    </a:lnTo>
                  </a:path>
                </a:pathLst>
              </a:custGeom>
              <a:solidFill>
                <a:srgbClr val="E7E6E6">
                  <a:lumMod val="75000"/>
                </a:srgbClr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254"/>
              <p:cNvSpPr>
                <a:spLocks/>
              </p:cNvSpPr>
              <p:nvPr/>
            </p:nvSpPr>
            <p:spPr bwMode="auto">
              <a:xfrm>
                <a:off x="5873153" y="2751425"/>
                <a:ext cx="419100" cy="676275"/>
              </a:xfrm>
              <a:custGeom>
                <a:avLst/>
                <a:gdLst>
                  <a:gd name="T0" fmla="*/ 2147483647 w 264"/>
                  <a:gd name="T1" fmla="*/ 2147483647 h 461"/>
                  <a:gd name="T2" fmla="*/ 2147483647 w 264"/>
                  <a:gd name="T3" fmla="*/ 2147483647 h 461"/>
                  <a:gd name="T4" fmla="*/ 2147483647 w 264"/>
                  <a:gd name="T5" fmla="*/ 2147483647 h 461"/>
                  <a:gd name="T6" fmla="*/ 2147483647 w 264"/>
                  <a:gd name="T7" fmla="*/ 2147483647 h 461"/>
                  <a:gd name="T8" fmla="*/ 2147483647 w 264"/>
                  <a:gd name="T9" fmla="*/ 2147483647 h 461"/>
                  <a:gd name="T10" fmla="*/ 2147483647 w 264"/>
                  <a:gd name="T11" fmla="*/ 2147483647 h 461"/>
                  <a:gd name="T12" fmla="*/ 2147483647 w 264"/>
                  <a:gd name="T13" fmla="*/ 2147483647 h 461"/>
                  <a:gd name="T14" fmla="*/ 2147483647 w 264"/>
                  <a:gd name="T15" fmla="*/ 2147483647 h 461"/>
                  <a:gd name="T16" fmla="*/ 2147483647 w 264"/>
                  <a:gd name="T17" fmla="*/ 2147483647 h 461"/>
                  <a:gd name="T18" fmla="*/ 2147483647 w 264"/>
                  <a:gd name="T19" fmla="*/ 2147483647 h 461"/>
                  <a:gd name="T20" fmla="*/ 2147483647 w 264"/>
                  <a:gd name="T21" fmla="*/ 2147483647 h 461"/>
                  <a:gd name="T22" fmla="*/ 2147483647 w 264"/>
                  <a:gd name="T23" fmla="*/ 2147483647 h 461"/>
                  <a:gd name="T24" fmla="*/ 2147483647 w 264"/>
                  <a:gd name="T25" fmla="*/ 2147483647 h 461"/>
                  <a:gd name="T26" fmla="*/ 2147483647 w 264"/>
                  <a:gd name="T27" fmla="*/ 2147483647 h 461"/>
                  <a:gd name="T28" fmla="*/ 2147483647 w 264"/>
                  <a:gd name="T29" fmla="*/ 2147483647 h 461"/>
                  <a:gd name="T30" fmla="*/ 2147483647 w 264"/>
                  <a:gd name="T31" fmla="*/ 2147483647 h 461"/>
                  <a:gd name="T32" fmla="*/ 2147483647 w 264"/>
                  <a:gd name="T33" fmla="*/ 2147483647 h 461"/>
                  <a:gd name="T34" fmla="*/ 2147483647 w 264"/>
                  <a:gd name="T35" fmla="*/ 2147483647 h 461"/>
                  <a:gd name="T36" fmla="*/ 2147483647 w 264"/>
                  <a:gd name="T37" fmla="*/ 2147483647 h 461"/>
                  <a:gd name="T38" fmla="*/ 2147483647 w 264"/>
                  <a:gd name="T39" fmla="*/ 2147483647 h 461"/>
                  <a:gd name="T40" fmla="*/ 2147483647 w 264"/>
                  <a:gd name="T41" fmla="*/ 2147483647 h 461"/>
                  <a:gd name="T42" fmla="*/ 2147483647 w 264"/>
                  <a:gd name="T43" fmla="*/ 2147483647 h 461"/>
                  <a:gd name="T44" fmla="*/ 2147483647 w 264"/>
                  <a:gd name="T45" fmla="*/ 2147483647 h 461"/>
                  <a:gd name="T46" fmla="*/ 2147483647 w 264"/>
                  <a:gd name="T47" fmla="*/ 2147483647 h 461"/>
                  <a:gd name="T48" fmla="*/ 2147483647 w 264"/>
                  <a:gd name="T49" fmla="*/ 2147483647 h 461"/>
                  <a:gd name="T50" fmla="*/ 2147483647 w 264"/>
                  <a:gd name="T51" fmla="*/ 2147483647 h 461"/>
                  <a:gd name="T52" fmla="*/ 2147483647 w 264"/>
                  <a:gd name="T53" fmla="*/ 2147483647 h 461"/>
                  <a:gd name="T54" fmla="*/ 2147483647 w 264"/>
                  <a:gd name="T55" fmla="*/ 2147483647 h 461"/>
                  <a:gd name="T56" fmla="*/ 2147483647 w 264"/>
                  <a:gd name="T57" fmla="*/ 2147483647 h 461"/>
                  <a:gd name="T58" fmla="*/ 2147483647 w 264"/>
                  <a:gd name="T59" fmla="*/ 2147483647 h 461"/>
                  <a:gd name="T60" fmla="*/ 2147483647 w 264"/>
                  <a:gd name="T61" fmla="*/ 2147483647 h 461"/>
                  <a:gd name="T62" fmla="*/ 2147483647 w 264"/>
                  <a:gd name="T63" fmla="*/ 2147483647 h 461"/>
                  <a:gd name="T64" fmla="*/ 2147483647 w 264"/>
                  <a:gd name="T65" fmla="*/ 2147483647 h 461"/>
                  <a:gd name="T66" fmla="*/ 2147483647 w 264"/>
                  <a:gd name="T67" fmla="*/ 2147483647 h 461"/>
                  <a:gd name="T68" fmla="*/ 2147483647 w 264"/>
                  <a:gd name="T69" fmla="*/ 2147483647 h 461"/>
                  <a:gd name="T70" fmla="*/ 2147483647 w 264"/>
                  <a:gd name="T71" fmla="*/ 2147483647 h 461"/>
                  <a:gd name="T72" fmla="*/ 2147483647 w 264"/>
                  <a:gd name="T73" fmla="*/ 2147483647 h 461"/>
                  <a:gd name="T74" fmla="*/ 2147483647 w 264"/>
                  <a:gd name="T75" fmla="*/ 2147483647 h 461"/>
                  <a:gd name="T76" fmla="*/ 2147483647 w 264"/>
                  <a:gd name="T77" fmla="*/ 2147483647 h 461"/>
                  <a:gd name="T78" fmla="*/ 2147483647 w 264"/>
                  <a:gd name="T79" fmla="*/ 2147483647 h 461"/>
                  <a:gd name="T80" fmla="*/ 2147483647 w 264"/>
                  <a:gd name="T81" fmla="*/ 2147483647 h 461"/>
                  <a:gd name="T82" fmla="*/ 2147483647 w 264"/>
                  <a:gd name="T83" fmla="*/ 2147483647 h 461"/>
                  <a:gd name="T84" fmla="*/ 2147483647 w 264"/>
                  <a:gd name="T85" fmla="*/ 2147483647 h 461"/>
                  <a:gd name="T86" fmla="*/ 2147483647 w 264"/>
                  <a:gd name="T87" fmla="*/ 2147483647 h 461"/>
                  <a:gd name="T88" fmla="*/ 2147483647 w 264"/>
                  <a:gd name="T89" fmla="*/ 2147483647 h 461"/>
                  <a:gd name="T90" fmla="*/ 2147483647 w 264"/>
                  <a:gd name="T91" fmla="*/ 2147483647 h 461"/>
                  <a:gd name="T92" fmla="*/ 2147483647 w 264"/>
                  <a:gd name="T93" fmla="*/ 2147483647 h 461"/>
                  <a:gd name="T94" fmla="*/ 2147483647 w 264"/>
                  <a:gd name="T95" fmla="*/ 2147483647 h 461"/>
                  <a:gd name="T96" fmla="*/ 2147483647 w 264"/>
                  <a:gd name="T97" fmla="*/ 2147483647 h 461"/>
                  <a:gd name="T98" fmla="*/ 2147483647 w 264"/>
                  <a:gd name="T99" fmla="*/ 2147483647 h 461"/>
                  <a:gd name="T100" fmla="*/ 2147483647 w 264"/>
                  <a:gd name="T101" fmla="*/ 2147483647 h 461"/>
                  <a:gd name="T102" fmla="*/ 2147483647 w 264"/>
                  <a:gd name="T103" fmla="*/ 2147483647 h 461"/>
                  <a:gd name="T104" fmla="*/ 2147483647 w 264"/>
                  <a:gd name="T105" fmla="*/ 2147483647 h 461"/>
                  <a:gd name="T106" fmla="*/ 2147483647 w 264"/>
                  <a:gd name="T107" fmla="*/ 2147483647 h 461"/>
                  <a:gd name="T108" fmla="*/ 2147483647 w 264"/>
                  <a:gd name="T109" fmla="*/ 2147483647 h 461"/>
                  <a:gd name="T110" fmla="*/ 2147483647 w 264"/>
                  <a:gd name="T111" fmla="*/ 2147483647 h 461"/>
                  <a:gd name="T112" fmla="*/ 2147483647 w 264"/>
                  <a:gd name="T113" fmla="*/ 2147483647 h 461"/>
                  <a:gd name="T114" fmla="*/ 2147483647 w 264"/>
                  <a:gd name="T115" fmla="*/ 2147483647 h 461"/>
                  <a:gd name="T116" fmla="*/ 2147483647 w 264"/>
                  <a:gd name="T117" fmla="*/ 2147483647 h 461"/>
                  <a:gd name="T118" fmla="*/ 2147483647 w 264"/>
                  <a:gd name="T119" fmla="*/ 2147483647 h 461"/>
                  <a:gd name="T120" fmla="*/ 2147483647 w 264"/>
                  <a:gd name="T121" fmla="*/ 2147483647 h 461"/>
                  <a:gd name="T122" fmla="*/ 2147483647 w 264"/>
                  <a:gd name="T123" fmla="*/ 2147483647 h 461"/>
                  <a:gd name="T124" fmla="*/ 2147483647 w 264"/>
                  <a:gd name="T125" fmla="*/ 2147483647 h 46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64"/>
                  <a:gd name="T190" fmla="*/ 0 h 461"/>
                  <a:gd name="T191" fmla="*/ 264 w 264"/>
                  <a:gd name="T192" fmla="*/ 461 h 46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64" h="461">
                    <a:moveTo>
                      <a:pt x="238" y="128"/>
                    </a:moveTo>
                    <a:lnTo>
                      <a:pt x="238" y="135"/>
                    </a:lnTo>
                    <a:lnTo>
                      <a:pt x="239" y="145"/>
                    </a:lnTo>
                    <a:lnTo>
                      <a:pt x="239" y="152"/>
                    </a:lnTo>
                    <a:lnTo>
                      <a:pt x="240" y="156"/>
                    </a:lnTo>
                    <a:lnTo>
                      <a:pt x="242" y="163"/>
                    </a:lnTo>
                    <a:lnTo>
                      <a:pt x="242" y="177"/>
                    </a:lnTo>
                    <a:lnTo>
                      <a:pt x="245" y="189"/>
                    </a:lnTo>
                    <a:lnTo>
                      <a:pt x="245" y="199"/>
                    </a:lnTo>
                    <a:lnTo>
                      <a:pt x="246" y="205"/>
                    </a:lnTo>
                    <a:lnTo>
                      <a:pt x="246" y="209"/>
                    </a:lnTo>
                    <a:lnTo>
                      <a:pt x="247" y="220"/>
                    </a:lnTo>
                    <a:lnTo>
                      <a:pt x="249" y="232"/>
                    </a:lnTo>
                    <a:lnTo>
                      <a:pt x="249" y="234"/>
                    </a:lnTo>
                    <a:lnTo>
                      <a:pt x="250" y="238"/>
                    </a:lnTo>
                    <a:lnTo>
                      <a:pt x="250" y="242"/>
                    </a:lnTo>
                    <a:lnTo>
                      <a:pt x="251" y="245"/>
                    </a:lnTo>
                    <a:lnTo>
                      <a:pt x="251" y="249"/>
                    </a:lnTo>
                    <a:lnTo>
                      <a:pt x="254" y="266"/>
                    </a:lnTo>
                    <a:lnTo>
                      <a:pt x="256" y="279"/>
                    </a:lnTo>
                    <a:lnTo>
                      <a:pt x="256" y="285"/>
                    </a:lnTo>
                    <a:lnTo>
                      <a:pt x="256" y="286"/>
                    </a:lnTo>
                    <a:lnTo>
                      <a:pt x="251" y="292"/>
                    </a:lnTo>
                    <a:lnTo>
                      <a:pt x="253" y="296"/>
                    </a:lnTo>
                    <a:lnTo>
                      <a:pt x="256" y="299"/>
                    </a:lnTo>
                    <a:lnTo>
                      <a:pt x="254" y="307"/>
                    </a:lnTo>
                    <a:lnTo>
                      <a:pt x="254" y="310"/>
                    </a:lnTo>
                    <a:lnTo>
                      <a:pt x="263" y="311"/>
                    </a:lnTo>
                    <a:lnTo>
                      <a:pt x="261" y="313"/>
                    </a:lnTo>
                    <a:lnTo>
                      <a:pt x="256" y="321"/>
                    </a:lnTo>
                    <a:lnTo>
                      <a:pt x="246" y="325"/>
                    </a:lnTo>
                    <a:lnTo>
                      <a:pt x="245" y="326"/>
                    </a:lnTo>
                    <a:lnTo>
                      <a:pt x="242" y="328"/>
                    </a:lnTo>
                    <a:lnTo>
                      <a:pt x="236" y="333"/>
                    </a:lnTo>
                    <a:lnTo>
                      <a:pt x="229" y="336"/>
                    </a:lnTo>
                    <a:lnTo>
                      <a:pt x="225" y="332"/>
                    </a:lnTo>
                    <a:lnTo>
                      <a:pt x="218" y="332"/>
                    </a:lnTo>
                    <a:lnTo>
                      <a:pt x="215" y="333"/>
                    </a:lnTo>
                    <a:lnTo>
                      <a:pt x="211" y="346"/>
                    </a:lnTo>
                    <a:lnTo>
                      <a:pt x="213" y="350"/>
                    </a:lnTo>
                    <a:lnTo>
                      <a:pt x="213" y="356"/>
                    </a:lnTo>
                    <a:lnTo>
                      <a:pt x="209" y="363"/>
                    </a:lnTo>
                    <a:lnTo>
                      <a:pt x="199" y="371"/>
                    </a:lnTo>
                    <a:lnTo>
                      <a:pt x="199" y="375"/>
                    </a:lnTo>
                    <a:lnTo>
                      <a:pt x="191" y="387"/>
                    </a:lnTo>
                    <a:lnTo>
                      <a:pt x="189" y="386"/>
                    </a:lnTo>
                    <a:lnTo>
                      <a:pt x="186" y="386"/>
                    </a:lnTo>
                    <a:lnTo>
                      <a:pt x="184" y="390"/>
                    </a:lnTo>
                    <a:lnTo>
                      <a:pt x="179" y="399"/>
                    </a:lnTo>
                    <a:lnTo>
                      <a:pt x="179" y="404"/>
                    </a:lnTo>
                    <a:lnTo>
                      <a:pt x="178" y="418"/>
                    </a:lnTo>
                    <a:lnTo>
                      <a:pt x="173" y="419"/>
                    </a:lnTo>
                    <a:lnTo>
                      <a:pt x="152" y="417"/>
                    </a:lnTo>
                    <a:lnTo>
                      <a:pt x="149" y="408"/>
                    </a:lnTo>
                    <a:lnTo>
                      <a:pt x="143" y="403"/>
                    </a:lnTo>
                    <a:lnTo>
                      <a:pt x="139" y="401"/>
                    </a:lnTo>
                    <a:lnTo>
                      <a:pt x="139" y="408"/>
                    </a:lnTo>
                    <a:lnTo>
                      <a:pt x="132" y="410"/>
                    </a:lnTo>
                    <a:lnTo>
                      <a:pt x="132" y="411"/>
                    </a:lnTo>
                    <a:lnTo>
                      <a:pt x="134" y="412"/>
                    </a:lnTo>
                    <a:lnTo>
                      <a:pt x="132" y="419"/>
                    </a:lnTo>
                    <a:lnTo>
                      <a:pt x="130" y="419"/>
                    </a:lnTo>
                    <a:lnTo>
                      <a:pt x="125" y="439"/>
                    </a:lnTo>
                    <a:lnTo>
                      <a:pt x="120" y="443"/>
                    </a:lnTo>
                    <a:lnTo>
                      <a:pt x="120" y="439"/>
                    </a:lnTo>
                    <a:lnTo>
                      <a:pt x="112" y="436"/>
                    </a:lnTo>
                    <a:lnTo>
                      <a:pt x="105" y="426"/>
                    </a:lnTo>
                    <a:lnTo>
                      <a:pt x="101" y="430"/>
                    </a:lnTo>
                    <a:lnTo>
                      <a:pt x="92" y="436"/>
                    </a:lnTo>
                    <a:lnTo>
                      <a:pt x="91" y="436"/>
                    </a:lnTo>
                    <a:lnTo>
                      <a:pt x="83" y="453"/>
                    </a:lnTo>
                    <a:lnTo>
                      <a:pt x="69" y="444"/>
                    </a:lnTo>
                    <a:lnTo>
                      <a:pt x="66" y="443"/>
                    </a:lnTo>
                    <a:lnTo>
                      <a:pt x="59" y="439"/>
                    </a:lnTo>
                    <a:lnTo>
                      <a:pt x="56" y="439"/>
                    </a:lnTo>
                    <a:lnTo>
                      <a:pt x="52" y="439"/>
                    </a:lnTo>
                    <a:lnTo>
                      <a:pt x="38" y="441"/>
                    </a:lnTo>
                    <a:lnTo>
                      <a:pt x="40" y="453"/>
                    </a:lnTo>
                    <a:lnTo>
                      <a:pt x="33" y="446"/>
                    </a:lnTo>
                    <a:lnTo>
                      <a:pt x="27" y="447"/>
                    </a:lnTo>
                    <a:lnTo>
                      <a:pt x="17" y="444"/>
                    </a:lnTo>
                    <a:lnTo>
                      <a:pt x="13" y="447"/>
                    </a:lnTo>
                    <a:lnTo>
                      <a:pt x="12" y="450"/>
                    </a:lnTo>
                    <a:lnTo>
                      <a:pt x="8" y="460"/>
                    </a:lnTo>
                    <a:lnTo>
                      <a:pt x="6" y="460"/>
                    </a:lnTo>
                    <a:lnTo>
                      <a:pt x="1" y="451"/>
                    </a:lnTo>
                    <a:lnTo>
                      <a:pt x="0" y="450"/>
                    </a:lnTo>
                    <a:lnTo>
                      <a:pt x="5" y="432"/>
                    </a:lnTo>
                    <a:lnTo>
                      <a:pt x="6" y="423"/>
                    </a:lnTo>
                    <a:lnTo>
                      <a:pt x="5" y="412"/>
                    </a:lnTo>
                    <a:lnTo>
                      <a:pt x="5" y="410"/>
                    </a:lnTo>
                    <a:lnTo>
                      <a:pt x="4" y="410"/>
                    </a:lnTo>
                    <a:lnTo>
                      <a:pt x="6" y="410"/>
                    </a:lnTo>
                    <a:lnTo>
                      <a:pt x="20" y="396"/>
                    </a:lnTo>
                    <a:lnTo>
                      <a:pt x="23" y="390"/>
                    </a:lnTo>
                    <a:lnTo>
                      <a:pt x="22" y="383"/>
                    </a:lnTo>
                    <a:lnTo>
                      <a:pt x="27" y="381"/>
                    </a:lnTo>
                    <a:lnTo>
                      <a:pt x="29" y="372"/>
                    </a:lnTo>
                    <a:lnTo>
                      <a:pt x="30" y="369"/>
                    </a:lnTo>
                    <a:lnTo>
                      <a:pt x="40" y="353"/>
                    </a:lnTo>
                    <a:lnTo>
                      <a:pt x="35" y="340"/>
                    </a:lnTo>
                    <a:lnTo>
                      <a:pt x="34" y="339"/>
                    </a:lnTo>
                    <a:lnTo>
                      <a:pt x="34" y="336"/>
                    </a:lnTo>
                    <a:lnTo>
                      <a:pt x="35" y="335"/>
                    </a:lnTo>
                    <a:lnTo>
                      <a:pt x="30" y="325"/>
                    </a:lnTo>
                    <a:lnTo>
                      <a:pt x="26" y="314"/>
                    </a:lnTo>
                    <a:lnTo>
                      <a:pt x="24" y="308"/>
                    </a:lnTo>
                    <a:lnTo>
                      <a:pt x="27" y="297"/>
                    </a:lnTo>
                    <a:lnTo>
                      <a:pt x="26" y="299"/>
                    </a:lnTo>
                    <a:lnTo>
                      <a:pt x="26" y="296"/>
                    </a:lnTo>
                    <a:lnTo>
                      <a:pt x="30" y="286"/>
                    </a:lnTo>
                    <a:lnTo>
                      <a:pt x="29" y="272"/>
                    </a:lnTo>
                    <a:lnTo>
                      <a:pt x="27" y="270"/>
                    </a:lnTo>
                    <a:lnTo>
                      <a:pt x="27" y="259"/>
                    </a:lnTo>
                    <a:lnTo>
                      <a:pt x="26" y="249"/>
                    </a:lnTo>
                    <a:lnTo>
                      <a:pt x="24" y="236"/>
                    </a:lnTo>
                    <a:lnTo>
                      <a:pt x="23" y="228"/>
                    </a:lnTo>
                    <a:lnTo>
                      <a:pt x="22" y="209"/>
                    </a:lnTo>
                    <a:lnTo>
                      <a:pt x="20" y="202"/>
                    </a:lnTo>
                    <a:lnTo>
                      <a:pt x="20" y="199"/>
                    </a:lnTo>
                    <a:lnTo>
                      <a:pt x="19" y="182"/>
                    </a:lnTo>
                    <a:lnTo>
                      <a:pt x="17" y="173"/>
                    </a:lnTo>
                    <a:lnTo>
                      <a:pt x="17" y="164"/>
                    </a:lnTo>
                    <a:lnTo>
                      <a:pt x="17" y="163"/>
                    </a:lnTo>
                    <a:lnTo>
                      <a:pt x="16" y="155"/>
                    </a:lnTo>
                    <a:lnTo>
                      <a:pt x="16" y="148"/>
                    </a:lnTo>
                    <a:lnTo>
                      <a:pt x="15" y="135"/>
                    </a:lnTo>
                    <a:lnTo>
                      <a:pt x="12" y="113"/>
                    </a:lnTo>
                    <a:lnTo>
                      <a:pt x="12" y="108"/>
                    </a:lnTo>
                    <a:lnTo>
                      <a:pt x="12" y="106"/>
                    </a:lnTo>
                    <a:lnTo>
                      <a:pt x="11" y="98"/>
                    </a:lnTo>
                    <a:lnTo>
                      <a:pt x="11" y="94"/>
                    </a:lnTo>
                    <a:lnTo>
                      <a:pt x="11" y="90"/>
                    </a:lnTo>
                    <a:lnTo>
                      <a:pt x="8" y="81"/>
                    </a:lnTo>
                    <a:lnTo>
                      <a:pt x="8" y="77"/>
                    </a:lnTo>
                    <a:lnTo>
                      <a:pt x="8" y="76"/>
                    </a:lnTo>
                    <a:lnTo>
                      <a:pt x="8" y="72"/>
                    </a:lnTo>
                    <a:lnTo>
                      <a:pt x="8" y="67"/>
                    </a:lnTo>
                    <a:lnTo>
                      <a:pt x="6" y="56"/>
                    </a:lnTo>
                    <a:lnTo>
                      <a:pt x="6" y="51"/>
                    </a:lnTo>
                    <a:lnTo>
                      <a:pt x="6" y="48"/>
                    </a:lnTo>
                    <a:lnTo>
                      <a:pt x="4" y="30"/>
                    </a:lnTo>
                    <a:lnTo>
                      <a:pt x="5" y="31"/>
                    </a:lnTo>
                    <a:lnTo>
                      <a:pt x="16" y="38"/>
                    </a:lnTo>
                    <a:lnTo>
                      <a:pt x="29" y="37"/>
                    </a:lnTo>
                    <a:lnTo>
                      <a:pt x="33" y="36"/>
                    </a:lnTo>
                    <a:lnTo>
                      <a:pt x="34" y="36"/>
                    </a:lnTo>
                    <a:lnTo>
                      <a:pt x="51" y="26"/>
                    </a:lnTo>
                    <a:lnTo>
                      <a:pt x="53" y="23"/>
                    </a:lnTo>
                    <a:lnTo>
                      <a:pt x="55" y="22"/>
                    </a:lnTo>
                    <a:lnTo>
                      <a:pt x="59" y="19"/>
                    </a:lnTo>
                    <a:lnTo>
                      <a:pt x="66" y="19"/>
                    </a:lnTo>
                    <a:lnTo>
                      <a:pt x="76" y="18"/>
                    </a:lnTo>
                    <a:lnTo>
                      <a:pt x="83" y="18"/>
                    </a:lnTo>
                    <a:lnTo>
                      <a:pt x="95" y="15"/>
                    </a:lnTo>
                    <a:lnTo>
                      <a:pt x="105" y="15"/>
                    </a:lnTo>
                    <a:lnTo>
                      <a:pt x="106" y="13"/>
                    </a:lnTo>
                    <a:lnTo>
                      <a:pt x="120" y="12"/>
                    </a:lnTo>
                    <a:lnTo>
                      <a:pt x="125" y="12"/>
                    </a:lnTo>
                    <a:lnTo>
                      <a:pt x="145" y="9"/>
                    </a:lnTo>
                    <a:lnTo>
                      <a:pt x="152" y="8"/>
                    </a:lnTo>
                    <a:lnTo>
                      <a:pt x="164" y="8"/>
                    </a:lnTo>
                    <a:lnTo>
                      <a:pt x="175" y="5"/>
                    </a:lnTo>
                    <a:lnTo>
                      <a:pt x="181" y="5"/>
                    </a:lnTo>
                    <a:lnTo>
                      <a:pt x="185" y="5"/>
                    </a:lnTo>
                    <a:lnTo>
                      <a:pt x="186" y="4"/>
                    </a:lnTo>
                    <a:lnTo>
                      <a:pt x="189" y="4"/>
                    </a:lnTo>
                    <a:lnTo>
                      <a:pt x="195" y="4"/>
                    </a:lnTo>
                    <a:lnTo>
                      <a:pt x="204" y="2"/>
                    </a:lnTo>
                    <a:lnTo>
                      <a:pt x="218" y="1"/>
                    </a:lnTo>
                    <a:lnTo>
                      <a:pt x="220" y="0"/>
                    </a:lnTo>
                    <a:lnTo>
                      <a:pt x="221" y="6"/>
                    </a:lnTo>
                    <a:lnTo>
                      <a:pt x="222" y="24"/>
                    </a:lnTo>
                    <a:lnTo>
                      <a:pt x="225" y="36"/>
                    </a:lnTo>
                    <a:lnTo>
                      <a:pt x="225" y="41"/>
                    </a:lnTo>
                    <a:lnTo>
                      <a:pt x="225" y="44"/>
                    </a:lnTo>
                    <a:lnTo>
                      <a:pt x="227" y="52"/>
                    </a:lnTo>
                    <a:lnTo>
                      <a:pt x="228" y="55"/>
                    </a:lnTo>
                    <a:lnTo>
                      <a:pt x="229" y="69"/>
                    </a:lnTo>
                    <a:lnTo>
                      <a:pt x="231" y="81"/>
                    </a:lnTo>
                    <a:lnTo>
                      <a:pt x="231" y="84"/>
                    </a:lnTo>
                    <a:lnTo>
                      <a:pt x="232" y="91"/>
                    </a:lnTo>
                    <a:lnTo>
                      <a:pt x="232" y="95"/>
                    </a:lnTo>
                    <a:lnTo>
                      <a:pt x="235" y="109"/>
                    </a:lnTo>
                    <a:lnTo>
                      <a:pt x="235" y="112"/>
                    </a:lnTo>
                    <a:lnTo>
                      <a:pt x="236" y="123"/>
                    </a:lnTo>
                    <a:lnTo>
                      <a:pt x="238" y="128"/>
                    </a:lnTo>
                  </a:path>
                </a:pathLst>
              </a:custGeom>
              <a:solidFill>
                <a:srgbClr val="67BD62"/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257"/>
              <p:cNvSpPr>
                <a:spLocks/>
              </p:cNvSpPr>
              <p:nvPr/>
            </p:nvSpPr>
            <p:spPr bwMode="auto">
              <a:xfrm>
                <a:off x="6150965" y="2093738"/>
                <a:ext cx="38100" cy="34925"/>
              </a:xfrm>
              <a:custGeom>
                <a:avLst/>
                <a:gdLst>
                  <a:gd name="T0" fmla="*/ 0 w 24"/>
                  <a:gd name="T1" fmla="*/ 2147483647 h 23"/>
                  <a:gd name="T2" fmla="*/ 0 w 24"/>
                  <a:gd name="T3" fmla="*/ 0 h 23"/>
                  <a:gd name="T4" fmla="*/ 2147483647 w 24"/>
                  <a:gd name="T5" fmla="*/ 2147483647 h 23"/>
                  <a:gd name="T6" fmla="*/ 2147483647 w 24"/>
                  <a:gd name="T7" fmla="*/ 2147483647 h 23"/>
                  <a:gd name="T8" fmla="*/ 0 w 24"/>
                  <a:gd name="T9" fmla="*/ 2147483647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3"/>
                  <a:gd name="T17" fmla="*/ 24 w 24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3">
                    <a:moveTo>
                      <a:pt x="0" y="6"/>
                    </a:moveTo>
                    <a:lnTo>
                      <a:pt x="0" y="0"/>
                    </a:lnTo>
                    <a:lnTo>
                      <a:pt x="23" y="17"/>
                    </a:lnTo>
                    <a:lnTo>
                      <a:pt x="13" y="22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E7E6E6">
                  <a:lumMod val="75000"/>
                </a:srgbClr>
              </a:solidFill>
              <a:ln w="6350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142" name="Group 141"/>
              <p:cNvGrpSpPr/>
              <p:nvPr/>
            </p:nvGrpSpPr>
            <p:grpSpPr>
              <a:xfrm>
                <a:off x="5457228" y="1812750"/>
                <a:ext cx="1035050" cy="965200"/>
                <a:chOff x="4576763" y="1812925"/>
                <a:chExt cx="1035050" cy="965200"/>
              </a:xfrm>
              <a:solidFill>
                <a:srgbClr val="E7E6E6">
                  <a:lumMod val="75000"/>
                </a:srgbClr>
              </a:solidFill>
            </p:grpSpPr>
            <p:grpSp>
              <p:nvGrpSpPr>
                <p:cNvPr id="143" name="Group 140"/>
                <p:cNvGrpSpPr/>
                <p:nvPr/>
              </p:nvGrpSpPr>
              <p:grpSpPr>
                <a:xfrm>
                  <a:off x="4576763" y="1882775"/>
                  <a:ext cx="1035050" cy="895350"/>
                  <a:chOff x="4576763" y="1882775"/>
                  <a:chExt cx="1035050" cy="895350"/>
                </a:xfrm>
                <a:grpFill/>
              </p:grpSpPr>
              <p:sp>
                <p:nvSpPr>
                  <p:cNvPr id="145" name="Freeform 255"/>
                  <p:cNvSpPr>
                    <a:spLocks/>
                  </p:cNvSpPr>
                  <p:nvPr/>
                </p:nvSpPr>
                <p:spPr bwMode="auto">
                  <a:xfrm>
                    <a:off x="5083175" y="2108200"/>
                    <a:ext cx="528638" cy="669925"/>
                  </a:xfrm>
                  <a:custGeom>
                    <a:avLst/>
                    <a:gdLst>
                      <a:gd name="T0" fmla="*/ 552814900 w 335"/>
                      <a:gd name="T1" fmla="*/ 344688927 h 455"/>
                      <a:gd name="T2" fmla="*/ 542854417 w 335"/>
                      <a:gd name="T3" fmla="*/ 390212987 h 455"/>
                      <a:gd name="T4" fmla="*/ 495542122 w 335"/>
                      <a:gd name="T5" fmla="*/ 437905745 h 455"/>
                      <a:gd name="T6" fmla="*/ 547834658 w 335"/>
                      <a:gd name="T7" fmla="*/ 505108775 h 455"/>
                      <a:gd name="T8" fmla="*/ 585188048 w 335"/>
                      <a:gd name="T9" fmla="*/ 468255548 h 455"/>
                      <a:gd name="T10" fmla="*/ 595148531 w 335"/>
                      <a:gd name="T11" fmla="*/ 418395473 h 455"/>
                      <a:gd name="T12" fmla="*/ 634990463 w 335"/>
                      <a:gd name="T13" fmla="*/ 390212987 h 455"/>
                      <a:gd name="T14" fmla="*/ 704715423 w 335"/>
                      <a:gd name="T15" fmla="*/ 379373364 h 455"/>
                      <a:gd name="T16" fmla="*/ 774438805 w 335"/>
                      <a:gd name="T17" fmla="*/ 528955154 h 455"/>
                      <a:gd name="T18" fmla="*/ 816772436 w 335"/>
                      <a:gd name="T19" fmla="*/ 622173352 h 455"/>
                      <a:gd name="T20" fmla="*/ 774438805 w 335"/>
                      <a:gd name="T21" fmla="*/ 713222761 h 455"/>
                      <a:gd name="T22" fmla="*/ 749537597 w 335"/>
                      <a:gd name="T23" fmla="*/ 715391550 h 455"/>
                      <a:gd name="T24" fmla="*/ 739577114 w 335"/>
                      <a:gd name="T25" fmla="*/ 789098188 h 455"/>
                      <a:gd name="T26" fmla="*/ 702225302 w 335"/>
                      <a:gd name="T27" fmla="*/ 873644173 h 455"/>
                      <a:gd name="T28" fmla="*/ 659891671 w 335"/>
                      <a:gd name="T29" fmla="*/ 956022840 h 455"/>
                      <a:gd name="T30" fmla="*/ 605109014 w 335"/>
                      <a:gd name="T31" fmla="*/ 964693582 h 455"/>
                      <a:gd name="T32" fmla="*/ 488071760 w 335"/>
                      <a:gd name="T33" fmla="*/ 982036536 h 455"/>
                      <a:gd name="T34" fmla="*/ 413366460 w 335"/>
                      <a:gd name="T35" fmla="*/ 992876067 h 455"/>
                      <a:gd name="T36" fmla="*/ 395935614 w 335"/>
                      <a:gd name="T37" fmla="*/ 982036536 h 455"/>
                      <a:gd name="T38" fmla="*/ 323720534 w 335"/>
                      <a:gd name="T39" fmla="*/ 988539961 h 455"/>
                      <a:gd name="T40" fmla="*/ 301309447 w 335"/>
                      <a:gd name="T41" fmla="*/ 992876067 h 455"/>
                      <a:gd name="T42" fmla="*/ 229094366 w 335"/>
                      <a:gd name="T43" fmla="*/ 997212174 h 455"/>
                      <a:gd name="T44" fmla="*/ 156879236 w 335"/>
                      <a:gd name="T45" fmla="*/ 1008051705 h 455"/>
                      <a:gd name="T46" fmla="*/ 94626192 w 335"/>
                      <a:gd name="T47" fmla="*/ 1012386339 h 455"/>
                      <a:gd name="T48" fmla="*/ 22411093 w 335"/>
                      <a:gd name="T49" fmla="*/ 1023225870 h 455"/>
                      <a:gd name="T50" fmla="*/ 59764501 w 335"/>
                      <a:gd name="T51" fmla="*/ 938679886 h 455"/>
                      <a:gd name="T52" fmla="*/ 99606434 w 335"/>
                      <a:gd name="T53" fmla="*/ 769587732 h 455"/>
                      <a:gd name="T54" fmla="*/ 72215105 w 335"/>
                      <a:gd name="T55" fmla="*/ 680705641 h 455"/>
                      <a:gd name="T56" fmla="*/ 9960486 w 335"/>
                      <a:gd name="T57" fmla="*/ 537627367 h 455"/>
                      <a:gd name="T58" fmla="*/ 4980243 w 335"/>
                      <a:gd name="T59" fmla="*/ 470424338 h 455"/>
                      <a:gd name="T60" fmla="*/ 37351824 w 335"/>
                      <a:gd name="T61" fmla="*/ 375038730 h 455"/>
                      <a:gd name="T62" fmla="*/ 37351824 w 335"/>
                      <a:gd name="T63" fmla="*/ 329513289 h 455"/>
                      <a:gd name="T64" fmla="*/ 57274381 w 335"/>
                      <a:gd name="T65" fmla="*/ 275317108 h 455"/>
                      <a:gd name="T66" fmla="*/ 109566941 w 335"/>
                      <a:gd name="T67" fmla="*/ 210281395 h 455"/>
                      <a:gd name="T68" fmla="*/ 139448391 w 335"/>
                      <a:gd name="T69" fmla="*/ 264477577 h 455"/>
                      <a:gd name="T70" fmla="*/ 156879236 w 335"/>
                      <a:gd name="T71" fmla="*/ 270981001 h 455"/>
                      <a:gd name="T72" fmla="*/ 181782022 w 335"/>
                      <a:gd name="T73" fmla="*/ 201610654 h 455"/>
                      <a:gd name="T74" fmla="*/ 194232626 w 335"/>
                      <a:gd name="T75" fmla="*/ 119231940 h 455"/>
                      <a:gd name="T76" fmla="*/ 234074608 w 335"/>
                      <a:gd name="T77" fmla="*/ 93218221 h 455"/>
                      <a:gd name="T78" fmla="*/ 221624004 w 335"/>
                      <a:gd name="T79" fmla="*/ 34685921 h 455"/>
                      <a:gd name="T80" fmla="*/ 271427997 w 335"/>
                      <a:gd name="T81" fmla="*/ 0 h 455"/>
                      <a:gd name="T82" fmla="*/ 378504769 w 335"/>
                      <a:gd name="T83" fmla="*/ 26013708 h 455"/>
                      <a:gd name="T84" fmla="*/ 488071760 w 335"/>
                      <a:gd name="T85" fmla="*/ 71539160 h 455"/>
                      <a:gd name="T86" fmla="*/ 570245745 w 335"/>
                      <a:gd name="T87" fmla="*/ 145245636 h 455"/>
                      <a:gd name="T88" fmla="*/ 560285262 w 335"/>
                      <a:gd name="T89" fmla="*/ 179931546 h 455"/>
                      <a:gd name="T90" fmla="*/ 577717685 w 335"/>
                      <a:gd name="T91" fmla="*/ 214617502 h 455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w 335"/>
                      <a:gd name="T139" fmla="*/ 0 h 455"/>
                      <a:gd name="T140" fmla="*/ 335 w 335"/>
                      <a:gd name="T141" fmla="*/ 455 h 455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T138" t="T139" r="T140" b="T141"/>
                    <a:pathLst>
                      <a:path w="335" h="455">
                        <a:moveTo>
                          <a:pt x="238" y="121"/>
                        </a:moveTo>
                        <a:lnTo>
                          <a:pt x="228" y="149"/>
                        </a:lnTo>
                        <a:lnTo>
                          <a:pt x="225" y="153"/>
                        </a:lnTo>
                        <a:lnTo>
                          <a:pt x="224" y="161"/>
                        </a:lnTo>
                        <a:lnTo>
                          <a:pt x="225" y="167"/>
                        </a:lnTo>
                        <a:lnTo>
                          <a:pt x="221" y="174"/>
                        </a:lnTo>
                        <a:lnTo>
                          <a:pt x="212" y="183"/>
                        </a:lnTo>
                        <a:lnTo>
                          <a:pt x="203" y="188"/>
                        </a:lnTo>
                        <a:lnTo>
                          <a:pt x="202" y="193"/>
                        </a:lnTo>
                        <a:lnTo>
                          <a:pt x="202" y="211"/>
                        </a:lnTo>
                        <a:lnTo>
                          <a:pt x="209" y="220"/>
                        </a:lnTo>
                        <a:lnTo>
                          <a:pt x="223" y="224"/>
                        </a:lnTo>
                        <a:lnTo>
                          <a:pt x="228" y="221"/>
                        </a:lnTo>
                        <a:lnTo>
                          <a:pt x="236" y="210"/>
                        </a:lnTo>
                        <a:lnTo>
                          <a:pt x="238" y="207"/>
                        </a:lnTo>
                        <a:lnTo>
                          <a:pt x="243" y="193"/>
                        </a:lnTo>
                        <a:lnTo>
                          <a:pt x="248" y="190"/>
                        </a:lnTo>
                        <a:lnTo>
                          <a:pt x="242" y="186"/>
                        </a:lnTo>
                        <a:lnTo>
                          <a:pt x="249" y="183"/>
                        </a:lnTo>
                        <a:lnTo>
                          <a:pt x="252" y="178"/>
                        </a:lnTo>
                        <a:lnTo>
                          <a:pt x="261" y="174"/>
                        </a:lnTo>
                        <a:lnTo>
                          <a:pt x="271" y="164"/>
                        </a:lnTo>
                        <a:lnTo>
                          <a:pt x="275" y="164"/>
                        </a:lnTo>
                        <a:lnTo>
                          <a:pt x="289" y="169"/>
                        </a:lnTo>
                        <a:lnTo>
                          <a:pt x="297" y="182"/>
                        </a:lnTo>
                        <a:lnTo>
                          <a:pt x="306" y="201"/>
                        </a:lnTo>
                        <a:lnTo>
                          <a:pt x="317" y="235"/>
                        </a:lnTo>
                        <a:lnTo>
                          <a:pt x="320" y="247"/>
                        </a:lnTo>
                        <a:lnTo>
                          <a:pt x="322" y="257"/>
                        </a:lnTo>
                        <a:lnTo>
                          <a:pt x="334" y="275"/>
                        </a:lnTo>
                        <a:lnTo>
                          <a:pt x="331" y="314"/>
                        </a:lnTo>
                        <a:lnTo>
                          <a:pt x="318" y="328"/>
                        </a:lnTo>
                        <a:lnTo>
                          <a:pt x="317" y="317"/>
                        </a:lnTo>
                        <a:lnTo>
                          <a:pt x="321" y="311"/>
                        </a:lnTo>
                        <a:lnTo>
                          <a:pt x="313" y="311"/>
                        </a:lnTo>
                        <a:lnTo>
                          <a:pt x="307" y="318"/>
                        </a:lnTo>
                        <a:lnTo>
                          <a:pt x="304" y="332"/>
                        </a:lnTo>
                        <a:lnTo>
                          <a:pt x="306" y="338"/>
                        </a:lnTo>
                        <a:lnTo>
                          <a:pt x="303" y="349"/>
                        </a:lnTo>
                        <a:lnTo>
                          <a:pt x="297" y="352"/>
                        </a:lnTo>
                        <a:lnTo>
                          <a:pt x="289" y="364"/>
                        </a:lnTo>
                        <a:lnTo>
                          <a:pt x="288" y="388"/>
                        </a:lnTo>
                        <a:lnTo>
                          <a:pt x="275" y="406"/>
                        </a:lnTo>
                        <a:lnTo>
                          <a:pt x="274" y="421"/>
                        </a:lnTo>
                        <a:lnTo>
                          <a:pt x="271" y="423"/>
                        </a:lnTo>
                        <a:lnTo>
                          <a:pt x="263" y="424"/>
                        </a:lnTo>
                        <a:lnTo>
                          <a:pt x="259" y="424"/>
                        </a:lnTo>
                        <a:lnTo>
                          <a:pt x="246" y="427"/>
                        </a:lnTo>
                        <a:lnTo>
                          <a:pt x="238" y="428"/>
                        </a:lnTo>
                        <a:lnTo>
                          <a:pt x="213" y="433"/>
                        </a:lnTo>
                        <a:lnTo>
                          <a:pt x="199" y="435"/>
                        </a:lnTo>
                        <a:lnTo>
                          <a:pt x="196" y="435"/>
                        </a:lnTo>
                        <a:lnTo>
                          <a:pt x="189" y="437"/>
                        </a:lnTo>
                        <a:lnTo>
                          <a:pt x="169" y="440"/>
                        </a:lnTo>
                        <a:lnTo>
                          <a:pt x="164" y="441"/>
                        </a:lnTo>
                        <a:lnTo>
                          <a:pt x="163" y="434"/>
                        </a:lnTo>
                        <a:lnTo>
                          <a:pt x="162" y="435"/>
                        </a:lnTo>
                        <a:lnTo>
                          <a:pt x="148" y="437"/>
                        </a:lnTo>
                        <a:lnTo>
                          <a:pt x="138" y="438"/>
                        </a:lnTo>
                        <a:lnTo>
                          <a:pt x="133" y="438"/>
                        </a:lnTo>
                        <a:lnTo>
                          <a:pt x="130" y="438"/>
                        </a:lnTo>
                        <a:lnTo>
                          <a:pt x="128" y="440"/>
                        </a:lnTo>
                        <a:lnTo>
                          <a:pt x="124" y="440"/>
                        </a:lnTo>
                        <a:lnTo>
                          <a:pt x="119" y="440"/>
                        </a:lnTo>
                        <a:lnTo>
                          <a:pt x="108" y="442"/>
                        </a:lnTo>
                        <a:lnTo>
                          <a:pt x="95" y="442"/>
                        </a:lnTo>
                        <a:lnTo>
                          <a:pt x="88" y="444"/>
                        </a:lnTo>
                        <a:lnTo>
                          <a:pt x="69" y="447"/>
                        </a:lnTo>
                        <a:lnTo>
                          <a:pt x="63" y="447"/>
                        </a:lnTo>
                        <a:lnTo>
                          <a:pt x="49" y="448"/>
                        </a:lnTo>
                        <a:lnTo>
                          <a:pt x="48" y="449"/>
                        </a:lnTo>
                        <a:lnTo>
                          <a:pt x="38" y="449"/>
                        </a:lnTo>
                        <a:lnTo>
                          <a:pt x="26" y="452"/>
                        </a:lnTo>
                        <a:lnTo>
                          <a:pt x="19" y="452"/>
                        </a:lnTo>
                        <a:lnTo>
                          <a:pt x="9" y="454"/>
                        </a:lnTo>
                        <a:lnTo>
                          <a:pt x="2" y="454"/>
                        </a:lnTo>
                        <a:lnTo>
                          <a:pt x="13" y="442"/>
                        </a:lnTo>
                        <a:lnTo>
                          <a:pt x="24" y="416"/>
                        </a:lnTo>
                        <a:lnTo>
                          <a:pt x="33" y="396"/>
                        </a:lnTo>
                        <a:lnTo>
                          <a:pt x="37" y="377"/>
                        </a:lnTo>
                        <a:lnTo>
                          <a:pt x="40" y="341"/>
                        </a:lnTo>
                        <a:lnTo>
                          <a:pt x="38" y="339"/>
                        </a:lnTo>
                        <a:lnTo>
                          <a:pt x="34" y="314"/>
                        </a:lnTo>
                        <a:lnTo>
                          <a:pt x="29" y="302"/>
                        </a:lnTo>
                        <a:lnTo>
                          <a:pt x="11" y="267"/>
                        </a:lnTo>
                        <a:lnTo>
                          <a:pt x="11" y="265"/>
                        </a:lnTo>
                        <a:lnTo>
                          <a:pt x="4" y="239"/>
                        </a:lnTo>
                        <a:lnTo>
                          <a:pt x="6" y="238"/>
                        </a:lnTo>
                        <a:lnTo>
                          <a:pt x="8" y="228"/>
                        </a:lnTo>
                        <a:lnTo>
                          <a:pt x="2" y="208"/>
                        </a:lnTo>
                        <a:lnTo>
                          <a:pt x="0" y="204"/>
                        </a:lnTo>
                        <a:lnTo>
                          <a:pt x="6" y="188"/>
                        </a:lnTo>
                        <a:lnTo>
                          <a:pt x="15" y="167"/>
                        </a:lnTo>
                        <a:lnTo>
                          <a:pt x="15" y="158"/>
                        </a:lnTo>
                        <a:lnTo>
                          <a:pt x="15" y="150"/>
                        </a:lnTo>
                        <a:lnTo>
                          <a:pt x="15" y="146"/>
                        </a:lnTo>
                        <a:lnTo>
                          <a:pt x="11" y="133"/>
                        </a:lnTo>
                        <a:lnTo>
                          <a:pt x="23" y="123"/>
                        </a:lnTo>
                        <a:lnTo>
                          <a:pt x="23" y="121"/>
                        </a:lnTo>
                        <a:lnTo>
                          <a:pt x="23" y="107"/>
                        </a:lnTo>
                        <a:lnTo>
                          <a:pt x="29" y="107"/>
                        </a:lnTo>
                        <a:lnTo>
                          <a:pt x="44" y="94"/>
                        </a:lnTo>
                        <a:lnTo>
                          <a:pt x="59" y="76"/>
                        </a:lnTo>
                        <a:lnTo>
                          <a:pt x="54" y="93"/>
                        </a:lnTo>
                        <a:lnTo>
                          <a:pt x="56" y="116"/>
                        </a:lnTo>
                        <a:lnTo>
                          <a:pt x="63" y="94"/>
                        </a:lnTo>
                        <a:lnTo>
                          <a:pt x="66" y="107"/>
                        </a:lnTo>
                        <a:lnTo>
                          <a:pt x="63" y="119"/>
                        </a:lnTo>
                        <a:lnTo>
                          <a:pt x="66" y="119"/>
                        </a:lnTo>
                        <a:lnTo>
                          <a:pt x="70" y="105"/>
                        </a:lnTo>
                        <a:lnTo>
                          <a:pt x="73" y="90"/>
                        </a:lnTo>
                        <a:lnTo>
                          <a:pt x="70" y="68"/>
                        </a:lnTo>
                        <a:lnTo>
                          <a:pt x="70" y="64"/>
                        </a:lnTo>
                        <a:lnTo>
                          <a:pt x="78" y="52"/>
                        </a:lnTo>
                        <a:lnTo>
                          <a:pt x="90" y="48"/>
                        </a:lnTo>
                        <a:lnTo>
                          <a:pt x="97" y="47"/>
                        </a:lnTo>
                        <a:lnTo>
                          <a:pt x="97" y="40"/>
                        </a:lnTo>
                        <a:lnTo>
                          <a:pt x="88" y="33"/>
                        </a:lnTo>
                        <a:lnTo>
                          <a:pt x="88" y="19"/>
                        </a:lnTo>
                        <a:lnTo>
                          <a:pt x="92" y="16"/>
                        </a:lnTo>
                        <a:lnTo>
                          <a:pt x="92" y="5"/>
                        </a:lnTo>
                        <a:lnTo>
                          <a:pt x="108" y="4"/>
                        </a:lnTo>
                        <a:lnTo>
                          <a:pt x="112" y="0"/>
                        </a:lnTo>
                        <a:lnTo>
                          <a:pt x="116" y="2"/>
                        </a:lnTo>
                        <a:lnTo>
                          <a:pt x="131" y="9"/>
                        </a:lnTo>
                        <a:lnTo>
                          <a:pt x="155" y="12"/>
                        </a:lnTo>
                        <a:lnTo>
                          <a:pt x="163" y="23"/>
                        </a:lnTo>
                        <a:lnTo>
                          <a:pt x="181" y="26"/>
                        </a:lnTo>
                        <a:lnTo>
                          <a:pt x="199" y="33"/>
                        </a:lnTo>
                        <a:lnTo>
                          <a:pt x="212" y="33"/>
                        </a:lnTo>
                        <a:lnTo>
                          <a:pt x="221" y="48"/>
                        </a:lnTo>
                        <a:lnTo>
                          <a:pt x="232" y="64"/>
                        </a:lnTo>
                        <a:lnTo>
                          <a:pt x="224" y="62"/>
                        </a:lnTo>
                        <a:lnTo>
                          <a:pt x="221" y="71"/>
                        </a:lnTo>
                        <a:lnTo>
                          <a:pt x="228" y="80"/>
                        </a:lnTo>
                        <a:lnTo>
                          <a:pt x="232" y="82"/>
                        </a:lnTo>
                        <a:lnTo>
                          <a:pt x="232" y="84"/>
                        </a:lnTo>
                        <a:lnTo>
                          <a:pt x="235" y="96"/>
                        </a:lnTo>
                        <a:lnTo>
                          <a:pt x="238" y="121"/>
                        </a:lnTo>
                      </a:path>
                    </a:pathLst>
                  </a:custGeom>
                  <a:solidFill>
                    <a:srgbClr val="E7E6E6">
                      <a:lumMod val="75000"/>
                    </a:srgbClr>
                  </a:solidFill>
                  <a:ln w="6350" cap="rnd">
                    <a:solidFill>
                      <a:sysClr val="window" lastClr="FFFFFF">
                        <a:lumMod val="50000"/>
                        <a:lumOff val="50000"/>
                      </a:sys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/>
                    <a:endParaRPr lang="en-US">
                      <a:solidFill>
                        <a:prstClr val="white"/>
                      </a:solidFill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46" name="Freeform 256"/>
                  <p:cNvSpPr>
                    <a:spLocks/>
                  </p:cNvSpPr>
                  <p:nvPr/>
                </p:nvSpPr>
                <p:spPr bwMode="auto">
                  <a:xfrm>
                    <a:off x="4576763" y="1882775"/>
                    <a:ext cx="830262" cy="374650"/>
                  </a:xfrm>
                  <a:custGeom>
                    <a:avLst/>
                    <a:gdLst>
                      <a:gd name="T0" fmla="*/ 720284567 w 525"/>
                      <a:gd name="T1" fmla="*/ 400315088 h 254"/>
                      <a:gd name="T2" fmla="*/ 682769394 w 525"/>
                      <a:gd name="T3" fmla="*/ 402490713 h 254"/>
                      <a:gd name="T4" fmla="*/ 647756076 w 525"/>
                      <a:gd name="T5" fmla="*/ 387261341 h 254"/>
                      <a:gd name="T6" fmla="*/ 572725729 w 525"/>
                      <a:gd name="T7" fmla="*/ 539555055 h 254"/>
                      <a:gd name="T8" fmla="*/ 557720925 w 525"/>
                      <a:gd name="T9" fmla="*/ 576540671 h 254"/>
                      <a:gd name="T10" fmla="*/ 492694835 w 525"/>
                      <a:gd name="T11" fmla="*/ 424246957 h 254"/>
                      <a:gd name="T12" fmla="*/ 465183919 w 525"/>
                      <a:gd name="T13" fmla="*/ 415544460 h 254"/>
                      <a:gd name="T14" fmla="*/ 450177533 w 525"/>
                      <a:gd name="T15" fmla="*/ 415544460 h 254"/>
                      <a:gd name="T16" fmla="*/ 445175405 w 525"/>
                      <a:gd name="T17" fmla="*/ 393788215 h 254"/>
                      <a:gd name="T18" fmla="*/ 410161988 w 525"/>
                      <a:gd name="T19" fmla="*/ 376383127 h 254"/>
                      <a:gd name="T20" fmla="*/ 340133770 w 525"/>
                      <a:gd name="T21" fmla="*/ 376383127 h 254"/>
                      <a:gd name="T22" fmla="*/ 322627110 w 525"/>
                      <a:gd name="T23" fmla="*/ 369856253 h 254"/>
                      <a:gd name="T24" fmla="*/ 285111937 w 525"/>
                      <a:gd name="T25" fmla="*/ 358978131 h 254"/>
                      <a:gd name="T26" fmla="*/ 257601021 w 525"/>
                      <a:gd name="T27" fmla="*/ 341573135 h 254"/>
                      <a:gd name="T28" fmla="*/ 95037304 w 525"/>
                      <a:gd name="T29" fmla="*/ 315465641 h 254"/>
                      <a:gd name="T30" fmla="*/ 37515186 w 525"/>
                      <a:gd name="T31" fmla="*/ 271953152 h 254"/>
                      <a:gd name="T32" fmla="*/ 30011202 w 525"/>
                      <a:gd name="T33" fmla="*/ 241494409 h 254"/>
                      <a:gd name="T34" fmla="*/ 92537031 w 525"/>
                      <a:gd name="T35" fmla="*/ 197981920 h 254"/>
                      <a:gd name="T36" fmla="*/ 137554631 w 525"/>
                      <a:gd name="T37" fmla="*/ 184928127 h 254"/>
                      <a:gd name="T38" fmla="*/ 265105004 w 525"/>
                      <a:gd name="T39" fmla="*/ 124010641 h 254"/>
                      <a:gd name="T40" fmla="*/ 317624982 w 525"/>
                      <a:gd name="T41" fmla="*/ 65268757 h 254"/>
                      <a:gd name="T42" fmla="*/ 345135898 w 525"/>
                      <a:gd name="T43" fmla="*/ 28283130 h 254"/>
                      <a:gd name="T44" fmla="*/ 417664489 w 525"/>
                      <a:gd name="T45" fmla="*/ 0 h 254"/>
                      <a:gd name="T46" fmla="*/ 467684193 w 525"/>
                      <a:gd name="T47" fmla="*/ 8702501 h 254"/>
                      <a:gd name="T48" fmla="*/ 382651071 w 525"/>
                      <a:gd name="T49" fmla="*/ 67444382 h 254"/>
                      <a:gd name="T50" fmla="*/ 360142284 w 525"/>
                      <a:gd name="T51" fmla="*/ 104430021 h 254"/>
                      <a:gd name="T52" fmla="*/ 347637753 w 525"/>
                      <a:gd name="T53" fmla="*/ 139240013 h 254"/>
                      <a:gd name="T54" fmla="*/ 422666617 w 525"/>
                      <a:gd name="T55" fmla="*/ 139240013 h 254"/>
                      <a:gd name="T56" fmla="*/ 512701768 w 525"/>
                      <a:gd name="T57" fmla="*/ 169698755 h 254"/>
                      <a:gd name="T58" fmla="*/ 607740629 w 525"/>
                      <a:gd name="T59" fmla="*/ 226265038 h 254"/>
                      <a:gd name="T60" fmla="*/ 690273378 w 525"/>
                      <a:gd name="T61" fmla="*/ 213211291 h 254"/>
                      <a:gd name="T62" fmla="*/ 697775780 w 525"/>
                      <a:gd name="T63" fmla="*/ 213211291 h 254"/>
                      <a:gd name="T64" fmla="*/ 790312786 w 525"/>
                      <a:gd name="T65" fmla="*/ 163171882 h 254"/>
                      <a:gd name="T66" fmla="*/ 855337491 w 525"/>
                      <a:gd name="T67" fmla="*/ 154469384 h 254"/>
                      <a:gd name="T68" fmla="*/ 947874497 w 525"/>
                      <a:gd name="T69" fmla="*/ 124010641 h 254"/>
                      <a:gd name="T70" fmla="*/ 985389671 w 525"/>
                      <a:gd name="T71" fmla="*/ 178401253 h 254"/>
                      <a:gd name="T72" fmla="*/ 1045413632 w 525"/>
                      <a:gd name="T73" fmla="*/ 180576878 h 254"/>
                      <a:gd name="T74" fmla="*/ 1080426950 w 525"/>
                      <a:gd name="T75" fmla="*/ 189279376 h 254"/>
                      <a:gd name="T76" fmla="*/ 1132946928 w 525"/>
                      <a:gd name="T77" fmla="*/ 163171882 h 254"/>
                      <a:gd name="T78" fmla="*/ 1155455715 w 525"/>
                      <a:gd name="T79" fmla="*/ 154469384 h 254"/>
                      <a:gd name="T80" fmla="*/ 1160457844 w 525"/>
                      <a:gd name="T81" fmla="*/ 189279376 h 254"/>
                      <a:gd name="T82" fmla="*/ 1192970889 w 525"/>
                      <a:gd name="T83" fmla="*/ 245845658 h 254"/>
                      <a:gd name="T84" fmla="*/ 1215479676 w 525"/>
                      <a:gd name="T85" fmla="*/ 263250654 h 254"/>
                      <a:gd name="T86" fmla="*/ 1242990593 w 525"/>
                      <a:gd name="T87" fmla="*/ 254548156 h 254"/>
                      <a:gd name="T88" fmla="*/ 1295512152 w 525"/>
                      <a:gd name="T89" fmla="*/ 269777527 h 254"/>
                      <a:gd name="T90" fmla="*/ 1245492448 w 525"/>
                      <a:gd name="T91" fmla="*/ 289358148 h 254"/>
                      <a:gd name="T92" fmla="*/ 1200474872 w 525"/>
                      <a:gd name="T93" fmla="*/ 289358148 h 254"/>
                      <a:gd name="T94" fmla="*/ 1132946928 w 525"/>
                      <a:gd name="T95" fmla="*/ 302411895 h 254"/>
                      <a:gd name="T96" fmla="*/ 1070422693 w 525"/>
                      <a:gd name="T97" fmla="*/ 293709397 h 254"/>
                      <a:gd name="T98" fmla="*/ 1010398732 w 525"/>
                      <a:gd name="T99" fmla="*/ 300236270 h 254"/>
                      <a:gd name="T100" fmla="*/ 920363581 w 525"/>
                      <a:gd name="T101" fmla="*/ 289358148 h 254"/>
                      <a:gd name="T102" fmla="*/ 880348134 w 525"/>
                      <a:gd name="T103" fmla="*/ 324168139 h 254"/>
                      <a:gd name="T104" fmla="*/ 845334816 w 525"/>
                      <a:gd name="T105" fmla="*/ 335046262 h 254"/>
                      <a:gd name="T106" fmla="*/ 785310657 w 525"/>
                      <a:gd name="T107" fmla="*/ 339397511 h 254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w 525"/>
                      <a:gd name="T163" fmla="*/ 0 h 254"/>
                      <a:gd name="T164" fmla="*/ 525 w 525"/>
                      <a:gd name="T165" fmla="*/ 254 h 254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T162" t="T163" r="T164" b="T165"/>
                    <a:pathLst>
                      <a:path w="525" h="254">
                        <a:moveTo>
                          <a:pt x="305" y="172"/>
                        </a:moveTo>
                        <a:lnTo>
                          <a:pt x="291" y="175"/>
                        </a:lnTo>
                        <a:lnTo>
                          <a:pt x="282" y="162"/>
                        </a:lnTo>
                        <a:lnTo>
                          <a:pt x="276" y="176"/>
                        </a:lnTo>
                        <a:lnTo>
                          <a:pt x="265" y="176"/>
                        </a:lnTo>
                        <a:lnTo>
                          <a:pt x="262" y="169"/>
                        </a:lnTo>
                        <a:lnTo>
                          <a:pt x="246" y="201"/>
                        </a:lnTo>
                        <a:lnTo>
                          <a:pt x="232" y="236"/>
                        </a:lnTo>
                        <a:lnTo>
                          <a:pt x="225" y="250"/>
                        </a:lnTo>
                        <a:lnTo>
                          <a:pt x="226" y="253"/>
                        </a:lnTo>
                        <a:lnTo>
                          <a:pt x="219" y="250"/>
                        </a:lnTo>
                        <a:lnTo>
                          <a:pt x="200" y="186"/>
                        </a:lnTo>
                        <a:lnTo>
                          <a:pt x="197" y="184"/>
                        </a:lnTo>
                        <a:lnTo>
                          <a:pt x="189" y="182"/>
                        </a:lnTo>
                        <a:lnTo>
                          <a:pt x="189" y="180"/>
                        </a:lnTo>
                        <a:lnTo>
                          <a:pt x="183" y="182"/>
                        </a:lnTo>
                        <a:lnTo>
                          <a:pt x="179" y="179"/>
                        </a:lnTo>
                        <a:lnTo>
                          <a:pt x="181" y="172"/>
                        </a:lnTo>
                        <a:lnTo>
                          <a:pt x="178" y="168"/>
                        </a:lnTo>
                        <a:lnTo>
                          <a:pt x="167" y="164"/>
                        </a:lnTo>
                        <a:lnTo>
                          <a:pt x="147" y="162"/>
                        </a:lnTo>
                        <a:lnTo>
                          <a:pt x="139" y="164"/>
                        </a:lnTo>
                        <a:lnTo>
                          <a:pt x="134" y="161"/>
                        </a:lnTo>
                        <a:lnTo>
                          <a:pt x="129" y="161"/>
                        </a:lnTo>
                        <a:lnTo>
                          <a:pt x="121" y="161"/>
                        </a:lnTo>
                        <a:lnTo>
                          <a:pt x="114" y="157"/>
                        </a:lnTo>
                        <a:lnTo>
                          <a:pt x="110" y="155"/>
                        </a:lnTo>
                        <a:lnTo>
                          <a:pt x="103" y="151"/>
                        </a:lnTo>
                        <a:lnTo>
                          <a:pt x="44" y="140"/>
                        </a:lnTo>
                        <a:lnTo>
                          <a:pt x="38" y="139"/>
                        </a:lnTo>
                        <a:lnTo>
                          <a:pt x="23" y="133"/>
                        </a:lnTo>
                        <a:lnTo>
                          <a:pt x="15" y="119"/>
                        </a:lnTo>
                        <a:lnTo>
                          <a:pt x="0" y="112"/>
                        </a:lnTo>
                        <a:lnTo>
                          <a:pt x="12" y="105"/>
                        </a:lnTo>
                        <a:lnTo>
                          <a:pt x="29" y="97"/>
                        </a:lnTo>
                        <a:lnTo>
                          <a:pt x="37" y="88"/>
                        </a:lnTo>
                        <a:lnTo>
                          <a:pt x="47" y="82"/>
                        </a:lnTo>
                        <a:lnTo>
                          <a:pt x="55" y="82"/>
                        </a:lnTo>
                        <a:lnTo>
                          <a:pt x="84" y="70"/>
                        </a:lnTo>
                        <a:lnTo>
                          <a:pt x="106" y="54"/>
                        </a:lnTo>
                        <a:lnTo>
                          <a:pt x="110" y="45"/>
                        </a:lnTo>
                        <a:lnTo>
                          <a:pt x="127" y="30"/>
                        </a:lnTo>
                        <a:lnTo>
                          <a:pt x="134" y="25"/>
                        </a:lnTo>
                        <a:lnTo>
                          <a:pt x="141" y="13"/>
                        </a:lnTo>
                        <a:lnTo>
                          <a:pt x="161" y="2"/>
                        </a:lnTo>
                        <a:lnTo>
                          <a:pt x="170" y="0"/>
                        </a:lnTo>
                        <a:lnTo>
                          <a:pt x="189" y="1"/>
                        </a:lnTo>
                        <a:lnTo>
                          <a:pt x="190" y="4"/>
                        </a:lnTo>
                        <a:lnTo>
                          <a:pt x="172" y="18"/>
                        </a:lnTo>
                        <a:lnTo>
                          <a:pt x="156" y="31"/>
                        </a:lnTo>
                        <a:lnTo>
                          <a:pt x="154" y="37"/>
                        </a:lnTo>
                        <a:lnTo>
                          <a:pt x="147" y="45"/>
                        </a:lnTo>
                        <a:lnTo>
                          <a:pt x="147" y="52"/>
                        </a:lnTo>
                        <a:lnTo>
                          <a:pt x="142" y="61"/>
                        </a:lnTo>
                        <a:lnTo>
                          <a:pt x="157" y="61"/>
                        </a:lnTo>
                        <a:lnTo>
                          <a:pt x="172" y="61"/>
                        </a:lnTo>
                        <a:lnTo>
                          <a:pt x="196" y="63"/>
                        </a:lnTo>
                        <a:lnTo>
                          <a:pt x="208" y="75"/>
                        </a:lnTo>
                        <a:lnTo>
                          <a:pt x="229" y="100"/>
                        </a:lnTo>
                        <a:lnTo>
                          <a:pt x="246" y="98"/>
                        </a:lnTo>
                        <a:lnTo>
                          <a:pt x="273" y="97"/>
                        </a:lnTo>
                        <a:lnTo>
                          <a:pt x="279" y="94"/>
                        </a:lnTo>
                        <a:lnTo>
                          <a:pt x="276" y="90"/>
                        </a:lnTo>
                        <a:lnTo>
                          <a:pt x="282" y="94"/>
                        </a:lnTo>
                        <a:lnTo>
                          <a:pt x="290" y="93"/>
                        </a:lnTo>
                        <a:lnTo>
                          <a:pt x="319" y="72"/>
                        </a:lnTo>
                        <a:lnTo>
                          <a:pt x="337" y="66"/>
                        </a:lnTo>
                        <a:lnTo>
                          <a:pt x="345" y="68"/>
                        </a:lnTo>
                        <a:lnTo>
                          <a:pt x="365" y="65"/>
                        </a:lnTo>
                        <a:lnTo>
                          <a:pt x="382" y="54"/>
                        </a:lnTo>
                        <a:lnTo>
                          <a:pt x="400" y="50"/>
                        </a:lnTo>
                        <a:lnTo>
                          <a:pt x="400" y="79"/>
                        </a:lnTo>
                        <a:lnTo>
                          <a:pt x="405" y="82"/>
                        </a:lnTo>
                        <a:lnTo>
                          <a:pt x="424" y="80"/>
                        </a:lnTo>
                        <a:lnTo>
                          <a:pt x="432" y="77"/>
                        </a:lnTo>
                        <a:lnTo>
                          <a:pt x="438" y="84"/>
                        </a:lnTo>
                        <a:lnTo>
                          <a:pt x="447" y="73"/>
                        </a:lnTo>
                        <a:lnTo>
                          <a:pt x="459" y="72"/>
                        </a:lnTo>
                        <a:lnTo>
                          <a:pt x="463" y="66"/>
                        </a:lnTo>
                        <a:lnTo>
                          <a:pt x="468" y="68"/>
                        </a:lnTo>
                        <a:lnTo>
                          <a:pt x="470" y="70"/>
                        </a:lnTo>
                        <a:lnTo>
                          <a:pt x="470" y="84"/>
                        </a:lnTo>
                        <a:lnTo>
                          <a:pt x="476" y="104"/>
                        </a:lnTo>
                        <a:lnTo>
                          <a:pt x="483" y="107"/>
                        </a:lnTo>
                        <a:lnTo>
                          <a:pt x="488" y="115"/>
                        </a:lnTo>
                        <a:lnTo>
                          <a:pt x="492" y="115"/>
                        </a:lnTo>
                        <a:lnTo>
                          <a:pt x="497" y="108"/>
                        </a:lnTo>
                        <a:lnTo>
                          <a:pt x="503" y="111"/>
                        </a:lnTo>
                        <a:lnTo>
                          <a:pt x="511" y="108"/>
                        </a:lnTo>
                        <a:lnTo>
                          <a:pt x="524" y="118"/>
                        </a:lnTo>
                        <a:lnTo>
                          <a:pt x="514" y="126"/>
                        </a:lnTo>
                        <a:lnTo>
                          <a:pt x="504" y="127"/>
                        </a:lnTo>
                        <a:lnTo>
                          <a:pt x="494" y="125"/>
                        </a:lnTo>
                        <a:lnTo>
                          <a:pt x="486" y="127"/>
                        </a:lnTo>
                        <a:lnTo>
                          <a:pt x="478" y="125"/>
                        </a:lnTo>
                        <a:lnTo>
                          <a:pt x="459" y="133"/>
                        </a:lnTo>
                        <a:lnTo>
                          <a:pt x="438" y="125"/>
                        </a:lnTo>
                        <a:lnTo>
                          <a:pt x="434" y="129"/>
                        </a:lnTo>
                        <a:lnTo>
                          <a:pt x="432" y="148"/>
                        </a:lnTo>
                        <a:lnTo>
                          <a:pt x="410" y="132"/>
                        </a:lnTo>
                        <a:lnTo>
                          <a:pt x="400" y="129"/>
                        </a:lnTo>
                        <a:lnTo>
                          <a:pt x="371" y="127"/>
                        </a:lnTo>
                        <a:lnTo>
                          <a:pt x="365" y="139"/>
                        </a:lnTo>
                        <a:lnTo>
                          <a:pt x="355" y="143"/>
                        </a:lnTo>
                        <a:lnTo>
                          <a:pt x="347" y="144"/>
                        </a:lnTo>
                        <a:lnTo>
                          <a:pt x="341" y="148"/>
                        </a:lnTo>
                        <a:lnTo>
                          <a:pt x="327" y="145"/>
                        </a:lnTo>
                        <a:lnTo>
                          <a:pt x="317" y="150"/>
                        </a:lnTo>
                        <a:lnTo>
                          <a:pt x="305" y="172"/>
                        </a:lnTo>
                      </a:path>
                    </a:pathLst>
                  </a:custGeom>
                  <a:solidFill>
                    <a:srgbClr val="E7E6E6">
                      <a:lumMod val="75000"/>
                    </a:srgbClr>
                  </a:solidFill>
                  <a:ln w="6350" cap="rnd">
                    <a:solidFill>
                      <a:sysClr val="window" lastClr="FFFFFF">
                        <a:lumMod val="50000"/>
                        <a:lumOff val="50000"/>
                      </a:sys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/>
                    <a:endParaRPr lang="en-US">
                      <a:solidFill>
                        <a:prstClr val="white"/>
                      </a:solidFill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44" name="Freeform 258"/>
                <p:cNvSpPr>
                  <a:spLocks/>
                </p:cNvSpPr>
                <p:nvPr/>
              </p:nvSpPr>
              <p:spPr bwMode="auto">
                <a:xfrm>
                  <a:off x="4718050" y="1812925"/>
                  <a:ext cx="36513" cy="33338"/>
                </a:xfrm>
                <a:custGeom>
                  <a:avLst/>
                  <a:gdLst>
                    <a:gd name="T0" fmla="*/ 0 w 23"/>
                    <a:gd name="T1" fmla="*/ 14706407 h 23"/>
                    <a:gd name="T2" fmla="*/ 55444203 w 23"/>
                    <a:gd name="T3" fmla="*/ 0 h 23"/>
                    <a:gd name="T4" fmla="*/ 47884415 w 23"/>
                    <a:gd name="T5" fmla="*/ 14706407 h 23"/>
                    <a:gd name="T6" fmla="*/ 32763275 w 23"/>
                    <a:gd name="T7" fmla="*/ 46222408 h 23"/>
                    <a:gd name="T8" fmla="*/ 0 w 23"/>
                    <a:gd name="T9" fmla="*/ 14706407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"/>
                    <a:gd name="T16" fmla="*/ 0 h 23"/>
                    <a:gd name="T17" fmla="*/ 23 w 23"/>
                    <a:gd name="T18" fmla="*/ 23 h 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" h="23">
                      <a:moveTo>
                        <a:pt x="0" y="7"/>
                      </a:moveTo>
                      <a:lnTo>
                        <a:pt x="22" y="0"/>
                      </a:lnTo>
                      <a:lnTo>
                        <a:pt x="19" y="7"/>
                      </a:lnTo>
                      <a:lnTo>
                        <a:pt x="13" y="22"/>
                      </a:lnTo>
                      <a:lnTo>
                        <a:pt x="0" y="7"/>
                      </a:lnTo>
                    </a:path>
                  </a:pathLst>
                </a:custGeom>
                <a:grpFill/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47" name="Freeform 259"/>
              <p:cNvSpPr>
                <a:spLocks/>
              </p:cNvSpPr>
              <p:nvPr/>
            </p:nvSpPr>
            <p:spPr bwMode="auto">
              <a:xfrm>
                <a:off x="6223990" y="2633488"/>
                <a:ext cx="569913" cy="609600"/>
              </a:xfrm>
              <a:custGeom>
                <a:avLst/>
                <a:gdLst>
                  <a:gd name="T0" fmla="*/ 2147483647 w 361"/>
                  <a:gd name="T1" fmla="*/ 2147483647 h 413"/>
                  <a:gd name="T2" fmla="*/ 2147483647 w 361"/>
                  <a:gd name="T3" fmla="*/ 2147483647 h 413"/>
                  <a:gd name="T4" fmla="*/ 2147483647 w 361"/>
                  <a:gd name="T5" fmla="*/ 2147483647 h 413"/>
                  <a:gd name="T6" fmla="*/ 2147483647 w 361"/>
                  <a:gd name="T7" fmla="*/ 2147483647 h 413"/>
                  <a:gd name="T8" fmla="*/ 2147483647 w 361"/>
                  <a:gd name="T9" fmla="*/ 2147483647 h 413"/>
                  <a:gd name="T10" fmla="*/ 2147483647 w 361"/>
                  <a:gd name="T11" fmla="*/ 2147483647 h 413"/>
                  <a:gd name="T12" fmla="*/ 2147483647 w 361"/>
                  <a:gd name="T13" fmla="*/ 2147483647 h 413"/>
                  <a:gd name="T14" fmla="*/ 2147483647 w 361"/>
                  <a:gd name="T15" fmla="*/ 2147483647 h 413"/>
                  <a:gd name="T16" fmla="*/ 2147483647 w 361"/>
                  <a:gd name="T17" fmla="*/ 2147483647 h 413"/>
                  <a:gd name="T18" fmla="*/ 2147483647 w 361"/>
                  <a:gd name="T19" fmla="*/ 2147483647 h 413"/>
                  <a:gd name="T20" fmla="*/ 2147483647 w 361"/>
                  <a:gd name="T21" fmla="*/ 2147483647 h 413"/>
                  <a:gd name="T22" fmla="*/ 2147483647 w 361"/>
                  <a:gd name="T23" fmla="*/ 2147483647 h 413"/>
                  <a:gd name="T24" fmla="*/ 2147483647 w 361"/>
                  <a:gd name="T25" fmla="*/ 2147483647 h 413"/>
                  <a:gd name="T26" fmla="*/ 2147483647 w 361"/>
                  <a:gd name="T27" fmla="*/ 2147483647 h 413"/>
                  <a:gd name="T28" fmla="*/ 2147483647 w 361"/>
                  <a:gd name="T29" fmla="*/ 2147483647 h 413"/>
                  <a:gd name="T30" fmla="*/ 2147483647 w 361"/>
                  <a:gd name="T31" fmla="*/ 2147483647 h 413"/>
                  <a:gd name="T32" fmla="*/ 2147483647 w 361"/>
                  <a:gd name="T33" fmla="*/ 2147483647 h 413"/>
                  <a:gd name="T34" fmla="*/ 2147483647 w 361"/>
                  <a:gd name="T35" fmla="*/ 2147483647 h 413"/>
                  <a:gd name="T36" fmla="*/ 0 w 361"/>
                  <a:gd name="T37" fmla="*/ 2147483647 h 413"/>
                  <a:gd name="T38" fmla="*/ 2147483647 w 361"/>
                  <a:gd name="T39" fmla="*/ 2147483647 h 413"/>
                  <a:gd name="T40" fmla="*/ 2147483647 w 361"/>
                  <a:gd name="T41" fmla="*/ 2147483647 h 413"/>
                  <a:gd name="T42" fmla="*/ 2147483647 w 361"/>
                  <a:gd name="T43" fmla="*/ 2147483647 h 413"/>
                  <a:gd name="T44" fmla="*/ 2147483647 w 361"/>
                  <a:gd name="T45" fmla="*/ 2147483647 h 413"/>
                  <a:gd name="T46" fmla="*/ 2147483647 w 361"/>
                  <a:gd name="T47" fmla="*/ 2147483647 h 413"/>
                  <a:gd name="T48" fmla="*/ 2147483647 w 361"/>
                  <a:gd name="T49" fmla="*/ 2147483647 h 413"/>
                  <a:gd name="T50" fmla="*/ 2147483647 w 361"/>
                  <a:gd name="T51" fmla="*/ 2147483647 h 413"/>
                  <a:gd name="T52" fmla="*/ 2147483647 w 361"/>
                  <a:gd name="T53" fmla="*/ 2147483647 h 413"/>
                  <a:gd name="T54" fmla="*/ 2147483647 w 361"/>
                  <a:gd name="T55" fmla="*/ 2147483647 h 413"/>
                  <a:gd name="T56" fmla="*/ 2147483647 w 361"/>
                  <a:gd name="T57" fmla="*/ 0 h 413"/>
                  <a:gd name="T58" fmla="*/ 2147483647 w 361"/>
                  <a:gd name="T59" fmla="*/ 2147483647 h 413"/>
                  <a:gd name="T60" fmla="*/ 2147483647 w 361"/>
                  <a:gd name="T61" fmla="*/ 2147483647 h 413"/>
                  <a:gd name="T62" fmla="*/ 2147483647 w 361"/>
                  <a:gd name="T63" fmla="*/ 2147483647 h 413"/>
                  <a:gd name="T64" fmla="*/ 2147483647 w 361"/>
                  <a:gd name="T65" fmla="*/ 2147483647 h 413"/>
                  <a:gd name="T66" fmla="*/ 2147483647 w 361"/>
                  <a:gd name="T67" fmla="*/ 2147483647 h 413"/>
                  <a:gd name="T68" fmla="*/ 2147483647 w 361"/>
                  <a:gd name="T69" fmla="*/ 2147483647 h 413"/>
                  <a:gd name="T70" fmla="*/ 2147483647 w 361"/>
                  <a:gd name="T71" fmla="*/ 2147483647 h 413"/>
                  <a:gd name="T72" fmla="*/ 2147483647 w 361"/>
                  <a:gd name="T73" fmla="*/ 2147483647 h 413"/>
                  <a:gd name="T74" fmla="*/ 2147483647 w 361"/>
                  <a:gd name="T75" fmla="*/ 2147483647 h 413"/>
                  <a:gd name="T76" fmla="*/ 2147483647 w 361"/>
                  <a:gd name="T77" fmla="*/ 2147483647 h 413"/>
                  <a:gd name="T78" fmla="*/ 2147483647 w 361"/>
                  <a:gd name="T79" fmla="*/ 2147483647 h 413"/>
                  <a:gd name="T80" fmla="*/ 2147483647 w 361"/>
                  <a:gd name="T81" fmla="*/ 2147483647 h 413"/>
                  <a:gd name="T82" fmla="*/ 2147483647 w 361"/>
                  <a:gd name="T83" fmla="*/ 2147483647 h 413"/>
                  <a:gd name="T84" fmla="*/ 2147483647 w 361"/>
                  <a:gd name="T85" fmla="*/ 2147483647 h 413"/>
                  <a:gd name="T86" fmla="*/ 2147483647 w 361"/>
                  <a:gd name="T87" fmla="*/ 2147483647 h 413"/>
                  <a:gd name="T88" fmla="*/ 2147483647 w 361"/>
                  <a:gd name="T89" fmla="*/ 2147483647 h 413"/>
                  <a:gd name="T90" fmla="*/ 2147483647 w 361"/>
                  <a:gd name="T91" fmla="*/ 2147483647 h 413"/>
                  <a:gd name="T92" fmla="*/ 2147483647 w 361"/>
                  <a:gd name="T93" fmla="*/ 2147483647 h 413"/>
                  <a:gd name="T94" fmla="*/ 2147483647 w 361"/>
                  <a:gd name="T95" fmla="*/ 2147483647 h 413"/>
                  <a:gd name="T96" fmla="*/ 2147483647 w 361"/>
                  <a:gd name="T97" fmla="*/ 2147483647 h 413"/>
                  <a:gd name="T98" fmla="*/ 2147483647 w 361"/>
                  <a:gd name="T99" fmla="*/ 2147483647 h 413"/>
                  <a:gd name="T100" fmla="*/ 2147483647 w 361"/>
                  <a:gd name="T101" fmla="*/ 2147483647 h 413"/>
                  <a:gd name="T102" fmla="*/ 2147483647 w 361"/>
                  <a:gd name="T103" fmla="*/ 2147483647 h 413"/>
                  <a:gd name="T104" fmla="*/ 2147483647 w 361"/>
                  <a:gd name="T105" fmla="*/ 2147483647 h 413"/>
                  <a:gd name="T106" fmla="*/ 2147483647 w 361"/>
                  <a:gd name="T107" fmla="*/ 2147483647 h 413"/>
                  <a:gd name="T108" fmla="*/ 2147483647 w 361"/>
                  <a:gd name="T109" fmla="*/ 2147483647 h 413"/>
                  <a:gd name="T110" fmla="*/ 2147483647 w 361"/>
                  <a:gd name="T111" fmla="*/ 2147483647 h 413"/>
                  <a:gd name="T112" fmla="*/ 2147483647 w 361"/>
                  <a:gd name="T113" fmla="*/ 2147483647 h 413"/>
                  <a:gd name="T114" fmla="*/ 2147483647 w 361"/>
                  <a:gd name="T115" fmla="*/ 2147483647 h 4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61"/>
                  <a:gd name="T175" fmla="*/ 0 h 413"/>
                  <a:gd name="T176" fmla="*/ 361 w 361"/>
                  <a:gd name="T177" fmla="*/ 413 h 413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61" h="413">
                    <a:moveTo>
                      <a:pt x="134" y="402"/>
                    </a:moveTo>
                    <a:lnTo>
                      <a:pt x="130" y="402"/>
                    </a:lnTo>
                    <a:lnTo>
                      <a:pt x="120" y="392"/>
                    </a:lnTo>
                    <a:lnTo>
                      <a:pt x="116" y="389"/>
                    </a:lnTo>
                    <a:lnTo>
                      <a:pt x="108" y="389"/>
                    </a:lnTo>
                    <a:lnTo>
                      <a:pt x="107" y="389"/>
                    </a:lnTo>
                    <a:lnTo>
                      <a:pt x="104" y="392"/>
                    </a:lnTo>
                    <a:lnTo>
                      <a:pt x="97" y="391"/>
                    </a:lnTo>
                    <a:lnTo>
                      <a:pt x="87" y="386"/>
                    </a:lnTo>
                    <a:lnTo>
                      <a:pt x="87" y="382"/>
                    </a:lnTo>
                    <a:lnTo>
                      <a:pt x="84" y="378"/>
                    </a:lnTo>
                    <a:lnTo>
                      <a:pt x="82" y="375"/>
                    </a:lnTo>
                    <a:lnTo>
                      <a:pt x="77" y="367"/>
                    </a:lnTo>
                    <a:lnTo>
                      <a:pt x="73" y="366"/>
                    </a:lnTo>
                    <a:lnTo>
                      <a:pt x="62" y="359"/>
                    </a:lnTo>
                    <a:lnTo>
                      <a:pt x="61" y="361"/>
                    </a:lnTo>
                    <a:lnTo>
                      <a:pt x="51" y="364"/>
                    </a:lnTo>
                    <a:lnTo>
                      <a:pt x="40" y="359"/>
                    </a:lnTo>
                    <a:lnTo>
                      <a:pt x="37" y="361"/>
                    </a:lnTo>
                    <a:lnTo>
                      <a:pt x="34" y="363"/>
                    </a:lnTo>
                    <a:lnTo>
                      <a:pt x="34" y="361"/>
                    </a:lnTo>
                    <a:lnTo>
                      <a:pt x="34" y="356"/>
                    </a:lnTo>
                    <a:lnTo>
                      <a:pt x="33" y="342"/>
                    </a:lnTo>
                    <a:lnTo>
                      <a:pt x="30" y="325"/>
                    </a:lnTo>
                    <a:lnTo>
                      <a:pt x="30" y="321"/>
                    </a:lnTo>
                    <a:lnTo>
                      <a:pt x="29" y="318"/>
                    </a:lnTo>
                    <a:lnTo>
                      <a:pt x="29" y="314"/>
                    </a:lnTo>
                    <a:lnTo>
                      <a:pt x="27" y="310"/>
                    </a:lnTo>
                    <a:lnTo>
                      <a:pt x="27" y="309"/>
                    </a:lnTo>
                    <a:lnTo>
                      <a:pt x="26" y="296"/>
                    </a:lnTo>
                    <a:lnTo>
                      <a:pt x="25" y="285"/>
                    </a:lnTo>
                    <a:lnTo>
                      <a:pt x="25" y="281"/>
                    </a:lnTo>
                    <a:lnTo>
                      <a:pt x="23" y="275"/>
                    </a:lnTo>
                    <a:lnTo>
                      <a:pt x="23" y="265"/>
                    </a:lnTo>
                    <a:lnTo>
                      <a:pt x="20" y="253"/>
                    </a:lnTo>
                    <a:lnTo>
                      <a:pt x="20" y="239"/>
                    </a:lnTo>
                    <a:lnTo>
                      <a:pt x="19" y="232"/>
                    </a:lnTo>
                    <a:lnTo>
                      <a:pt x="18" y="228"/>
                    </a:lnTo>
                    <a:lnTo>
                      <a:pt x="18" y="221"/>
                    </a:lnTo>
                    <a:lnTo>
                      <a:pt x="16" y="211"/>
                    </a:lnTo>
                    <a:lnTo>
                      <a:pt x="16" y="204"/>
                    </a:lnTo>
                    <a:lnTo>
                      <a:pt x="15" y="199"/>
                    </a:lnTo>
                    <a:lnTo>
                      <a:pt x="13" y="187"/>
                    </a:lnTo>
                    <a:lnTo>
                      <a:pt x="13" y="185"/>
                    </a:lnTo>
                    <a:lnTo>
                      <a:pt x="11" y="171"/>
                    </a:lnTo>
                    <a:lnTo>
                      <a:pt x="11" y="167"/>
                    </a:lnTo>
                    <a:lnTo>
                      <a:pt x="9" y="160"/>
                    </a:lnTo>
                    <a:lnTo>
                      <a:pt x="9" y="157"/>
                    </a:lnTo>
                    <a:lnTo>
                      <a:pt x="8" y="144"/>
                    </a:lnTo>
                    <a:lnTo>
                      <a:pt x="6" y="130"/>
                    </a:lnTo>
                    <a:lnTo>
                      <a:pt x="5" y="128"/>
                    </a:lnTo>
                    <a:lnTo>
                      <a:pt x="4" y="119"/>
                    </a:lnTo>
                    <a:lnTo>
                      <a:pt x="4" y="116"/>
                    </a:lnTo>
                    <a:lnTo>
                      <a:pt x="4" y="111"/>
                    </a:lnTo>
                    <a:lnTo>
                      <a:pt x="1" y="100"/>
                    </a:lnTo>
                    <a:lnTo>
                      <a:pt x="0" y="82"/>
                    </a:lnTo>
                    <a:lnTo>
                      <a:pt x="4" y="80"/>
                    </a:lnTo>
                    <a:lnTo>
                      <a:pt x="25" y="77"/>
                    </a:lnTo>
                    <a:lnTo>
                      <a:pt x="31" y="76"/>
                    </a:lnTo>
                    <a:lnTo>
                      <a:pt x="34" y="76"/>
                    </a:lnTo>
                    <a:lnTo>
                      <a:pt x="48" y="73"/>
                    </a:lnTo>
                    <a:lnTo>
                      <a:pt x="73" y="69"/>
                    </a:lnTo>
                    <a:lnTo>
                      <a:pt x="82" y="68"/>
                    </a:lnTo>
                    <a:lnTo>
                      <a:pt x="94" y="65"/>
                    </a:lnTo>
                    <a:lnTo>
                      <a:pt x="98" y="65"/>
                    </a:lnTo>
                    <a:lnTo>
                      <a:pt x="107" y="64"/>
                    </a:lnTo>
                    <a:lnTo>
                      <a:pt x="113" y="68"/>
                    </a:lnTo>
                    <a:lnTo>
                      <a:pt x="123" y="69"/>
                    </a:lnTo>
                    <a:lnTo>
                      <a:pt x="130" y="72"/>
                    </a:lnTo>
                    <a:lnTo>
                      <a:pt x="145" y="79"/>
                    </a:lnTo>
                    <a:lnTo>
                      <a:pt x="165" y="76"/>
                    </a:lnTo>
                    <a:lnTo>
                      <a:pt x="170" y="80"/>
                    </a:lnTo>
                    <a:lnTo>
                      <a:pt x="177" y="86"/>
                    </a:lnTo>
                    <a:lnTo>
                      <a:pt x="187" y="90"/>
                    </a:lnTo>
                    <a:lnTo>
                      <a:pt x="200" y="83"/>
                    </a:lnTo>
                    <a:lnTo>
                      <a:pt x="207" y="80"/>
                    </a:lnTo>
                    <a:lnTo>
                      <a:pt x="215" y="75"/>
                    </a:lnTo>
                    <a:lnTo>
                      <a:pt x="229" y="70"/>
                    </a:lnTo>
                    <a:lnTo>
                      <a:pt x="236" y="70"/>
                    </a:lnTo>
                    <a:lnTo>
                      <a:pt x="246" y="69"/>
                    </a:lnTo>
                    <a:lnTo>
                      <a:pt x="264" y="50"/>
                    </a:lnTo>
                    <a:lnTo>
                      <a:pt x="271" y="41"/>
                    </a:lnTo>
                    <a:lnTo>
                      <a:pt x="272" y="40"/>
                    </a:lnTo>
                    <a:lnTo>
                      <a:pt x="298" y="19"/>
                    </a:lnTo>
                    <a:lnTo>
                      <a:pt x="300" y="19"/>
                    </a:lnTo>
                    <a:lnTo>
                      <a:pt x="334" y="0"/>
                    </a:lnTo>
                    <a:lnTo>
                      <a:pt x="337" y="11"/>
                    </a:lnTo>
                    <a:lnTo>
                      <a:pt x="337" y="13"/>
                    </a:lnTo>
                    <a:lnTo>
                      <a:pt x="340" y="29"/>
                    </a:lnTo>
                    <a:lnTo>
                      <a:pt x="341" y="37"/>
                    </a:lnTo>
                    <a:lnTo>
                      <a:pt x="344" y="51"/>
                    </a:lnTo>
                    <a:lnTo>
                      <a:pt x="344" y="52"/>
                    </a:lnTo>
                    <a:lnTo>
                      <a:pt x="346" y="65"/>
                    </a:lnTo>
                    <a:lnTo>
                      <a:pt x="348" y="73"/>
                    </a:lnTo>
                    <a:lnTo>
                      <a:pt x="350" y="90"/>
                    </a:lnTo>
                    <a:lnTo>
                      <a:pt x="351" y="91"/>
                    </a:lnTo>
                    <a:lnTo>
                      <a:pt x="353" y="105"/>
                    </a:lnTo>
                    <a:lnTo>
                      <a:pt x="354" y="108"/>
                    </a:lnTo>
                    <a:lnTo>
                      <a:pt x="355" y="116"/>
                    </a:lnTo>
                    <a:lnTo>
                      <a:pt x="355" y="119"/>
                    </a:lnTo>
                    <a:lnTo>
                      <a:pt x="355" y="121"/>
                    </a:lnTo>
                    <a:lnTo>
                      <a:pt x="358" y="128"/>
                    </a:lnTo>
                    <a:lnTo>
                      <a:pt x="358" y="135"/>
                    </a:lnTo>
                    <a:lnTo>
                      <a:pt x="360" y="144"/>
                    </a:lnTo>
                    <a:lnTo>
                      <a:pt x="358" y="146"/>
                    </a:lnTo>
                    <a:lnTo>
                      <a:pt x="353" y="147"/>
                    </a:lnTo>
                    <a:lnTo>
                      <a:pt x="350" y="151"/>
                    </a:lnTo>
                    <a:lnTo>
                      <a:pt x="355" y="161"/>
                    </a:lnTo>
                    <a:lnTo>
                      <a:pt x="355" y="171"/>
                    </a:lnTo>
                    <a:lnTo>
                      <a:pt x="355" y="172"/>
                    </a:lnTo>
                    <a:lnTo>
                      <a:pt x="358" y="173"/>
                    </a:lnTo>
                    <a:lnTo>
                      <a:pt x="358" y="186"/>
                    </a:lnTo>
                    <a:lnTo>
                      <a:pt x="355" y="194"/>
                    </a:lnTo>
                    <a:lnTo>
                      <a:pt x="354" y="199"/>
                    </a:lnTo>
                    <a:lnTo>
                      <a:pt x="354" y="201"/>
                    </a:lnTo>
                    <a:lnTo>
                      <a:pt x="354" y="212"/>
                    </a:lnTo>
                    <a:lnTo>
                      <a:pt x="355" y="219"/>
                    </a:lnTo>
                    <a:lnTo>
                      <a:pt x="351" y="225"/>
                    </a:lnTo>
                    <a:lnTo>
                      <a:pt x="350" y="233"/>
                    </a:lnTo>
                    <a:lnTo>
                      <a:pt x="348" y="244"/>
                    </a:lnTo>
                    <a:lnTo>
                      <a:pt x="351" y="247"/>
                    </a:lnTo>
                    <a:lnTo>
                      <a:pt x="350" y="258"/>
                    </a:lnTo>
                    <a:lnTo>
                      <a:pt x="346" y="261"/>
                    </a:lnTo>
                    <a:lnTo>
                      <a:pt x="340" y="265"/>
                    </a:lnTo>
                    <a:lnTo>
                      <a:pt x="339" y="270"/>
                    </a:lnTo>
                    <a:lnTo>
                      <a:pt x="336" y="275"/>
                    </a:lnTo>
                    <a:lnTo>
                      <a:pt x="334" y="275"/>
                    </a:lnTo>
                    <a:lnTo>
                      <a:pt x="333" y="281"/>
                    </a:lnTo>
                    <a:lnTo>
                      <a:pt x="323" y="289"/>
                    </a:lnTo>
                    <a:lnTo>
                      <a:pt x="321" y="292"/>
                    </a:lnTo>
                    <a:lnTo>
                      <a:pt x="315" y="296"/>
                    </a:lnTo>
                    <a:lnTo>
                      <a:pt x="304" y="295"/>
                    </a:lnTo>
                    <a:lnTo>
                      <a:pt x="300" y="306"/>
                    </a:lnTo>
                    <a:lnTo>
                      <a:pt x="290" y="310"/>
                    </a:lnTo>
                    <a:lnTo>
                      <a:pt x="289" y="314"/>
                    </a:lnTo>
                    <a:lnTo>
                      <a:pt x="286" y="318"/>
                    </a:lnTo>
                    <a:lnTo>
                      <a:pt x="287" y="321"/>
                    </a:lnTo>
                    <a:lnTo>
                      <a:pt x="289" y="324"/>
                    </a:lnTo>
                    <a:lnTo>
                      <a:pt x="289" y="328"/>
                    </a:lnTo>
                    <a:lnTo>
                      <a:pt x="286" y="345"/>
                    </a:lnTo>
                    <a:lnTo>
                      <a:pt x="280" y="352"/>
                    </a:lnTo>
                    <a:lnTo>
                      <a:pt x="279" y="353"/>
                    </a:lnTo>
                    <a:lnTo>
                      <a:pt x="269" y="338"/>
                    </a:lnTo>
                    <a:lnTo>
                      <a:pt x="265" y="342"/>
                    </a:lnTo>
                    <a:lnTo>
                      <a:pt x="262" y="346"/>
                    </a:lnTo>
                    <a:lnTo>
                      <a:pt x="257" y="371"/>
                    </a:lnTo>
                    <a:lnTo>
                      <a:pt x="262" y="384"/>
                    </a:lnTo>
                    <a:lnTo>
                      <a:pt x="258" y="388"/>
                    </a:lnTo>
                    <a:lnTo>
                      <a:pt x="255" y="388"/>
                    </a:lnTo>
                    <a:lnTo>
                      <a:pt x="252" y="389"/>
                    </a:lnTo>
                    <a:lnTo>
                      <a:pt x="252" y="399"/>
                    </a:lnTo>
                    <a:lnTo>
                      <a:pt x="247" y="407"/>
                    </a:lnTo>
                    <a:lnTo>
                      <a:pt x="239" y="412"/>
                    </a:lnTo>
                    <a:lnTo>
                      <a:pt x="230" y="412"/>
                    </a:lnTo>
                    <a:lnTo>
                      <a:pt x="226" y="406"/>
                    </a:lnTo>
                    <a:lnTo>
                      <a:pt x="222" y="403"/>
                    </a:lnTo>
                    <a:lnTo>
                      <a:pt x="214" y="399"/>
                    </a:lnTo>
                    <a:lnTo>
                      <a:pt x="209" y="399"/>
                    </a:lnTo>
                    <a:lnTo>
                      <a:pt x="204" y="392"/>
                    </a:lnTo>
                    <a:lnTo>
                      <a:pt x="201" y="379"/>
                    </a:lnTo>
                    <a:lnTo>
                      <a:pt x="189" y="384"/>
                    </a:lnTo>
                    <a:lnTo>
                      <a:pt x="180" y="396"/>
                    </a:lnTo>
                    <a:lnTo>
                      <a:pt x="173" y="396"/>
                    </a:lnTo>
                    <a:lnTo>
                      <a:pt x="170" y="399"/>
                    </a:lnTo>
                    <a:lnTo>
                      <a:pt x="169" y="402"/>
                    </a:lnTo>
                    <a:lnTo>
                      <a:pt x="161" y="395"/>
                    </a:lnTo>
                    <a:lnTo>
                      <a:pt x="147" y="392"/>
                    </a:lnTo>
                    <a:lnTo>
                      <a:pt x="140" y="396"/>
                    </a:lnTo>
                    <a:lnTo>
                      <a:pt x="138" y="402"/>
                    </a:lnTo>
                    <a:lnTo>
                      <a:pt x="136" y="402"/>
                    </a:lnTo>
                    <a:lnTo>
                      <a:pt x="134" y="402"/>
                    </a:lnTo>
                  </a:path>
                </a:pathLst>
              </a:custGeom>
              <a:solidFill>
                <a:srgbClr val="E7E6E6">
                  <a:lumMod val="75000"/>
                </a:srgbClr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kern="1200">
                  <a:solidFill>
                    <a:prstClr val="white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260"/>
              <p:cNvSpPr>
                <a:spLocks/>
              </p:cNvSpPr>
              <p:nvPr/>
            </p:nvSpPr>
            <p:spPr bwMode="auto">
              <a:xfrm>
                <a:off x="5477865" y="3876500"/>
                <a:ext cx="479425" cy="785813"/>
              </a:xfrm>
              <a:custGeom>
                <a:avLst/>
                <a:gdLst>
                  <a:gd name="T0" fmla="*/ 2147483647 w 304"/>
                  <a:gd name="T1" fmla="*/ 2147483647 h 534"/>
                  <a:gd name="T2" fmla="*/ 2147483647 w 304"/>
                  <a:gd name="T3" fmla="*/ 2147483647 h 534"/>
                  <a:gd name="T4" fmla="*/ 2147483647 w 304"/>
                  <a:gd name="T5" fmla="*/ 2147483647 h 534"/>
                  <a:gd name="T6" fmla="*/ 2147483647 w 304"/>
                  <a:gd name="T7" fmla="*/ 2147483647 h 534"/>
                  <a:gd name="T8" fmla="*/ 2147483647 w 304"/>
                  <a:gd name="T9" fmla="*/ 2147483647 h 534"/>
                  <a:gd name="T10" fmla="*/ 2147483647 w 304"/>
                  <a:gd name="T11" fmla="*/ 2147483647 h 534"/>
                  <a:gd name="T12" fmla="*/ 2147483647 w 304"/>
                  <a:gd name="T13" fmla="*/ 2147483647 h 534"/>
                  <a:gd name="T14" fmla="*/ 2147483647 w 304"/>
                  <a:gd name="T15" fmla="*/ 2147483647 h 534"/>
                  <a:gd name="T16" fmla="*/ 2147483647 w 304"/>
                  <a:gd name="T17" fmla="*/ 2147483647 h 534"/>
                  <a:gd name="T18" fmla="*/ 2147483647 w 304"/>
                  <a:gd name="T19" fmla="*/ 2147483647 h 534"/>
                  <a:gd name="T20" fmla="*/ 2147483647 w 304"/>
                  <a:gd name="T21" fmla="*/ 2147483647 h 534"/>
                  <a:gd name="T22" fmla="*/ 2147483647 w 304"/>
                  <a:gd name="T23" fmla="*/ 2147483647 h 534"/>
                  <a:gd name="T24" fmla="*/ 2147483647 w 304"/>
                  <a:gd name="T25" fmla="*/ 2147483647 h 534"/>
                  <a:gd name="T26" fmla="*/ 2147483647 w 304"/>
                  <a:gd name="T27" fmla="*/ 2147483647 h 534"/>
                  <a:gd name="T28" fmla="*/ 2147483647 w 304"/>
                  <a:gd name="T29" fmla="*/ 2147483647 h 534"/>
                  <a:gd name="T30" fmla="*/ 2147483647 w 304"/>
                  <a:gd name="T31" fmla="*/ 2147483647 h 534"/>
                  <a:gd name="T32" fmla="*/ 2147483647 w 304"/>
                  <a:gd name="T33" fmla="*/ 2147483647 h 534"/>
                  <a:gd name="T34" fmla="*/ 2147483647 w 304"/>
                  <a:gd name="T35" fmla="*/ 2147483647 h 534"/>
                  <a:gd name="T36" fmla="*/ 2147483647 w 304"/>
                  <a:gd name="T37" fmla="*/ 2147483647 h 534"/>
                  <a:gd name="T38" fmla="*/ 2147483647 w 304"/>
                  <a:gd name="T39" fmla="*/ 2147483647 h 534"/>
                  <a:gd name="T40" fmla="*/ 2147483647 w 304"/>
                  <a:gd name="T41" fmla="*/ 2147483647 h 534"/>
                  <a:gd name="T42" fmla="*/ 2147483647 w 304"/>
                  <a:gd name="T43" fmla="*/ 2147483647 h 534"/>
                  <a:gd name="T44" fmla="*/ 2147483647 w 304"/>
                  <a:gd name="T45" fmla="*/ 2147483647 h 534"/>
                  <a:gd name="T46" fmla="*/ 2147483647 w 304"/>
                  <a:gd name="T47" fmla="*/ 2147483647 h 534"/>
                  <a:gd name="T48" fmla="*/ 2147483647 w 304"/>
                  <a:gd name="T49" fmla="*/ 2147483647 h 534"/>
                  <a:gd name="T50" fmla="*/ 2147483647 w 304"/>
                  <a:gd name="T51" fmla="*/ 2147483647 h 534"/>
                  <a:gd name="T52" fmla="*/ 2147483647 w 304"/>
                  <a:gd name="T53" fmla="*/ 0 h 534"/>
                  <a:gd name="T54" fmla="*/ 2147483647 w 304"/>
                  <a:gd name="T55" fmla="*/ 2147483647 h 534"/>
                  <a:gd name="T56" fmla="*/ 2147483647 w 304"/>
                  <a:gd name="T57" fmla="*/ 2147483647 h 534"/>
                  <a:gd name="T58" fmla="*/ 2147483647 w 304"/>
                  <a:gd name="T59" fmla="*/ 2147483647 h 534"/>
                  <a:gd name="T60" fmla="*/ 2147483647 w 304"/>
                  <a:gd name="T61" fmla="*/ 2147483647 h 534"/>
                  <a:gd name="T62" fmla="*/ 2147483647 w 304"/>
                  <a:gd name="T63" fmla="*/ 2147483647 h 534"/>
                  <a:gd name="T64" fmla="*/ 2147483647 w 304"/>
                  <a:gd name="T65" fmla="*/ 2147483647 h 534"/>
                  <a:gd name="T66" fmla="*/ 2147483647 w 304"/>
                  <a:gd name="T67" fmla="*/ 2147483647 h 534"/>
                  <a:gd name="T68" fmla="*/ 2147483647 w 304"/>
                  <a:gd name="T69" fmla="*/ 2147483647 h 534"/>
                  <a:gd name="T70" fmla="*/ 2147483647 w 304"/>
                  <a:gd name="T71" fmla="*/ 2147483647 h 534"/>
                  <a:gd name="T72" fmla="*/ 2147483647 w 304"/>
                  <a:gd name="T73" fmla="*/ 2147483647 h 534"/>
                  <a:gd name="T74" fmla="*/ 2147483647 w 304"/>
                  <a:gd name="T75" fmla="*/ 2147483647 h 534"/>
                  <a:gd name="T76" fmla="*/ 2147483647 w 304"/>
                  <a:gd name="T77" fmla="*/ 2147483647 h 534"/>
                  <a:gd name="T78" fmla="*/ 2147483647 w 304"/>
                  <a:gd name="T79" fmla="*/ 2147483647 h 534"/>
                  <a:gd name="T80" fmla="*/ 2147483647 w 304"/>
                  <a:gd name="T81" fmla="*/ 2147483647 h 534"/>
                  <a:gd name="T82" fmla="*/ 2147483647 w 304"/>
                  <a:gd name="T83" fmla="*/ 2147483647 h 534"/>
                  <a:gd name="T84" fmla="*/ 2147483647 w 304"/>
                  <a:gd name="T85" fmla="*/ 2147483647 h 534"/>
                  <a:gd name="T86" fmla="*/ 2147483647 w 304"/>
                  <a:gd name="T87" fmla="*/ 2147483647 h 534"/>
                  <a:gd name="T88" fmla="*/ 2147483647 w 304"/>
                  <a:gd name="T89" fmla="*/ 2147483647 h 534"/>
                  <a:gd name="T90" fmla="*/ 2147483647 w 304"/>
                  <a:gd name="T91" fmla="*/ 2147483647 h 534"/>
                  <a:gd name="T92" fmla="*/ 2147483647 w 304"/>
                  <a:gd name="T93" fmla="*/ 2147483647 h 534"/>
                  <a:gd name="T94" fmla="*/ 2147483647 w 304"/>
                  <a:gd name="T95" fmla="*/ 2147483647 h 534"/>
                  <a:gd name="T96" fmla="*/ 2147483647 w 304"/>
                  <a:gd name="T97" fmla="*/ 2147483647 h 534"/>
                  <a:gd name="T98" fmla="*/ 2147483647 w 304"/>
                  <a:gd name="T99" fmla="*/ 2147483647 h 534"/>
                  <a:gd name="T100" fmla="*/ 2147483647 w 304"/>
                  <a:gd name="T101" fmla="*/ 2147483647 h 534"/>
                  <a:gd name="T102" fmla="*/ 2147483647 w 304"/>
                  <a:gd name="T103" fmla="*/ 2147483647 h 534"/>
                  <a:gd name="T104" fmla="*/ 2147483647 w 304"/>
                  <a:gd name="T105" fmla="*/ 2147483647 h 534"/>
                  <a:gd name="T106" fmla="*/ 2147483647 w 304"/>
                  <a:gd name="T107" fmla="*/ 2147483647 h 534"/>
                  <a:gd name="T108" fmla="*/ 2147483647 w 304"/>
                  <a:gd name="T109" fmla="*/ 2147483647 h 534"/>
                  <a:gd name="T110" fmla="*/ 2147483647 w 304"/>
                  <a:gd name="T111" fmla="*/ 2147483647 h 534"/>
                  <a:gd name="T112" fmla="*/ 2147483647 w 304"/>
                  <a:gd name="T113" fmla="*/ 2147483647 h 534"/>
                  <a:gd name="T114" fmla="*/ 0 w 304"/>
                  <a:gd name="T115" fmla="*/ 2147483647 h 534"/>
                  <a:gd name="T116" fmla="*/ 2147483647 w 304"/>
                  <a:gd name="T117" fmla="*/ 2147483647 h 534"/>
                  <a:gd name="T118" fmla="*/ 2147483647 w 304"/>
                  <a:gd name="T119" fmla="*/ 2147483647 h 534"/>
                  <a:gd name="T120" fmla="*/ 2147483647 w 304"/>
                  <a:gd name="T121" fmla="*/ 2147483647 h 53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04"/>
                  <a:gd name="T184" fmla="*/ 0 h 534"/>
                  <a:gd name="T185" fmla="*/ 304 w 304"/>
                  <a:gd name="T186" fmla="*/ 534 h 53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04" h="534">
                    <a:moveTo>
                      <a:pt x="23" y="375"/>
                    </a:moveTo>
                    <a:lnTo>
                      <a:pt x="29" y="375"/>
                    </a:lnTo>
                    <a:lnTo>
                      <a:pt x="29" y="361"/>
                    </a:lnTo>
                    <a:lnTo>
                      <a:pt x="30" y="361"/>
                    </a:lnTo>
                    <a:lnTo>
                      <a:pt x="42" y="346"/>
                    </a:lnTo>
                    <a:lnTo>
                      <a:pt x="38" y="339"/>
                    </a:lnTo>
                    <a:lnTo>
                      <a:pt x="47" y="333"/>
                    </a:lnTo>
                    <a:lnTo>
                      <a:pt x="47" y="332"/>
                    </a:lnTo>
                    <a:lnTo>
                      <a:pt x="45" y="332"/>
                    </a:lnTo>
                    <a:lnTo>
                      <a:pt x="44" y="332"/>
                    </a:lnTo>
                    <a:lnTo>
                      <a:pt x="38" y="333"/>
                    </a:lnTo>
                    <a:lnTo>
                      <a:pt x="38" y="323"/>
                    </a:lnTo>
                    <a:lnTo>
                      <a:pt x="49" y="325"/>
                    </a:lnTo>
                    <a:lnTo>
                      <a:pt x="47" y="296"/>
                    </a:lnTo>
                    <a:lnTo>
                      <a:pt x="35" y="292"/>
                    </a:lnTo>
                    <a:lnTo>
                      <a:pt x="47" y="293"/>
                    </a:lnTo>
                    <a:lnTo>
                      <a:pt x="40" y="285"/>
                    </a:lnTo>
                    <a:lnTo>
                      <a:pt x="42" y="283"/>
                    </a:lnTo>
                    <a:lnTo>
                      <a:pt x="45" y="278"/>
                    </a:lnTo>
                    <a:lnTo>
                      <a:pt x="34" y="282"/>
                    </a:lnTo>
                    <a:lnTo>
                      <a:pt x="29" y="238"/>
                    </a:lnTo>
                    <a:lnTo>
                      <a:pt x="29" y="195"/>
                    </a:lnTo>
                    <a:lnTo>
                      <a:pt x="24" y="196"/>
                    </a:lnTo>
                    <a:lnTo>
                      <a:pt x="29" y="186"/>
                    </a:lnTo>
                    <a:lnTo>
                      <a:pt x="19" y="191"/>
                    </a:lnTo>
                    <a:lnTo>
                      <a:pt x="22" y="182"/>
                    </a:lnTo>
                    <a:lnTo>
                      <a:pt x="19" y="181"/>
                    </a:lnTo>
                    <a:lnTo>
                      <a:pt x="17" y="177"/>
                    </a:lnTo>
                    <a:lnTo>
                      <a:pt x="26" y="160"/>
                    </a:lnTo>
                    <a:lnTo>
                      <a:pt x="26" y="152"/>
                    </a:lnTo>
                    <a:lnTo>
                      <a:pt x="37" y="153"/>
                    </a:lnTo>
                    <a:lnTo>
                      <a:pt x="29" y="131"/>
                    </a:lnTo>
                    <a:lnTo>
                      <a:pt x="35" y="125"/>
                    </a:lnTo>
                    <a:lnTo>
                      <a:pt x="38" y="114"/>
                    </a:lnTo>
                    <a:lnTo>
                      <a:pt x="47" y="101"/>
                    </a:lnTo>
                    <a:lnTo>
                      <a:pt x="55" y="95"/>
                    </a:lnTo>
                    <a:lnTo>
                      <a:pt x="52" y="88"/>
                    </a:lnTo>
                    <a:lnTo>
                      <a:pt x="60" y="85"/>
                    </a:lnTo>
                    <a:lnTo>
                      <a:pt x="59" y="91"/>
                    </a:lnTo>
                    <a:lnTo>
                      <a:pt x="62" y="92"/>
                    </a:lnTo>
                    <a:lnTo>
                      <a:pt x="69" y="69"/>
                    </a:lnTo>
                    <a:lnTo>
                      <a:pt x="66" y="55"/>
                    </a:lnTo>
                    <a:lnTo>
                      <a:pt x="70" y="53"/>
                    </a:lnTo>
                    <a:lnTo>
                      <a:pt x="71" y="58"/>
                    </a:lnTo>
                    <a:lnTo>
                      <a:pt x="77" y="51"/>
                    </a:lnTo>
                    <a:lnTo>
                      <a:pt x="67" y="45"/>
                    </a:lnTo>
                    <a:lnTo>
                      <a:pt x="70" y="44"/>
                    </a:lnTo>
                    <a:lnTo>
                      <a:pt x="73" y="45"/>
                    </a:lnTo>
                    <a:lnTo>
                      <a:pt x="77" y="44"/>
                    </a:lnTo>
                    <a:lnTo>
                      <a:pt x="76" y="41"/>
                    </a:lnTo>
                    <a:lnTo>
                      <a:pt x="80" y="34"/>
                    </a:lnTo>
                    <a:lnTo>
                      <a:pt x="81" y="34"/>
                    </a:lnTo>
                    <a:lnTo>
                      <a:pt x="83" y="31"/>
                    </a:lnTo>
                    <a:lnTo>
                      <a:pt x="89" y="30"/>
                    </a:lnTo>
                    <a:lnTo>
                      <a:pt x="94" y="24"/>
                    </a:lnTo>
                    <a:lnTo>
                      <a:pt x="94" y="20"/>
                    </a:lnTo>
                    <a:lnTo>
                      <a:pt x="88" y="15"/>
                    </a:lnTo>
                    <a:lnTo>
                      <a:pt x="114" y="13"/>
                    </a:lnTo>
                    <a:lnTo>
                      <a:pt x="128" y="12"/>
                    </a:lnTo>
                    <a:lnTo>
                      <a:pt x="138" y="11"/>
                    </a:lnTo>
                    <a:lnTo>
                      <a:pt x="145" y="11"/>
                    </a:lnTo>
                    <a:lnTo>
                      <a:pt x="154" y="11"/>
                    </a:lnTo>
                    <a:lnTo>
                      <a:pt x="161" y="9"/>
                    </a:lnTo>
                    <a:lnTo>
                      <a:pt x="171" y="8"/>
                    </a:lnTo>
                    <a:lnTo>
                      <a:pt x="175" y="8"/>
                    </a:lnTo>
                    <a:lnTo>
                      <a:pt x="181" y="8"/>
                    </a:lnTo>
                    <a:lnTo>
                      <a:pt x="185" y="8"/>
                    </a:lnTo>
                    <a:lnTo>
                      <a:pt x="192" y="6"/>
                    </a:lnTo>
                    <a:lnTo>
                      <a:pt x="197" y="6"/>
                    </a:lnTo>
                    <a:lnTo>
                      <a:pt x="200" y="6"/>
                    </a:lnTo>
                    <a:lnTo>
                      <a:pt x="202" y="5"/>
                    </a:lnTo>
                    <a:lnTo>
                      <a:pt x="208" y="5"/>
                    </a:lnTo>
                    <a:lnTo>
                      <a:pt x="217" y="5"/>
                    </a:lnTo>
                    <a:lnTo>
                      <a:pt x="221" y="4"/>
                    </a:lnTo>
                    <a:lnTo>
                      <a:pt x="228" y="4"/>
                    </a:lnTo>
                    <a:lnTo>
                      <a:pt x="236" y="4"/>
                    </a:lnTo>
                    <a:lnTo>
                      <a:pt x="255" y="1"/>
                    </a:lnTo>
                    <a:lnTo>
                      <a:pt x="257" y="1"/>
                    </a:lnTo>
                    <a:lnTo>
                      <a:pt x="267" y="0"/>
                    </a:lnTo>
                    <a:lnTo>
                      <a:pt x="271" y="0"/>
                    </a:lnTo>
                    <a:lnTo>
                      <a:pt x="279" y="9"/>
                    </a:lnTo>
                    <a:lnTo>
                      <a:pt x="282" y="11"/>
                    </a:lnTo>
                    <a:lnTo>
                      <a:pt x="282" y="16"/>
                    </a:lnTo>
                    <a:lnTo>
                      <a:pt x="280" y="34"/>
                    </a:lnTo>
                    <a:lnTo>
                      <a:pt x="280" y="44"/>
                    </a:lnTo>
                    <a:lnTo>
                      <a:pt x="280" y="53"/>
                    </a:lnTo>
                    <a:lnTo>
                      <a:pt x="280" y="58"/>
                    </a:lnTo>
                    <a:lnTo>
                      <a:pt x="280" y="59"/>
                    </a:lnTo>
                    <a:lnTo>
                      <a:pt x="280" y="67"/>
                    </a:lnTo>
                    <a:lnTo>
                      <a:pt x="280" y="73"/>
                    </a:lnTo>
                    <a:lnTo>
                      <a:pt x="280" y="87"/>
                    </a:lnTo>
                    <a:lnTo>
                      <a:pt x="280" y="89"/>
                    </a:lnTo>
                    <a:lnTo>
                      <a:pt x="280" y="98"/>
                    </a:lnTo>
                    <a:lnTo>
                      <a:pt x="280" y="102"/>
                    </a:lnTo>
                    <a:lnTo>
                      <a:pt x="280" y="107"/>
                    </a:lnTo>
                    <a:lnTo>
                      <a:pt x="280" y="125"/>
                    </a:lnTo>
                    <a:lnTo>
                      <a:pt x="280" y="135"/>
                    </a:lnTo>
                    <a:lnTo>
                      <a:pt x="280" y="137"/>
                    </a:lnTo>
                    <a:lnTo>
                      <a:pt x="280" y="159"/>
                    </a:lnTo>
                    <a:lnTo>
                      <a:pt x="280" y="163"/>
                    </a:lnTo>
                    <a:lnTo>
                      <a:pt x="280" y="173"/>
                    </a:lnTo>
                    <a:lnTo>
                      <a:pt x="280" y="185"/>
                    </a:lnTo>
                    <a:lnTo>
                      <a:pt x="280" y="193"/>
                    </a:lnTo>
                    <a:lnTo>
                      <a:pt x="280" y="195"/>
                    </a:lnTo>
                    <a:lnTo>
                      <a:pt x="280" y="218"/>
                    </a:lnTo>
                    <a:lnTo>
                      <a:pt x="280" y="222"/>
                    </a:lnTo>
                    <a:lnTo>
                      <a:pt x="280" y="225"/>
                    </a:lnTo>
                    <a:lnTo>
                      <a:pt x="280" y="250"/>
                    </a:lnTo>
                    <a:lnTo>
                      <a:pt x="280" y="254"/>
                    </a:lnTo>
                    <a:lnTo>
                      <a:pt x="280" y="263"/>
                    </a:lnTo>
                    <a:lnTo>
                      <a:pt x="280" y="283"/>
                    </a:lnTo>
                    <a:lnTo>
                      <a:pt x="280" y="286"/>
                    </a:lnTo>
                    <a:lnTo>
                      <a:pt x="280" y="293"/>
                    </a:lnTo>
                    <a:lnTo>
                      <a:pt x="280" y="300"/>
                    </a:lnTo>
                    <a:lnTo>
                      <a:pt x="280" y="301"/>
                    </a:lnTo>
                    <a:lnTo>
                      <a:pt x="280" y="305"/>
                    </a:lnTo>
                    <a:lnTo>
                      <a:pt x="280" y="312"/>
                    </a:lnTo>
                    <a:lnTo>
                      <a:pt x="279" y="339"/>
                    </a:lnTo>
                    <a:lnTo>
                      <a:pt x="280" y="341"/>
                    </a:lnTo>
                    <a:lnTo>
                      <a:pt x="280" y="343"/>
                    </a:lnTo>
                    <a:lnTo>
                      <a:pt x="283" y="359"/>
                    </a:lnTo>
                    <a:lnTo>
                      <a:pt x="285" y="382"/>
                    </a:lnTo>
                    <a:lnTo>
                      <a:pt x="285" y="383"/>
                    </a:lnTo>
                    <a:lnTo>
                      <a:pt x="286" y="389"/>
                    </a:lnTo>
                    <a:lnTo>
                      <a:pt x="287" y="394"/>
                    </a:lnTo>
                    <a:lnTo>
                      <a:pt x="289" y="408"/>
                    </a:lnTo>
                    <a:lnTo>
                      <a:pt x="291" y="423"/>
                    </a:lnTo>
                    <a:lnTo>
                      <a:pt x="291" y="426"/>
                    </a:lnTo>
                    <a:lnTo>
                      <a:pt x="293" y="430"/>
                    </a:lnTo>
                    <a:lnTo>
                      <a:pt x="293" y="436"/>
                    </a:lnTo>
                    <a:lnTo>
                      <a:pt x="297" y="462"/>
                    </a:lnTo>
                    <a:lnTo>
                      <a:pt x="297" y="463"/>
                    </a:lnTo>
                    <a:lnTo>
                      <a:pt x="298" y="479"/>
                    </a:lnTo>
                    <a:lnTo>
                      <a:pt x="301" y="492"/>
                    </a:lnTo>
                    <a:lnTo>
                      <a:pt x="303" y="505"/>
                    </a:lnTo>
                    <a:lnTo>
                      <a:pt x="293" y="509"/>
                    </a:lnTo>
                    <a:lnTo>
                      <a:pt x="269" y="509"/>
                    </a:lnTo>
                    <a:lnTo>
                      <a:pt x="260" y="502"/>
                    </a:lnTo>
                    <a:lnTo>
                      <a:pt x="260" y="506"/>
                    </a:lnTo>
                    <a:lnTo>
                      <a:pt x="247" y="506"/>
                    </a:lnTo>
                    <a:lnTo>
                      <a:pt x="221" y="516"/>
                    </a:lnTo>
                    <a:lnTo>
                      <a:pt x="215" y="510"/>
                    </a:lnTo>
                    <a:lnTo>
                      <a:pt x="217" y="516"/>
                    </a:lnTo>
                    <a:lnTo>
                      <a:pt x="202" y="533"/>
                    </a:lnTo>
                    <a:lnTo>
                      <a:pt x="200" y="533"/>
                    </a:lnTo>
                    <a:lnTo>
                      <a:pt x="190" y="526"/>
                    </a:lnTo>
                    <a:lnTo>
                      <a:pt x="182" y="505"/>
                    </a:lnTo>
                    <a:lnTo>
                      <a:pt x="177" y="499"/>
                    </a:lnTo>
                    <a:lnTo>
                      <a:pt x="175" y="499"/>
                    </a:lnTo>
                    <a:lnTo>
                      <a:pt x="166" y="483"/>
                    </a:lnTo>
                    <a:lnTo>
                      <a:pt x="167" y="473"/>
                    </a:lnTo>
                    <a:lnTo>
                      <a:pt x="172" y="454"/>
                    </a:lnTo>
                    <a:lnTo>
                      <a:pt x="174" y="445"/>
                    </a:lnTo>
                    <a:lnTo>
                      <a:pt x="171" y="445"/>
                    </a:lnTo>
                    <a:lnTo>
                      <a:pt x="164" y="445"/>
                    </a:lnTo>
                    <a:lnTo>
                      <a:pt x="138" y="448"/>
                    </a:lnTo>
                    <a:lnTo>
                      <a:pt x="125" y="449"/>
                    </a:lnTo>
                    <a:lnTo>
                      <a:pt x="117" y="449"/>
                    </a:lnTo>
                    <a:lnTo>
                      <a:pt x="114" y="449"/>
                    </a:lnTo>
                    <a:lnTo>
                      <a:pt x="103" y="451"/>
                    </a:lnTo>
                    <a:lnTo>
                      <a:pt x="99" y="451"/>
                    </a:lnTo>
                    <a:lnTo>
                      <a:pt x="98" y="452"/>
                    </a:lnTo>
                    <a:lnTo>
                      <a:pt x="85" y="452"/>
                    </a:lnTo>
                    <a:lnTo>
                      <a:pt x="80" y="452"/>
                    </a:lnTo>
                    <a:lnTo>
                      <a:pt x="73" y="454"/>
                    </a:lnTo>
                    <a:lnTo>
                      <a:pt x="58" y="455"/>
                    </a:lnTo>
                    <a:lnTo>
                      <a:pt x="52" y="455"/>
                    </a:lnTo>
                    <a:lnTo>
                      <a:pt x="42" y="455"/>
                    </a:lnTo>
                    <a:lnTo>
                      <a:pt x="35" y="456"/>
                    </a:lnTo>
                    <a:lnTo>
                      <a:pt x="23" y="456"/>
                    </a:lnTo>
                    <a:lnTo>
                      <a:pt x="0" y="458"/>
                    </a:lnTo>
                    <a:lnTo>
                      <a:pt x="2" y="456"/>
                    </a:lnTo>
                    <a:lnTo>
                      <a:pt x="0" y="444"/>
                    </a:lnTo>
                    <a:lnTo>
                      <a:pt x="2" y="437"/>
                    </a:lnTo>
                    <a:lnTo>
                      <a:pt x="9" y="418"/>
                    </a:lnTo>
                    <a:lnTo>
                      <a:pt x="6" y="387"/>
                    </a:lnTo>
                    <a:lnTo>
                      <a:pt x="17" y="376"/>
                    </a:lnTo>
                    <a:lnTo>
                      <a:pt x="19" y="376"/>
                    </a:lnTo>
                    <a:lnTo>
                      <a:pt x="20" y="375"/>
                    </a:lnTo>
                    <a:lnTo>
                      <a:pt x="23" y="375"/>
                    </a:lnTo>
                  </a:path>
                </a:pathLst>
              </a:custGeom>
              <a:solidFill>
                <a:srgbClr val="E7E6E6">
                  <a:lumMod val="75000"/>
                </a:srgbClr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261"/>
              <p:cNvSpPr>
                <a:spLocks/>
              </p:cNvSpPr>
              <p:nvPr/>
            </p:nvSpPr>
            <p:spPr bwMode="auto">
              <a:xfrm>
                <a:off x="5904903" y="3838400"/>
                <a:ext cx="528637" cy="796925"/>
              </a:xfrm>
              <a:custGeom>
                <a:avLst/>
                <a:gdLst>
                  <a:gd name="T0" fmla="*/ 2147483647 w 335"/>
                  <a:gd name="T1" fmla="*/ 2147483647 h 542"/>
                  <a:gd name="T2" fmla="*/ 2147483647 w 335"/>
                  <a:gd name="T3" fmla="*/ 2147483647 h 542"/>
                  <a:gd name="T4" fmla="*/ 2147483647 w 335"/>
                  <a:gd name="T5" fmla="*/ 2147483647 h 542"/>
                  <a:gd name="T6" fmla="*/ 2147483647 w 335"/>
                  <a:gd name="T7" fmla="*/ 2147483647 h 542"/>
                  <a:gd name="T8" fmla="*/ 2147483647 w 335"/>
                  <a:gd name="T9" fmla="*/ 2147483647 h 542"/>
                  <a:gd name="T10" fmla="*/ 2147483647 w 335"/>
                  <a:gd name="T11" fmla="*/ 2147483647 h 542"/>
                  <a:gd name="T12" fmla="*/ 2147483647 w 335"/>
                  <a:gd name="T13" fmla="*/ 2147483647 h 542"/>
                  <a:gd name="T14" fmla="*/ 2147483647 w 335"/>
                  <a:gd name="T15" fmla="*/ 2147483647 h 542"/>
                  <a:gd name="T16" fmla="*/ 2147483647 w 335"/>
                  <a:gd name="T17" fmla="*/ 2147483647 h 542"/>
                  <a:gd name="T18" fmla="*/ 2147483647 w 335"/>
                  <a:gd name="T19" fmla="*/ 2147483647 h 542"/>
                  <a:gd name="T20" fmla="*/ 2147483647 w 335"/>
                  <a:gd name="T21" fmla="*/ 2147483647 h 542"/>
                  <a:gd name="T22" fmla="*/ 2147483647 w 335"/>
                  <a:gd name="T23" fmla="*/ 2147483647 h 542"/>
                  <a:gd name="T24" fmla="*/ 2147483647 w 335"/>
                  <a:gd name="T25" fmla="*/ 2147483647 h 542"/>
                  <a:gd name="T26" fmla="*/ 2147483647 w 335"/>
                  <a:gd name="T27" fmla="*/ 2147483647 h 542"/>
                  <a:gd name="T28" fmla="*/ 2147483647 w 335"/>
                  <a:gd name="T29" fmla="*/ 2147483647 h 542"/>
                  <a:gd name="T30" fmla="*/ 2147483647 w 335"/>
                  <a:gd name="T31" fmla="*/ 2147483647 h 542"/>
                  <a:gd name="T32" fmla="*/ 2147483647 w 335"/>
                  <a:gd name="T33" fmla="*/ 2147483647 h 542"/>
                  <a:gd name="T34" fmla="*/ 2147483647 w 335"/>
                  <a:gd name="T35" fmla="*/ 2147483647 h 542"/>
                  <a:gd name="T36" fmla="*/ 2147483647 w 335"/>
                  <a:gd name="T37" fmla="*/ 2147483647 h 542"/>
                  <a:gd name="T38" fmla="*/ 2147483647 w 335"/>
                  <a:gd name="T39" fmla="*/ 2147483647 h 542"/>
                  <a:gd name="T40" fmla="*/ 2147483647 w 335"/>
                  <a:gd name="T41" fmla="*/ 2147483647 h 542"/>
                  <a:gd name="T42" fmla="*/ 2147483647 w 335"/>
                  <a:gd name="T43" fmla="*/ 2147483647 h 542"/>
                  <a:gd name="T44" fmla="*/ 2147483647 w 335"/>
                  <a:gd name="T45" fmla="*/ 2147483647 h 542"/>
                  <a:gd name="T46" fmla="*/ 2147483647 w 335"/>
                  <a:gd name="T47" fmla="*/ 2147483647 h 542"/>
                  <a:gd name="T48" fmla="*/ 2147483647 w 335"/>
                  <a:gd name="T49" fmla="*/ 2147483647 h 542"/>
                  <a:gd name="T50" fmla="*/ 2147483647 w 335"/>
                  <a:gd name="T51" fmla="*/ 2147483647 h 542"/>
                  <a:gd name="T52" fmla="*/ 2147483647 w 335"/>
                  <a:gd name="T53" fmla="*/ 2147483647 h 542"/>
                  <a:gd name="T54" fmla="*/ 2147483647 w 335"/>
                  <a:gd name="T55" fmla="*/ 2147483647 h 542"/>
                  <a:gd name="T56" fmla="*/ 2147483647 w 335"/>
                  <a:gd name="T57" fmla="*/ 2147483647 h 542"/>
                  <a:gd name="T58" fmla="*/ 2147483647 w 335"/>
                  <a:gd name="T59" fmla="*/ 2147483647 h 542"/>
                  <a:gd name="T60" fmla="*/ 2147483647 w 335"/>
                  <a:gd name="T61" fmla="*/ 2147483647 h 542"/>
                  <a:gd name="T62" fmla="*/ 2147483647 w 335"/>
                  <a:gd name="T63" fmla="*/ 2147483647 h 542"/>
                  <a:gd name="T64" fmla="*/ 2147483647 w 335"/>
                  <a:gd name="T65" fmla="*/ 2147483647 h 542"/>
                  <a:gd name="T66" fmla="*/ 2147483647 w 335"/>
                  <a:gd name="T67" fmla="*/ 2147483647 h 542"/>
                  <a:gd name="T68" fmla="*/ 2147483647 w 335"/>
                  <a:gd name="T69" fmla="*/ 2147483647 h 542"/>
                  <a:gd name="T70" fmla="*/ 2147483647 w 335"/>
                  <a:gd name="T71" fmla="*/ 2147483647 h 542"/>
                  <a:gd name="T72" fmla="*/ 2147483647 w 335"/>
                  <a:gd name="T73" fmla="*/ 2147483647 h 542"/>
                  <a:gd name="T74" fmla="*/ 2147483647 w 335"/>
                  <a:gd name="T75" fmla="*/ 2147483647 h 542"/>
                  <a:gd name="T76" fmla="*/ 2147483647 w 335"/>
                  <a:gd name="T77" fmla="*/ 2147483647 h 542"/>
                  <a:gd name="T78" fmla="*/ 2147483647 w 335"/>
                  <a:gd name="T79" fmla="*/ 2147483647 h 542"/>
                  <a:gd name="T80" fmla="*/ 2147483647 w 335"/>
                  <a:gd name="T81" fmla="*/ 2147483647 h 542"/>
                  <a:gd name="T82" fmla="*/ 2147483647 w 335"/>
                  <a:gd name="T83" fmla="*/ 2147483647 h 542"/>
                  <a:gd name="T84" fmla="*/ 2147483647 w 335"/>
                  <a:gd name="T85" fmla="*/ 2147483647 h 542"/>
                  <a:gd name="T86" fmla="*/ 2147483647 w 335"/>
                  <a:gd name="T87" fmla="*/ 2147483647 h 542"/>
                  <a:gd name="T88" fmla="*/ 2147483647 w 335"/>
                  <a:gd name="T89" fmla="*/ 2147483647 h 542"/>
                  <a:gd name="T90" fmla="*/ 0 w 335"/>
                  <a:gd name="T91" fmla="*/ 2147483647 h 542"/>
                  <a:gd name="T92" fmla="*/ 2147483647 w 335"/>
                  <a:gd name="T93" fmla="*/ 2147483647 h 542"/>
                  <a:gd name="T94" fmla="*/ 2147483647 w 335"/>
                  <a:gd name="T95" fmla="*/ 2147483647 h 542"/>
                  <a:gd name="T96" fmla="*/ 2147483647 w 335"/>
                  <a:gd name="T97" fmla="*/ 2147483647 h 542"/>
                  <a:gd name="T98" fmla="*/ 2147483647 w 335"/>
                  <a:gd name="T99" fmla="*/ 2147483647 h 542"/>
                  <a:gd name="T100" fmla="*/ 2147483647 w 335"/>
                  <a:gd name="T101" fmla="*/ 2147483647 h 542"/>
                  <a:gd name="T102" fmla="*/ 2147483647 w 335"/>
                  <a:gd name="T103" fmla="*/ 2147483647 h 542"/>
                  <a:gd name="T104" fmla="*/ 2147483647 w 335"/>
                  <a:gd name="T105" fmla="*/ 2147483647 h 542"/>
                  <a:gd name="T106" fmla="*/ 2147483647 w 335"/>
                  <a:gd name="T107" fmla="*/ 2147483647 h 542"/>
                  <a:gd name="T108" fmla="*/ 2147483647 w 335"/>
                  <a:gd name="T109" fmla="*/ 2147483647 h 542"/>
                  <a:gd name="T110" fmla="*/ 2147483647 w 335"/>
                  <a:gd name="T111" fmla="*/ 2147483647 h 542"/>
                  <a:gd name="T112" fmla="*/ 2147483647 w 335"/>
                  <a:gd name="T113" fmla="*/ 2147483647 h 542"/>
                  <a:gd name="T114" fmla="*/ 2147483647 w 335"/>
                  <a:gd name="T115" fmla="*/ 2147483647 h 542"/>
                  <a:gd name="T116" fmla="*/ 2147483647 w 335"/>
                  <a:gd name="T117" fmla="*/ 2147483647 h 542"/>
                  <a:gd name="T118" fmla="*/ 2147483647 w 335"/>
                  <a:gd name="T119" fmla="*/ 2147483647 h 542"/>
                  <a:gd name="T120" fmla="*/ 2147483647 w 335"/>
                  <a:gd name="T121" fmla="*/ 2147483647 h 542"/>
                  <a:gd name="T122" fmla="*/ 2147483647 w 335"/>
                  <a:gd name="T123" fmla="*/ 2147483647 h 54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335"/>
                  <a:gd name="T187" fmla="*/ 0 h 542"/>
                  <a:gd name="T188" fmla="*/ 335 w 335"/>
                  <a:gd name="T189" fmla="*/ 542 h 54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335" h="542">
                    <a:moveTo>
                      <a:pt x="20" y="448"/>
                    </a:moveTo>
                    <a:lnTo>
                      <a:pt x="20" y="450"/>
                    </a:lnTo>
                    <a:lnTo>
                      <a:pt x="22" y="454"/>
                    </a:lnTo>
                    <a:lnTo>
                      <a:pt x="22" y="460"/>
                    </a:lnTo>
                    <a:lnTo>
                      <a:pt x="26" y="486"/>
                    </a:lnTo>
                    <a:lnTo>
                      <a:pt x="26" y="488"/>
                    </a:lnTo>
                    <a:lnTo>
                      <a:pt x="27" y="503"/>
                    </a:lnTo>
                    <a:lnTo>
                      <a:pt x="30" y="517"/>
                    </a:lnTo>
                    <a:lnTo>
                      <a:pt x="31" y="529"/>
                    </a:lnTo>
                    <a:lnTo>
                      <a:pt x="33" y="525"/>
                    </a:lnTo>
                    <a:lnTo>
                      <a:pt x="44" y="525"/>
                    </a:lnTo>
                    <a:lnTo>
                      <a:pt x="49" y="531"/>
                    </a:lnTo>
                    <a:lnTo>
                      <a:pt x="56" y="528"/>
                    </a:lnTo>
                    <a:lnTo>
                      <a:pt x="56" y="511"/>
                    </a:lnTo>
                    <a:lnTo>
                      <a:pt x="63" y="491"/>
                    </a:lnTo>
                    <a:lnTo>
                      <a:pt x="72" y="496"/>
                    </a:lnTo>
                    <a:lnTo>
                      <a:pt x="73" y="510"/>
                    </a:lnTo>
                    <a:lnTo>
                      <a:pt x="66" y="541"/>
                    </a:lnTo>
                    <a:lnTo>
                      <a:pt x="109" y="529"/>
                    </a:lnTo>
                    <a:lnTo>
                      <a:pt x="124" y="510"/>
                    </a:lnTo>
                    <a:lnTo>
                      <a:pt x="119" y="504"/>
                    </a:lnTo>
                    <a:lnTo>
                      <a:pt x="120" y="491"/>
                    </a:lnTo>
                    <a:lnTo>
                      <a:pt x="97" y="470"/>
                    </a:lnTo>
                    <a:lnTo>
                      <a:pt x="98" y="453"/>
                    </a:lnTo>
                    <a:lnTo>
                      <a:pt x="128" y="449"/>
                    </a:lnTo>
                    <a:lnTo>
                      <a:pt x="131" y="449"/>
                    </a:lnTo>
                    <a:lnTo>
                      <a:pt x="137" y="449"/>
                    </a:lnTo>
                    <a:lnTo>
                      <a:pt x="139" y="448"/>
                    </a:lnTo>
                    <a:lnTo>
                      <a:pt x="152" y="446"/>
                    </a:lnTo>
                    <a:lnTo>
                      <a:pt x="171" y="445"/>
                    </a:lnTo>
                    <a:lnTo>
                      <a:pt x="177" y="443"/>
                    </a:lnTo>
                    <a:lnTo>
                      <a:pt x="178" y="443"/>
                    </a:lnTo>
                    <a:lnTo>
                      <a:pt x="181" y="443"/>
                    </a:lnTo>
                    <a:lnTo>
                      <a:pt x="192" y="442"/>
                    </a:lnTo>
                    <a:lnTo>
                      <a:pt x="195" y="442"/>
                    </a:lnTo>
                    <a:lnTo>
                      <a:pt x="207" y="441"/>
                    </a:lnTo>
                    <a:lnTo>
                      <a:pt x="209" y="441"/>
                    </a:lnTo>
                    <a:lnTo>
                      <a:pt x="220" y="439"/>
                    </a:lnTo>
                    <a:lnTo>
                      <a:pt x="225" y="439"/>
                    </a:lnTo>
                    <a:lnTo>
                      <a:pt x="228" y="439"/>
                    </a:lnTo>
                    <a:lnTo>
                      <a:pt x="231" y="438"/>
                    </a:lnTo>
                    <a:lnTo>
                      <a:pt x="241" y="436"/>
                    </a:lnTo>
                    <a:lnTo>
                      <a:pt x="248" y="436"/>
                    </a:lnTo>
                    <a:lnTo>
                      <a:pt x="264" y="434"/>
                    </a:lnTo>
                    <a:lnTo>
                      <a:pt x="289" y="431"/>
                    </a:lnTo>
                    <a:lnTo>
                      <a:pt x="291" y="431"/>
                    </a:lnTo>
                    <a:lnTo>
                      <a:pt x="311" y="427"/>
                    </a:lnTo>
                    <a:lnTo>
                      <a:pt x="320" y="427"/>
                    </a:lnTo>
                    <a:lnTo>
                      <a:pt x="334" y="424"/>
                    </a:lnTo>
                    <a:lnTo>
                      <a:pt x="334" y="423"/>
                    </a:lnTo>
                    <a:lnTo>
                      <a:pt x="331" y="417"/>
                    </a:lnTo>
                    <a:lnTo>
                      <a:pt x="328" y="411"/>
                    </a:lnTo>
                    <a:lnTo>
                      <a:pt x="321" y="399"/>
                    </a:lnTo>
                    <a:lnTo>
                      <a:pt x="321" y="392"/>
                    </a:lnTo>
                    <a:lnTo>
                      <a:pt x="321" y="385"/>
                    </a:lnTo>
                    <a:lnTo>
                      <a:pt x="322" y="371"/>
                    </a:lnTo>
                    <a:lnTo>
                      <a:pt x="322" y="370"/>
                    </a:lnTo>
                    <a:lnTo>
                      <a:pt x="320" y="357"/>
                    </a:lnTo>
                    <a:lnTo>
                      <a:pt x="313" y="352"/>
                    </a:lnTo>
                    <a:lnTo>
                      <a:pt x="311" y="344"/>
                    </a:lnTo>
                    <a:lnTo>
                      <a:pt x="311" y="342"/>
                    </a:lnTo>
                    <a:lnTo>
                      <a:pt x="310" y="342"/>
                    </a:lnTo>
                    <a:lnTo>
                      <a:pt x="310" y="332"/>
                    </a:lnTo>
                    <a:lnTo>
                      <a:pt x="310" y="330"/>
                    </a:lnTo>
                    <a:lnTo>
                      <a:pt x="314" y="319"/>
                    </a:lnTo>
                    <a:lnTo>
                      <a:pt x="314" y="317"/>
                    </a:lnTo>
                    <a:lnTo>
                      <a:pt x="314" y="310"/>
                    </a:lnTo>
                    <a:lnTo>
                      <a:pt x="313" y="303"/>
                    </a:lnTo>
                    <a:lnTo>
                      <a:pt x="318" y="296"/>
                    </a:lnTo>
                    <a:lnTo>
                      <a:pt x="324" y="291"/>
                    </a:lnTo>
                    <a:lnTo>
                      <a:pt x="325" y="288"/>
                    </a:lnTo>
                    <a:lnTo>
                      <a:pt x="315" y="281"/>
                    </a:lnTo>
                    <a:lnTo>
                      <a:pt x="317" y="276"/>
                    </a:lnTo>
                    <a:lnTo>
                      <a:pt x="314" y="262"/>
                    </a:lnTo>
                    <a:lnTo>
                      <a:pt x="313" y="262"/>
                    </a:lnTo>
                    <a:lnTo>
                      <a:pt x="304" y="252"/>
                    </a:lnTo>
                    <a:lnTo>
                      <a:pt x="302" y="249"/>
                    </a:lnTo>
                    <a:lnTo>
                      <a:pt x="299" y="238"/>
                    </a:lnTo>
                    <a:lnTo>
                      <a:pt x="297" y="238"/>
                    </a:lnTo>
                    <a:lnTo>
                      <a:pt x="297" y="237"/>
                    </a:lnTo>
                    <a:lnTo>
                      <a:pt x="297" y="234"/>
                    </a:lnTo>
                    <a:lnTo>
                      <a:pt x="292" y="224"/>
                    </a:lnTo>
                    <a:lnTo>
                      <a:pt x="289" y="215"/>
                    </a:lnTo>
                    <a:lnTo>
                      <a:pt x="288" y="212"/>
                    </a:lnTo>
                    <a:lnTo>
                      <a:pt x="284" y="199"/>
                    </a:lnTo>
                    <a:lnTo>
                      <a:pt x="284" y="198"/>
                    </a:lnTo>
                    <a:lnTo>
                      <a:pt x="284" y="196"/>
                    </a:lnTo>
                    <a:lnTo>
                      <a:pt x="281" y="188"/>
                    </a:lnTo>
                    <a:lnTo>
                      <a:pt x="277" y="172"/>
                    </a:lnTo>
                    <a:lnTo>
                      <a:pt x="274" y="165"/>
                    </a:lnTo>
                    <a:lnTo>
                      <a:pt x="273" y="159"/>
                    </a:lnTo>
                    <a:lnTo>
                      <a:pt x="271" y="158"/>
                    </a:lnTo>
                    <a:lnTo>
                      <a:pt x="268" y="144"/>
                    </a:lnTo>
                    <a:lnTo>
                      <a:pt x="267" y="141"/>
                    </a:lnTo>
                    <a:lnTo>
                      <a:pt x="261" y="122"/>
                    </a:lnTo>
                    <a:lnTo>
                      <a:pt x="261" y="119"/>
                    </a:lnTo>
                    <a:lnTo>
                      <a:pt x="260" y="115"/>
                    </a:lnTo>
                    <a:lnTo>
                      <a:pt x="257" y="108"/>
                    </a:lnTo>
                    <a:lnTo>
                      <a:pt x="257" y="105"/>
                    </a:lnTo>
                    <a:lnTo>
                      <a:pt x="256" y="101"/>
                    </a:lnTo>
                    <a:lnTo>
                      <a:pt x="255" y="95"/>
                    </a:lnTo>
                    <a:lnTo>
                      <a:pt x="252" y="87"/>
                    </a:lnTo>
                    <a:lnTo>
                      <a:pt x="250" y="80"/>
                    </a:lnTo>
                    <a:lnTo>
                      <a:pt x="248" y="74"/>
                    </a:lnTo>
                    <a:lnTo>
                      <a:pt x="245" y="62"/>
                    </a:lnTo>
                    <a:lnTo>
                      <a:pt x="242" y="55"/>
                    </a:lnTo>
                    <a:lnTo>
                      <a:pt x="241" y="48"/>
                    </a:lnTo>
                    <a:lnTo>
                      <a:pt x="238" y="41"/>
                    </a:lnTo>
                    <a:lnTo>
                      <a:pt x="236" y="38"/>
                    </a:lnTo>
                    <a:lnTo>
                      <a:pt x="234" y="24"/>
                    </a:lnTo>
                    <a:lnTo>
                      <a:pt x="231" y="16"/>
                    </a:lnTo>
                    <a:lnTo>
                      <a:pt x="230" y="12"/>
                    </a:lnTo>
                    <a:lnTo>
                      <a:pt x="228" y="11"/>
                    </a:lnTo>
                    <a:lnTo>
                      <a:pt x="225" y="0"/>
                    </a:lnTo>
                    <a:lnTo>
                      <a:pt x="224" y="0"/>
                    </a:lnTo>
                    <a:lnTo>
                      <a:pt x="205" y="1"/>
                    </a:lnTo>
                    <a:lnTo>
                      <a:pt x="202" y="2"/>
                    </a:lnTo>
                    <a:lnTo>
                      <a:pt x="185" y="4"/>
                    </a:lnTo>
                    <a:lnTo>
                      <a:pt x="169" y="5"/>
                    </a:lnTo>
                    <a:lnTo>
                      <a:pt x="164" y="5"/>
                    </a:lnTo>
                    <a:lnTo>
                      <a:pt x="159" y="6"/>
                    </a:lnTo>
                    <a:lnTo>
                      <a:pt x="148" y="8"/>
                    </a:lnTo>
                    <a:lnTo>
                      <a:pt x="124" y="11"/>
                    </a:lnTo>
                    <a:lnTo>
                      <a:pt x="119" y="11"/>
                    </a:lnTo>
                    <a:lnTo>
                      <a:pt x="116" y="11"/>
                    </a:lnTo>
                    <a:lnTo>
                      <a:pt x="112" y="12"/>
                    </a:lnTo>
                    <a:lnTo>
                      <a:pt x="85" y="13"/>
                    </a:lnTo>
                    <a:lnTo>
                      <a:pt x="83" y="15"/>
                    </a:lnTo>
                    <a:lnTo>
                      <a:pt x="72" y="15"/>
                    </a:lnTo>
                    <a:lnTo>
                      <a:pt x="52" y="18"/>
                    </a:lnTo>
                    <a:lnTo>
                      <a:pt x="45" y="18"/>
                    </a:lnTo>
                    <a:lnTo>
                      <a:pt x="26" y="20"/>
                    </a:lnTo>
                    <a:lnTo>
                      <a:pt x="19" y="20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8" y="33"/>
                    </a:lnTo>
                    <a:lnTo>
                      <a:pt x="11" y="34"/>
                    </a:lnTo>
                    <a:lnTo>
                      <a:pt x="11" y="40"/>
                    </a:lnTo>
                    <a:lnTo>
                      <a:pt x="9" y="58"/>
                    </a:lnTo>
                    <a:lnTo>
                      <a:pt x="9" y="67"/>
                    </a:lnTo>
                    <a:lnTo>
                      <a:pt x="9" y="77"/>
                    </a:lnTo>
                    <a:lnTo>
                      <a:pt x="9" y="81"/>
                    </a:lnTo>
                    <a:lnTo>
                      <a:pt x="9" y="83"/>
                    </a:lnTo>
                    <a:lnTo>
                      <a:pt x="9" y="91"/>
                    </a:lnTo>
                    <a:lnTo>
                      <a:pt x="9" y="97"/>
                    </a:lnTo>
                    <a:lnTo>
                      <a:pt x="9" y="110"/>
                    </a:lnTo>
                    <a:lnTo>
                      <a:pt x="9" y="113"/>
                    </a:lnTo>
                    <a:lnTo>
                      <a:pt x="9" y="122"/>
                    </a:lnTo>
                    <a:lnTo>
                      <a:pt x="9" y="126"/>
                    </a:lnTo>
                    <a:lnTo>
                      <a:pt x="9" y="131"/>
                    </a:lnTo>
                    <a:lnTo>
                      <a:pt x="9" y="149"/>
                    </a:lnTo>
                    <a:lnTo>
                      <a:pt x="9" y="159"/>
                    </a:lnTo>
                    <a:lnTo>
                      <a:pt x="9" y="160"/>
                    </a:lnTo>
                    <a:lnTo>
                      <a:pt x="9" y="183"/>
                    </a:lnTo>
                    <a:lnTo>
                      <a:pt x="9" y="187"/>
                    </a:lnTo>
                    <a:lnTo>
                      <a:pt x="9" y="196"/>
                    </a:lnTo>
                    <a:lnTo>
                      <a:pt x="9" y="209"/>
                    </a:lnTo>
                    <a:lnTo>
                      <a:pt x="9" y="217"/>
                    </a:lnTo>
                    <a:lnTo>
                      <a:pt x="9" y="219"/>
                    </a:lnTo>
                    <a:lnTo>
                      <a:pt x="9" y="242"/>
                    </a:lnTo>
                    <a:lnTo>
                      <a:pt x="9" y="246"/>
                    </a:lnTo>
                    <a:lnTo>
                      <a:pt x="9" y="249"/>
                    </a:lnTo>
                    <a:lnTo>
                      <a:pt x="9" y="274"/>
                    </a:lnTo>
                    <a:lnTo>
                      <a:pt x="9" y="278"/>
                    </a:lnTo>
                    <a:lnTo>
                      <a:pt x="9" y="287"/>
                    </a:lnTo>
                    <a:lnTo>
                      <a:pt x="9" y="307"/>
                    </a:lnTo>
                    <a:lnTo>
                      <a:pt x="9" y="310"/>
                    </a:lnTo>
                    <a:lnTo>
                      <a:pt x="9" y="317"/>
                    </a:lnTo>
                    <a:lnTo>
                      <a:pt x="9" y="324"/>
                    </a:lnTo>
                    <a:lnTo>
                      <a:pt x="9" y="325"/>
                    </a:lnTo>
                    <a:lnTo>
                      <a:pt x="9" y="330"/>
                    </a:lnTo>
                    <a:lnTo>
                      <a:pt x="9" y="337"/>
                    </a:lnTo>
                    <a:lnTo>
                      <a:pt x="8" y="363"/>
                    </a:lnTo>
                    <a:lnTo>
                      <a:pt x="9" y="366"/>
                    </a:lnTo>
                    <a:lnTo>
                      <a:pt x="9" y="367"/>
                    </a:lnTo>
                    <a:lnTo>
                      <a:pt x="12" y="384"/>
                    </a:lnTo>
                    <a:lnTo>
                      <a:pt x="13" y="406"/>
                    </a:lnTo>
                    <a:lnTo>
                      <a:pt x="13" y="407"/>
                    </a:lnTo>
                    <a:lnTo>
                      <a:pt x="15" y="413"/>
                    </a:lnTo>
                    <a:lnTo>
                      <a:pt x="16" y="418"/>
                    </a:lnTo>
                    <a:lnTo>
                      <a:pt x="18" y="432"/>
                    </a:lnTo>
                    <a:lnTo>
                      <a:pt x="20" y="448"/>
                    </a:lnTo>
                  </a:path>
                </a:pathLst>
              </a:custGeom>
              <a:solidFill>
                <a:srgbClr val="E7E6E6">
                  <a:lumMod val="75000"/>
                </a:srgbClr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150" name="Group 139"/>
              <p:cNvGrpSpPr>
                <a:grpSpLocks/>
              </p:cNvGrpSpPr>
              <p:nvPr/>
            </p:nvGrpSpPr>
            <p:grpSpPr bwMode="auto">
              <a:xfrm>
                <a:off x="6062065" y="4435300"/>
                <a:ext cx="1235075" cy="987425"/>
                <a:chOff x="5181600" y="4435475"/>
                <a:chExt cx="1235075" cy="987425"/>
              </a:xfrm>
              <a:solidFill>
                <a:srgbClr val="427E93"/>
              </a:solidFill>
            </p:grpSpPr>
            <p:sp>
              <p:nvSpPr>
                <p:cNvPr id="151" name="Freeform 262"/>
                <p:cNvSpPr>
                  <a:spLocks/>
                </p:cNvSpPr>
                <p:nvPr/>
              </p:nvSpPr>
              <p:spPr bwMode="auto">
                <a:xfrm>
                  <a:off x="5181600" y="4435475"/>
                  <a:ext cx="1235075" cy="903288"/>
                </a:xfrm>
                <a:custGeom>
                  <a:avLst/>
                  <a:gdLst>
                    <a:gd name="T0" fmla="*/ 2147483647 w 783"/>
                    <a:gd name="T1" fmla="*/ 2147483647 h 614"/>
                    <a:gd name="T2" fmla="*/ 2147483647 w 783"/>
                    <a:gd name="T3" fmla="*/ 2147483647 h 614"/>
                    <a:gd name="T4" fmla="*/ 2147483647 w 783"/>
                    <a:gd name="T5" fmla="*/ 2147483647 h 614"/>
                    <a:gd name="T6" fmla="*/ 2147483647 w 783"/>
                    <a:gd name="T7" fmla="*/ 2147483647 h 614"/>
                    <a:gd name="T8" fmla="*/ 2147483647 w 783"/>
                    <a:gd name="T9" fmla="*/ 2147483647 h 614"/>
                    <a:gd name="T10" fmla="*/ 2147483647 w 783"/>
                    <a:gd name="T11" fmla="*/ 2147483647 h 614"/>
                    <a:gd name="T12" fmla="*/ 2147483647 w 783"/>
                    <a:gd name="T13" fmla="*/ 2147483647 h 614"/>
                    <a:gd name="T14" fmla="*/ 2147483647 w 783"/>
                    <a:gd name="T15" fmla="*/ 2147483647 h 614"/>
                    <a:gd name="T16" fmla="*/ 2147483647 w 783"/>
                    <a:gd name="T17" fmla="*/ 2147483647 h 614"/>
                    <a:gd name="T18" fmla="*/ 2147483647 w 783"/>
                    <a:gd name="T19" fmla="*/ 2147483647 h 614"/>
                    <a:gd name="T20" fmla="*/ 2147483647 w 783"/>
                    <a:gd name="T21" fmla="*/ 2147483647 h 614"/>
                    <a:gd name="T22" fmla="*/ 2147483647 w 783"/>
                    <a:gd name="T23" fmla="*/ 2147483647 h 614"/>
                    <a:gd name="T24" fmla="*/ 2147483647 w 783"/>
                    <a:gd name="T25" fmla="*/ 2147483647 h 614"/>
                    <a:gd name="T26" fmla="*/ 2147483647 w 783"/>
                    <a:gd name="T27" fmla="*/ 2147483647 h 614"/>
                    <a:gd name="T28" fmla="*/ 2147483647 w 783"/>
                    <a:gd name="T29" fmla="*/ 2147483647 h 614"/>
                    <a:gd name="T30" fmla="*/ 2147483647 w 783"/>
                    <a:gd name="T31" fmla="*/ 2147483647 h 614"/>
                    <a:gd name="T32" fmla="*/ 2147483647 w 783"/>
                    <a:gd name="T33" fmla="*/ 2147483647 h 614"/>
                    <a:gd name="T34" fmla="*/ 2147483647 w 783"/>
                    <a:gd name="T35" fmla="*/ 2147483647 h 614"/>
                    <a:gd name="T36" fmla="*/ 2147483647 w 783"/>
                    <a:gd name="T37" fmla="*/ 2147483647 h 614"/>
                    <a:gd name="T38" fmla="*/ 2147483647 w 783"/>
                    <a:gd name="T39" fmla="*/ 2147483647 h 614"/>
                    <a:gd name="T40" fmla="*/ 2147483647 w 783"/>
                    <a:gd name="T41" fmla="*/ 2147483647 h 614"/>
                    <a:gd name="T42" fmla="*/ 2147483647 w 783"/>
                    <a:gd name="T43" fmla="*/ 2147483647 h 614"/>
                    <a:gd name="T44" fmla="*/ 2147483647 w 783"/>
                    <a:gd name="T45" fmla="*/ 2147483647 h 614"/>
                    <a:gd name="T46" fmla="*/ 2147483647 w 783"/>
                    <a:gd name="T47" fmla="*/ 2147483647 h 614"/>
                    <a:gd name="T48" fmla="*/ 2147483647 w 783"/>
                    <a:gd name="T49" fmla="*/ 2147483647 h 614"/>
                    <a:gd name="T50" fmla="*/ 2147483647 w 783"/>
                    <a:gd name="T51" fmla="*/ 2147483647 h 614"/>
                    <a:gd name="T52" fmla="*/ 2147483647 w 783"/>
                    <a:gd name="T53" fmla="*/ 2147483647 h 614"/>
                    <a:gd name="T54" fmla="*/ 2147483647 w 783"/>
                    <a:gd name="T55" fmla="*/ 2147483647 h 614"/>
                    <a:gd name="T56" fmla="*/ 2147483647 w 783"/>
                    <a:gd name="T57" fmla="*/ 2147483647 h 614"/>
                    <a:gd name="T58" fmla="*/ 2147483647 w 783"/>
                    <a:gd name="T59" fmla="*/ 2147483647 h 614"/>
                    <a:gd name="T60" fmla="*/ 2147483647 w 783"/>
                    <a:gd name="T61" fmla="*/ 2147483647 h 614"/>
                    <a:gd name="T62" fmla="*/ 2147483647 w 783"/>
                    <a:gd name="T63" fmla="*/ 2147483647 h 614"/>
                    <a:gd name="T64" fmla="*/ 2147483647 w 783"/>
                    <a:gd name="T65" fmla="*/ 2147483647 h 614"/>
                    <a:gd name="T66" fmla="*/ 2147483647 w 783"/>
                    <a:gd name="T67" fmla="*/ 2147483647 h 614"/>
                    <a:gd name="T68" fmla="*/ 2147483647 w 783"/>
                    <a:gd name="T69" fmla="*/ 2147483647 h 614"/>
                    <a:gd name="T70" fmla="*/ 2147483647 w 783"/>
                    <a:gd name="T71" fmla="*/ 2147483647 h 614"/>
                    <a:gd name="T72" fmla="*/ 2147483647 w 783"/>
                    <a:gd name="T73" fmla="*/ 2147483647 h 614"/>
                    <a:gd name="T74" fmla="*/ 2147483647 w 783"/>
                    <a:gd name="T75" fmla="*/ 2147483647 h 614"/>
                    <a:gd name="T76" fmla="*/ 2147483647 w 783"/>
                    <a:gd name="T77" fmla="*/ 2147483647 h 614"/>
                    <a:gd name="T78" fmla="*/ 2147483647 w 783"/>
                    <a:gd name="T79" fmla="*/ 2147483647 h 614"/>
                    <a:gd name="T80" fmla="*/ 2147483647 w 783"/>
                    <a:gd name="T81" fmla="*/ 2147483647 h 614"/>
                    <a:gd name="T82" fmla="*/ 2147483647 w 783"/>
                    <a:gd name="T83" fmla="*/ 2147483647 h 614"/>
                    <a:gd name="T84" fmla="*/ 2147483647 w 783"/>
                    <a:gd name="T85" fmla="*/ 2147483647 h 614"/>
                    <a:gd name="T86" fmla="*/ 2147483647 w 783"/>
                    <a:gd name="T87" fmla="*/ 2147483647 h 614"/>
                    <a:gd name="T88" fmla="*/ 2147483647 w 783"/>
                    <a:gd name="T89" fmla="*/ 2147483647 h 614"/>
                    <a:gd name="T90" fmla="*/ 2147483647 w 783"/>
                    <a:gd name="T91" fmla="*/ 2147483647 h 614"/>
                    <a:gd name="T92" fmla="*/ 2147483647 w 783"/>
                    <a:gd name="T93" fmla="*/ 2147483647 h 614"/>
                    <a:gd name="T94" fmla="*/ 2147483647 w 783"/>
                    <a:gd name="T95" fmla="*/ 2147483647 h 614"/>
                    <a:gd name="T96" fmla="*/ 2147483647 w 783"/>
                    <a:gd name="T97" fmla="*/ 2147483647 h 614"/>
                    <a:gd name="T98" fmla="*/ 2147483647 w 783"/>
                    <a:gd name="T99" fmla="*/ 2147483647 h 614"/>
                    <a:gd name="T100" fmla="*/ 2147483647 w 783"/>
                    <a:gd name="T101" fmla="*/ 2147483647 h 614"/>
                    <a:gd name="T102" fmla="*/ 2147483647 w 783"/>
                    <a:gd name="T103" fmla="*/ 2147483647 h 614"/>
                    <a:gd name="T104" fmla="*/ 0 w 783"/>
                    <a:gd name="T105" fmla="*/ 2147483647 h 614"/>
                    <a:gd name="T106" fmla="*/ 2147483647 w 783"/>
                    <a:gd name="T107" fmla="*/ 2147483647 h 614"/>
                    <a:gd name="T108" fmla="*/ 2147483647 w 783"/>
                    <a:gd name="T109" fmla="*/ 2147483647 h 614"/>
                    <a:gd name="T110" fmla="*/ 2147483647 w 783"/>
                    <a:gd name="T111" fmla="*/ 2147483647 h 614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783"/>
                    <a:gd name="T169" fmla="*/ 0 h 614"/>
                    <a:gd name="T170" fmla="*/ 783 w 783"/>
                    <a:gd name="T171" fmla="*/ 614 h 614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783" h="614">
                      <a:moveTo>
                        <a:pt x="156" y="110"/>
                      </a:moveTo>
                      <a:lnTo>
                        <a:pt x="193" y="127"/>
                      </a:lnTo>
                      <a:lnTo>
                        <a:pt x="205" y="138"/>
                      </a:lnTo>
                      <a:lnTo>
                        <a:pt x="218" y="142"/>
                      </a:lnTo>
                      <a:lnTo>
                        <a:pt x="220" y="166"/>
                      </a:lnTo>
                      <a:lnTo>
                        <a:pt x="218" y="147"/>
                      </a:lnTo>
                      <a:lnTo>
                        <a:pt x="222" y="167"/>
                      </a:lnTo>
                      <a:lnTo>
                        <a:pt x="236" y="166"/>
                      </a:lnTo>
                      <a:lnTo>
                        <a:pt x="245" y="170"/>
                      </a:lnTo>
                      <a:lnTo>
                        <a:pt x="244" y="160"/>
                      </a:lnTo>
                      <a:lnTo>
                        <a:pt x="256" y="160"/>
                      </a:lnTo>
                      <a:lnTo>
                        <a:pt x="265" y="152"/>
                      </a:lnTo>
                      <a:lnTo>
                        <a:pt x="263" y="156"/>
                      </a:lnTo>
                      <a:lnTo>
                        <a:pt x="300" y="133"/>
                      </a:lnTo>
                      <a:lnTo>
                        <a:pt x="311" y="133"/>
                      </a:lnTo>
                      <a:lnTo>
                        <a:pt x="312" y="124"/>
                      </a:lnTo>
                      <a:lnTo>
                        <a:pt x="311" y="122"/>
                      </a:lnTo>
                      <a:lnTo>
                        <a:pt x="320" y="110"/>
                      </a:lnTo>
                      <a:lnTo>
                        <a:pt x="336" y="108"/>
                      </a:lnTo>
                      <a:lnTo>
                        <a:pt x="343" y="108"/>
                      </a:lnTo>
                      <a:lnTo>
                        <a:pt x="344" y="108"/>
                      </a:lnTo>
                      <a:lnTo>
                        <a:pt x="380" y="126"/>
                      </a:lnTo>
                      <a:lnTo>
                        <a:pt x="386" y="137"/>
                      </a:lnTo>
                      <a:lnTo>
                        <a:pt x="402" y="145"/>
                      </a:lnTo>
                      <a:lnTo>
                        <a:pt x="409" y="163"/>
                      </a:lnTo>
                      <a:lnTo>
                        <a:pt x="422" y="167"/>
                      </a:lnTo>
                      <a:lnTo>
                        <a:pt x="433" y="183"/>
                      </a:lnTo>
                      <a:lnTo>
                        <a:pt x="441" y="185"/>
                      </a:lnTo>
                      <a:lnTo>
                        <a:pt x="443" y="199"/>
                      </a:lnTo>
                      <a:lnTo>
                        <a:pt x="448" y="199"/>
                      </a:lnTo>
                      <a:lnTo>
                        <a:pt x="450" y="194"/>
                      </a:lnTo>
                      <a:lnTo>
                        <a:pt x="462" y="192"/>
                      </a:lnTo>
                      <a:lnTo>
                        <a:pt x="469" y="195"/>
                      </a:lnTo>
                      <a:lnTo>
                        <a:pt x="475" y="209"/>
                      </a:lnTo>
                      <a:lnTo>
                        <a:pt x="483" y="217"/>
                      </a:lnTo>
                      <a:lnTo>
                        <a:pt x="479" y="230"/>
                      </a:lnTo>
                      <a:lnTo>
                        <a:pt x="484" y="234"/>
                      </a:lnTo>
                      <a:lnTo>
                        <a:pt x="483" y="237"/>
                      </a:lnTo>
                      <a:lnTo>
                        <a:pt x="487" y="239"/>
                      </a:lnTo>
                      <a:lnTo>
                        <a:pt x="488" y="241"/>
                      </a:lnTo>
                      <a:lnTo>
                        <a:pt x="491" y="267"/>
                      </a:lnTo>
                      <a:lnTo>
                        <a:pt x="487" y="288"/>
                      </a:lnTo>
                      <a:lnTo>
                        <a:pt x="483" y="298"/>
                      </a:lnTo>
                      <a:lnTo>
                        <a:pt x="487" y="302"/>
                      </a:lnTo>
                      <a:lnTo>
                        <a:pt x="483" y="306"/>
                      </a:lnTo>
                      <a:lnTo>
                        <a:pt x="484" y="330"/>
                      </a:lnTo>
                      <a:lnTo>
                        <a:pt x="495" y="342"/>
                      </a:lnTo>
                      <a:lnTo>
                        <a:pt x="498" y="353"/>
                      </a:lnTo>
                      <a:lnTo>
                        <a:pt x="501" y="355"/>
                      </a:lnTo>
                      <a:lnTo>
                        <a:pt x="508" y="341"/>
                      </a:lnTo>
                      <a:lnTo>
                        <a:pt x="508" y="327"/>
                      </a:lnTo>
                      <a:lnTo>
                        <a:pt x="505" y="323"/>
                      </a:lnTo>
                      <a:lnTo>
                        <a:pt x="495" y="320"/>
                      </a:lnTo>
                      <a:lnTo>
                        <a:pt x="502" y="317"/>
                      </a:lnTo>
                      <a:lnTo>
                        <a:pt x="519" y="330"/>
                      </a:lnTo>
                      <a:lnTo>
                        <a:pt x="519" y="324"/>
                      </a:lnTo>
                      <a:lnTo>
                        <a:pt x="526" y="323"/>
                      </a:lnTo>
                      <a:lnTo>
                        <a:pt x="516" y="350"/>
                      </a:lnTo>
                      <a:lnTo>
                        <a:pt x="511" y="357"/>
                      </a:lnTo>
                      <a:lnTo>
                        <a:pt x="511" y="360"/>
                      </a:lnTo>
                      <a:lnTo>
                        <a:pt x="500" y="364"/>
                      </a:lnTo>
                      <a:lnTo>
                        <a:pt x="512" y="378"/>
                      </a:lnTo>
                      <a:lnTo>
                        <a:pt x="525" y="392"/>
                      </a:lnTo>
                      <a:lnTo>
                        <a:pt x="545" y="422"/>
                      </a:lnTo>
                      <a:lnTo>
                        <a:pt x="551" y="428"/>
                      </a:lnTo>
                      <a:lnTo>
                        <a:pt x="551" y="429"/>
                      </a:lnTo>
                      <a:lnTo>
                        <a:pt x="556" y="438"/>
                      </a:lnTo>
                      <a:lnTo>
                        <a:pt x="570" y="467"/>
                      </a:lnTo>
                      <a:lnTo>
                        <a:pt x="577" y="474"/>
                      </a:lnTo>
                      <a:lnTo>
                        <a:pt x="588" y="470"/>
                      </a:lnTo>
                      <a:lnTo>
                        <a:pt x="588" y="465"/>
                      </a:lnTo>
                      <a:lnTo>
                        <a:pt x="605" y="481"/>
                      </a:lnTo>
                      <a:lnTo>
                        <a:pt x="613" y="502"/>
                      </a:lnTo>
                      <a:lnTo>
                        <a:pt x="630" y="529"/>
                      </a:lnTo>
                      <a:lnTo>
                        <a:pt x="630" y="525"/>
                      </a:lnTo>
                      <a:lnTo>
                        <a:pt x="634" y="522"/>
                      </a:lnTo>
                      <a:lnTo>
                        <a:pt x="651" y="531"/>
                      </a:lnTo>
                      <a:lnTo>
                        <a:pt x="658" y="532"/>
                      </a:lnTo>
                      <a:lnTo>
                        <a:pt x="676" y="546"/>
                      </a:lnTo>
                      <a:lnTo>
                        <a:pt x="693" y="574"/>
                      </a:lnTo>
                      <a:lnTo>
                        <a:pt x="690" y="576"/>
                      </a:lnTo>
                      <a:lnTo>
                        <a:pt x="690" y="588"/>
                      </a:lnTo>
                      <a:lnTo>
                        <a:pt x="700" y="597"/>
                      </a:lnTo>
                      <a:lnTo>
                        <a:pt x="708" y="594"/>
                      </a:lnTo>
                      <a:lnTo>
                        <a:pt x="722" y="588"/>
                      </a:lnTo>
                      <a:lnTo>
                        <a:pt x="727" y="588"/>
                      </a:lnTo>
                      <a:lnTo>
                        <a:pt x="727" y="589"/>
                      </a:lnTo>
                      <a:lnTo>
                        <a:pt x="737" y="588"/>
                      </a:lnTo>
                      <a:lnTo>
                        <a:pt x="734" y="600"/>
                      </a:lnTo>
                      <a:lnTo>
                        <a:pt x="737" y="603"/>
                      </a:lnTo>
                      <a:lnTo>
                        <a:pt x="744" y="599"/>
                      </a:lnTo>
                      <a:lnTo>
                        <a:pt x="741" y="588"/>
                      </a:lnTo>
                      <a:lnTo>
                        <a:pt x="743" y="581"/>
                      </a:lnTo>
                      <a:lnTo>
                        <a:pt x="745" y="582"/>
                      </a:lnTo>
                      <a:lnTo>
                        <a:pt x="756" y="578"/>
                      </a:lnTo>
                      <a:lnTo>
                        <a:pt x="758" y="596"/>
                      </a:lnTo>
                      <a:lnTo>
                        <a:pt x="752" y="600"/>
                      </a:lnTo>
                      <a:lnTo>
                        <a:pt x="755" y="601"/>
                      </a:lnTo>
                      <a:lnTo>
                        <a:pt x="745" y="613"/>
                      </a:lnTo>
                      <a:lnTo>
                        <a:pt x="754" y="606"/>
                      </a:lnTo>
                      <a:lnTo>
                        <a:pt x="769" y="583"/>
                      </a:lnTo>
                      <a:lnTo>
                        <a:pt x="777" y="558"/>
                      </a:lnTo>
                      <a:lnTo>
                        <a:pt x="782" y="542"/>
                      </a:lnTo>
                      <a:lnTo>
                        <a:pt x="782" y="539"/>
                      </a:lnTo>
                      <a:lnTo>
                        <a:pt x="776" y="558"/>
                      </a:lnTo>
                      <a:lnTo>
                        <a:pt x="766" y="565"/>
                      </a:lnTo>
                      <a:lnTo>
                        <a:pt x="770" y="557"/>
                      </a:lnTo>
                      <a:lnTo>
                        <a:pt x="765" y="545"/>
                      </a:lnTo>
                      <a:lnTo>
                        <a:pt x="770" y="522"/>
                      </a:lnTo>
                      <a:lnTo>
                        <a:pt x="777" y="518"/>
                      </a:lnTo>
                      <a:lnTo>
                        <a:pt x="780" y="522"/>
                      </a:lnTo>
                      <a:lnTo>
                        <a:pt x="777" y="490"/>
                      </a:lnTo>
                      <a:lnTo>
                        <a:pt x="777" y="488"/>
                      </a:lnTo>
                      <a:lnTo>
                        <a:pt x="775" y="452"/>
                      </a:lnTo>
                      <a:lnTo>
                        <a:pt x="770" y="402"/>
                      </a:lnTo>
                      <a:lnTo>
                        <a:pt x="762" y="384"/>
                      </a:lnTo>
                      <a:lnTo>
                        <a:pt x="745" y="355"/>
                      </a:lnTo>
                      <a:lnTo>
                        <a:pt x="729" y="325"/>
                      </a:lnTo>
                      <a:lnTo>
                        <a:pt x="729" y="324"/>
                      </a:lnTo>
                      <a:lnTo>
                        <a:pt x="711" y="295"/>
                      </a:lnTo>
                      <a:lnTo>
                        <a:pt x="694" y="269"/>
                      </a:lnTo>
                      <a:lnTo>
                        <a:pt x="687" y="245"/>
                      </a:lnTo>
                      <a:lnTo>
                        <a:pt x="690" y="227"/>
                      </a:lnTo>
                      <a:lnTo>
                        <a:pt x="666" y="199"/>
                      </a:lnTo>
                      <a:lnTo>
                        <a:pt x="637" y="163"/>
                      </a:lnTo>
                      <a:lnTo>
                        <a:pt x="622" y="140"/>
                      </a:lnTo>
                      <a:lnTo>
                        <a:pt x="622" y="137"/>
                      </a:lnTo>
                      <a:lnTo>
                        <a:pt x="606" y="113"/>
                      </a:lnTo>
                      <a:lnTo>
                        <a:pt x="605" y="113"/>
                      </a:lnTo>
                      <a:lnTo>
                        <a:pt x="602" y="105"/>
                      </a:lnTo>
                      <a:lnTo>
                        <a:pt x="595" y="88"/>
                      </a:lnTo>
                      <a:lnTo>
                        <a:pt x="581" y="54"/>
                      </a:lnTo>
                      <a:lnTo>
                        <a:pt x="573" y="27"/>
                      </a:lnTo>
                      <a:lnTo>
                        <a:pt x="570" y="27"/>
                      </a:lnTo>
                      <a:lnTo>
                        <a:pt x="570" y="26"/>
                      </a:lnTo>
                      <a:lnTo>
                        <a:pt x="566" y="5"/>
                      </a:lnTo>
                      <a:lnTo>
                        <a:pt x="540" y="5"/>
                      </a:lnTo>
                      <a:lnTo>
                        <a:pt x="526" y="2"/>
                      </a:lnTo>
                      <a:lnTo>
                        <a:pt x="523" y="0"/>
                      </a:lnTo>
                      <a:lnTo>
                        <a:pt x="512" y="9"/>
                      </a:lnTo>
                      <a:lnTo>
                        <a:pt x="519" y="36"/>
                      </a:lnTo>
                      <a:lnTo>
                        <a:pt x="518" y="51"/>
                      </a:lnTo>
                      <a:lnTo>
                        <a:pt x="505" y="52"/>
                      </a:lnTo>
                      <a:lnTo>
                        <a:pt x="500" y="38"/>
                      </a:lnTo>
                      <a:lnTo>
                        <a:pt x="500" y="31"/>
                      </a:lnTo>
                      <a:lnTo>
                        <a:pt x="495" y="31"/>
                      </a:lnTo>
                      <a:lnTo>
                        <a:pt x="484" y="33"/>
                      </a:lnTo>
                      <a:lnTo>
                        <a:pt x="480" y="33"/>
                      </a:lnTo>
                      <a:lnTo>
                        <a:pt x="476" y="33"/>
                      </a:lnTo>
                      <a:lnTo>
                        <a:pt x="473" y="33"/>
                      </a:lnTo>
                      <a:lnTo>
                        <a:pt x="465" y="34"/>
                      </a:lnTo>
                      <a:lnTo>
                        <a:pt x="456" y="36"/>
                      </a:lnTo>
                      <a:lnTo>
                        <a:pt x="455" y="36"/>
                      </a:lnTo>
                      <a:lnTo>
                        <a:pt x="450" y="36"/>
                      </a:lnTo>
                      <a:lnTo>
                        <a:pt x="437" y="36"/>
                      </a:lnTo>
                      <a:lnTo>
                        <a:pt x="413" y="37"/>
                      </a:lnTo>
                      <a:lnTo>
                        <a:pt x="408" y="38"/>
                      </a:lnTo>
                      <a:lnTo>
                        <a:pt x="404" y="38"/>
                      </a:lnTo>
                      <a:lnTo>
                        <a:pt x="397" y="40"/>
                      </a:lnTo>
                      <a:lnTo>
                        <a:pt x="394" y="40"/>
                      </a:lnTo>
                      <a:lnTo>
                        <a:pt x="393" y="40"/>
                      </a:lnTo>
                      <a:lnTo>
                        <a:pt x="390" y="40"/>
                      </a:lnTo>
                      <a:lnTo>
                        <a:pt x="380" y="40"/>
                      </a:lnTo>
                      <a:lnTo>
                        <a:pt x="370" y="41"/>
                      </a:lnTo>
                      <a:lnTo>
                        <a:pt x="366" y="42"/>
                      </a:lnTo>
                      <a:lnTo>
                        <a:pt x="363" y="42"/>
                      </a:lnTo>
                      <a:lnTo>
                        <a:pt x="358" y="42"/>
                      </a:lnTo>
                      <a:lnTo>
                        <a:pt x="345" y="42"/>
                      </a:lnTo>
                      <a:lnTo>
                        <a:pt x="340" y="44"/>
                      </a:lnTo>
                      <a:lnTo>
                        <a:pt x="333" y="45"/>
                      </a:lnTo>
                      <a:lnTo>
                        <a:pt x="329" y="45"/>
                      </a:lnTo>
                      <a:lnTo>
                        <a:pt x="326" y="45"/>
                      </a:lnTo>
                      <a:lnTo>
                        <a:pt x="316" y="45"/>
                      </a:lnTo>
                      <a:lnTo>
                        <a:pt x="311" y="47"/>
                      </a:lnTo>
                      <a:lnTo>
                        <a:pt x="308" y="47"/>
                      </a:lnTo>
                      <a:lnTo>
                        <a:pt x="305" y="47"/>
                      </a:lnTo>
                      <a:lnTo>
                        <a:pt x="300" y="47"/>
                      </a:lnTo>
                      <a:lnTo>
                        <a:pt x="290" y="48"/>
                      </a:lnTo>
                      <a:lnTo>
                        <a:pt x="275" y="49"/>
                      </a:lnTo>
                      <a:lnTo>
                        <a:pt x="254" y="51"/>
                      </a:lnTo>
                      <a:lnTo>
                        <a:pt x="254" y="49"/>
                      </a:lnTo>
                      <a:lnTo>
                        <a:pt x="238" y="23"/>
                      </a:lnTo>
                      <a:lnTo>
                        <a:pt x="237" y="20"/>
                      </a:lnTo>
                      <a:lnTo>
                        <a:pt x="223" y="23"/>
                      </a:lnTo>
                      <a:lnTo>
                        <a:pt x="215" y="23"/>
                      </a:lnTo>
                      <a:lnTo>
                        <a:pt x="194" y="27"/>
                      </a:lnTo>
                      <a:lnTo>
                        <a:pt x="193" y="27"/>
                      </a:lnTo>
                      <a:lnTo>
                        <a:pt x="168" y="30"/>
                      </a:lnTo>
                      <a:lnTo>
                        <a:pt x="151" y="33"/>
                      </a:lnTo>
                      <a:lnTo>
                        <a:pt x="144" y="33"/>
                      </a:lnTo>
                      <a:lnTo>
                        <a:pt x="134" y="34"/>
                      </a:lnTo>
                      <a:lnTo>
                        <a:pt x="131" y="36"/>
                      </a:lnTo>
                      <a:lnTo>
                        <a:pt x="129" y="36"/>
                      </a:lnTo>
                      <a:lnTo>
                        <a:pt x="123" y="36"/>
                      </a:lnTo>
                      <a:lnTo>
                        <a:pt x="112" y="37"/>
                      </a:lnTo>
                      <a:lnTo>
                        <a:pt x="111" y="37"/>
                      </a:lnTo>
                      <a:lnTo>
                        <a:pt x="98" y="38"/>
                      </a:lnTo>
                      <a:lnTo>
                        <a:pt x="95" y="38"/>
                      </a:lnTo>
                      <a:lnTo>
                        <a:pt x="84" y="40"/>
                      </a:lnTo>
                      <a:lnTo>
                        <a:pt x="81" y="40"/>
                      </a:lnTo>
                      <a:lnTo>
                        <a:pt x="80" y="40"/>
                      </a:lnTo>
                      <a:lnTo>
                        <a:pt x="75" y="41"/>
                      </a:lnTo>
                      <a:lnTo>
                        <a:pt x="55" y="42"/>
                      </a:lnTo>
                      <a:lnTo>
                        <a:pt x="43" y="44"/>
                      </a:lnTo>
                      <a:lnTo>
                        <a:pt x="40" y="45"/>
                      </a:lnTo>
                      <a:lnTo>
                        <a:pt x="34" y="45"/>
                      </a:lnTo>
                      <a:lnTo>
                        <a:pt x="31" y="45"/>
                      </a:lnTo>
                      <a:lnTo>
                        <a:pt x="1" y="49"/>
                      </a:lnTo>
                      <a:lnTo>
                        <a:pt x="0" y="66"/>
                      </a:lnTo>
                      <a:lnTo>
                        <a:pt x="23" y="87"/>
                      </a:lnTo>
                      <a:lnTo>
                        <a:pt x="22" y="101"/>
                      </a:lnTo>
                      <a:lnTo>
                        <a:pt x="27" y="106"/>
                      </a:lnTo>
                      <a:lnTo>
                        <a:pt x="12" y="126"/>
                      </a:lnTo>
                      <a:lnTo>
                        <a:pt x="29" y="122"/>
                      </a:lnTo>
                      <a:lnTo>
                        <a:pt x="76" y="109"/>
                      </a:lnTo>
                      <a:lnTo>
                        <a:pt x="81" y="106"/>
                      </a:lnTo>
                      <a:lnTo>
                        <a:pt x="108" y="105"/>
                      </a:lnTo>
                      <a:lnTo>
                        <a:pt x="118" y="104"/>
                      </a:lnTo>
                      <a:lnTo>
                        <a:pt x="119" y="104"/>
                      </a:lnTo>
                      <a:lnTo>
                        <a:pt x="120" y="104"/>
                      </a:lnTo>
                      <a:lnTo>
                        <a:pt x="156" y="110"/>
                      </a:lnTo>
                    </a:path>
                  </a:pathLst>
                </a:custGeom>
                <a:solidFill>
                  <a:srgbClr val="AFABAB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2" name="Freeform 263"/>
                <p:cNvSpPr>
                  <a:spLocks/>
                </p:cNvSpPr>
                <p:nvPr/>
              </p:nvSpPr>
              <p:spPr bwMode="auto">
                <a:xfrm>
                  <a:off x="6188075" y="5373688"/>
                  <a:ext cx="79375" cy="49212"/>
                </a:xfrm>
                <a:custGeom>
                  <a:avLst/>
                  <a:gdLst>
                    <a:gd name="T0" fmla="*/ 0 w 49"/>
                    <a:gd name="T1" fmla="*/ 2147483647 h 34"/>
                    <a:gd name="T2" fmla="*/ 2147483647 w 49"/>
                    <a:gd name="T3" fmla="*/ 2147483647 h 34"/>
                    <a:gd name="T4" fmla="*/ 2147483647 w 49"/>
                    <a:gd name="T5" fmla="*/ 2147483647 h 34"/>
                    <a:gd name="T6" fmla="*/ 2147483647 w 49"/>
                    <a:gd name="T7" fmla="*/ 2147483647 h 34"/>
                    <a:gd name="T8" fmla="*/ 2147483647 w 49"/>
                    <a:gd name="T9" fmla="*/ 2147483647 h 34"/>
                    <a:gd name="T10" fmla="*/ 2147483647 w 49"/>
                    <a:gd name="T11" fmla="*/ 2147483647 h 34"/>
                    <a:gd name="T12" fmla="*/ 2147483647 w 49"/>
                    <a:gd name="T13" fmla="*/ 0 h 34"/>
                    <a:gd name="T14" fmla="*/ 2147483647 w 49"/>
                    <a:gd name="T15" fmla="*/ 2147483647 h 34"/>
                    <a:gd name="T16" fmla="*/ 2147483647 w 49"/>
                    <a:gd name="T17" fmla="*/ 2147483647 h 34"/>
                    <a:gd name="T18" fmla="*/ 2147483647 w 49"/>
                    <a:gd name="T19" fmla="*/ 2147483647 h 34"/>
                    <a:gd name="T20" fmla="*/ 2147483647 w 49"/>
                    <a:gd name="T21" fmla="*/ 2147483647 h 34"/>
                    <a:gd name="T22" fmla="*/ 2147483647 w 49"/>
                    <a:gd name="T23" fmla="*/ 2147483647 h 34"/>
                    <a:gd name="T24" fmla="*/ 0 w 49"/>
                    <a:gd name="T25" fmla="*/ 2147483647 h 3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9"/>
                    <a:gd name="T40" fmla="*/ 0 h 34"/>
                    <a:gd name="T41" fmla="*/ 49 w 49"/>
                    <a:gd name="T42" fmla="*/ 34 h 3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9" h="34">
                      <a:moveTo>
                        <a:pt x="0" y="33"/>
                      </a:moveTo>
                      <a:lnTo>
                        <a:pt x="26" y="20"/>
                      </a:lnTo>
                      <a:lnTo>
                        <a:pt x="27" y="14"/>
                      </a:lnTo>
                      <a:lnTo>
                        <a:pt x="38" y="17"/>
                      </a:lnTo>
                      <a:lnTo>
                        <a:pt x="48" y="12"/>
                      </a:lnTo>
                      <a:lnTo>
                        <a:pt x="38" y="4"/>
                      </a:lnTo>
                      <a:lnTo>
                        <a:pt x="26" y="0"/>
                      </a:lnTo>
                      <a:lnTo>
                        <a:pt x="26" y="7"/>
                      </a:lnTo>
                      <a:lnTo>
                        <a:pt x="24" y="11"/>
                      </a:lnTo>
                      <a:lnTo>
                        <a:pt x="17" y="8"/>
                      </a:lnTo>
                      <a:lnTo>
                        <a:pt x="4" y="18"/>
                      </a:lnTo>
                      <a:lnTo>
                        <a:pt x="5" y="28"/>
                      </a:lnTo>
                      <a:lnTo>
                        <a:pt x="0" y="33"/>
                      </a:lnTo>
                    </a:path>
                  </a:pathLst>
                </a:custGeom>
                <a:grpFill/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3" name="Freeform 264"/>
                <p:cNvSpPr>
                  <a:spLocks/>
                </p:cNvSpPr>
                <p:nvPr/>
              </p:nvSpPr>
              <p:spPr bwMode="auto">
                <a:xfrm>
                  <a:off x="6292850" y="5360988"/>
                  <a:ext cx="36513" cy="33337"/>
                </a:xfrm>
                <a:custGeom>
                  <a:avLst/>
                  <a:gdLst>
                    <a:gd name="T0" fmla="*/ 0 w 23"/>
                    <a:gd name="T1" fmla="*/ 2147483647 h 23"/>
                    <a:gd name="T2" fmla="*/ 2147483647 w 23"/>
                    <a:gd name="T3" fmla="*/ 2147483647 h 23"/>
                    <a:gd name="T4" fmla="*/ 2147483647 w 23"/>
                    <a:gd name="T5" fmla="*/ 0 h 23"/>
                    <a:gd name="T6" fmla="*/ 2147483647 w 23"/>
                    <a:gd name="T7" fmla="*/ 2147483647 h 23"/>
                    <a:gd name="T8" fmla="*/ 0 w 23"/>
                    <a:gd name="T9" fmla="*/ 2147483647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"/>
                    <a:gd name="T16" fmla="*/ 0 h 23"/>
                    <a:gd name="T17" fmla="*/ 23 w 23"/>
                    <a:gd name="T18" fmla="*/ 23 h 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" h="23">
                      <a:moveTo>
                        <a:pt x="0" y="20"/>
                      </a:moveTo>
                      <a:lnTo>
                        <a:pt x="1" y="22"/>
                      </a:lnTo>
                      <a:lnTo>
                        <a:pt x="22" y="0"/>
                      </a:lnTo>
                      <a:lnTo>
                        <a:pt x="12" y="10"/>
                      </a:lnTo>
                      <a:lnTo>
                        <a:pt x="0" y="20"/>
                      </a:lnTo>
                    </a:path>
                  </a:pathLst>
                </a:custGeom>
                <a:grpFill/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4" name="Freeform 265"/>
                <p:cNvSpPr>
                  <a:spLocks/>
                </p:cNvSpPr>
                <p:nvPr/>
              </p:nvSpPr>
              <p:spPr bwMode="auto">
                <a:xfrm>
                  <a:off x="6330950" y="5349875"/>
                  <a:ext cx="36513" cy="34925"/>
                </a:xfrm>
                <a:custGeom>
                  <a:avLst/>
                  <a:gdLst>
                    <a:gd name="T0" fmla="*/ 0 w 23"/>
                    <a:gd name="T1" fmla="*/ 2147483647 h 23"/>
                    <a:gd name="T2" fmla="*/ 2147483647 w 23"/>
                    <a:gd name="T3" fmla="*/ 0 h 23"/>
                    <a:gd name="T4" fmla="*/ 2147483647 w 23"/>
                    <a:gd name="T5" fmla="*/ 2147483647 h 23"/>
                    <a:gd name="T6" fmla="*/ 0 w 23"/>
                    <a:gd name="T7" fmla="*/ 2147483647 h 2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3"/>
                    <a:gd name="T13" fmla="*/ 0 h 23"/>
                    <a:gd name="T14" fmla="*/ 23 w 23"/>
                    <a:gd name="T15" fmla="*/ 23 h 2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3" h="23">
                      <a:moveTo>
                        <a:pt x="0" y="22"/>
                      </a:moveTo>
                      <a:lnTo>
                        <a:pt x="22" y="0"/>
                      </a:lnTo>
                      <a:lnTo>
                        <a:pt x="22" y="16"/>
                      </a:lnTo>
                      <a:lnTo>
                        <a:pt x="0" y="22"/>
                      </a:lnTo>
                    </a:path>
                  </a:pathLst>
                </a:custGeom>
                <a:grpFill/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5" name="Freeform 266"/>
                <p:cNvSpPr>
                  <a:spLocks/>
                </p:cNvSpPr>
                <p:nvPr/>
              </p:nvSpPr>
              <p:spPr bwMode="auto">
                <a:xfrm>
                  <a:off x="6254750" y="5373688"/>
                  <a:ext cx="38100" cy="36512"/>
                </a:xfrm>
                <a:custGeom>
                  <a:avLst/>
                  <a:gdLst>
                    <a:gd name="T0" fmla="*/ 0 w 24"/>
                    <a:gd name="T1" fmla="*/ 0 h 24"/>
                    <a:gd name="T2" fmla="*/ 2147483647 w 24"/>
                    <a:gd name="T3" fmla="*/ 2147483647 h 24"/>
                    <a:gd name="T4" fmla="*/ 2147483647 w 24"/>
                    <a:gd name="T5" fmla="*/ 0 h 24"/>
                    <a:gd name="T6" fmla="*/ 0 w 24"/>
                    <a:gd name="T7" fmla="*/ 0 h 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4"/>
                    <a:gd name="T13" fmla="*/ 0 h 24"/>
                    <a:gd name="T14" fmla="*/ 24 w 24"/>
                    <a:gd name="T15" fmla="*/ 24 h 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4" h="24">
                      <a:moveTo>
                        <a:pt x="0" y="0"/>
                      </a:moveTo>
                      <a:lnTo>
                        <a:pt x="7" y="23"/>
                      </a:lnTo>
                      <a:lnTo>
                        <a:pt x="23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6" name="Freeform 267"/>
                <p:cNvSpPr>
                  <a:spLocks/>
                </p:cNvSpPr>
                <p:nvPr/>
              </p:nvSpPr>
              <p:spPr bwMode="auto">
                <a:xfrm>
                  <a:off x="6345238" y="5340350"/>
                  <a:ext cx="36512" cy="33338"/>
                </a:xfrm>
                <a:custGeom>
                  <a:avLst/>
                  <a:gdLst>
                    <a:gd name="T0" fmla="*/ 0 w 24"/>
                    <a:gd name="T1" fmla="*/ 2147483647 h 23"/>
                    <a:gd name="T2" fmla="*/ 2147483647 w 24"/>
                    <a:gd name="T3" fmla="*/ 0 h 23"/>
                    <a:gd name="T4" fmla="*/ 2147483647 w 24"/>
                    <a:gd name="T5" fmla="*/ 0 h 23"/>
                    <a:gd name="T6" fmla="*/ 0 w 24"/>
                    <a:gd name="T7" fmla="*/ 2147483647 h 2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4"/>
                    <a:gd name="T13" fmla="*/ 0 h 23"/>
                    <a:gd name="T14" fmla="*/ 24 w 24"/>
                    <a:gd name="T15" fmla="*/ 23 h 2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4" h="23">
                      <a:moveTo>
                        <a:pt x="0" y="22"/>
                      </a:moveTo>
                      <a:lnTo>
                        <a:pt x="23" y="0"/>
                      </a:lnTo>
                      <a:lnTo>
                        <a:pt x="0" y="22"/>
                      </a:lnTo>
                    </a:path>
                  </a:pathLst>
                </a:custGeom>
                <a:grpFill/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57" name="Freeform 268"/>
              <p:cNvSpPr>
                <a:spLocks/>
              </p:cNvSpPr>
              <p:nvPr/>
            </p:nvSpPr>
            <p:spPr bwMode="auto">
              <a:xfrm>
                <a:off x="6265265" y="3793950"/>
                <a:ext cx="739775" cy="720725"/>
              </a:xfrm>
              <a:custGeom>
                <a:avLst/>
                <a:gdLst>
                  <a:gd name="T0" fmla="*/ 2147483647 w 469"/>
                  <a:gd name="T1" fmla="*/ 2147483647 h 489"/>
                  <a:gd name="T2" fmla="*/ 2147483647 w 469"/>
                  <a:gd name="T3" fmla="*/ 2147483647 h 489"/>
                  <a:gd name="T4" fmla="*/ 2147483647 w 469"/>
                  <a:gd name="T5" fmla="*/ 2147483647 h 489"/>
                  <a:gd name="T6" fmla="*/ 2147483647 w 469"/>
                  <a:gd name="T7" fmla="*/ 2147483647 h 489"/>
                  <a:gd name="T8" fmla="*/ 2147483647 w 469"/>
                  <a:gd name="T9" fmla="*/ 2147483647 h 489"/>
                  <a:gd name="T10" fmla="*/ 2147483647 w 469"/>
                  <a:gd name="T11" fmla="*/ 2147483647 h 489"/>
                  <a:gd name="T12" fmla="*/ 2147483647 w 469"/>
                  <a:gd name="T13" fmla="*/ 2147483647 h 489"/>
                  <a:gd name="T14" fmla="*/ 2147483647 w 469"/>
                  <a:gd name="T15" fmla="*/ 2147483647 h 489"/>
                  <a:gd name="T16" fmla="*/ 2147483647 w 469"/>
                  <a:gd name="T17" fmla="*/ 2147483647 h 489"/>
                  <a:gd name="T18" fmla="*/ 2147483647 w 469"/>
                  <a:gd name="T19" fmla="*/ 2147483647 h 489"/>
                  <a:gd name="T20" fmla="*/ 2147483647 w 469"/>
                  <a:gd name="T21" fmla="*/ 2147483647 h 489"/>
                  <a:gd name="T22" fmla="*/ 2147483647 w 469"/>
                  <a:gd name="T23" fmla="*/ 2147483647 h 489"/>
                  <a:gd name="T24" fmla="*/ 2147483647 w 469"/>
                  <a:gd name="T25" fmla="*/ 2147483647 h 489"/>
                  <a:gd name="T26" fmla="*/ 2147483647 w 469"/>
                  <a:gd name="T27" fmla="*/ 2147483647 h 489"/>
                  <a:gd name="T28" fmla="*/ 2147483647 w 469"/>
                  <a:gd name="T29" fmla="*/ 2147483647 h 489"/>
                  <a:gd name="T30" fmla="*/ 2147483647 w 469"/>
                  <a:gd name="T31" fmla="*/ 2147483647 h 489"/>
                  <a:gd name="T32" fmla="*/ 2147483647 w 469"/>
                  <a:gd name="T33" fmla="*/ 2147483647 h 489"/>
                  <a:gd name="T34" fmla="*/ 2147483647 w 469"/>
                  <a:gd name="T35" fmla="*/ 2147483647 h 489"/>
                  <a:gd name="T36" fmla="*/ 2147483647 w 469"/>
                  <a:gd name="T37" fmla="*/ 2147483647 h 489"/>
                  <a:gd name="T38" fmla="*/ 2147483647 w 469"/>
                  <a:gd name="T39" fmla="*/ 2147483647 h 489"/>
                  <a:gd name="T40" fmla="*/ 2147483647 w 469"/>
                  <a:gd name="T41" fmla="*/ 2147483647 h 489"/>
                  <a:gd name="T42" fmla="*/ 2147483647 w 469"/>
                  <a:gd name="T43" fmla="*/ 2147483647 h 489"/>
                  <a:gd name="T44" fmla="*/ 2147483647 w 469"/>
                  <a:gd name="T45" fmla="*/ 2147483647 h 489"/>
                  <a:gd name="T46" fmla="*/ 2147483647 w 469"/>
                  <a:gd name="T47" fmla="*/ 2147483647 h 489"/>
                  <a:gd name="T48" fmla="*/ 2147483647 w 469"/>
                  <a:gd name="T49" fmla="*/ 2147483647 h 489"/>
                  <a:gd name="T50" fmla="*/ 2147483647 w 469"/>
                  <a:gd name="T51" fmla="*/ 2147483647 h 489"/>
                  <a:gd name="T52" fmla="*/ 2147483647 w 469"/>
                  <a:gd name="T53" fmla="*/ 2147483647 h 489"/>
                  <a:gd name="T54" fmla="*/ 2147483647 w 469"/>
                  <a:gd name="T55" fmla="*/ 2147483647 h 489"/>
                  <a:gd name="T56" fmla="*/ 2147483647 w 469"/>
                  <a:gd name="T57" fmla="*/ 2147483647 h 489"/>
                  <a:gd name="T58" fmla="*/ 2147483647 w 469"/>
                  <a:gd name="T59" fmla="*/ 2147483647 h 489"/>
                  <a:gd name="T60" fmla="*/ 2147483647 w 469"/>
                  <a:gd name="T61" fmla="*/ 2147483647 h 489"/>
                  <a:gd name="T62" fmla="*/ 2147483647 w 469"/>
                  <a:gd name="T63" fmla="*/ 2147483647 h 489"/>
                  <a:gd name="T64" fmla="*/ 2147483647 w 469"/>
                  <a:gd name="T65" fmla="*/ 2147483647 h 489"/>
                  <a:gd name="T66" fmla="*/ 2147483647 w 469"/>
                  <a:gd name="T67" fmla="*/ 2147483647 h 489"/>
                  <a:gd name="T68" fmla="*/ 2147483647 w 469"/>
                  <a:gd name="T69" fmla="*/ 2147483647 h 489"/>
                  <a:gd name="T70" fmla="*/ 2147483647 w 469"/>
                  <a:gd name="T71" fmla="*/ 2147483647 h 489"/>
                  <a:gd name="T72" fmla="*/ 2147483647 w 469"/>
                  <a:gd name="T73" fmla="*/ 2147483647 h 489"/>
                  <a:gd name="T74" fmla="*/ 2147483647 w 469"/>
                  <a:gd name="T75" fmla="*/ 2147483647 h 489"/>
                  <a:gd name="T76" fmla="*/ 2147483647 w 469"/>
                  <a:gd name="T77" fmla="*/ 2147483647 h 489"/>
                  <a:gd name="T78" fmla="*/ 2147483647 w 469"/>
                  <a:gd name="T79" fmla="*/ 2147483647 h 489"/>
                  <a:gd name="T80" fmla="*/ 2147483647 w 469"/>
                  <a:gd name="T81" fmla="*/ 2147483647 h 489"/>
                  <a:gd name="T82" fmla="*/ 2147483647 w 469"/>
                  <a:gd name="T83" fmla="*/ 2147483647 h 489"/>
                  <a:gd name="T84" fmla="*/ 2147483647 w 469"/>
                  <a:gd name="T85" fmla="*/ 2147483647 h 489"/>
                  <a:gd name="T86" fmla="*/ 2147483647 w 469"/>
                  <a:gd name="T87" fmla="*/ 2147483647 h 489"/>
                  <a:gd name="T88" fmla="*/ 2147483647 w 469"/>
                  <a:gd name="T89" fmla="*/ 2147483647 h 489"/>
                  <a:gd name="T90" fmla="*/ 2147483647 w 469"/>
                  <a:gd name="T91" fmla="*/ 2147483647 h 489"/>
                  <a:gd name="T92" fmla="*/ 2147483647 w 469"/>
                  <a:gd name="T93" fmla="*/ 2147483647 h 489"/>
                  <a:gd name="T94" fmla="*/ 2147483647 w 469"/>
                  <a:gd name="T95" fmla="*/ 2147483647 h 489"/>
                  <a:gd name="T96" fmla="*/ 2147483647 w 469"/>
                  <a:gd name="T97" fmla="*/ 2147483647 h 489"/>
                  <a:gd name="T98" fmla="*/ 2147483647 w 469"/>
                  <a:gd name="T99" fmla="*/ 2147483647 h 489"/>
                  <a:gd name="T100" fmla="*/ 2147483647 w 469"/>
                  <a:gd name="T101" fmla="*/ 2147483647 h 489"/>
                  <a:gd name="T102" fmla="*/ 2147483647 w 469"/>
                  <a:gd name="T103" fmla="*/ 2147483647 h 489"/>
                  <a:gd name="T104" fmla="*/ 2147483647 w 469"/>
                  <a:gd name="T105" fmla="*/ 2147483647 h 489"/>
                  <a:gd name="T106" fmla="*/ 2147483647 w 469"/>
                  <a:gd name="T107" fmla="*/ 2147483647 h 489"/>
                  <a:gd name="T108" fmla="*/ 2147483647 w 469"/>
                  <a:gd name="T109" fmla="*/ 2147483647 h 489"/>
                  <a:gd name="T110" fmla="*/ 2147483647 w 469"/>
                  <a:gd name="T111" fmla="*/ 2147483647 h 48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469"/>
                  <a:gd name="T169" fmla="*/ 0 h 489"/>
                  <a:gd name="T170" fmla="*/ 469 w 469"/>
                  <a:gd name="T171" fmla="*/ 489 h 489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469" h="489">
                    <a:moveTo>
                      <a:pt x="69" y="22"/>
                    </a:moveTo>
                    <a:lnTo>
                      <a:pt x="72" y="22"/>
                    </a:lnTo>
                    <a:lnTo>
                      <a:pt x="74" y="22"/>
                    </a:lnTo>
                    <a:lnTo>
                      <a:pt x="77" y="20"/>
                    </a:lnTo>
                    <a:lnTo>
                      <a:pt x="85" y="20"/>
                    </a:lnTo>
                    <a:lnTo>
                      <a:pt x="98" y="19"/>
                    </a:lnTo>
                    <a:lnTo>
                      <a:pt x="108" y="18"/>
                    </a:lnTo>
                    <a:lnTo>
                      <a:pt x="112" y="16"/>
                    </a:lnTo>
                    <a:lnTo>
                      <a:pt x="117" y="16"/>
                    </a:lnTo>
                    <a:lnTo>
                      <a:pt x="128" y="13"/>
                    </a:lnTo>
                    <a:lnTo>
                      <a:pt x="138" y="13"/>
                    </a:lnTo>
                    <a:lnTo>
                      <a:pt x="144" y="12"/>
                    </a:lnTo>
                    <a:lnTo>
                      <a:pt x="145" y="12"/>
                    </a:lnTo>
                    <a:lnTo>
                      <a:pt x="171" y="9"/>
                    </a:lnTo>
                    <a:lnTo>
                      <a:pt x="171" y="8"/>
                    </a:lnTo>
                    <a:lnTo>
                      <a:pt x="178" y="6"/>
                    </a:lnTo>
                    <a:lnTo>
                      <a:pt x="182" y="6"/>
                    </a:lnTo>
                    <a:lnTo>
                      <a:pt x="184" y="6"/>
                    </a:lnTo>
                    <a:lnTo>
                      <a:pt x="198" y="4"/>
                    </a:lnTo>
                    <a:lnTo>
                      <a:pt x="210" y="1"/>
                    </a:lnTo>
                    <a:lnTo>
                      <a:pt x="217" y="0"/>
                    </a:lnTo>
                    <a:lnTo>
                      <a:pt x="216" y="8"/>
                    </a:lnTo>
                    <a:lnTo>
                      <a:pt x="206" y="18"/>
                    </a:lnTo>
                    <a:lnTo>
                      <a:pt x="200" y="34"/>
                    </a:lnTo>
                    <a:lnTo>
                      <a:pt x="202" y="37"/>
                    </a:lnTo>
                    <a:lnTo>
                      <a:pt x="210" y="42"/>
                    </a:lnTo>
                    <a:lnTo>
                      <a:pt x="221" y="48"/>
                    </a:lnTo>
                    <a:lnTo>
                      <a:pt x="224" y="51"/>
                    </a:lnTo>
                    <a:lnTo>
                      <a:pt x="229" y="54"/>
                    </a:lnTo>
                    <a:lnTo>
                      <a:pt x="231" y="55"/>
                    </a:lnTo>
                    <a:lnTo>
                      <a:pt x="234" y="56"/>
                    </a:lnTo>
                    <a:lnTo>
                      <a:pt x="235" y="55"/>
                    </a:lnTo>
                    <a:lnTo>
                      <a:pt x="246" y="55"/>
                    </a:lnTo>
                    <a:lnTo>
                      <a:pt x="250" y="65"/>
                    </a:lnTo>
                    <a:lnTo>
                      <a:pt x="257" y="73"/>
                    </a:lnTo>
                    <a:lnTo>
                      <a:pt x="260" y="74"/>
                    </a:lnTo>
                    <a:lnTo>
                      <a:pt x="260" y="77"/>
                    </a:lnTo>
                    <a:lnTo>
                      <a:pt x="261" y="81"/>
                    </a:lnTo>
                    <a:lnTo>
                      <a:pt x="268" y="90"/>
                    </a:lnTo>
                    <a:lnTo>
                      <a:pt x="274" y="95"/>
                    </a:lnTo>
                    <a:lnTo>
                      <a:pt x="276" y="101"/>
                    </a:lnTo>
                    <a:lnTo>
                      <a:pt x="278" y="101"/>
                    </a:lnTo>
                    <a:lnTo>
                      <a:pt x="281" y="106"/>
                    </a:lnTo>
                    <a:lnTo>
                      <a:pt x="299" y="116"/>
                    </a:lnTo>
                    <a:lnTo>
                      <a:pt x="311" y="123"/>
                    </a:lnTo>
                    <a:lnTo>
                      <a:pt x="315" y="130"/>
                    </a:lnTo>
                    <a:lnTo>
                      <a:pt x="319" y="137"/>
                    </a:lnTo>
                    <a:lnTo>
                      <a:pt x="325" y="140"/>
                    </a:lnTo>
                    <a:lnTo>
                      <a:pt x="326" y="140"/>
                    </a:lnTo>
                    <a:lnTo>
                      <a:pt x="333" y="142"/>
                    </a:lnTo>
                    <a:lnTo>
                      <a:pt x="333" y="144"/>
                    </a:lnTo>
                    <a:lnTo>
                      <a:pt x="335" y="144"/>
                    </a:lnTo>
                    <a:lnTo>
                      <a:pt x="346" y="160"/>
                    </a:lnTo>
                    <a:lnTo>
                      <a:pt x="353" y="166"/>
                    </a:lnTo>
                    <a:lnTo>
                      <a:pt x="355" y="173"/>
                    </a:lnTo>
                    <a:lnTo>
                      <a:pt x="365" y="177"/>
                    </a:lnTo>
                    <a:lnTo>
                      <a:pt x="366" y="181"/>
                    </a:lnTo>
                    <a:lnTo>
                      <a:pt x="369" y="184"/>
                    </a:lnTo>
                    <a:lnTo>
                      <a:pt x="379" y="187"/>
                    </a:lnTo>
                    <a:lnTo>
                      <a:pt x="386" y="191"/>
                    </a:lnTo>
                    <a:lnTo>
                      <a:pt x="391" y="194"/>
                    </a:lnTo>
                    <a:lnTo>
                      <a:pt x="391" y="202"/>
                    </a:lnTo>
                    <a:lnTo>
                      <a:pt x="404" y="220"/>
                    </a:lnTo>
                    <a:lnTo>
                      <a:pt x="405" y="234"/>
                    </a:lnTo>
                    <a:lnTo>
                      <a:pt x="408" y="237"/>
                    </a:lnTo>
                    <a:lnTo>
                      <a:pt x="409" y="237"/>
                    </a:lnTo>
                    <a:lnTo>
                      <a:pt x="418" y="238"/>
                    </a:lnTo>
                    <a:lnTo>
                      <a:pt x="436" y="263"/>
                    </a:lnTo>
                    <a:lnTo>
                      <a:pt x="436" y="270"/>
                    </a:lnTo>
                    <a:lnTo>
                      <a:pt x="436" y="273"/>
                    </a:lnTo>
                    <a:lnTo>
                      <a:pt x="441" y="284"/>
                    </a:lnTo>
                    <a:lnTo>
                      <a:pt x="451" y="284"/>
                    </a:lnTo>
                    <a:lnTo>
                      <a:pt x="462" y="288"/>
                    </a:lnTo>
                    <a:lnTo>
                      <a:pt x="465" y="288"/>
                    </a:lnTo>
                    <a:lnTo>
                      <a:pt x="468" y="293"/>
                    </a:lnTo>
                    <a:lnTo>
                      <a:pt x="455" y="310"/>
                    </a:lnTo>
                    <a:lnTo>
                      <a:pt x="450" y="310"/>
                    </a:lnTo>
                    <a:lnTo>
                      <a:pt x="452" y="314"/>
                    </a:lnTo>
                    <a:lnTo>
                      <a:pt x="447" y="327"/>
                    </a:lnTo>
                    <a:lnTo>
                      <a:pt x="444" y="327"/>
                    </a:lnTo>
                    <a:lnTo>
                      <a:pt x="443" y="327"/>
                    </a:lnTo>
                    <a:lnTo>
                      <a:pt x="441" y="328"/>
                    </a:lnTo>
                    <a:lnTo>
                      <a:pt x="445" y="329"/>
                    </a:lnTo>
                    <a:lnTo>
                      <a:pt x="448" y="338"/>
                    </a:lnTo>
                    <a:lnTo>
                      <a:pt x="445" y="345"/>
                    </a:lnTo>
                    <a:lnTo>
                      <a:pt x="443" y="343"/>
                    </a:lnTo>
                    <a:lnTo>
                      <a:pt x="438" y="347"/>
                    </a:lnTo>
                    <a:lnTo>
                      <a:pt x="438" y="350"/>
                    </a:lnTo>
                    <a:lnTo>
                      <a:pt x="445" y="349"/>
                    </a:lnTo>
                    <a:lnTo>
                      <a:pt x="440" y="366"/>
                    </a:lnTo>
                    <a:lnTo>
                      <a:pt x="438" y="367"/>
                    </a:lnTo>
                    <a:lnTo>
                      <a:pt x="441" y="375"/>
                    </a:lnTo>
                    <a:lnTo>
                      <a:pt x="443" y="378"/>
                    </a:lnTo>
                    <a:lnTo>
                      <a:pt x="434" y="392"/>
                    </a:lnTo>
                    <a:lnTo>
                      <a:pt x="429" y="396"/>
                    </a:lnTo>
                    <a:lnTo>
                      <a:pt x="432" y="395"/>
                    </a:lnTo>
                    <a:lnTo>
                      <a:pt x="432" y="407"/>
                    </a:lnTo>
                    <a:lnTo>
                      <a:pt x="429" y="408"/>
                    </a:lnTo>
                    <a:lnTo>
                      <a:pt x="434" y="411"/>
                    </a:lnTo>
                    <a:lnTo>
                      <a:pt x="436" y="440"/>
                    </a:lnTo>
                    <a:lnTo>
                      <a:pt x="409" y="440"/>
                    </a:lnTo>
                    <a:lnTo>
                      <a:pt x="396" y="438"/>
                    </a:lnTo>
                    <a:lnTo>
                      <a:pt x="393" y="435"/>
                    </a:lnTo>
                    <a:lnTo>
                      <a:pt x="382" y="445"/>
                    </a:lnTo>
                    <a:lnTo>
                      <a:pt x="389" y="471"/>
                    </a:lnTo>
                    <a:lnTo>
                      <a:pt x="387" y="486"/>
                    </a:lnTo>
                    <a:lnTo>
                      <a:pt x="375" y="488"/>
                    </a:lnTo>
                    <a:lnTo>
                      <a:pt x="369" y="474"/>
                    </a:lnTo>
                    <a:lnTo>
                      <a:pt x="369" y="467"/>
                    </a:lnTo>
                    <a:lnTo>
                      <a:pt x="365" y="467"/>
                    </a:lnTo>
                    <a:lnTo>
                      <a:pt x="354" y="468"/>
                    </a:lnTo>
                    <a:lnTo>
                      <a:pt x="350" y="468"/>
                    </a:lnTo>
                    <a:lnTo>
                      <a:pt x="346" y="468"/>
                    </a:lnTo>
                    <a:lnTo>
                      <a:pt x="343" y="468"/>
                    </a:lnTo>
                    <a:lnTo>
                      <a:pt x="335" y="469"/>
                    </a:lnTo>
                    <a:lnTo>
                      <a:pt x="326" y="471"/>
                    </a:lnTo>
                    <a:lnTo>
                      <a:pt x="325" y="471"/>
                    </a:lnTo>
                    <a:lnTo>
                      <a:pt x="319" y="471"/>
                    </a:lnTo>
                    <a:lnTo>
                      <a:pt x="307" y="471"/>
                    </a:lnTo>
                    <a:lnTo>
                      <a:pt x="283" y="472"/>
                    </a:lnTo>
                    <a:lnTo>
                      <a:pt x="278" y="474"/>
                    </a:lnTo>
                    <a:lnTo>
                      <a:pt x="274" y="474"/>
                    </a:lnTo>
                    <a:lnTo>
                      <a:pt x="267" y="475"/>
                    </a:lnTo>
                    <a:lnTo>
                      <a:pt x="264" y="475"/>
                    </a:lnTo>
                    <a:lnTo>
                      <a:pt x="263" y="475"/>
                    </a:lnTo>
                    <a:lnTo>
                      <a:pt x="260" y="475"/>
                    </a:lnTo>
                    <a:lnTo>
                      <a:pt x="250" y="475"/>
                    </a:lnTo>
                    <a:lnTo>
                      <a:pt x="240" y="476"/>
                    </a:lnTo>
                    <a:lnTo>
                      <a:pt x="236" y="478"/>
                    </a:lnTo>
                    <a:lnTo>
                      <a:pt x="234" y="478"/>
                    </a:lnTo>
                    <a:lnTo>
                      <a:pt x="228" y="478"/>
                    </a:lnTo>
                    <a:lnTo>
                      <a:pt x="216" y="478"/>
                    </a:lnTo>
                    <a:lnTo>
                      <a:pt x="210" y="479"/>
                    </a:lnTo>
                    <a:lnTo>
                      <a:pt x="203" y="481"/>
                    </a:lnTo>
                    <a:lnTo>
                      <a:pt x="199" y="481"/>
                    </a:lnTo>
                    <a:lnTo>
                      <a:pt x="196" y="481"/>
                    </a:lnTo>
                    <a:lnTo>
                      <a:pt x="186" y="481"/>
                    </a:lnTo>
                    <a:lnTo>
                      <a:pt x="181" y="482"/>
                    </a:lnTo>
                    <a:lnTo>
                      <a:pt x="178" y="482"/>
                    </a:lnTo>
                    <a:lnTo>
                      <a:pt x="175" y="482"/>
                    </a:lnTo>
                    <a:lnTo>
                      <a:pt x="170" y="482"/>
                    </a:lnTo>
                    <a:lnTo>
                      <a:pt x="160" y="483"/>
                    </a:lnTo>
                    <a:lnTo>
                      <a:pt x="145" y="485"/>
                    </a:lnTo>
                    <a:lnTo>
                      <a:pt x="124" y="486"/>
                    </a:lnTo>
                    <a:lnTo>
                      <a:pt x="124" y="485"/>
                    </a:lnTo>
                    <a:lnTo>
                      <a:pt x="109" y="458"/>
                    </a:lnTo>
                    <a:lnTo>
                      <a:pt x="108" y="456"/>
                    </a:lnTo>
                    <a:lnTo>
                      <a:pt x="108" y="454"/>
                    </a:lnTo>
                    <a:lnTo>
                      <a:pt x="105" y="449"/>
                    </a:lnTo>
                    <a:lnTo>
                      <a:pt x="102" y="443"/>
                    </a:lnTo>
                    <a:lnTo>
                      <a:pt x="95" y="431"/>
                    </a:lnTo>
                    <a:lnTo>
                      <a:pt x="95" y="424"/>
                    </a:lnTo>
                    <a:lnTo>
                      <a:pt x="95" y="417"/>
                    </a:lnTo>
                    <a:lnTo>
                      <a:pt x="96" y="403"/>
                    </a:lnTo>
                    <a:lnTo>
                      <a:pt x="96" y="402"/>
                    </a:lnTo>
                    <a:lnTo>
                      <a:pt x="94" y="389"/>
                    </a:lnTo>
                    <a:lnTo>
                      <a:pt x="87" y="384"/>
                    </a:lnTo>
                    <a:lnTo>
                      <a:pt x="85" y="375"/>
                    </a:lnTo>
                    <a:lnTo>
                      <a:pt x="85" y="374"/>
                    </a:lnTo>
                    <a:lnTo>
                      <a:pt x="84" y="374"/>
                    </a:lnTo>
                    <a:lnTo>
                      <a:pt x="84" y="364"/>
                    </a:lnTo>
                    <a:lnTo>
                      <a:pt x="84" y="361"/>
                    </a:lnTo>
                    <a:lnTo>
                      <a:pt x="88" y="350"/>
                    </a:lnTo>
                    <a:lnTo>
                      <a:pt x="88" y="349"/>
                    </a:lnTo>
                    <a:lnTo>
                      <a:pt x="88" y="342"/>
                    </a:lnTo>
                    <a:lnTo>
                      <a:pt x="87" y="335"/>
                    </a:lnTo>
                    <a:lnTo>
                      <a:pt x="92" y="328"/>
                    </a:lnTo>
                    <a:lnTo>
                      <a:pt x="98" y="323"/>
                    </a:lnTo>
                    <a:lnTo>
                      <a:pt x="99" y="320"/>
                    </a:lnTo>
                    <a:lnTo>
                      <a:pt x="90" y="313"/>
                    </a:lnTo>
                    <a:lnTo>
                      <a:pt x="91" y="307"/>
                    </a:lnTo>
                    <a:lnTo>
                      <a:pt x="88" y="293"/>
                    </a:lnTo>
                    <a:lnTo>
                      <a:pt x="87" y="293"/>
                    </a:lnTo>
                    <a:lnTo>
                      <a:pt x="78" y="284"/>
                    </a:lnTo>
                    <a:lnTo>
                      <a:pt x="76" y="281"/>
                    </a:lnTo>
                    <a:lnTo>
                      <a:pt x="73" y="270"/>
                    </a:lnTo>
                    <a:lnTo>
                      <a:pt x="72" y="270"/>
                    </a:lnTo>
                    <a:lnTo>
                      <a:pt x="72" y="268"/>
                    </a:lnTo>
                    <a:lnTo>
                      <a:pt x="72" y="266"/>
                    </a:lnTo>
                    <a:lnTo>
                      <a:pt x="66" y="256"/>
                    </a:lnTo>
                    <a:lnTo>
                      <a:pt x="63" y="246"/>
                    </a:lnTo>
                    <a:lnTo>
                      <a:pt x="62" y="244"/>
                    </a:lnTo>
                    <a:lnTo>
                      <a:pt x="58" y="231"/>
                    </a:lnTo>
                    <a:lnTo>
                      <a:pt x="58" y="230"/>
                    </a:lnTo>
                    <a:lnTo>
                      <a:pt x="58" y="228"/>
                    </a:lnTo>
                    <a:lnTo>
                      <a:pt x="55" y="220"/>
                    </a:lnTo>
                    <a:lnTo>
                      <a:pt x="51" y="203"/>
                    </a:lnTo>
                    <a:lnTo>
                      <a:pt x="48" y="196"/>
                    </a:lnTo>
                    <a:lnTo>
                      <a:pt x="47" y="191"/>
                    </a:lnTo>
                    <a:lnTo>
                      <a:pt x="45" y="189"/>
                    </a:lnTo>
                    <a:lnTo>
                      <a:pt x="42" y="176"/>
                    </a:lnTo>
                    <a:lnTo>
                      <a:pt x="41" y="173"/>
                    </a:lnTo>
                    <a:lnTo>
                      <a:pt x="36" y="153"/>
                    </a:lnTo>
                    <a:lnTo>
                      <a:pt x="36" y="151"/>
                    </a:lnTo>
                    <a:lnTo>
                      <a:pt x="34" y="146"/>
                    </a:lnTo>
                    <a:lnTo>
                      <a:pt x="31" y="140"/>
                    </a:lnTo>
                    <a:lnTo>
                      <a:pt x="31" y="137"/>
                    </a:lnTo>
                    <a:lnTo>
                      <a:pt x="30" y="133"/>
                    </a:lnTo>
                    <a:lnTo>
                      <a:pt x="29" y="127"/>
                    </a:lnTo>
                    <a:lnTo>
                      <a:pt x="26" y="119"/>
                    </a:lnTo>
                    <a:lnTo>
                      <a:pt x="24" y="112"/>
                    </a:lnTo>
                    <a:lnTo>
                      <a:pt x="22" y="106"/>
                    </a:lnTo>
                    <a:lnTo>
                      <a:pt x="19" y="94"/>
                    </a:lnTo>
                    <a:lnTo>
                      <a:pt x="16" y="87"/>
                    </a:lnTo>
                    <a:lnTo>
                      <a:pt x="15" y="80"/>
                    </a:lnTo>
                    <a:lnTo>
                      <a:pt x="12" y="73"/>
                    </a:lnTo>
                    <a:lnTo>
                      <a:pt x="11" y="70"/>
                    </a:lnTo>
                    <a:lnTo>
                      <a:pt x="8" y="56"/>
                    </a:lnTo>
                    <a:lnTo>
                      <a:pt x="5" y="48"/>
                    </a:lnTo>
                    <a:lnTo>
                      <a:pt x="4" y="44"/>
                    </a:lnTo>
                    <a:lnTo>
                      <a:pt x="2" y="42"/>
                    </a:lnTo>
                    <a:lnTo>
                      <a:pt x="0" y="31"/>
                    </a:lnTo>
                    <a:lnTo>
                      <a:pt x="9" y="30"/>
                    </a:lnTo>
                    <a:lnTo>
                      <a:pt x="12" y="30"/>
                    </a:lnTo>
                    <a:lnTo>
                      <a:pt x="20" y="29"/>
                    </a:lnTo>
                    <a:lnTo>
                      <a:pt x="22" y="29"/>
                    </a:lnTo>
                    <a:lnTo>
                      <a:pt x="26" y="27"/>
                    </a:lnTo>
                    <a:lnTo>
                      <a:pt x="29" y="27"/>
                    </a:lnTo>
                    <a:lnTo>
                      <a:pt x="31" y="27"/>
                    </a:lnTo>
                    <a:lnTo>
                      <a:pt x="55" y="24"/>
                    </a:lnTo>
                    <a:lnTo>
                      <a:pt x="59" y="23"/>
                    </a:lnTo>
                    <a:lnTo>
                      <a:pt x="66" y="23"/>
                    </a:lnTo>
                    <a:lnTo>
                      <a:pt x="69" y="22"/>
                    </a:lnTo>
                  </a:path>
                </a:pathLst>
              </a:custGeom>
              <a:solidFill>
                <a:srgbClr val="AFABAB"/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269"/>
              <p:cNvSpPr>
                <a:spLocks/>
              </p:cNvSpPr>
              <p:nvPr/>
            </p:nvSpPr>
            <p:spPr bwMode="auto">
              <a:xfrm>
                <a:off x="5719165" y="3166888"/>
                <a:ext cx="977900" cy="481012"/>
              </a:xfrm>
              <a:custGeom>
                <a:avLst/>
                <a:gdLst>
                  <a:gd name="T0" fmla="*/ 2147483647 w 618"/>
                  <a:gd name="T1" fmla="*/ 2147483647 h 328"/>
                  <a:gd name="T2" fmla="*/ 2147483647 w 618"/>
                  <a:gd name="T3" fmla="*/ 2147483647 h 328"/>
                  <a:gd name="T4" fmla="*/ 2147483647 w 618"/>
                  <a:gd name="T5" fmla="*/ 2147483647 h 328"/>
                  <a:gd name="T6" fmla="*/ 2147483647 w 618"/>
                  <a:gd name="T7" fmla="*/ 2147483647 h 328"/>
                  <a:gd name="T8" fmla="*/ 2147483647 w 618"/>
                  <a:gd name="T9" fmla="*/ 2147483647 h 328"/>
                  <a:gd name="T10" fmla="*/ 2147483647 w 618"/>
                  <a:gd name="T11" fmla="*/ 2147483647 h 328"/>
                  <a:gd name="T12" fmla="*/ 2147483647 w 618"/>
                  <a:gd name="T13" fmla="*/ 2147483647 h 328"/>
                  <a:gd name="T14" fmla="*/ 2147483647 w 618"/>
                  <a:gd name="T15" fmla="*/ 2147483647 h 328"/>
                  <a:gd name="T16" fmla="*/ 2147483647 w 618"/>
                  <a:gd name="T17" fmla="*/ 2147483647 h 328"/>
                  <a:gd name="T18" fmla="*/ 2147483647 w 618"/>
                  <a:gd name="T19" fmla="*/ 2147483647 h 328"/>
                  <a:gd name="T20" fmla="*/ 2147483647 w 618"/>
                  <a:gd name="T21" fmla="*/ 2147483647 h 328"/>
                  <a:gd name="T22" fmla="*/ 2147483647 w 618"/>
                  <a:gd name="T23" fmla="*/ 2147483647 h 328"/>
                  <a:gd name="T24" fmla="*/ 2147483647 w 618"/>
                  <a:gd name="T25" fmla="*/ 2147483647 h 328"/>
                  <a:gd name="T26" fmla="*/ 2147483647 w 618"/>
                  <a:gd name="T27" fmla="*/ 2147483647 h 328"/>
                  <a:gd name="T28" fmla="*/ 2147483647 w 618"/>
                  <a:gd name="T29" fmla="*/ 2147483647 h 328"/>
                  <a:gd name="T30" fmla="*/ 0 w 618"/>
                  <a:gd name="T31" fmla="*/ 2147483647 h 328"/>
                  <a:gd name="T32" fmla="*/ 2147483647 w 618"/>
                  <a:gd name="T33" fmla="*/ 2147483647 h 328"/>
                  <a:gd name="T34" fmla="*/ 2147483647 w 618"/>
                  <a:gd name="T35" fmla="*/ 2147483647 h 328"/>
                  <a:gd name="T36" fmla="*/ 2147483647 w 618"/>
                  <a:gd name="T37" fmla="*/ 2147483647 h 328"/>
                  <a:gd name="T38" fmla="*/ 2147483647 w 618"/>
                  <a:gd name="T39" fmla="*/ 2147483647 h 328"/>
                  <a:gd name="T40" fmla="*/ 2147483647 w 618"/>
                  <a:gd name="T41" fmla="*/ 2147483647 h 328"/>
                  <a:gd name="T42" fmla="*/ 2147483647 w 618"/>
                  <a:gd name="T43" fmla="*/ 2147483647 h 328"/>
                  <a:gd name="T44" fmla="*/ 2147483647 w 618"/>
                  <a:gd name="T45" fmla="*/ 2147483647 h 328"/>
                  <a:gd name="T46" fmla="*/ 2147483647 w 618"/>
                  <a:gd name="T47" fmla="*/ 2147483647 h 328"/>
                  <a:gd name="T48" fmla="*/ 2147483647 w 618"/>
                  <a:gd name="T49" fmla="*/ 2147483647 h 328"/>
                  <a:gd name="T50" fmla="*/ 2147483647 w 618"/>
                  <a:gd name="T51" fmla="*/ 2147483647 h 328"/>
                  <a:gd name="T52" fmla="*/ 2147483647 w 618"/>
                  <a:gd name="T53" fmla="*/ 2147483647 h 328"/>
                  <a:gd name="T54" fmla="*/ 2147483647 w 618"/>
                  <a:gd name="T55" fmla="*/ 2147483647 h 328"/>
                  <a:gd name="T56" fmla="*/ 2147483647 w 618"/>
                  <a:gd name="T57" fmla="*/ 2147483647 h 328"/>
                  <a:gd name="T58" fmla="*/ 2147483647 w 618"/>
                  <a:gd name="T59" fmla="*/ 2147483647 h 328"/>
                  <a:gd name="T60" fmla="*/ 2147483647 w 618"/>
                  <a:gd name="T61" fmla="*/ 2147483647 h 328"/>
                  <a:gd name="T62" fmla="*/ 2147483647 w 618"/>
                  <a:gd name="T63" fmla="*/ 2147483647 h 328"/>
                  <a:gd name="T64" fmla="*/ 2147483647 w 618"/>
                  <a:gd name="T65" fmla="*/ 2147483647 h 328"/>
                  <a:gd name="T66" fmla="*/ 2147483647 w 618"/>
                  <a:gd name="T67" fmla="*/ 2147483647 h 328"/>
                  <a:gd name="T68" fmla="*/ 2147483647 w 618"/>
                  <a:gd name="T69" fmla="*/ 2147483647 h 328"/>
                  <a:gd name="T70" fmla="*/ 2147483647 w 618"/>
                  <a:gd name="T71" fmla="*/ 2147483647 h 328"/>
                  <a:gd name="T72" fmla="*/ 2147483647 w 618"/>
                  <a:gd name="T73" fmla="*/ 2147483647 h 328"/>
                  <a:gd name="T74" fmla="*/ 2147483647 w 618"/>
                  <a:gd name="T75" fmla="*/ 2147483647 h 328"/>
                  <a:gd name="T76" fmla="*/ 2147483647 w 618"/>
                  <a:gd name="T77" fmla="*/ 2147483647 h 328"/>
                  <a:gd name="T78" fmla="*/ 2147483647 w 618"/>
                  <a:gd name="T79" fmla="*/ 2147483647 h 328"/>
                  <a:gd name="T80" fmla="*/ 2147483647 w 618"/>
                  <a:gd name="T81" fmla="*/ 2147483647 h 328"/>
                  <a:gd name="T82" fmla="*/ 2147483647 w 618"/>
                  <a:gd name="T83" fmla="*/ 2147483647 h 328"/>
                  <a:gd name="T84" fmla="*/ 2147483647 w 618"/>
                  <a:gd name="T85" fmla="*/ 0 h 328"/>
                  <a:gd name="T86" fmla="*/ 2147483647 w 618"/>
                  <a:gd name="T87" fmla="*/ 2147483647 h 328"/>
                  <a:gd name="T88" fmla="*/ 2147483647 w 618"/>
                  <a:gd name="T89" fmla="*/ 2147483647 h 328"/>
                  <a:gd name="T90" fmla="*/ 2147483647 w 618"/>
                  <a:gd name="T91" fmla="*/ 2147483647 h 328"/>
                  <a:gd name="T92" fmla="*/ 2147483647 w 618"/>
                  <a:gd name="T93" fmla="*/ 2147483647 h 328"/>
                  <a:gd name="T94" fmla="*/ 2147483647 w 618"/>
                  <a:gd name="T95" fmla="*/ 2147483647 h 328"/>
                  <a:gd name="T96" fmla="*/ 2147483647 w 618"/>
                  <a:gd name="T97" fmla="*/ 2147483647 h 328"/>
                  <a:gd name="T98" fmla="*/ 2147483647 w 618"/>
                  <a:gd name="T99" fmla="*/ 2147483647 h 328"/>
                  <a:gd name="T100" fmla="*/ 2147483647 w 618"/>
                  <a:gd name="T101" fmla="*/ 2147483647 h 328"/>
                  <a:gd name="T102" fmla="*/ 2147483647 w 618"/>
                  <a:gd name="T103" fmla="*/ 2147483647 h 328"/>
                  <a:gd name="T104" fmla="*/ 2147483647 w 618"/>
                  <a:gd name="T105" fmla="*/ 2147483647 h 328"/>
                  <a:gd name="T106" fmla="*/ 2147483647 w 618"/>
                  <a:gd name="T107" fmla="*/ 2147483647 h 328"/>
                  <a:gd name="T108" fmla="*/ 2147483647 w 618"/>
                  <a:gd name="T109" fmla="*/ 2147483647 h 328"/>
                  <a:gd name="T110" fmla="*/ 2147483647 w 618"/>
                  <a:gd name="T111" fmla="*/ 2147483647 h 328"/>
                  <a:gd name="T112" fmla="*/ 2147483647 w 618"/>
                  <a:gd name="T113" fmla="*/ 2147483647 h 328"/>
                  <a:gd name="T114" fmla="*/ 2147483647 w 618"/>
                  <a:gd name="T115" fmla="*/ 2147483647 h 328"/>
                  <a:gd name="T116" fmla="*/ 2147483647 w 618"/>
                  <a:gd name="T117" fmla="*/ 2147483647 h 328"/>
                  <a:gd name="T118" fmla="*/ 2147483647 w 618"/>
                  <a:gd name="T119" fmla="*/ 2147483647 h 328"/>
                  <a:gd name="T120" fmla="*/ 2147483647 w 618"/>
                  <a:gd name="T121" fmla="*/ 2147483647 h 32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618"/>
                  <a:gd name="T184" fmla="*/ 0 h 328"/>
                  <a:gd name="T185" fmla="*/ 618 w 618"/>
                  <a:gd name="T186" fmla="*/ 328 h 32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618" h="328">
                    <a:moveTo>
                      <a:pt x="440" y="269"/>
                    </a:moveTo>
                    <a:lnTo>
                      <a:pt x="440" y="269"/>
                    </a:lnTo>
                    <a:lnTo>
                      <a:pt x="439" y="269"/>
                    </a:lnTo>
                    <a:lnTo>
                      <a:pt x="422" y="270"/>
                    </a:lnTo>
                    <a:lnTo>
                      <a:pt x="414" y="273"/>
                    </a:lnTo>
                    <a:lnTo>
                      <a:pt x="393" y="274"/>
                    </a:lnTo>
                    <a:lnTo>
                      <a:pt x="386" y="274"/>
                    </a:lnTo>
                    <a:lnTo>
                      <a:pt x="379" y="275"/>
                    </a:lnTo>
                    <a:lnTo>
                      <a:pt x="377" y="275"/>
                    </a:lnTo>
                    <a:lnTo>
                      <a:pt x="375" y="275"/>
                    </a:lnTo>
                    <a:lnTo>
                      <a:pt x="364" y="275"/>
                    </a:lnTo>
                    <a:lnTo>
                      <a:pt x="352" y="277"/>
                    </a:lnTo>
                    <a:lnTo>
                      <a:pt x="350" y="277"/>
                    </a:lnTo>
                    <a:lnTo>
                      <a:pt x="346" y="277"/>
                    </a:lnTo>
                    <a:lnTo>
                      <a:pt x="338" y="280"/>
                    </a:lnTo>
                    <a:lnTo>
                      <a:pt x="332" y="280"/>
                    </a:lnTo>
                    <a:lnTo>
                      <a:pt x="321" y="281"/>
                    </a:lnTo>
                    <a:lnTo>
                      <a:pt x="307" y="282"/>
                    </a:lnTo>
                    <a:lnTo>
                      <a:pt x="305" y="282"/>
                    </a:lnTo>
                    <a:lnTo>
                      <a:pt x="298" y="284"/>
                    </a:lnTo>
                    <a:lnTo>
                      <a:pt x="292" y="284"/>
                    </a:lnTo>
                    <a:lnTo>
                      <a:pt x="289" y="284"/>
                    </a:lnTo>
                    <a:lnTo>
                      <a:pt x="278" y="285"/>
                    </a:lnTo>
                    <a:lnTo>
                      <a:pt x="271" y="285"/>
                    </a:lnTo>
                    <a:lnTo>
                      <a:pt x="264" y="285"/>
                    </a:lnTo>
                    <a:lnTo>
                      <a:pt x="262" y="285"/>
                    </a:lnTo>
                    <a:lnTo>
                      <a:pt x="255" y="285"/>
                    </a:lnTo>
                    <a:lnTo>
                      <a:pt x="246" y="286"/>
                    </a:lnTo>
                    <a:lnTo>
                      <a:pt x="244" y="288"/>
                    </a:lnTo>
                    <a:lnTo>
                      <a:pt x="241" y="289"/>
                    </a:lnTo>
                    <a:lnTo>
                      <a:pt x="239" y="286"/>
                    </a:lnTo>
                    <a:lnTo>
                      <a:pt x="230" y="289"/>
                    </a:lnTo>
                    <a:lnTo>
                      <a:pt x="224" y="289"/>
                    </a:lnTo>
                    <a:lnTo>
                      <a:pt x="219" y="289"/>
                    </a:lnTo>
                    <a:lnTo>
                      <a:pt x="214" y="291"/>
                    </a:lnTo>
                    <a:lnTo>
                      <a:pt x="199" y="292"/>
                    </a:lnTo>
                    <a:lnTo>
                      <a:pt x="195" y="293"/>
                    </a:lnTo>
                    <a:lnTo>
                      <a:pt x="194" y="293"/>
                    </a:lnTo>
                    <a:lnTo>
                      <a:pt x="184" y="293"/>
                    </a:lnTo>
                    <a:lnTo>
                      <a:pt x="176" y="295"/>
                    </a:lnTo>
                    <a:lnTo>
                      <a:pt x="164" y="296"/>
                    </a:lnTo>
                    <a:lnTo>
                      <a:pt x="158" y="298"/>
                    </a:lnTo>
                    <a:lnTo>
                      <a:pt x="149" y="299"/>
                    </a:lnTo>
                    <a:lnTo>
                      <a:pt x="145" y="299"/>
                    </a:lnTo>
                    <a:lnTo>
                      <a:pt x="131" y="300"/>
                    </a:lnTo>
                    <a:lnTo>
                      <a:pt x="131" y="298"/>
                    </a:lnTo>
                    <a:lnTo>
                      <a:pt x="112" y="298"/>
                    </a:lnTo>
                    <a:lnTo>
                      <a:pt x="113" y="300"/>
                    </a:lnTo>
                    <a:lnTo>
                      <a:pt x="115" y="303"/>
                    </a:lnTo>
                    <a:lnTo>
                      <a:pt x="116" y="317"/>
                    </a:lnTo>
                    <a:lnTo>
                      <a:pt x="97" y="318"/>
                    </a:lnTo>
                    <a:lnTo>
                      <a:pt x="88" y="320"/>
                    </a:lnTo>
                    <a:lnTo>
                      <a:pt x="79" y="320"/>
                    </a:lnTo>
                    <a:lnTo>
                      <a:pt x="76" y="320"/>
                    </a:lnTo>
                    <a:lnTo>
                      <a:pt x="73" y="320"/>
                    </a:lnTo>
                    <a:lnTo>
                      <a:pt x="55" y="322"/>
                    </a:lnTo>
                    <a:lnTo>
                      <a:pt x="51" y="322"/>
                    </a:lnTo>
                    <a:lnTo>
                      <a:pt x="49" y="322"/>
                    </a:lnTo>
                    <a:lnTo>
                      <a:pt x="37" y="324"/>
                    </a:lnTo>
                    <a:lnTo>
                      <a:pt x="9" y="325"/>
                    </a:lnTo>
                    <a:lnTo>
                      <a:pt x="5" y="327"/>
                    </a:lnTo>
                    <a:lnTo>
                      <a:pt x="0" y="327"/>
                    </a:lnTo>
                    <a:lnTo>
                      <a:pt x="2" y="314"/>
                    </a:lnTo>
                    <a:lnTo>
                      <a:pt x="2" y="313"/>
                    </a:lnTo>
                    <a:lnTo>
                      <a:pt x="5" y="313"/>
                    </a:lnTo>
                    <a:lnTo>
                      <a:pt x="13" y="320"/>
                    </a:lnTo>
                    <a:lnTo>
                      <a:pt x="19" y="309"/>
                    </a:lnTo>
                    <a:lnTo>
                      <a:pt x="16" y="299"/>
                    </a:lnTo>
                    <a:lnTo>
                      <a:pt x="22" y="298"/>
                    </a:lnTo>
                    <a:lnTo>
                      <a:pt x="22" y="293"/>
                    </a:lnTo>
                    <a:lnTo>
                      <a:pt x="20" y="285"/>
                    </a:lnTo>
                    <a:lnTo>
                      <a:pt x="22" y="282"/>
                    </a:lnTo>
                    <a:lnTo>
                      <a:pt x="22" y="277"/>
                    </a:lnTo>
                    <a:lnTo>
                      <a:pt x="22" y="275"/>
                    </a:lnTo>
                    <a:lnTo>
                      <a:pt x="19" y="273"/>
                    </a:lnTo>
                    <a:lnTo>
                      <a:pt x="16" y="271"/>
                    </a:lnTo>
                    <a:lnTo>
                      <a:pt x="13" y="266"/>
                    </a:lnTo>
                    <a:lnTo>
                      <a:pt x="15" y="264"/>
                    </a:lnTo>
                    <a:lnTo>
                      <a:pt x="18" y="260"/>
                    </a:lnTo>
                    <a:lnTo>
                      <a:pt x="29" y="245"/>
                    </a:lnTo>
                    <a:lnTo>
                      <a:pt x="33" y="245"/>
                    </a:lnTo>
                    <a:lnTo>
                      <a:pt x="34" y="245"/>
                    </a:lnTo>
                    <a:lnTo>
                      <a:pt x="49" y="252"/>
                    </a:lnTo>
                    <a:lnTo>
                      <a:pt x="61" y="253"/>
                    </a:lnTo>
                    <a:lnTo>
                      <a:pt x="66" y="259"/>
                    </a:lnTo>
                    <a:lnTo>
                      <a:pt x="72" y="259"/>
                    </a:lnTo>
                    <a:lnTo>
                      <a:pt x="73" y="259"/>
                    </a:lnTo>
                    <a:lnTo>
                      <a:pt x="77" y="252"/>
                    </a:lnTo>
                    <a:lnTo>
                      <a:pt x="70" y="238"/>
                    </a:lnTo>
                    <a:lnTo>
                      <a:pt x="76" y="219"/>
                    </a:lnTo>
                    <a:lnTo>
                      <a:pt x="79" y="220"/>
                    </a:lnTo>
                    <a:lnTo>
                      <a:pt x="80" y="222"/>
                    </a:lnTo>
                    <a:lnTo>
                      <a:pt x="81" y="220"/>
                    </a:lnTo>
                    <a:lnTo>
                      <a:pt x="90" y="215"/>
                    </a:lnTo>
                    <a:lnTo>
                      <a:pt x="99" y="212"/>
                    </a:lnTo>
                    <a:lnTo>
                      <a:pt x="105" y="208"/>
                    </a:lnTo>
                    <a:lnTo>
                      <a:pt x="98" y="202"/>
                    </a:lnTo>
                    <a:lnTo>
                      <a:pt x="98" y="201"/>
                    </a:lnTo>
                    <a:lnTo>
                      <a:pt x="95" y="195"/>
                    </a:lnTo>
                    <a:lnTo>
                      <a:pt x="98" y="186"/>
                    </a:lnTo>
                    <a:lnTo>
                      <a:pt x="105" y="176"/>
                    </a:lnTo>
                    <a:lnTo>
                      <a:pt x="106" y="176"/>
                    </a:lnTo>
                    <a:lnTo>
                      <a:pt x="110" y="166"/>
                    </a:lnTo>
                    <a:lnTo>
                      <a:pt x="112" y="164"/>
                    </a:lnTo>
                    <a:lnTo>
                      <a:pt x="116" y="161"/>
                    </a:lnTo>
                    <a:lnTo>
                      <a:pt x="126" y="164"/>
                    </a:lnTo>
                    <a:lnTo>
                      <a:pt x="131" y="162"/>
                    </a:lnTo>
                    <a:lnTo>
                      <a:pt x="138" y="169"/>
                    </a:lnTo>
                    <a:lnTo>
                      <a:pt x="137" y="158"/>
                    </a:lnTo>
                    <a:lnTo>
                      <a:pt x="151" y="155"/>
                    </a:lnTo>
                    <a:lnTo>
                      <a:pt x="155" y="155"/>
                    </a:lnTo>
                    <a:lnTo>
                      <a:pt x="158" y="155"/>
                    </a:lnTo>
                    <a:lnTo>
                      <a:pt x="164" y="160"/>
                    </a:lnTo>
                    <a:lnTo>
                      <a:pt x="167" y="161"/>
                    </a:lnTo>
                    <a:lnTo>
                      <a:pt x="181" y="169"/>
                    </a:lnTo>
                    <a:lnTo>
                      <a:pt x="189" y="153"/>
                    </a:lnTo>
                    <a:lnTo>
                      <a:pt x="191" y="153"/>
                    </a:lnTo>
                    <a:lnTo>
                      <a:pt x="199" y="147"/>
                    </a:lnTo>
                    <a:lnTo>
                      <a:pt x="203" y="143"/>
                    </a:lnTo>
                    <a:lnTo>
                      <a:pt x="210" y="153"/>
                    </a:lnTo>
                    <a:lnTo>
                      <a:pt x="219" y="155"/>
                    </a:lnTo>
                    <a:lnTo>
                      <a:pt x="219" y="160"/>
                    </a:lnTo>
                    <a:lnTo>
                      <a:pt x="224" y="155"/>
                    </a:lnTo>
                    <a:lnTo>
                      <a:pt x="228" y="136"/>
                    </a:lnTo>
                    <a:lnTo>
                      <a:pt x="231" y="136"/>
                    </a:lnTo>
                    <a:lnTo>
                      <a:pt x="232" y="129"/>
                    </a:lnTo>
                    <a:lnTo>
                      <a:pt x="231" y="128"/>
                    </a:lnTo>
                    <a:lnTo>
                      <a:pt x="231" y="126"/>
                    </a:lnTo>
                    <a:lnTo>
                      <a:pt x="238" y="125"/>
                    </a:lnTo>
                    <a:lnTo>
                      <a:pt x="238" y="118"/>
                    </a:lnTo>
                    <a:lnTo>
                      <a:pt x="242" y="120"/>
                    </a:lnTo>
                    <a:lnTo>
                      <a:pt x="248" y="125"/>
                    </a:lnTo>
                    <a:lnTo>
                      <a:pt x="250" y="133"/>
                    </a:lnTo>
                    <a:lnTo>
                      <a:pt x="271" y="136"/>
                    </a:lnTo>
                    <a:lnTo>
                      <a:pt x="277" y="135"/>
                    </a:lnTo>
                    <a:lnTo>
                      <a:pt x="278" y="121"/>
                    </a:lnTo>
                    <a:lnTo>
                      <a:pt x="278" y="115"/>
                    </a:lnTo>
                    <a:lnTo>
                      <a:pt x="282" y="107"/>
                    </a:lnTo>
                    <a:lnTo>
                      <a:pt x="285" y="103"/>
                    </a:lnTo>
                    <a:lnTo>
                      <a:pt x="288" y="103"/>
                    </a:lnTo>
                    <a:lnTo>
                      <a:pt x="289" y="104"/>
                    </a:lnTo>
                    <a:lnTo>
                      <a:pt x="298" y="92"/>
                    </a:lnTo>
                    <a:lnTo>
                      <a:pt x="298" y="88"/>
                    </a:lnTo>
                    <a:lnTo>
                      <a:pt x="307" y="80"/>
                    </a:lnTo>
                    <a:lnTo>
                      <a:pt x="311" y="73"/>
                    </a:lnTo>
                    <a:lnTo>
                      <a:pt x="311" y="67"/>
                    </a:lnTo>
                    <a:lnTo>
                      <a:pt x="310" y="63"/>
                    </a:lnTo>
                    <a:lnTo>
                      <a:pt x="314" y="51"/>
                    </a:lnTo>
                    <a:lnTo>
                      <a:pt x="317" y="49"/>
                    </a:lnTo>
                    <a:lnTo>
                      <a:pt x="324" y="49"/>
                    </a:lnTo>
                    <a:lnTo>
                      <a:pt x="328" y="53"/>
                    </a:lnTo>
                    <a:lnTo>
                      <a:pt x="335" y="51"/>
                    </a:lnTo>
                    <a:lnTo>
                      <a:pt x="341" y="45"/>
                    </a:lnTo>
                    <a:lnTo>
                      <a:pt x="343" y="44"/>
                    </a:lnTo>
                    <a:lnTo>
                      <a:pt x="345" y="42"/>
                    </a:lnTo>
                    <a:lnTo>
                      <a:pt x="354" y="38"/>
                    </a:lnTo>
                    <a:lnTo>
                      <a:pt x="360" y="30"/>
                    </a:lnTo>
                    <a:lnTo>
                      <a:pt x="361" y="28"/>
                    </a:lnTo>
                    <a:lnTo>
                      <a:pt x="353" y="27"/>
                    </a:lnTo>
                    <a:lnTo>
                      <a:pt x="353" y="24"/>
                    </a:lnTo>
                    <a:lnTo>
                      <a:pt x="354" y="16"/>
                    </a:lnTo>
                    <a:lnTo>
                      <a:pt x="352" y="13"/>
                    </a:lnTo>
                    <a:lnTo>
                      <a:pt x="350" y="9"/>
                    </a:lnTo>
                    <a:lnTo>
                      <a:pt x="354" y="4"/>
                    </a:lnTo>
                    <a:lnTo>
                      <a:pt x="357" y="2"/>
                    </a:lnTo>
                    <a:lnTo>
                      <a:pt x="360" y="0"/>
                    </a:lnTo>
                    <a:lnTo>
                      <a:pt x="371" y="5"/>
                    </a:lnTo>
                    <a:lnTo>
                      <a:pt x="381" y="2"/>
                    </a:lnTo>
                    <a:lnTo>
                      <a:pt x="382" y="0"/>
                    </a:lnTo>
                    <a:lnTo>
                      <a:pt x="393" y="6"/>
                    </a:lnTo>
                    <a:lnTo>
                      <a:pt x="397" y="8"/>
                    </a:lnTo>
                    <a:lnTo>
                      <a:pt x="402" y="16"/>
                    </a:lnTo>
                    <a:lnTo>
                      <a:pt x="404" y="19"/>
                    </a:lnTo>
                    <a:lnTo>
                      <a:pt x="407" y="23"/>
                    </a:lnTo>
                    <a:lnTo>
                      <a:pt x="407" y="27"/>
                    </a:lnTo>
                    <a:lnTo>
                      <a:pt x="417" y="31"/>
                    </a:lnTo>
                    <a:lnTo>
                      <a:pt x="424" y="33"/>
                    </a:lnTo>
                    <a:lnTo>
                      <a:pt x="427" y="30"/>
                    </a:lnTo>
                    <a:lnTo>
                      <a:pt x="428" y="30"/>
                    </a:lnTo>
                    <a:lnTo>
                      <a:pt x="436" y="30"/>
                    </a:lnTo>
                    <a:lnTo>
                      <a:pt x="440" y="33"/>
                    </a:lnTo>
                    <a:lnTo>
                      <a:pt x="450" y="42"/>
                    </a:lnTo>
                    <a:lnTo>
                      <a:pt x="454" y="42"/>
                    </a:lnTo>
                    <a:lnTo>
                      <a:pt x="456" y="42"/>
                    </a:lnTo>
                    <a:lnTo>
                      <a:pt x="458" y="42"/>
                    </a:lnTo>
                    <a:lnTo>
                      <a:pt x="460" y="37"/>
                    </a:lnTo>
                    <a:lnTo>
                      <a:pt x="467" y="33"/>
                    </a:lnTo>
                    <a:lnTo>
                      <a:pt x="481" y="35"/>
                    </a:lnTo>
                    <a:lnTo>
                      <a:pt x="489" y="42"/>
                    </a:lnTo>
                    <a:lnTo>
                      <a:pt x="490" y="40"/>
                    </a:lnTo>
                    <a:lnTo>
                      <a:pt x="493" y="37"/>
                    </a:lnTo>
                    <a:lnTo>
                      <a:pt x="500" y="37"/>
                    </a:lnTo>
                    <a:lnTo>
                      <a:pt x="508" y="24"/>
                    </a:lnTo>
                    <a:lnTo>
                      <a:pt x="521" y="20"/>
                    </a:lnTo>
                    <a:lnTo>
                      <a:pt x="524" y="33"/>
                    </a:lnTo>
                    <a:lnTo>
                      <a:pt x="529" y="40"/>
                    </a:lnTo>
                    <a:lnTo>
                      <a:pt x="533" y="40"/>
                    </a:lnTo>
                    <a:lnTo>
                      <a:pt x="542" y="44"/>
                    </a:lnTo>
                    <a:lnTo>
                      <a:pt x="546" y="46"/>
                    </a:lnTo>
                    <a:lnTo>
                      <a:pt x="550" y="52"/>
                    </a:lnTo>
                    <a:lnTo>
                      <a:pt x="550" y="57"/>
                    </a:lnTo>
                    <a:lnTo>
                      <a:pt x="553" y="70"/>
                    </a:lnTo>
                    <a:lnTo>
                      <a:pt x="551" y="70"/>
                    </a:lnTo>
                    <a:lnTo>
                      <a:pt x="551" y="84"/>
                    </a:lnTo>
                    <a:lnTo>
                      <a:pt x="565" y="96"/>
                    </a:lnTo>
                    <a:lnTo>
                      <a:pt x="565" y="102"/>
                    </a:lnTo>
                    <a:lnTo>
                      <a:pt x="565" y="103"/>
                    </a:lnTo>
                    <a:lnTo>
                      <a:pt x="574" y="109"/>
                    </a:lnTo>
                    <a:lnTo>
                      <a:pt x="574" y="110"/>
                    </a:lnTo>
                    <a:lnTo>
                      <a:pt x="578" y="115"/>
                    </a:lnTo>
                    <a:lnTo>
                      <a:pt x="583" y="121"/>
                    </a:lnTo>
                    <a:lnTo>
                      <a:pt x="582" y="122"/>
                    </a:lnTo>
                    <a:lnTo>
                      <a:pt x="603" y="136"/>
                    </a:lnTo>
                    <a:lnTo>
                      <a:pt x="603" y="139"/>
                    </a:lnTo>
                    <a:lnTo>
                      <a:pt x="617" y="139"/>
                    </a:lnTo>
                    <a:lnTo>
                      <a:pt x="608" y="149"/>
                    </a:lnTo>
                    <a:lnTo>
                      <a:pt x="600" y="160"/>
                    </a:lnTo>
                    <a:lnTo>
                      <a:pt x="592" y="169"/>
                    </a:lnTo>
                    <a:lnTo>
                      <a:pt x="587" y="173"/>
                    </a:lnTo>
                    <a:lnTo>
                      <a:pt x="582" y="176"/>
                    </a:lnTo>
                    <a:lnTo>
                      <a:pt x="574" y="183"/>
                    </a:lnTo>
                    <a:lnTo>
                      <a:pt x="572" y="183"/>
                    </a:lnTo>
                    <a:lnTo>
                      <a:pt x="561" y="193"/>
                    </a:lnTo>
                    <a:lnTo>
                      <a:pt x="560" y="205"/>
                    </a:lnTo>
                    <a:lnTo>
                      <a:pt x="550" y="212"/>
                    </a:lnTo>
                    <a:lnTo>
                      <a:pt x="550" y="219"/>
                    </a:lnTo>
                    <a:lnTo>
                      <a:pt x="550" y="220"/>
                    </a:lnTo>
                    <a:lnTo>
                      <a:pt x="532" y="235"/>
                    </a:lnTo>
                    <a:lnTo>
                      <a:pt x="532" y="238"/>
                    </a:lnTo>
                    <a:lnTo>
                      <a:pt x="506" y="252"/>
                    </a:lnTo>
                    <a:lnTo>
                      <a:pt x="501" y="252"/>
                    </a:lnTo>
                    <a:lnTo>
                      <a:pt x="492" y="259"/>
                    </a:lnTo>
                    <a:lnTo>
                      <a:pt x="488" y="260"/>
                    </a:lnTo>
                    <a:lnTo>
                      <a:pt x="486" y="263"/>
                    </a:lnTo>
                    <a:lnTo>
                      <a:pt x="479" y="264"/>
                    </a:lnTo>
                    <a:lnTo>
                      <a:pt x="467" y="266"/>
                    </a:lnTo>
                    <a:lnTo>
                      <a:pt x="460" y="266"/>
                    </a:lnTo>
                    <a:lnTo>
                      <a:pt x="453" y="267"/>
                    </a:lnTo>
                    <a:lnTo>
                      <a:pt x="443" y="269"/>
                    </a:lnTo>
                    <a:lnTo>
                      <a:pt x="440" y="269"/>
                    </a:lnTo>
                  </a:path>
                </a:pathLst>
              </a:custGeom>
              <a:solidFill>
                <a:srgbClr val="E7E6E6">
                  <a:lumMod val="75000"/>
                </a:srgbClr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271"/>
              <p:cNvSpPr>
                <a:spLocks/>
              </p:cNvSpPr>
              <p:nvPr/>
            </p:nvSpPr>
            <p:spPr bwMode="auto">
              <a:xfrm>
                <a:off x="6441478" y="3382788"/>
                <a:ext cx="1190625" cy="495300"/>
              </a:xfrm>
              <a:custGeom>
                <a:avLst/>
                <a:gdLst>
                  <a:gd name="T0" fmla="*/ 2147483647 w 753"/>
                  <a:gd name="T1" fmla="*/ 2147483647 h 338"/>
                  <a:gd name="T2" fmla="*/ 2147483647 w 753"/>
                  <a:gd name="T3" fmla="*/ 2147483647 h 338"/>
                  <a:gd name="T4" fmla="*/ 2147483647 w 753"/>
                  <a:gd name="T5" fmla="*/ 2147483647 h 338"/>
                  <a:gd name="T6" fmla="*/ 2147483647 w 753"/>
                  <a:gd name="T7" fmla="*/ 2147483647 h 338"/>
                  <a:gd name="T8" fmla="*/ 2147483647 w 753"/>
                  <a:gd name="T9" fmla="*/ 2147483647 h 338"/>
                  <a:gd name="T10" fmla="*/ 2147483647 w 753"/>
                  <a:gd name="T11" fmla="*/ 2147483647 h 338"/>
                  <a:gd name="T12" fmla="*/ 2147483647 w 753"/>
                  <a:gd name="T13" fmla="*/ 2147483647 h 338"/>
                  <a:gd name="T14" fmla="*/ 2147483647 w 753"/>
                  <a:gd name="T15" fmla="*/ 2147483647 h 338"/>
                  <a:gd name="T16" fmla="*/ 2147483647 w 753"/>
                  <a:gd name="T17" fmla="*/ 2147483647 h 338"/>
                  <a:gd name="T18" fmla="*/ 2147483647 w 753"/>
                  <a:gd name="T19" fmla="*/ 2147483647 h 338"/>
                  <a:gd name="T20" fmla="*/ 2147483647 w 753"/>
                  <a:gd name="T21" fmla="*/ 2147483647 h 338"/>
                  <a:gd name="T22" fmla="*/ 2147483647 w 753"/>
                  <a:gd name="T23" fmla="*/ 2147483647 h 338"/>
                  <a:gd name="T24" fmla="*/ 2147483647 w 753"/>
                  <a:gd name="T25" fmla="*/ 2147483647 h 338"/>
                  <a:gd name="T26" fmla="*/ 2147483647 w 753"/>
                  <a:gd name="T27" fmla="*/ 2147483647 h 338"/>
                  <a:gd name="T28" fmla="*/ 2147483647 w 753"/>
                  <a:gd name="T29" fmla="*/ 2147483647 h 338"/>
                  <a:gd name="T30" fmla="*/ 2147483647 w 753"/>
                  <a:gd name="T31" fmla="*/ 2147483647 h 338"/>
                  <a:gd name="T32" fmla="*/ 2147483647 w 753"/>
                  <a:gd name="T33" fmla="*/ 2147483647 h 338"/>
                  <a:gd name="T34" fmla="*/ 2147483647 w 753"/>
                  <a:gd name="T35" fmla="*/ 2147483647 h 338"/>
                  <a:gd name="T36" fmla="*/ 2147483647 w 753"/>
                  <a:gd name="T37" fmla="*/ 2147483647 h 338"/>
                  <a:gd name="T38" fmla="*/ 2147483647 w 753"/>
                  <a:gd name="T39" fmla="*/ 2147483647 h 338"/>
                  <a:gd name="T40" fmla="*/ 2147483647 w 753"/>
                  <a:gd name="T41" fmla="*/ 2147483647 h 338"/>
                  <a:gd name="T42" fmla="*/ 2147483647 w 753"/>
                  <a:gd name="T43" fmla="*/ 2147483647 h 338"/>
                  <a:gd name="T44" fmla="*/ 2147483647 w 753"/>
                  <a:gd name="T45" fmla="*/ 2147483647 h 338"/>
                  <a:gd name="T46" fmla="*/ 2147483647 w 753"/>
                  <a:gd name="T47" fmla="*/ 2147483647 h 338"/>
                  <a:gd name="T48" fmla="*/ 2147483647 w 753"/>
                  <a:gd name="T49" fmla="*/ 2147483647 h 338"/>
                  <a:gd name="T50" fmla="*/ 2147483647 w 753"/>
                  <a:gd name="T51" fmla="*/ 2147483647 h 338"/>
                  <a:gd name="T52" fmla="*/ 2147483647 w 753"/>
                  <a:gd name="T53" fmla="*/ 2147483647 h 338"/>
                  <a:gd name="T54" fmla="*/ 2147483647 w 753"/>
                  <a:gd name="T55" fmla="*/ 2147483647 h 338"/>
                  <a:gd name="T56" fmla="*/ 2147483647 w 753"/>
                  <a:gd name="T57" fmla="*/ 2147483647 h 338"/>
                  <a:gd name="T58" fmla="*/ 2147483647 w 753"/>
                  <a:gd name="T59" fmla="*/ 2147483647 h 338"/>
                  <a:gd name="T60" fmla="*/ 2147483647 w 753"/>
                  <a:gd name="T61" fmla="*/ 2147483647 h 338"/>
                  <a:gd name="T62" fmla="*/ 2147483647 w 753"/>
                  <a:gd name="T63" fmla="*/ 2147483647 h 338"/>
                  <a:gd name="T64" fmla="*/ 2147483647 w 753"/>
                  <a:gd name="T65" fmla="*/ 2147483647 h 338"/>
                  <a:gd name="T66" fmla="*/ 2147483647 w 753"/>
                  <a:gd name="T67" fmla="*/ 2147483647 h 338"/>
                  <a:gd name="T68" fmla="*/ 2147483647 w 753"/>
                  <a:gd name="T69" fmla="*/ 2147483647 h 338"/>
                  <a:gd name="T70" fmla="*/ 2147483647 w 753"/>
                  <a:gd name="T71" fmla="*/ 2147483647 h 338"/>
                  <a:gd name="T72" fmla="*/ 2147483647 w 753"/>
                  <a:gd name="T73" fmla="*/ 2147483647 h 338"/>
                  <a:gd name="T74" fmla="*/ 2147483647 w 753"/>
                  <a:gd name="T75" fmla="*/ 2147483647 h 338"/>
                  <a:gd name="T76" fmla="*/ 2147483647 w 753"/>
                  <a:gd name="T77" fmla="*/ 2147483647 h 338"/>
                  <a:gd name="T78" fmla="*/ 2147483647 w 753"/>
                  <a:gd name="T79" fmla="*/ 2147483647 h 338"/>
                  <a:gd name="T80" fmla="*/ 2147483647 w 753"/>
                  <a:gd name="T81" fmla="*/ 2147483647 h 338"/>
                  <a:gd name="T82" fmla="*/ 2147483647 w 753"/>
                  <a:gd name="T83" fmla="*/ 2147483647 h 338"/>
                  <a:gd name="T84" fmla="*/ 2147483647 w 753"/>
                  <a:gd name="T85" fmla="*/ 2147483647 h 338"/>
                  <a:gd name="T86" fmla="*/ 2147483647 w 753"/>
                  <a:gd name="T87" fmla="*/ 2147483647 h 338"/>
                  <a:gd name="T88" fmla="*/ 2147483647 w 753"/>
                  <a:gd name="T89" fmla="*/ 2147483647 h 338"/>
                  <a:gd name="T90" fmla="*/ 0 w 753"/>
                  <a:gd name="T91" fmla="*/ 2147483647 h 338"/>
                  <a:gd name="T92" fmla="*/ 2147483647 w 753"/>
                  <a:gd name="T93" fmla="*/ 2147483647 h 338"/>
                  <a:gd name="T94" fmla="*/ 2147483647 w 753"/>
                  <a:gd name="T95" fmla="*/ 2147483647 h 338"/>
                  <a:gd name="T96" fmla="*/ 2147483647 w 753"/>
                  <a:gd name="T97" fmla="*/ 2147483647 h 338"/>
                  <a:gd name="T98" fmla="*/ 2147483647 w 753"/>
                  <a:gd name="T99" fmla="*/ 2147483647 h 338"/>
                  <a:gd name="T100" fmla="*/ 2147483647 w 753"/>
                  <a:gd name="T101" fmla="*/ 2147483647 h 338"/>
                  <a:gd name="T102" fmla="*/ 2147483647 w 753"/>
                  <a:gd name="T103" fmla="*/ 2147483647 h 338"/>
                  <a:gd name="T104" fmla="*/ 2147483647 w 753"/>
                  <a:gd name="T105" fmla="*/ 2147483647 h 33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753"/>
                  <a:gd name="T160" fmla="*/ 0 h 338"/>
                  <a:gd name="T161" fmla="*/ 753 w 753"/>
                  <a:gd name="T162" fmla="*/ 338 h 338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753" h="338">
                    <a:moveTo>
                      <a:pt x="146" y="155"/>
                    </a:moveTo>
                    <a:lnTo>
                      <a:pt x="150" y="151"/>
                    </a:lnTo>
                    <a:lnTo>
                      <a:pt x="160" y="146"/>
                    </a:lnTo>
                    <a:lnTo>
                      <a:pt x="163" y="143"/>
                    </a:lnTo>
                    <a:lnTo>
                      <a:pt x="170" y="146"/>
                    </a:lnTo>
                    <a:lnTo>
                      <a:pt x="171" y="147"/>
                    </a:lnTo>
                    <a:lnTo>
                      <a:pt x="175" y="147"/>
                    </a:lnTo>
                    <a:lnTo>
                      <a:pt x="178" y="144"/>
                    </a:lnTo>
                    <a:lnTo>
                      <a:pt x="180" y="144"/>
                    </a:lnTo>
                    <a:lnTo>
                      <a:pt x="185" y="128"/>
                    </a:lnTo>
                    <a:lnTo>
                      <a:pt x="186" y="125"/>
                    </a:lnTo>
                    <a:lnTo>
                      <a:pt x="189" y="121"/>
                    </a:lnTo>
                    <a:lnTo>
                      <a:pt x="199" y="118"/>
                    </a:lnTo>
                    <a:lnTo>
                      <a:pt x="200" y="111"/>
                    </a:lnTo>
                    <a:lnTo>
                      <a:pt x="202" y="98"/>
                    </a:lnTo>
                    <a:lnTo>
                      <a:pt x="202" y="89"/>
                    </a:lnTo>
                    <a:lnTo>
                      <a:pt x="206" y="89"/>
                    </a:lnTo>
                    <a:lnTo>
                      <a:pt x="218" y="87"/>
                    </a:lnTo>
                    <a:lnTo>
                      <a:pt x="221" y="87"/>
                    </a:lnTo>
                    <a:lnTo>
                      <a:pt x="229" y="86"/>
                    </a:lnTo>
                    <a:lnTo>
                      <a:pt x="232" y="84"/>
                    </a:lnTo>
                    <a:lnTo>
                      <a:pt x="254" y="82"/>
                    </a:lnTo>
                    <a:lnTo>
                      <a:pt x="267" y="80"/>
                    </a:lnTo>
                    <a:lnTo>
                      <a:pt x="270" y="80"/>
                    </a:lnTo>
                    <a:lnTo>
                      <a:pt x="271" y="80"/>
                    </a:lnTo>
                    <a:lnTo>
                      <a:pt x="272" y="80"/>
                    </a:lnTo>
                    <a:lnTo>
                      <a:pt x="274" y="80"/>
                    </a:lnTo>
                    <a:lnTo>
                      <a:pt x="278" y="79"/>
                    </a:lnTo>
                    <a:lnTo>
                      <a:pt x="283" y="77"/>
                    </a:lnTo>
                    <a:lnTo>
                      <a:pt x="292" y="77"/>
                    </a:lnTo>
                    <a:lnTo>
                      <a:pt x="296" y="76"/>
                    </a:lnTo>
                    <a:lnTo>
                      <a:pt x="301" y="76"/>
                    </a:lnTo>
                    <a:lnTo>
                      <a:pt x="306" y="75"/>
                    </a:lnTo>
                    <a:lnTo>
                      <a:pt x="318" y="73"/>
                    </a:lnTo>
                    <a:lnTo>
                      <a:pt x="333" y="72"/>
                    </a:lnTo>
                    <a:lnTo>
                      <a:pt x="340" y="71"/>
                    </a:lnTo>
                    <a:lnTo>
                      <a:pt x="342" y="71"/>
                    </a:lnTo>
                    <a:lnTo>
                      <a:pt x="344" y="69"/>
                    </a:lnTo>
                    <a:lnTo>
                      <a:pt x="354" y="68"/>
                    </a:lnTo>
                    <a:lnTo>
                      <a:pt x="368" y="65"/>
                    </a:lnTo>
                    <a:lnTo>
                      <a:pt x="375" y="64"/>
                    </a:lnTo>
                    <a:lnTo>
                      <a:pt x="380" y="64"/>
                    </a:lnTo>
                    <a:lnTo>
                      <a:pt x="385" y="62"/>
                    </a:lnTo>
                    <a:lnTo>
                      <a:pt x="397" y="61"/>
                    </a:lnTo>
                    <a:lnTo>
                      <a:pt x="407" y="58"/>
                    </a:lnTo>
                    <a:lnTo>
                      <a:pt x="409" y="58"/>
                    </a:lnTo>
                    <a:lnTo>
                      <a:pt x="416" y="57"/>
                    </a:lnTo>
                    <a:lnTo>
                      <a:pt x="443" y="51"/>
                    </a:lnTo>
                    <a:lnTo>
                      <a:pt x="444" y="51"/>
                    </a:lnTo>
                    <a:lnTo>
                      <a:pt x="445" y="51"/>
                    </a:lnTo>
                    <a:lnTo>
                      <a:pt x="447" y="51"/>
                    </a:lnTo>
                    <a:lnTo>
                      <a:pt x="450" y="50"/>
                    </a:lnTo>
                    <a:lnTo>
                      <a:pt x="451" y="50"/>
                    </a:lnTo>
                    <a:lnTo>
                      <a:pt x="459" y="48"/>
                    </a:lnTo>
                    <a:lnTo>
                      <a:pt x="470" y="47"/>
                    </a:lnTo>
                    <a:lnTo>
                      <a:pt x="473" y="45"/>
                    </a:lnTo>
                    <a:lnTo>
                      <a:pt x="477" y="44"/>
                    </a:lnTo>
                    <a:lnTo>
                      <a:pt x="480" y="44"/>
                    </a:lnTo>
                    <a:lnTo>
                      <a:pt x="484" y="43"/>
                    </a:lnTo>
                    <a:lnTo>
                      <a:pt x="491" y="41"/>
                    </a:lnTo>
                    <a:lnTo>
                      <a:pt x="494" y="41"/>
                    </a:lnTo>
                    <a:lnTo>
                      <a:pt x="509" y="38"/>
                    </a:lnTo>
                    <a:lnTo>
                      <a:pt x="512" y="37"/>
                    </a:lnTo>
                    <a:lnTo>
                      <a:pt x="516" y="37"/>
                    </a:lnTo>
                    <a:lnTo>
                      <a:pt x="520" y="36"/>
                    </a:lnTo>
                    <a:lnTo>
                      <a:pt x="526" y="34"/>
                    </a:lnTo>
                    <a:lnTo>
                      <a:pt x="529" y="34"/>
                    </a:lnTo>
                    <a:lnTo>
                      <a:pt x="533" y="33"/>
                    </a:lnTo>
                    <a:lnTo>
                      <a:pt x="548" y="30"/>
                    </a:lnTo>
                    <a:lnTo>
                      <a:pt x="551" y="30"/>
                    </a:lnTo>
                    <a:lnTo>
                      <a:pt x="571" y="25"/>
                    </a:lnTo>
                    <a:lnTo>
                      <a:pt x="576" y="25"/>
                    </a:lnTo>
                    <a:lnTo>
                      <a:pt x="583" y="23"/>
                    </a:lnTo>
                    <a:lnTo>
                      <a:pt x="585" y="23"/>
                    </a:lnTo>
                    <a:lnTo>
                      <a:pt x="588" y="22"/>
                    </a:lnTo>
                    <a:lnTo>
                      <a:pt x="603" y="18"/>
                    </a:lnTo>
                    <a:lnTo>
                      <a:pt x="606" y="18"/>
                    </a:lnTo>
                    <a:lnTo>
                      <a:pt x="617" y="15"/>
                    </a:lnTo>
                    <a:lnTo>
                      <a:pt x="635" y="11"/>
                    </a:lnTo>
                    <a:lnTo>
                      <a:pt x="638" y="11"/>
                    </a:lnTo>
                    <a:lnTo>
                      <a:pt x="639" y="11"/>
                    </a:lnTo>
                    <a:lnTo>
                      <a:pt x="649" y="8"/>
                    </a:lnTo>
                    <a:lnTo>
                      <a:pt x="652" y="8"/>
                    </a:lnTo>
                    <a:lnTo>
                      <a:pt x="655" y="6"/>
                    </a:lnTo>
                    <a:lnTo>
                      <a:pt x="657" y="6"/>
                    </a:lnTo>
                    <a:lnTo>
                      <a:pt x="659" y="6"/>
                    </a:lnTo>
                    <a:lnTo>
                      <a:pt x="670" y="4"/>
                    </a:lnTo>
                    <a:lnTo>
                      <a:pt x="679" y="1"/>
                    </a:lnTo>
                    <a:lnTo>
                      <a:pt x="691" y="0"/>
                    </a:lnTo>
                    <a:lnTo>
                      <a:pt x="693" y="4"/>
                    </a:lnTo>
                    <a:lnTo>
                      <a:pt x="706" y="32"/>
                    </a:lnTo>
                    <a:lnTo>
                      <a:pt x="747" y="90"/>
                    </a:lnTo>
                    <a:lnTo>
                      <a:pt x="752" y="132"/>
                    </a:lnTo>
                    <a:lnTo>
                      <a:pt x="732" y="142"/>
                    </a:lnTo>
                    <a:lnTo>
                      <a:pt x="714" y="161"/>
                    </a:lnTo>
                    <a:lnTo>
                      <a:pt x="695" y="186"/>
                    </a:lnTo>
                    <a:lnTo>
                      <a:pt x="679" y="218"/>
                    </a:lnTo>
                    <a:lnTo>
                      <a:pt x="671" y="214"/>
                    </a:lnTo>
                    <a:lnTo>
                      <a:pt x="659" y="214"/>
                    </a:lnTo>
                    <a:lnTo>
                      <a:pt x="630" y="226"/>
                    </a:lnTo>
                    <a:lnTo>
                      <a:pt x="620" y="235"/>
                    </a:lnTo>
                    <a:lnTo>
                      <a:pt x="599" y="256"/>
                    </a:lnTo>
                    <a:lnTo>
                      <a:pt x="585" y="275"/>
                    </a:lnTo>
                    <a:lnTo>
                      <a:pt x="583" y="279"/>
                    </a:lnTo>
                    <a:lnTo>
                      <a:pt x="574" y="317"/>
                    </a:lnTo>
                    <a:lnTo>
                      <a:pt x="573" y="324"/>
                    </a:lnTo>
                    <a:lnTo>
                      <a:pt x="558" y="323"/>
                    </a:lnTo>
                    <a:lnTo>
                      <a:pt x="537" y="328"/>
                    </a:lnTo>
                    <a:lnTo>
                      <a:pt x="523" y="337"/>
                    </a:lnTo>
                    <a:lnTo>
                      <a:pt x="520" y="334"/>
                    </a:lnTo>
                    <a:lnTo>
                      <a:pt x="513" y="330"/>
                    </a:lnTo>
                    <a:lnTo>
                      <a:pt x="511" y="328"/>
                    </a:lnTo>
                    <a:lnTo>
                      <a:pt x="488" y="311"/>
                    </a:lnTo>
                    <a:lnTo>
                      <a:pt x="473" y="302"/>
                    </a:lnTo>
                    <a:lnTo>
                      <a:pt x="468" y="298"/>
                    </a:lnTo>
                    <a:lnTo>
                      <a:pt x="447" y="282"/>
                    </a:lnTo>
                    <a:lnTo>
                      <a:pt x="440" y="277"/>
                    </a:lnTo>
                    <a:lnTo>
                      <a:pt x="429" y="268"/>
                    </a:lnTo>
                    <a:lnTo>
                      <a:pt x="427" y="268"/>
                    </a:lnTo>
                    <a:lnTo>
                      <a:pt x="427" y="267"/>
                    </a:lnTo>
                    <a:lnTo>
                      <a:pt x="412" y="257"/>
                    </a:lnTo>
                    <a:lnTo>
                      <a:pt x="405" y="253"/>
                    </a:lnTo>
                    <a:lnTo>
                      <a:pt x="404" y="253"/>
                    </a:lnTo>
                    <a:lnTo>
                      <a:pt x="400" y="253"/>
                    </a:lnTo>
                    <a:lnTo>
                      <a:pt x="389" y="256"/>
                    </a:lnTo>
                    <a:lnTo>
                      <a:pt x="383" y="256"/>
                    </a:lnTo>
                    <a:lnTo>
                      <a:pt x="378" y="257"/>
                    </a:lnTo>
                    <a:lnTo>
                      <a:pt x="354" y="260"/>
                    </a:lnTo>
                    <a:lnTo>
                      <a:pt x="348" y="261"/>
                    </a:lnTo>
                    <a:lnTo>
                      <a:pt x="337" y="263"/>
                    </a:lnTo>
                    <a:lnTo>
                      <a:pt x="329" y="265"/>
                    </a:lnTo>
                    <a:lnTo>
                      <a:pt x="308" y="267"/>
                    </a:lnTo>
                    <a:lnTo>
                      <a:pt x="307" y="256"/>
                    </a:lnTo>
                    <a:lnTo>
                      <a:pt x="301" y="249"/>
                    </a:lnTo>
                    <a:lnTo>
                      <a:pt x="300" y="247"/>
                    </a:lnTo>
                    <a:lnTo>
                      <a:pt x="297" y="245"/>
                    </a:lnTo>
                    <a:lnTo>
                      <a:pt x="294" y="242"/>
                    </a:lnTo>
                    <a:lnTo>
                      <a:pt x="286" y="243"/>
                    </a:lnTo>
                    <a:lnTo>
                      <a:pt x="281" y="236"/>
                    </a:lnTo>
                    <a:lnTo>
                      <a:pt x="282" y="236"/>
                    </a:lnTo>
                    <a:lnTo>
                      <a:pt x="272" y="236"/>
                    </a:lnTo>
                    <a:lnTo>
                      <a:pt x="263" y="238"/>
                    </a:lnTo>
                    <a:lnTo>
                      <a:pt x="256" y="239"/>
                    </a:lnTo>
                    <a:lnTo>
                      <a:pt x="253" y="239"/>
                    </a:lnTo>
                    <a:lnTo>
                      <a:pt x="242" y="240"/>
                    </a:lnTo>
                    <a:lnTo>
                      <a:pt x="220" y="243"/>
                    </a:lnTo>
                    <a:lnTo>
                      <a:pt x="218" y="243"/>
                    </a:lnTo>
                    <a:lnTo>
                      <a:pt x="209" y="243"/>
                    </a:lnTo>
                    <a:lnTo>
                      <a:pt x="200" y="245"/>
                    </a:lnTo>
                    <a:lnTo>
                      <a:pt x="192" y="246"/>
                    </a:lnTo>
                    <a:lnTo>
                      <a:pt x="186" y="246"/>
                    </a:lnTo>
                    <a:lnTo>
                      <a:pt x="180" y="247"/>
                    </a:lnTo>
                    <a:lnTo>
                      <a:pt x="178" y="247"/>
                    </a:lnTo>
                    <a:lnTo>
                      <a:pt x="177" y="247"/>
                    </a:lnTo>
                    <a:lnTo>
                      <a:pt x="167" y="250"/>
                    </a:lnTo>
                    <a:lnTo>
                      <a:pt x="156" y="254"/>
                    </a:lnTo>
                    <a:lnTo>
                      <a:pt x="149" y="259"/>
                    </a:lnTo>
                    <a:lnTo>
                      <a:pt x="142" y="260"/>
                    </a:lnTo>
                    <a:lnTo>
                      <a:pt x="139" y="261"/>
                    </a:lnTo>
                    <a:lnTo>
                      <a:pt x="134" y="268"/>
                    </a:lnTo>
                    <a:lnTo>
                      <a:pt x="126" y="270"/>
                    </a:lnTo>
                    <a:lnTo>
                      <a:pt x="123" y="271"/>
                    </a:lnTo>
                    <a:lnTo>
                      <a:pt x="114" y="275"/>
                    </a:lnTo>
                    <a:lnTo>
                      <a:pt x="113" y="277"/>
                    </a:lnTo>
                    <a:lnTo>
                      <a:pt x="106" y="279"/>
                    </a:lnTo>
                    <a:lnTo>
                      <a:pt x="99" y="281"/>
                    </a:lnTo>
                    <a:lnTo>
                      <a:pt x="87" y="284"/>
                    </a:lnTo>
                    <a:lnTo>
                      <a:pt x="73" y="286"/>
                    </a:lnTo>
                    <a:lnTo>
                      <a:pt x="72" y="286"/>
                    </a:lnTo>
                    <a:lnTo>
                      <a:pt x="67" y="286"/>
                    </a:lnTo>
                    <a:lnTo>
                      <a:pt x="60" y="288"/>
                    </a:lnTo>
                    <a:lnTo>
                      <a:pt x="60" y="289"/>
                    </a:lnTo>
                    <a:lnTo>
                      <a:pt x="34" y="292"/>
                    </a:lnTo>
                    <a:lnTo>
                      <a:pt x="33" y="292"/>
                    </a:lnTo>
                    <a:lnTo>
                      <a:pt x="27" y="293"/>
                    </a:lnTo>
                    <a:lnTo>
                      <a:pt x="18" y="293"/>
                    </a:lnTo>
                    <a:lnTo>
                      <a:pt x="6" y="296"/>
                    </a:lnTo>
                    <a:lnTo>
                      <a:pt x="1" y="296"/>
                    </a:lnTo>
                    <a:lnTo>
                      <a:pt x="1" y="295"/>
                    </a:lnTo>
                    <a:lnTo>
                      <a:pt x="0" y="282"/>
                    </a:lnTo>
                    <a:lnTo>
                      <a:pt x="0" y="272"/>
                    </a:lnTo>
                    <a:lnTo>
                      <a:pt x="4" y="267"/>
                    </a:lnTo>
                    <a:lnTo>
                      <a:pt x="16" y="265"/>
                    </a:lnTo>
                    <a:lnTo>
                      <a:pt x="22" y="260"/>
                    </a:lnTo>
                    <a:lnTo>
                      <a:pt x="22" y="250"/>
                    </a:lnTo>
                    <a:lnTo>
                      <a:pt x="22" y="245"/>
                    </a:lnTo>
                    <a:lnTo>
                      <a:pt x="24" y="240"/>
                    </a:lnTo>
                    <a:lnTo>
                      <a:pt x="31" y="233"/>
                    </a:lnTo>
                    <a:lnTo>
                      <a:pt x="41" y="226"/>
                    </a:lnTo>
                    <a:lnTo>
                      <a:pt x="49" y="225"/>
                    </a:lnTo>
                    <a:lnTo>
                      <a:pt x="51" y="225"/>
                    </a:lnTo>
                    <a:lnTo>
                      <a:pt x="63" y="224"/>
                    </a:lnTo>
                    <a:lnTo>
                      <a:pt x="83" y="207"/>
                    </a:lnTo>
                    <a:lnTo>
                      <a:pt x="81" y="204"/>
                    </a:lnTo>
                    <a:lnTo>
                      <a:pt x="92" y="197"/>
                    </a:lnTo>
                    <a:lnTo>
                      <a:pt x="102" y="194"/>
                    </a:lnTo>
                    <a:lnTo>
                      <a:pt x="105" y="192"/>
                    </a:lnTo>
                    <a:lnTo>
                      <a:pt x="109" y="182"/>
                    </a:lnTo>
                    <a:lnTo>
                      <a:pt x="109" y="181"/>
                    </a:lnTo>
                    <a:lnTo>
                      <a:pt x="109" y="175"/>
                    </a:lnTo>
                    <a:lnTo>
                      <a:pt x="119" y="168"/>
                    </a:lnTo>
                    <a:lnTo>
                      <a:pt x="130" y="158"/>
                    </a:lnTo>
                    <a:lnTo>
                      <a:pt x="132" y="161"/>
                    </a:lnTo>
                    <a:lnTo>
                      <a:pt x="131" y="165"/>
                    </a:lnTo>
                    <a:lnTo>
                      <a:pt x="142" y="167"/>
                    </a:lnTo>
                    <a:lnTo>
                      <a:pt x="142" y="165"/>
                    </a:lnTo>
                    <a:lnTo>
                      <a:pt x="144" y="162"/>
                    </a:lnTo>
                    <a:lnTo>
                      <a:pt x="146" y="155"/>
                    </a:lnTo>
                  </a:path>
                </a:pathLst>
              </a:custGeom>
              <a:solidFill>
                <a:srgbClr val="E7E6E6">
                  <a:lumMod val="75000"/>
                </a:srgbClr>
              </a:solidFill>
              <a:ln w="6350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prstClr val="black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60" name="Freeform 272" descr="70%"/>
              <p:cNvSpPr>
                <a:spLocks/>
              </p:cNvSpPr>
              <p:nvPr/>
            </p:nvSpPr>
            <p:spPr bwMode="auto">
              <a:xfrm>
                <a:off x="6581178" y="3730450"/>
                <a:ext cx="688975" cy="488950"/>
              </a:xfrm>
              <a:custGeom>
                <a:avLst/>
                <a:gdLst>
                  <a:gd name="T0" fmla="*/ 200686532 w 435"/>
                  <a:gd name="T1" fmla="*/ 336189912 h 332"/>
                  <a:gd name="T2" fmla="*/ 288487313 w 435"/>
                  <a:gd name="T3" fmla="*/ 388245487 h 332"/>
                  <a:gd name="T4" fmla="*/ 316081150 w 435"/>
                  <a:gd name="T5" fmla="*/ 407765189 h 332"/>
                  <a:gd name="T6" fmla="*/ 336150115 w 435"/>
                  <a:gd name="T7" fmla="*/ 416441102 h 332"/>
                  <a:gd name="T8" fmla="*/ 388830554 w 435"/>
                  <a:gd name="T9" fmla="*/ 488017760 h 332"/>
                  <a:gd name="T10" fmla="*/ 423950946 w 435"/>
                  <a:gd name="T11" fmla="*/ 511876154 h 332"/>
                  <a:gd name="T12" fmla="*/ 479138620 w 435"/>
                  <a:gd name="T13" fmla="*/ 531395856 h 332"/>
                  <a:gd name="T14" fmla="*/ 514258913 w 435"/>
                  <a:gd name="T15" fmla="*/ 618154994 h 332"/>
                  <a:gd name="T16" fmla="*/ 544363152 w 435"/>
                  <a:gd name="T17" fmla="*/ 629000255 h 332"/>
                  <a:gd name="T18" fmla="*/ 581990680 w 435"/>
                  <a:gd name="T19" fmla="*/ 709251353 h 332"/>
                  <a:gd name="T20" fmla="*/ 649722447 w 435"/>
                  <a:gd name="T21" fmla="*/ 743955008 h 332"/>
                  <a:gd name="T22" fmla="*/ 677317868 w 435"/>
                  <a:gd name="T23" fmla="*/ 715759393 h 332"/>
                  <a:gd name="T24" fmla="*/ 654740084 w 435"/>
                  <a:gd name="T25" fmla="*/ 661534563 h 332"/>
                  <a:gd name="T26" fmla="*/ 735014360 w 435"/>
                  <a:gd name="T27" fmla="*/ 642013389 h 332"/>
                  <a:gd name="T28" fmla="*/ 740031997 w 435"/>
                  <a:gd name="T29" fmla="*/ 618154994 h 332"/>
                  <a:gd name="T30" fmla="*/ 752574507 w 435"/>
                  <a:gd name="T31" fmla="*/ 618154994 h 332"/>
                  <a:gd name="T32" fmla="*/ 822815092 w 435"/>
                  <a:gd name="T33" fmla="*/ 574775425 h 332"/>
                  <a:gd name="T34" fmla="*/ 898073513 w 435"/>
                  <a:gd name="T35" fmla="*/ 488017760 h 332"/>
                  <a:gd name="T36" fmla="*/ 955770006 w 435"/>
                  <a:gd name="T37" fmla="*/ 427286363 h 332"/>
                  <a:gd name="T38" fmla="*/ 993399117 w 435"/>
                  <a:gd name="T39" fmla="*/ 310162170 h 332"/>
                  <a:gd name="T40" fmla="*/ 1081199849 w 435"/>
                  <a:gd name="T41" fmla="*/ 221235158 h 332"/>
                  <a:gd name="T42" fmla="*/ 1048588375 w 435"/>
                  <a:gd name="T43" fmla="*/ 203883331 h 332"/>
                  <a:gd name="T44" fmla="*/ 940718678 w 435"/>
                  <a:gd name="T45" fmla="*/ 136645321 h 332"/>
                  <a:gd name="T46" fmla="*/ 842884255 w 435"/>
                  <a:gd name="T47" fmla="*/ 67237987 h 332"/>
                  <a:gd name="T48" fmla="*/ 840375437 w 435"/>
                  <a:gd name="T49" fmla="*/ 65068640 h 332"/>
                  <a:gd name="T50" fmla="*/ 780169927 w 435"/>
                  <a:gd name="T51" fmla="*/ 34703667 h 332"/>
                  <a:gd name="T52" fmla="*/ 727489488 w 435"/>
                  <a:gd name="T53" fmla="*/ 41210234 h 332"/>
                  <a:gd name="T54" fmla="*/ 642197575 w 435"/>
                  <a:gd name="T55" fmla="*/ 52055506 h 332"/>
                  <a:gd name="T56" fmla="*/ 544363152 w 435"/>
                  <a:gd name="T57" fmla="*/ 65068640 h 332"/>
                  <a:gd name="T58" fmla="*/ 526803006 w 435"/>
                  <a:gd name="T59" fmla="*/ 23858401 h 332"/>
                  <a:gd name="T60" fmla="*/ 491682713 w 435"/>
                  <a:gd name="T61" fmla="*/ 13013140 h 332"/>
                  <a:gd name="T62" fmla="*/ 459071239 w 435"/>
                  <a:gd name="T63" fmla="*/ 0 h 332"/>
                  <a:gd name="T64" fmla="*/ 408899519 w 435"/>
                  <a:gd name="T65" fmla="*/ 4337222 h 332"/>
                  <a:gd name="T66" fmla="*/ 321098787 w 435"/>
                  <a:gd name="T67" fmla="*/ 13013140 h 332"/>
                  <a:gd name="T68" fmla="*/ 255875839 w 435"/>
                  <a:gd name="T69" fmla="*/ 19521180 h 332"/>
                  <a:gd name="T70" fmla="*/ 220755546 w 435"/>
                  <a:gd name="T71" fmla="*/ 23858401 h 332"/>
                  <a:gd name="T72" fmla="*/ 165566239 w 435"/>
                  <a:gd name="T73" fmla="*/ 39040887 h 332"/>
                  <a:gd name="T74" fmla="*/ 122921074 w 435"/>
                  <a:gd name="T75" fmla="*/ 52055506 h 332"/>
                  <a:gd name="T76" fmla="*/ 82783120 w 435"/>
                  <a:gd name="T77" fmla="*/ 73744554 h 332"/>
                  <a:gd name="T78" fmla="*/ 40137942 w 435"/>
                  <a:gd name="T79" fmla="*/ 97602972 h 332"/>
                  <a:gd name="T80" fmla="*/ 0 w 435"/>
                  <a:gd name="T81" fmla="*/ 173516850 h 332"/>
                  <a:gd name="T82" fmla="*/ 50171633 w 435"/>
                  <a:gd name="T83" fmla="*/ 203883331 h 332"/>
                  <a:gd name="T84" fmla="*/ 75258248 w 435"/>
                  <a:gd name="T85" fmla="*/ 219065812 h 332"/>
                  <a:gd name="T86" fmla="*/ 112885800 w 435"/>
                  <a:gd name="T87" fmla="*/ 219065812 h 332"/>
                  <a:gd name="T88" fmla="*/ 148006093 w 435"/>
                  <a:gd name="T89" fmla="*/ 260276034 h 332"/>
                  <a:gd name="T90" fmla="*/ 168075058 w 435"/>
                  <a:gd name="T91" fmla="*/ 299316910 h 33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35"/>
                  <a:gd name="T139" fmla="*/ 0 h 332"/>
                  <a:gd name="T140" fmla="*/ 435 w 435"/>
                  <a:gd name="T141" fmla="*/ 332 h 33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35" h="332">
                    <a:moveTo>
                      <a:pt x="76" y="144"/>
                    </a:moveTo>
                    <a:lnTo>
                      <a:pt x="77" y="144"/>
                    </a:lnTo>
                    <a:lnTo>
                      <a:pt x="80" y="149"/>
                    </a:lnTo>
                    <a:lnTo>
                      <a:pt x="98" y="159"/>
                    </a:lnTo>
                    <a:lnTo>
                      <a:pt x="110" y="166"/>
                    </a:lnTo>
                    <a:lnTo>
                      <a:pt x="115" y="173"/>
                    </a:lnTo>
                    <a:lnTo>
                      <a:pt x="119" y="180"/>
                    </a:lnTo>
                    <a:lnTo>
                      <a:pt x="124" y="182"/>
                    </a:lnTo>
                    <a:lnTo>
                      <a:pt x="126" y="182"/>
                    </a:lnTo>
                    <a:lnTo>
                      <a:pt x="133" y="185"/>
                    </a:lnTo>
                    <a:lnTo>
                      <a:pt x="133" y="186"/>
                    </a:lnTo>
                    <a:lnTo>
                      <a:pt x="134" y="186"/>
                    </a:lnTo>
                    <a:lnTo>
                      <a:pt x="145" y="203"/>
                    </a:lnTo>
                    <a:lnTo>
                      <a:pt x="152" y="209"/>
                    </a:lnTo>
                    <a:lnTo>
                      <a:pt x="155" y="216"/>
                    </a:lnTo>
                    <a:lnTo>
                      <a:pt x="165" y="220"/>
                    </a:lnTo>
                    <a:lnTo>
                      <a:pt x="166" y="224"/>
                    </a:lnTo>
                    <a:lnTo>
                      <a:pt x="169" y="227"/>
                    </a:lnTo>
                    <a:lnTo>
                      <a:pt x="178" y="229"/>
                    </a:lnTo>
                    <a:lnTo>
                      <a:pt x="185" y="234"/>
                    </a:lnTo>
                    <a:lnTo>
                      <a:pt x="191" y="236"/>
                    </a:lnTo>
                    <a:lnTo>
                      <a:pt x="191" y="245"/>
                    </a:lnTo>
                    <a:lnTo>
                      <a:pt x="203" y="263"/>
                    </a:lnTo>
                    <a:lnTo>
                      <a:pt x="205" y="276"/>
                    </a:lnTo>
                    <a:lnTo>
                      <a:pt x="207" y="279"/>
                    </a:lnTo>
                    <a:lnTo>
                      <a:pt x="209" y="279"/>
                    </a:lnTo>
                    <a:lnTo>
                      <a:pt x="217" y="281"/>
                    </a:lnTo>
                    <a:lnTo>
                      <a:pt x="235" y="306"/>
                    </a:lnTo>
                    <a:lnTo>
                      <a:pt x="235" y="312"/>
                    </a:lnTo>
                    <a:lnTo>
                      <a:pt x="235" y="315"/>
                    </a:lnTo>
                    <a:lnTo>
                      <a:pt x="241" y="326"/>
                    </a:lnTo>
                    <a:lnTo>
                      <a:pt x="250" y="326"/>
                    </a:lnTo>
                    <a:lnTo>
                      <a:pt x="262" y="331"/>
                    </a:lnTo>
                    <a:lnTo>
                      <a:pt x="262" y="326"/>
                    </a:lnTo>
                    <a:lnTo>
                      <a:pt x="273" y="318"/>
                    </a:lnTo>
                    <a:lnTo>
                      <a:pt x="278" y="308"/>
                    </a:lnTo>
                    <a:lnTo>
                      <a:pt x="270" y="304"/>
                    </a:lnTo>
                    <a:lnTo>
                      <a:pt x="264" y="293"/>
                    </a:lnTo>
                    <a:lnTo>
                      <a:pt x="281" y="304"/>
                    </a:lnTo>
                    <a:lnTo>
                      <a:pt x="292" y="297"/>
                    </a:lnTo>
                    <a:lnTo>
                      <a:pt x="296" y="286"/>
                    </a:lnTo>
                    <a:lnTo>
                      <a:pt x="287" y="275"/>
                    </a:lnTo>
                    <a:lnTo>
                      <a:pt x="293" y="275"/>
                    </a:lnTo>
                    <a:lnTo>
                      <a:pt x="298" y="276"/>
                    </a:lnTo>
                    <a:lnTo>
                      <a:pt x="300" y="274"/>
                    </a:lnTo>
                    <a:lnTo>
                      <a:pt x="302" y="274"/>
                    </a:lnTo>
                    <a:lnTo>
                      <a:pt x="303" y="276"/>
                    </a:lnTo>
                    <a:lnTo>
                      <a:pt x="306" y="272"/>
                    </a:lnTo>
                    <a:lnTo>
                      <a:pt x="318" y="261"/>
                    </a:lnTo>
                    <a:lnTo>
                      <a:pt x="331" y="256"/>
                    </a:lnTo>
                    <a:lnTo>
                      <a:pt x="338" y="239"/>
                    </a:lnTo>
                    <a:lnTo>
                      <a:pt x="350" y="232"/>
                    </a:lnTo>
                    <a:lnTo>
                      <a:pt x="361" y="216"/>
                    </a:lnTo>
                    <a:lnTo>
                      <a:pt x="360" y="207"/>
                    </a:lnTo>
                    <a:lnTo>
                      <a:pt x="378" y="203"/>
                    </a:lnTo>
                    <a:lnTo>
                      <a:pt x="384" y="191"/>
                    </a:lnTo>
                    <a:lnTo>
                      <a:pt x="386" y="189"/>
                    </a:lnTo>
                    <a:lnTo>
                      <a:pt x="391" y="162"/>
                    </a:lnTo>
                    <a:lnTo>
                      <a:pt x="399" y="137"/>
                    </a:lnTo>
                    <a:lnTo>
                      <a:pt x="413" y="114"/>
                    </a:lnTo>
                    <a:lnTo>
                      <a:pt x="417" y="110"/>
                    </a:lnTo>
                    <a:lnTo>
                      <a:pt x="434" y="99"/>
                    </a:lnTo>
                    <a:lnTo>
                      <a:pt x="431" y="96"/>
                    </a:lnTo>
                    <a:lnTo>
                      <a:pt x="424" y="92"/>
                    </a:lnTo>
                    <a:lnTo>
                      <a:pt x="421" y="91"/>
                    </a:lnTo>
                    <a:lnTo>
                      <a:pt x="399" y="74"/>
                    </a:lnTo>
                    <a:lnTo>
                      <a:pt x="384" y="65"/>
                    </a:lnTo>
                    <a:lnTo>
                      <a:pt x="378" y="60"/>
                    </a:lnTo>
                    <a:lnTo>
                      <a:pt x="357" y="45"/>
                    </a:lnTo>
                    <a:lnTo>
                      <a:pt x="350" y="40"/>
                    </a:lnTo>
                    <a:lnTo>
                      <a:pt x="339" y="31"/>
                    </a:lnTo>
                    <a:lnTo>
                      <a:pt x="338" y="31"/>
                    </a:lnTo>
                    <a:lnTo>
                      <a:pt x="338" y="30"/>
                    </a:lnTo>
                    <a:lnTo>
                      <a:pt x="323" y="20"/>
                    </a:lnTo>
                    <a:lnTo>
                      <a:pt x="316" y="16"/>
                    </a:lnTo>
                    <a:lnTo>
                      <a:pt x="314" y="16"/>
                    </a:lnTo>
                    <a:lnTo>
                      <a:pt x="310" y="16"/>
                    </a:lnTo>
                    <a:lnTo>
                      <a:pt x="299" y="19"/>
                    </a:lnTo>
                    <a:lnTo>
                      <a:pt x="293" y="19"/>
                    </a:lnTo>
                    <a:lnTo>
                      <a:pt x="288" y="20"/>
                    </a:lnTo>
                    <a:lnTo>
                      <a:pt x="264" y="23"/>
                    </a:lnTo>
                    <a:lnTo>
                      <a:pt x="259" y="24"/>
                    </a:lnTo>
                    <a:lnTo>
                      <a:pt x="248" y="26"/>
                    </a:lnTo>
                    <a:lnTo>
                      <a:pt x="239" y="29"/>
                    </a:lnTo>
                    <a:lnTo>
                      <a:pt x="219" y="30"/>
                    </a:lnTo>
                    <a:lnTo>
                      <a:pt x="217" y="19"/>
                    </a:lnTo>
                    <a:lnTo>
                      <a:pt x="212" y="12"/>
                    </a:lnTo>
                    <a:lnTo>
                      <a:pt x="210" y="11"/>
                    </a:lnTo>
                    <a:lnTo>
                      <a:pt x="207" y="8"/>
                    </a:lnTo>
                    <a:lnTo>
                      <a:pt x="205" y="5"/>
                    </a:lnTo>
                    <a:lnTo>
                      <a:pt x="196" y="6"/>
                    </a:lnTo>
                    <a:lnTo>
                      <a:pt x="191" y="0"/>
                    </a:lnTo>
                    <a:lnTo>
                      <a:pt x="192" y="0"/>
                    </a:lnTo>
                    <a:lnTo>
                      <a:pt x="183" y="0"/>
                    </a:lnTo>
                    <a:lnTo>
                      <a:pt x="173" y="1"/>
                    </a:lnTo>
                    <a:lnTo>
                      <a:pt x="166" y="2"/>
                    </a:lnTo>
                    <a:lnTo>
                      <a:pt x="163" y="2"/>
                    </a:lnTo>
                    <a:lnTo>
                      <a:pt x="152" y="4"/>
                    </a:lnTo>
                    <a:lnTo>
                      <a:pt x="130" y="6"/>
                    </a:lnTo>
                    <a:lnTo>
                      <a:pt x="128" y="6"/>
                    </a:lnTo>
                    <a:lnTo>
                      <a:pt x="119" y="6"/>
                    </a:lnTo>
                    <a:lnTo>
                      <a:pt x="110" y="8"/>
                    </a:lnTo>
                    <a:lnTo>
                      <a:pt x="102" y="9"/>
                    </a:lnTo>
                    <a:lnTo>
                      <a:pt x="97" y="9"/>
                    </a:lnTo>
                    <a:lnTo>
                      <a:pt x="90" y="11"/>
                    </a:lnTo>
                    <a:lnTo>
                      <a:pt x="88" y="11"/>
                    </a:lnTo>
                    <a:lnTo>
                      <a:pt x="87" y="11"/>
                    </a:lnTo>
                    <a:lnTo>
                      <a:pt x="77" y="13"/>
                    </a:lnTo>
                    <a:lnTo>
                      <a:pt x="66" y="18"/>
                    </a:lnTo>
                    <a:lnTo>
                      <a:pt x="59" y="22"/>
                    </a:lnTo>
                    <a:lnTo>
                      <a:pt x="52" y="23"/>
                    </a:lnTo>
                    <a:lnTo>
                      <a:pt x="49" y="24"/>
                    </a:lnTo>
                    <a:lnTo>
                      <a:pt x="44" y="31"/>
                    </a:lnTo>
                    <a:lnTo>
                      <a:pt x="36" y="33"/>
                    </a:lnTo>
                    <a:lnTo>
                      <a:pt x="33" y="34"/>
                    </a:lnTo>
                    <a:lnTo>
                      <a:pt x="24" y="38"/>
                    </a:lnTo>
                    <a:lnTo>
                      <a:pt x="23" y="40"/>
                    </a:lnTo>
                    <a:lnTo>
                      <a:pt x="16" y="42"/>
                    </a:lnTo>
                    <a:lnTo>
                      <a:pt x="15" y="51"/>
                    </a:lnTo>
                    <a:lnTo>
                      <a:pt x="5" y="60"/>
                    </a:lnTo>
                    <a:lnTo>
                      <a:pt x="0" y="77"/>
                    </a:lnTo>
                    <a:lnTo>
                      <a:pt x="1" y="80"/>
                    </a:lnTo>
                    <a:lnTo>
                      <a:pt x="9" y="85"/>
                    </a:lnTo>
                    <a:lnTo>
                      <a:pt x="20" y="91"/>
                    </a:lnTo>
                    <a:lnTo>
                      <a:pt x="23" y="94"/>
                    </a:lnTo>
                    <a:lnTo>
                      <a:pt x="29" y="96"/>
                    </a:lnTo>
                    <a:lnTo>
                      <a:pt x="30" y="98"/>
                    </a:lnTo>
                    <a:lnTo>
                      <a:pt x="33" y="99"/>
                    </a:lnTo>
                    <a:lnTo>
                      <a:pt x="34" y="98"/>
                    </a:lnTo>
                    <a:lnTo>
                      <a:pt x="45" y="98"/>
                    </a:lnTo>
                    <a:lnTo>
                      <a:pt x="49" y="108"/>
                    </a:lnTo>
                    <a:lnTo>
                      <a:pt x="56" y="116"/>
                    </a:lnTo>
                    <a:lnTo>
                      <a:pt x="59" y="117"/>
                    </a:lnTo>
                    <a:lnTo>
                      <a:pt x="59" y="120"/>
                    </a:lnTo>
                    <a:lnTo>
                      <a:pt x="61" y="124"/>
                    </a:lnTo>
                    <a:lnTo>
                      <a:pt x="67" y="132"/>
                    </a:lnTo>
                    <a:lnTo>
                      <a:pt x="73" y="138"/>
                    </a:lnTo>
                    <a:lnTo>
                      <a:pt x="76" y="144"/>
                    </a:lnTo>
                  </a:path>
                </a:pathLst>
              </a:custGeom>
              <a:solidFill>
                <a:srgbClr val="AFABAB"/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161" name="Group 273"/>
              <p:cNvGrpSpPr>
                <a:grpSpLocks/>
              </p:cNvGrpSpPr>
              <p:nvPr/>
            </p:nvGrpSpPr>
            <p:grpSpPr bwMode="auto">
              <a:xfrm>
                <a:off x="2099665" y="4597225"/>
                <a:ext cx="885825" cy="579438"/>
                <a:chOff x="1710" y="3401"/>
                <a:chExt cx="498" cy="349"/>
              </a:xfrm>
              <a:solidFill>
                <a:srgbClr val="E7E6E6">
                  <a:lumMod val="75000"/>
                </a:srgbClr>
              </a:solidFill>
            </p:grpSpPr>
            <p:sp>
              <p:nvSpPr>
                <p:cNvPr id="162" name="Freeform 274"/>
                <p:cNvSpPr>
                  <a:spLocks/>
                </p:cNvSpPr>
                <p:nvPr/>
              </p:nvSpPr>
              <p:spPr bwMode="auto">
                <a:xfrm>
                  <a:off x="2101" y="3607"/>
                  <a:ext cx="107" cy="143"/>
                </a:xfrm>
                <a:custGeom>
                  <a:avLst/>
                  <a:gdLst>
                    <a:gd name="T0" fmla="*/ 19 w 120"/>
                    <a:gd name="T1" fmla="*/ 91 h 160"/>
                    <a:gd name="T2" fmla="*/ 36 w 120"/>
                    <a:gd name="T3" fmla="*/ 69 h 160"/>
                    <a:gd name="T4" fmla="*/ 68 w 120"/>
                    <a:gd name="T5" fmla="*/ 55 h 160"/>
                    <a:gd name="T6" fmla="*/ 59 w 120"/>
                    <a:gd name="T7" fmla="*/ 41 h 160"/>
                    <a:gd name="T8" fmla="*/ 59 w 120"/>
                    <a:gd name="T9" fmla="*/ 37 h 160"/>
                    <a:gd name="T10" fmla="*/ 49 w 120"/>
                    <a:gd name="T11" fmla="*/ 37 h 160"/>
                    <a:gd name="T12" fmla="*/ 45 w 120"/>
                    <a:gd name="T13" fmla="*/ 27 h 160"/>
                    <a:gd name="T14" fmla="*/ 40 w 120"/>
                    <a:gd name="T15" fmla="*/ 19 h 160"/>
                    <a:gd name="T16" fmla="*/ 19 w 120"/>
                    <a:gd name="T17" fmla="*/ 4 h 160"/>
                    <a:gd name="T18" fmla="*/ 9 w 120"/>
                    <a:gd name="T19" fmla="*/ 0 h 160"/>
                    <a:gd name="T20" fmla="*/ 4 w 120"/>
                    <a:gd name="T21" fmla="*/ 4 h 160"/>
                    <a:gd name="T22" fmla="*/ 0 w 120"/>
                    <a:gd name="T23" fmla="*/ 37 h 160"/>
                    <a:gd name="T24" fmla="*/ 0 w 120"/>
                    <a:gd name="T25" fmla="*/ 59 h 160"/>
                    <a:gd name="T26" fmla="*/ 0 w 120"/>
                    <a:gd name="T27" fmla="*/ 69 h 160"/>
                    <a:gd name="T28" fmla="*/ 0 w 120"/>
                    <a:gd name="T29" fmla="*/ 78 h 160"/>
                    <a:gd name="T30" fmla="*/ 9 w 120"/>
                    <a:gd name="T31" fmla="*/ 82 h 160"/>
                    <a:gd name="T32" fmla="*/ 13 w 120"/>
                    <a:gd name="T33" fmla="*/ 91 h 160"/>
                    <a:gd name="T34" fmla="*/ 19 w 120"/>
                    <a:gd name="T35" fmla="*/ 91 h 16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20"/>
                    <a:gd name="T55" fmla="*/ 0 h 160"/>
                    <a:gd name="T56" fmla="*/ 120 w 120"/>
                    <a:gd name="T57" fmla="*/ 160 h 160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20" h="160">
                      <a:moveTo>
                        <a:pt x="32" y="160"/>
                      </a:moveTo>
                      <a:lnTo>
                        <a:pt x="64" y="120"/>
                      </a:lnTo>
                      <a:lnTo>
                        <a:pt x="120" y="96"/>
                      </a:lnTo>
                      <a:lnTo>
                        <a:pt x="104" y="72"/>
                      </a:lnTo>
                      <a:lnTo>
                        <a:pt x="104" y="64"/>
                      </a:lnTo>
                      <a:lnTo>
                        <a:pt x="88" y="64"/>
                      </a:lnTo>
                      <a:lnTo>
                        <a:pt x="80" y="48"/>
                      </a:lnTo>
                      <a:lnTo>
                        <a:pt x="72" y="32"/>
                      </a:lnTo>
                      <a:lnTo>
                        <a:pt x="32" y="8"/>
                      </a:lnTo>
                      <a:lnTo>
                        <a:pt x="16" y="0"/>
                      </a:lnTo>
                      <a:lnTo>
                        <a:pt x="8" y="8"/>
                      </a:lnTo>
                      <a:lnTo>
                        <a:pt x="0" y="64"/>
                      </a:lnTo>
                      <a:lnTo>
                        <a:pt x="0" y="104"/>
                      </a:lnTo>
                      <a:lnTo>
                        <a:pt x="0" y="120"/>
                      </a:lnTo>
                      <a:lnTo>
                        <a:pt x="0" y="136"/>
                      </a:lnTo>
                      <a:lnTo>
                        <a:pt x="16" y="144"/>
                      </a:lnTo>
                      <a:lnTo>
                        <a:pt x="24" y="160"/>
                      </a:lnTo>
                      <a:lnTo>
                        <a:pt x="32" y="160"/>
                      </a:lnTo>
                      <a:close/>
                    </a:path>
                  </a:pathLst>
                </a:custGeom>
                <a:solidFill>
                  <a:srgbClr val="67BD62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" name="Freeform 275"/>
                <p:cNvSpPr>
                  <a:spLocks/>
                </p:cNvSpPr>
                <p:nvPr/>
              </p:nvSpPr>
              <p:spPr bwMode="auto">
                <a:xfrm>
                  <a:off x="2037" y="3529"/>
                  <a:ext cx="57" cy="43"/>
                </a:xfrm>
                <a:custGeom>
                  <a:avLst/>
                  <a:gdLst>
                    <a:gd name="T0" fmla="*/ 13 w 64"/>
                    <a:gd name="T1" fmla="*/ 10 h 48"/>
                    <a:gd name="T2" fmla="*/ 0 w 64"/>
                    <a:gd name="T3" fmla="*/ 0 h 48"/>
                    <a:gd name="T4" fmla="*/ 0 w 64"/>
                    <a:gd name="T5" fmla="*/ 14 h 48"/>
                    <a:gd name="T6" fmla="*/ 9 w 64"/>
                    <a:gd name="T7" fmla="*/ 19 h 48"/>
                    <a:gd name="T8" fmla="*/ 9 w 64"/>
                    <a:gd name="T9" fmla="*/ 23 h 48"/>
                    <a:gd name="T10" fmla="*/ 18 w 64"/>
                    <a:gd name="T11" fmla="*/ 28 h 48"/>
                    <a:gd name="T12" fmla="*/ 36 w 64"/>
                    <a:gd name="T13" fmla="*/ 23 h 48"/>
                    <a:gd name="T14" fmla="*/ 36 w 64"/>
                    <a:gd name="T15" fmla="*/ 14 h 48"/>
                    <a:gd name="T16" fmla="*/ 32 w 64"/>
                    <a:gd name="T17" fmla="*/ 14 h 48"/>
                    <a:gd name="T18" fmla="*/ 23 w 64"/>
                    <a:gd name="T19" fmla="*/ 10 h 48"/>
                    <a:gd name="T20" fmla="*/ 13 w 64"/>
                    <a:gd name="T21" fmla="*/ 10 h 4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4"/>
                    <a:gd name="T34" fmla="*/ 0 h 48"/>
                    <a:gd name="T35" fmla="*/ 64 w 64"/>
                    <a:gd name="T36" fmla="*/ 48 h 4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4" h="48">
                      <a:moveTo>
                        <a:pt x="24" y="16"/>
                      </a:move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16" y="32"/>
                      </a:lnTo>
                      <a:lnTo>
                        <a:pt x="16" y="40"/>
                      </a:lnTo>
                      <a:lnTo>
                        <a:pt x="32" y="48"/>
                      </a:lnTo>
                      <a:lnTo>
                        <a:pt x="64" y="40"/>
                      </a:lnTo>
                      <a:lnTo>
                        <a:pt x="64" y="24"/>
                      </a:lnTo>
                      <a:lnTo>
                        <a:pt x="56" y="24"/>
                      </a:lnTo>
                      <a:lnTo>
                        <a:pt x="40" y="16"/>
                      </a:lnTo>
                      <a:lnTo>
                        <a:pt x="24" y="16"/>
                      </a:lnTo>
                      <a:close/>
                    </a:path>
                  </a:pathLst>
                </a:custGeom>
                <a:solidFill>
                  <a:srgbClr val="67BD62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4" name="Freeform 276"/>
                <p:cNvSpPr>
                  <a:spLocks/>
                </p:cNvSpPr>
                <p:nvPr/>
              </p:nvSpPr>
              <p:spPr bwMode="auto">
                <a:xfrm>
                  <a:off x="2023" y="3579"/>
                  <a:ext cx="21" cy="1"/>
                </a:xfrm>
                <a:custGeom>
                  <a:avLst/>
                  <a:gdLst>
                    <a:gd name="T0" fmla="*/ 12 w 24"/>
                    <a:gd name="T1" fmla="*/ 0 h 1"/>
                    <a:gd name="T2" fmla="*/ 0 w 24"/>
                    <a:gd name="T3" fmla="*/ 0 h 1"/>
                    <a:gd name="T4" fmla="*/ 12 w 2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4"/>
                    <a:gd name="T10" fmla="*/ 0 h 1"/>
                    <a:gd name="T11" fmla="*/ 24 w 2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4" h="1">
                      <a:moveTo>
                        <a:pt x="24" y="0"/>
                      </a:moveTo>
                      <a:lnTo>
                        <a:pt x="0" y="0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67BD62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5" name="Freeform 277"/>
                <p:cNvSpPr>
                  <a:spLocks/>
                </p:cNvSpPr>
                <p:nvPr/>
              </p:nvSpPr>
              <p:spPr bwMode="auto">
                <a:xfrm>
                  <a:off x="1973" y="3515"/>
                  <a:ext cx="57" cy="14"/>
                </a:xfrm>
                <a:custGeom>
                  <a:avLst/>
                  <a:gdLst>
                    <a:gd name="T0" fmla="*/ 36 w 64"/>
                    <a:gd name="T1" fmla="*/ 0 h 16"/>
                    <a:gd name="T2" fmla="*/ 4 w 64"/>
                    <a:gd name="T3" fmla="*/ 0 h 16"/>
                    <a:gd name="T4" fmla="*/ 0 w 64"/>
                    <a:gd name="T5" fmla="*/ 4 h 16"/>
                    <a:gd name="T6" fmla="*/ 4 w 64"/>
                    <a:gd name="T7" fmla="*/ 8 h 16"/>
                    <a:gd name="T8" fmla="*/ 36 w 64"/>
                    <a:gd name="T9" fmla="*/ 4 h 16"/>
                    <a:gd name="T10" fmla="*/ 32 w 64"/>
                    <a:gd name="T11" fmla="*/ 0 h 1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4"/>
                    <a:gd name="T19" fmla="*/ 0 h 16"/>
                    <a:gd name="T20" fmla="*/ 64 w 64"/>
                    <a:gd name="T21" fmla="*/ 16 h 1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4" h="16">
                      <a:moveTo>
                        <a:pt x="64" y="0"/>
                      </a:moveTo>
                      <a:lnTo>
                        <a:pt x="8" y="0"/>
                      </a:lnTo>
                      <a:lnTo>
                        <a:pt x="0" y="8"/>
                      </a:lnTo>
                      <a:lnTo>
                        <a:pt x="8" y="16"/>
                      </a:lnTo>
                      <a:lnTo>
                        <a:pt x="64" y="8"/>
                      </a:lnTo>
                      <a:lnTo>
                        <a:pt x="56" y="0"/>
                      </a:lnTo>
                    </a:path>
                  </a:pathLst>
                </a:custGeom>
                <a:solidFill>
                  <a:srgbClr val="67BD62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6" name="Freeform 278"/>
                <p:cNvSpPr>
                  <a:spLocks/>
                </p:cNvSpPr>
                <p:nvPr/>
              </p:nvSpPr>
              <p:spPr bwMode="auto">
                <a:xfrm>
                  <a:off x="1880" y="3465"/>
                  <a:ext cx="64" cy="36"/>
                </a:xfrm>
                <a:custGeom>
                  <a:avLst/>
                  <a:gdLst>
                    <a:gd name="T0" fmla="*/ 4 w 72"/>
                    <a:gd name="T1" fmla="*/ 5 h 40"/>
                    <a:gd name="T2" fmla="*/ 9 w 72"/>
                    <a:gd name="T3" fmla="*/ 14 h 40"/>
                    <a:gd name="T4" fmla="*/ 22 w 72"/>
                    <a:gd name="T5" fmla="*/ 19 h 40"/>
                    <a:gd name="T6" fmla="*/ 27 w 72"/>
                    <a:gd name="T7" fmla="*/ 23 h 40"/>
                    <a:gd name="T8" fmla="*/ 36 w 72"/>
                    <a:gd name="T9" fmla="*/ 23 h 40"/>
                    <a:gd name="T10" fmla="*/ 40 w 72"/>
                    <a:gd name="T11" fmla="*/ 23 h 40"/>
                    <a:gd name="T12" fmla="*/ 36 w 72"/>
                    <a:gd name="T13" fmla="*/ 14 h 40"/>
                    <a:gd name="T14" fmla="*/ 27 w 72"/>
                    <a:gd name="T15" fmla="*/ 10 h 40"/>
                    <a:gd name="T16" fmla="*/ 22 w 72"/>
                    <a:gd name="T17" fmla="*/ 0 h 40"/>
                    <a:gd name="T18" fmla="*/ 13 w 72"/>
                    <a:gd name="T19" fmla="*/ 0 h 40"/>
                    <a:gd name="T20" fmla="*/ 0 w 72"/>
                    <a:gd name="T21" fmla="*/ 0 h 40"/>
                    <a:gd name="T22" fmla="*/ 4 w 72"/>
                    <a:gd name="T23" fmla="*/ 5 h 4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72"/>
                    <a:gd name="T37" fmla="*/ 0 h 40"/>
                    <a:gd name="T38" fmla="*/ 72 w 72"/>
                    <a:gd name="T39" fmla="*/ 40 h 4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72" h="40">
                      <a:moveTo>
                        <a:pt x="8" y="8"/>
                      </a:moveTo>
                      <a:lnTo>
                        <a:pt x="16" y="24"/>
                      </a:lnTo>
                      <a:lnTo>
                        <a:pt x="40" y="32"/>
                      </a:lnTo>
                      <a:lnTo>
                        <a:pt x="48" y="40"/>
                      </a:lnTo>
                      <a:lnTo>
                        <a:pt x="64" y="40"/>
                      </a:lnTo>
                      <a:lnTo>
                        <a:pt x="72" y="40"/>
                      </a:lnTo>
                      <a:lnTo>
                        <a:pt x="64" y="24"/>
                      </a:lnTo>
                      <a:lnTo>
                        <a:pt x="48" y="16"/>
                      </a:lnTo>
                      <a:lnTo>
                        <a:pt x="40" y="0"/>
                      </a:lnTo>
                      <a:lnTo>
                        <a:pt x="24" y="0"/>
                      </a:lnTo>
                      <a:lnTo>
                        <a:pt x="0" y="0"/>
                      </a:lnTo>
                      <a:lnTo>
                        <a:pt x="8" y="8"/>
                      </a:lnTo>
                      <a:close/>
                    </a:path>
                  </a:pathLst>
                </a:custGeom>
                <a:solidFill>
                  <a:srgbClr val="67BD62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7" name="Freeform 279"/>
                <p:cNvSpPr>
                  <a:spLocks/>
                </p:cNvSpPr>
                <p:nvPr/>
              </p:nvSpPr>
              <p:spPr bwMode="auto">
                <a:xfrm>
                  <a:off x="2001" y="3543"/>
                  <a:ext cx="22" cy="15"/>
                </a:xfrm>
                <a:custGeom>
                  <a:avLst/>
                  <a:gdLst>
                    <a:gd name="T0" fmla="*/ 0 w 24"/>
                    <a:gd name="T1" fmla="*/ 0 h 16"/>
                    <a:gd name="T2" fmla="*/ 16 w 24"/>
                    <a:gd name="T3" fmla="*/ 8 h 16"/>
                    <a:gd name="T4" fmla="*/ 6 w 24"/>
                    <a:gd name="T5" fmla="*/ 11 h 16"/>
                    <a:gd name="T6" fmla="*/ 0 w 24"/>
                    <a:gd name="T7" fmla="*/ 0 h 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4"/>
                    <a:gd name="T13" fmla="*/ 0 h 16"/>
                    <a:gd name="T14" fmla="*/ 24 w 24"/>
                    <a:gd name="T15" fmla="*/ 16 h 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4" h="16">
                      <a:moveTo>
                        <a:pt x="0" y="0"/>
                      </a:moveTo>
                      <a:lnTo>
                        <a:pt x="24" y="8"/>
                      </a:lnTo>
                      <a:lnTo>
                        <a:pt x="8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8" name="Freeform 280"/>
                <p:cNvSpPr>
                  <a:spLocks/>
                </p:cNvSpPr>
                <p:nvPr/>
              </p:nvSpPr>
              <p:spPr bwMode="auto">
                <a:xfrm>
                  <a:off x="1752" y="3401"/>
                  <a:ext cx="50" cy="36"/>
                </a:xfrm>
                <a:custGeom>
                  <a:avLst/>
                  <a:gdLst>
                    <a:gd name="T0" fmla="*/ 27 w 56"/>
                    <a:gd name="T1" fmla="*/ 19 h 40"/>
                    <a:gd name="T2" fmla="*/ 27 w 56"/>
                    <a:gd name="T3" fmla="*/ 10 h 40"/>
                    <a:gd name="T4" fmla="*/ 32 w 56"/>
                    <a:gd name="T5" fmla="*/ 5 h 40"/>
                    <a:gd name="T6" fmla="*/ 27 w 56"/>
                    <a:gd name="T7" fmla="*/ 0 h 40"/>
                    <a:gd name="T8" fmla="*/ 4 w 56"/>
                    <a:gd name="T9" fmla="*/ 0 h 40"/>
                    <a:gd name="T10" fmla="*/ 0 w 56"/>
                    <a:gd name="T11" fmla="*/ 5 h 40"/>
                    <a:gd name="T12" fmla="*/ 4 w 56"/>
                    <a:gd name="T13" fmla="*/ 19 h 40"/>
                    <a:gd name="T14" fmla="*/ 13 w 56"/>
                    <a:gd name="T15" fmla="*/ 23 h 40"/>
                    <a:gd name="T16" fmla="*/ 27 w 56"/>
                    <a:gd name="T17" fmla="*/ 19 h 4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6"/>
                    <a:gd name="T28" fmla="*/ 0 h 40"/>
                    <a:gd name="T29" fmla="*/ 56 w 56"/>
                    <a:gd name="T30" fmla="*/ 40 h 4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6" h="40">
                      <a:moveTo>
                        <a:pt x="48" y="32"/>
                      </a:moveTo>
                      <a:lnTo>
                        <a:pt x="48" y="16"/>
                      </a:lnTo>
                      <a:lnTo>
                        <a:pt x="56" y="8"/>
                      </a:lnTo>
                      <a:lnTo>
                        <a:pt x="48" y="0"/>
                      </a:lnTo>
                      <a:lnTo>
                        <a:pt x="8" y="0"/>
                      </a:lnTo>
                      <a:lnTo>
                        <a:pt x="0" y="8"/>
                      </a:lnTo>
                      <a:lnTo>
                        <a:pt x="8" y="32"/>
                      </a:lnTo>
                      <a:lnTo>
                        <a:pt x="24" y="40"/>
                      </a:lnTo>
                      <a:lnTo>
                        <a:pt x="48" y="32"/>
                      </a:lnTo>
                      <a:close/>
                    </a:path>
                  </a:pathLst>
                </a:custGeom>
                <a:solidFill>
                  <a:srgbClr val="67BD62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9" name="Freeform 281"/>
                <p:cNvSpPr>
                  <a:spLocks/>
                </p:cNvSpPr>
                <p:nvPr/>
              </p:nvSpPr>
              <p:spPr bwMode="auto">
                <a:xfrm>
                  <a:off x="1710" y="3422"/>
                  <a:ext cx="28" cy="22"/>
                </a:xfrm>
                <a:custGeom>
                  <a:avLst/>
                  <a:gdLst>
                    <a:gd name="T0" fmla="*/ 16 w 32"/>
                    <a:gd name="T1" fmla="*/ 6 h 24"/>
                    <a:gd name="T2" fmla="*/ 8 w 32"/>
                    <a:gd name="T3" fmla="*/ 0 h 24"/>
                    <a:gd name="T4" fmla="*/ 0 w 32"/>
                    <a:gd name="T5" fmla="*/ 11 h 24"/>
                    <a:gd name="T6" fmla="*/ 0 w 32"/>
                    <a:gd name="T7" fmla="*/ 16 h 24"/>
                    <a:gd name="T8" fmla="*/ 8 w 32"/>
                    <a:gd name="T9" fmla="*/ 16 h 24"/>
                    <a:gd name="T10" fmla="*/ 16 w 32"/>
                    <a:gd name="T11" fmla="*/ 11 h 24"/>
                    <a:gd name="T12" fmla="*/ 16 w 32"/>
                    <a:gd name="T13" fmla="*/ 6 h 2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2"/>
                    <a:gd name="T22" fmla="*/ 0 h 24"/>
                    <a:gd name="T23" fmla="*/ 32 w 32"/>
                    <a:gd name="T24" fmla="*/ 24 h 2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2" h="24">
                      <a:moveTo>
                        <a:pt x="32" y="8"/>
                      </a:moveTo>
                      <a:lnTo>
                        <a:pt x="16" y="0"/>
                      </a:lnTo>
                      <a:lnTo>
                        <a:pt x="0" y="16"/>
                      </a:lnTo>
                      <a:lnTo>
                        <a:pt x="0" y="24"/>
                      </a:lnTo>
                      <a:lnTo>
                        <a:pt x="16" y="24"/>
                      </a:lnTo>
                      <a:lnTo>
                        <a:pt x="32" y="16"/>
                      </a:lnTo>
                      <a:lnTo>
                        <a:pt x="32" y="8"/>
                      </a:lnTo>
                      <a:close/>
                    </a:path>
                  </a:pathLst>
                </a:custGeom>
                <a:solidFill>
                  <a:srgbClr val="67BD62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72" name="Freeform 237"/>
              <p:cNvSpPr>
                <a:spLocks/>
              </p:cNvSpPr>
              <p:nvPr/>
            </p:nvSpPr>
            <p:spPr bwMode="auto">
              <a:xfrm>
                <a:off x="5115915" y="4227338"/>
                <a:ext cx="768350" cy="633412"/>
              </a:xfrm>
              <a:custGeom>
                <a:avLst/>
                <a:gdLst>
                  <a:gd name="T0" fmla="*/ 2147483647 w 487"/>
                  <a:gd name="T1" fmla="*/ 2147483647 h 430"/>
                  <a:gd name="T2" fmla="*/ 2147483647 w 487"/>
                  <a:gd name="T3" fmla="*/ 2147483647 h 430"/>
                  <a:gd name="T4" fmla="*/ 2147483647 w 487"/>
                  <a:gd name="T5" fmla="*/ 2147483647 h 430"/>
                  <a:gd name="T6" fmla="*/ 2147483647 w 487"/>
                  <a:gd name="T7" fmla="*/ 2147483647 h 430"/>
                  <a:gd name="T8" fmla="*/ 2147483647 w 487"/>
                  <a:gd name="T9" fmla="*/ 2147483647 h 430"/>
                  <a:gd name="T10" fmla="*/ 2147483647 w 487"/>
                  <a:gd name="T11" fmla="*/ 2147483647 h 430"/>
                  <a:gd name="T12" fmla="*/ 2147483647 w 487"/>
                  <a:gd name="T13" fmla="*/ 2147483647 h 430"/>
                  <a:gd name="T14" fmla="*/ 2147483647 w 487"/>
                  <a:gd name="T15" fmla="*/ 2147483647 h 430"/>
                  <a:gd name="T16" fmla="*/ 2147483647 w 487"/>
                  <a:gd name="T17" fmla="*/ 2147483647 h 430"/>
                  <a:gd name="T18" fmla="*/ 2147483647 w 487"/>
                  <a:gd name="T19" fmla="*/ 2147483647 h 430"/>
                  <a:gd name="T20" fmla="*/ 2147483647 w 487"/>
                  <a:gd name="T21" fmla="*/ 2147483647 h 430"/>
                  <a:gd name="T22" fmla="*/ 2147483647 w 487"/>
                  <a:gd name="T23" fmla="*/ 2147483647 h 430"/>
                  <a:gd name="T24" fmla="*/ 2147483647 w 487"/>
                  <a:gd name="T25" fmla="*/ 2147483647 h 430"/>
                  <a:gd name="T26" fmla="*/ 2147483647 w 487"/>
                  <a:gd name="T27" fmla="*/ 2147483647 h 430"/>
                  <a:gd name="T28" fmla="*/ 2147483647 w 487"/>
                  <a:gd name="T29" fmla="*/ 2147483647 h 430"/>
                  <a:gd name="T30" fmla="*/ 2147483647 w 487"/>
                  <a:gd name="T31" fmla="*/ 2147483647 h 430"/>
                  <a:gd name="T32" fmla="*/ 2147483647 w 487"/>
                  <a:gd name="T33" fmla="*/ 2147483647 h 430"/>
                  <a:gd name="T34" fmla="*/ 2147483647 w 487"/>
                  <a:gd name="T35" fmla="*/ 2147483647 h 430"/>
                  <a:gd name="T36" fmla="*/ 2147483647 w 487"/>
                  <a:gd name="T37" fmla="*/ 2147483647 h 430"/>
                  <a:gd name="T38" fmla="*/ 2147483647 w 487"/>
                  <a:gd name="T39" fmla="*/ 2147483647 h 430"/>
                  <a:gd name="T40" fmla="*/ 2147483647 w 487"/>
                  <a:gd name="T41" fmla="*/ 2147483647 h 430"/>
                  <a:gd name="T42" fmla="*/ 2147483647 w 487"/>
                  <a:gd name="T43" fmla="*/ 2147483647 h 430"/>
                  <a:gd name="T44" fmla="*/ 2147483647 w 487"/>
                  <a:gd name="T45" fmla="*/ 2147483647 h 430"/>
                  <a:gd name="T46" fmla="*/ 2147483647 w 487"/>
                  <a:gd name="T47" fmla="*/ 2147483647 h 430"/>
                  <a:gd name="T48" fmla="*/ 2147483647 w 487"/>
                  <a:gd name="T49" fmla="*/ 2147483647 h 430"/>
                  <a:gd name="T50" fmla="*/ 2147483647 w 487"/>
                  <a:gd name="T51" fmla="*/ 2147483647 h 430"/>
                  <a:gd name="T52" fmla="*/ 2147483647 w 487"/>
                  <a:gd name="T53" fmla="*/ 2147483647 h 430"/>
                  <a:gd name="T54" fmla="*/ 2147483647 w 487"/>
                  <a:gd name="T55" fmla="*/ 2147483647 h 430"/>
                  <a:gd name="T56" fmla="*/ 2147483647 w 487"/>
                  <a:gd name="T57" fmla="*/ 2147483647 h 430"/>
                  <a:gd name="T58" fmla="*/ 2147483647 w 487"/>
                  <a:gd name="T59" fmla="*/ 2147483647 h 430"/>
                  <a:gd name="T60" fmla="*/ 2147483647 w 487"/>
                  <a:gd name="T61" fmla="*/ 2147483647 h 430"/>
                  <a:gd name="T62" fmla="*/ 2147483647 w 487"/>
                  <a:gd name="T63" fmla="*/ 2147483647 h 430"/>
                  <a:gd name="T64" fmla="*/ 2147483647 w 487"/>
                  <a:gd name="T65" fmla="*/ 2147483647 h 430"/>
                  <a:gd name="T66" fmla="*/ 2147483647 w 487"/>
                  <a:gd name="T67" fmla="*/ 2147483647 h 430"/>
                  <a:gd name="T68" fmla="*/ 2147483647 w 487"/>
                  <a:gd name="T69" fmla="*/ 2147483647 h 430"/>
                  <a:gd name="T70" fmla="*/ 0 w 487"/>
                  <a:gd name="T71" fmla="*/ 2147483647 h 430"/>
                  <a:gd name="T72" fmla="*/ 0 w 487"/>
                  <a:gd name="T73" fmla="*/ 2147483647 h 430"/>
                  <a:gd name="T74" fmla="*/ 2147483647 w 487"/>
                  <a:gd name="T75" fmla="*/ 2147483647 h 430"/>
                  <a:gd name="T76" fmla="*/ 2147483647 w 487"/>
                  <a:gd name="T77" fmla="*/ 2147483647 h 430"/>
                  <a:gd name="T78" fmla="*/ 2147483647 w 487"/>
                  <a:gd name="T79" fmla="*/ 2147483647 h 430"/>
                  <a:gd name="T80" fmla="*/ 2147483647 w 487"/>
                  <a:gd name="T81" fmla="*/ 2147483647 h 430"/>
                  <a:gd name="T82" fmla="*/ 2147483647 w 487"/>
                  <a:gd name="T83" fmla="*/ 2147483647 h 430"/>
                  <a:gd name="T84" fmla="*/ 2147483647 w 487"/>
                  <a:gd name="T85" fmla="*/ 2147483647 h 430"/>
                  <a:gd name="T86" fmla="*/ 2147483647 w 487"/>
                  <a:gd name="T87" fmla="*/ 0 h 430"/>
                  <a:gd name="T88" fmla="*/ 2147483647 w 487"/>
                  <a:gd name="T89" fmla="*/ 2147483647 h 430"/>
                  <a:gd name="T90" fmla="*/ 2147483647 w 487"/>
                  <a:gd name="T91" fmla="*/ 2147483647 h 430"/>
                  <a:gd name="T92" fmla="*/ 2147483647 w 487"/>
                  <a:gd name="T93" fmla="*/ 2147483647 h 430"/>
                  <a:gd name="T94" fmla="*/ 2147483647 w 487"/>
                  <a:gd name="T95" fmla="*/ 2147483647 h 430"/>
                  <a:gd name="T96" fmla="*/ 2147483647 w 487"/>
                  <a:gd name="T97" fmla="*/ 2147483647 h 430"/>
                  <a:gd name="T98" fmla="*/ 2147483647 w 487"/>
                  <a:gd name="T99" fmla="*/ 2147483647 h 430"/>
                  <a:gd name="T100" fmla="*/ 2147483647 w 487"/>
                  <a:gd name="T101" fmla="*/ 2147483647 h 430"/>
                  <a:gd name="T102" fmla="*/ 2147483647 w 487"/>
                  <a:gd name="T103" fmla="*/ 2147483647 h 43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487"/>
                  <a:gd name="T157" fmla="*/ 0 h 430"/>
                  <a:gd name="T158" fmla="*/ 487 w 487"/>
                  <a:gd name="T159" fmla="*/ 430 h 43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487" h="430">
                    <a:moveTo>
                      <a:pt x="272" y="217"/>
                    </a:moveTo>
                    <a:lnTo>
                      <a:pt x="281" y="217"/>
                    </a:lnTo>
                    <a:lnTo>
                      <a:pt x="287" y="217"/>
                    </a:lnTo>
                    <a:lnTo>
                      <a:pt x="302" y="216"/>
                    </a:lnTo>
                    <a:lnTo>
                      <a:pt x="309" y="215"/>
                    </a:lnTo>
                    <a:lnTo>
                      <a:pt x="315" y="215"/>
                    </a:lnTo>
                    <a:lnTo>
                      <a:pt x="327" y="215"/>
                    </a:lnTo>
                    <a:lnTo>
                      <a:pt x="329" y="213"/>
                    </a:lnTo>
                    <a:lnTo>
                      <a:pt x="333" y="213"/>
                    </a:lnTo>
                    <a:lnTo>
                      <a:pt x="344" y="212"/>
                    </a:lnTo>
                    <a:lnTo>
                      <a:pt x="347" y="212"/>
                    </a:lnTo>
                    <a:lnTo>
                      <a:pt x="355" y="212"/>
                    </a:lnTo>
                    <a:lnTo>
                      <a:pt x="367" y="211"/>
                    </a:lnTo>
                    <a:lnTo>
                      <a:pt x="394" y="208"/>
                    </a:lnTo>
                    <a:lnTo>
                      <a:pt x="401" y="208"/>
                    </a:lnTo>
                    <a:lnTo>
                      <a:pt x="404" y="208"/>
                    </a:lnTo>
                    <a:lnTo>
                      <a:pt x="402" y="216"/>
                    </a:lnTo>
                    <a:lnTo>
                      <a:pt x="397" y="236"/>
                    </a:lnTo>
                    <a:lnTo>
                      <a:pt x="395" y="245"/>
                    </a:lnTo>
                    <a:lnTo>
                      <a:pt x="405" y="262"/>
                    </a:lnTo>
                    <a:lnTo>
                      <a:pt x="406" y="262"/>
                    </a:lnTo>
                    <a:lnTo>
                      <a:pt x="412" y="267"/>
                    </a:lnTo>
                    <a:lnTo>
                      <a:pt x="420" y="288"/>
                    </a:lnTo>
                    <a:lnTo>
                      <a:pt x="430" y="295"/>
                    </a:lnTo>
                    <a:lnTo>
                      <a:pt x="420" y="299"/>
                    </a:lnTo>
                    <a:lnTo>
                      <a:pt x="411" y="313"/>
                    </a:lnTo>
                    <a:lnTo>
                      <a:pt x="401" y="316"/>
                    </a:lnTo>
                    <a:lnTo>
                      <a:pt x="411" y="323"/>
                    </a:lnTo>
                    <a:lnTo>
                      <a:pt x="416" y="330"/>
                    </a:lnTo>
                    <a:lnTo>
                      <a:pt x="423" y="330"/>
                    </a:lnTo>
                    <a:lnTo>
                      <a:pt x="429" y="315"/>
                    </a:lnTo>
                    <a:lnTo>
                      <a:pt x="434" y="312"/>
                    </a:lnTo>
                    <a:lnTo>
                      <a:pt x="445" y="308"/>
                    </a:lnTo>
                    <a:lnTo>
                      <a:pt x="462" y="295"/>
                    </a:lnTo>
                    <a:lnTo>
                      <a:pt x="462" y="319"/>
                    </a:lnTo>
                    <a:lnTo>
                      <a:pt x="458" y="322"/>
                    </a:lnTo>
                    <a:lnTo>
                      <a:pt x="458" y="327"/>
                    </a:lnTo>
                    <a:lnTo>
                      <a:pt x="444" y="341"/>
                    </a:lnTo>
                    <a:lnTo>
                      <a:pt x="442" y="351"/>
                    </a:lnTo>
                    <a:lnTo>
                      <a:pt x="437" y="345"/>
                    </a:lnTo>
                    <a:lnTo>
                      <a:pt x="437" y="355"/>
                    </a:lnTo>
                    <a:lnTo>
                      <a:pt x="424" y="351"/>
                    </a:lnTo>
                    <a:lnTo>
                      <a:pt x="437" y="355"/>
                    </a:lnTo>
                    <a:lnTo>
                      <a:pt x="424" y="356"/>
                    </a:lnTo>
                    <a:lnTo>
                      <a:pt x="436" y="369"/>
                    </a:lnTo>
                    <a:lnTo>
                      <a:pt x="429" y="369"/>
                    </a:lnTo>
                    <a:lnTo>
                      <a:pt x="438" y="381"/>
                    </a:lnTo>
                    <a:lnTo>
                      <a:pt x="451" y="381"/>
                    </a:lnTo>
                    <a:lnTo>
                      <a:pt x="465" y="388"/>
                    </a:lnTo>
                    <a:lnTo>
                      <a:pt x="470" y="385"/>
                    </a:lnTo>
                    <a:lnTo>
                      <a:pt x="480" y="394"/>
                    </a:lnTo>
                    <a:lnTo>
                      <a:pt x="486" y="395"/>
                    </a:lnTo>
                    <a:lnTo>
                      <a:pt x="484" y="413"/>
                    </a:lnTo>
                    <a:lnTo>
                      <a:pt x="477" y="413"/>
                    </a:lnTo>
                    <a:lnTo>
                      <a:pt x="476" y="423"/>
                    </a:lnTo>
                    <a:lnTo>
                      <a:pt x="476" y="422"/>
                    </a:lnTo>
                    <a:lnTo>
                      <a:pt x="466" y="412"/>
                    </a:lnTo>
                    <a:lnTo>
                      <a:pt x="455" y="427"/>
                    </a:lnTo>
                    <a:lnTo>
                      <a:pt x="454" y="426"/>
                    </a:lnTo>
                    <a:lnTo>
                      <a:pt x="455" y="423"/>
                    </a:lnTo>
                    <a:lnTo>
                      <a:pt x="454" y="413"/>
                    </a:lnTo>
                    <a:lnTo>
                      <a:pt x="451" y="413"/>
                    </a:lnTo>
                    <a:lnTo>
                      <a:pt x="441" y="399"/>
                    </a:lnTo>
                    <a:lnTo>
                      <a:pt x="417" y="392"/>
                    </a:lnTo>
                    <a:lnTo>
                      <a:pt x="402" y="395"/>
                    </a:lnTo>
                    <a:lnTo>
                      <a:pt x="387" y="410"/>
                    </a:lnTo>
                    <a:lnTo>
                      <a:pt x="372" y="420"/>
                    </a:lnTo>
                    <a:lnTo>
                      <a:pt x="361" y="423"/>
                    </a:lnTo>
                    <a:lnTo>
                      <a:pt x="369" y="420"/>
                    </a:lnTo>
                    <a:lnTo>
                      <a:pt x="373" y="416"/>
                    </a:lnTo>
                    <a:lnTo>
                      <a:pt x="365" y="402"/>
                    </a:lnTo>
                    <a:lnTo>
                      <a:pt x="358" y="402"/>
                    </a:lnTo>
                    <a:lnTo>
                      <a:pt x="355" y="409"/>
                    </a:lnTo>
                    <a:lnTo>
                      <a:pt x="348" y="406"/>
                    </a:lnTo>
                    <a:lnTo>
                      <a:pt x="331" y="419"/>
                    </a:lnTo>
                    <a:lnTo>
                      <a:pt x="320" y="429"/>
                    </a:lnTo>
                    <a:lnTo>
                      <a:pt x="317" y="429"/>
                    </a:lnTo>
                    <a:lnTo>
                      <a:pt x="308" y="417"/>
                    </a:lnTo>
                    <a:lnTo>
                      <a:pt x="291" y="419"/>
                    </a:lnTo>
                    <a:lnTo>
                      <a:pt x="265" y="401"/>
                    </a:lnTo>
                    <a:lnTo>
                      <a:pt x="272" y="402"/>
                    </a:lnTo>
                    <a:lnTo>
                      <a:pt x="277" y="395"/>
                    </a:lnTo>
                    <a:lnTo>
                      <a:pt x="274" y="384"/>
                    </a:lnTo>
                    <a:lnTo>
                      <a:pt x="251" y="379"/>
                    </a:lnTo>
                    <a:lnTo>
                      <a:pt x="247" y="381"/>
                    </a:lnTo>
                    <a:lnTo>
                      <a:pt x="245" y="369"/>
                    </a:lnTo>
                    <a:lnTo>
                      <a:pt x="238" y="370"/>
                    </a:lnTo>
                    <a:lnTo>
                      <a:pt x="238" y="358"/>
                    </a:lnTo>
                    <a:lnTo>
                      <a:pt x="226" y="356"/>
                    </a:lnTo>
                    <a:lnTo>
                      <a:pt x="215" y="362"/>
                    </a:lnTo>
                    <a:lnTo>
                      <a:pt x="216" y="359"/>
                    </a:lnTo>
                    <a:lnTo>
                      <a:pt x="215" y="358"/>
                    </a:lnTo>
                    <a:lnTo>
                      <a:pt x="215" y="349"/>
                    </a:lnTo>
                    <a:lnTo>
                      <a:pt x="205" y="349"/>
                    </a:lnTo>
                    <a:lnTo>
                      <a:pt x="202" y="355"/>
                    </a:lnTo>
                    <a:lnTo>
                      <a:pt x="188" y="360"/>
                    </a:lnTo>
                    <a:lnTo>
                      <a:pt x="204" y="373"/>
                    </a:lnTo>
                    <a:lnTo>
                      <a:pt x="219" y="372"/>
                    </a:lnTo>
                    <a:lnTo>
                      <a:pt x="227" y="376"/>
                    </a:lnTo>
                    <a:lnTo>
                      <a:pt x="227" y="385"/>
                    </a:lnTo>
                    <a:lnTo>
                      <a:pt x="216" y="385"/>
                    </a:lnTo>
                    <a:lnTo>
                      <a:pt x="199" y="377"/>
                    </a:lnTo>
                    <a:lnTo>
                      <a:pt x="191" y="377"/>
                    </a:lnTo>
                    <a:lnTo>
                      <a:pt x="181" y="383"/>
                    </a:lnTo>
                    <a:lnTo>
                      <a:pt x="147" y="381"/>
                    </a:lnTo>
                    <a:lnTo>
                      <a:pt x="113" y="367"/>
                    </a:lnTo>
                    <a:lnTo>
                      <a:pt x="86" y="362"/>
                    </a:lnTo>
                    <a:lnTo>
                      <a:pt x="40" y="369"/>
                    </a:lnTo>
                    <a:lnTo>
                      <a:pt x="33" y="379"/>
                    </a:lnTo>
                    <a:lnTo>
                      <a:pt x="29" y="369"/>
                    </a:lnTo>
                    <a:lnTo>
                      <a:pt x="26" y="356"/>
                    </a:lnTo>
                    <a:lnTo>
                      <a:pt x="30" y="355"/>
                    </a:lnTo>
                    <a:lnTo>
                      <a:pt x="37" y="340"/>
                    </a:lnTo>
                    <a:lnTo>
                      <a:pt x="40" y="335"/>
                    </a:lnTo>
                    <a:lnTo>
                      <a:pt x="41" y="334"/>
                    </a:lnTo>
                    <a:lnTo>
                      <a:pt x="43" y="326"/>
                    </a:lnTo>
                    <a:lnTo>
                      <a:pt x="43" y="313"/>
                    </a:lnTo>
                    <a:lnTo>
                      <a:pt x="37" y="305"/>
                    </a:lnTo>
                    <a:lnTo>
                      <a:pt x="37" y="297"/>
                    </a:lnTo>
                    <a:lnTo>
                      <a:pt x="37" y="295"/>
                    </a:lnTo>
                    <a:lnTo>
                      <a:pt x="40" y="286"/>
                    </a:lnTo>
                    <a:lnTo>
                      <a:pt x="48" y="258"/>
                    </a:lnTo>
                    <a:lnTo>
                      <a:pt x="52" y="244"/>
                    </a:lnTo>
                    <a:lnTo>
                      <a:pt x="49" y="230"/>
                    </a:lnTo>
                    <a:lnTo>
                      <a:pt x="52" y="211"/>
                    </a:lnTo>
                    <a:lnTo>
                      <a:pt x="47" y="211"/>
                    </a:lnTo>
                    <a:lnTo>
                      <a:pt x="33" y="177"/>
                    </a:lnTo>
                    <a:lnTo>
                      <a:pt x="34" y="176"/>
                    </a:lnTo>
                    <a:lnTo>
                      <a:pt x="23" y="167"/>
                    </a:lnTo>
                    <a:lnTo>
                      <a:pt x="23" y="149"/>
                    </a:lnTo>
                    <a:lnTo>
                      <a:pt x="19" y="138"/>
                    </a:lnTo>
                    <a:lnTo>
                      <a:pt x="6" y="127"/>
                    </a:lnTo>
                    <a:lnTo>
                      <a:pt x="6" y="124"/>
                    </a:lnTo>
                    <a:lnTo>
                      <a:pt x="5" y="124"/>
                    </a:lnTo>
                    <a:lnTo>
                      <a:pt x="4" y="122"/>
                    </a:lnTo>
                    <a:lnTo>
                      <a:pt x="2" y="101"/>
                    </a:lnTo>
                    <a:lnTo>
                      <a:pt x="2" y="95"/>
                    </a:lnTo>
                    <a:lnTo>
                      <a:pt x="2" y="81"/>
                    </a:lnTo>
                    <a:lnTo>
                      <a:pt x="2" y="80"/>
                    </a:lnTo>
                    <a:lnTo>
                      <a:pt x="1" y="68"/>
                    </a:lnTo>
                    <a:lnTo>
                      <a:pt x="1" y="54"/>
                    </a:lnTo>
                    <a:lnTo>
                      <a:pt x="0" y="47"/>
                    </a:lnTo>
                    <a:lnTo>
                      <a:pt x="0" y="43"/>
                    </a:lnTo>
                    <a:lnTo>
                      <a:pt x="0" y="41"/>
                    </a:lnTo>
                    <a:lnTo>
                      <a:pt x="0" y="26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2" y="11"/>
                    </a:lnTo>
                    <a:lnTo>
                      <a:pt x="9" y="11"/>
                    </a:lnTo>
                    <a:lnTo>
                      <a:pt x="20" y="11"/>
                    </a:lnTo>
                    <a:lnTo>
                      <a:pt x="31" y="11"/>
                    </a:lnTo>
                    <a:lnTo>
                      <a:pt x="33" y="11"/>
                    </a:lnTo>
                    <a:lnTo>
                      <a:pt x="45" y="9"/>
                    </a:lnTo>
                    <a:lnTo>
                      <a:pt x="47" y="9"/>
                    </a:lnTo>
                    <a:lnTo>
                      <a:pt x="48" y="9"/>
                    </a:lnTo>
                    <a:lnTo>
                      <a:pt x="62" y="9"/>
                    </a:lnTo>
                    <a:lnTo>
                      <a:pt x="69" y="9"/>
                    </a:lnTo>
                    <a:lnTo>
                      <a:pt x="72" y="9"/>
                    </a:lnTo>
                    <a:lnTo>
                      <a:pt x="73" y="9"/>
                    </a:lnTo>
                    <a:lnTo>
                      <a:pt x="76" y="9"/>
                    </a:lnTo>
                    <a:lnTo>
                      <a:pt x="93" y="8"/>
                    </a:lnTo>
                    <a:lnTo>
                      <a:pt x="109" y="6"/>
                    </a:lnTo>
                    <a:lnTo>
                      <a:pt x="116" y="6"/>
                    </a:lnTo>
                    <a:lnTo>
                      <a:pt x="137" y="6"/>
                    </a:lnTo>
                    <a:lnTo>
                      <a:pt x="166" y="4"/>
                    </a:lnTo>
                    <a:lnTo>
                      <a:pt x="176" y="4"/>
                    </a:lnTo>
                    <a:lnTo>
                      <a:pt x="219" y="1"/>
                    </a:lnTo>
                    <a:lnTo>
                      <a:pt x="220" y="1"/>
                    </a:lnTo>
                    <a:lnTo>
                      <a:pt x="231" y="1"/>
                    </a:lnTo>
                    <a:lnTo>
                      <a:pt x="233" y="1"/>
                    </a:lnTo>
                    <a:lnTo>
                      <a:pt x="236" y="1"/>
                    </a:lnTo>
                    <a:lnTo>
                      <a:pt x="248" y="0"/>
                    </a:lnTo>
                    <a:lnTo>
                      <a:pt x="252" y="0"/>
                    </a:lnTo>
                    <a:lnTo>
                      <a:pt x="254" y="0"/>
                    </a:lnTo>
                    <a:lnTo>
                      <a:pt x="258" y="0"/>
                    </a:lnTo>
                    <a:lnTo>
                      <a:pt x="263" y="44"/>
                    </a:lnTo>
                    <a:lnTo>
                      <a:pt x="274" y="40"/>
                    </a:lnTo>
                    <a:lnTo>
                      <a:pt x="272" y="45"/>
                    </a:lnTo>
                    <a:lnTo>
                      <a:pt x="269" y="47"/>
                    </a:lnTo>
                    <a:lnTo>
                      <a:pt x="276" y="55"/>
                    </a:lnTo>
                    <a:lnTo>
                      <a:pt x="265" y="54"/>
                    </a:lnTo>
                    <a:lnTo>
                      <a:pt x="276" y="58"/>
                    </a:lnTo>
                    <a:lnTo>
                      <a:pt x="279" y="87"/>
                    </a:lnTo>
                    <a:lnTo>
                      <a:pt x="267" y="86"/>
                    </a:lnTo>
                    <a:lnTo>
                      <a:pt x="267" y="95"/>
                    </a:lnTo>
                    <a:lnTo>
                      <a:pt x="273" y="94"/>
                    </a:lnTo>
                    <a:lnTo>
                      <a:pt x="274" y="94"/>
                    </a:lnTo>
                    <a:lnTo>
                      <a:pt x="276" y="94"/>
                    </a:lnTo>
                    <a:lnTo>
                      <a:pt x="276" y="95"/>
                    </a:lnTo>
                    <a:lnTo>
                      <a:pt x="267" y="101"/>
                    </a:lnTo>
                    <a:lnTo>
                      <a:pt x="272" y="108"/>
                    </a:lnTo>
                    <a:lnTo>
                      <a:pt x="259" y="123"/>
                    </a:lnTo>
                    <a:lnTo>
                      <a:pt x="258" y="123"/>
                    </a:lnTo>
                    <a:lnTo>
                      <a:pt x="258" y="137"/>
                    </a:lnTo>
                    <a:lnTo>
                      <a:pt x="252" y="137"/>
                    </a:lnTo>
                    <a:lnTo>
                      <a:pt x="249" y="137"/>
                    </a:lnTo>
                    <a:lnTo>
                      <a:pt x="248" y="138"/>
                    </a:lnTo>
                    <a:lnTo>
                      <a:pt x="247" y="138"/>
                    </a:lnTo>
                    <a:lnTo>
                      <a:pt x="236" y="149"/>
                    </a:lnTo>
                    <a:lnTo>
                      <a:pt x="238" y="180"/>
                    </a:lnTo>
                    <a:lnTo>
                      <a:pt x="231" y="199"/>
                    </a:lnTo>
                    <a:lnTo>
                      <a:pt x="229" y="206"/>
                    </a:lnTo>
                    <a:lnTo>
                      <a:pt x="231" y="219"/>
                    </a:lnTo>
                    <a:lnTo>
                      <a:pt x="229" y="220"/>
                    </a:lnTo>
                    <a:lnTo>
                      <a:pt x="252" y="219"/>
                    </a:lnTo>
                    <a:lnTo>
                      <a:pt x="265" y="219"/>
                    </a:lnTo>
                    <a:lnTo>
                      <a:pt x="272" y="217"/>
                    </a:lnTo>
                  </a:path>
                </a:pathLst>
              </a:custGeom>
              <a:solidFill>
                <a:srgbClr val="E7E6E6">
                  <a:lumMod val="75000"/>
                </a:srgbClr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prstClr val="white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261"/>
              <p:cNvSpPr>
                <a:spLocks/>
              </p:cNvSpPr>
              <p:nvPr/>
            </p:nvSpPr>
            <p:spPr bwMode="auto">
              <a:xfrm>
                <a:off x="5904903" y="3841575"/>
                <a:ext cx="528637" cy="796925"/>
              </a:xfrm>
              <a:custGeom>
                <a:avLst/>
                <a:gdLst>
                  <a:gd name="T0" fmla="*/ 2147483647 w 335"/>
                  <a:gd name="T1" fmla="*/ 2147483647 h 542"/>
                  <a:gd name="T2" fmla="*/ 2147483647 w 335"/>
                  <a:gd name="T3" fmla="*/ 2147483647 h 542"/>
                  <a:gd name="T4" fmla="*/ 2147483647 w 335"/>
                  <a:gd name="T5" fmla="*/ 2147483647 h 542"/>
                  <a:gd name="T6" fmla="*/ 2147483647 w 335"/>
                  <a:gd name="T7" fmla="*/ 2147483647 h 542"/>
                  <a:gd name="T8" fmla="*/ 2147483647 w 335"/>
                  <a:gd name="T9" fmla="*/ 2147483647 h 542"/>
                  <a:gd name="T10" fmla="*/ 2147483647 w 335"/>
                  <a:gd name="T11" fmla="*/ 2147483647 h 542"/>
                  <a:gd name="T12" fmla="*/ 2147483647 w 335"/>
                  <a:gd name="T13" fmla="*/ 2147483647 h 542"/>
                  <a:gd name="T14" fmla="*/ 2147483647 w 335"/>
                  <a:gd name="T15" fmla="*/ 2147483647 h 542"/>
                  <a:gd name="T16" fmla="*/ 2147483647 w 335"/>
                  <a:gd name="T17" fmla="*/ 2147483647 h 542"/>
                  <a:gd name="T18" fmla="*/ 2147483647 w 335"/>
                  <a:gd name="T19" fmla="*/ 2147483647 h 542"/>
                  <a:gd name="T20" fmla="*/ 2147483647 w 335"/>
                  <a:gd name="T21" fmla="*/ 2147483647 h 542"/>
                  <a:gd name="T22" fmla="*/ 2147483647 w 335"/>
                  <a:gd name="T23" fmla="*/ 2147483647 h 542"/>
                  <a:gd name="T24" fmla="*/ 2147483647 w 335"/>
                  <a:gd name="T25" fmla="*/ 2147483647 h 542"/>
                  <a:gd name="T26" fmla="*/ 2147483647 w 335"/>
                  <a:gd name="T27" fmla="*/ 2147483647 h 542"/>
                  <a:gd name="T28" fmla="*/ 2147483647 w 335"/>
                  <a:gd name="T29" fmla="*/ 2147483647 h 542"/>
                  <a:gd name="T30" fmla="*/ 2147483647 w 335"/>
                  <a:gd name="T31" fmla="*/ 2147483647 h 542"/>
                  <a:gd name="T32" fmla="*/ 2147483647 w 335"/>
                  <a:gd name="T33" fmla="*/ 2147483647 h 542"/>
                  <a:gd name="T34" fmla="*/ 2147483647 w 335"/>
                  <a:gd name="T35" fmla="*/ 2147483647 h 542"/>
                  <a:gd name="T36" fmla="*/ 2147483647 w 335"/>
                  <a:gd name="T37" fmla="*/ 2147483647 h 542"/>
                  <a:gd name="T38" fmla="*/ 2147483647 w 335"/>
                  <a:gd name="T39" fmla="*/ 2147483647 h 542"/>
                  <a:gd name="T40" fmla="*/ 2147483647 w 335"/>
                  <a:gd name="T41" fmla="*/ 2147483647 h 542"/>
                  <a:gd name="T42" fmla="*/ 2147483647 w 335"/>
                  <a:gd name="T43" fmla="*/ 2147483647 h 542"/>
                  <a:gd name="T44" fmla="*/ 2147483647 w 335"/>
                  <a:gd name="T45" fmla="*/ 2147483647 h 542"/>
                  <a:gd name="T46" fmla="*/ 2147483647 w 335"/>
                  <a:gd name="T47" fmla="*/ 2147483647 h 542"/>
                  <a:gd name="T48" fmla="*/ 2147483647 w 335"/>
                  <a:gd name="T49" fmla="*/ 2147483647 h 542"/>
                  <a:gd name="T50" fmla="*/ 2147483647 w 335"/>
                  <a:gd name="T51" fmla="*/ 2147483647 h 542"/>
                  <a:gd name="T52" fmla="*/ 2147483647 w 335"/>
                  <a:gd name="T53" fmla="*/ 2147483647 h 542"/>
                  <a:gd name="T54" fmla="*/ 2147483647 w 335"/>
                  <a:gd name="T55" fmla="*/ 2147483647 h 542"/>
                  <a:gd name="T56" fmla="*/ 2147483647 w 335"/>
                  <a:gd name="T57" fmla="*/ 2147483647 h 542"/>
                  <a:gd name="T58" fmla="*/ 2147483647 w 335"/>
                  <a:gd name="T59" fmla="*/ 2147483647 h 542"/>
                  <a:gd name="T60" fmla="*/ 2147483647 w 335"/>
                  <a:gd name="T61" fmla="*/ 2147483647 h 542"/>
                  <a:gd name="T62" fmla="*/ 2147483647 w 335"/>
                  <a:gd name="T63" fmla="*/ 2147483647 h 542"/>
                  <a:gd name="T64" fmla="*/ 2147483647 w 335"/>
                  <a:gd name="T65" fmla="*/ 2147483647 h 542"/>
                  <a:gd name="T66" fmla="*/ 2147483647 w 335"/>
                  <a:gd name="T67" fmla="*/ 2147483647 h 542"/>
                  <a:gd name="T68" fmla="*/ 2147483647 w 335"/>
                  <a:gd name="T69" fmla="*/ 2147483647 h 542"/>
                  <a:gd name="T70" fmla="*/ 2147483647 w 335"/>
                  <a:gd name="T71" fmla="*/ 2147483647 h 542"/>
                  <a:gd name="T72" fmla="*/ 2147483647 w 335"/>
                  <a:gd name="T73" fmla="*/ 2147483647 h 542"/>
                  <a:gd name="T74" fmla="*/ 2147483647 w 335"/>
                  <a:gd name="T75" fmla="*/ 2147483647 h 542"/>
                  <a:gd name="T76" fmla="*/ 2147483647 w 335"/>
                  <a:gd name="T77" fmla="*/ 2147483647 h 542"/>
                  <a:gd name="T78" fmla="*/ 2147483647 w 335"/>
                  <a:gd name="T79" fmla="*/ 2147483647 h 542"/>
                  <a:gd name="T80" fmla="*/ 2147483647 w 335"/>
                  <a:gd name="T81" fmla="*/ 2147483647 h 542"/>
                  <a:gd name="T82" fmla="*/ 2147483647 w 335"/>
                  <a:gd name="T83" fmla="*/ 2147483647 h 542"/>
                  <a:gd name="T84" fmla="*/ 2147483647 w 335"/>
                  <a:gd name="T85" fmla="*/ 2147483647 h 542"/>
                  <a:gd name="T86" fmla="*/ 2147483647 w 335"/>
                  <a:gd name="T87" fmla="*/ 2147483647 h 542"/>
                  <a:gd name="T88" fmla="*/ 2147483647 w 335"/>
                  <a:gd name="T89" fmla="*/ 2147483647 h 542"/>
                  <a:gd name="T90" fmla="*/ 0 w 335"/>
                  <a:gd name="T91" fmla="*/ 2147483647 h 542"/>
                  <a:gd name="T92" fmla="*/ 2147483647 w 335"/>
                  <a:gd name="T93" fmla="*/ 2147483647 h 542"/>
                  <a:gd name="T94" fmla="*/ 2147483647 w 335"/>
                  <a:gd name="T95" fmla="*/ 2147483647 h 542"/>
                  <a:gd name="T96" fmla="*/ 2147483647 w 335"/>
                  <a:gd name="T97" fmla="*/ 2147483647 h 542"/>
                  <a:gd name="T98" fmla="*/ 2147483647 w 335"/>
                  <a:gd name="T99" fmla="*/ 2147483647 h 542"/>
                  <a:gd name="T100" fmla="*/ 2147483647 w 335"/>
                  <a:gd name="T101" fmla="*/ 2147483647 h 542"/>
                  <a:gd name="T102" fmla="*/ 2147483647 w 335"/>
                  <a:gd name="T103" fmla="*/ 2147483647 h 542"/>
                  <a:gd name="T104" fmla="*/ 2147483647 w 335"/>
                  <a:gd name="T105" fmla="*/ 2147483647 h 542"/>
                  <a:gd name="T106" fmla="*/ 2147483647 w 335"/>
                  <a:gd name="T107" fmla="*/ 2147483647 h 542"/>
                  <a:gd name="T108" fmla="*/ 2147483647 w 335"/>
                  <a:gd name="T109" fmla="*/ 2147483647 h 542"/>
                  <a:gd name="T110" fmla="*/ 2147483647 w 335"/>
                  <a:gd name="T111" fmla="*/ 2147483647 h 542"/>
                  <a:gd name="T112" fmla="*/ 2147483647 w 335"/>
                  <a:gd name="T113" fmla="*/ 2147483647 h 542"/>
                  <a:gd name="T114" fmla="*/ 2147483647 w 335"/>
                  <a:gd name="T115" fmla="*/ 2147483647 h 542"/>
                  <a:gd name="T116" fmla="*/ 2147483647 w 335"/>
                  <a:gd name="T117" fmla="*/ 2147483647 h 542"/>
                  <a:gd name="T118" fmla="*/ 2147483647 w 335"/>
                  <a:gd name="T119" fmla="*/ 2147483647 h 542"/>
                  <a:gd name="T120" fmla="*/ 2147483647 w 335"/>
                  <a:gd name="T121" fmla="*/ 2147483647 h 542"/>
                  <a:gd name="T122" fmla="*/ 2147483647 w 335"/>
                  <a:gd name="T123" fmla="*/ 2147483647 h 54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335"/>
                  <a:gd name="T187" fmla="*/ 0 h 542"/>
                  <a:gd name="T188" fmla="*/ 335 w 335"/>
                  <a:gd name="T189" fmla="*/ 542 h 54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335" h="542">
                    <a:moveTo>
                      <a:pt x="20" y="448"/>
                    </a:moveTo>
                    <a:lnTo>
                      <a:pt x="20" y="450"/>
                    </a:lnTo>
                    <a:lnTo>
                      <a:pt x="22" y="454"/>
                    </a:lnTo>
                    <a:lnTo>
                      <a:pt x="22" y="460"/>
                    </a:lnTo>
                    <a:lnTo>
                      <a:pt x="26" y="486"/>
                    </a:lnTo>
                    <a:lnTo>
                      <a:pt x="26" y="488"/>
                    </a:lnTo>
                    <a:lnTo>
                      <a:pt x="27" y="503"/>
                    </a:lnTo>
                    <a:lnTo>
                      <a:pt x="30" y="517"/>
                    </a:lnTo>
                    <a:lnTo>
                      <a:pt x="31" y="529"/>
                    </a:lnTo>
                    <a:lnTo>
                      <a:pt x="33" y="525"/>
                    </a:lnTo>
                    <a:lnTo>
                      <a:pt x="44" y="525"/>
                    </a:lnTo>
                    <a:lnTo>
                      <a:pt x="49" y="531"/>
                    </a:lnTo>
                    <a:lnTo>
                      <a:pt x="56" y="528"/>
                    </a:lnTo>
                    <a:lnTo>
                      <a:pt x="56" y="511"/>
                    </a:lnTo>
                    <a:lnTo>
                      <a:pt x="63" y="491"/>
                    </a:lnTo>
                    <a:lnTo>
                      <a:pt x="72" y="496"/>
                    </a:lnTo>
                    <a:lnTo>
                      <a:pt x="73" y="510"/>
                    </a:lnTo>
                    <a:lnTo>
                      <a:pt x="66" y="541"/>
                    </a:lnTo>
                    <a:lnTo>
                      <a:pt x="109" y="529"/>
                    </a:lnTo>
                    <a:lnTo>
                      <a:pt x="124" y="510"/>
                    </a:lnTo>
                    <a:lnTo>
                      <a:pt x="119" y="504"/>
                    </a:lnTo>
                    <a:lnTo>
                      <a:pt x="120" y="491"/>
                    </a:lnTo>
                    <a:lnTo>
                      <a:pt x="97" y="470"/>
                    </a:lnTo>
                    <a:lnTo>
                      <a:pt x="98" y="453"/>
                    </a:lnTo>
                    <a:lnTo>
                      <a:pt x="128" y="449"/>
                    </a:lnTo>
                    <a:lnTo>
                      <a:pt x="131" y="449"/>
                    </a:lnTo>
                    <a:lnTo>
                      <a:pt x="137" y="449"/>
                    </a:lnTo>
                    <a:lnTo>
                      <a:pt x="139" y="448"/>
                    </a:lnTo>
                    <a:lnTo>
                      <a:pt x="152" y="446"/>
                    </a:lnTo>
                    <a:lnTo>
                      <a:pt x="171" y="445"/>
                    </a:lnTo>
                    <a:lnTo>
                      <a:pt x="177" y="443"/>
                    </a:lnTo>
                    <a:lnTo>
                      <a:pt x="178" y="443"/>
                    </a:lnTo>
                    <a:lnTo>
                      <a:pt x="181" y="443"/>
                    </a:lnTo>
                    <a:lnTo>
                      <a:pt x="192" y="442"/>
                    </a:lnTo>
                    <a:lnTo>
                      <a:pt x="195" y="442"/>
                    </a:lnTo>
                    <a:lnTo>
                      <a:pt x="207" y="441"/>
                    </a:lnTo>
                    <a:lnTo>
                      <a:pt x="209" y="441"/>
                    </a:lnTo>
                    <a:lnTo>
                      <a:pt x="220" y="439"/>
                    </a:lnTo>
                    <a:lnTo>
                      <a:pt x="225" y="439"/>
                    </a:lnTo>
                    <a:lnTo>
                      <a:pt x="228" y="439"/>
                    </a:lnTo>
                    <a:lnTo>
                      <a:pt x="231" y="438"/>
                    </a:lnTo>
                    <a:lnTo>
                      <a:pt x="241" y="436"/>
                    </a:lnTo>
                    <a:lnTo>
                      <a:pt x="248" y="436"/>
                    </a:lnTo>
                    <a:lnTo>
                      <a:pt x="264" y="434"/>
                    </a:lnTo>
                    <a:lnTo>
                      <a:pt x="289" y="431"/>
                    </a:lnTo>
                    <a:lnTo>
                      <a:pt x="291" y="431"/>
                    </a:lnTo>
                    <a:lnTo>
                      <a:pt x="311" y="427"/>
                    </a:lnTo>
                    <a:lnTo>
                      <a:pt x="320" y="427"/>
                    </a:lnTo>
                    <a:lnTo>
                      <a:pt x="334" y="424"/>
                    </a:lnTo>
                    <a:lnTo>
                      <a:pt x="334" y="423"/>
                    </a:lnTo>
                    <a:lnTo>
                      <a:pt x="331" y="417"/>
                    </a:lnTo>
                    <a:lnTo>
                      <a:pt x="328" y="411"/>
                    </a:lnTo>
                    <a:lnTo>
                      <a:pt x="321" y="399"/>
                    </a:lnTo>
                    <a:lnTo>
                      <a:pt x="321" y="392"/>
                    </a:lnTo>
                    <a:lnTo>
                      <a:pt x="321" y="385"/>
                    </a:lnTo>
                    <a:lnTo>
                      <a:pt x="322" y="371"/>
                    </a:lnTo>
                    <a:lnTo>
                      <a:pt x="322" y="370"/>
                    </a:lnTo>
                    <a:lnTo>
                      <a:pt x="320" y="357"/>
                    </a:lnTo>
                    <a:lnTo>
                      <a:pt x="313" y="352"/>
                    </a:lnTo>
                    <a:lnTo>
                      <a:pt x="311" y="344"/>
                    </a:lnTo>
                    <a:lnTo>
                      <a:pt x="311" y="342"/>
                    </a:lnTo>
                    <a:lnTo>
                      <a:pt x="310" y="342"/>
                    </a:lnTo>
                    <a:lnTo>
                      <a:pt x="310" y="332"/>
                    </a:lnTo>
                    <a:lnTo>
                      <a:pt x="310" y="330"/>
                    </a:lnTo>
                    <a:lnTo>
                      <a:pt x="314" y="319"/>
                    </a:lnTo>
                    <a:lnTo>
                      <a:pt x="314" y="317"/>
                    </a:lnTo>
                    <a:lnTo>
                      <a:pt x="314" y="310"/>
                    </a:lnTo>
                    <a:lnTo>
                      <a:pt x="313" y="303"/>
                    </a:lnTo>
                    <a:lnTo>
                      <a:pt x="318" y="296"/>
                    </a:lnTo>
                    <a:lnTo>
                      <a:pt x="324" y="291"/>
                    </a:lnTo>
                    <a:lnTo>
                      <a:pt x="325" y="288"/>
                    </a:lnTo>
                    <a:lnTo>
                      <a:pt x="315" y="281"/>
                    </a:lnTo>
                    <a:lnTo>
                      <a:pt x="317" y="276"/>
                    </a:lnTo>
                    <a:lnTo>
                      <a:pt x="314" y="262"/>
                    </a:lnTo>
                    <a:lnTo>
                      <a:pt x="313" y="262"/>
                    </a:lnTo>
                    <a:lnTo>
                      <a:pt x="304" y="252"/>
                    </a:lnTo>
                    <a:lnTo>
                      <a:pt x="302" y="249"/>
                    </a:lnTo>
                    <a:lnTo>
                      <a:pt x="299" y="238"/>
                    </a:lnTo>
                    <a:lnTo>
                      <a:pt x="297" y="238"/>
                    </a:lnTo>
                    <a:lnTo>
                      <a:pt x="297" y="237"/>
                    </a:lnTo>
                    <a:lnTo>
                      <a:pt x="297" y="234"/>
                    </a:lnTo>
                    <a:lnTo>
                      <a:pt x="292" y="224"/>
                    </a:lnTo>
                    <a:lnTo>
                      <a:pt x="289" y="215"/>
                    </a:lnTo>
                    <a:lnTo>
                      <a:pt x="288" y="212"/>
                    </a:lnTo>
                    <a:lnTo>
                      <a:pt x="284" y="199"/>
                    </a:lnTo>
                    <a:lnTo>
                      <a:pt x="284" y="198"/>
                    </a:lnTo>
                    <a:lnTo>
                      <a:pt x="284" y="196"/>
                    </a:lnTo>
                    <a:lnTo>
                      <a:pt x="281" y="188"/>
                    </a:lnTo>
                    <a:lnTo>
                      <a:pt x="277" y="172"/>
                    </a:lnTo>
                    <a:lnTo>
                      <a:pt x="274" y="165"/>
                    </a:lnTo>
                    <a:lnTo>
                      <a:pt x="273" y="159"/>
                    </a:lnTo>
                    <a:lnTo>
                      <a:pt x="271" y="158"/>
                    </a:lnTo>
                    <a:lnTo>
                      <a:pt x="268" y="144"/>
                    </a:lnTo>
                    <a:lnTo>
                      <a:pt x="267" y="141"/>
                    </a:lnTo>
                    <a:lnTo>
                      <a:pt x="261" y="122"/>
                    </a:lnTo>
                    <a:lnTo>
                      <a:pt x="261" y="119"/>
                    </a:lnTo>
                    <a:lnTo>
                      <a:pt x="260" y="115"/>
                    </a:lnTo>
                    <a:lnTo>
                      <a:pt x="257" y="108"/>
                    </a:lnTo>
                    <a:lnTo>
                      <a:pt x="257" y="105"/>
                    </a:lnTo>
                    <a:lnTo>
                      <a:pt x="256" y="101"/>
                    </a:lnTo>
                    <a:lnTo>
                      <a:pt x="255" y="95"/>
                    </a:lnTo>
                    <a:lnTo>
                      <a:pt x="252" y="87"/>
                    </a:lnTo>
                    <a:lnTo>
                      <a:pt x="250" y="80"/>
                    </a:lnTo>
                    <a:lnTo>
                      <a:pt x="248" y="74"/>
                    </a:lnTo>
                    <a:lnTo>
                      <a:pt x="245" y="62"/>
                    </a:lnTo>
                    <a:lnTo>
                      <a:pt x="242" y="55"/>
                    </a:lnTo>
                    <a:lnTo>
                      <a:pt x="241" y="48"/>
                    </a:lnTo>
                    <a:lnTo>
                      <a:pt x="238" y="41"/>
                    </a:lnTo>
                    <a:lnTo>
                      <a:pt x="236" y="38"/>
                    </a:lnTo>
                    <a:lnTo>
                      <a:pt x="234" y="24"/>
                    </a:lnTo>
                    <a:lnTo>
                      <a:pt x="231" y="16"/>
                    </a:lnTo>
                    <a:lnTo>
                      <a:pt x="230" y="12"/>
                    </a:lnTo>
                    <a:lnTo>
                      <a:pt x="228" y="11"/>
                    </a:lnTo>
                    <a:lnTo>
                      <a:pt x="225" y="0"/>
                    </a:lnTo>
                    <a:lnTo>
                      <a:pt x="224" y="0"/>
                    </a:lnTo>
                    <a:lnTo>
                      <a:pt x="205" y="1"/>
                    </a:lnTo>
                    <a:lnTo>
                      <a:pt x="202" y="2"/>
                    </a:lnTo>
                    <a:lnTo>
                      <a:pt x="185" y="4"/>
                    </a:lnTo>
                    <a:lnTo>
                      <a:pt x="169" y="5"/>
                    </a:lnTo>
                    <a:lnTo>
                      <a:pt x="164" y="5"/>
                    </a:lnTo>
                    <a:lnTo>
                      <a:pt x="159" y="6"/>
                    </a:lnTo>
                    <a:lnTo>
                      <a:pt x="148" y="8"/>
                    </a:lnTo>
                    <a:lnTo>
                      <a:pt x="124" y="11"/>
                    </a:lnTo>
                    <a:lnTo>
                      <a:pt x="119" y="11"/>
                    </a:lnTo>
                    <a:lnTo>
                      <a:pt x="116" y="11"/>
                    </a:lnTo>
                    <a:lnTo>
                      <a:pt x="112" y="12"/>
                    </a:lnTo>
                    <a:lnTo>
                      <a:pt x="85" y="13"/>
                    </a:lnTo>
                    <a:lnTo>
                      <a:pt x="83" y="15"/>
                    </a:lnTo>
                    <a:lnTo>
                      <a:pt x="72" y="15"/>
                    </a:lnTo>
                    <a:lnTo>
                      <a:pt x="52" y="18"/>
                    </a:lnTo>
                    <a:lnTo>
                      <a:pt x="45" y="18"/>
                    </a:lnTo>
                    <a:lnTo>
                      <a:pt x="26" y="20"/>
                    </a:lnTo>
                    <a:lnTo>
                      <a:pt x="19" y="20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8" y="33"/>
                    </a:lnTo>
                    <a:lnTo>
                      <a:pt x="11" y="34"/>
                    </a:lnTo>
                    <a:lnTo>
                      <a:pt x="11" y="40"/>
                    </a:lnTo>
                    <a:lnTo>
                      <a:pt x="9" y="58"/>
                    </a:lnTo>
                    <a:lnTo>
                      <a:pt x="9" y="67"/>
                    </a:lnTo>
                    <a:lnTo>
                      <a:pt x="9" y="77"/>
                    </a:lnTo>
                    <a:lnTo>
                      <a:pt x="9" y="81"/>
                    </a:lnTo>
                    <a:lnTo>
                      <a:pt x="9" y="83"/>
                    </a:lnTo>
                    <a:lnTo>
                      <a:pt x="9" y="91"/>
                    </a:lnTo>
                    <a:lnTo>
                      <a:pt x="9" y="97"/>
                    </a:lnTo>
                    <a:lnTo>
                      <a:pt x="9" y="110"/>
                    </a:lnTo>
                    <a:lnTo>
                      <a:pt x="9" y="113"/>
                    </a:lnTo>
                    <a:lnTo>
                      <a:pt x="9" y="122"/>
                    </a:lnTo>
                    <a:lnTo>
                      <a:pt x="9" y="126"/>
                    </a:lnTo>
                    <a:lnTo>
                      <a:pt x="9" y="131"/>
                    </a:lnTo>
                    <a:lnTo>
                      <a:pt x="9" y="149"/>
                    </a:lnTo>
                    <a:lnTo>
                      <a:pt x="9" y="159"/>
                    </a:lnTo>
                    <a:lnTo>
                      <a:pt x="9" y="160"/>
                    </a:lnTo>
                    <a:lnTo>
                      <a:pt x="9" y="183"/>
                    </a:lnTo>
                    <a:lnTo>
                      <a:pt x="9" y="187"/>
                    </a:lnTo>
                    <a:lnTo>
                      <a:pt x="9" y="196"/>
                    </a:lnTo>
                    <a:lnTo>
                      <a:pt x="9" y="209"/>
                    </a:lnTo>
                    <a:lnTo>
                      <a:pt x="9" y="217"/>
                    </a:lnTo>
                    <a:lnTo>
                      <a:pt x="9" y="219"/>
                    </a:lnTo>
                    <a:lnTo>
                      <a:pt x="9" y="242"/>
                    </a:lnTo>
                    <a:lnTo>
                      <a:pt x="9" y="246"/>
                    </a:lnTo>
                    <a:lnTo>
                      <a:pt x="9" y="249"/>
                    </a:lnTo>
                    <a:lnTo>
                      <a:pt x="9" y="274"/>
                    </a:lnTo>
                    <a:lnTo>
                      <a:pt x="9" y="278"/>
                    </a:lnTo>
                    <a:lnTo>
                      <a:pt x="9" y="287"/>
                    </a:lnTo>
                    <a:lnTo>
                      <a:pt x="9" y="307"/>
                    </a:lnTo>
                    <a:lnTo>
                      <a:pt x="9" y="310"/>
                    </a:lnTo>
                    <a:lnTo>
                      <a:pt x="9" y="317"/>
                    </a:lnTo>
                    <a:lnTo>
                      <a:pt x="9" y="324"/>
                    </a:lnTo>
                    <a:lnTo>
                      <a:pt x="9" y="325"/>
                    </a:lnTo>
                    <a:lnTo>
                      <a:pt x="9" y="330"/>
                    </a:lnTo>
                    <a:lnTo>
                      <a:pt x="9" y="337"/>
                    </a:lnTo>
                    <a:lnTo>
                      <a:pt x="8" y="363"/>
                    </a:lnTo>
                    <a:lnTo>
                      <a:pt x="9" y="366"/>
                    </a:lnTo>
                    <a:lnTo>
                      <a:pt x="9" y="367"/>
                    </a:lnTo>
                    <a:lnTo>
                      <a:pt x="12" y="384"/>
                    </a:lnTo>
                    <a:lnTo>
                      <a:pt x="13" y="406"/>
                    </a:lnTo>
                    <a:lnTo>
                      <a:pt x="13" y="407"/>
                    </a:lnTo>
                    <a:lnTo>
                      <a:pt x="15" y="413"/>
                    </a:lnTo>
                    <a:lnTo>
                      <a:pt x="16" y="418"/>
                    </a:lnTo>
                    <a:lnTo>
                      <a:pt x="18" y="432"/>
                    </a:lnTo>
                    <a:lnTo>
                      <a:pt x="20" y="448"/>
                    </a:lnTo>
                  </a:path>
                </a:pathLst>
              </a:custGeom>
              <a:solidFill>
                <a:srgbClr val="E7E6E6">
                  <a:lumMod val="75000"/>
                </a:srgbClr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260"/>
              <p:cNvSpPr>
                <a:spLocks/>
              </p:cNvSpPr>
              <p:nvPr/>
            </p:nvSpPr>
            <p:spPr bwMode="auto">
              <a:xfrm>
                <a:off x="5477865" y="3875943"/>
                <a:ext cx="479425" cy="785813"/>
              </a:xfrm>
              <a:custGeom>
                <a:avLst/>
                <a:gdLst>
                  <a:gd name="T0" fmla="*/ 2147483647 w 304"/>
                  <a:gd name="T1" fmla="*/ 2147483647 h 534"/>
                  <a:gd name="T2" fmla="*/ 2147483647 w 304"/>
                  <a:gd name="T3" fmla="*/ 2147483647 h 534"/>
                  <a:gd name="T4" fmla="*/ 2147483647 w 304"/>
                  <a:gd name="T5" fmla="*/ 2147483647 h 534"/>
                  <a:gd name="T6" fmla="*/ 2147483647 w 304"/>
                  <a:gd name="T7" fmla="*/ 2147483647 h 534"/>
                  <a:gd name="T8" fmla="*/ 2147483647 w 304"/>
                  <a:gd name="T9" fmla="*/ 2147483647 h 534"/>
                  <a:gd name="T10" fmla="*/ 2147483647 w 304"/>
                  <a:gd name="T11" fmla="*/ 2147483647 h 534"/>
                  <a:gd name="T12" fmla="*/ 2147483647 w 304"/>
                  <a:gd name="T13" fmla="*/ 2147483647 h 534"/>
                  <a:gd name="T14" fmla="*/ 2147483647 w 304"/>
                  <a:gd name="T15" fmla="*/ 2147483647 h 534"/>
                  <a:gd name="T16" fmla="*/ 2147483647 w 304"/>
                  <a:gd name="T17" fmla="*/ 2147483647 h 534"/>
                  <a:gd name="T18" fmla="*/ 2147483647 w 304"/>
                  <a:gd name="T19" fmla="*/ 2147483647 h 534"/>
                  <a:gd name="T20" fmla="*/ 2147483647 w 304"/>
                  <a:gd name="T21" fmla="*/ 2147483647 h 534"/>
                  <a:gd name="T22" fmla="*/ 2147483647 w 304"/>
                  <a:gd name="T23" fmla="*/ 2147483647 h 534"/>
                  <a:gd name="T24" fmla="*/ 2147483647 w 304"/>
                  <a:gd name="T25" fmla="*/ 2147483647 h 534"/>
                  <a:gd name="T26" fmla="*/ 2147483647 w 304"/>
                  <a:gd name="T27" fmla="*/ 2147483647 h 534"/>
                  <a:gd name="T28" fmla="*/ 2147483647 w 304"/>
                  <a:gd name="T29" fmla="*/ 2147483647 h 534"/>
                  <a:gd name="T30" fmla="*/ 2147483647 w 304"/>
                  <a:gd name="T31" fmla="*/ 2147483647 h 534"/>
                  <a:gd name="T32" fmla="*/ 2147483647 w 304"/>
                  <a:gd name="T33" fmla="*/ 2147483647 h 534"/>
                  <a:gd name="T34" fmla="*/ 2147483647 w 304"/>
                  <a:gd name="T35" fmla="*/ 2147483647 h 534"/>
                  <a:gd name="T36" fmla="*/ 2147483647 w 304"/>
                  <a:gd name="T37" fmla="*/ 2147483647 h 534"/>
                  <a:gd name="T38" fmla="*/ 2147483647 w 304"/>
                  <a:gd name="T39" fmla="*/ 2147483647 h 534"/>
                  <a:gd name="T40" fmla="*/ 2147483647 w 304"/>
                  <a:gd name="T41" fmla="*/ 2147483647 h 534"/>
                  <a:gd name="T42" fmla="*/ 2147483647 w 304"/>
                  <a:gd name="T43" fmla="*/ 2147483647 h 534"/>
                  <a:gd name="T44" fmla="*/ 2147483647 w 304"/>
                  <a:gd name="T45" fmla="*/ 2147483647 h 534"/>
                  <a:gd name="T46" fmla="*/ 2147483647 w 304"/>
                  <a:gd name="T47" fmla="*/ 2147483647 h 534"/>
                  <a:gd name="T48" fmla="*/ 2147483647 w 304"/>
                  <a:gd name="T49" fmla="*/ 2147483647 h 534"/>
                  <a:gd name="T50" fmla="*/ 2147483647 w 304"/>
                  <a:gd name="T51" fmla="*/ 2147483647 h 534"/>
                  <a:gd name="T52" fmla="*/ 2147483647 w 304"/>
                  <a:gd name="T53" fmla="*/ 0 h 534"/>
                  <a:gd name="T54" fmla="*/ 2147483647 w 304"/>
                  <a:gd name="T55" fmla="*/ 2147483647 h 534"/>
                  <a:gd name="T56" fmla="*/ 2147483647 w 304"/>
                  <a:gd name="T57" fmla="*/ 2147483647 h 534"/>
                  <a:gd name="T58" fmla="*/ 2147483647 w 304"/>
                  <a:gd name="T59" fmla="*/ 2147483647 h 534"/>
                  <a:gd name="T60" fmla="*/ 2147483647 w 304"/>
                  <a:gd name="T61" fmla="*/ 2147483647 h 534"/>
                  <a:gd name="T62" fmla="*/ 2147483647 w 304"/>
                  <a:gd name="T63" fmla="*/ 2147483647 h 534"/>
                  <a:gd name="T64" fmla="*/ 2147483647 w 304"/>
                  <a:gd name="T65" fmla="*/ 2147483647 h 534"/>
                  <a:gd name="T66" fmla="*/ 2147483647 w 304"/>
                  <a:gd name="T67" fmla="*/ 2147483647 h 534"/>
                  <a:gd name="T68" fmla="*/ 2147483647 w 304"/>
                  <a:gd name="T69" fmla="*/ 2147483647 h 534"/>
                  <a:gd name="T70" fmla="*/ 2147483647 w 304"/>
                  <a:gd name="T71" fmla="*/ 2147483647 h 534"/>
                  <a:gd name="T72" fmla="*/ 2147483647 w 304"/>
                  <a:gd name="T73" fmla="*/ 2147483647 h 534"/>
                  <a:gd name="T74" fmla="*/ 2147483647 w 304"/>
                  <a:gd name="T75" fmla="*/ 2147483647 h 534"/>
                  <a:gd name="T76" fmla="*/ 2147483647 w 304"/>
                  <a:gd name="T77" fmla="*/ 2147483647 h 534"/>
                  <a:gd name="T78" fmla="*/ 2147483647 w 304"/>
                  <a:gd name="T79" fmla="*/ 2147483647 h 534"/>
                  <a:gd name="T80" fmla="*/ 2147483647 w 304"/>
                  <a:gd name="T81" fmla="*/ 2147483647 h 534"/>
                  <a:gd name="T82" fmla="*/ 2147483647 w 304"/>
                  <a:gd name="T83" fmla="*/ 2147483647 h 534"/>
                  <a:gd name="T84" fmla="*/ 2147483647 w 304"/>
                  <a:gd name="T85" fmla="*/ 2147483647 h 534"/>
                  <a:gd name="T86" fmla="*/ 2147483647 w 304"/>
                  <a:gd name="T87" fmla="*/ 2147483647 h 534"/>
                  <a:gd name="T88" fmla="*/ 2147483647 w 304"/>
                  <a:gd name="T89" fmla="*/ 2147483647 h 534"/>
                  <a:gd name="T90" fmla="*/ 2147483647 w 304"/>
                  <a:gd name="T91" fmla="*/ 2147483647 h 534"/>
                  <a:gd name="T92" fmla="*/ 2147483647 w 304"/>
                  <a:gd name="T93" fmla="*/ 2147483647 h 534"/>
                  <a:gd name="T94" fmla="*/ 2147483647 w 304"/>
                  <a:gd name="T95" fmla="*/ 2147483647 h 534"/>
                  <a:gd name="T96" fmla="*/ 2147483647 w 304"/>
                  <a:gd name="T97" fmla="*/ 2147483647 h 534"/>
                  <a:gd name="T98" fmla="*/ 2147483647 w 304"/>
                  <a:gd name="T99" fmla="*/ 2147483647 h 534"/>
                  <a:gd name="T100" fmla="*/ 2147483647 w 304"/>
                  <a:gd name="T101" fmla="*/ 2147483647 h 534"/>
                  <a:gd name="T102" fmla="*/ 2147483647 w 304"/>
                  <a:gd name="T103" fmla="*/ 2147483647 h 534"/>
                  <a:gd name="T104" fmla="*/ 2147483647 w 304"/>
                  <a:gd name="T105" fmla="*/ 2147483647 h 534"/>
                  <a:gd name="T106" fmla="*/ 2147483647 w 304"/>
                  <a:gd name="T107" fmla="*/ 2147483647 h 534"/>
                  <a:gd name="T108" fmla="*/ 2147483647 w 304"/>
                  <a:gd name="T109" fmla="*/ 2147483647 h 534"/>
                  <a:gd name="T110" fmla="*/ 2147483647 w 304"/>
                  <a:gd name="T111" fmla="*/ 2147483647 h 534"/>
                  <a:gd name="T112" fmla="*/ 2147483647 w 304"/>
                  <a:gd name="T113" fmla="*/ 2147483647 h 534"/>
                  <a:gd name="T114" fmla="*/ 0 w 304"/>
                  <a:gd name="T115" fmla="*/ 2147483647 h 534"/>
                  <a:gd name="T116" fmla="*/ 2147483647 w 304"/>
                  <a:gd name="T117" fmla="*/ 2147483647 h 534"/>
                  <a:gd name="T118" fmla="*/ 2147483647 w 304"/>
                  <a:gd name="T119" fmla="*/ 2147483647 h 534"/>
                  <a:gd name="T120" fmla="*/ 2147483647 w 304"/>
                  <a:gd name="T121" fmla="*/ 2147483647 h 53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04"/>
                  <a:gd name="T184" fmla="*/ 0 h 534"/>
                  <a:gd name="T185" fmla="*/ 304 w 304"/>
                  <a:gd name="T186" fmla="*/ 534 h 53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04" h="534">
                    <a:moveTo>
                      <a:pt x="23" y="375"/>
                    </a:moveTo>
                    <a:lnTo>
                      <a:pt x="29" y="375"/>
                    </a:lnTo>
                    <a:lnTo>
                      <a:pt x="29" y="361"/>
                    </a:lnTo>
                    <a:lnTo>
                      <a:pt x="30" y="361"/>
                    </a:lnTo>
                    <a:lnTo>
                      <a:pt x="42" y="346"/>
                    </a:lnTo>
                    <a:lnTo>
                      <a:pt x="38" y="339"/>
                    </a:lnTo>
                    <a:lnTo>
                      <a:pt x="47" y="333"/>
                    </a:lnTo>
                    <a:lnTo>
                      <a:pt x="47" y="332"/>
                    </a:lnTo>
                    <a:lnTo>
                      <a:pt x="45" y="332"/>
                    </a:lnTo>
                    <a:lnTo>
                      <a:pt x="44" y="332"/>
                    </a:lnTo>
                    <a:lnTo>
                      <a:pt x="38" y="333"/>
                    </a:lnTo>
                    <a:lnTo>
                      <a:pt x="38" y="323"/>
                    </a:lnTo>
                    <a:lnTo>
                      <a:pt x="49" y="325"/>
                    </a:lnTo>
                    <a:lnTo>
                      <a:pt x="47" y="296"/>
                    </a:lnTo>
                    <a:lnTo>
                      <a:pt x="35" y="292"/>
                    </a:lnTo>
                    <a:lnTo>
                      <a:pt x="47" y="293"/>
                    </a:lnTo>
                    <a:lnTo>
                      <a:pt x="40" y="285"/>
                    </a:lnTo>
                    <a:lnTo>
                      <a:pt x="42" y="283"/>
                    </a:lnTo>
                    <a:lnTo>
                      <a:pt x="45" y="278"/>
                    </a:lnTo>
                    <a:lnTo>
                      <a:pt x="34" y="282"/>
                    </a:lnTo>
                    <a:lnTo>
                      <a:pt x="29" y="238"/>
                    </a:lnTo>
                    <a:lnTo>
                      <a:pt x="29" y="195"/>
                    </a:lnTo>
                    <a:lnTo>
                      <a:pt x="24" y="196"/>
                    </a:lnTo>
                    <a:lnTo>
                      <a:pt x="29" y="186"/>
                    </a:lnTo>
                    <a:lnTo>
                      <a:pt x="19" y="191"/>
                    </a:lnTo>
                    <a:lnTo>
                      <a:pt x="22" y="182"/>
                    </a:lnTo>
                    <a:lnTo>
                      <a:pt x="19" y="181"/>
                    </a:lnTo>
                    <a:lnTo>
                      <a:pt x="17" y="177"/>
                    </a:lnTo>
                    <a:lnTo>
                      <a:pt x="26" y="160"/>
                    </a:lnTo>
                    <a:lnTo>
                      <a:pt x="26" y="152"/>
                    </a:lnTo>
                    <a:lnTo>
                      <a:pt x="37" y="153"/>
                    </a:lnTo>
                    <a:lnTo>
                      <a:pt x="29" y="131"/>
                    </a:lnTo>
                    <a:lnTo>
                      <a:pt x="35" y="125"/>
                    </a:lnTo>
                    <a:lnTo>
                      <a:pt x="38" y="114"/>
                    </a:lnTo>
                    <a:lnTo>
                      <a:pt x="47" y="101"/>
                    </a:lnTo>
                    <a:lnTo>
                      <a:pt x="55" y="95"/>
                    </a:lnTo>
                    <a:lnTo>
                      <a:pt x="52" y="88"/>
                    </a:lnTo>
                    <a:lnTo>
                      <a:pt x="60" y="85"/>
                    </a:lnTo>
                    <a:lnTo>
                      <a:pt x="59" y="91"/>
                    </a:lnTo>
                    <a:lnTo>
                      <a:pt x="62" y="92"/>
                    </a:lnTo>
                    <a:lnTo>
                      <a:pt x="69" y="69"/>
                    </a:lnTo>
                    <a:lnTo>
                      <a:pt x="66" y="55"/>
                    </a:lnTo>
                    <a:lnTo>
                      <a:pt x="70" y="53"/>
                    </a:lnTo>
                    <a:lnTo>
                      <a:pt x="71" y="58"/>
                    </a:lnTo>
                    <a:lnTo>
                      <a:pt x="77" y="51"/>
                    </a:lnTo>
                    <a:lnTo>
                      <a:pt x="67" y="45"/>
                    </a:lnTo>
                    <a:lnTo>
                      <a:pt x="70" y="44"/>
                    </a:lnTo>
                    <a:lnTo>
                      <a:pt x="73" y="45"/>
                    </a:lnTo>
                    <a:lnTo>
                      <a:pt x="77" y="44"/>
                    </a:lnTo>
                    <a:lnTo>
                      <a:pt x="76" y="41"/>
                    </a:lnTo>
                    <a:lnTo>
                      <a:pt x="80" y="34"/>
                    </a:lnTo>
                    <a:lnTo>
                      <a:pt x="81" y="34"/>
                    </a:lnTo>
                    <a:lnTo>
                      <a:pt x="83" y="31"/>
                    </a:lnTo>
                    <a:lnTo>
                      <a:pt x="89" y="30"/>
                    </a:lnTo>
                    <a:lnTo>
                      <a:pt x="94" y="24"/>
                    </a:lnTo>
                    <a:lnTo>
                      <a:pt x="94" y="20"/>
                    </a:lnTo>
                    <a:lnTo>
                      <a:pt x="88" y="15"/>
                    </a:lnTo>
                    <a:lnTo>
                      <a:pt x="114" y="13"/>
                    </a:lnTo>
                    <a:lnTo>
                      <a:pt x="128" y="12"/>
                    </a:lnTo>
                    <a:lnTo>
                      <a:pt x="138" y="11"/>
                    </a:lnTo>
                    <a:lnTo>
                      <a:pt x="145" y="11"/>
                    </a:lnTo>
                    <a:lnTo>
                      <a:pt x="154" y="11"/>
                    </a:lnTo>
                    <a:lnTo>
                      <a:pt x="161" y="9"/>
                    </a:lnTo>
                    <a:lnTo>
                      <a:pt x="171" y="8"/>
                    </a:lnTo>
                    <a:lnTo>
                      <a:pt x="175" y="8"/>
                    </a:lnTo>
                    <a:lnTo>
                      <a:pt x="181" y="8"/>
                    </a:lnTo>
                    <a:lnTo>
                      <a:pt x="185" y="8"/>
                    </a:lnTo>
                    <a:lnTo>
                      <a:pt x="192" y="6"/>
                    </a:lnTo>
                    <a:lnTo>
                      <a:pt x="197" y="6"/>
                    </a:lnTo>
                    <a:lnTo>
                      <a:pt x="200" y="6"/>
                    </a:lnTo>
                    <a:lnTo>
                      <a:pt x="202" y="5"/>
                    </a:lnTo>
                    <a:lnTo>
                      <a:pt x="208" y="5"/>
                    </a:lnTo>
                    <a:lnTo>
                      <a:pt x="217" y="5"/>
                    </a:lnTo>
                    <a:lnTo>
                      <a:pt x="221" y="4"/>
                    </a:lnTo>
                    <a:lnTo>
                      <a:pt x="228" y="4"/>
                    </a:lnTo>
                    <a:lnTo>
                      <a:pt x="236" y="4"/>
                    </a:lnTo>
                    <a:lnTo>
                      <a:pt x="255" y="1"/>
                    </a:lnTo>
                    <a:lnTo>
                      <a:pt x="257" y="1"/>
                    </a:lnTo>
                    <a:lnTo>
                      <a:pt x="267" y="0"/>
                    </a:lnTo>
                    <a:lnTo>
                      <a:pt x="271" y="0"/>
                    </a:lnTo>
                    <a:lnTo>
                      <a:pt x="279" y="9"/>
                    </a:lnTo>
                    <a:lnTo>
                      <a:pt x="282" y="11"/>
                    </a:lnTo>
                    <a:lnTo>
                      <a:pt x="282" y="16"/>
                    </a:lnTo>
                    <a:lnTo>
                      <a:pt x="280" y="34"/>
                    </a:lnTo>
                    <a:lnTo>
                      <a:pt x="280" y="44"/>
                    </a:lnTo>
                    <a:lnTo>
                      <a:pt x="280" y="53"/>
                    </a:lnTo>
                    <a:lnTo>
                      <a:pt x="280" y="58"/>
                    </a:lnTo>
                    <a:lnTo>
                      <a:pt x="280" y="59"/>
                    </a:lnTo>
                    <a:lnTo>
                      <a:pt x="280" y="67"/>
                    </a:lnTo>
                    <a:lnTo>
                      <a:pt x="280" y="73"/>
                    </a:lnTo>
                    <a:lnTo>
                      <a:pt x="280" y="87"/>
                    </a:lnTo>
                    <a:lnTo>
                      <a:pt x="280" y="89"/>
                    </a:lnTo>
                    <a:lnTo>
                      <a:pt x="280" y="98"/>
                    </a:lnTo>
                    <a:lnTo>
                      <a:pt x="280" y="102"/>
                    </a:lnTo>
                    <a:lnTo>
                      <a:pt x="280" y="107"/>
                    </a:lnTo>
                    <a:lnTo>
                      <a:pt x="280" y="125"/>
                    </a:lnTo>
                    <a:lnTo>
                      <a:pt x="280" y="135"/>
                    </a:lnTo>
                    <a:lnTo>
                      <a:pt x="280" y="137"/>
                    </a:lnTo>
                    <a:lnTo>
                      <a:pt x="280" y="159"/>
                    </a:lnTo>
                    <a:lnTo>
                      <a:pt x="280" y="163"/>
                    </a:lnTo>
                    <a:lnTo>
                      <a:pt x="280" y="173"/>
                    </a:lnTo>
                    <a:lnTo>
                      <a:pt x="280" y="185"/>
                    </a:lnTo>
                    <a:lnTo>
                      <a:pt x="280" y="193"/>
                    </a:lnTo>
                    <a:lnTo>
                      <a:pt x="280" y="195"/>
                    </a:lnTo>
                    <a:lnTo>
                      <a:pt x="280" y="218"/>
                    </a:lnTo>
                    <a:lnTo>
                      <a:pt x="280" y="222"/>
                    </a:lnTo>
                    <a:lnTo>
                      <a:pt x="280" y="225"/>
                    </a:lnTo>
                    <a:lnTo>
                      <a:pt x="280" y="250"/>
                    </a:lnTo>
                    <a:lnTo>
                      <a:pt x="280" y="254"/>
                    </a:lnTo>
                    <a:lnTo>
                      <a:pt x="280" y="263"/>
                    </a:lnTo>
                    <a:lnTo>
                      <a:pt x="280" y="283"/>
                    </a:lnTo>
                    <a:lnTo>
                      <a:pt x="280" y="286"/>
                    </a:lnTo>
                    <a:lnTo>
                      <a:pt x="280" y="293"/>
                    </a:lnTo>
                    <a:lnTo>
                      <a:pt x="280" y="300"/>
                    </a:lnTo>
                    <a:lnTo>
                      <a:pt x="280" y="301"/>
                    </a:lnTo>
                    <a:lnTo>
                      <a:pt x="280" y="305"/>
                    </a:lnTo>
                    <a:lnTo>
                      <a:pt x="280" y="312"/>
                    </a:lnTo>
                    <a:lnTo>
                      <a:pt x="279" y="339"/>
                    </a:lnTo>
                    <a:lnTo>
                      <a:pt x="280" y="341"/>
                    </a:lnTo>
                    <a:lnTo>
                      <a:pt x="280" y="343"/>
                    </a:lnTo>
                    <a:lnTo>
                      <a:pt x="283" y="359"/>
                    </a:lnTo>
                    <a:lnTo>
                      <a:pt x="285" y="382"/>
                    </a:lnTo>
                    <a:lnTo>
                      <a:pt x="285" y="383"/>
                    </a:lnTo>
                    <a:lnTo>
                      <a:pt x="286" y="389"/>
                    </a:lnTo>
                    <a:lnTo>
                      <a:pt x="287" y="394"/>
                    </a:lnTo>
                    <a:lnTo>
                      <a:pt x="289" y="408"/>
                    </a:lnTo>
                    <a:lnTo>
                      <a:pt x="291" y="423"/>
                    </a:lnTo>
                    <a:lnTo>
                      <a:pt x="291" y="426"/>
                    </a:lnTo>
                    <a:lnTo>
                      <a:pt x="293" y="430"/>
                    </a:lnTo>
                    <a:lnTo>
                      <a:pt x="293" y="436"/>
                    </a:lnTo>
                    <a:lnTo>
                      <a:pt x="297" y="462"/>
                    </a:lnTo>
                    <a:lnTo>
                      <a:pt x="297" y="463"/>
                    </a:lnTo>
                    <a:lnTo>
                      <a:pt x="298" y="479"/>
                    </a:lnTo>
                    <a:lnTo>
                      <a:pt x="301" y="492"/>
                    </a:lnTo>
                    <a:lnTo>
                      <a:pt x="303" y="505"/>
                    </a:lnTo>
                    <a:lnTo>
                      <a:pt x="293" y="509"/>
                    </a:lnTo>
                    <a:lnTo>
                      <a:pt x="269" y="509"/>
                    </a:lnTo>
                    <a:lnTo>
                      <a:pt x="260" y="502"/>
                    </a:lnTo>
                    <a:lnTo>
                      <a:pt x="260" y="506"/>
                    </a:lnTo>
                    <a:lnTo>
                      <a:pt x="247" y="506"/>
                    </a:lnTo>
                    <a:lnTo>
                      <a:pt x="221" y="516"/>
                    </a:lnTo>
                    <a:lnTo>
                      <a:pt x="215" y="510"/>
                    </a:lnTo>
                    <a:lnTo>
                      <a:pt x="217" y="516"/>
                    </a:lnTo>
                    <a:lnTo>
                      <a:pt x="202" y="533"/>
                    </a:lnTo>
                    <a:lnTo>
                      <a:pt x="200" y="533"/>
                    </a:lnTo>
                    <a:lnTo>
                      <a:pt x="190" y="526"/>
                    </a:lnTo>
                    <a:lnTo>
                      <a:pt x="182" y="505"/>
                    </a:lnTo>
                    <a:lnTo>
                      <a:pt x="177" y="499"/>
                    </a:lnTo>
                    <a:lnTo>
                      <a:pt x="175" y="499"/>
                    </a:lnTo>
                    <a:lnTo>
                      <a:pt x="166" y="483"/>
                    </a:lnTo>
                    <a:lnTo>
                      <a:pt x="167" y="473"/>
                    </a:lnTo>
                    <a:lnTo>
                      <a:pt x="172" y="454"/>
                    </a:lnTo>
                    <a:lnTo>
                      <a:pt x="174" y="445"/>
                    </a:lnTo>
                    <a:lnTo>
                      <a:pt x="171" y="445"/>
                    </a:lnTo>
                    <a:lnTo>
                      <a:pt x="164" y="445"/>
                    </a:lnTo>
                    <a:lnTo>
                      <a:pt x="138" y="448"/>
                    </a:lnTo>
                    <a:lnTo>
                      <a:pt x="125" y="449"/>
                    </a:lnTo>
                    <a:lnTo>
                      <a:pt x="117" y="449"/>
                    </a:lnTo>
                    <a:lnTo>
                      <a:pt x="114" y="449"/>
                    </a:lnTo>
                    <a:lnTo>
                      <a:pt x="103" y="451"/>
                    </a:lnTo>
                    <a:lnTo>
                      <a:pt x="99" y="451"/>
                    </a:lnTo>
                    <a:lnTo>
                      <a:pt x="98" y="452"/>
                    </a:lnTo>
                    <a:lnTo>
                      <a:pt x="85" y="452"/>
                    </a:lnTo>
                    <a:lnTo>
                      <a:pt x="80" y="452"/>
                    </a:lnTo>
                    <a:lnTo>
                      <a:pt x="73" y="454"/>
                    </a:lnTo>
                    <a:lnTo>
                      <a:pt x="58" y="455"/>
                    </a:lnTo>
                    <a:lnTo>
                      <a:pt x="52" y="455"/>
                    </a:lnTo>
                    <a:lnTo>
                      <a:pt x="42" y="455"/>
                    </a:lnTo>
                    <a:lnTo>
                      <a:pt x="35" y="456"/>
                    </a:lnTo>
                    <a:lnTo>
                      <a:pt x="23" y="456"/>
                    </a:lnTo>
                    <a:lnTo>
                      <a:pt x="0" y="458"/>
                    </a:lnTo>
                    <a:lnTo>
                      <a:pt x="2" y="456"/>
                    </a:lnTo>
                    <a:lnTo>
                      <a:pt x="0" y="444"/>
                    </a:lnTo>
                    <a:lnTo>
                      <a:pt x="2" y="437"/>
                    </a:lnTo>
                    <a:lnTo>
                      <a:pt x="9" y="418"/>
                    </a:lnTo>
                    <a:lnTo>
                      <a:pt x="6" y="387"/>
                    </a:lnTo>
                    <a:lnTo>
                      <a:pt x="17" y="376"/>
                    </a:lnTo>
                    <a:lnTo>
                      <a:pt x="19" y="376"/>
                    </a:lnTo>
                    <a:lnTo>
                      <a:pt x="20" y="375"/>
                    </a:lnTo>
                    <a:lnTo>
                      <a:pt x="23" y="375"/>
                    </a:lnTo>
                  </a:path>
                </a:pathLst>
              </a:custGeom>
              <a:solidFill>
                <a:srgbClr val="E7E6E6">
                  <a:lumMod val="75000"/>
                </a:srgbClr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236"/>
              <p:cNvSpPr>
                <a:spLocks/>
              </p:cNvSpPr>
              <p:nvPr/>
            </p:nvSpPr>
            <p:spPr bwMode="auto">
              <a:xfrm>
                <a:off x="3808610" y="2165975"/>
                <a:ext cx="950912" cy="569913"/>
              </a:xfrm>
              <a:custGeom>
                <a:avLst/>
                <a:gdLst>
                  <a:gd name="T0" fmla="*/ 2147483647 w 601"/>
                  <a:gd name="T1" fmla="*/ 2147483647 h 388"/>
                  <a:gd name="T2" fmla="*/ 2147483647 w 601"/>
                  <a:gd name="T3" fmla="*/ 2147483647 h 388"/>
                  <a:gd name="T4" fmla="*/ 2147483647 w 601"/>
                  <a:gd name="T5" fmla="*/ 2147483647 h 388"/>
                  <a:gd name="T6" fmla="*/ 2147483647 w 601"/>
                  <a:gd name="T7" fmla="*/ 2147483647 h 388"/>
                  <a:gd name="T8" fmla="*/ 2147483647 w 601"/>
                  <a:gd name="T9" fmla="*/ 2147483647 h 388"/>
                  <a:gd name="T10" fmla="*/ 2147483647 w 601"/>
                  <a:gd name="T11" fmla="*/ 2147483647 h 388"/>
                  <a:gd name="T12" fmla="*/ 2147483647 w 601"/>
                  <a:gd name="T13" fmla="*/ 2147483647 h 388"/>
                  <a:gd name="T14" fmla="*/ 2147483647 w 601"/>
                  <a:gd name="T15" fmla="*/ 2147483647 h 388"/>
                  <a:gd name="T16" fmla="*/ 2147483647 w 601"/>
                  <a:gd name="T17" fmla="*/ 2147483647 h 388"/>
                  <a:gd name="T18" fmla="*/ 2147483647 w 601"/>
                  <a:gd name="T19" fmla="*/ 2147483647 h 388"/>
                  <a:gd name="T20" fmla="*/ 2147483647 w 601"/>
                  <a:gd name="T21" fmla="*/ 2147483647 h 388"/>
                  <a:gd name="T22" fmla="*/ 2147483647 w 601"/>
                  <a:gd name="T23" fmla="*/ 2147483647 h 388"/>
                  <a:gd name="T24" fmla="*/ 2147483647 w 601"/>
                  <a:gd name="T25" fmla="*/ 2147483647 h 388"/>
                  <a:gd name="T26" fmla="*/ 2147483647 w 601"/>
                  <a:gd name="T27" fmla="*/ 2147483647 h 388"/>
                  <a:gd name="T28" fmla="*/ 2147483647 w 601"/>
                  <a:gd name="T29" fmla="*/ 2147483647 h 388"/>
                  <a:gd name="T30" fmla="*/ 2147483647 w 601"/>
                  <a:gd name="T31" fmla="*/ 2147483647 h 388"/>
                  <a:gd name="T32" fmla="*/ 2147483647 w 601"/>
                  <a:gd name="T33" fmla="*/ 2147483647 h 388"/>
                  <a:gd name="T34" fmla="*/ 2147483647 w 601"/>
                  <a:gd name="T35" fmla="*/ 2147483647 h 388"/>
                  <a:gd name="T36" fmla="*/ 2147483647 w 601"/>
                  <a:gd name="T37" fmla="*/ 2147483647 h 388"/>
                  <a:gd name="T38" fmla="*/ 2147483647 w 601"/>
                  <a:gd name="T39" fmla="*/ 2147483647 h 388"/>
                  <a:gd name="T40" fmla="*/ 2147483647 w 601"/>
                  <a:gd name="T41" fmla="*/ 2147483647 h 388"/>
                  <a:gd name="T42" fmla="*/ 2147483647 w 601"/>
                  <a:gd name="T43" fmla="*/ 2147483647 h 388"/>
                  <a:gd name="T44" fmla="*/ 2147483647 w 601"/>
                  <a:gd name="T45" fmla="*/ 2147483647 h 388"/>
                  <a:gd name="T46" fmla="*/ 2147483647 w 601"/>
                  <a:gd name="T47" fmla="*/ 2147483647 h 388"/>
                  <a:gd name="T48" fmla="*/ 2147483647 w 601"/>
                  <a:gd name="T49" fmla="*/ 0 h 388"/>
                  <a:gd name="T50" fmla="*/ 2147483647 w 601"/>
                  <a:gd name="T51" fmla="*/ 2147483647 h 388"/>
                  <a:gd name="T52" fmla="*/ 2147483647 w 601"/>
                  <a:gd name="T53" fmla="*/ 2147483647 h 388"/>
                  <a:gd name="T54" fmla="*/ 2147483647 w 601"/>
                  <a:gd name="T55" fmla="*/ 2147483647 h 388"/>
                  <a:gd name="T56" fmla="*/ 2147483647 w 601"/>
                  <a:gd name="T57" fmla="*/ 2147483647 h 388"/>
                  <a:gd name="T58" fmla="*/ 2147483647 w 601"/>
                  <a:gd name="T59" fmla="*/ 2147483647 h 388"/>
                  <a:gd name="T60" fmla="*/ 2147483647 w 601"/>
                  <a:gd name="T61" fmla="*/ 2147483647 h 388"/>
                  <a:gd name="T62" fmla="*/ 2147483647 w 601"/>
                  <a:gd name="T63" fmla="*/ 2147483647 h 388"/>
                  <a:gd name="T64" fmla="*/ 2147483647 w 601"/>
                  <a:gd name="T65" fmla="*/ 2147483647 h 388"/>
                  <a:gd name="T66" fmla="*/ 2147483647 w 601"/>
                  <a:gd name="T67" fmla="*/ 2147483647 h 388"/>
                  <a:gd name="T68" fmla="*/ 2147483647 w 601"/>
                  <a:gd name="T69" fmla="*/ 2147483647 h 388"/>
                  <a:gd name="T70" fmla="*/ 2147483647 w 601"/>
                  <a:gd name="T71" fmla="*/ 2147483647 h 388"/>
                  <a:gd name="T72" fmla="*/ 2147483647 w 601"/>
                  <a:gd name="T73" fmla="*/ 2147483647 h 388"/>
                  <a:gd name="T74" fmla="*/ 2147483647 w 601"/>
                  <a:gd name="T75" fmla="*/ 2147483647 h 388"/>
                  <a:gd name="T76" fmla="*/ 2147483647 w 601"/>
                  <a:gd name="T77" fmla="*/ 2147483647 h 388"/>
                  <a:gd name="T78" fmla="*/ 2147483647 w 601"/>
                  <a:gd name="T79" fmla="*/ 2147483647 h 388"/>
                  <a:gd name="T80" fmla="*/ 2147483647 w 601"/>
                  <a:gd name="T81" fmla="*/ 2147483647 h 388"/>
                  <a:gd name="T82" fmla="*/ 2147483647 w 601"/>
                  <a:gd name="T83" fmla="*/ 2147483647 h 388"/>
                  <a:gd name="T84" fmla="*/ 2147483647 w 601"/>
                  <a:gd name="T85" fmla="*/ 2147483647 h 38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01"/>
                  <a:gd name="T130" fmla="*/ 0 h 388"/>
                  <a:gd name="T131" fmla="*/ 601 w 601"/>
                  <a:gd name="T132" fmla="*/ 388 h 38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01" h="388">
                    <a:moveTo>
                      <a:pt x="543" y="353"/>
                    </a:moveTo>
                    <a:lnTo>
                      <a:pt x="545" y="356"/>
                    </a:lnTo>
                    <a:lnTo>
                      <a:pt x="554" y="357"/>
                    </a:lnTo>
                    <a:lnTo>
                      <a:pt x="570" y="363"/>
                    </a:lnTo>
                    <a:lnTo>
                      <a:pt x="579" y="373"/>
                    </a:lnTo>
                    <a:lnTo>
                      <a:pt x="584" y="382"/>
                    </a:lnTo>
                    <a:lnTo>
                      <a:pt x="593" y="385"/>
                    </a:lnTo>
                    <a:lnTo>
                      <a:pt x="600" y="387"/>
                    </a:lnTo>
                    <a:lnTo>
                      <a:pt x="597" y="385"/>
                    </a:lnTo>
                    <a:lnTo>
                      <a:pt x="595" y="378"/>
                    </a:lnTo>
                    <a:lnTo>
                      <a:pt x="595" y="375"/>
                    </a:lnTo>
                    <a:lnTo>
                      <a:pt x="584" y="363"/>
                    </a:lnTo>
                    <a:lnTo>
                      <a:pt x="591" y="341"/>
                    </a:lnTo>
                    <a:lnTo>
                      <a:pt x="594" y="335"/>
                    </a:lnTo>
                    <a:lnTo>
                      <a:pt x="594" y="325"/>
                    </a:lnTo>
                    <a:lnTo>
                      <a:pt x="597" y="321"/>
                    </a:lnTo>
                    <a:lnTo>
                      <a:pt x="598" y="317"/>
                    </a:lnTo>
                    <a:lnTo>
                      <a:pt x="594" y="306"/>
                    </a:lnTo>
                    <a:lnTo>
                      <a:pt x="590" y="303"/>
                    </a:lnTo>
                    <a:lnTo>
                      <a:pt x="591" y="289"/>
                    </a:lnTo>
                    <a:lnTo>
                      <a:pt x="586" y="277"/>
                    </a:lnTo>
                    <a:lnTo>
                      <a:pt x="593" y="277"/>
                    </a:lnTo>
                    <a:lnTo>
                      <a:pt x="597" y="277"/>
                    </a:lnTo>
                    <a:lnTo>
                      <a:pt x="597" y="263"/>
                    </a:lnTo>
                    <a:lnTo>
                      <a:pt x="597" y="249"/>
                    </a:lnTo>
                    <a:lnTo>
                      <a:pt x="597" y="238"/>
                    </a:lnTo>
                    <a:lnTo>
                      <a:pt x="595" y="223"/>
                    </a:lnTo>
                    <a:lnTo>
                      <a:pt x="595" y="209"/>
                    </a:lnTo>
                    <a:lnTo>
                      <a:pt x="595" y="201"/>
                    </a:lnTo>
                    <a:lnTo>
                      <a:pt x="595" y="165"/>
                    </a:lnTo>
                    <a:lnTo>
                      <a:pt x="595" y="155"/>
                    </a:lnTo>
                    <a:lnTo>
                      <a:pt x="595" y="135"/>
                    </a:lnTo>
                    <a:lnTo>
                      <a:pt x="595" y="117"/>
                    </a:lnTo>
                    <a:lnTo>
                      <a:pt x="594" y="86"/>
                    </a:lnTo>
                    <a:lnTo>
                      <a:pt x="593" y="79"/>
                    </a:lnTo>
                    <a:lnTo>
                      <a:pt x="590" y="74"/>
                    </a:lnTo>
                    <a:lnTo>
                      <a:pt x="580" y="70"/>
                    </a:lnTo>
                    <a:lnTo>
                      <a:pt x="563" y="51"/>
                    </a:lnTo>
                    <a:lnTo>
                      <a:pt x="563" y="48"/>
                    </a:lnTo>
                    <a:lnTo>
                      <a:pt x="579" y="34"/>
                    </a:lnTo>
                    <a:lnTo>
                      <a:pt x="584" y="13"/>
                    </a:lnTo>
                    <a:lnTo>
                      <a:pt x="570" y="13"/>
                    </a:lnTo>
                    <a:lnTo>
                      <a:pt x="551" y="15"/>
                    </a:lnTo>
                    <a:lnTo>
                      <a:pt x="534" y="15"/>
                    </a:lnTo>
                    <a:lnTo>
                      <a:pt x="533" y="15"/>
                    </a:lnTo>
                    <a:lnTo>
                      <a:pt x="514" y="15"/>
                    </a:lnTo>
                    <a:lnTo>
                      <a:pt x="478" y="15"/>
                    </a:lnTo>
                    <a:lnTo>
                      <a:pt x="476" y="15"/>
                    </a:lnTo>
                    <a:lnTo>
                      <a:pt x="475" y="15"/>
                    </a:lnTo>
                    <a:lnTo>
                      <a:pt x="457" y="15"/>
                    </a:lnTo>
                    <a:lnTo>
                      <a:pt x="447" y="15"/>
                    </a:lnTo>
                    <a:lnTo>
                      <a:pt x="421" y="13"/>
                    </a:lnTo>
                    <a:lnTo>
                      <a:pt x="418" y="13"/>
                    </a:lnTo>
                    <a:lnTo>
                      <a:pt x="400" y="13"/>
                    </a:lnTo>
                    <a:lnTo>
                      <a:pt x="381" y="13"/>
                    </a:lnTo>
                    <a:lnTo>
                      <a:pt x="353" y="13"/>
                    </a:lnTo>
                    <a:lnTo>
                      <a:pt x="346" y="13"/>
                    </a:lnTo>
                    <a:lnTo>
                      <a:pt x="333" y="13"/>
                    </a:lnTo>
                    <a:lnTo>
                      <a:pt x="324" y="13"/>
                    </a:lnTo>
                    <a:lnTo>
                      <a:pt x="324" y="12"/>
                    </a:lnTo>
                    <a:lnTo>
                      <a:pt x="288" y="11"/>
                    </a:lnTo>
                    <a:lnTo>
                      <a:pt x="286" y="11"/>
                    </a:lnTo>
                    <a:lnTo>
                      <a:pt x="285" y="11"/>
                    </a:lnTo>
                    <a:lnTo>
                      <a:pt x="239" y="11"/>
                    </a:lnTo>
                    <a:lnTo>
                      <a:pt x="230" y="9"/>
                    </a:lnTo>
                    <a:lnTo>
                      <a:pt x="173" y="8"/>
                    </a:lnTo>
                    <a:lnTo>
                      <a:pt x="163" y="8"/>
                    </a:lnTo>
                    <a:lnTo>
                      <a:pt x="135" y="5"/>
                    </a:lnTo>
                    <a:lnTo>
                      <a:pt x="102" y="4"/>
                    </a:lnTo>
                    <a:lnTo>
                      <a:pt x="98" y="4"/>
                    </a:lnTo>
                    <a:lnTo>
                      <a:pt x="49" y="1"/>
                    </a:lnTo>
                    <a:lnTo>
                      <a:pt x="22" y="1"/>
                    </a:lnTo>
                    <a:lnTo>
                      <a:pt x="18" y="0"/>
                    </a:lnTo>
                    <a:lnTo>
                      <a:pt x="18" y="6"/>
                    </a:lnTo>
                    <a:lnTo>
                      <a:pt x="18" y="20"/>
                    </a:lnTo>
                    <a:lnTo>
                      <a:pt x="13" y="74"/>
                    </a:lnTo>
                    <a:lnTo>
                      <a:pt x="13" y="79"/>
                    </a:lnTo>
                    <a:lnTo>
                      <a:pt x="12" y="101"/>
                    </a:lnTo>
                    <a:lnTo>
                      <a:pt x="13" y="102"/>
                    </a:lnTo>
                    <a:lnTo>
                      <a:pt x="11" y="102"/>
                    </a:lnTo>
                    <a:lnTo>
                      <a:pt x="9" y="129"/>
                    </a:lnTo>
                    <a:lnTo>
                      <a:pt x="9" y="148"/>
                    </a:lnTo>
                    <a:lnTo>
                      <a:pt x="8" y="155"/>
                    </a:lnTo>
                    <a:lnTo>
                      <a:pt x="6" y="183"/>
                    </a:lnTo>
                    <a:lnTo>
                      <a:pt x="6" y="191"/>
                    </a:lnTo>
                    <a:lnTo>
                      <a:pt x="6" y="194"/>
                    </a:lnTo>
                    <a:lnTo>
                      <a:pt x="5" y="209"/>
                    </a:lnTo>
                    <a:lnTo>
                      <a:pt x="4" y="226"/>
                    </a:lnTo>
                    <a:lnTo>
                      <a:pt x="4" y="237"/>
                    </a:lnTo>
                    <a:lnTo>
                      <a:pt x="2" y="249"/>
                    </a:lnTo>
                    <a:lnTo>
                      <a:pt x="1" y="263"/>
                    </a:lnTo>
                    <a:lnTo>
                      <a:pt x="1" y="264"/>
                    </a:lnTo>
                    <a:lnTo>
                      <a:pt x="1" y="266"/>
                    </a:lnTo>
                    <a:lnTo>
                      <a:pt x="1" y="277"/>
                    </a:lnTo>
                    <a:lnTo>
                      <a:pt x="0" y="305"/>
                    </a:lnTo>
                    <a:lnTo>
                      <a:pt x="0" y="317"/>
                    </a:lnTo>
                    <a:lnTo>
                      <a:pt x="1" y="319"/>
                    </a:lnTo>
                    <a:lnTo>
                      <a:pt x="2" y="319"/>
                    </a:lnTo>
                    <a:lnTo>
                      <a:pt x="42" y="320"/>
                    </a:lnTo>
                    <a:lnTo>
                      <a:pt x="62" y="320"/>
                    </a:lnTo>
                    <a:lnTo>
                      <a:pt x="65" y="321"/>
                    </a:lnTo>
                    <a:lnTo>
                      <a:pt x="81" y="323"/>
                    </a:lnTo>
                    <a:lnTo>
                      <a:pt x="91" y="323"/>
                    </a:lnTo>
                    <a:lnTo>
                      <a:pt x="94" y="323"/>
                    </a:lnTo>
                    <a:lnTo>
                      <a:pt x="98" y="323"/>
                    </a:lnTo>
                    <a:lnTo>
                      <a:pt x="123" y="324"/>
                    </a:lnTo>
                    <a:lnTo>
                      <a:pt x="141" y="325"/>
                    </a:lnTo>
                    <a:lnTo>
                      <a:pt x="153" y="325"/>
                    </a:lnTo>
                    <a:lnTo>
                      <a:pt x="180" y="327"/>
                    </a:lnTo>
                    <a:lnTo>
                      <a:pt x="185" y="327"/>
                    </a:lnTo>
                    <a:lnTo>
                      <a:pt x="221" y="328"/>
                    </a:lnTo>
                    <a:lnTo>
                      <a:pt x="252" y="330"/>
                    </a:lnTo>
                    <a:lnTo>
                      <a:pt x="278" y="330"/>
                    </a:lnTo>
                    <a:lnTo>
                      <a:pt x="302" y="330"/>
                    </a:lnTo>
                    <a:lnTo>
                      <a:pt x="354" y="331"/>
                    </a:lnTo>
                    <a:lnTo>
                      <a:pt x="376" y="331"/>
                    </a:lnTo>
                    <a:lnTo>
                      <a:pt x="436" y="332"/>
                    </a:lnTo>
                    <a:lnTo>
                      <a:pt x="446" y="342"/>
                    </a:lnTo>
                    <a:lnTo>
                      <a:pt x="451" y="345"/>
                    </a:lnTo>
                    <a:lnTo>
                      <a:pt x="455" y="346"/>
                    </a:lnTo>
                    <a:lnTo>
                      <a:pt x="464" y="349"/>
                    </a:lnTo>
                    <a:lnTo>
                      <a:pt x="476" y="357"/>
                    </a:lnTo>
                    <a:lnTo>
                      <a:pt x="486" y="346"/>
                    </a:lnTo>
                    <a:lnTo>
                      <a:pt x="504" y="349"/>
                    </a:lnTo>
                    <a:lnTo>
                      <a:pt x="507" y="349"/>
                    </a:lnTo>
                    <a:lnTo>
                      <a:pt x="515" y="346"/>
                    </a:lnTo>
                    <a:lnTo>
                      <a:pt x="516" y="348"/>
                    </a:lnTo>
                    <a:lnTo>
                      <a:pt x="536" y="346"/>
                    </a:lnTo>
                    <a:lnTo>
                      <a:pt x="543" y="353"/>
                    </a:lnTo>
                  </a:path>
                </a:pathLst>
              </a:custGeom>
              <a:solidFill>
                <a:srgbClr val="E7E6E6">
                  <a:lumMod val="75000"/>
                </a:srgbClr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6" name="Tennessee" title="Tennessee"/>
              <p:cNvSpPr>
                <a:spLocks/>
              </p:cNvSpPr>
              <p:nvPr/>
            </p:nvSpPr>
            <p:spPr bwMode="auto">
              <a:xfrm>
                <a:off x="5613596" y="3502344"/>
                <a:ext cx="1149154" cy="409259"/>
              </a:xfrm>
              <a:custGeom>
                <a:avLst/>
                <a:gdLst>
                  <a:gd name="T0" fmla="*/ 2147483647 w 724"/>
                  <a:gd name="T1" fmla="*/ 2147483647 h 266"/>
                  <a:gd name="T2" fmla="*/ 2147483647 w 724"/>
                  <a:gd name="T3" fmla="*/ 2147483647 h 266"/>
                  <a:gd name="T4" fmla="*/ 2147483647 w 724"/>
                  <a:gd name="T5" fmla="*/ 2147483647 h 266"/>
                  <a:gd name="T6" fmla="*/ 2147483647 w 724"/>
                  <a:gd name="T7" fmla="*/ 2147483647 h 266"/>
                  <a:gd name="T8" fmla="*/ 2147483647 w 724"/>
                  <a:gd name="T9" fmla="*/ 2147483647 h 266"/>
                  <a:gd name="T10" fmla="*/ 2147483647 w 724"/>
                  <a:gd name="T11" fmla="*/ 2147483647 h 266"/>
                  <a:gd name="T12" fmla="*/ 2147483647 w 724"/>
                  <a:gd name="T13" fmla="*/ 2147483647 h 266"/>
                  <a:gd name="T14" fmla="*/ 2147483647 w 724"/>
                  <a:gd name="T15" fmla="*/ 2147483647 h 266"/>
                  <a:gd name="T16" fmla="*/ 2147483647 w 724"/>
                  <a:gd name="T17" fmla="*/ 2147483647 h 266"/>
                  <a:gd name="T18" fmla="*/ 2147483647 w 724"/>
                  <a:gd name="T19" fmla="*/ 2147483647 h 266"/>
                  <a:gd name="T20" fmla="*/ 2147483647 w 724"/>
                  <a:gd name="T21" fmla="*/ 2147483647 h 266"/>
                  <a:gd name="T22" fmla="*/ 2147483647 w 724"/>
                  <a:gd name="T23" fmla="*/ 2147483647 h 266"/>
                  <a:gd name="T24" fmla="*/ 2147483647 w 724"/>
                  <a:gd name="T25" fmla="*/ 2147483647 h 266"/>
                  <a:gd name="T26" fmla="*/ 2147483647 w 724"/>
                  <a:gd name="T27" fmla="*/ 2147483647 h 266"/>
                  <a:gd name="T28" fmla="*/ 2147483647 w 724"/>
                  <a:gd name="T29" fmla="*/ 2147483647 h 266"/>
                  <a:gd name="T30" fmla="*/ 2147483647 w 724"/>
                  <a:gd name="T31" fmla="*/ 2147483647 h 266"/>
                  <a:gd name="T32" fmla="*/ 2147483647 w 724"/>
                  <a:gd name="T33" fmla="*/ 2147483647 h 266"/>
                  <a:gd name="T34" fmla="*/ 2147483647 w 724"/>
                  <a:gd name="T35" fmla="*/ 2147483647 h 266"/>
                  <a:gd name="T36" fmla="*/ 2147483647 w 724"/>
                  <a:gd name="T37" fmla="*/ 2147483647 h 266"/>
                  <a:gd name="T38" fmla="*/ 2147483647 w 724"/>
                  <a:gd name="T39" fmla="*/ 2147483647 h 266"/>
                  <a:gd name="T40" fmla="*/ 2147483647 w 724"/>
                  <a:gd name="T41" fmla="*/ 2147483647 h 266"/>
                  <a:gd name="T42" fmla="*/ 2147483647 w 724"/>
                  <a:gd name="T43" fmla="*/ 2147483647 h 266"/>
                  <a:gd name="T44" fmla="*/ 2147483647 w 724"/>
                  <a:gd name="T45" fmla="*/ 2147483647 h 266"/>
                  <a:gd name="T46" fmla="*/ 2147483647 w 724"/>
                  <a:gd name="T47" fmla="*/ 2147483647 h 266"/>
                  <a:gd name="T48" fmla="*/ 2147483647 w 724"/>
                  <a:gd name="T49" fmla="*/ 2147483647 h 266"/>
                  <a:gd name="T50" fmla="*/ 2147483647 w 724"/>
                  <a:gd name="T51" fmla="*/ 2147483647 h 266"/>
                  <a:gd name="T52" fmla="*/ 2147483647 w 724"/>
                  <a:gd name="T53" fmla="*/ 2147483647 h 266"/>
                  <a:gd name="T54" fmla="*/ 2147483647 w 724"/>
                  <a:gd name="T55" fmla="*/ 2147483647 h 266"/>
                  <a:gd name="T56" fmla="*/ 2147483647 w 724"/>
                  <a:gd name="T57" fmla="*/ 2147483647 h 266"/>
                  <a:gd name="T58" fmla="*/ 2147483647 w 724"/>
                  <a:gd name="T59" fmla="*/ 2147483647 h 266"/>
                  <a:gd name="T60" fmla="*/ 2147483647 w 724"/>
                  <a:gd name="T61" fmla="*/ 2147483647 h 266"/>
                  <a:gd name="T62" fmla="*/ 2147483647 w 724"/>
                  <a:gd name="T63" fmla="*/ 2147483647 h 266"/>
                  <a:gd name="T64" fmla="*/ 2147483647 w 724"/>
                  <a:gd name="T65" fmla="*/ 2147483647 h 266"/>
                  <a:gd name="T66" fmla="*/ 2147483647 w 724"/>
                  <a:gd name="T67" fmla="*/ 2147483647 h 266"/>
                  <a:gd name="T68" fmla="*/ 2147483647 w 724"/>
                  <a:gd name="T69" fmla="*/ 2147483647 h 266"/>
                  <a:gd name="T70" fmla="*/ 2147483647 w 724"/>
                  <a:gd name="T71" fmla="*/ 0 h 266"/>
                  <a:gd name="T72" fmla="*/ 2147483647 w 724"/>
                  <a:gd name="T73" fmla="*/ 2147483647 h 266"/>
                  <a:gd name="T74" fmla="*/ 2147483647 w 724"/>
                  <a:gd name="T75" fmla="*/ 2147483647 h 266"/>
                  <a:gd name="T76" fmla="*/ 2147483647 w 724"/>
                  <a:gd name="T77" fmla="*/ 2147483647 h 266"/>
                  <a:gd name="T78" fmla="*/ 2147483647 w 724"/>
                  <a:gd name="T79" fmla="*/ 2147483647 h 266"/>
                  <a:gd name="T80" fmla="*/ 2147483647 w 724"/>
                  <a:gd name="T81" fmla="*/ 2147483647 h 266"/>
                  <a:gd name="T82" fmla="*/ 2147483647 w 724"/>
                  <a:gd name="T83" fmla="*/ 2147483647 h 266"/>
                  <a:gd name="T84" fmla="*/ 2147483647 w 724"/>
                  <a:gd name="T85" fmla="*/ 2147483647 h 266"/>
                  <a:gd name="T86" fmla="*/ 2147483647 w 724"/>
                  <a:gd name="T87" fmla="*/ 2147483647 h 266"/>
                  <a:gd name="T88" fmla="*/ 2147483647 w 724"/>
                  <a:gd name="T89" fmla="*/ 2147483647 h 266"/>
                  <a:gd name="T90" fmla="*/ 2147483647 w 724"/>
                  <a:gd name="T91" fmla="*/ 2147483647 h 266"/>
                  <a:gd name="T92" fmla="*/ 2147483647 w 724"/>
                  <a:gd name="T93" fmla="*/ 2147483647 h 266"/>
                  <a:gd name="T94" fmla="*/ 2147483647 w 724"/>
                  <a:gd name="T95" fmla="*/ 2147483647 h 266"/>
                  <a:gd name="T96" fmla="*/ 2147483647 w 724"/>
                  <a:gd name="T97" fmla="*/ 2147483647 h 266"/>
                  <a:gd name="T98" fmla="*/ 2147483647 w 724"/>
                  <a:gd name="T99" fmla="*/ 2147483647 h 266"/>
                  <a:gd name="T100" fmla="*/ 2147483647 w 724"/>
                  <a:gd name="T101" fmla="*/ 2147483647 h 266"/>
                  <a:gd name="T102" fmla="*/ 2147483647 w 724"/>
                  <a:gd name="T103" fmla="*/ 2147483647 h 266"/>
                  <a:gd name="T104" fmla="*/ 2147483647 w 724"/>
                  <a:gd name="T105" fmla="*/ 2147483647 h 266"/>
                  <a:gd name="T106" fmla="*/ 2147483647 w 724"/>
                  <a:gd name="T107" fmla="*/ 2147483647 h 266"/>
                  <a:gd name="T108" fmla="*/ 2147483647 w 724"/>
                  <a:gd name="T109" fmla="*/ 2147483647 h 266"/>
                  <a:gd name="T110" fmla="*/ 2147483647 w 724"/>
                  <a:gd name="T111" fmla="*/ 2147483647 h 266"/>
                  <a:gd name="T112" fmla="*/ 2147483647 w 724"/>
                  <a:gd name="T113" fmla="*/ 2147483647 h 266"/>
                  <a:gd name="T114" fmla="*/ 2147483647 w 724"/>
                  <a:gd name="T115" fmla="*/ 2147483647 h 26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724"/>
                  <a:gd name="T175" fmla="*/ 0 h 266"/>
                  <a:gd name="T176" fmla="*/ 724 w 724"/>
                  <a:gd name="T177" fmla="*/ 266 h 26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724" h="266">
                    <a:moveTo>
                      <a:pt x="113" y="89"/>
                    </a:moveTo>
                    <a:lnTo>
                      <a:pt x="113" y="89"/>
                    </a:lnTo>
                    <a:lnTo>
                      <a:pt x="101" y="90"/>
                    </a:lnTo>
                    <a:lnTo>
                      <a:pt x="73" y="92"/>
                    </a:lnTo>
                    <a:lnTo>
                      <a:pt x="69" y="93"/>
                    </a:lnTo>
                    <a:lnTo>
                      <a:pt x="63" y="93"/>
                    </a:lnTo>
                    <a:lnTo>
                      <a:pt x="56" y="94"/>
                    </a:lnTo>
                    <a:lnTo>
                      <a:pt x="52" y="94"/>
                    </a:lnTo>
                    <a:lnTo>
                      <a:pt x="56" y="108"/>
                    </a:lnTo>
                    <a:lnTo>
                      <a:pt x="54" y="112"/>
                    </a:lnTo>
                    <a:lnTo>
                      <a:pt x="55" y="122"/>
                    </a:lnTo>
                    <a:lnTo>
                      <a:pt x="41" y="124"/>
                    </a:lnTo>
                    <a:lnTo>
                      <a:pt x="48" y="129"/>
                    </a:lnTo>
                    <a:lnTo>
                      <a:pt x="51" y="136"/>
                    </a:lnTo>
                    <a:lnTo>
                      <a:pt x="49" y="139"/>
                    </a:lnTo>
                    <a:lnTo>
                      <a:pt x="40" y="150"/>
                    </a:lnTo>
                    <a:lnTo>
                      <a:pt x="49" y="160"/>
                    </a:lnTo>
                    <a:lnTo>
                      <a:pt x="40" y="161"/>
                    </a:lnTo>
                    <a:lnTo>
                      <a:pt x="30" y="179"/>
                    </a:lnTo>
                    <a:lnTo>
                      <a:pt x="30" y="203"/>
                    </a:lnTo>
                    <a:lnTo>
                      <a:pt x="20" y="200"/>
                    </a:lnTo>
                    <a:lnTo>
                      <a:pt x="18" y="207"/>
                    </a:lnTo>
                    <a:lnTo>
                      <a:pt x="11" y="216"/>
                    </a:lnTo>
                    <a:lnTo>
                      <a:pt x="8" y="221"/>
                    </a:lnTo>
                    <a:lnTo>
                      <a:pt x="11" y="221"/>
                    </a:lnTo>
                    <a:lnTo>
                      <a:pt x="12" y="217"/>
                    </a:lnTo>
                    <a:lnTo>
                      <a:pt x="15" y="224"/>
                    </a:lnTo>
                    <a:lnTo>
                      <a:pt x="18" y="249"/>
                    </a:lnTo>
                    <a:lnTo>
                      <a:pt x="12" y="249"/>
                    </a:lnTo>
                    <a:lnTo>
                      <a:pt x="0" y="265"/>
                    </a:lnTo>
                    <a:lnTo>
                      <a:pt x="26" y="263"/>
                    </a:lnTo>
                    <a:lnTo>
                      <a:pt x="40" y="262"/>
                    </a:lnTo>
                    <a:lnTo>
                      <a:pt x="49" y="260"/>
                    </a:lnTo>
                    <a:lnTo>
                      <a:pt x="56" y="260"/>
                    </a:lnTo>
                    <a:lnTo>
                      <a:pt x="66" y="260"/>
                    </a:lnTo>
                    <a:lnTo>
                      <a:pt x="73" y="259"/>
                    </a:lnTo>
                    <a:lnTo>
                      <a:pt x="83" y="258"/>
                    </a:lnTo>
                    <a:lnTo>
                      <a:pt x="87" y="258"/>
                    </a:lnTo>
                    <a:lnTo>
                      <a:pt x="92" y="258"/>
                    </a:lnTo>
                    <a:lnTo>
                      <a:pt x="96" y="258"/>
                    </a:lnTo>
                    <a:lnTo>
                      <a:pt x="103" y="256"/>
                    </a:lnTo>
                    <a:lnTo>
                      <a:pt x="109" y="256"/>
                    </a:lnTo>
                    <a:lnTo>
                      <a:pt x="112" y="256"/>
                    </a:lnTo>
                    <a:lnTo>
                      <a:pt x="113" y="255"/>
                    </a:lnTo>
                    <a:lnTo>
                      <a:pt x="120" y="255"/>
                    </a:lnTo>
                    <a:lnTo>
                      <a:pt x="128" y="255"/>
                    </a:lnTo>
                    <a:lnTo>
                      <a:pt x="132" y="253"/>
                    </a:lnTo>
                    <a:lnTo>
                      <a:pt x="139" y="253"/>
                    </a:lnTo>
                    <a:lnTo>
                      <a:pt x="148" y="253"/>
                    </a:lnTo>
                    <a:lnTo>
                      <a:pt x="167" y="251"/>
                    </a:lnTo>
                    <a:lnTo>
                      <a:pt x="168" y="251"/>
                    </a:lnTo>
                    <a:lnTo>
                      <a:pt x="178" y="249"/>
                    </a:lnTo>
                    <a:lnTo>
                      <a:pt x="182" y="249"/>
                    </a:lnTo>
                    <a:lnTo>
                      <a:pt x="182" y="248"/>
                    </a:lnTo>
                    <a:lnTo>
                      <a:pt x="202" y="246"/>
                    </a:lnTo>
                    <a:lnTo>
                      <a:pt x="209" y="246"/>
                    </a:lnTo>
                    <a:lnTo>
                      <a:pt x="228" y="244"/>
                    </a:lnTo>
                    <a:lnTo>
                      <a:pt x="235" y="244"/>
                    </a:lnTo>
                    <a:lnTo>
                      <a:pt x="254" y="241"/>
                    </a:lnTo>
                    <a:lnTo>
                      <a:pt x="265" y="241"/>
                    </a:lnTo>
                    <a:lnTo>
                      <a:pt x="268" y="239"/>
                    </a:lnTo>
                    <a:lnTo>
                      <a:pt x="295" y="238"/>
                    </a:lnTo>
                    <a:lnTo>
                      <a:pt x="299" y="237"/>
                    </a:lnTo>
                    <a:lnTo>
                      <a:pt x="301" y="237"/>
                    </a:lnTo>
                    <a:lnTo>
                      <a:pt x="307" y="237"/>
                    </a:lnTo>
                    <a:lnTo>
                      <a:pt x="331" y="234"/>
                    </a:lnTo>
                    <a:lnTo>
                      <a:pt x="342" y="232"/>
                    </a:lnTo>
                    <a:lnTo>
                      <a:pt x="347" y="231"/>
                    </a:lnTo>
                    <a:lnTo>
                      <a:pt x="351" y="231"/>
                    </a:lnTo>
                    <a:lnTo>
                      <a:pt x="368" y="230"/>
                    </a:lnTo>
                    <a:lnTo>
                      <a:pt x="385" y="228"/>
                    </a:lnTo>
                    <a:lnTo>
                      <a:pt x="387" y="227"/>
                    </a:lnTo>
                    <a:lnTo>
                      <a:pt x="407" y="225"/>
                    </a:lnTo>
                    <a:lnTo>
                      <a:pt x="408" y="225"/>
                    </a:lnTo>
                    <a:lnTo>
                      <a:pt x="418" y="224"/>
                    </a:lnTo>
                    <a:lnTo>
                      <a:pt x="421" y="224"/>
                    </a:lnTo>
                    <a:lnTo>
                      <a:pt x="429" y="223"/>
                    </a:lnTo>
                    <a:lnTo>
                      <a:pt x="430" y="223"/>
                    </a:lnTo>
                    <a:lnTo>
                      <a:pt x="434" y="221"/>
                    </a:lnTo>
                    <a:lnTo>
                      <a:pt x="437" y="221"/>
                    </a:lnTo>
                    <a:lnTo>
                      <a:pt x="440" y="221"/>
                    </a:lnTo>
                    <a:lnTo>
                      <a:pt x="463" y="218"/>
                    </a:lnTo>
                    <a:lnTo>
                      <a:pt x="468" y="217"/>
                    </a:lnTo>
                    <a:lnTo>
                      <a:pt x="475" y="217"/>
                    </a:lnTo>
                    <a:lnTo>
                      <a:pt x="477" y="216"/>
                    </a:lnTo>
                    <a:lnTo>
                      <a:pt x="480" y="216"/>
                    </a:lnTo>
                    <a:lnTo>
                      <a:pt x="483" y="216"/>
                    </a:lnTo>
                    <a:lnTo>
                      <a:pt x="486" y="214"/>
                    </a:lnTo>
                    <a:lnTo>
                      <a:pt x="494" y="214"/>
                    </a:lnTo>
                    <a:lnTo>
                      <a:pt x="506" y="213"/>
                    </a:lnTo>
                    <a:lnTo>
                      <a:pt x="516" y="212"/>
                    </a:lnTo>
                    <a:lnTo>
                      <a:pt x="520" y="210"/>
                    </a:lnTo>
                    <a:lnTo>
                      <a:pt x="520" y="209"/>
                    </a:lnTo>
                    <a:lnTo>
                      <a:pt x="519" y="196"/>
                    </a:lnTo>
                    <a:lnTo>
                      <a:pt x="519" y="186"/>
                    </a:lnTo>
                    <a:lnTo>
                      <a:pt x="523" y="181"/>
                    </a:lnTo>
                    <a:lnTo>
                      <a:pt x="536" y="179"/>
                    </a:lnTo>
                    <a:lnTo>
                      <a:pt x="541" y="174"/>
                    </a:lnTo>
                    <a:lnTo>
                      <a:pt x="541" y="164"/>
                    </a:lnTo>
                    <a:lnTo>
                      <a:pt x="541" y="159"/>
                    </a:lnTo>
                    <a:lnTo>
                      <a:pt x="544" y="154"/>
                    </a:lnTo>
                    <a:lnTo>
                      <a:pt x="551" y="147"/>
                    </a:lnTo>
                    <a:lnTo>
                      <a:pt x="560" y="140"/>
                    </a:lnTo>
                    <a:lnTo>
                      <a:pt x="569" y="139"/>
                    </a:lnTo>
                    <a:lnTo>
                      <a:pt x="570" y="139"/>
                    </a:lnTo>
                    <a:lnTo>
                      <a:pt x="583" y="138"/>
                    </a:lnTo>
                    <a:lnTo>
                      <a:pt x="602" y="121"/>
                    </a:lnTo>
                    <a:lnTo>
                      <a:pt x="601" y="118"/>
                    </a:lnTo>
                    <a:lnTo>
                      <a:pt x="612" y="111"/>
                    </a:lnTo>
                    <a:lnTo>
                      <a:pt x="621" y="108"/>
                    </a:lnTo>
                    <a:lnTo>
                      <a:pt x="624" y="106"/>
                    </a:lnTo>
                    <a:lnTo>
                      <a:pt x="628" y="96"/>
                    </a:lnTo>
                    <a:lnTo>
                      <a:pt x="628" y="94"/>
                    </a:lnTo>
                    <a:lnTo>
                      <a:pt x="628" y="89"/>
                    </a:lnTo>
                    <a:lnTo>
                      <a:pt x="638" y="82"/>
                    </a:lnTo>
                    <a:lnTo>
                      <a:pt x="649" y="72"/>
                    </a:lnTo>
                    <a:lnTo>
                      <a:pt x="652" y="75"/>
                    </a:lnTo>
                    <a:lnTo>
                      <a:pt x="650" y="79"/>
                    </a:lnTo>
                    <a:lnTo>
                      <a:pt x="662" y="80"/>
                    </a:lnTo>
                    <a:lnTo>
                      <a:pt x="662" y="79"/>
                    </a:lnTo>
                    <a:lnTo>
                      <a:pt x="663" y="76"/>
                    </a:lnTo>
                    <a:lnTo>
                      <a:pt x="666" y="69"/>
                    </a:lnTo>
                    <a:lnTo>
                      <a:pt x="670" y="65"/>
                    </a:lnTo>
                    <a:lnTo>
                      <a:pt x="680" y="59"/>
                    </a:lnTo>
                    <a:lnTo>
                      <a:pt x="682" y="57"/>
                    </a:lnTo>
                    <a:lnTo>
                      <a:pt x="689" y="59"/>
                    </a:lnTo>
                    <a:lnTo>
                      <a:pt x="691" y="61"/>
                    </a:lnTo>
                    <a:lnTo>
                      <a:pt x="695" y="61"/>
                    </a:lnTo>
                    <a:lnTo>
                      <a:pt x="698" y="58"/>
                    </a:lnTo>
                    <a:lnTo>
                      <a:pt x="699" y="58"/>
                    </a:lnTo>
                    <a:lnTo>
                      <a:pt x="704" y="41"/>
                    </a:lnTo>
                    <a:lnTo>
                      <a:pt x="706" y="39"/>
                    </a:lnTo>
                    <a:lnTo>
                      <a:pt x="709" y="34"/>
                    </a:lnTo>
                    <a:lnTo>
                      <a:pt x="718" y="32"/>
                    </a:lnTo>
                    <a:lnTo>
                      <a:pt x="720" y="25"/>
                    </a:lnTo>
                    <a:lnTo>
                      <a:pt x="721" y="12"/>
                    </a:lnTo>
                    <a:lnTo>
                      <a:pt x="721" y="2"/>
                    </a:lnTo>
                    <a:lnTo>
                      <a:pt x="723" y="0"/>
                    </a:lnTo>
                    <a:lnTo>
                      <a:pt x="714" y="1"/>
                    </a:lnTo>
                    <a:lnTo>
                      <a:pt x="707" y="2"/>
                    </a:lnTo>
                    <a:lnTo>
                      <a:pt x="699" y="2"/>
                    </a:lnTo>
                    <a:lnTo>
                      <a:pt x="699" y="5"/>
                    </a:lnTo>
                    <a:lnTo>
                      <a:pt x="681" y="8"/>
                    </a:lnTo>
                    <a:lnTo>
                      <a:pt x="678" y="8"/>
                    </a:lnTo>
                    <a:lnTo>
                      <a:pt x="675" y="9"/>
                    </a:lnTo>
                    <a:lnTo>
                      <a:pt x="673" y="9"/>
                    </a:lnTo>
                    <a:lnTo>
                      <a:pt x="671" y="9"/>
                    </a:lnTo>
                    <a:lnTo>
                      <a:pt x="668" y="11"/>
                    </a:lnTo>
                    <a:lnTo>
                      <a:pt x="662" y="11"/>
                    </a:lnTo>
                    <a:lnTo>
                      <a:pt x="650" y="12"/>
                    </a:lnTo>
                    <a:lnTo>
                      <a:pt x="642" y="15"/>
                    </a:lnTo>
                    <a:lnTo>
                      <a:pt x="639" y="15"/>
                    </a:lnTo>
                    <a:lnTo>
                      <a:pt x="638" y="15"/>
                    </a:lnTo>
                    <a:lnTo>
                      <a:pt x="623" y="18"/>
                    </a:lnTo>
                    <a:lnTo>
                      <a:pt x="619" y="18"/>
                    </a:lnTo>
                    <a:lnTo>
                      <a:pt x="609" y="19"/>
                    </a:lnTo>
                    <a:lnTo>
                      <a:pt x="587" y="22"/>
                    </a:lnTo>
                    <a:lnTo>
                      <a:pt x="585" y="22"/>
                    </a:lnTo>
                    <a:lnTo>
                      <a:pt x="569" y="25"/>
                    </a:lnTo>
                    <a:lnTo>
                      <a:pt x="556" y="26"/>
                    </a:lnTo>
                    <a:lnTo>
                      <a:pt x="554" y="26"/>
                    </a:lnTo>
                    <a:lnTo>
                      <a:pt x="551" y="26"/>
                    </a:lnTo>
                    <a:lnTo>
                      <a:pt x="549" y="29"/>
                    </a:lnTo>
                    <a:lnTo>
                      <a:pt x="542" y="30"/>
                    </a:lnTo>
                    <a:lnTo>
                      <a:pt x="530" y="32"/>
                    </a:lnTo>
                    <a:lnTo>
                      <a:pt x="523" y="32"/>
                    </a:lnTo>
                    <a:lnTo>
                      <a:pt x="516" y="33"/>
                    </a:lnTo>
                    <a:lnTo>
                      <a:pt x="506" y="34"/>
                    </a:lnTo>
                    <a:lnTo>
                      <a:pt x="504" y="34"/>
                    </a:lnTo>
                    <a:lnTo>
                      <a:pt x="502" y="34"/>
                    </a:lnTo>
                    <a:lnTo>
                      <a:pt x="486" y="36"/>
                    </a:lnTo>
                    <a:lnTo>
                      <a:pt x="477" y="39"/>
                    </a:lnTo>
                    <a:lnTo>
                      <a:pt x="457" y="40"/>
                    </a:lnTo>
                    <a:lnTo>
                      <a:pt x="450" y="40"/>
                    </a:lnTo>
                    <a:lnTo>
                      <a:pt x="443" y="41"/>
                    </a:lnTo>
                    <a:lnTo>
                      <a:pt x="440" y="41"/>
                    </a:lnTo>
                    <a:lnTo>
                      <a:pt x="439" y="41"/>
                    </a:lnTo>
                    <a:lnTo>
                      <a:pt x="427" y="41"/>
                    </a:lnTo>
                    <a:lnTo>
                      <a:pt x="415" y="43"/>
                    </a:lnTo>
                    <a:lnTo>
                      <a:pt x="414" y="43"/>
                    </a:lnTo>
                    <a:lnTo>
                      <a:pt x="409" y="43"/>
                    </a:lnTo>
                    <a:lnTo>
                      <a:pt x="401" y="46"/>
                    </a:lnTo>
                    <a:lnTo>
                      <a:pt x="396" y="46"/>
                    </a:lnTo>
                    <a:lnTo>
                      <a:pt x="385" y="47"/>
                    </a:lnTo>
                    <a:lnTo>
                      <a:pt x="371" y="48"/>
                    </a:lnTo>
                    <a:lnTo>
                      <a:pt x="368" y="48"/>
                    </a:lnTo>
                    <a:lnTo>
                      <a:pt x="361" y="50"/>
                    </a:lnTo>
                    <a:lnTo>
                      <a:pt x="355" y="50"/>
                    </a:lnTo>
                    <a:lnTo>
                      <a:pt x="353" y="50"/>
                    </a:lnTo>
                    <a:lnTo>
                      <a:pt x="342" y="51"/>
                    </a:lnTo>
                    <a:lnTo>
                      <a:pt x="335" y="51"/>
                    </a:lnTo>
                    <a:lnTo>
                      <a:pt x="328" y="51"/>
                    </a:lnTo>
                    <a:lnTo>
                      <a:pt x="325" y="51"/>
                    </a:lnTo>
                    <a:lnTo>
                      <a:pt x="318" y="51"/>
                    </a:lnTo>
                    <a:lnTo>
                      <a:pt x="310" y="53"/>
                    </a:lnTo>
                    <a:lnTo>
                      <a:pt x="307" y="54"/>
                    </a:lnTo>
                    <a:lnTo>
                      <a:pt x="304" y="55"/>
                    </a:lnTo>
                    <a:lnTo>
                      <a:pt x="303" y="53"/>
                    </a:lnTo>
                    <a:lnTo>
                      <a:pt x="293" y="55"/>
                    </a:lnTo>
                    <a:lnTo>
                      <a:pt x="288" y="55"/>
                    </a:lnTo>
                    <a:lnTo>
                      <a:pt x="282" y="55"/>
                    </a:lnTo>
                    <a:lnTo>
                      <a:pt x="278" y="57"/>
                    </a:lnTo>
                    <a:lnTo>
                      <a:pt x="263" y="58"/>
                    </a:lnTo>
                    <a:lnTo>
                      <a:pt x="259" y="59"/>
                    </a:lnTo>
                    <a:lnTo>
                      <a:pt x="257" y="59"/>
                    </a:lnTo>
                    <a:lnTo>
                      <a:pt x="247" y="59"/>
                    </a:lnTo>
                    <a:lnTo>
                      <a:pt x="239" y="61"/>
                    </a:lnTo>
                    <a:lnTo>
                      <a:pt x="228" y="62"/>
                    </a:lnTo>
                    <a:lnTo>
                      <a:pt x="221" y="64"/>
                    </a:lnTo>
                    <a:lnTo>
                      <a:pt x="213" y="65"/>
                    </a:lnTo>
                    <a:lnTo>
                      <a:pt x="209" y="65"/>
                    </a:lnTo>
                    <a:lnTo>
                      <a:pt x="195" y="66"/>
                    </a:lnTo>
                    <a:lnTo>
                      <a:pt x="195" y="64"/>
                    </a:lnTo>
                    <a:lnTo>
                      <a:pt x="175" y="64"/>
                    </a:lnTo>
                    <a:lnTo>
                      <a:pt x="177" y="66"/>
                    </a:lnTo>
                    <a:lnTo>
                      <a:pt x="178" y="69"/>
                    </a:lnTo>
                    <a:lnTo>
                      <a:pt x="180" y="83"/>
                    </a:lnTo>
                    <a:lnTo>
                      <a:pt x="160" y="85"/>
                    </a:lnTo>
                    <a:lnTo>
                      <a:pt x="152" y="86"/>
                    </a:lnTo>
                    <a:lnTo>
                      <a:pt x="142" y="86"/>
                    </a:lnTo>
                    <a:lnTo>
                      <a:pt x="139" y="86"/>
                    </a:lnTo>
                    <a:lnTo>
                      <a:pt x="137" y="86"/>
                    </a:lnTo>
                    <a:lnTo>
                      <a:pt x="119" y="89"/>
                    </a:lnTo>
                    <a:lnTo>
                      <a:pt x="114" y="89"/>
                    </a:lnTo>
                    <a:lnTo>
                      <a:pt x="113" y="89"/>
                    </a:lnTo>
                  </a:path>
                </a:pathLst>
              </a:custGeom>
              <a:solidFill>
                <a:srgbClr val="E7E6E6">
                  <a:lumMod val="75000"/>
                </a:srgbClr>
              </a:solidFill>
              <a:ln w="6350" cap="rnd">
                <a:solidFill>
                  <a:sysClr val="window" lastClr="FFFFFF"/>
                </a:solidFill>
                <a:round/>
                <a:headEnd/>
                <a:tailEnd/>
              </a:ln>
              <a:ex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77" name="Text Box 279"/>
              <p:cNvSpPr txBox="1">
                <a:spLocks noChangeArrowheads="1"/>
              </p:cNvSpPr>
              <p:nvPr/>
            </p:nvSpPr>
            <p:spPr bwMode="auto">
              <a:xfrm>
                <a:off x="1526273" y="5446529"/>
                <a:ext cx="2822130" cy="153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kern="1200" dirty="0" smtClean="0">
                    <a:solidFill>
                      <a:prstClr val="black"/>
                    </a:solidFill>
                    <a:latin typeface="Futura Condensed"/>
                    <a:ea typeface="+mn-ea"/>
                    <a:cs typeface="Futura Condensed"/>
                  </a:rPr>
                  <a:t>2017 action</a:t>
                </a:r>
                <a:endParaRPr lang="en-US" sz="1000" kern="1200" dirty="0">
                  <a:solidFill>
                    <a:prstClr val="black"/>
                  </a:solidFill>
                  <a:latin typeface="Futura Condensed"/>
                  <a:ea typeface="+mn-ea"/>
                  <a:cs typeface="Futura Condensed"/>
                </a:endParaRPr>
              </a:p>
            </p:txBody>
          </p:sp>
          <p:sp>
            <p:nvSpPr>
              <p:cNvPr id="178" name="Rectangle 284"/>
              <p:cNvSpPr>
                <a:spLocks noChangeArrowheads="1"/>
              </p:cNvSpPr>
              <p:nvPr/>
            </p:nvSpPr>
            <p:spPr bwMode="auto">
              <a:xfrm>
                <a:off x="1269403" y="5446529"/>
                <a:ext cx="204788" cy="174472"/>
              </a:xfrm>
              <a:prstGeom prst="rect">
                <a:avLst/>
              </a:prstGeom>
              <a:solidFill>
                <a:srgbClr val="67BD62"/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0" name="Text Box 279"/>
              <p:cNvSpPr txBox="1">
                <a:spLocks noChangeArrowheads="1"/>
              </p:cNvSpPr>
              <p:nvPr/>
            </p:nvSpPr>
            <p:spPr bwMode="auto">
              <a:xfrm>
                <a:off x="1526273" y="5702568"/>
                <a:ext cx="95539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kern="1200" dirty="0" smtClean="0">
                    <a:solidFill>
                      <a:prstClr val="black"/>
                    </a:solidFill>
                    <a:latin typeface="Futura Condensed"/>
                    <a:ea typeface="+mn-ea"/>
                    <a:cs typeface="Futura Condensed"/>
                  </a:rPr>
                  <a:t>No recent action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kern="1200" dirty="0" smtClean="0">
                    <a:solidFill>
                      <a:prstClr val="black"/>
                    </a:solidFill>
                    <a:latin typeface="Futura Condensed"/>
                    <a:ea typeface="+mn-ea"/>
                    <a:cs typeface="Futura Condensed"/>
                  </a:rPr>
                  <a:t>	</a:t>
                </a:r>
                <a:endParaRPr lang="en-US" sz="1000" kern="1200" dirty="0">
                  <a:solidFill>
                    <a:prstClr val="black"/>
                  </a:solidFill>
                  <a:latin typeface="Futura Condensed"/>
                  <a:ea typeface="+mn-ea"/>
                  <a:cs typeface="Futura Condensed"/>
                </a:endParaRPr>
              </a:p>
            </p:txBody>
          </p:sp>
          <p:sp>
            <p:nvSpPr>
              <p:cNvPr id="91" name="Rectangle 284"/>
              <p:cNvSpPr>
                <a:spLocks noChangeArrowheads="1"/>
              </p:cNvSpPr>
              <p:nvPr/>
            </p:nvSpPr>
            <p:spPr bwMode="auto">
              <a:xfrm>
                <a:off x="1269403" y="5681984"/>
                <a:ext cx="204788" cy="174472"/>
              </a:xfrm>
              <a:prstGeom prst="rect">
                <a:avLst/>
              </a:prstGeom>
              <a:solidFill>
                <a:srgbClr val="AFABAB"/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kern="1200">
                  <a:solidFill>
                    <a:prstClr val="white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2" name="Oval 201"/>
            <p:cNvSpPr>
              <a:spLocks noChangeArrowheads="1"/>
            </p:cNvSpPr>
            <p:nvPr/>
          </p:nvSpPr>
          <p:spPr bwMode="auto">
            <a:xfrm>
              <a:off x="7821412" y="3382252"/>
              <a:ext cx="228600" cy="228600"/>
            </a:xfrm>
            <a:prstGeom prst="ellipse">
              <a:avLst/>
            </a:prstGeom>
            <a:solidFill>
              <a:srgbClr val="67BD62"/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70" name="Straight Connector 212"/>
            <p:cNvCxnSpPr>
              <a:cxnSpLocks noChangeShapeType="1"/>
            </p:cNvCxnSpPr>
            <p:nvPr/>
          </p:nvCxnSpPr>
          <p:spPr bwMode="auto">
            <a:xfrm>
              <a:off x="7303093" y="3085002"/>
              <a:ext cx="533400" cy="381000"/>
            </a:xfrm>
            <a:prstGeom prst="line">
              <a:avLst/>
            </a:prstGeom>
            <a:solidFill>
              <a:srgbClr val="E7E6E6">
                <a:lumMod val="75000"/>
              </a:srgbClr>
            </a:solidFill>
            <a:ln w="6350" cap="rnd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</p:cxnSp>
        <p:sp>
          <p:nvSpPr>
            <p:cNvPr id="171" name="TextBox 170"/>
            <p:cNvSpPr txBox="1"/>
            <p:nvPr/>
          </p:nvSpPr>
          <p:spPr>
            <a:xfrm>
              <a:off x="7762021" y="3372569"/>
              <a:ext cx="381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Futura"/>
                  <a:cs typeface="Futura"/>
                </a:rPr>
                <a:t> </a:t>
              </a:r>
              <a:r>
                <a:rPr lang="en-US" sz="800" dirty="0" smtClean="0">
                  <a:solidFill>
                    <a:schemeClr val="bg1"/>
                  </a:solidFill>
                  <a:latin typeface="Futura Condensed"/>
                  <a:cs typeface="Futura Condensed"/>
                </a:rPr>
                <a:t>DC</a:t>
              </a:r>
              <a:endParaRPr lang="en-US" sz="800" dirty="0">
                <a:solidFill>
                  <a:schemeClr val="bg1"/>
                </a:solidFill>
                <a:latin typeface="Futura Condensed"/>
                <a:cs typeface="Futura Condense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866075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Box 178"/>
          <p:cNvSpPr txBox="1"/>
          <p:nvPr/>
        </p:nvSpPr>
        <p:spPr>
          <a:xfrm>
            <a:off x="2271636" y="829383"/>
            <a:ext cx="4972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2017 Action on Electric Vehicle Rate Design</a:t>
            </a:r>
            <a:endParaRPr lang="en-US" sz="1800" b="1" kern="1200" dirty="0">
              <a:solidFill>
                <a:srgbClr val="427E93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32865" y="1384125"/>
            <a:ext cx="7720386" cy="4779962"/>
            <a:chOff x="1032865" y="1384125"/>
            <a:chExt cx="7720386" cy="4779962"/>
          </a:xfrm>
        </p:grpSpPr>
        <p:sp>
          <p:nvSpPr>
            <p:cNvPr id="171" name="Oval 201"/>
            <p:cNvSpPr>
              <a:spLocks noChangeArrowheads="1"/>
            </p:cNvSpPr>
            <p:nvPr/>
          </p:nvSpPr>
          <p:spPr bwMode="auto">
            <a:xfrm>
              <a:off x="7821412" y="3382252"/>
              <a:ext cx="228600" cy="228600"/>
            </a:xfrm>
            <a:prstGeom prst="ellipse">
              <a:avLst/>
            </a:prstGeom>
            <a:solidFill>
              <a:srgbClr val="40A8CC"/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032865" y="1384125"/>
              <a:ext cx="7720386" cy="4779962"/>
              <a:chOff x="1032865" y="1384125"/>
              <a:chExt cx="7720386" cy="4779962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1032865" y="1384125"/>
                <a:ext cx="7720386" cy="4779962"/>
                <a:chOff x="1032865" y="1384125"/>
                <a:chExt cx="7720386" cy="4779962"/>
              </a:xfrm>
            </p:grpSpPr>
            <p:sp>
              <p:nvSpPr>
                <p:cNvPr id="94" name="Freeform 206"/>
                <p:cNvSpPr>
                  <a:spLocks/>
                </p:cNvSpPr>
                <p:nvPr/>
              </p:nvSpPr>
              <p:spPr bwMode="auto">
                <a:xfrm>
                  <a:off x="1032865" y="4216225"/>
                  <a:ext cx="1136650" cy="838200"/>
                </a:xfrm>
                <a:custGeom>
                  <a:avLst/>
                  <a:gdLst>
                    <a:gd name="T0" fmla="*/ 2147483647 w 1184"/>
                    <a:gd name="T1" fmla="*/ 2147483647 h 920"/>
                    <a:gd name="T2" fmla="*/ 2147483647 w 1184"/>
                    <a:gd name="T3" fmla="*/ 2147483647 h 920"/>
                    <a:gd name="T4" fmla="*/ 2147483647 w 1184"/>
                    <a:gd name="T5" fmla="*/ 2147483647 h 920"/>
                    <a:gd name="T6" fmla="*/ 2147483647 w 1184"/>
                    <a:gd name="T7" fmla="*/ 2147483647 h 920"/>
                    <a:gd name="T8" fmla="*/ 2147483647 w 1184"/>
                    <a:gd name="T9" fmla="*/ 2147483647 h 920"/>
                    <a:gd name="T10" fmla="*/ 2147483647 w 1184"/>
                    <a:gd name="T11" fmla="*/ 2147483647 h 920"/>
                    <a:gd name="T12" fmla="*/ 2147483647 w 1184"/>
                    <a:gd name="T13" fmla="*/ 2147483647 h 920"/>
                    <a:gd name="T14" fmla="*/ 2147483647 w 1184"/>
                    <a:gd name="T15" fmla="*/ 2147483647 h 920"/>
                    <a:gd name="T16" fmla="*/ 2147483647 w 1184"/>
                    <a:gd name="T17" fmla="*/ 2147483647 h 920"/>
                    <a:gd name="T18" fmla="*/ 2147483647 w 1184"/>
                    <a:gd name="T19" fmla="*/ 2147483647 h 920"/>
                    <a:gd name="T20" fmla="*/ 2147483647 w 1184"/>
                    <a:gd name="T21" fmla="*/ 2147483647 h 920"/>
                    <a:gd name="T22" fmla="*/ 2147483647 w 1184"/>
                    <a:gd name="T23" fmla="*/ 2147483647 h 920"/>
                    <a:gd name="T24" fmla="*/ 2147483647 w 1184"/>
                    <a:gd name="T25" fmla="*/ 2147483647 h 920"/>
                    <a:gd name="T26" fmla="*/ 2147483647 w 1184"/>
                    <a:gd name="T27" fmla="*/ 2147483647 h 920"/>
                    <a:gd name="T28" fmla="*/ 2147483647 w 1184"/>
                    <a:gd name="T29" fmla="*/ 2147483647 h 920"/>
                    <a:gd name="T30" fmla="*/ 2147483647 w 1184"/>
                    <a:gd name="T31" fmla="*/ 2147483647 h 920"/>
                    <a:gd name="T32" fmla="*/ 2147483647 w 1184"/>
                    <a:gd name="T33" fmla="*/ 2147483647 h 920"/>
                    <a:gd name="T34" fmla="*/ 2147483647 w 1184"/>
                    <a:gd name="T35" fmla="*/ 2147483647 h 920"/>
                    <a:gd name="T36" fmla="*/ 2147483647 w 1184"/>
                    <a:gd name="T37" fmla="*/ 2147483647 h 920"/>
                    <a:gd name="T38" fmla="*/ 2147483647 w 1184"/>
                    <a:gd name="T39" fmla="*/ 2147483647 h 920"/>
                    <a:gd name="T40" fmla="*/ 2147483647 w 1184"/>
                    <a:gd name="T41" fmla="*/ 2147483647 h 920"/>
                    <a:gd name="T42" fmla="*/ 2147483647 w 1184"/>
                    <a:gd name="T43" fmla="*/ 2147483647 h 920"/>
                    <a:gd name="T44" fmla="*/ 2147483647 w 1184"/>
                    <a:gd name="T45" fmla="*/ 2147483647 h 920"/>
                    <a:gd name="T46" fmla="*/ 2147483647 w 1184"/>
                    <a:gd name="T47" fmla="*/ 2147483647 h 920"/>
                    <a:gd name="T48" fmla="*/ 2147483647 w 1184"/>
                    <a:gd name="T49" fmla="*/ 2147483647 h 920"/>
                    <a:gd name="T50" fmla="*/ 2147483647 w 1184"/>
                    <a:gd name="T51" fmla="*/ 2147483647 h 920"/>
                    <a:gd name="T52" fmla="*/ 2147483647 w 1184"/>
                    <a:gd name="T53" fmla="*/ 2147483647 h 920"/>
                    <a:gd name="T54" fmla="*/ 2147483647 w 1184"/>
                    <a:gd name="T55" fmla="*/ 2147483647 h 920"/>
                    <a:gd name="T56" fmla="*/ 2147483647 w 1184"/>
                    <a:gd name="T57" fmla="*/ 2147483647 h 920"/>
                    <a:gd name="T58" fmla="*/ 2147483647 w 1184"/>
                    <a:gd name="T59" fmla="*/ 2147483647 h 920"/>
                    <a:gd name="T60" fmla="*/ 2147483647 w 1184"/>
                    <a:gd name="T61" fmla="*/ 2147483647 h 920"/>
                    <a:gd name="T62" fmla="*/ 0 w 1184"/>
                    <a:gd name="T63" fmla="*/ 2147483647 h 920"/>
                    <a:gd name="T64" fmla="*/ 2147483647 w 1184"/>
                    <a:gd name="T65" fmla="*/ 2147483647 h 920"/>
                    <a:gd name="T66" fmla="*/ 2147483647 w 1184"/>
                    <a:gd name="T67" fmla="*/ 2147483647 h 920"/>
                    <a:gd name="T68" fmla="*/ 2147483647 w 1184"/>
                    <a:gd name="T69" fmla="*/ 2147483647 h 920"/>
                    <a:gd name="T70" fmla="*/ 2147483647 w 1184"/>
                    <a:gd name="T71" fmla="*/ 2147483647 h 920"/>
                    <a:gd name="T72" fmla="*/ 2147483647 w 1184"/>
                    <a:gd name="T73" fmla="*/ 2147483647 h 920"/>
                    <a:gd name="T74" fmla="*/ 2147483647 w 1184"/>
                    <a:gd name="T75" fmla="*/ 2147483647 h 920"/>
                    <a:gd name="T76" fmla="*/ 2147483647 w 1184"/>
                    <a:gd name="T77" fmla="*/ 2147483647 h 920"/>
                    <a:gd name="T78" fmla="*/ 2147483647 w 1184"/>
                    <a:gd name="T79" fmla="*/ 2147483647 h 920"/>
                    <a:gd name="T80" fmla="*/ 2147483647 w 1184"/>
                    <a:gd name="T81" fmla="*/ 2147483647 h 920"/>
                    <a:gd name="T82" fmla="*/ 2147483647 w 1184"/>
                    <a:gd name="T83" fmla="*/ 2147483647 h 920"/>
                    <a:gd name="T84" fmla="*/ 2147483647 w 1184"/>
                    <a:gd name="T85" fmla="*/ 2147483647 h 920"/>
                    <a:gd name="T86" fmla="*/ 2147483647 w 1184"/>
                    <a:gd name="T87" fmla="*/ 2147483647 h 920"/>
                    <a:gd name="T88" fmla="*/ 2147483647 w 1184"/>
                    <a:gd name="T89" fmla="*/ 2147483647 h 920"/>
                    <a:gd name="T90" fmla="*/ 2147483647 w 1184"/>
                    <a:gd name="T91" fmla="*/ 2147483647 h 920"/>
                    <a:gd name="T92" fmla="*/ 2147483647 w 1184"/>
                    <a:gd name="T93" fmla="*/ 2147483647 h 920"/>
                    <a:gd name="T94" fmla="*/ 2147483647 w 1184"/>
                    <a:gd name="T95" fmla="*/ 2147483647 h 920"/>
                    <a:gd name="T96" fmla="*/ 2147483647 w 1184"/>
                    <a:gd name="T97" fmla="*/ 2147483647 h 920"/>
                    <a:gd name="T98" fmla="*/ 2147483647 w 1184"/>
                    <a:gd name="T99" fmla="*/ 2147483647 h 920"/>
                    <a:gd name="T100" fmla="*/ 2147483647 w 1184"/>
                    <a:gd name="T101" fmla="*/ 2147483647 h 920"/>
                    <a:gd name="T102" fmla="*/ 2147483647 w 1184"/>
                    <a:gd name="T103" fmla="*/ 2147483647 h 920"/>
                    <a:gd name="T104" fmla="*/ 2147483647 w 1184"/>
                    <a:gd name="T105" fmla="*/ 2147483647 h 920"/>
                    <a:gd name="T106" fmla="*/ 2147483647 w 1184"/>
                    <a:gd name="T107" fmla="*/ 2147483647 h 920"/>
                    <a:gd name="T108" fmla="*/ 2147483647 w 1184"/>
                    <a:gd name="T109" fmla="*/ 2147483647 h 920"/>
                    <a:gd name="T110" fmla="*/ 2147483647 w 1184"/>
                    <a:gd name="T111" fmla="*/ 2147483647 h 920"/>
                    <a:gd name="T112" fmla="*/ 2147483647 w 1184"/>
                    <a:gd name="T113" fmla="*/ 2147483647 h 920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1184"/>
                    <a:gd name="T172" fmla="*/ 0 h 920"/>
                    <a:gd name="T173" fmla="*/ 1184 w 1184"/>
                    <a:gd name="T174" fmla="*/ 920 h 920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1184" h="920">
                      <a:moveTo>
                        <a:pt x="800" y="592"/>
                      </a:moveTo>
                      <a:lnTo>
                        <a:pt x="752" y="96"/>
                      </a:lnTo>
                      <a:lnTo>
                        <a:pt x="744" y="80"/>
                      </a:lnTo>
                      <a:lnTo>
                        <a:pt x="720" y="80"/>
                      </a:lnTo>
                      <a:lnTo>
                        <a:pt x="712" y="64"/>
                      </a:lnTo>
                      <a:lnTo>
                        <a:pt x="704" y="64"/>
                      </a:lnTo>
                      <a:lnTo>
                        <a:pt x="696" y="80"/>
                      </a:lnTo>
                      <a:lnTo>
                        <a:pt x="656" y="72"/>
                      </a:lnTo>
                      <a:lnTo>
                        <a:pt x="632" y="64"/>
                      </a:lnTo>
                      <a:lnTo>
                        <a:pt x="600" y="64"/>
                      </a:lnTo>
                      <a:lnTo>
                        <a:pt x="592" y="48"/>
                      </a:lnTo>
                      <a:lnTo>
                        <a:pt x="576" y="48"/>
                      </a:lnTo>
                      <a:lnTo>
                        <a:pt x="552" y="56"/>
                      </a:lnTo>
                      <a:lnTo>
                        <a:pt x="528" y="40"/>
                      </a:lnTo>
                      <a:lnTo>
                        <a:pt x="528" y="24"/>
                      </a:lnTo>
                      <a:lnTo>
                        <a:pt x="512" y="24"/>
                      </a:lnTo>
                      <a:lnTo>
                        <a:pt x="520" y="32"/>
                      </a:lnTo>
                      <a:lnTo>
                        <a:pt x="520" y="48"/>
                      </a:lnTo>
                      <a:lnTo>
                        <a:pt x="504" y="48"/>
                      </a:lnTo>
                      <a:lnTo>
                        <a:pt x="496" y="32"/>
                      </a:lnTo>
                      <a:lnTo>
                        <a:pt x="496" y="16"/>
                      </a:lnTo>
                      <a:lnTo>
                        <a:pt x="488" y="16"/>
                      </a:lnTo>
                      <a:lnTo>
                        <a:pt x="472" y="32"/>
                      </a:lnTo>
                      <a:lnTo>
                        <a:pt x="472" y="16"/>
                      </a:lnTo>
                      <a:lnTo>
                        <a:pt x="464" y="8"/>
                      </a:lnTo>
                      <a:lnTo>
                        <a:pt x="464" y="0"/>
                      </a:lnTo>
                      <a:lnTo>
                        <a:pt x="448" y="0"/>
                      </a:lnTo>
                      <a:lnTo>
                        <a:pt x="440" y="8"/>
                      </a:lnTo>
                      <a:lnTo>
                        <a:pt x="416" y="8"/>
                      </a:lnTo>
                      <a:lnTo>
                        <a:pt x="400" y="16"/>
                      </a:lnTo>
                      <a:lnTo>
                        <a:pt x="392" y="24"/>
                      </a:lnTo>
                      <a:lnTo>
                        <a:pt x="384" y="32"/>
                      </a:lnTo>
                      <a:lnTo>
                        <a:pt x="352" y="32"/>
                      </a:lnTo>
                      <a:lnTo>
                        <a:pt x="328" y="64"/>
                      </a:lnTo>
                      <a:lnTo>
                        <a:pt x="304" y="88"/>
                      </a:lnTo>
                      <a:lnTo>
                        <a:pt x="272" y="96"/>
                      </a:lnTo>
                      <a:lnTo>
                        <a:pt x="264" y="88"/>
                      </a:lnTo>
                      <a:lnTo>
                        <a:pt x="248" y="96"/>
                      </a:lnTo>
                      <a:lnTo>
                        <a:pt x="232" y="104"/>
                      </a:lnTo>
                      <a:lnTo>
                        <a:pt x="240" y="120"/>
                      </a:lnTo>
                      <a:lnTo>
                        <a:pt x="264" y="144"/>
                      </a:lnTo>
                      <a:lnTo>
                        <a:pt x="272" y="184"/>
                      </a:lnTo>
                      <a:lnTo>
                        <a:pt x="296" y="216"/>
                      </a:lnTo>
                      <a:lnTo>
                        <a:pt x="312" y="216"/>
                      </a:lnTo>
                      <a:lnTo>
                        <a:pt x="312" y="224"/>
                      </a:lnTo>
                      <a:lnTo>
                        <a:pt x="312" y="240"/>
                      </a:lnTo>
                      <a:lnTo>
                        <a:pt x="328" y="240"/>
                      </a:lnTo>
                      <a:lnTo>
                        <a:pt x="352" y="248"/>
                      </a:lnTo>
                      <a:lnTo>
                        <a:pt x="328" y="256"/>
                      </a:lnTo>
                      <a:lnTo>
                        <a:pt x="312" y="264"/>
                      </a:lnTo>
                      <a:lnTo>
                        <a:pt x="296" y="264"/>
                      </a:lnTo>
                      <a:lnTo>
                        <a:pt x="256" y="256"/>
                      </a:lnTo>
                      <a:lnTo>
                        <a:pt x="256" y="248"/>
                      </a:lnTo>
                      <a:lnTo>
                        <a:pt x="256" y="232"/>
                      </a:lnTo>
                      <a:lnTo>
                        <a:pt x="240" y="232"/>
                      </a:lnTo>
                      <a:lnTo>
                        <a:pt x="216" y="240"/>
                      </a:lnTo>
                      <a:lnTo>
                        <a:pt x="184" y="248"/>
                      </a:lnTo>
                      <a:lnTo>
                        <a:pt x="160" y="256"/>
                      </a:lnTo>
                      <a:lnTo>
                        <a:pt x="152" y="256"/>
                      </a:lnTo>
                      <a:lnTo>
                        <a:pt x="168" y="264"/>
                      </a:lnTo>
                      <a:lnTo>
                        <a:pt x="184" y="296"/>
                      </a:lnTo>
                      <a:lnTo>
                        <a:pt x="184" y="312"/>
                      </a:lnTo>
                      <a:lnTo>
                        <a:pt x="200" y="336"/>
                      </a:lnTo>
                      <a:lnTo>
                        <a:pt x="224" y="344"/>
                      </a:lnTo>
                      <a:lnTo>
                        <a:pt x="256" y="344"/>
                      </a:lnTo>
                      <a:lnTo>
                        <a:pt x="272" y="352"/>
                      </a:lnTo>
                      <a:lnTo>
                        <a:pt x="296" y="344"/>
                      </a:lnTo>
                      <a:lnTo>
                        <a:pt x="304" y="344"/>
                      </a:lnTo>
                      <a:lnTo>
                        <a:pt x="296" y="360"/>
                      </a:lnTo>
                      <a:lnTo>
                        <a:pt x="296" y="384"/>
                      </a:lnTo>
                      <a:lnTo>
                        <a:pt x="296" y="400"/>
                      </a:lnTo>
                      <a:lnTo>
                        <a:pt x="272" y="416"/>
                      </a:lnTo>
                      <a:lnTo>
                        <a:pt x="248" y="416"/>
                      </a:lnTo>
                      <a:lnTo>
                        <a:pt x="232" y="424"/>
                      </a:lnTo>
                      <a:lnTo>
                        <a:pt x="208" y="416"/>
                      </a:lnTo>
                      <a:lnTo>
                        <a:pt x="192" y="424"/>
                      </a:lnTo>
                      <a:lnTo>
                        <a:pt x="184" y="440"/>
                      </a:lnTo>
                      <a:lnTo>
                        <a:pt x="168" y="456"/>
                      </a:lnTo>
                      <a:lnTo>
                        <a:pt x="160" y="464"/>
                      </a:lnTo>
                      <a:lnTo>
                        <a:pt x="136" y="480"/>
                      </a:lnTo>
                      <a:lnTo>
                        <a:pt x="136" y="504"/>
                      </a:lnTo>
                      <a:lnTo>
                        <a:pt x="144" y="520"/>
                      </a:lnTo>
                      <a:lnTo>
                        <a:pt x="152" y="528"/>
                      </a:lnTo>
                      <a:lnTo>
                        <a:pt x="152" y="544"/>
                      </a:lnTo>
                      <a:lnTo>
                        <a:pt x="144" y="544"/>
                      </a:lnTo>
                      <a:lnTo>
                        <a:pt x="144" y="552"/>
                      </a:lnTo>
                      <a:lnTo>
                        <a:pt x="160" y="592"/>
                      </a:lnTo>
                      <a:lnTo>
                        <a:pt x="168" y="600"/>
                      </a:lnTo>
                      <a:lnTo>
                        <a:pt x="176" y="608"/>
                      </a:lnTo>
                      <a:lnTo>
                        <a:pt x="200" y="608"/>
                      </a:lnTo>
                      <a:lnTo>
                        <a:pt x="216" y="592"/>
                      </a:lnTo>
                      <a:lnTo>
                        <a:pt x="216" y="600"/>
                      </a:lnTo>
                      <a:lnTo>
                        <a:pt x="224" y="640"/>
                      </a:lnTo>
                      <a:lnTo>
                        <a:pt x="216" y="664"/>
                      </a:lnTo>
                      <a:lnTo>
                        <a:pt x="208" y="680"/>
                      </a:lnTo>
                      <a:lnTo>
                        <a:pt x="200" y="680"/>
                      </a:lnTo>
                      <a:lnTo>
                        <a:pt x="192" y="680"/>
                      </a:lnTo>
                      <a:lnTo>
                        <a:pt x="208" y="696"/>
                      </a:lnTo>
                      <a:lnTo>
                        <a:pt x="240" y="680"/>
                      </a:lnTo>
                      <a:lnTo>
                        <a:pt x="248" y="696"/>
                      </a:lnTo>
                      <a:lnTo>
                        <a:pt x="264" y="696"/>
                      </a:lnTo>
                      <a:lnTo>
                        <a:pt x="280" y="720"/>
                      </a:lnTo>
                      <a:lnTo>
                        <a:pt x="288" y="720"/>
                      </a:lnTo>
                      <a:lnTo>
                        <a:pt x="296" y="712"/>
                      </a:lnTo>
                      <a:lnTo>
                        <a:pt x="296" y="696"/>
                      </a:lnTo>
                      <a:lnTo>
                        <a:pt x="304" y="688"/>
                      </a:lnTo>
                      <a:lnTo>
                        <a:pt x="304" y="680"/>
                      </a:lnTo>
                      <a:lnTo>
                        <a:pt x="312" y="688"/>
                      </a:lnTo>
                      <a:lnTo>
                        <a:pt x="312" y="704"/>
                      </a:lnTo>
                      <a:lnTo>
                        <a:pt x="320" y="704"/>
                      </a:lnTo>
                      <a:lnTo>
                        <a:pt x="352" y="704"/>
                      </a:lnTo>
                      <a:lnTo>
                        <a:pt x="328" y="720"/>
                      </a:lnTo>
                      <a:lnTo>
                        <a:pt x="328" y="736"/>
                      </a:lnTo>
                      <a:lnTo>
                        <a:pt x="320" y="760"/>
                      </a:lnTo>
                      <a:lnTo>
                        <a:pt x="296" y="776"/>
                      </a:lnTo>
                      <a:lnTo>
                        <a:pt x="272" y="808"/>
                      </a:lnTo>
                      <a:lnTo>
                        <a:pt x="224" y="832"/>
                      </a:lnTo>
                      <a:lnTo>
                        <a:pt x="224" y="848"/>
                      </a:lnTo>
                      <a:lnTo>
                        <a:pt x="216" y="856"/>
                      </a:lnTo>
                      <a:lnTo>
                        <a:pt x="208" y="848"/>
                      </a:lnTo>
                      <a:lnTo>
                        <a:pt x="192" y="840"/>
                      </a:lnTo>
                      <a:lnTo>
                        <a:pt x="160" y="848"/>
                      </a:lnTo>
                      <a:lnTo>
                        <a:pt x="152" y="864"/>
                      </a:lnTo>
                      <a:lnTo>
                        <a:pt x="128" y="872"/>
                      </a:lnTo>
                      <a:lnTo>
                        <a:pt x="80" y="888"/>
                      </a:lnTo>
                      <a:lnTo>
                        <a:pt x="48" y="904"/>
                      </a:lnTo>
                      <a:lnTo>
                        <a:pt x="24" y="904"/>
                      </a:lnTo>
                      <a:lnTo>
                        <a:pt x="0" y="920"/>
                      </a:lnTo>
                      <a:lnTo>
                        <a:pt x="32" y="920"/>
                      </a:lnTo>
                      <a:lnTo>
                        <a:pt x="64" y="912"/>
                      </a:lnTo>
                      <a:lnTo>
                        <a:pt x="112" y="896"/>
                      </a:lnTo>
                      <a:lnTo>
                        <a:pt x="112" y="904"/>
                      </a:lnTo>
                      <a:lnTo>
                        <a:pt x="112" y="896"/>
                      </a:lnTo>
                      <a:lnTo>
                        <a:pt x="120" y="888"/>
                      </a:lnTo>
                      <a:lnTo>
                        <a:pt x="136" y="888"/>
                      </a:lnTo>
                      <a:lnTo>
                        <a:pt x="168" y="880"/>
                      </a:lnTo>
                      <a:lnTo>
                        <a:pt x="176" y="872"/>
                      </a:lnTo>
                      <a:lnTo>
                        <a:pt x="184" y="872"/>
                      </a:lnTo>
                      <a:lnTo>
                        <a:pt x="208" y="872"/>
                      </a:lnTo>
                      <a:lnTo>
                        <a:pt x="232" y="864"/>
                      </a:lnTo>
                      <a:lnTo>
                        <a:pt x="264" y="856"/>
                      </a:lnTo>
                      <a:lnTo>
                        <a:pt x="280" y="848"/>
                      </a:lnTo>
                      <a:lnTo>
                        <a:pt x="280" y="840"/>
                      </a:lnTo>
                      <a:lnTo>
                        <a:pt x="288" y="832"/>
                      </a:lnTo>
                      <a:lnTo>
                        <a:pt x="312" y="824"/>
                      </a:lnTo>
                      <a:lnTo>
                        <a:pt x="352" y="808"/>
                      </a:lnTo>
                      <a:lnTo>
                        <a:pt x="368" y="776"/>
                      </a:lnTo>
                      <a:lnTo>
                        <a:pt x="384" y="760"/>
                      </a:lnTo>
                      <a:lnTo>
                        <a:pt x="416" y="760"/>
                      </a:lnTo>
                      <a:lnTo>
                        <a:pt x="432" y="744"/>
                      </a:lnTo>
                      <a:lnTo>
                        <a:pt x="448" y="728"/>
                      </a:lnTo>
                      <a:lnTo>
                        <a:pt x="456" y="712"/>
                      </a:lnTo>
                      <a:lnTo>
                        <a:pt x="456" y="696"/>
                      </a:lnTo>
                      <a:lnTo>
                        <a:pt x="448" y="672"/>
                      </a:lnTo>
                      <a:lnTo>
                        <a:pt x="456" y="664"/>
                      </a:lnTo>
                      <a:lnTo>
                        <a:pt x="488" y="648"/>
                      </a:lnTo>
                      <a:lnTo>
                        <a:pt x="480" y="632"/>
                      </a:lnTo>
                      <a:lnTo>
                        <a:pt x="488" y="624"/>
                      </a:lnTo>
                      <a:lnTo>
                        <a:pt x="512" y="608"/>
                      </a:lnTo>
                      <a:lnTo>
                        <a:pt x="552" y="576"/>
                      </a:lnTo>
                      <a:lnTo>
                        <a:pt x="568" y="568"/>
                      </a:lnTo>
                      <a:lnTo>
                        <a:pt x="560" y="584"/>
                      </a:lnTo>
                      <a:lnTo>
                        <a:pt x="568" y="600"/>
                      </a:lnTo>
                      <a:lnTo>
                        <a:pt x="560" y="600"/>
                      </a:lnTo>
                      <a:lnTo>
                        <a:pt x="536" y="608"/>
                      </a:lnTo>
                      <a:lnTo>
                        <a:pt x="520" y="616"/>
                      </a:lnTo>
                      <a:lnTo>
                        <a:pt x="504" y="664"/>
                      </a:lnTo>
                      <a:lnTo>
                        <a:pt x="512" y="672"/>
                      </a:lnTo>
                      <a:lnTo>
                        <a:pt x="496" y="696"/>
                      </a:lnTo>
                      <a:lnTo>
                        <a:pt x="528" y="688"/>
                      </a:lnTo>
                      <a:lnTo>
                        <a:pt x="560" y="664"/>
                      </a:lnTo>
                      <a:lnTo>
                        <a:pt x="576" y="656"/>
                      </a:lnTo>
                      <a:lnTo>
                        <a:pt x="592" y="656"/>
                      </a:lnTo>
                      <a:lnTo>
                        <a:pt x="592" y="648"/>
                      </a:lnTo>
                      <a:lnTo>
                        <a:pt x="600" y="632"/>
                      </a:lnTo>
                      <a:lnTo>
                        <a:pt x="600" y="616"/>
                      </a:lnTo>
                      <a:lnTo>
                        <a:pt x="600" y="600"/>
                      </a:lnTo>
                      <a:lnTo>
                        <a:pt x="616" y="592"/>
                      </a:lnTo>
                      <a:lnTo>
                        <a:pt x="648" y="584"/>
                      </a:lnTo>
                      <a:lnTo>
                        <a:pt x="664" y="584"/>
                      </a:lnTo>
                      <a:lnTo>
                        <a:pt x="656" y="584"/>
                      </a:lnTo>
                      <a:lnTo>
                        <a:pt x="656" y="608"/>
                      </a:lnTo>
                      <a:lnTo>
                        <a:pt x="696" y="624"/>
                      </a:lnTo>
                      <a:lnTo>
                        <a:pt x="712" y="648"/>
                      </a:lnTo>
                      <a:lnTo>
                        <a:pt x="720" y="656"/>
                      </a:lnTo>
                      <a:lnTo>
                        <a:pt x="728" y="656"/>
                      </a:lnTo>
                      <a:lnTo>
                        <a:pt x="752" y="648"/>
                      </a:lnTo>
                      <a:lnTo>
                        <a:pt x="776" y="640"/>
                      </a:lnTo>
                      <a:lnTo>
                        <a:pt x="784" y="648"/>
                      </a:lnTo>
                      <a:lnTo>
                        <a:pt x="800" y="656"/>
                      </a:lnTo>
                      <a:lnTo>
                        <a:pt x="832" y="656"/>
                      </a:lnTo>
                      <a:lnTo>
                        <a:pt x="856" y="648"/>
                      </a:lnTo>
                      <a:lnTo>
                        <a:pt x="856" y="664"/>
                      </a:lnTo>
                      <a:lnTo>
                        <a:pt x="864" y="680"/>
                      </a:lnTo>
                      <a:lnTo>
                        <a:pt x="880" y="688"/>
                      </a:lnTo>
                      <a:lnTo>
                        <a:pt x="896" y="712"/>
                      </a:lnTo>
                      <a:lnTo>
                        <a:pt x="944" y="744"/>
                      </a:lnTo>
                      <a:lnTo>
                        <a:pt x="960" y="736"/>
                      </a:lnTo>
                      <a:lnTo>
                        <a:pt x="1000" y="736"/>
                      </a:lnTo>
                      <a:lnTo>
                        <a:pt x="1016" y="744"/>
                      </a:lnTo>
                      <a:lnTo>
                        <a:pt x="1032" y="760"/>
                      </a:lnTo>
                      <a:lnTo>
                        <a:pt x="1056" y="784"/>
                      </a:lnTo>
                      <a:lnTo>
                        <a:pt x="1072" y="792"/>
                      </a:lnTo>
                      <a:lnTo>
                        <a:pt x="1088" y="800"/>
                      </a:lnTo>
                      <a:lnTo>
                        <a:pt x="1104" y="824"/>
                      </a:lnTo>
                      <a:lnTo>
                        <a:pt x="1120" y="832"/>
                      </a:lnTo>
                      <a:lnTo>
                        <a:pt x="1128" y="824"/>
                      </a:lnTo>
                      <a:lnTo>
                        <a:pt x="1152" y="872"/>
                      </a:lnTo>
                      <a:lnTo>
                        <a:pt x="1168" y="888"/>
                      </a:lnTo>
                      <a:lnTo>
                        <a:pt x="1184" y="880"/>
                      </a:lnTo>
                      <a:lnTo>
                        <a:pt x="1184" y="848"/>
                      </a:lnTo>
                      <a:lnTo>
                        <a:pt x="1176" y="824"/>
                      </a:lnTo>
                      <a:lnTo>
                        <a:pt x="1160" y="816"/>
                      </a:lnTo>
                      <a:lnTo>
                        <a:pt x="1112" y="800"/>
                      </a:lnTo>
                      <a:lnTo>
                        <a:pt x="1104" y="792"/>
                      </a:lnTo>
                      <a:lnTo>
                        <a:pt x="1096" y="776"/>
                      </a:lnTo>
                      <a:lnTo>
                        <a:pt x="1064" y="744"/>
                      </a:lnTo>
                      <a:lnTo>
                        <a:pt x="1032" y="704"/>
                      </a:lnTo>
                      <a:lnTo>
                        <a:pt x="984" y="648"/>
                      </a:lnTo>
                      <a:lnTo>
                        <a:pt x="968" y="640"/>
                      </a:lnTo>
                      <a:lnTo>
                        <a:pt x="952" y="648"/>
                      </a:lnTo>
                      <a:lnTo>
                        <a:pt x="920" y="680"/>
                      </a:lnTo>
                      <a:lnTo>
                        <a:pt x="912" y="680"/>
                      </a:lnTo>
                      <a:lnTo>
                        <a:pt x="904" y="672"/>
                      </a:lnTo>
                      <a:lnTo>
                        <a:pt x="880" y="656"/>
                      </a:lnTo>
                      <a:lnTo>
                        <a:pt x="864" y="632"/>
                      </a:lnTo>
                      <a:lnTo>
                        <a:pt x="848" y="616"/>
                      </a:lnTo>
                      <a:lnTo>
                        <a:pt x="824" y="624"/>
                      </a:lnTo>
                      <a:lnTo>
                        <a:pt x="808" y="616"/>
                      </a:lnTo>
                      <a:lnTo>
                        <a:pt x="800" y="592"/>
                      </a:lnTo>
                      <a:close/>
                    </a:path>
                  </a:pathLst>
                </a:custGeom>
                <a:solidFill>
                  <a:srgbClr val="40A8CC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5" name="Freeform 207"/>
                <p:cNvSpPr>
                  <a:spLocks/>
                </p:cNvSpPr>
                <p:nvPr/>
              </p:nvSpPr>
              <p:spPr bwMode="auto">
                <a:xfrm>
                  <a:off x="6751040" y="2514425"/>
                  <a:ext cx="788988" cy="482600"/>
                </a:xfrm>
                <a:custGeom>
                  <a:avLst/>
                  <a:gdLst>
                    <a:gd name="T0" fmla="*/ 2147483647 w 500"/>
                    <a:gd name="T1" fmla="*/ 2147483647 h 327"/>
                    <a:gd name="T2" fmla="*/ 2147483647 w 500"/>
                    <a:gd name="T3" fmla="*/ 2147483647 h 327"/>
                    <a:gd name="T4" fmla="*/ 2147483647 w 500"/>
                    <a:gd name="T5" fmla="*/ 2147483647 h 327"/>
                    <a:gd name="T6" fmla="*/ 2147483647 w 500"/>
                    <a:gd name="T7" fmla="*/ 2147483647 h 327"/>
                    <a:gd name="T8" fmla="*/ 2147483647 w 500"/>
                    <a:gd name="T9" fmla="*/ 2147483647 h 327"/>
                    <a:gd name="T10" fmla="*/ 2147483647 w 500"/>
                    <a:gd name="T11" fmla="*/ 2147483647 h 327"/>
                    <a:gd name="T12" fmla="*/ 2147483647 w 500"/>
                    <a:gd name="T13" fmla="*/ 2147483647 h 327"/>
                    <a:gd name="T14" fmla="*/ 2147483647 w 500"/>
                    <a:gd name="T15" fmla="*/ 2147483647 h 327"/>
                    <a:gd name="T16" fmla="*/ 2147483647 w 500"/>
                    <a:gd name="T17" fmla="*/ 2147483647 h 327"/>
                    <a:gd name="T18" fmla="*/ 2147483647 w 500"/>
                    <a:gd name="T19" fmla="*/ 2147483647 h 327"/>
                    <a:gd name="T20" fmla="*/ 2147483647 w 500"/>
                    <a:gd name="T21" fmla="*/ 2147483647 h 327"/>
                    <a:gd name="T22" fmla="*/ 2147483647 w 500"/>
                    <a:gd name="T23" fmla="*/ 2147483647 h 327"/>
                    <a:gd name="T24" fmla="*/ 2147483647 w 500"/>
                    <a:gd name="T25" fmla="*/ 2147483647 h 327"/>
                    <a:gd name="T26" fmla="*/ 2147483647 w 500"/>
                    <a:gd name="T27" fmla="*/ 2147483647 h 327"/>
                    <a:gd name="T28" fmla="*/ 2147483647 w 500"/>
                    <a:gd name="T29" fmla="*/ 2147483647 h 327"/>
                    <a:gd name="T30" fmla="*/ 2147483647 w 500"/>
                    <a:gd name="T31" fmla="*/ 2147483647 h 327"/>
                    <a:gd name="T32" fmla="*/ 2147483647 w 500"/>
                    <a:gd name="T33" fmla="*/ 2147483647 h 327"/>
                    <a:gd name="T34" fmla="*/ 2147483647 w 500"/>
                    <a:gd name="T35" fmla="*/ 2147483647 h 327"/>
                    <a:gd name="T36" fmla="*/ 2147483647 w 500"/>
                    <a:gd name="T37" fmla="*/ 2147483647 h 327"/>
                    <a:gd name="T38" fmla="*/ 2147483647 w 500"/>
                    <a:gd name="T39" fmla="*/ 2147483647 h 327"/>
                    <a:gd name="T40" fmla="*/ 2147483647 w 500"/>
                    <a:gd name="T41" fmla="*/ 2147483647 h 327"/>
                    <a:gd name="T42" fmla="*/ 2147483647 w 500"/>
                    <a:gd name="T43" fmla="*/ 2147483647 h 327"/>
                    <a:gd name="T44" fmla="*/ 2147483647 w 500"/>
                    <a:gd name="T45" fmla="*/ 0 h 327"/>
                    <a:gd name="T46" fmla="*/ 2147483647 w 500"/>
                    <a:gd name="T47" fmla="*/ 2147483647 h 327"/>
                    <a:gd name="T48" fmla="*/ 2147483647 w 500"/>
                    <a:gd name="T49" fmla="*/ 2147483647 h 327"/>
                    <a:gd name="T50" fmla="*/ 2147483647 w 500"/>
                    <a:gd name="T51" fmla="*/ 2147483647 h 327"/>
                    <a:gd name="T52" fmla="*/ 2147483647 w 500"/>
                    <a:gd name="T53" fmla="*/ 2147483647 h 327"/>
                    <a:gd name="T54" fmla="*/ 2147483647 w 500"/>
                    <a:gd name="T55" fmla="*/ 2147483647 h 327"/>
                    <a:gd name="T56" fmla="*/ 2147483647 w 500"/>
                    <a:gd name="T57" fmla="*/ 2147483647 h 327"/>
                    <a:gd name="T58" fmla="*/ 2147483647 w 500"/>
                    <a:gd name="T59" fmla="*/ 2147483647 h 327"/>
                    <a:gd name="T60" fmla="*/ 2147483647 w 500"/>
                    <a:gd name="T61" fmla="*/ 2147483647 h 327"/>
                    <a:gd name="T62" fmla="*/ 2147483647 w 500"/>
                    <a:gd name="T63" fmla="*/ 2147483647 h 327"/>
                    <a:gd name="T64" fmla="*/ 2147483647 w 500"/>
                    <a:gd name="T65" fmla="*/ 2147483647 h 327"/>
                    <a:gd name="T66" fmla="*/ 2147483647 w 500"/>
                    <a:gd name="T67" fmla="*/ 2147483647 h 327"/>
                    <a:gd name="T68" fmla="*/ 2147483647 w 500"/>
                    <a:gd name="T69" fmla="*/ 2147483647 h 327"/>
                    <a:gd name="T70" fmla="*/ 2147483647 w 500"/>
                    <a:gd name="T71" fmla="*/ 2147483647 h 327"/>
                    <a:gd name="T72" fmla="*/ 2147483647 w 500"/>
                    <a:gd name="T73" fmla="*/ 2147483647 h 327"/>
                    <a:gd name="T74" fmla="*/ 2147483647 w 500"/>
                    <a:gd name="T75" fmla="*/ 2147483647 h 327"/>
                    <a:gd name="T76" fmla="*/ 2147483647 w 500"/>
                    <a:gd name="T77" fmla="*/ 2147483647 h 327"/>
                    <a:gd name="T78" fmla="*/ 2147483647 w 500"/>
                    <a:gd name="T79" fmla="*/ 2147483647 h 327"/>
                    <a:gd name="T80" fmla="*/ 2147483647 w 500"/>
                    <a:gd name="T81" fmla="*/ 2147483647 h 327"/>
                    <a:gd name="T82" fmla="*/ 2147483647 w 500"/>
                    <a:gd name="T83" fmla="*/ 2147483647 h 327"/>
                    <a:gd name="T84" fmla="*/ 2147483647 w 500"/>
                    <a:gd name="T85" fmla="*/ 2147483647 h 327"/>
                    <a:gd name="T86" fmla="*/ 2147483647 w 500"/>
                    <a:gd name="T87" fmla="*/ 2147483647 h 327"/>
                    <a:gd name="T88" fmla="*/ 2147483647 w 500"/>
                    <a:gd name="T89" fmla="*/ 2147483647 h 327"/>
                    <a:gd name="T90" fmla="*/ 2147483647 w 500"/>
                    <a:gd name="T91" fmla="*/ 2147483647 h 327"/>
                    <a:gd name="T92" fmla="*/ 2147483647 w 500"/>
                    <a:gd name="T93" fmla="*/ 2147483647 h 327"/>
                    <a:gd name="T94" fmla="*/ 2147483647 w 500"/>
                    <a:gd name="T95" fmla="*/ 2147483647 h 327"/>
                    <a:gd name="T96" fmla="*/ 2147483647 w 500"/>
                    <a:gd name="T97" fmla="*/ 2147483647 h 327"/>
                    <a:gd name="T98" fmla="*/ 2147483647 w 500"/>
                    <a:gd name="T99" fmla="*/ 2147483647 h 327"/>
                    <a:gd name="T100" fmla="*/ 2147483647 w 500"/>
                    <a:gd name="T101" fmla="*/ 2147483647 h 327"/>
                    <a:gd name="T102" fmla="*/ 2147483647 w 500"/>
                    <a:gd name="T103" fmla="*/ 2147483647 h 327"/>
                    <a:gd name="T104" fmla="*/ 2147483647 w 500"/>
                    <a:gd name="T105" fmla="*/ 2147483647 h 327"/>
                    <a:gd name="T106" fmla="*/ 2147483647 w 500"/>
                    <a:gd name="T107" fmla="*/ 2147483647 h 327"/>
                    <a:gd name="T108" fmla="*/ 2147483647 w 500"/>
                    <a:gd name="T109" fmla="*/ 2147483647 h 327"/>
                    <a:gd name="T110" fmla="*/ 2147483647 w 500"/>
                    <a:gd name="T111" fmla="*/ 2147483647 h 327"/>
                    <a:gd name="T112" fmla="*/ 2147483647 w 500"/>
                    <a:gd name="T113" fmla="*/ 2147483647 h 327"/>
                    <a:gd name="T114" fmla="*/ 2147483647 w 500"/>
                    <a:gd name="T115" fmla="*/ 2147483647 h 327"/>
                    <a:gd name="T116" fmla="*/ 2147483647 w 500"/>
                    <a:gd name="T117" fmla="*/ 2147483647 h 327"/>
                    <a:gd name="T118" fmla="*/ 2147483647 w 500"/>
                    <a:gd name="T119" fmla="*/ 2147483647 h 32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500"/>
                    <a:gd name="T181" fmla="*/ 0 h 327"/>
                    <a:gd name="T182" fmla="*/ 500 w 500"/>
                    <a:gd name="T183" fmla="*/ 327 h 327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500" h="327">
                      <a:moveTo>
                        <a:pt x="328" y="271"/>
                      </a:moveTo>
                      <a:lnTo>
                        <a:pt x="334" y="270"/>
                      </a:lnTo>
                      <a:lnTo>
                        <a:pt x="335" y="270"/>
                      </a:lnTo>
                      <a:lnTo>
                        <a:pt x="345" y="267"/>
                      </a:lnTo>
                      <a:lnTo>
                        <a:pt x="349" y="266"/>
                      </a:lnTo>
                      <a:lnTo>
                        <a:pt x="359" y="264"/>
                      </a:lnTo>
                      <a:lnTo>
                        <a:pt x="361" y="263"/>
                      </a:lnTo>
                      <a:lnTo>
                        <a:pt x="365" y="263"/>
                      </a:lnTo>
                      <a:lnTo>
                        <a:pt x="368" y="263"/>
                      </a:lnTo>
                      <a:lnTo>
                        <a:pt x="388" y="258"/>
                      </a:lnTo>
                      <a:lnTo>
                        <a:pt x="389" y="258"/>
                      </a:lnTo>
                      <a:lnTo>
                        <a:pt x="397" y="256"/>
                      </a:lnTo>
                      <a:lnTo>
                        <a:pt x="408" y="253"/>
                      </a:lnTo>
                      <a:lnTo>
                        <a:pt x="418" y="251"/>
                      </a:lnTo>
                      <a:lnTo>
                        <a:pt x="425" y="249"/>
                      </a:lnTo>
                      <a:lnTo>
                        <a:pt x="426" y="246"/>
                      </a:lnTo>
                      <a:lnTo>
                        <a:pt x="438" y="234"/>
                      </a:lnTo>
                      <a:lnTo>
                        <a:pt x="439" y="234"/>
                      </a:lnTo>
                      <a:lnTo>
                        <a:pt x="444" y="233"/>
                      </a:lnTo>
                      <a:lnTo>
                        <a:pt x="453" y="234"/>
                      </a:lnTo>
                      <a:lnTo>
                        <a:pt x="456" y="231"/>
                      </a:lnTo>
                      <a:lnTo>
                        <a:pt x="465" y="226"/>
                      </a:lnTo>
                      <a:lnTo>
                        <a:pt x="468" y="224"/>
                      </a:lnTo>
                      <a:lnTo>
                        <a:pt x="468" y="223"/>
                      </a:lnTo>
                      <a:lnTo>
                        <a:pt x="474" y="220"/>
                      </a:lnTo>
                      <a:lnTo>
                        <a:pt x="474" y="219"/>
                      </a:lnTo>
                      <a:lnTo>
                        <a:pt x="472" y="212"/>
                      </a:lnTo>
                      <a:lnTo>
                        <a:pt x="476" y="208"/>
                      </a:lnTo>
                      <a:lnTo>
                        <a:pt x="476" y="206"/>
                      </a:lnTo>
                      <a:lnTo>
                        <a:pt x="480" y="202"/>
                      </a:lnTo>
                      <a:lnTo>
                        <a:pt x="482" y="201"/>
                      </a:lnTo>
                      <a:lnTo>
                        <a:pt x="490" y="195"/>
                      </a:lnTo>
                      <a:lnTo>
                        <a:pt x="493" y="190"/>
                      </a:lnTo>
                      <a:lnTo>
                        <a:pt x="499" y="185"/>
                      </a:lnTo>
                      <a:lnTo>
                        <a:pt x="487" y="176"/>
                      </a:lnTo>
                      <a:lnTo>
                        <a:pt x="483" y="172"/>
                      </a:lnTo>
                      <a:lnTo>
                        <a:pt x="478" y="169"/>
                      </a:lnTo>
                      <a:lnTo>
                        <a:pt x="475" y="165"/>
                      </a:lnTo>
                      <a:lnTo>
                        <a:pt x="457" y="147"/>
                      </a:lnTo>
                      <a:lnTo>
                        <a:pt x="451" y="147"/>
                      </a:lnTo>
                      <a:lnTo>
                        <a:pt x="451" y="145"/>
                      </a:lnTo>
                      <a:lnTo>
                        <a:pt x="450" y="145"/>
                      </a:lnTo>
                      <a:lnTo>
                        <a:pt x="447" y="130"/>
                      </a:lnTo>
                      <a:lnTo>
                        <a:pt x="456" y="113"/>
                      </a:lnTo>
                      <a:lnTo>
                        <a:pt x="447" y="105"/>
                      </a:lnTo>
                      <a:lnTo>
                        <a:pt x="447" y="104"/>
                      </a:lnTo>
                      <a:lnTo>
                        <a:pt x="454" y="92"/>
                      </a:lnTo>
                      <a:lnTo>
                        <a:pt x="457" y="88"/>
                      </a:lnTo>
                      <a:lnTo>
                        <a:pt x="454" y="90"/>
                      </a:lnTo>
                      <a:lnTo>
                        <a:pt x="461" y="79"/>
                      </a:lnTo>
                      <a:lnTo>
                        <a:pt x="461" y="70"/>
                      </a:lnTo>
                      <a:lnTo>
                        <a:pt x="468" y="58"/>
                      </a:lnTo>
                      <a:lnTo>
                        <a:pt x="472" y="56"/>
                      </a:lnTo>
                      <a:lnTo>
                        <a:pt x="471" y="55"/>
                      </a:lnTo>
                      <a:lnTo>
                        <a:pt x="465" y="49"/>
                      </a:lnTo>
                      <a:lnTo>
                        <a:pt x="456" y="49"/>
                      </a:lnTo>
                      <a:lnTo>
                        <a:pt x="444" y="45"/>
                      </a:lnTo>
                      <a:lnTo>
                        <a:pt x="436" y="37"/>
                      </a:lnTo>
                      <a:lnTo>
                        <a:pt x="438" y="34"/>
                      </a:lnTo>
                      <a:lnTo>
                        <a:pt x="435" y="22"/>
                      </a:lnTo>
                      <a:lnTo>
                        <a:pt x="424" y="12"/>
                      </a:lnTo>
                      <a:lnTo>
                        <a:pt x="422" y="11"/>
                      </a:lnTo>
                      <a:lnTo>
                        <a:pt x="415" y="12"/>
                      </a:lnTo>
                      <a:lnTo>
                        <a:pt x="404" y="0"/>
                      </a:lnTo>
                      <a:lnTo>
                        <a:pt x="403" y="0"/>
                      </a:lnTo>
                      <a:lnTo>
                        <a:pt x="395" y="2"/>
                      </a:lnTo>
                      <a:lnTo>
                        <a:pt x="370" y="8"/>
                      </a:lnTo>
                      <a:lnTo>
                        <a:pt x="354" y="11"/>
                      </a:lnTo>
                      <a:lnTo>
                        <a:pt x="346" y="12"/>
                      </a:lnTo>
                      <a:lnTo>
                        <a:pt x="345" y="13"/>
                      </a:lnTo>
                      <a:lnTo>
                        <a:pt x="342" y="13"/>
                      </a:lnTo>
                      <a:lnTo>
                        <a:pt x="335" y="15"/>
                      </a:lnTo>
                      <a:lnTo>
                        <a:pt x="325" y="18"/>
                      </a:lnTo>
                      <a:lnTo>
                        <a:pt x="311" y="20"/>
                      </a:lnTo>
                      <a:lnTo>
                        <a:pt x="292" y="24"/>
                      </a:lnTo>
                      <a:lnTo>
                        <a:pt x="285" y="26"/>
                      </a:lnTo>
                      <a:lnTo>
                        <a:pt x="282" y="26"/>
                      </a:lnTo>
                      <a:lnTo>
                        <a:pt x="278" y="27"/>
                      </a:lnTo>
                      <a:lnTo>
                        <a:pt x="270" y="29"/>
                      </a:lnTo>
                      <a:lnTo>
                        <a:pt x="237" y="36"/>
                      </a:lnTo>
                      <a:lnTo>
                        <a:pt x="228" y="38"/>
                      </a:lnTo>
                      <a:lnTo>
                        <a:pt x="227" y="38"/>
                      </a:lnTo>
                      <a:lnTo>
                        <a:pt x="220" y="40"/>
                      </a:lnTo>
                      <a:lnTo>
                        <a:pt x="217" y="40"/>
                      </a:lnTo>
                      <a:lnTo>
                        <a:pt x="205" y="43"/>
                      </a:lnTo>
                      <a:lnTo>
                        <a:pt x="188" y="45"/>
                      </a:lnTo>
                      <a:lnTo>
                        <a:pt x="181" y="47"/>
                      </a:lnTo>
                      <a:lnTo>
                        <a:pt x="177" y="48"/>
                      </a:lnTo>
                      <a:lnTo>
                        <a:pt x="173" y="48"/>
                      </a:lnTo>
                      <a:lnTo>
                        <a:pt x="149" y="54"/>
                      </a:lnTo>
                      <a:lnTo>
                        <a:pt x="130" y="56"/>
                      </a:lnTo>
                      <a:lnTo>
                        <a:pt x="126" y="58"/>
                      </a:lnTo>
                      <a:lnTo>
                        <a:pt x="120" y="59"/>
                      </a:lnTo>
                      <a:lnTo>
                        <a:pt x="119" y="59"/>
                      </a:lnTo>
                      <a:lnTo>
                        <a:pt x="115" y="59"/>
                      </a:lnTo>
                      <a:lnTo>
                        <a:pt x="105" y="62"/>
                      </a:lnTo>
                      <a:lnTo>
                        <a:pt x="83" y="66"/>
                      </a:lnTo>
                      <a:lnTo>
                        <a:pt x="72" y="69"/>
                      </a:lnTo>
                      <a:lnTo>
                        <a:pt x="67" y="69"/>
                      </a:lnTo>
                      <a:lnTo>
                        <a:pt x="59" y="70"/>
                      </a:lnTo>
                      <a:lnTo>
                        <a:pt x="54" y="41"/>
                      </a:lnTo>
                      <a:lnTo>
                        <a:pt x="26" y="62"/>
                      </a:lnTo>
                      <a:lnTo>
                        <a:pt x="5" y="80"/>
                      </a:lnTo>
                      <a:lnTo>
                        <a:pt x="0" y="83"/>
                      </a:lnTo>
                      <a:lnTo>
                        <a:pt x="2" y="94"/>
                      </a:lnTo>
                      <a:lnTo>
                        <a:pt x="2" y="97"/>
                      </a:lnTo>
                      <a:lnTo>
                        <a:pt x="5" y="112"/>
                      </a:lnTo>
                      <a:lnTo>
                        <a:pt x="6" y="120"/>
                      </a:lnTo>
                      <a:lnTo>
                        <a:pt x="9" y="134"/>
                      </a:lnTo>
                      <a:lnTo>
                        <a:pt x="9" y="135"/>
                      </a:lnTo>
                      <a:lnTo>
                        <a:pt x="11" y="148"/>
                      </a:lnTo>
                      <a:lnTo>
                        <a:pt x="13" y="156"/>
                      </a:lnTo>
                      <a:lnTo>
                        <a:pt x="15" y="173"/>
                      </a:lnTo>
                      <a:lnTo>
                        <a:pt x="16" y="174"/>
                      </a:lnTo>
                      <a:lnTo>
                        <a:pt x="18" y="188"/>
                      </a:lnTo>
                      <a:lnTo>
                        <a:pt x="19" y="191"/>
                      </a:lnTo>
                      <a:lnTo>
                        <a:pt x="20" y="199"/>
                      </a:lnTo>
                      <a:lnTo>
                        <a:pt x="20" y="202"/>
                      </a:lnTo>
                      <a:lnTo>
                        <a:pt x="20" y="203"/>
                      </a:lnTo>
                      <a:lnTo>
                        <a:pt x="23" y="210"/>
                      </a:lnTo>
                      <a:lnTo>
                        <a:pt x="23" y="217"/>
                      </a:lnTo>
                      <a:lnTo>
                        <a:pt x="24" y="227"/>
                      </a:lnTo>
                      <a:lnTo>
                        <a:pt x="24" y="228"/>
                      </a:lnTo>
                      <a:lnTo>
                        <a:pt x="26" y="233"/>
                      </a:lnTo>
                      <a:lnTo>
                        <a:pt x="27" y="244"/>
                      </a:lnTo>
                      <a:lnTo>
                        <a:pt x="29" y="246"/>
                      </a:lnTo>
                      <a:lnTo>
                        <a:pt x="29" y="249"/>
                      </a:lnTo>
                      <a:lnTo>
                        <a:pt x="30" y="252"/>
                      </a:lnTo>
                      <a:lnTo>
                        <a:pt x="31" y="269"/>
                      </a:lnTo>
                      <a:lnTo>
                        <a:pt x="33" y="270"/>
                      </a:lnTo>
                      <a:lnTo>
                        <a:pt x="34" y="278"/>
                      </a:lnTo>
                      <a:lnTo>
                        <a:pt x="34" y="280"/>
                      </a:lnTo>
                      <a:lnTo>
                        <a:pt x="36" y="289"/>
                      </a:lnTo>
                      <a:lnTo>
                        <a:pt x="37" y="294"/>
                      </a:lnTo>
                      <a:lnTo>
                        <a:pt x="37" y="296"/>
                      </a:lnTo>
                      <a:lnTo>
                        <a:pt x="37" y="299"/>
                      </a:lnTo>
                      <a:lnTo>
                        <a:pt x="41" y="323"/>
                      </a:lnTo>
                      <a:lnTo>
                        <a:pt x="41" y="324"/>
                      </a:lnTo>
                      <a:lnTo>
                        <a:pt x="42" y="326"/>
                      </a:lnTo>
                      <a:lnTo>
                        <a:pt x="44" y="326"/>
                      </a:lnTo>
                      <a:lnTo>
                        <a:pt x="51" y="324"/>
                      </a:lnTo>
                      <a:lnTo>
                        <a:pt x="54" y="324"/>
                      </a:lnTo>
                      <a:lnTo>
                        <a:pt x="54" y="323"/>
                      </a:lnTo>
                      <a:lnTo>
                        <a:pt x="91" y="317"/>
                      </a:lnTo>
                      <a:lnTo>
                        <a:pt x="94" y="316"/>
                      </a:lnTo>
                      <a:lnTo>
                        <a:pt x="99" y="314"/>
                      </a:lnTo>
                      <a:lnTo>
                        <a:pt x="103" y="314"/>
                      </a:lnTo>
                      <a:lnTo>
                        <a:pt x="117" y="312"/>
                      </a:lnTo>
                      <a:lnTo>
                        <a:pt x="120" y="312"/>
                      </a:lnTo>
                      <a:lnTo>
                        <a:pt x="127" y="310"/>
                      </a:lnTo>
                      <a:lnTo>
                        <a:pt x="130" y="310"/>
                      </a:lnTo>
                      <a:lnTo>
                        <a:pt x="133" y="309"/>
                      </a:lnTo>
                      <a:lnTo>
                        <a:pt x="134" y="309"/>
                      </a:lnTo>
                      <a:lnTo>
                        <a:pt x="159" y="305"/>
                      </a:lnTo>
                      <a:lnTo>
                        <a:pt x="162" y="303"/>
                      </a:lnTo>
                      <a:lnTo>
                        <a:pt x="173" y="302"/>
                      </a:lnTo>
                      <a:lnTo>
                        <a:pt x="176" y="301"/>
                      </a:lnTo>
                      <a:lnTo>
                        <a:pt x="177" y="301"/>
                      </a:lnTo>
                      <a:lnTo>
                        <a:pt x="181" y="301"/>
                      </a:lnTo>
                      <a:lnTo>
                        <a:pt x="203" y="296"/>
                      </a:lnTo>
                      <a:lnTo>
                        <a:pt x="206" y="295"/>
                      </a:lnTo>
                      <a:lnTo>
                        <a:pt x="216" y="294"/>
                      </a:lnTo>
                      <a:lnTo>
                        <a:pt x="219" y="292"/>
                      </a:lnTo>
                      <a:lnTo>
                        <a:pt x="225" y="291"/>
                      </a:lnTo>
                      <a:lnTo>
                        <a:pt x="227" y="291"/>
                      </a:lnTo>
                      <a:lnTo>
                        <a:pt x="238" y="289"/>
                      </a:lnTo>
                      <a:lnTo>
                        <a:pt x="246" y="287"/>
                      </a:lnTo>
                      <a:lnTo>
                        <a:pt x="286" y="280"/>
                      </a:lnTo>
                      <a:lnTo>
                        <a:pt x="289" y="280"/>
                      </a:lnTo>
                      <a:lnTo>
                        <a:pt x="289" y="278"/>
                      </a:lnTo>
                      <a:lnTo>
                        <a:pt x="292" y="278"/>
                      </a:lnTo>
                      <a:lnTo>
                        <a:pt x="302" y="277"/>
                      </a:lnTo>
                      <a:lnTo>
                        <a:pt x="310" y="274"/>
                      </a:lnTo>
                      <a:lnTo>
                        <a:pt x="322" y="273"/>
                      </a:lnTo>
                      <a:lnTo>
                        <a:pt x="328" y="271"/>
                      </a:lnTo>
                    </a:path>
                  </a:pathLst>
                </a:custGeom>
                <a:solidFill>
                  <a:srgbClr val="AFABAB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6" name="Freeform 208"/>
                <p:cNvSpPr>
                  <a:spLocks/>
                </p:cNvSpPr>
                <p:nvPr/>
              </p:nvSpPr>
              <p:spPr bwMode="auto">
                <a:xfrm>
                  <a:off x="7620990" y="2408063"/>
                  <a:ext cx="236538" cy="217487"/>
                </a:xfrm>
                <a:custGeom>
                  <a:avLst/>
                  <a:gdLst>
                    <a:gd name="T0" fmla="*/ 2147483647 w 149"/>
                    <a:gd name="T1" fmla="*/ 2147483647 h 148"/>
                    <a:gd name="T2" fmla="*/ 2147483647 w 149"/>
                    <a:gd name="T3" fmla="*/ 2147483647 h 148"/>
                    <a:gd name="T4" fmla="*/ 2147483647 w 149"/>
                    <a:gd name="T5" fmla="*/ 2147483647 h 148"/>
                    <a:gd name="T6" fmla="*/ 2147483647 w 149"/>
                    <a:gd name="T7" fmla="*/ 2147483647 h 148"/>
                    <a:gd name="T8" fmla="*/ 2147483647 w 149"/>
                    <a:gd name="T9" fmla="*/ 2147483647 h 148"/>
                    <a:gd name="T10" fmla="*/ 2147483647 w 149"/>
                    <a:gd name="T11" fmla="*/ 2147483647 h 148"/>
                    <a:gd name="T12" fmla="*/ 2147483647 w 149"/>
                    <a:gd name="T13" fmla="*/ 2147483647 h 148"/>
                    <a:gd name="T14" fmla="*/ 2147483647 w 149"/>
                    <a:gd name="T15" fmla="*/ 2147483647 h 148"/>
                    <a:gd name="T16" fmla="*/ 2147483647 w 149"/>
                    <a:gd name="T17" fmla="*/ 2147483647 h 148"/>
                    <a:gd name="T18" fmla="*/ 2147483647 w 149"/>
                    <a:gd name="T19" fmla="*/ 2147483647 h 148"/>
                    <a:gd name="T20" fmla="*/ 2147483647 w 149"/>
                    <a:gd name="T21" fmla="*/ 2147483647 h 148"/>
                    <a:gd name="T22" fmla="*/ 2147483647 w 149"/>
                    <a:gd name="T23" fmla="*/ 2147483647 h 148"/>
                    <a:gd name="T24" fmla="*/ 2147483647 w 149"/>
                    <a:gd name="T25" fmla="*/ 2147483647 h 148"/>
                    <a:gd name="T26" fmla="*/ 2147483647 w 149"/>
                    <a:gd name="T27" fmla="*/ 2147483647 h 148"/>
                    <a:gd name="T28" fmla="*/ 2147483647 w 149"/>
                    <a:gd name="T29" fmla="*/ 2147483647 h 148"/>
                    <a:gd name="T30" fmla="*/ 2147483647 w 149"/>
                    <a:gd name="T31" fmla="*/ 2147483647 h 148"/>
                    <a:gd name="T32" fmla="*/ 2147483647 w 149"/>
                    <a:gd name="T33" fmla="*/ 2147483647 h 148"/>
                    <a:gd name="T34" fmla="*/ 2147483647 w 149"/>
                    <a:gd name="T35" fmla="*/ 2147483647 h 148"/>
                    <a:gd name="T36" fmla="*/ 2147483647 w 149"/>
                    <a:gd name="T37" fmla="*/ 2147483647 h 148"/>
                    <a:gd name="T38" fmla="*/ 2147483647 w 149"/>
                    <a:gd name="T39" fmla="*/ 2147483647 h 148"/>
                    <a:gd name="T40" fmla="*/ 2147483647 w 149"/>
                    <a:gd name="T41" fmla="*/ 2147483647 h 148"/>
                    <a:gd name="T42" fmla="*/ 2147483647 w 149"/>
                    <a:gd name="T43" fmla="*/ 0 h 148"/>
                    <a:gd name="T44" fmla="*/ 2147483647 w 149"/>
                    <a:gd name="T45" fmla="*/ 2147483647 h 148"/>
                    <a:gd name="T46" fmla="*/ 2147483647 w 149"/>
                    <a:gd name="T47" fmla="*/ 2147483647 h 148"/>
                    <a:gd name="T48" fmla="*/ 2147483647 w 149"/>
                    <a:gd name="T49" fmla="*/ 2147483647 h 148"/>
                    <a:gd name="T50" fmla="*/ 2147483647 w 149"/>
                    <a:gd name="T51" fmla="*/ 2147483647 h 148"/>
                    <a:gd name="T52" fmla="*/ 2147483647 w 149"/>
                    <a:gd name="T53" fmla="*/ 2147483647 h 148"/>
                    <a:gd name="T54" fmla="*/ 2147483647 w 149"/>
                    <a:gd name="T55" fmla="*/ 2147483647 h 148"/>
                    <a:gd name="T56" fmla="*/ 2147483647 w 149"/>
                    <a:gd name="T57" fmla="*/ 2147483647 h 148"/>
                    <a:gd name="T58" fmla="*/ 2147483647 w 149"/>
                    <a:gd name="T59" fmla="*/ 2147483647 h 148"/>
                    <a:gd name="T60" fmla="*/ 2147483647 w 149"/>
                    <a:gd name="T61" fmla="*/ 2147483647 h 148"/>
                    <a:gd name="T62" fmla="*/ 2147483647 w 149"/>
                    <a:gd name="T63" fmla="*/ 2147483647 h 148"/>
                    <a:gd name="T64" fmla="*/ 2147483647 w 149"/>
                    <a:gd name="T65" fmla="*/ 2147483647 h 148"/>
                    <a:gd name="T66" fmla="*/ 2147483647 w 149"/>
                    <a:gd name="T67" fmla="*/ 2147483647 h 148"/>
                    <a:gd name="T68" fmla="*/ 2147483647 w 149"/>
                    <a:gd name="T69" fmla="*/ 2147483647 h 148"/>
                    <a:gd name="T70" fmla="*/ 2147483647 w 149"/>
                    <a:gd name="T71" fmla="*/ 2147483647 h 148"/>
                    <a:gd name="T72" fmla="*/ 0 w 149"/>
                    <a:gd name="T73" fmla="*/ 2147483647 h 148"/>
                    <a:gd name="T74" fmla="*/ 2147483647 w 149"/>
                    <a:gd name="T75" fmla="*/ 2147483647 h 148"/>
                    <a:gd name="T76" fmla="*/ 2147483647 w 149"/>
                    <a:gd name="T77" fmla="*/ 2147483647 h 148"/>
                    <a:gd name="T78" fmla="*/ 2147483647 w 149"/>
                    <a:gd name="T79" fmla="*/ 2147483647 h 148"/>
                    <a:gd name="T80" fmla="*/ 2147483647 w 149"/>
                    <a:gd name="T81" fmla="*/ 2147483647 h 148"/>
                    <a:gd name="T82" fmla="*/ 2147483647 w 149"/>
                    <a:gd name="T83" fmla="*/ 2147483647 h 148"/>
                    <a:gd name="T84" fmla="*/ 2147483647 w 149"/>
                    <a:gd name="T85" fmla="*/ 2147483647 h 148"/>
                    <a:gd name="T86" fmla="*/ 2147483647 w 149"/>
                    <a:gd name="T87" fmla="*/ 2147483647 h 148"/>
                    <a:gd name="T88" fmla="*/ 2147483647 w 149"/>
                    <a:gd name="T89" fmla="*/ 2147483647 h 148"/>
                    <a:gd name="T90" fmla="*/ 2147483647 w 149"/>
                    <a:gd name="T91" fmla="*/ 2147483647 h 148"/>
                    <a:gd name="T92" fmla="*/ 2147483647 w 149"/>
                    <a:gd name="T93" fmla="*/ 2147483647 h 148"/>
                    <a:gd name="T94" fmla="*/ 2147483647 w 149"/>
                    <a:gd name="T95" fmla="*/ 2147483647 h 148"/>
                    <a:gd name="T96" fmla="*/ 2147483647 w 149"/>
                    <a:gd name="T97" fmla="*/ 2147483647 h 148"/>
                    <a:gd name="T98" fmla="*/ 2147483647 w 149"/>
                    <a:gd name="T99" fmla="*/ 2147483647 h 148"/>
                    <a:gd name="T100" fmla="*/ 2147483647 w 149"/>
                    <a:gd name="T101" fmla="*/ 2147483647 h 148"/>
                    <a:gd name="T102" fmla="*/ 2147483647 w 149"/>
                    <a:gd name="T103" fmla="*/ 2147483647 h 148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49"/>
                    <a:gd name="T157" fmla="*/ 0 h 148"/>
                    <a:gd name="T158" fmla="*/ 149 w 149"/>
                    <a:gd name="T159" fmla="*/ 148 h 148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49" h="148">
                      <a:moveTo>
                        <a:pt x="52" y="117"/>
                      </a:moveTo>
                      <a:lnTo>
                        <a:pt x="62" y="105"/>
                      </a:lnTo>
                      <a:lnTo>
                        <a:pt x="78" y="102"/>
                      </a:lnTo>
                      <a:lnTo>
                        <a:pt x="87" y="97"/>
                      </a:lnTo>
                      <a:lnTo>
                        <a:pt x="95" y="97"/>
                      </a:lnTo>
                      <a:lnTo>
                        <a:pt x="96" y="95"/>
                      </a:lnTo>
                      <a:lnTo>
                        <a:pt x="110" y="90"/>
                      </a:lnTo>
                      <a:lnTo>
                        <a:pt x="135" y="80"/>
                      </a:lnTo>
                      <a:lnTo>
                        <a:pt x="141" y="76"/>
                      </a:lnTo>
                      <a:lnTo>
                        <a:pt x="143" y="76"/>
                      </a:lnTo>
                      <a:lnTo>
                        <a:pt x="145" y="76"/>
                      </a:lnTo>
                      <a:lnTo>
                        <a:pt x="148" y="63"/>
                      </a:lnTo>
                      <a:lnTo>
                        <a:pt x="143" y="45"/>
                      </a:lnTo>
                      <a:lnTo>
                        <a:pt x="143" y="42"/>
                      </a:lnTo>
                      <a:lnTo>
                        <a:pt x="142" y="40"/>
                      </a:lnTo>
                      <a:lnTo>
                        <a:pt x="142" y="38"/>
                      </a:lnTo>
                      <a:lnTo>
                        <a:pt x="141" y="38"/>
                      </a:lnTo>
                      <a:lnTo>
                        <a:pt x="139" y="31"/>
                      </a:lnTo>
                      <a:lnTo>
                        <a:pt x="138" y="29"/>
                      </a:lnTo>
                      <a:lnTo>
                        <a:pt x="134" y="9"/>
                      </a:lnTo>
                      <a:lnTo>
                        <a:pt x="131" y="2"/>
                      </a:lnTo>
                      <a:lnTo>
                        <a:pt x="131" y="0"/>
                      </a:lnTo>
                      <a:lnTo>
                        <a:pt x="110" y="5"/>
                      </a:lnTo>
                      <a:lnTo>
                        <a:pt x="107" y="6"/>
                      </a:lnTo>
                      <a:lnTo>
                        <a:pt x="106" y="6"/>
                      </a:lnTo>
                      <a:lnTo>
                        <a:pt x="105" y="6"/>
                      </a:lnTo>
                      <a:lnTo>
                        <a:pt x="91" y="9"/>
                      </a:lnTo>
                      <a:lnTo>
                        <a:pt x="87" y="11"/>
                      </a:lnTo>
                      <a:lnTo>
                        <a:pt x="76" y="13"/>
                      </a:lnTo>
                      <a:lnTo>
                        <a:pt x="52" y="23"/>
                      </a:lnTo>
                      <a:lnTo>
                        <a:pt x="52" y="19"/>
                      </a:lnTo>
                      <a:lnTo>
                        <a:pt x="37" y="23"/>
                      </a:lnTo>
                      <a:lnTo>
                        <a:pt x="34" y="23"/>
                      </a:lnTo>
                      <a:lnTo>
                        <a:pt x="8" y="29"/>
                      </a:lnTo>
                      <a:lnTo>
                        <a:pt x="2" y="30"/>
                      </a:lnTo>
                      <a:lnTo>
                        <a:pt x="0" y="30"/>
                      </a:lnTo>
                      <a:lnTo>
                        <a:pt x="1" y="36"/>
                      </a:lnTo>
                      <a:lnTo>
                        <a:pt x="5" y="63"/>
                      </a:lnTo>
                      <a:lnTo>
                        <a:pt x="8" y="72"/>
                      </a:lnTo>
                      <a:lnTo>
                        <a:pt x="8" y="76"/>
                      </a:lnTo>
                      <a:lnTo>
                        <a:pt x="8" y="79"/>
                      </a:lnTo>
                      <a:lnTo>
                        <a:pt x="9" y="87"/>
                      </a:lnTo>
                      <a:lnTo>
                        <a:pt x="12" y="97"/>
                      </a:lnTo>
                      <a:lnTo>
                        <a:pt x="12" y="99"/>
                      </a:lnTo>
                      <a:lnTo>
                        <a:pt x="12" y="104"/>
                      </a:lnTo>
                      <a:lnTo>
                        <a:pt x="22" y="119"/>
                      </a:lnTo>
                      <a:lnTo>
                        <a:pt x="5" y="135"/>
                      </a:lnTo>
                      <a:lnTo>
                        <a:pt x="15" y="147"/>
                      </a:lnTo>
                      <a:lnTo>
                        <a:pt x="34" y="134"/>
                      </a:lnTo>
                      <a:lnTo>
                        <a:pt x="42" y="123"/>
                      </a:lnTo>
                      <a:lnTo>
                        <a:pt x="52" y="117"/>
                      </a:lnTo>
                    </a:path>
                  </a:pathLst>
                </a:custGeom>
                <a:solidFill>
                  <a:srgbClr val="40A8CC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7" name="Freeform 209"/>
                <p:cNvSpPr>
                  <a:spLocks/>
                </p:cNvSpPr>
                <p:nvPr/>
              </p:nvSpPr>
              <p:spPr bwMode="auto">
                <a:xfrm>
                  <a:off x="7284440" y="3031950"/>
                  <a:ext cx="36513" cy="31750"/>
                </a:xfrm>
                <a:custGeom>
                  <a:avLst/>
                  <a:gdLst>
                    <a:gd name="T0" fmla="*/ 0 w 23"/>
                    <a:gd name="T1" fmla="*/ 2147483647 h 22"/>
                    <a:gd name="T2" fmla="*/ 2147483647 w 23"/>
                    <a:gd name="T3" fmla="*/ 2147483647 h 22"/>
                    <a:gd name="T4" fmla="*/ 2147483647 w 23"/>
                    <a:gd name="T5" fmla="*/ 2147483647 h 22"/>
                    <a:gd name="T6" fmla="*/ 2147483647 w 23"/>
                    <a:gd name="T7" fmla="*/ 2147483647 h 22"/>
                    <a:gd name="T8" fmla="*/ 2147483647 w 23"/>
                    <a:gd name="T9" fmla="*/ 2147483647 h 22"/>
                    <a:gd name="T10" fmla="*/ 2147483647 w 23"/>
                    <a:gd name="T11" fmla="*/ 2147483647 h 22"/>
                    <a:gd name="T12" fmla="*/ 2147483647 w 23"/>
                    <a:gd name="T13" fmla="*/ 2147483647 h 22"/>
                    <a:gd name="T14" fmla="*/ 2147483647 w 23"/>
                    <a:gd name="T15" fmla="*/ 0 h 22"/>
                    <a:gd name="T16" fmla="*/ 2147483647 w 23"/>
                    <a:gd name="T17" fmla="*/ 2147483647 h 22"/>
                    <a:gd name="T18" fmla="*/ 2147483647 w 23"/>
                    <a:gd name="T19" fmla="*/ 2147483647 h 22"/>
                    <a:gd name="T20" fmla="*/ 0 w 23"/>
                    <a:gd name="T21" fmla="*/ 2147483647 h 2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3"/>
                    <a:gd name="T34" fmla="*/ 0 h 22"/>
                    <a:gd name="T35" fmla="*/ 23 w 23"/>
                    <a:gd name="T36" fmla="*/ 22 h 2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3" h="22">
                      <a:moveTo>
                        <a:pt x="0" y="7"/>
                      </a:moveTo>
                      <a:lnTo>
                        <a:pt x="8" y="12"/>
                      </a:lnTo>
                      <a:lnTo>
                        <a:pt x="10" y="15"/>
                      </a:lnTo>
                      <a:lnTo>
                        <a:pt x="11" y="21"/>
                      </a:lnTo>
                      <a:lnTo>
                        <a:pt x="16" y="14"/>
                      </a:lnTo>
                      <a:lnTo>
                        <a:pt x="22" y="7"/>
                      </a:lnTo>
                      <a:lnTo>
                        <a:pt x="10" y="0"/>
                      </a:lnTo>
                      <a:lnTo>
                        <a:pt x="3" y="1"/>
                      </a:lnTo>
                      <a:lnTo>
                        <a:pt x="3" y="4"/>
                      </a:lnTo>
                      <a:lnTo>
                        <a:pt x="0" y="7"/>
                      </a:lnTo>
                    </a:path>
                  </a:pathLst>
                </a:custGeom>
                <a:solidFill>
                  <a:srgbClr val="E7E6E6">
                    <a:lumMod val="75000"/>
                  </a:srgbClr>
                </a:solidFill>
                <a:ln w="6350" cap="rnd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8" name="Freeform 210"/>
                <p:cNvSpPr>
                  <a:spLocks/>
                </p:cNvSpPr>
                <p:nvPr/>
              </p:nvSpPr>
              <p:spPr bwMode="auto">
                <a:xfrm>
                  <a:off x="7427315" y="2855738"/>
                  <a:ext cx="144463" cy="222250"/>
                </a:xfrm>
                <a:custGeom>
                  <a:avLst/>
                  <a:gdLst>
                    <a:gd name="T0" fmla="*/ 2147483647 w 91"/>
                    <a:gd name="T1" fmla="*/ 2147483647 h 151"/>
                    <a:gd name="T2" fmla="*/ 2147483647 w 91"/>
                    <a:gd name="T3" fmla="*/ 2147483647 h 151"/>
                    <a:gd name="T4" fmla="*/ 2147483647 w 91"/>
                    <a:gd name="T5" fmla="*/ 2147483647 h 151"/>
                    <a:gd name="T6" fmla="*/ 2147483647 w 91"/>
                    <a:gd name="T7" fmla="*/ 2147483647 h 151"/>
                    <a:gd name="T8" fmla="*/ 2147483647 w 91"/>
                    <a:gd name="T9" fmla="*/ 2147483647 h 151"/>
                    <a:gd name="T10" fmla="*/ 2147483647 w 91"/>
                    <a:gd name="T11" fmla="*/ 2147483647 h 151"/>
                    <a:gd name="T12" fmla="*/ 2147483647 w 91"/>
                    <a:gd name="T13" fmla="*/ 2147483647 h 151"/>
                    <a:gd name="T14" fmla="*/ 2147483647 w 91"/>
                    <a:gd name="T15" fmla="*/ 2147483647 h 151"/>
                    <a:gd name="T16" fmla="*/ 2147483647 w 91"/>
                    <a:gd name="T17" fmla="*/ 0 h 151"/>
                    <a:gd name="T18" fmla="*/ 2147483647 w 91"/>
                    <a:gd name="T19" fmla="*/ 2147483647 h 151"/>
                    <a:gd name="T20" fmla="*/ 2147483647 w 91"/>
                    <a:gd name="T21" fmla="*/ 2147483647 h 151"/>
                    <a:gd name="T22" fmla="*/ 2147483647 w 91"/>
                    <a:gd name="T23" fmla="*/ 2147483647 h 151"/>
                    <a:gd name="T24" fmla="*/ 0 w 91"/>
                    <a:gd name="T25" fmla="*/ 2147483647 h 151"/>
                    <a:gd name="T26" fmla="*/ 0 w 91"/>
                    <a:gd name="T27" fmla="*/ 2147483647 h 151"/>
                    <a:gd name="T28" fmla="*/ 0 w 91"/>
                    <a:gd name="T29" fmla="*/ 2147483647 h 151"/>
                    <a:gd name="T30" fmla="*/ 2147483647 w 91"/>
                    <a:gd name="T31" fmla="*/ 2147483647 h 151"/>
                    <a:gd name="T32" fmla="*/ 2147483647 w 91"/>
                    <a:gd name="T33" fmla="*/ 2147483647 h 151"/>
                    <a:gd name="T34" fmla="*/ 2147483647 w 91"/>
                    <a:gd name="T35" fmla="*/ 2147483647 h 151"/>
                    <a:gd name="T36" fmla="*/ 2147483647 w 91"/>
                    <a:gd name="T37" fmla="*/ 2147483647 h 151"/>
                    <a:gd name="T38" fmla="*/ 2147483647 w 91"/>
                    <a:gd name="T39" fmla="*/ 2147483647 h 151"/>
                    <a:gd name="T40" fmla="*/ 2147483647 w 91"/>
                    <a:gd name="T41" fmla="*/ 2147483647 h 151"/>
                    <a:gd name="T42" fmla="*/ 2147483647 w 91"/>
                    <a:gd name="T43" fmla="*/ 2147483647 h 151"/>
                    <a:gd name="T44" fmla="*/ 2147483647 w 91"/>
                    <a:gd name="T45" fmla="*/ 2147483647 h 151"/>
                    <a:gd name="T46" fmla="*/ 2147483647 w 91"/>
                    <a:gd name="T47" fmla="*/ 2147483647 h 151"/>
                    <a:gd name="T48" fmla="*/ 2147483647 w 91"/>
                    <a:gd name="T49" fmla="*/ 2147483647 h 151"/>
                    <a:gd name="T50" fmla="*/ 2147483647 w 91"/>
                    <a:gd name="T51" fmla="*/ 2147483647 h 151"/>
                    <a:gd name="T52" fmla="*/ 2147483647 w 91"/>
                    <a:gd name="T53" fmla="*/ 2147483647 h 151"/>
                    <a:gd name="T54" fmla="*/ 2147483647 w 91"/>
                    <a:gd name="T55" fmla="*/ 2147483647 h 151"/>
                    <a:gd name="T56" fmla="*/ 2147483647 w 91"/>
                    <a:gd name="T57" fmla="*/ 2147483647 h 151"/>
                    <a:gd name="T58" fmla="*/ 2147483647 w 91"/>
                    <a:gd name="T59" fmla="*/ 2147483647 h 151"/>
                    <a:gd name="T60" fmla="*/ 2147483647 w 91"/>
                    <a:gd name="T61" fmla="*/ 2147483647 h 151"/>
                    <a:gd name="T62" fmla="*/ 2147483647 w 91"/>
                    <a:gd name="T63" fmla="*/ 2147483647 h 151"/>
                    <a:gd name="T64" fmla="*/ 2147483647 w 91"/>
                    <a:gd name="T65" fmla="*/ 2147483647 h 151"/>
                    <a:gd name="T66" fmla="*/ 2147483647 w 91"/>
                    <a:gd name="T67" fmla="*/ 2147483647 h 151"/>
                    <a:gd name="T68" fmla="*/ 2147483647 w 91"/>
                    <a:gd name="T69" fmla="*/ 2147483647 h 151"/>
                    <a:gd name="T70" fmla="*/ 2147483647 w 91"/>
                    <a:gd name="T71" fmla="*/ 2147483647 h 151"/>
                    <a:gd name="T72" fmla="*/ 2147483647 w 91"/>
                    <a:gd name="T73" fmla="*/ 2147483647 h 151"/>
                    <a:gd name="T74" fmla="*/ 2147483647 w 91"/>
                    <a:gd name="T75" fmla="*/ 2147483647 h 151"/>
                    <a:gd name="T76" fmla="*/ 2147483647 w 91"/>
                    <a:gd name="T77" fmla="*/ 2147483647 h 151"/>
                    <a:gd name="T78" fmla="*/ 2147483647 w 91"/>
                    <a:gd name="T79" fmla="*/ 2147483647 h 151"/>
                    <a:gd name="T80" fmla="*/ 2147483647 w 91"/>
                    <a:gd name="T81" fmla="*/ 2147483647 h 151"/>
                    <a:gd name="T82" fmla="*/ 2147483647 w 91"/>
                    <a:gd name="T83" fmla="*/ 2147483647 h 151"/>
                    <a:gd name="T84" fmla="*/ 2147483647 w 91"/>
                    <a:gd name="T85" fmla="*/ 2147483647 h 151"/>
                    <a:gd name="T86" fmla="*/ 2147483647 w 91"/>
                    <a:gd name="T87" fmla="*/ 2147483647 h 151"/>
                    <a:gd name="T88" fmla="*/ 2147483647 w 91"/>
                    <a:gd name="T89" fmla="*/ 2147483647 h 151"/>
                    <a:gd name="T90" fmla="*/ 2147483647 w 91"/>
                    <a:gd name="T91" fmla="*/ 2147483647 h 151"/>
                    <a:gd name="T92" fmla="*/ 2147483647 w 91"/>
                    <a:gd name="T93" fmla="*/ 2147483647 h 151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1"/>
                    <a:gd name="T142" fmla="*/ 0 h 151"/>
                    <a:gd name="T143" fmla="*/ 91 w 91"/>
                    <a:gd name="T144" fmla="*/ 151 h 151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1" h="151">
                      <a:moveTo>
                        <a:pt x="30" y="50"/>
                      </a:moveTo>
                      <a:lnTo>
                        <a:pt x="22" y="37"/>
                      </a:lnTo>
                      <a:lnTo>
                        <a:pt x="20" y="27"/>
                      </a:lnTo>
                      <a:lnTo>
                        <a:pt x="22" y="26"/>
                      </a:lnTo>
                      <a:lnTo>
                        <a:pt x="20" y="23"/>
                      </a:lnTo>
                      <a:lnTo>
                        <a:pt x="23" y="13"/>
                      </a:lnTo>
                      <a:lnTo>
                        <a:pt x="26" y="4"/>
                      </a:lnTo>
                      <a:lnTo>
                        <a:pt x="27" y="1"/>
                      </a:lnTo>
                      <a:lnTo>
                        <a:pt x="19" y="0"/>
                      </a:lnTo>
                      <a:lnTo>
                        <a:pt x="13" y="1"/>
                      </a:lnTo>
                      <a:lnTo>
                        <a:pt x="12" y="1"/>
                      </a:lnTo>
                      <a:lnTo>
                        <a:pt x="1" y="13"/>
                      </a:lnTo>
                      <a:lnTo>
                        <a:pt x="0" y="16"/>
                      </a:lnTo>
                      <a:lnTo>
                        <a:pt x="0" y="23"/>
                      </a:lnTo>
                      <a:lnTo>
                        <a:pt x="1" y="25"/>
                      </a:lnTo>
                      <a:lnTo>
                        <a:pt x="9" y="54"/>
                      </a:lnTo>
                      <a:lnTo>
                        <a:pt x="9" y="56"/>
                      </a:lnTo>
                      <a:lnTo>
                        <a:pt x="12" y="62"/>
                      </a:lnTo>
                      <a:lnTo>
                        <a:pt x="12" y="63"/>
                      </a:lnTo>
                      <a:lnTo>
                        <a:pt x="12" y="66"/>
                      </a:lnTo>
                      <a:lnTo>
                        <a:pt x="13" y="66"/>
                      </a:lnTo>
                      <a:lnTo>
                        <a:pt x="13" y="68"/>
                      </a:lnTo>
                      <a:lnTo>
                        <a:pt x="16" y="75"/>
                      </a:lnTo>
                      <a:lnTo>
                        <a:pt x="16" y="76"/>
                      </a:lnTo>
                      <a:lnTo>
                        <a:pt x="16" y="77"/>
                      </a:lnTo>
                      <a:lnTo>
                        <a:pt x="20" y="93"/>
                      </a:lnTo>
                      <a:lnTo>
                        <a:pt x="26" y="111"/>
                      </a:lnTo>
                      <a:lnTo>
                        <a:pt x="27" y="118"/>
                      </a:lnTo>
                      <a:lnTo>
                        <a:pt x="31" y="129"/>
                      </a:lnTo>
                      <a:lnTo>
                        <a:pt x="31" y="131"/>
                      </a:lnTo>
                      <a:lnTo>
                        <a:pt x="33" y="136"/>
                      </a:lnTo>
                      <a:lnTo>
                        <a:pt x="33" y="138"/>
                      </a:lnTo>
                      <a:lnTo>
                        <a:pt x="37" y="150"/>
                      </a:lnTo>
                      <a:lnTo>
                        <a:pt x="52" y="147"/>
                      </a:lnTo>
                      <a:lnTo>
                        <a:pt x="66" y="144"/>
                      </a:lnTo>
                      <a:lnTo>
                        <a:pt x="76" y="141"/>
                      </a:lnTo>
                      <a:lnTo>
                        <a:pt x="83" y="140"/>
                      </a:lnTo>
                      <a:lnTo>
                        <a:pt x="90" y="138"/>
                      </a:lnTo>
                      <a:lnTo>
                        <a:pt x="77" y="102"/>
                      </a:lnTo>
                      <a:lnTo>
                        <a:pt x="76" y="105"/>
                      </a:lnTo>
                      <a:lnTo>
                        <a:pt x="56" y="91"/>
                      </a:lnTo>
                      <a:lnTo>
                        <a:pt x="49" y="81"/>
                      </a:lnTo>
                      <a:lnTo>
                        <a:pt x="41" y="61"/>
                      </a:lnTo>
                      <a:lnTo>
                        <a:pt x="30" y="50"/>
                      </a:lnTo>
                    </a:path>
                  </a:pathLst>
                </a:custGeom>
                <a:solidFill>
                  <a:srgbClr val="40A8CC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9" name="Freeform 211"/>
                <p:cNvSpPr>
                  <a:spLocks/>
                </p:cNvSpPr>
                <p:nvPr/>
              </p:nvSpPr>
              <p:spPr bwMode="auto">
                <a:xfrm>
                  <a:off x="7613053" y="2249313"/>
                  <a:ext cx="458787" cy="233362"/>
                </a:xfrm>
                <a:custGeom>
                  <a:avLst/>
                  <a:gdLst>
                    <a:gd name="T0" fmla="*/ 2147483647 w 290"/>
                    <a:gd name="T1" fmla="*/ 2147483647 h 157"/>
                    <a:gd name="T2" fmla="*/ 2147483647 w 290"/>
                    <a:gd name="T3" fmla="*/ 2147483647 h 157"/>
                    <a:gd name="T4" fmla="*/ 2147483647 w 290"/>
                    <a:gd name="T5" fmla="*/ 2147483647 h 157"/>
                    <a:gd name="T6" fmla="*/ 2147483647 w 290"/>
                    <a:gd name="T7" fmla="*/ 2147483647 h 157"/>
                    <a:gd name="T8" fmla="*/ 2147483647 w 290"/>
                    <a:gd name="T9" fmla="*/ 2147483647 h 157"/>
                    <a:gd name="T10" fmla="*/ 2147483647 w 290"/>
                    <a:gd name="T11" fmla="*/ 2147483647 h 157"/>
                    <a:gd name="T12" fmla="*/ 2147483647 w 290"/>
                    <a:gd name="T13" fmla="*/ 2147483647 h 157"/>
                    <a:gd name="T14" fmla="*/ 2147483647 w 290"/>
                    <a:gd name="T15" fmla="*/ 2147483647 h 157"/>
                    <a:gd name="T16" fmla="*/ 2147483647 w 290"/>
                    <a:gd name="T17" fmla="*/ 2147483647 h 157"/>
                    <a:gd name="T18" fmla="*/ 2147483647 w 290"/>
                    <a:gd name="T19" fmla="*/ 2147483647 h 157"/>
                    <a:gd name="T20" fmla="*/ 2147483647 w 290"/>
                    <a:gd name="T21" fmla="*/ 2147483647 h 157"/>
                    <a:gd name="T22" fmla="*/ 2147483647 w 290"/>
                    <a:gd name="T23" fmla="*/ 2147483647 h 157"/>
                    <a:gd name="T24" fmla="*/ 2147483647 w 290"/>
                    <a:gd name="T25" fmla="*/ 2147483647 h 157"/>
                    <a:gd name="T26" fmla="*/ 2147483647 w 290"/>
                    <a:gd name="T27" fmla="*/ 2147483647 h 157"/>
                    <a:gd name="T28" fmla="*/ 2147483647 w 290"/>
                    <a:gd name="T29" fmla="*/ 2147483647 h 157"/>
                    <a:gd name="T30" fmla="*/ 2147483647 w 290"/>
                    <a:gd name="T31" fmla="*/ 2147483647 h 157"/>
                    <a:gd name="T32" fmla="*/ 2147483647 w 290"/>
                    <a:gd name="T33" fmla="*/ 2147483647 h 157"/>
                    <a:gd name="T34" fmla="*/ 2147483647 w 290"/>
                    <a:gd name="T35" fmla="*/ 2147483647 h 157"/>
                    <a:gd name="T36" fmla="*/ 2147483647 w 290"/>
                    <a:gd name="T37" fmla="*/ 2147483647 h 157"/>
                    <a:gd name="T38" fmla="*/ 2147483647 w 290"/>
                    <a:gd name="T39" fmla="*/ 2147483647 h 157"/>
                    <a:gd name="T40" fmla="*/ 0 w 290"/>
                    <a:gd name="T41" fmla="*/ 2147483647 h 157"/>
                    <a:gd name="T42" fmla="*/ 2147483647 w 290"/>
                    <a:gd name="T43" fmla="*/ 2147483647 h 157"/>
                    <a:gd name="T44" fmla="*/ 2147483647 w 290"/>
                    <a:gd name="T45" fmla="*/ 2147483647 h 157"/>
                    <a:gd name="T46" fmla="*/ 2147483647 w 290"/>
                    <a:gd name="T47" fmla="*/ 2147483647 h 157"/>
                    <a:gd name="T48" fmla="*/ 2147483647 w 290"/>
                    <a:gd name="T49" fmla="*/ 2147483647 h 157"/>
                    <a:gd name="T50" fmla="*/ 2147483647 w 290"/>
                    <a:gd name="T51" fmla="*/ 2147483647 h 157"/>
                    <a:gd name="T52" fmla="*/ 2147483647 w 290"/>
                    <a:gd name="T53" fmla="*/ 2147483647 h 157"/>
                    <a:gd name="T54" fmla="*/ 2147483647 w 290"/>
                    <a:gd name="T55" fmla="*/ 2147483647 h 157"/>
                    <a:gd name="T56" fmla="*/ 2147483647 w 290"/>
                    <a:gd name="T57" fmla="*/ 2147483647 h 157"/>
                    <a:gd name="T58" fmla="*/ 2147483647 w 290"/>
                    <a:gd name="T59" fmla="*/ 2147483647 h 157"/>
                    <a:gd name="T60" fmla="*/ 2147483647 w 290"/>
                    <a:gd name="T61" fmla="*/ 2147483647 h 157"/>
                    <a:gd name="T62" fmla="*/ 2147483647 w 290"/>
                    <a:gd name="T63" fmla="*/ 2147483647 h 157"/>
                    <a:gd name="T64" fmla="*/ 2147483647 w 290"/>
                    <a:gd name="T65" fmla="*/ 2147483647 h 157"/>
                    <a:gd name="T66" fmla="*/ 2147483647 w 290"/>
                    <a:gd name="T67" fmla="*/ 2147483647 h 157"/>
                    <a:gd name="T68" fmla="*/ 2147483647 w 290"/>
                    <a:gd name="T69" fmla="*/ 2147483647 h 157"/>
                    <a:gd name="T70" fmla="*/ 2147483647 w 290"/>
                    <a:gd name="T71" fmla="*/ 2147483647 h 157"/>
                    <a:gd name="T72" fmla="*/ 2147483647 w 290"/>
                    <a:gd name="T73" fmla="*/ 2147483647 h 157"/>
                    <a:gd name="T74" fmla="*/ 2147483647 w 290"/>
                    <a:gd name="T75" fmla="*/ 2147483647 h 157"/>
                    <a:gd name="T76" fmla="*/ 2147483647 w 290"/>
                    <a:gd name="T77" fmla="*/ 2147483647 h 157"/>
                    <a:gd name="T78" fmla="*/ 2147483647 w 290"/>
                    <a:gd name="T79" fmla="*/ 2147483647 h 157"/>
                    <a:gd name="T80" fmla="*/ 2147483647 w 290"/>
                    <a:gd name="T81" fmla="*/ 2147483647 h 157"/>
                    <a:gd name="T82" fmla="*/ 2147483647 w 290"/>
                    <a:gd name="T83" fmla="*/ 2147483647 h 157"/>
                    <a:gd name="T84" fmla="*/ 2147483647 w 290"/>
                    <a:gd name="T85" fmla="*/ 2147483647 h 157"/>
                    <a:gd name="T86" fmla="*/ 2147483647 w 290"/>
                    <a:gd name="T87" fmla="*/ 2147483647 h 157"/>
                    <a:gd name="T88" fmla="*/ 2147483647 w 290"/>
                    <a:gd name="T89" fmla="*/ 2147483647 h 157"/>
                    <a:gd name="T90" fmla="*/ 2147483647 w 290"/>
                    <a:gd name="T91" fmla="*/ 2147483647 h 157"/>
                    <a:gd name="T92" fmla="*/ 2147483647 w 290"/>
                    <a:gd name="T93" fmla="*/ 2147483647 h 157"/>
                    <a:gd name="T94" fmla="*/ 2147483647 w 290"/>
                    <a:gd name="T95" fmla="*/ 2147483647 h 157"/>
                    <a:gd name="T96" fmla="*/ 2147483647 w 290"/>
                    <a:gd name="T97" fmla="*/ 2147483647 h 157"/>
                    <a:gd name="T98" fmla="*/ 2147483647 w 290"/>
                    <a:gd name="T99" fmla="*/ 2147483647 h 157"/>
                    <a:gd name="T100" fmla="*/ 2147483647 w 290"/>
                    <a:gd name="T101" fmla="*/ 2147483647 h 157"/>
                    <a:gd name="T102" fmla="*/ 2147483647 w 290"/>
                    <a:gd name="T103" fmla="*/ 2147483647 h 157"/>
                    <a:gd name="T104" fmla="*/ 2147483647 w 290"/>
                    <a:gd name="T105" fmla="*/ 2147483647 h 157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290"/>
                    <a:gd name="T160" fmla="*/ 0 h 157"/>
                    <a:gd name="T161" fmla="*/ 290 w 290"/>
                    <a:gd name="T162" fmla="*/ 157 h 157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290" h="157">
                      <a:moveTo>
                        <a:pt x="230" y="121"/>
                      </a:moveTo>
                      <a:lnTo>
                        <a:pt x="226" y="125"/>
                      </a:lnTo>
                      <a:lnTo>
                        <a:pt x="220" y="132"/>
                      </a:lnTo>
                      <a:lnTo>
                        <a:pt x="216" y="132"/>
                      </a:lnTo>
                      <a:lnTo>
                        <a:pt x="213" y="144"/>
                      </a:lnTo>
                      <a:lnTo>
                        <a:pt x="208" y="150"/>
                      </a:lnTo>
                      <a:lnTo>
                        <a:pt x="201" y="150"/>
                      </a:lnTo>
                      <a:lnTo>
                        <a:pt x="198" y="140"/>
                      </a:lnTo>
                      <a:lnTo>
                        <a:pt x="197" y="133"/>
                      </a:lnTo>
                      <a:lnTo>
                        <a:pt x="190" y="132"/>
                      </a:lnTo>
                      <a:lnTo>
                        <a:pt x="184" y="128"/>
                      </a:lnTo>
                      <a:lnTo>
                        <a:pt x="183" y="126"/>
                      </a:lnTo>
                      <a:lnTo>
                        <a:pt x="177" y="125"/>
                      </a:lnTo>
                      <a:lnTo>
                        <a:pt x="173" y="112"/>
                      </a:lnTo>
                      <a:lnTo>
                        <a:pt x="170" y="114"/>
                      </a:lnTo>
                      <a:lnTo>
                        <a:pt x="168" y="104"/>
                      </a:lnTo>
                      <a:lnTo>
                        <a:pt x="166" y="101"/>
                      </a:lnTo>
                      <a:lnTo>
                        <a:pt x="162" y="103"/>
                      </a:lnTo>
                      <a:lnTo>
                        <a:pt x="158" y="104"/>
                      </a:lnTo>
                      <a:lnTo>
                        <a:pt x="154" y="104"/>
                      </a:lnTo>
                      <a:lnTo>
                        <a:pt x="137" y="110"/>
                      </a:lnTo>
                      <a:lnTo>
                        <a:pt x="134" y="111"/>
                      </a:lnTo>
                      <a:lnTo>
                        <a:pt x="134" y="108"/>
                      </a:lnTo>
                      <a:lnTo>
                        <a:pt x="113" y="114"/>
                      </a:lnTo>
                      <a:lnTo>
                        <a:pt x="111" y="115"/>
                      </a:lnTo>
                      <a:lnTo>
                        <a:pt x="109" y="115"/>
                      </a:lnTo>
                      <a:lnTo>
                        <a:pt x="108" y="115"/>
                      </a:lnTo>
                      <a:lnTo>
                        <a:pt x="94" y="118"/>
                      </a:lnTo>
                      <a:lnTo>
                        <a:pt x="90" y="119"/>
                      </a:lnTo>
                      <a:lnTo>
                        <a:pt x="79" y="122"/>
                      </a:lnTo>
                      <a:lnTo>
                        <a:pt x="55" y="132"/>
                      </a:lnTo>
                      <a:lnTo>
                        <a:pt x="55" y="128"/>
                      </a:lnTo>
                      <a:lnTo>
                        <a:pt x="40" y="132"/>
                      </a:lnTo>
                      <a:lnTo>
                        <a:pt x="37" y="132"/>
                      </a:lnTo>
                      <a:lnTo>
                        <a:pt x="11" y="137"/>
                      </a:lnTo>
                      <a:lnTo>
                        <a:pt x="5" y="139"/>
                      </a:lnTo>
                      <a:lnTo>
                        <a:pt x="2" y="139"/>
                      </a:lnTo>
                      <a:lnTo>
                        <a:pt x="1" y="139"/>
                      </a:lnTo>
                      <a:lnTo>
                        <a:pt x="0" y="136"/>
                      </a:lnTo>
                      <a:lnTo>
                        <a:pt x="0" y="132"/>
                      </a:lnTo>
                      <a:lnTo>
                        <a:pt x="1" y="89"/>
                      </a:lnTo>
                      <a:lnTo>
                        <a:pt x="1" y="75"/>
                      </a:lnTo>
                      <a:lnTo>
                        <a:pt x="1" y="69"/>
                      </a:lnTo>
                      <a:lnTo>
                        <a:pt x="1" y="61"/>
                      </a:lnTo>
                      <a:lnTo>
                        <a:pt x="16" y="58"/>
                      </a:lnTo>
                      <a:lnTo>
                        <a:pt x="19" y="58"/>
                      </a:lnTo>
                      <a:lnTo>
                        <a:pt x="20" y="58"/>
                      </a:lnTo>
                      <a:lnTo>
                        <a:pt x="20" y="57"/>
                      </a:lnTo>
                      <a:lnTo>
                        <a:pt x="22" y="57"/>
                      </a:lnTo>
                      <a:lnTo>
                        <a:pt x="27" y="57"/>
                      </a:lnTo>
                      <a:lnTo>
                        <a:pt x="41" y="52"/>
                      </a:lnTo>
                      <a:lnTo>
                        <a:pt x="61" y="50"/>
                      </a:lnTo>
                      <a:lnTo>
                        <a:pt x="63" y="48"/>
                      </a:lnTo>
                      <a:lnTo>
                        <a:pt x="70" y="47"/>
                      </a:lnTo>
                      <a:lnTo>
                        <a:pt x="72" y="47"/>
                      </a:lnTo>
                      <a:lnTo>
                        <a:pt x="77" y="44"/>
                      </a:lnTo>
                      <a:lnTo>
                        <a:pt x="94" y="41"/>
                      </a:lnTo>
                      <a:lnTo>
                        <a:pt x="102" y="40"/>
                      </a:lnTo>
                      <a:lnTo>
                        <a:pt x="105" y="39"/>
                      </a:lnTo>
                      <a:lnTo>
                        <a:pt x="106" y="39"/>
                      </a:lnTo>
                      <a:lnTo>
                        <a:pt x="154" y="27"/>
                      </a:lnTo>
                      <a:lnTo>
                        <a:pt x="155" y="23"/>
                      </a:lnTo>
                      <a:lnTo>
                        <a:pt x="157" y="23"/>
                      </a:lnTo>
                      <a:lnTo>
                        <a:pt x="157" y="22"/>
                      </a:lnTo>
                      <a:lnTo>
                        <a:pt x="168" y="11"/>
                      </a:lnTo>
                      <a:lnTo>
                        <a:pt x="169" y="5"/>
                      </a:lnTo>
                      <a:lnTo>
                        <a:pt x="186" y="0"/>
                      </a:lnTo>
                      <a:lnTo>
                        <a:pt x="197" y="18"/>
                      </a:lnTo>
                      <a:lnTo>
                        <a:pt x="207" y="15"/>
                      </a:lnTo>
                      <a:lnTo>
                        <a:pt x="208" y="23"/>
                      </a:lnTo>
                      <a:lnTo>
                        <a:pt x="198" y="30"/>
                      </a:lnTo>
                      <a:lnTo>
                        <a:pt x="190" y="50"/>
                      </a:lnTo>
                      <a:lnTo>
                        <a:pt x="187" y="47"/>
                      </a:lnTo>
                      <a:lnTo>
                        <a:pt x="187" y="54"/>
                      </a:lnTo>
                      <a:lnTo>
                        <a:pt x="188" y="54"/>
                      </a:lnTo>
                      <a:lnTo>
                        <a:pt x="194" y="61"/>
                      </a:lnTo>
                      <a:lnTo>
                        <a:pt x="202" y="64"/>
                      </a:lnTo>
                      <a:lnTo>
                        <a:pt x="207" y="64"/>
                      </a:lnTo>
                      <a:lnTo>
                        <a:pt x="227" y="86"/>
                      </a:lnTo>
                      <a:lnTo>
                        <a:pt x="220" y="89"/>
                      </a:lnTo>
                      <a:lnTo>
                        <a:pt x="227" y="93"/>
                      </a:lnTo>
                      <a:lnTo>
                        <a:pt x="230" y="91"/>
                      </a:lnTo>
                      <a:lnTo>
                        <a:pt x="237" y="105"/>
                      </a:lnTo>
                      <a:lnTo>
                        <a:pt x="243" y="108"/>
                      </a:lnTo>
                      <a:lnTo>
                        <a:pt x="262" y="108"/>
                      </a:lnTo>
                      <a:lnTo>
                        <a:pt x="277" y="97"/>
                      </a:lnTo>
                      <a:lnTo>
                        <a:pt x="276" y="87"/>
                      </a:lnTo>
                      <a:lnTo>
                        <a:pt x="272" y="87"/>
                      </a:lnTo>
                      <a:lnTo>
                        <a:pt x="262" y="68"/>
                      </a:lnTo>
                      <a:lnTo>
                        <a:pt x="273" y="75"/>
                      </a:lnTo>
                      <a:lnTo>
                        <a:pt x="289" y="105"/>
                      </a:lnTo>
                      <a:lnTo>
                        <a:pt x="287" y="121"/>
                      </a:lnTo>
                      <a:lnTo>
                        <a:pt x="286" y="110"/>
                      </a:lnTo>
                      <a:lnTo>
                        <a:pt x="283" y="108"/>
                      </a:lnTo>
                      <a:lnTo>
                        <a:pt x="257" y="122"/>
                      </a:lnTo>
                      <a:lnTo>
                        <a:pt x="248" y="132"/>
                      </a:lnTo>
                      <a:lnTo>
                        <a:pt x="238" y="135"/>
                      </a:lnTo>
                      <a:lnTo>
                        <a:pt x="236" y="139"/>
                      </a:lnTo>
                      <a:lnTo>
                        <a:pt x="218" y="156"/>
                      </a:lnTo>
                      <a:lnTo>
                        <a:pt x="218" y="151"/>
                      </a:lnTo>
                      <a:lnTo>
                        <a:pt x="234" y="139"/>
                      </a:lnTo>
                      <a:lnTo>
                        <a:pt x="234" y="126"/>
                      </a:lnTo>
                      <a:lnTo>
                        <a:pt x="232" y="121"/>
                      </a:lnTo>
                      <a:lnTo>
                        <a:pt x="230" y="121"/>
                      </a:lnTo>
                    </a:path>
                  </a:pathLst>
                </a:custGeom>
                <a:solidFill>
                  <a:srgbClr val="67BD62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0" name="Freeform 212"/>
                <p:cNvSpPr>
                  <a:spLocks/>
                </p:cNvSpPr>
                <p:nvPr/>
              </p:nvSpPr>
              <p:spPr bwMode="auto">
                <a:xfrm>
                  <a:off x="7973415" y="2458863"/>
                  <a:ext cx="47625" cy="34925"/>
                </a:xfrm>
                <a:custGeom>
                  <a:avLst/>
                  <a:gdLst>
                    <a:gd name="T0" fmla="*/ 0 w 30"/>
                    <a:gd name="T1" fmla="*/ 2147483647 h 23"/>
                    <a:gd name="T2" fmla="*/ 2147483647 w 30"/>
                    <a:gd name="T3" fmla="*/ 2147483647 h 23"/>
                    <a:gd name="T4" fmla="*/ 2147483647 w 30"/>
                    <a:gd name="T5" fmla="*/ 2147483647 h 23"/>
                    <a:gd name="T6" fmla="*/ 2147483647 w 30"/>
                    <a:gd name="T7" fmla="*/ 2147483647 h 23"/>
                    <a:gd name="T8" fmla="*/ 2147483647 w 30"/>
                    <a:gd name="T9" fmla="*/ 2147483647 h 23"/>
                    <a:gd name="T10" fmla="*/ 2147483647 w 30"/>
                    <a:gd name="T11" fmla="*/ 0 h 23"/>
                    <a:gd name="T12" fmla="*/ 2147483647 w 30"/>
                    <a:gd name="T13" fmla="*/ 2147483647 h 23"/>
                    <a:gd name="T14" fmla="*/ 0 w 30"/>
                    <a:gd name="T15" fmla="*/ 2147483647 h 2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0"/>
                    <a:gd name="T25" fmla="*/ 0 h 23"/>
                    <a:gd name="T26" fmla="*/ 30 w 30"/>
                    <a:gd name="T27" fmla="*/ 23 h 2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0" h="23">
                      <a:moveTo>
                        <a:pt x="0" y="19"/>
                      </a:moveTo>
                      <a:lnTo>
                        <a:pt x="6" y="22"/>
                      </a:lnTo>
                      <a:lnTo>
                        <a:pt x="7" y="17"/>
                      </a:lnTo>
                      <a:lnTo>
                        <a:pt x="29" y="9"/>
                      </a:lnTo>
                      <a:lnTo>
                        <a:pt x="25" y="4"/>
                      </a:lnTo>
                      <a:lnTo>
                        <a:pt x="14" y="0"/>
                      </a:lnTo>
                      <a:lnTo>
                        <a:pt x="6" y="13"/>
                      </a:lnTo>
                      <a:lnTo>
                        <a:pt x="0" y="19"/>
                      </a:lnTo>
                    </a:path>
                  </a:pathLst>
                </a:custGeom>
                <a:solidFill>
                  <a:srgbClr val="E7E6E6">
                    <a:lumMod val="75000"/>
                  </a:srgbClr>
                </a:solidFill>
                <a:ln w="6350" cap="rnd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1" name="Freeform 213"/>
                <p:cNvSpPr>
                  <a:spLocks/>
                </p:cNvSpPr>
                <p:nvPr/>
              </p:nvSpPr>
              <p:spPr bwMode="auto">
                <a:xfrm>
                  <a:off x="6954240" y="2882725"/>
                  <a:ext cx="617538" cy="288925"/>
                </a:xfrm>
                <a:custGeom>
                  <a:avLst/>
                  <a:gdLst>
                    <a:gd name="T0" fmla="*/ 2147483647 w 391"/>
                    <a:gd name="T1" fmla="*/ 2147483647 h 196"/>
                    <a:gd name="T2" fmla="*/ 2147483647 w 391"/>
                    <a:gd name="T3" fmla="*/ 2147483647 h 196"/>
                    <a:gd name="T4" fmla="*/ 2147483647 w 391"/>
                    <a:gd name="T5" fmla="*/ 2147483647 h 196"/>
                    <a:gd name="T6" fmla="*/ 2147483647 w 391"/>
                    <a:gd name="T7" fmla="*/ 2147483647 h 196"/>
                    <a:gd name="T8" fmla="*/ 2147483647 w 391"/>
                    <a:gd name="T9" fmla="*/ 2147483647 h 196"/>
                    <a:gd name="T10" fmla="*/ 2147483647 w 391"/>
                    <a:gd name="T11" fmla="*/ 2147483647 h 196"/>
                    <a:gd name="T12" fmla="*/ 2147483647 w 391"/>
                    <a:gd name="T13" fmla="*/ 2147483647 h 196"/>
                    <a:gd name="T14" fmla="*/ 2147483647 w 391"/>
                    <a:gd name="T15" fmla="*/ 2147483647 h 196"/>
                    <a:gd name="T16" fmla="*/ 2147483647 w 391"/>
                    <a:gd name="T17" fmla="*/ 0 h 196"/>
                    <a:gd name="T18" fmla="*/ 2147483647 w 391"/>
                    <a:gd name="T19" fmla="*/ 2147483647 h 196"/>
                    <a:gd name="T20" fmla="*/ 2147483647 w 391"/>
                    <a:gd name="T21" fmla="*/ 2147483647 h 196"/>
                    <a:gd name="T22" fmla="*/ 2147483647 w 391"/>
                    <a:gd name="T23" fmla="*/ 2147483647 h 196"/>
                    <a:gd name="T24" fmla="*/ 2147483647 w 391"/>
                    <a:gd name="T25" fmla="*/ 2147483647 h 196"/>
                    <a:gd name="T26" fmla="*/ 2147483647 w 391"/>
                    <a:gd name="T27" fmla="*/ 2147483647 h 196"/>
                    <a:gd name="T28" fmla="*/ 2147483647 w 391"/>
                    <a:gd name="T29" fmla="*/ 2147483647 h 196"/>
                    <a:gd name="T30" fmla="*/ 2147483647 w 391"/>
                    <a:gd name="T31" fmla="*/ 2147483647 h 196"/>
                    <a:gd name="T32" fmla="*/ 2147483647 w 391"/>
                    <a:gd name="T33" fmla="*/ 2147483647 h 196"/>
                    <a:gd name="T34" fmla="*/ 2147483647 w 391"/>
                    <a:gd name="T35" fmla="*/ 2147483647 h 196"/>
                    <a:gd name="T36" fmla="*/ 2147483647 w 391"/>
                    <a:gd name="T37" fmla="*/ 2147483647 h 196"/>
                    <a:gd name="T38" fmla="*/ 2147483647 w 391"/>
                    <a:gd name="T39" fmla="*/ 2147483647 h 196"/>
                    <a:gd name="T40" fmla="*/ 2147483647 w 391"/>
                    <a:gd name="T41" fmla="*/ 2147483647 h 196"/>
                    <a:gd name="T42" fmla="*/ 2147483647 w 391"/>
                    <a:gd name="T43" fmla="*/ 2147483647 h 196"/>
                    <a:gd name="T44" fmla="*/ 2147483647 w 391"/>
                    <a:gd name="T45" fmla="*/ 2147483647 h 196"/>
                    <a:gd name="T46" fmla="*/ 2147483647 w 391"/>
                    <a:gd name="T47" fmla="*/ 2147483647 h 196"/>
                    <a:gd name="T48" fmla="*/ 2147483647 w 391"/>
                    <a:gd name="T49" fmla="*/ 2147483647 h 196"/>
                    <a:gd name="T50" fmla="*/ 2147483647 w 391"/>
                    <a:gd name="T51" fmla="*/ 2147483647 h 196"/>
                    <a:gd name="T52" fmla="*/ 2147483647 w 391"/>
                    <a:gd name="T53" fmla="*/ 2147483647 h 196"/>
                    <a:gd name="T54" fmla="*/ 2147483647 w 391"/>
                    <a:gd name="T55" fmla="*/ 2147483647 h 196"/>
                    <a:gd name="T56" fmla="*/ 2147483647 w 391"/>
                    <a:gd name="T57" fmla="*/ 2147483647 h 196"/>
                    <a:gd name="T58" fmla="*/ 2147483647 w 391"/>
                    <a:gd name="T59" fmla="*/ 2147483647 h 196"/>
                    <a:gd name="T60" fmla="*/ 2147483647 w 391"/>
                    <a:gd name="T61" fmla="*/ 2147483647 h 196"/>
                    <a:gd name="T62" fmla="*/ 2147483647 w 391"/>
                    <a:gd name="T63" fmla="*/ 2147483647 h 196"/>
                    <a:gd name="T64" fmla="*/ 2147483647 w 391"/>
                    <a:gd name="T65" fmla="*/ 2147483647 h 196"/>
                    <a:gd name="T66" fmla="*/ 2147483647 w 391"/>
                    <a:gd name="T67" fmla="*/ 2147483647 h 196"/>
                    <a:gd name="T68" fmla="*/ 2147483647 w 391"/>
                    <a:gd name="T69" fmla="*/ 2147483647 h 196"/>
                    <a:gd name="T70" fmla="*/ 2147483647 w 391"/>
                    <a:gd name="T71" fmla="*/ 2147483647 h 196"/>
                    <a:gd name="T72" fmla="*/ 2147483647 w 391"/>
                    <a:gd name="T73" fmla="*/ 2147483647 h 196"/>
                    <a:gd name="T74" fmla="*/ 2147483647 w 391"/>
                    <a:gd name="T75" fmla="*/ 2147483647 h 196"/>
                    <a:gd name="T76" fmla="*/ 2147483647 w 391"/>
                    <a:gd name="T77" fmla="*/ 2147483647 h 196"/>
                    <a:gd name="T78" fmla="*/ 2147483647 w 391"/>
                    <a:gd name="T79" fmla="*/ 2147483647 h 196"/>
                    <a:gd name="T80" fmla="*/ 2147483647 w 391"/>
                    <a:gd name="T81" fmla="*/ 2147483647 h 196"/>
                    <a:gd name="T82" fmla="*/ 2147483647 w 391"/>
                    <a:gd name="T83" fmla="*/ 2147483647 h 196"/>
                    <a:gd name="T84" fmla="*/ 2147483647 w 391"/>
                    <a:gd name="T85" fmla="*/ 2147483647 h 196"/>
                    <a:gd name="T86" fmla="*/ 2147483647 w 391"/>
                    <a:gd name="T87" fmla="*/ 2147483647 h 196"/>
                    <a:gd name="T88" fmla="*/ 2147483647 w 391"/>
                    <a:gd name="T89" fmla="*/ 2147483647 h 196"/>
                    <a:gd name="T90" fmla="*/ 2147483647 w 391"/>
                    <a:gd name="T91" fmla="*/ 2147483647 h 196"/>
                    <a:gd name="T92" fmla="*/ 2147483647 w 391"/>
                    <a:gd name="T93" fmla="*/ 2147483647 h 196"/>
                    <a:gd name="T94" fmla="*/ 2147483647 w 391"/>
                    <a:gd name="T95" fmla="*/ 2147483647 h 196"/>
                    <a:gd name="T96" fmla="*/ 2147483647 w 391"/>
                    <a:gd name="T97" fmla="*/ 2147483647 h 196"/>
                    <a:gd name="T98" fmla="*/ 2147483647 w 391"/>
                    <a:gd name="T99" fmla="*/ 2147483647 h 196"/>
                    <a:gd name="T100" fmla="*/ 2147483647 w 391"/>
                    <a:gd name="T101" fmla="*/ 2147483647 h 196"/>
                    <a:gd name="T102" fmla="*/ 2147483647 w 391"/>
                    <a:gd name="T103" fmla="*/ 2147483647 h 196"/>
                    <a:gd name="T104" fmla="*/ 2147483647 w 391"/>
                    <a:gd name="T105" fmla="*/ 2147483647 h 196"/>
                    <a:gd name="T106" fmla="*/ 2147483647 w 391"/>
                    <a:gd name="T107" fmla="*/ 2147483647 h 196"/>
                    <a:gd name="T108" fmla="*/ 2147483647 w 391"/>
                    <a:gd name="T109" fmla="*/ 2147483647 h 196"/>
                    <a:gd name="T110" fmla="*/ 2147483647 w 391"/>
                    <a:gd name="T111" fmla="*/ 2147483647 h 196"/>
                    <a:gd name="T112" fmla="*/ 2147483647 w 391"/>
                    <a:gd name="T113" fmla="*/ 2147483647 h 196"/>
                    <a:gd name="T114" fmla="*/ 0 w 391"/>
                    <a:gd name="T115" fmla="*/ 2147483647 h 196"/>
                    <a:gd name="T116" fmla="*/ 2147483647 w 391"/>
                    <a:gd name="T117" fmla="*/ 2147483647 h 196"/>
                    <a:gd name="T118" fmla="*/ 2147483647 w 391"/>
                    <a:gd name="T119" fmla="*/ 2147483647 h 196"/>
                    <a:gd name="T120" fmla="*/ 2147483647 w 391"/>
                    <a:gd name="T121" fmla="*/ 2147483647 h 196"/>
                    <a:gd name="T122" fmla="*/ 2147483647 w 391"/>
                    <a:gd name="T123" fmla="*/ 2147483647 h 19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391"/>
                    <a:gd name="T187" fmla="*/ 0 h 196"/>
                    <a:gd name="T188" fmla="*/ 391 w 391"/>
                    <a:gd name="T189" fmla="*/ 196 h 19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391" h="196">
                      <a:moveTo>
                        <a:pt x="91" y="42"/>
                      </a:moveTo>
                      <a:lnTo>
                        <a:pt x="98" y="41"/>
                      </a:lnTo>
                      <a:lnTo>
                        <a:pt x="99" y="41"/>
                      </a:lnTo>
                      <a:lnTo>
                        <a:pt x="111" y="40"/>
                      </a:lnTo>
                      <a:lnTo>
                        <a:pt x="119" y="37"/>
                      </a:lnTo>
                      <a:lnTo>
                        <a:pt x="159" y="30"/>
                      </a:lnTo>
                      <a:lnTo>
                        <a:pt x="162" y="30"/>
                      </a:lnTo>
                      <a:lnTo>
                        <a:pt x="162" y="29"/>
                      </a:lnTo>
                      <a:lnTo>
                        <a:pt x="165" y="29"/>
                      </a:lnTo>
                      <a:lnTo>
                        <a:pt x="174" y="27"/>
                      </a:lnTo>
                      <a:lnTo>
                        <a:pt x="183" y="24"/>
                      </a:lnTo>
                      <a:lnTo>
                        <a:pt x="195" y="23"/>
                      </a:lnTo>
                      <a:lnTo>
                        <a:pt x="201" y="22"/>
                      </a:lnTo>
                      <a:lnTo>
                        <a:pt x="206" y="20"/>
                      </a:lnTo>
                      <a:lnTo>
                        <a:pt x="208" y="20"/>
                      </a:lnTo>
                      <a:lnTo>
                        <a:pt x="217" y="17"/>
                      </a:lnTo>
                      <a:lnTo>
                        <a:pt x="222" y="16"/>
                      </a:lnTo>
                      <a:lnTo>
                        <a:pt x="231" y="15"/>
                      </a:lnTo>
                      <a:lnTo>
                        <a:pt x="234" y="13"/>
                      </a:lnTo>
                      <a:lnTo>
                        <a:pt x="238" y="13"/>
                      </a:lnTo>
                      <a:lnTo>
                        <a:pt x="241" y="13"/>
                      </a:lnTo>
                      <a:lnTo>
                        <a:pt x="260" y="8"/>
                      </a:lnTo>
                      <a:lnTo>
                        <a:pt x="262" y="8"/>
                      </a:lnTo>
                      <a:lnTo>
                        <a:pt x="270" y="6"/>
                      </a:lnTo>
                      <a:lnTo>
                        <a:pt x="281" y="4"/>
                      </a:lnTo>
                      <a:lnTo>
                        <a:pt x="291" y="1"/>
                      </a:lnTo>
                      <a:lnTo>
                        <a:pt x="298" y="0"/>
                      </a:lnTo>
                      <a:lnTo>
                        <a:pt x="298" y="6"/>
                      </a:lnTo>
                      <a:lnTo>
                        <a:pt x="299" y="8"/>
                      </a:lnTo>
                      <a:lnTo>
                        <a:pt x="308" y="37"/>
                      </a:lnTo>
                      <a:lnTo>
                        <a:pt x="308" y="40"/>
                      </a:lnTo>
                      <a:lnTo>
                        <a:pt x="310" y="45"/>
                      </a:lnTo>
                      <a:lnTo>
                        <a:pt x="310" y="47"/>
                      </a:lnTo>
                      <a:lnTo>
                        <a:pt x="310" y="49"/>
                      </a:lnTo>
                      <a:lnTo>
                        <a:pt x="312" y="49"/>
                      </a:lnTo>
                      <a:lnTo>
                        <a:pt x="312" y="51"/>
                      </a:lnTo>
                      <a:lnTo>
                        <a:pt x="315" y="58"/>
                      </a:lnTo>
                      <a:lnTo>
                        <a:pt x="315" y="59"/>
                      </a:lnTo>
                      <a:lnTo>
                        <a:pt x="315" y="60"/>
                      </a:lnTo>
                      <a:lnTo>
                        <a:pt x="319" y="76"/>
                      </a:lnTo>
                      <a:lnTo>
                        <a:pt x="324" y="94"/>
                      </a:lnTo>
                      <a:lnTo>
                        <a:pt x="326" y="100"/>
                      </a:lnTo>
                      <a:lnTo>
                        <a:pt x="330" y="112"/>
                      </a:lnTo>
                      <a:lnTo>
                        <a:pt x="330" y="114"/>
                      </a:lnTo>
                      <a:lnTo>
                        <a:pt x="331" y="118"/>
                      </a:lnTo>
                      <a:lnTo>
                        <a:pt x="331" y="121"/>
                      </a:lnTo>
                      <a:lnTo>
                        <a:pt x="335" y="132"/>
                      </a:lnTo>
                      <a:lnTo>
                        <a:pt x="351" y="130"/>
                      </a:lnTo>
                      <a:lnTo>
                        <a:pt x="365" y="127"/>
                      </a:lnTo>
                      <a:lnTo>
                        <a:pt x="374" y="124"/>
                      </a:lnTo>
                      <a:lnTo>
                        <a:pt x="381" y="123"/>
                      </a:lnTo>
                      <a:lnTo>
                        <a:pt x="388" y="121"/>
                      </a:lnTo>
                      <a:lnTo>
                        <a:pt x="390" y="130"/>
                      </a:lnTo>
                      <a:lnTo>
                        <a:pt x="383" y="170"/>
                      </a:lnTo>
                      <a:lnTo>
                        <a:pt x="370" y="175"/>
                      </a:lnTo>
                      <a:lnTo>
                        <a:pt x="365" y="177"/>
                      </a:lnTo>
                      <a:lnTo>
                        <a:pt x="352" y="181"/>
                      </a:lnTo>
                      <a:lnTo>
                        <a:pt x="351" y="186"/>
                      </a:lnTo>
                      <a:lnTo>
                        <a:pt x="342" y="186"/>
                      </a:lnTo>
                      <a:lnTo>
                        <a:pt x="331" y="195"/>
                      </a:lnTo>
                      <a:lnTo>
                        <a:pt x="331" y="171"/>
                      </a:lnTo>
                      <a:lnTo>
                        <a:pt x="321" y="172"/>
                      </a:lnTo>
                      <a:lnTo>
                        <a:pt x="327" y="160"/>
                      </a:lnTo>
                      <a:lnTo>
                        <a:pt x="321" y="157"/>
                      </a:lnTo>
                      <a:lnTo>
                        <a:pt x="320" y="157"/>
                      </a:lnTo>
                      <a:lnTo>
                        <a:pt x="320" y="160"/>
                      </a:lnTo>
                      <a:lnTo>
                        <a:pt x="315" y="156"/>
                      </a:lnTo>
                      <a:lnTo>
                        <a:pt x="312" y="149"/>
                      </a:lnTo>
                      <a:lnTo>
                        <a:pt x="312" y="161"/>
                      </a:lnTo>
                      <a:lnTo>
                        <a:pt x="301" y="164"/>
                      </a:lnTo>
                      <a:lnTo>
                        <a:pt x="294" y="159"/>
                      </a:lnTo>
                      <a:lnTo>
                        <a:pt x="281" y="141"/>
                      </a:lnTo>
                      <a:lnTo>
                        <a:pt x="288" y="136"/>
                      </a:lnTo>
                      <a:lnTo>
                        <a:pt x="283" y="125"/>
                      </a:lnTo>
                      <a:lnTo>
                        <a:pt x="294" y="123"/>
                      </a:lnTo>
                      <a:lnTo>
                        <a:pt x="284" y="113"/>
                      </a:lnTo>
                      <a:lnTo>
                        <a:pt x="277" y="121"/>
                      </a:lnTo>
                      <a:lnTo>
                        <a:pt x="276" y="113"/>
                      </a:lnTo>
                      <a:lnTo>
                        <a:pt x="284" y="100"/>
                      </a:lnTo>
                      <a:lnTo>
                        <a:pt x="278" y="91"/>
                      </a:lnTo>
                      <a:lnTo>
                        <a:pt x="278" y="95"/>
                      </a:lnTo>
                      <a:lnTo>
                        <a:pt x="273" y="100"/>
                      </a:lnTo>
                      <a:lnTo>
                        <a:pt x="272" y="81"/>
                      </a:lnTo>
                      <a:lnTo>
                        <a:pt x="277" y="87"/>
                      </a:lnTo>
                      <a:lnTo>
                        <a:pt x="284" y="84"/>
                      </a:lnTo>
                      <a:lnTo>
                        <a:pt x="283" y="73"/>
                      </a:lnTo>
                      <a:lnTo>
                        <a:pt x="274" y="71"/>
                      </a:lnTo>
                      <a:lnTo>
                        <a:pt x="272" y="63"/>
                      </a:lnTo>
                      <a:lnTo>
                        <a:pt x="278" y="45"/>
                      </a:lnTo>
                      <a:lnTo>
                        <a:pt x="288" y="41"/>
                      </a:lnTo>
                      <a:lnTo>
                        <a:pt x="284" y="20"/>
                      </a:lnTo>
                      <a:lnTo>
                        <a:pt x="278" y="24"/>
                      </a:lnTo>
                      <a:lnTo>
                        <a:pt x="277" y="38"/>
                      </a:lnTo>
                      <a:lnTo>
                        <a:pt x="269" y="47"/>
                      </a:lnTo>
                      <a:lnTo>
                        <a:pt x="267" y="53"/>
                      </a:lnTo>
                      <a:lnTo>
                        <a:pt x="262" y="49"/>
                      </a:lnTo>
                      <a:lnTo>
                        <a:pt x="260" y="55"/>
                      </a:lnTo>
                      <a:lnTo>
                        <a:pt x="260" y="60"/>
                      </a:lnTo>
                      <a:lnTo>
                        <a:pt x="249" y="67"/>
                      </a:lnTo>
                      <a:lnTo>
                        <a:pt x="259" y="74"/>
                      </a:lnTo>
                      <a:lnTo>
                        <a:pt x="263" y="88"/>
                      </a:lnTo>
                      <a:lnTo>
                        <a:pt x="258" y="116"/>
                      </a:lnTo>
                      <a:lnTo>
                        <a:pt x="260" y="121"/>
                      </a:lnTo>
                      <a:lnTo>
                        <a:pt x="267" y="143"/>
                      </a:lnTo>
                      <a:lnTo>
                        <a:pt x="280" y="154"/>
                      </a:lnTo>
                      <a:lnTo>
                        <a:pt x="278" y="161"/>
                      </a:lnTo>
                      <a:lnTo>
                        <a:pt x="284" y="161"/>
                      </a:lnTo>
                      <a:lnTo>
                        <a:pt x="283" y="167"/>
                      </a:lnTo>
                      <a:lnTo>
                        <a:pt x="291" y="179"/>
                      </a:lnTo>
                      <a:lnTo>
                        <a:pt x="294" y="189"/>
                      </a:lnTo>
                      <a:lnTo>
                        <a:pt x="283" y="181"/>
                      </a:lnTo>
                      <a:lnTo>
                        <a:pt x="280" y="185"/>
                      </a:lnTo>
                      <a:lnTo>
                        <a:pt x="265" y="174"/>
                      </a:lnTo>
                      <a:lnTo>
                        <a:pt x="249" y="177"/>
                      </a:lnTo>
                      <a:lnTo>
                        <a:pt x="244" y="168"/>
                      </a:lnTo>
                      <a:lnTo>
                        <a:pt x="242" y="174"/>
                      </a:lnTo>
                      <a:lnTo>
                        <a:pt x="238" y="172"/>
                      </a:lnTo>
                      <a:lnTo>
                        <a:pt x="229" y="160"/>
                      </a:lnTo>
                      <a:lnTo>
                        <a:pt x="219" y="163"/>
                      </a:lnTo>
                      <a:lnTo>
                        <a:pt x="216" y="167"/>
                      </a:lnTo>
                      <a:lnTo>
                        <a:pt x="210" y="168"/>
                      </a:lnTo>
                      <a:lnTo>
                        <a:pt x="206" y="153"/>
                      </a:lnTo>
                      <a:lnTo>
                        <a:pt x="213" y="139"/>
                      </a:lnTo>
                      <a:lnTo>
                        <a:pt x="212" y="135"/>
                      </a:lnTo>
                      <a:lnTo>
                        <a:pt x="213" y="134"/>
                      </a:lnTo>
                      <a:lnTo>
                        <a:pt x="216" y="131"/>
                      </a:lnTo>
                      <a:lnTo>
                        <a:pt x="219" y="125"/>
                      </a:lnTo>
                      <a:lnTo>
                        <a:pt x="217" y="123"/>
                      </a:lnTo>
                      <a:lnTo>
                        <a:pt x="217" y="121"/>
                      </a:lnTo>
                      <a:lnTo>
                        <a:pt x="222" y="114"/>
                      </a:lnTo>
                      <a:lnTo>
                        <a:pt x="226" y="107"/>
                      </a:lnTo>
                      <a:lnTo>
                        <a:pt x="216" y="100"/>
                      </a:lnTo>
                      <a:lnTo>
                        <a:pt x="210" y="102"/>
                      </a:lnTo>
                      <a:lnTo>
                        <a:pt x="210" y="105"/>
                      </a:lnTo>
                      <a:lnTo>
                        <a:pt x="208" y="107"/>
                      </a:lnTo>
                      <a:lnTo>
                        <a:pt x="205" y="105"/>
                      </a:lnTo>
                      <a:lnTo>
                        <a:pt x="195" y="103"/>
                      </a:lnTo>
                      <a:lnTo>
                        <a:pt x="195" y="99"/>
                      </a:lnTo>
                      <a:lnTo>
                        <a:pt x="188" y="98"/>
                      </a:lnTo>
                      <a:lnTo>
                        <a:pt x="184" y="98"/>
                      </a:lnTo>
                      <a:lnTo>
                        <a:pt x="170" y="94"/>
                      </a:lnTo>
                      <a:lnTo>
                        <a:pt x="174" y="82"/>
                      </a:lnTo>
                      <a:lnTo>
                        <a:pt x="170" y="80"/>
                      </a:lnTo>
                      <a:lnTo>
                        <a:pt x="158" y="76"/>
                      </a:lnTo>
                      <a:lnTo>
                        <a:pt x="154" y="74"/>
                      </a:lnTo>
                      <a:lnTo>
                        <a:pt x="151" y="76"/>
                      </a:lnTo>
                      <a:lnTo>
                        <a:pt x="148" y="74"/>
                      </a:lnTo>
                      <a:lnTo>
                        <a:pt x="145" y="66"/>
                      </a:lnTo>
                      <a:lnTo>
                        <a:pt x="138" y="59"/>
                      </a:lnTo>
                      <a:lnTo>
                        <a:pt x="131" y="47"/>
                      </a:lnTo>
                      <a:lnTo>
                        <a:pt x="122" y="51"/>
                      </a:lnTo>
                      <a:lnTo>
                        <a:pt x="119" y="49"/>
                      </a:lnTo>
                      <a:lnTo>
                        <a:pt x="109" y="44"/>
                      </a:lnTo>
                      <a:lnTo>
                        <a:pt x="99" y="52"/>
                      </a:lnTo>
                      <a:lnTo>
                        <a:pt x="94" y="52"/>
                      </a:lnTo>
                      <a:lnTo>
                        <a:pt x="91" y="53"/>
                      </a:lnTo>
                      <a:lnTo>
                        <a:pt x="91" y="56"/>
                      </a:lnTo>
                      <a:lnTo>
                        <a:pt x="86" y="67"/>
                      </a:lnTo>
                      <a:lnTo>
                        <a:pt x="83" y="67"/>
                      </a:lnTo>
                      <a:lnTo>
                        <a:pt x="72" y="67"/>
                      </a:lnTo>
                      <a:lnTo>
                        <a:pt x="69" y="67"/>
                      </a:lnTo>
                      <a:lnTo>
                        <a:pt x="56" y="60"/>
                      </a:lnTo>
                      <a:lnTo>
                        <a:pt x="43" y="81"/>
                      </a:lnTo>
                      <a:lnTo>
                        <a:pt x="38" y="80"/>
                      </a:lnTo>
                      <a:lnTo>
                        <a:pt x="29" y="94"/>
                      </a:lnTo>
                      <a:lnTo>
                        <a:pt x="24" y="96"/>
                      </a:lnTo>
                      <a:lnTo>
                        <a:pt x="23" y="99"/>
                      </a:lnTo>
                      <a:lnTo>
                        <a:pt x="16" y="107"/>
                      </a:lnTo>
                      <a:lnTo>
                        <a:pt x="9" y="116"/>
                      </a:lnTo>
                      <a:lnTo>
                        <a:pt x="2" y="81"/>
                      </a:lnTo>
                      <a:lnTo>
                        <a:pt x="0" y="60"/>
                      </a:lnTo>
                      <a:lnTo>
                        <a:pt x="2" y="60"/>
                      </a:lnTo>
                      <a:lnTo>
                        <a:pt x="5" y="59"/>
                      </a:lnTo>
                      <a:lnTo>
                        <a:pt x="6" y="59"/>
                      </a:lnTo>
                      <a:lnTo>
                        <a:pt x="31" y="55"/>
                      </a:lnTo>
                      <a:lnTo>
                        <a:pt x="34" y="53"/>
                      </a:lnTo>
                      <a:lnTo>
                        <a:pt x="45" y="52"/>
                      </a:lnTo>
                      <a:lnTo>
                        <a:pt x="48" y="51"/>
                      </a:lnTo>
                      <a:lnTo>
                        <a:pt x="49" y="51"/>
                      </a:lnTo>
                      <a:lnTo>
                        <a:pt x="54" y="51"/>
                      </a:lnTo>
                      <a:lnTo>
                        <a:pt x="76" y="47"/>
                      </a:lnTo>
                      <a:lnTo>
                        <a:pt x="79" y="45"/>
                      </a:lnTo>
                      <a:lnTo>
                        <a:pt x="88" y="44"/>
                      </a:lnTo>
                      <a:lnTo>
                        <a:pt x="91" y="42"/>
                      </a:lnTo>
                    </a:path>
                  </a:pathLst>
                </a:custGeom>
                <a:solidFill>
                  <a:srgbClr val="AFABAB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2" name="Freeform 214"/>
                <p:cNvSpPr>
                  <a:spLocks/>
                </p:cNvSpPr>
                <p:nvPr/>
              </p:nvSpPr>
              <p:spPr bwMode="auto">
                <a:xfrm>
                  <a:off x="7771803" y="1485725"/>
                  <a:ext cx="500062" cy="733425"/>
                </a:xfrm>
                <a:custGeom>
                  <a:avLst/>
                  <a:gdLst>
                    <a:gd name="T0" fmla="*/ 2147483647 w 317"/>
                    <a:gd name="T1" fmla="*/ 2147483647 h 499"/>
                    <a:gd name="T2" fmla="*/ 2147483647 w 317"/>
                    <a:gd name="T3" fmla="*/ 2147483647 h 499"/>
                    <a:gd name="T4" fmla="*/ 0 w 317"/>
                    <a:gd name="T5" fmla="*/ 2147483647 h 499"/>
                    <a:gd name="T6" fmla="*/ 2147483647 w 317"/>
                    <a:gd name="T7" fmla="*/ 2147483647 h 499"/>
                    <a:gd name="T8" fmla="*/ 2147483647 w 317"/>
                    <a:gd name="T9" fmla="*/ 2147483647 h 499"/>
                    <a:gd name="T10" fmla="*/ 2147483647 w 317"/>
                    <a:gd name="T11" fmla="*/ 2147483647 h 499"/>
                    <a:gd name="T12" fmla="*/ 2147483647 w 317"/>
                    <a:gd name="T13" fmla="*/ 2147483647 h 499"/>
                    <a:gd name="T14" fmla="*/ 2147483647 w 317"/>
                    <a:gd name="T15" fmla="*/ 2147483647 h 499"/>
                    <a:gd name="T16" fmla="*/ 2147483647 w 317"/>
                    <a:gd name="T17" fmla="*/ 2147483647 h 499"/>
                    <a:gd name="T18" fmla="*/ 2147483647 w 317"/>
                    <a:gd name="T19" fmla="*/ 2147483647 h 499"/>
                    <a:gd name="T20" fmla="*/ 2147483647 w 317"/>
                    <a:gd name="T21" fmla="*/ 2147483647 h 499"/>
                    <a:gd name="T22" fmla="*/ 2147483647 w 317"/>
                    <a:gd name="T23" fmla="*/ 2147483647 h 499"/>
                    <a:gd name="T24" fmla="*/ 2147483647 w 317"/>
                    <a:gd name="T25" fmla="*/ 2147483647 h 499"/>
                    <a:gd name="T26" fmla="*/ 2147483647 w 317"/>
                    <a:gd name="T27" fmla="*/ 0 h 499"/>
                    <a:gd name="T28" fmla="*/ 2147483647 w 317"/>
                    <a:gd name="T29" fmla="*/ 2147483647 h 499"/>
                    <a:gd name="T30" fmla="*/ 2147483647 w 317"/>
                    <a:gd name="T31" fmla="*/ 2147483647 h 499"/>
                    <a:gd name="T32" fmla="*/ 2147483647 w 317"/>
                    <a:gd name="T33" fmla="*/ 2147483647 h 499"/>
                    <a:gd name="T34" fmla="*/ 2147483647 w 317"/>
                    <a:gd name="T35" fmla="*/ 2147483647 h 499"/>
                    <a:gd name="T36" fmla="*/ 2147483647 w 317"/>
                    <a:gd name="T37" fmla="*/ 2147483647 h 499"/>
                    <a:gd name="T38" fmla="*/ 2147483647 w 317"/>
                    <a:gd name="T39" fmla="*/ 2147483647 h 499"/>
                    <a:gd name="T40" fmla="*/ 2147483647 w 317"/>
                    <a:gd name="T41" fmla="*/ 2147483647 h 499"/>
                    <a:gd name="T42" fmla="*/ 2147483647 w 317"/>
                    <a:gd name="T43" fmla="*/ 2147483647 h 499"/>
                    <a:gd name="T44" fmla="*/ 2147483647 w 317"/>
                    <a:gd name="T45" fmla="*/ 2147483647 h 499"/>
                    <a:gd name="T46" fmla="*/ 2147483647 w 317"/>
                    <a:gd name="T47" fmla="*/ 2147483647 h 499"/>
                    <a:gd name="T48" fmla="*/ 2147483647 w 317"/>
                    <a:gd name="T49" fmla="*/ 2147483647 h 499"/>
                    <a:gd name="T50" fmla="*/ 2147483647 w 317"/>
                    <a:gd name="T51" fmla="*/ 2147483647 h 499"/>
                    <a:gd name="T52" fmla="*/ 2147483647 w 317"/>
                    <a:gd name="T53" fmla="*/ 2147483647 h 499"/>
                    <a:gd name="T54" fmla="*/ 2147483647 w 317"/>
                    <a:gd name="T55" fmla="*/ 2147483647 h 499"/>
                    <a:gd name="T56" fmla="*/ 2147483647 w 317"/>
                    <a:gd name="T57" fmla="*/ 2147483647 h 499"/>
                    <a:gd name="T58" fmla="*/ 2147483647 w 317"/>
                    <a:gd name="T59" fmla="*/ 2147483647 h 499"/>
                    <a:gd name="T60" fmla="*/ 2147483647 w 317"/>
                    <a:gd name="T61" fmla="*/ 2147483647 h 499"/>
                    <a:gd name="T62" fmla="*/ 2147483647 w 317"/>
                    <a:gd name="T63" fmla="*/ 2147483647 h 499"/>
                    <a:gd name="T64" fmla="*/ 2147483647 w 317"/>
                    <a:gd name="T65" fmla="*/ 2147483647 h 499"/>
                    <a:gd name="T66" fmla="*/ 2147483647 w 317"/>
                    <a:gd name="T67" fmla="*/ 2147483647 h 499"/>
                    <a:gd name="T68" fmla="*/ 2147483647 w 317"/>
                    <a:gd name="T69" fmla="*/ 2147483647 h 499"/>
                    <a:gd name="T70" fmla="*/ 2147483647 w 317"/>
                    <a:gd name="T71" fmla="*/ 2147483647 h 499"/>
                    <a:gd name="T72" fmla="*/ 2147483647 w 317"/>
                    <a:gd name="T73" fmla="*/ 2147483647 h 499"/>
                    <a:gd name="T74" fmla="*/ 2147483647 w 317"/>
                    <a:gd name="T75" fmla="*/ 2147483647 h 499"/>
                    <a:gd name="T76" fmla="*/ 2147483647 w 317"/>
                    <a:gd name="T77" fmla="*/ 2147483647 h 499"/>
                    <a:gd name="T78" fmla="*/ 2147483647 w 317"/>
                    <a:gd name="T79" fmla="*/ 2147483647 h 499"/>
                    <a:gd name="T80" fmla="*/ 2147483647 w 317"/>
                    <a:gd name="T81" fmla="*/ 2147483647 h 499"/>
                    <a:gd name="T82" fmla="*/ 2147483647 w 317"/>
                    <a:gd name="T83" fmla="*/ 2147483647 h 499"/>
                    <a:gd name="T84" fmla="*/ 2147483647 w 317"/>
                    <a:gd name="T85" fmla="*/ 2147483647 h 499"/>
                    <a:gd name="T86" fmla="*/ 2147483647 w 317"/>
                    <a:gd name="T87" fmla="*/ 2147483647 h 499"/>
                    <a:gd name="T88" fmla="*/ 2147483647 w 317"/>
                    <a:gd name="T89" fmla="*/ 2147483647 h 499"/>
                    <a:gd name="T90" fmla="*/ 2147483647 w 317"/>
                    <a:gd name="T91" fmla="*/ 2147483647 h 499"/>
                    <a:gd name="T92" fmla="*/ 2147483647 w 317"/>
                    <a:gd name="T93" fmla="*/ 2147483647 h 499"/>
                    <a:gd name="T94" fmla="*/ 2147483647 w 317"/>
                    <a:gd name="T95" fmla="*/ 2147483647 h 499"/>
                    <a:gd name="T96" fmla="*/ 2147483647 w 317"/>
                    <a:gd name="T97" fmla="*/ 2147483647 h 499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317"/>
                    <a:gd name="T148" fmla="*/ 0 h 499"/>
                    <a:gd name="T149" fmla="*/ 317 w 317"/>
                    <a:gd name="T150" fmla="*/ 499 h 499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317" h="499">
                      <a:moveTo>
                        <a:pt x="48" y="427"/>
                      </a:moveTo>
                      <a:lnTo>
                        <a:pt x="41" y="406"/>
                      </a:lnTo>
                      <a:lnTo>
                        <a:pt x="33" y="379"/>
                      </a:lnTo>
                      <a:lnTo>
                        <a:pt x="31" y="375"/>
                      </a:lnTo>
                      <a:lnTo>
                        <a:pt x="16" y="326"/>
                      </a:lnTo>
                      <a:lnTo>
                        <a:pt x="0" y="280"/>
                      </a:lnTo>
                      <a:lnTo>
                        <a:pt x="0" y="275"/>
                      </a:lnTo>
                      <a:lnTo>
                        <a:pt x="2" y="265"/>
                      </a:lnTo>
                      <a:lnTo>
                        <a:pt x="16" y="272"/>
                      </a:lnTo>
                      <a:lnTo>
                        <a:pt x="16" y="268"/>
                      </a:lnTo>
                      <a:lnTo>
                        <a:pt x="18" y="251"/>
                      </a:lnTo>
                      <a:lnTo>
                        <a:pt x="29" y="251"/>
                      </a:lnTo>
                      <a:lnTo>
                        <a:pt x="22" y="229"/>
                      </a:lnTo>
                      <a:lnTo>
                        <a:pt x="26" y="222"/>
                      </a:lnTo>
                      <a:lnTo>
                        <a:pt x="36" y="210"/>
                      </a:lnTo>
                      <a:lnTo>
                        <a:pt x="41" y="187"/>
                      </a:lnTo>
                      <a:lnTo>
                        <a:pt x="34" y="182"/>
                      </a:lnTo>
                      <a:lnTo>
                        <a:pt x="34" y="168"/>
                      </a:lnTo>
                      <a:lnTo>
                        <a:pt x="31" y="155"/>
                      </a:lnTo>
                      <a:lnTo>
                        <a:pt x="40" y="133"/>
                      </a:lnTo>
                      <a:lnTo>
                        <a:pt x="38" y="116"/>
                      </a:lnTo>
                      <a:lnTo>
                        <a:pt x="36" y="104"/>
                      </a:lnTo>
                      <a:lnTo>
                        <a:pt x="69" y="9"/>
                      </a:lnTo>
                      <a:lnTo>
                        <a:pt x="85" y="23"/>
                      </a:lnTo>
                      <a:lnTo>
                        <a:pt x="92" y="27"/>
                      </a:lnTo>
                      <a:lnTo>
                        <a:pt x="119" y="18"/>
                      </a:lnTo>
                      <a:lnTo>
                        <a:pt x="134" y="1"/>
                      </a:lnTo>
                      <a:lnTo>
                        <a:pt x="141" y="0"/>
                      </a:lnTo>
                      <a:lnTo>
                        <a:pt x="167" y="9"/>
                      </a:lnTo>
                      <a:lnTo>
                        <a:pt x="174" y="16"/>
                      </a:lnTo>
                      <a:lnTo>
                        <a:pt x="181" y="18"/>
                      </a:lnTo>
                      <a:lnTo>
                        <a:pt x="225" y="161"/>
                      </a:lnTo>
                      <a:lnTo>
                        <a:pt x="250" y="165"/>
                      </a:lnTo>
                      <a:lnTo>
                        <a:pt x="253" y="161"/>
                      </a:lnTo>
                      <a:lnTo>
                        <a:pt x="264" y="198"/>
                      </a:lnTo>
                      <a:lnTo>
                        <a:pt x="277" y="208"/>
                      </a:lnTo>
                      <a:lnTo>
                        <a:pt x="279" y="207"/>
                      </a:lnTo>
                      <a:lnTo>
                        <a:pt x="279" y="201"/>
                      </a:lnTo>
                      <a:lnTo>
                        <a:pt x="293" y="204"/>
                      </a:lnTo>
                      <a:lnTo>
                        <a:pt x="309" y="221"/>
                      </a:lnTo>
                      <a:lnTo>
                        <a:pt x="316" y="232"/>
                      </a:lnTo>
                      <a:lnTo>
                        <a:pt x="302" y="258"/>
                      </a:lnTo>
                      <a:lnTo>
                        <a:pt x="299" y="258"/>
                      </a:lnTo>
                      <a:lnTo>
                        <a:pt x="300" y="261"/>
                      </a:lnTo>
                      <a:lnTo>
                        <a:pt x="296" y="260"/>
                      </a:lnTo>
                      <a:lnTo>
                        <a:pt x="291" y="261"/>
                      </a:lnTo>
                      <a:lnTo>
                        <a:pt x="292" y="264"/>
                      </a:lnTo>
                      <a:lnTo>
                        <a:pt x="284" y="271"/>
                      </a:lnTo>
                      <a:lnTo>
                        <a:pt x="285" y="278"/>
                      </a:lnTo>
                      <a:lnTo>
                        <a:pt x="279" y="286"/>
                      </a:lnTo>
                      <a:lnTo>
                        <a:pt x="278" y="280"/>
                      </a:lnTo>
                      <a:lnTo>
                        <a:pt x="263" y="285"/>
                      </a:lnTo>
                      <a:lnTo>
                        <a:pt x="261" y="294"/>
                      </a:lnTo>
                      <a:lnTo>
                        <a:pt x="256" y="297"/>
                      </a:lnTo>
                      <a:lnTo>
                        <a:pt x="252" y="300"/>
                      </a:lnTo>
                      <a:lnTo>
                        <a:pt x="252" y="307"/>
                      </a:lnTo>
                      <a:lnTo>
                        <a:pt x="238" y="321"/>
                      </a:lnTo>
                      <a:lnTo>
                        <a:pt x="227" y="322"/>
                      </a:lnTo>
                      <a:lnTo>
                        <a:pt x="214" y="308"/>
                      </a:lnTo>
                      <a:lnTo>
                        <a:pt x="217" y="318"/>
                      </a:lnTo>
                      <a:lnTo>
                        <a:pt x="209" y="343"/>
                      </a:lnTo>
                      <a:lnTo>
                        <a:pt x="194" y="326"/>
                      </a:lnTo>
                      <a:lnTo>
                        <a:pt x="191" y="306"/>
                      </a:lnTo>
                      <a:lnTo>
                        <a:pt x="189" y="306"/>
                      </a:lnTo>
                      <a:lnTo>
                        <a:pt x="187" y="315"/>
                      </a:lnTo>
                      <a:lnTo>
                        <a:pt x="181" y="322"/>
                      </a:lnTo>
                      <a:lnTo>
                        <a:pt x="181" y="336"/>
                      </a:lnTo>
                      <a:lnTo>
                        <a:pt x="181" y="351"/>
                      </a:lnTo>
                      <a:lnTo>
                        <a:pt x="187" y="364"/>
                      </a:lnTo>
                      <a:lnTo>
                        <a:pt x="170" y="382"/>
                      </a:lnTo>
                      <a:lnTo>
                        <a:pt x="164" y="382"/>
                      </a:lnTo>
                      <a:lnTo>
                        <a:pt x="158" y="386"/>
                      </a:lnTo>
                      <a:lnTo>
                        <a:pt x="156" y="390"/>
                      </a:lnTo>
                      <a:lnTo>
                        <a:pt x="149" y="396"/>
                      </a:lnTo>
                      <a:lnTo>
                        <a:pt x="144" y="396"/>
                      </a:lnTo>
                      <a:lnTo>
                        <a:pt x="141" y="406"/>
                      </a:lnTo>
                      <a:lnTo>
                        <a:pt x="137" y="413"/>
                      </a:lnTo>
                      <a:lnTo>
                        <a:pt x="131" y="407"/>
                      </a:lnTo>
                      <a:lnTo>
                        <a:pt x="128" y="407"/>
                      </a:lnTo>
                      <a:lnTo>
                        <a:pt x="124" y="414"/>
                      </a:lnTo>
                      <a:lnTo>
                        <a:pt x="115" y="420"/>
                      </a:lnTo>
                      <a:lnTo>
                        <a:pt x="110" y="428"/>
                      </a:lnTo>
                      <a:lnTo>
                        <a:pt x="113" y="434"/>
                      </a:lnTo>
                      <a:lnTo>
                        <a:pt x="112" y="438"/>
                      </a:lnTo>
                      <a:lnTo>
                        <a:pt x="109" y="436"/>
                      </a:lnTo>
                      <a:lnTo>
                        <a:pt x="102" y="440"/>
                      </a:lnTo>
                      <a:lnTo>
                        <a:pt x="101" y="445"/>
                      </a:lnTo>
                      <a:lnTo>
                        <a:pt x="102" y="447"/>
                      </a:lnTo>
                      <a:lnTo>
                        <a:pt x="106" y="447"/>
                      </a:lnTo>
                      <a:lnTo>
                        <a:pt x="92" y="475"/>
                      </a:lnTo>
                      <a:lnTo>
                        <a:pt x="95" y="484"/>
                      </a:lnTo>
                      <a:lnTo>
                        <a:pt x="90" y="498"/>
                      </a:lnTo>
                      <a:lnTo>
                        <a:pt x="85" y="496"/>
                      </a:lnTo>
                      <a:lnTo>
                        <a:pt x="79" y="493"/>
                      </a:lnTo>
                      <a:lnTo>
                        <a:pt x="74" y="481"/>
                      </a:lnTo>
                      <a:lnTo>
                        <a:pt x="62" y="472"/>
                      </a:lnTo>
                      <a:lnTo>
                        <a:pt x="56" y="453"/>
                      </a:lnTo>
                      <a:lnTo>
                        <a:pt x="48" y="431"/>
                      </a:lnTo>
                      <a:lnTo>
                        <a:pt x="48" y="427"/>
                      </a:lnTo>
                    </a:path>
                  </a:pathLst>
                </a:custGeom>
                <a:solidFill>
                  <a:srgbClr val="AFABAB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3" name="Freeform 215"/>
                <p:cNvSpPr>
                  <a:spLocks/>
                </p:cNvSpPr>
                <p:nvPr/>
              </p:nvSpPr>
              <p:spPr bwMode="auto">
                <a:xfrm>
                  <a:off x="7687665" y="1882600"/>
                  <a:ext cx="223838" cy="439738"/>
                </a:xfrm>
                <a:custGeom>
                  <a:avLst/>
                  <a:gdLst>
                    <a:gd name="T0" fmla="*/ 2147483647 w 142"/>
                    <a:gd name="T1" fmla="*/ 2147483647 h 299"/>
                    <a:gd name="T2" fmla="*/ 2147483647 w 142"/>
                    <a:gd name="T3" fmla="*/ 2147483647 h 299"/>
                    <a:gd name="T4" fmla="*/ 2147483647 w 142"/>
                    <a:gd name="T5" fmla="*/ 2147483647 h 299"/>
                    <a:gd name="T6" fmla="*/ 2147483647 w 142"/>
                    <a:gd name="T7" fmla="*/ 2147483647 h 299"/>
                    <a:gd name="T8" fmla="*/ 2147483647 w 142"/>
                    <a:gd name="T9" fmla="*/ 2147483647 h 299"/>
                    <a:gd name="T10" fmla="*/ 2147483647 w 142"/>
                    <a:gd name="T11" fmla="*/ 2147483647 h 299"/>
                    <a:gd name="T12" fmla="*/ 2147483647 w 142"/>
                    <a:gd name="T13" fmla="*/ 2147483647 h 299"/>
                    <a:gd name="T14" fmla="*/ 2147483647 w 142"/>
                    <a:gd name="T15" fmla="*/ 2147483647 h 299"/>
                    <a:gd name="T16" fmla="*/ 2147483647 w 142"/>
                    <a:gd name="T17" fmla="*/ 2147483647 h 299"/>
                    <a:gd name="T18" fmla="*/ 2147483647 w 142"/>
                    <a:gd name="T19" fmla="*/ 2147483647 h 299"/>
                    <a:gd name="T20" fmla="*/ 2147483647 w 142"/>
                    <a:gd name="T21" fmla="*/ 2147483647 h 299"/>
                    <a:gd name="T22" fmla="*/ 2147483647 w 142"/>
                    <a:gd name="T23" fmla="*/ 2147483647 h 299"/>
                    <a:gd name="T24" fmla="*/ 2147483647 w 142"/>
                    <a:gd name="T25" fmla="*/ 2147483647 h 299"/>
                    <a:gd name="T26" fmla="*/ 2147483647 w 142"/>
                    <a:gd name="T27" fmla="*/ 2147483647 h 299"/>
                    <a:gd name="T28" fmla="*/ 2147483647 w 142"/>
                    <a:gd name="T29" fmla="*/ 2147483647 h 299"/>
                    <a:gd name="T30" fmla="*/ 2147483647 w 142"/>
                    <a:gd name="T31" fmla="*/ 2147483647 h 299"/>
                    <a:gd name="T32" fmla="*/ 2147483647 w 142"/>
                    <a:gd name="T33" fmla="*/ 2147483647 h 299"/>
                    <a:gd name="T34" fmla="*/ 2147483647 w 142"/>
                    <a:gd name="T35" fmla="*/ 2147483647 h 299"/>
                    <a:gd name="T36" fmla="*/ 2147483647 w 142"/>
                    <a:gd name="T37" fmla="*/ 2147483647 h 299"/>
                    <a:gd name="T38" fmla="*/ 2147483647 w 142"/>
                    <a:gd name="T39" fmla="*/ 2147483647 h 299"/>
                    <a:gd name="T40" fmla="*/ 2147483647 w 142"/>
                    <a:gd name="T41" fmla="*/ 0 h 299"/>
                    <a:gd name="T42" fmla="*/ 2147483647 w 142"/>
                    <a:gd name="T43" fmla="*/ 2147483647 h 299"/>
                    <a:gd name="T44" fmla="*/ 2147483647 w 142"/>
                    <a:gd name="T45" fmla="*/ 2147483647 h 299"/>
                    <a:gd name="T46" fmla="*/ 2147483647 w 142"/>
                    <a:gd name="T47" fmla="*/ 2147483647 h 299"/>
                    <a:gd name="T48" fmla="*/ 2147483647 w 142"/>
                    <a:gd name="T49" fmla="*/ 2147483647 h 299"/>
                    <a:gd name="T50" fmla="*/ 2147483647 w 142"/>
                    <a:gd name="T51" fmla="*/ 2147483647 h 299"/>
                    <a:gd name="T52" fmla="*/ 2147483647 w 142"/>
                    <a:gd name="T53" fmla="*/ 2147483647 h 299"/>
                    <a:gd name="T54" fmla="*/ 2147483647 w 142"/>
                    <a:gd name="T55" fmla="*/ 2147483647 h 299"/>
                    <a:gd name="T56" fmla="*/ 2147483647 w 142"/>
                    <a:gd name="T57" fmla="*/ 2147483647 h 299"/>
                    <a:gd name="T58" fmla="*/ 2147483647 w 142"/>
                    <a:gd name="T59" fmla="*/ 2147483647 h 299"/>
                    <a:gd name="T60" fmla="*/ 2147483647 w 142"/>
                    <a:gd name="T61" fmla="*/ 2147483647 h 299"/>
                    <a:gd name="T62" fmla="*/ 2147483647 w 142"/>
                    <a:gd name="T63" fmla="*/ 2147483647 h 299"/>
                    <a:gd name="T64" fmla="*/ 2147483647 w 142"/>
                    <a:gd name="T65" fmla="*/ 2147483647 h 299"/>
                    <a:gd name="T66" fmla="*/ 2147483647 w 142"/>
                    <a:gd name="T67" fmla="*/ 2147483647 h 299"/>
                    <a:gd name="T68" fmla="*/ 2147483647 w 142"/>
                    <a:gd name="T69" fmla="*/ 2147483647 h 299"/>
                    <a:gd name="T70" fmla="*/ 2147483647 w 142"/>
                    <a:gd name="T71" fmla="*/ 2147483647 h 299"/>
                    <a:gd name="T72" fmla="*/ 2147483647 w 142"/>
                    <a:gd name="T73" fmla="*/ 2147483647 h 299"/>
                    <a:gd name="T74" fmla="*/ 2147483647 w 142"/>
                    <a:gd name="T75" fmla="*/ 2147483647 h 299"/>
                    <a:gd name="T76" fmla="*/ 2147483647 w 142"/>
                    <a:gd name="T77" fmla="*/ 2147483647 h 299"/>
                    <a:gd name="T78" fmla="*/ 2147483647 w 142"/>
                    <a:gd name="T79" fmla="*/ 2147483647 h 299"/>
                    <a:gd name="T80" fmla="*/ 2147483647 w 142"/>
                    <a:gd name="T81" fmla="*/ 2147483647 h 299"/>
                    <a:gd name="T82" fmla="*/ 2147483647 w 142"/>
                    <a:gd name="T83" fmla="*/ 2147483647 h 299"/>
                    <a:gd name="T84" fmla="*/ 2147483647 w 142"/>
                    <a:gd name="T85" fmla="*/ 2147483647 h 299"/>
                    <a:gd name="T86" fmla="*/ 2147483647 w 142"/>
                    <a:gd name="T87" fmla="*/ 2147483647 h 299"/>
                    <a:gd name="T88" fmla="*/ 2147483647 w 142"/>
                    <a:gd name="T89" fmla="*/ 2147483647 h 299"/>
                    <a:gd name="T90" fmla="*/ 2147483647 w 142"/>
                    <a:gd name="T91" fmla="*/ 2147483647 h 299"/>
                    <a:gd name="T92" fmla="*/ 2147483647 w 142"/>
                    <a:gd name="T93" fmla="*/ 2147483647 h 299"/>
                    <a:gd name="T94" fmla="*/ 2147483647 w 142"/>
                    <a:gd name="T95" fmla="*/ 2147483647 h 299"/>
                    <a:gd name="T96" fmla="*/ 2147483647 w 142"/>
                    <a:gd name="T97" fmla="*/ 2147483647 h 299"/>
                    <a:gd name="T98" fmla="*/ 2147483647 w 142"/>
                    <a:gd name="T99" fmla="*/ 2147483647 h 299"/>
                    <a:gd name="T100" fmla="*/ 2147483647 w 142"/>
                    <a:gd name="T101" fmla="*/ 2147483647 h 299"/>
                    <a:gd name="T102" fmla="*/ 2147483647 w 142"/>
                    <a:gd name="T103" fmla="*/ 2147483647 h 299"/>
                    <a:gd name="T104" fmla="*/ 2147483647 w 142"/>
                    <a:gd name="T105" fmla="*/ 2147483647 h 299"/>
                    <a:gd name="T106" fmla="*/ 2147483647 w 142"/>
                    <a:gd name="T107" fmla="*/ 2147483647 h 299"/>
                    <a:gd name="T108" fmla="*/ 2147483647 w 142"/>
                    <a:gd name="T109" fmla="*/ 2147483647 h 299"/>
                    <a:gd name="T110" fmla="*/ 2147483647 w 142"/>
                    <a:gd name="T111" fmla="*/ 2147483647 h 299"/>
                    <a:gd name="T112" fmla="*/ 2147483647 w 142"/>
                    <a:gd name="T113" fmla="*/ 2147483647 h 299"/>
                    <a:gd name="T114" fmla="*/ 0 w 142"/>
                    <a:gd name="T115" fmla="*/ 2147483647 h 299"/>
                    <a:gd name="T116" fmla="*/ 2147483647 w 142"/>
                    <a:gd name="T117" fmla="*/ 2147483647 h 299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42"/>
                    <a:gd name="T178" fmla="*/ 0 h 299"/>
                    <a:gd name="T179" fmla="*/ 142 w 142"/>
                    <a:gd name="T180" fmla="*/ 299 h 299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42" h="299">
                      <a:moveTo>
                        <a:pt x="2" y="203"/>
                      </a:moveTo>
                      <a:lnTo>
                        <a:pt x="1" y="200"/>
                      </a:lnTo>
                      <a:lnTo>
                        <a:pt x="4" y="186"/>
                      </a:lnTo>
                      <a:lnTo>
                        <a:pt x="8" y="182"/>
                      </a:lnTo>
                      <a:lnTo>
                        <a:pt x="8" y="157"/>
                      </a:lnTo>
                      <a:lnTo>
                        <a:pt x="11" y="142"/>
                      </a:lnTo>
                      <a:lnTo>
                        <a:pt x="8" y="139"/>
                      </a:lnTo>
                      <a:lnTo>
                        <a:pt x="5" y="129"/>
                      </a:lnTo>
                      <a:lnTo>
                        <a:pt x="8" y="119"/>
                      </a:lnTo>
                      <a:lnTo>
                        <a:pt x="19" y="114"/>
                      </a:lnTo>
                      <a:lnTo>
                        <a:pt x="20" y="111"/>
                      </a:lnTo>
                      <a:lnTo>
                        <a:pt x="23" y="107"/>
                      </a:lnTo>
                      <a:lnTo>
                        <a:pt x="34" y="93"/>
                      </a:lnTo>
                      <a:lnTo>
                        <a:pt x="23" y="68"/>
                      </a:lnTo>
                      <a:lnTo>
                        <a:pt x="29" y="48"/>
                      </a:lnTo>
                      <a:lnTo>
                        <a:pt x="24" y="37"/>
                      </a:lnTo>
                      <a:lnTo>
                        <a:pt x="23" y="13"/>
                      </a:lnTo>
                      <a:lnTo>
                        <a:pt x="37" y="6"/>
                      </a:lnTo>
                      <a:lnTo>
                        <a:pt x="40" y="8"/>
                      </a:lnTo>
                      <a:lnTo>
                        <a:pt x="47" y="6"/>
                      </a:lnTo>
                      <a:lnTo>
                        <a:pt x="47" y="0"/>
                      </a:lnTo>
                      <a:lnTo>
                        <a:pt x="51" y="4"/>
                      </a:lnTo>
                      <a:lnTo>
                        <a:pt x="51" y="9"/>
                      </a:lnTo>
                      <a:lnTo>
                        <a:pt x="67" y="55"/>
                      </a:lnTo>
                      <a:lnTo>
                        <a:pt x="82" y="104"/>
                      </a:lnTo>
                      <a:lnTo>
                        <a:pt x="84" y="108"/>
                      </a:lnTo>
                      <a:lnTo>
                        <a:pt x="92" y="135"/>
                      </a:lnTo>
                      <a:lnTo>
                        <a:pt x="99" y="155"/>
                      </a:lnTo>
                      <a:lnTo>
                        <a:pt x="99" y="160"/>
                      </a:lnTo>
                      <a:lnTo>
                        <a:pt x="107" y="182"/>
                      </a:lnTo>
                      <a:lnTo>
                        <a:pt x="113" y="201"/>
                      </a:lnTo>
                      <a:lnTo>
                        <a:pt x="125" y="210"/>
                      </a:lnTo>
                      <a:lnTo>
                        <a:pt x="129" y="222"/>
                      </a:lnTo>
                      <a:lnTo>
                        <a:pt x="136" y="225"/>
                      </a:lnTo>
                      <a:lnTo>
                        <a:pt x="141" y="226"/>
                      </a:lnTo>
                      <a:lnTo>
                        <a:pt x="138" y="243"/>
                      </a:lnTo>
                      <a:lnTo>
                        <a:pt x="138" y="249"/>
                      </a:lnTo>
                      <a:lnTo>
                        <a:pt x="121" y="254"/>
                      </a:lnTo>
                      <a:lnTo>
                        <a:pt x="120" y="260"/>
                      </a:lnTo>
                      <a:lnTo>
                        <a:pt x="109" y="271"/>
                      </a:lnTo>
                      <a:lnTo>
                        <a:pt x="109" y="272"/>
                      </a:lnTo>
                      <a:lnTo>
                        <a:pt x="107" y="272"/>
                      </a:lnTo>
                      <a:lnTo>
                        <a:pt x="106" y="277"/>
                      </a:lnTo>
                      <a:lnTo>
                        <a:pt x="59" y="288"/>
                      </a:lnTo>
                      <a:lnTo>
                        <a:pt x="58" y="288"/>
                      </a:lnTo>
                      <a:lnTo>
                        <a:pt x="55" y="289"/>
                      </a:lnTo>
                      <a:lnTo>
                        <a:pt x="47" y="291"/>
                      </a:lnTo>
                      <a:lnTo>
                        <a:pt x="30" y="293"/>
                      </a:lnTo>
                      <a:lnTo>
                        <a:pt x="24" y="296"/>
                      </a:lnTo>
                      <a:lnTo>
                        <a:pt x="23" y="296"/>
                      </a:lnTo>
                      <a:lnTo>
                        <a:pt x="16" y="298"/>
                      </a:lnTo>
                      <a:lnTo>
                        <a:pt x="5" y="275"/>
                      </a:lnTo>
                      <a:lnTo>
                        <a:pt x="8" y="268"/>
                      </a:lnTo>
                      <a:lnTo>
                        <a:pt x="5" y="250"/>
                      </a:lnTo>
                      <a:lnTo>
                        <a:pt x="5" y="243"/>
                      </a:lnTo>
                      <a:lnTo>
                        <a:pt x="1" y="215"/>
                      </a:lnTo>
                      <a:lnTo>
                        <a:pt x="0" y="206"/>
                      </a:lnTo>
                      <a:lnTo>
                        <a:pt x="2" y="203"/>
                      </a:lnTo>
                    </a:path>
                  </a:pathLst>
                </a:custGeom>
                <a:solidFill>
                  <a:srgbClr val="E7E6E6">
                    <a:lumMod val="75000"/>
                  </a:srgbClr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4" name="Freeform 216"/>
                <p:cNvSpPr>
                  <a:spLocks/>
                </p:cNvSpPr>
                <p:nvPr/>
              </p:nvSpPr>
              <p:spPr bwMode="auto">
                <a:xfrm>
                  <a:off x="7454303" y="2598563"/>
                  <a:ext cx="182562" cy="388937"/>
                </a:xfrm>
                <a:custGeom>
                  <a:avLst/>
                  <a:gdLst>
                    <a:gd name="T0" fmla="*/ 2147483647 w 115"/>
                    <a:gd name="T1" fmla="*/ 2147483647 h 265"/>
                    <a:gd name="T2" fmla="*/ 2147483647 w 115"/>
                    <a:gd name="T3" fmla="*/ 2147483647 h 265"/>
                    <a:gd name="T4" fmla="*/ 2147483647 w 115"/>
                    <a:gd name="T5" fmla="*/ 2147483647 h 265"/>
                    <a:gd name="T6" fmla="*/ 2147483647 w 115"/>
                    <a:gd name="T7" fmla="*/ 2147483647 h 265"/>
                    <a:gd name="T8" fmla="*/ 2147483647 w 115"/>
                    <a:gd name="T9" fmla="*/ 2147483647 h 265"/>
                    <a:gd name="T10" fmla="*/ 2147483647 w 115"/>
                    <a:gd name="T11" fmla="*/ 2147483647 h 265"/>
                    <a:gd name="T12" fmla="*/ 2147483647 w 115"/>
                    <a:gd name="T13" fmla="*/ 2147483647 h 265"/>
                    <a:gd name="T14" fmla="*/ 2147483647 w 115"/>
                    <a:gd name="T15" fmla="*/ 2147483647 h 265"/>
                    <a:gd name="T16" fmla="*/ 2147483647 w 115"/>
                    <a:gd name="T17" fmla="*/ 2147483647 h 265"/>
                    <a:gd name="T18" fmla="*/ 2147483647 w 115"/>
                    <a:gd name="T19" fmla="*/ 2147483647 h 265"/>
                    <a:gd name="T20" fmla="*/ 2147483647 w 115"/>
                    <a:gd name="T21" fmla="*/ 2147483647 h 265"/>
                    <a:gd name="T22" fmla="*/ 2147483647 w 115"/>
                    <a:gd name="T23" fmla="*/ 2147483647 h 265"/>
                    <a:gd name="T24" fmla="*/ 2147483647 w 115"/>
                    <a:gd name="T25" fmla="*/ 2147483647 h 265"/>
                    <a:gd name="T26" fmla="*/ 2147483647 w 115"/>
                    <a:gd name="T27" fmla="*/ 2147483647 h 265"/>
                    <a:gd name="T28" fmla="*/ 2147483647 w 115"/>
                    <a:gd name="T29" fmla="*/ 2147483647 h 265"/>
                    <a:gd name="T30" fmla="*/ 2147483647 w 115"/>
                    <a:gd name="T31" fmla="*/ 2147483647 h 265"/>
                    <a:gd name="T32" fmla="*/ 2147483647 w 115"/>
                    <a:gd name="T33" fmla="*/ 2147483647 h 265"/>
                    <a:gd name="T34" fmla="*/ 2147483647 w 115"/>
                    <a:gd name="T35" fmla="*/ 2147483647 h 265"/>
                    <a:gd name="T36" fmla="*/ 2147483647 w 115"/>
                    <a:gd name="T37" fmla="*/ 2147483647 h 265"/>
                    <a:gd name="T38" fmla="*/ 2147483647 w 115"/>
                    <a:gd name="T39" fmla="*/ 2147483647 h 265"/>
                    <a:gd name="T40" fmla="*/ 2147483647 w 115"/>
                    <a:gd name="T41" fmla="*/ 0 h 265"/>
                    <a:gd name="T42" fmla="*/ 2147483647 w 115"/>
                    <a:gd name="T43" fmla="*/ 2147483647 h 265"/>
                    <a:gd name="T44" fmla="*/ 2147483647 w 115"/>
                    <a:gd name="T45" fmla="*/ 2147483647 h 265"/>
                    <a:gd name="T46" fmla="*/ 2147483647 w 115"/>
                    <a:gd name="T47" fmla="*/ 2147483647 h 265"/>
                    <a:gd name="T48" fmla="*/ 2147483647 w 115"/>
                    <a:gd name="T49" fmla="*/ 2147483647 h 265"/>
                    <a:gd name="T50" fmla="*/ 2147483647 w 115"/>
                    <a:gd name="T51" fmla="*/ 2147483647 h 265"/>
                    <a:gd name="T52" fmla="*/ 2147483647 w 115"/>
                    <a:gd name="T53" fmla="*/ 2147483647 h 265"/>
                    <a:gd name="T54" fmla="*/ 2147483647 w 115"/>
                    <a:gd name="T55" fmla="*/ 2147483647 h 265"/>
                    <a:gd name="T56" fmla="*/ 2147483647 w 115"/>
                    <a:gd name="T57" fmla="*/ 2147483647 h 265"/>
                    <a:gd name="T58" fmla="*/ 2147483647 w 115"/>
                    <a:gd name="T59" fmla="*/ 2147483647 h 265"/>
                    <a:gd name="T60" fmla="*/ 2147483647 w 115"/>
                    <a:gd name="T61" fmla="*/ 2147483647 h 265"/>
                    <a:gd name="T62" fmla="*/ 2147483647 w 115"/>
                    <a:gd name="T63" fmla="*/ 2147483647 h 265"/>
                    <a:gd name="T64" fmla="*/ 2147483647 w 115"/>
                    <a:gd name="T65" fmla="*/ 2147483647 h 265"/>
                    <a:gd name="T66" fmla="*/ 2147483647 w 115"/>
                    <a:gd name="T67" fmla="*/ 2147483647 h 265"/>
                    <a:gd name="T68" fmla="*/ 2147483647 w 115"/>
                    <a:gd name="T69" fmla="*/ 2147483647 h 265"/>
                    <a:gd name="T70" fmla="*/ 2147483647 w 115"/>
                    <a:gd name="T71" fmla="*/ 2147483647 h 265"/>
                    <a:gd name="T72" fmla="*/ 2147483647 w 115"/>
                    <a:gd name="T73" fmla="*/ 2147483647 h 265"/>
                    <a:gd name="T74" fmla="*/ 2147483647 w 115"/>
                    <a:gd name="T75" fmla="*/ 2147483647 h 265"/>
                    <a:gd name="T76" fmla="*/ 2147483647 w 115"/>
                    <a:gd name="T77" fmla="*/ 2147483647 h 265"/>
                    <a:gd name="T78" fmla="*/ 2147483647 w 115"/>
                    <a:gd name="T79" fmla="*/ 2147483647 h 265"/>
                    <a:gd name="T80" fmla="*/ 2147483647 w 115"/>
                    <a:gd name="T81" fmla="*/ 2147483647 h 265"/>
                    <a:gd name="T82" fmla="*/ 2147483647 w 115"/>
                    <a:gd name="T83" fmla="*/ 2147483647 h 265"/>
                    <a:gd name="T84" fmla="*/ 2147483647 w 115"/>
                    <a:gd name="T85" fmla="*/ 2147483647 h 265"/>
                    <a:gd name="T86" fmla="*/ 2147483647 w 115"/>
                    <a:gd name="T87" fmla="*/ 2147483647 h 265"/>
                    <a:gd name="T88" fmla="*/ 2147483647 w 115"/>
                    <a:gd name="T89" fmla="*/ 2147483647 h 265"/>
                    <a:gd name="T90" fmla="*/ 2147483647 w 115"/>
                    <a:gd name="T91" fmla="*/ 2147483647 h 265"/>
                    <a:gd name="T92" fmla="*/ 2147483647 w 115"/>
                    <a:gd name="T93" fmla="*/ 2147483647 h 265"/>
                    <a:gd name="T94" fmla="*/ 2147483647 w 115"/>
                    <a:gd name="T95" fmla="*/ 2147483647 h 265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115"/>
                    <a:gd name="T145" fmla="*/ 0 h 265"/>
                    <a:gd name="T146" fmla="*/ 115 w 115"/>
                    <a:gd name="T147" fmla="*/ 265 h 265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115" h="265">
                      <a:moveTo>
                        <a:pt x="101" y="191"/>
                      </a:moveTo>
                      <a:lnTo>
                        <a:pt x="104" y="189"/>
                      </a:lnTo>
                      <a:lnTo>
                        <a:pt x="114" y="157"/>
                      </a:lnTo>
                      <a:lnTo>
                        <a:pt x="111" y="121"/>
                      </a:lnTo>
                      <a:lnTo>
                        <a:pt x="108" y="90"/>
                      </a:lnTo>
                      <a:lnTo>
                        <a:pt x="104" y="81"/>
                      </a:lnTo>
                      <a:lnTo>
                        <a:pt x="104" y="85"/>
                      </a:lnTo>
                      <a:lnTo>
                        <a:pt x="88" y="86"/>
                      </a:lnTo>
                      <a:lnTo>
                        <a:pt x="87" y="88"/>
                      </a:lnTo>
                      <a:lnTo>
                        <a:pt x="83" y="86"/>
                      </a:lnTo>
                      <a:lnTo>
                        <a:pt x="82" y="83"/>
                      </a:lnTo>
                      <a:lnTo>
                        <a:pt x="82" y="81"/>
                      </a:lnTo>
                      <a:lnTo>
                        <a:pt x="82" y="78"/>
                      </a:lnTo>
                      <a:lnTo>
                        <a:pt x="84" y="72"/>
                      </a:lnTo>
                      <a:lnTo>
                        <a:pt x="83" y="69"/>
                      </a:lnTo>
                      <a:lnTo>
                        <a:pt x="83" y="67"/>
                      </a:lnTo>
                      <a:lnTo>
                        <a:pt x="86" y="65"/>
                      </a:lnTo>
                      <a:lnTo>
                        <a:pt x="87" y="65"/>
                      </a:lnTo>
                      <a:lnTo>
                        <a:pt x="91" y="62"/>
                      </a:lnTo>
                      <a:lnTo>
                        <a:pt x="94" y="62"/>
                      </a:lnTo>
                      <a:lnTo>
                        <a:pt x="94" y="58"/>
                      </a:lnTo>
                      <a:lnTo>
                        <a:pt x="94" y="55"/>
                      </a:lnTo>
                      <a:lnTo>
                        <a:pt x="94" y="50"/>
                      </a:lnTo>
                      <a:lnTo>
                        <a:pt x="95" y="46"/>
                      </a:lnTo>
                      <a:lnTo>
                        <a:pt x="97" y="36"/>
                      </a:lnTo>
                      <a:lnTo>
                        <a:pt x="98" y="36"/>
                      </a:lnTo>
                      <a:lnTo>
                        <a:pt x="98" y="34"/>
                      </a:lnTo>
                      <a:lnTo>
                        <a:pt x="98" y="32"/>
                      </a:lnTo>
                      <a:lnTo>
                        <a:pt x="98" y="25"/>
                      </a:lnTo>
                      <a:lnTo>
                        <a:pt x="98" y="23"/>
                      </a:lnTo>
                      <a:lnTo>
                        <a:pt x="98" y="22"/>
                      </a:lnTo>
                      <a:lnTo>
                        <a:pt x="97" y="22"/>
                      </a:lnTo>
                      <a:lnTo>
                        <a:pt x="76" y="16"/>
                      </a:lnTo>
                      <a:lnTo>
                        <a:pt x="69" y="15"/>
                      </a:lnTo>
                      <a:lnTo>
                        <a:pt x="68" y="13"/>
                      </a:lnTo>
                      <a:lnTo>
                        <a:pt x="65" y="12"/>
                      </a:lnTo>
                      <a:lnTo>
                        <a:pt x="58" y="11"/>
                      </a:lnTo>
                      <a:lnTo>
                        <a:pt x="55" y="9"/>
                      </a:lnTo>
                      <a:lnTo>
                        <a:pt x="47" y="6"/>
                      </a:lnTo>
                      <a:lnTo>
                        <a:pt x="38" y="4"/>
                      </a:lnTo>
                      <a:lnTo>
                        <a:pt x="26" y="0"/>
                      </a:lnTo>
                      <a:lnTo>
                        <a:pt x="22" y="1"/>
                      </a:lnTo>
                      <a:lnTo>
                        <a:pt x="15" y="13"/>
                      </a:lnTo>
                      <a:lnTo>
                        <a:pt x="15" y="22"/>
                      </a:lnTo>
                      <a:lnTo>
                        <a:pt x="8" y="33"/>
                      </a:lnTo>
                      <a:lnTo>
                        <a:pt x="11" y="32"/>
                      </a:lnTo>
                      <a:lnTo>
                        <a:pt x="8" y="36"/>
                      </a:lnTo>
                      <a:lnTo>
                        <a:pt x="1" y="47"/>
                      </a:lnTo>
                      <a:lnTo>
                        <a:pt x="1" y="48"/>
                      </a:lnTo>
                      <a:lnTo>
                        <a:pt x="9" y="57"/>
                      </a:lnTo>
                      <a:lnTo>
                        <a:pt x="1" y="74"/>
                      </a:lnTo>
                      <a:lnTo>
                        <a:pt x="4" y="89"/>
                      </a:lnTo>
                      <a:lnTo>
                        <a:pt x="5" y="89"/>
                      </a:lnTo>
                      <a:lnTo>
                        <a:pt x="5" y="90"/>
                      </a:lnTo>
                      <a:lnTo>
                        <a:pt x="11" y="90"/>
                      </a:lnTo>
                      <a:lnTo>
                        <a:pt x="29" y="108"/>
                      </a:lnTo>
                      <a:lnTo>
                        <a:pt x="31" y="113"/>
                      </a:lnTo>
                      <a:lnTo>
                        <a:pt x="37" y="115"/>
                      </a:lnTo>
                      <a:lnTo>
                        <a:pt x="41" y="120"/>
                      </a:lnTo>
                      <a:lnTo>
                        <a:pt x="52" y="129"/>
                      </a:lnTo>
                      <a:lnTo>
                        <a:pt x="47" y="134"/>
                      </a:lnTo>
                      <a:lnTo>
                        <a:pt x="44" y="139"/>
                      </a:lnTo>
                      <a:lnTo>
                        <a:pt x="36" y="145"/>
                      </a:lnTo>
                      <a:lnTo>
                        <a:pt x="34" y="146"/>
                      </a:lnTo>
                      <a:lnTo>
                        <a:pt x="30" y="150"/>
                      </a:lnTo>
                      <a:lnTo>
                        <a:pt x="30" y="152"/>
                      </a:lnTo>
                      <a:lnTo>
                        <a:pt x="26" y="156"/>
                      </a:lnTo>
                      <a:lnTo>
                        <a:pt x="27" y="163"/>
                      </a:lnTo>
                      <a:lnTo>
                        <a:pt x="27" y="164"/>
                      </a:lnTo>
                      <a:lnTo>
                        <a:pt x="22" y="167"/>
                      </a:lnTo>
                      <a:lnTo>
                        <a:pt x="22" y="169"/>
                      </a:lnTo>
                      <a:lnTo>
                        <a:pt x="19" y="170"/>
                      </a:lnTo>
                      <a:lnTo>
                        <a:pt x="9" y="176"/>
                      </a:lnTo>
                      <a:lnTo>
                        <a:pt x="6" y="178"/>
                      </a:lnTo>
                      <a:lnTo>
                        <a:pt x="5" y="181"/>
                      </a:lnTo>
                      <a:lnTo>
                        <a:pt x="2" y="191"/>
                      </a:lnTo>
                      <a:lnTo>
                        <a:pt x="0" y="201"/>
                      </a:lnTo>
                      <a:lnTo>
                        <a:pt x="1" y="203"/>
                      </a:lnTo>
                      <a:lnTo>
                        <a:pt x="4" y="215"/>
                      </a:lnTo>
                      <a:lnTo>
                        <a:pt x="18" y="224"/>
                      </a:lnTo>
                      <a:lnTo>
                        <a:pt x="29" y="231"/>
                      </a:lnTo>
                      <a:lnTo>
                        <a:pt x="31" y="230"/>
                      </a:lnTo>
                      <a:lnTo>
                        <a:pt x="45" y="238"/>
                      </a:lnTo>
                      <a:lnTo>
                        <a:pt x="45" y="237"/>
                      </a:lnTo>
                      <a:lnTo>
                        <a:pt x="62" y="236"/>
                      </a:lnTo>
                      <a:lnTo>
                        <a:pt x="65" y="264"/>
                      </a:lnTo>
                      <a:lnTo>
                        <a:pt x="72" y="261"/>
                      </a:lnTo>
                      <a:lnTo>
                        <a:pt x="77" y="252"/>
                      </a:lnTo>
                      <a:lnTo>
                        <a:pt x="88" y="216"/>
                      </a:lnTo>
                      <a:lnTo>
                        <a:pt x="90" y="216"/>
                      </a:lnTo>
                      <a:lnTo>
                        <a:pt x="104" y="192"/>
                      </a:lnTo>
                      <a:lnTo>
                        <a:pt x="101" y="191"/>
                      </a:lnTo>
                    </a:path>
                  </a:pathLst>
                </a:custGeom>
                <a:solidFill>
                  <a:srgbClr val="E7E6E6">
                    <a:lumMod val="75000"/>
                  </a:srgbClr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5" name="Freeform 217"/>
                <p:cNvSpPr>
                  <a:spLocks/>
                </p:cNvSpPr>
                <p:nvPr/>
              </p:nvSpPr>
              <p:spPr bwMode="auto">
                <a:xfrm>
                  <a:off x="6838353" y="1992138"/>
                  <a:ext cx="1014412" cy="727075"/>
                </a:xfrm>
                <a:custGeom>
                  <a:avLst/>
                  <a:gdLst>
                    <a:gd name="T0" fmla="*/ 2147483647 w 643"/>
                    <a:gd name="T1" fmla="*/ 2147483647 h 494"/>
                    <a:gd name="T2" fmla="*/ 2147483647 w 643"/>
                    <a:gd name="T3" fmla="*/ 2147483647 h 494"/>
                    <a:gd name="T4" fmla="*/ 2147483647 w 643"/>
                    <a:gd name="T5" fmla="*/ 2147483647 h 494"/>
                    <a:gd name="T6" fmla="*/ 2147483647 w 643"/>
                    <a:gd name="T7" fmla="*/ 2147483647 h 494"/>
                    <a:gd name="T8" fmla="*/ 2147483647 w 643"/>
                    <a:gd name="T9" fmla="*/ 2147483647 h 494"/>
                    <a:gd name="T10" fmla="*/ 2147483647 w 643"/>
                    <a:gd name="T11" fmla="*/ 2147483647 h 494"/>
                    <a:gd name="T12" fmla="*/ 2147483647 w 643"/>
                    <a:gd name="T13" fmla="*/ 2147483647 h 494"/>
                    <a:gd name="T14" fmla="*/ 2147483647 w 643"/>
                    <a:gd name="T15" fmla="*/ 2147483647 h 494"/>
                    <a:gd name="T16" fmla="*/ 2147483647 w 643"/>
                    <a:gd name="T17" fmla="*/ 2147483647 h 494"/>
                    <a:gd name="T18" fmla="*/ 2147483647 w 643"/>
                    <a:gd name="T19" fmla="*/ 2147483647 h 494"/>
                    <a:gd name="T20" fmla="*/ 2147483647 w 643"/>
                    <a:gd name="T21" fmla="*/ 2147483647 h 494"/>
                    <a:gd name="T22" fmla="*/ 2147483647 w 643"/>
                    <a:gd name="T23" fmla="*/ 2147483647 h 494"/>
                    <a:gd name="T24" fmla="*/ 2147483647 w 643"/>
                    <a:gd name="T25" fmla="*/ 2147483647 h 494"/>
                    <a:gd name="T26" fmla="*/ 2147483647 w 643"/>
                    <a:gd name="T27" fmla="*/ 2147483647 h 494"/>
                    <a:gd name="T28" fmla="*/ 2147483647 w 643"/>
                    <a:gd name="T29" fmla="*/ 2147483647 h 494"/>
                    <a:gd name="T30" fmla="*/ 2147483647 w 643"/>
                    <a:gd name="T31" fmla="*/ 2147483647 h 494"/>
                    <a:gd name="T32" fmla="*/ 2147483647 w 643"/>
                    <a:gd name="T33" fmla="*/ 2147483647 h 494"/>
                    <a:gd name="T34" fmla="*/ 2147483647 w 643"/>
                    <a:gd name="T35" fmla="*/ 2147483647 h 494"/>
                    <a:gd name="T36" fmla="*/ 2147483647 w 643"/>
                    <a:gd name="T37" fmla="*/ 2147483647 h 494"/>
                    <a:gd name="T38" fmla="*/ 2147483647 w 643"/>
                    <a:gd name="T39" fmla="*/ 2147483647 h 494"/>
                    <a:gd name="T40" fmla="*/ 2147483647 w 643"/>
                    <a:gd name="T41" fmla="*/ 2147483647 h 494"/>
                    <a:gd name="T42" fmla="*/ 2147483647 w 643"/>
                    <a:gd name="T43" fmla="*/ 2147483647 h 494"/>
                    <a:gd name="T44" fmla="*/ 2147483647 w 643"/>
                    <a:gd name="T45" fmla="*/ 2147483647 h 494"/>
                    <a:gd name="T46" fmla="*/ 2147483647 w 643"/>
                    <a:gd name="T47" fmla="*/ 2147483647 h 494"/>
                    <a:gd name="T48" fmla="*/ 2147483647 w 643"/>
                    <a:gd name="T49" fmla="*/ 2147483647 h 494"/>
                    <a:gd name="T50" fmla="*/ 2147483647 w 643"/>
                    <a:gd name="T51" fmla="*/ 2147483647 h 494"/>
                    <a:gd name="T52" fmla="*/ 2147483647 w 643"/>
                    <a:gd name="T53" fmla="*/ 2147483647 h 494"/>
                    <a:gd name="T54" fmla="*/ 2147483647 w 643"/>
                    <a:gd name="T55" fmla="*/ 2147483647 h 494"/>
                    <a:gd name="T56" fmla="*/ 2147483647 w 643"/>
                    <a:gd name="T57" fmla="*/ 2147483647 h 494"/>
                    <a:gd name="T58" fmla="*/ 2147483647 w 643"/>
                    <a:gd name="T59" fmla="*/ 2147483647 h 494"/>
                    <a:gd name="T60" fmla="*/ 2147483647 w 643"/>
                    <a:gd name="T61" fmla="*/ 2147483647 h 494"/>
                    <a:gd name="T62" fmla="*/ 2147483647 w 643"/>
                    <a:gd name="T63" fmla="*/ 2147483647 h 494"/>
                    <a:gd name="T64" fmla="*/ 2147483647 w 643"/>
                    <a:gd name="T65" fmla="*/ 2147483647 h 494"/>
                    <a:gd name="T66" fmla="*/ 2147483647 w 643"/>
                    <a:gd name="T67" fmla="*/ 2147483647 h 494"/>
                    <a:gd name="T68" fmla="*/ 2147483647 w 643"/>
                    <a:gd name="T69" fmla="*/ 2147483647 h 494"/>
                    <a:gd name="T70" fmla="*/ 2147483647 w 643"/>
                    <a:gd name="T71" fmla="*/ 2147483647 h 494"/>
                    <a:gd name="T72" fmla="*/ 2147483647 w 643"/>
                    <a:gd name="T73" fmla="*/ 2147483647 h 494"/>
                    <a:gd name="T74" fmla="*/ 2147483647 w 643"/>
                    <a:gd name="T75" fmla="*/ 2147483647 h 494"/>
                    <a:gd name="T76" fmla="*/ 2147483647 w 643"/>
                    <a:gd name="T77" fmla="*/ 2147483647 h 494"/>
                    <a:gd name="T78" fmla="*/ 2147483647 w 643"/>
                    <a:gd name="T79" fmla="*/ 2147483647 h 494"/>
                    <a:gd name="T80" fmla="*/ 2147483647 w 643"/>
                    <a:gd name="T81" fmla="*/ 2147483647 h 494"/>
                    <a:gd name="T82" fmla="*/ 2147483647 w 643"/>
                    <a:gd name="T83" fmla="*/ 2147483647 h 494"/>
                    <a:gd name="T84" fmla="*/ 2147483647 w 643"/>
                    <a:gd name="T85" fmla="*/ 2147483647 h 494"/>
                    <a:gd name="T86" fmla="*/ 2147483647 w 643"/>
                    <a:gd name="T87" fmla="*/ 2147483647 h 494"/>
                    <a:gd name="T88" fmla="*/ 2147483647 w 643"/>
                    <a:gd name="T89" fmla="*/ 2147483647 h 494"/>
                    <a:gd name="T90" fmla="*/ 2147483647 w 643"/>
                    <a:gd name="T91" fmla="*/ 2147483647 h 494"/>
                    <a:gd name="T92" fmla="*/ 2147483647 w 643"/>
                    <a:gd name="T93" fmla="*/ 2147483647 h 494"/>
                    <a:gd name="T94" fmla="*/ 2147483647 w 643"/>
                    <a:gd name="T95" fmla="*/ 2147483647 h 494"/>
                    <a:gd name="T96" fmla="*/ 2147483647 w 643"/>
                    <a:gd name="T97" fmla="*/ 2147483647 h 494"/>
                    <a:gd name="T98" fmla="*/ 2147483647 w 643"/>
                    <a:gd name="T99" fmla="*/ 2147483647 h 494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643"/>
                    <a:gd name="T151" fmla="*/ 0 h 494"/>
                    <a:gd name="T152" fmla="*/ 643 w 643"/>
                    <a:gd name="T153" fmla="*/ 494 h 494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643" h="494">
                      <a:moveTo>
                        <a:pt x="490" y="432"/>
                      </a:moveTo>
                      <a:lnTo>
                        <a:pt x="489" y="432"/>
                      </a:lnTo>
                      <a:lnTo>
                        <a:pt x="468" y="426"/>
                      </a:lnTo>
                      <a:lnTo>
                        <a:pt x="461" y="425"/>
                      </a:lnTo>
                      <a:lnTo>
                        <a:pt x="460" y="423"/>
                      </a:lnTo>
                      <a:lnTo>
                        <a:pt x="457" y="422"/>
                      </a:lnTo>
                      <a:lnTo>
                        <a:pt x="450" y="420"/>
                      </a:lnTo>
                      <a:lnTo>
                        <a:pt x="447" y="419"/>
                      </a:lnTo>
                      <a:lnTo>
                        <a:pt x="439" y="416"/>
                      </a:lnTo>
                      <a:lnTo>
                        <a:pt x="431" y="414"/>
                      </a:lnTo>
                      <a:lnTo>
                        <a:pt x="418" y="409"/>
                      </a:lnTo>
                      <a:lnTo>
                        <a:pt x="417" y="408"/>
                      </a:lnTo>
                      <a:lnTo>
                        <a:pt x="411" y="402"/>
                      </a:lnTo>
                      <a:lnTo>
                        <a:pt x="402" y="402"/>
                      </a:lnTo>
                      <a:lnTo>
                        <a:pt x="391" y="398"/>
                      </a:lnTo>
                      <a:lnTo>
                        <a:pt x="382" y="390"/>
                      </a:lnTo>
                      <a:lnTo>
                        <a:pt x="384" y="387"/>
                      </a:lnTo>
                      <a:lnTo>
                        <a:pt x="381" y="375"/>
                      </a:lnTo>
                      <a:lnTo>
                        <a:pt x="370" y="365"/>
                      </a:lnTo>
                      <a:lnTo>
                        <a:pt x="368" y="364"/>
                      </a:lnTo>
                      <a:lnTo>
                        <a:pt x="361" y="365"/>
                      </a:lnTo>
                      <a:lnTo>
                        <a:pt x="350" y="353"/>
                      </a:lnTo>
                      <a:lnTo>
                        <a:pt x="349" y="353"/>
                      </a:lnTo>
                      <a:lnTo>
                        <a:pt x="341" y="355"/>
                      </a:lnTo>
                      <a:lnTo>
                        <a:pt x="316" y="361"/>
                      </a:lnTo>
                      <a:lnTo>
                        <a:pt x="300" y="364"/>
                      </a:lnTo>
                      <a:lnTo>
                        <a:pt x="292" y="365"/>
                      </a:lnTo>
                      <a:lnTo>
                        <a:pt x="291" y="366"/>
                      </a:lnTo>
                      <a:lnTo>
                        <a:pt x="288" y="366"/>
                      </a:lnTo>
                      <a:lnTo>
                        <a:pt x="281" y="368"/>
                      </a:lnTo>
                      <a:lnTo>
                        <a:pt x="271" y="371"/>
                      </a:lnTo>
                      <a:lnTo>
                        <a:pt x="257" y="373"/>
                      </a:lnTo>
                      <a:lnTo>
                        <a:pt x="238" y="378"/>
                      </a:lnTo>
                      <a:lnTo>
                        <a:pt x="231" y="379"/>
                      </a:lnTo>
                      <a:lnTo>
                        <a:pt x="228" y="379"/>
                      </a:lnTo>
                      <a:lnTo>
                        <a:pt x="224" y="380"/>
                      </a:lnTo>
                      <a:lnTo>
                        <a:pt x="216" y="382"/>
                      </a:lnTo>
                      <a:lnTo>
                        <a:pt x="183" y="389"/>
                      </a:lnTo>
                      <a:lnTo>
                        <a:pt x="174" y="391"/>
                      </a:lnTo>
                      <a:lnTo>
                        <a:pt x="173" y="391"/>
                      </a:lnTo>
                      <a:lnTo>
                        <a:pt x="166" y="393"/>
                      </a:lnTo>
                      <a:lnTo>
                        <a:pt x="163" y="393"/>
                      </a:lnTo>
                      <a:lnTo>
                        <a:pt x="151" y="396"/>
                      </a:lnTo>
                      <a:lnTo>
                        <a:pt x="134" y="398"/>
                      </a:lnTo>
                      <a:lnTo>
                        <a:pt x="127" y="400"/>
                      </a:lnTo>
                      <a:lnTo>
                        <a:pt x="123" y="401"/>
                      </a:lnTo>
                      <a:lnTo>
                        <a:pt x="119" y="401"/>
                      </a:lnTo>
                      <a:lnTo>
                        <a:pt x="95" y="407"/>
                      </a:lnTo>
                      <a:lnTo>
                        <a:pt x="76" y="409"/>
                      </a:lnTo>
                      <a:lnTo>
                        <a:pt x="72" y="411"/>
                      </a:lnTo>
                      <a:lnTo>
                        <a:pt x="66" y="412"/>
                      </a:lnTo>
                      <a:lnTo>
                        <a:pt x="65" y="412"/>
                      </a:lnTo>
                      <a:lnTo>
                        <a:pt x="61" y="412"/>
                      </a:lnTo>
                      <a:lnTo>
                        <a:pt x="51" y="415"/>
                      </a:lnTo>
                      <a:lnTo>
                        <a:pt x="29" y="419"/>
                      </a:lnTo>
                      <a:lnTo>
                        <a:pt x="18" y="422"/>
                      </a:lnTo>
                      <a:lnTo>
                        <a:pt x="13" y="422"/>
                      </a:lnTo>
                      <a:lnTo>
                        <a:pt x="5" y="423"/>
                      </a:lnTo>
                      <a:lnTo>
                        <a:pt x="0" y="394"/>
                      </a:lnTo>
                      <a:lnTo>
                        <a:pt x="9" y="386"/>
                      </a:lnTo>
                      <a:lnTo>
                        <a:pt x="30" y="362"/>
                      </a:lnTo>
                      <a:lnTo>
                        <a:pt x="42" y="353"/>
                      </a:lnTo>
                      <a:lnTo>
                        <a:pt x="51" y="336"/>
                      </a:lnTo>
                      <a:lnTo>
                        <a:pt x="58" y="330"/>
                      </a:lnTo>
                      <a:lnTo>
                        <a:pt x="52" y="310"/>
                      </a:lnTo>
                      <a:lnTo>
                        <a:pt x="44" y="307"/>
                      </a:lnTo>
                      <a:lnTo>
                        <a:pt x="42" y="299"/>
                      </a:lnTo>
                      <a:lnTo>
                        <a:pt x="37" y="294"/>
                      </a:lnTo>
                      <a:lnTo>
                        <a:pt x="34" y="278"/>
                      </a:lnTo>
                      <a:lnTo>
                        <a:pt x="79" y="258"/>
                      </a:lnTo>
                      <a:lnTo>
                        <a:pt x="103" y="253"/>
                      </a:lnTo>
                      <a:lnTo>
                        <a:pt x="115" y="252"/>
                      </a:lnTo>
                      <a:lnTo>
                        <a:pt x="134" y="252"/>
                      </a:lnTo>
                      <a:lnTo>
                        <a:pt x="152" y="258"/>
                      </a:lnTo>
                      <a:lnTo>
                        <a:pt x="165" y="252"/>
                      </a:lnTo>
                      <a:lnTo>
                        <a:pt x="183" y="247"/>
                      </a:lnTo>
                      <a:lnTo>
                        <a:pt x="192" y="246"/>
                      </a:lnTo>
                      <a:lnTo>
                        <a:pt x="213" y="234"/>
                      </a:lnTo>
                      <a:lnTo>
                        <a:pt x="217" y="229"/>
                      </a:lnTo>
                      <a:lnTo>
                        <a:pt x="219" y="224"/>
                      </a:lnTo>
                      <a:lnTo>
                        <a:pt x="230" y="213"/>
                      </a:lnTo>
                      <a:lnTo>
                        <a:pt x="245" y="207"/>
                      </a:lnTo>
                      <a:lnTo>
                        <a:pt x="248" y="195"/>
                      </a:lnTo>
                      <a:lnTo>
                        <a:pt x="245" y="189"/>
                      </a:lnTo>
                      <a:lnTo>
                        <a:pt x="241" y="177"/>
                      </a:lnTo>
                      <a:lnTo>
                        <a:pt x="237" y="175"/>
                      </a:lnTo>
                      <a:lnTo>
                        <a:pt x="235" y="170"/>
                      </a:lnTo>
                      <a:lnTo>
                        <a:pt x="241" y="171"/>
                      </a:lnTo>
                      <a:lnTo>
                        <a:pt x="245" y="164"/>
                      </a:lnTo>
                      <a:lnTo>
                        <a:pt x="235" y="159"/>
                      </a:lnTo>
                      <a:lnTo>
                        <a:pt x="232" y="162"/>
                      </a:lnTo>
                      <a:lnTo>
                        <a:pt x="232" y="157"/>
                      </a:lnTo>
                      <a:lnTo>
                        <a:pt x="224" y="155"/>
                      </a:lnTo>
                      <a:lnTo>
                        <a:pt x="226" y="137"/>
                      </a:lnTo>
                      <a:lnTo>
                        <a:pt x="235" y="130"/>
                      </a:lnTo>
                      <a:lnTo>
                        <a:pt x="234" y="126"/>
                      </a:lnTo>
                      <a:lnTo>
                        <a:pt x="250" y="110"/>
                      </a:lnTo>
                      <a:lnTo>
                        <a:pt x="255" y="108"/>
                      </a:lnTo>
                      <a:lnTo>
                        <a:pt x="257" y="99"/>
                      </a:lnTo>
                      <a:lnTo>
                        <a:pt x="285" y="54"/>
                      </a:lnTo>
                      <a:lnTo>
                        <a:pt x="298" y="44"/>
                      </a:lnTo>
                      <a:lnTo>
                        <a:pt x="298" y="41"/>
                      </a:lnTo>
                      <a:lnTo>
                        <a:pt x="314" y="27"/>
                      </a:lnTo>
                      <a:lnTo>
                        <a:pt x="325" y="26"/>
                      </a:lnTo>
                      <a:lnTo>
                        <a:pt x="327" y="24"/>
                      </a:lnTo>
                      <a:lnTo>
                        <a:pt x="378" y="13"/>
                      </a:lnTo>
                      <a:lnTo>
                        <a:pt x="379" y="13"/>
                      </a:lnTo>
                      <a:lnTo>
                        <a:pt x="407" y="5"/>
                      </a:lnTo>
                      <a:lnTo>
                        <a:pt x="428" y="0"/>
                      </a:lnTo>
                      <a:lnTo>
                        <a:pt x="429" y="15"/>
                      </a:lnTo>
                      <a:lnTo>
                        <a:pt x="438" y="45"/>
                      </a:lnTo>
                      <a:lnTo>
                        <a:pt x="438" y="47"/>
                      </a:lnTo>
                      <a:lnTo>
                        <a:pt x="440" y="48"/>
                      </a:lnTo>
                      <a:lnTo>
                        <a:pt x="445" y="52"/>
                      </a:lnTo>
                      <a:lnTo>
                        <a:pt x="450" y="77"/>
                      </a:lnTo>
                      <a:lnTo>
                        <a:pt x="446" y="87"/>
                      </a:lnTo>
                      <a:lnTo>
                        <a:pt x="446" y="99"/>
                      </a:lnTo>
                      <a:lnTo>
                        <a:pt x="457" y="127"/>
                      </a:lnTo>
                      <a:lnTo>
                        <a:pt x="460" y="131"/>
                      </a:lnTo>
                      <a:lnTo>
                        <a:pt x="458" y="146"/>
                      </a:lnTo>
                      <a:lnTo>
                        <a:pt x="467" y="144"/>
                      </a:lnTo>
                      <a:lnTo>
                        <a:pt x="479" y="175"/>
                      </a:lnTo>
                      <a:lnTo>
                        <a:pt x="481" y="182"/>
                      </a:lnTo>
                      <a:lnTo>
                        <a:pt x="483" y="196"/>
                      </a:lnTo>
                      <a:lnTo>
                        <a:pt x="488" y="216"/>
                      </a:lnTo>
                      <a:lnTo>
                        <a:pt x="490" y="227"/>
                      </a:lnTo>
                      <a:lnTo>
                        <a:pt x="493" y="236"/>
                      </a:lnTo>
                      <a:lnTo>
                        <a:pt x="493" y="235"/>
                      </a:lnTo>
                      <a:lnTo>
                        <a:pt x="493" y="243"/>
                      </a:lnTo>
                      <a:lnTo>
                        <a:pt x="493" y="249"/>
                      </a:lnTo>
                      <a:lnTo>
                        <a:pt x="493" y="263"/>
                      </a:lnTo>
                      <a:lnTo>
                        <a:pt x="492" y="306"/>
                      </a:lnTo>
                      <a:lnTo>
                        <a:pt x="492" y="310"/>
                      </a:lnTo>
                      <a:lnTo>
                        <a:pt x="493" y="312"/>
                      </a:lnTo>
                      <a:lnTo>
                        <a:pt x="495" y="312"/>
                      </a:lnTo>
                      <a:lnTo>
                        <a:pt x="496" y="318"/>
                      </a:lnTo>
                      <a:lnTo>
                        <a:pt x="500" y="346"/>
                      </a:lnTo>
                      <a:lnTo>
                        <a:pt x="503" y="354"/>
                      </a:lnTo>
                      <a:lnTo>
                        <a:pt x="503" y="358"/>
                      </a:lnTo>
                      <a:lnTo>
                        <a:pt x="503" y="361"/>
                      </a:lnTo>
                      <a:lnTo>
                        <a:pt x="504" y="369"/>
                      </a:lnTo>
                      <a:lnTo>
                        <a:pt x="507" y="379"/>
                      </a:lnTo>
                      <a:lnTo>
                        <a:pt x="507" y="382"/>
                      </a:lnTo>
                      <a:lnTo>
                        <a:pt x="507" y="386"/>
                      </a:lnTo>
                      <a:lnTo>
                        <a:pt x="517" y="401"/>
                      </a:lnTo>
                      <a:lnTo>
                        <a:pt x="500" y="418"/>
                      </a:lnTo>
                      <a:lnTo>
                        <a:pt x="510" y="429"/>
                      </a:lnTo>
                      <a:lnTo>
                        <a:pt x="503" y="438"/>
                      </a:lnTo>
                      <a:lnTo>
                        <a:pt x="503" y="443"/>
                      </a:lnTo>
                      <a:lnTo>
                        <a:pt x="501" y="443"/>
                      </a:lnTo>
                      <a:lnTo>
                        <a:pt x="503" y="444"/>
                      </a:lnTo>
                      <a:lnTo>
                        <a:pt x="504" y="445"/>
                      </a:lnTo>
                      <a:lnTo>
                        <a:pt x="513" y="441"/>
                      </a:lnTo>
                      <a:lnTo>
                        <a:pt x="514" y="437"/>
                      </a:lnTo>
                      <a:lnTo>
                        <a:pt x="524" y="433"/>
                      </a:lnTo>
                      <a:lnTo>
                        <a:pt x="531" y="427"/>
                      </a:lnTo>
                      <a:lnTo>
                        <a:pt x="543" y="429"/>
                      </a:lnTo>
                      <a:lnTo>
                        <a:pt x="551" y="419"/>
                      </a:lnTo>
                      <a:lnTo>
                        <a:pt x="589" y="409"/>
                      </a:lnTo>
                      <a:lnTo>
                        <a:pt x="607" y="389"/>
                      </a:lnTo>
                      <a:lnTo>
                        <a:pt x="617" y="382"/>
                      </a:lnTo>
                      <a:lnTo>
                        <a:pt x="612" y="387"/>
                      </a:lnTo>
                      <a:lnTo>
                        <a:pt x="618" y="396"/>
                      </a:lnTo>
                      <a:lnTo>
                        <a:pt x="629" y="397"/>
                      </a:lnTo>
                      <a:lnTo>
                        <a:pt x="640" y="386"/>
                      </a:lnTo>
                      <a:lnTo>
                        <a:pt x="642" y="390"/>
                      </a:lnTo>
                      <a:lnTo>
                        <a:pt x="622" y="408"/>
                      </a:lnTo>
                      <a:lnTo>
                        <a:pt x="550" y="459"/>
                      </a:lnTo>
                      <a:lnTo>
                        <a:pt x="538" y="465"/>
                      </a:lnTo>
                      <a:lnTo>
                        <a:pt x="522" y="470"/>
                      </a:lnTo>
                      <a:lnTo>
                        <a:pt x="513" y="473"/>
                      </a:lnTo>
                      <a:lnTo>
                        <a:pt x="511" y="473"/>
                      </a:lnTo>
                      <a:lnTo>
                        <a:pt x="503" y="479"/>
                      </a:lnTo>
                      <a:lnTo>
                        <a:pt x="497" y="481"/>
                      </a:lnTo>
                      <a:lnTo>
                        <a:pt x="497" y="479"/>
                      </a:lnTo>
                      <a:lnTo>
                        <a:pt x="493" y="479"/>
                      </a:lnTo>
                      <a:lnTo>
                        <a:pt x="488" y="476"/>
                      </a:lnTo>
                      <a:lnTo>
                        <a:pt x="483" y="486"/>
                      </a:lnTo>
                      <a:lnTo>
                        <a:pt x="474" y="493"/>
                      </a:lnTo>
                      <a:lnTo>
                        <a:pt x="474" y="490"/>
                      </a:lnTo>
                      <a:lnTo>
                        <a:pt x="474" y="487"/>
                      </a:lnTo>
                      <a:lnTo>
                        <a:pt x="476" y="481"/>
                      </a:lnTo>
                      <a:lnTo>
                        <a:pt x="475" y="479"/>
                      </a:lnTo>
                      <a:lnTo>
                        <a:pt x="475" y="476"/>
                      </a:lnTo>
                      <a:lnTo>
                        <a:pt x="478" y="474"/>
                      </a:lnTo>
                      <a:lnTo>
                        <a:pt x="479" y="474"/>
                      </a:lnTo>
                      <a:lnTo>
                        <a:pt x="483" y="472"/>
                      </a:lnTo>
                      <a:lnTo>
                        <a:pt x="486" y="472"/>
                      </a:lnTo>
                      <a:lnTo>
                        <a:pt x="486" y="468"/>
                      </a:lnTo>
                      <a:lnTo>
                        <a:pt x="486" y="465"/>
                      </a:lnTo>
                      <a:lnTo>
                        <a:pt x="486" y="459"/>
                      </a:lnTo>
                      <a:lnTo>
                        <a:pt x="488" y="455"/>
                      </a:lnTo>
                      <a:lnTo>
                        <a:pt x="489" y="445"/>
                      </a:lnTo>
                      <a:lnTo>
                        <a:pt x="490" y="445"/>
                      </a:lnTo>
                      <a:lnTo>
                        <a:pt x="490" y="444"/>
                      </a:lnTo>
                      <a:lnTo>
                        <a:pt x="490" y="441"/>
                      </a:lnTo>
                      <a:lnTo>
                        <a:pt x="490" y="434"/>
                      </a:lnTo>
                      <a:lnTo>
                        <a:pt x="490" y="433"/>
                      </a:lnTo>
                      <a:lnTo>
                        <a:pt x="490" y="432"/>
                      </a:lnTo>
                    </a:path>
                  </a:pathLst>
                </a:custGeom>
                <a:pattFill prst="wdDnDiag">
                  <a:fgClr>
                    <a:srgbClr val="67BD62"/>
                  </a:fgClr>
                  <a:bgClr>
                    <a:srgbClr val="40A8CC"/>
                  </a:bgClr>
                </a:patt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6" name="Freeform 218"/>
                <p:cNvSpPr>
                  <a:spLocks/>
                </p:cNvSpPr>
                <p:nvPr/>
              </p:nvSpPr>
              <p:spPr bwMode="auto">
                <a:xfrm>
                  <a:off x="7830540" y="2400125"/>
                  <a:ext cx="103188" cy="127000"/>
                </a:xfrm>
                <a:custGeom>
                  <a:avLst/>
                  <a:gdLst>
                    <a:gd name="T0" fmla="*/ 2147483647 w 66"/>
                    <a:gd name="T1" fmla="*/ 2147483647 h 86"/>
                    <a:gd name="T2" fmla="*/ 2147483647 w 66"/>
                    <a:gd name="T3" fmla="*/ 2147483647 h 86"/>
                    <a:gd name="T4" fmla="*/ 2147483647 w 66"/>
                    <a:gd name="T5" fmla="*/ 2147483647 h 86"/>
                    <a:gd name="T6" fmla="*/ 2147483647 w 66"/>
                    <a:gd name="T7" fmla="*/ 2147483647 h 86"/>
                    <a:gd name="T8" fmla="*/ 2147483647 w 66"/>
                    <a:gd name="T9" fmla="*/ 2147483647 h 86"/>
                    <a:gd name="T10" fmla="*/ 2147483647 w 66"/>
                    <a:gd name="T11" fmla="*/ 2147483647 h 86"/>
                    <a:gd name="T12" fmla="*/ 2147483647 w 66"/>
                    <a:gd name="T13" fmla="*/ 2147483647 h 86"/>
                    <a:gd name="T14" fmla="*/ 2147483647 w 66"/>
                    <a:gd name="T15" fmla="*/ 2147483647 h 86"/>
                    <a:gd name="T16" fmla="*/ 2147483647 w 66"/>
                    <a:gd name="T17" fmla="*/ 2147483647 h 86"/>
                    <a:gd name="T18" fmla="*/ 2147483647 w 66"/>
                    <a:gd name="T19" fmla="*/ 2147483647 h 86"/>
                    <a:gd name="T20" fmla="*/ 2147483647 w 66"/>
                    <a:gd name="T21" fmla="*/ 2147483647 h 86"/>
                    <a:gd name="T22" fmla="*/ 2147483647 w 66"/>
                    <a:gd name="T23" fmla="*/ 2147483647 h 86"/>
                    <a:gd name="T24" fmla="*/ 2147483647 w 66"/>
                    <a:gd name="T25" fmla="*/ 2147483647 h 86"/>
                    <a:gd name="T26" fmla="*/ 2147483647 w 66"/>
                    <a:gd name="T27" fmla="*/ 2147483647 h 86"/>
                    <a:gd name="T28" fmla="*/ 2147483647 w 66"/>
                    <a:gd name="T29" fmla="*/ 2147483647 h 86"/>
                    <a:gd name="T30" fmla="*/ 2147483647 w 66"/>
                    <a:gd name="T31" fmla="*/ 2147483647 h 86"/>
                    <a:gd name="T32" fmla="*/ 2147483647 w 66"/>
                    <a:gd name="T33" fmla="*/ 2147483647 h 86"/>
                    <a:gd name="T34" fmla="*/ 2147483647 w 66"/>
                    <a:gd name="T35" fmla="*/ 2147483647 h 86"/>
                    <a:gd name="T36" fmla="*/ 2147483647 w 66"/>
                    <a:gd name="T37" fmla="*/ 2147483647 h 86"/>
                    <a:gd name="T38" fmla="*/ 2147483647 w 66"/>
                    <a:gd name="T39" fmla="*/ 2147483647 h 86"/>
                    <a:gd name="T40" fmla="*/ 2147483647 w 66"/>
                    <a:gd name="T41" fmla="*/ 2147483647 h 86"/>
                    <a:gd name="T42" fmla="*/ 2147483647 w 66"/>
                    <a:gd name="T43" fmla="*/ 2147483647 h 86"/>
                    <a:gd name="T44" fmla="*/ 2147483647 w 66"/>
                    <a:gd name="T45" fmla="*/ 2147483647 h 86"/>
                    <a:gd name="T46" fmla="*/ 0 w 66"/>
                    <a:gd name="T47" fmla="*/ 2147483647 h 86"/>
                    <a:gd name="T48" fmla="*/ 2147483647 w 66"/>
                    <a:gd name="T49" fmla="*/ 2147483647 h 86"/>
                    <a:gd name="T50" fmla="*/ 2147483647 w 66"/>
                    <a:gd name="T51" fmla="*/ 2147483647 h 86"/>
                    <a:gd name="T52" fmla="*/ 2147483647 w 66"/>
                    <a:gd name="T53" fmla="*/ 2147483647 h 86"/>
                    <a:gd name="T54" fmla="*/ 2147483647 w 66"/>
                    <a:gd name="T55" fmla="*/ 2147483647 h 86"/>
                    <a:gd name="T56" fmla="*/ 2147483647 w 66"/>
                    <a:gd name="T57" fmla="*/ 0 h 86"/>
                    <a:gd name="T58" fmla="*/ 2147483647 w 66"/>
                    <a:gd name="T59" fmla="*/ 2147483647 h 86"/>
                    <a:gd name="T60" fmla="*/ 2147483647 w 66"/>
                    <a:gd name="T61" fmla="*/ 2147483647 h 86"/>
                    <a:gd name="T62" fmla="*/ 2147483647 w 66"/>
                    <a:gd name="T63" fmla="*/ 2147483647 h 86"/>
                    <a:gd name="T64" fmla="*/ 2147483647 w 66"/>
                    <a:gd name="T65" fmla="*/ 2147483647 h 86"/>
                    <a:gd name="T66" fmla="*/ 2147483647 w 66"/>
                    <a:gd name="T67" fmla="*/ 2147483647 h 86"/>
                    <a:gd name="T68" fmla="*/ 2147483647 w 66"/>
                    <a:gd name="T69" fmla="*/ 2147483647 h 86"/>
                    <a:gd name="T70" fmla="*/ 2147483647 w 66"/>
                    <a:gd name="T71" fmla="*/ 2147483647 h 8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66"/>
                    <a:gd name="T109" fmla="*/ 0 h 86"/>
                    <a:gd name="T110" fmla="*/ 66 w 66"/>
                    <a:gd name="T111" fmla="*/ 86 h 8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66" h="86">
                      <a:moveTo>
                        <a:pt x="54" y="30"/>
                      </a:moveTo>
                      <a:lnTo>
                        <a:pt x="60" y="31"/>
                      </a:lnTo>
                      <a:lnTo>
                        <a:pt x="62" y="38"/>
                      </a:lnTo>
                      <a:lnTo>
                        <a:pt x="65" y="47"/>
                      </a:lnTo>
                      <a:lnTo>
                        <a:pt x="60" y="53"/>
                      </a:lnTo>
                      <a:lnTo>
                        <a:pt x="58" y="49"/>
                      </a:lnTo>
                      <a:lnTo>
                        <a:pt x="55" y="49"/>
                      </a:lnTo>
                      <a:lnTo>
                        <a:pt x="52" y="56"/>
                      </a:lnTo>
                      <a:lnTo>
                        <a:pt x="44" y="56"/>
                      </a:lnTo>
                      <a:lnTo>
                        <a:pt x="40" y="69"/>
                      </a:lnTo>
                      <a:lnTo>
                        <a:pt x="31" y="72"/>
                      </a:lnTo>
                      <a:lnTo>
                        <a:pt x="12" y="85"/>
                      </a:lnTo>
                      <a:lnTo>
                        <a:pt x="12" y="82"/>
                      </a:lnTo>
                      <a:lnTo>
                        <a:pt x="13" y="82"/>
                      </a:lnTo>
                      <a:lnTo>
                        <a:pt x="16" y="69"/>
                      </a:lnTo>
                      <a:lnTo>
                        <a:pt x="12" y="52"/>
                      </a:lnTo>
                      <a:lnTo>
                        <a:pt x="12" y="49"/>
                      </a:lnTo>
                      <a:lnTo>
                        <a:pt x="10" y="46"/>
                      </a:lnTo>
                      <a:lnTo>
                        <a:pt x="10" y="45"/>
                      </a:lnTo>
                      <a:lnTo>
                        <a:pt x="9" y="45"/>
                      </a:lnTo>
                      <a:lnTo>
                        <a:pt x="8" y="38"/>
                      </a:lnTo>
                      <a:lnTo>
                        <a:pt x="6" y="35"/>
                      </a:lnTo>
                      <a:lnTo>
                        <a:pt x="2" y="16"/>
                      </a:lnTo>
                      <a:lnTo>
                        <a:pt x="0" y="9"/>
                      </a:lnTo>
                      <a:lnTo>
                        <a:pt x="2" y="8"/>
                      </a:lnTo>
                      <a:lnTo>
                        <a:pt x="18" y="2"/>
                      </a:lnTo>
                      <a:lnTo>
                        <a:pt x="23" y="2"/>
                      </a:lnTo>
                      <a:lnTo>
                        <a:pt x="27" y="1"/>
                      </a:lnTo>
                      <a:lnTo>
                        <a:pt x="31" y="0"/>
                      </a:lnTo>
                      <a:lnTo>
                        <a:pt x="32" y="2"/>
                      </a:lnTo>
                      <a:lnTo>
                        <a:pt x="35" y="12"/>
                      </a:lnTo>
                      <a:lnTo>
                        <a:pt x="37" y="10"/>
                      </a:lnTo>
                      <a:lnTo>
                        <a:pt x="41" y="23"/>
                      </a:lnTo>
                      <a:lnTo>
                        <a:pt x="47" y="24"/>
                      </a:lnTo>
                      <a:lnTo>
                        <a:pt x="48" y="26"/>
                      </a:lnTo>
                      <a:lnTo>
                        <a:pt x="54" y="30"/>
                      </a:lnTo>
                    </a:path>
                  </a:pathLst>
                </a:custGeom>
                <a:solidFill>
                  <a:srgbClr val="40A8CC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7" name="Freeform 219"/>
                <p:cNvSpPr>
                  <a:spLocks/>
                </p:cNvSpPr>
                <p:nvPr/>
              </p:nvSpPr>
              <p:spPr bwMode="auto">
                <a:xfrm>
                  <a:off x="7514628" y="1942925"/>
                  <a:ext cx="231775" cy="401638"/>
                </a:xfrm>
                <a:custGeom>
                  <a:avLst/>
                  <a:gdLst>
                    <a:gd name="T0" fmla="*/ 2147483647 w 146"/>
                    <a:gd name="T1" fmla="*/ 2147483647 h 273"/>
                    <a:gd name="T2" fmla="*/ 2147483647 w 146"/>
                    <a:gd name="T3" fmla="*/ 2147483647 h 273"/>
                    <a:gd name="T4" fmla="*/ 2147483647 w 146"/>
                    <a:gd name="T5" fmla="*/ 2147483647 h 273"/>
                    <a:gd name="T6" fmla="*/ 2147483647 w 146"/>
                    <a:gd name="T7" fmla="*/ 2147483647 h 273"/>
                    <a:gd name="T8" fmla="*/ 2147483647 w 146"/>
                    <a:gd name="T9" fmla="*/ 2147483647 h 273"/>
                    <a:gd name="T10" fmla="*/ 2147483647 w 146"/>
                    <a:gd name="T11" fmla="*/ 2147483647 h 273"/>
                    <a:gd name="T12" fmla="*/ 2147483647 w 146"/>
                    <a:gd name="T13" fmla="*/ 2147483647 h 273"/>
                    <a:gd name="T14" fmla="*/ 2147483647 w 146"/>
                    <a:gd name="T15" fmla="*/ 2147483647 h 273"/>
                    <a:gd name="T16" fmla="*/ 2147483647 w 146"/>
                    <a:gd name="T17" fmla="*/ 2147483647 h 273"/>
                    <a:gd name="T18" fmla="*/ 2147483647 w 146"/>
                    <a:gd name="T19" fmla="*/ 2147483647 h 273"/>
                    <a:gd name="T20" fmla="*/ 2147483647 w 146"/>
                    <a:gd name="T21" fmla="*/ 2147483647 h 273"/>
                    <a:gd name="T22" fmla="*/ 2147483647 w 146"/>
                    <a:gd name="T23" fmla="*/ 2147483647 h 273"/>
                    <a:gd name="T24" fmla="*/ 2147483647 w 146"/>
                    <a:gd name="T25" fmla="*/ 2147483647 h 273"/>
                    <a:gd name="T26" fmla="*/ 2147483647 w 146"/>
                    <a:gd name="T27" fmla="*/ 2147483647 h 273"/>
                    <a:gd name="T28" fmla="*/ 2147483647 w 146"/>
                    <a:gd name="T29" fmla="*/ 2147483647 h 273"/>
                    <a:gd name="T30" fmla="*/ 2147483647 w 146"/>
                    <a:gd name="T31" fmla="*/ 2147483647 h 273"/>
                    <a:gd name="T32" fmla="*/ 2147483647 w 146"/>
                    <a:gd name="T33" fmla="*/ 2147483647 h 273"/>
                    <a:gd name="T34" fmla="*/ 2147483647 w 146"/>
                    <a:gd name="T35" fmla="*/ 2147483647 h 273"/>
                    <a:gd name="T36" fmla="*/ 2147483647 w 146"/>
                    <a:gd name="T37" fmla="*/ 2147483647 h 273"/>
                    <a:gd name="T38" fmla="*/ 2147483647 w 146"/>
                    <a:gd name="T39" fmla="*/ 2147483647 h 273"/>
                    <a:gd name="T40" fmla="*/ 2147483647 w 146"/>
                    <a:gd name="T41" fmla="*/ 2147483647 h 273"/>
                    <a:gd name="T42" fmla="*/ 2147483647 w 146"/>
                    <a:gd name="T43" fmla="*/ 2147483647 h 273"/>
                    <a:gd name="T44" fmla="*/ 2147483647 w 146"/>
                    <a:gd name="T45" fmla="*/ 2147483647 h 273"/>
                    <a:gd name="T46" fmla="*/ 2147483647 w 146"/>
                    <a:gd name="T47" fmla="*/ 2147483647 h 273"/>
                    <a:gd name="T48" fmla="*/ 2147483647 w 146"/>
                    <a:gd name="T49" fmla="*/ 2147483647 h 273"/>
                    <a:gd name="T50" fmla="*/ 2147483647 w 146"/>
                    <a:gd name="T51" fmla="*/ 2147483647 h 273"/>
                    <a:gd name="T52" fmla="*/ 2147483647 w 146"/>
                    <a:gd name="T53" fmla="*/ 2147483647 h 273"/>
                    <a:gd name="T54" fmla="*/ 2147483647 w 146"/>
                    <a:gd name="T55" fmla="*/ 2147483647 h 273"/>
                    <a:gd name="T56" fmla="*/ 2147483647 w 146"/>
                    <a:gd name="T57" fmla="*/ 2147483647 h 273"/>
                    <a:gd name="T58" fmla="*/ 2147483647 w 146"/>
                    <a:gd name="T59" fmla="*/ 2147483647 h 273"/>
                    <a:gd name="T60" fmla="*/ 2147483647 w 146"/>
                    <a:gd name="T61" fmla="*/ 2147483647 h 273"/>
                    <a:gd name="T62" fmla="*/ 2147483647 w 146"/>
                    <a:gd name="T63" fmla="*/ 2147483647 h 273"/>
                    <a:gd name="T64" fmla="*/ 2147483647 w 146"/>
                    <a:gd name="T65" fmla="*/ 2147483647 h 273"/>
                    <a:gd name="T66" fmla="*/ 2147483647 w 146"/>
                    <a:gd name="T67" fmla="*/ 2147483647 h 273"/>
                    <a:gd name="T68" fmla="*/ 2147483647 w 146"/>
                    <a:gd name="T69" fmla="*/ 2147483647 h 273"/>
                    <a:gd name="T70" fmla="*/ 2147483647 w 146"/>
                    <a:gd name="T71" fmla="*/ 2147483647 h 273"/>
                    <a:gd name="T72" fmla="*/ 2147483647 w 146"/>
                    <a:gd name="T73" fmla="*/ 2147483647 h 273"/>
                    <a:gd name="T74" fmla="*/ 2147483647 w 146"/>
                    <a:gd name="T75" fmla="*/ 2147483647 h 273"/>
                    <a:gd name="T76" fmla="*/ 2147483647 w 146"/>
                    <a:gd name="T77" fmla="*/ 2147483647 h 273"/>
                    <a:gd name="T78" fmla="*/ 2147483647 w 146"/>
                    <a:gd name="T79" fmla="*/ 2147483647 h 273"/>
                    <a:gd name="T80" fmla="*/ 2147483647 w 146"/>
                    <a:gd name="T81" fmla="*/ 2147483647 h 273"/>
                    <a:gd name="T82" fmla="*/ 2147483647 w 146"/>
                    <a:gd name="T83" fmla="*/ 0 h 273"/>
                    <a:gd name="T84" fmla="*/ 2147483647 w 146"/>
                    <a:gd name="T85" fmla="*/ 2147483647 h 273"/>
                    <a:gd name="T86" fmla="*/ 2147483647 w 146"/>
                    <a:gd name="T87" fmla="*/ 2147483647 h 273"/>
                    <a:gd name="T88" fmla="*/ 2147483647 w 146"/>
                    <a:gd name="T89" fmla="*/ 2147483647 h 273"/>
                    <a:gd name="T90" fmla="*/ 2147483647 w 146"/>
                    <a:gd name="T91" fmla="*/ 2147483647 h 273"/>
                    <a:gd name="T92" fmla="*/ 0 w 146"/>
                    <a:gd name="T93" fmla="*/ 2147483647 h 273"/>
                    <a:gd name="T94" fmla="*/ 2147483647 w 146"/>
                    <a:gd name="T95" fmla="*/ 2147483647 h 273"/>
                    <a:gd name="T96" fmla="*/ 2147483647 w 146"/>
                    <a:gd name="T97" fmla="*/ 2147483647 h 273"/>
                    <a:gd name="T98" fmla="*/ 2147483647 w 146"/>
                    <a:gd name="T99" fmla="*/ 2147483647 h 273"/>
                    <a:gd name="T100" fmla="*/ 2147483647 w 146"/>
                    <a:gd name="T101" fmla="*/ 2147483647 h 273"/>
                    <a:gd name="T102" fmla="*/ 2147483647 w 146"/>
                    <a:gd name="T103" fmla="*/ 2147483647 h 273"/>
                    <a:gd name="T104" fmla="*/ 2147483647 w 146"/>
                    <a:gd name="T105" fmla="*/ 2147483647 h 273"/>
                    <a:gd name="T106" fmla="*/ 2147483647 w 146"/>
                    <a:gd name="T107" fmla="*/ 2147483647 h 273"/>
                    <a:gd name="T108" fmla="*/ 2147483647 w 146"/>
                    <a:gd name="T109" fmla="*/ 2147483647 h 273"/>
                    <a:gd name="T110" fmla="*/ 2147483647 w 146"/>
                    <a:gd name="T111" fmla="*/ 2147483647 h 273"/>
                    <a:gd name="T112" fmla="*/ 2147483647 w 146"/>
                    <a:gd name="T113" fmla="*/ 2147483647 h 273"/>
                    <a:gd name="T114" fmla="*/ 2147483647 w 146"/>
                    <a:gd name="T115" fmla="*/ 2147483647 h 273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146"/>
                    <a:gd name="T175" fmla="*/ 0 h 273"/>
                    <a:gd name="T176" fmla="*/ 146 w 146"/>
                    <a:gd name="T177" fmla="*/ 273 h 273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146" h="273">
                      <a:moveTo>
                        <a:pt x="31" y="167"/>
                      </a:moveTo>
                      <a:lnTo>
                        <a:pt x="30" y="182"/>
                      </a:lnTo>
                      <a:lnTo>
                        <a:pt x="38" y="179"/>
                      </a:lnTo>
                      <a:lnTo>
                        <a:pt x="51" y="211"/>
                      </a:lnTo>
                      <a:lnTo>
                        <a:pt x="52" y="218"/>
                      </a:lnTo>
                      <a:lnTo>
                        <a:pt x="55" y="231"/>
                      </a:lnTo>
                      <a:lnTo>
                        <a:pt x="59" y="251"/>
                      </a:lnTo>
                      <a:lnTo>
                        <a:pt x="62" y="262"/>
                      </a:lnTo>
                      <a:lnTo>
                        <a:pt x="64" y="272"/>
                      </a:lnTo>
                      <a:lnTo>
                        <a:pt x="64" y="270"/>
                      </a:lnTo>
                      <a:lnTo>
                        <a:pt x="80" y="267"/>
                      </a:lnTo>
                      <a:lnTo>
                        <a:pt x="82" y="267"/>
                      </a:lnTo>
                      <a:lnTo>
                        <a:pt x="84" y="267"/>
                      </a:lnTo>
                      <a:lnTo>
                        <a:pt x="84" y="266"/>
                      </a:lnTo>
                      <a:lnTo>
                        <a:pt x="85" y="266"/>
                      </a:lnTo>
                      <a:lnTo>
                        <a:pt x="91" y="266"/>
                      </a:lnTo>
                      <a:lnTo>
                        <a:pt x="104" y="262"/>
                      </a:lnTo>
                      <a:lnTo>
                        <a:pt x="124" y="259"/>
                      </a:lnTo>
                      <a:lnTo>
                        <a:pt x="127" y="258"/>
                      </a:lnTo>
                      <a:lnTo>
                        <a:pt x="116" y="236"/>
                      </a:lnTo>
                      <a:lnTo>
                        <a:pt x="118" y="229"/>
                      </a:lnTo>
                      <a:lnTo>
                        <a:pt x="116" y="211"/>
                      </a:lnTo>
                      <a:lnTo>
                        <a:pt x="116" y="204"/>
                      </a:lnTo>
                      <a:lnTo>
                        <a:pt x="111" y="176"/>
                      </a:lnTo>
                      <a:lnTo>
                        <a:pt x="110" y="167"/>
                      </a:lnTo>
                      <a:lnTo>
                        <a:pt x="113" y="164"/>
                      </a:lnTo>
                      <a:lnTo>
                        <a:pt x="111" y="161"/>
                      </a:lnTo>
                      <a:lnTo>
                        <a:pt x="114" y="147"/>
                      </a:lnTo>
                      <a:lnTo>
                        <a:pt x="118" y="143"/>
                      </a:lnTo>
                      <a:lnTo>
                        <a:pt x="118" y="118"/>
                      </a:lnTo>
                      <a:lnTo>
                        <a:pt x="121" y="103"/>
                      </a:lnTo>
                      <a:lnTo>
                        <a:pt x="118" y="100"/>
                      </a:lnTo>
                      <a:lnTo>
                        <a:pt x="116" y="91"/>
                      </a:lnTo>
                      <a:lnTo>
                        <a:pt x="118" y="81"/>
                      </a:lnTo>
                      <a:lnTo>
                        <a:pt x="129" y="75"/>
                      </a:lnTo>
                      <a:lnTo>
                        <a:pt x="131" y="73"/>
                      </a:lnTo>
                      <a:lnTo>
                        <a:pt x="133" y="69"/>
                      </a:lnTo>
                      <a:lnTo>
                        <a:pt x="145" y="55"/>
                      </a:lnTo>
                      <a:lnTo>
                        <a:pt x="133" y="30"/>
                      </a:lnTo>
                      <a:lnTo>
                        <a:pt x="139" y="11"/>
                      </a:lnTo>
                      <a:lnTo>
                        <a:pt x="135" y="0"/>
                      </a:lnTo>
                      <a:lnTo>
                        <a:pt x="107" y="9"/>
                      </a:lnTo>
                      <a:lnTo>
                        <a:pt x="59" y="20"/>
                      </a:lnTo>
                      <a:lnTo>
                        <a:pt x="11" y="33"/>
                      </a:lnTo>
                      <a:lnTo>
                        <a:pt x="6" y="34"/>
                      </a:lnTo>
                      <a:lnTo>
                        <a:pt x="0" y="35"/>
                      </a:lnTo>
                      <a:lnTo>
                        <a:pt x="1" y="51"/>
                      </a:lnTo>
                      <a:lnTo>
                        <a:pt x="9" y="81"/>
                      </a:lnTo>
                      <a:lnTo>
                        <a:pt x="9" y="82"/>
                      </a:lnTo>
                      <a:lnTo>
                        <a:pt x="12" y="84"/>
                      </a:lnTo>
                      <a:lnTo>
                        <a:pt x="16" y="88"/>
                      </a:lnTo>
                      <a:lnTo>
                        <a:pt x="22" y="113"/>
                      </a:lnTo>
                      <a:lnTo>
                        <a:pt x="17" y="122"/>
                      </a:lnTo>
                      <a:lnTo>
                        <a:pt x="17" y="135"/>
                      </a:lnTo>
                      <a:lnTo>
                        <a:pt x="29" y="162"/>
                      </a:lnTo>
                      <a:lnTo>
                        <a:pt x="31" y="167"/>
                      </a:lnTo>
                    </a:path>
                  </a:pathLst>
                </a:custGeom>
                <a:solidFill>
                  <a:srgbClr val="AFABAB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8" name="Freeform 221"/>
                <p:cNvSpPr>
                  <a:spLocks/>
                </p:cNvSpPr>
                <p:nvPr/>
              </p:nvSpPr>
              <p:spPr bwMode="auto">
                <a:xfrm>
                  <a:off x="6487515" y="2984325"/>
                  <a:ext cx="1047750" cy="566738"/>
                </a:xfrm>
                <a:custGeom>
                  <a:avLst/>
                  <a:gdLst>
                    <a:gd name="T0" fmla="*/ 2147483647 w 663"/>
                    <a:gd name="T1" fmla="*/ 2147483647 h 384"/>
                    <a:gd name="T2" fmla="*/ 2147483647 w 663"/>
                    <a:gd name="T3" fmla="*/ 2147483647 h 384"/>
                    <a:gd name="T4" fmla="*/ 2147483647 w 663"/>
                    <a:gd name="T5" fmla="*/ 2147483647 h 384"/>
                    <a:gd name="T6" fmla="*/ 2147483647 w 663"/>
                    <a:gd name="T7" fmla="*/ 2147483647 h 384"/>
                    <a:gd name="T8" fmla="*/ 2147483647 w 663"/>
                    <a:gd name="T9" fmla="*/ 2147483647 h 384"/>
                    <a:gd name="T10" fmla="*/ 2147483647 w 663"/>
                    <a:gd name="T11" fmla="*/ 2147483647 h 384"/>
                    <a:gd name="T12" fmla="*/ 2147483647 w 663"/>
                    <a:gd name="T13" fmla="*/ 2147483647 h 384"/>
                    <a:gd name="T14" fmla="*/ 2147483647 w 663"/>
                    <a:gd name="T15" fmla="*/ 2147483647 h 384"/>
                    <a:gd name="T16" fmla="*/ 2147483647 w 663"/>
                    <a:gd name="T17" fmla="*/ 2147483647 h 384"/>
                    <a:gd name="T18" fmla="*/ 2147483647 w 663"/>
                    <a:gd name="T19" fmla="*/ 2147483647 h 384"/>
                    <a:gd name="T20" fmla="*/ 2147483647 w 663"/>
                    <a:gd name="T21" fmla="*/ 2147483647 h 384"/>
                    <a:gd name="T22" fmla="*/ 2147483647 w 663"/>
                    <a:gd name="T23" fmla="*/ 2147483647 h 384"/>
                    <a:gd name="T24" fmla="*/ 2147483647 w 663"/>
                    <a:gd name="T25" fmla="*/ 2147483647 h 384"/>
                    <a:gd name="T26" fmla="*/ 2147483647 w 663"/>
                    <a:gd name="T27" fmla="*/ 2147483647 h 384"/>
                    <a:gd name="T28" fmla="*/ 2147483647 w 663"/>
                    <a:gd name="T29" fmla="*/ 2147483647 h 384"/>
                    <a:gd name="T30" fmla="*/ 2147483647 w 663"/>
                    <a:gd name="T31" fmla="*/ 2147483647 h 384"/>
                    <a:gd name="T32" fmla="*/ 2147483647 w 663"/>
                    <a:gd name="T33" fmla="*/ 2147483647 h 384"/>
                    <a:gd name="T34" fmla="*/ 2147483647 w 663"/>
                    <a:gd name="T35" fmla="*/ 2147483647 h 384"/>
                    <a:gd name="T36" fmla="*/ 2147483647 w 663"/>
                    <a:gd name="T37" fmla="*/ 2147483647 h 384"/>
                    <a:gd name="T38" fmla="*/ 2147483647 w 663"/>
                    <a:gd name="T39" fmla="*/ 2147483647 h 384"/>
                    <a:gd name="T40" fmla="*/ 2147483647 w 663"/>
                    <a:gd name="T41" fmla="*/ 2147483647 h 384"/>
                    <a:gd name="T42" fmla="*/ 2147483647 w 663"/>
                    <a:gd name="T43" fmla="*/ 2147483647 h 384"/>
                    <a:gd name="T44" fmla="*/ 2147483647 w 663"/>
                    <a:gd name="T45" fmla="*/ 2147483647 h 384"/>
                    <a:gd name="T46" fmla="*/ 2147483647 w 663"/>
                    <a:gd name="T47" fmla="*/ 2147483647 h 384"/>
                    <a:gd name="T48" fmla="*/ 2147483647 w 663"/>
                    <a:gd name="T49" fmla="*/ 2147483647 h 384"/>
                    <a:gd name="T50" fmla="*/ 2147483647 w 663"/>
                    <a:gd name="T51" fmla="*/ 2147483647 h 384"/>
                    <a:gd name="T52" fmla="*/ 2147483647 w 663"/>
                    <a:gd name="T53" fmla="*/ 2147483647 h 384"/>
                    <a:gd name="T54" fmla="*/ 2147483647 w 663"/>
                    <a:gd name="T55" fmla="*/ 2147483647 h 384"/>
                    <a:gd name="T56" fmla="*/ 2147483647 w 663"/>
                    <a:gd name="T57" fmla="*/ 2147483647 h 384"/>
                    <a:gd name="T58" fmla="*/ 2147483647 w 663"/>
                    <a:gd name="T59" fmla="*/ 2147483647 h 384"/>
                    <a:gd name="T60" fmla="*/ 2147483647 w 663"/>
                    <a:gd name="T61" fmla="*/ 2147483647 h 384"/>
                    <a:gd name="T62" fmla="*/ 2147483647 w 663"/>
                    <a:gd name="T63" fmla="*/ 2147483647 h 384"/>
                    <a:gd name="T64" fmla="*/ 2147483647 w 663"/>
                    <a:gd name="T65" fmla="*/ 2147483647 h 384"/>
                    <a:gd name="T66" fmla="*/ 2147483647 w 663"/>
                    <a:gd name="T67" fmla="*/ 2147483647 h 384"/>
                    <a:gd name="T68" fmla="*/ 2147483647 w 663"/>
                    <a:gd name="T69" fmla="*/ 2147483647 h 384"/>
                    <a:gd name="T70" fmla="*/ 2147483647 w 663"/>
                    <a:gd name="T71" fmla="*/ 2147483647 h 384"/>
                    <a:gd name="T72" fmla="*/ 2147483647 w 663"/>
                    <a:gd name="T73" fmla="*/ 2147483647 h 384"/>
                    <a:gd name="T74" fmla="*/ 2147483647 w 663"/>
                    <a:gd name="T75" fmla="*/ 2147483647 h 384"/>
                    <a:gd name="T76" fmla="*/ 2147483647 w 663"/>
                    <a:gd name="T77" fmla="*/ 2147483647 h 384"/>
                    <a:gd name="T78" fmla="*/ 2147483647 w 663"/>
                    <a:gd name="T79" fmla="*/ 2147483647 h 384"/>
                    <a:gd name="T80" fmla="*/ 2147483647 w 663"/>
                    <a:gd name="T81" fmla="*/ 2147483647 h 384"/>
                    <a:gd name="T82" fmla="*/ 2147483647 w 663"/>
                    <a:gd name="T83" fmla="*/ 2147483647 h 384"/>
                    <a:gd name="T84" fmla="*/ 2147483647 w 663"/>
                    <a:gd name="T85" fmla="*/ 2147483647 h 384"/>
                    <a:gd name="T86" fmla="*/ 2147483647 w 663"/>
                    <a:gd name="T87" fmla="*/ 2147483647 h 384"/>
                    <a:gd name="T88" fmla="*/ 2147483647 w 663"/>
                    <a:gd name="T89" fmla="*/ 2147483647 h 384"/>
                    <a:gd name="T90" fmla="*/ 2147483647 w 663"/>
                    <a:gd name="T91" fmla="*/ 2147483647 h 384"/>
                    <a:gd name="T92" fmla="*/ 2147483647 w 663"/>
                    <a:gd name="T93" fmla="*/ 2147483647 h 384"/>
                    <a:gd name="T94" fmla="*/ 2147483647 w 663"/>
                    <a:gd name="T95" fmla="*/ 2147483647 h 384"/>
                    <a:gd name="T96" fmla="*/ 2147483647 w 663"/>
                    <a:gd name="T97" fmla="*/ 2147483647 h 384"/>
                    <a:gd name="T98" fmla="*/ 2147483647 w 663"/>
                    <a:gd name="T99" fmla="*/ 2147483647 h 384"/>
                    <a:gd name="T100" fmla="*/ 2147483647 w 663"/>
                    <a:gd name="T101" fmla="*/ 2147483647 h 384"/>
                    <a:gd name="T102" fmla="*/ 2147483647 w 663"/>
                    <a:gd name="T103" fmla="*/ 2147483647 h 384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663"/>
                    <a:gd name="T157" fmla="*/ 0 h 384"/>
                    <a:gd name="T158" fmla="*/ 663 w 663"/>
                    <a:gd name="T159" fmla="*/ 384 h 384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663" h="384">
                      <a:moveTo>
                        <a:pt x="603" y="213"/>
                      </a:moveTo>
                      <a:lnTo>
                        <a:pt x="604" y="215"/>
                      </a:lnTo>
                      <a:lnTo>
                        <a:pt x="606" y="213"/>
                      </a:lnTo>
                      <a:lnTo>
                        <a:pt x="613" y="217"/>
                      </a:lnTo>
                      <a:lnTo>
                        <a:pt x="616" y="230"/>
                      </a:lnTo>
                      <a:lnTo>
                        <a:pt x="616" y="231"/>
                      </a:lnTo>
                      <a:lnTo>
                        <a:pt x="616" y="233"/>
                      </a:lnTo>
                      <a:lnTo>
                        <a:pt x="620" y="234"/>
                      </a:lnTo>
                      <a:lnTo>
                        <a:pt x="627" y="234"/>
                      </a:lnTo>
                      <a:lnTo>
                        <a:pt x="632" y="235"/>
                      </a:lnTo>
                      <a:lnTo>
                        <a:pt x="642" y="231"/>
                      </a:lnTo>
                      <a:lnTo>
                        <a:pt x="662" y="270"/>
                      </a:lnTo>
                      <a:lnTo>
                        <a:pt x="650" y="271"/>
                      </a:lnTo>
                      <a:lnTo>
                        <a:pt x="641" y="274"/>
                      </a:lnTo>
                      <a:lnTo>
                        <a:pt x="630" y="277"/>
                      </a:lnTo>
                      <a:lnTo>
                        <a:pt x="628" y="277"/>
                      </a:lnTo>
                      <a:lnTo>
                        <a:pt x="625" y="277"/>
                      </a:lnTo>
                      <a:lnTo>
                        <a:pt x="623" y="278"/>
                      </a:lnTo>
                      <a:lnTo>
                        <a:pt x="620" y="278"/>
                      </a:lnTo>
                      <a:lnTo>
                        <a:pt x="610" y="281"/>
                      </a:lnTo>
                      <a:lnTo>
                        <a:pt x="609" y="281"/>
                      </a:lnTo>
                      <a:lnTo>
                        <a:pt x="606" y="281"/>
                      </a:lnTo>
                      <a:lnTo>
                        <a:pt x="588" y="285"/>
                      </a:lnTo>
                      <a:lnTo>
                        <a:pt x="577" y="288"/>
                      </a:lnTo>
                      <a:lnTo>
                        <a:pt x="574" y="288"/>
                      </a:lnTo>
                      <a:lnTo>
                        <a:pt x="559" y="292"/>
                      </a:lnTo>
                      <a:lnTo>
                        <a:pt x="556" y="294"/>
                      </a:lnTo>
                      <a:lnTo>
                        <a:pt x="553" y="294"/>
                      </a:lnTo>
                      <a:lnTo>
                        <a:pt x="546" y="295"/>
                      </a:lnTo>
                      <a:lnTo>
                        <a:pt x="542" y="295"/>
                      </a:lnTo>
                      <a:lnTo>
                        <a:pt x="521" y="301"/>
                      </a:lnTo>
                      <a:lnTo>
                        <a:pt x="518" y="301"/>
                      </a:lnTo>
                      <a:lnTo>
                        <a:pt x="503" y="303"/>
                      </a:lnTo>
                      <a:lnTo>
                        <a:pt x="499" y="305"/>
                      </a:lnTo>
                      <a:lnTo>
                        <a:pt x="496" y="305"/>
                      </a:lnTo>
                      <a:lnTo>
                        <a:pt x="490" y="306"/>
                      </a:lnTo>
                      <a:lnTo>
                        <a:pt x="486" y="308"/>
                      </a:lnTo>
                      <a:lnTo>
                        <a:pt x="482" y="308"/>
                      </a:lnTo>
                      <a:lnTo>
                        <a:pt x="479" y="309"/>
                      </a:lnTo>
                      <a:lnTo>
                        <a:pt x="464" y="312"/>
                      </a:lnTo>
                      <a:lnTo>
                        <a:pt x="461" y="312"/>
                      </a:lnTo>
                      <a:lnTo>
                        <a:pt x="454" y="313"/>
                      </a:lnTo>
                      <a:lnTo>
                        <a:pt x="450" y="315"/>
                      </a:lnTo>
                      <a:lnTo>
                        <a:pt x="447" y="315"/>
                      </a:lnTo>
                      <a:lnTo>
                        <a:pt x="443" y="316"/>
                      </a:lnTo>
                      <a:lnTo>
                        <a:pt x="440" y="317"/>
                      </a:lnTo>
                      <a:lnTo>
                        <a:pt x="429" y="319"/>
                      </a:lnTo>
                      <a:lnTo>
                        <a:pt x="421" y="320"/>
                      </a:lnTo>
                      <a:lnTo>
                        <a:pt x="420" y="320"/>
                      </a:lnTo>
                      <a:lnTo>
                        <a:pt x="417" y="321"/>
                      </a:lnTo>
                      <a:lnTo>
                        <a:pt x="415" y="321"/>
                      </a:lnTo>
                      <a:lnTo>
                        <a:pt x="414" y="321"/>
                      </a:lnTo>
                      <a:lnTo>
                        <a:pt x="413" y="321"/>
                      </a:lnTo>
                      <a:lnTo>
                        <a:pt x="386" y="327"/>
                      </a:lnTo>
                      <a:lnTo>
                        <a:pt x="379" y="328"/>
                      </a:lnTo>
                      <a:lnTo>
                        <a:pt x="376" y="328"/>
                      </a:lnTo>
                      <a:lnTo>
                        <a:pt x="367" y="331"/>
                      </a:lnTo>
                      <a:lnTo>
                        <a:pt x="354" y="333"/>
                      </a:lnTo>
                      <a:lnTo>
                        <a:pt x="350" y="334"/>
                      </a:lnTo>
                      <a:lnTo>
                        <a:pt x="344" y="334"/>
                      </a:lnTo>
                      <a:lnTo>
                        <a:pt x="337" y="335"/>
                      </a:lnTo>
                      <a:lnTo>
                        <a:pt x="324" y="338"/>
                      </a:lnTo>
                      <a:lnTo>
                        <a:pt x="314" y="339"/>
                      </a:lnTo>
                      <a:lnTo>
                        <a:pt x="311" y="341"/>
                      </a:lnTo>
                      <a:lnTo>
                        <a:pt x="310" y="341"/>
                      </a:lnTo>
                      <a:lnTo>
                        <a:pt x="303" y="342"/>
                      </a:lnTo>
                      <a:lnTo>
                        <a:pt x="287" y="344"/>
                      </a:lnTo>
                      <a:lnTo>
                        <a:pt x="275" y="345"/>
                      </a:lnTo>
                      <a:lnTo>
                        <a:pt x="271" y="346"/>
                      </a:lnTo>
                      <a:lnTo>
                        <a:pt x="265" y="346"/>
                      </a:lnTo>
                      <a:lnTo>
                        <a:pt x="261" y="348"/>
                      </a:lnTo>
                      <a:lnTo>
                        <a:pt x="253" y="348"/>
                      </a:lnTo>
                      <a:lnTo>
                        <a:pt x="247" y="349"/>
                      </a:lnTo>
                      <a:lnTo>
                        <a:pt x="243" y="351"/>
                      </a:lnTo>
                      <a:lnTo>
                        <a:pt x="241" y="351"/>
                      </a:lnTo>
                      <a:lnTo>
                        <a:pt x="240" y="351"/>
                      </a:lnTo>
                      <a:lnTo>
                        <a:pt x="239" y="351"/>
                      </a:lnTo>
                      <a:lnTo>
                        <a:pt x="236" y="351"/>
                      </a:lnTo>
                      <a:lnTo>
                        <a:pt x="223" y="352"/>
                      </a:lnTo>
                      <a:lnTo>
                        <a:pt x="201" y="355"/>
                      </a:lnTo>
                      <a:lnTo>
                        <a:pt x="198" y="356"/>
                      </a:lnTo>
                      <a:lnTo>
                        <a:pt x="190" y="358"/>
                      </a:lnTo>
                      <a:lnTo>
                        <a:pt x="187" y="358"/>
                      </a:lnTo>
                      <a:lnTo>
                        <a:pt x="175" y="359"/>
                      </a:lnTo>
                      <a:lnTo>
                        <a:pt x="171" y="359"/>
                      </a:lnTo>
                      <a:lnTo>
                        <a:pt x="172" y="356"/>
                      </a:lnTo>
                      <a:lnTo>
                        <a:pt x="164" y="358"/>
                      </a:lnTo>
                      <a:lnTo>
                        <a:pt x="157" y="359"/>
                      </a:lnTo>
                      <a:lnTo>
                        <a:pt x="148" y="359"/>
                      </a:lnTo>
                      <a:lnTo>
                        <a:pt x="148" y="362"/>
                      </a:lnTo>
                      <a:lnTo>
                        <a:pt x="130" y="364"/>
                      </a:lnTo>
                      <a:lnTo>
                        <a:pt x="127" y="364"/>
                      </a:lnTo>
                      <a:lnTo>
                        <a:pt x="125" y="366"/>
                      </a:lnTo>
                      <a:lnTo>
                        <a:pt x="122" y="366"/>
                      </a:lnTo>
                      <a:lnTo>
                        <a:pt x="120" y="366"/>
                      </a:lnTo>
                      <a:lnTo>
                        <a:pt x="118" y="367"/>
                      </a:lnTo>
                      <a:lnTo>
                        <a:pt x="111" y="367"/>
                      </a:lnTo>
                      <a:lnTo>
                        <a:pt x="100" y="369"/>
                      </a:lnTo>
                      <a:lnTo>
                        <a:pt x="91" y="371"/>
                      </a:lnTo>
                      <a:lnTo>
                        <a:pt x="89" y="371"/>
                      </a:lnTo>
                      <a:lnTo>
                        <a:pt x="87" y="371"/>
                      </a:lnTo>
                      <a:lnTo>
                        <a:pt x="72" y="374"/>
                      </a:lnTo>
                      <a:lnTo>
                        <a:pt x="68" y="374"/>
                      </a:lnTo>
                      <a:lnTo>
                        <a:pt x="58" y="376"/>
                      </a:lnTo>
                      <a:lnTo>
                        <a:pt x="36" y="378"/>
                      </a:lnTo>
                      <a:lnTo>
                        <a:pt x="34" y="378"/>
                      </a:lnTo>
                      <a:lnTo>
                        <a:pt x="18" y="381"/>
                      </a:lnTo>
                      <a:lnTo>
                        <a:pt x="5" y="383"/>
                      </a:lnTo>
                      <a:lnTo>
                        <a:pt x="2" y="383"/>
                      </a:lnTo>
                      <a:lnTo>
                        <a:pt x="0" y="383"/>
                      </a:lnTo>
                      <a:lnTo>
                        <a:pt x="4" y="381"/>
                      </a:lnTo>
                      <a:lnTo>
                        <a:pt x="13" y="374"/>
                      </a:lnTo>
                      <a:lnTo>
                        <a:pt x="18" y="374"/>
                      </a:lnTo>
                      <a:lnTo>
                        <a:pt x="44" y="360"/>
                      </a:lnTo>
                      <a:lnTo>
                        <a:pt x="44" y="358"/>
                      </a:lnTo>
                      <a:lnTo>
                        <a:pt x="62" y="342"/>
                      </a:lnTo>
                      <a:lnTo>
                        <a:pt x="62" y="341"/>
                      </a:lnTo>
                      <a:lnTo>
                        <a:pt x="62" y="334"/>
                      </a:lnTo>
                      <a:lnTo>
                        <a:pt x="72" y="327"/>
                      </a:lnTo>
                      <a:lnTo>
                        <a:pt x="73" y="315"/>
                      </a:lnTo>
                      <a:lnTo>
                        <a:pt x="84" y="305"/>
                      </a:lnTo>
                      <a:lnTo>
                        <a:pt x="86" y="305"/>
                      </a:lnTo>
                      <a:lnTo>
                        <a:pt x="94" y="298"/>
                      </a:lnTo>
                      <a:lnTo>
                        <a:pt x="100" y="295"/>
                      </a:lnTo>
                      <a:lnTo>
                        <a:pt x="104" y="291"/>
                      </a:lnTo>
                      <a:lnTo>
                        <a:pt x="112" y="281"/>
                      </a:lnTo>
                      <a:lnTo>
                        <a:pt x="120" y="270"/>
                      </a:lnTo>
                      <a:lnTo>
                        <a:pt x="129" y="260"/>
                      </a:lnTo>
                      <a:lnTo>
                        <a:pt x="133" y="262"/>
                      </a:lnTo>
                      <a:lnTo>
                        <a:pt x="130" y="265"/>
                      </a:lnTo>
                      <a:lnTo>
                        <a:pt x="134" y="277"/>
                      </a:lnTo>
                      <a:lnTo>
                        <a:pt x="154" y="290"/>
                      </a:lnTo>
                      <a:lnTo>
                        <a:pt x="159" y="294"/>
                      </a:lnTo>
                      <a:lnTo>
                        <a:pt x="178" y="281"/>
                      </a:lnTo>
                      <a:lnTo>
                        <a:pt x="183" y="274"/>
                      </a:lnTo>
                      <a:lnTo>
                        <a:pt x="187" y="277"/>
                      </a:lnTo>
                      <a:lnTo>
                        <a:pt x="194" y="281"/>
                      </a:lnTo>
                      <a:lnTo>
                        <a:pt x="197" y="284"/>
                      </a:lnTo>
                      <a:lnTo>
                        <a:pt x="204" y="277"/>
                      </a:lnTo>
                      <a:lnTo>
                        <a:pt x="215" y="271"/>
                      </a:lnTo>
                      <a:lnTo>
                        <a:pt x="216" y="273"/>
                      </a:lnTo>
                      <a:lnTo>
                        <a:pt x="226" y="266"/>
                      </a:lnTo>
                      <a:lnTo>
                        <a:pt x="223" y="262"/>
                      </a:lnTo>
                      <a:lnTo>
                        <a:pt x="223" y="258"/>
                      </a:lnTo>
                      <a:lnTo>
                        <a:pt x="232" y="262"/>
                      </a:lnTo>
                      <a:lnTo>
                        <a:pt x="254" y="248"/>
                      </a:lnTo>
                      <a:lnTo>
                        <a:pt x="257" y="252"/>
                      </a:lnTo>
                      <a:lnTo>
                        <a:pt x="268" y="241"/>
                      </a:lnTo>
                      <a:lnTo>
                        <a:pt x="272" y="230"/>
                      </a:lnTo>
                      <a:lnTo>
                        <a:pt x="273" y="227"/>
                      </a:lnTo>
                      <a:lnTo>
                        <a:pt x="271" y="224"/>
                      </a:lnTo>
                      <a:lnTo>
                        <a:pt x="268" y="223"/>
                      </a:lnTo>
                      <a:lnTo>
                        <a:pt x="265" y="220"/>
                      </a:lnTo>
                      <a:lnTo>
                        <a:pt x="271" y="210"/>
                      </a:lnTo>
                      <a:lnTo>
                        <a:pt x="273" y="198"/>
                      </a:lnTo>
                      <a:lnTo>
                        <a:pt x="280" y="188"/>
                      </a:lnTo>
                      <a:lnTo>
                        <a:pt x="285" y="184"/>
                      </a:lnTo>
                      <a:lnTo>
                        <a:pt x="285" y="183"/>
                      </a:lnTo>
                      <a:lnTo>
                        <a:pt x="287" y="174"/>
                      </a:lnTo>
                      <a:lnTo>
                        <a:pt x="287" y="169"/>
                      </a:lnTo>
                      <a:lnTo>
                        <a:pt x="292" y="158"/>
                      </a:lnTo>
                      <a:lnTo>
                        <a:pt x="297" y="151"/>
                      </a:lnTo>
                      <a:lnTo>
                        <a:pt x="299" y="141"/>
                      </a:lnTo>
                      <a:lnTo>
                        <a:pt x="300" y="140"/>
                      </a:lnTo>
                      <a:lnTo>
                        <a:pt x="303" y="113"/>
                      </a:lnTo>
                      <a:lnTo>
                        <a:pt x="310" y="116"/>
                      </a:lnTo>
                      <a:lnTo>
                        <a:pt x="319" y="126"/>
                      </a:lnTo>
                      <a:lnTo>
                        <a:pt x="333" y="129"/>
                      </a:lnTo>
                      <a:lnTo>
                        <a:pt x="337" y="123"/>
                      </a:lnTo>
                      <a:lnTo>
                        <a:pt x="340" y="120"/>
                      </a:lnTo>
                      <a:lnTo>
                        <a:pt x="340" y="117"/>
                      </a:lnTo>
                      <a:lnTo>
                        <a:pt x="340" y="116"/>
                      </a:lnTo>
                      <a:lnTo>
                        <a:pt x="347" y="87"/>
                      </a:lnTo>
                      <a:lnTo>
                        <a:pt x="351" y="77"/>
                      </a:lnTo>
                      <a:lnTo>
                        <a:pt x="351" y="76"/>
                      </a:lnTo>
                      <a:lnTo>
                        <a:pt x="364" y="84"/>
                      </a:lnTo>
                      <a:lnTo>
                        <a:pt x="369" y="66"/>
                      </a:lnTo>
                      <a:lnTo>
                        <a:pt x="383" y="54"/>
                      </a:lnTo>
                      <a:lnTo>
                        <a:pt x="383" y="47"/>
                      </a:lnTo>
                      <a:lnTo>
                        <a:pt x="386" y="43"/>
                      </a:lnTo>
                      <a:lnTo>
                        <a:pt x="390" y="38"/>
                      </a:lnTo>
                      <a:lnTo>
                        <a:pt x="393" y="18"/>
                      </a:lnTo>
                      <a:lnTo>
                        <a:pt x="392" y="0"/>
                      </a:lnTo>
                      <a:lnTo>
                        <a:pt x="397" y="2"/>
                      </a:lnTo>
                      <a:lnTo>
                        <a:pt x="400" y="4"/>
                      </a:lnTo>
                      <a:lnTo>
                        <a:pt x="403" y="6"/>
                      </a:lnTo>
                      <a:lnTo>
                        <a:pt x="410" y="9"/>
                      </a:lnTo>
                      <a:lnTo>
                        <a:pt x="413" y="11"/>
                      </a:lnTo>
                      <a:lnTo>
                        <a:pt x="421" y="16"/>
                      </a:lnTo>
                      <a:lnTo>
                        <a:pt x="424" y="18"/>
                      </a:lnTo>
                      <a:lnTo>
                        <a:pt x="424" y="19"/>
                      </a:lnTo>
                      <a:lnTo>
                        <a:pt x="440" y="27"/>
                      </a:lnTo>
                      <a:lnTo>
                        <a:pt x="443" y="13"/>
                      </a:lnTo>
                      <a:lnTo>
                        <a:pt x="443" y="9"/>
                      </a:lnTo>
                      <a:lnTo>
                        <a:pt x="446" y="5"/>
                      </a:lnTo>
                      <a:lnTo>
                        <a:pt x="449" y="4"/>
                      </a:lnTo>
                      <a:lnTo>
                        <a:pt x="453" y="5"/>
                      </a:lnTo>
                      <a:lnTo>
                        <a:pt x="465" y="9"/>
                      </a:lnTo>
                      <a:lnTo>
                        <a:pt x="470" y="12"/>
                      </a:lnTo>
                      <a:lnTo>
                        <a:pt x="465" y="23"/>
                      </a:lnTo>
                      <a:lnTo>
                        <a:pt x="479" y="27"/>
                      </a:lnTo>
                      <a:lnTo>
                        <a:pt x="483" y="27"/>
                      </a:lnTo>
                      <a:lnTo>
                        <a:pt x="490" y="29"/>
                      </a:lnTo>
                      <a:lnTo>
                        <a:pt x="490" y="33"/>
                      </a:lnTo>
                      <a:lnTo>
                        <a:pt x="500" y="34"/>
                      </a:lnTo>
                      <a:lnTo>
                        <a:pt x="503" y="37"/>
                      </a:lnTo>
                      <a:lnTo>
                        <a:pt x="510" y="43"/>
                      </a:lnTo>
                      <a:lnTo>
                        <a:pt x="511" y="45"/>
                      </a:lnTo>
                      <a:lnTo>
                        <a:pt x="513" y="51"/>
                      </a:lnTo>
                      <a:lnTo>
                        <a:pt x="513" y="52"/>
                      </a:lnTo>
                      <a:lnTo>
                        <a:pt x="514" y="55"/>
                      </a:lnTo>
                      <a:lnTo>
                        <a:pt x="511" y="61"/>
                      </a:lnTo>
                      <a:lnTo>
                        <a:pt x="509" y="63"/>
                      </a:lnTo>
                      <a:lnTo>
                        <a:pt x="507" y="65"/>
                      </a:lnTo>
                      <a:lnTo>
                        <a:pt x="509" y="69"/>
                      </a:lnTo>
                      <a:lnTo>
                        <a:pt x="503" y="72"/>
                      </a:lnTo>
                      <a:lnTo>
                        <a:pt x="503" y="70"/>
                      </a:lnTo>
                      <a:lnTo>
                        <a:pt x="502" y="70"/>
                      </a:lnTo>
                      <a:lnTo>
                        <a:pt x="499" y="72"/>
                      </a:lnTo>
                      <a:lnTo>
                        <a:pt x="500" y="79"/>
                      </a:lnTo>
                      <a:lnTo>
                        <a:pt x="497" y="86"/>
                      </a:lnTo>
                      <a:lnTo>
                        <a:pt x="497" y="87"/>
                      </a:lnTo>
                      <a:lnTo>
                        <a:pt x="497" y="94"/>
                      </a:lnTo>
                      <a:lnTo>
                        <a:pt x="503" y="102"/>
                      </a:lnTo>
                      <a:lnTo>
                        <a:pt x="506" y="104"/>
                      </a:lnTo>
                      <a:lnTo>
                        <a:pt x="524" y="94"/>
                      </a:lnTo>
                      <a:lnTo>
                        <a:pt x="528" y="105"/>
                      </a:lnTo>
                      <a:lnTo>
                        <a:pt x="531" y="106"/>
                      </a:lnTo>
                      <a:lnTo>
                        <a:pt x="534" y="111"/>
                      </a:lnTo>
                      <a:lnTo>
                        <a:pt x="541" y="113"/>
                      </a:lnTo>
                      <a:lnTo>
                        <a:pt x="561" y="112"/>
                      </a:lnTo>
                      <a:lnTo>
                        <a:pt x="572" y="123"/>
                      </a:lnTo>
                      <a:lnTo>
                        <a:pt x="599" y="133"/>
                      </a:lnTo>
                      <a:lnTo>
                        <a:pt x="596" y="149"/>
                      </a:lnTo>
                      <a:lnTo>
                        <a:pt x="598" y="156"/>
                      </a:lnTo>
                      <a:lnTo>
                        <a:pt x="602" y="162"/>
                      </a:lnTo>
                      <a:lnTo>
                        <a:pt x="584" y="163"/>
                      </a:lnTo>
                      <a:lnTo>
                        <a:pt x="574" y="154"/>
                      </a:lnTo>
                      <a:lnTo>
                        <a:pt x="568" y="151"/>
                      </a:lnTo>
                      <a:lnTo>
                        <a:pt x="557" y="144"/>
                      </a:lnTo>
                      <a:lnTo>
                        <a:pt x="556" y="144"/>
                      </a:lnTo>
                      <a:lnTo>
                        <a:pt x="559" y="149"/>
                      </a:lnTo>
                      <a:lnTo>
                        <a:pt x="566" y="154"/>
                      </a:lnTo>
                      <a:lnTo>
                        <a:pt x="571" y="155"/>
                      </a:lnTo>
                      <a:lnTo>
                        <a:pt x="579" y="167"/>
                      </a:lnTo>
                      <a:lnTo>
                        <a:pt x="596" y="169"/>
                      </a:lnTo>
                      <a:lnTo>
                        <a:pt x="598" y="174"/>
                      </a:lnTo>
                      <a:lnTo>
                        <a:pt x="600" y="177"/>
                      </a:lnTo>
                      <a:lnTo>
                        <a:pt x="606" y="174"/>
                      </a:lnTo>
                      <a:lnTo>
                        <a:pt x="610" y="188"/>
                      </a:lnTo>
                      <a:lnTo>
                        <a:pt x="600" y="191"/>
                      </a:lnTo>
                      <a:lnTo>
                        <a:pt x="598" y="188"/>
                      </a:lnTo>
                      <a:lnTo>
                        <a:pt x="595" y="192"/>
                      </a:lnTo>
                      <a:lnTo>
                        <a:pt x="603" y="202"/>
                      </a:lnTo>
                      <a:lnTo>
                        <a:pt x="592" y="208"/>
                      </a:lnTo>
                      <a:lnTo>
                        <a:pt x="593" y="208"/>
                      </a:lnTo>
                      <a:lnTo>
                        <a:pt x="603" y="206"/>
                      </a:lnTo>
                      <a:lnTo>
                        <a:pt x="603" y="213"/>
                      </a:lnTo>
                    </a:path>
                  </a:pathLst>
                </a:custGeom>
                <a:solidFill>
                  <a:srgbClr val="E7E6E6">
                    <a:lumMod val="75000"/>
                  </a:srgbClr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" name="Freeform 222"/>
                <p:cNvSpPr>
                  <a:spLocks/>
                </p:cNvSpPr>
                <p:nvPr/>
              </p:nvSpPr>
              <p:spPr bwMode="auto">
                <a:xfrm>
                  <a:off x="7486053" y="3135138"/>
                  <a:ext cx="74612" cy="165100"/>
                </a:xfrm>
                <a:custGeom>
                  <a:avLst/>
                  <a:gdLst>
                    <a:gd name="T0" fmla="*/ 0 w 48"/>
                    <a:gd name="T1" fmla="*/ 2147483647 h 113"/>
                    <a:gd name="T2" fmla="*/ 0 w 48"/>
                    <a:gd name="T3" fmla="*/ 2147483647 h 113"/>
                    <a:gd name="T4" fmla="*/ 2147483647 w 48"/>
                    <a:gd name="T5" fmla="*/ 2147483647 h 113"/>
                    <a:gd name="T6" fmla="*/ 2147483647 w 48"/>
                    <a:gd name="T7" fmla="*/ 2147483647 h 113"/>
                    <a:gd name="T8" fmla="*/ 2147483647 w 48"/>
                    <a:gd name="T9" fmla="*/ 2147483647 h 113"/>
                    <a:gd name="T10" fmla="*/ 2147483647 w 48"/>
                    <a:gd name="T11" fmla="*/ 2147483647 h 113"/>
                    <a:gd name="T12" fmla="*/ 2147483647 w 48"/>
                    <a:gd name="T13" fmla="*/ 2147483647 h 113"/>
                    <a:gd name="T14" fmla="*/ 2147483647 w 48"/>
                    <a:gd name="T15" fmla="*/ 2147483647 h 113"/>
                    <a:gd name="T16" fmla="*/ 2147483647 w 48"/>
                    <a:gd name="T17" fmla="*/ 2147483647 h 113"/>
                    <a:gd name="T18" fmla="*/ 2147483647 w 48"/>
                    <a:gd name="T19" fmla="*/ 2147483647 h 113"/>
                    <a:gd name="T20" fmla="*/ 2147483647 w 48"/>
                    <a:gd name="T21" fmla="*/ 2147483647 h 113"/>
                    <a:gd name="T22" fmla="*/ 2147483647 w 48"/>
                    <a:gd name="T23" fmla="*/ 0 h 113"/>
                    <a:gd name="T24" fmla="*/ 2147483647 w 48"/>
                    <a:gd name="T25" fmla="*/ 2147483647 h 113"/>
                    <a:gd name="T26" fmla="*/ 2147483647 w 48"/>
                    <a:gd name="T27" fmla="*/ 2147483647 h 113"/>
                    <a:gd name="T28" fmla="*/ 2147483647 w 48"/>
                    <a:gd name="T29" fmla="*/ 2147483647 h 113"/>
                    <a:gd name="T30" fmla="*/ 2147483647 w 48"/>
                    <a:gd name="T31" fmla="*/ 2147483647 h 113"/>
                    <a:gd name="T32" fmla="*/ 2147483647 w 48"/>
                    <a:gd name="T33" fmla="*/ 2147483647 h 113"/>
                    <a:gd name="T34" fmla="*/ 2147483647 w 48"/>
                    <a:gd name="T35" fmla="*/ 2147483647 h 113"/>
                    <a:gd name="T36" fmla="*/ 2147483647 w 48"/>
                    <a:gd name="T37" fmla="*/ 2147483647 h 113"/>
                    <a:gd name="T38" fmla="*/ 0 w 48"/>
                    <a:gd name="T39" fmla="*/ 2147483647 h 113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48"/>
                    <a:gd name="T61" fmla="*/ 0 h 113"/>
                    <a:gd name="T62" fmla="*/ 48 w 48"/>
                    <a:gd name="T63" fmla="*/ 113 h 113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48" h="113">
                      <a:moveTo>
                        <a:pt x="0" y="62"/>
                      </a:moveTo>
                      <a:lnTo>
                        <a:pt x="0" y="96"/>
                      </a:lnTo>
                      <a:lnTo>
                        <a:pt x="9" y="112"/>
                      </a:lnTo>
                      <a:lnTo>
                        <a:pt x="9" y="107"/>
                      </a:lnTo>
                      <a:lnTo>
                        <a:pt x="12" y="107"/>
                      </a:lnTo>
                      <a:lnTo>
                        <a:pt x="11" y="109"/>
                      </a:lnTo>
                      <a:lnTo>
                        <a:pt x="19" y="94"/>
                      </a:lnTo>
                      <a:lnTo>
                        <a:pt x="25" y="66"/>
                      </a:lnTo>
                      <a:lnTo>
                        <a:pt x="31" y="27"/>
                      </a:lnTo>
                      <a:lnTo>
                        <a:pt x="34" y="20"/>
                      </a:lnTo>
                      <a:lnTo>
                        <a:pt x="39" y="20"/>
                      </a:lnTo>
                      <a:lnTo>
                        <a:pt x="47" y="0"/>
                      </a:lnTo>
                      <a:lnTo>
                        <a:pt x="34" y="5"/>
                      </a:lnTo>
                      <a:lnTo>
                        <a:pt x="28" y="6"/>
                      </a:lnTo>
                      <a:lnTo>
                        <a:pt x="15" y="10"/>
                      </a:lnTo>
                      <a:lnTo>
                        <a:pt x="14" y="16"/>
                      </a:lnTo>
                      <a:lnTo>
                        <a:pt x="7" y="23"/>
                      </a:lnTo>
                      <a:lnTo>
                        <a:pt x="14" y="24"/>
                      </a:lnTo>
                      <a:lnTo>
                        <a:pt x="1" y="56"/>
                      </a:lnTo>
                      <a:lnTo>
                        <a:pt x="0" y="62"/>
                      </a:lnTo>
                    </a:path>
                  </a:pathLst>
                </a:custGeom>
                <a:solidFill>
                  <a:srgbClr val="E7E6E6">
                    <a:lumMod val="75000"/>
                  </a:srgbClr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0" name="Freeform 223"/>
                <p:cNvSpPr>
                  <a:spLocks/>
                </p:cNvSpPr>
                <p:nvPr/>
              </p:nvSpPr>
              <p:spPr bwMode="auto">
                <a:xfrm>
                  <a:off x="6587528" y="2850975"/>
                  <a:ext cx="603250" cy="569913"/>
                </a:xfrm>
                <a:custGeom>
                  <a:avLst/>
                  <a:gdLst>
                    <a:gd name="T0" fmla="*/ 2147483647 w 383"/>
                    <a:gd name="T1" fmla="*/ 2147483647 h 387"/>
                    <a:gd name="T2" fmla="*/ 2147483647 w 383"/>
                    <a:gd name="T3" fmla="*/ 2147483647 h 387"/>
                    <a:gd name="T4" fmla="*/ 2147483647 w 383"/>
                    <a:gd name="T5" fmla="*/ 2147483647 h 387"/>
                    <a:gd name="T6" fmla="*/ 2147483647 w 383"/>
                    <a:gd name="T7" fmla="*/ 2147483647 h 387"/>
                    <a:gd name="T8" fmla="*/ 2147483647 w 383"/>
                    <a:gd name="T9" fmla="*/ 2147483647 h 387"/>
                    <a:gd name="T10" fmla="*/ 2147483647 w 383"/>
                    <a:gd name="T11" fmla="*/ 2147483647 h 387"/>
                    <a:gd name="T12" fmla="*/ 2147483647 w 383"/>
                    <a:gd name="T13" fmla="*/ 2147483647 h 387"/>
                    <a:gd name="T14" fmla="*/ 2147483647 w 383"/>
                    <a:gd name="T15" fmla="*/ 2147483647 h 387"/>
                    <a:gd name="T16" fmla="*/ 2147483647 w 383"/>
                    <a:gd name="T17" fmla="*/ 2147483647 h 387"/>
                    <a:gd name="T18" fmla="*/ 2147483647 w 383"/>
                    <a:gd name="T19" fmla="*/ 2147483647 h 387"/>
                    <a:gd name="T20" fmla="*/ 2147483647 w 383"/>
                    <a:gd name="T21" fmla="*/ 2147483647 h 387"/>
                    <a:gd name="T22" fmla="*/ 2147483647 w 383"/>
                    <a:gd name="T23" fmla="*/ 2147483647 h 387"/>
                    <a:gd name="T24" fmla="*/ 2147483647 w 383"/>
                    <a:gd name="T25" fmla="*/ 2147483647 h 387"/>
                    <a:gd name="T26" fmla="*/ 2147483647 w 383"/>
                    <a:gd name="T27" fmla="*/ 2147483647 h 387"/>
                    <a:gd name="T28" fmla="*/ 2147483647 w 383"/>
                    <a:gd name="T29" fmla="*/ 2147483647 h 387"/>
                    <a:gd name="T30" fmla="*/ 2147483647 w 383"/>
                    <a:gd name="T31" fmla="*/ 2147483647 h 387"/>
                    <a:gd name="T32" fmla="*/ 2147483647 w 383"/>
                    <a:gd name="T33" fmla="*/ 2147483647 h 387"/>
                    <a:gd name="T34" fmla="*/ 2147483647 w 383"/>
                    <a:gd name="T35" fmla="*/ 2147483647 h 387"/>
                    <a:gd name="T36" fmla="*/ 2147483647 w 383"/>
                    <a:gd name="T37" fmla="*/ 2147483647 h 387"/>
                    <a:gd name="T38" fmla="*/ 2147483647 w 383"/>
                    <a:gd name="T39" fmla="*/ 2147483647 h 387"/>
                    <a:gd name="T40" fmla="*/ 2147483647 w 383"/>
                    <a:gd name="T41" fmla="*/ 2147483647 h 387"/>
                    <a:gd name="T42" fmla="*/ 2147483647 w 383"/>
                    <a:gd name="T43" fmla="*/ 2147483647 h 387"/>
                    <a:gd name="T44" fmla="*/ 2147483647 w 383"/>
                    <a:gd name="T45" fmla="*/ 2147483647 h 387"/>
                    <a:gd name="T46" fmla="*/ 2147483647 w 383"/>
                    <a:gd name="T47" fmla="*/ 2147483647 h 387"/>
                    <a:gd name="T48" fmla="*/ 2147483647 w 383"/>
                    <a:gd name="T49" fmla="*/ 2147483647 h 387"/>
                    <a:gd name="T50" fmla="*/ 2147483647 w 383"/>
                    <a:gd name="T51" fmla="*/ 2147483647 h 387"/>
                    <a:gd name="T52" fmla="*/ 2147483647 w 383"/>
                    <a:gd name="T53" fmla="*/ 2147483647 h 387"/>
                    <a:gd name="T54" fmla="*/ 2147483647 w 383"/>
                    <a:gd name="T55" fmla="*/ 2147483647 h 387"/>
                    <a:gd name="T56" fmla="*/ 2147483647 w 383"/>
                    <a:gd name="T57" fmla="*/ 2147483647 h 387"/>
                    <a:gd name="T58" fmla="*/ 2147483647 w 383"/>
                    <a:gd name="T59" fmla="*/ 2147483647 h 387"/>
                    <a:gd name="T60" fmla="*/ 2147483647 w 383"/>
                    <a:gd name="T61" fmla="*/ 2147483647 h 387"/>
                    <a:gd name="T62" fmla="*/ 2147483647 w 383"/>
                    <a:gd name="T63" fmla="*/ 2147483647 h 387"/>
                    <a:gd name="T64" fmla="*/ 2147483647 w 383"/>
                    <a:gd name="T65" fmla="*/ 2147483647 h 387"/>
                    <a:gd name="T66" fmla="*/ 2147483647 w 383"/>
                    <a:gd name="T67" fmla="*/ 2147483647 h 387"/>
                    <a:gd name="T68" fmla="*/ 2147483647 w 383"/>
                    <a:gd name="T69" fmla="*/ 2147483647 h 387"/>
                    <a:gd name="T70" fmla="*/ 2147483647 w 383"/>
                    <a:gd name="T71" fmla="*/ 2147483647 h 387"/>
                    <a:gd name="T72" fmla="*/ 2147483647 w 383"/>
                    <a:gd name="T73" fmla="*/ 2147483647 h 387"/>
                    <a:gd name="T74" fmla="*/ 2147483647 w 383"/>
                    <a:gd name="T75" fmla="*/ 2147483647 h 387"/>
                    <a:gd name="T76" fmla="*/ 2147483647 w 383"/>
                    <a:gd name="T77" fmla="*/ 2147483647 h 387"/>
                    <a:gd name="T78" fmla="*/ 2147483647 w 383"/>
                    <a:gd name="T79" fmla="*/ 2147483647 h 387"/>
                    <a:gd name="T80" fmla="*/ 2147483647 w 383"/>
                    <a:gd name="T81" fmla="*/ 2147483647 h 387"/>
                    <a:gd name="T82" fmla="*/ 2147483647 w 383"/>
                    <a:gd name="T83" fmla="*/ 2147483647 h 387"/>
                    <a:gd name="T84" fmla="*/ 2147483647 w 383"/>
                    <a:gd name="T85" fmla="*/ 2147483647 h 387"/>
                    <a:gd name="T86" fmla="*/ 2147483647 w 383"/>
                    <a:gd name="T87" fmla="*/ 2147483647 h 387"/>
                    <a:gd name="T88" fmla="*/ 2147483647 w 383"/>
                    <a:gd name="T89" fmla="*/ 2147483647 h 387"/>
                    <a:gd name="T90" fmla="*/ 2147483647 w 383"/>
                    <a:gd name="T91" fmla="*/ 2147483647 h 387"/>
                    <a:gd name="T92" fmla="*/ 2147483647 w 383"/>
                    <a:gd name="T93" fmla="*/ 2147483647 h 387"/>
                    <a:gd name="T94" fmla="*/ 2147483647 w 383"/>
                    <a:gd name="T95" fmla="*/ 2147483647 h 387"/>
                    <a:gd name="T96" fmla="*/ 2147483647 w 383"/>
                    <a:gd name="T97" fmla="*/ 2147483647 h 387"/>
                    <a:gd name="T98" fmla="*/ 2147483647 w 383"/>
                    <a:gd name="T99" fmla="*/ 2147483647 h 387"/>
                    <a:gd name="T100" fmla="*/ 2147483647 w 383"/>
                    <a:gd name="T101" fmla="*/ 2147483647 h 387"/>
                    <a:gd name="T102" fmla="*/ 2147483647 w 383"/>
                    <a:gd name="T103" fmla="*/ 2147483647 h 387"/>
                    <a:gd name="T104" fmla="*/ 2147483647 w 383"/>
                    <a:gd name="T105" fmla="*/ 2147483647 h 387"/>
                    <a:gd name="T106" fmla="*/ 2147483647 w 383"/>
                    <a:gd name="T107" fmla="*/ 2147483647 h 387"/>
                    <a:gd name="T108" fmla="*/ 2147483647 w 383"/>
                    <a:gd name="T109" fmla="*/ 2147483647 h 387"/>
                    <a:gd name="T110" fmla="*/ 2147483647 w 383"/>
                    <a:gd name="T111" fmla="*/ 2147483647 h 387"/>
                    <a:gd name="T112" fmla="*/ 2147483647 w 383"/>
                    <a:gd name="T113" fmla="*/ 2147483647 h 387"/>
                    <a:gd name="T114" fmla="*/ 2147483647 w 383"/>
                    <a:gd name="T115" fmla="*/ 2147483647 h 387"/>
                    <a:gd name="T116" fmla="*/ 2147483647 w 383"/>
                    <a:gd name="T117" fmla="*/ 2147483647 h 387"/>
                    <a:gd name="T118" fmla="*/ 2147483647 w 383"/>
                    <a:gd name="T119" fmla="*/ 2147483647 h 387"/>
                    <a:gd name="T120" fmla="*/ 2147483647 w 383"/>
                    <a:gd name="T121" fmla="*/ 2147483647 h 387"/>
                    <a:gd name="T122" fmla="*/ 2147483647 w 383"/>
                    <a:gd name="T123" fmla="*/ 2147483647 h 387"/>
                    <a:gd name="T124" fmla="*/ 2147483647 w 383"/>
                    <a:gd name="T125" fmla="*/ 2147483647 h 387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383"/>
                    <a:gd name="T190" fmla="*/ 0 h 387"/>
                    <a:gd name="T191" fmla="*/ 383 w 383"/>
                    <a:gd name="T192" fmla="*/ 387 h 387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383" h="387">
                      <a:moveTo>
                        <a:pt x="84" y="150"/>
                      </a:moveTo>
                      <a:lnTo>
                        <a:pt x="89" y="146"/>
                      </a:lnTo>
                      <a:lnTo>
                        <a:pt x="92" y="143"/>
                      </a:lnTo>
                      <a:lnTo>
                        <a:pt x="102" y="135"/>
                      </a:lnTo>
                      <a:lnTo>
                        <a:pt x="103" y="130"/>
                      </a:lnTo>
                      <a:lnTo>
                        <a:pt x="105" y="130"/>
                      </a:lnTo>
                      <a:lnTo>
                        <a:pt x="107" y="124"/>
                      </a:lnTo>
                      <a:lnTo>
                        <a:pt x="109" y="120"/>
                      </a:lnTo>
                      <a:lnTo>
                        <a:pt x="114" y="116"/>
                      </a:lnTo>
                      <a:lnTo>
                        <a:pt x="119" y="113"/>
                      </a:lnTo>
                      <a:lnTo>
                        <a:pt x="120" y="102"/>
                      </a:lnTo>
                      <a:lnTo>
                        <a:pt x="117" y="99"/>
                      </a:lnTo>
                      <a:lnTo>
                        <a:pt x="119" y="88"/>
                      </a:lnTo>
                      <a:lnTo>
                        <a:pt x="120" y="80"/>
                      </a:lnTo>
                      <a:lnTo>
                        <a:pt x="124" y="74"/>
                      </a:lnTo>
                      <a:lnTo>
                        <a:pt x="123" y="67"/>
                      </a:lnTo>
                      <a:lnTo>
                        <a:pt x="123" y="56"/>
                      </a:lnTo>
                      <a:lnTo>
                        <a:pt x="123" y="53"/>
                      </a:lnTo>
                      <a:lnTo>
                        <a:pt x="124" y="49"/>
                      </a:lnTo>
                      <a:lnTo>
                        <a:pt x="127" y="41"/>
                      </a:lnTo>
                      <a:lnTo>
                        <a:pt x="127" y="29"/>
                      </a:lnTo>
                      <a:lnTo>
                        <a:pt x="124" y="27"/>
                      </a:lnTo>
                      <a:lnTo>
                        <a:pt x="124" y="26"/>
                      </a:lnTo>
                      <a:lnTo>
                        <a:pt x="124" y="16"/>
                      </a:lnTo>
                      <a:lnTo>
                        <a:pt x="119" y="6"/>
                      </a:lnTo>
                      <a:lnTo>
                        <a:pt x="121" y="2"/>
                      </a:lnTo>
                      <a:lnTo>
                        <a:pt x="127" y="1"/>
                      </a:lnTo>
                      <a:lnTo>
                        <a:pt x="128" y="0"/>
                      </a:lnTo>
                      <a:lnTo>
                        <a:pt x="128" y="1"/>
                      </a:lnTo>
                      <a:lnTo>
                        <a:pt x="130" y="5"/>
                      </a:lnTo>
                      <a:lnTo>
                        <a:pt x="131" y="16"/>
                      </a:lnTo>
                      <a:lnTo>
                        <a:pt x="132" y="19"/>
                      </a:lnTo>
                      <a:lnTo>
                        <a:pt x="132" y="22"/>
                      </a:lnTo>
                      <a:lnTo>
                        <a:pt x="134" y="24"/>
                      </a:lnTo>
                      <a:lnTo>
                        <a:pt x="135" y="41"/>
                      </a:lnTo>
                      <a:lnTo>
                        <a:pt x="137" y="42"/>
                      </a:lnTo>
                      <a:lnTo>
                        <a:pt x="138" y="51"/>
                      </a:lnTo>
                      <a:lnTo>
                        <a:pt x="138" y="52"/>
                      </a:lnTo>
                      <a:lnTo>
                        <a:pt x="139" y="62"/>
                      </a:lnTo>
                      <a:lnTo>
                        <a:pt x="141" y="66"/>
                      </a:lnTo>
                      <a:lnTo>
                        <a:pt x="141" y="69"/>
                      </a:lnTo>
                      <a:lnTo>
                        <a:pt x="141" y="71"/>
                      </a:lnTo>
                      <a:lnTo>
                        <a:pt x="145" y="95"/>
                      </a:lnTo>
                      <a:lnTo>
                        <a:pt x="145" y="96"/>
                      </a:lnTo>
                      <a:lnTo>
                        <a:pt x="146" y="98"/>
                      </a:lnTo>
                      <a:lnTo>
                        <a:pt x="148" y="98"/>
                      </a:lnTo>
                      <a:lnTo>
                        <a:pt x="155" y="96"/>
                      </a:lnTo>
                      <a:lnTo>
                        <a:pt x="157" y="96"/>
                      </a:lnTo>
                      <a:lnTo>
                        <a:pt x="157" y="95"/>
                      </a:lnTo>
                      <a:lnTo>
                        <a:pt x="195" y="89"/>
                      </a:lnTo>
                      <a:lnTo>
                        <a:pt x="197" y="88"/>
                      </a:lnTo>
                      <a:lnTo>
                        <a:pt x="203" y="87"/>
                      </a:lnTo>
                      <a:lnTo>
                        <a:pt x="207" y="87"/>
                      </a:lnTo>
                      <a:lnTo>
                        <a:pt x="221" y="84"/>
                      </a:lnTo>
                      <a:lnTo>
                        <a:pt x="224" y="84"/>
                      </a:lnTo>
                      <a:lnTo>
                        <a:pt x="231" y="83"/>
                      </a:lnTo>
                      <a:lnTo>
                        <a:pt x="233" y="103"/>
                      </a:lnTo>
                      <a:lnTo>
                        <a:pt x="240" y="138"/>
                      </a:lnTo>
                      <a:lnTo>
                        <a:pt x="247" y="130"/>
                      </a:lnTo>
                      <a:lnTo>
                        <a:pt x="254" y="121"/>
                      </a:lnTo>
                      <a:lnTo>
                        <a:pt x="256" y="118"/>
                      </a:lnTo>
                      <a:lnTo>
                        <a:pt x="260" y="116"/>
                      </a:lnTo>
                      <a:lnTo>
                        <a:pt x="269" y="102"/>
                      </a:lnTo>
                      <a:lnTo>
                        <a:pt x="274" y="103"/>
                      </a:lnTo>
                      <a:lnTo>
                        <a:pt x="287" y="83"/>
                      </a:lnTo>
                      <a:lnTo>
                        <a:pt x="300" y="89"/>
                      </a:lnTo>
                      <a:lnTo>
                        <a:pt x="303" y="89"/>
                      </a:lnTo>
                      <a:lnTo>
                        <a:pt x="314" y="89"/>
                      </a:lnTo>
                      <a:lnTo>
                        <a:pt x="316" y="89"/>
                      </a:lnTo>
                      <a:lnTo>
                        <a:pt x="322" y="78"/>
                      </a:lnTo>
                      <a:lnTo>
                        <a:pt x="322" y="76"/>
                      </a:lnTo>
                      <a:lnTo>
                        <a:pt x="325" y="74"/>
                      </a:lnTo>
                      <a:lnTo>
                        <a:pt x="330" y="74"/>
                      </a:lnTo>
                      <a:lnTo>
                        <a:pt x="340" y="66"/>
                      </a:lnTo>
                      <a:lnTo>
                        <a:pt x="350" y="71"/>
                      </a:lnTo>
                      <a:lnTo>
                        <a:pt x="352" y="73"/>
                      </a:lnTo>
                      <a:lnTo>
                        <a:pt x="362" y="69"/>
                      </a:lnTo>
                      <a:lnTo>
                        <a:pt x="369" y="81"/>
                      </a:lnTo>
                      <a:lnTo>
                        <a:pt x="376" y="88"/>
                      </a:lnTo>
                      <a:lnTo>
                        <a:pt x="379" y="96"/>
                      </a:lnTo>
                      <a:lnTo>
                        <a:pt x="382" y="98"/>
                      </a:lnTo>
                      <a:lnTo>
                        <a:pt x="379" y="102"/>
                      </a:lnTo>
                      <a:lnTo>
                        <a:pt x="379" y="106"/>
                      </a:lnTo>
                      <a:lnTo>
                        <a:pt x="376" y="120"/>
                      </a:lnTo>
                      <a:lnTo>
                        <a:pt x="359" y="112"/>
                      </a:lnTo>
                      <a:lnTo>
                        <a:pt x="359" y="110"/>
                      </a:lnTo>
                      <a:lnTo>
                        <a:pt x="357" y="109"/>
                      </a:lnTo>
                      <a:lnTo>
                        <a:pt x="348" y="103"/>
                      </a:lnTo>
                      <a:lnTo>
                        <a:pt x="346" y="102"/>
                      </a:lnTo>
                      <a:lnTo>
                        <a:pt x="339" y="99"/>
                      </a:lnTo>
                      <a:lnTo>
                        <a:pt x="336" y="96"/>
                      </a:lnTo>
                      <a:lnTo>
                        <a:pt x="333" y="95"/>
                      </a:lnTo>
                      <a:lnTo>
                        <a:pt x="328" y="92"/>
                      </a:lnTo>
                      <a:lnTo>
                        <a:pt x="329" y="110"/>
                      </a:lnTo>
                      <a:lnTo>
                        <a:pt x="326" y="131"/>
                      </a:lnTo>
                      <a:lnTo>
                        <a:pt x="322" y="135"/>
                      </a:lnTo>
                      <a:lnTo>
                        <a:pt x="319" y="139"/>
                      </a:lnTo>
                      <a:lnTo>
                        <a:pt x="319" y="146"/>
                      </a:lnTo>
                      <a:lnTo>
                        <a:pt x="305" y="159"/>
                      </a:lnTo>
                      <a:lnTo>
                        <a:pt x="300" y="177"/>
                      </a:lnTo>
                      <a:lnTo>
                        <a:pt x="287" y="168"/>
                      </a:lnTo>
                      <a:lnTo>
                        <a:pt x="287" y="170"/>
                      </a:lnTo>
                      <a:lnTo>
                        <a:pt x="283" y="179"/>
                      </a:lnTo>
                      <a:lnTo>
                        <a:pt x="276" y="208"/>
                      </a:lnTo>
                      <a:lnTo>
                        <a:pt x="276" y="210"/>
                      </a:lnTo>
                      <a:lnTo>
                        <a:pt x="276" y="213"/>
                      </a:lnTo>
                      <a:lnTo>
                        <a:pt x="274" y="215"/>
                      </a:lnTo>
                      <a:lnTo>
                        <a:pt x="269" y="221"/>
                      </a:lnTo>
                      <a:lnTo>
                        <a:pt x="256" y="218"/>
                      </a:lnTo>
                      <a:lnTo>
                        <a:pt x="246" y="208"/>
                      </a:lnTo>
                      <a:lnTo>
                        <a:pt x="239" y="206"/>
                      </a:lnTo>
                      <a:lnTo>
                        <a:pt x="236" y="232"/>
                      </a:lnTo>
                      <a:lnTo>
                        <a:pt x="235" y="233"/>
                      </a:lnTo>
                      <a:lnTo>
                        <a:pt x="233" y="243"/>
                      </a:lnTo>
                      <a:lnTo>
                        <a:pt x="228" y="250"/>
                      </a:lnTo>
                      <a:lnTo>
                        <a:pt x="224" y="261"/>
                      </a:lnTo>
                      <a:lnTo>
                        <a:pt x="224" y="267"/>
                      </a:lnTo>
                      <a:lnTo>
                        <a:pt x="221" y="275"/>
                      </a:lnTo>
                      <a:lnTo>
                        <a:pt x="221" y="276"/>
                      </a:lnTo>
                      <a:lnTo>
                        <a:pt x="217" y="280"/>
                      </a:lnTo>
                      <a:lnTo>
                        <a:pt x="210" y="290"/>
                      </a:lnTo>
                      <a:lnTo>
                        <a:pt x="207" y="302"/>
                      </a:lnTo>
                      <a:lnTo>
                        <a:pt x="202" y="312"/>
                      </a:lnTo>
                      <a:lnTo>
                        <a:pt x="204" y="315"/>
                      </a:lnTo>
                      <a:lnTo>
                        <a:pt x="207" y="316"/>
                      </a:lnTo>
                      <a:lnTo>
                        <a:pt x="210" y="319"/>
                      </a:lnTo>
                      <a:lnTo>
                        <a:pt x="208" y="322"/>
                      </a:lnTo>
                      <a:lnTo>
                        <a:pt x="204" y="333"/>
                      </a:lnTo>
                      <a:lnTo>
                        <a:pt x="193" y="344"/>
                      </a:lnTo>
                      <a:lnTo>
                        <a:pt x="191" y="340"/>
                      </a:lnTo>
                      <a:lnTo>
                        <a:pt x="168" y="354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3" y="358"/>
                      </a:lnTo>
                      <a:lnTo>
                        <a:pt x="153" y="365"/>
                      </a:lnTo>
                      <a:lnTo>
                        <a:pt x="152" y="363"/>
                      </a:lnTo>
                      <a:lnTo>
                        <a:pt x="141" y="369"/>
                      </a:lnTo>
                      <a:lnTo>
                        <a:pt x="134" y="376"/>
                      </a:lnTo>
                      <a:lnTo>
                        <a:pt x="131" y="373"/>
                      </a:lnTo>
                      <a:lnTo>
                        <a:pt x="124" y="369"/>
                      </a:lnTo>
                      <a:lnTo>
                        <a:pt x="120" y="366"/>
                      </a:lnTo>
                      <a:lnTo>
                        <a:pt x="114" y="373"/>
                      </a:lnTo>
                      <a:lnTo>
                        <a:pt x="96" y="386"/>
                      </a:lnTo>
                      <a:lnTo>
                        <a:pt x="91" y="381"/>
                      </a:lnTo>
                      <a:lnTo>
                        <a:pt x="71" y="369"/>
                      </a:lnTo>
                      <a:lnTo>
                        <a:pt x="67" y="356"/>
                      </a:lnTo>
                      <a:lnTo>
                        <a:pt x="70" y="354"/>
                      </a:lnTo>
                      <a:lnTo>
                        <a:pt x="66" y="352"/>
                      </a:lnTo>
                      <a:lnTo>
                        <a:pt x="52" y="352"/>
                      </a:lnTo>
                      <a:lnTo>
                        <a:pt x="52" y="350"/>
                      </a:lnTo>
                      <a:lnTo>
                        <a:pt x="31" y="336"/>
                      </a:lnTo>
                      <a:lnTo>
                        <a:pt x="33" y="334"/>
                      </a:lnTo>
                      <a:lnTo>
                        <a:pt x="27" y="329"/>
                      </a:lnTo>
                      <a:lnTo>
                        <a:pt x="23" y="323"/>
                      </a:lnTo>
                      <a:lnTo>
                        <a:pt x="23" y="322"/>
                      </a:lnTo>
                      <a:lnTo>
                        <a:pt x="15" y="316"/>
                      </a:lnTo>
                      <a:lnTo>
                        <a:pt x="15" y="315"/>
                      </a:lnTo>
                      <a:lnTo>
                        <a:pt x="15" y="309"/>
                      </a:lnTo>
                      <a:lnTo>
                        <a:pt x="1" y="297"/>
                      </a:lnTo>
                      <a:lnTo>
                        <a:pt x="1" y="283"/>
                      </a:lnTo>
                      <a:lnTo>
                        <a:pt x="2" y="283"/>
                      </a:lnTo>
                      <a:lnTo>
                        <a:pt x="0" y="271"/>
                      </a:lnTo>
                      <a:lnTo>
                        <a:pt x="0" y="265"/>
                      </a:lnTo>
                      <a:lnTo>
                        <a:pt x="8" y="265"/>
                      </a:lnTo>
                      <a:lnTo>
                        <a:pt x="16" y="261"/>
                      </a:lnTo>
                      <a:lnTo>
                        <a:pt x="22" y="253"/>
                      </a:lnTo>
                      <a:lnTo>
                        <a:pt x="22" y="243"/>
                      </a:lnTo>
                      <a:lnTo>
                        <a:pt x="24" y="242"/>
                      </a:lnTo>
                      <a:lnTo>
                        <a:pt x="27" y="242"/>
                      </a:lnTo>
                      <a:lnTo>
                        <a:pt x="31" y="237"/>
                      </a:lnTo>
                      <a:lnTo>
                        <a:pt x="26" y="225"/>
                      </a:lnTo>
                      <a:lnTo>
                        <a:pt x="31" y="200"/>
                      </a:lnTo>
                      <a:lnTo>
                        <a:pt x="34" y="196"/>
                      </a:lnTo>
                      <a:lnTo>
                        <a:pt x="38" y="192"/>
                      </a:lnTo>
                      <a:lnTo>
                        <a:pt x="48" y="207"/>
                      </a:lnTo>
                      <a:lnTo>
                        <a:pt x="49" y="206"/>
                      </a:lnTo>
                      <a:lnTo>
                        <a:pt x="55" y="199"/>
                      </a:lnTo>
                      <a:lnTo>
                        <a:pt x="58" y="182"/>
                      </a:lnTo>
                      <a:lnTo>
                        <a:pt x="58" y="178"/>
                      </a:lnTo>
                      <a:lnTo>
                        <a:pt x="56" y="175"/>
                      </a:lnTo>
                      <a:lnTo>
                        <a:pt x="55" y="172"/>
                      </a:lnTo>
                      <a:lnTo>
                        <a:pt x="58" y="168"/>
                      </a:lnTo>
                      <a:lnTo>
                        <a:pt x="59" y="164"/>
                      </a:lnTo>
                      <a:lnTo>
                        <a:pt x="69" y="160"/>
                      </a:lnTo>
                      <a:lnTo>
                        <a:pt x="73" y="149"/>
                      </a:lnTo>
                      <a:lnTo>
                        <a:pt x="84" y="150"/>
                      </a:lnTo>
                    </a:path>
                  </a:pathLst>
                </a:custGeom>
                <a:solidFill>
                  <a:srgbClr val="E7E6E6">
                    <a:lumMod val="75000"/>
                  </a:srgbClr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1" name="Freeform 224"/>
                <p:cNvSpPr>
                  <a:spLocks/>
                </p:cNvSpPr>
                <p:nvPr/>
              </p:nvSpPr>
              <p:spPr bwMode="auto">
                <a:xfrm>
                  <a:off x="2402878" y="2658888"/>
                  <a:ext cx="741362" cy="881062"/>
                </a:xfrm>
                <a:custGeom>
                  <a:avLst/>
                  <a:gdLst>
                    <a:gd name="T0" fmla="*/ 2147483647 w 470"/>
                    <a:gd name="T1" fmla="*/ 2147483647 h 599"/>
                    <a:gd name="T2" fmla="*/ 2147483647 w 470"/>
                    <a:gd name="T3" fmla="*/ 2147483647 h 599"/>
                    <a:gd name="T4" fmla="*/ 0 w 470"/>
                    <a:gd name="T5" fmla="*/ 2147483647 h 599"/>
                    <a:gd name="T6" fmla="*/ 2147483647 w 470"/>
                    <a:gd name="T7" fmla="*/ 2147483647 h 599"/>
                    <a:gd name="T8" fmla="*/ 2147483647 w 470"/>
                    <a:gd name="T9" fmla="*/ 2147483647 h 599"/>
                    <a:gd name="T10" fmla="*/ 2147483647 w 470"/>
                    <a:gd name="T11" fmla="*/ 2147483647 h 599"/>
                    <a:gd name="T12" fmla="*/ 2147483647 w 470"/>
                    <a:gd name="T13" fmla="*/ 2147483647 h 599"/>
                    <a:gd name="T14" fmla="*/ 2147483647 w 470"/>
                    <a:gd name="T15" fmla="*/ 2147483647 h 599"/>
                    <a:gd name="T16" fmla="*/ 2147483647 w 470"/>
                    <a:gd name="T17" fmla="*/ 2147483647 h 599"/>
                    <a:gd name="T18" fmla="*/ 2147483647 w 470"/>
                    <a:gd name="T19" fmla="*/ 2147483647 h 599"/>
                    <a:gd name="T20" fmla="*/ 2147483647 w 470"/>
                    <a:gd name="T21" fmla="*/ 2147483647 h 599"/>
                    <a:gd name="T22" fmla="*/ 2147483647 w 470"/>
                    <a:gd name="T23" fmla="*/ 2147483647 h 599"/>
                    <a:gd name="T24" fmla="*/ 2147483647 w 470"/>
                    <a:gd name="T25" fmla="*/ 2147483647 h 599"/>
                    <a:gd name="T26" fmla="*/ 2147483647 w 470"/>
                    <a:gd name="T27" fmla="*/ 2147483647 h 599"/>
                    <a:gd name="T28" fmla="*/ 2147483647 w 470"/>
                    <a:gd name="T29" fmla="*/ 2147483647 h 599"/>
                    <a:gd name="T30" fmla="*/ 2147483647 w 470"/>
                    <a:gd name="T31" fmla="*/ 2147483647 h 599"/>
                    <a:gd name="T32" fmla="*/ 2147483647 w 470"/>
                    <a:gd name="T33" fmla="*/ 2147483647 h 599"/>
                    <a:gd name="T34" fmla="*/ 2147483647 w 470"/>
                    <a:gd name="T35" fmla="*/ 2147483647 h 599"/>
                    <a:gd name="T36" fmla="*/ 2147483647 w 470"/>
                    <a:gd name="T37" fmla="*/ 2147483647 h 599"/>
                    <a:gd name="T38" fmla="*/ 2147483647 w 470"/>
                    <a:gd name="T39" fmla="*/ 2147483647 h 599"/>
                    <a:gd name="T40" fmla="*/ 2147483647 w 470"/>
                    <a:gd name="T41" fmla="*/ 2147483647 h 599"/>
                    <a:gd name="T42" fmla="*/ 2147483647 w 470"/>
                    <a:gd name="T43" fmla="*/ 2147483647 h 599"/>
                    <a:gd name="T44" fmla="*/ 2147483647 w 470"/>
                    <a:gd name="T45" fmla="*/ 2147483647 h 599"/>
                    <a:gd name="T46" fmla="*/ 2147483647 w 470"/>
                    <a:gd name="T47" fmla="*/ 2147483647 h 599"/>
                    <a:gd name="T48" fmla="*/ 2147483647 w 470"/>
                    <a:gd name="T49" fmla="*/ 2147483647 h 599"/>
                    <a:gd name="T50" fmla="*/ 2147483647 w 470"/>
                    <a:gd name="T51" fmla="*/ 2147483647 h 599"/>
                    <a:gd name="T52" fmla="*/ 2147483647 w 470"/>
                    <a:gd name="T53" fmla="*/ 2147483647 h 599"/>
                    <a:gd name="T54" fmla="*/ 2147483647 w 470"/>
                    <a:gd name="T55" fmla="*/ 2147483647 h 599"/>
                    <a:gd name="T56" fmla="*/ 2147483647 w 470"/>
                    <a:gd name="T57" fmla="*/ 2147483647 h 599"/>
                    <a:gd name="T58" fmla="*/ 2147483647 w 470"/>
                    <a:gd name="T59" fmla="*/ 2147483647 h 599"/>
                    <a:gd name="T60" fmla="*/ 2147483647 w 470"/>
                    <a:gd name="T61" fmla="*/ 2147483647 h 599"/>
                    <a:gd name="T62" fmla="*/ 2147483647 w 470"/>
                    <a:gd name="T63" fmla="*/ 2147483647 h 599"/>
                    <a:gd name="T64" fmla="*/ 2147483647 w 470"/>
                    <a:gd name="T65" fmla="*/ 2147483647 h 599"/>
                    <a:gd name="T66" fmla="*/ 2147483647 w 470"/>
                    <a:gd name="T67" fmla="*/ 2147483647 h 599"/>
                    <a:gd name="T68" fmla="*/ 2147483647 w 470"/>
                    <a:gd name="T69" fmla="*/ 2147483647 h 599"/>
                    <a:gd name="T70" fmla="*/ 2147483647 w 470"/>
                    <a:gd name="T71" fmla="*/ 2147483647 h 599"/>
                    <a:gd name="T72" fmla="*/ 2147483647 w 470"/>
                    <a:gd name="T73" fmla="*/ 2147483647 h 599"/>
                    <a:gd name="T74" fmla="*/ 2147483647 w 470"/>
                    <a:gd name="T75" fmla="*/ 2147483647 h 599"/>
                    <a:gd name="T76" fmla="*/ 2147483647 w 470"/>
                    <a:gd name="T77" fmla="*/ 2147483647 h 599"/>
                    <a:gd name="T78" fmla="*/ 2147483647 w 470"/>
                    <a:gd name="T79" fmla="*/ 2147483647 h 599"/>
                    <a:gd name="T80" fmla="*/ 2147483647 w 470"/>
                    <a:gd name="T81" fmla="*/ 2147483647 h 599"/>
                    <a:gd name="T82" fmla="*/ 2147483647 w 470"/>
                    <a:gd name="T83" fmla="*/ 2147483647 h 599"/>
                    <a:gd name="T84" fmla="*/ 2147483647 w 470"/>
                    <a:gd name="T85" fmla="*/ 2147483647 h 599"/>
                    <a:gd name="T86" fmla="*/ 2147483647 w 470"/>
                    <a:gd name="T87" fmla="*/ 2147483647 h 599"/>
                    <a:gd name="T88" fmla="*/ 2147483647 w 470"/>
                    <a:gd name="T89" fmla="*/ 2147483647 h 599"/>
                    <a:gd name="T90" fmla="*/ 2147483647 w 470"/>
                    <a:gd name="T91" fmla="*/ 2147483647 h 599"/>
                    <a:gd name="T92" fmla="*/ 2147483647 w 470"/>
                    <a:gd name="T93" fmla="*/ 2147483647 h 59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470"/>
                    <a:gd name="T142" fmla="*/ 0 h 599"/>
                    <a:gd name="T143" fmla="*/ 470 w 470"/>
                    <a:gd name="T144" fmla="*/ 599 h 59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470" h="599">
                      <a:moveTo>
                        <a:pt x="19" y="415"/>
                      </a:moveTo>
                      <a:lnTo>
                        <a:pt x="12" y="457"/>
                      </a:lnTo>
                      <a:lnTo>
                        <a:pt x="12" y="458"/>
                      </a:lnTo>
                      <a:lnTo>
                        <a:pt x="9" y="475"/>
                      </a:lnTo>
                      <a:lnTo>
                        <a:pt x="6" y="493"/>
                      </a:lnTo>
                      <a:lnTo>
                        <a:pt x="0" y="529"/>
                      </a:lnTo>
                      <a:lnTo>
                        <a:pt x="0" y="540"/>
                      </a:lnTo>
                      <a:lnTo>
                        <a:pt x="26" y="545"/>
                      </a:lnTo>
                      <a:lnTo>
                        <a:pt x="55" y="549"/>
                      </a:lnTo>
                      <a:lnTo>
                        <a:pt x="95" y="556"/>
                      </a:lnTo>
                      <a:lnTo>
                        <a:pt x="98" y="556"/>
                      </a:lnTo>
                      <a:lnTo>
                        <a:pt x="109" y="557"/>
                      </a:lnTo>
                      <a:lnTo>
                        <a:pt x="125" y="560"/>
                      </a:lnTo>
                      <a:lnTo>
                        <a:pt x="192" y="568"/>
                      </a:lnTo>
                      <a:lnTo>
                        <a:pt x="214" y="572"/>
                      </a:lnTo>
                      <a:lnTo>
                        <a:pt x="221" y="572"/>
                      </a:lnTo>
                      <a:lnTo>
                        <a:pt x="235" y="574"/>
                      </a:lnTo>
                      <a:lnTo>
                        <a:pt x="257" y="577"/>
                      </a:lnTo>
                      <a:lnTo>
                        <a:pt x="278" y="579"/>
                      </a:lnTo>
                      <a:lnTo>
                        <a:pt x="300" y="582"/>
                      </a:lnTo>
                      <a:lnTo>
                        <a:pt x="301" y="584"/>
                      </a:lnTo>
                      <a:lnTo>
                        <a:pt x="340" y="588"/>
                      </a:lnTo>
                      <a:lnTo>
                        <a:pt x="372" y="592"/>
                      </a:lnTo>
                      <a:lnTo>
                        <a:pt x="383" y="593"/>
                      </a:lnTo>
                      <a:lnTo>
                        <a:pt x="421" y="598"/>
                      </a:lnTo>
                      <a:lnTo>
                        <a:pt x="427" y="545"/>
                      </a:lnTo>
                      <a:lnTo>
                        <a:pt x="428" y="543"/>
                      </a:lnTo>
                      <a:lnTo>
                        <a:pt x="430" y="515"/>
                      </a:lnTo>
                      <a:lnTo>
                        <a:pt x="433" y="500"/>
                      </a:lnTo>
                      <a:lnTo>
                        <a:pt x="433" y="488"/>
                      </a:lnTo>
                      <a:lnTo>
                        <a:pt x="435" y="471"/>
                      </a:lnTo>
                      <a:lnTo>
                        <a:pt x="435" y="470"/>
                      </a:lnTo>
                      <a:lnTo>
                        <a:pt x="435" y="458"/>
                      </a:lnTo>
                      <a:lnTo>
                        <a:pt x="438" y="433"/>
                      </a:lnTo>
                      <a:lnTo>
                        <a:pt x="441" y="406"/>
                      </a:lnTo>
                      <a:lnTo>
                        <a:pt x="445" y="379"/>
                      </a:lnTo>
                      <a:lnTo>
                        <a:pt x="449" y="339"/>
                      </a:lnTo>
                      <a:lnTo>
                        <a:pt x="451" y="325"/>
                      </a:lnTo>
                      <a:lnTo>
                        <a:pt x="452" y="311"/>
                      </a:lnTo>
                      <a:lnTo>
                        <a:pt x="452" y="307"/>
                      </a:lnTo>
                      <a:lnTo>
                        <a:pt x="455" y="283"/>
                      </a:lnTo>
                      <a:lnTo>
                        <a:pt x="456" y="271"/>
                      </a:lnTo>
                      <a:lnTo>
                        <a:pt x="459" y="246"/>
                      </a:lnTo>
                      <a:lnTo>
                        <a:pt x="462" y="222"/>
                      </a:lnTo>
                      <a:lnTo>
                        <a:pt x="464" y="201"/>
                      </a:lnTo>
                      <a:lnTo>
                        <a:pt x="464" y="200"/>
                      </a:lnTo>
                      <a:lnTo>
                        <a:pt x="466" y="189"/>
                      </a:lnTo>
                      <a:lnTo>
                        <a:pt x="467" y="175"/>
                      </a:lnTo>
                      <a:lnTo>
                        <a:pt x="469" y="161"/>
                      </a:lnTo>
                      <a:lnTo>
                        <a:pt x="433" y="157"/>
                      </a:lnTo>
                      <a:lnTo>
                        <a:pt x="430" y="157"/>
                      </a:lnTo>
                      <a:lnTo>
                        <a:pt x="392" y="152"/>
                      </a:lnTo>
                      <a:lnTo>
                        <a:pt x="388" y="152"/>
                      </a:lnTo>
                      <a:lnTo>
                        <a:pt x="370" y="151"/>
                      </a:lnTo>
                      <a:lnTo>
                        <a:pt x="308" y="143"/>
                      </a:lnTo>
                      <a:lnTo>
                        <a:pt x="311" y="115"/>
                      </a:lnTo>
                      <a:lnTo>
                        <a:pt x="314" y="94"/>
                      </a:lnTo>
                      <a:lnTo>
                        <a:pt x="315" y="87"/>
                      </a:lnTo>
                      <a:lnTo>
                        <a:pt x="316" y="79"/>
                      </a:lnTo>
                      <a:lnTo>
                        <a:pt x="318" y="61"/>
                      </a:lnTo>
                      <a:lnTo>
                        <a:pt x="320" y="52"/>
                      </a:lnTo>
                      <a:lnTo>
                        <a:pt x="322" y="33"/>
                      </a:lnTo>
                      <a:lnTo>
                        <a:pt x="291" y="30"/>
                      </a:lnTo>
                      <a:lnTo>
                        <a:pt x="290" y="30"/>
                      </a:lnTo>
                      <a:lnTo>
                        <a:pt x="284" y="29"/>
                      </a:lnTo>
                      <a:lnTo>
                        <a:pt x="267" y="26"/>
                      </a:lnTo>
                      <a:lnTo>
                        <a:pt x="247" y="23"/>
                      </a:lnTo>
                      <a:lnTo>
                        <a:pt x="237" y="23"/>
                      </a:lnTo>
                      <a:lnTo>
                        <a:pt x="233" y="22"/>
                      </a:lnTo>
                      <a:lnTo>
                        <a:pt x="232" y="22"/>
                      </a:lnTo>
                      <a:lnTo>
                        <a:pt x="232" y="20"/>
                      </a:lnTo>
                      <a:lnTo>
                        <a:pt x="168" y="12"/>
                      </a:lnTo>
                      <a:lnTo>
                        <a:pt x="148" y="9"/>
                      </a:lnTo>
                      <a:lnTo>
                        <a:pt x="109" y="5"/>
                      </a:lnTo>
                      <a:lnTo>
                        <a:pt x="85" y="0"/>
                      </a:lnTo>
                      <a:lnTo>
                        <a:pt x="84" y="12"/>
                      </a:lnTo>
                      <a:lnTo>
                        <a:pt x="74" y="72"/>
                      </a:lnTo>
                      <a:lnTo>
                        <a:pt x="69" y="108"/>
                      </a:lnTo>
                      <a:lnTo>
                        <a:pt x="62" y="148"/>
                      </a:lnTo>
                      <a:lnTo>
                        <a:pt x="56" y="178"/>
                      </a:lnTo>
                      <a:lnTo>
                        <a:pt x="52" y="203"/>
                      </a:lnTo>
                      <a:lnTo>
                        <a:pt x="51" y="215"/>
                      </a:lnTo>
                      <a:lnTo>
                        <a:pt x="49" y="225"/>
                      </a:lnTo>
                      <a:lnTo>
                        <a:pt x="47" y="241"/>
                      </a:lnTo>
                      <a:lnTo>
                        <a:pt x="42" y="265"/>
                      </a:lnTo>
                      <a:lnTo>
                        <a:pt x="42" y="269"/>
                      </a:lnTo>
                      <a:lnTo>
                        <a:pt x="30" y="339"/>
                      </a:lnTo>
                      <a:lnTo>
                        <a:pt x="29" y="358"/>
                      </a:lnTo>
                      <a:lnTo>
                        <a:pt x="27" y="364"/>
                      </a:lnTo>
                      <a:lnTo>
                        <a:pt x="26" y="369"/>
                      </a:lnTo>
                      <a:lnTo>
                        <a:pt x="24" y="378"/>
                      </a:lnTo>
                      <a:lnTo>
                        <a:pt x="20" y="400"/>
                      </a:lnTo>
                      <a:lnTo>
                        <a:pt x="19" y="415"/>
                      </a:lnTo>
                    </a:path>
                  </a:pathLst>
                </a:custGeom>
                <a:solidFill>
                  <a:srgbClr val="40A8CC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2" name="Freeform 225"/>
                <p:cNvSpPr>
                  <a:spLocks/>
                </p:cNvSpPr>
                <p:nvPr/>
              </p:nvSpPr>
              <p:spPr bwMode="auto">
                <a:xfrm>
                  <a:off x="1478953" y="1384125"/>
                  <a:ext cx="904875" cy="598488"/>
                </a:xfrm>
                <a:custGeom>
                  <a:avLst/>
                  <a:gdLst>
                    <a:gd name="T0" fmla="*/ 2147483647 w 574"/>
                    <a:gd name="T1" fmla="*/ 2147483647 h 407"/>
                    <a:gd name="T2" fmla="*/ 2147483647 w 574"/>
                    <a:gd name="T3" fmla="*/ 2147483647 h 407"/>
                    <a:gd name="T4" fmla="*/ 2147483647 w 574"/>
                    <a:gd name="T5" fmla="*/ 2147483647 h 407"/>
                    <a:gd name="T6" fmla="*/ 2147483647 w 574"/>
                    <a:gd name="T7" fmla="*/ 2147483647 h 407"/>
                    <a:gd name="T8" fmla="*/ 2147483647 w 574"/>
                    <a:gd name="T9" fmla="*/ 2147483647 h 407"/>
                    <a:gd name="T10" fmla="*/ 2147483647 w 574"/>
                    <a:gd name="T11" fmla="*/ 2147483647 h 407"/>
                    <a:gd name="T12" fmla="*/ 2147483647 w 574"/>
                    <a:gd name="T13" fmla="*/ 2147483647 h 407"/>
                    <a:gd name="T14" fmla="*/ 2147483647 w 574"/>
                    <a:gd name="T15" fmla="*/ 2147483647 h 407"/>
                    <a:gd name="T16" fmla="*/ 2147483647 w 574"/>
                    <a:gd name="T17" fmla="*/ 2147483647 h 407"/>
                    <a:gd name="T18" fmla="*/ 2147483647 w 574"/>
                    <a:gd name="T19" fmla="*/ 2147483647 h 407"/>
                    <a:gd name="T20" fmla="*/ 2147483647 w 574"/>
                    <a:gd name="T21" fmla="*/ 2147483647 h 407"/>
                    <a:gd name="T22" fmla="*/ 2147483647 w 574"/>
                    <a:gd name="T23" fmla="*/ 2147483647 h 407"/>
                    <a:gd name="T24" fmla="*/ 2147483647 w 574"/>
                    <a:gd name="T25" fmla="*/ 2147483647 h 407"/>
                    <a:gd name="T26" fmla="*/ 2147483647 w 574"/>
                    <a:gd name="T27" fmla="*/ 2147483647 h 407"/>
                    <a:gd name="T28" fmla="*/ 2147483647 w 574"/>
                    <a:gd name="T29" fmla="*/ 2147483647 h 407"/>
                    <a:gd name="T30" fmla="*/ 2147483647 w 574"/>
                    <a:gd name="T31" fmla="*/ 2147483647 h 407"/>
                    <a:gd name="T32" fmla="*/ 2147483647 w 574"/>
                    <a:gd name="T33" fmla="*/ 2147483647 h 407"/>
                    <a:gd name="T34" fmla="*/ 2147483647 w 574"/>
                    <a:gd name="T35" fmla="*/ 2147483647 h 407"/>
                    <a:gd name="T36" fmla="*/ 2147483647 w 574"/>
                    <a:gd name="T37" fmla="*/ 2147483647 h 407"/>
                    <a:gd name="T38" fmla="*/ 2147483647 w 574"/>
                    <a:gd name="T39" fmla="*/ 2147483647 h 407"/>
                    <a:gd name="T40" fmla="*/ 0 w 574"/>
                    <a:gd name="T41" fmla="*/ 2147483647 h 407"/>
                    <a:gd name="T42" fmla="*/ 2147483647 w 574"/>
                    <a:gd name="T43" fmla="*/ 2147483647 h 407"/>
                    <a:gd name="T44" fmla="*/ 2147483647 w 574"/>
                    <a:gd name="T45" fmla="*/ 2147483647 h 407"/>
                    <a:gd name="T46" fmla="*/ 2147483647 w 574"/>
                    <a:gd name="T47" fmla="*/ 2147483647 h 407"/>
                    <a:gd name="T48" fmla="*/ 2147483647 w 574"/>
                    <a:gd name="T49" fmla="*/ 2147483647 h 407"/>
                    <a:gd name="T50" fmla="*/ 2147483647 w 574"/>
                    <a:gd name="T51" fmla="*/ 2147483647 h 407"/>
                    <a:gd name="T52" fmla="*/ 2147483647 w 574"/>
                    <a:gd name="T53" fmla="*/ 2147483647 h 407"/>
                    <a:gd name="T54" fmla="*/ 2147483647 w 574"/>
                    <a:gd name="T55" fmla="*/ 2147483647 h 407"/>
                    <a:gd name="T56" fmla="*/ 2147483647 w 574"/>
                    <a:gd name="T57" fmla="*/ 2147483647 h 407"/>
                    <a:gd name="T58" fmla="*/ 2147483647 w 574"/>
                    <a:gd name="T59" fmla="*/ 2147483647 h 407"/>
                    <a:gd name="T60" fmla="*/ 2147483647 w 574"/>
                    <a:gd name="T61" fmla="*/ 2147483647 h 407"/>
                    <a:gd name="T62" fmla="*/ 2147483647 w 574"/>
                    <a:gd name="T63" fmla="*/ 2147483647 h 407"/>
                    <a:gd name="T64" fmla="*/ 2147483647 w 574"/>
                    <a:gd name="T65" fmla="*/ 2147483647 h 407"/>
                    <a:gd name="T66" fmla="*/ 2147483647 w 574"/>
                    <a:gd name="T67" fmla="*/ 2147483647 h 407"/>
                    <a:gd name="T68" fmla="*/ 2147483647 w 574"/>
                    <a:gd name="T69" fmla="*/ 2147483647 h 407"/>
                    <a:gd name="T70" fmla="*/ 2147483647 w 574"/>
                    <a:gd name="T71" fmla="*/ 2147483647 h 407"/>
                    <a:gd name="T72" fmla="*/ 2147483647 w 574"/>
                    <a:gd name="T73" fmla="*/ 2147483647 h 407"/>
                    <a:gd name="T74" fmla="*/ 2147483647 w 574"/>
                    <a:gd name="T75" fmla="*/ 2147483647 h 407"/>
                    <a:gd name="T76" fmla="*/ 2147483647 w 574"/>
                    <a:gd name="T77" fmla="*/ 2147483647 h 407"/>
                    <a:gd name="T78" fmla="*/ 2147483647 w 574"/>
                    <a:gd name="T79" fmla="*/ 2147483647 h 407"/>
                    <a:gd name="T80" fmla="*/ 2147483647 w 574"/>
                    <a:gd name="T81" fmla="*/ 2147483647 h 407"/>
                    <a:gd name="T82" fmla="*/ 2147483647 w 574"/>
                    <a:gd name="T83" fmla="*/ 2147483647 h 407"/>
                    <a:gd name="T84" fmla="*/ 2147483647 w 574"/>
                    <a:gd name="T85" fmla="*/ 2147483647 h 407"/>
                    <a:gd name="T86" fmla="*/ 2147483647 w 574"/>
                    <a:gd name="T87" fmla="*/ 2147483647 h 407"/>
                    <a:gd name="T88" fmla="*/ 2147483647 w 574"/>
                    <a:gd name="T89" fmla="*/ 2147483647 h 407"/>
                    <a:gd name="T90" fmla="*/ 2147483647 w 574"/>
                    <a:gd name="T91" fmla="*/ 2147483647 h 407"/>
                    <a:gd name="T92" fmla="*/ 2147483647 w 574"/>
                    <a:gd name="T93" fmla="*/ 2147483647 h 407"/>
                    <a:gd name="T94" fmla="*/ 2147483647 w 574"/>
                    <a:gd name="T95" fmla="*/ 2147483647 h 407"/>
                    <a:gd name="T96" fmla="*/ 2147483647 w 574"/>
                    <a:gd name="T97" fmla="*/ 2147483647 h 407"/>
                    <a:gd name="T98" fmla="*/ 2147483647 w 574"/>
                    <a:gd name="T99" fmla="*/ 2147483647 h 407"/>
                    <a:gd name="T100" fmla="*/ 2147483647 w 574"/>
                    <a:gd name="T101" fmla="*/ 2147483647 h 407"/>
                    <a:gd name="T102" fmla="*/ 2147483647 w 574"/>
                    <a:gd name="T103" fmla="*/ 2147483647 h 407"/>
                    <a:gd name="T104" fmla="*/ 2147483647 w 574"/>
                    <a:gd name="T105" fmla="*/ 0 h 407"/>
                    <a:gd name="T106" fmla="*/ 2147483647 w 574"/>
                    <a:gd name="T107" fmla="*/ 2147483647 h 407"/>
                    <a:gd name="T108" fmla="*/ 2147483647 w 574"/>
                    <a:gd name="T109" fmla="*/ 2147483647 h 407"/>
                    <a:gd name="T110" fmla="*/ 2147483647 w 574"/>
                    <a:gd name="T111" fmla="*/ 2147483647 h 407"/>
                    <a:gd name="T112" fmla="*/ 2147483647 w 574"/>
                    <a:gd name="T113" fmla="*/ 2147483647 h 407"/>
                    <a:gd name="T114" fmla="*/ 2147483647 w 574"/>
                    <a:gd name="T115" fmla="*/ 2147483647 h 407"/>
                    <a:gd name="T116" fmla="*/ 2147483647 w 574"/>
                    <a:gd name="T117" fmla="*/ 2147483647 h 407"/>
                    <a:gd name="T118" fmla="*/ 2147483647 w 574"/>
                    <a:gd name="T119" fmla="*/ 2147483647 h 407"/>
                    <a:gd name="T120" fmla="*/ 2147483647 w 574"/>
                    <a:gd name="T121" fmla="*/ 2147483647 h 407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574"/>
                    <a:gd name="T184" fmla="*/ 0 h 407"/>
                    <a:gd name="T185" fmla="*/ 574 w 574"/>
                    <a:gd name="T186" fmla="*/ 407 h 407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574" h="407">
                      <a:moveTo>
                        <a:pt x="520" y="357"/>
                      </a:moveTo>
                      <a:lnTo>
                        <a:pt x="519" y="363"/>
                      </a:lnTo>
                      <a:lnTo>
                        <a:pt x="523" y="376"/>
                      </a:lnTo>
                      <a:lnTo>
                        <a:pt x="521" y="406"/>
                      </a:lnTo>
                      <a:lnTo>
                        <a:pt x="489" y="397"/>
                      </a:lnTo>
                      <a:lnTo>
                        <a:pt x="488" y="397"/>
                      </a:lnTo>
                      <a:lnTo>
                        <a:pt x="478" y="396"/>
                      </a:lnTo>
                      <a:lnTo>
                        <a:pt x="470" y="394"/>
                      </a:lnTo>
                      <a:lnTo>
                        <a:pt x="469" y="394"/>
                      </a:lnTo>
                      <a:lnTo>
                        <a:pt x="462" y="393"/>
                      </a:lnTo>
                      <a:lnTo>
                        <a:pt x="442" y="389"/>
                      </a:lnTo>
                      <a:lnTo>
                        <a:pt x="441" y="389"/>
                      </a:lnTo>
                      <a:lnTo>
                        <a:pt x="422" y="385"/>
                      </a:lnTo>
                      <a:lnTo>
                        <a:pt x="383" y="376"/>
                      </a:lnTo>
                      <a:lnTo>
                        <a:pt x="368" y="374"/>
                      </a:lnTo>
                      <a:lnTo>
                        <a:pt x="355" y="379"/>
                      </a:lnTo>
                      <a:lnTo>
                        <a:pt x="347" y="376"/>
                      </a:lnTo>
                      <a:lnTo>
                        <a:pt x="333" y="375"/>
                      </a:lnTo>
                      <a:lnTo>
                        <a:pt x="323" y="372"/>
                      </a:lnTo>
                      <a:lnTo>
                        <a:pt x="314" y="378"/>
                      </a:lnTo>
                      <a:lnTo>
                        <a:pt x="298" y="376"/>
                      </a:lnTo>
                      <a:lnTo>
                        <a:pt x="296" y="376"/>
                      </a:lnTo>
                      <a:lnTo>
                        <a:pt x="292" y="376"/>
                      </a:lnTo>
                      <a:lnTo>
                        <a:pt x="287" y="376"/>
                      </a:lnTo>
                      <a:lnTo>
                        <a:pt x="271" y="383"/>
                      </a:lnTo>
                      <a:lnTo>
                        <a:pt x="250" y="381"/>
                      </a:lnTo>
                      <a:lnTo>
                        <a:pt x="238" y="374"/>
                      </a:lnTo>
                      <a:lnTo>
                        <a:pt x="236" y="376"/>
                      </a:lnTo>
                      <a:lnTo>
                        <a:pt x="221" y="378"/>
                      </a:lnTo>
                      <a:lnTo>
                        <a:pt x="217" y="379"/>
                      </a:lnTo>
                      <a:lnTo>
                        <a:pt x="196" y="379"/>
                      </a:lnTo>
                      <a:lnTo>
                        <a:pt x="195" y="372"/>
                      </a:lnTo>
                      <a:lnTo>
                        <a:pt x="178" y="364"/>
                      </a:lnTo>
                      <a:lnTo>
                        <a:pt x="175" y="361"/>
                      </a:lnTo>
                      <a:lnTo>
                        <a:pt x="174" y="360"/>
                      </a:lnTo>
                      <a:lnTo>
                        <a:pt x="157" y="360"/>
                      </a:lnTo>
                      <a:lnTo>
                        <a:pt x="152" y="357"/>
                      </a:lnTo>
                      <a:lnTo>
                        <a:pt x="143" y="363"/>
                      </a:lnTo>
                      <a:lnTo>
                        <a:pt x="127" y="365"/>
                      </a:lnTo>
                      <a:lnTo>
                        <a:pt x="121" y="364"/>
                      </a:lnTo>
                      <a:lnTo>
                        <a:pt x="116" y="367"/>
                      </a:lnTo>
                      <a:lnTo>
                        <a:pt x="102" y="361"/>
                      </a:lnTo>
                      <a:lnTo>
                        <a:pt x="81" y="346"/>
                      </a:lnTo>
                      <a:lnTo>
                        <a:pt x="83" y="339"/>
                      </a:lnTo>
                      <a:lnTo>
                        <a:pt x="83" y="338"/>
                      </a:lnTo>
                      <a:lnTo>
                        <a:pt x="84" y="336"/>
                      </a:lnTo>
                      <a:lnTo>
                        <a:pt x="84" y="325"/>
                      </a:lnTo>
                      <a:lnTo>
                        <a:pt x="85" y="313"/>
                      </a:lnTo>
                      <a:lnTo>
                        <a:pt x="76" y="292"/>
                      </a:lnTo>
                      <a:lnTo>
                        <a:pt x="62" y="284"/>
                      </a:lnTo>
                      <a:lnTo>
                        <a:pt x="58" y="285"/>
                      </a:lnTo>
                      <a:lnTo>
                        <a:pt x="49" y="284"/>
                      </a:lnTo>
                      <a:lnTo>
                        <a:pt x="45" y="271"/>
                      </a:lnTo>
                      <a:lnTo>
                        <a:pt x="44" y="268"/>
                      </a:lnTo>
                      <a:lnTo>
                        <a:pt x="31" y="266"/>
                      </a:lnTo>
                      <a:lnTo>
                        <a:pt x="26" y="261"/>
                      </a:lnTo>
                      <a:lnTo>
                        <a:pt x="15" y="264"/>
                      </a:lnTo>
                      <a:lnTo>
                        <a:pt x="8" y="260"/>
                      </a:lnTo>
                      <a:lnTo>
                        <a:pt x="6" y="254"/>
                      </a:lnTo>
                      <a:lnTo>
                        <a:pt x="4" y="259"/>
                      </a:lnTo>
                      <a:lnTo>
                        <a:pt x="0" y="257"/>
                      </a:lnTo>
                      <a:lnTo>
                        <a:pt x="12" y="218"/>
                      </a:lnTo>
                      <a:lnTo>
                        <a:pt x="9" y="239"/>
                      </a:lnTo>
                      <a:lnTo>
                        <a:pt x="13" y="235"/>
                      </a:lnTo>
                      <a:lnTo>
                        <a:pt x="19" y="235"/>
                      </a:lnTo>
                      <a:lnTo>
                        <a:pt x="19" y="223"/>
                      </a:lnTo>
                      <a:lnTo>
                        <a:pt x="26" y="217"/>
                      </a:lnTo>
                      <a:lnTo>
                        <a:pt x="29" y="213"/>
                      </a:lnTo>
                      <a:lnTo>
                        <a:pt x="17" y="213"/>
                      </a:lnTo>
                      <a:lnTo>
                        <a:pt x="12" y="209"/>
                      </a:lnTo>
                      <a:lnTo>
                        <a:pt x="13" y="202"/>
                      </a:lnTo>
                      <a:lnTo>
                        <a:pt x="15" y="193"/>
                      </a:lnTo>
                      <a:lnTo>
                        <a:pt x="12" y="189"/>
                      </a:lnTo>
                      <a:lnTo>
                        <a:pt x="16" y="195"/>
                      </a:lnTo>
                      <a:lnTo>
                        <a:pt x="33" y="192"/>
                      </a:lnTo>
                      <a:lnTo>
                        <a:pt x="34" y="189"/>
                      </a:lnTo>
                      <a:lnTo>
                        <a:pt x="24" y="184"/>
                      </a:lnTo>
                      <a:lnTo>
                        <a:pt x="19" y="177"/>
                      </a:lnTo>
                      <a:lnTo>
                        <a:pt x="16" y="187"/>
                      </a:lnTo>
                      <a:lnTo>
                        <a:pt x="12" y="187"/>
                      </a:lnTo>
                      <a:lnTo>
                        <a:pt x="16" y="157"/>
                      </a:lnTo>
                      <a:lnTo>
                        <a:pt x="16" y="146"/>
                      </a:lnTo>
                      <a:lnTo>
                        <a:pt x="12" y="139"/>
                      </a:lnTo>
                      <a:lnTo>
                        <a:pt x="15" y="121"/>
                      </a:lnTo>
                      <a:lnTo>
                        <a:pt x="12" y="95"/>
                      </a:lnTo>
                      <a:lnTo>
                        <a:pt x="13" y="92"/>
                      </a:lnTo>
                      <a:lnTo>
                        <a:pt x="5" y="80"/>
                      </a:lnTo>
                      <a:lnTo>
                        <a:pt x="4" y="66"/>
                      </a:lnTo>
                      <a:lnTo>
                        <a:pt x="6" y="62"/>
                      </a:lnTo>
                      <a:lnTo>
                        <a:pt x="5" y="49"/>
                      </a:lnTo>
                      <a:lnTo>
                        <a:pt x="15" y="31"/>
                      </a:lnTo>
                      <a:lnTo>
                        <a:pt x="12" y="26"/>
                      </a:lnTo>
                      <a:lnTo>
                        <a:pt x="16" y="26"/>
                      </a:lnTo>
                      <a:lnTo>
                        <a:pt x="58" y="62"/>
                      </a:lnTo>
                      <a:lnTo>
                        <a:pt x="96" y="76"/>
                      </a:lnTo>
                      <a:lnTo>
                        <a:pt x="96" y="77"/>
                      </a:lnTo>
                      <a:lnTo>
                        <a:pt x="121" y="83"/>
                      </a:lnTo>
                      <a:lnTo>
                        <a:pt x="131" y="92"/>
                      </a:lnTo>
                      <a:lnTo>
                        <a:pt x="137" y="95"/>
                      </a:lnTo>
                      <a:lnTo>
                        <a:pt x="138" y="88"/>
                      </a:lnTo>
                      <a:lnTo>
                        <a:pt x="145" y="90"/>
                      </a:lnTo>
                      <a:lnTo>
                        <a:pt x="141" y="92"/>
                      </a:lnTo>
                      <a:lnTo>
                        <a:pt x="143" y="98"/>
                      </a:lnTo>
                      <a:lnTo>
                        <a:pt x="148" y="119"/>
                      </a:lnTo>
                      <a:lnTo>
                        <a:pt x="135" y="126"/>
                      </a:lnTo>
                      <a:lnTo>
                        <a:pt x="135" y="130"/>
                      </a:lnTo>
                      <a:lnTo>
                        <a:pt x="152" y="119"/>
                      </a:lnTo>
                      <a:lnTo>
                        <a:pt x="156" y="119"/>
                      </a:lnTo>
                      <a:lnTo>
                        <a:pt x="155" y="134"/>
                      </a:lnTo>
                      <a:lnTo>
                        <a:pt x="153" y="133"/>
                      </a:lnTo>
                      <a:lnTo>
                        <a:pt x="148" y="156"/>
                      </a:lnTo>
                      <a:lnTo>
                        <a:pt x="149" y="157"/>
                      </a:lnTo>
                      <a:lnTo>
                        <a:pt x="150" y="167"/>
                      </a:lnTo>
                      <a:lnTo>
                        <a:pt x="153" y="173"/>
                      </a:lnTo>
                      <a:lnTo>
                        <a:pt x="143" y="175"/>
                      </a:lnTo>
                      <a:lnTo>
                        <a:pt x="141" y="173"/>
                      </a:lnTo>
                      <a:lnTo>
                        <a:pt x="141" y="171"/>
                      </a:lnTo>
                      <a:lnTo>
                        <a:pt x="142" y="180"/>
                      </a:lnTo>
                      <a:lnTo>
                        <a:pt x="149" y="178"/>
                      </a:lnTo>
                      <a:lnTo>
                        <a:pt x="157" y="175"/>
                      </a:lnTo>
                      <a:lnTo>
                        <a:pt x="155" y="166"/>
                      </a:lnTo>
                      <a:lnTo>
                        <a:pt x="161" y="131"/>
                      </a:lnTo>
                      <a:lnTo>
                        <a:pt x="174" y="116"/>
                      </a:lnTo>
                      <a:lnTo>
                        <a:pt x="178" y="115"/>
                      </a:lnTo>
                      <a:lnTo>
                        <a:pt x="179" y="110"/>
                      </a:lnTo>
                      <a:lnTo>
                        <a:pt x="173" y="96"/>
                      </a:lnTo>
                      <a:lnTo>
                        <a:pt x="173" y="85"/>
                      </a:lnTo>
                      <a:lnTo>
                        <a:pt x="168" y="95"/>
                      </a:lnTo>
                      <a:lnTo>
                        <a:pt x="171" y="103"/>
                      </a:lnTo>
                      <a:lnTo>
                        <a:pt x="167" y="95"/>
                      </a:lnTo>
                      <a:lnTo>
                        <a:pt x="163" y="94"/>
                      </a:lnTo>
                      <a:lnTo>
                        <a:pt x="164" y="81"/>
                      </a:lnTo>
                      <a:lnTo>
                        <a:pt x="174" y="83"/>
                      </a:lnTo>
                      <a:lnTo>
                        <a:pt x="177" y="78"/>
                      </a:lnTo>
                      <a:lnTo>
                        <a:pt x="168" y="69"/>
                      </a:lnTo>
                      <a:lnTo>
                        <a:pt x="164" y="65"/>
                      </a:lnTo>
                      <a:lnTo>
                        <a:pt x="155" y="78"/>
                      </a:lnTo>
                      <a:lnTo>
                        <a:pt x="157" y="99"/>
                      </a:lnTo>
                      <a:lnTo>
                        <a:pt x="160" y="101"/>
                      </a:lnTo>
                      <a:lnTo>
                        <a:pt x="161" y="96"/>
                      </a:lnTo>
                      <a:lnTo>
                        <a:pt x="170" y="105"/>
                      </a:lnTo>
                      <a:lnTo>
                        <a:pt x="167" y="119"/>
                      </a:lnTo>
                      <a:lnTo>
                        <a:pt x="160" y="108"/>
                      </a:lnTo>
                      <a:lnTo>
                        <a:pt x="153" y="102"/>
                      </a:lnTo>
                      <a:lnTo>
                        <a:pt x="155" y="88"/>
                      </a:lnTo>
                      <a:lnTo>
                        <a:pt x="148" y="81"/>
                      </a:lnTo>
                      <a:lnTo>
                        <a:pt x="159" y="62"/>
                      </a:lnTo>
                      <a:lnTo>
                        <a:pt x="164" y="40"/>
                      </a:lnTo>
                      <a:lnTo>
                        <a:pt x="171" y="59"/>
                      </a:lnTo>
                      <a:lnTo>
                        <a:pt x="177" y="41"/>
                      </a:lnTo>
                      <a:lnTo>
                        <a:pt x="178" y="30"/>
                      </a:lnTo>
                      <a:lnTo>
                        <a:pt x="171" y="27"/>
                      </a:lnTo>
                      <a:lnTo>
                        <a:pt x="168" y="38"/>
                      </a:lnTo>
                      <a:lnTo>
                        <a:pt x="164" y="13"/>
                      </a:lnTo>
                      <a:lnTo>
                        <a:pt x="167" y="0"/>
                      </a:lnTo>
                      <a:lnTo>
                        <a:pt x="303" y="31"/>
                      </a:lnTo>
                      <a:lnTo>
                        <a:pt x="444" y="62"/>
                      </a:lnTo>
                      <a:lnTo>
                        <a:pt x="489" y="72"/>
                      </a:lnTo>
                      <a:lnTo>
                        <a:pt x="543" y="83"/>
                      </a:lnTo>
                      <a:lnTo>
                        <a:pt x="573" y="88"/>
                      </a:lnTo>
                      <a:lnTo>
                        <a:pt x="571" y="92"/>
                      </a:lnTo>
                      <a:lnTo>
                        <a:pt x="571" y="96"/>
                      </a:lnTo>
                      <a:lnTo>
                        <a:pt x="568" y="103"/>
                      </a:lnTo>
                      <a:lnTo>
                        <a:pt x="557" y="163"/>
                      </a:lnTo>
                      <a:lnTo>
                        <a:pt x="555" y="180"/>
                      </a:lnTo>
                      <a:lnTo>
                        <a:pt x="552" y="187"/>
                      </a:lnTo>
                      <a:lnTo>
                        <a:pt x="552" y="191"/>
                      </a:lnTo>
                      <a:lnTo>
                        <a:pt x="552" y="192"/>
                      </a:lnTo>
                      <a:lnTo>
                        <a:pt x="552" y="195"/>
                      </a:lnTo>
                      <a:lnTo>
                        <a:pt x="548" y="218"/>
                      </a:lnTo>
                      <a:lnTo>
                        <a:pt x="545" y="231"/>
                      </a:lnTo>
                      <a:lnTo>
                        <a:pt x="539" y="259"/>
                      </a:lnTo>
                      <a:lnTo>
                        <a:pt x="538" y="270"/>
                      </a:lnTo>
                      <a:lnTo>
                        <a:pt x="537" y="271"/>
                      </a:lnTo>
                      <a:lnTo>
                        <a:pt x="535" y="284"/>
                      </a:lnTo>
                      <a:lnTo>
                        <a:pt x="527" y="324"/>
                      </a:lnTo>
                      <a:lnTo>
                        <a:pt x="525" y="329"/>
                      </a:lnTo>
                      <a:lnTo>
                        <a:pt x="523" y="346"/>
                      </a:lnTo>
                      <a:lnTo>
                        <a:pt x="521" y="350"/>
                      </a:lnTo>
                      <a:lnTo>
                        <a:pt x="520" y="357"/>
                      </a:lnTo>
                    </a:path>
                  </a:pathLst>
                </a:custGeom>
                <a:solidFill>
                  <a:srgbClr val="40A8CC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3" name="Freeform 226"/>
                <p:cNvSpPr>
                  <a:spLocks/>
                </p:cNvSpPr>
                <p:nvPr/>
              </p:nvSpPr>
              <p:spPr bwMode="auto">
                <a:xfrm>
                  <a:off x="1685328" y="1422225"/>
                  <a:ext cx="52387" cy="39688"/>
                </a:xfrm>
                <a:custGeom>
                  <a:avLst/>
                  <a:gdLst>
                    <a:gd name="T0" fmla="*/ 2147483647 w 33"/>
                    <a:gd name="T1" fmla="*/ 0 h 27"/>
                    <a:gd name="T2" fmla="*/ 2147483647 w 33"/>
                    <a:gd name="T3" fmla="*/ 2147483647 h 27"/>
                    <a:gd name="T4" fmla="*/ 2147483647 w 33"/>
                    <a:gd name="T5" fmla="*/ 2147483647 h 27"/>
                    <a:gd name="T6" fmla="*/ 2147483647 w 33"/>
                    <a:gd name="T7" fmla="*/ 2147483647 h 27"/>
                    <a:gd name="T8" fmla="*/ 2147483647 w 33"/>
                    <a:gd name="T9" fmla="*/ 2147483647 h 27"/>
                    <a:gd name="T10" fmla="*/ 2147483647 w 33"/>
                    <a:gd name="T11" fmla="*/ 2147483647 h 27"/>
                    <a:gd name="T12" fmla="*/ 2147483647 w 33"/>
                    <a:gd name="T13" fmla="*/ 2147483647 h 27"/>
                    <a:gd name="T14" fmla="*/ 0 w 33"/>
                    <a:gd name="T15" fmla="*/ 2147483647 h 27"/>
                    <a:gd name="T16" fmla="*/ 2147483647 w 33"/>
                    <a:gd name="T17" fmla="*/ 0 h 2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3"/>
                    <a:gd name="T28" fmla="*/ 0 h 27"/>
                    <a:gd name="T29" fmla="*/ 33 w 33"/>
                    <a:gd name="T30" fmla="*/ 27 h 2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3" h="27">
                      <a:moveTo>
                        <a:pt x="4" y="0"/>
                      </a:moveTo>
                      <a:lnTo>
                        <a:pt x="6" y="11"/>
                      </a:lnTo>
                      <a:lnTo>
                        <a:pt x="11" y="14"/>
                      </a:lnTo>
                      <a:lnTo>
                        <a:pt x="13" y="2"/>
                      </a:lnTo>
                      <a:lnTo>
                        <a:pt x="32" y="7"/>
                      </a:lnTo>
                      <a:lnTo>
                        <a:pt x="22" y="26"/>
                      </a:lnTo>
                      <a:lnTo>
                        <a:pt x="6" y="24"/>
                      </a:lnTo>
                      <a:lnTo>
                        <a:pt x="0" y="17"/>
                      </a:lnTo>
                      <a:lnTo>
                        <a:pt x="4" y="0"/>
                      </a:lnTo>
                    </a:path>
                  </a:pathLst>
                </a:custGeom>
                <a:solidFill>
                  <a:srgbClr val="E7E6E6">
                    <a:lumMod val="75000"/>
                  </a:srgbClr>
                </a:solidFill>
                <a:ln w="6350" cap="rnd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4" name="Freeform 227"/>
                <p:cNvSpPr>
                  <a:spLocks/>
                </p:cNvSpPr>
                <p:nvPr/>
              </p:nvSpPr>
              <p:spPr bwMode="auto">
                <a:xfrm>
                  <a:off x="2895761" y="2235026"/>
                  <a:ext cx="927712" cy="709612"/>
                </a:xfrm>
                <a:custGeom>
                  <a:avLst/>
                  <a:gdLst>
                    <a:gd name="T0" fmla="*/ 2147483647 w 590"/>
                    <a:gd name="T1" fmla="*/ 2147483647 h 485"/>
                    <a:gd name="T2" fmla="*/ 2147483647 w 590"/>
                    <a:gd name="T3" fmla="*/ 2147483647 h 485"/>
                    <a:gd name="T4" fmla="*/ 2147483647 w 590"/>
                    <a:gd name="T5" fmla="*/ 2147483647 h 485"/>
                    <a:gd name="T6" fmla="*/ 2147483647 w 590"/>
                    <a:gd name="T7" fmla="*/ 2147483647 h 485"/>
                    <a:gd name="T8" fmla="*/ 2147483647 w 590"/>
                    <a:gd name="T9" fmla="*/ 2147483647 h 485"/>
                    <a:gd name="T10" fmla="*/ 2147483647 w 590"/>
                    <a:gd name="T11" fmla="*/ 2147483647 h 485"/>
                    <a:gd name="T12" fmla="*/ 2147483647 w 590"/>
                    <a:gd name="T13" fmla="*/ 2147483647 h 485"/>
                    <a:gd name="T14" fmla="*/ 2147483647 w 590"/>
                    <a:gd name="T15" fmla="*/ 2147483647 h 485"/>
                    <a:gd name="T16" fmla="*/ 0 w 590"/>
                    <a:gd name="T17" fmla="*/ 2147483647 h 485"/>
                    <a:gd name="T18" fmla="*/ 2147483647 w 590"/>
                    <a:gd name="T19" fmla="*/ 2147483647 h 485"/>
                    <a:gd name="T20" fmla="*/ 2147483647 w 590"/>
                    <a:gd name="T21" fmla="*/ 2147483647 h 485"/>
                    <a:gd name="T22" fmla="*/ 2147483647 w 590"/>
                    <a:gd name="T23" fmla="*/ 2147483647 h 485"/>
                    <a:gd name="T24" fmla="*/ 2147483647 w 590"/>
                    <a:gd name="T25" fmla="*/ 2147483647 h 485"/>
                    <a:gd name="T26" fmla="*/ 2147483647 w 590"/>
                    <a:gd name="T27" fmla="*/ 2147483647 h 485"/>
                    <a:gd name="T28" fmla="*/ 2147483647 w 590"/>
                    <a:gd name="T29" fmla="*/ 2147483647 h 485"/>
                    <a:gd name="T30" fmla="*/ 2147483647 w 590"/>
                    <a:gd name="T31" fmla="*/ 2147483647 h 485"/>
                    <a:gd name="T32" fmla="*/ 2147483647 w 590"/>
                    <a:gd name="T33" fmla="*/ 2147483647 h 485"/>
                    <a:gd name="T34" fmla="*/ 2147483647 w 590"/>
                    <a:gd name="T35" fmla="*/ 2147483647 h 485"/>
                    <a:gd name="T36" fmla="*/ 2147483647 w 590"/>
                    <a:gd name="T37" fmla="*/ 2147483647 h 485"/>
                    <a:gd name="T38" fmla="*/ 2147483647 w 590"/>
                    <a:gd name="T39" fmla="*/ 2147483647 h 485"/>
                    <a:gd name="T40" fmla="*/ 2147483647 w 590"/>
                    <a:gd name="T41" fmla="*/ 2147483647 h 485"/>
                    <a:gd name="T42" fmla="*/ 2147483647 w 590"/>
                    <a:gd name="T43" fmla="*/ 2147483647 h 485"/>
                    <a:gd name="T44" fmla="*/ 2147483647 w 590"/>
                    <a:gd name="T45" fmla="*/ 2147483647 h 485"/>
                    <a:gd name="T46" fmla="*/ 2147483647 w 590"/>
                    <a:gd name="T47" fmla="*/ 2147483647 h 485"/>
                    <a:gd name="T48" fmla="*/ 2147483647 w 590"/>
                    <a:gd name="T49" fmla="*/ 2147483647 h 485"/>
                    <a:gd name="T50" fmla="*/ 2147483647 w 590"/>
                    <a:gd name="T51" fmla="*/ 2147483647 h 485"/>
                    <a:gd name="T52" fmla="*/ 2147483647 w 590"/>
                    <a:gd name="T53" fmla="*/ 2147483647 h 485"/>
                    <a:gd name="T54" fmla="*/ 2147483647 w 590"/>
                    <a:gd name="T55" fmla="*/ 2147483647 h 485"/>
                    <a:gd name="T56" fmla="*/ 2147483647 w 590"/>
                    <a:gd name="T57" fmla="*/ 2147483647 h 485"/>
                    <a:gd name="T58" fmla="*/ 2147483647 w 590"/>
                    <a:gd name="T59" fmla="*/ 2147483647 h 485"/>
                    <a:gd name="T60" fmla="*/ 2147483647 w 590"/>
                    <a:gd name="T61" fmla="*/ 2147483647 h 485"/>
                    <a:gd name="T62" fmla="*/ 2147483647 w 590"/>
                    <a:gd name="T63" fmla="*/ 2147483647 h 485"/>
                    <a:gd name="T64" fmla="*/ 2147483647 w 590"/>
                    <a:gd name="T65" fmla="*/ 2147483647 h 485"/>
                    <a:gd name="T66" fmla="*/ 2147483647 w 590"/>
                    <a:gd name="T67" fmla="*/ 2147483647 h 485"/>
                    <a:gd name="T68" fmla="*/ 2147483647 w 590"/>
                    <a:gd name="T69" fmla="*/ 2147483647 h 485"/>
                    <a:gd name="T70" fmla="*/ 2147483647 w 590"/>
                    <a:gd name="T71" fmla="*/ 2147483647 h 485"/>
                    <a:gd name="T72" fmla="*/ 2147483647 w 590"/>
                    <a:gd name="T73" fmla="*/ 2147483647 h 485"/>
                    <a:gd name="T74" fmla="*/ 2147483647 w 590"/>
                    <a:gd name="T75" fmla="*/ 2147483647 h 485"/>
                    <a:gd name="T76" fmla="*/ 2147483647 w 590"/>
                    <a:gd name="T77" fmla="*/ 2147483647 h 485"/>
                    <a:gd name="T78" fmla="*/ 2147483647 w 590"/>
                    <a:gd name="T79" fmla="*/ 2147483647 h 485"/>
                    <a:gd name="T80" fmla="*/ 2147483647 w 590"/>
                    <a:gd name="T81" fmla="*/ 2147483647 h 485"/>
                    <a:gd name="T82" fmla="*/ 2147483647 w 590"/>
                    <a:gd name="T83" fmla="*/ 2147483647 h 485"/>
                    <a:gd name="T84" fmla="*/ 2147483647 w 590"/>
                    <a:gd name="T85" fmla="*/ 2147483647 h 485"/>
                    <a:gd name="T86" fmla="*/ 2147483647 w 590"/>
                    <a:gd name="T87" fmla="*/ 2147483647 h 485"/>
                    <a:gd name="T88" fmla="*/ 2147483647 w 590"/>
                    <a:gd name="T89" fmla="*/ 2147483647 h 485"/>
                    <a:gd name="T90" fmla="*/ 2147483647 w 590"/>
                    <a:gd name="T91" fmla="*/ 2147483647 h 485"/>
                    <a:gd name="T92" fmla="*/ 2147483647 w 590"/>
                    <a:gd name="T93" fmla="*/ 2147483647 h 485"/>
                    <a:gd name="T94" fmla="*/ 2147483647 w 590"/>
                    <a:gd name="T95" fmla="*/ 2147483647 h 485"/>
                    <a:gd name="T96" fmla="*/ 2147483647 w 590"/>
                    <a:gd name="T97" fmla="*/ 2147483647 h 485"/>
                    <a:gd name="T98" fmla="*/ 2147483647 w 590"/>
                    <a:gd name="T99" fmla="*/ 2147483647 h 485"/>
                    <a:gd name="T100" fmla="*/ 2147483647 w 590"/>
                    <a:gd name="T101" fmla="*/ 2147483647 h 485"/>
                    <a:gd name="T102" fmla="*/ 2147483647 w 590"/>
                    <a:gd name="T103" fmla="*/ 2147483647 h 485"/>
                    <a:gd name="T104" fmla="*/ 2147483647 w 590"/>
                    <a:gd name="T105" fmla="*/ 2147483647 h 485"/>
                    <a:gd name="T106" fmla="*/ 2147483647 w 590"/>
                    <a:gd name="T107" fmla="*/ 2147483647 h 485"/>
                    <a:gd name="T108" fmla="*/ 2147483647 w 590"/>
                    <a:gd name="T109" fmla="*/ 2147483647 h 485"/>
                    <a:gd name="T110" fmla="*/ 2147483647 w 590"/>
                    <a:gd name="T111" fmla="*/ 2147483647 h 485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590"/>
                    <a:gd name="T169" fmla="*/ 0 h 485"/>
                    <a:gd name="T170" fmla="*/ 590 w 590"/>
                    <a:gd name="T171" fmla="*/ 485 h 485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590" h="485">
                      <a:moveTo>
                        <a:pt x="381" y="471"/>
                      </a:moveTo>
                      <a:lnTo>
                        <a:pt x="376" y="471"/>
                      </a:lnTo>
                      <a:lnTo>
                        <a:pt x="365" y="468"/>
                      </a:lnTo>
                      <a:lnTo>
                        <a:pt x="336" y="467"/>
                      </a:lnTo>
                      <a:lnTo>
                        <a:pt x="333" y="465"/>
                      </a:lnTo>
                      <a:lnTo>
                        <a:pt x="300" y="463"/>
                      </a:lnTo>
                      <a:lnTo>
                        <a:pt x="296" y="463"/>
                      </a:lnTo>
                      <a:lnTo>
                        <a:pt x="274" y="461"/>
                      </a:lnTo>
                      <a:lnTo>
                        <a:pt x="252" y="459"/>
                      </a:lnTo>
                      <a:lnTo>
                        <a:pt x="231" y="456"/>
                      </a:lnTo>
                      <a:lnTo>
                        <a:pt x="180" y="452"/>
                      </a:lnTo>
                      <a:lnTo>
                        <a:pt x="160" y="449"/>
                      </a:lnTo>
                      <a:lnTo>
                        <a:pt x="124" y="445"/>
                      </a:lnTo>
                      <a:lnTo>
                        <a:pt x="121" y="445"/>
                      </a:lnTo>
                      <a:lnTo>
                        <a:pt x="84" y="441"/>
                      </a:lnTo>
                      <a:lnTo>
                        <a:pt x="80" y="441"/>
                      </a:lnTo>
                      <a:lnTo>
                        <a:pt x="62" y="439"/>
                      </a:lnTo>
                      <a:lnTo>
                        <a:pt x="0" y="431"/>
                      </a:lnTo>
                      <a:lnTo>
                        <a:pt x="2" y="403"/>
                      </a:lnTo>
                      <a:lnTo>
                        <a:pt x="5" y="382"/>
                      </a:lnTo>
                      <a:lnTo>
                        <a:pt x="6" y="375"/>
                      </a:lnTo>
                      <a:lnTo>
                        <a:pt x="8" y="367"/>
                      </a:lnTo>
                      <a:lnTo>
                        <a:pt x="9" y="349"/>
                      </a:lnTo>
                      <a:lnTo>
                        <a:pt x="12" y="341"/>
                      </a:lnTo>
                      <a:lnTo>
                        <a:pt x="13" y="321"/>
                      </a:lnTo>
                      <a:lnTo>
                        <a:pt x="15" y="309"/>
                      </a:lnTo>
                      <a:lnTo>
                        <a:pt x="20" y="271"/>
                      </a:lnTo>
                      <a:lnTo>
                        <a:pt x="20" y="267"/>
                      </a:lnTo>
                      <a:lnTo>
                        <a:pt x="24" y="241"/>
                      </a:lnTo>
                      <a:lnTo>
                        <a:pt x="27" y="214"/>
                      </a:lnTo>
                      <a:lnTo>
                        <a:pt x="29" y="213"/>
                      </a:lnTo>
                      <a:lnTo>
                        <a:pt x="29" y="208"/>
                      </a:lnTo>
                      <a:lnTo>
                        <a:pt x="31" y="188"/>
                      </a:lnTo>
                      <a:lnTo>
                        <a:pt x="31" y="181"/>
                      </a:lnTo>
                      <a:lnTo>
                        <a:pt x="34" y="166"/>
                      </a:lnTo>
                      <a:lnTo>
                        <a:pt x="34" y="160"/>
                      </a:lnTo>
                      <a:lnTo>
                        <a:pt x="38" y="134"/>
                      </a:lnTo>
                      <a:lnTo>
                        <a:pt x="40" y="120"/>
                      </a:lnTo>
                      <a:lnTo>
                        <a:pt x="41" y="108"/>
                      </a:lnTo>
                      <a:lnTo>
                        <a:pt x="42" y="92"/>
                      </a:lnTo>
                      <a:lnTo>
                        <a:pt x="45" y="80"/>
                      </a:lnTo>
                      <a:lnTo>
                        <a:pt x="48" y="56"/>
                      </a:lnTo>
                      <a:lnTo>
                        <a:pt x="48" y="54"/>
                      </a:lnTo>
                      <a:lnTo>
                        <a:pt x="51" y="36"/>
                      </a:lnTo>
                      <a:lnTo>
                        <a:pt x="55" y="0"/>
                      </a:lnTo>
                      <a:lnTo>
                        <a:pt x="105" y="6"/>
                      </a:lnTo>
                      <a:lnTo>
                        <a:pt x="135" y="9"/>
                      </a:lnTo>
                      <a:lnTo>
                        <a:pt x="145" y="11"/>
                      </a:lnTo>
                      <a:lnTo>
                        <a:pt x="151" y="11"/>
                      </a:lnTo>
                      <a:lnTo>
                        <a:pt x="202" y="16"/>
                      </a:lnTo>
                      <a:lnTo>
                        <a:pt x="212" y="19"/>
                      </a:lnTo>
                      <a:lnTo>
                        <a:pt x="241" y="22"/>
                      </a:lnTo>
                      <a:lnTo>
                        <a:pt x="249" y="23"/>
                      </a:lnTo>
                      <a:lnTo>
                        <a:pt x="259" y="23"/>
                      </a:lnTo>
                      <a:lnTo>
                        <a:pt x="268" y="24"/>
                      </a:lnTo>
                      <a:lnTo>
                        <a:pt x="295" y="27"/>
                      </a:lnTo>
                      <a:lnTo>
                        <a:pt x="354" y="33"/>
                      </a:lnTo>
                      <a:lnTo>
                        <a:pt x="364" y="34"/>
                      </a:lnTo>
                      <a:lnTo>
                        <a:pt x="419" y="40"/>
                      </a:lnTo>
                      <a:lnTo>
                        <a:pt x="421" y="40"/>
                      </a:lnTo>
                      <a:lnTo>
                        <a:pt x="431" y="40"/>
                      </a:lnTo>
                      <a:lnTo>
                        <a:pt x="439" y="40"/>
                      </a:lnTo>
                      <a:lnTo>
                        <a:pt x="440" y="40"/>
                      </a:lnTo>
                      <a:lnTo>
                        <a:pt x="447" y="40"/>
                      </a:lnTo>
                      <a:lnTo>
                        <a:pt x="511" y="45"/>
                      </a:lnTo>
                      <a:lnTo>
                        <a:pt x="514" y="45"/>
                      </a:lnTo>
                      <a:lnTo>
                        <a:pt x="529" y="47"/>
                      </a:lnTo>
                      <a:lnTo>
                        <a:pt x="537" y="47"/>
                      </a:lnTo>
                      <a:lnTo>
                        <a:pt x="589" y="51"/>
                      </a:lnTo>
                      <a:lnTo>
                        <a:pt x="587" y="77"/>
                      </a:lnTo>
                      <a:lnTo>
                        <a:pt x="587" y="97"/>
                      </a:lnTo>
                      <a:lnTo>
                        <a:pt x="586" y="104"/>
                      </a:lnTo>
                      <a:lnTo>
                        <a:pt x="584" y="131"/>
                      </a:lnTo>
                      <a:lnTo>
                        <a:pt x="584" y="140"/>
                      </a:lnTo>
                      <a:lnTo>
                        <a:pt x="584" y="142"/>
                      </a:lnTo>
                      <a:lnTo>
                        <a:pt x="583" y="158"/>
                      </a:lnTo>
                      <a:lnTo>
                        <a:pt x="582" y="174"/>
                      </a:lnTo>
                      <a:lnTo>
                        <a:pt x="582" y="185"/>
                      </a:lnTo>
                      <a:lnTo>
                        <a:pt x="580" y="198"/>
                      </a:lnTo>
                      <a:lnTo>
                        <a:pt x="579" y="212"/>
                      </a:lnTo>
                      <a:lnTo>
                        <a:pt x="579" y="213"/>
                      </a:lnTo>
                      <a:lnTo>
                        <a:pt x="579" y="214"/>
                      </a:lnTo>
                      <a:lnTo>
                        <a:pt x="579" y="226"/>
                      </a:lnTo>
                      <a:lnTo>
                        <a:pt x="577" y="253"/>
                      </a:lnTo>
                      <a:lnTo>
                        <a:pt x="577" y="266"/>
                      </a:lnTo>
                      <a:lnTo>
                        <a:pt x="576" y="271"/>
                      </a:lnTo>
                      <a:lnTo>
                        <a:pt x="575" y="285"/>
                      </a:lnTo>
                      <a:lnTo>
                        <a:pt x="575" y="310"/>
                      </a:lnTo>
                      <a:lnTo>
                        <a:pt x="572" y="348"/>
                      </a:lnTo>
                      <a:lnTo>
                        <a:pt x="570" y="361"/>
                      </a:lnTo>
                      <a:lnTo>
                        <a:pt x="570" y="374"/>
                      </a:lnTo>
                      <a:lnTo>
                        <a:pt x="569" y="388"/>
                      </a:lnTo>
                      <a:lnTo>
                        <a:pt x="568" y="402"/>
                      </a:lnTo>
                      <a:lnTo>
                        <a:pt x="568" y="407"/>
                      </a:lnTo>
                      <a:lnTo>
                        <a:pt x="568" y="416"/>
                      </a:lnTo>
                      <a:lnTo>
                        <a:pt x="568" y="422"/>
                      </a:lnTo>
                      <a:lnTo>
                        <a:pt x="568" y="429"/>
                      </a:lnTo>
                      <a:lnTo>
                        <a:pt x="566" y="441"/>
                      </a:lnTo>
                      <a:lnTo>
                        <a:pt x="565" y="450"/>
                      </a:lnTo>
                      <a:lnTo>
                        <a:pt x="565" y="470"/>
                      </a:lnTo>
                      <a:lnTo>
                        <a:pt x="564" y="484"/>
                      </a:lnTo>
                      <a:lnTo>
                        <a:pt x="516" y="479"/>
                      </a:lnTo>
                      <a:lnTo>
                        <a:pt x="497" y="479"/>
                      </a:lnTo>
                      <a:lnTo>
                        <a:pt x="491" y="479"/>
                      </a:lnTo>
                      <a:lnTo>
                        <a:pt x="476" y="478"/>
                      </a:lnTo>
                      <a:lnTo>
                        <a:pt x="467" y="478"/>
                      </a:lnTo>
                      <a:lnTo>
                        <a:pt x="465" y="478"/>
                      </a:lnTo>
                      <a:lnTo>
                        <a:pt x="451" y="477"/>
                      </a:lnTo>
                      <a:lnTo>
                        <a:pt x="400" y="472"/>
                      </a:lnTo>
                      <a:lnTo>
                        <a:pt x="392" y="471"/>
                      </a:lnTo>
                      <a:lnTo>
                        <a:pt x="389" y="471"/>
                      </a:lnTo>
                      <a:lnTo>
                        <a:pt x="383" y="471"/>
                      </a:lnTo>
                      <a:lnTo>
                        <a:pt x="381" y="471"/>
                      </a:lnTo>
                    </a:path>
                  </a:pathLst>
                </a:custGeom>
                <a:solidFill>
                  <a:srgbClr val="E7E6E6">
                    <a:lumMod val="75000"/>
                  </a:srgbClr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5" name="Freeform 228"/>
                <p:cNvSpPr>
                  <a:spLocks/>
                </p:cNvSpPr>
                <p:nvPr/>
              </p:nvSpPr>
              <p:spPr bwMode="auto">
                <a:xfrm>
                  <a:off x="5168303" y="1994520"/>
                  <a:ext cx="717550" cy="706437"/>
                </a:xfrm>
                <a:custGeom>
                  <a:avLst/>
                  <a:gdLst>
                    <a:gd name="T0" fmla="*/ 2147483647 w 454"/>
                    <a:gd name="T1" fmla="*/ 2147483647 h 479"/>
                    <a:gd name="T2" fmla="*/ 2147483647 w 454"/>
                    <a:gd name="T3" fmla="*/ 2147483647 h 479"/>
                    <a:gd name="T4" fmla="*/ 2147483647 w 454"/>
                    <a:gd name="T5" fmla="*/ 2147483647 h 479"/>
                    <a:gd name="T6" fmla="*/ 2147483647 w 454"/>
                    <a:gd name="T7" fmla="*/ 2147483647 h 479"/>
                    <a:gd name="T8" fmla="*/ 2147483647 w 454"/>
                    <a:gd name="T9" fmla="*/ 2147483647 h 479"/>
                    <a:gd name="T10" fmla="*/ 2147483647 w 454"/>
                    <a:gd name="T11" fmla="*/ 2147483647 h 479"/>
                    <a:gd name="T12" fmla="*/ 2147483647 w 454"/>
                    <a:gd name="T13" fmla="*/ 2147483647 h 479"/>
                    <a:gd name="T14" fmla="*/ 2147483647 w 454"/>
                    <a:gd name="T15" fmla="*/ 2147483647 h 479"/>
                    <a:gd name="T16" fmla="*/ 2147483647 w 454"/>
                    <a:gd name="T17" fmla="*/ 2147483647 h 479"/>
                    <a:gd name="T18" fmla="*/ 2147483647 w 454"/>
                    <a:gd name="T19" fmla="*/ 2147483647 h 479"/>
                    <a:gd name="T20" fmla="*/ 2147483647 w 454"/>
                    <a:gd name="T21" fmla="*/ 2147483647 h 479"/>
                    <a:gd name="T22" fmla="*/ 2147483647 w 454"/>
                    <a:gd name="T23" fmla="*/ 2147483647 h 479"/>
                    <a:gd name="T24" fmla="*/ 2147483647 w 454"/>
                    <a:gd name="T25" fmla="*/ 2147483647 h 479"/>
                    <a:gd name="T26" fmla="*/ 2147483647 w 454"/>
                    <a:gd name="T27" fmla="*/ 2147483647 h 479"/>
                    <a:gd name="T28" fmla="*/ 2147483647 w 454"/>
                    <a:gd name="T29" fmla="*/ 2147483647 h 479"/>
                    <a:gd name="T30" fmla="*/ 2147483647 w 454"/>
                    <a:gd name="T31" fmla="*/ 2147483647 h 479"/>
                    <a:gd name="T32" fmla="*/ 2147483647 w 454"/>
                    <a:gd name="T33" fmla="*/ 2147483647 h 479"/>
                    <a:gd name="T34" fmla="*/ 2147483647 w 454"/>
                    <a:gd name="T35" fmla="*/ 2147483647 h 479"/>
                    <a:gd name="T36" fmla="*/ 2147483647 w 454"/>
                    <a:gd name="T37" fmla="*/ 2147483647 h 479"/>
                    <a:gd name="T38" fmla="*/ 2147483647 w 454"/>
                    <a:gd name="T39" fmla="*/ 2147483647 h 479"/>
                    <a:gd name="T40" fmla="*/ 2147483647 w 454"/>
                    <a:gd name="T41" fmla="*/ 2147483647 h 479"/>
                    <a:gd name="T42" fmla="*/ 2147483647 w 454"/>
                    <a:gd name="T43" fmla="*/ 2147483647 h 479"/>
                    <a:gd name="T44" fmla="*/ 2147483647 w 454"/>
                    <a:gd name="T45" fmla="*/ 2147483647 h 479"/>
                    <a:gd name="T46" fmla="*/ 0 w 454"/>
                    <a:gd name="T47" fmla="*/ 2147483647 h 479"/>
                    <a:gd name="T48" fmla="*/ 2147483647 w 454"/>
                    <a:gd name="T49" fmla="*/ 2147483647 h 479"/>
                    <a:gd name="T50" fmla="*/ 2147483647 w 454"/>
                    <a:gd name="T51" fmla="*/ 2147483647 h 479"/>
                    <a:gd name="T52" fmla="*/ 2147483647 w 454"/>
                    <a:gd name="T53" fmla="*/ 2147483647 h 479"/>
                    <a:gd name="T54" fmla="*/ 2147483647 w 454"/>
                    <a:gd name="T55" fmla="*/ 2147483647 h 479"/>
                    <a:gd name="T56" fmla="*/ 2147483647 w 454"/>
                    <a:gd name="T57" fmla="*/ 2147483647 h 479"/>
                    <a:gd name="T58" fmla="*/ 2147483647 w 454"/>
                    <a:gd name="T59" fmla="*/ 0 h 479"/>
                    <a:gd name="T60" fmla="*/ 2147483647 w 454"/>
                    <a:gd name="T61" fmla="*/ 2147483647 h 479"/>
                    <a:gd name="T62" fmla="*/ 2147483647 w 454"/>
                    <a:gd name="T63" fmla="*/ 2147483647 h 479"/>
                    <a:gd name="T64" fmla="*/ 2147483647 w 454"/>
                    <a:gd name="T65" fmla="*/ 2147483647 h 479"/>
                    <a:gd name="T66" fmla="*/ 2147483647 w 454"/>
                    <a:gd name="T67" fmla="*/ 2147483647 h 479"/>
                    <a:gd name="T68" fmla="*/ 2147483647 w 454"/>
                    <a:gd name="T69" fmla="*/ 2147483647 h 479"/>
                    <a:gd name="T70" fmla="*/ 2147483647 w 454"/>
                    <a:gd name="T71" fmla="*/ 2147483647 h 479"/>
                    <a:gd name="T72" fmla="*/ 2147483647 w 454"/>
                    <a:gd name="T73" fmla="*/ 2147483647 h 479"/>
                    <a:gd name="T74" fmla="*/ 2147483647 w 454"/>
                    <a:gd name="T75" fmla="*/ 2147483647 h 479"/>
                    <a:gd name="T76" fmla="*/ 2147483647 w 454"/>
                    <a:gd name="T77" fmla="*/ 2147483647 h 479"/>
                    <a:gd name="T78" fmla="*/ 2147483647 w 454"/>
                    <a:gd name="T79" fmla="*/ 2147483647 h 479"/>
                    <a:gd name="T80" fmla="*/ 2147483647 w 454"/>
                    <a:gd name="T81" fmla="*/ 2147483647 h 479"/>
                    <a:gd name="T82" fmla="*/ 2147483647 w 454"/>
                    <a:gd name="T83" fmla="*/ 2147483647 h 479"/>
                    <a:gd name="T84" fmla="*/ 2147483647 w 454"/>
                    <a:gd name="T85" fmla="*/ 2147483647 h 479"/>
                    <a:gd name="T86" fmla="*/ 2147483647 w 454"/>
                    <a:gd name="T87" fmla="*/ 2147483647 h 479"/>
                    <a:gd name="T88" fmla="*/ 2147483647 w 454"/>
                    <a:gd name="T89" fmla="*/ 2147483647 h 479"/>
                    <a:gd name="T90" fmla="*/ 2147483647 w 454"/>
                    <a:gd name="T91" fmla="*/ 2147483647 h 479"/>
                    <a:gd name="T92" fmla="*/ 2147483647 w 454"/>
                    <a:gd name="T93" fmla="*/ 2147483647 h 479"/>
                    <a:gd name="T94" fmla="*/ 2147483647 w 454"/>
                    <a:gd name="T95" fmla="*/ 2147483647 h 479"/>
                    <a:gd name="T96" fmla="*/ 2147483647 w 454"/>
                    <a:gd name="T97" fmla="*/ 2147483647 h 479"/>
                    <a:gd name="T98" fmla="*/ 2147483647 w 454"/>
                    <a:gd name="T99" fmla="*/ 2147483647 h 479"/>
                    <a:gd name="T100" fmla="*/ 2147483647 w 454"/>
                    <a:gd name="T101" fmla="*/ 2147483647 h 479"/>
                    <a:gd name="T102" fmla="*/ 2147483647 w 454"/>
                    <a:gd name="T103" fmla="*/ 2147483647 h 479"/>
                    <a:gd name="T104" fmla="*/ 2147483647 w 454"/>
                    <a:gd name="T105" fmla="*/ 2147483647 h 479"/>
                    <a:gd name="T106" fmla="*/ 2147483647 w 454"/>
                    <a:gd name="T107" fmla="*/ 2147483647 h 479"/>
                    <a:gd name="T108" fmla="*/ 2147483647 w 454"/>
                    <a:gd name="T109" fmla="*/ 2147483647 h 479"/>
                    <a:gd name="T110" fmla="*/ 2147483647 w 454"/>
                    <a:gd name="T111" fmla="*/ 2147483647 h 479"/>
                    <a:gd name="T112" fmla="*/ 2147483647 w 454"/>
                    <a:gd name="T113" fmla="*/ 2147483647 h 479"/>
                    <a:gd name="T114" fmla="*/ 2147483647 w 454"/>
                    <a:gd name="T115" fmla="*/ 2147483647 h 479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454"/>
                    <a:gd name="T175" fmla="*/ 0 h 479"/>
                    <a:gd name="T176" fmla="*/ 454 w 454"/>
                    <a:gd name="T177" fmla="*/ 479 h 479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454" h="479">
                      <a:moveTo>
                        <a:pt x="343" y="466"/>
                      </a:moveTo>
                      <a:lnTo>
                        <a:pt x="340" y="466"/>
                      </a:lnTo>
                      <a:lnTo>
                        <a:pt x="335" y="468"/>
                      </a:lnTo>
                      <a:lnTo>
                        <a:pt x="329" y="468"/>
                      </a:lnTo>
                      <a:lnTo>
                        <a:pt x="321" y="468"/>
                      </a:lnTo>
                      <a:lnTo>
                        <a:pt x="304" y="469"/>
                      </a:lnTo>
                      <a:lnTo>
                        <a:pt x="295" y="471"/>
                      </a:lnTo>
                      <a:lnTo>
                        <a:pt x="293" y="471"/>
                      </a:lnTo>
                      <a:lnTo>
                        <a:pt x="285" y="471"/>
                      </a:lnTo>
                      <a:lnTo>
                        <a:pt x="275" y="472"/>
                      </a:lnTo>
                      <a:lnTo>
                        <a:pt x="259" y="472"/>
                      </a:lnTo>
                      <a:lnTo>
                        <a:pt x="254" y="473"/>
                      </a:lnTo>
                      <a:lnTo>
                        <a:pt x="252" y="473"/>
                      </a:lnTo>
                      <a:lnTo>
                        <a:pt x="242" y="473"/>
                      </a:lnTo>
                      <a:lnTo>
                        <a:pt x="235" y="473"/>
                      </a:lnTo>
                      <a:lnTo>
                        <a:pt x="211" y="476"/>
                      </a:lnTo>
                      <a:lnTo>
                        <a:pt x="207" y="476"/>
                      </a:lnTo>
                      <a:lnTo>
                        <a:pt x="199" y="476"/>
                      </a:lnTo>
                      <a:lnTo>
                        <a:pt x="195" y="478"/>
                      </a:lnTo>
                      <a:lnTo>
                        <a:pt x="189" y="465"/>
                      </a:lnTo>
                      <a:lnTo>
                        <a:pt x="185" y="462"/>
                      </a:lnTo>
                      <a:lnTo>
                        <a:pt x="174" y="461"/>
                      </a:lnTo>
                      <a:lnTo>
                        <a:pt x="159" y="453"/>
                      </a:lnTo>
                      <a:lnTo>
                        <a:pt x="157" y="440"/>
                      </a:lnTo>
                      <a:lnTo>
                        <a:pt x="151" y="429"/>
                      </a:lnTo>
                      <a:lnTo>
                        <a:pt x="149" y="426"/>
                      </a:lnTo>
                      <a:lnTo>
                        <a:pt x="148" y="419"/>
                      </a:lnTo>
                      <a:lnTo>
                        <a:pt x="148" y="418"/>
                      </a:lnTo>
                      <a:lnTo>
                        <a:pt x="156" y="399"/>
                      </a:lnTo>
                      <a:lnTo>
                        <a:pt x="144" y="383"/>
                      </a:lnTo>
                      <a:lnTo>
                        <a:pt x="144" y="382"/>
                      </a:lnTo>
                      <a:lnTo>
                        <a:pt x="142" y="374"/>
                      </a:lnTo>
                      <a:lnTo>
                        <a:pt x="142" y="372"/>
                      </a:lnTo>
                      <a:lnTo>
                        <a:pt x="139" y="364"/>
                      </a:lnTo>
                      <a:lnTo>
                        <a:pt x="137" y="361"/>
                      </a:lnTo>
                      <a:lnTo>
                        <a:pt x="137" y="349"/>
                      </a:lnTo>
                      <a:lnTo>
                        <a:pt x="138" y="346"/>
                      </a:lnTo>
                      <a:lnTo>
                        <a:pt x="138" y="343"/>
                      </a:lnTo>
                      <a:lnTo>
                        <a:pt x="134" y="336"/>
                      </a:lnTo>
                      <a:lnTo>
                        <a:pt x="132" y="335"/>
                      </a:lnTo>
                      <a:lnTo>
                        <a:pt x="126" y="326"/>
                      </a:lnTo>
                      <a:lnTo>
                        <a:pt x="121" y="322"/>
                      </a:lnTo>
                      <a:lnTo>
                        <a:pt x="121" y="321"/>
                      </a:lnTo>
                      <a:lnTo>
                        <a:pt x="116" y="318"/>
                      </a:lnTo>
                      <a:lnTo>
                        <a:pt x="112" y="318"/>
                      </a:lnTo>
                      <a:lnTo>
                        <a:pt x="106" y="315"/>
                      </a:lnTo>
                      <a:lnTo>
                        <a:pt x="99" y="308"/>
                      </a:lnTo>
                      <a:lnTo>
                        <a:pt x="88" y="302"/>
                      </a:lnTo>
                      <a:lnTo>
                        <a:pt x="85" y="296"/>
                      </a:lnTo>
                      <a:lnTo>
                        <a:pt x="76" y="282"/>
                      </a:lnTo>
                      <a:lnTo>
                        <a:pt x="69" y="279"/>
                      </a:lnTo>
                      <a:lnTo>
                        <a:pt x="65" y="278"/>
                      </a:lnTo>
                      <a:lnTo>
                        <a:pt x="58" y="277"/>
                      </a:lnTo>
                      <a:lnTo>
                        <a:pt x="56" y="275"/>
                      </a:lnTo>
                      <a:lnTo>
                        <a:pt x="51" y="271"/>
                      </a:lnTo>
                      <a:lnTo>
                        <a:pt x="49" y="267"/>
                      </a:lnTo>
                      <a:lnTo>
                        <a:pt x="49" y="266"/>
                      </a:lnTo>
                      <a:lnTo>
                        <a:pt x="36" y="264"/>
                      </a:lnTo>
                      <a:lnTo>
                        <a:pt x="19" y="252"/>
                      </a:lnTo>
                      <a:lnTo>
                        <a:pt x="16" y="249"/>
                      </a:lnTo>
                      <a:lnTo>
                        <a:pt x="12" y="246"/>
                      </a:lnTo>
                      <a:lnTo>
                        <a:pt x="13" y="232"/>
                      </a:lnTo>
                      <a:lnTo>
                        <a:pt x="12" y="218"/>
                      </a:lnTo>
                      <a:lnTo>
                        <a:pt x="13" y="205"/>
                      </a:lnTo>
                      <a:lnTo>
                        <a:pt x="12" y="196"/>
                      </a:lnTo>
                      <a:lnTo>
                        <a:pt x="12" y="195"/>
                      </a:lnTo>
                      <a:lnTo>
                        <a:pt x="12" y="192"/>
                      </a:lnTo>
                      <a:lnTo>
                        <a:pt x="12" y="187"/>
                      </a:lnTo>
                      <a:lnTo>
                        <a:pt x="13" y="164"/>
                      </a:lnTo>
                      <a:lnTo>
                        <a:pt x="11" y="159"/>
                      </a:lnTo>
                      <a:lnTo>
                        <a:pt x="0" y="151"/>
                      </a:lnTo>
                      <a:lnTo>
                        <a:pt x="2" y="141"/>
                      </a:lnTo>
                      <a:lnTo>
                        <a:pt x="9" y="128"/>
                      </a:lnTo>
                      <a:lnTo>
                        <a:pt x="42" y="101"/>
                      </a:lnTo>
                      <a:lnTo>
                        <a:pt x="41" y="92"/>
                      </a:lnTo>
                      <a:lnTo>
                        <a:pt x="40" y="65"/>
                      </a:lnTo>
                      <a:lnTo>
                        <a:pt x="40" y="55"/>
                      </a:lnTo>
                      <a:lnTo>
                        <a:pt x="38" y="42"/>
                      </a:lnTo>
                      <a:lnTo>
                        <a:pt x="38" y="38"/>
                      </a:lnTo>
                      <a:lnTo>
                        <a:pt x="42" y="38"/>
                      </a:lnTo>
                      <a:lnTo>
                        <a:pt x="54" y="27"/>
                      </a:lnTo>
                      <a:lnTo>
                        <a:pt x="59" y="31"/>
                      </a:lnTo>
                      <a:lnTo>
                        <a:pt x="60" y="33"/>
                      </a:lnTo>
                      <a:lnTo>
                        <a:pt x="76" y="33"/>
                      </a:lnTo>
                      <a:lnTo>
                        <a:pt x="94" y="24"/>
                      </a:lnTo>
                      <a:lnTo>
                        <a:pt x="106" y="20"/>
                      </a:lnTo>
                      <a:lnTo>
                        <a:pt x="119" y="11"/>
                      </a:lnTo>
                      <a:lnTo>
                        <a:pt x="124" y="12"/>
                      </a:lnTo>
                      <a:lnTo>
                        <a:pt x="142" y="0"/>
                      </a:lnTo>
                      <a:lnTo>
                        <a:pt x="151" y="8"/>
                      </a:lnTo>
                      <a:lnTo>
                        <a:pt x="142" y="22"/>
                      </a:lnTo>
                      <a:lnTo>
                        <a:pt x="145" y="30"/>
                      </a:lnTo>
                      <a:lnTo>
                        <a:pt x="141" y="36"/>
                      </a:lnTo>
                      <a:lnTo>
                        <a:pt x="141" y="40"/>
                      </a:lnTo>
                      <a:lnTo>
                        <a:pt x="151" y="34"/>
                      </a:lnTo>
                      <a:lnTo>
                        <a:pt x="153" y="27"/>
                      </a:lnTo>
                      <a:lnTo>
                        <a:pt x="169" y="38"/>
                      </a:lnTo>
                      <a:lnTo>
                        <a:pt x="174" y="37"/>
                      </a:lnTo>
                      <a:lnTo>
                        <a:pt x="178" y="40"/>
                      </a:lnTo>
                      <a:lnTo>
                        <a:pt x="180" y="38"/>
                      </a:lnTo>
                      <a:lnTo>
                        <a:pt x="195" y="45"/>
                      </a:lnTo>
                      <a:lnTo>
                        <a:pt x="203" y="59"/>
                      </a:lnTo>
                      <a:lnTo>
                        <a:pt x="218" y="65"/>
                      </a:lnTo>
                      <a:lnTo>
                        <a:pt x="224" y="66"/>
                      </a:lnTo>
                      <a:lnTo>
                        <a:pt x="283" y="77"/>
                      </a:lnTo>
                      <a:lnTo>
                        <a:pt x="290" y="81"/>
                      </a:lnTo>
                      <a:lnTo>
                        <a:pt x="295" y="83"/>
                      </a:lnTo>
                      <a:lnTo>
                        <a:pt x="302" y="87"/>
                      </a:lnTo>
                      <a:lnTo>
                        <a:pt x="310" y="87"/>
                      </a:lnTo>
                      <a:lnTo>
                        <a:pt x="314" y="87"/>
                      </a:lnTo>
                      <a:lnTo>
                        <a:pt x="320" y="90"/>
                      </a:lnTo>
                      <a:lnTo>
                        <a:pt x="328" y="88"/>
                      </a:lnTo>
                      <a:lnTo>
                        <a:pt x="347" y="90"/>
                      </a:lnTo>
                      <a:lnTo>
                        <a:pt x="358" y="94"/>
                      </a:lnTo>
                      <a:lnTo>
                        <a:pt x="361" y="98"/>
                      </a:lnTo>
                      <a:lnTo>
                        <a:pt x="360" y="105"/>
                      </a:lnTo>
                      <a:lnTo>
                        <a:pt x="364" y="108"/>
                      </a:lnTo>
                      <a:lnTo>
                        <a:pt x="369" y="106"/>
                      </a:lnTo>
                      <a:lnTo>
                        <a:pt x="369" y="108"/>
                      </a:lnTo>
                      <a:lnTo>
                        <a:pt x="378" y="110"/>
                      </a:lnTo>
                      <a:lnTo>
                        <a:pt x="380" y="112"/>
                      </a:lnTo>
                      <a:lnTo>
                        <a:pt x="400" y="175"/>
                      </a:lnTo>
                      <a:lnTo>
                        <a:pt x="407" y="178"/>
                      </a:lnTo>
                      <a:lnTo>
                        <a:pt x="405" y="185"/>
                      </a:lnTo>
                      <a:lnTo>
                        <a:pt x="405" y="188"/>
                      </a:lnTo>
                      <a:lnTo>
                        <a:pt x="394" y="192"/>
                      </a:lnTo>
                      <a:lnTo>
                        <a:pt x="382" y="218"/>
                      </a:lnTo>
                      <a:lnTo>
                        <a:pt x="382" y="220"/>
                      </a:lnTo>
                      <a:lnTo>
                        <a:pt x="380" y="225"/>
                      </a:lnTo>
                      <a:lnTo>
                        <a:pt x="380" y="232"/>
                      </a:lnTo>
                      <a:lnTo>
                        <a:pt x="390" y="232"/>
                      </a:lnTo>
                      <a:lnTo>
                        <a:pt x="398" y="228"/>
                      </a:lnTo>
                      <a:lnTo>
                        <a:pt x="400" y="225"/>
                      </a:lnTo>
                      <a:lnTo>
                        <a:pt x="400" y="224"/>
                      </a:lnTo>
                      <a:lnTo>
                        <a:pt x="403" y="216"/>
                      </a:lnTo>
                      <a:lnTo>
                        <a:pt x="416" y="202"/>
                      </a:lnTo>
                      <a:lnTo>
                        <a:pt x="430" y="178"/>
                      </a:lnTo>
                      <a:lnTo>
                        <a:pt x="433" y="171"/>
                      </a:lnTo>
                      <a:lnTo>
                        <a:pt x="441" y="162"/>
                      </a:lnTo>
                      <a:lnTo>
                        <a:pt x="441" y="157"/>
                      </a:lnTo>
                      <a:lnTo>
                        <a:pt x="450" y="151"/>
                      </a:lnTo>
                      <a:lnTo>
                        <a:pt x="453" y="157"/>
                      </a:lnTo>
                      <a:lnTo>
                        <a:pt x="429" y="221"/>
                      </a:lnTo>
                      <a:lnTo>
                        <a:pt x="422" y="241"/>
                      </a:lnTo>
                      <a:lnTo>
                        <a:pt x="419" y="260"/>
                      </a:lnTo>
                      <a:lnTo>
                        <a:pt x="422" y="268"/>
                      </a:lnTo>
                      <a:lnTo>
                        <a:pt x="412" y="296"/>
                      </a:lnTo>
                      <a:lnTo>
                        <a:pt x="410" y="308"/>
                      </a:lnTo>
                      <a:lnTo>
                        <a:pt x="414" y="322"/>
                      </a:lnTo>
                      <a:lnTo>
                        <a:pt x="411" y="338"/>
                      </a:lnTo>
                      <a:lnTo>
                        <a:pt x="408" y="346"/>
                      </a:lnTo>
                      <a:lnTo>
                        <a:pt x="410" y="351"/>
                      </a:lnTo>
                      <a:lnTo>
                        <a:pt x="404" y="365"/>
                      </a:lnTo>
                      <a:lnTo>
                        <a:pt x="403" y="379"/>
                      </a:lnTo>
                      <a:lnTo>
                        <a:pt x="404" y="385"/>
                      </a:lnTo>
                      <a:lnTo>
                        <a:pt x="404" y="392"/>
                      </a:lnTo>
                      <a:lnTo>
                        <a:pt x="407" y="405"/>
                      </a:lnTo>
                      <a:lnTo>
                        <a:pt x="414" y="422"/>
                      </a:lnTo>
                      <a:lnTo>
                        <a:pt x="418" y="432"/>
                      </a:lnTo>
                      <a:lnTo>
                        <a:pt x="416" y="441"/>
                      </a:lnTo>
                      <a:lnTo>
                        <a:pt x="416" y="446"/>
                      </a:lnTo>
                      <a:lnTo>
                        <a:pt x="419" y="459"/>
                      </a:lnTo>
                      <a:lnTo>
                        <a:pt x="404" y="461"/>
                      </a:lnTo>
                      <a:lnTo>
                        <a:pt x="393" y="462"/>
                      </a:lnTo>
                      <a:lnTo>
                        <a:pt x="387" y="462"/>
                      </a:lnTo>
                      <a:lnTo>
                        <a:pt x="383" y="462"/>
                      </a:lnTo>
                      <a:lnTo>
                        <a:pt x="379" y="464"/>
                      </a:lnTo>
                      <a:lnTo>
                        <a:pt x="354" y="465"/>
                      </a:lnTo>
                      <a:lnTo>
                        <a:pt x="350" y="466"/>
                      </a:lnTo>
                      <a:lnTo>
                        <a:pt x="347" y="466"/>
                      </a:lnTo>
                      <a:lnTo>
                        <a:pt x="344" y="466"/>
                      </a:lnTo>
                      <a:lnTo>
                        <a:pt x="343" y="466"/>
                      </a:lnTo>
                    </a:path>
                  </a:pathLst>
                </a:custGeom>
                <a:solidFill>
                  <a:srgbClr val="E7E6E6">
                    <a:lumMod val="75000"/>
                  </a:srgbClr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6" name="Freeform 229"/>
                <p:cNvSpPr>
                  <a:spLocks/>
                </p:cNvSpPr>
                <p:nvPr/>
              </p:nvSpPr>
              <p:spPr bwMode="auto">
                <a:xfrm>
                  <a:off x="5393728" y="2673175"/>
                  <a:ext cx="546100" cy="896938"/>
                </a:xfrm>
                <a:custGeom>
                  <a:avLst/>
                  <a:gdLst>
                    <a:gd name="T0" fmla="*/ 2147483647 w 346"/>
                    <a:gd name="T1" fmla="*/ 2147483647 h 609"/>
                    <a:gd name="T2" fmla="*/ 2147483647 w 346"/>
                    <a:gd name="T3" fmla="*/ 2147483647 h 609"/>
                    <a:gd name="T4" fmla="*/ 2147483647 w 346"/>
                    <a:gd name="T5" fmla="*/ 2147483647 h 609"/>
                    <a:gd name="T6" fmla="*/ 2147483647 w 346"/>
                    <a:gd name="T7" fmla="*/ 2147483647 h 609"/>
                    <a:gd name="T8" fmla="*/ 2147483647 w 346"/>
                    <a:gd name="T9" fmla="*/ 2147483647 h 609"/>
                    <a:gd name="T10" fmla="*/ 2147483647 w 346"/>
                    <a:gd name="T11" fmla="*/ 2147483647 h 609"/>
                    <a:gd name="T12" fmla="*/ 2147483647 w 346"/>
                    <a:gd name="T13" fmla="*/ 2147483647 h 609"/>
                    <a:gd name="T14" fmla="*/ 2147483647 w 346"/>
                    <a:gd name="T15" fmla="*/ 2147483647 h 609"/>
                    <a:gd name="T16" fmla="*/ 2147483647 w 346"/>
                    <a:gd name="T17" fmla="*/ 2147483647 h 609"/>
                    <a:gd name="T18" fmla="*/ 2147483647 w 346"/>
                    <a:gd name="T19" fmla="*/ 2147483647 h 609"/>
                    <a:gd name="T20" fmla="*/ 2147483647 w 346"/>
                    <a:gd name="T21" fmla="*/ 2147483647 h 609"/>
                    <a:gd name="T22" fmla="*/ 2147483647 w 346"/>
                    <a:gd name="T23" fmla="*/ 2147483647 h 609"/>
                    <a:gd name="T24" fmla="*/ 2147483647 w 346"/>
                    <a:gd name="T25" fmla="*/ 2147483647 h 609"/>
                    <a:gd name="T26" fmla="*/ 2147483647 w 346"/>
                    <a:gd name="T27" fmla="*/ 2147483647 h 609"/>
                    <a:gd name="T28" fmla="*/ 2147483647 w 346"/>
                    <a:gd name="T29" fmla="*/ 2147483647 h 609"/>
                    <a:gd name="T30" fmla="*/ 2147483647 w 346"/>
                    <a:gd name="T31" fmla="*/ 2147483647 h 609"/>
                    <a:gd name="T32" fmla="*/ 2147483647 w 346"/>
                    <a:gd name="T33" fmla="*/ 2147483647 h 609"/>
                    <a:gd name="T34" fmla="*/ 2147483647 w 346"/>
                    <a:gd name="T35" fmla="*/ 2147483647 h 609"/>
                    <a:gd name="T36" fmla="*/ 2147483647 w 346"/>
                    <a:gd name="T37" fmla="*/ 2147483647 h 609"/>
                    <a:gd name="T38" fmla="*/ 2147483647 w 346"/>
                    <a:gd name="T39" fmla="*/ 2147483647 h 609"/>
                    <a:gd name="T40" fmla="*/ 2147483647 w 346"/>
                    <a:gd name="T41" fmla="*/ 2147483647 h 609"/>
                    <a:gd name="T42" fmla="*/ 2147483647 w 346"/>
                    <a:gd name="T43" fmla="*/ 2147483647 h 609"/>
                    <a:gd name="T44" fmla="*/ 2147483647 w 346"/>
                    <a:gd name="T45" fmla="*/ 2147483647 h 609"/>
                    <a:gd name="T46" fmla="*/ 2147483647 w 346"/>
                    <a:gd name="T47" fmla="*/ 2147483647 h 609"/>
                    <a:gd name="T48" fmla="*/ 2147483647 w 346"/>
                    <a:gd name="T49" fmla="*/ 2147483647 h 609"/>
                    <a:gd name="T50" fmla="*/ 2147483647 w 346"/>
                    <a:gd name="T51" fmla="*/ 2147483647 h 609"/>
                    <a:gd name="T52" fmla="*/ 2147483647 w 346"/>
                    <a:gd name="T53" fmla="*/ 2147483647 h 609"/>
                    <a:gd name="T54" fmla="*/ 2147483647 w 346"/>
                    <a:gd name="T55" fmla="*/ 2147483647 h 609"/>
                    <a:gd name="T56" fmla="*/ 2147483647 w 346"/>
                    <a:gd name="T57" fmla="*/ 2147483647 h 609"/>
                    <a:gd name="T58" fmla="*/ 2147483647 w 346"/>
                    <a:gd name="T59" fmla="*/ 2147483647 h 609"/>
                    <a:gd name="T60" fmla="*/ 2147483647 w 346"/>
                    <a:gd name="T61" fmla="*/ 2147483647 h 609"/>
                    <a:gd name="T62" fmla="*/ 2147483647 w 346"/>
                    <a:gd name="T63" fmla="*/ 2147483647 h 609"/>
                    <a:gd name="T64" fmla="*/ 2147483647 w 346"/>
                    <a:gd name="T65" fmla="*/ 2147483647 h 609"/>
                    <a:gd name="T66" fmla="*/ 2147483647 w 346"/>
                    <a:gd name="T67" fmla="*/ 2147483647 h 609"/>
                    <a:gd name="T68" fmla="*/ 2147483647 w 346"/>
                    <a:gd name="T69" fmla="*/ 2147483647 h 609"/>
                    <a:gd name="T70" fmla="*/ 2147483647 w 346"/>
                    <a:gd name="T71" fmla="*/ 2147483647 h 609"/>
                    <a:gd name="T72" fmla="*/ 2147483647 w 346"/>
                    <a:gd name="T73" fmla="*/ 2147483647 h 609"/>
                    <a:gd name="T74" fmla="*/ 2147483647 w 346"/>
                    <a:gd name="T75" fmla="*/ 2147483647 h 609"/>
                    <a:gd name="T76" fmla="*/ 2147483647 w 346"/>
                    <a:gd name="T77" fmla="*/ 2147483647 h 609"/>
                    <a:gd name="T78" fmla="*/ 2147483647 w 346"/>
                    <a:gd name="T79" fmla="*/ 2147483647 h 609"/>
                    <a:gd name="T80" fmla="*/ 2147483647 w 346"/>
                    <a:gd name="T81" fmla="*/ 2147483647 h 609"/>
                    <a:gd name="T82" fmla="*/ 2147483647 w 346"/>
                    <a:gd name="T83" fmla="*/ 2147483647 h 609"/>
                    <a:gd name="T84" fmla="*/ 2147483647 w 346"/>
                    <a:gd name="T85" fmla="*/ 2147483647 h 609"/>
                    <a:gd name="T86" fmla="*/ 2147483647 w 346"/>
                    <a:gd name="T87" fmla="*/ 2147483647 h 609"/>
                    <a:gd name="T88" fmla="*/ 2147483647 w 346"/>
                    <a:gd name="T89" fmla="*/ 2147483647 h 609"/>
                    <a:gd name="T90" fmla="*/ 2147483647 w 346"/>
                    <a:gd name="T91" fmla="*/ 2147483647 h 609"/>
                    <a:gd name="T92" fmla="*/ 2147483647 w 346"/>
                    <a:gd name="T93" fmla="*/ 2147483647 h 609"/>
                    <a:gd name="T94" fmla="*/ 2147483647 w 346"/>
                    <a:gd name="T95" fmla="*/ 2147483647 h 609"/>
                    <a:gd name="T96" fmla="*/ 2147483647 w 346"/>
                    <a:gd name="T97" fmla="*/ 2147483647 h 609"/>
                    <a:gd name="T98" fmla="*/ 2147483647 w 346"/>
                    <a:gd name="T99" fmla="*/ 2147483647 h 609"/>
                    <a:gd name="T100" fmla="*/ 2147483647 w 346"/>
                    <a:gd name="T101" fmla="*/ 2147483647 h 609"/>
                    <a:gd name="T102" fmla="*/ 2147483647 w 346"/>
                    <a:gd name="T103" fmla="*/ 2147483647 h 609"/>
                    <a:gd name="T104" fmla="*/ 2147483647 w 346"/>
                    <a:gd name="T105" fmla="*/ 2147483647 h 609"/>
                    <a:gd name="T106" fmla="*/ 2147483647 w 346"/>
                    <a:gd name="T107" fmla="*/ 2147483647 h 609"/>
                    <a:gd name="T108" fmla="*/ 2147483647 w 346"/>
                    <a:gd name="T109" fmla="*/ 2147483647 h 609"/>
                    <a:gd name="T110" fmla="*/ 2147483647 w 346"/>
                    <a:gd name="T111" fmla="*/ 2147483647 h 609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346"/>
                    <a:gd name="T169" fmla="*/ 0 h 609"/>
                    <a:gd name="T170" fmla="*/ 346 w 346"/>
                    <a:gd name="T171" fmla="*/ 609 h 609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346" h="609">
                      <a:moveTo>
                        <a:pt x="0" y="272"/>
                      </a:moveTo>
                      <a:lnTo>
                        <a:pt x="0" y="267"/>
                      </a:lnTo>
                      <a:lnTo>
                        <a:pt x="4" y="254"/>
                      </a:lnTo>
                      <a:lnTo>
                        <a:pt x="5" y="253"/>
                      </a:lnTo>
                      <a:lnTo>
                        <a:pt x="9" y="250"/>
                      </a:lnTo>
                      <a:lnTo>
                        <a:pt x="8" y="231"/>
                      </a:lnTo>
                      <a:lnTo>
                        <a:pt x="23" y="224"/>
                      </a:lnTo>
                      <a:lnTo>
                        <a:pt x="26" y="220"/>
                      </a:lnTo>
                      <a:lnTo>
                        <a:pt x="27" y="220"/>
                      </a:lnTo>
                      <a:lnTo>
                        <a:pt x="29" y="217"/>
                      </a:lnTo>
                      <a:lnTo>
                        <a:pt x="29" y="210"/>
                      </a:lnTo>
                      <a:lnTo>
                        <a:pt x="38" y="182"/>
                      </a:lnTo>
                      <a:lnTo>
                        <a:pt x="38" y="175"/>
                      </a:lnTo>
                      <a:lnTo>
                        <a:pt x="33" y="166"/>
                      </a:lnTo>
                      <a:lnTo>
                        <a:pt x="23" y="156"/>
                      </a:lnTo>
                      <a:lnTo>
                        <a:pt x="26" y="146"/>
                      </a:lnTo>
                      <a:lnTo>
                        <a:pt x="27" y="142"/>
                      </a:lnTo>
                      <a:lnTo>
                        <a:pt x="31" y="137"/>
                      </a:lnTo>
                      <a:lnTo>
                        <a:pt x="48" y="132"/>
                      </a:lnTo>
                      <a:lnTo>
                        <a:pt x="72" y="124"/>
                      </a:lnTo>
                      <a:lnTo>
                        <a:pt x="82" y="117"/>
                      </a:lnTo>
                      <a:lnTo>
                        <a:pt x="84" y="99"/>
                      </a:lnTo>
                      <a:lnTo>
                        <a:pt x="86" y="96"/>
                      </a:lnTo>
                      <a:lnTo>
                        <a:pt x="89" y="94"/>
                      </a:lnTo>
                      <a:lnTo>
                        <a:pt x="90" y="94"/>
                      </a:lnTo>
                      <a:lnTo>
                        <a:pt x="95" y="83"/>
                      </a:lnTo>
                      <a:lnTo>
                        <a:pt x="95" y="77"/>
                      </a:lnTo>
                      <a:lnTo>
                        <a:pt x="95" y="69"/>
                      </a:lnTo>
                      <a:lnTo>
                        <a:pt x="95" y="66"/>
                      </a:lnTo>
                      <a:lnTo>
                        <a:pt x="93" y="56"/>
                      </a:lnTo>
                      <a:lnTo>
                        <a:pt x="83" y="51"/>
                      </a:lnTo>
                      <a:lnTo>
                        <a:pt x="80" y="49"/>
                      </a:lnTo>
                      <a:lnTo>
                        <a:pt x="75" y="47"/>
                      </a:lnTo>
                      <a:lnTo>
                        <a:pt x="72" y="44"/>
                      </a:lnTo>
                      <a:lnTo>
                        <a:pt x="66" y="30"/>
                      </a:lnTo>
                      <a:lnTo>
                        <a:pt x="54" y="23"/>
                      </a:lnTo>
                      <a:lnTo>
                        <a:pt x="52" y="19"/>
                      </a:lnTo>
                      <a:lnTo>
                        <a:pt x="52" y="18"/>
                      </a:lnTo>
                      <a:lnTo>
                        <a:pt x="57" y="16"/>
                      </a:lnTo>
                      <a:lnTo>
                        <a:pt x="65" y="16"/>
                      </a:lnTo>
                      <a:lnTo>
                        <a:pt x="69" y="16"/>
                      </a:lnTo>
                      <a:lnTo>
                        <a:pt x="93" y="13"/>
                      </a:lnTo>
                      <a:lnTo>
                        <a:pt x="100" y="13"/>
                      </a:lnTo>
                      <a:lnTo>
                        <a:pt x="109" y="13"/>
                      </a:lnTo>
                      <a:lnTo>
                        <a:pt x="112" y="13"/>
                      </a:lnTo>
                      <a:lnTo>
                        <a:pt x="116" y="12"/>
                      </a:lnTo>
                      <a:lnTo>
                        <a:pt x="133" y="12"/>
                      </a:lnTo>
                      <a:lnTo>
                        <a:pt x="143" y="11"/>
                      </a:lnTo>
                      <a:lnTo>
                        <a:pt x="151" y="11"/>
                      </a:lnTo>
                      <a:lnTo>
                        <a:pt x="153" y="11"/>
                      </a:lnTo>
                      <a:lnTo>
                        <a:pt x="162" y="9"/>
                      </a:lnTo>
                      <a:lnTo>
                        <a:pt x="179" y="8"/>
                      </a:lnTo>
                      <a:lnTo>
                        <a:pt x="187" y="8"/>
                      </a:lnTo>
                      <a:lnTo>
                        <a:pt x="193" y="8"/>
                      </a:lnTo>
                      <a:lnTo>
                        <a:pt x="198" y="6"/>
                      </a:lnTo>
                      <a:lnTo>
                        <a:pt x="201" y="6"/>
                      </a:lnTo>
                      <a:lnTo>
                        <a:pt x="203" y="6"/>
                      </a:lnTo>
                      <a:lnTo>
                        <a:pt x="205" y="6"/>
                      </a:lnTo>
                      <a:lnTo>
                        <a:pt x="208" y="6"/>
                      </a:lnTo>
                      <a:lnTo>
                        <a:pt x="212" y="5"/>
                      </a:lnTo>
                      <a:lnTo>
                        <a:pt x="237" y="4"/>
                      </a:lnTo>
                      <a:lnTo>
                        <a:pt x="242" y="2"/>
                      </a:lnTo>
                      <a:lnTo>
                        <a:pt x="246" y="2"/>
                      </a:lnTo>
                      <a:lnTo>
                        <a:pt x="251" y="2"/>
                      </a:lnTo>
                      <a:lnTo>
                        <a:pt x="262" y="1"/>
                      </a:lnTo>
                      <a:lnTo>
                        <a:pt x="278" y="0"/>
                      </a:lnTo>
                      <a:lnTo>
                        <a:pt x="278" y="12"/>
                      </a:lnTo>
                      <a:lnTo>
                        <a:pt x="279" y="26"/>
                      </a:lnTo>
                      <a:lnTo>
                        <a:pt x="285" y="36"/>
                      </a:lnTo>
                      <a:lnTo>
                        <a:pt x="294" y="52"/>
                      </a:lnTo>
                      <a:lnTo>
                        <a:pt x="300" y="65"/>
                      </a:lnTo>
                      <a:lnTo>
                        <a:pt x="308" y="81"/>
                      </a:lnTo>
                      <a:lnTo>
                        <a:pt x="311" y="99"/>
                      </a:lnTo>
                      <a:lnTo>
                        <a:pt x="311" y="102"/>
                      </a:lnTo>
                      <a:lnTo>
                        <a:pt x="311" y="108"/>
                      </a:lnTo>
                      <a:lnTo>
                        <a:pt x="313" y="119"/>
                      </a:lnTo>
                      <a:lnTo>
                        <a:pt x="313" y="123"/>
                      </a:lnTo>
                      <a:lnTo>
                        <a:pt x="313" y="127"/>
                      </a:lnTo>
                      <a:lnTo>
                        <a:pt x="313" y="128"/>
                      </a:lnTo>
                      <a:lnTo>
                        <a:pt x="313" y="132"/>
                      </a:lnTo>
                      <a:lnTo>
                        <a:pt x="315" y="141"/>
                      </a:lnTo>
                      <a:lnTo>
                        <a:pt x="315" y="145"/>
                      </a:lnTo>
                      <a:lnTo>
                        <a:pt x="315" y="149"/>
                      </a:lnTo>
                      <a:lnTo>
                        <a:pt x="317" y="157"/>
                      </a:lnTo>
                      <a:lnTo>
                        <a:pt x="317" y="159"/>
                      </a:lnTo>
                      <a:lnTo>
                        <a:pt x="317" y="164"/>
                      </a:lnTo>
                      <a:lnTo>
                        <a:pt x="319" y="186"/>
                      </a:lnTo>
                      <a:lnTo>
                        <a:pt x="321" y="199"/>
                      </a:lnTo>
                      <a:lnTo>
                        <a:pt x="321" y="206"/>
                      </a:lnTo>
                      <a:lnTo>
                        <a:pt x="322" y="214"/>
                      </a:lnTo>
                      <a:lnTo>
                        <a:pt x="322" y="216"/>
                      </a:lnTo>
                      <a:lnTo>
                        <a:pt x="322" y="224"/>
                      </a:lnTo>
                      <a:lnTo>
                        <a:pt x="324" y="234"/>
                      </a:lnTo>
                      <a:lnTo>
                        <a:pt x="325" y="250"/>
                      </a:lnTo>
                      <a:lnTo>
                        <a:pt x="325" y="253"/>
                      </a:lnTo>
                      <a:lnTo>
                        <a:pt x="326" y="260"/>
                      </a:lnTo>
                      <a:lnTo>
                        <a:pt x="328" y="279"/>
                      </a:lnTo>
                      <a:lnTo>
                        <a:pt x="329" y="288"/>
                      </a:lnTo>
                      <a:lnTo>
                        <a:pt x="331" y="300"/>
                      </a:lnTo>
                      <a:lnTo>
                        <a:pt x="332" y="310"/>
                      </a:lnTo>
                      <a:lnTo>
                        <a:pt x="332" y="321"/>
                      </a:lnTo>
                      <a:lnTo>
                        <a:pt x="333" y="324"/>
                      </a:lnTo>
                      <a:lnTo>
                        <a:pt x="335" y="337"/>
                      </a:lnTo>
                      <a:lnTo>
                        <a:pt x="331" y="347"/>
                      </a:lnTo>
                      <a:lnTo>
                        <a:pt x="331" y="350"/>
                      </a:lnTo>
                      <a:lnTo>
                        <a:pt x="332" y="349"/>
                      </a:lnTo>
                      <a:lnTo>
                        <a:pt x="329" y="360"/>
                      </a:lnTo>
                      <a:lnTo>
                        <a:pt x="331" y="365"/>
                      </a:lnTo>
                      <a:lnTo>
                        <a:pt x="335" y="376"/>
                      </a:lnTo>
                      <a:lnTo>
                        <a:pt x="340" y="386"/>
                      </a:lnTo>
                      <a:lnTo>
                        <a:pt x="339" y="387"/>
                      </a:lnTo>
                      <a:lnTo>
                        <a:pt x="339" y="390"/>
                      </a:lnTo>
                      <a:lnTo>
                        <a:pt x="340" y="391"/>
                      </a:lnTo>
                      <a:lnTo>
                        <a:pt x="345" y="404"/>
                      </a:lnTo>
                      <a:lnTo>
                        <a:pt x="335" y="421"/>
                      </a:lnTo>
                      <a:lnTo>
                        <a:pt x="333" y="423"/>
                      </a:lnTo>
                      <a:lnTo>
                        <a:pt x="332" y="432"/>
                      </a:lnTo>
                      <a:lnTo>
                        <a:pt x="326" y="434"/>
                      </a:lnTo>
                      <a:lnTo>
                        <a:pt x="328" y="441"/>
                      </a:lnTo>
                      <a:lnTo>
                        <a:pt x="325" y="447"/>
                      </a:lnTo>
                      <a:lnTo>
                        <a:pt x="311" y="461"/>
                      </a:lnTo>
                      <a:lnTo>
                        <a:pt x="308" y="461"/>
                      </a:lnTo>
                      <a:lnTo>
                        <a:pt x="310" y="461"/>
                      </a:lnTo>
                      <a:lnTo>
                        <a:pt x="310" y="463"/>
                      </a:lnTo>
                      <a:lnTo>
                        <a:pt x="311" y="475"/>
                      </a:lnTo>
                      <a:lnTo>
                        <a:pt x="310" y="483"/>
                      </a:lnTo>
                      <a:lnTo>
                        <a:pt x="304" y="501"/>
                      </a:lnTo>
                      <a:lnTo>
                        <a:pt x="306" y="502"/>
                      </a:lnTo>
                      <a:lnTo>
                        <a:pt x="311" y="511"/>
                      </a:lnTo>
                      <a:lnTo>
                        <a:pt x="304" y="520"/>
                      </a:lnTo>
                      <a:lnTo>
                        <a:pt x="301" y="530"/>
                      </a:lnTo>
                      <a:lnTo>
                        <a:pt x="304" y="535"/>
                      </a:lnTo>
                      <a:lnTo>
                        <a:pt x="304" y="537"/>
                      </a:lnTo>
                      <a:lnTo>
                        <a:pt x="311" y="542"/>
                      </a:lnTo>
                      <a:lnTo>
                        <a:pt x="306" y="547"/>
                      </a:lnTo>
                      <a:lnTo>
                        <a:pt x="296" y="549"/>
                      </a:lnTo>
                      <a:lnTo>
                        <a:pt x="287" y="555"/>
                      </a:lnTo>
                      <a:lnTo>
                        <a:pt x="286" y="556"/>
                      </a:lnTo>
                      <a:lnTo>
                        <a:pt x="285" y="555"/>
                      </a:lnTo>
                      <a:lnTo>
                        <a:pt x="282" y="553"/>
                      </a:lnTo>
                      <a:lnTo>
                        <a:pt x="276" y="573"/>
                      </a:lnTo>
                      <a:lnTo>
                        <a:pt x="283" y="587"/>
                      </a:lnTo>
                      <a:lnTo>
                        <a:pt x="279" y="594"/>
                      </a:lnTo>
                      <a:lnTo>
                        <a:pt x="278" y="594"/>
                      </a:lnTo>
                      <a:lnTo>
                        <a:pt x="272" y="594"/>
                      </a:lnTo>
                      <a:lnTo>
                        <a:pt x="267" y="588"/>
                      </a:lnTo>
                      <a:lnTo>
                        <a:pt x="255" y="587"/>
                      </a:lnTo>
                      <a:lnTo>
                        <a:pt x="240" y="580"/>
                      </a:lnTo>
                      <a:lnTo>
                        <a:pt x="239" y="580"/>
                      </a:lnTo>
                      <a:lnTo>
                        <a:pt x="235" y="580"/>
                      </a:lnTo>
                      <a:lnTo>
                        <a:pt x="223" y="595"/>
                      </a:lnTo>
                      <a:lnTo>
                        <a:pt x="221" y="599"/>
                      </a:lnTo>
                      <a:lnTo>
                        <a:pt x="219" y="601"/>
                      </a:lnTo>
                      <a:lnTo>
                        <a:pt x="222" y="606"/>
                      </a:lnTo>
                      <a:lnTo>
                        <a:pt x="214" y="599"/>
                      </a:lnTo>
                      <a:lnTo>
                        <a:pt x="214" y="608"/>
                      </a:lnTo>
                      <a:lnTo>
                        <a:pt x="210" y="606"/>
                      </a:lnTo>
                      <a:lnTo>
                        <a:pt x="204" y="603"/>
                      </a:lnTo>
                      <a:lnTo>
                        <a:pt x="194" y="581"/>
                      </a:lnTo>
                      <a:lnTo>
                        <a:pt x="191" y="581"/>
                      </a:lnTo>
                      <a:lnTo>
                        <a:pt x="190" y="574"/>
                      </a:lnTo>
                      <a:lnTo>
                        <a:pt x="191" y="571"/>
                      </a:lnTo>
                      <a:lnTo>
                        <a:pt x="194" y="571"/>
                      </a:lnTo>
                      <a:lnTo>
                        <a:pt x="196" y="567"/>
                      </a:lnTo>
                      <a:lnTo>
                        <a:pt x="186" y="547"/>
                      </a:lnTo>
                      <a:lnTo>
                        <a:pt x="187" y="541"/>
                      </a:lnTo>
                      <a:lnTo>
                        <a:pt x="172" y="527"/>
                      </a:lnTo>
                      <a:lnTo>
                        <a:pt x="172" y="523"/>
                      </a:lnTo>
                      <a:lnTo>
                        <a:pt x="159" y="515"/>
                      </a:lnTo>
                      <a:lnTo>
                        <a:pt x="154" y="515"/>
                      </a:lnTo>
                      <a:lnTo>
                        <a:pt x="148" y="516"/>
                      </a:lnTo>
                      <a:lnTo>
                        <a:pt x="143" y="506"/>
                      </a:lnTo>
                      <a:lnTo>
                        <a:pt x="132" y="497"/>
                      </a:lnTo>
                      <a:lnTo>
                        <a:pt x="125" y="494"/>
                      </a:lnTo>
                      <a:lnTo>
                        <a:pt x="121" y="491"/>
                      </a:lnTo>
                      <a:lnTo>
                        <a:pt x="119" y="491"/>
                      </a:lnTo>
                      <a:lnTo>
                        <a:pt x="109" y="481"/>
                      </a:lnTo>
                      <a:lnTo>
                        <a:pt x="109" y="477"/>
                      </a:lnTo>
                      <a:lnTo>
                        <a:pt x="109" y="463"/>
                      </a:lnTo>
                      <a:lnTo>
                        <a:pt x="115" y="451"/>
                      </a:lnTo>
                      <a:lnTo>
                        <a:pt x="115" y="448"/>
                      </a:lnTo>
                      <a:lnTo>
                        <a:pt x="116" y="447"/>
                      </a:lnTo>
                      <a:lnTo>
                        <a:pt x="116" y="445"/>
                      </a:lnTo>
                      <a:lnTo>
                        <a:pt x="122" y="436"/>
                      </a:lnTo>
                      <a:lnTo>
                        <a:pt x="122" y="433"/>
                      </a:lnTo>
                      <a:lnTo>
                        <a:pt x="121" y="423"/>
                      </a:lnTo>
                      <a:lnTo>
                        <a:pt x="122" y="421"/>
                      </a:lnTo>
                      <a:lnTo>
                        <a:pt x="125" y="418"/>
                      </a:lnTo>
                      <a:lnTo>
                        <a:pt x="125" y="416"/>
                      </a:lnTo>
                      <a:lnTo>
                        <a:pt x="125" y="411"/>
                      </a:lnTo>
                      <a:lnTo>
                        <a:pt x="114" y="404"/>
                      </a:lnTo>
                      <a:lnTo>
                        <a:pt x="111" y="404"/>
                      </a:lnTo>
                      <a:lnTo>
                        <a:pt x="107" y="404"/>
                      </a:lnTo>
                      <a:lnTo>
                        <a:pt x="102" y="401"/>
                      </a:lnTo>
                      <a:lnTo>
                        <a:pt x="95" y="401"/>
                      </a:lnTo>
                      <a:lnTo>
                        <a:pt x="89" y="411"/>
                      </a:lnTo>
                      <a:lnTo>
                        <a:pt x="86" y="412"/>
                      </a:lnTo>
                      <a:lnTo>
                        <a:pt x="79" y="405"/>
                      </a:lnTo>
                      <a:lnTo>
                        <a:pt x="76" y="398"/>
                      </a:lnTo>
                      <a:lnTo>
                        <a:pt x="75" y="386"/>
                      </a:lnTo>
                      <a:lnTo>
                        <a:pt x="72" y="375"/>
                      </a:lnTo>
                      <a:lnTo>
                        <a:pt x="69" y="371"/>
                      </a:lnTo>
                      <a:lnTo>
                        <a:pt x="61" y="362"/>
                      </a:lnTo>
                      <a:lnTo>
                        <a:pt x="52" y="357"/>
                      </a:lnTo>
                      <a:lnTo>
                        <a:pt x="47" y="354"/>
                      </a:lnTo>
                      <a:lnTo>
                        <a:pt x="37" y="343"/>
                      </a:lnTo>
                      <a:lnTo>
                        <a:pt x="33" y="342"/>
                      </a:lnTo>
                      <a:lnTo>
                        <a:pt x="31" y="336"/>
                      </a:lnTo>
                      <a:lnTo>
                        <a:pt x="23" y="331"/>
                      </a:lnTo>
                      <a:lnTo>
                        <a:pt x="22" y="329"/>
                      </a:lnTo>
                      <a:lnTo>
                        <a:pt x="19" y="328"/>
                      </a:lnTo>
                      <a:lnTo>
                        <a:pt x="15" y="321"/>
                      </a:lnTo>
                      <a:lnTo>
                        <a:pt x="15" y="319"/>
                      </a:lnTo>
                      <a:lnTo>
                        <a:pt x="13" y="314"/>
                      </a:lnTo>
                      <a:lnTo>
                        <a:pt x="6" y="307"/>
                      </a:lnTo>
                      <a:lnTo>
                        <a:pt x="6" y="300"/>
                      </a:lnTo>
                      <a:lnTo>
                        <a:pt x="4" y="294"/>
                      </a:lnTo>
                      <a:lnTo>
                        <a:pt x="0" y="281"/>
                      </a:lnTo>
                      <a:lnTo>
                        <a:pt x="0" y="272"/>
                      </a:lnTo>
                    </a:path>
                  </a:pathLst>
                </a:custGeom>
                <a:solidFill>
                  <a:srgbClr val="E7E6E6">
                    <a:lumMod val="75000"/>
                  </a:srgbClr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7" name="Freeform 230"/>
                <p:cNvSpPr>
                  <a:spLocks/>
                </p:cNvSpPr>
                <p:nvPr/>
              </p:nvSpPr>
              <p:spPr bwMode="auto">
                <a:xfrm>
                  <a:off x="4726979" y="2549351"/>
                  <a:ext cx="820737" cy="501650"/>
                </a:xfrm>
                <a:custGeom>
                  <a:avLst/>
                  <a:gdLst>
                    <a:gd name="T0" fmla="*/ 2147483647 w 519"/>
                    <a:gd name="T1" fmla="*/ 2147483647 h 341"/>
                    <a:gd name="T2" fmla="*/ 2147483647 w 519"/>
                    <a:gd name="T3" fmla="*/ 2147483647 h 341"/>
                    <a:gd name="T4" fmla="*/ 2147483647 w 519"/>
                    <a:gd name="T5" fmla="*/ 2147483647 h 341"/>
                    <a:gd name="T6" fmla="*/ 2147483647 w 519"/>
                    <a:gd name="T7" fmla="*/ 2147483647 h 341"/>
                    <a:gd name="T8" fmla="*/ 2147483647 w 519"/>
                    <a:gd name="T9" fmla="*/ 2147483647 h 341"/>
                    <a:gd name="T10" fmla="*/ 2147483647 w 519"/>
                    <a:gd name="T11" fmla="*/ 2147483647 h 341"/>
                    <a:gd name="T12" fmla="*/ 2147483647 w 519"/>
                    <a:gd name="T13" fmla="*/ 2147483647 h 341"/>
                    <a:gd name="T14" fmla="*/ 2147483647 w 519"/>
                    <a:gd name="T15" fmla="*/ 2147483647 h 341"/>
                    <a:gd name="T16" fmla="*/ 2147483647 w 519"/>
                    <a:gd name="T17" fmla="*/ 2147483647 h 341"/>
                    <a:gd name="T18" fmla="*/ 2147483647 w 519"/>
                    <a:gd name="T19" fmla="*/ 2147483647 h 341"/>
                    <a:gd name="T20" fmla="*/ 2147483647 w 519"/>
                    <a:gd name="T21" fmla="*/ 2147483647 h 341"/>
                    <a:gd name="T22" fmla="*/ 2147483647 w 519"/>
                    <a:gd name="T23" fmla="*/ 2147483647 h 341"/>
                    <a:gd name="T24" fmla="*/ 0 w 519"/>
                    <a:gd name="T25" fmla="*/ 2147483647 h 341"/>
                    <a:gd name="T26" fmla="*/ 2147483647 w 519"/>
                    <a:gd name="T27" fmla="*/ 2147483647 h 341"/>
                    <a:gd name="T28" fmla="*/ 2147483647 w 519"/>
                    <a:gd name="T29" fmla="*/ 2147483647 h 341"/>
                    <a:gd name="T30" fmla="*/ 2147483647 w 519"/>
                    <a:gd name="T31" fmla="*/ 2147483647 h 341"/>
                    <a:gd name="T32" fmla="*/ 2147483647 w 519"/>
                    <a:gd name="T33" fmla="*/ 2147483647 h 341"/>
                    <a:gd name="T34" fmla="*/ 2147483647 w 519"/>
                    <a:gd name="T35" fmla="*/ 2147483647 h 341"/>
                    <a:gd name="T36" fmla="*/ 2147483647 w 519"/>
                    <a:gd name="T37" fmla="*/ 2147483647 h 341"/>
                    <a:gd name="T38" fmla="*/ 2147483647 w 519"/>
                    <a:gd name="T39" fmla="*/ 2147483647 h 341"/>
                    <a:gd name="T40" fmla="*/ 2147483647 w 519"/>
                    <a:gd name="T41" fmla="*/ 2147483647 h 341"/>
                    <a:gd name="T42" fmla="*/ 2147483647 w 519"/>
                    <a:gd name="T43" fmla="*/ 2147483647 h 341"/>
                    <a:gd name="T44" fmla="*/ 2147483647 w 519"/>
                    <a:gd name="T45" fmla="*/ 2147483647 h 341"/>
                    <a:gd name="T46" fmla="*/ 2147483647 w 519"/>
                    <a:gd name="T47" fmla="*/ 2147483647 h 341"/>
                    <a:gd name="T48" fmla="*/ 2147483647 w 519"/>
                    <a:gd name="T49" fmla="*/ 2147483647 h 341"/>
                    <a:gd name="T50" fmla="*/ 2147483647 w 519"/>
                    <a:gd name="T51" fmla="*/ 2147483647 h 341"/>
                    <a:gd name="T52" fmla="*/ 2147483647 w 519"/>
                    <a:gd name="T53" fmla="*/ 2147483647 h 341"/>
                    <a:gd name="T54" fmla="*/ 2147483647 w 519"/>
                    <a:gd name="T55" fmla="*/ 2147483647 h 341"/>
                    <a:gd name="T56" fmla="*/ 2147483647 w 519"/>
                    <a:gd name="T57" fmla="*/ 2147483647 h 341"/>
                    <a:gd name="T58" fmla="*/ 2147483647 w 519"/>
                    <a:gd name="T59" fmla="*/ 2147483647 h 341"/>
                    <a:gd name="T60" fmla="*/ 2147483647 w 519"/>
                    <a:gd name="T61" fmla="*/ 2147483647 h 341"/>
                    <a:gd name="T62" fmla="*/ 2147483647 w 519"/>
                    <a:gd name="T63" fmla="*/ 2147483647 h 341"/>
                    <a:gd name="T64" fmla="*/ 2147483647 w 519"/>
                    <a:gd name="T65" fmla="*/ 2147483647 h 341"/>
                    <a:gd name="T66" fmla="*/ 2147483647 w 519"/>
                    <a:gd name="T67" fmla="*/ 2147483647 h 341"/>
                    <a:gd name="T68" fmla="*/ 2147483647 w 519"/>
                    <a:gd name="T69" fmla="*/ 2147483647 h 341"/>
                    <a:gd name="T70" fmla="*/ 2147483647 w 519"/>
                    <a:gd name="T71" fmla="*/ 2147483647 h 341"/>
                    <a:gd name="T72" fmla="*/ 2147483647 w 519"/>
                    <a:gd name="T73" fmla="*/ 2147483647 h 341"/>
                    <a:gd name="T74" fmla="*/ 2147483647 w 519"/>
                    <a:gd name="T75" fmla="*/ 2147483647 h 341"/>
                    <a:gd name="T76" fmla="*/ 2147483647 w 519"/>
                    <a:gd name="T77" fmla="*/ 2147483647 h 341"/>
                    <a:gd name="T78" fmla="*/ 2147483647 w 519"/>
                    <a:gd name="T79" fmla="*/ 2147483647 h 341"/>
                    <a:gd name="T80" fmla="*/ 2147483647 w 519"/>
                    <a:gd name="T81" fmla="*/ 2147483647 h 341"/>
                    <a:gd name="T82" fmla="*/ 2147483647 w 519"/>
                    <a:gd name="T83" fmla="*/ 2147483647 h 341"/>
                    <a:gd name="T84" fmla="*/ 2147483647 w 519"/>
                    <a:gd name="T85" fmla="*/ 2147483647 h 341"/>
                    <a:gd name="T86" fmla="*/ 2147483647 w 519"/>
                    <a:gd name="T87" fmla="*/ 2147483647 h 341"/>
                    <a:gd name="T88" fmla="*/ 2147483647 w 519"/>
                    <a:gd name="T89" fmla="*/ 2147483647 h 341"/>
                    <a:gd name="T90" fmla="*/ 2147483647 w 519"/>
                    <a:gd name="T91" fmla="*/ 2147483647 h 341"/>
                    <a:gd name="T92" fmla="*/ 2147483647 w 519"/>
                    <a:gd name="T93" fmla="*/ 2147483647 h 341"/>
                    <a:gd name="T94" fmla="*/ 2147483647 w 519"/>
                    <a:gd name="T95" fmla="*/ 2147483647 h 341"/>
                    <a:gd name="T96" fmla="*/ 2147483647 w 519"/>
                    <a:gd name="T97" fmla="*/ 2147483647 h 341"/>
                    <a:gd name="T98" fmla="*/ 2147483647 w 519"/>
                    <a:gd name="T99" fmla="*/ 2147483647 h 341"/>
                    <a:gd name="T100" fmla="*/ 2147483647 w 519"/>
                    <a:gd name="T101" fmla="*/ 2147483647 h 341"/>
                    <a:gd name="T102" fmla="*/ 2147483647 w 519"/>
                    <a:gd name="T103" fmla="*/ 2147483647 h 341"/>
                    <a:gd name="T104" fmla="*/ 2147483647 w 519"/>
                    <a:gd name="T105" fmla="*/ 2147483647 h 341"/>
                    <a:gd name="T106" fmla="*/ 2147483647 w 519"/>
                    <a:gd name="T107" fmla="*/ 2147483647 h 341"/>
                    <a:gd name="T108" fmla="*/ 2147483647 w 519"/>
                    <a:gd name="T109" fmla="*/ 2147483647 h 341"/>
                    <a:gd name="T110" fmla="*/ 2147483647 w 519"/>
                    <a:gd name="T111" fmla="*/ 2147483647 h 341"/>
                    <a:gd name="T112" fmla="*/ 2147483647 w 519"/>
                    <a:gd name="T113" fmla="*/ 2147483647 h 341"/>
                    <a:gd name="T114" fmla="*/ 2147483647 w 519"/>
                    <a:gd name="T115" fmla="*/ 2147483647 h 341"/>
                    <a:gd name="T116" fmla="*/ 2147483647 w 519"/>
                    <a:gd name="T117" fmla="*/ 2147483647 h 341"/>
                    <a:gd name="T118" fmla="*/ 2147483647 w 519"/>
                    <a:gd name="T119" fmla="*/ 2147483647 h 341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519"/>
                    <a:gd name="T181" fmla="*/ 0 h 341"/>
                    <a:gd name="T182" fmla="*/ 519 w 519"/>
                    <a:gd name="T183" fmla="*/ 341 h 341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519" h="341">
                      <a:moveTo>
                        <a:pt x="243" y="11"/>
                      </a:moveTo>
                      <a:lnTo>
                        <a:pt x="232" y="11"/>
                      </a:lnTo>
                      <a:lnTo>
                        <a:pt x="216" y="12"/>
                      </a:lnTo>
                      <a:lnTo>
                        <a:pt x="214" y="12"/>
                      </a:lnTo>
                      <a:lnTo>
                        <a:pt x="206" y="12"/>
                      </a:lnTo>
                      <a:lnTo>
                        <a:pt x="203" y="12"/>
                      </a:lnTo>
                      <a:lnTo>
                        <a:pt x="184" y="13"/>
                      </a:lnTo>
                      <a:lnTo>
                        <a:pt x="174" y="13"/>
                      </a:lnTo>
                      <a:lnTo>
                        <a:pt x="170" y="13"/>
                      </a:lnTo>
                      <a:lnTo>
                        <a:pt x="153" y="13"/>
                      </a:lnTo>
                      <a:lnTo>
                        <a:pt x="145" y="13"/>
                      </a:lnTo>
                      <a:lnTo>
                        <a:pt x="137" y="13"/>
                      </a:lnTo>
                      <a:lnTo>
                        <a:pt x="135" y="13"/>
                      </a:lnTo>
                      <a:lnTo>
                        <a:pt x="132" y="13"/>
                      </a:lnTo>
                      <a:lnTo>
                        <a:pt x="116" y="15"/>
                      </a:lnTo>
                      <a:lnTo>
                        <a:pt x="106" y="15"/>
                      </a:lnTo>
                      <a:lnTo>
                        <a:pt x="96" y="16"/>
                      </a:lnTo>
                      <a:lnTo>
                        <a:pt x="91" y="16"/>
                      </a:lnTo>
                      <a:lnTo>
                        <a:pt x="70" y="16"/>
                      </a:lnTo>
                      <a:lnTo>
                        <a:pt x="67" y="16"/>
                      </a:lnTo>
                      <a:lnTo>
                        <a:pt x="58" y="16"/>
                      </a:lnTo>
                      <a:lnTo>
                        <a:pt x="54" y="16"/>
                      </a:lnTo>
                      <a:lnTo>
                        <a:pt x="48" y="16"/>
                      </a:lnTo>
                      <a:lnTo>
                        <a:pt x="44" y="16"/>
                      </a:lnTo>
                      <a:lnTo>
                        <a:pt x="27" y="16"/>
                      </a:lnTo>
                      <a:lnTo>
                        <a:pt x="18" y="17"/>
                      </a:lnTo>
                      <a:lnTo>
                        <a:pt x="12" y="17"/>
                      </a:lnTo>
                      <a:lnTo>
                        <a:pt x="8" y="17"/>
                      </a:lnTo>
                      <a:lnTo>
                        <a:pt x="1" y="17"/>
                      </a:lnTo>
                      <a:lnTo>
                        <a:pt x="6" y="30"/>
                      </a:lnTo>
                      <a:lnTo>
                        <a:pt x="5" y="44"/>
                      </a:lnTo>
                      <a:lnTo>
                        <a:pt x="9" y="46"/>
                      </a:lnTo>
                      <a:lnTo>
                        <a:pt x="13" y="58"/>
                      </a:lnTo>
                      <a:lnTo>
                        <a:pt x="12" y="62"/>
                      </a:lnTo>
                      <a:lnTo>
                        <a:pt x="9" y="66"/>
                      </a:lnTo>
                      <a:lnTo>
                        <a:pt x="9" y="76"/>
                      </a:lnTo>
                      <a:lnTo>
                        <a:pt x="6" y="81"/>
                      </a:lnTo>
                      <a:lnTo>
                        <a:pt x="0" y="103"/>
                      </a:lnTo>
                      <a:lnTo>
                        <a:pt x="11" y="116"/>
                      </a:lnTo>
                      <a:lnTo>
                        <a:pt x="11" y="118"/>
                      </a:lnTo>
                      <a:lnTo>
                        <a:pt x="12" y="125"/>
                      </a:lnTo>
                      <a:lnTo>
                        <a:pt x="15" y="127"/>
                      </a:lnTo>
                      <a:lnTo>
                        <a:pt x="22" y="149"/>
                      </a:lnTo>
                      <a:lnTo>
                        <a:pt x="24" y="153"/>
                      </a:lnTo>
                      <a:lnTo>
                        <a:pt x="22" y="156"/>
                      </a:lnTo>
                      <a:lnTo>
                        <a:pt x="27" y="165"/>
                      </a:lnTo>
                      <a:lnTo>
                        <a:pt x="29" y="174"/>
                      </a:lnTo>
                      <a:lnTo>
                        <a:pt x="31" y="179"/>
                      </a:lnTo>
                      <a:lnTo>
                        <a:pt x="37" y="179"/>
                      </a:lnTo>
                      <a:lnTo>
                        <a:pt x="40" y="193"/>
                      </a:lnTo>
                      <a:lnTo>
                        <a:pt x="41" y="194"/>
                      </a:lnTo>
                      <a:lnTo>
                        <a:pt x="44" y="207"/>
                      </a:lnTo>
                      <a:lnTo>
                        <a:pt x="41" y="214"/>
                      </a:lnTo>
                      <a:lnTo>
                        <a:pt x="42" y="219"/>
                      </a:lnTo>
                      <a:lnTo>
                        <a:pt x="52" y="229"/>
                      </a:lnTo>
                      <a:lnTo>
                        <a:pt x="52" y="233"/>
                      </a:lnTo>
                      <a:lnTo>
                        <a:pt x="51" y="233"/>
                      </a:lnTo>
                      <a:lnTo>
                        <a:pt x="52" y="236"/>
                      </a:lnTo>
                      <a:lnTo>
                        <a:pt x="58" y="246"/>
                      </a:lnTo>
                      <a:lnTo>
                        <a:pt x="62" y="257"/>
                      </a:lnTo>
                      <a:lnTo>
                        <a:pt x="59" y="259"/>
                      </a:lnTo>
                      <a:lnTo>
                        <a:pt x="59" y="266"/>
                      </a:lnTo>
                      <a:lnTo>
                        <a:pt x="62" y="266"/>
                      </a:lnTo>
                      <a:lnTo>
                        <a:pt x="63" y="269"/>
                      </a:lnTo>
                      <a:lnTo>
                        <a:pt x="62" y="270"/>
                      </a:lnTo>
                      <a:lnTo>
                        <a:pt x="63" y="273"/>
                      </a:lnTo>
                      <a:lnTo>
                        <a:pt x="62" y="280"/>
                      </a:lnTo>
                      <a:lnTo>
                        <a:pt x="62" y="281"/>
                      </a:lnTo>
                      <a:lnTo>
                        <a:pt x="63" y="287"/>
                      </a:lnTo>
                      <a:lnTo>
                        <a:pt x="67" y="298"/>
                      </a:lnTo>
                      <a:lnTo>
                        <a:pt x="69" y="298"/>
                      </a:lnTo>
                      <a:lnTo>
                        <a:pt x="67" y="301"/>
                      </a:lnTo>
                      <a:lnTo>
                        <a:pt x="67" y="310"/>
                      </a:lnTo>
                      <a:lnTo>
                        <a:pt x="63" y="315"/>
                      </a:lnTo>
                      <a:lnTo>
                        <a:pt x="74" y="330"/>
                      </a:lnTo>
                      <a:lnTo>
                        <a:pt x="73" y="333"/>
                      </a:lnTo>
                      <a:lnTo>
                        <a:pt x="74" y="333"/>
                      </a:lnTo>
                      <a:lnTo>
                        <a:pt x="94" y="333"/>
                      </a:lnTo>
                      <a:lnTo>
                        <a:pt x="105" y="333"/>
                      </a:lnTo>
                      <a:lnTo>
                        <a:pt x="114" y="333"/>
                      </a:lnTo>
                      <a:lnTo>
                        <a:pt x="119" y="333"/>
                      </a:lnTo>
                      <a:lnTo>
                        <a:pt x="135" y="331"/>
                      </a:lnTo>
                      <a:lnTo>
                        <a:pt x="142" y="331"/>
                      </a:lnTo>
                      <a:lnTo>
                        <a:pt x="156" y="331"/>
                      </a:lnTo>
                      <a:lnTo>
                        <a:pt x="164" y="331"/>
                      </a:lnTo>
                      <a:lnTo>
                        <a:pt x="175" y="331"/>
                      </a:lnTo>
                      <a:lnTo>
                        <a:pt x="178" y="330"/>
                      </a:lnTo>
                      <a:lnTo>
                        <a:pt x="196" y="330"/>
                      </a:lnTo>
                      <a:lnTo>
                        <a:pt x="198" y="330"/>
                      </a:lnTo>
                      <a:lnTo>
                        <a:pt x="216" y="330"/>
                      </a:lnTo>
                      <a:lnTo>
                        <a:pt x="217" y="328"/>
                      </a:lnTo>
                      <a:lnTo>
                        <a:pt x="235" y="327"/>
                      </a:lnTo>
                      <a:lnTo>
                        <a:pt x="236" y="327"/>
                      </a:lnTo>
                      <a:lnTo>
                        <a:pt x="253" y="327"/>
                      </a:lnTo>
                      <a:lnTo>
                        <a:pt x="257" y="327"/>
                      </a:lnTo>
                      <a:lnTo>
                        <a:pt x="263" y="326"/>
                      </a:lnTo>
                      <a:lnTo>
                        <a:pt x="267" y="326"/>
                      </a:lnTo>
                      <a:lnTo>
                        <a:pt x="277" y="326"/>
                      </a:lnTo>
                      <a:lnTo>
                        <a:pt x="290" y="324"/>
                      </a:lnTo>
                      <a:lnTo>
                        <a:pt x="299" y="324"/>
                      </a:lnTo>
                      <a:lnTo>
                        <a:pt x="318" y="323"/>
                      </a:lnTo>
                      <a:lnTo>
                        <a:pt x="321" y="323"/>
                      </a:lnTo>
                      <a:lnTo>
                        <a:pt x="326" y="322"/>
                      </a:lnTo>
                      <a:lnTo>
                        <a:pt x="339" y="320"/>
                      </a:lnTo>
                      <a:lnTo>
                        <a:pt x="351" y="320"/>
                      </a:lnTo>
                      <a:lnTo>
                        <a:pt x="358" y="319"/>
                      </a:lnTo>
                      <a:lnTo>
                        <a:pt x="360" y="319"/>
                      </a:lnTo>
                      <a:lnTo>
                        <a:pt x="365" y="319"/>
                      </a:lnTo>
                      <a:lnTo>
                        <a:pt x="375" y="319"/>
                      </a:lnTo>
                      <a:lnTo>
                        <a:pt x="378" y="319"/>
                      </a:lnTo>
                      <a:lnTo>
                        <a:pt x="385" y="317"/>
                      </a:lnTo>
                      <a:lnTo>
                        <a:pt x="401" y="316"/>
                      </a:lnTo>
                      <a:lnTo>
                        <a:pt x="403" y="317"/>
                      </a:lnTo>
                      <a:lnTo>
                        <a:pt x="411" y="323"/>
                      </a:lnTo>
                      <a:lnTo>
                        <a:pt x="421" y="337"/>
                      </a:lnTo>
                      <a:lnTo>
                        <a:pt x="427" y="340"/>
                      </a:lnTo>
                      <a:lnTo>
                        <a:pt x="432" y="337"/>
                      </a:lnTo>
                      <a:lnTo>
                        <a:pt x="430" y="317"/>
                      </a:lnTo>
                      <a:lnTo>
                        <a:pt x="445" y="310"/>
                      </a:lnTo>
                      <a:lnTo>
                        <a:pt x="448" y="306"/>
                      </a:lnTo>
                      <a:lnTo>
                        <a:pt x="450" y="306"/>
                      </a:lnTo>
                      <a:lnTo>
                        <a:pt x="451" y="304"/>
                      </a:lnTo>
                      <a:lnTo>
                        <a:pt x="451" y="297"/>
                      </a:lnTo>
                      <a:lnTo>
                        <a:pt x="461" y="269"/>
                      </a:lnTo>
                      <a:lnTo>
                        <a:pt x="461" y="262"/>
                      </a:lnTo>
                      <a:lnTo>
                        <a:pt x="455" y="252"/>
                      </a:lnTo>
                      <a:lnTo>
                        <a:pt x="445" y="243"/>
                      </a:lnTo>
                      <a:lnTo>
                        <a:pt x="448" y="233"/>
                      </a:lnTo>
                      <a:lnTo>
                        <a:pt x="450" y="229"/>
                      </a:lnTo>
                      <a:lnTo>
                        <a:pt x="454" y="223"/>
                      </a:lnTo>
                      <a:lnTo>
                        <a:pt x="470" y="219"/>
                      </a:lnTo>
                      <a:lnTo>
                        <a:pt x="494" y="211"/>
                      </a:lnTo>
                      <a:lnTo>
                        <a:pt x="504" y="204"/>
                      </a:lnTo>
                      <a:lnTo>
                        <a:pt x="506" y="186"/>
                      </a:lnTo>
                      <a:lnTo>
                        <a:pt x="508" y="183"/>
                      </a:lnTo>
                      <a:lnTo>
                        <a:pt x="511" y="181"/>
                      </a:lnTo>
                      <a:lnTo>
                        <a:pt x="512" y="181"/>
                      </a:lnTo>
                      <a:lnTo>
                        <a:pt x="518" y="170"/>
                      </a:lnTo>
                      <a:lnTo>
                        <a:pt x="518" y="164"/>
                      </a:lnTo>
                      <a:lnTo>
                        <a:pt x="518" y="156"/>
                      </a:lnTo>
                      <a:lnTo>
                        <a:pt x="518" y="153"/>
                      </a:lnTo>
                      <a:lnTo>
                        <a:pt x="515" y="143"/>
                      </a:lnTo>
                      <a:lnTo>
                        <a:pt x="505" y="138"/>
                      </a:lnTo>
                      <a:lnTo>
                        <a:pt x="502" y="136"/>
                      </a:lnTo>
                      <a:lnTo>
                        <a:pt x="497" y="134"/>
                      </a:lnTo>
                      <a:lnTo>
                        <a:pt x="494" y="131"/>
                      </a:lnTo>
                      <a:lnTo>
                        <a:pt x="488" y="117"/>
                      </a:lnTo>
                      <a:lnTo>
                        <a:pt x="476" y="110"/>
                      </a:lnTo>
                      <a:lnTo>
                        <a:pt x="475" y="106"/>
                      </a:lnTo>
                      <a:lnTo>
                        <a:pt x="475" y="105"/>
                      </a:lnTo>
                      <a:lnTo>
                        <a:pt x="469" y="92"/>
                      </a:lnTo>
                      <a:lnTo>
                        <a:pt x="465" y="89"/>
                      </a:lnTo>
                      <a:lnTo>
                        <a:pt x="454" y="88"/>
                      </a:lnTo>
                      <a:lnTo>
                        <a:pt x="439" y="80"/>
                      </a:lnTo>
                      <a:lnTo>
                        <a:pt x="437" y="67"/>
                      </a:lnTo>
                      <a:lnTo>
                        <a:pt x="430" y="56"/>
                      </a:lnTo>
                      <a:lnTo>
                        <a:pt x="429" y="53"/>
                      </a:lnTo>
                      <a:lnTo>
                        <a:pt x="427" y="46"/>
                      </a:lnTo>
                      <a:lnTo>
                        <a:pt x="427" y="45"/>
                      </a:lnTo>
                      <a:lnTo>
                        <a:pt x="436" y="26"/>
                      </a:lnTo>
                      <a:lnTo>
                        <a:pt x="423" y="11"/>
                      </a:lnTo>
                      <a:lnTo>
                        <a:pt x="423" y="9"/>
                      </a:lnTo>
                      <a:lnTo>
                        <a:pt x="422" y="1"/>
                      </a:lnTo>
                      <a:lnTo>
                        <a:pt x="422" y="0"/>
                      </a:lnTo>
                      <a:lnTo>
                        <a:pt x="419" y="1"/>
                      </a:lnTo>
                      <a:lnTo>
                        <a:pt x="412" y="1"/>
                      </a:lnTo>
                      <a:lnTo>
                        <a:pt x="391" y="2"/>
                      </a:lnTo>
                      <a:lnTo>
                        <a:pt x="390" y="2"/>
                      </a:lnTo>
                      <a:lnTo>
                        <a:pt x="382" y="2"/>
                      </a:lnTo>
                      <a:lnTo>
                        <a:pt x="354" y="5"/>
                      </a:lnTo>
                      <a:lnTo>
                        <a:pt x="325" y="6"/>
                      </a:lnTo>
                      <a:lnTo>
                        <a:pt x="318" y="6"/>
                      </a:lnTo>
                      <a:lnTo>
                        <a:pt x="282" y="9"/>
                      </a:lnTo>
                      <a:lnTo>
                        <a:pt x="281" y="9"/>
                      </a:lnTo>
                      <a:lnTo>
                        <a:pt x="278" y="9"/>
                      </a:lnTo>
                      <a:lnTo>
                        <a:pt x="253" y="9"/>
                      </a:lnTo>
                      <a:lnTo>
                        <a:pt x="250" y="11"/>
                      </a:lnTo>
                      <a:lnTo>
                        <a:pt x="243" y="11"/>
                      </a:lnTo>
                    </a:path>
                  </a:pathLst>
                </a:custGeom>
                <a:solidFill>
                  <a:srgbClr val="40A8CC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8" name="Freeform 231"/>
                <p:cNvSpPr>
                  <a:spLocks/>
                </p:cNvSpPr>
                <p:nvPr/>
              </p:nvSpPr>
              <p:spPr bwMode="auto">
                <a:xfrm>
                  <a:off x="4003078" y="3126858"/>
                  <a:ext cx="1008062" cy="495300"/>
                </a:xfrm>
                <a:custGeom>
                  <a:avLst/>
                  <a:gdLst>
                    <a:gd name="T0" fmla="*/ 2147483647 w 639"/>
                    <a:gd name="T1" fmla="*/ 2147483647 h 337"/>
                    <a:gd name="T2" fmla="*/ 2147483647 w 639"/>
                    <a:gd name="T3" fmla="*/ 2147483647 h 337"/>
                    <a:gd name="T4" fmla="*/ 2147483647 w 639"/>
                    <a:gd name="T5" fmla="*/ 2147483647 h 337"/>
                    <a:gd name="T6" fmla="*/ 2147483647 w 639"/>
                    <a:gd name="T7" fmla="*/ 2147483647 h 337"/>
                    <a:gd name="T8" fmla="*/ 2147483647 w 639"/>
                    <a:gd name="T9" fmla="*/ 2147483647 h 337"/>
                    <a:gd name="T10" fmla="*/ 2147483647 w 639"/>
                    <a:gd name="T11" fmla="*/ 2147483647 h 337"/>
                    <a:gd name="T12" fmla="*/ 2147483647 w 639"/>
                    <a:gd name="T13" fmla="*/ 2147483647 h 337"/>
                    <a:gd name="T14" fmla="*/ 2147483647 w 639"/>
                    <a:gd name="T15" fmla="*/ 2147483647 h 337"/>
                    <a:gd name="T16" fmla="*/ 2147483647 w 639"/>
                    <a:gd name="T17" fmla="*/ 2147483647 h 337"/>
                    <a:gd name="T18" fmla="*/ 2147483647 w 639"/>
                    <a:gd name="T19" fmla="*/ 2147483647 h 337"/>
                    <a:gd name="T20" fmla="*/ 2147483647 w 639"/>
                    <a:gd name="T21" fmla="*/ 2147483647 h 337"/>
                    <a:gd name="T22" fmla="*/ 2147483647 w 639"/>
                    <a:gd name="T23" fmla="*/ 2147483647 h 337"/>
                    <a:gd name="T24" fmla="*/ 2147483647 w 639"/>
                    <a:gd name="T25" fmla="*/ 2147483647 h 337"/>
                    <a:gd name="T26" fmla="*/ 2147483647 w 639"/>
                    <a:gd name="T27" fmla="*/ 2147483647 h 337"/>
                    <a:gd name="T28" fmla="*/ 2147483647 w 639"/>
                    <a:gd name="T29" fmla="*/ 2147483647 h 337"/>
                    <a:gd name="T30" fmla="*/ 2147483647 w 639"/>
                    <a:gd name="T31" fmla="*/ 2147483647 h 337"/>
                    <a:gd name="T32" fmla="*/ 2147483647 w 639"/>
                    <a:gd name="T33" fmla="*/ 2147483647 h 337"/>
                    <a:gd name="T34" fmla="*/ 2147483647 w 639"/>
                    <a:gd name="T35" fmla="*/ 2147483647 h 337"/>
                    <a:gd name="T36" fmla="*/ 2147483647 w 639"/>
                    <a:gd name="T37" fmla="*/ 2147483647 h 337"/>
                    <a:gd name="T38" fmla="*/ 2147483647 w 639"/>
                    <a:gd name="T39" fmla="*/ 2147483647 h 337"/>
                    <a:gd name="T40" fmla="*/ 2147483647 w 639"/>
                    <a:gd name="T41" fmla="*/ 2147483647 h 337"/>
                    <a:gd name="T42" fmla="*/ 2147483647 w 639"/>
                    <a:gd name="T43" fmla="*/ 2147483647 h 337"/>
                    <a:gd name="T44" fmla="*/ 2147483647 w 639"/>
                    <a:gd name="T45" fmla="*/ 2147483647 h 337"/>
                    <a:gd name="T46" fmla="*/ 2147483647 w 639"/>
                    <a:gd name="T47" fmla="*/ 2147483647 h 337"/>
                    <a:gd name="T48" fmla="*/ 2147483647 w 639"/>
                    <a:gd name="T49" fmla="*/ 2147483647 h 337"/>
                    <a:gd name="T50" fmla="*/ 2147483647 w 639"/>
                    <a:gd name="T51" fmla="*/ 2147483647 h 337"/>
                    <a:gd name="T52" fmla="*/ 2147483647 w 639"/>
                    <a:gd name="T53" fmla="*/ 2147483647 h 337"/>
                    <a:gd name="T54" fmla="*/ 2147483647 w 639"/>
                    <a:gd name="T55" fmla="*/ 2147483647 h 337"/>
                    <a:gd name="T56" fmla="*/ 2147483647 w 639"/>
                    <a:gd name="T57" fmla="*/ 2147483647 h 337"/>
                    <a:gd name="T58" fmla="*/ 2147483647 w 639"/>
                    <a:gd name="T59" fmla="*/ 2147483647 h 337"/>
                    <a:gd name="T60" fmla="*/ 2147483647 w 639"/>
                    <a:gd name="T61" fmla="*/ 2147483647 h 337"/>
                    <a:gd name="T62" fmla="*/ 2147483647 w 639"/>
                    <a:gd name="T63" fmla="*/ 2147483647 h 337"/>
                    <a:gd name="T64" fmla="*/ 2147483647 w 639"/>
                    <a:gd name="T65" fmla="*/ 2147483647 h 337"/>
                    <a:gd name="T66" fmla="*/ 2147483647 w 639"/>
                    <a:gd name="T67" fmla="*/ 2147483647 h 337"/>
                    <a:gd name="T68" fmla="*/ 2147483647 w 639"/>
                    <a:gd name="T69" fmla="*/ 2147483647 h 337"/>
                    <a:gd name="T70" fmla="*/ 2147483647 w 639"/>
                    <a:gd name="T71" fmla="*/ 2147483647 h 337"/>
                    <a:gd name="T72" fmla="*/ 2147483647 w 639"/>
                    <a:gd name="T73" fmla="*/ 2147483647 h 337"/>
                    <a:gd name="T74" fmla="*/ 2147483647 w 639"/>
                    <a:gd name="T75" fmla="*/ 2147483647 h 337"/>
                    <a:gd name="T76" fmla="*/ 2147483647 w 639"/>
                    <a:gd name="T77" fmla="*/ 2147483647 h 337"/>
                    <a:gd name="T78" fmla="*/ 2147483647 w 639"/>
                    <a:gd name="T79" fmla="*/ 2147483647 h 337"/>
                    <a:gd name="T80" fmla="*/ 2147483647 w 639"/>
                    <a:gd name="T81" fmla="*/ 2147483647 h 337"/>
                    <a:gd name="T82" fmla="*/ 2147483647 w 639"/>
                    <a:gd name="T83" fmla="*/ 2147483647 h 337"/>
                    <a:gd name="T84" fmla="*/ 2147483647 w 639"/>
                    <a:gd name="T85" fmla="*/ 2147483647 h 337"/>
                    <a:gd name="T86" fmla="*/ 2147483647 w 639"/>
                    <a:gd name="T87" fmla="*/ 2147483647 h 337"/>
                    <a:gd name="T88" fmla="*/ 2147483647 w 639"/>
                    <a:gd name="T89" fmla="*/ 2147483647 h 337"/>
                    <a:gd name="T90" fmla="*/ 2147483647 w 639"/>
                    <a:gd name="T91" fmla="*/ 2147483647 h 337"/>
                    <a:gd name="T92" fmla="*/ 2147483647 w 639"/>
                    <a:gd name="T93" fmla="*/ 2147483647 h 337"/>
                    <a:gd name="T94" fmla="*/ 2147483647 w 639"/>
                    <a:gd name="T95" fmla="*/ 2147483647 h 337"/>
                    <a:gd name="T96" fmla="*/ 2147483647 w 639"/>
                    <a:gd name="T97" fmla="*/ 2147483647 h 337"/>
                    <a:gd name="T98" fmla="*/ 2147483647 w 639"/>
                    <a:gd name="T99" fmla="*/ 2147483647 h 337"/>
                    <a:gd name="T100" fmla="*/ 2147483647 w 639"/>
                    <a:gd name="T101" fmla="*/ 2147483647 h 337"/>
                    <a:gd name="T102" fmla="*/ 2147483647 w 639"/>
                    <a:gd name="T103" fmla="*/ 2147483647 h 337"/>
                    <a:gd name="T104" fmla="*/ 2147483647 w 639"/>
                    <a:gd name="T105" fmla="*/ 2147483647 h 337"/>
                    <a:gd name="T106" fmla="*/ 2147483647 w 639"/>
                    <a:gd name="T107" fmla="*/ 2147483647 h 337"/>
                    <a:gd name="T108" fmla="*/ 2147483647 w 639"/>
                    <a:gd name="T109" fmla="*/ 2147483647 h 337"/>
                    <a:gd name="T110" fmla="*/ 2147483647 w 639"/>
                    <a:gd name="T111" fmla="*/ 2147483647 h 337"/>
                    <a:gd name="T112" fmla="*/ 2147483647 w 639"/>
                    <a:gd name="T113" fmla="*/ 2147483647 h 337"/>
                    <a:gd name="T114" fmla="*/ 2147483647 w 639"/>
                    <a:gd name="T115" fmla="*/ 2147483647 h 337"/>
                    <a:gd name="T116" fmla="*/ 2147483647 w 639"/>
                    <a:gd name="T117" fmla="*/ 2147483647 h 337"/>
                    <a:gd name="T118" fmla="*/ 2147483647 w 639"/>
                    <a:gd name="T119" fmla="*/ 2147483647 h 337"/>
                    <a:gd name="T120" fmla="*/ 2147483647 w 639"/>
                    <a:gd name="T121" fmla="*/ 2147483647 h 337"/>
                    <a:gd name="T122" fmla="*/ 2147483647 w 639"/>
                    <a:gd name="T123" fmla="*/ 2147483647 h 337"/>
                    <a:gd name="T124" fmla="*/ 2147483647 w 639"/>
                    <a:gd name="T125" fmla="*/ 2147483647 h 337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639"/>
                    <a:gd name="T190" fmla="*/ 0 h 337"/>
                    <a:gd name="T191" fmla="*/ 639 w 639"/>
                    <a:gd name="T192" fmla="*/ 337 h 337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639" h="337">
                      <a:moveTo>
                        <a:pt x="631" y="106"/>
                      </a:moveTo>
                      <a:lnTo>
                        <a:pt x="631" y="113"/>
                      </a:lnTo>
                      <a:lnTo>
                        <a:pt x="631" y="122"/>
                      </a:lnTo>
                      <a:lnTo>
                        <a:pt x="632" y="129"/>
                      </a:lnTo>
                      <a:lnTo>
                        <a:pt x="632" y="138"/>
                      </a:lnTo>
                      <a:lnTo>
                        <a:pt x="632" y="140"/>
                      </a:lnTo>
                      <a:lnTo>
                        <a:pt x="632" y="152"/>
                      </a:lnTo>
                      <a:lnTo>
                        <a:pt x="632" y="166"/>
                      </a:lnTo>
                      <a:lnTo>
                        <a:pt x="632" y="169"/>
                      </a:lnTo>
                      <a:lnTo>
                        <a:pt x="632" y="179"/>
                      </a:lnTo>
                      <a:lnTo>
                        <a:pt x="633" y="194"/>
                      </a:lnTo>
                      <a:lnTo>
                        <a:pt x="633" y="204"/>
                      </a:lnTo>
                      <a:lnTo>
                        <a:pt x="633" y="213"/>
                      </a:lnTo>
                      <a:lnTo>
                        <a:pt x="633" y="216"/>
                      </a:lnTo>
                      <a:lnTo>
                        <a:pt x="635" y="227"/>
                      </a:lnTo>
                      <a:lnTo>
                        <a:pt x="635" y="244"/>
                      </a:lnTo>
                      <a:lnTo>
                        <a:pt x="635" y="256"/>
                      </a:lnTo>
                      <a:lnTo>
                        <a:pt x="635" y="259"/>
                      </a:lnTo>
                      <a:lnTo>
                        <a:pt x="635" y="276"/>
                      </a:lnTo>
                      <a:lnTo>
                        <a:pt x="636" y="290"/>
                      </a:lnTo>
                      <a:lnTo>
                        <a:pt x="636" y="294"/>
                      </a:lnTo>
                      <a:lnTo>
                        <a:pt x="638" y="312"/>
                      </a:lnTo>
                      <a:lnTo>
                        <a:pt x="638" y="320"/>
                      </a:lnTo>
                      <a:lnTo>
                        <a:pt x="638" y="324"/>
                      </a:lnTo>
                      <a:lnTo>
                        <a:pt x="638" y="327"/>
                      </a:lnTo>
                      <a:lnTo>
                        <a:pt x="638" y="330"/>
                      </a:lnTo>
                      <a:lnTo>
                        <a:pt x="625" y="330"/>
                      </a:lnTo>
                      <a:lnTo>
                        <a:pt x="604" y="331"/>
                      </a:lnTo>
                      <a:lnTo>
                        <a:pt x="598" y="331"/>
                      </a:lnTo>
                      <a:lnTo>
                        <a:pt x="583" y="331"/>
                      </a:lnTo>
                      <a:lnTo>
                        <a:pt x="578" y="331"/>
                      </a:lnTo>
                      <a:lnTo>
                        <a:pt x="569" y="331"/>
                      </a:lnTo>
                      <a:lnTo>
                        <a:pt x="561" y="331"/>
                      </a:lnTo>
                      <a:lnTo>
                        <a:pt x="559" y="331"/>
                      </a:lnTo>
                      <a:lnTo>
                        <a:pt x="551" y="333"/>
                      </a:lnTo>
                      <a:lnTo>
                        <a:pt x="547" y="333"/>
                      </a:lnTo>
                      <a:lnTo>
                        <a:pt x="537" y="333"/>
                      </a:lnTo>
                      <a:lnTo>
                        <a:pt x="529" y="333"/>
                      </a:lnTo>
                      <a:lnTo>
                        <a:pt x="522" y="333"/>
                      </a:lnTo>
                      <a:lnTo>
                        <a:pt x="519" y="333"/>
                      </a:lnTo>
                      <a:lnTo>
                        <a:pt x="508" y="334"/>
                      </a:lnTo>
                      <a:lnTo>
                        <a:pt x="481" y="334"/>
                      </a:lnTo>
                      <a:lnTo>
                        <a:pt x="475" y="334"/>
                      </a:lnTo>
                      <a:lnTo>
                        <a:pt x="465" y="334"/>
                      </a:lnTo>
                      <a:lnTo>
                        <a:pt x="455" y="334"/>
                      </a:lnTo>
                      <a:lnTo>
                        <a:pt x="444" y="334"/>
                      </a:lnTo>
                      <a:lnTo>
                        <a:pt x="433" y="334"/>
                      </a:lnTo>
                      <a:lnTo>
                        <a:pt x="420" y="334"/>
                      </a:lnTo>
                      <a:lnTo>
                        <a:pt x="406" y="334"/>
                      </a:lnTo>
                      <a:lnTo>
                        <a:pt x="401" y="334"/>
                      </a:lnTo>
                      <a:lnTo>
                        <a:pt x="392" y="334"/>
                      </a:lnTo>
                      <a:lnTo>
                        <a:pt x="391" y="334"/>
                      </a:lnTo>
                      <a:lnTo>
                        <a:pt x="374" y="334"/>
                      </a:lnTo>
                      <a:lnTo>
                        <a:pt x="364" y="334"/>
                      </a:lnTo>
                      <a:lnTo>
                        <a:pt x="348" y="334"/>
                      </a:lnTo>
                      <a:lnTo>
                        <a:pt x="344" y="334"/>
                      </a:lnTo>
                      <a:lnTo>
                        <a:pt x="338" y="336"/>
                      </a:lnTo>
                      <a:lnTo>
                        <a:pt x="337" y="334"/>
                      </a:lnTo>
                      <a:lnTo>
                        <a:pt x="321" y="334"/>
                      </a:lnTo>
                      <a:lnTo>
                        <a:pt x="317" y="334"/>
                      </a:lnTo>
                      <a:lnTo>
                        <a:pt x="316" y="334"/>
                      </a:lnTo>
                      <a:lnTo>
                        <a:pt x="305" y="334"/>
                      </a:lnTo>
                      <a:lnTo>
                        <a:pt x="300" y="334"/>
                      </a:lnTo>
                      <a:lnTo>
                        <a:pt x="282" y="334"/>
                      </a:lnTo>
                      <a:lnTo>
                        <a:pt x="278" y="334"/>
                      </a:lnTo>
                      <a:lnTo>
                        <a:pt x="261" y="334"/>
                      </a:lnTo>
                      <a:lnTo>
                        <a:pt x="232" y="334"/>
                      </a:lnTo>
                      <a:lnTo>
                        <a:pt x="229" y="334"/>
                      </a:lnTo>
                      <a:lnTo>
                        <a:pt x="222" y="334"/>
                      </a:lnTo>
                      <a:lnTo>
                        <a:pt x="218" y="334"/>
                      </a:lnTo>
                      <a:lnTo>
                        <a:pt x="215" y="334"/>
                      </a:lnTo>
                      <a:lnTo>
                        <a:pt x="182" y="334"/>
                      </a:lnTo>
                      <a:lnTo>
                        <a:pt x="175" y="333"/>
                      </a:lnTo>
                      <a:lnTo>
                        <a:pt x="172" y="333"/>
                      </a:lnTo>
                      <a:lnTo>
                        <a:pt x="168" y="333"/>
                      </a:lnTo>
                      <a:lnTo>
                        <a:pt x="165" y="333"/>
                      </a:lnTo>
                      <a:lnTo>
                        <a:pt x="126" y="331"/>
                      </a:lnTo>
                      <a:lnTo>
                        <a:pt x="122" y="331"/>
                      </a:lnTo>
                      <a:lnTo>
                        <a:pt x="94" y="331"/>
                      </a:lnTo>
                      <a:lnTo>
                        <a:pt x="90" y="331"/>
                      </a:lnTo>
                      <a:lnTo>
                        <a:pt x="83" y="331"/>
                      </a:lnTo>
                      <a:lnTo>
                        <a:pt x="79" y="331"/>
                      </a:lnTo>
                      <a:lnTo>
                        <a:pt x="58" y="330"/>
                      </a:lnTo>
                      <a:lnTo>
                        <a:pt x="43" y="330"/>
                      </a:lnTo>
                      <a:lnTo>
                        <a:pt x="26" y="330"/>
                      </a:lnTo>
                      <a:lnTo>
                        <a:pt x="20" y="330"/>
                      </a:lnTo>
                      <a:lnTo>
                        <a:pt x="2" y="329"/>
                      </a:lnTo>
                      <a:lnTo>
                        <a:pt x="0" y="329"/>
                      </a:lnTo>
                      <a:lnTo>
                        <a:pt x="1" y="315"/>
                      </a:lnTo>
                      <a:lnTo>
                        <a:pt x="2" y="301"/>
                      </a:lnTo>
                      <a:lnTo>
                        <a:pt x="2" y="286"/>
                      </a:lnTo>
                      <a:lnTo>
                        <a:pt x="2" y="273"/>
                      </a:lnTo>
                      <a:lnTo>
                        <a:pt x="4" y="259"/>
                      </a:lnTo>
                      <a:lnTo>
                        <a:pt x="4" y="258"/>
                      </a:lnTo>
                      <a:lnTo>
                        <a:pt x="4" y="247"/>
                      </a:lnTo>
                      <a:lnTo>
                        <a:pt x="5" y="219"/>
                      </a:lnTo>
                      <a:lnTo>
                        <a:pt x="5" y="205"/>
                      </a:lnTo>
                      <a:lnTo>
                        <a:pt x="6" y="190"/>
                      </a:lnTo>
                      <a:lnTo>
                        <a:pt x="6" y="179"/>
                      </a:lnTo>
                      <a:lnTo>
                        <a:pt x="6" y="170"/>
                      </a:lnTo>
                      <a:lnTo>
                        <a:pt x="6" y="152"/>
                      </a:lnTo>
                      <a:lnTo>
                        <a:pt x="6" y="149"/>
                      </a:lnTo>
                      <a:lnTo>
                        <a:pt x="8" y="143"/>
                      </a:lnTo>
                      <a:lnTo>
                        <a:pt x="8" y="131"/>
                      </a:lnTo>
                      <a:lnTo>
                        <a:pt x="9" y="109"/>
                      </a:lnTo>
                      <a:lnTo>
                        <a:pt x="9" y="105"/>
                      </a:lnTo>
                      <a:lnTo>
                        <a:pt x="9" y="101"/>
                      </a:lnTo>
                      <a:lnTo>
                        <a:pt x="9" y="95"/>
                      </a:lnTo>
                      <a:lnTo>
                        <a:pt x="11" y="69"/>
                      </a:lnTo>
                      <a:lnTo>
                        <a:pt x="11" y="55"/>
                      </a:lnTo>
                      <a:lnTo>
                        <a:pt x="12" y="48"/>
                      </a:lnTo>
                      <a:lnTo>
                        <a:pt x="12" y="47"/>
                      </a:lnTo>
                      <a:lnTo>
                        <a:pt x="13" y="0"/>
                      </a:lnTo>
                      <a:lnTo>
                        <a:pt x="66" y="2"/>
                      </a:lnTo>
                      <a:lnTo>
                        <a:pt x="69" y="2"/>
                      </a:lnTo>
                      <a:lnTo>
                        <a:pt x="73" y="2"/>
                      </a:lnTo>
                      <a:lnTo>
                        <a:pt x="89" y="2"/>
                      </a:lnTo>
                      <a:lnTo>
                        <a:pt x="110" y="2"/>
                      </a:lnTo>
                      <a:lnTo>
                        <a:pt x="119" y="4"/>
                      </a:lnTo>
                      <a:lnTo>
                        <a:pt x="122" y="4"/>
                      </a:lnTo>
                      <a:lnTo>
                        <a:pt x="136" y="4"/>
                      </a:lnTo>
                      <a:lnTo>
                        <a:pt x="151" y="4"/>
                      </a:lnTo>
                      <a:lnTo>
                        <a:pt x="167" y="5"/>
                      </a:lnTo>
                      <a:lnTo>
                        <a:pt x="168" y="5"/>
                      </a:lnTo>
                      <a:lnTo>
                        <a:pt x="172" y="5"/>
                      </a:lnTo>
                      <a:lnTo>
                        <a:pt x="197" y="5"/>
                      </a:lnTo>
                      <a:lnTo>
                        <a:pt x="213" y="5"/>
                      </a:lnTo>
                      <a:lnTo>
                        <a:pt x="234" y="5"/>
                      </a:lnTo>
                      <a:lnTo>
                        <a:pt x="239" y="5"/>
                      </a:lnTo>
                      <a:lnTo>
                        <a:pt x="250" y="5"/>
                      </a:lnTo>
                      <a:lnTo>
                        <a:pt x="254" y="5"/>
                      </a:lnTo>
                      <a:lnTo>
                        <a:pt x="259" y="6"/>
                      </a:lnTo>
                      <a:lnTo>
                        <a:pt x="275" y="6"/>
                      </a:lnTo>
                      <a:lnTo>
                        <a:pt x="285" y="6"/>
                      </a:lnTo>
                      <a:lnTo>
                        <a:pt x="288" y="6"/>
                      </a:lnTo>
                      <a:lnTo>
                        <a:pt x="295" y="6"/>
                      </a:lnTo>
                      <a:lnTo>
                        <a:pt x="306" y="6"/>
                      </a:lnTo>
                      <a:lnTo>
                        <a:pt x="316" y="6"/>
                      </a:lnTo>
                      <a:lnTo>
                        <a:pt x="324" y="6"/>
                      </a:lnTo>
                      <a:lnTo>
                        <a:pt x="337" y="6"/>
                      </a:lnTo>
                      <a:lnTo>
                        <a:pt x="348" y="6"/>
                      </a:lnTo>
                      <a:lnTo>
                        <a:pt x="352" y="6"/>
                      </a:lnTo>
                      <a:lnTo>
                        <a:pt x="358" y="6"/>
                      </a:lnTo>
                      <a:lnTo>
                        <a:pt x="362" y="6"/>
                      </a:lnTo>
                      <a:lnTo>
                        <a:pt x="378" y="6"/>
                      </a:lnTo>
                      <a:lnTo>
                        <a:pt x="399" y="6"/>
                      </a:lnTo>
                      <a:lnTo>
                        <a:pt x="409" y="6"/>
                      </a:lnTo>
                      <a:lnTo>
                        <a:pt x="419" y="6"/>
                      </a:lnTo>
                      <a:lnTo>
                        <a:pt x="437" y="6"/>
                      </a:lnTo>
                      <a:lnTo>
                        <a:pt x="440" y="6"/>
                      </a:lnTo>
                      <a:lnTo>
                        <a:pt x="445" y="5"/>
                      </a:lnTo>
                      <a:lnTo>
                        <a:pt x="451" y="5"/>
                      </a:lnTo>
                      <a:lnTo>
                        <a:pt x="472" y="5"/>
                      </a:lnTo>
                      <a:lnTo>
                        <a:pt x="475" y="5"/>
                      </a:lnTo>
                      <a:lnTo>
                        <a:pt x="481" y="5"/>
                      </a:lnTo>
                      <a:lnTo>
                        <a:pt x="491" y="5"/>
                      </a:lnTo>
                      <a:lnTo>
                        <a:pt x="493" y="5"/>
                      </a:lnTo>
                      <a:lnTo>
                        <a:pt x="502" y="5"/>
                      </a:lnTo>
                      <a:lnTo>
                        <a:pt x="511" y="5"/>
                      </a:lnTo>
                      <a:lnTo>
                        <a:pt x="512" y="5"/>
                      </a:lnTo>
                      <a:lnTo>
                        <a:pt x="522" y="5"/>
                      </a:lnTo>
                      <a:lnTo>
                        <a:pt x="529" y="5"/>
                      </a:lnTo>
                      <a:lnTo>
                        <a:pt x="566" y="4"/>
                      </a:lnTo>
                      <a:lnTo>
                        <a:pt x="569" y="4"/>
                      </a:lnTo>
                      <a:lnTo>
                        <a:pt x="585" y="16"/>
                      </a:lnTo>
                      <a:lnTo>
                        <a:pt x="593" y="16"/>
                      </a:lnTo>
                      <a:lnTo>
                        <a:pt x="596" y="15"/>
                      </a:lnTo>
                      <a:lnTo>
                        <a:pt x="601" y="16"/>
                      </a:lnTo>
                      <a:lnTo>
                        <a:pt x="605" y="22"/>
                      </a:lnTo>
                      <a:lnTo>
                        <a:pt x="605" y="31"/>
                      </a:lnTo>
                      <a:lnTo>
                        <a:pt x="596" y="38"/>
                      </a:lnTo>
                      <a:lnTo>
                        <a:pt x="592" y="44"/>
                      </a:lnTo>
                      <a:lnTo>
                        <a:pt x="587" y="55"/>
                      </a:lnTo>
                      <a:lnTo>
                        <a:pt x="592" y="58"/>
                      </a:lnTo>
                      <a:lnTo>
                        <a:pt x="596" y="63"/>
                      </a:lnTo>
                      <a:lnTo>
                        <a:pt x="598" y="66"/>
                      </a:lnTo>
                      <a:lnTo>
                        <a:pt x="607" y="72"/>
                      </a:lnTo>
                      <a:lnTo>
                        <a:pt x="608" y="81"/>
                      </a:lnTo>
                      <a:lnTo>
                        <a:pt x="615" y="90"/>
                      </a:lnTo>
                      <a:lnTo>
                        <a:pt x="618" y="93"/>
                      </a:lnTo>
                      <a:lnTo>
                        <a:pt x="629" y="94"/>
                      </a:lnTo>
                      <a:lnTo>
                        <a:pt x="631" y="94"/>
                      </a:lnTo>
                      <a:lnTo>
                        <a:pt x="631" y="97"/>
                      </a:lnTo>
                      <a:lnTo>
                        <a:pt x="631" y="98"/>
                      </a:lnTo>
                      <a:lnTo>
                        <a:pt x="631" y="99"/>
                      </a:lnTo>
                      <a:lnTo>
                        <a:pt x="631" y="106"/>
                      </a:lnTo>
                    </a:path>
                  </a:pathLst>
                </a:custGeom>
                <a:solidFill>
                  <a:srgbClr val="E7E6E6">
                    <a:lumMod val="75000"/>
                  </a:srgbClr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9" name="Freeform 233"/>
                <p:cNvSpPr>
                  <a:spLocks/>
                </p:cNvSpPr>
                <p:nvPr/>
              </p:nvSpPr>
              <p:spPr bwMode="auto">
                <a:xfrm>
                  <a:off x="4842072" y="3013822"/>
                  <a:ext cx="911225" cy="727075"/>
                </a:xfrm>
                <a:custGeom>
                  <a:avLst/>
                  <a:gdLst>
                    <a:gd name="T0" fmla="*/ 2147483647 w 578"/>
                    <a:gd name="T1" fmla="*/ 2147483647 h 495"/>
                    <a:gd name="T2" fmla="*/ 2147483647 w 578"/>
                    <a:gd name="T3" fmla="*/ 2147483647 h 495"/>
                    <a:gd name="T4" fmla="*/ 2147483647 w 578"/>
                    <a:gd name="T5" fmla="*/ 2147483647 h 495"/>
                    <a:gd name="T6" fmla="*/ 2147483647 w 578"/>
                    <a:gd name="T7" fmla="*/ 2147483647 h 495"/>
                    <a:gd name="T8" fmla="*/ 2147483647 w 578"/>
                    <a:gd name="T9" fmla="*/ 0 h 495"/>
                    <a:gd name="T10" fmla="*/ 2147483647 w 578"/>
                    <a:gd name="T11" fmla="*/ 2147483647 h 495"/>
                    <a:gd name="T12" fmla="*/ 2147483647 w 578"/>
                    <a:gd name="T13" fmla="*/ 2147483647 h 495"/>
                    <a:gd name="T14" fmla="*/ 2147483647 w 578"/>
                    <a:gd name="T15" fmla="*/ 2147483647 h 495"/>
                    <a:gd name="T16" fmla="*/ 2147483647 w 578"/>
                    <a:gd name="T17" fmla="*/ 2147483647 h 495"/>
                    <a:gd name="T18" fmla="*/ 2147483647 w 578"/>
                    <a:gd name="T19" fmla="*/ 2147483647 h 495"/>
                    <a:gd name="T20" fmla="*/ 2147483647 w 578"/>
                    <a:gd name="T21" fmla="*/ 2147483647 h 495"/>
                    <a:gd name="T22" fmla="*/ 2147483647 w 578"/>
                    <a:gd name="T23" fmla="*/ 2147483647 h 495"/>
                    <a:gd name="T24" fmla="*/ 2147483647 w 578"/>
                    <a:gd name="T25" fmla="*/ 2147483647 h 495"/>
                    <a:gd name="T26" fmla="*/ 2147483647 w 578"/>
                    <a:gd name="T27" fmla="*/ 2147483647 h 495"/>
                    <a:gd name="T28" fmla="*/ 2147483647 w 578"/>
                    <a:gd name="T29" fmla="*/ 2147483647 h 495"/>
                    <a:gd name="T30" fmla="*/ 2147483647 w 578"/>
                    <a:gd name="T31" fmla="*/ 2147483647 h 495"/>
                    <a:gd name="T32" fmla="*/ 2147483647 w 578"/>
                    <a:gd name="T33" fmla="*/ 2147483647 h 495"/>
                    <a:gd name="T34" fmla="*/ 2147483647 w 578"/>
                    <a:gd name="T35" fmla="*/ 2147483647 h 495"/>
                    <a:gd name="T36" fmla="*/ 2147483647 w 578"/>
                    <a:gd name="T37" fmla="*/ 2147483647 h 495"/>
                    <a:gd name="T38" fmla="*/ 2147483647 w 578"/>
                    <a:gd name="T39" fmla="*/ 2147483647 h 495"/>
                    <a:gd name="T40" fmla="*/ 2147483647 w 578"/>
                    <a:gd name="T41" fmla="*/ 2147483647 h 495"/>
                    <a:gd name="T42" fmla="*/ 2147483647 w 578"/>
                    <a:gd name="T43" fmla="*/ 2147483647 h 495"/>
                    <a:gd name="T44" fmla="*/ 2147483647 w 578"/>
                    <a:gd name="T45" fmla="*/ 2147483647 h 495"/>
                    <a:gd name="T46" fmla="*/ 2147483647 w 578"/>
                    <a:gd name="T47" fmla="*/ 2147483647 h 495"/>
                    <a:gd name="T48" fmla="*/ 2147483647 w 578"/>
                    <a:gd name="T49" fmla="*/ 2147483647 h 495"/>
                    <a:gd name="T50" fmla="*/ 2147483647 w 578"/>
                    <a:gd name="T51" fmla="*/ 2147483647 h 495"/>
                    <a:gd name="T52" fmla="*/ 2147483647 w 578"/>
                    <a:gd name="T53" fmla="*/ 2147483647 h 495"/>
                    <a:gd name="T54" fmla="*/ 2147483647 w 578"/>
                    <a:gd name="T55" fmla="*/ 2147483647 h 495"/>
                    <a:gd name="T56" fmla="*/ 2147483647 w 578"/>
                    <a:gd name="T57" fmla="*/ 2147483647 h 495"/>
                    <a:gd name="T58" fmla="*/ 2147483647 w 578"/>
                    <a:gd name="T59" fmla="*/ 2147483647 h 495"/>
                    <a:gd name="T60" fmla="*/ 2147483647 w 578"/>
                    <a:gd name="T61" fmla="*/ 2147483647 h 495"/>
                    <a:gd name="T62" fmla="*/ 2147483647 w 578"/>
                    <a:gd name="T63" fmla="*/ 2147483647 h 495"/>
                    <a:gd name="T64" fmla="*/ 2147483647 w 578"/>
                    <a:gd name="T65" fmla="*/ 2147483647 h 495"/>
                    <a:gd name="T66" fmla="*/ 2147483647 w 578"/>
                    <a:gd name="T67" fmla="*/ 2147483647 h 495"/>
                    <a:gd name="T68" fmla="*/ 2147483647 w 578"/>
                    <a:gd name="T69" fmla="*/ 2147483647 h 495"/>
                    <a:gd name="T70" fmla="*/ 2147483647 w 578"/>
                    <a:gd name="T71" fmla="*/ 2147483647 h 495"/>
                    <a:gd name="T72" fmla="*/ 2147483647 w 578"/>
                    <a:gd name="T73" fmla="*/ 2147483647 h 495"/>
                    <a:gd name="T74" fmla="*/ 2147483647 w 578"/>
                    <a:gd name="T75" fmla="*/ 2147483647 h 495"/>
                    <a:gd name="T76" fmla="*/ 2147483647 w 578"/>
                    <a:gd name="T77" fmla="*/ 2147483647 h 495"/>
                    <a:gd name="T78" fmla="*/ 2147483647 w 578"/>
                    <a:gd name="T79" fmla="*/ 2147483647 h 495"/>
                    <a:gd name="T80" fmla="*/ 2147483647 w 578"/>
                    <a:gd name="T81" fmla="*/ 2147483647 h 495"/>
                    <a:gd name="T82" fmla="*/ 2147483647 w 578"/>
                    <a:gd name="T83" fmla="*/ 2147483647 h 495"/>
                    <a:gd name="T84" fmla="*/ 2147483647 w 578"/>
                    <a:gd name="T85" fmla="*/ 2147483647 h 495"/>
                    <a:gd name="T86" fmla="*/ 2147483647 w 578"/>
                    <a:gd name="T87" fmla="*/ 2147483647 h 495"/>
                    <a:gd name="T88" fmla="*/ 2147483647 w 578"/>
                    <a:gd name="T89" fmla="*/ 2147483647 h 495"/>
                    <a:gd name="T90" fmla="*/ 2147483647 w 578"/>
                    <a:gd name="T91" fmla="*/ 2147483647 h 495"/>
                    <a:gd name="T92" fmla="*/ 2147483647 w 578"/>
                    <a:gd name="T93" fmla="*/ 2147483647 h 495"/>
                    <a:gd name="T94" fmla="*/ 2147483647 w 578"/>
                    <a:gd name="T95" fmla="*/ 2147483647 h 495"/>
                    <a:gd name="T96" fmla="*/ 2147483647 w 578"/>
                    <a:gd name="T97" fmla="*/ 2147483647 h 495"/>
                    <a:gd name="T98" fmla="*/ 0 w 578"/>
                    <a:gd name="T99" fmla="*/ 2147483647 h 495"/>
                    <a:gd name="T100" fmla="*/ 2147483647 w 578"/>
                    <a:gd name="T101" fmla="*/ 2147483647 h 495"/>
                    <a:gd name="T102" fmla="*/ 2147483647 w 578"/>
                    <a:gd name="T103" fmla="*/ 2147483647 h 495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578"/>
                    <a:gd name="T157" fmla="*/ 0 h 495"/>
                    <a:gd name="T158" fmla="*/ 578 w 578"/>
                    <a:gd name="T159" fmla="*/ 495 h 495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578" h="495">
                      <a:moveTo>
                        <a:pt x="125" y="13"/>
                      </a:moveTo>
                      <a:lnTo>
                        <a:pt x="143" y="13"/>
                      </a:lnTo>
                      <a:lnTo>
                        <a:pt x="145" y="12"/>
                      </a:lnTo>
                      <a:lnTo>
                        <a:pt x="163" y="11"/>
                      </a:lnTo>
                      <a:lnTo>
                        <a:pt x="164" y="11"/>
                      </a:lnTo>
                      <a:lnTo>
                        <a:pt x="181" y="11"/>
                      </a:lnTo>
                      <a:lnTo>
                        <a:pt x="185" y="11"/>
                      </a:lnTo>
                      <a:lnTo>
                        <a:pt x="190" y="9"/>
                      </a:lnTo>
                      <a:lnTo>
                        <a:pt x="195" y="9"/>
                      </a:lnTo>
                      <a:lnTo>
                        <a:pt x="204" y="9"/>
                      </a:lnTo>
                      <a:lnTo>
                        <a:pt x="218" y="8"/>
                      </a:lnTo>
                      <a:lnTo>
                        <a:pt x="226" y="8"/>
                      </a:lnTo>
                      <a:lnTo>
                        <a:pt x="246" y="6"/>
                      </a:lnTo>
                      <a:lnTo>
                        <a:pt x="249" y="6"/>
                      </a:lnTo>
                      <a:lnTo>
                        <a:pt x="254" y="5"/>
                      </a:lnTo>
                      <a:lnTo>
                        <a:pt x="267" y="4"/>
                      </a:lnTo>
                      <a:lnTo>
                        <a:pt x="279" y="4"/>
                      </a:lnTo>
                      <a:lnTo>
                        <a:pt x="286" y="2"/>
                      </a:lnTo>
                      <a:lnTo>
                        <a:pt x="287" y="2"/>
                      </a:lnTo>
                      <a:lnTo>
                        <a:pt x="293" y="2"/>
                      </a:lnTo>
                      <a:lnTo>
                        <a:pt x="303" y="2"/>
                      </a:lnTo>
                      <a:lnTo>
                        <a:pt x="305" y="2"/>
                      </a:lnTo>
                      <a:lnTo>
                        <a:pt x="312" y="1"/>
                      </a:lnTo>
                      <a:lnTo>
                        <a:pt x="329" y="0"/>
                      </a:lnTo>
                      <a:lnTo>
                        <a:pt x="330" y="1"/>
                      </a:lnTo>
                      <a:lnTo>
                        <a:pt x="339" y="6"/>
                      </a:lnTo>
                      <a:lnTo>
                        <a:pt x="348" y="20"/>
                      </a:lnTo>
                      <a:lnTo>
                        <a:pt x="355" y="23"/>
                      </a:lnTo>
                      <a:lnTo>
                        <a:pt x="354" y="24"/>
                      </a:lnTo>
                      <a:lnTo>
                        <a:pt x="350" y="37"/>
                      </a:lnTo>
                      <a:lnTo>
                        <a:pt x="350" y="42"/>
                      </a:lnTo>
                      <a:lnTo>
                        <a:pt x="350" y="51"/>
                      </a:lnTo>
                      <a:lnTo>
                        <a:pt x="354" y="65"/>
                      </a:lnTo>
                      <a:lnTo>
                        <a:pt x="356" y="70"/>
                      </a:lnTo>
                      <a:lnTo>
                        <a:pt x="356" y="77"/>
                      </a:lnTo>
                      <a:lnTo>
                        <a:pt x="363" y="84"/>
                      </a:lnTo>
                      <a:lnTo>
                        <a:pt x="365" y="89"/>
                      </a:lnTo>
                      <a:lnTo>
                        <a:pt x="365" y="91"/>
                      </a:lnTo>
                      <a:lnTo>
                        <a:pt x="369" y="98"/>
                      </a:lnTo>
                      <a:lnTo>
                        <a:pt x="372" y="99"/>
                      </a:lnTo>
                      <a:lnTo>
                        <a:pt x="373" y="101"/>
                      </a:lnTo>
                      <a:lnTo>
                        <a:pt x="381" y="106"/>
                      </a:lnTo>
                      <a:lnTo>
                        <a:pt x="383" y="112"/>
                      </a:lnTo>
                      <a:lnTo>
                        <a:pt x="387" y="113"/>
                      </a:lnTo>
                      <a:lnTo>
                        <a:pt x="397" y="124"/>
                      </a:lnTo>
                      <a:lnTo>
                        <a:pt x="402" y="127"/>
                      </a:lnTo>
                      <a:lnTo>
                        <a:pt x="410" y="132"/>
                      </a:lnTo>
                      <a:lnTo>
                        <a:pt x="419" y="141"/>
                      </a:lnTo>
                      <a:lnTo>
                        <a:pt x="422" y="145"/>
                      </a:lnTo>
                      <a:lnTo>
                        <a:pt x="424" y="156"/>
                      </a:lnTo>
                      <a:lnTo>
                        <a:pt x="426" y="168"/>
                      </a:lnTo>
                      <a:lnTo>
                        <a:pt x="428" y="175"/>
                      </a:lnTo>
                      <a:lnTo>
                        <a:pt x="435" y="182"/>
                      </a:lnTo>
                      <a:lnTo>
                        <a:pt x="438" y="181"/>
                      </a:lnTo>
                      <a:lnTo>
                        <a:pt x="445" y="171"/>
                      </a:lnTo>
                      <a:lnTo>
                        <a:pt x="452" y="171"/>
                      </a:lnTo>
                      <a:lnTo>
                        <a:pt x="456" y="174"/>
                      </a:lnTo>
                      <a:lnTo>
                        <a:pt x="460" y="174"/>
                      </a:lnTo>
                      <a:lnTo>
                        <a:pt x="463" y="174"/>
                      </a:lnTo>
                      <a:lnTo>
                        <a:pt x="474" y="181"/>
                      </a:lnTo>
                      <a:lnTo>
                        <a:pt x="474" y="186"/>
                      </a:lnTo>
                      <a:lnTo>
                        <a:pt x="474" y="188"/>
                      </a:lnTo>
                      <a:lnTo>
                        <a:pt x="471" y="190"/>
                      </a:lnTo>
                      <a:lnTo>
                        <a:pt x="470" y="193"/>
                      </a:lnTo>
                      <a:lnTo>
                        <a:pt x="471" y="203"/>
                      </a:lnTo>
                      <a:lnTo>
                        <a:pt x="471" y="206"/>
                      </a:lnTo>
                      <a:lnTo>
                        <a:pt x="466" y="215"/>
                      </a:lnTo>
                      <a:lnTo>
                        <a:pt x="466" y="217"/>
                      </a:lnTo>
                      <a:lnTo>
                        <a:pt x="464" y="218"/>
                      </a:lnTo>
                      <a:lnTo>
                        <a:pt x="464" y="221"/>
                      </a:lnTo>
                      <a:lnTo>
                        <a:pt x="459" y="233"/>
                      </a:lnTo>
                      <a:lnTo>
                        <a:pt x="459" y="247"/>
                      </a:lnTo>
                      <a:lnTo>
                        <a:pt x="459" y="251"/>
                      </a:lnTo>
                      <a:lnTo>
                        <a:pt x="469" y="261"/>
                      </a:lnTo>
                      <a:lnTo>
                        <a:pt x="470" y="261"/>
                      </a:lnTo>
                      <a:lnTo>
                        <a:pt x="474" y="264"/>
                      </a:lnTo>
                      <a:lnTo>
                        <a:pt x="481" y="267"/>
                      </a:lnTo>
                      <a:lnTo>
                        <a:pt x="492" y="276"/>
                      </a:lnTo>
                      <a:lnTo>
                        <a:pt x="498" y="286"/>
                      </a:lnTo>
                      <a:lnTo>
                        <a:pt x="503" y="285"/>
                      </a:lnTo>
                      <a:lnTo>
                        <a:pt x="509" y="285"/>
                      </a:lnTo>
                      <a:lnTo>
                        <a:pt x="521" y="293"/>
                      </a:lnTo>
                      <a:lnTo>
                        <a:pt x="521" y="297"/>
                      </a:lnTo>
                      <a:lnTo>
                        <a:pt x="536" y="311"/>
                      </a:lnTo>
                      <a:lnTo>
                        <a:pt x="535" y="316"/>
                      </a:lnTo>
                      <a:lnTo>
                        <a:pt x="545" y="337"/>
                      </a:lnTo>
                      <a:lnTo>
                        <a:pt x="543" y="341"/>
                      </a:lnTo>
                      <a:lnTo>
                        <a:pt x="541" y="341"/>
                      </a:lnTo>
                      <a:lnTo>
                        <a:pt x="539" y="344"/>
                      </a:lnTo>
                      <a:lnTo>
                        <a:pt x="541" y="351"/>
                      </a:lnTo>
                      <a:lnTo>
                        <a:pt x="543" y="351"/>
                      </a:lnTo>
                      <a:lnTo>
                        <a:pt x="553" y="373"/>
                      </a:lnTo>
                      <a:lnTo>
                        <a:pt x="559" y="376"/>
                      </a:lnTo>
                      <a:lnTo>
                        <a:pt x="563" y="377"/>
                      </a:lnTo>
                      <a:lnTo>
                        <a:pt x="563" y="369"/>
                      </a:lnTo>
                      <a:lnTo>
                        <a:pt x="571" y="376"/>
                      </a:lnTo>
                      <a:lnTo>
                        <a:pt x="574" y="377"/>
                      </a:lnTo>
                      <a:lnTo>
                        <a:pt x="577" y="380"/>
                      </a:lnTo>
                      <a:lnTo>
                        <a:pt x="577" y="381"/>
                      </a:lnTo>
                      <a:lnTo>
                        <a:pt x="577" y="387"/>
                      </a:lnTo>
                      <a:lnTo>
                        <a:pt x="575" y="390"/>
                      </a:lnTo>
                      <a:lnTo>
                        <a:pt x="577" y="398"/>
                      </a:lnTo>
                      <a:lnTo>
                        <a:pt x="577" y="402"/>
                      </a:lnTo>
                      <a:lnTo>
                        <a:pt x="571" y="404"/>
                      </a:lnTo>
                      <a:lnTo>
                        <a:pt x="574" y="413"/>
                      </a:lnTo>
                      <a:lnTo>
                        <a:pt x="568" y="424"/>
                      </a:lnTo>
                      <a:lnTo>
                        <a:pt x="560" y="417"/>
                      </a:lnTo>
                      <a:lnTo>
                        <a:pt x="557" y="417"/>
                      </a:lnTo>
                      <a:lnTo>
                        <a:pt x="557" y="419"/>
                      </a:lnTo>
                      <a:lnTo>
                        <a:pt x="554" y="431"/>
                      </a:lnTo>
                      <a:lnTo>
                        <a:pt x="547" y="433"/>
                      </a:lnTo>
                      <a:lnTo>
                        <a:pt x="546" y="424"/>
                      </a:lnTo>
                      <a:lnTo>
                        <a:pt x="543" y="433"/>
                      </a:lnTo>
                      <a:lnTo>
                        <a:pt x="547" y="446"/>
                      </a:lnTo>
                      <a:lnTo>
                        <a:pt x="545" y="451"/>
                      </a:lnTo>
                      <a:lnTo>
                        <a:pt x="546" y="460"/>
                      </a:lnTo>
                      <a:lnTo>
                        <a:pt x="532" y="462"/>
                      </a:lnTo>
                      <a:lnTo>
                        <a:pt x="539" y="467"/>
                      </a:lnTo>
                      <a:lnTo>
                        <a:pt x="542" y="474"/>
                      </a:lnTo>
                      <a:lnTo>
                        <a:pt x="541" y="477"/>
                      </a:lnTo>
                      <a:lnTo>
                        <a:pt x="531" y="488"/>
                      </a:lnTo>
                      <a:lnTo>
                        <a:pt x="517" y="491"/>
                      </a:lnTo>
                      <a:lnTo>
                        <a:pt x="511" y="491"/>
                      </a:lnTo>
                      <a:lnTo>
                        <a:pt x="495" y="492"/>
                      </a:lnTo>
                      <a:lnTo>
                        <a:pt x="488" y="494"/>
                      </a:lnTo>
                      <a:lnTo>
                        <a:pt x="484" y="494"/>
                      </a:lnTo>
                      <a:lnTo>
                        <a:pt x="475" y="494"/>
                      </a:lnTo>
                      <a:lnTo>
                        <a:pt x="482" y="480"/>
                      </a:lnTo>
                      <a:lnTo>
                        <a:pt x="485" y="478"/>
                      </a:lnTo>
                      <a:lnTo>
                        <a:pt x="491" y="470"/>
                      </a:lnTo>
                      <a:lnTo>
                        <a:pt x="495" y="464"/>
                      </a:lnTo>
                      <a:lnTo>
                        <a:pt x="491" y="437"/>
                      </a:lnTo>
                      <a:lnTo>
                        <a:pt x="485" y="438"/>
                      </a:lnTo>
                      <a:lnTo>
                        <a:pt x="482" y="438"/>
                      </a:lnTo>
                      <a:lnTo>
                        <a:pt x="478" y="438"/>
                      </a:lnTo>
                      <a:lnTo>
                        <a:pt x="455" y="440"/>
                      </a:lnTo>
                      <a:lnTo>
                        <a:pt x="444" y="441"/>
                      </a:lnTo>
                      <a:lnTo>
                        <a:pt x="442" y="441"/>
                      </a:lnTo>
                      <a:lnTo>
                        <a:pt x="438" y="441"/>
                      </a:lnTo>
                      <a:lnTo>
                        <a:pt x="430" y="442"/>
                      </a:lnTo>
                      <a:lnTo>
                        <a:pt x="419" y="442"/>
                      </a:lnTo>
                      <a:lnTo>
                        <a:pt x="408" y="444"/>
                      </a:lnTo>
                      <a:lnTo>
                        <a:pt x="402" y="444"/>
                      </a:lnTo>
                      <a:lnTo>
                        <a:pt x="399" y="444"/>
                      </a:lnTo>
                      <a:lnTo>
                        <a:pt x="384" y="445"/>
                      </a:lnTo>
                      <a:lnTo>
                        <a:pt x="383" y="445"/>
                      </a:lnTo>
                      <a:lnTo>
                        <a:pt x="380" y="445"/>
                      </a:lnTo>
                      <a:lnTo>
                        <a:pt x="376" y="446"/>
                      </a:lnTo>
                      <a:lnTo>
                        <a:pt x="372" y="446"/>
                      </a:lnTo>
                      <a:lnTo>
                        <a:pt x="362" y="446"/>
                      </a:lnTo>
                      <a:lnTo>
                        <a:pt x="355" y="446"/>
                      </a:lnTo>
                      <a:lnTo>
                        <a:pt x="333" y="448"/>
                      </a:lnTo>
                      <a:lnTo>
                        <a:pt x="323" y="448"/>
                      </a:lnTo>
                      <a:lnTo>
                        <a:pt x="322" y="448"/>
                      </a:lnTo>
                      <a:lnTo>
                        <a:pt x="321" y="448"/>
                      </a:lnTo>
                      <a:lnTo>
                        <a:pt x="301" y="451"/>
                      </a:lnTo>
                      <a:lnTo>
                        <a:pt x="296" y="451"/>
                      </a:lnTo>
                      <a:lnTo>
                        <a:pt x="287" y="451"/>
                      </a:lnTo>
                      <a:lnTo>
                        <a:pt x="271" y="452"/>
                      </a:lnTo>
                      <a:lnTo>
                        <a:pt x="269" y="452"/>
                      </a:lnTo>
                      <a:lnTo>
                        <a:pt x="267" y="452"/>
                      </a:lnTo>
                      <a:lnTo>
                        <a:pt x="260" y="452"/>
                      </a:lnTo>
                      <a:lnTo>
                        <a:pt x="243" y="453"/>
                      </a:lnTo>
                      <a:lnTo>
                        <a:pt x="235" y="453"/>
                      </a:lnTo>
                      <a:lnTo>
                        <a:pt x="222" y="453"/>
                      </a:lnTo>
                      <a:lnTo>
                        <a:pt x="221" y="453"/>
                      </a:lnTo>
                      <a:lnTo>
                        <a:pt x="215" y="455"/>
                      </a:lnTo>
                      <a:lnTo>
                        <a:pt x="210" y="455"/>
                      </a:lnTo>
                      <a:lnTo>
                        <a:pt x="197" y="455"/>
                      </a:lnTo>
                      <a:lnTo>
                        <a:pt x="188" y="455"/>
                      </a:lnTo>
                      <a:lnTo>
                        <a:pt x="179" y="455"/>
                      </a:lnTo>
                      <a:lnTo>
                        <a:pt x="174" y="456"/>
                      </a:lnTo>
                      <a:lnTo>
                        <a:pt x="168" y="456"/>
                      </a:lnTo>
                      <a:lnTo>
                        <a:pt x="161" y="456"/>
                      </a:lnTo>
                      <a:lnTo>
                        <a:pt x="154" y="458"/>
                      </a:lnTo>
                      <a:lnTo>
                        <a:pt x="130" y="458"/>
                      </a:lnTo>
                      <a:lnTo>
                        <a:pt x="118" y="458"/>
                      </a:lnTo>
                      <a:lnTo>
                        <a:pt x="109" y="458"/>
                      </a:lnTo>
                      <a:lnTo>
                        <a:pt x="109" y="448"/>
                      </a:lnTo>
                      <a:lnTo>
                        <a:pt x="109" y="442"/>
                      </a:lnTo>
                      <a:lnTo>
                        <a:pt x="109" y="440"/>
                      </a:lnTo>
                      <a:lnTo>
                        <a:pt x="109" y="438"/>
                      </a:lnTo>
                      <a:lnTo>
                        <a:pt x="107" y="433"/>
                      </a:lnTo>
                      <a:lnTo>
                        <a:pt x="107" y="430"/>
                      </a:lnTo>
                      <a:lnTo>
                        <a:pt x="107" y="419"/>
                      </a:lnTo>
                      <a:lnTo>
                        <a:pt x="107" y="408"/>
                      </a:lnTo>
                      <a:lnTo>
                        <a:pt x="107" y="404"/>
                      </a:lnTo>
                      <a:lnTo>
                        <a:pt x="107" y="401"/>
                      </a:lnTo>
                      <a:lnTo>
                        <a:pt x="107" y="398"/>
                      </a:lnTo>
                      <a:lnTo>
                        <a:pt x="107" y="394"/>
                      </a:lnTo>
                      <a:lnTo>
                        <a:pt x="107" y="386"/>
                      </a:lnTo>
                      <a:lnTo>
                        <a:pt x="106" y="368"/>
                      </a:lnTo>
                      <a:lnTo>
                        <a:pt x="106" y="363"/>
                      </a:lnTo>
                      <a:lnTo>
                        <a:pt x="105" y="350"/>
                      </a:lnTo>
                      <a:lnTo>
                        <a:pt x="105" y="333"/>
                      </a:lnTo>
                      <a:lnTo>
                        <a:pt x="105" y="330"/>
                      </a:lnTo>
                      <a:lnTo>
                        <a:pt x="105" y="318"/>
                      </a:lnTo>
                      <a:lnTo>
                        <a:pt x="105" y="301"/>
                      </a:lnTo>
                      <a:lnTo>
                        <a:pt x="103" y="290"/>
                      </a:lnTo>
                      <a:lnTo>
                        <a:pt x="103" y="287"/>
                      </a:lnTo>
                      <a:lnTo>
                        <a:pt x="103" y="278"/>
                      </a:lnTo>
                      <a:lnTo>
                        <a:pt x="103" y="268"/>
                      </a:lnTo>
                      <a:lnTo>
                        <a:pt x="102" y="253"/>
                      </a:lnTo>
                      <a:lnTo>
                        <a:pt x="102" y="243"/>
                      </a:lnTo>
                      <a:lnTo>
                        <a:pt x="102" y="240"/>
                      </a:lnTo>
                      <a:lnTo>
                        <a:pt x="102" y="226"/>
                      </a:lnTo>
                      <a:lnTo>
                        <a:pt x="102" y="214"/>
                      </a:lnTo>
                      <a:lnTo>
                        <a:pt x="102" y="213"/>
                      </a:lnTo>
                      <a:lnTo>
                        <a:pt x="102" y="203"/>
                      </a:lnTo>
                      <a:lnTo>
                        <a:pt x="101" y="196"/>
                      </a:lnTo>
                      <a:lnTo>
                        <a:pt x="101" y="188"/>
                      </a:lnTo>
                      <a:lnTo>
                        <a:pt x="101" y="181"/>
                      </a:lnTo>
                      <a:lnTo>
                        <a:pt x="101" y="174"/>
                      </a:lnTo>
                      <a:lnTo>
                        <a:pt x="101" y="172"/>
                      </a:lnTo>
                      <a:lnTo>
                        <a:pt x="101" y="171"/>
                      </a:lnTo>
                      <a:lnTo>
                        <a:pt x="101" y="168"/>
                      </a:lnTo>
                      <a:lnTo>
                        <a:pt x="99" y="168"/>
                      </a:lnTo>
                      <a:lnTo>
                        <a:pt x="88" y="167"/>
                      </a:lnTo>
                      <a:lnTo>
                        <a:pt x="85" y="164"/>
                      </a:lnTo>
                      <a:lnTo>
                        <a:pt x="78" y="156"/>
                      </a:lnTo>
                      <a:lnTo>
                        <a:pt x="77" y="146"/>
                      </a:lnTo>
                      <a:lnTo>
                        <a:pt x="69" y="141"/>
                      </a:lnTo>
                      <a:lnTo>
                        <a:pt x="66" y="138"/>
                      </a:lnTo>
                      <a:lnTo>
                        <a:pt x="62" y="132"/>
                      </a:lnTo>
                      <a:lnTo>
                        <a:pt x="58" y="130"/>
                      </a:lnTo>
                      <a:lnTo>
                        <a:pt x="62" y="119"/>
                      </a:lnTo>
                      <a:lnTo>
                        <a:pt x="66" y="113"/>
                      </a:lnTo>
                      <a:lnTo>
                        <a:pt x="76" y="106"/>
                      </a:lnTo>
                      <a:lnTo>
                        <a:pt x="76" y="96"/>
                      </a:lnTo>
                      <a:lnTo>
                        <a:pt x="71" y="91"/>
                      </a:lnTo>
                      <a:lnTo>
                        <a:pt x="66" y="89"/>
                      </a:lnTo>
                      <a:lnTo>
                        <a:pt x="63" y="91"/>
                      </a:lnTo>
                      <a:lnTo>
                        <a:pt x="55" y="91"/>
                      </a:lnTo>
                      <a:lnTo>
                        <a:pt x="40" y="78"/>
                      </a:lnTo>
                      <a:lnTo>
                        <a:pt x="34" y="76"/>
                      </a:lnTo>
                      <a:lnTo>
                        <a:pt x="23" y="51"/>
                      </a:lnTo>
                      <a:lnTo>
                        <a:pt x="19" y="51"/>
                      </a:lnTo>
                      <a:lnTo>
                        <a:pt x="13" y="45"/>
                      </a:lnTo>
                      <a:lnTo>
                        <a:pt x="8" y="19"/>
                      </a:lnTo>
                      <a:lnTo>
                        <a:pt x="5" y="23"/>
                      </a:lnTo>
                      <a:lnTo>
                        <a:pt x="2" y="23"/>
                      </a:lnTo>
                      <a:lnTo>
                        <a:pt x="0" y="16"/>
                      </a:lnTo>
                      <a:lnTo>
                        <a:pt x="1" y="16"/>
                      </a:lnTo>
                      <a:lnTo>
                        <a:pt x="2" y="16"/>
                      </a:lnTo>
                      <a:lnTo>
                        <a:pt x="22" y="16"/>
                      </a:lnTo>
                      <a:lnTo>
                        <a:pt x="33" y="16"/>
                      </a:lnTo>
                      <a:lnTo>
                        <a:pt x="42" y="16"/>
                      </a:lnTo>
                      <a:lnTo>
                        <a:pt x="47" y="16"/>
                      </a:lnTo>
                      <a:lnTo>
                        <a:pt x="63" y="15"/>
                      </a:lnTo>
                      <a:lnTo>
                        <a:pt x="70" y="15"/>
                      </a:lnTo>
                      <a:lnTo>
                        <a:pt x="84" y="15"/>
                      </a:lnTo>
                      <a:lnTo>
                        <a:pt x="92" y="15"/>
                      </a:lnTo>
                      <a:lnTo>
                        <a:pt x="103" y="15"/>
                      </a:lnTo>
                      <a:lnTo>
                        <a:pt x="106" y="13"/>
                      </a:lnTo>
                      <a:lnTo>
                        <a:pt x="124" y="13"/>
                      </a:lnTo>
                      <a:lnTo>
                        <a:pt x="125" y="13"/>
                      </a:lnTo>
                    </a:path>
                  </a:pathLst>
                </a:custGeom>
                <a:solidFill>
                  <a:srgbClr val="E7E6E6">
                    <a:lumMod val="75000"/>
                  </a:srgbClr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0" name="Freeform 232"/>
                <p:cNvSpPr>
                  <a:spLocks/>
                </p:cNvSpPr>
                <p:nvPr/>
              </p:nvSpPr>
              <p:spPr bwMode="auto">
                <a:xfrm>
                  <a:off x="4644428" y="1638125"/>
                  <a:ext cx="896937" cy="935038"/>
                </a:xfrm>
                <a:custGeom>
                  <a:avLst/>
                  <a:gdLst>
                    <a:gd name="T0" fmla="*/ 2147483647 w 568"/>
                    <a:gd name="T1" fmla="*/ 2147483647 h 635"/>
                    <a:gd name="T2" fmla="*/ 2147483647 w 568"/>
                    <a:gd name="T3" fmla="*/ 2147483647 h 635"/>
                    <a:gd name="T4" fmla="*/ 2147483647 w 568"/>
                    <a:gd name="T5" fmla="*/ 2147483647 h 635"/>
                    <a:gd name="T6" fmla="*/ 2147483647 w 568"/>
                    <a:gd name="T7" fmla="*/ 2147483647 h 635"/>
                    <a:gd name="T8" fmla="*/ 2147483647 w 568"/>
                    <a:gd name="T9" fmla="*/ 2147483647 h 635"/>
                    <a:gd name="T10" fmla="*/ 2147483647 w 568"/>
                    <a:gd name="T11" fmla="*/ 2147483647 h 635"/>
                    <a:gd name="T12" fmla="*/ 2147483647 w 568"/>
                    <a:gd name="T13" fmla="*/ 2147483647 h 635"/>
                    <a:gd name="T14" fmla="*/ 2147483647 w 568"/>
                    <a:gd name="T15" fmla="*/ 2147483647 h 635"/>
                    <a:gd name="T16" fmla="*/ 2147483647 w 568"/>
                    <a:gd name="T17" fmla="*/ 2147483647 h 635"/>
                    <a:gd name="T18" fmla="*/ 2147483647 w 568"/>
                    <a:gd name="T19" fmla="*/ 2147483647 h 635"/>
                    <a:gd name="T20" fmla="*/ 2147483647 w 568"/>
                    <a:gd name="T21" fmla="*/ 2147483647 h 635"/>
                    <a:gd name="T22" fmla="*/ 2147483647 w 568"/>
                    <a:gd name="T23" fmla="*/ 2147483647 h 635"/>
                    <a:gd name="T24" fmla="*/ 2147483647 w 568"/>
                    <a:gd name="T25" fmla="*/ 2147483647 h 635"/>
                    <a:gd name="T26" fmla="*/ 2147483647 w 568"/>
                    <a:gd name="T27" fmla="*/ 2147483647 h 635"/>
                    <a:gd name="T28" fmla="*/ 2147483647 w 568"/>
                    <a:gd name="T29" fmla="*/ 2147483647 h 635"/>
                    <a:gd name="T30" fmla="*/ 2147483647 w 568"/>
                    <a:gd name="T31" fmla="*/ 2147483647 h 635"/>
                    <a:gd name="T32" fmla="*/ 2147483647 w 568"/>
                    <a:gd name="T33" fmla="*/ 2147483647 h 635"/>
                    <a:gd name="T34" fmla="*/ 2147483647 w 568"/>
                    <a:gd name="T35" fmla="*/ 2147483647 h 635"/>
                    <a:gd name="T36" fmla="*/ 2147483647 w 568"/>
                    <a:gd name="T37" fmla="*/ 2147483647 h 635"/>
                    <a:gd name="T38" fmla="*/ 2147483647 w 568"/>
                    <a:gd name="T39" fmla="*/ 2147483647 h 635"/>
                    <a:gd name="T40" fmla="*/ 2147483647 w 568"/>
                    <a:gd name="T41" fmla="*/ 2147483647 h 635"/>
                    <a:gd name="T42" fmla="*/ 2147483647 w 568"/>
                    <a:gd name="T43" fmla="*/ 2147483647 h 635"/>
                    <a:gd name="T44" fmla="*/ 2147483647 w 568"/>
                    <a:gd name="T45" fmla="*/ 2147483647 h 635"/>
                    <a:gd name="T46" fmla="*/ 2147483647 w 568"/>
                    <a:gd name="T47" fmla="*/ 2147483647 h 635"/>
                    <a:gd name="T48" fmla="*/ 2147483647 w 568"/>
                    <a:gd name="T49" fmla="*/ 2147483647 h 635"/>
                    <a:gd name="T50" fmla="*/ 2147483647 w 568"/>
                    <a:gd name="T51" fmla="*/ 2147483647 h 635"/>
                    <a:gd name="T52" fmla="*/ 2147483647 w 568"/>
                    <a:gd name="T53" fmla="*/ 2147483647 h 635"/>
                    <a:gd name="T54" fmla="*/ 2147483647 w 568"/>
                    <a:gd name="T55" fmla="*/ 2147483647 h 635"/>
                    <a:gd name="T56" fmla="*/ 2147483647 w 568"/>
                    <a:gd name="T57" fmla="*/ 2147483647 h 635"/>
                    <a:gd name="T58" fmla="*/ 2147483647 w 568"/>
                    <a:gd name="T59" fmla="*/ 2147483647 h 635"/>
                    <a:gd name="T60" fmla="*/ 2147483647 w 568"/>
                    <a:gd name="T61" fmla="*/ 2147483647 h 635"/>
                    <a:gd name="T62" fmla="*/ 2147483647 w 568"/>
                    <a:gd name="T63" fmla="*/ 2147483647 h 635"/>
                    <a:gd name="T64" fmla="*/ 2147483647 w 568"/>
                    <a:gd name="T65" fmla="*/ 2147483647 h 635"/>
                    <a:gd name="T66" fmla="*/ 2147483647 w 568"/>
                    <a:gd name="T67" fmla="*/ 2147483647 h 635"/>
                    <a:gd name="T68" fmla="*/ 2147483647 w 568"/>
                    <a:gd name="T69" fmla="*/ 2147483647 h 635"/>
                    <a:gd name="T70" fmla="*/ 2147483647 w 568"/>
                    <a:gd name="T71" fmla="*/ 2147483647 h 635"/>
                    <a:gd name="T72" fmla="*/ 2147483647 w 568"/>
                    <a:gd name="T73" fmla="*/ 2147483647 h 635"/>
                    <a:gd name="T74" fmla="*/ 2147483647 w 568"/>
                    <a:gd name="T75" fmla="*/ 2147483647 h 635"/>
                    <a:gd name="T76" fmla="*/ 2147483647 w 568"/>
                    <a:gd name="T77" fmla="*/ 2147483647 h 635"/>
                    <a:gd name="T78" fmla="*/ 2147483647 w 568"/>
                    <a:gd name="T79" fmla="*/ 2147483647 h 635"/>
                    <a:gd name="T80" fmla="*/ 2147483647 w 568"/>
                    <a:gd name="T81" fmla="*/ 2147483647 h 635"/>
                    <a:gd name="T82" fmla="*/ 2147483647 w 568"/>
                    <a:gd name="T83" fmla="*/ 2147483647 h 635"/>
                    <a:gd name="T84" fmla="*/ 2147483647 w 568"/>
                    <a:gd name="T85" fmla="*/ 2147483647 h 635"/>
                    <a:gd name="T86" fmla="*/ 2147483647 w 568"/>
                    <a:gd name="T87" fmla="*/ 2147483647 h 635"/>
                    <a:gd name="T88" fmla="*/ 2147483647 w 568"/>
                    <a:gd name="T89" fmla="*/ 2147483647 h 635"/>
                    <a:gd name="T90" fmla="*/ 2147483647 w 568"/>
                    <a:gd name="T91" fmla="*/ 2147483647 h 635"/>
                    <a:gd name="T92" fmla="*/ 2147483647 w 568"/>
                    <a:gd name="T93" fmla="*/ 2147483647 h 635"/>
                    <a:gd name="T94" fmla="*/ 2147483647 w 568"/>
                    <a:gd name="T95" fmla="*/ 2147483647 h 635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568"/>
                    <a:gd name="T145" fmla="*/ 0 h 635"/>
                    <a:gd name="T146" fmla="*/ 568 w 568"/>
                    <a:gd name="T147" fmla="*/ 635 h 635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568" h="635">
                      <a:moveTo>
                        <a:pt x="63" y="492"/>
                      </a:moveTo>
                      <a:lnTo>
                        <a:pt x="63" y="474"/>
                      </a:lnTo>
                      <a:lnTo>
                        <a:pt x="62" y="442"/>
                      </a:lnTo>
                      <a:lnTo>
                        <a:pt x="60" y="435"/>
                      </a:lnTo>
                      <a:lnTo>
                        <a:pt x="58" y="431"/>
                      </a:lnTo>
                      <a:lnTo>
                        <a:pt x="48" y="427"/>
                      </a:lnTo>
                      <a:lnTo>
                        <a:pt x="31" y="407"/>
                      </a:lnTo>
                      <a:lnTo>
                        <a:pt x="31" y="405"/>
                      </a:lnTo>
                      <a:lnTo>
                        <a:pt x="47" y="391"/>
                      </a:lnTo>
                      <a:lnTo>
                        <a:pt x="52" y="370"/>
                      </a:lnTo>
                      <a:lnTo>
                        <a:pt x="51" y="363"/>
                      </a:lnTo>
                      <a:lnTo>
                        <a:pt x="51" y="360"/>
                      </a:lnTo>
                      <a:lnTo>
                        <a:pt x="51" y="362"/>
                      </a:lnTo>
                      <a:lnTo>
                        <a:pt x="47" y="326"/>
                      </a:lnTo>
                      <a:lnTo>
                        <a:pt x="38" y="310"/>
                      </a:lnTo>
                      <a:lnTo>
                        <a:pt x="36" y="296"/>
                      </a:lnTo>
                      <a:lnTo>
                        <a:pt x="34" y="296"/>
                      </a:lnTo>
                      <a:lnTo>
                        <a:pt x="34" y="270"/>
                      </a:lnTo>
                      <a:lnTo>
                        <a:pt x="31" y="256"/>
                      </a:lnTo>
                      <a:lnTo>
                        <a:pt x="30" y="240"/>
                      </a:lnTo>
                      <a:lnTo>
                        <a:pt x="30" y="237"/>
                      </a:lnTo>
                      <a:lnTo>
                        <a:pt x="30" y="231"/>
                      </a:lnTo>
                      <a:lnTo>
                        <a:pt x="30" y="221"/>
                      </a:lnTo>
                      <a:lnTo>
                        <a:pt x="30" y="220"/>
                      </a:lnTo>
                      <a:lnTo>
                        <a:pt x="29" y="217"/>
                      </a:lnTo>
                      <a:lnTo>
                        <a:pt x="30" y="216"/>
                      </a:lnTo>
                      <a:lnTo>
                        <a:pt x="29" y="203"/>
                      </a:lnTo>
                      <a:lnTo>
                        <a:pt x="29" y="202"/>
                      </a:lnTo>
                      <a:lnTo>
                        <a:pt x="27" y="190"/>
                      </a:lnTo>
                      <a:lnTo>
                        <a:pt x="26" y="184"/>
                      </a:lnTo>
                      <a:lnTo>
                        <a:pt x="15" y="163"/>
                      </a:lnTo>
                      <a:lnTo>
                        <a:pt x="8" y="133"/>
                      </a:lnTo>
                      <a:lnTo>
                        <a:pt x="5" y="131"/>
                      </a:lnTo>
                      <a:lnTo>
                        <a:pt x="6" y="129"/>
                      </a:lnTo>
                      <a:lnTo>
                        <a:pt x="8" y="127"/>
                      </a:lnTo>
                      <a:lnTo>
                        <a:pt x="6" y="105"/>
                      </a:lnTo>
                      <a:lnTo>
                        <a:pt x="5" y="92"/>
                      </a:lnTo>
                      <a:lnTo>
                        <a:pt x="2" y="58"/>
                      </a:lnTo>
                      <a:lnTo>
                        <a:pt x="4" y="56"/>
                      </a:lnTo>
                      <a:lnTo>
                        <a:pt x="0" y="43"/>
                      </a:lnTo>
                      <a:lnTo>
                        <a:pt x="59" y="43"/>
                      </a:lnTo>
                      <a:lnTo>
                        <a:pt x="138" y="41"/>
                      </a:lnTo>
                      <a:lnTo>
                        <a:pt x="149" y="40"/>
                      </a:lnTo>
                      <a:lnTo>
                        <a:pt x="149" y="0"/>
                      </a:lnTo>
                      <a:lnTo>
                        <a:pt x="163" y="1"/>
                      </a:lnTo>
                      <a:lnTo>
                        <a:pt x="173" y="5"/>
                      </a:lnTo>
                      <a:lnTo>
                        <a:pt x="184" y="62"/>
                      </a:lnTo>
                      <a:lnTo>
                        <a:pt x="192" y="69"/>
                      </a:lnTo>
                      <a:lnTo>
                        <a:pt x="203" y="70"/>
                      </a:lnTo>
                      <a:lnTo>
                        <a:pt x="216" y="70"/>
                      </a:lnTo>
                      <a:lnTo>
                        <a:pt x="217" y="74"/>
                      </a:lnTo>
                      <a:lnTo>
                        <a:pt x="246" y="76"/>
                      </a:lnTo>
                      <a:lnTo>
                        <a:pt x="250" y="88"/>
                      </a:lnTo>
                      <a:lnTo>
                        <a:pt x="268" y="87"/>
                      </a:lnTo>
                      <a:lnTo>
                        <a:pt x="275" y="83"/>
                      </a:lnTo>
                      <a:lnTo>
                        <a:pt x="274" y="80"/>
                      </a:lnTo>
                      <a:lnTo>
                        <a:pt x="292" y="73"/>
                      </a:lnTo>
                      <a:lnTo>
                        <a:pt x="302" y="74"/>
                      </a:lnTo>
                      <a:lnTo>
                        <a:pt x="311" y="73"/>
                      </a:lnTo>
                      <a:lnTo>
                        <a:pt x="328" y="83"/>
                      </a:lnTo>
                      <a:lnTo>
                        <a:pt x="335" y="81"/>
                      </a:lnTo>
                      <a:lnTo>
                        <a:pt x="336" y="92"/>
                      </a:lnTo>
                      <a:lnTo>
                        <a:pt x="346" y="92"/>
                      </a:lnTo>
                      <a:lnTo>
                        <a:pt x="356" y="115"/>
                      </a:lnTo>
                      <a:lnTo>
                        <a:pt x="363" y="110"/>
                      </a:lnTo>
                      <a:lnTo>
                        <a:pt x="361" y="102"/>
                      </a:lnTo>
                      <a:lnTo>
                        <a:pt x="377" y="99"/>
                      </a:lnTo>
                      <a:lnTo>
                        <a:pt x="382" y="102"/>
                      </a:lnTo>
                      <a:lnTo>
                        <a:pt x="385" y="110"/>
                      </a:lnTo>
                      <a:lnTo>
                        <a:pt x="399" y="115"/>
                      </a:lnTo>
                      <a:lnTo>
                        <a:pt x="421" y="127"/>
                      </a:lnTo>
                      <a:lnTo>
                        <a:pt x="438" y="126"/>
                      </a:lnTo>
                      <a:lnTo>
                        <a:pt x="454" y="112"/>
                      </a:lnTo>
                      <a:lnTo>
                        <a:pt x="468" y="105"/>
                      </a:lnTo>
                      <a:lnTo>
                        <a:pt x="475" y="120"/>
                      </a:lnTo>
                      <a:lnTo>
                        <a:pt x="485" y="119"/>
                      </a:lnTo>
                      <a:lnTo>
                        <a:pt x="506" y="119"/>
                      </a:lnTo>
                      <a:lnTo>
                        <a:pt x="519" y="116"/>
                      </a:lnTo>
                      <a:lnTo>
                        <a:pt x="540" y="127"/>
                      </a:lnTo>
                      <a:lnTo>
                        <a:pt x="550" y="123"/>
                      </a:lnTo>
                      <a:lnTo>
                        <a:pt x="567" y="123"/>
                      </a:lnTo>
                      <a:lnTo>
                        <a:pt x="532" y="145"/>
                      </a:lnTo>
                      <a:lnTo>
                        <a:pt x="497" y="160"/>
                      </a:lnTo>
                      <a:lnTo>
                        <a:pt x="479" y="172"/>
                      </a:lnTo>
                      <a:lnTo>
                        <a:pt x="461" y="190"/>
                      </a:lnTo>
                      <a:lnTo>
                        <a:pt x="445" y="209"/>
                      </a:lnTo>
                      <a:lnTo>
                        <a:pt x="436" y="220"/>
                      </a:lnTo>
                      <a:lnTo>
                        <a:pt x="407" y="249"/>
                      </a:lnTo>
                      <a:lnTo>
                        <a:pt x="392" y="260"/>
                      </a:lnTo>
                      <a:lnTo>
                        <a:pt x="388" y="270"/>
                      </a:lnTo>
                      <a:lnTo>
                        <a:pt x="392" y="274"/>
                      </a:lnTo>
                      <a:lnTo>
                        <a:pt x="386" y="270"/>
                      </a:lnTo>
                      <a:lnTo>
                        <a:pt x="375" y="281"/>
                      </a:lnTo>
                      <a:lnTo>
                        <a:pt x="371" y="281"/>
                      </a:lnTo>
                      <a:lnTo>
                        <a:pt x="371" y="285"/>
                      </a:lnTo>
                      <a:lnTo>
                        <a:pt x="372" y="298"/>
                      </a:lnTo>
                      <a:lnTo>
                        <a:pt x="372" y="307"/>
                      </a:lnTo>
                      <a:lnTo>
                        <a:pt x="374" y="335"/>
                      </a:lnTo>
                      <a:lnTo>
                        <a:pt x="375" y="344"/>
                      </a:lnTo>
                      <a:lnTo>
                        <a:pt x="342" y="371"/>
                      </a:lnTo>
                      <a:lnTo>
                        <a:pt x="335" y="384"/>
                      </a:lnTo>
                      <a:lnTo>
                        <a:pt x="332" y="393"/>
                      </a:lnTo>
                      <a:lnTo>
                        <a:pt x="343" y="402"/>
                      </a:lnTo>
                      <a:lnTo>
                        <a:pt x="346" y="407"/>
                      </a:lnTo>
                      <a:lnTo>
                        <a:pt x="345" y="430"/>
                      </a:lnTo>
                      <a:lnTo>
                        <a:pt x="345" y="435"/>
                      </a:lnTo>
                      <a:lnTo>
                        <a:pt x="345" y="438"/>
                      </a:lnTo>
                      <a:lnTo>
                        <a:pt x="345" y="439"/>
                      </a:lnTo>
                      <a:lnTo>
                        <a:pt x="346" y="448"/>
                      </a:lnTo>
                      <a:lnTo>
                        <a:pt x="345" y="461"/>
                      </a:lnTo>
                      <a:lnTo>
                        <a:pt x="346" y="475"/>
                      </a:lnTo>
                      <a:lnTo>
                        <a:pt x="345" y="489"/>
                      </a:lnTo>
                      <a:lnTo>
                        <a:pt x="349" y="492"/>
                      </a:lnTo>
                      <a:lnTo>
                        <a:pt x="352" y="495"/>
                      </a:lnTo>
                      <a:lnTo>
                        <a:pt x="368" y="507"/>
                      </a:lnTo>
                      <a:lnTo>
                        <a:pt x="382" y="509"/>
                      </a:lnTo>
                      <a:lnTo>
                        <a:pt x="382" y="510"/>
                      </a:lnTo>
                      <a:lnTo>
                        <a:pt x="384" y="514"/>
                      </a:lnTo>
                      <a:lnTo>
                        <a:pt x="389" y="518"/>
                      </a:lnTo>
                      <a:lnTo>
                        <a:pt x="390" y="520"/>
                      </a:lnTo>
                      <a:lnTo>
                        <a:pt x="397" y="521"/>
                      </a:lnTo>
                      <a:lnTo>
                        <a:pt x="402" y="523"/>
                      </a:lnTo>
                      <a:lnTo>
                        <a:pt x="408" y="525"/>
                      </a:lnTo>
                      <a:lnTo>
                        <a:pt x="418" y="539"/>
                      </a:lnTo>
                      <a:lnTo>
                        <a:pt x="421" y="545"/>
                      </a:lnTo>
                      <a:lnTo>
                        <a:pt x="432" y="552"/>
                      </a:lnTo>
                      <a:lnTo>
                        <a:pt x="439" y="559"/>
                      </a:lnTo>
                      <a:lnTo>
                        <a:pt x="445" y="561"/>
                      </a:lnTo>
                      <a:lnTo>
                        <a:pt x="449" y="561"/>
                      </a:lnTo>
                      <a:lnTo>
                        <a:pt x="454" y="564"/>
                      </a:lnTo>
                      <a:lnTo>
                        <a:pt x="454" y="566"/>
                      </a:lnTo>
                      <a:lnTo>
                        <a:pt x="458" y="570"/>
                      </a:lnTo>
                      <a:lnTo>
                        <a:pt x="465" y="578"/>
                      </a:lnTo>
                      <a:lnTo>
                        <a:pt x="467" y="579"/>
                      </a:lnTo>
                      <a:lnTo>
                        <a:pt x="471" y="586"/>
                      </a:lnTo>
                      <a:lnTo>
                        <a:pt x="471" y="589"/>
                      </a:lnTo>
                      <a:lnTo>
                        <a:pt x="469" y="592"/>
                      </a:lnTo>
                      <a:lnTo>
                        <a:pt x="469" y="604"/>
                      </a:lnTo>
                      <a:lnTo>
                        <a:pt x="472" y="607"/>
                      </a:lnTo>
                      <a:lnTo>
                        <a:pt x="475" y="615"/>
                      </a:lnTo>
                      <a:lnTo>
                        <a:pt x="472" y="617"/>
                      </a:lnTo>
                      <a:lnTo>
                        <a:pt x="465" y="617"/>
                      </a:lnTo>
                      <a:lnTo>
                        <a:pt x="445" y="618"/>
                      </a:lnTo>
                      <a:lnTo>
                        <a:pt x="443" y="618"/>
                      </a:lnTo>
                      <a:lnTo>
                        <a:pt x="435" y="618"/>
                      </a:lnTo>
                      <a:lnTo>
                        <a:pt x="407" y="621"/>
                      </a:lnTo>
                      <a:lnTo>
                        <a:pt x="378" y="622"/>
                      </a:lnTo>
                      <a:lnTo>
                        <a:pt x="371" y="622"/>
                      </a:lnTo>
                      <a:lnTo>
                        <a:pt x="335" y="625"/>
                      </a:lnTo>
                      <a:lnTo>
                        <a:pt x="334" y="625"/>
                      </a:lnTo>
                      <a:lnTo>
                        <a:pt x="331" y="625"/>
                      </a:lnTo>
                      <a:lnTo>
                        <a:pt x="306" y="625"/>
                      </a:lnTo>
                      <a:lnTo>
                        <a:pt x="303" y="627"/>
                      </a:lnTo>
                      <a:lnTo>
                        <a:pt x="296" y="627"/>
                      </a:lnTo>
                      <a:lnTo>
                        <a:pt x="285" y="627"/>
                      </a:lnTo>
                      <a:lnTo>
                        <a:pt x="268" y="628"/>
                      </a:lnTo>
                      <a:lnTo>
                        <a:pt x="267" y="628"/>
                      </a:lnTo>
                      <a:lnTo>
                        <a:pt x="259" y="628"/>
                      </a:lnTo>
                      <a:lnTo>
                        <a:pt x="256" y="628"/>
                      </a:lnTo>
                      <a:lnTo>
                        <a:pt x="237" y="629"/>
                      </a:lnTo>
                      <a:lnTo>
                        <a:pt x="227" y="629"/>
                      </a:lnTo>
                      <a:lnTo>
                        <a:pt x="223" y="629"/>
                      </a:lnTo>
                      <a:lnTo>
                        <a:pt x="206" y="629"/>
                      </a:lnTo>
                      <a:lnTo>
                        <a:pt x="198" y="629"/>
                      </a:lnTo>
                      <a:lnTo>
                        <a:pt x="189" y="629"/>
                      </a:lnTo>
                      <a:lnTo>
                        <a:pt x="188" y="629"/>
                      </a:lnTo>
                      <a:lnTo>
                        <a:pt x="185" y="629"/>
                      </a:lnTo>
                      <a:lnTo>
                        <a:pt x="169" y="631"/>
                      </a:lnTo>
                      <a:lnTo>
                        <a:pt x="159" y="631"/>
                      </a:lnTo>
                      <a:lnTo>
                        <a:pt x="149" y="632"/>
                      </a:lnTo>
                      <a:lnTo>
                        <a:pt x="144" y="632"/>
                      </a:lnTo>
                      <a:lnTo>
                        <a:pt x="123" y="632"/>
                      </a:lnTo>
                      <a:lnTo>
                        <a:pt x="120" y="632"/>
                      </a:lnTo>
                      <a:lnTo>
                        <a:pt x="110" y="632"/>
                      </a:lnTo>
                      <a:lnTo>
                        <a:pt x="106" y="632"/>
                      </a:lnTo>
                      <a:lnTo>
                        <a:pt x="101" y="632"/>
                      </a:lnTo>
                      <a:lnTo>
                        <a:pt x="97" y="632"/>
                      </a:lnTo>
                      <a:lnTo>
                        <a:pt x="80" y="632"/>
                      </a:lnTo>
                      <a:lnTo>
                        <a:pt x="70" y="634"/>
                      </a:lnTo>
                      <a:lnTo>
                        <a:pt x="65" y="634"/>
                      </a:lnTo>
                      <a:lnTo>
                        <a:pt x="65" y="620"/>
                      </a:lnTo>
                      <a:lnTo>
                        <a:pt x="65" y="606"/>
                      </a:lnTo>
                      <a:lnTo>
                        <a:pt x="65" y="595"/>
                      </a:lnTo>
                      <a:lnTo>
                        <a:pt x="63" y="579"/>
                      </a:lnTo>
                      <a:lnTo>
                        <a:pt x="63" y="566"/>
                      </a:lnTo>
                      <a:lnTo>
                        <a:pt x="63" y="557"/>
                      </a:lnTo>
                      <a:lnTo>
                        <a:pt x="63" y="521"/>
                      </a:lnTo>
                      <a:lnTo>
                        <a:pt x="63" y="511"/>
                      </a:lnTo>
                      <a:lnTo>
                        <a:pt x="63" y="492"/>
                      </a:lnTo>
                    </a:path>
                  </a:pathLst>
                </a:custGeom>
                <a:pattFill prst="wdDnDiag">
                  <a:fgClr>
                    <a:srgbClr val="67BD62"/>
                  </a:fgClr>
                  <a:bgClr>
                    <a:srgbClr val="40A8CC"/>
                  </a:bgClr>
                </a:patt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1" name="Freeform 234"/>
                <p:cNvSpPr>
                  <a:spLocks/>
                </p:cNvSpPr>
                <p:nvPr/>
              </p:nvSpPr>
              <p:spPr bwMode="auto">
                <a:xfrm>
                  <a:off x="3830040" y="1682575"/>
                  <a:ext cx="900113" cy="503238"/>
                </a:xfrm>
                <a:custGeom>
                  <a:avLst/>
                  <a:gdLst>
                    <a:gd name="T0" fmla="*/ 2147483647 w 569"/>
                    <a:gd name="T1" fmla="*/ 2147483647 h 343"/>
                    <a:gd name="T2" fmla="*/ 2147483647 w 569"/>
                    <a:gd name="T3" fmla="*/ 2147483647 h 343"/>
                    <a:gd name="T4" fmla="*/ 2147483647 w 569"/>
                    <a:gd name="T5" fmla="*/ 2147483647 h 343"/>
                    <a:gd name="T6" fmla="*/ 2147483647 w 569"/>
                    <a:gd name="T7" fmla="*/ 2147483647 h 343"/>
                    <a:gd name="T8" fmla="*/ 2147483647 w 569"/>
                    <a:gd name="T9" fmla="*/ 2147483647 h 343"/>
                    <a:gd name="T10" fmla="*/ 2147483647 w 569"/>
                    <a:gd name="T11" fmla="*/ 2147483647 h 343"/>
                    <a:gd name="T12" fmla="*/ 2147483647 w 569"/>
                    <a:gd name="T13" fmla="*/ 2147483647 h 343"/>
                    <a:gd name="T14" fmla="*/ 2147483647 w 569"/>
                    <a:gd name="T15" fmla="*/ 2147483647 h 343"/>
                    <a:gd name="T16" fmla="*/ 2147483647 w 569"/>
                    <a:gd name="T17" fmla="*/ 2147483647 h 343"/>
                    <a:gd name="T18" fmla="*/ 2147483647 w 569"/>
                    <a:gd name="T19" fmla="*/ 2147483647 h 343"/>
                    <a:gd name="T20" fmla="*/ 2147483647 w 569"/>
                    <a:gd name="T21" fmla="*/ 2147483647 h 343"/>
                    <a:gd name="T22" fmla="*/ 2147483647 w 569"/>
                    <a:gd name="T23" fmla="*/ 2147483647 h 343"/>
                    <a:gd name="T24" fmla="*/ 2147483647 w 569"/>
                    <a:gd name="T25" fmla="*/ 2147483647 h 343"/>
                    <a:gd name="T26" fmla="*/ 2147483647 w 569"/>
                    <a:gd name="T27" fmla="*/ 2147483647 h 343"/>
                    <a:gd name="T28" fmla="*/ 2147483647 w 569"/>
                    <a:gd name="T29" fmla="*/ 2147483647 h 343"/>
                    <a:gd name="T30" fmla="*/ 2147483647 w 569"/>
                    <a:gd name="T31" fmla="*/ 2147483647 h 343"/>
                    <a:gd name="T32" fmla="*/ 2147483647 w 569"/>
                    <a:gd name="T33" fmla="*/ 2147483647 h 343"/>
                    <a:gd name="T34" fmla="*/ 2147483647 w 569"/>
                    <a:gd name="T35" fmla="*/ 2147483647 h 343"/>
                    <a:gd name="T36" fmla="*/ 2147483647 w 569"/>
                    <a:gd name="T37" fmla="*/ 2147483647 h 343"/>
                    <a:gd name="T38" fmla="*/ 2147483647 w 569"/>
                    <a:gd name="T39" fmla="*/ 2147483647 h 343"/>
                    <a:gd name="T40" fmla="*/ 2147483647 w 569"/>
                    <a:gd name="T41" fmla="*/ 2147483647 h 343"/>
                    <a:gd name="T42" fmla="*/ 2147483647 w 569"/>
                    <a:gd name="T43" fmla="*/ 2147483647 h 343"/>
                    <a:gd name="T44" fmla="*/ 2147483647 w 569"/>
                    <a:gd name="T45" fmla="*/ 2147483647 h 343"/>
                    <a:gd name="T46" fmla="*/ 2147483647 w 569"/>
                    <a:gd name="T47" fmla="*/ 2147483647 h 343"/>
                    <a:gd name="T48" fmla="*/ 2147483647 w 569"/>
                    <a:gd name="T49" fmla="*/ 2147483647 h 343"/>
                    <a:gd name="T50" fmla="*/ 2147483647 w 569"/>
                    <a:gd name="T51" fmla="*/ 2147483647 h 343"/>
                    <a:gd name="T52" fmla="*/ 2147483647 w 569"/>
                    <a:gd name="T53" fmla="*/ 2147483647 h 343"/>
                    <a:gd name="T54" fmla="*/ 2147483647 w 569"/>
                    <a:gd name="T55" fmla="*/ 2147483647 h 343"/>
                    <a:gd name="T56" fmla="*/ 2147483647 w 569"/>
                    <a:gd name="T57" fmla="*/ 2147483647 h 343"/>
                    <a:gd name="T58" fmla="*/ 2147483647 w 569"/>
                    <a:gd name="T59" fmla="*/ 2147483647 h 343"/>
                    <a:gd name="T60" fmla="*/ 2147483647 w 569"/>
                    <a:gd name="T61" fmla="*/ 2147483647 h 343"/>
                    <a:gd name="T62" fmla="*/ 2147483647 w 569"/>
                    <a:gd name="T63" fmla="*/ 2147483647 h 343"/>
                    <a:gd name="T64" fmla="*/ 2147483647 w 569"/>
                    <a:gd name="T65" fmla="*/ 2147483647 h 343"/>
                    <a:gd name="T66" fmla="*/ 2147483647 w 569"/>
                    <a:gd name="T67" fmla="*/ 2147483647 h 343"/>
                    <a:gd name="T68" fmla="*/ 2147483647 w 569"/>
                    <a:gd name="T69" fmla="*/ 2147483647 h 343"/>
                    <a:gd name="T70" fmla="*/ 2147483647 w 569"/>
                    <a:gd name="T71" fmla="*/ 2147483647 h 343"/>
                    <a:gd name="T72" fmla="*/ 2147483647 w 569"/>
                    <a:gd name="T73" fmla="*/ 2147483647 h 343"/>
                    <a:gd name="T74" fmla="*/ 2147483647 w 569"/>
                    <a:gd name="T75" fmla="*/ 2147483647 h 343"/>
                    <a:gd name="T76" fmla="*/ 2147483647 w 569"/>
                    <a:gd name="T77" fmla="*/ 2147483647 h 343"/>
                    <a:gd name="T78" fmla="*/ 2147483647 w 569"/>
                    <a:gd name="T79" fmla="*/ 2147483647 h 343"/>
                    <a:gd name="T80" fmla="*/ 2147483647 w 569"/>
                    <a:gd name="T81" fmla="*/ 2147483647 h 343"/>
                    <a:gd name="T82" fmla="*/ 2147483647 w 569"/>
                    <a:gd name="T83" fmla="*/ 2147483647 h 343"/>
                    <a:gd name="T84" fmla="*/ 2147483647 w 569"/>
                    <a:gd name="T85" fmla="*/ 2147483647 h 343"/>
                    <a:gd name="T86" fmla="*/ 2147483647 w 569"/>
                    <a:gd name="T87" fmla="*/ 2147483647 h 343"/>
                    <a:gd name="T88" fmla="*/ 2147483647 w 569"/>
                    <a:gd name="T89" fmla="*/ 2147483647 h 343"/>
                    <a:gd name="T90" fmla="*/ 2147483647 w 569"/>
                    <a:gd name="T91" fmla="*/ 2147483647 h 343"/>
                    <a:gd name="T92" fmla="*/ 2147483647 w 569"/>
                    <a:gd name="T93" fmla="*/ 2147483647 h 343"/>
                    <a:gd name="T94" fmla="*/ 2147483647 w 569"/>
                    <a:gd name="T95" fmla="*/ 2147483647 h 343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569"/>
                    <a:gd name="T145" fmla="*/ 0 h 343"/>
                    <a:gd name="T146" fmla="*/ 569 w 569"/>
                    <a:gd name="T147" fmla="*/ 343 h 343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569" h="343">
                      <a:moveTo>
                        <a:pt x="155" y="335"/>
                      </a:moveTo>
                      <a:lnTo>
                        <a:pt x="212" y="336"/>
                      </a:lnTo>
                      <a:lnTo>
                        <a:pt x="222" y="337"/>
                      </a:lnTo>
                      <a:lnTo>
                        <a:pt x="268" y="337"/>
                      </a:lnTo>
                      <a:lnTo>
                        <a:pt x="269" y="337"/>
                      </a:lnTo>
                      <a:lnTo>
                        <a:pt x="270" y="337"/>
                      </a:lnTo>
                      <a:lnTo>
                        <a:pt x="306" y="339"/>
                      </a:lnTo>
                      <a:lnTo>
                        <a:pt x="306" y="340"/>
                      </a:lnTo>
                      <a:lnTo>
                        <a:pt x="316" y="340"/>
                      </a:lnTo>
                      <a:lnTo>
                        <a:pt x="329" y="340"/>
                      </a:lnTo>
                      <a:lnTo>
                        <a:pt x="336" y="340"/>
                      </a:lnTo>
                      <a:lnTo>
                        <a:pt x="363" y="340"/>
                      </a:lnTo>
                      <a:lnTo>
                        <a:pt x="383" y="340"/>
                      </a:lnTo>
                      <a:lnTo>
                        <a:pt x="401" y="340"/>
                      </a:lnTo>
                      <a:lnTo>
                        <a:pt x="404" y="340"/>
                      </a:lnTo>
                      <a:lnTo>
                        <a:pt x="430" y="342"/>
                      </a:lnTo>
                      <a:lnTo>
                        <a:pt x="440" y="342"/>
                      </a:lnTo>
                      <a:lnTo>
                        <a:pt x="458" y="342"/>
                      </a:lnTo>
                      <a:lnTo>
                        <a:pt x="459" y="342"/>
                      </a:lnTo>
                      <a:lnTo>
                        <a:pt x="461" y="342"/>
                      </a:lnTo>
                      <a:lnTo>
                        <a:pt x="497" y="342"/>
                      </a:lnTo>
                      <a:lnTo>
                        <a:pt x="516" y="342"/>
                      </a:lnTo>
                      <a:lnTo>
                        <a:pt x="518" y="342"/>
                      </a:lnTo>
                      <a:lnTo>
                        <a:pt x="534" y="342"/>
                      </a:lnTo>
                      <a:lnTo>
                        <a:pt x="554" y="340"/>
                      </a:lnTo>
                      <a:lnTo>
                        <a:pt x="568" y="340"/>
                      </a:lnTo>
                      <a:lnTo>
                        <a:pt x="566" y="333"/>
                      </a:lnTo>
                      <a:lnTo>
                        <a:pt x="566" y="330"/>
                      </a:lnTo>
                      <a:lnTo>
                        <a:pt x="566" y="332"/>
                      </a:lnTo>
                      <a:lnTo>
                        <a:pt x="562" y="296"/>
                      </a:lnTo>
                      <a:lnTo>
                        <a:pt x="554" y="280"/>
                      </a:lnTo>
                      <a:lnTo>
                        <a:pt x="551" y="266"/>
                      </a:lnTo>
                      <a:lnTo>
                        <a:pt x="549" y="266"/>
                      </a:lnTo>
                      <a:lnTo>
                        <a:pt x="549" y="240"/>
                      </a:lnTo>
                      <a:lnTo>
                        <a:pt x="547" y="226"/>
                      </a:lnTo>
                      <a:lnTo>
                        <a:pt x="545" y="209"/>
                      </a:lnTo>
                      <a:lnTo>
                        <a:pt x="545" y="207"/>
                      </a:lnTo>
                      <a:lnTo>
                        <a:pt x="545" y="201"/>
                      </a:lnTo>
                      <a:lnTo>
                        <a:pt x="545" y="191"/>
                      </a:lnTo>
                      <a:lnTo>
                        <a:pt x="545" y="190"/>
                      </a:lnTo>
                      <a:lnTo>
                        <a:pt x="544" y="187"/>
                      </a:lnTo>
                      <a:lnTo>
                        <a:pt x="545" y="186"/>
                      </a:lnTo>
                      <a:lnTo>
                        <a:pt x="544" y="173"/>
                      </a:lnTo>
                      <a:lnTo>
                        <a:pt x="544" y="172"/>
                      </a:lnTo>
                      <a:lnTo>
                        <a:pt x="543" y="159"/>
                      </a:lnTo>
                      <a:lnTo>
                        <a:pt x="541" y="154"/>
                      </a:lnTo>
                      <a:lnTo>
                        <a:pt x="530" y="133"/>
                      </a:lnTo>
                      <a:lnTo>
                        <a:pt x="523" y="102"/>
                      </a:lnTo>
                      <a:lnTo>
                        <a:pt x="520" y="101"/>
                      </a:lnTo>
                      <a:lnTo>
                        <a:pt x="522" y="98"/>
                      </a:lnTo>
                      <a:lnTo>
                        <a:pt x="523" y="97"/>
                      </a:lnTo>
                      <a:lnTo>
                        <a:pt x="522" y="75"/>
                      </a:lnTo>
                      <a:lnTo>
                        <a:pt x="520" y="62"/>
                      </a:lnTo>
                      <a:lnTo>
                        <a:pt x="518" y="27"/>
                      </a:lnTo>
                      <a:lnTo>
                        <a:pt x="519" y="26"/>
                      </a:lnTo>
                      <a:lnTo>
                        <a:pt x="515" y="12"/>
                      </a:lnTo>
                      <a:lnTo>
                        <a:pt x="462" y="12"/>
                      </a:lnTo>
                      <a:lnTo>
                        <a:pt x="386" y="12"/>
                      </a:lnTo>
                      <a:lnTo>
                        <a:pt x="348" y="12"/>
                      </a:lnTo>
                      <a:lnTo>
                        <a:pt x="299" y="12"/>
                      </a:lnTo>
                      <a:lnTo>
                        <a:pt x="215" y="9"/>
                      </a:lnTo>
                      <a:lnTo>
                        <a:pt x="205" y="9"/>
                      </a:lnTo>
                      <a:lnTo>
                        <a:pt x="166" y="8"/>
                      </a:lnTo>
                      <a:lnTo>
                        <a:pt x="101" y="5"/>
                      </a:lnTo>
                      <a:lnTo>
                        <a:pt x="19" y="0"/>
                      </a:lnTo>
                      <a:lnTo>
                        <a:pt x="18" y="26"/>
                      </a:lnTo>
                      <a:lnTo>
                        <a:pt x="18" y="36"/>
                      </a:lnTo>
                      <a:lnTo>
                        <a:pt x="18" y="38"/>
                      </a:lnTo>
                      <a:lnTo>
                        <a:pt x="18" y="40"/>
                      </a:lnTo>
                      <a:lnTo>
                        <a:pt x="16" y="52"/>
                      </a:lnTo>
                      <a:lnTo>
                        <a:pt x="16" y="65"/>
                      </a:lnTo>
                      <a:lnTo>
                        <a:pt x="15" y="93"/>
                      </a:lnTo>
                      <a:lnTo>
                        <a:pt x="13" y="107"/>
                      </a:lnTo>
                      <a:lnTo>
                        <a:pt x="12" y="119"/>
                      </a:lnTo>
                      <a:lnTo>
                        <a:pt x="12" y="133"/>
                      </a:lnTo>
                      <a:lnTo>
                        <a:pt x="9" y="171"/>
                      </a:lnTo>
                      <a:lnTo>
                        <a:pt x="9" y="173"/>
                      </a:lnTo>
                      <a:lnTo>
                        <a:pt x="9" y="177"/>
                      </a:lnTo>
                      <a:lnTo>
                        <a:pt x="8" y="200"/>
                      </a:lnTo>
                      <a:lnTo>
                        <a:pt x="5" y="240"/>
                      </a:lnTo>
                      <a:lnTo>
                        <a:pt x="5" y="251"/>
                      </a:lnTo>
                      <a:lnTo>
                        <a:pt x="4" y="262"/>
                      </a:lnTo>
                      <a:lnTo>
                        <a:pt x="4" y="266"/>
                      </a:lnTo>
                      <a:lnTo>
                        <a:pt x="2" y="290"/>
                      </a:lnTo>
                      <a:lnTo>
                        <a:pt x="2" y="294"/>
                      </a:lnTo>
                      <a:lnTo>
                        <a:pt x="1" y="311"/>
                      </a:lnTo>
                      <a:lnTo>
                        <a:pt x="0" y="326"/>
                      </a:lnTo>
                      <a:lnTo>
                        <a:pt x="4" y="328"/>
                      </a:lnTo>
                      <a:lnTo>
                        <a:pt x="31" y="328"/>
                      </a:lnTo>
                      <a:lnTo>
                        <a:pt x="80" y="330"/>
                      </a:lnTo>
                      <a:lnTo>
                        <a:pt x="84" y="330"/>
                      </a:lnTo>
                      <a:lnTo>
                        <a:pt x="118" y="332"/>
                      </a:lnTo>
                      <a:lnTo>
                        <a:pt x="145" y="335"/>
                      </a:lnTo>
                      <a:lnTo>
                        <a:pt x="155" y="335"/>
                      </a:lnTo>
                    </a:path>
                  </a:pathLst>
                </a:custGeom>
                <a:solidFill>
                  <a:srgbClr val="E7E6E6">
                    <a:lumMod val="75000"/>
                  </a:srgbClr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2" name="Freeform 235" descr="25%"/>
                <p:cNvSpPr>
                  <a:spLocks/>
                </p:cNvSpPr>
                <p:nvPr/>
              </p:nvSpPr>
              <p:spPr bwMode="auto">
                <a:xfrm>
                  <a:off x="3782415" y="2627138"/>
                  <a:ext cx="1122363" cy="508000"/>
                </a:xfrm>
                <a:custGeom>
                  <a:avLst/>
                  <a:gdLst>
                    <a:gd name="T0" fmla="*/ 2147483647 w 711"/>
                    <a:gd name="T1" fmla="*/ 2147483647 h 345"/>
                    <a:gd name="T2" fmla="*/ 2147483647 w 711"/>
                    <a:gd name="T3" fmla="*/ 2147483647 h 345"/>
                    <a:gd name="T4" fmla="*/ 2147483647 w 711"/>
                    <a:gd name="T5" fmla="*/ 2147483647 h 345"/>
                    <a:gd name="T6" fmla="*/ 2147483647 w 711"/>
                    <a:gd name="T7" fmla="*/ 2147483647 h 345"/>
                    <a:gd name="T8" fmla="*/ 2147483647 w 711"/>
                    <a:gd name="T9" fmla="*/ 2147483647 h 345"/>
                    <a:gd name="T10" fmla="*/ 2147483647 w 711"/>
                    <a:gd name="T11" fmla="*/ 2147483647 h 345"/>
                    <a:gd name="T12" fmla="*/ 2147483647 w 711"/>
                    <a:gd name="T13" fmla="*/ 2147483647 h 345"/>
                    <a:gd name="T14" fmla="*/ 2147483647 w 711"/>
                    <a:gd name="T15" fmla="*/ 2147483647 h 345"/>
                    <a:gd name="T16" fmla="*/ 2147483647 w 711"/>
                    <a:gd name="T17" fmla="*/ 2147483647 h 345"/>
                    <a:gd name="T18" fmla="*/ 2147483647 w 711"/>
                    <a:gd name="T19" fmla="*/ 2147483647 h 345"/>
                    <a:gd name="T20" fmla="*/ 2147483647 w 711"/>
                    <a:gd name="T21" fmla="*/ 2147483647 h 345"/>
                    <a:gd name="T22" fmla="*/ 0 w 711"/>
                    <a:gd name="T23" fmla="*/ 2147483647 h 345"/>
                    <a:gd name="T24" fmla="*/ 2147483647 w 711"/>
                    <a:gd name="T25" fmla="*/ 2147483647 h 345"/>
                    <a:gd name="T26" fmla="*/ 2147483647 w 711"/>
                    <a:gd name="T27" fmla="*/ 2147483647 h 345"/>
                    <a:gd name="T28" fmla="*/ 2147483647 w 711"/>
                    <a:gd name="T29" fmla="*/ 2147483647 h 345"/>
                    <a:gd name="T30" fmla="*/ 2147483647 w 711"/>
                    <a:gd name="T31" fmla="*/ 2147483647 h 345"/>
                    <a:gd name="T32" fmla="*/ 2147483647 w 711"/>
                    <a:gd name="T33" fmla="*/ 2147483647 h 345"/>
                    <a:gd name="T34" fmla="*/ 2147483647 w 711"/>
                    <a:gd name="T35" fmla="*/ 2147483647 h 345"/>
                    <a:gd name="T36" fmla="*/ 2147483647 w 711"/>
                    <a:gd name="T37" fmla="*/ 2147483647 h 345"/>
                    <a:gd name="T38" fmla="*/ 2147483647 w 711"/>
                    <a:gd name="T39" fmla="*/ 2147483647 h 345"/>
                    <a:gd name="T40" fmla="*/ 2147483647 w 711"/>
                    <a:gd name="T41" fmla="*/ 2147483647 h 345"/>
                    <a:gd name="T42" fmla="*/ 2147483647 w 711"/>
                    <a:gd name="T43" fmla="*/ 2147483647 h 345"/>
                    <a:gd name="T44" fmla="*/ 2147483647 w 711"/>
                    <a:gd name="T45" fmla="*/ 2147483647 h 345"/>
                    <a:gd name="T46" fmla="*/ 2147483647 w 711"/>
                    <a:gd name="T47" fmla="*/ 2147483647 h 345"/>
                    <a:gd name="T48" fmla="*/ 2147483647 w 711"/>
                    <a:gd name="T49" fmla="*/ 2147483647 h 345"/>
                    <a:gd name="T50" fmla="*/ 2147483647 w 711"/>
                    <a:gd name="T51" fmla="*/ 2147483647 h 345"/>
                    <a:gd name="T52" fmla="*/ 2147483647 w 711"/>
                    <a:gd name="T53" fmla="*/ 2147483647 h 345"/>
                    <a:gd name="T54" fmla="*/ 2147483647 w 711"/>
                    <a:gd name="T55" fmla="*/ 2147483647 h 345"/>
                    <a:gd name="T56" fmla="*/ 2147483647 w 711"/>
                    <a:gd name="T57" fmla="*/ 2147483647 h 345"/>
                    <a:gd name="T58" fmla="*/ 2147483647 w 711"/>
                    <a:gd name="T59" fmla="*/ 2147483647 h 345"/>
                    <a:gd name="T60" fmla="*/ 2147483647 w 711"/>
                    <a:gd name="T61" fmla="*/ 2147483647 h 345"/>
                    <a:gd name="T62" fmla="*/ 2147483647 w 711"/>
                    <a:gd name="T63" fmla="*/ 2147483647 h 345"/>
                    <a:gd name="T64" fmla="*/ 2147483647 w 711"/>
                    <a:gd name="T65" fmla="*/ 2147483647 h 345"/>
                    <a:gd name="T66" fmla="*/ 2147483647 w 711"/>
                    <a:gd name="T67" fmla="*/ 2147483647 h 345"/>
                    <a:gd name="T68" fmla="*/ 2147483647 w 711"/>
                    <a:gd name="T69" fmla="*/ 2147483647 h 345"/>
                    <a:gd name="T70" fmla="*/ 2147483647 w 711"/>
                    <a:gd name="T71" fmla="*/ 2147483647 h 345"/>
                    <a:gd name="T72" fmla="*/ 2147483647 w 711"/>
                    <a:gd name="T73" fmla="*/ 2147483647 h 345"/>
                    <a:gd name="T74" fmla="*/ 2147483647 w 711"/>
                    <a:gd name="T75" fmla="*/ 2147483647 h 345"/>
                    <a:gd name="T76" fmla="*/ 2147483647 w 711"/>
                    <a:gd name="T77" fmla="*/ 2147483647 h 345"/>
                    <a:gd name="T78" fmla="*/ 2147483647 w 711"/>
                    <a:gd name="T79" fmla="*/ 2147483647 h 345"/>
                    <a:gd name="T80" fmla="*/ 2147483647 w 711"/>
                    <a:gd name="T81" fmla="*/ 2147483647 h 345"/>
                    <a:gd name="T82" fmla="*/ 2147483647 w 711"/>
                    <a:gd name="T83" fmla="*/ 2147483647 h 345"/>
                    <a:gd name="T84" fmla="*/ 2147483647 w 711"/>
                    <a:gd name="T85" fmla="*/ 2147483647 h 345"/>
                    <a:gd name="T86" fmla="*/ 2147483647 w 711"/>
                    <a:gd name="T87" fmla="*/ 2147483647 h 345"/>
                    <a:gd name="T88" fmla="*/ 2147483647 w 711"/>
                    <a:gd name="T89" fmla="*/ 2147483647 h 345"/>
                    <a:gd name="T90" fmla="*/ 2147483647 w 711"/>
                    <a:gd name="T91" fmla="*/ 2147483647 h 345"/>
                    <a:gd name="T92" fmla="*/ 2147483647 w 711"/>
                    <a:gd name="T93" fmla="*/ 2147483647 h 345"/>
                    <a:gd name="T94" fmla="*/ 2147483647 w 711"/>
                    <a:gd name="T95" fmla="*/ 2147483647 h 345"/>
                    <a:gd name="T96" fmla="*/ 2147483647 w 711"/>
                    <a:gd name="T97" fmla="*/ 2147483647 h 345"/>
                    <a:gd name="T98" fmla="*/ 2147483647 w 711"/>
                    <a:gd name="T99" fmla="*/ 2147483647 h 345"/>
                    <a:gd name="T100" fmla="*/ 2147483647 w 711"/>
                    <a:gd name="T101" fmla="*/ 2147483647 h 345"/>
                    <a:gd name="T102" fmla="*/ 2147483647 w 711"/>
                    <a:gd name="T103" fmla="*/ 2147483647 h 345"/>
                    <a:gd name="T104" fmla="*/ 2147483647 w 711"/>
                    <a:gd name="T105" fmla="*/ 2147483647 h 345"/>
                    <a:gd name="T106" fmla="*/ 2147483647 w 711"/>
                    <a:gd name="T107" fmla="*/ 2147483647 h 345"/>
                    <a:gd name="T108" fmla="*/ 2147483647 w 711"/>
                    <a:gd name="T109" fmla="*/ 2147483647 h 345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711"/>
                    <a:gd name="T166" fmla="*/ 0 h 345"/>
                    <a:gd name="T167" fmla="*/ 711 w 711"/>
                    <a:gd name="T168" fmla="*/ 345 h 345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711" h="345">
                      <a:moveTo>
                        <a:pt x="430" y="344"/>
                      </a:moveTo>
                      <a:lnTo>
                        <a:pt x="427" y="344"/>
                      </a:lnTo>
                      <a:lnTo>
                        <a:pt x="417" y="344"/>
                      </a:lnTo>
                      <a:lnTo>
                        <a:pt x="401" y="344"/>
                      </a:lnTo>
                      <a:lnTo>
                        <a:pt x="397" y="342"/>
                      </a:lnTo>
                      <a:lnTo>
                        <a:pt x="393" y="342"/>
                      </a:lnTo>
                      <a:lnTo>
                        <a:pt x="381" y="342"/>
                      </a:lnTo>
                      <a:lnTo>
                        <a:pt x="376" y="342"/>
                      </a:lnTo>
                      <a:lnTo>
                        <a:pt x="355" y="342"/>
                      </a:lnTo>
                      <a:lnTo>
                        <a:pt x="340" y="342"/>
                      </a:lnTo>
                      <a:lnTo>
                        <a:pt x="315" y="342"/>
                      </a:lnTo>
                      <a:lnTo>
                        <a:pt x="311" y="342"/>
                      </a:lnTo>
                      <a:lnTo>
                        <a:pt x="310" y="342"/>
                      </a:lnTo>
                      <a:lnTo>
                        <a:pt x="294" y="341"/>
                      </a:lnTo>
                      <a:lnTo>
                        <a:pt x="279" y="341"/>
                      </a:lnTo>
                      <a:lnTo>
                        <a:pt x="265" y="341"/>
                      </a:lnTo>
                      <a:lnTo>
                        <a:pt x="262" y="341"/>
                      </a:lnTo>
                      <a:lnTo>
                        <a:pt x="253" y="339"/>
                      </a:lnTo>
                      <a:lnTo>
                        <a:pt x="232" y="339"/>
                      </a:lnTo>
                      <a:lnTo>
                        <a:pt x="217" y="339"/>
                      </a:lnTo>
                      <a:lnTo>
                        <a:pt x="213" y="339"/>
                      </a:lnTo>
                      <a:lnTo>
                        <a:pt x="210" y="339"/>
                      </a:lnTo>
                      <a:lnTo>
                        <a:pt x="157" y="337"/>
                      </a:lnTo>
                      <a:lnTo>
                        <a:pt x="159" y="299"/>
                      </a:lnTo>
                      <a:lnTo>
                        <a:pt x="159" y="289"/>
                      </a:lnTo>
                      <a:lnTo>
                        <a:pt x="159" y="282"/>
                      </a:lnTo>
                      <a:lnTo>
                        <a:pt x="160" y="268"/>
                      </a:lnTo>
                      <a:lnTo>
                        <a:pt x="160" y="261"/>
                      </a:lnTo>
                      <a:lnTo>
                        <a:pt x="160" y="254"/>
                      </a:lnTo>
                      <a:lnTo>
                        <a:pt x="161" y="227"/>
                      </a:lnTo>
                      <a:lnTo>
                        <a:pt x="116" y="225"/>
                      </a:lnTo>
                      <a:lnTo>
                        <a:pt x="113" y="225"/>
                      </a:lnTo>
                      <a:lnTo>
                        <a:pt x="53" y="222"/>
                      </a:lnTo>
                      <a:lnTo>
                        <a:pt x="38" y="220"/>
                      </a:lnTo>
                      <a:lnTo>
                        <a:pt x="34" y="220"/>
                      </a:lnTo>
                      <a:lnTo>
                        <a:pt x="0" y="219"/>
                      </a:lnTo>
                      <a:lnTo>
                        <a:pt x="1" y="205"/>
                      </a:lnTo>
                      <a:lnTo>
                        <a:pt x="1" y="185"/>
                      </a:lnTo>
                      <a:lnTo>
                        <a:pt x="2" y="176"/>
                      </a:lnTo>
                      <a:lnTo>
                        <a:pt x="4" y="165"/>
                      </a:lnTo>
                      <a:lnTo>
                        <a:pt x="4" y="158"/>
                      </a:lnTo>
                      <a:lnTo>
                        <a:pt x="4" y="151"/>
                      </a:lnTo>
                      <a:lnTo>
                        <a:pt x="4" y="142"/>
                      </a:lnTo>
                      <a:lnTo>
                        <a:pt x="4" y="137"/>
                      </a:lnTo>
                      <a:lnTo>
                        <a:pt x="5" y="123"/>
                      </a:lnTo>
                      <a:lnTo>
                        <a:pt x="6" y="109"/>
                      </a:lnTo>
                      <a:lnTo>
                        <a:pt x="6" y="96"/>
                      </a:lnTo>
                      <a:lnTo>
                        <a:pt x="8" y="82"/>
                      </a:lnTo>
                      <a:lnTo>
                        <a:pt x="11" y="44"/>
                      </a:lnTo>
                      <a:lnTo>
                        <a:pt x="11" y="19"/>
                      </a:lnTo>
                      <a:lnTo>
                        <a:pt x="12" y="5"/>
                      </a:lnTo>
                      <a:lnTo>
                        <a:pt x="13" y="0"/>
                      </a:lnTo>
                      <a:lnTo>
                        <a:pt x="15" y="1"/>
                      </a:lnTo>
                      <a:lnTo>
                        <a:pt x="16" y="1"/>
                      </a:lnTo>
                      <a:lnTo>
                        <a:pt x="56" y="2"/>
                      </a:lnTo>
                      <a:lnTo>
                        <a:pt x="76" y="2"/>
                      </a:lnTo>
                      <a:lnTo>
                        <a:pt x="78" y="4"/>
                      </a:lnTo>
                      <a:lnTo>
                        <a:pt x="95" y="5"/>
                      </a:lnTo>
                      <a:lnTo>
                        <a:pt x="105" y="5"/>
                      </a:lnTo>
                      <a:lnTo>
                        <a:pt x="107" y="5"/>
                      </a:lnTo>
                      <a:lnTo>
                        <a:pt x="112" y="5"/>
                      </a:lnTo>
                      <a:lnTo>
                        <a:pt x="137" y="6"/>
                      </a:lnTo>
                      <a:lnTo>
                        <a:pt x="155" y="8"/>
                      </a:lnTo>
                      <a:lnTo>
                        <a:pt x="167" y="8"/>
                      </a:lnTo>
                      <a:lnTo>
                        <a:pt x="193" y="9"/>
                      </a:lnTo>
                      <a:lnTo>
                        <a:pt x="199" y="9"/>
                      </a:lnTo>
                      <a:lnTo>
                        <a:pt x="235" y="11"/>
                      </a:lnTo>
                      <a:lnTo>
                        <a:pt x="265" y="12"/>
                      </a:lnTo>
                      <a:lnTo>
                        <a:pt x="292" y="12"/>
                      </a:lnTo>
                      <a:lnTo>
                        <a:pt x="315" y="12"/>
                      </a:lnTo>
                      <a:lnTo>
                        <a:pt x="368" y="13"/>
                      </a:lnTo>
                      <a:lnTo>
                        <a:pt x="390" y="13"/>
                      </a:lnTo>
                      <a:lnTo>
                        <a:pt x="449" y="15"/>
                      </a:lnTo>
                      <a:lnTo>
                        <a:pt x="459" y="25"/>
                      </a:lnTo>
                      <a:lnTo>
                        <a:pt x="465" y="27"/>
                      </a:lnTo>
                      <a:lnTo>
                        <a:pt x="469" y="29"/>
                      </a:lnTo>
                      <a:lnTo>
                        <a:pt x="477" y="32"/>
                      </a:lnTo>
                      <a:lnTo>
                        <a:pt x="489" y="40"/>
                      </a:lnTo>
                      <a:lnTo>
                        <a:pt x="499" y="29"/>
                      </a:lnTo>
                      <a:lnTo>
                        <a:pt x="517" y="32"/>
                      </a:lnTo>
                      <a:lnTo>
                        <a:pt x="520" y="32"/>
                      </a:lnTo>
                      <a:lnTo>
                        <a:pt x="528" y="29"/>
                      </a:lnTo>
                      <a:lnTo>
                        <a:pt x="530" y="30"/>
                      </a:lnTo>
                      <a:lnTo>
                        <a:pt x="549" y="29"/>
                      </a:lnTo>
                      <a:lnTo>
                        <a:pt x="556" y="36"/>
                      </a:lnTo>
                      <a:lnTo>
                        <a:pt x="559" y="39"/>
                      </a:lnTo>
                      <a:lnTo>
                        <a:pt x="567" y="40"/>
                      </a:lnTo>
                      <a:lnTo>
                        <a:pt x="584" y="46"/>
                      </a:lnTo>
                      <a:lnTo>
                        <a:pt x="592" y="55"/>
                      </a:lnTo>
                      <a:lnTo>
                        <a:pt x="597" y="65"/>
                      </a:lnTo>
                      <a:lnTo>
                        <a:pt x="606" y="68"/>
                      </a:lnTo>
                      <a:lnTo>
                        <a:pt x="613" y="69"/>
                      </a:lnTo>
                      <a:lnTo>
                        <a:pt x="620" y="92"/>
                      </a:lnTo>
                      <a:lnTo>
                        <a:pt x="622" y="96"/>
                      </a:lnTo>
                      <a:lnTo>
                        <a:pt x="620" y="99"/>
                      </a:lnTo>
                      <a:lnTo>
                        <a:pt x="625" y="109"/>
                      </a:lnTo>
                      <a:lnTo>
                        <a:pt x="626" y="117"/>
                      </a:lnTo>
                      <a:lnTo>
                        <a:pt x="629" y="123"/>
                      </a:lnTo>
                      <a:lnTo>
                        <a:pt x="635" y="123"/>
                      </a:lnTo>
                      <a:lnTo>
                        <a:pt x="638" y="137"/>
                      </a:lnTo>
                      <a:lnTo>
                        <a:pt x="639" y="138"/>
                      </a:lnTo>
                      <a:lnTo>
                        <a:pt x="642" y="151"/>
                      </a:lnTo>
                      <a:lnTo>
                        <a:pt x="639" y="158"/>
                      </a:lnTo>
                      <a:lnTo>
                        <a:pt x="640" y="163"/>
                      </a:lnTo>
                      <a:lnTo>
                        <a:pt x="650" y="173"/>
                      </a:lnTo>
                      <a:lnTo>
                        <a:pt x="650" y="177"/>
                      </a:lnTo>
                      <a:lnTo>
                        <a:pt x="649" y="177"/>
                      </a:lnTo>
                      <a:lnTo>
                        <a:pt x="650" y="180"/>
                      </a:lnTo>
                      <a:lnTo>
                        <a:pt x="656" y="190"/>
                      </a:lnTo>
                      <a:lnTo>
                        <a:pt x="660" y="201"/>
                      </a:lnTo>
                      <a:lnTo>
                        <a:pt x="657" y="204"/>
                      </a:lnTo>
                      <a:lnTo>
                        <a:pt x="657" y="211"/>
                      </a:lnTo>
                      <a:lnTo>
                        <a:pt x="660" y="211"/>
                      </a:lnTo>
                      <a:lnTo>
                        <a:pt x="661" y="213"/>
                      </a:lnTo>
                      <a:lnTo>
                        <a:pt x="660" y="215"/>
                      </a:lnTo>
                      <a:lnTo>
                        <a:pt x="661" y="218"/>
                      </a:lnTo>
                      <a:lnTo>
                        <a:pt x="660" y="225"/>
                      </a:lnTo>
                      <a:lnTo>
                        <a:pt x="660" y="226"/>
                      </a:lnTo>
                      <a:lnTo>
                        <a:pt x="661" y="232"/>
                      </a:lnTo>
                      <a:lnTo>
                        <a:pt x="665" y="243"/>
                      </a:lnTo>
                      <a:lnTo>
                        <a:pt x="667" y="243"/>
                      </a:lnTo>
                      <a:lnTo>
                        <a:pt x="665" y="246"/>
                      </a:lnTo>
                      <a:lnTo>
                        <a:pt x="665" y="255"/>
                      </a:lnTo>
                      <a:lnTo>
                        <a:pt x="661" y="260"/>
                      </a:lnTo>
                      <a:lnTo>
                        <a:pt x="672" y="275"/>
                      </a:lnTo>
                      <a:lnTo>
                        <a:pt x="671" y="278"/>
                      </a:lnTo>
                      <a:lnTo>
                        <a:pt x="669" y="278"/>
                      </a:lnTo>
                      <a:lnTo>
                        <a:pt x="672" y="285"/>
                      </a:lnTo>
                      <a:lnTo>
                        <a:pt x="675" y="285"/>
                      </a:lnTo>
                      <a:lnTo>
                        <a:pt x="678" y="281"/>
                      </a:lnTo>
                      <a:lnTo>
                        <a:pt x="683" y="307"/>
                      </a:lnTo>
                      <a:lnTo>
                        <a:pt x="689" y="313"/>
                      </a:lnTo>
                      <a:lnTo>
                        <a:pt x="693" y="313"/>
                      </a:lnTo>
                      <a:lnTo>
                        <a:pt x="704" y="338"/>
                      </a:lnTo>
                      <a:lnTo>
                        <a:pt x="710" y="341"/>
                      </a:lnTo>
                      <a:lnTo>
                        <a:pt x="707" y="341"/>
                      </a:lnTo>
                      <a:lnTo>
                        <a:pt x="669" y="342"/>
                      </a:lnTo>
                      <a:lnTo>
                        <a:pt x="662" y="342"/>
                      </a:lnTo>
                      <a:lnTo>
                        <a:pt x="653" y="342"/>
                      </a:lnTo>
                      <a:lnTo>
                        <a:pt x="651" y="342"/>
                      </a:lnTo>
                      <a:lnTo>
                        <a:pt x="643" y="342"/>
                      </a:lnTo>
                      <a:lnTo>
                        <a:pt x="633" y="342"/>
                      </a:lnTo>
                      <a:lnTo>
                        <a:pt x="632" y="342"/>
                      </a:lnTo>
                      <a:lnTo>
                        <a:pt x="622" y="342"/>
                      </a:lnTo>
                      <a:lnTo>
                        <a:pt x="615" y="342"/>
                      </a:lnTo>
                      <a:lnTo>
                        <a:pt x="613" y="342"/>
                      </a:lnTo>
                      <a:lnTo>
                        <a:pt x="592" y="342"/>
                      </a:lnTo>
                      <a:lnTo>
                        <a:pt x="586" y="342"/>
                      </a:lnTo>
                      <a:lnTo>
                        <a:pt x="581" y="344"/>
                      </a:lnTo>
                      <a:lnTo>
                        <a:pt x="578" y="344"/>
                      </a:lnTo>
                      <a:lnTo>
                        <a:pt x="560" y="344"/>
                      </a:lnTo>
                      <a:lnTo>
                        <a:pt x="550" y="344"/>
                      </a:lnTo>
                      <a:lnTo>
                        <a:pt x="541" y="344"/>
                      </a:lnTo>
                      <a:lnTo>
                        <a:pt x="520" y="344"/>
                      </a:lnTo>
                      <a:lnTo>
                        <a:pt x="503" y="344"/>
                      </a:lnTo>
                      <a:lnTo>
                        <a:pt x="499" y="344"/>
                      </a:lnTo>
                      <a:lnTo>
                        <a:pt x="494" y="344"/>
                      </a:lnTo>
                      <a:lnTo>
                        <a:pt x="489" y="344"/>
                      </a:lnTo>
                      <a:lnTo>
                        <a:pt x="478" y="344"/>
                      </a:lnTo>
                      <a:lnTo>
                        <a:pt x="466" y="344"/>
                      </a:lnTo>
                      <a:lnTo>
                        <a:pt x="458" y="344"/>
                      </a:lnTo>
                      <a:lnTo>
                        <a:pt x="448" y="344"/>
                      </a:lnTo>
                      <a:lnTo>
                        <a:pt x="437" y="344"/>
                      </a:lnTo>
                      <a:lnTo>
                        <a:pt x="430" y="344"/>
                      </a:lnTo>
                    </a:path>
                  </a:pathLst>
                </a:custGeom>
                <a:solidFill>
                  <a:srgbClr val="E7E6E6">
                    <a:lumMod val="75000"/>
                  </a:srgbClr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3" name="Freeform 238"/>
                <p:cNvSpPr>
                  <a:spLocks/>
                </p:cNvSpPr>
                <p:nvPr/>
              </p:nvSpPr>
              <p:spPr bwMode="auto">
                <a:xfrm>
                  <a:off x="5011140" y="3655838"/>
                  <a:ext cx="685800" cy="590550"/>
                </a:xfrm>
                <a:custGeom>
                  <a:avLst/>
                  <a:gdLst>
                    <a:gd name="T0" fmla="*/ 2147483647 w 434"/>
                    <a:gd name="T1" fmla="*/ 2147483647 h 401"/>
                    <a:gd name="T2" fmla="*/ 2147483647 w 434"/>
                    <a:gd name="T3" fmla="*/ 2147483647 h 401"/>
                    <a:gd name="T4" fmla="*/ 2147483647 w 434"/>
                    <a:gd name="T5" fmla="*/ 2147483647 h 401"/>
                    <a:gd name="T6" fmla="*/ 2147483647 w 434"/>
                    <a:gd name="T7" fmla="*/ 2147483647 h 401"/>
                    <a:gd name="T8" fmla="*/ 2147483647 w 434"/>
                    <a:gd name="T9" fmla="*/ 2147483647 h 401"/>
                    <a:gd name="T10" fmla="*/ 2147483647 w 434"/>
                    <a:gd name="T11" fmla="*/ 2147483647 h 401"/>
                    <a:gd name="T12" fmla="*/ 2147483647 w 434"/>
                    <a:gd name="T13" fmla="*/ 2147483647 h 401"/>
                    <a:gd name="T14" fmla="*/ 2147483647 w 434"/>
                    <a:gd name="T15" fmla="*/ 2147483647 h 401"/>
                    <a:gd name="T16" fmla="*/ 2147483647 w 434"/>
                    <a:gd name="T17" fmla="*/ 2147483647 h 401"/>
                    <a:gd name="T18" fmla="*/ 2147483647 w 434"/>
                    <a:gd name="T19" fmla="*/ 2147483647 h 401"/>
                    <a:gd name="T20" fmla="*/ 2147483647 w 434"/>
                    <a:gd name="T21" fmla="*/ 2147483647 h 401"/>
                    <a:gd name="T22" fmla="*/ 2147483647 w 434"/>
                    <a:gd name="T23" fmla="*/ 2147483647 h 401"/>
                    <a:gd name="T24" fmla="*/ 2147483647 w 434"/>
                    <a:gd name="T25" fmla="*/ 2147483647 h 401"/>
                    <a:gd name="T26" fmla="*/ 2147483647 w 434"/>
                    <a:gd name="T27" fmla="*/ 2147483647 h 401"/>
                    <a:gd name="T28" fmla="*/ 2147483647 w 434"/>
                    <a:gd name="T29" fmla="*/ 2147483647 h 401"/>
                    <a:gd name="T30" fmla="*/ 2147483647 w 434"/>
                    <a:gd name="T31" fmla="*/ 2147483647 h 401"/>
                    <a:gd name="T32" fmla="*/ 2147483647 w 434"/>
                    <a:gd name="T33" fmla="*/ 2147483647 h 401"/>
                    <a:gd name="T34" fmla="*/ 2147483647 w 434"/>
                    <a:gd name="T35" fmla="*/ 2147483647 h 401"/>
                    <a:gd name="T36" fmla="*/ 2147483647 w 434"/>
                    <a:gd name="T37" fmla="*/ 2147483647 h 401"/>
                    <a:gd name="T38" fmla="*/ 2147483647 w 434"/>
                    <a:gd name="T39" fmla="*/ 2147483647 h 401"/>
                    <a:gd name="T40" fmla="*/ 2147483647 w 434"/>
                    <a:gd name="T41" fmla="*/ 2147483647 h 401"/>
                    <a:gd name="T42" fmla="*/ 2147483647 w 434"/>
                    <a:gd name="T43" fmla="*/ 2147483647 h 401"/>
                    <a:gd name="T44" fmla="*/ 2147483647 w 434"/>
                    <a:gd name="T45" fmla="*/ 2147483647 h 401"/>
                    <a:gd name="T46" fmla="*/ 2147483647 w 434"/>
                    <a:gd name="T47" fmla="*/ 2147483647 h 401"/>
                    <a:gd name="T48" fmla="*/ 2147483647 w 434"/>
                    <a:gd name="T49" fmla="*/ 2147483647 h 401"/>
                    <a:gd name="T50" fmla="*/ 2147483647 w 434"/>
                    <a:gd name="T51" fmla="*/ 2147483647 h 401"/>
                    <a:gd name="T52" fmla="*/ 2147483647 w 434"/>
                    <a:gd name="T53" fmla="*/ 2147483647 h 401"/>
                    <a:gd name="T54" fmla="*/ 2147483647 w 434"/>
                    <a:gd name="T55" fmla="*/ 2147483647 h 401"/>
                    <a:gd name="T56" fmla="*/ 2147483647 w 434"/>
                    <a:gd name="T57" fmla="*/ 2147483647 h 401"/>
                    <a:gd name="T58" fmla="*/ 2147483647 w 434"/>
                    <a:gd name="T59" fmla="*/ 2147483647 h 401"/>
                    <a:gd name="T60" fmla="*/ 2147483647 w 434"/>
                    <a:gd name="T61" fmla="*/ 2147483647 h 401"/>
                    <a:gd name="T62" fmla="*/ 2147483647 w 434"/>
                    <a:gd name="T63" fmla="*/ 2147483647 h 401"/>
                    <a:gd name="T64" fmla="*/ 2147483647 w 434"/>
                    <a:gd name="T65" fmla="*/ 2147483647 h 401"/>
                    <a:gd name="T66" fmla="*/ 2147483647 w 434"/>
                    <a:gd name="T67" fmla="*/ 2147483647 h 401"/>
                    <a:gd name="T68" fmla="*/ 2147483647 w 434"/>
                    <a:gd name="T69" fmla="*/ 2147483647 h 401"/>
                    <a:gd name="T70" fmla="*/ 2147483647 w 434"/>
                    <a:gd name="T71" fmla="*/ 2147483647 h 401"/>
                    <a:gd name="T72" fmla="*/ 2147483647 w 434"/>
                    <a:gd name="T73" fmla="*/ 2147483647 h 401"/>
                    <a:gd name="T74" fmla="*/ 2147483647 w 434"/>
                    <a:gd name="T75" fmla="*/ 2147483647 h 401"/>
                    <a:gd name="T76" fmla="*/ 2147483647 w 434"/>
                    <a:gd name="T77" fmla="*/ 2147483647 h 401"/>
                    <a:gd name="T78" fmla="*/ 2147483647 w 434"/>
                    <a:gd name="T79" fmla="*/ 2147483647 h 401"/>
                    <a:gd name="T80" fmla="*/ 2147483647 w 434"/>
                    <a:gd name="T81" fmla="*/ 2147483647 h 401"/>
                    <a:gd name="T82" fmla="*/ 2147483647 w 434"/>
                    <a:gd name="T83" fmla="*/ 2147483647 h 401"/>
                    <a:gd name="T84" fmla="*/ 2147483647 w 434"/>
                    <a:gd name="T85" fmla="*/ 2147483647 h 401"/>
                    <a:gd name="T86" fmla="*/ 2147483647 w 434"/>
                    <a:gd name="T87" fmla="*/ 2147483647 h 401"/>
                    <a:gd name="T88" fmla="*/ 2147483647 w 434"/>
                    <a:gd name="T89" fmla="*/ 2147483647 h 401"/>
                    <a:gd name="T90" fmla="*/ 2147483647 w 434"/>
                    <a:gd name="T91" fmla="*/ 2147483647 h 401"/>
                    <a:gd name="T92" fmla="*/ 2147483647 w 434"/>
                    <a:gd name="T93" fmla="*/ 2147483647 h 401"/>
                    <a:gd name="T94" fmla="*/ 2147483647 w 434"/>
                    <a:gd name="T95" fmla="*/ 2147483647 h 401"/>
                    <a:gd name="T96" fmla="*/ 2147483647 w 434"/>
                    <a:gd name="T97" fmla="*/ 2147483647 h 401"/>
                    <a:gd name="T98" fmla="*/ 2147483647 w 434"/>
                    <a:gd name="T99" fmla="*/ 2147483647 h 401"/>
                    <a:gd name="T100" fmla="*/ 2147483647 w 434"/>
                    <a:gd name="T101" fmla="*/ 2147483647 h 401"/>
                    <a:gd name="T102" fmla="*/ 2147483647 w 434"/>
                    <a:gd name="T103" fmla="*/ 2147483647 h 401"/>
                    <a:gd name="T104" fmla="*/ 2147483647 w 434"/>
                    <a:gd name="T105" fmla="*/ 2147483647 h 401"/>
                    <a:gd name="T106" fmla="*/ 2147483647 w 434"/>
                    <a:gd name="T107" fmla="*/ 2147483647 h 401"/>
                    <a:gd name="T108" fmla="*/ 2147483647 w 434"/>
                    <a:gd name="T109" fmla="*/ 2147483647 h 401"/>
                    <a:gd name="T110" fmla="*/ 2147483647 w 434"/>
                    <a:gd name="T111" fmla="*/ 2147483647 h 401"/>
                    <a:gd name="T112" fmla="*/ 2147483647 w 434"/>
                    <a:gd name="T113" fmla="*/ 2147483647 h 401"/>
                    <a:gd name="T114" fmla="*/ 2147483647 w 434"/>
                    <a:gd name="T115" fmla="*/ 2147483647 h 401"/>
                    <a:gd name="T116" fmla="*/ 2147483647 w 434"/>
                    <a:gd name="T117" fmla="*/ 2147483647 h 401"/>
                    <a:gd name="T118" fmla="*/ 2147483647 w 434"/>
                    <a:gd name="T119" fmla="*/ 2147483647 h 401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434"/>
                    <a:gd name="T181" fmla="*/ 0 h 401"/>
                    <a:gd name="T182" fmla="*/ 434 w 434"/>
                    <a:gd name="T183" fmla="*/ 401 h 401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434" h="401">
                      <a:moveTo>
                        <a:pt x="13" y="102"/>
                      </a:moveTo>
                      <a:lnTo>
                        <a:pt x="15" y="108"/>
                      </a:lnTo>
                      <a:lnTo>
                        <a:pt x="15" y="111"/>
                      </a:lnTo>
                      <a:lnTo>
                        <a:pt x="15" y="115"/>
                      </a:lnTo>
                      <a:lnTo>
                        <a:pt x="18" y="129"/>
                      </a:lnTo>
                      <a:lnTo>
                        <a:pt x="18" y="130"/>
                      </a:lnTo>
                      <a:lnTo>
                        <a:pt x="19" y="141"/>
                      </a:lnTo>
                      <a:lnTo>
                        <a:pt x="20" y="141"/>
                      </a:lnTo>
                      <a:lnTo>
                        <a:pt x="19" y="141"/>
                      </a:lnTo>
                      <a:lnTo>
                        <a:pt x="19" y="143"/>
                      </a:lnTo>
                      <a:lnTo>
                        <a:pt x="19" y="144"/>
                      </a:lnTo>
                      <a:lnTo>
                        <a:pt x="20" y="158"/>
                      </a:lnTo>
                      <a:lnTo>
                        <a:pt x="20" y="193"/>
                      </a:lnTo>
                      <a:lnTo>
                        <a:pt x="20" y="198"/>
                      </a:lnTo>
                      <a:lnTo>
                        <a:pt x="20" y="215"/>
                      </a:lnTo>
                      <a:lnTo>
                        <a:pt x="20" y="219"/>
                      </a:lnTo>
                      <a:lnTo>
                        <a:pt x="20" y="225"/>
                      </a:lnTo>
                      <a:lnTo>
                        <a:pt x="20" y="238"/>
                      </a:lnTo>
                      <a:lnTo>
                        <a:pt x="22" y="244"/>
                      </a:lnTo>
                      <a:lnTo>
                        <a:pt x="22" y="268"/>
                      </a:lnTo>
                      <a:lnTo>
                        <a:pt x="22" y="275"/>
                      </a:lnTo>
                      <a:lnTo>
                        <a:pt x="22" y="281"/>
                      </a:lnTo>
                      <a:lnTo>
                        <a:pt x="22" y="298"/>
                      </a:lnTo>
                      <a:lnTo>
                        <a:pt x="22" y="301"/>
                      </a:lnTo>
                      <a:lnTo>
                        <a:pt x="22" y="304"/>
                      </a:lnTo>
                      <a:lnTo>
                        <a:pt x="22" y="306"/>
                      </a:lnTo>
                      <a:lnTo>
                        <a:pt x="22" y="334"/>
                      </a:lnTo>
                      <a:lnTo>
                        <a:pt x="31" y="344"/>
                      </a:lnTo>
                      <a:lnTo>
                        <a:pt x="43" y="338"/>
                      </a:lnTo>
                      <a:lnTo>
                        <a:pt x="62" y="343"/>
                      </a:lnTo>
                      <a:lnTo>
                        <a:pt x="62" y="345"/>
                      </a:lnTo>
                      <a:lnTo>
                        <a:pt x="62" y="362"/>
                      </a:lnTo>
                      <a:lnTo>
                        <a:pt x="62" y="373"/>
                      </a:lnTo>
                      <a:lnTo>
                        <a:pt x="63" y="375"/>
                      </a:lnTo>
                      <a:lnTo>
                        <a:pt x="63" y="388"/>
                      </a:lnTo>
                      <a:lnTo>
                        <a:pt x="65" y="400"/>
                      </a:lnTo>
                      <a:lnTo>
                        <a:pt x="68" y="400"/>
                      </a:lnTo>
                      <a:lnTo>
                        <a:pt x="74" y="400"/>
                      </a:lnTo>
                      <a:lnTo>
                        <a:pt x="86" y="400"/>
                      </a:lnTo>
                      <a:lnTo>
                        <a:pt x="97" y="400"/>
                      </a:lnTo>
                      <a:lnTo>
                        <a:pt x="98" y="400"/>
                      </a:lnTo>
                      <a:lnTo>
                        <a:pt x="111" y="398"/>
                      </a:lnTo>
                      <a:lnTo>
                        <a:pt x="112" y="398"/>
                      </a:lnTo>
                      <a:lnTo>
                        <a:pt x="113" y="398"/>
                      </a:lnTo>
                      <a:lnTo>
                        <a:pt x="127" y="398"/>
                      </a:lnTo>
                      <a:lnTo>
                        <a:pt x="134" y="398"/>
                      </a:lnTo>
                      <a:lnTo>
                        <a:pt x="137" y="398"/>
                      </a:lnTo>
                      <a:lnTo>
                        <a:pt x="138" y="398"/>
                      </a:lnTo>
                      <a:lnTo>
                        <a:pt x="141" y="398"/>
                      </a:lnTo>
                      <a:lnTo>
                        <a:pt x="158" y="397"/>
                      </a:lnTo>
                      <a:lnTo>
                        <a:pt x="174" y="395"/>
                      </a:lnTo>
                      <a:lnTo>
                        <a:pt x="181" y="395"/>
                      </a:lnTo>
                      <a:lnTo>
                        <a:pt x="202" y="395"/>
                      </a:lnTo>
                      <a:lnTo>
                        <a:pt x="231" y="393"/>
                      </a:lnTo>
                      <a:lnTo>
                        <a:pt x="241" y="393"/>
                      </a:lnTo>
                      <a:lnTo>
                        <a:pt x="284" y="390"/>
                      </a:lnTo>
                      <a:lnTo>
                        <a:pt x="285" y="390"/>
                      </a:lnTo>
                      <a:lnTo>
                        <a:pt x="296" y="390"/>
                      </a:lnTo>
                      <a:lnTo>
                        <a:pt x="298" y="390"/>
                      </a:lnTo>
                      <a:lnTo>
                        <a:pt x="301" y="390"/>
                      </a:lnTo>
                      <a:lnTo>
                        <a:pt x="313" y="388"/>
                      </a:lnTo>
                      <a:lnTo>
                        <a:pt x="317" y="388"/>
                      </a:lnTo>
                      <a:lnTo>
                        <a:pt x="319" y="388"/>
                      </a:lnTo>
                      <a:lnTo>
                        <a:pt x="323" y="388"/>
                      </a:lnTo>
                      <a:lnTo>
                        <a:pt x="323" y="345"/>
                      </a:lnTo>
                      <a:lnTo>
                        <a:pt x="319" y="347"/>
                      </a:lnTo>
                      <a:lnTo>
                        <a:pt x="323" y="337"/>
                      </a:lnTo>
                      <a:lnTo>
                        <a:pt x="313" y="341"/>
                      </a:lnTo>
                      <a:lnTo>
                        <a:pt x="316" y="333"/>
                      </a:lnTo>
                      <a:lnTo>
                        <a:pt x="313" y="331"/>
                      </a:lnTo>
                      <a:lnTo>
                        <a:pt x="312" y="327"/>
                      </a:lnTo>
                      <a:lnTo>
                        <a:pt x="320" y="311"/>
                      </a:lnTo>
                      <a:lnTo>
                        <a:pt x="320" y="302"/>
                      </a:lnTo>
                      <a:lnTo>
                        <a:pt x="331" y="304"/>
                      </a:lnTo>
                      <a:lnTo>
                        <a:pt x="323" y="281"/>
                      </a:lnTo>
                      <a:lnTo>
                        <a:pt x="330" y="276"/>
                      </a:lnTo>
                      <a:lnTo>
                        <a:pt x="333" y="265"/>
                      </a:lnTo>
                      <a:lnTo>
                        <a:pt x="341" y="251"/>
                      </a:lnTo>
                      <a:lnTo>
                        <a:pt x="349" y="245"/>
                      </a:lnTo>
                      <a:lnTo>
                        <a:pt x="346" y="238"/>
                      </a:lnTo>
                      <a:lnTo>
                        <a:pt x="355" y="236"/>
                      </a:lnTo>
                      <a:lnTo>
                        <a:pt x="353" y="241"/>
                      </a:lnTo>
                      <a:lnTo>
                        <a:pt x="356" y="243"/>
                      </a:lnTo>
                      <a:lnTo>
                        <a:pt x="363" y="219"/>
                      </a:lnTo>
                      <a:lnTo>
                        <a:pt x="360" y="205"/>
                      </a:lnTo>
                      <a:lnTo>
                        <a:pt x="364" y="204"/>
                      </a:lnTo>
                      <a:lnTo>
                        <a:pt x="366" y="208"/>
                      </a:lnTo>
                      <a:lnTo>
                        <a:pt x="371" y="201"/>
                      </a:lnTo>
                      <a:lnTo>
                        <a:pt x="362" y="195"/>
                      </a:lnTo>
                      <a:lnTo>
                        <a:pt x="364" y="194"/>
                      </a:lnTo>
                      <a:lnTo>
                        <a:pt x="367" y="195"/>
                      </a:lnTo>
                      <a:lnTo>
                        <a:pt x="371" y="194"/>
                      </a:lnTo>
                      <a:lnTo>
                        <a:pt x="370" y="191"/>
                      </a:lnTo>
                      <a:lnTo>
                        <a:pt x="374" y="184"/>
                      </a:lnTo>
                      <a:lnTo>
                        <a:pt x="376" y="184"/>
                      </a:lnTo>
                      <a:lnTo>
                        <a:pt x="377" y="181"/>
                      </a:lnTo>
                      <a:lnTo>
                        <a:pt x="384" y="180"/>
                      </a:lnTo>
                      <a:lnTo>
                        <a:pt x="388" y="175"/>
                      </a:lnTo>
                      <a:lnTo>
                        <a:pt x="388" y="170"/>
                      </a:lnTo>
                      <a:lnTo>
                        <a:pt x="383" y="165"/>
                      </a:lnTo>
                      <a:lnTo>
                        <a:pt x="395" y="150"/>
                      </a:lnTo>
                      <a:lnTo>
                        <a:pt x="401" y="150"/>
                      </a:lnTo>
                      <a:lnTo>
                        <a:pt x="398" y="125"/>
                      </a:lnTo>
                      <a:lnTo>
                        <a:pt x="395" y="118"/>
                      </a:lnTo>
                      <a:lnTo>
                        <a:pt x="394" y="122"/>
                      </a:lnTo>
                      <a:lnTo>
                        <a:pt x="391" y="122"/>
                      </a:lnTo>
                      <a:lnTo>
                        <a:pt x="394" y="116"/>
                      </a:lnTo>
                      <a:lnTo>
                        <a:pt x="401" y="108"/>
                      </a:lnTo>
                      <a:lnTo>
                        <a:pt x="403" y="101"/>
                      </a:lnTo>
                      <a:lnTo>
                        <a:pt x="413" y="104"/>
                      </a:lnTo>
                      <a:lnTo>
                        <a:pt x="413" y="80"/>
                      </a:lnTo>
                      <a:lnTo>
                        <a:pt x="423" y="62"/>
                      </a:lnTo>
                      <a:lnTo>
                        <a:pt x="433" y="61"/>
                      </a:lnTo>
                      <a:lnTo>
                        <a:pt x="423" y="51"/>
                      </a:lnTo>
                      <a:lnTo>
                        <a:pt x="409" y="54"/>
                      </a:lnTo>
                      <a:lnTo>
                        <a:pt x="403" y="54"/>
                      </a:lnTo>
                      <a:lnTo>
                        <a:pt x="387" y="55"/>
                      </a:lnTo>
                      <a:lnTo>
                        <a:pt x="380" y="56"/>
                      </a:lnTo>
                      <a:lnTo>
                        <a:pt x="376" y="56"/>
                      </a:lnTo>
                      <a:lnTo>
                        <a:pt x="367" y="56"/>
                      </a:lnTo>
                      <a:lnTo>
                        <a:pt x="374" y="43"/>
                      </a:lnTo>
                      <a:lnTo>
                        <a:pt x="377" y="41"/>
                      </a:lnTo>
                      <a:lnTo>
                        <a:pt x="383" y="33"/>
                      </a:lnTo>
                      <a:lnTo>
                        <a:pt x="387" y="27"/>
                      </a:lnTo>
                      <a:lnTo>
                        <a:pt x="383" y="0"/>
                      </a:lnTo>
                      <a:lnTo>
                        <a:pt x="377" y="1"/>
                      </a:lnTo>
                      <a:lnTo>
                        <a:pt x="374" y="1"/>
                      </a:lnTo>
                      <a:lnTo>
                        <a:pt x="370" y="1"/>
                      </a:lnTo>
                      <a:lnTo>
                        <a:pt x="346" y="2"/>
                      </a:lnTo>
                      <a:lnTo>
                        <a:pt x="335" y="4"/>
                      </a:lnTo>
                      <a:lnTo>
                        <a:pt x="334" y="4"/>
                      </a:lnTo>
                      <a:lnTo>
                        <a:pt x="330" y="4"/>
                      </a:lnTo>
                      <a:lnTo>
                        <a:pt x="321" y="5"/>
                      </a:lnTo>
                      <a:lnTo>
                        <a:pt x="310" y="5"/>
                      </a:lnTo>
                      <a:lnTo>
                        <a:pt x="299" y="6"/>
                      </a:lnTo>
                      <a:lnTo>
                        <a:pt x="294" y="6"/>
                      </a:lnTo>
                      <a:lnTo>
                        <a:pt x="291" y="6"/>
                      </a:lnTo>
                      <a:lnTo>
                        <a:pt x="276" y="8"/>
                      </a:lnTo>
                      <a:lnTo>
                        <a:pt x="274" y="8"/>
                      </a:lnTo>
                      <a:lnTo>
                        <a:pt x="272" y="8"/>
                      </a:lnTo>
                      <a:lnTo>
                        <a:pt x="267" y="9"/>
                      </a:lnTo>
                      <a:lnTo>
                        <a:pt x="263" y="9"/>
                      </a:lnTo>
                      <a:lnTo>
                        <a:pt x="253" y="9"/>
                      </a:lnTo>
                      <a:lnTo>
                        <a:pt x="247" y="9"/>
                      </a:lnTo>
                      <a:lnTo>
                        <a:pt x="224" y="11"/>
                      </a:lnTo>
                      <a:lnTo>
                        <a:pt x="215" y="11"/>
                      </a:lnTo>
                      <a:lnTo>
                        <a:pt x="213" y="11"/>
                      </a:lnTo>
                      <a:lnTo>
                        <a:pt x="212" y="11"/>
                      </a:lnTo>
                      <a:lnTo>
                        <a:pt x="192" y="13"/>
                      </a:lnTo>
                      <a:lnTo>
                        <a:pt x="187" y="13"/>
                      </a:lnTo>
                      <a:lnTo>
                        <a:pt x="179" y="13"/>
                      </a:lnTo>
                      <a:lnTo>
                        <a:pt x="162" y="15"/>
                      </a:lnTo>
                      <a:lnTo>
                        <a:pt x="160" y="15"/>
                      </a:lnTo>
                      <a:lnTo>
                        <a:pt x="158" y="15"/>
                      </a:lnTo>
                      <a:lnTo>
                        <a:pt x="151" y="15"/>
                      </a:lnTo>
                      <a:lnTo>
                        <a:pt x="134" y="16"/>
                      </a:lnTo>
                      <a:lnTo>
                        <a:pt x="126" y="16"/>
                      </a:lnTo>
                      <a:lnTo>
                        <a:pt x="113" y="16"/>
                      </a:lnTo>
                      <a:lnTo>
                        <a:pt x="112" y="16"/>
                      </a:lnTo>
                      <a:lnTo>
                        <a:pt x="106" y="18"/>
                      </a:lnTo>
                      <a:lnTo>
                        <a:pt x="101" y="18"/>
                      </a:lnTo>
                      <a:lnTo>
                        <a:pt x="88" y="18"/>
                      </a:lnTo>
                      <a:lnTo>
                        <a:pt x="79" y="18"/>
                      </a:lnTo>
                      <a:lnTo>
                        <a:pt x="70" y="18"/>
                      </a:lnTo>
                      <a:lnTo>
                        <a:pt x="65" y="19"/>
                      </a:lnTo>
                      <a:lnTo>
                        <a:pt x="59" y="19"/>
                      </a:lnTo>
                      <a:lnTo>
                        <a:pt x="52" y="19"/>
                      </a:lnTo>
                      <a:lnTo>
                        <a:pt x="45" y="20"/>
                      </a:lnTo>
                      <a:lnTo>
                        <a:pt x="20" y="20"/>
                      </a:lnTo>
                      <a:lnTo>
                        <a:pt x="9" y="20"/>
                      </a:lnTo>
                      <a:lnTo>
                        <a:pt x="0" y="20"/>
                      </a:lnTo>
                      <a:lnTo>
                        <a:pt x="2" y="34"/>
                      </a:lnTo>
                      <a:lnTo>
                        <a:pt x="2" y="41"/>
                      </a:lnTo>
                      <a:lnTo>
                        <a:pt x="5" y="58"/>
                      </a:lnTo>
                      <a:lnTo>
                        <a:pt x="6" y="62"/>
                      </a:lnTo>
                      <a:lnTo>
                        <a:pt x="8" y="65"/>
                      </a:lnTo>
                      <a:lnTo>
                        <a:pt x="11" y="90"/>
                      </a:lnTo>
                      <a:lnTo>
                        <a:pt x="12" y="97"/>
                      </a:lnTo>
                      <a:lnTo>
                        <a:pt x="13" y="102"/>
                      </a:lnTo>
                    </a:path>
                  </a:pathLst>
                </a:custGeom>
                <a:solidFill>
                  <a:srgbClr val="AFABAB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Freeform 239"/>
                <p:cNvSpPr>
                  <a:spLocks/>
                </p:cNvSpPr>
                <p:nvPr/>
              </p:nvSpPr>
              <p:spPr bwMode="auto">
                <a:xfrm>
                  <a:off x="3874490" y="3605037"/>
                  <a:ext cx="1178984" cy="571158"/>
                </a:xfrm>
                <a:custGeom>
                  <a:avLst/>
                  <a:gdLst>
                    <a:gd name="T0" fmla="*/ 2147483647 w 744"/>
                    <a:gd name="T1" fmla="*/ 2147483647 h 379"/>
                    <a:gd name="T2" fmla="*/ 2147483647 w 744"/>
                    <a:gd name="T3" fmla="*/ 2147483647 h 379"/>
                    <a:gd name="T4" fmla="*/ 2147483647 w 744"/>
                    <a:gd name="T5" fmla="*/ 2147483647 h 379"/>
                    <a:gd name="T6" fmla="*/ 2147483647 w 744"/>
                    <a:gd name="T7" fmla="*/ 2147483647 h 379"/>
                    <a:gd name="T8" fmla="*/ 2147483647 w 744"/>
                    <a:gd name="T9" fmla="*/ 2147483647 h 379"/>
                    <a:gd name="T10" fmla="*/ 2147483647 w 744"/>
                    <a:gd name="T11" fmla="*/ 2147483647 h 379"/>
                    <a:gd name="T12" fmla="*/ 2147483647 w 744"/>
                    <a:gd name="T13" fmla="*/ 2147483647 h 379"/>
                    <a:gd name="T14" fmla="*/ 2147483647 w 744"/>
                    <a:gd name="T15" fmla="*/ 2147483647 h 379"/>
                    <a:gd name="T16" fmla="*/ 2147483647 w 744"/>
                    <a:gd name="T17" fmla="*/ 2147483647 h 379"/>
                    <a:gd name="T18" fmla="*/ 2147483647 w 744"/>
                    <a:gd name="T19" fmla="*/ 2147483647 h 379"/>
                    <a:gd name="T20" fmla="*/ 2147483647 w 744"/>
                    <a:gd name="T21" fmla="*/ 2147483647 h 379"/>
                    <a:gd name="T22" fmla="*/ 2147483647 w 744"/>
                    <a:gd name="T23" fmla="*/ 2147483647 h 379"/>
                    <a:gd name="T24" fmla="*/ 2147483647 w 744"/>
                    <a:gd name="T25" fmla="*/ 2147483647 h 379"/>
                    <a:gd name="T26" fmla="*/ 2147483647 w 744"/>
                    <a:gd name="T27" fmla="*/ 2147483647 h 379"/>
                    <a:gd name="T28" fmla="*/ 2147483647 w 744"/>
                    <a:gd name="T29" fmla="*/ 2147483647 h 379"/>
                    <a:gd name="T30" fmla="*/ 2147483647 w 744"/>
                    <a:gd name="T31" fmla="*/ 2147483647 h 379"/>
                    <a:gd name="T32" fmla="*/ 2147483647 w 744"/>
                    <a:gd name="T33" fmla="*/ 2147483647 h 379"/>
                    <a:gd name="T34" fmla="*/ 2147483647 w 744"/>
                    <a:gd name="T35" fmla="*/ 2147483647 h 379"/>
                    <a:gd name="T36" fmla="*/ 2147483647 w 744"/>
                    <a:gd name="T37" fmla="*/ 2147483647 h 379"/>
                    <a:gd name="T38" fmla="*/ 0 w 744"/>
                    <a:gd name="T39" fmla="*/ 2147483647 h 379"/>
                    <a:gd name="T40" fmla="*/ 2147483647 w 744"/>
                    <a:gd name="T41" fmla="*/ 2147483647 h 379"/>
                    <a:gd name="T42" fmla="*/ 2147483647 w 744"/>
                    <a:gd name="T43" fmla="*/ 2147483647 h 379"/>
                    <a:gd name="T44" fmla="*/ 2147483647 w 744"/>
                    <a:gd name="T45" fmla="*/ 2147483647 h 379"/>
                    <a:gd name="T46" fmla="*/ 2147483647 w 744"/>
                    <a:gd name="T47" fmla="*/ 2147483647 h 379"/>
                    <a:gd name="T48" fmla="*/ 2147483647 w 744"/>
                    <a:gd name="T49" fmla="*/ 2147483647 h 379"/>
                    <a:gd name="T50" fmla="*/ 2147483647 w 744"/>
                    <a:gd name="T51" fmla="*/ 2147483647 h 379"/>
                    <a:gd name="T52" fmla="*/ 2147483647 w 744"/>
                    <a:gd name="T53" fmla="*/ 2147483647 h 379"/>
                    <a:gd name="T54" fmla="*/ 2147483647 w 744"/>
                    <a:gd name="T55" fmla="*/ 2147483647 h 379"/>
                    <a:gd name="T56" fmla="*/ 2147483647 w 744"/>
                    <a:gd name="T57" fmla="*/ 2147483647 h 379"/>
                    <a:gd name="T58" fmla="*/ 2147483647 w 744"/>
                    <a:gd name="T59" fmla="*/ 2147483647 h 379"/>
                    <a:gd name="T60" fmla="*/ 2147483647 w 744"/>
                    <a:gd name="T61" fmla="*/ 2147483647 h 379"/>
                    <a:gd name="T62" fmla="*/ 2147483647 w 744"/>
                    <a:gd name="T63" fmla="*/ 2147483647 h 379"/>
                    <a:gd name="T64" fmla="*/ 2147483647 w 744"/>
                    <a:gd name="T65" fmla="*/ 2147483647 h 379"/>
                    <a:gd name="T66" fmla="*/ 2147483647 w 744"/>
                    <a:gd name="T67" fmla="*/ 2147483647 h 379"/>
                    <a:gd name="T68" fmla="*/ 2147483647 w 744"/>
                    <a:gd name="T69" fmla="*/ 2147483647 h 379"/>
                    <a:gd name="T70" fmla="*/ 2147483647 w 744"/>
                    <a:gd name="T71" fmla="*/ 2147483647 h 379"/>
                    <a:gd name="T72" fmla="*/ 2147483647 w 744"/>
                    <a:gd name="T73" fmla="*/ 2147483647 h 379"/>
                    <a:gd name="T74" fmla="*/ 2147483647 w 744"/>
                    <a:gd name="T75" fmla="*/ 2147483647 h 379"/>
                    <a:gd name="T76" fmla="*/ 2147483647 w 744"/>
                    <a:gd name="T77" fmla="*/ 2147483647 h 379"/>
                    <a:gd name="T78" fmla="*/ 2147483647 w 744"/>
                    <a:gd name="T79" fmla="*/ 2147483647 h 379"/>
                    <a:gd name="T80" fmla="*/ 2147483647 w 744"/>
                    <a:gd name="T81" fmla="*/ 2147483647 h 379"/>
                    <a:gd name="T82" fmla="*/ 2147483647 w 744"/>
                    <a:gd name="T83" fmla="*/ 2147483647 h 379"/>
                    <a:gd name="T84" fmla="*/ 2147483647 w 744"/>
                    <a:gd name="T85" fmla="*/ 2147483647 h 379"/>
                    <a:gd name="T86" fmla="*/ 2147483647 w 744"/>
                    <a:gd name="T87" fmla="*/ 2147483647 h 379"/>
                    <a:gd name="T88" fmla="*/ 2147483647 w 744"/>
                    <a:gd name="T89" fmla="*/ 2147483647 h 379"/>
                    <a:gd name="T90" fmla="*/ 2147483647 w 744"/>
                    <a:gd name="T91" fmla="*/ 2147483647 h 379"/>
                    <a:gd name="T92" fmla="*/ 2147483647 w 744"/>
                    <a:gd name="T93" fmla="*/ 2147483647 h 379"/>
                    <a:gd name="T94" fmla="*/ 2147483647 w 744"/>
                    <a:gd name="T95" fmla="*/ 2147483647 h 379"/>
                    <a:gd name="T96" fmla="*/ 2147483647 w 744"/>
                    <a:gd name="T97" fmla="*/ 2147483647 h 379"/>
                    <a:gd name="T98" fmla="*/ 2147483647 w 744"/>
                    <a:gd name="T99" fmla="*/ 2147483647 h 379"/>
                    <a:gd name="T100" fmla="*/ 2147483647 w 744"/>
                    <a:gd name="T101" fmla="*/ 2147483647 h 379"/>
                    <a:gd name="T102" fmla="*/ 2147483647 w 744"/>
                    <a:gd name="T103" fmla="*/ 2147483647 h 379"/>
                    <a:gd name="T104" fmla="*/ 2147483647 w 744"/>
                    <a:gd name="T105" fmla="*/ 2147483647 h 379"/>
                    <a:gd name="T106" fmla="*/ 2147483647 w 744"/>
                    <a:gd name="T107" fmla="*/ 2147483647 h 379"/>
                    <a:gd name="T108" fmla="*/ 2147483647 w 744"/>
                    <a:gd name="T109" fmla="*/ 2147483647 h 379"/>
                    <a:gd name="T110" fmla="*/ 2147483647 w 744"/>
                    <a:gd name="T111" fmla="*/ 2147483647 h 379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744"/>
                    <a:gd name="T169" fmla="*/ 0 h 379"/>
                    <a:gd name="T170" fmla="*/ 744 w 744"/>
                    <a:gd name="T171" fmla="*/ 379 h 379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744" h="379">
                      <a:moveTo>
                        <a:pt x="726" y="97"/>
                      </a:moveTo>
                      <a:lnTo>
                        <a:pt x="723" y="80"/>
                      </a:lnTo>
                      <a:lnTo>
                        <a:pt x="723" y="73"/>
                      </a:lnTo>
                      <a:lnTo>
                        <a:pt x="720" y="59"/>
                      </a:lnTo>
                      <a:lnTo>
                        <a:pt x="720" y="50"/>
                      </a:lnTo>
                      <a:lnTo>
                        <a:pt x="720" y="44"/>
                      </a:lnTo>
                      <a:lnTo>
                        <a:pt x="720" y="41"/>
                      </a:lnTo>
                      <a:lnTo>
                        <a:pt x="720" y="40"/>
                      </a:lnTo>
                      <a:lnTo>
                        <a:pt x="719" y="34"/>
                      </a:lnTo>
                      <a:lnTo>
                        <a:pt x="719" y="32"/>
                      </a:lnTo>
                      <a:lnTo>
                        <a:pt x="719" y="20"/>
                      </a:lnTo>
                      <a:lnTo>
                        <a:pt x="719" y="9"/>
                      </a:lnTo>
                      <a:lnTo>
                        <a:pt x="719" y="5"/>
                      </a:lnTo>
                      <a:lnTo>
                        <a:pt x="706" y="5"/>
                      </a:lnTo>
                      <a:lnTo>
                        <a:pt x="686" y="6"/>
                      </a:lnTo>
                      <a:lnTo>
                        <a:pt x="680" y="6"/>
                      </a:lnTo>
                      <a:lnTo>
                        <a:pt x="665" y="6"/>
                      </a:lnTo>
                      <a:lnTo>
                        <a:pt x="659" y="6"/>
                      </a:lnTo>
                      <a:lnTo>
                        <a:pt x="651" y="6"/>
                      </a:lnTo>
                      <a:lnTo>
                        <a:pt x="643" y="6"/>
                      </a:lnTo>
                      <a:lnTo>
                        <a:pt x="641" y="6"/>
                      </a:lnTo>
                      <a:lnTo>
                        <a:pt x="633" y="8"/>
                      </a:lnTo>
                      <a:lnTo>
                        <a:pt x="629" y="8"/>
                      </a:lnTo>
                      <a:lnTo>
                        <a:pt x="619" y="8"/>
                      </a:lnTo>
                      <a:lnTo>
                        <a:pt x="611" y="8"/>
                      </a:lnTo>
                      <a:lnTo>
                        <a:pt x="604" y="8"/>
                      </a:lnTo>
                      <a:lnTo>
                        <a:pt x="601" y="8"/>
                      </a:lnTo>
                      <a:lnTo>
                        <a:pt x="590" y="9"/>
                      </a:lnTo>
                      <a:lnTo>
                        <a:pt x="563" y="9"/>
                      </a:lnTo>
                      <a:lnTo>
                        <a:pt x="556" y="9"/>
                      </a:lnTo>
                      <a:lnTo>
                        <a:pt x="547" y="9"/>
                      </a:lnTo>
                      <a:lnTo>
                        <a:pt x="537" y="9"/>
                      </a:lnTo>
                      <a:lnTo>
                        <a:pt x="526" y="9"/>
                      </a:lnTo>
                      <a:lnTo>
                        <a:pt x="515" y="9"/>
                      </a:lnTo>
                      <a:lnTo>
                        <a:pt x="502" y="9"/>
                      </a:lnTo>
                      <a:lnTo>
                        <a:pt x="488" y="9"/>
                      </a:lnTo>
                      <a:lnTo>
                        <a:pt x="483" y="9"/>
                      </a:lnTo>
                      <a:lnTo>
                        <a:pt x="474" y="9"/>
                      </a:lnTo>
                      <a:lnTo>
                        <a:pt x="473" y="9"/>
                      </a:lnTo>
                      <a:lnTo>
                        <a:pt x="456" y="9"/>
                      </a:lnTo>
                      <a:lnTo>
                        <a:pt x="447" y="9"/>
                      </a:lnTo>
                      <a:lnTo>
                        <a:pt x="430" y="9"/>
                      </a:lnTo>
                      <a:lnTo>
                        <a:pt x="426" y="9"/>
                      </a:lnTo>
                      <a:lnTo>
                        <a:pt x="420" y="11"/>
                      </a:lnTo>
                      <a:lnTo>
                        <a:pt x="419" y="9"/>
                      </a:lnTo>
                      <a:lnTo>
                        <a:pt x="404" y="9"/>
                      </a:lnTo>
                      <a:lnTo>
                        <a:pt x="399" y="9"/>
                      </a:lnTo>
                      <a:lnTo>
                        <a:pt x="398" y="9"/>
                      </a:lnTo>
                      <a:lnTo>
                        <a:pt x="387" y="9"/>
                      </a:lnTo>
                      <a:lnTo>
                        <a:pt x="383" y="9"/>
                      </a:lnTo>
                      <a:lnTo>
                        <a:pt x="365" y="9"/>
                      </a:lnTo>
                      <a:lnTo>
                        <a:pt x="361" y="9"/>
                      </a:lnTo>
                      <a:lnTo>
                        <a:pt x="344" y="9"/>
                      </a:lnTo>
                      <a:lnTo>
                        <a:pt x="315" y="9"/>
                      </a:lnTo>
                      <a:lnTo>
                        <a:pt x="312" y="9"/>
                      </a:lnTo>
                      <a:lnTo>
                        <a:pt x="305" y="9"/>
                      </a:lnTo>
                      <a:lnTo>
                        <a:pt x="301" y="9"/>
                      </a:lnTo>
                      <a:lnTo>
                        <a:pt x="298" y="9"/>
                      </a:lnTo>
                      <a:lnTo>
                        <a:pt x="265" y="9"/>
                      </a:lnTo>
                      <a:lnTo>
                        <a:pt x="258" y="8"/>
                      </a:lnTo>
                      <a:lnTo>
                        <a:pt x="255" y="8"/>
                      </a:lnTo>
                      <a:lnTo>
                        <a:pt x="251" y="8"/>
                      </a:lnTo>
                      <a:lnTo>
                        <a:pt x="248" y="8"/>
                      </a:lnTo>
                      <a:lnTo>
                        <a:pt x="209" y="6"/>
                      </a:lnTo>
                      <a:lnTo>
                        <a:pt x="205" y="6"/>
                      </a:lnTo>
                      <a:lnTo>
                        <a:pt x="177" y="6"/>
                      </a:lnTo>
                      <a:lnTo>
                        <a:pt x="173" y="6"/>
                      </a:lnTo>
                      <a:lnTo>
                        <a:pt x="166" y="6"/>
                      </a:lnTo>
                      <a:lnTo>
                        <a:pt x="162" y="6"/>
                      </a:lnTo>
                      <a:lnTo>
                        <a:pt x="141" y="5"/>
                      </a:lnTo>
                      <a:lnTo>
                        <a:pt x="126" y="5"/>
                      </a:lnTo>
                      <a:lnTo>
                        <a:pt x="109" y="5"/>
                      </a:lnTo>
                      <a:lnTo>
                        <a:pt x="104" y="5"/>
                      </a:lnTo>
                      <a:lnTo>
                        <a:pt x="86" y="4"/>
                      </a:lnTo>
                      <a:lnTo>
                        <a:pt x="83" y="4"/>
                      </a:lnTo>
                      <a:lnTo>
                        <a:pt x="34" y="2"/>
                      </a:lnTo>
                      <a:lnTo>
                        <a:pt x="23" y="0"/>
                      </a:lnTo>
                      <a:lnTo>
                        <a:pt x="2" y="0"/>
                      </a:lnTo>
                      <a:lnTo>
                        <a:pt x="1" y="13"/>
                      </a:lnTo>
                      <a:lnTo>
                        <a:pt x="0" y="30"/>
                      </a:lnTo>
                      <a:lnTo>
                        <a:pt x="0" y="55"/>
                      </a:lnTo>
                      <a:lnTo>
                        <a:pt x="33" y="55"/>
                      </a:lnTo>
                      <a:lnTo>
                        <a:pt x="52" y="57"/>
                      </a:lnTo>
                      <a:lnTo>
                        <a:pt x="72" y="57"/>
                      </a:lnTo>
                      <a:lnTo>
                        <a:pt x="74" y="58"/>
                      </a:lnTo>
                      <a:lnTo>
                        <a:pt x="76" y="58"/>
                      </a:lnTo>
                      <a:lnTo>
                        <a:pt x="83" y="58"/>
                      </a:lnTo>
                      <a:lnTo>
                        <a:pt x="94" y="58"/>
                      </a:lnTo>
                      <a:lnTo>
                        <a:pt x="98" y="59"/>
                      </a:lnTo>
                      <a:lnTo>
                        <a:pt x="118" y="59"/>
                      </a:lnTo>
                      <a:lnTo>
                        <a:pt x="138" y="59"/>
                      </a:lnTo>
                      <a:lnTo>
                        <a:pt x="149" y="61"/>
                      </a:lnTo>
                      <a:lnTo>
                        <a:pt x="165" y="61"/>
                      </a:lnTo>
                      <a:lnTo>
                        <a:pt x="172" y="62"/>
                      </a:lnTo>
                      <a:lnTo>
                        <a:pt x="176" y="62"/>
                      </a:lnTo>
                      <a:lnTo>
                        <a:pt x="181" y="62"/>
                      </a:lnTo>
                      <a:lnTo>
                        <a:pt x="204" y="62"/>
                      </a:lnTo>
                      <a:lnTo>
                        <a:pt x="211" y="62"/>
                      </a:lnTo>
                      <a:lnTo>
                        <a:pt x="224" y="62"/>
                      </a:lnTo>
                      <a:lnTo>
                        <a:pt x="226" y="62"/>
                      </a:lnTo>
                      <a:lnTo>
                        <a:pt x="258" y="64"/>
                      </a:lnTo>
                      <a:lnTo>
                        <a:pt x="258" y="78"/>
                      </a:lnTo>
                      <a:lnTo>
                        <a:pt x="256" y="112"/>
                      </a:lnTo>
                      <a:lnTo>
                        <a:pt x="256" y="118"/>
                      </a:lnTo>
                      <a:lnTo>
                        <a:pt x="256" y="128"/>
                      </a:lnTo>
                      <a:lnTo>
                        <a:pt x="256" y="131"/>
                      </a:lnTo>
                      <a:lnTo>
                        <a:pt x="255" y="138"/>
                      </a:lnTo>
                      <a:lnTo>
                        <a:pt x="255" y="146"/>
                      </a:lnTo>
                      <a:lnTo>
                        <a:pt x="255" y="160"/>
                      </a:lnTo>
                      <a:lnTo>
                        <a:pt x="255" y="174"/>
                      </a:lnTo>
                      <a:lnTo>
                        <a:pt x="255" y="177"/>
                      </a:lnTo>
                      <a:lnTo>
                        <a:pt x="255" y="182"/>
                      </a:lnTo>
                      <a:lnTo>
                        <a:pt x="255" y="196"/>
                      </a:lnTo>
                      <a:lnTo>
                        <a:pt x="255" y="200"/>
                      </a:lnTo>
                      <a:lnTo>
                        <a:pt x="255" y="209"/>
                      </a:lnTo>
                      <a:lnTo>
                        <a:pt x="255" y="214"/>
                      </a:lnTo>
                      <a:lnTo>
                        <a:pt x="254" y="225"/>
                      </a:lnTo>
                      <a:lnTo>
                        <a:pt x="254" y="242"/>
                      </a:lnTo>
                      <a:lnTo>
                        <a:pt x="254" y="249"/>
                      </a:lnTo>
                      <a:lnTo>
                        <a:pt x="254" y="256"/>
                      </a:lnTo>
                      <a:lnTo>
                        <a:pt x="252" y="277"/>
                      </a:lnTo>
                      <a:lnTo>
                        <a:pt x="256" y="276"/>
                      </a:lnTo>
                      <a:lnTo>
                        <a:pt x="268" y="283"/>
                      </a:lnTo>
                      <a:lnTo>
                        <a:pt x="274" y="292"/>
                      </a:lnTo>
                      <a:lnTo>
                        <a:pt x="297" y="295"/>
                      </a:lnTo>
                      <a:lnTo>
                        <a:pt x="299" y="295"/>
                      </a:lnTo>
                      <a:lnTo>
                        <a:pt x="319" y="299"/>
                      </a:lnTo>
                      <a:lnTo>
                        <a:pt x="322" y="302"/>
                      </a:lnTo>
                      <a:lnTo>
                        <a:pt x="323" y="315"/>
                      </a:lnTo>
                      <a:lnTo>
                        <a:pt x="330" y="319"/>
                      </a:lnTo>
                      <a:lnTo>
                        <a:pt x="336" y="318"/>
                      </a:lnTo>
                      <a:lnTo>
                        <a:pt x="345" y="319"/>
                      </a:lnTo>
                      <a:lnTo>
                        <a:pt x="363" y="326"/>
                      </a:lnTo>
                      <a:lnTo>
                        <a:pt x="374" y="323"/>
                      </a:lnTo>
                      <a:lnTo>
                        <a:pt x="374" y="324"/>
                      </a:lnTo>
                      <a:lnTo>
                        <a:pt x="380" y="326"/>
                      </a:lnTo>
                      <a:lnTo>
                        <a:pt x="386" y="331"/>
                      </a:lnTo>
                      <a:lnTo>
                        <a:pt x="391" y="333"/>
                      </a:lnTo>
                      <a:lnTo>
                        <a:pt x="408" y="326"/>
                      </a:lnTo>
                      <a:lnTo>
                        <a:pt x="413" y="327"/>
                      </a:lnTo>
                      <a:lnTo>
                        <a:pt x="418" y="326"/>
                      </a:lnTo>
                      <a:lnTo>
                        <a:pt x="422" y="324"/>
                      </a:lnTo>
                      <a:lnTo>
                        <a:pt x="423" y="341"/>
                      </a:lnTo>
                      <a:lnTo>
                        <a:pt x="431" y="341"/>
                      </a:lnTo>
                      <a:lnTo>
                        <a:pt x="431" y="352"/>
                      </a:lnTo>
                      <a:lnTo>
                        <a:pt x="441" y="357"/>
                      </a:lnTo>
                      <a:lnTo>
                        <a:pt x="463" y="343"/>
                      </a:lnTo>
                      <a:lnTo>
                        <a:pt x="468" y="351"/>
                      </a:lnTo>
                      <a:lnTo>
                        <a:pt x="472" y="350"/>
                      </a:lnTo>
                      <a:lnTo>
                        <a:pt x="474" y="350"/>
                      </a:lnTo>
                      <a:lnTo>
                        <a:pt x="484" y="359"/>
                      </a:lnTo>
                      <a:lnTo>
                        <a:pt x="502" y="354"/>
                      </a:lnTo>
                      <a:lnTo>
                        <a:pt x="501" y="366"/>
                      </a:lnTo>
                      <a:lnTo>
                        <a:pt x="508" y="371"/>
                      </a:lnTo>
                      <a:lnTo>
                        <a:pt x="523" y="345"/>
                      </a:lnTo>
                      <a:lnTo>
                        <a:pt x="524" y="345"/>
                      </a:lnTo>
                      <a:lnTo>
                        <a:pt x="541" y="359"/>
                      </a:lnTo>
                      <a:lnTo>
                        <a:pt x="554" y="351"/>
                      </a:lnTo>
                      <a:lnTo>
                        <a:pt x="555" y="351"/>
                      </a:lnTo>
                      <a:lnTo>
                        <a:pt x="554" y="354"/>
                      </a:lnTo>
                      <a:lnTo>
                        <a:pt x="563" y="365"/>
                      </a:lnTo>
                      <a:lnTo>
                        <a:pt x="570" y="365"/>
                      </a:lnTo>
                      <a:lnTo>
                        <a:pt x="573" y="369"/>
                      </a:lnTo>
                      <a:lnTo>
                        <a:pt x="584" y="365"/>
                      </a:lnTo>
                      <a:lnTo>
                        <a:pt x="606" y="352"/>
                      </a:lnTo>
                      <a:lnTo>
                        <a:pt x="620" y="355"/>
                      </a:lnTo>
                      <a:lnTo>
                        <a:pt x="629" y="352"/>
                      </a:lnTo>
                      <a:lnTo>
                        <a:pt x="630" y="350"/>
                      </a:lnTo>
                      <a:lnTo>
                        <a:pt x="643" y="347"/>
                      </a:lnTo>
                      <a:lnTo>
                        <a:pt x="643" y="344"/>
                      </a:lnTo>
                      <a:lnTo>
                        <a:pt x="645" y="345"/>
                      </a:lnTo>
                      <a:lnTo>
                        <a:pt x="648" y="350"/>
                      </a:lnTo>
                      <a:lnTo>
                        <a:pt x="647" y="350"/>
                      </a:lnTo>
                      <a:lnTo>
                        <a:pt x="669" y="350"/>
                      </a:lnTo>
                      <a:lnTo>
                        <a:pt x="672" y="350"/>
                      </a:lnTo>
                      <a:lnTo>
                        <a:pt x="673" y="344"/>
                      </a:lnTo>
                      <a:lnTo>
                        <a:pt x="683" y="343"/>
                      </a:lnTo>
                      <a:lnTo>
                        <a:pt x="686" y="344"/>
                      </a:lnTo>
                      <a:lnTo>
                        <a:pt x="686" y="347"/>
                      </a:lnTo>
                      <a:lnTo>
                        <a:pt x="697" y="351"/>
                      </a:lnTo>
                      <a:lnTo>
                        <a:pt x="708" y="364"/>
                      </a:lnTo>
                      <a:lnTo>
                        <a:pt x="712" y="365"/>
                      </a:lnTo>
                      <a:lnTo>
                        <a:pt x="712" y="362"/>
                      </a:lnTo>
                      <a:lnTo>
                        <a:pt x="719" y="364"/>
                      </a:lnTo>
                      <a:lnTo>
                        <a:pt x="719" y="366"/>
                      </a:lnTo>
                      <a:lnTo>
                        <a:pt x="720" y="366"/>
                      </a:lnTo>
                      <a:lnTo>
                        <a:pt x="719" y="368"/>
                      </a:lnTo>
                      <a:lnTo>
                        <a:pt x="730" y="371"/>
                      </a:lnTo>
                      <a:lnTo>
                        <a:pt x="740" y="378"/>
                      </a:lnTo>
                      <a:lnTo>
                        <a:pt x="743" y="375"/>
                      </a:lnTo>
                      <a:lnTo>
                        <a:pt x="743" y="347"/>
                      </a:lnTo>
                      <a:lnTo>
                        <a:pt x="743" y="344"/>
                      </a:lnTo>
                      <a:lnTo>
                        <a:pt x="743" y="341"/>
                      </a:lnTo>
                      <a:lnTo>
                        <a:pt x="743" y="338"/>
                      </a:lnTo>
                      <a:lnTo>
                        <a:pt x="743" y="322"/>
                      </a:lnTo>
                      <a:lnTo>
                        <a:pt x="743" y="315"/>
                      </a:lnTo>
                      <a:lnTo>
                        <a:pt x="743" y="308"/>
                      </a:lnTo>
                      <a:lnTo>
                        <a:pt x="743" y="284"/>
                      </a:lnTo>
                      <a:lnTo>
                        <a:pt x="741" y="278"/>
                      </a:lnTo>
                      <a:lnTo>
                        <a:pt x="741" y="265"/>
                      </a:lnTo>
                      <a:lnTo>
                        <a:pt x="741" y="259"/>
                      </a:lnTo>
                      <a:lnTo>
                        <a:pt x="741" y="255"/>
                      </a:lnTo>
                      <a:lnTo>
                        <a:pt x="741" y="238"/>
                      </a:lnTo>
                      <a:lnTo>
                        <a:pt x="741" y="232"/>
                      </a:lnTo>
                      <a:lnTo>
                        <a:pt x="741" y="198"/>
                      </a:lnTo>
                      <a:lnTo>
                        <a:pt x="740" y="184"/>
                      </a:lnTo>
                      <a:lnTo>
                        <a:pt x="740" y="182"/>
                      </a:lnTo>
                      <a:lnTo>
                        <a:pt x="740" y="181"/>
                      </a:lnTo>
                      <a:lnTo>
                        <a:pt x="741" y="181"/>
                      </a:lnTo>
                      <a:lnTo>
                        <a:pt x="740" y="181"/>
                      </a:lnTo>
                      <a:lnTo>
                        <a:pt x="738" y="170"/>
                      </a:lnTo>
                      <a:lnTo>
                        <a:pt x="738" y="168"/>
                      </a:lnTo>
                      <a:lnTo>
                        <a:pt x="736" y="154"/>
                      </a:lnTo>
                      <a:lnTo>
                        <a:pt x="736" y="150"/>
                      </a:lnTo>
                      <a:lnTo>
                        <a:pt x="736" y="147"/>
                      </a:lnTo>
                      <a:lnTo>
                        <a:pt x="734" y="142"/>
                      </a:lnTo>
                      <a:lnTo>
                        <a:pt x="733" y="136"/>
                      </a:lnTo>
                      <a:lnTo>
                        <a:pt x="731" y="129"/>
                      </a:lnTo>
                      <a:lnTo>
                        <a:pt x="729" y="104"/>
                      </a:lnTo>
                      <a:lnTo>
                        <a:pt x="727" y="101"/>
                      </a:lnTo>
                      <a:lnTo>
                        <a:pt x="726" y="97"/>
                      </a:lnTo>
                    </a:path>
                  </a:pathLst>
                </a:custGeom>
                <a:solidFill>
                  <a:srgbClr val="E7E6E6">
                    <a:lumMod val="75000"/>
                  </a:srgbClr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5" name="Freeform 236"/>
                <p:cNvSpPr>
                  <a:spLocks/>
                </p:cNvSpPr>
                <p:nvPr/>
              </p:nvSpPr>
              <p:spPr bwMode="auto">
                <a:xfrm>
                  <a:off x="3803053" y="2162000"/>
                  <a:ext cx="950912" cy="569913"/>
                </a:xfrm>
                <a:custGeom>
                  <a:avLst/>
                  <a:gdLst>
                    <a:gd name="T0" fmla="*/ 2147483647 w 601"/>
                    <a:gd name="T1" fmla="*/ 2147483647 h 388"/>
                    <a:gd name="T2" fmla="*/ 2147483647 w 601"/>
                    <a:gd name="T3" fmla="*/ 2147483647 h 388"/>
                    <a:gd name="T4" fmla="*/ 2147483647 w 601"/>
                    <a:gd name="T5" fmla="*/ 2147483647 h 388"/>
                    <a:gd name="T6" fmla="*/ 2147483647 w 601"/>
                    <a:gd name="T7" fmla="*/ 2147483647 h 388"/>
                    <a:gd name="T8" fmla="*/ 2147483647 w 601"/>
                    <a:gd name="T9" fmla="*/ 2147483647 h 388"/>
                    <a:gd name="T10" fmla="*/ 2147483647 w 601"/>
                    <a:gd name="T11" fmla="*/ 2147483647 h 388"/>
                    <a:gd name="T12" fmla="*/ 2147483647 w 601"/>
                    <a:gd name="T13" fmla="*/ 2147483647 h 388"/>
                    <a:gd name="T14" fmla="*/ 2147483647 w 601"/>
                    <a:gd name="T15" fmla="*/ 2147483647 h 388"/>
                    <a:gd name="T16" fmla="*/ 2147483647 w 601"/>
                    <a:gd name="T17" fmla="*/ 2147483647 h 388"/>
                    <a:gd name="T18" fmla="*/ 2147483647 w 601"/>
                    <a:gd name="T19" fmla="*/ 2147483647 h 388"/>
                    <a:gd name="T20" fmla="*/ 2147483647 w 601"/>
                    <a:gd name="T21" fmla="*/ 2147483647 h 388"/>
                    <a:gd name="T22" fmla="*/ 2147483647 w 601"/>
                    <a:gd name="T23" fmla="*/ 2147483647 h 388"/>
                    <a:gd name="T24" fmla="*/ 2147483647 w 601"/>
                    <a:gd name="T25" fmla="*/ 2147483647 h 388"/>
                    <a:gd name="T26" fmla="*/ 2147483647 w 601"/>
                    <a:gd name="T27" fmla="*/ 2147483647 h 388"/>
                    <a:gd name="T28" fmla="*/ 2147483647 w 601"/>
                    <a:gd name="T29" fmla="*/ 2147483647 h 388"/>
                    <a:gd name="T30" fmla="*/ 2147483647 w 601"/>
                    <a:gd name="T31" fmla="*/ 2147483647 h 388"/>
                    <a:gd name="T32" fmla="*/ 2147483647 w 601"/>
                    <a:gd name="T33" fmla="*/ 2147483647 h 388"/>
                    <a:gd name="T34" fmla="*/ 2147483647 w 601"/>
                    <a:gd name="T35" fmla="*/ 2147483647 h 388"/>
                    <a:gd name="T36" fmla="*/ 2147483647 w 601"/>
                    <a:gd name="T37" fmla="*/ 2147483647 h 388"/>
                    <a:gd name="T38" fmla="*/ 2147483647 w 601"/>
                    <a:gd name="T39" fmla="*/ 2147483647 h 388"/>
                    <a:gd name="T40" fmla="*/ 2147483647 w 601"/>
                    <a:gd name="T41" fmla="*/ 2147483647 h 388"/>
                    <a:gd name="T42" fmla="*/ 2147483647 w 601"/>
                    <a:gd name="T43" fmla="*/ 2147483647 h 388"/>
                    <a:gd name="T44" fmla="*/ 2147483647 w 601"/>
                    <a:gd name="T45" fmla="*/ 2147483647 h 388"/>
                    <a:gd name="T46" fmla="*/ 2147483647 w 601"/>
                    <a:gd name="T47" fmla="*/ 2147483647 h 388"/>
                    <a:gd name="T48" fmla="*/ 2147483647 w 601"/>
                    <a:gd name="T49" fmla="*/ 0 h 388"/>
                    <a:gd name="T50" fmla="*/ 2147483647 w 601"/>
                    <a:gd name="T51" fmla="*/ 2147483647 h 388"/>
                    <a:gd name="T52" fmla="*/ 2147483647 w 601"/>
                    <a:gd name="T53" fmla="*/ 2147483647 h 388"/>
                    <a:gd name="T54" fmla="*/ 2147483647 w 601"/>
                    <a:gd name="T55" fmla="*/ 2147483647 h 388"/>
                    <a:gd name="T56" fmla="*/ 2147483647 w 601"/>
                    <a:gd name="T57" fmla="*/ 2147483647 h 388"/>
                    <a:gd name="T58" fmla="*/ 2147483647 w 601"/>
                    <a:gd name="T59" fmla="*/ 2147483647 h 388"/>
                    <a:gd name="T60" fmla="*/ 2147483647 w 601"/>
                    <a:gd name="T61" fmla="*/ 2147483647 h 388"/>
                    <a:gd name="T62" fmla="*/ 2147483647 w 601"/>
                    <a:gd name="T63" fmla="*/ 2147483647 h 388"/>
                    <a:gd name="T64" fmla="*/ 2147483647 w 601"/>
                    <a:gd name="T65" fmla="*/ 2147483647 h 388"/>
                    <a:gd name="T66" fmla="*/ 2147483647 w 601"/>
                    <a:gd name="T67" fmla="*/ 2147483647 h 388"/>
                    <a:gd name="T68" fmla="*/ 2147483647 w 601"/>
                    <a:gd name="T69" fmla="*/ 2147483647 h 388"/>
                    <a:gd name="T70" fmla="*/ 2147483647 w 601"/>
                    <a:gd name="T71" fmla="*/ 2147483647 h 388"/>
                    <a:gd name="T72" fmla="*/ 2147483647 w 601"/>
                    <a:gd name="T73" fmla="*/ 2147483647 h 388"/>
                    <a:gd name="T74" fmla="*/ 2147483647 w 601"/>
                    <a:gd name="T75" fmla="*/ 2147483647 h 388"/>
                    <a:gd name="T76" fmla="*/ 2147483647 w 601"/>
                    <a:gd name="T77" fmla="*/ 2147483647 h 388"/>
                    <a:gd name="T78" fmla="*/ 2147483647 w 601"/>
                    <a:gd name="T79" fmla="*/ 2147483647 h 388"/>
                    <a:gd name="T80" fmla="*/ 2147483647 w 601"/>
                    <a:gd name="T81" fmla="*/ 2147483647 h 388"/>
                    <a:gd name="T82" fmla="*/ 2147483647 w 601"/>
                    <a:gd name="T83" fmla="*/ 2147483647 h 388"/>
                    <a:gd name="T84" fmla="*/ 2147483647 w 601"/>
                    <a:gd name="T85" fmla="*/ 2147483647 h 38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601"/>
                    <a:gd name="T130" fmla="*/ 0 h 388"/>
                    <a:gd name="T131" fmla="*/ 601 w 601"/>
                    <a:gd name="T132" fmla="*/ 388 h 388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601" h="388">
                      <a:moveTo>
                        <a:pt x="543" y="353"/>
                      </a:moveTo>
                      <a:lnTo>
                        <a:pt x="545" y="356"/>
                      </a:lnTo>
                      <a:lnTo>
                        <a:pt x="554" y="357"/>
                      </a:lnTo>
                      <a:lnTo>
                        <a:pt x="570" y="363"/>
                      </a:lnTo>
                      <a:lnTo>
                        <a:pt x="579" y="373"/>
                      </a:lnTo>
                      <a:lnTo>
                        <a:pt x="584" y="382"/>
                      </a:lnTo>
                      <a:lnTo>
                        <a:pt x="593" y="385"/>
                      </a:lnTo>
                      <a:lnTo>
                        <a:pt x="600" y="387"/>
                      </a:lnTo>
                      <a:lnTo>
                        <a:pt x="597" y="385"/>
                      </a:lnTo>
                      <a:lnTo>
                        <a:pt x="595" y="378"/>
                      </a:lnTo>
                      <a:lnTo>
                        <a:pt x="595" y="375"/>
                      </a:lnTo>
                      <a:lnTo>
                        <a:pt x="584" y="363"/>
                      </a:lnTo>
                      <a:lnTo>
                        <a:pt x="591" y="341"/>
                      </a:lnTo>
                      <a:lnTo>
                        <a:pt x="594" y="335"/>
                      </a:lnTo>
                      <a:lnTo>
                        <a:pt x="594" y="325"/>
                      </a:lnTo>
                      <a:lnTo>
                        <a:pt x="597" y="321"/>
                      </a:lnTo>
                      <a:lnTo>
                        <a:pt x="598" y="317"/>
                      </a:lnTo>
                      <a:lnTo>
                        <a:pt x="594" y="306"/>
                      </a:lnTo>
                      <a:lnTo>
                        <a:pt x="590" y="303"/>
                      </a:lnTo>
                      <a:lnTo>
                        <a:pt x="591" y="289"/>
                      </a:lnTo>
                      <a:lnTo>
                        <a:pt x="586" y="277"/>
                      </a:lnTo>
                      <a:lnTo>
                        <a:pt x="593" y="277"/>
                      </a:lnTo>
                      <a:lnTo>
                        <a:pt x="597" y="277"/>
                      </a:lnTo>
                      <a:lnTo>
                        <a:pt x="597" y="263"/>
                      </a:lnTo>
                      <a:lnTo>
                        <a:pt x="597" y="249"/>
                      </a:lnTo>
                      <a:lnTo>
                        <a:pt x="597" y="238"/>
                      </a:lnTo>
                      <a:lnTo>
                        <a:pt x="595" y="223"/>
                      </a:lnTo>
                      <a:lnTo>
                        <a:pt x="595" y="209"/>
                      </a:lnTo>
                      <a:lnTo>
                        <a:pt x="595" y="201"/>
                      </a:lnTo>
                      <a:lnTo>
                        <a:pt x="595" y="165"/>
                      </a:lnTo>
                      <a:lnTo>
                        <a:pt x="595" y="155"/>
                      </a:lnTo>
                      <a:lnTo>
                        <a:pt x="595" y="135"/>
                      </a:lnTo>
                      <a:lnTo>
                        <a:pt x="595" y="117"/>
                      </a:lnTo>
                      <a:lnTo>
                        <a:pt x="594" y="86"/>
                      </a:lnTo>
                      <a:lnTo>
                        <a:pt x="593" y="79"/>
                      </a:lnTo>
                      <a:lnTo>
                        <a:pt x="590" y="74"/>
                      </a:lnTo>
                      <a:lnTo>
                        <a:pt x="580" y="70"/>
                      </a:lnTo>
                      <a:lnTo>
                        <a:pt x="563" y="51"/>
                      </a:lnTo>
                      <a:lnTo>
                        <a:pt x="563" y="48"/>
                      </a:lnTo>
                      <a:lnTo>
                        <a:pt x="579" y="34"/>
                      </a:lnTo>
                      <a:lnTo>
                        <a:pt x="584" y="13"/>
                      </a:lnTo>
                      <a:lnTo>
                        <a:pt x="570" y="13"/>
                      </a:lnTo>
                      <a:lnTo>
                        <a:pt x="551" y="15"/>
                      </a:lnTo>
                      <a:lnTo>
                        <a:pt x="534" y="15"/>
                      </a:lnTo>
                      <a:lnTo>
                        <a:pt x="533" y="15"/>
                      </a:lnTo>
                      <a:lnTo>
                        <a:pt x="514" y="15"/>
                      </a:lnTo>
                      <a:lnTo>
                        <a:pt x="478" y="15"/>
                      </a:lnTo>
                      <a:lnTo>
                        <a:pt x="476" y="15"/>
                      </a:lnTo>
                      <a:lnTo>
                        <a:pt x="475" y="15"/>
                      </a:lnTo>
                      <a:lnTo>
                        <a:pt x="457" y="15"/>
                      </a:lnTo>
                      <a:lnTo>
                        <a:pt x="447" y="15"/>
                      </a:lnTo>
                      <a:lnTo>
                        <a:pt x="421" y="13"/>
                      </a:lnTo>
                      <a:lnTo>
                        <a:pt x="418" y="13"/>
                      </a:lnTo>
                      <a:lnTo>
                        <a:pt x="400" y="13"/>
                      </a:lnTo>
                      <a:lnTo>
                        <a:pt x="381" y="13"/>
                      </a:lnTo>
                      <a:lnTo>
                        <a:pt x="353" y="13"/>
                      </a:lnTo>
                      <a:lnTo>
                        <a:pt x="346" y="13"/>
                      </a:lnTo>
                      <a:lnTo>
                        <a:pt x="333" y="13"/>
                      </a:lnTo>
                      <a:lnTo>
                        <a:pt x="324" y="13"/>
                      </a:lnTo>
                      <a:lnTo>
                        <a:pt x="324" y="12"/>
                      </a:lnTo>
                      <a:lnTo>
                        <a:pt x="288" y="11"/>
                      </a:lnTo>
                      <a:lnTo>
                        <a:pt x="286" y="11"/>
                      </a:lnTo>
                      <a:lnTo>
                        <a:pt x="285" y="11"/>
                      </a:lnTo>
                      <a:lnTo>
                        <a:pt x="239" y="11"/>
                      </a:lnTo>
                      <a:lnTo>
                        <a:pt x="230" y="9"/>
                      </a:lnTo>
                      <a:lnTo>
                        <a:pt x="173" y="8"/>
                      </a:lnTo>
                      <a:lnTo>
                        <a:pt x="163" y="8"/>
                      </a:lnTo>
                      <a:lnTo>
                        <a:pt x="135" y="5"/>
                      </a:lnTo>
                      <a:lnTo>
                        <a:pt x="102" y="4"/>
                      </a:lnTo>
                      <a:lnTo>
                        <a:pt x="98" y="4"/>
                      </a:lnTo>
                      <a:lnTo>
                        <a:pt x="49" y="1"/>
                      </a:lnTo>
                      <a:lnTo>
                        <a:pt x="22" y="1"/>
                      </a:lnTo>
                      <a:lnTo>
                        <a:pt x="18" y="0"/>
                      </a:lnTo>
                      <a:lnTo>
                        <a:pt x="18" y="6"/>
                      </a:lnTo>
                      <a:lnTo>
                        <a:pt x="18" y="20"/>
                      </a:lnTo>
                      <a:lnTo>
                        <a:pt x="13" y="74"/>
                      </a:lnTo>
                      <a:lnTo>
                        <a:pt x="13" y="79"/>
                      </a:lnTo>
                      <a:lnTo>
                        <a:pt x="12" y="101"/>
                      </a:lnTo>
                      <a:lnTo>
                        <a:pt x="13" y="102"/>
                      </a:lnTo>
                      <a:lnTo>
                        <a:pt x="11" y="102"/>
                      </a:lnTo>
                      <a:lnTo>
                        <a:pt x="9" y="129"/>
                      </a:lnTo>
                      <a:lnTo>
                        <a:pt x="9" y="148"/>
                      </a:lnTo>
                      <a:lnTo>
                        <a:pt x="8" y="155"/>
                      </a:lnTo>
                      <a:lnTo>
                        <a:pt x="6" y="183"/>
                      </a:lnTo>
                      <a:lnTo>
                        <a:pt x="6" y="191"/>
                      </a:lnTo>
                      <a:lnTo>
                        <a:pt x="6" y="194"/>
                      </a:lnTo>
                      <a:lnTo>
                        <a:pt x="5" y="209"/>
                      </a:lnTo>
                      <a:lnTo>
                        <a:pt x="4" y="226"/>
                      </a:lnTo>
                      <a:lnTo>
                        <a:pt x="4" y="237"/>
                      </a:lnTo>
                      <a:lnTo>
                        <a:pt x="2" y="249"/>
                      </a:lnTo>
                      <a:lnTo>
                        <a:pt x="1" y="263"/>
                      </a:lnTo>
                      <a:lnTo>
                        <a:pt x="1" y="264"/>
                      </a:lnTo>
                      <a:lnTo>
                        <a:pt x="1" y="266"/>
                      </a:lnTo>
                      <a:lnTo>
                        <a:pt x="1" y="277"/>
                      </a:lnTo>
                      <a:lnTo>
                        <a:pt x="0" y="305"/>
                      </a:lnTo>
                      <a:lnTo>
                        <a:pt x="0" y="317"/>
                      </a:lnTo>
                      <a:lnTo>
                        <a:pt x="1" y="319"/>
                      </a:lnTo>
                      <a:lnTo>
                        <a:pt x="2" y="319"/>
                      </a:lnTo>
                      <a:lnTo>
                        <a:pt x="42" y="320"/>
                      </a:lnTo>
                      <a:lnTo>
                        <a:pt x="62" y="320"/>
                      </a:lnTo>
                      <a:lnTo>
                        <a:pt x="65" y="321"/>
                      </a:lnTo>
                      <a:lnTo>
                        <a:pt x="81" y="323"/>
                      </a:lnTo>
                      <a:lnTo>
                        <a:pt x="91" y="323"/>
                      </a:lnTo>
                      <a:lnTo>
                        <a:pt x="94" y="323"/>
                      </a:lnTo>
                      <a:lnTo>
                        <a:pt x="98" y="323"/>
                      </a:lnTo>
                      <a:lnTo>
                        <a:pt x="123" y="324"/>
                      </a:lnTo>
                      <a:lnTo>
                        <a:pt x="141" y="325"/>
                      </a:lnTo>
                      <a:lnTo>
                        <a:pt x="153" y="325"/>
                      </a:lnTo>
                      <a:lnTo>
                        <a:pt x="180" y="327"/>
                      </a:lnTo>
                      <a:lnTo>
                        <a:pt x="185" y="327"/>
                      </a:lnTo>
                      <a:lnTo>
                        <a:pt x="221" y="328"/>
                      </a:lnTo>
                      <a:lnTo>
                        <a:pt x="252" y="330"/>
                      </a:lnTo>
                      <a:lnTo>
                        <a:pt x="278" y="330"/>
                      </a:lnTo>
                      <a:lnTo>
                        <a:pt x="302" y="330"/>
                      </a:lnTo>
                      <a:lnTo>
                        <a:pt x="354" y="331"/>
                      </a:lnTo>
                      <a:lnTo>
                        <a:pt x="376" y="331"/>
                      </a:lnTo>
                      <a:lnTo>
                        <a:pt x="436" y="332"/>
                      </a:lnTo>
                      <a:lnTo>
                        <a:pt x="446" y="342"/>
                      </a:lnTo>
                      <a:lnTo>
                        <a:pt x="451" y="345"/>
                      </a:lnTo>
                      <a:lnTo>
                        <a:pt x="455" y="346"/>
                      </a:lnTo>
                      <a:lnTo>
                        <a:pt x="464" y="349"/>
                      </a:lnTo>
                      <a:lnTo>
                        <a:pt x="476" y="357"/>
                      </a:lnTo>
                      <a:lnTo>
                        <a:pt x="486" y="346"/>
                      </a:lnTo>
                      <a:lnTo>
                        <a:pt x="504" y="349"/>
                      </a:lnTo>
                      <a:lnTo>
                        <a:pt x="507" y="349"/>
                      </a:lnTo>
                      <a:lnTo>
                        <a:pt x="515" y="346"/>
                      </a:lnTo>
                      <a:lnTo>
                        <a:pt x="516" y="348"/>
                      </a:lnTo>
                      <a:lnTo>
                        <a:pt x="536" y="346"/>
                      </a:lnTo>
                      <a:lnTo>
                        <a:pt x="543" y="353"/>
                      </a:lnTo>
                    </a:path>
                  </a:pathLst>
                </a:custGeom>
                <a:solidFill>
                  <a:srgbClr val="E7E6E6">
                    <a:lumMod val="75000"/>
                  </a:srgbClr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6" name="Freeform 240" descr="70%"/>
                <p:cNvSpPr>
                  <a:spLocks/>
                </p:cNvSpPr>
                <p:nvPr/>
              </p:nvSpPr>
              <p:spPr bwMode="auto">
                <a:xfrm>
                  <a:off x="3312515" y="3682825"/>
                  <a:ext cx="1884363" cy="1717675"/>
                </a:xfrm>
                <a:custGeom>
                  <a:avLst/>
                  <a:gdLst>
                    <a:gd name="T0" fmla="*/ 1374863588 w 1194"/>
                    <a:gd name="T1" fmla="*/ 1973596710 h 1167"/>
                    <a:gd name="T2" fmla="*/ 1227911741 w 1194"/>
                    <a:gd name="T3" fmla="*/ 1754789734 h 1167"/>
                    <a:gd name="T4" fmla="*/ 1160663367 w 1194"/>
                    <a:gd name="T5" fmla="*/ 1689797767 h 1167"/>
                    <a:gd name="T6" fmla="*/ 1011221132 w 1194"/>
                    <a:gd name="T7" fmla="*/ 1642137089 h 1167"/>
                    <a:gd name="T8" fmla="*/ 829400694 w 1194"/>
                    <a:gd name="T9" fmla="*/ 1683299454 h 1167"/>
                    <a:gd name="T10" fmla="*/ 602748334 w 1194"/>
                    <a:gd name="T11" fmla="*/ 1765622710 h 1167"/>
                    <a:gd name="T12" fmla="*/ 398511146 w 1194"/>
                    <a:gd name="T13" fmla="*/ 1564147023 h 1167"/>
                    <a:gd name="T14" fmla="*/ 211708353 w 1194"/>
                    <a:gd name="T15" fmla="*/ 1282512836 h 1167"/>
                    <a:gd name="T16" fmla="*/ 27397440 w 1194"/>
                    <a:gd name="T17" fmla="*/ 1113533132 h 1167"/>
                    <a:gd name="T18" fmla="*/ 59777234 w 1194"/>
                    <a:gd name="T19" fmla="*/ 1050707761 h 1167"/>
                    <a:gd name="T20" fmla="*/ 381076850 w 1194"/>
                    <a:gd name="T21" fmla="*/ 1070205645 h 1167"/>
                    <a:gd name="T22" fmla="*/ 637618505 w 1194"/>
                    <a:gd name="T23" fmla="*/ 1087536934 h 1167"/>
                    <a:gd name="T24" fmla="*/ 779587996 w 1194"/>
                    <a:gd name="T25" fmla="*/ 1096201843 h 1167"/>
                    <a:gd name="T26" fmla="*/ 802003069 w 1194"/>
                    <a:gd name="T27" fmla="*/ 944553429 h 1167"/>
                    <a:gd name="T28" fmla="*/ 816946977 w 1194"/>
                    <a:gd name="T29" fmla="*/ 730079460 h 1167"/>
                    <a:gd name="T30" fmla="*/ 824419720 w 1194"/>
                    <a:gd name="T31" fmla="*/ 606593839 h 1167"/>
                    <a:gd name="T32" fmla="*/ 834383049 w 1194"/>
                    <a:gd name="T33" fmla="*/ 426782632 h 1167"/>
                    <a:gd name="T34" fmla="*/ 841854213 w 1194"/>
                    <a:gd name="T35" fmla="*/ 320628209 h 1167"/>
                    <a:gd name="T36" fmla="*/ 851817345 w 1194"/>
                    <a:gd name="T37" fmla="*/ 173312939 h 1167"/>
                    <a:gd name="T38" fmla="*/ 1046091303 w 1194"/>
                    <a:gd name="T39" fmla="*/ 2166596 h 1167"/>
                    <a:gd name="T40" fmla="*/ 1155682591 w 1194"/>
                    <a:gd name="T41" fmla="*/ 8664912 h 1167"/>
                    <a:gd name="T42" fmla="*/ 1312595990 w 1194"/>
                    <a:gd name="T43" fmla="*/ 12998105 h 1167"/>
                    <a:gd name="T44" fmla="*/ 1496906817 w 1194"/>
                    <a:gd name="T45" fmla="*/ 47660689 h 1167"/>
                    <a:gd name="T46" fmla="*/ 1489435652 w 1194"/>
                    <a:gd name="T47" fmla="*/ 201475779 h 1167"/>
                    <a:gd name="T48" fmla="*/ 1489435652 w 1194"/>
                    <a:gd name="T49" fmla="*/ 324961399 h 1167"/>
                    <a:gd name="T50" fmla="*/ 1484453297 w 1194"/>
                    <a:gd name="T51" fmla="*/ 444113921 h 1167"/>
                    <a:gd name="T52" fmla="*/ 1591554197 w 1194"/>
                    <a:gd name="T53" fmla="*/ 535102087 h 1167"/>
                    <a:gd name="T54" fmla="*/ 1688690781 w 1194"/>
                    <a:gd name="T55" fmla="*/ 582764236 h 1167"/>
                    <a:gd name="T56" fmla="*/ 1813225977 w 1194"/>
                    <a:gd name="T57" fmla="*/ 613093625 h 1167"/>
                    <a:gd name="T58" fmla="*/ 1900400614 w 1194"/>
                    <a:gd name="T59" fmla="*/ 634758104 h 1167"/>
                    <a:gd name="T60" fmla="*/ 2019953455 w 1194"/>
                    <a:gd name="T61" fmla="*/ 652089394 h 1167"/>
                    <a:gd name="T62" fmla="*/ 2109618480 w 1194"/>
                    <a:gd name="T63" fmla="*/ 701916666 h 1167"/>
                    <a:gd name="T64" fmla="*/ 2147483647 w 1194"/>
                    <a:gd name="T65" fmla="*/ 660754302 h 1167"/>
                    <a:gd name="T66" fmla="*/ 2147483647 w 1194"/>
                    <a:gd name="T67" fmla="*/ 665087493 h 1167"/>
                    <a:gd name="T68" fmla="*/ 2147483647 w 1194"/>
                    <a:gd name="T69" fmla="*/ 652089394 h 1167"/>
                    <a:gd name="T70" fmla="*/ 2147483647 w 1194"/>
                    <a:gd name="T71" fmla="*/ 639089823 h 1167"/>
                    <a:gd name="T72" fmla="*/ 2147483647 w 1194"/>
                    <a:gd name="T73" fmla="*/ 682418782 h 1167"/>
                    <a:gd name="T74" fmla="*/ 2147483647 w 1194"/>
                    <a:gd name="T75" fmla="*/ 712748170 h 1167"/>
                    <a:gd name="T76" fmla="*/ 2147483647 w 1194"/>
                    <a:gd name="T77" fmla="*/ 797238206 h 1167"/>
                    <a:gd name="T78" fmla="*/ 2147483647 w 1194"/>
                    <a:gd name="T79" fmla="*/ 927222140 h 1167"/>
                    <a:gd name="T80" fmla="*/ 2147483647 w 1194"/>
                    <a:gd name="T81" fmla="*/ 1013878587 h 1167"/>
                    <a:gd name="T82" fmla="*/ 2147483647 w 1194"/>
                    <a:gd name="T83" fmla="*/ 1120032918 h 1167"/>
                    <a:gd name="T84" fmla="*/ 2147483647 w 1194"/>
                    <a:gd name="T85" fmla="*/ 1304177315 h 1167"/>
                    <a:gd name="T86" fmla="*/ 2147483647 w 1194"/>
                    <a:gd name="T87" fmla="*/ 1490488308 h 1167"/>
                    <a:gd name="T88" fmla="*/ 2147483647 w 1194"/>
                    <a:gd name="T89" fmla="*/ 1583644908 h 1167"/>
                    <a:gd name="T90" fmla="*/ 2147483647 w 1194"/>
                    <a:gd name="T91" fmla="*/ 1670299883 h 1167"/>
                    <a:gd name="T92" fmla="*/ 2147483647 w 1194"/>
                    <a:gd name="T93" fmla="*/ 1722293751 h 1167"/>
                    <a:gd name="T94" fmla="*/ 2147483647 w 1194"/>
                    <a:gd name="T95" fmla="*/ 1657301784 h 1167"/>
                    <a:gd name="T96" fmla="*/ 2147483647 w 1194"/>
                    <a:gd name="T97" fmla="*/ 1689797767 h 1167"/>
                    <a:gd name="T98" fmla="*/ 2147483647 w 1194"/>
                    <a:gd name="T99" fmla="*/ 1763456115 h 1167"/>
                    <a:gd name="T100" fmla="*/ 2147483647 w 1194"/>
                    <a:gd name="T101" fmla="*/ 1980096496 h 1167"/>
                    <a:gd name="T102" fmla="*/ 2141996684 w 1194"/>
                    <a:gd name="T103" fmla="*/ 2136078100 h 1167"/>
                    <a:gd name="T104" fmla="*/ 2064785178 w 1194"/>
                    <a:gd name="T105" fmla="*/ 2147483647 h 1167"/>
                    <a:gd name="T106" fmla="*/ 2007499935 w 1194"/>
                    <a:gd name="T107" fmla="*/ 2147483647 h 1167"/>
                    <a:gd name="T108" fmla="*/ 1758431122 w 1194"/>
                    <a:gd name="T109" fmla="*/ 2147483647 h 1167"/>
                    <a:gd name="T110" fmla="*/ 1586571842 w 1194"/>
                    <a:gd name="T111" fmla="*/ 2147483647 h 1167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194"/>
                    <a:gd name="T169" fmla="*/ 0 h 1167"/>
                    <a:gd name="T170" fmla="*/ 1194 w 1194"/>
                    <a:gd name="T171" fmla="*/ 1167 h 1167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194" h="1167">
                      <a:moveTo>
                        <a:pt x="615" y="964"/>
                      </a:moveTo>
                      <a:lnTo>
                        <a:pt x="606" y="951"/>
                      </a:lnTo>
                      <a:lnTo>
                        <a:pt x="593" y="934"/>
                      </a:lnTo>
                      <a:lnTo>
                        <a:pt x="574" y="913"/>
                      </a:lnTo>
                      <a:lnTo>
                        <a:pt x="570" y="906"/>
                      </a:lnTo>
                      <a:lnTo>
                        <a:pt x="561" y="881"/>
                      </a:lnTo>
                      <a:lnTo>
                        <a:pt x="563" y="880"/>
                      </a:lnTo>
                      <a:lnTo>
                        <a:pt x="539" y="836"/>
                      </a:lnTo>
                      <a:lnTo>
                        <a:pt x="534" y="816"/>
                      </a:lnTo>
                      <a:lnTo>
                        <a:pt x="524" y="806"/>
                      </a:lnTo>
                      <a:lnTo>
                        <a:pt x="521" y="798"/>
                      </a:lnTo>
                      <a:lnTo>
                        <a:pt x="502" y="783"/>
                      </a:lnTo>
                      <a:lnTo>
                        <a:pt x="498" y="773"/>
                      </a:lnTo>
                      <a:lnTo>
                        <a:pt x="491" y="772"/>
                      </a:lnTo>
                      <a:lnTo>
                        <a:pt x="488" y="768"/>
                      </a:lnTo>
                      <a:lnTo>
                        <a:pt x="481" y="766"/>
                      </a:lnTo>
                      <a:lnTo>
                        <a:pt x="479" y="755"/>
                      </a:lnTo>
                      <a:lnTo>
                        <a:pt x="475" y="755"/>
                      </a:lnTo>
                      <a:lnTo>
                        <a:pt x="464" y="740"/>
                      </a:lnTo>
                      <a:lnTo>
                        <a:pt x="455" y="740"/>
                      </a:lnTo>
                      <a:lnTo>
                        <a:pt x="455" y="737"/>
                      </a:lnTo>
                      <a:lnTo>
                        <a:pt x="434" y="737"/>
                      </a:lnTo>
                      <a:lnTo>
                        <a:pt x="413" y="732"/>
                      </a:lnTo>
                      <a:lnTo>
                        <a:pt x="412" y="734"/>
                      </a:lnTo>
                      <a:lnTo>
                        <a:pt x="407" y="733"/>
                      </a:lnTo>
                      <a:lnTo>
                        <a:pt x="407" y="736"/>
                      </a:lnTo>
                      <a:lnTo>
                        <a:pt x="381" y="723"/>
                      </a:lnTo>
                      <a:lnTo>
                        <a:pt x="362" y="737"/>
                      </a:lnTo>
                      <a:lnTo>
                        <a:pt x="355" y="737"/>
                      </a:lnTo>
                      <a:lnTo>
                        <a:pt x="339" y="752"/>
                      </a:lnTo>
                      <a:lnTo>
                        <a:pt x="325" y="790"/>
                      </a:lnTo>
                      <a:lnTo>
                        <a:pt x="305" y="809"/>
                      </a:lnTo>
                      <a:lnTo>
                        <a:pt x="299" y="819"/>
                      </a:lnTo>
                      <a:lnTo>
                        <a:pt x="278" y="812"/>
                      </a:lnTo>
                      <a:lnTo>
                        <a:pt x="266" y="799"/>
                      </a:lnTo>
                      <a:lnTo>
                        <a:pt x="245" y="788"/>
                      </a:lnTo>
                      <a:lnTo>
                        <a:pt x="241" y="784"/>
                      </a:lnTo>
                      <a:lnTo>
                        <a:pt x="221" y="777"/>
                      </a:lnTo>
                      <a:lnTo>
                        <a:pt x="212" y="770"/>
                      </a:lnTo>
                      <a:lnTo>
                        <a:pt x="199" y="755"/>
                      </a:lnTo>
                      <a:lnTo>
                        <a:pt x="177" y="740"/>
                      </a:lnTo>
                      <a:lnTo>
                        <a:pt x="163" y="698"/>
                      </a:lnTo>
                      <a:lnTo>
                        <a:pt x="162" y="671"/>
                      </a:lnTo>
                      <a:lnTo>
                        <a:pt x="148" y="640"/>
                      </a:lnTo>
                      <a:lnTo>
                        <a:pt x="140" y="629"/>
                      </a:lnTo>
                      <a:lnTo>
                        <a:pt x="138" y="623"/>
                      </a:lnTo>
                      <a:lnTo>
                        <a:pt x="106" y="603"/>
                      </a:lnTo>
                      <a:lnTo>
                        <a:pt x="86" y="573"/>
                      </a:lnTo>
                      <a:lnTo>
                        <a:pt x="73" y="565"/>
                      </a:lnTo>
                      <a:lnTo>
                        <a:pt x="54" y="539"/>
                      </a:lnTo>
                      <a:lnTo>
                        <a:pt x="43" y="533"/>
                      </a:lnTo>
                      <a:lnTo>
                        <a:pt x="33" y="525"/>
                      </a:lnTo>
                      <a:lnTo>
                        <a:pt x="19" y="496"/>
                      </a:lnTo>
                      <a:lnTo>
                        <a:pt x="11" y="496"/>
                      </a:lnTo>
                      <a:lnTo>
                        <a:pt x="9" y="492"/>
                      </a:lnTo>
                      <a:lnTo>
                        <a:pt x="0" y="479"/>
                      </a:lnTo>
                      <a:lnTo>
                        <a:pt x="2" y="476"/>
                      </a:lnTo>
                      <a:lnTo>
                        <a:pt x="0" y="470"/>
                      </a:lnTo>
                      <a:lnTo>
                        <a:pt x="2" y="468"/>
                      </a:lnTo>
                      <a:lnTo>
                        <a:pt x="24" y="470"/>
                      </a:lnTo>
                      <a:lnTo>
                        <a:pt x="36" y="470"/>
                      </a:lnTo>
                      <a:lnTo>
                        <a:pt x="47" y="471"/>
                      </a:lnTo>
                      <a:lnTo>
                        <a:pt x="59" y="472"/>
                      </a:lnTo>
                      <a:lnTo>
                        <a:pt x="115" y="478"/>
                      </a:lnTo>
                      <a:lnTo>
                        <a:pt x="140" y="479"/>
                      </a:lnTo>
                      <a:lnTo>
                        <a:pt x="156" y="479"/>
                      </a:lnTo>
                      <a:lnTo>
                        <a:pt x="163" y="479"/>
                      </a:lnTo>
                      <a:lnTo>
                        <a:pt x="206" y="483"/>
                      </a:lnTo>
                      <a:lnTo>
                        <a:pt x="216" y="483"/>
                      </a:lnTo>
                      <a:lnTo>
                        <a:pt x="238" y="485"/>
                      </a:lnTo>
                      <a:lnTo>
                        <a:pt x="241" y="485"/>
                      </a:lnTo>
                      <a:lnTo>
                        <a:pt x="262" y="486"/>
                      </a:lnTo>
                      <a:lnTo>
                        <a:pt x="263" y="486"/>
                      </a:lnTo>
                      <a:lnTo>
                        <a:pt x="264" y="486"/>
                      </a:lnTo>
                      <a:lnTo>
                        <a:pt x="274" y="486"/>
                      </a:lnTo>
                      <a:lnTo>
                        <a:pt x="298" y="489"/>
                      </a:lnTo>
                      <a:lnTo>
                        <a:pt x="301" y="489"/>
                      </a:lnTo>
                      <a:lnTo>
                        <a:pt x="319" y="489"/>
                      </a:lnTo>
                      <a:lnTo>
                        <a:pt x="324" y="489"/>
                      </a:lnTo>
                      <a:lnTo>
                        <a:pt x="324" y="479"/>
                      </a:lnTo>
                      <a:lnTo>
                        <a:pt x="325" y="463"/>
                      </a:lnTo>
                      <a:lnTo>
                        <a:pt x="327" y="438"/>
                      </a:lnTo>
                      <a:lnTo>
                        <a:pt x="327" y="432"/>
                      </a:lnTo>
                      <a:lnTo>
                        <a:pt x="328" y="421"/>
                      </a:lnTo>
                      <a:lnTo>
                        <a:pt x="328" y="400"/>
                      </a:lnTo>
                      <a:lnTo>
                        <a:pt x="330" y="385"/>
                      </a:lnTo>
                      <a:lnTo>
                        <a:pt x="331" y="367"/>
                      </a:lnTo>
                      <a:lnTo>
                        <a:pt x="332" y="339"/>
                      </a:lnTo>
                      <a:lnTo>
                        <a:pt x="332" y="338"/>
                      </a:lnTo>
                      <a:lnTo>
                        <a:pt x="334" y="325"/>
                      </a:lnTo>
                      <a:lnTo>
                        <a:pt x="334" y="323"/>
                      </a:lnTo>
                      <a:lnTo>
                        <a:pt x="334" y="318"/>
                      </a:lnTo>
                      <a:lnTo>
                        <a:pt x="335" y="307"/>
                      </a:lnTo>
                      <a:lnTo>
                        <a:pt x="335" y="303"/>
                      </a:lnTo>
                      <a:lnTo>
                        <a:pt x="335" y="291"/>
                      </a:lnTo>
                      <a:lnTo>
                        <a:pt x="337" y="271"/>
                      </a:lnTo>
                      <a:lnTo>
                        <a:pt x="338" y="245"/>
                      </a:lnTo>
                      <a:lnTo>
                        <a:pt x="338" y="238"/>
                      </a:lnTo>
                      <a:lnTo>
                        <a:pt x="339" y="225"/>
                      </a:lnTo>
                      <a:lnTo>
                        <a:pt x="341" y="217"/>
                      </a:lnTo>
                      <a:lnTo>
                        <a:pt x="341" y="191"/>
                      </a:lnTo>
                      <a:lnTo>
                        <a:pt x="342" y="177"/>
                      </a:lnTo>
                      <a:lnTo>
                        <a:pt x="342" y="167"/>
                      </a:lnTo>
                      <a:lnTo>
                        <a:pt x="344" y="162"/>
                      </a:lnTo>
                      <a:lnTo>
                        <a:pt x="344" y="148"/>
                      </a:lnTo>
                      <a:lnTo>
                        <a:pt x="344" y="142"/>
                      </a:lnTo>
                      <a:lnTo>
                        <a:pt x="345" y="133"/>
                      </a:lnTo>
                      <a:lnTo>
                        <a:pt x="345" y="127"/>
                      </a:lnTo>
                      <a:lnTo>
                        <a:pt x="346" y="94"/>
                      </a:lnTo>
                      <a:lnTo>
                        <a:pt x="346" y="81"/>
                      </a:lnTo>
                      <a:lnTo>
                        <a:pt x="348" y="80"/>
                      </a:lnTo>
                      <a:lnTo>
                        <a:pt x="348" y="77"/>
                      </a:lnTo>
                      <a:lnTo>
                        <a:pt x="349" y="47"/>
                      </a:lnTo>
                      <a:lnTo>
                        <a:pt x="350" y="0"/>
                      </a:lnTo>
                      <a:lnTo>
                        <a:pt x="355" y="0"/>
                      </a:lnTo>
                      <a:lnTo>
                        <a:pt x="388" y="0"/>
                      </a:lnTo>
                      <a:lnTo>
                        <a:pt x="407" y="1"/>
                      </a:lnTo>
                      <a:lnTo>
                        <a:pt x="427" y="1"/>
                      </a:lnTo>
                      <a:lnTo>
                        <a:pt x="430" y="2"/>
                      </a:lnTo>
                      <a:lnTo>
                        <a:pt x="431" y="2"/>
                      </a:lnTo>
                      <a:lnTo>
                        <a:pt x="438" y="2"/>
                      </a:lnTo>
                      <a:lnTo>
                        <a:pt x="449" y="2"/>
                      </a:lnTo>
                      <a:lnTo>
                        <a:pt x="453" y="4"/>
                      </a:lnTo>
                      <a:lnTo>
                        <a:pt x="473" y="4"/>
                      </a:lnTo>
                      <a:lnTo>
                        <a:pt x="493" y="4"/>
                      </a:lnTo>
                      <a:lnTo>
                        <a:pt x="504" y="5"/>
                      </a:lnTo>
                      <a:lnTo>
                        <a:pt x="520" y="5"/>
                      </a:lnTo>
                      <a:lnTo>
                        <a:pt x="527" y="6"/>
                      </a:lnTo>
                      <a:lnTo>
                        <a:pt x="531" y="6"/>
                      </a:lnTo>
                      <a:lnTo>
                        <a:pt x="536" y="6"/>
                      </a:lnTo>
                      <a:lnTo>
                        <a:pt x="559" y="6"/>
                      </a:lnTo>
                      <a:lnTo>
                        <a:pt x="565" y="6"/>
                      </a:lnTo>
                      <a:lnTo>
                        <a:pt x="579" y="6"/>
                      </a:lnTo>
                      <a:lnTo>
                        <a:pt x="581" y="6"/>
                      </a:lnTo>
                      <a:lnTo>
                        <a:pt x="613" y="8"/>
                      </a:lnTo>
                      <a:lnTo>
                        <a:pt x="613" y="22"/>
                      </a:lnTo>
                      <a:lnTo>
                        <a:pt x="611" y="56"/>
                      </a:lnTo>
                      <a:lnTo>
                        <a:pt x="611" y="62"/>
                      </a:lnTo>
                      <a:lnTo>
                        <a:pt x="611" y="72"/>
                      </a:lnTo>
                      <a:lnTo>
                        <a:pt x="611" y="74"/>
                      </a:lnTo>
                      <a:lnTo>
                        <a:pt x="610" y="81"/>
                      </a:lnTo>
                      <a:lnTo>
                        <a:pt x="610" y="90"/>
                      </a:lnTo>
                      <a:lnTo>
                        <a:pt x="610" y="103"/>
                      </a:lnTo>
                      <a:lnTo>
                        <a:pt x="610" y="117"/>
                      </a:lnTo>
                      <a:lnTo>
                        <a:pt x="610" y="120"/>
                      </a:lnTo>
                      <a:lnTo>
                        <a:pt x="610" y="126"/>
                      </a:lnTo>
                      <a:lnTo>
                        <a:pt x="610" y="140"/>
                      </a:lnTo>
                      <a:lnTo>
                        <a:pt x="610" y="144"/>
                      </a:lnTo>
                      <a:lnTo>
                        <a:pt x="610" y="152"/>
                      </a:lnTo>
                      <a:lnTo>
                        <a:pt x="610" y="158"/>
                      </a:lnTo>
                      <a:lnTo>
                        <a:pt x="608" y="169"/>
                      </a:lnTo>
                      <a:lnTo>
                        <a:pt x="608" y="185"/>
                      </a:lnTo>
                      <a:lnTo>
                        <a:pt x="608" y="192"/>
                      </a:lnTo>
                      <a:lnTo>
                        <a:pt x="608" y="199"/>
                      </a:lnTo>
                      <a:lnTo>
                        <a:pt x="607" y="220"/>
                      </a:lnTo>
                      <a:lnTo>
                        <a:pt x="611" y="219"/>
                      </a:lnTo>
                      <a:lnTo>
                        <a:pt x="622" y="225"/>
                      </a:lnTo>
                      <a:lnTo>
                        <a:pt x="629" y="235"/>
                      </a:lnTo>
                      <a:lnTo>
                        <a:pt x="651" y="238"/>
                      </a:lnTo>
                      <a:lnTo>
                        <a:pt x="654" y="238"/>
                      </a:lnTo>
                      <a:lnTo>
                        <a:pt x="674" y="242"/>
                      </a:lnTo>
                      <a:lnTo>
                        <a:pt x="676" y="245"/>
                      </a:lnTo>
                      <a:lnTo>
                        <a:pt x="678" y="257"/>
                      </a:lnTo>
                      <a:lnTo>
                        <a:pt x="685" y="262"/>
                      </a:lnTo>
                      <a:lnTo>
                        <a:pt x="690" y="260"/>
                      </a:lnTo>
                      <a:lnTo>
                        <a:pt x="700" y="262"/>
                      </a:lnTo>
                      <a:lnTo>
                        <a:pt x="718" y="268"/>
                      </a:lnTo>
                      <a:lnTo>
                        <a:pt x="729" y="266"/>
                      </a:lnTo>
                      <a:lnTo>
                        <a:pt x="729" y="267"/>
                      </a:lnTo>
                      <a:lnTo>
                        <a:pt x="735" y="268"/>
                      </a:lnTo>
                      <a:lnTo>
                        <a:pt x="740" y="274"/>
                      </a:lnTo>
                      <a:lnTo>
                        <a:pt x="746" y="275"/>
                      </a:lnTo>
                      <a:lnTo>
                        <a:pt x="762" y="268"/>
                      </a:lnTo>
                      <a:lnTo>
                        <a:pt x="768" y="270"/>
                      </a:lnTo>
                      <a:lnTo>
                        <a:pt x="772" y="268"/>
                      </a:lnTo>
                      <a:lnTo>
                        <a:pt x="776" y="267"/>
                      </a:lnTo>
                      <a:lnTo>
                        <a:pt x="778" y="284"/>
                      </a:lnTo>
                      <a:lnTo>
                        <a:pt x="786" y="284"/>
                      </a:lnTo>
                      <a:lnTo>
                        <a:pt x="786" y="295"/>
                      </a:lnTo>
                      <a:lnTo>
                        <a:pt x="796" y="299"/>
                      </a:lnTo>
                      <a:lnTo>
                        <a:pt x="818" y="285"/>
                      </a:lnTo>
                      <a:lnTo>
                        <a:pt x="822" y="293"/>
                      </a:lnTo>
                      <a:lnTo>
                        <a:pt x="826" y="292"/>
                      </a:lnTo>
                      <a:lnTo>
                        <a:pt x="829" y="292"/>
                      </a:lnTo>
                      <a:lnTo>
                        <a:pt x="839" y="302"/>
                      </a:lnTo>
                      <a:lnTo>
                        <a:pt x="857" y="296"/>
                      </a:lnTo>
                      <a:lnTo>
                        <a:pt x="855" y="309"/>
                      </a:lnTo>
                      <a:lnTo>
                        <a:pt x="862" y="313"/>
                      </a:lnTo>
                      <a:lnTo>
                        <a:pt x="878" y="288"/>
                      </a:lnTo>
                      <a:lnTo>
                        <a:pt x="879" y="288"/>
                      </a:lnTo>
                      <a:lnTo>
                        <a:pt x="896" y="302"/>
                      </a:lnTo>
                      <a:lnTo>
                        <a:pt x="908" y="293"/>
                      </a:lnTo>
                      <a:lnTo>
                        <a:pt x="910" y="293"/>
                      </a:lnTo>
                      <a:lnTo>
                        <a:pt x="908" y="296"/>
                      </a:lnTo>
                      <a:lnTo>
                        <a:pt x="918" y="307"/>
                      </a:lnTo>
                      <a:lnTo>
                        <a:pt x="925" y="307"/>
                      </a:lnTo>
                      <a:lnTo>
                        <a:pt x="928" y="311"/>
                      </a:lnTo>
                      <a:lnTo>
                        <a:pt x="939" y="307"/>
                      </a:lnTo>
                      <a:lnTo>
                        <a:pt x="961" y="295"/>
                      </a:lnTo>
                      <a:lnTo>
                        <a:pt x="975" y="298"/>
                      </a:lnTo>
                      <a:lnTo>
                        <a:pt x="983" y="295"/>
                      </a:lnTo>
                      <a:lnTo>
                        <a:pt x="984" y="292"/>
                      </a:lnTo>
                      <a:lnTo>
                        <a:pt x="997" y="289"/>
                      </a:lnTo>
                      <a:lnTo>
                        <a:pt x="997" y="286"/>
                      </a:lnTo>
                      <a:lnTo>
                        <a:pt x="1000" y="288"/>
                      </a:lnTo>
                      <a:lnTo>
                        <a:pt x="1002" y="292"/>
                      </a:lnTo>
                      <a:lnTo>
                        <a:pt x="1001" y="292"/>
                      </a:lnTo>
                      <a:lnTo>
                        <a:pt x="1023" y="292"/>
                      </a:lnTo>
                      <a:lnTo>
                        <a:pt x="1026" y="292"/>
                      </a:lnTo>
                      <a:lnTo>
                        <a:pt x="1027" y="286"/>
                      </a:lnTo>
                      <a:lnTo>
                        <a:pt x="1037" y="285"/>
                      </a:lnTo>
                      <a:lnTo>
                        <a:pt x="1040" y="286"/>
                      </a:lnTo>
                      <a:lnTo>
                        <a:pt x="1040" y="289"/>
                      </a:lnTo>
                      <a:lnTo>
                        <a:pt x="1051" y="293"/>
                      </a:lnTo>
                      <a:lnTo>
                        <a:pt x="1062" y="306"/>
                      </a:lnTo>
                      <a:lnTo>
                        <a:pt x="1066" y="307"/>
                      </a:lnTo>
                      <a:lnTo>
                        <a:pt x="1066" y="305"/>
                      </a:lnTo>
                      <a:lnTo>
                        <a:pt x="1073" y="306"/>
                      </a:lnTo>
                      <a:lnTo>
                        <a:pt x="1073" y="309"/>
                      </a:lnTo>
                      <a:lnTo>
                        <a:pt x="1075" y="309"/>
                      </a:lnTo>
                      <a:lnTo>
                        <a:pt x="1073" y="310"/>
                      </a:lnTo>
                      <a:lnTo>
                        <a:pt x="1084" y="313"/>
                      </a:lnTo>
                      <a:lnTo>
                        <a:pt x="1094" y="320"/>
                      </a:lnTo>
                      <a:lnTo>
                        <a:pt x="1097" y="317"/>
                      </a:lnTo>
                      <a:lnTo>
                        <a:pt x="1106" y="327"/>
                      </a:lnTo>
                      <a:lnTo>
                        <a:pt x="1118" y="321"/>
                      </a:lnTo>
                      <a:lnTo>
                        <a:pt x="1137" y="325"/>
                      </a:lnTo>
                      <a:lnTo>
                        <a:pt x="1137" y="328"/>
                      </a:lnTo>
                      <a:lnTo>
                        <a:pt x="1137" y="345"/>
                      </a:lnTo>
                      <a:lnTo>
                        <a:pt x="1137" y="356"/>
                      </a:lnTo>
                      <a:lnTo>
                        <a:pt x="1138" y="357"/>
                      </a:lnTo>
                      <a:lnTo>
                        <a:pt x="1138" y="371"/>
                      </a:lnTo>
                      <a:lnTo>
                        <a:pt x="1140" y="382"/>
                      </a:lnTo>
                      <a:lnTo>
                        <a:pt x="1140" y="385"/>
                      </a:lnTo>
                      <a:lnTo>
                        <a:pt x="1140" y="397"/>
                      </a:lnTo>
                      <a:lnTo>
                        <a:pt x="1140" y="413"/>
                      </a:lnTo>
                      <a:lnTo>
                        <a:pt x="1140" y="414"/>
                      </a:lnTo>
                      <a:lnTo>
                        <a:pt x="1140" y="418"/>
                      </a:lnTo>
                      <a:lnTo>
                        <a:pt x="1141" y="425"/>
                      </a:lnTo>
                      <a:lnTo>
                        <a:pt x="1141" y="439"/>
                      </a:lnTo>
                      <a:lnTo>
                        <a:pt x="1143" y="451"/>
                      </a:lnTo>
                      <a:lnTo>
                        <a:pt x="1143" y="453"/>
                      </a:lnTo>
                      <a:lnTo>
                        <a:pt x="1143" y="467"/>
                      </a:lnTo>
                      <a:lnTo>
                        <a:pt x="1143" y="472"/>
                      </a:lnTo>
                      <a:lnTo>
                        <a:pt x="1144" y="493"/>
                      </a:lnTo>
                      <a:lnTo>
                        <a:pt x="1145" y="496"/>
                      </a:lnTo>
                      <a:lnTo>
                        <a:pt x="1147" y="496"/>
                      </a:lnTo>
                      <a:lnTo>
                        <a:pt x="1147" y="499"/>
                      </a:lnTo>
                      <a:lnTo>
                        <a:pt x="1159" y="510"/>
                      </a:lnTo>
                      <a:lnTo>
                        <a:pt x="1163" y="521"/>
                      </a:lnTo>
                      <a:lnTo>
                        <a:pt x="1163" y="539"/>
                      </a:lnTo>
                      <a:lnTo>
                        <a:pt x="1174" y="547"/>
                      </a:lnTo>
                      <a:lnTo>
                        <a:pt x="1173" y="549"/>
                      </a:lnTo>
                      <a:lnTo>
                        <a:pt x="1187" y="582"/>
                      </a:lnTo>
                      <a:lnTo>
                        <a:pt x="1193" y="582"/>
                      </a:lnTo>
                      <a:lnTo>
                        <a:pt x="1190" y="601"/>
                      </a:lnTo>
                      <a:lnTo>
                        <a:pt x="1193" y="615"/>
                      </a:lnTo>
                      <a:lnTo>
                        <a:pt x="1188" y="629"/>
                      </a:lnTo>
                      <a:lnTo>
                        <a:pt x="1180" y="657"/>
                      </a:lnTo>
                      <a:lnTo>
                        <a:pt x="1177" y="666"/>
                      </a:lnTo>
                      <a:lnTo>
                        <a:pt x="1177" y="668"/>
                      </a:lnTo>
                      <a:lnTo>
                        <a:pt x="1177" y="676"/>
                      </a:lnTo>
                      <a:lnTo>
                        <a:pt x="1183" y="684"/>
                      </a:lnTo>
                      <a:lnTo>
                        <a:pt x="1183" y="697"/>
                      </a:lnTo>
                      <a:lnTo>
                        <a:pt x="1181" y="705"/>
                      </a:lnTo>
                      <a:lnTo>
                        <a:pt x="1180" y="707"/>
                      </a:lnTo>
                      <a:lnTo>
                        <a:pt x="1177" y="711"/>
                      </a:lnTo>
                      <a:lnTo>
                        <a:pt x="1170" y="726"/>
                      </a:lnTo>
                      <a:lnTo>
                        <a:pt x="1166" y="727"/>
                      </a:lnTo>
                      <a:lnTo>
                        <a:pt x="1169" y="740"/>
                      </a:lnTo>
                      <a:lnTo>
                        <a:pt x="1173" y="750"/>
                      </a:lnTo>
                      <a:lnTo>
                        <a:pt x="1169" y="747"/>
                      </a:lnTo>
                      <a:lnTo>
                        <a:pt x="1154" y="747"/>
                      </a:lnTo>
                      <a:lnTo>
                        <a:pt x="1125" y="761"/>
                      </a:lnTo>
                      <a:lnTo>
                        <a:pt x="1123" y="761"/>
                      </a:lnTo>
                      <a:lnTo>
                        <a:pt x="1090" y="784"/>
                      </a:lnTo>
                      <a:lnTo>
                        <a:pt x="1084" y="783"/>
                      </a:lnTo>
                      <a:lnTo>
                        <a:pt x="1102" y="768"/>
                      </a:lnTo>
                      <a:lnTo>
                        <a:pt x="1111" y="765"/>
                      </a:lnTo>
                      <a:lnTo>
                        <a:pt x="1111" y="763"/>
                      </a:lnTo>
                      <a:lnTo>
                        <a:pt x="1100" y="762"/>
                      </a:lnTo>
                      <a:lnTo>
                        <a:pt x="1087" y="766"/>
                      </a:lnTo>
                      <a:lnTo>
                        <a:pt x="1087" y="738"/>
                      </a:lnTo>
                      <a:lnTo>
                        <a:pt x="1080" y="741"/>
                      </a:lnTo>
                      <a:lnTo>
                        <a:pt x="1076" y="751"/>
                      </a:lnTo>
                      <a:lnTo>
                        <a:pt x="1070" y="750"/>
                      </a:lnTo>
                      <a:lnTo>
                        <a:pt x="1068" y="750"/>
                      </a:lnTo>
                      <a:lnTo>
                        <a:pt x="1066" y="750"/>
                      </a:lnTo>
                      <a:lnTo>
                        <a:pt x="1063" y="755"/>
                      </a:lnTo>
                      <a:lnTo>
                        <a:pt x="1065" y="761"/>
                      </a:lnTo>
                      <a:lnTo>
                        <a:pt x="1063" y="763"/>
                      </a:lnTo>
                      <a:lnTo>
                        <a:pt x="1065" y="766"/>
                      </a:lnTo>
                      <a:lnTo>
                        <a:pt x="1073" y="769"/>
                      </a:lnTo>
                      <a:lnTo>
                        <a:pt x="1077" y="781"/>
                      </a:lnTo>
                      <a:lnTo>
                        <a:pt x="1090" y="787"/>
                      </a:lnTo>
                      <a:lnTo>
                        <a:pt x="1054" y="816"/>
                      </a:lnTo>
                      <a:lnTo>
                        <a:pt x="1030" y="838"/>
                      </a:lnTo>
                      <a:lnTo>
                        <a:pt x="1020" y="844"/>
                      </a:lnTo>
                      <a:lnTo>
                        <a:pt x="1019" y="844"/>
                      </a:lnTo>
                      <a:lnTo>
                        <a:pt x="982" y="866"/>
                      </a:lnTo>
                      <a:lnTo>
                        <a:pt x="950" y="884"/>
                      </a:lnTo>
                      <a:lnTo>
                        <a:pt x="937" y="894"/>
                      </a:lnTo>
                      <a:lnTo>
                        <a:pt x="926" y="903"/>
                      </a:lnTo>
                      <a:lnTo>
                        <a:pt x="915" y="910"/>
                      </a:lnTo>
                      <a:lnTo>
                        <a:pt x="893" y="930"/>
                      </a:lnTo>
                      <a:lnTo>
                        <a:pt x="876" y="951"/>
                      </a:lnTo>
                      <a:lnTo>
                        <a:pt x="875" y="953"/>
                      </a:lnTo>
                      <a:lnTo>
                        <a:pt x="876" y="953"/>
                      </a:lnTo>
                      <a:lnTo>
                        <a:pt x="867" y="964"/>
                      </a:lnTo>
                      <a:lnTo>
                        <a:pt x="858" y="981"/>
                      </a:lnTo>
                      <a:lnTo>
                        <a:pt x="846" y="1014"/>
                      </a:lnTo>
                      <a:lnTo>
                        <a:pt x="846" y="1017"/>
                      </a:lnTo>
                      <a:lnTo>
                        <a:pt x="844" y="1043"/>
                      </a:lnTo>
                      <a:lnTo>
                        <a:pt x="853" y="1088"/>
                      </a:lnTo>
                      <a:lnTo>
                        <a:pt x="860" y="1107"/>
                      </a:lnTo>
                      <a:lnTo>
                        <a:pt x="867" y="1152"/>
                      </a:lnTo>
                      <a:lnTo>
                        <a:pt x="846" y="1166"/>
                      </a:lnTo>
                      <a:lnTo>
                        <a:pt x="833" y="1164"/>
                      </a:lnTo>
                      <a:lnTo>
                        <a:pt x="821" y="1152"/>
                      </a:lnTo>
                      <a:lnTo>
                        <a:pt x="797" y="1145"/>
                      </a:lnTo>
                      <a:lnTo>
                        <a:pt x="760" y="1145"/>
                      </a:lnTo>
                      <a:lnTo>
                        <a:pt x="757" y="1139"/>
                      </a:lnTo>
                      <a:lnTo>
                        <a:pt x="753" y="1139"/>
                      </a:lnTo>
                      <a:lnTo>
                        <a:pt x="726" y="1124"/>
                      </a:lnTo>
                      <a:lnTo>
                        <a:pt x="718" y="1125"/>
                      </a:lnTo>
                      <a:lnTo>
                        <a:pt x="711" y="1120"/>
                      </a:lnTo>
                      <a:lnTo>
                        <a:pt x="711" y="1116"/>
                      </a:lnTo>
                      <a:lnTo>
                        <a:pt x="688" y="1109"/>
                      </a:lnTo>
                      <a:lnTo>
                        <a:pt x="671" y="1091"/>
                      </a:lnTo>
                      <a:lnTo>
                        <a:pt x="663" y="1062"/>
                      </a:lnTo>
                      <a:lnTo>
                        <a:pt x="649" y="1043"/>
                      </a:lnTo>
                      <a:lnTo>
                        <a:pt x="645" y="1014"/>
                      </a:lnTo>
                      <a:lnTo>
                        <a:pt x="640" y="989"/>
                      </a:lnTo>
                      <a:lnTo>
                        <a:pt x="629" y="974"/>
                      </a:lnTo>
                      <a:lnTo>
                        <a:pt x="617" y="967"/>
                      </a:lnTo>
                      <a:lnTo>
                        <a:pt x="615" y="964"/>
                      </a:lnTo>
                    </a:path>
                  </a:pathLst>
                </a:custGeom>
                <a:solidFill>
                  <a:srgbClr val="AFABAB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7" name="Freeform 241"/>
                <p:cNvSpPr>
                  <a:spLocks/>
                </p:cNvSpPr>
                <p:nvPr/>
              </p:nvSpPr>
              <p:spPr bwMode="auto">
                <a:xfrm>
                  <a:off x="2167928" y="3455813"/>
                  <a:ext cx="900112" cy="992187"/>
                </a:xfrm>
                <a:custGeom>
                  <a:avLst/>
                  <a:gdLst>
                    <a:gd name="T0" fmla="*/ 2147483647 w 570"/>
                    <a:gd name="T1" fmla="*/ 2147483647 h 673"/>
                    <a:gd name="T2" fmla="*/ 2147483647 w 570"/>
                    <a:gd name="T3" fmla="*/ 2147483647 h 673"/>
                    <a:gd name="T4" fmla="*/ 2147483647 w 570"/>
                    <a:gd name="T5" fmla="*/ 2147483647 h 673"/>
                    <a:gd name="T6" fmla="*/ 2147483647 w 570"/>
                    <a:gd name="T7" fmla="*/ 2147483647 h 673"/>
                    <a:gd name="T8" fmla="*/ 2147483647 w 570"/>
                    <a:gd name="T9" fmla="*/ 2147483647 h 673"/>
                    <a:gd name="T10" fmla="*/ 2147483647 w 570"/>
                    <a:gd name="T11" fmla="*/ 2147483647 h 673"/>
                    <a:gd name="T12" fmla="*/ 2147483647 w 570"/>
                    <a:gd name="T13" fmla="*/ 2147483647 h 673"/>
                    <a:gd name="T14" fmla="*/ 2147483647 w 570"/>
                    <a:gd name="T15" fmla="*/ 2147483647 h 673"/>
                    <a:gd name="T16" fmla="*/ 2147483647 w 570"/>
                    <a:gd name="T17" fmla="*/ 2147483647 h 673"/>
                    <a:gd name="T18" fmla="*/ 2147483647 w 570"/>
                    <a:gd name="T19" fmla="*/ 2147483647 h 673"/>
                    <a:gd name="T20" fmla="*/ 2147483647 w 570"/>
                    <a:gd name="T21" fmla="*/ 2147483647 h 673"/>
                    <a:gd name="T22" fmla="*/ 2147483647 w 570"/>
                    <a:gd name="T23" fmla="*/ 2147483647 h 673"/>
                    <a:gd name="T24" fmla="*/ 2147483647 w 570"/>
                    <a:gd name="T25" fmla="*/ 2147483647 h 673"/>
                    <a:gd name="T26" fmla="*/ 2147483647 w 570"/>
                    <a:gd name="T27" fmla="*/ 2147483647 h 673"/>
                    <a:gd name="T28" fmla="*/ 2147483647 w 570"/>
                    <a:gd name="T29" fmla="*/ 2147483647 h 673"/>
                    <a:gd name="T30" fmla="*/ 2147483647 w 570"/>
                    <a:gd name="T31" fmla="*/ 2147483647 h 673"/>
                    <a:gd name="T32" fmla="*/ 2147483647 w 570"/>
                    <a:gd name="T33" fmla="*/ 2147483647 h 673"/>
                    <a:gd name="T34" fmla="*/ 2147483647 w 570"/>
                    <a:gd name="T35" fmla="*/ 2147483647 h 673"/>
                    <a:gd name="T36" fmla="*/ 2147483647 w 570"/>
                    <a:gd name="T37" fmla="*/ 2147483647 h 673"/>
                    <a:gd name="T38" fmla="*/ 2147483647 w 570"/>
                    <a:gd name="T39" fmla="*/ 2147483647 h 673"/>
                    <a:gd name="T40" fmla="*/ 2147483647 w 570"/>
                    <a:gd name="T41" fmla="*/ 2147483647 h 673"/>
                    <a:gd name="T42" fmla="*/ 2147483647 w 570"/>
                    <a:gd name="T43" fmla="*/ 2147483647 h 673"/>
                    <a:gd name="T44" fmla="*/ 2147483647 w 570"/>
                    <a:gd name="T45" fmla="*/ 2147483647 h 673"/>
                    <a:gd name="T46" fmla="*/ 2147483647 w 570"/>
                    <a:gd name="T47" fmla="*/ 2147483647 h 673"/>
                    <a:gd name="T48" fmla="*/ 2147483647 w 570"/>
                    <a:gd name="T49" fmla="*/ 2147483647 h 673"/>
                    <a:gd name="T50" fmla="*/ 2147483647 w 570"/>
                    <a:gd name="T51" fmla="*/ 2147483647 h 673"/>
                    <a:gd name="T52" fmla="*/ 2147483647 w 570"/>
                    <a:gd name="T53" fmla="*/ 2147483647 h 673"/>
                    <a:gd name="T54" fmla="*/ 2147483647 w 570"/>
                    <a:gd name="T55" fmla="*/ 2147483647 h 673"/>
                    <a:gd name="T56" fmla="*/ 2147483647 w 570"/>
                    <a:gd name="T57" fmla="*/ 2147483647 h 673"/>
                    <a:gd name="T58" fmla="*/ 2147483647 w 570"/>
                    <a:gd name="T59" fmla="*/ 2147483647 h 673"/>
                    <a:gd name="T60" fmla="*/ 2147483647 w 570"/>
                    <a:gd name="T61" fmla="*/ 2147483647 h 673"/>
                    <a:gd name="T62" fmla="*/ 2147483647 w 570"/>
                    <a:gd name="T63" fmla="*/ 2147483647 h 673"/>
                    <a:gd name="T64" fmla="*/ 2147483647 w 570"/>
                    <a:gd name="T65" fmla="*/ 2147483647 h 673"/>
                    <a:gd name="T66" fmla="*/ 2147483647 w 570"/>
                    <a:gd name="T67" fmla="*/ 2147483647 h 673"/>
                    <a:gd name="T68" fmla="*/ 2147483647 w 570"/>
                    <a:gd name="T69" fmla="*/ 2147483647 h 673"/>
                    <a:gd name="T70" fmla="*/ 2147483647 w 570"/>
                    <a:gd name="T71" fmla="*/ 2147483647 h 673"/>
                    <a:gd name="T72" fmla="*/ 2147483647 w 570"/>
                    <a:gd name="T73" fmla="*/ 2147483647 h 673"/>
                    <a:gd name="T74" fmla="*/ 2147483647 w 570"/>
                    <a:gd name="T75" fmla="*/ 2147483647 h 673"/>
                    <a:gd name="T76" fmla="*/ 2147483647 w 570"/>
                    <a:gd name="T77" fmla="*/ 2147483647 h 673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570"/>
                    <a:gd name="T118" fmla="*/ 0 h 673"/>
                    <a:gd name="T119" fmla="*/ 570 w 570"/>
                    <a:gd name="T120" fmla="*/ 673 h 673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570" h="673">
                      <a:moveTo>
                        <a:pt x="0" y="465"/>
                      </a:moveTo>
                      <a:lnTo>
                        <a:pt x="11" y="451"/>
                      </a:lnTo>
                      <a:lnTo>
                        <a:pt x="27" y="451"/>
                      </a:lnTo>
                      <a:lnTo>
                        <a:pt x="36" y="423"/>
                      </a:lnTo>
                      <a:lnTo>
                        <a:pt x="29" y="421"/>
                      </a:lnTo>
                      <a:lnTo>
                        <a:pt x="19" y="411"/>
                      </a:lnTo>
                      <a:lnTo>
                        <a:pt x="23" y="381"/>
                      </a:lnTo>
                      <a:lnTo>
                        <a:pt x="31" y="376"/>
                      </a:lnTo>
                      <a:lnTo>
                        <a:pt x="47" y="350"/>
                      </a:lnTo>
                      <a:lnTo>
                        <a:pt x="52" y="321"/>
                      </a:lnTo>
                      <a:lnTo>
                        <a:pt x="56" y="318"/>
                      </a:lnTo>
                      <a:lnTo>
                        <a:pt x="61" y="308"/>
                      </a:lnTo>
                      <a:lnTo>
                        <a:pt x="77" y="302"/>
                      </a:lnTo>
                      <a:lnTo>
                        <a:pt x="87" y="295"/>
                      </a:lnTo>
                      <a:lnTo>
                        <a:pt x="90" y="289"/>
                      </a:lnTo>
                      <a:lnTo>
                        <a:pt x="72" y="270"/>
                      </a:lnTo>
                      <a:lnTo>
                        <a:pt x="72" y="264"/>
                      </a:lnTo>
                      <a:lnTo>
                        <a:pt x="66" y="238"/>
                      </a:lnTo>
                      <a:lnTo>
                        <a:pt x="58" y="223"/>
                      </a:lnTo>
                      <a:lnTo>
                        <a:pt x="59" y="206"/>
                      </a:lnTo>
                      <a:lnTo>
                        <a:pt x="68" y="181"/>
                      </a:lnTo>
                      <a:lnTo>
                        <a:pt x="68" y="126"/>
                      </a:lnTo>
                      <a:lnTo>
                        <a:pt x="72" y="112"/>
                      </a:lnTo>
                      <a:lnTo>
                        <a:pt x="69" y="88"/>
                      </a:lnTo>
                      <a:lnTo>
                        <a:pt x="91" y="85"/>
                      </a:lnTo>
                      <a:lnTo>
                        <a:pt x="111" y="102"/>
                      </a:lnTo>
                      <a:lnTo>
                        <a:pt x="130" y="87"/>
                      </a:lnTo>
                      <a:lnTo>
                        <a:pt x="141" y="16"/>
                      </a:lnTo>
                      <a:lnTo>
                        <a:pt x="145" y="0"/>
                      </a:lnTo>
                      <a:lnTo>
                        <a:pt x="172" y="4"/>
                      </a:lnTo>
                      <a:lnTo>
                        <a:pt x="201" y="8"/>
                      </a:lnTo>
                      <a:lnTo>
                        <a:pt x="241" y="15"/>
                      </a:lnTo>
                      <a:lnTo>
                        <a:pt x="244" y="15"/>
                      </a:lnTo>
                      <a:lnTo>
                        <a:pt x="255" y="16"/>
                      </a:lnTo>
                      <a:lnTo>
                        <a:pt x="272" y="19"/>
                      </a:lnTo>
                      <a:lnTo>
                        <a:pt x="338" y="27"/>
                      </a:lnTo>
                      <a:lnTo>
                        <a:pt x="360" y="31"/>
                      </a:lnTo>
                      <a:lnTo>
                        <a:pt x="367" y="31"/>
                      </a:lnTo>
                      <a:lnTo>
                        <a:pt x="381" y="33"/>
                      </a:lnTo>
                      <a:lnTo>
                        <a:pt x="403" y="36"/>
                      </a:lnTo>
                      <a:lnTo>
                        <a:pt x="424" y="38"/>
                      </a:lnTo>
                      <a:lnTo>
                        <a:pt x="446" y="41"/>
                      </a:lnTo>
                      <a:lnTo>
                        <a:pt x="448" y="42"/>
                      </a:lnTo>
                      <a:lnTo>
                        <a:pt x="487" y="47"/>
                      </a:lnTo>
                      <a:lnTo>
                        <a:pt x="519" y="51"/>
                      </a:lnTo>
                      <a:lnTo>
                        <a:pt x="530" y="52"/>
                      </a:lnTo>
                      <a:lnTo>
                        <a:pt x="569" y="56"/>
                      </a:lnTo>
                      <a:lnTo>
                        <a:pt x="566" y="83"/>
                      </a:lnTo>
                      <a:lnTo>
                        <a:pt x="563" y="110"/>
                      </a:lnTo>
                      <a:lnTo>
                        <a:pt x="556" y="164"/>
                      </a:lnTo>
                      <a:lnTo>
                        <a:pt x="550" y="216"/>
                      </a:lnTo>
                      <a:lnTo>
                        <a:pt x="550" y="218"/>
                      </a:lnTo>
                      <a:lnTo>
                        <a:pt x="544" y="277"/>
                      </a:lnTo>
                      <a:lnTo>
                        <a:pt x="541" y="296"/>
                      </a:lnTo>
                      <a:lnTo>
                        <a:pt x="541" y="297"/>
                      </a:lnTo>
                      <a:lnTo>
                        <a:pt x="539" y="320"/>
                      </a:lnTo>
                      <a:lnTo>
                        <a:pt x="537" y="340"/>
                      </a:lnTo>
                      <a:lnTo>
                        <a:pt x="532" y="382"/>
                      </a:lnTo>
                      <a:lnTo>
                        <a:pt x="530" y="405"/>
                      </a:lnTo>
                      <a:lnTo>
                        <a:pt x="530" y="408"/>
                      </a:lnTo>
                      <a:lnTo>
                        <a:pt x="530" y="410"/>
                      </a:lnTo>
                      <a:lnTo>
                        <a:pt x="523" y="468"/>
                      </a:lnTo>
                      <a:lnTo>
                        <a:pt x="523" y="473"/>
                      </a:lnTo>
                      <a:lnTo>
                        <a:pt x="520" y="490"/>
                      </a:lnTo>
                      <a:lnTo>
                        <a:pt x="517" y="515"/>
                      </a:lnTo>
                      <a:lnTo>
                        <a:pt x="517" y="518"/>
                      </a:lnTo>
                      <a:lnTo>
                        <a:pt x="514" y="544"/>
                      </a:lnTo>
                      <a:lnTo>
                        <a:pt x="513" y="552"/>
                      </a:lnTo>
                      <a:lnTo>
                        <a:pt x="503" y="648"/>
                      </a:lnTo>
                      <a:lnTo>
                        <a:pt x="503" y="651"/>
                      </a:lnTo>
                      <a:lnTo>
                        <a:pt x="500" y="672"/>
                      </a:lnTo>
                      <a:lnTo>
                        <a:pt x="371" y="656"/>
                      </a:lnTo>
                      <a:lnTo>
                        <a:pt x="316" y="649"/>
                      </a:lnTo>
                      <a:lnTo>
                        <a:pt x="294" y="637"/>
                      </a:lnTo>
                      <a:lnTo>
                        <a:pt x="291" y="635"/>
                      </a:lnTo>
                      <a:lnTo>
                        <a:pt x="278" y="630"/>
                      </a:lnTo>
                      <a:lnTo>
                        <a:pt x="123" y="544"/>
                      </a:lnTo>
                      <a:lnTo>
                        <a:pt x="11" y="480"/>
                      </a:lnTo>
                      <a:lnTo>
                        <a:pt x="0" y="465"/>
                      </a:lnTo>
                    </a:path>
                  </a:pathLst>
                </a:custGeom>
                <a:solidFill>
                  <a:srgbClr val="E7E6E6">
                    <a:lumMod val="75000"/>
                  </a:srgbClr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28" name="Group 242"/>
                <p:cNvGrpSpPr>
                  <a:grpSpLocks/>
                </p:cNvGrpSpPr>
                <p:nvPr/>
              </p:nvGrpSpPr>
              <p:grpSpPr bwMode="auto">
                <a:xfrm>
                  <a:off x="1182090" y="2411238"/>
                  <a:ext cx="1133475" cy="1711325"/>
                  <a:chOff x="514" y="1479"/>
                  <a:chExt cx="717" cy="1163"/>
                </a:xfrm>
                <a:solidFill>
                  <a:srgbClr val="E7E6E6">
                    <a:lumMod val="75000"/>
                  </a:srgbClr>
                </a:solidFill>
              </p:grpSpPr>
              <p:sp>
                <p:nvSpPr>
                  <p:cNvPr id="129" name="Freeform 243"/>
                  <p:cNvSpPr>
                    <a:spLocks/>
                  </p:cNvSpPr>
                  <p:nvPr/>
                </p:nvSpPr>
                <p:spPr bwMode="auto">
                  <a:xfrm>
                    <a:off x="514" y="1479"/>
                    <a:ext cx="717" cy="1163"/>
                  </a:xfrm>
                  <a:custGeom>
                    <a:avLst/>
                    <a:gdLst>
                      <a:gd name="T0" fmla="*/ 637 w 717"/>
                      <a:gd name="T1" fmla="*/ 1162 h 1163"/>
                      <a:gd name="T2" fmla="*/ 661 w 717"/>
                      <a:gd name="T3" fmla="*/ 1134 h 1163"/>
                      <a:gd name="T4" fmla="*/ 649 w 717"/>
                      <a:gd name="T5" fmla="*/ 1091 h 1163"/>
                      <a:gd name="T6" fmla="*/ 678 w 717"/>
                      <a:gd name="T7" fmla="*/ 1031 h 1163"/>
                      <a:gd name="T8" fmla="*/ 703 w 717"/>
                      <a:gd name="T9" fmla="*/ 1011 h 1163"/>
                      <a:gd name="T10" fmla="*/ 697 w 717"/>
                      <a:gd name="T11" fmla="*/ 979 h 1163"/>
                      <a:gd name="T12" fmla="*/ 684 w 717"/>
                      <a:gd name="T13" fmla="*/ 932 h 1163"/>
                      <a:gd name="T14" fmla="*/ 641 w 717"/>
                      <a:gd name="T15" fmla="*/ 854 h 1163"/>
                      <a:gd name="T16" fmla="*/ 596 w 717"/>
                      <a:gd name="T17" fmla="*/ 789 h 1163"/>
                      <a:gd name="T18" fmla="*/ 551 w 717"/>
                      <a:gd name="T19" fmla="*/ 725 h 1163"/>
                      <a:gd name="T20" fmla="*/ 477 w 717"/>
                      <a:gd name="T21" fmla="*/ 622 h 1163"/>
                      <a:gd name="T22" fmla="*/ 448 w 717"/>
                      <a:gd name="T23" fmla="*/ 581 h 1163"/>
                      <a:gd name="T24" fmla="*/ 390 w 717"/>
                      <a:gd name="T25" fmla="*/ 498 h 1163"/>
                      <a:gd name="T26" fmla="*/ 367 w 717"/>
                      <a:gd name="T27" fmla="*/ 465 h 1163"/>
                      <a:gd name="T28" fmla="*/ 346 w 717"/>
                      <a:gd name="T29" fmla="*/ 437 h 1163"/>
                      <a:gd name="T30" fmla="*/ 325 w 717"/>
                      <a:gd name="T31" fmla="*/ 408 h 1163"/>
                      <a:gd name="T32" fmla="*/ 321 w 717"/>
                      <a:gd name="T33" fmla="*/ 391 h 1163"/>
                      <a:gd name="T34" fmla="*/ 322 w 717"/>
                      <a:gd name="T35" fmla="*/ 382 h 1163"/>
                      <a:gd name="T36" fmla="*/ 328 w 717"/>
                      <a:gd name="T37" fmla="*/ 359 h 1163"/>
                      <a:gd name="T38" fmla="*/ 333 w 717"/>
                      <a:gd name="T39" fmla="*/ 332 h 1163"/>
                      <a:gd name="T40" fmla="*/ 354 w 717"/>
                      <a:gd name="T41" fmla="*/ 239 h 1163"/>
                      <a:gd name="T42" fmla="*/ 385 w 717"/>
                      <a:gd name="T43" fmla="*/ 104 h 1163"/>
                      <a:gd name="T44" fmla="*/ 369 w 717"/>
                      <a:gd name="T45" fmla="*/ 76 h 1163"/>
                      <a:gd name="T46" fmla="*/ 288 w 717"/>
                      <a:gd name="T47" fmla="*/ 56 h 1163"/>
                      <a:gd name="T48" fmla="*/ 221 w 717"/>
                      <a:gd name="T49" fmla="*/ 40 h 1163"/>
                      <a:gd name="T50" fmla="*/ 145 w 717"/>
                      <a:gd name="T51" fmla="*/ 20 h 1163"/>
                      <a:gd name="T52" fmla="*/ 123 w 717"/>
                      <a:gd name="T53" fmla="*/ 15 h 1163"/>
                      <a:gd name="T54" fmla="*/ 105 w 717"/>
                      <a:gd name="T55" fmla="*/ 11 h 1163"/>
                      <a:gd name="T56" fmla="*/ 69 w 717"/>
                      <a:gd name="T57" fmla="*/ 2 h 1163"/>
                      <a:gd name="T58" fmla="*/ 59 w 717"/>
                      <a:gd name="T59" fmla="*/ 33 h 1163"/>
                      <a:gd name="T60" fmla="*/ 44 w 717"/>
                      <a:gd name="T61" fmla="*/ 93 h 1163"/>
                      <a:gd name="T62" fmla="*/ 42 w 717"/>
                      <a:gd name="T63" fmla="*/ 101 h 1163"/>
                      <a:gd name="T64" fmla="*/ 6 w 717"/>
                      <a:gd name="T65" fmla="*/ 154 h 1163"/>
                      <a:gd name="T66" fmla="*/ 16 w 717"/>
                      <a:gd name="T67" fmla="*/ 201 h 1163"/>
                      <a:gd name="T68" fmla="*/ 30 w 717"/>
                      <a:gd name="T69" fmla="*/ 259 h 1163"/>
                      <a:gd name="T70" fmla="*/ 26 w 717"/>
                      <a:gd name="T71" fmla="*/ 355 h 1163"/>
                      <a:gd name="T72" fmla="*/ 52 w 717"/>
                      <a:gd name="T73" fmla="*/ 415 h 1163"/>
                      <a:gd name="T74" fmla="*/ 56 w 717"/>
                      <a:gd name="T75" fmla="*/ 422 h 1163"/>
                      <a:gd name="T76" fmla="*/ 56 w 717"/>
                      <a:gd name="T77" fmla="*/ 447 h 1163"/>
                      <a:gd name="T78" fmla="*/ 76 w 717"/>
                      <a:gd name="T79" fmla="*/ 467 h 1163"/>
                      <a:gd name="T80" fmla="*/ 85 w 717"/>
                      <a:gd name="T81" fmla="*/ 480 h 1163"/>
                      <a:gd name="T82" fmla="*/ 77 w 717"/>
                      <a:gd name="T83" fmla="*/ 512 h 1163"/>
                      <a:gd name="T84" fmla="*/ 77 w 717"/>
                      <a:gd name="T85" fmla="*/ 540 h 1163"/>
                      <a:gd name="T86" fmla="*/ 90 w 717"/>
                      <a:gd name="T87" fmla="*/ 571 h 1163"/>
                      <a:gd name="T88" fmla="*/ 117 w 717"/>
                      <a:gd name="T89" fmla="*/ 594 h 1163"/>
                      <a:gd name="T90" fmla="*/ 102 w 717"/>
                      <a:gd name="T91" fmla="*/ 615 h 1163"/>
                      <a:gd name="T92" fmla="*/ 106 w 717"/>
                      <a:gd name="T93" fmla="*/ 664 h 1163"/>
                      <a:gd name="T94" fmla="*/ 130 w 717"/>
                      <a:gd name="T95" fmla="*/ 717 h 1163"/>
                      <a:gd name="T96" fmla="*/ 148 w 717"/>
                      <a:gd name="T97" fmla="*/ 754 h 1163"/>
                      <a:gd name="T98" fmla="*/ 155 w 717"/>
                      <a:gd name="T99" fmla="*/ 783 h 1163"/>
                      <a:gd name="T100" fmla="*/ 168 w 717"/>
                      <a:gd name="T101" fmla="*/ 818 h 1163"/>
                      <a:gd name="T102" fmla="*/ 180 w 717"/>
                      <a:gd name="T103" fmla="*/ 878 h 1163"/>
                      <a:gd name="T104" fmla="*/ 243 w 717"/>
                      <a:gd name="T105" fmla="*/ 896 h 1163"/>
                      <a:gd name="T106" fmla="*/ 275 w 717"/>
                      <a:gd name="T107" fmla="*/ 936 h 1163"/>
                      <a:gd name="T108" fmla="*/ 330 w 717"/>
                      <a:gd name="T109" fmla="*/ 961 h 1163"/>
                      <a:gd name="T110" fmla="*/ 344 w 717"/>
                      <a:gd name="T111" fmla="*/ 999 h 1163"/>
                      <a:gd name="T112" fmla="*/ 376 w 717"/>
                      <a:gd name="T113" fmla="*/ 1017 h 1163"/>
                      <a:gd name="T114" fmla="*/ 414 w 717"/>
                      <a:gd name="T115" fmla="*/ 1077 h 1163"/>
                      <a:gd name="T116" fmla="*/ 421 w 717"/>
                      <a:gd name="T117" fmla="*/ 1143 h 1163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w 717"/>
                      <a:gd name="T178" fmla="*/ 0 h 1163"/>
                      <a:gd name="T179" fmla="*/ 717 w 717"/>
                      <a:gd name="T180" fmla="*/ 1163 h 1163"/>
                    </a:gdLst>
                    <a:ahLst/>
                    <a:cxnLst>
                      <a:cxn ang="T118">
                        <a:pos x="T0" y="T1"/>
                      </a:cxn>
                      <a:cxn ang="T119">
                        <a:pos x="T2" y="T3"/>
                      </a:cxn>
                      <a:cxn ang="T120">
                        <a:pos x="T4" y="T5"/>
                      </a:cxn>
                      <a:cxn ang="T121">
                        <a:pos x="T6" y="T7"/>
                      </a:cxn>
                      <a:cxn ang="T122">
                        <a:pos x="T8" y="T9"/>
                      </a:cxn>
                      <a:cxn ang="T123">
                        <a:pos x="T10" y="T11"/>
                      </a:cxn>
                      <a:cxn ang="T124">
                        <a:pos x="T12" y="T13"/>
                      </a:cxn>
                      <a:cxn ang="T125">
                        <a:pos x="T14" y="T15"/>
                      </a:cxn>
                      <a:cxn ang="T126">
                        <a:pos x="T16" y="T17"/>
                      </a:cxn>
                      <a:cxn ang="T127">
                        <a:pos x="T18" y="T19"/>
                      </a:cxn>
                      <a:cxn ang="T128">
                        <a:pos x="T20" y="T21"/>
                      </a:cxn>
                      <a:cxn ang="T129">
                        <a:pos x="T22" y="T23"/>
                      </a:cxn>
                      <a:cxn ang="T130">
                        <a:pos x="T24" y="T25"/>
                      </a:cxn>
                      <a:cxn ang="T131">
                        <a:pos x="T26" y="T27"/>
                      </a:cxn>
                      <a:cxn ang="T132">
                        <a:pos x="T28" y="T29"/>
                      </a:cxn>
                      <a:cxn ang="T133">
                        <a:pos x="T30" y="T31"/>
                      </a:cxn>
                      <a:cxn ang="T134">
                        <a:pos x="T32" y="T33"/>
                      </a:cxn>
                      <a:cxn ang="T135">
                        <a:pos x="T34" y="T35"/>
                      </a:cxn>
                      <a:cxn ang="T136">
                        <a:pos x="T36" y="T37"/>
                      </a:cxn>
                      <a:cxn ang="T137">
                        <a:pos x="T38" y="T39"/>
                      </a:cxn>
                      <a:cxn ang="T138">
                        <a:pos x="T40" y="T41"/>
                      </a:cxn>
                      <a:cxn ang="T139">
                        <a:pos x="T42" y="T43"/>
                      </a:cxn>
                      <a:cxn ang="T140">
                        <a:pos x="T44" y="T45"/>
                      </a:cxn>
                      <a:cxn ang="T141">
                        <a:pos x="T46" y="T47"/>
                      </a:cxn>
                      <a:cxn ang="T142">
                        <a:pos x="T48" y="T49"/>
                      </a:cxn>
                      <a:cxn ang="T143">
                        <a:pos x="T50" y="T51"/>
                      </a:cxn>
                      <a:cxn ang="T144">
                        <a:pos x="T52" y="T53"/>
                      </a:cxn>
                      <a:cxn ang="T145">
                        <a:pos x="T54" y="T55"/>
                      </a:cxn>
                      <a:cxn ang="T146">
                        <a:pos x="T56" y="T57"/>
                      </a:cxn>
                      <a:cxn ang="T147">
                        <a:pos x="T58" y="T59"/>
                      </a:cxn>
                      <a:cxn ang="T148">
                        <a:pos x="T60" y="T61"/>
                      </a:cxn>
                      <a:cxn ang="T149">
                        <a:pos x="T62" y="T63"/>
                      </a:cxn>
                      <a:cxn ang="T150">
                        <a:pos x="T64" y="T65"/>
                      </a:cxn>
                      <a:cxn ang="T151">
                        <a:pos x="T66" y="T67"/>
                      </a:cxn>
                      <a:cxn ang="T152">
                        <a:pos x="T68" y="T69"/>
                      </a:cxn>
                      <a:cxn ang="T153">
                        <a:pos x="T70" y="T71"/>
                      </a:cxn>
                      <a:cxn ang="T154">
                        <a:pos x="T72" y="T73"/>
                      </a:cxn>
                      <a:cxn ang="T155">
                        <a:pos x="T74" y="T75"/>
                      </a:cxn>
                      <a:cxn ang="T156">
                        <a:pos x="T76" y="T77"/>
                      </a:cxn>
                      <a:cxn ang="T157">
                        <a:pos x="T78" y="T79"/>
                      </a:cxn>
                      <a:cxn ang="T158">
                        <a:pos x="T80" y="T81"/>
                      </a:cxn>
                      <a:cxn ang="T159">
                        <a:pos x="T82" y="T83"/>
                      </a:cxn>
                      <a:cxn ang="T160">
                        <a:pos x="T84" y="T85"/>
                      </a:cxn>
                      <a:cxn ang="T161">
                        <a:pos x="T86" y="T87"/>
                      </a:cxn>
                      <a:cxn ang="T162">
                        <a:pos x="T88" y="T89"/>
                      </a:cxn>
                      <a:cxn ang="T163">
                        <a:pos x="T90" y="T91"/>
                      </a:cxn>
                      <a:cxn ang="T164">
                        <a:pos x="T92" y="T93"/>
                      </a:cxn>
                      <a:cxn ang="T165">
                        <a:pos x="T94" y="T95"/>
                      </a:cxn>
                      <a:cxn ang="T166">
                        <a:pos x="T96" y="T97"/>
                      </a:cxn>
                      <a:cxn ang="T167">
                        <a:pos x="T98" y="T99"/>
                      </a:cxn>
                      <a:cxn ang="T168">
                        <a:pos x="T100" y="T101"/>
                      </a:cxn>
                      <a:cxn ang="T169">
                        <a:pos x="T102" y="T103"/>
                      </a:cxn>
                      <a:cxn ang="T170">
                        <a:pos x="T104" y="T105"/>
                      </a:cxn>
                      <a:cxn ang="T171">
                        <a:pos x="T106" y="T107"/>
                      </a:cxn>
                      <a:cxn ang="T172">
                        <a:pos x="T108" y="T109"/>
                      </a:cxn>
                      <a:cxn ang="T173">
                        <a:pos x="T110" y="T111"/>
                      </a:cxn>
                      <a:cxn ang="T174">
                        <a:pos x="T112" y="T113"/>
                      </a:cxn>
                      <a:cxn ang="T175">
                        <a:pos x="T114" y="T115"/>
                      </a:cxn>
                      <a:cxn ang="T176">
                        <a:pos x="T116" y="T117"/>
                      </a:cxn>
                    </a:cxnLst>
                    <a:rect l="T177" t="T178" r="T179" b="T180"/>
                    <a:pathLst>
                      <a:path w="717" h="1163">
                        <a:moveTo>
                          <a:pt x="634" y="1162"/>
                        </a:moveTo>
                        <a:lnTo>
                          <a:pt x="637" y="1162"/>
                        </a:lnTo>
                        <a:lnTo>
                          <a:pt x="653" y="1162"/>
                        </a:lnTo>
                        <a:lnTo>
                          <a:pt x="661" y="1134"/>
                        </a:lnTo>
                        <a:lnTo>
                          <a:pt x="655" y="1131"/>
                        </a:lnTo>
                        <a:lnTo>
                          <a:pt x="645" y="1121"/>
                        </a:lnTo>
                        <a:lnTo>
                          <a:pt x="649" y="1091"/>
                        </a:lnTo>
                        <a:lnTo>
                          <a:pt x="657" y="1086"/>
                        </a:lnTo>
                        <a:lnTo>
                          <a:pt x="673" y="1060"/>
                        </a:lnTo>
                        <a:lnTo>
                          <a:pt x="678" y="1031"/>
                        </a:lnTo>
                        <a:lnTo>
                          <a:pt x="682" y="1028"/>
                        </a:lnTo>
                        <a:lnTo>
                          <a:pt x="686" y="1018"/>
                        </a:lnTo>
                        <a:lnTo>
                          <a:pt x="703" y="1011"/>
                        </a:lnTo>
                        <a:lnTo>
                          <a:pt x="713" y="1004"/>
                        </a:lnTo>
                        <a:lnTo>
                          <a:pt x="716" y="999"/>
                        </a:lnTo>
                        <a:lnTo>
                          <a:pt x="697" y="979"/>
                        </a:lnTo>
                        <a:lnTo>
                          <a:pt x="697" y="974"/>
                        </a:lnTo>
                        <a:lnTo>
                          <a:pt x="692" y="947"/>
                        </a:lnTo>
                        <a:lnTo>
                          <a:pt x="684" y="932"/>
                        </a:lnTo>
                        <a:lnTo>
                          <a:pt x="685" y="915"/>
                        </a:lnTo>
                        <a:lnTo>
                          <a:pt x="664" y="886"/>
                        </a:lnTo>
                        <a:lnTo>
                          <a:pt x="641" y="854"/>
                        </a:lnTo>
                        <a:lnTo>
                          <a:pt x="614" y="815"/>
                        </a:lnTo>
                        <a:lnTo>
                          <a:pt x="606" y="804"/>
                        </a:lnTo>
                        <a:lnTo>
                          <a:pt x="596" y="789"/>
                        </a:lnTo>
                        <a:lnTo>
                          <a:pt x="595" y="789"/>
                        </a:lnTo>
                        <a:lnTo>
                          <a:pt x="570" y="754"/>
                        </a:lnTo>
                        <a:lnTo>
                          <a:pt x="551" y="725"/>
                        </a:lnTo>
                        <a:lnTo>
                          <a:pt x="508" y="665"/>
                        </a:lnTo>
                        <a:lnTo>
                          <a:pt x="483" y="629"/>
                        </a:lnTo>
                        <a:lnTo>
                          <a:pt x="477" y="622"/>
                        </a:lnTo>
                        <a:lnTo>
                          <a:pt x="462" y="601"/>
                        </a:lnTo>
                        <a:lnTo>
                          <a:pt x="459" y="597"/>
                        </a:lnTo>
                        <a:lnTo>
                          <a:pt x="448" y="581"/>
                        </a:lnTo>
                        <a:lnTo>
                          <a:pt x="423" y="546"/>
                        </a:lnTo>
                        <a:lnTo>
                          <a:pt x="401" y="514"/>
                        </a:lnTo>
                        <a:lnTo>
                          <a:pt x="390" y="498"/>
                        </a:lnTo>
                        <a:lnTo>
                          <a:pt x="373" y="476"/>
                        </a:lnTo>
                        <a:lnTo>
                          <a:pt x="368" y="468"/>
                        </a:lnTo>
                        <a:lnTo>
                          <a:pt x="367" y="465"/>
                        </a:lnTo>
                        <a:lnTo>
                          <a:pt x="362" y="461"/>
                        </a:lnTo>
                        <a:lnTo>
                          <a:pt x="351" y="446"/>
                        </a:lnTo>
                        <a:lnTo>
                          <a:pt x="346" y="437"/>
                        </a:lnTo>
                        <a:lnTo>
                          <a:pt x="342" y="432"/>
                        </a:lnTo>
                        <a:lnTo>
                          <a:pt x="329" y="414"/>
                        </a:lnTo>
                        <a:lnTo>
                          <a:pt x="325" y="408"/>
                        </a:lnTo>
                        <a:lnTo>
                          <a:pt x="324" y="405"/>
                        </a:lnTo>
                        <a:lnTo>
                          <a:pt x="318" y="400"/>
                        </a:lnTo>
                        <a:lnTo>
                          <a:pt x="321" y="391"/>
                        </a:lnTo>
                        <a:lnTo>
                          <a:pt x="321" y="387"/>
                        </a:lnTo>
                        <a:lnTo>
                          <a:pt x="321" y="386"/>
                        </a:lnTo>
                        <a:lnTo>
                          <a:pt x="322" y="382"/>
                        </a:lnTo>
                        <a:lnTo>
                          <a:pt x="325" y="372"/>
                        </a:lnTo>
                        <a:lnTo>
                          <a:pt x="325" y="365"/>
                        </a:lnTo>
                        <a:lnTo>
                          <a:pt x="328" y="359"/>
                        </a:lnTo>
                        <a:lnTo>
                          <a:pt x="329" y="351"/>
                        </a:lnTo>
                        <a:lnTo>
                          <a:pt x="330" y="346"/>
                        </a:lnTo>
                        <a:lnTo>
                          <a:pt x="333" y="332"/>
                        </a:lnTo>
                        <a:lnTo>
                          <a:pt x="336" y="322"/>
                        </a:lnTo>
                        <a:lnTo>
                          <a:pt x="342" y="297"/>
                        </a:lnTo>
                        <a:lnTo>
                          <a:pt x="354" y="239"/>
                        </a:lnTo>
                        <a:lnTo>
                          <a:pt x="371" y="165"/>
                        </a:lnTo>
                        <a:lnTo>
                          <a:pt x="373" y="148"/>
                        </a:lnTo>
                        <a:lnTo>
                          <a:pt x="385" y="104"/>
                        </a:lnTo>
                        <a:lnTo>
                          <a:pt x="390" y="80"/>
                        </a:lnTo>
                        <a:lnTo>
                          <a:pt x="373" y="76"/>
                        </a:lnTo>
                        <a:lnTo>
                          <a:pt x="369" y="76"/>
                        </a:lnTo>
                        <a:lnTo>
                          <a:pt x="321" y="63"/>
                        </a:lnTo>
                        <a:lnTo>
                          <a:pt x="306" y="61"/>
                        </a:lnTo>
                        <a:lnTo>
                          <a:pt x="288" y="56"/>
                        </a:lnTo>
                        <a:lnTo>
                          <a:pt x="276" y="54"/>
                        </a:lnTo>
                        <a:lnTo>
                          <a:pt x="234" y="43"/>
                        </a:lnTo>
                        <a:lnTo>
                          <a:pt x="221" y="40"/>
                        </a:lnTo>
                        <a:lnTo>
                          <a:pt x="211" y="37"/>
                        </a:lnTo>
                        <a:lnTo>
                          <a:pt x="153" y="23"/>
                        </a:lnTo>
                        <a:lnTo>
                          <a:pt x="145" y="20"/>
                        </a:lnTo>
                        <a:lnTo>
                          <a:pt x="138" y="19"/>
                        </a:lnTo>
                        <a:lnTo>
                          <a:pt x="130" y="18"/>
                        </a:lnTo>
                        <a:lnTo>
                          <a:pt x="123" y="15"/>
                        </a:lnTo>
                        <a:lnTo>
                          <a:pt x="116" y="13"/>
                        </a:lnTo>
                        <a:lnTo>
                          <a:pt x="108" y="11"/>
                        </a:lnTo>
                        <a:lnTo>
                          <a:pt x="105" y="11"/>
                        </a:lnTo>
                        <a:lnTo>
                          <a:pt x="92" y="8"/>
                        </a:lnTo>
                        <a:lnTo>
                          <a:pt x="78" y="4"/>
                        </a:lnTo>
                        <a:lnTo>
                          <a:pt x="69" y="2"/>
                        </a:lnTo>
                        <a:lnTo>
                          <a:pt x="62" y="0"/>
                        </a:lnTo>
                        <a:lnTo>
                          <a:pt x="52" y="23"/>
                        </a:lnTo>
                        <a:lnTo>
                          <a:pt x="59" y="33"/>
                        </a:lnTo>
                        <a:lnTo>
                          <a:pt x="59" y="59"/>
                        </a:lnTo>
                        <a:lnTo>
                          <a:pt x="56" y="68"/>
                        </a:lnTo>
                        <a:lnTo>
                          <a:pt x="44" y="93"/>
                        </a:lnTo>
                        <a:lnTo>
                          <a:pt x="40" y="93"/>
                        </a:lnTo>
                        <a:lnTo>
                          <a:pt x="40" y="101"/>
                        </a:lnTo>
                        <a:lnTo>
                          <a:pt x="42" y="101"/>
                        </a:lnTo>
                        <a:lnTo>
                          <a:pt x="42" y="107"/>
                        </a:lnTo>
                        <a:lnTo>
                          <a:pt x="36" y="119"/>
                        </a:lnTo>
                        <a:lnTo>
                          <a:pt x="6" y="154"/>
                        </a:lnTo>
                        <a:lnTo>
                          <a:pt x="5" y="168"/>
                        </a:lnTo>
                        <a:lnTo>
                          <a:pt x="0" y="179"/>
                        </a:lnTo>
                        <a:lnTo>
                          <a:pt x="16" y="201"/>
                        </a:lnTo>
                        <a:lnTo>
                          <a:pt x="22" y="215"/>
                        </a:lnTo>
                        <a:lnTo>
                          <a:pt x="30" y="246"/>
                        </a:lnTo>
                        <a:lnTo>
                          <a:pt x="30" y="259"/>
                        </a:lnTo>
                        <a:lnTo>
                          <a:pt x="20" y="284"/>
                        </a:lnTo>
                        <a:lnTo>
                          <a:pt x="19" y="341"/>
                        </a:lnTo>
                        <a:lnTo>
                          <a:pt x="26" y="355"/>
                        </a:lnTo>
                        <a:lnTo>
                          <a:pt x="42" y="389"/>
                        </a:lnTo>
                        <a:lnTo>
                          <a:pt x="51" y="400"/>
                        </a:lnTo>
                        <a:lnTo>
                          <a:pt x="52" y="415"/>
                        </a:lnTo>
                        <a:lnTo>
                          <a:pt x="56" y="416"/>
                        </a:lnTo>
                        <a:lnTo>
                          <a:pt x="59" y="422"/>
                        </a:lnTo>
                        <a:lnTo>
                          <a:pt x="56" y="422"/>
                        </a:lnTo>
                        <a:lnTo>
                          <a:pt x="56" y="436"/>
                        </a:lnTo>
                        <a:lnTo>
                          <a:pt x="52" y="450"/>
                        </a:lnTo>
                        <a:lnTo>
                          <a:pt x="56" y="447"/>
                        </a:lnTo>
                        <a:lnTo>
                          <a:pt x="60" y="448"/>
                        </a:lnTo>
                        <a:lnTo>
                          <a:pt x="69" y="460"/>
                        </a:lnTo>
                        <a:lnTo>
                          <a:pt x="76" y="467"/>
                        </a:lnTo>
                        <a:lnTo>
                          <a:pt x="83" y="478"/>
                        </a:lnTo>
                        <a:lnTo>
                          <a:pt x="87" y="478"/>
                        </a:lnTo>
                        <a:lnTo>
                          <a:pt x="85" y="480"/>
                        </a:lnTo>
                        <a:lnTo>
                          <a:pt x="83" y="480"/>
                        </a:lnTo>
                        <a:lnTo>
                          <a:pt x="83" y="489"/>
                        </a:lnTo>
                        <a:lnTo>
                          <a:pt x="77" y="512"/>
                        </a:lnTo>
                        <a:lnTo>
                          <a:pt x="80" y="512"/>
                        </a:lnTo>
                        <a:lnTo>
                          <a:pt x="81" y="526"/>
                        </a:lnTo>
                        <a:lnTo>
                          <a:pt x="77" y="540"/>
                        </a:lnTo>
                        <a:lnTo>
                          <a:pt x="81" y="554"/>
                        </a:lnTo>
                        <a:lnTo>
                          <a:pt x="84" y="557"/>
                        </a:lnTo>
                        <a:lnTo>
                          <a:pt x="90" y="571"/>
                        </a:lnTo>
                        <a:lnTo>
                          <a:pt x="101" y="579"/>
                        </a:lnTo>
                        <a:lnTo>
                          <a:pt x="113" y="581"/>
                        </a:lnTo>
                        <a:lnTo>
                          <a:pt x="117" y="594"/>
                        </a:lnTo>
                        <a:lnTo>
                          <a:pt x="112" y="614"/>
                        </a:lnTo>
                        <a:lnTo>
                          <a:pt x="106" y="619"/>
                        </a:lnTo>
                        <a:lnTo>
                          <a:pt x="102" y="615"/>
                        </a:lnTo>
                        <a:lnTo>
                          <a:pt x="96" y="619"/>
                        </a:lnTo>
                        <a:lnTo>
                          <a:pt x="99" y="658"/>
                        </a:lnTo>
                        <a:lnTo>
                          <a:pt x="106" y="664"/>
                        </a:lnTo>
                        <a:lnTo>
                          <a:pt x="121" y="692"/>
                        </a:lnTo>
                        <a:lnTo>
                          <a:pt x="123" y="706"/>
                        </a:lnTo>
                        <a:lnTo>
                          <a:pt x="130" y="717"/>
                        </a:lnTo>
                        <a:lnTo>
                          <a:pt x="131" y="728"/>
                        </a:lnTo>
                        <a:lnTo>
                          <a:pt x="141" y="738"/>
                        </a:lnTo>
                        <a:lnTo>
                          <a:pt x="148" y="754"/>
                        </a:lnTo>
                        <a:lnTo>
                          <a:pt x="159" y="764"/>
                        </a:lnTo>
                        <a:lnTo>
                          <a:pt x="160" y="771"/>
                        </a:lnTo>
                        <a:lnTo>
                          <a:pt x="155" y="783"/>
                        </a:lnTo>
                        <a:lnTo>
                          <a:pt x="164" y="797"/>
                        </a:lnTo>
                        <a:lnTo>
                          <a:pt x="173" y="802"/>
                        </a:lnTo>
                        <a:lnTo>
                          <a:pt x="168" y="818"/>
                        </a:lnTo>
                        <a:lnTo>
                          <a:pt x="168" y="829"/>
                        </a:lnTo>
                        <a:lnTo>
                          <a:pt x="160" y="863"/>
                        </a:lnTo>
                        <a:lnTo>
                          <a:pt x="180" y="878"/>
                        </a:lnTo>
                        <a:lnTo>
                          <a:pt x="211" y="885"/>
                        </a:lnTo>
                        <a:lnTo>
                          <a:pt x="221" y="893"/>
                        </a:lnTo>
                        <a:lnTo>
                          <a:pt x="243" y="896"/>
                        </a:lnTo>
                        <a:lnTo>
                          <a:pt x="254" y="904"/>
                        </a:lnTo>
                        <a:lnTo>
                          <a:pt x="270" y="921"/>
                        </a:lnTo>
                        <a:lnTo>
                          <a:pt x="275" y="936"/>
                        </a:lnTo>
                        <a:lnTo>
                          <a:pt x="293" y="949"/>
                        </a:lnTo>
                        <a:lnTo>
                          <a:pt x="321" y="956"/>
                        </a:lnTo>
                        <a:lnTo>
                          <a:pt x="330" y="961"/>
                        </a:lnTo>
                        <a:lnTo>
                          <a:pt x="335" y="975"/>
                        </a:lnTo>
                        <a:lnTo>
                          <a:pt x="336" y="992"/>
                        </a:lnTo>
                        <a:lnTo>
                          <a:pt x="344" y="999"/>
                        </a:lnTo>
                        <a:lnTo>
                          <a:pt x="358" y="997"/>
                        </a:lnTo>
                        <a:lnTo>
                          <a:pt x="367" y="1007"/>
                        </a:lnTo>
                        <a:lnTo>
                          <a:pt x="376" y="1017"/>
                        </a:lnTo>
                        <a:lnTo>
                          <a:pt x="397" y="1043"/>
                        </a:lnTo>
                        <a:lnTo>
                          <a:pt x="404" y="1052"/>
                        </a:lnTo>
                        <a:lnTo>
                          <a:pt x="414" y="1077"/>
                        </a:lnTo>
                        <a:lnTo>
                          <a:pt x="414" y="1118"/>
                        </a:lnTo>
                        <a:lnTo>
                          <a:pt x="421" y="1134"/>
                        </a:lnTo>
                        <a:lnTo>
                          <a:pt x="421" y="1143"/>
                        </a:lnTo>
                        <a:lnTo>
                          <a:pt x="512" y="1150"/>
                        </a:lnTo>
                        <a:lnTo>
                          <a:pt x="634" y="1162"/>
                        </a:lnTo>
                      </a:path>
                    </a:pathLst>
                  </a:custGeom>
                  <a:solidFill>
                    <a:srgbClr val="E7E6E6">
                      <a:lumMod val="75000"/>
                    </a:srgbClr>
                  </a:solidFill>
                  <a:ln w="6350" cap="rnd">
                    <a:solidFill>
                      <a:sysClr val="window" lastClr="FFFFFF">
                        <a:lumMod val="50000"/>
                        <a:lumOff val="50000"/>
                      </a:sys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/>
                    <a:endParaRPr lang="en-US">
                      <a:solidFill>
                        <a:prstClr val="white"/>
                      </a:solidFill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0" name="Freeform 244"/>
                  <p:cNvSpPr>
                    <a:spLocks/>
                  </p:cNvSpPr>
                  <p:nvPr/>
                </p:nvSpPr>
                <p:spPr bwMode="auto">
                  <a:xfrm>
                    <a:off x="722" y="2406"/>
                    <a:ext cx="32" cy="23"/>
                  </a:xfrm>
                  <a:custGeom>
                    <a:avLst/>
                    <a:gdLst>
                      <a:gd name="T0" fmla="*/ 0 w 32"/>
                      <a:gd name="T1" fmla="*/ 0 h 23"/>
                      <a:gd name="T2" fmla="*/ 22 w 32"/>
                      <a:gd name="T3" fmla="*/ 16 h 23"/>
                      <a:gd name="T4" fmla="*/ 28 w 32"/>
                      <a:gd name="T5" fmla="*/ 12 h 23"/>
                      <a:gd name="T6" fmla="*/ 31 w 32"/>
                      <a:gd name="T7" fmla="*/ 20 h 23"/>
                      <a:gd name="T8" fmla="*/ 28 w 32"/>
                      <a:gd name="T9" fmla="*/ 22 h 23"/>
                      <a:gd name="T10" fmla="*/ 4 w 32"/>
                      <a:gd name="T11" fmla="*/ 18 h 23"/>
                      <a:gd name="T12" fmla="*/ 0 w 32"/>
                      <a:gd name="T13" fmla="*/ 0 h 2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2"/>
                      <a:gd name="T22" fmla="*/ 0 h 23"/>
                      <a:gd name="T23" fmla="*/ 32 w 32"/>
                      <a:gd name="T24" fmla="*/ 23 h 2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2" h="23">
                        <a:moveTo>
                          <a:pt x="0" y="0"/>
                        </a:moveTo>
                        <a:lnTo>
                          <a:pt x="22" y="16"/>
                        </a:lnTo>
                        <a:lnTo>
                          <a:pt x="28" y="12"/>
                        </a:lnTo>
                        <a:lnTo>
                          <a:pt x="31" y="20"/>
                        </a:lnTo>
                        <a:lnTo>
                          <a:pt x="28" y="22"/>
                        </a:lnTo>
                        <a:lnTo>
                          <a:pt x="4" y="18"/>
                        </a:lnTo>
                        <a:lnTo>
                          <a:pt x="0" y="0"/>
                        </a:lnTo>
                      </a:path>
                    </a:pathLst>
                  </a:custGeom>
                  <a:grpFill/>
                  <a:ln w="6350" cap="rnd">
                    <a:solidFill>
                      <a:sysClr val="window" lastClr="FFFFFF">
                        <a:lumMod val="50000"/>
                        <a:lumOff val="50000"/>
                      </a:sys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1" name="Freeform 245"/>
                  <p:cNvSpPr>
                    <a:spLocks/>
                  </p:cNvSpPr>
                  <p:nvPr/>
                </p:nvSpPr>
                <p:spPr bwMode="auto">
                  <a:xfrm>
                    <a:off x="695" y="2409"/>
                    <a:ext cx="24" cy="22"/>
                  </a:xfrm>
                  <a:custGeom>
                    <a:avLst/>
                    <a:gdLst>
                      <a:gd name="T0" fmla="*/ 0 w 24"/>
                      <a:gd name="T1" fmla="*/ 4 h 22"/>
                      <a:gd name="T2" fmla="*/ 3 w 24"/>
                      <a:gd name="T3" fmla="*/ 18 h 22"/>
                      <a:gd name="T4" fmla="*/ 23 w 24"/>
                      <a:gd name="T5" fmla="*/ 21 h 22"/>
                      <a:gd name="T6" fmla="*/ 16 w 24"/>
                      <a:gd name="T7" fmla="*/ 9 h 22"/>
                      <a:gd name="T8" fmla="*/ 18 w 24"/>
                      <a:gd name="T9" fmla="*/ 0 h 22"/>
                      <a:gd name="T10" fmla="*/ 0 w 24"/>
                      <a:gd name="T11" fmla="*/ 4 h 2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4"/>
                      <a:gd name="T19" fmla="*/ 0 h 22"/>
                      <a:gd name="T20" fmla="*/ 24 w 24"/>
                      <a:gd name="T21" fmla="*/ 22 h 2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4" h="22">
                        <a:moveTo>
                          <a:pt x="0" y="4"/>
                        </a:moveTo>
                        <a:lnTo>
                          <a:pt x="3" y="18"/>
                        </a:lnTo>
                        <a:lnTo>
                          <a:pt x="23" y="21"/>
                        </a:lnTo>
                        <a:lnTo>
                          <a:pt x="16" y="9"/>
                        </a:lnTo>
                        <a:lnTo>
                          <a:pt x="18" y="0"/>
                        </a:lnTo>
                        <a:lnTo>
                          <a:pt x="0" y="4"/>
                        </a:lnTo>
                      </a:path>
                    </a:pathLst>
                  </a:custGeom>
                  <a:grpFill/>
                  <a:ln w="6350" cap="rnd">
                    <a:solidFill>
                      <a:sysClr val="window" lastClr="FFFFFF">
                        <a:lumMod val="50000"/>
                        <a:lumOff val="50000"/>
                      </a:sys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2" name="Freeform 246"/>
                  <p:cNvSpPr>
                    <a:spLocks/>
                  </p:cNvSpPr>
                  <p:nvPr/>
                </p:nvSpPr>
                <p:spPr bwMode="auto">
                  <a:xfrm>
                    <a:off x="826" y="2496"/>
                    <a:ext cx="23" cy="23"/>
                  </a:xfrm>
                  <a:custGeom>
                    <a:avLst/>
                    <a:gdLst>
                      <a:gd name="T0" fmla="*/ 1 w 23"/>
                      <a:gd name="T1" fmla="*/ 0 h 23"/>
                      <a:gd name="T2" fmla="*/ 0 w 23"/>
                      <a:gd name="T3" fmla="*/ 6 h 23"/>
                      <a:gd name="T4" fmla="*/ 6 w 23"/>
                      <a:gd name="T5" fmla="*/ 7 h 23"/>
                      <a:gd name="T6" fmla="*/ 11 w 23"/>
                      <a:gd name="T7" fmla="*/ 22 h 23"/>
                      <a:gd name="T8" fmla="*/ 22 w 23"/>
                      <a:gd name="T9" fmla="*/ 20 h 23"/>
                      <a:gd name="T10" fmla="*/ 18 w 23"/>
                      <a:gd name="T11" fmla="*/ 12 h 23"/>
                      <a:gd name="T12" fmla="*/ 1 w 23"/>
                      <a:gd name="T13" fmla="*/ 0 h 2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3"/>
                      <a:gd name="T22" fmla="*/ 0 h 23"/>
                      <a:gd name="T23" fmla="*/ 23 w 23"/>
                      <a:gd name="T24" fmla="*/ 23 h 2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3" h="23">
                        <a:moveTo>
                          <a:pt x="1" y="0"/>
                        </a:moveTo>
                        <a:lnTo>
                          <a:pt x="0" y="6"/>
                        </a:lnTo>
                        <a:lnTo>
                          <a:pt x="6" y="7"/>
                        </a:lnTo>
                        <a:lnTo>
                          <a:pt x="11" y="22"/>
                        </a:lnTo>
                        <a:lnTo>
                          <a:pt x="22" y="20"/>
                        </a:lnTo>
                        <a:lnTo>
                          <a:pt x="18" y="12"/>
                        </a:lnTo>
                        <a:lnTo>
                          <a:pt x="1" y="0"/>
                        </a:lnTo>
                      </a:path>
                    </a:pathLst>
                  </a:custGeom>
                  <a:grpFill/>
                  <a:ln w="6350" cap="rnd">
                    <a:solidFill>
                      <a:sysClr val="window" lastClr="FFFFFF">
                        <a:lumMod val="50000"/>
                        <a:lumOff val="50000"/>
                      </a:sys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3" name="Freeform 247"/>
                  <p:cNvSpPr>
                    <a:spLocks/>
                  </p:cNvSpPr>
                  <p:nvPr/>
                </p:nvSpPr>
                <p:spPr bwMode="auto">
                  <a:xfrm>
                    <a:off x="815" y="2544"/>
                    <a:ext cx="23" cy="25"/>
                  </a:xfrm>
                  <a:custGeom>
                    <a:avLst/>
                    <a:gdLst>
                      <a:gd name="T0" fmla="*/ 0 w 23"/>
                      <a:gd name="T1" fmla="*/ 0 h 25"/>
                      <a:gd name="T2" fmla="*/ 10 w 23"/>
                      <a:gd name="T3" fmla="*/ 24 h 25"/>
                      <a:gd name="T4" fmla="*/ 22 w 23"/>
                      <a:gd name="T5" fmla="*/ 24 h 25"/>
                      <a:gd name="T6" fmla="*/ 0 w 23"/>
                      <a:gd name="T7" fmla="*/ 0 h 2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3"/>
                      <a:gd name="T13" fmla="*/ 0 h 25"/>
                      <a:gd name="T14" fmla="*/ 23 w 23"/>
                      <a:gd name="T15" fmla="*/ 25 h 25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3" h="25">
                        <a:moveTo>
                          <a:pt x="0" y="0"/>
                        </a:moveTo>
                        <a:lnTo>
                          <a:pt x="10" y="24"/>
                        </a:lnTo>
                        <a:lnTo>
                          <a:pt x="22" y="24"/>
                        </a:lnTo>
                        <a:lnTo>
                          <a:pt x="0" y="0"/>
                        </a:lnTo>
                      </a:path>
                    </a:pathLst>
                  </a:custGeom>
                  <a:grpFill/>
                  <a:ln w="6350" cap="rnd">
                    <a:solidFill>
                      <a:sysClr val="window" lastClr="FFFFFF">
                        <a:lumMod val="50000"/>
                        <a:lumOff val="50000"/>
                      </a:sys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34" name="Freeform 248"/>
                <p:cNvSpPr>
                  <a:spLocks/>
                </p:cNvSpPr>
                <p:nvPr/>
              </p:nvSpPr>
              <p:spPr bwMode="auto">
                <a:xfrm>
                  <a:off x="3069628" y="2898600"/>
                  <a:ext cx="968375" cy="709613"/>
                </a:xfrm>
                <a:custGeom>
                  <a:avLst/>
                  <a:gdLst>
                    <a:gd name="T0" fmla="*/ 2147483647 w 613"/>
                    <a:gd name="T1" fmla="*/ 2147483647 h 481"/>
                    <a:gd name="T2" fmla="*/ 2147483647 w 613"/>
                    <a:gd name="T3" fmla="*/ 2147483647 h 481"/>
                    <a:gd name="T4" fmla="*/ 2147483647 w 613"/>
                    <a:gd name="T5" fmla="*/ 2147483647 h 481"/>
                    <a:gd name="T6" fmla="*/ 2147483647 w 613"/>
                    <a:gd name="T7" fmla="*/ 2147483647 h 481"/>
                    <a:gd name="T8" fmla="*/ 2147483647 w 613"/>
                    <a:gd name="T9" fmla="*/ 2147483647 h 481"/>
                    <a:gd name="T10" fmla="*/ 2147483647 w 613"/>
                    <a:gd name="T11" fmla="*/ 2147483647 h 481"/>
                    <a:gd name="T12" fmla="*/ 2147483647 w 613"/>
                    <a:gd name="T13" fmla="*/ 2147483647 h 481"/>
                    <a:gd name="T14" fmla="*/ 2147483647 w 613"/>
                    <a:gd name="T15" fmla="*/ 2147483647 h 481"/>
                    <a:gd name="T16" fmla="*/ 2147483647 w 613"/>
                    <a:gd name="T17" fmla="*/ 2147483647 h 481"/>
                    <a:gd name="T18" fmla="*/ 2147483647 w 613"/>
                    <a:gd name="T19" fmla="*/ 2147483647 h 481"/>
                    <a:gd name="T20" fmla="*/ 2147483647 w 613"/>
                    <a:gd name="T21" fmla="*/ 2147483647 h 481"/>
                    <a:gd name="T22" fmla="*/ 2147483647 w 613"/>
                    <a:gd name="T23" fmla="*/ 2147483647 h 481"/>
                    <a:gd name="T24" fmla="*/ 2147483647 w 613"/>
                    <a:gd name="T25" fmla="*/ 2147483647 h 481"/>
                    <a:gd name="T26" fmla="*/ 2147483647 w 613"/>
                    <a:gd name="T27" fmla="*/ 2147483647 h 481"/>
                    <a:gd name="T28" fmla="*/ 2147483647 w 613"/>
                    <a:gd name="T29" fmla="*/ 2147483647 h 481"/>
                    <a:gd name="T30" fmla="*/ 2147483647 w 613"/>
                    <a:gd name="T31" fmla="*/ 2147483647 h 481"/>
                    <a:gd name="T32" fmla="*/ 2147483647 w 613"/>
                    <a:gd name="T33" fmla="*/ 2147483647 h 481"/>
                    <a:gd name="T34" fmla="*/ 2147483647 w 613"/>
                    <a:gd name="T35" fmla="*/ 2147483647 h 481"/>
                    <a:gd name="T36" fmla="*/ 2147483647 w 613"/>
                    <a:gd name="T37" fmla="*/ 2147483647 h 481"/>
                    <a:gd name="T38" fmla="*/ 2147483647 w 613"/>
                    <a:gd name="T39" fmla="*/ 2147483647 h 481"/>
                    <a:gd name="T40" fmla="*/ 2147483647 w 613"/>
                    <a:gd name="T41" fmla="*/ 2147483647 h 481"/>
                    <a:gd name="T42" fmla="*/ 2147483647 w 613"/>
                    <a:gd name="T43" fmla="*/ 2147483647 h 481"/>
                    <a:gd name="T44" fmla="*/ 2147483647 w 613"/>
                    <a:gd name="T45" fmla="*/ 2147483647 h 481"/>
                    <a:gd name="T46" fmla="*/ 2147483647 w 613"/>
                    <a:gd name="T47" fmla="*/ 2147483647 h 481"/>
                    <a:gd name="T48" fmla="*/ 2147483647 w 613"/>
                    <a:gd name="T49" fmla="*/ 2147483647 h 481"/>
                    <a:gd name="T50" fmla="*/ 0 w 613"/>
                    <a:gd name="T51" fmla="*/ 2147483647 h 481"/>
                    <a:gd name="T52" fmla="*/ 2147483647 w 613"/>
                    <a:gd name="T53" fmla="*/ 2147483647 h 481"/>
                    <a:gd name="T54" fmla="*/ 2147483647 w 613"/>
                    <a:gd name="T55" fmla="*/ 2147483647 h 481"/>
                    <a:gd name="T56" fmla="*/ 2147483647 w 613"/>
                    <a:gd name="T57" fmla="*/ 2147483647 h 481"/>
                    <a:gd name="T58" fmla="*/ 2147483647 w 613"/>
                    <a:gd name="T59" fmla="*/ 2147483647 h 481"/>
                    <a:gd name="T60" fmla="*/ 2147483647 w 613"/>
                    <a:gd name="T61" fmla="*/ 2147483647 h 481"/>
                    <a:gd name="T62" fmla="*/ 2147483647 w 613"/>
                    <a:gd name="T63" fmla="*/ 2147483647 h 481"/>
                    <a:gd name="T64" fmla="*/ 2147483647 w 613"/>
                    <a:gd name="T65" fmla="*/ 2147483647 h 481"/>
                    <a:gd name="T66" fmla="*/ 2147483647 w 613"/>
                    <a:gd name="T67" fmla="*/ 2147483647 h 481"/>
                    <a:gd name="T68" fmla="*/ 2147483647 w 613"/>
                    <a:gd name="T69" fmla="*/ 2147483647 h 481"/>
                    <a:gd name="T70" fmla="*/ 2147483647 w 613"/>
                    <a:gd name="T71" fmla="*/ 2147483647 h 481"/>
                    <a:gd name="T72" fmla="*/ 2147483647 w 613"/>
                    <a:gd name="T73" fmla="*/ 2147483647 h 481"/>
                    <a:gd name="T74" fmla="*/ 2147483647 w 613"/>
                    <a:gd name="T75" fmla="*/ 2147483647 h 481"/>
                    <a:gd name="T76" fmla="*/ 2147483647 w 613"/>
                    <a:gd name="T77" fmla="*/ 2147483647 h 481"/>
                    <a:gd name="T78" fmla="*/ 2147483647 w 613"/>
                    <a:gd name="T79" fmla="*/ 2147483647 h 481"/>
                    <a:gd name="T80" fmla="*/ 2147483647 w 613"/>
                    <a:gd name="T81" fmla="*/ 2147483647 h 481"/>
                    <a:gd name="T82" fmla="*/ 2147483647 w 613"/>
                    <a:gd name="T83" fmla="*/ 2147483647 h 481"/>
                    <a:gd name="T84" fmla="*/ 2147483647 w 613"/>
                    <a:gd name="T85" fmla="*/ 2147483647 h 481"/>
                    <a:gd name="T86" fmla="*/ 2147483647 w 613"/>
                    <a:gd name="T87" fmla="*/ 2147483647 h 481"/>
                    <a:gd name="T88" fmla="*/ 2147483647 w 613"/>
                    <a:gd name="T89" fmla="*/ 2147483647 h 481"/>
                    <a:gd name="T90" fmla="*/ 2147483647 w 613"/>
                    <a:gd name="T91" fmla="*/ 2147483647 h 481"/>
                    <a:gd name="T92" fmla="*/ 2147483647 w 613"/>
                    <a:gd name="T93" fmla="*/ 2147483647 h 481"/>
                    <a:gd name="T94" fmla="*/ 2147483647 w 613"/>
                    <a:gd name="T95" fmla="*/ 2147483647 h 481"/>
                    <a:gd name="T96" fmla="*/ 2147483647 w 613"/>
                    <a:gd name="T97" fmla="*/ 2147483647 h 481"/>
                    <a:gd name="T98" fmla="*/ 2147483647 w 613"/>
                    <a:gd name="T99" fmla="*/ 2147483647 h 481"/>
                    <a:gd name="T100" fmla="*/ 2147483647 w 613"/>
                    <a:gd name="T101" fmla="*/ 2147483647 h 481"/>
                    <a:gd name="T102" fmla="*/ 2147483647 w 613"/>
                    <a:gd name="T103" fmla="*/ 2147483647 h 481"/>
                    <a:gd name="T104" fmla="*/ 2147483647 w 613"/>
                    <a:gd name="T105" fmla="*/ 2147483647 h 481"/>
                    <a:gd name="T106" fmla="*/ 2147483647 w 613"/>
                    <a:gd name="T107" fmla="*/ 2147483647 h 481"/>
                    <a:gd name="T108" fmla="*/ 2147483647 w 613"/>
                    <a:gd name="T109" fmla="*/ 2147483647 h 481"/>
                    <a:gd name="T110" fmla="*/ 2147483647 w 613"/>
                    <a:gd name="T111" fmla="*/ 2147483647 h 481"/>
                    <a:gd name="T112" fmla="*/ 2147483647 w 613"/>
                    <a:gd name="T113" fmla="*/ 2147483647 h 481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613"/>
                    <a:gd name="T172" fmla="*/ 0 h 481"/>
                    <a:gd name="T173" fmla="*/ 613 w 613"/>
                    <a:gd name="T174" fmla="*/ 481 h 481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613" h="481">
                      <a:moveTo>
                        <a:pt x="606" y="198"/>
                      </a:moveTo>
                      <a:lnTo>
                        <a:pt x="606" y="199"/>
                      </a:lnTo>
                      <a:lnTo>
                        <a:pt x="605" y="206"/>
                      </a:lnTo>
                      <a:lnTo>
                        <a:pt x="605" y="220"/>
                      </a:lnTo>
                      <a:lnTo>
                        <a:pt x="603" y="246"/>
                      </a:lnTo>
                      <a:lnTo>
                        <a:pt x="603" y="252"/>
                      </a:lnTo>
                      <a:lnTo>
                        <a:pt x="603" y="256"/>
                      </a:lnTo>
                      <a:lnTo>
                        <a:pt x="603" y="260"/>
                      </a:lnTo>
                      <a:lnTo>
                        <a:pt x="602" y="283"/>
                      </a:lnTo>
                      <a:lnTo>
                        <a:pt x="602" y="294"/>
                      </a:lnTo>
                      <a:lnTo>
                        <a:pt x="600" y="301"/>
                      </a:lnTo>
                      <a:lnTo>
                        <a:pt x="600" y="303"/>
                      </a:lnTo>
                      <a:lnTo>
                        <a:pt x="600" y="321"/>
                      </a:lnTo>
                      <a:lnTo>
                        <a:pt x="600" y="330"/>
                      </a:lnTo>
                      <a:lnTo>
                        <a:pt x="600" y="341"/>
                      </a:lnTo>
                      <a:lnTo>
                        <a:pt x="599" y="356"/>
                      </a:lnTo>
                      <a:lnTo>
                        <a:pt x="599" y="370"/>
                      </a:lnTo>
                      <a:lnTo>
                        <a:pt x="598" y="398"/>
                      </a:lnTo>
                      <a:lnTo>
                        <a:pt x="598" y="409"/>
                      </a:lnTo>
                      <a:lnTo>
                        <a:pt x="598" y="410"/>
                      </a:lnTo>
                      <a:lnTo>
                        <a:pt x="596" y="424"/>
                      </a:lnTo>
                      <a:lnTo>
                        <a:pt x="596" y="436"/>
                      </a:lnTo>
                      <a:lnTo>
                        <a:pt x="596" y="452"/>
                      </a:lnTo>
                      <a:lnTo>
                        <a:pt x="595" y="466"/>
                      </a:lnTo>
                      <a:lnTo>
                        <a:pt x="594" y="480"/>
                      </a:lnTo>
                      <a:lnTo>
                        <a:pt x="545" y="478"/>
                      </a:lnTo>
                      <a:lnTo>
                        <a:pt x="534" y="475"/>
                      </a:lnTo>
                      <a:lnTo>
                        <a:pt x="513" y="475"/>
                      </a:lnTo>
                      <a:lnTo>
                        <a:pt x="506" y="475"/>
                      </a:lnTo>
                      <a:lnTo>
                        <a:pt x="487" y="474"/>
                      </a:lnTo>
                      <a:lnTo>
                        <a:pt x="481" y="474"/>
                      </a:lnTo>
                      <a:lnTo>
                        <a:pt x="427" y="471"/>
                      </a:lnTo>
                      <a:lnTo>
                        <a:pt x="397" y="470"/>
                      </a:lnTo>
                      <a:lnTo>
                        <a:pt x="348" y="467"/>
                      </a:lnTo>
                      <a:lnTo>
                        <a:pt x="329" y="464"/>
                      </a:lnTo>
                      <a:lnTo>
                        <a:pt x="324" y="464"/>
                      </a:lnTo>
                      <a:lnTo>
                        <a:pt x="282" y="461"/>
                      </a:lnTo>
                      <a:lnTo>
                        <a:pt x="279" y="461"/>
                      </a:lnTo>
                      <a:lnTo>
                        <a:pt x="268" y="460"/>
                      </a:lnTo>
                      <a:lnTo>
                        <a:pt x="257" y="459"/>
                      </a:lnTo>
                      <a:lnTo>
                        <a:pt x="218" y="457"/>
                      </a:lnTo>
                      <a:lnTo>
                        <a:pt x="137" y="449"/>
                      </a:lnTo>
                      <a:lnTo>
                        <a:pt x="134" y="448"/>
                      </a:lnTo>
                      <a:lnTo>
                        <a:pt x="132" y="448"/>
                      </a:lnTo>
                      <a:lnTo>
                        <a:pt x="131" y="448"/>
                      </a:lnTo>
                      <a:lnTo>
                        <a:pt x="77" y="442"/>
                      </a:lnTo>
                      <a:lnTo>
                        <a:pt x="56" y="441"/>
                      </a:lnTo>
                      <a:lnTo>
                        <a:pt x="31" y="438"/>
                      </a:lnTo>
                      <a:lnTo>
                        <a:pt x="24" y="438"/>
                      </a:lnTo>
                      <a:lnTo>
                        <a:pt x="0" y="435"/>
                      </a:lnTo>
                      <a:lnTo>
                        <a:pt x="5" y="382"/>
                      </a:lnTo>
                      <a:lnTo>
                        <a:pt x="6" y="381"/>
                      </a:lnTo>
                      <a:lnTo>
                        <a:pt x="8" y="353"/>
                      </a:lnTo>
                      <a:lnTo>
                        <a:pt x="11" y="338"/>
                      </a:lnTo>
                      <a:lnTo>
                        <a:pt x="11" y="326"/>
                      </a:lnTo>
                      <a:lnTo>
                        <a:pt x="13" y="309"/>
                      </a:lnTo>
                      <a:lnTo>
                        <a:pt x="13" y="307"/>
                      </a:lnTo>
                      <a:lnTo>
                        <a:pt x="13" y="296"/>
                      </a:lnTo>
                      <a:lnTo>
                        <a:pt x="16" y="271"/>
                      </a:lnTo>
                      <a:lnTo>
                        <a:pt x="19" y="244"/>
                      </a:lnTo>
                      <a:lnTo>
                        <a:pt x="23" y="217"/>
                      </a:lnTo>
                      <a:lnTo>
                        <a:pt x="27" y="177"/>
                      </a:lnTo>
                      <a:lnTo>
                        <a:pt x="29" y="163"/>
                      </a:lnTo>
                      <a:lnTo>
                        <a:pt x="30" y="149"/>
                      </a:lnTo>
                      <a:lnTo>
                        <a:pt x="30" y="145"/>
                      </a:lnTo>
                      <a:lnTo>
                        <a:pt x="33" y="122"/>
                      </a:lnTo>
                      <a:lnTo>
                        <a:pt x="34" y="109"/>
                      </a:lnTo>
                      <a:lnTo>
                        <a:pt x="37" y="84"/>
                      </a:lnTo>
                      <a:lnTo>
                        <a:pt x="40" y="61"/>
                      </a:lnTo>
                      <a:lnTo>
                        <a:pt x="42" y="40"/>
                      </a:lnTo>
                      <a:lnTo>
                        <a:pt x="42" y="38"/>
                      </a:lnTo>
                      <a:lnTo>
                        <a:pt x="44" y="27"/>
                      </a:lnTo>
                      <a:lnTo>
                        <a:pt x="45" y="13"/>
                      </a:lnTo>
                      <a:lnTo>
                        <a:pt x="47" y="0"/>
                      </a:lnTo>
                      <a:lnTo>
                        <a:pt x="66" y="2"/>
                      </a:lnTo>
                      <a:lnTo>
                        <a:pt x="117" y="6"/>
                      </a:lnTo>
                      <a:lnTo>
                        <a:pt x="138" y="9"/>
                      </a:lnTo>
                      <a:lnTo>
                        <a:pt x="160" y="12"/>
                      </a:lnTo>
                      <a:lnTo>
                        <a:pt x="182" y="13"/>
                      </a:lnTo>
                      <a:lnTo>
                        <a:pt x="186" y="13"/>
                      </a:lnTo>
                      <a:lnTo>
                        <a:pt x="220" y="16"/>
                      </a:lnTo>
                      <a:lnTo>
                        <a:pt x="222" y="18"/>
                      </a:lnTo>
                      <a:lnTo>
                        <a:pt x="252" y="19"/>
                      </a:lnTo>
                      <a:lnTo>
                        <a:pt x="263" y="22"/>
                      </a:lnTo>
                      <a:lnTo>
                        <a:pt x="267" y="22"/>
                      </a:lnTo>
                      <a:lnTo>
                        <a:pt x="270" y="22"/>
                      </a:lnTo>
                      <a:lnTo>
                        <a:pt x="275" y="22"/>
                      </a:lnTo>
                      <a:lnTo>
                        <a:pt x="278" y="22"/>
                      </a:lnTo>
                      <a:lnTo>
                        <a:pt x="286" y="23"/>
                      </a:lnTo>
                      <a:lnTo>
                        <a:pt x="337" y="27"/>
                      </a:lnTo>
                      <a:lnTo>
                        <a:pt x="351" y="29"/>
                      </a:lnTo>
                      <a:lnTo>
                        <a:pt x="353" y="29"/>
                      </a:lnTo>
                      <a:lnTo>
                        <a:pt x="362" y="29"/>
                      </a:lnTo>
                      <a:lnTo>
                        <a:pt x="378" y="30"/>
                      </a:lnTo>
                      <a:lnTo>
                        <a:pt x="383" y="30"/>
                      </a:lnTo>
                      <a:lnTo>
                        <a:pt x="402" y="30"/>
                      </a:lnTo>
                      <a:lnTo>
                        <a:pt x="450" y="34"/>
                      </a:lnTo>
                      <a:lnTo>
                        <a:pt x="484" y="36"/>
                      </a:lnTo>
                      <a:lnTo>
                        <a:pt x="488" y="36"/>
                      </a:lnTo>
                      <a:lnTo>
                        <a:pt x="504" y="37"/>
                      </a:lnTo>
                      <a:lnTo>
                        <a:pt x="563" y="40"/>
                      </a:lnTo>
                      <a:lnTo>
                        <a:pt x="566" y="40"/>
                      </a:lnTo>
                      <a:lnTo>
                        <a:pt x="612" y="43"/>
                      </a:lnTo>
                      <a:lnTo>
                        <a:pt x="610" y="69"/>
                      </a:lnTo>
                      <a:lnTo>
                        <a:pt x="610" y="76"/>
                      </a:lnTo>
                      <a:lnTo>
                        <a:pt x="610" y="83"/>
                      </a:lnTo>
                      <a:lnTo>
                        <a:pt x="609" y="97"/>
                      </a:lnTo>
                      <a:lnTo>
                        <a:pt x="609" y="104"/>
                      </a:lnTo>
                      <a:lnTo>
                        <a:pt x="609" y="113"/>
                      </a:lnTo>
                      <a:lnTo>
                        <a:pt x="607" y="151"/>
                      </a:lnTo>
                      <a:lnTo>
                        <a:pt x="606" y="198"/>
                      </a:lnTo>
                    </a:path>
                  </a:pathLst>
                </a:custGeom>
                <a:solidFill>
                  <a:srgbClr val="AFABAB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5" name="Freeform 249" descr="70%"/>
                <p:cNvSpPr>
                  <a:spLocks/>
                </p:cNvSpPr>
                <p:nvPr/>
              </p:nvSpPr>
              <p:spPr bwMode="auto">
                <a:xfrm>
                  <a:off x="2166340" y="1513507"/>
                  <a:ext cx="800100" cy="1198563"/>
                </a:xfrm>
                <a:custGeom>
                  <a:avLst/>
                  <a:gdLst>
                    <a:gd name="T0" fmla="*/ 122030262 w 507"/>
                    <a:gd name="T1" fmla="*/ 1152747033 h 815"/>
                    <a:gd name="T2" fmla="*/ 89655390 w 507"/>
                    <a:gd name="T3" fmla="*/ 1219791538 h 815"/>
                    <a:gd name="T4" fmla="*/ 54788713 w 507"/>
                    <a:gd name="T5" fmla="*/ 1375509091 h 815"/>
                    <a:gd name="T6" fmla="*/ 189271786 w 507"/>
                    <a:gd name="T7" fmla="*/ 1684782739 h 815"/>
                    <a:gd name="T8" fmla="*/ 468199036 w 507"/>
                    <a:gd name="T9" fmla="*/ 1730201645 h 815"/>
                    <a:gd name="T10" fmla="*/ 537930812 w 507"/>
                    <a:gd name="T11" fmla="*/ 1743177005 h 815"/>
                    <a:gd name="T12" fmla="*/ 722222045 w 507"/>
                    <a:gd name="T13" fmla="*/ 1766967370 h 815"/>
                    <a:gd name="T14" fmla="*/ 933907821 w 507"/>
                    <a:gd name="T15" fmla="*/ 1792921031 h 815"/>
                    <a:gd name="T16" fmla="*/ 946360656 w 507"/>
                    <a:gd name="T17" fmla="*/ 1797246151 h 815"/>
                    <a:gd name="T18" fmla="*/ 1055938033 w 507"/>
                    <a:gd name="T19" fmla="*/ 1808059686 h 815"/>
                    <a:gd name="T20" fmla="*/ 1150573902 w 507"/>
                    <a:gd name="T21" fmla="*/ 1818873221 h 815"/>
                    <a:gd name="T22" fmla="*/ 1168007240 w 507"/>
                    <a:gd name="T23" fmla="*/ 1695597744 h 815"/>
                    <a:gd name="T24" fmla="*/ 1187930830 w 507"/>
                    <a:gd name="T25" fmla="*/ 1576645917 h 815"/>
                    <a:gd name="T26" fmla="*/ 1195401584 w 507"/>
                    <a:gd name="T27" fmla="*/ 1505274453 h 815"/>
                    <a:gd name="T28" fmla="*/ 1212834923 w 507"/>
                    <a:gd name="T29" fmla="*/ 1399299456 h 815"/>
                    <a:gd name="T30" fmla="*/ 1222795929 w 507"/>
                    <a:gd name="T31" fmla="*/ 1308464585 h 815"/>
                    <a:gd name="T32" fmla="*/ 1230268261 w 507"/>
                    <a:gd name="T33" fmla="*/ 1219791538 h 815"/>
                    <a:gd name="T34" fmla="*/ 1202872339 w 507"/>
                    <a:gd name="T35" fmla="*/ 1180862518 h 815"/>
                    <a:gd name="T36" fmla="*/ 1180458497 w 507"/>
                    <a:gd name="T37" fmla="*/ 1152747033 h 815"/>
                    <a:gd name="T38" fmla="*/ 1153064153 w 507"/>
                    <a:gd name="T39" fmla="*/ 1198164468 h 815"/>
                    <a:gd name="T40" fmla="*/ 1018582683 w 507"/>
                    <a:gd name="T41" fmla="*/ 1176537398 h 815"/>
                    <a:gd name="T42" fmla="*/ 923946815 w 507"/>
                    <a:gd name="T43" fmla="*/ 1180862518 h 815"/>
                    <a:gd name="T44" fmla="*/ 894060641 w 507"/>
                    <a:gd name="T45" fmla="*/ 1211141299 h 815"/>
                    <a:gd name="T46" fmla="*/ 801914827 w 507"/>
                    <a:gd name="T47" fmla="*/ 1068399106 h 815"/>
                    <a:gd name="T48" fmla="*/ 677394363 w 507"/>
                    <a:gd name="T49" fmla="*/ 897541428 h 815"/>
                    <a:gd name="T50" fmla="*/ 692337450 w 507"/>
                    <a:gd name="T51" fmla="*/ 657475765 h 815"/>
                    <a:gd name="T52" fmla="*/ 712261039 w 507"/>
                    <a:gd name="T53" fmla="*/ 625035159 h 815"/>
                    <a:gd name="T54" fmla="*/ 659961024 w 507"/>
                    <a:gd name="T55" fmla="*/ 620710040 h 815"/>
                    <a:gd name="T56" fmla="*/ 652490270 w 507"/>
                    <a:gd name="T57" fmla="*/ 596919674 h 815"/>
                    <a:gd name="T58" fmla="*/ 637547183 w 507"/>
                    <a:gd name="T59" fmla="*/ 590431259 h 815"/>
                    <a:gd name="T60" fmla="*/ 560344653 w 507"/>
                    <a:gd name="T61" fmla="*/ 456340777 h 815"/>
                    <a:gd name="T62" fmla="*/ 520497473 w 507"/>
                    <a:gd name="T63" fmla="*/ 395783215 h 815"/>
                    <a:gd name="T64" fmla="*/ 468199036 w 507"/>
                    <a:gd name="T65" fmla="*/ 263855937 h 815"/>
                    <a:gd name="T66" fmla="*/ 488122626 w 507"/>
                    <a:gd name="T67" fmla="*/ 151392478 h 815"/>
                    <a:gd name="T68" fmla="*/ 508046216 w 507"/>
                    <a:gd name="T69" fmla="*/ 56230994 h 815"/>
                    <a:gd name="T70" fmla="*/ 341188222 w 507"/>
                    <a:gd name="T71" fmla="*/ 0 h 815"/>
                    <a:gd name="T72" fmla="*/ 328735386 w 507"/>
                    <a:gd name="T73" fmla="*/ 32440617 h 815"/>
                    <a:gd name="T74" fmla="*/ 288888207 w 507"/>
                    <a:gd name="T75" fmla="*/ 218438501 h 815"/>
                    <a:gd name="T76" fmla="*/ 288888207 w 507"/>
                    <a:gd name="T77" fmla="*/ 235740451 h 815"/>
                    <a:gd name="T78" fmla="*/ 256513359 w 507"/>
                    <a:gd name="T79" fmla="*/ 380644469 h 815"/>
                    <a:gd name="T80" fmla="*/ 246552353 w 507"/>
                    <a:gd name="T81" fmla="*/ 434713707 h 815"/>
                    <a:gd name="T82" fmla="*/ 216666180 w 507"/>
                    <a:gd name="T83" fmla="*/ 575291133 h 815"/>
                    <a:gd name="T84" fmla="*/ 209195425 w 507"/>
                    <a:gd name="T85" fmla="*/ 612058329 h 815"/>
                    <a:gd name="T86" fmla="*/ 219156431 w 507"/>
                    <a:gd name="T87" fmla="*/ 720196621 h 815"/>
                    <a:gd name="T88" fmla="*/ 266474365 w 507"/>
                    <a:gd name="T89" fmla="*/ 778591071 h 815"/>
                    <a:gd name="T90" fmla="*/ 216666180 w 507"/>
                    <a:gd name="T91" fmla="*/ 884564597 h 815"/>
                    <a:gd name="T92" fmla="*/ 181801032 w 507"/>
                    <a:gd name="T93" fmla="*/ 945122159 h 815"/>
                    <a:gd name="T94" fmla="*/ 77202555 w 507"/>
                    <a:gd name="T95" fmla="*/ 1077049346 h 815"/>
                    <a:gd name="T96" fmla="*/ 117049759 w 507"/>
                    <a:gd name="T97" fmla="*/ 1120304957 h 815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507"/>
                    <a:gd name="T148" fmla="*/ 0 h 815"/>
                    <a:gd name="T149" fmla="*/ 507 w 507"/>
                    <a:gd name="T150" fmla="*/ 815 h 815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507" h="815">
                      <a:moveTo>
                        <a:pt x="52" y="511"/>
                      </a:moveTo>
                      <a:lnTo>
                        <a:pt x="49" y="515"/>
                      </a:lnTo>
                      <a:lnTo>
                        <a:pt x="41" y="539"/>
                      </a:lnTo>
                      <a:lnTo>
                        <a:pt x="38" y="542"/>
                      </a:lnTo>
                      <a:lnTo>
                        <a:pt x="36" y="546"/>
                      </a:lnTo>
                      <a:lnTo>
                        <a:pt x="33" y="560"/>
                      </a:lnTo>
                      <a:lnTo>
                        <a:pt x="31" y="571"/>
                      </a:lnTo>
                      <a:lnTo>
                        <a:pt x="22" y="615"/>
                      </a:lnTo>
                      <a:lnTo>
                        <a:pt x="0" y="739"/>
                      </a:lnTo>
                      <a:lnTo>
                        <a:pt x="4" y="740"/>
                      </a:lnTo>
                      <a:lnTo>
                        <a:pt x="76" y="754"/>
                      </a:lnTo>
                      <a:lnTo>
                        <a:pt x="156" y="768"/>
                      </a:lnTo>
                      <a:lnTo>
                        <a:pt x="178" y="771"/>
                      </a:lnTo>
                      <a:lnTo>
                        <a:pt x="191" y="773"/>
                      </a:lnTo>
                      <a:lnTo>
                        <a:pt x="214" y="777"/>
                      </a:lnTo>
                      <a:lnTo>
                        <a:pt x="217" y="777"/>
                      </a:lnTo>
                      <a:lnTo>
                        <a:pt x="219" y="779"/>
                      </a:lnTo>
                      <a:lnTo>
                        <a:pt x="234" y="780"/>
                      </a:lnTo>
                      <a:lnTo>
                        <a:pt x="257" y="786"/>
                      </a:lnTo>
                      <a:lnTo>
                        <a:pt x="296" y="790"/>
                      </a:lnTo>
                      <a:lnTo>
                        <a:pt x="317" y="793"/>
                      </a:lnTo>
                      <a:lnTo>
                        <a:pt x="381" y="801"/>
                      </a:lnTo>
                      <a:lnTo>
                        <a:pt x="381" y="802"/>
                      </a:lnTo>
                      <a:lnTo>
                        <a:pt x="382" y="802"/>
                      </a:lnTo>
                      <a:lnTo>
                        <a:pt x="386" y="804"/>
                      </a:lnTo>
                      <a:lnTo>
                        <a:pt x="396" y="804"/>
                      </a:lnTo>
                      <a:lnTo>
                        <a:pt x="415" y="807"/>
                      </a:lnTo>
                      <a:lnTo>
                        <a:pt x="433" y="809"/>
                      </a:lnTo>
                      <a:lnTo>
                        <a:pt x="439" y="811"/>
                      </a:lnTo>
                      <a:lnTo>
                        <a:pt x="440" y="811"/>
                      </a:lnTo>
                      <a:lnTo>
                        <a:pt x="471" y="814"/>
                      </a:lnTo>
                      <a:lnTo>
                        <a:pt x="472" y="801"/>
                      </a:lnTo>
                      <a:lnTo>
                        <a:pt x="478" y="764"/>
                      </a:lnTo>
                      <a:lnTo>
                        <a:pt x="478" y="759"/>
                      </a:lnTo>
                      <a:lnTo>
                        <a:pt x="482" y="733"/>
                      </a:lnTo>
                      <a:lnTo>
                        <a:pt x="485" y="707"/>
                      </a:lnTo>
                      <a:lnTo>
                        <a:pt x="486" y="705"/>
                      </a:lnTo>
                      <a:lnTo>
                        <a:pt x="486" y="700"/>
                      </a:lnTo>
                      <a:lnTo>
                        <a:pt x="489" y="680"/>
                      </a:lnTo>
                      <a:lnTo>
                        <a:pt x="489" y="673"/>
                      </a:lnTo>
                      <a:lnTo>
                        <a:pt x="492" y="658"/>
                      </a:lnTo>
                      <a:lnTo>
                        <a:pt x="492" y="653"/>
                      </a:lnTo>
                      <a:lnTo>
                        <a:pt x="496" y="626"/>
                      </a:lnTo>
                      <a:lnTo>
                        <a:pt x="497" y="612"/>
                      </a:lnTo>
                      <a:lnTo>
                        <a:pt x="499" y="600"/>
                      </a:lnTo>
                      <a:lnTo>
                        <a:pt x="500" y="585"/>
                      </a:lnTo>
                      <a:lnTo>
                        <a:pt x="503" y="572"/>
                      </a:lnTo>
                      <a:lnTo>
                        <a:pt x="506" y="549"/>
                      </a:lnTo>
                      <a:lnTo>
                        <a:pt x="503" y="546"/>
                      </a:lnTo>
                      <a:lnTo>
                        <a:pt x="501" y="546"/>
                      </a:lnTo>
                      <a:lnTo>
                        <a:pt x="500" y="544"/>
                      </a:lnTo>
                      <a:lnTo>
                        <a:pt x="492" y="528"/>
                      </a:lnTo>
                      <a:lnTo>
                        <a:pt x="483" y="515"/>
                      </a:lnTo>
                      <a:lnTo>
                        <a:pt x="476" y="520"/>
                      </a:lnTo>
                      <a:lnTo>
                        <a:pt x="472" y="525"/>
                      </a:lnTo>
                      <a:lnTo>
                        <a:pt x="472" y="536"/>
                      </a:lnTo>
                      <a:lnTo>
                        <a:pt x="463" y="535"/>
                      </a:lnTo>
                      <a:lnTo>
                        <a:pt x="424" y="532"/>
                      </a:lnTo>
                      <a:lnTo>
                        <a:pt x="415" y="526"/>
                      </a:lnTo>
                      <a:lnTo>
                        <a:pt x="406" y="532"/>
                      </a:lnTo>
                      <a:lnTo>
                        <a:pt x="393" y="535"/>
                      </a:lnTo>
                      <a:lnTo>
                        <a:pt x="377" y="528"/>
                      </a:lnTo>
                      <a:lnTo>
                        <a:pt x="367" y="535"/>
                      </a:lnTo>
                      <a:lnTo>
                        <a:pt x="368" y="540"/>
                      </a:lnTo>
                      <a:lnTo>
                        <a:pt x="365" y="542"/>
                      </a:lnTo>
                      <a:lnTo>
                        <a:pt x="356" y="531"/>
                      </a:lnTo>
                      <a:lnTo>
                        <a:pt x="350" y="496"/>
                      </a:lnTo>
                      <a:lnTo>
                        <a:pt x="328" y="479"/>
                      </a:lnTo>
                      <a:lnTo>
                        <a:pt x="331" y="465"/>
                      </a:lnTo>
                      <a:lnTo>
                        <a:pt x="304" y="386"/>
                      </a:lnTo>
                      <a:lnTo>
                        <a:pt x="278" y="402"/>
                      </a:lnTo>
                      <a:lnTo>
                        <a:pt x="268" y="402"/>
                      </a:lnTo>
                      <a:lnTo>
                        <a:pt x="255" y="393"/>
                      </a:lnTo>
                      <a:lnTo>
                        <a:pt x="284" y="295"/>
                      </a:lnTo>
                      <a:lnTo>
                        <a:pt x="286" y="295"/>
                      </a:lnTo>
                      <a:lnTo>
                        <a:pt x="292" y="284"/>
                      </a:lnTo>
                      <a:lnTo>
                        <a:pt x="292" y="280"/>
                      </a:lnTo>
                      <a:lnTo>
                        <a:pt x="288" y="278"/>
                      </a:lnTo>
                      <a:lnTo>
                        <a:pt x="280" y="280"/>
                      </a:lnTo>
                      <a:lnTo>
                        <a:pt x="271" y="278"/>
                      </a:lnTo>
                      <a:lnTo>
                        <a:pt x="270" y="275"/>
                      </a:lnTo>
                      <a:lnTo>
                        <a:pt x="271" y="270"/>
                      </a:lnTo>
                      <a:lnTo>
                        <a:pt x="268" y="267"/>
                      </a:lnTo>
                      <a:lnTo>
                        <a:pt x="260" y="270"/>
                      </a:lnTo>
                      <a:lnTo>
                        <a:pt x="259" y="269"/>
                      </a:lnTo>
                      <a:lnTo>
                        <a:pt x="262" y="264"/>
                      </a:lnTo>
                      <a:lnTo>
                        <a:pt x="250" y="244"/>
                      </a:lnTo>
                      <a:lnTo>
                        <a:pt x="243" y="234"/>
                      </a:lnTo>
                      <a:lnTo>
                        <a:pt x="228" y="205"/>
                      </a:lnTo>
                      <a:lnTo>
                        <a:pt x="219" y="199"/>
                      </a:lnTo>
                      <a:lnTo>
                        <a:pt x="202" y="180"/>
                      </a:lnTo>
                      <a:lnTo>
                        <a:pt x="212" y="177"/>
                      </a:lnTo>
                      <a:lnTo>
                        <a:pt x="203" y="169"/>
                      </a:lnTo>
                      <a:lnTo>
                        <a:pt x="207" y="151"/>
                      </a:lnTo>
                      <a:lnTo>
                        <a:pt x="191" y="119"/>
                      </a:lnTo>
                      <a:lnTo>
                        <a:pt x="191" y="117"/>
                      </a:lnTo>
                      <a:lnTo>
                        <a:pt x="195" y="94"/>
                      </a:lnTo>
                      <a:lnTo>
                        <a:pt x="199" y="67"/>
                      </a:lnTo>
                      <a:lnTo>
                        <a:pt x="201" y="65"/>
                      </a:lnTo>
                      <a:lnTo>
                        <a:pt x="201" y="63"/>
                      </a:lnTo>
                      <a:lnTo>
                        <a:pt x="207" y="26"/>
                      </a:lnTo>
                      <a:lnTo>
                        <a:pt x="209" y="15"/>
                      </a:lnTo>
                      <a:lnTo>
                        <a:pt x="210" y="12"/>
                      </a:lnTo>
                      <a:lnTo>
                        <a:pt x="140" y="0"/>
                      </a:lnTo>
                      <a:lnTo>
                        <a:pt x="138" y="4"/>
                      </a:lnTo>
                      <a:lnTo>
                        <a:pt x="138" y="8"/>
                      </a:lnTo>
                      <a:lnTo>
                        <a:pt x="135" y="15"/>
                      </a:lnTo>
                      <a:lnTo>
                        <a:pt x="124" y="74"/>
                      </a:lnTo>
                      <a:lnTo>
                        <a:pt x="121" y="91"/>
                      </a:lnTo>
                      <a:lnTo>
                        <a:pt x="119" y="98"/>
                      </a:lnTo>
                      <a:lnTo>
                        <a:pt x="119" y="102"/>
                      </a:lnTo>
                      <a:lnTo>
                        <a:pt x="119" y="104"/>
                      </a:lnTo>
                      <a:lnTo>
                        <a:pt x="119" y="106"/>
                      </a:lnTo>
                      <a:lnTo>
                        <a:pt x="115" y="130"/>
                      </a:lnTo>
                      <a:lnTo>
                        <a:pt x="112" y="142"/>
                      </a:lnTo>
                      <a:lnTo>
                        <a:pt x="106" y="170"/>
                      </a:lnTo>
                      <a:lnTo>
                        <a:pt x="105" y="181"/>
                      </a:lnTo>
                      <a:lnTo>
                        <a:pt x="103" y="183"/>
                      </a:lnTo>
                      <a:lnTo>
                        <a:pt x="102" y="195"/>
                      </a:lnTo>
                      <a:lnTo>
                        <a:pt x="94" y="235"/>
                      </a:lnTo>
                      <a:lnTo>
                        <a:pt x="92" y="241"/>
                      </a:lnTo>
                      <a:lnTo>
                        <a:pt x="90" y="257"/>
                      </a:lnTo>
                      <a:lnTo>
                        <a:pt x="88" y="262"/>
                      </a:lnTo>
                      <a:lnTo>
                        <a:pt x="87" y="269"/>
                      </a:lnTo>
                      <a:lnTo>
                        <a:pt x="85" y="274"/>
                      </a:lnTo>
                      <a:lnTo>
                        <a:pt x="90" y="288"/>
                      </a:lnTo>
                      <a:lnTo>
                        <a:pt x="88" y="317"/>
                      </a:lnTo>
                      <a:lnTo>
                        <a:pt x="91" y="321"/>
                      </a:lnTo>
                      <a:lnTo>
                        <a:pt x="92" y="331"/>
                      </a:lnTo>
                      <a:lnTo>
                        <a:pt x="94" y="332"/>
                      </a:lnTo>
                      <a:lnTo>
                        <a:pt x="110" y="348"/>
                      </a:lnTo>
                      <a:lnTo>
                        <a:pt x="113" y="361"/>
                      </a:lnTo>
                      <a:lnTo>
                        <a:pt x="91" y="396"/>
                      </a:lnTo>
                      <a:lnTo>
                        <a:pt x="90" y="397"/>
                      </a:lnTo>
                      <a:lnTo>
                        <a:pt x="83" y="411"/>
                      </a:lnTo>
                      <a:lnTo>
                        <a:pt x="80" y="416"/>
                      </a:lnTo>
                      <a:lnTo>
                        <a:pt x="73" y="422"/>
                      </a:lnTo>
                      <a:lnTo>
                        <a:pt x="66" y="439"/>
                      </a:lnTo>
                      <a:lnTo>
                        <a:pt x="55" y="446"/>
                      </a:lnTo>
                      <a:lnTo>
                        <a:pt x="31" y="483"/>
                      </a:lnTo>
                      <a:lnTo>
                        <a:pt x="31" y="492"/>
                      </a:lnTo>
                      <a:lnTo>
                        <a:pt x="41" y="499"/>
                      </a:lnTo>
                      <a:lnTo>
                        <a:pt x="47" y="500"/>
                      </a:lnTo>
                      <a:lnTo>
                        <a:pt x="52" y="511"/>
                      </a:lnTo>
                    </a:path>
                  </a:pathLst>
                </a:custGeom>
                <a:solidFill>
                  <a:srgbClr val="E7E6E6">
                    <a:lumMod val="75000"/>
                  </a:srgbClr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6" name="Freeform 250"/>
                <p:cNvSpPr>
                  <a:spLocks/>
                </p:cNvSpPr>
                <p:nvPr/>
              </p:nvSpPr>
              <p:spPr bwMode="auto">
                <a:xfrm>
                  <a:off x="2467965" y="1533350"/>
                  <a:ext cx="1395413" cy="787400"/>
                </a:xfrm>
                <a:custGeom>
                  <a:avLst/>
                  <a:gdLst>
                    <a:gd name="T0" fmla="*/ 2147483647 w 883"/>
                    <a:gd name="T1" fmla="*/ 2147483647 h 536"/>
                    <a:gd name="T2" fmla="*/ 2147483647 w 883"/>
                    <a:gd name="T3" fmla="*/ 2147483647 h 536"/>
                    <a:gd name="T4" fmla="*/ 2147483647 w 883"/>
                    <a:gd name="T5" fmla="*/ 2147483647 h 536"/>
                    <a:gd name="T6" fmla="*/ 2147483647 w 883"/>
                    <a:gd name="T7" fmla="*/ 2147483647 h 536"/>
                    <a:gd name="T8" fmla="*/ 2147483647 w 883"/>
                    <a:gd name="T9" fmla="*/ 2147483647 h 536"/>
                    <a:gd name="T10" fmla="*/ 2147483647 w 883"/>
                    <a:gd name="T11" fmla="*/ 2147483647 h 536"/>
                    <a:gd name="T12" fmla="*/ 2147483647 w 883"/>
                    <a:gd name="T13" fmla="*/ 2147483647 h 536"/>
                    <a:gd name="T14" fmla="*/ 2147483647 w 883"/>
                    <a:gd name="T15" fmla="*/ 2147483647 h 536"/>
                    <a:gd name="T16" fmla="*/ 2147483647 w 883"/>
                    <a:gd name="T17" fmla="*/ 2147483647 h 536"/>
                    <a:gd name="T18" fmla="*/ 2147483647 w 883"/>
                    <a:gd name="T19" fmla="*/ 2147483647 h 536"/>
                    <a:gd name="T20" fmla="*/ 2147483647 w 883"/>
                    <a:gd name="T21" fmla="*/ 2147483647 h 536"/>
                    <a:gd name="T22" fmla="*/ 2147483647 w 883"/>
                    <a:gd name="T23" fmla="*/ 2147483647 h 536"/>
                    <a:gd name="T24" fmla="*/ 0 w 883"/>
                    <a:gd name="T25" fmla="*/ 2147483647 h 536"/>
                    <a:gd name="T26" fmla="*/ 2147483647 w 883"/>
                    <a:gd name="T27" fmla="*/ 2147483647 h 536"/>
                    <a:gd name="T28" fmla="*/ 2147483647 w 883"/>
                    <a:gd name="T29" fmla="*/ 2147483647 h 536"/>
                    <a:gd name="T30" fmla="*/ 2147483647 w 883"/>
                    <a:gd name="T31" fmla="*/ 2147483647 h 536"/>
                    <a:gd name="T32" fmla="*/ 2147483647 w 883"/>
                    <a:gd name="T33" fmla="*/ 0 h 536"/>
                    <a:gd name="T34" fmla="*/ 2147483647 w 883"/>
                    <a:gd name="T35" fmla="*/ 2147483647 h 536"/>
                    <a:gd name="T36" fmla="*/ 2147483647 w 883"/>
                    <a:gd name="T37" fmla="*/ 2147483647 h 536"/>
                    <a:gd name="T38" fmla="*/ 2147483647 w 883"/>
                    <a:gd name="T39" fmla="*/ 2147483647 h 536"/>
                    <a:gd name="T40" fmla="*/ 2147483647 w 883"/>
                    <a:gd name="T41" fmla="*/ 2147483647 h 536"/>
                    <a:gd name="T42" fmla="*/ 2147483647 w 883"/>
                    <a:gd name="T43" fmla="*/ 2147483647 h 536"/>
                    <a:gd name="T44" fmla="*/ 2147483647 w 883"/>
                    <a:gd name="T45" fmla="*/ 2147483647 h 536"/>
                    <a:gd name="T46" fmla="*/ 2147483647 w 883"/>
                    <a:gd name="T47" fmla="*/ 2147483647 h 536"/>
                    <a:gd name="T48" fmla="*/ 2147483647 w 883"/>
                    <a:gd name="T49" fmla="*/ 2147483647 h 536"/>
                    <a:gd name="T50" fmla="*/ 2147483647 w 883"/>
                    <a:gd name="T51" fmla="*/ 2147483647 h 536"/>
                    <a:gd name="T52" fmla="*/ 2147483647 w 883"/>
                    <a:gd name="T53" fmla="*/ 2147483647 h 536"/>
                    <a:gd name="T54" fmla="*/ 2147483647 w 883"/>
                    <a:gd name="T55" fmla="*/ 2147483647 h 536"/>
                    <a:gd name="T56" fmla="*/ 2147483647 w 883"/>
                    <a:gd name="T57" fmla="*/ 2147483647 h 536"/>
                    <a:gd name="T58" fmla="*/ 2147483647 w 883"/>
                    <a:gd name="T59" fmla="*/ 2147483647 h 536"/>
                    <a:gd name="T60" fmla="*/ 2147483647 w 883"/>
                    <a:gd name="T61" fmla="*/ 2147483647 h 536"/>
                    <a:gd name="T62" fmla="*/ 2147483647 w 883"/>
                    <a:gd name="T63" fmla="*/ 2147483647 h 536"/>
                    <a:gd name="T64" fmla="*/ 2147483647 w 883"/>
                    <a:gd name="T65" fmla="*/ 2147483647 h 536"/>
                    <a:gd name="T66" fmla="*/ 2147483647 w 883"/>
                    <a:gd name="T67" fmla="*/ 2147483647 h 536"/>
                    <a:gd name="T68" fmla="*/ 2147483647 w 883"/>
                    <a:gd name="T69" fmla="*/ 2147483647 h 536"/>
                    <a:gd name="T70" fmla="*/ 2147483647 w 883"/>
                    <a:gd name="T71" fmla="*/ 2147483647 h 536"/>
                    <a:gd name="T72" fmla="*/ 2147483647 w 883"/>
                    <a:gd name="T73" fmla="*/ 2147483647 h 536"/>
                    <a:gd name="T74" fmla="*/ 2147483647 w 883"/>
                    <a:gd name="T75" fmla="*/ 2147483647 h 536"/>
                    <a:gd name="T76" fmla="*/ 2147483647 w 883"/>
                    <a:gd name="T77" fmla="*/ 2147483647 h 536"/>
                    <a:gd name="T78" fmla="*/ 2147483647 w 883"/>
                    <a:gd name="T79" fmla="*/ 2147483647 h 536"/>
                    <a:gd name="T80" fmla="*/ 2147483647 w 883"/>
                    <a:gd name="T81" fmla="*/ 2147483647 h 536"/>
                    <a:gd name="T82" fmla="*/ 2147483647 w 883"/>
                    <a:gd name="T83" fmla="*/ 2147483647 h 536"/>
                    <a:gd name="T84" fmla="*/ 2147483647 w 883"/>
                    <a:gd name="T85" fmla="*/ 2147483647 h 536"/>
                    <a:gd name="T86" fmla="*/ 2147483647 w 883"/>
                    <a:gd name="T87" fmla="*/ 2147483647 h 536"/>
                    <a:gd name="T88" fmla="*/ 2147483647 w 883"/>
                    <a:gd name="T89" fmla="*/ 2147483647 h 536"/>
                    <a:gd name="T90" fmla="*/ 2147483647 w 883"/>
                    <a:gd name="T91" fmla="*/ 2147483647 h 536"/>
                    <a:gd name="T92" fmla="*/ 2147483647 w 883"/>
                    <a:gd name="T93" fmla="*/ 2147483647 h 536"/>
                    <a:gd name="T94" fmla="*/ 2147483647 w 883"/>
                    <a:gd name="T95" fmla="*/ 2147483647 h 536"/>
                    <a:gd name="T96" fmla="*/ 2147483647 w 883"/>
                    <a:gd name="T97" fmla="*/ 2147483647 h 536"/>
                    <a:gd name="T98" fmla="*/ 2147483647 w 883"/>
                    <a:gd name="T99" fmla="*/ 2147483647 h 536"/>
                    <a:gd name="T100" fmla="*/ 2147483647 w 883"/>
                    <a:gd name="T101" fmla="*/ 2147483647 h 536"/>
                    <a:gd name="T102" fmla="*/ 2147483647 w 883"/>
                    <a:gd name="T103" fmla="*/ 2147483647 h 536"/>
                    <a:gd name="T104" fmla="*/ 2147483647 w 883"/>
                    <a:gd name="T105" fmla="*/ 2147483647 h 536"/>
                    <a:gd name="T106" fmla="*/ 2147483647 w 883"/>
                    <a:gd name="T107" fmla="*/ 2147483647 h 536"/>
                    <a:gd name="T108" fmla="*/ 2147483647 w 883"/>
                    <a:gd name="T109" fmla="*/ 2147483647 h 536"/>
                    <a:gd name="T110" fmla="*/ 2147483647 w 883"/>
                    <a:gd name="T111" fmla="*/ 2147483647 h 536"/>
                    <a:gd name="T112" fmla="*/ 2147483647 w 883"/>
                    <a:gd name="T113" fmla="*/ 2147483647 h 536"/>
                    <a:gd name="T114" fmla="*/ 2147483647 w 883"/>
                    <a:gd name="T115" fmla="*/ 2147483647 h 536"/>
                    <a:gd name="T116" fmla="*/ 2147483647 w 883"/>
                    <a:gd name="T117" fmla="*/ 2147483647 h 536"/>
                    <a:gd name="T118" fmla="*/ 2147483647 w 883"/>
                    <a:gd name="T119" fmla="*/ 2147483647 h 536"/>
                    <a:gd name="T120" fmla="*/ 2147483647 w 883"/>
                    <a:gd name="T121" fmla="*/ 2147483647 h 536"/>
                    <a:gd name="T122" fmla="*/ 2147483647 w 883"/>
                    <a:gd name="T123" fmla="*/ 2147483647 h 536"/>
                    <a:gd name="T124" fmla="*/ 2147483647 w 883"/>
                    <a:gd name="T125" fmla="*/ 2147483647 h 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883"/>
                    <a:gd name="T190" fmla="*/ 0 h 536"/>
                    <a:gd name="T191" fmla="*/ 883 w 883"/>
                    <a:gd name="T192" fmla="*/ 536 h 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883" h="536">
                      <a:moveTo>
                        <a:pt x="113" y="373"/>
                      </a:moveTo>
                      <a:lnTo>
                        <a:pt x="87" y="388"/>
                      </a:lnTo>
                      <a:lnTo>
                        <a:pt x="77" y="388"/>
                      </a:lnTo>
                      <a:lnTo>
                        <a:pt x="63" y="380"/>
                      </a:lnTo>
                      <a:lnTo>
                        <a:pt x="92" y="282"/>
                      </a:lnTo>
                      <a:lnTo>
                        <a:pt x="95" y="282"/>
                      </a:lnTo>
                      <a:lnTo>
                        <a:pt x="101" y="270"/>
                      </a:lnTo>
                      <a:lnTo>
                        <a:pt x="101" y="266"/>
                      </a:lnTo>
                      <a:lnTo>
                        <a:pt x="97" y="265"/>
                      </a:lnTo>
                      <a:lnTo>
                        <a:pt x="88" y="266"/>
                      </a:lnTo>
                      <a:lnTo>
                        <a:pt x="80" y="265"/>
                      </a:lnTo>
                      <a:lnTo>
                        <a:pt x="79" y="262"/>
                      </a:lnTo>
                      <a:lnTo>
                        <a:pt x="80" y="257"/>
                      </a:lnTo>
                      <a:lnTo>
                        <a:pt x="77" y="254"/>
                      </a:lnTo>
                      <a:lnTo>
                        <a:pt x="69" y="257"/>
                      </a:lnTo>
                      <a:lnTo>
                        <a:pt x="67" y="255"/>
                      </a:lnTo>
                      <a:lnTo>
                        <a:pt x="70" y="251"/>
                      </a:lnTo>
                      <a:lnTo>
                        <a:pt x="59" y="230"/>
                      </a:lnTo>
                      <a:lnTo>
                        <a:pt x="52" y="221"/>
                      </a:lnTo>
                      <a:lnTo>
                        <a:pt x="37" y="192"/>
                      </a:lnTo>
                      <a:lnTo>
                        <a:pt x="27" y="186"/>
                      </a:lnTo>
                      <a:lnTo>
                        <a:pt x="11" y="167"/>
                      </a:lnTo>
                      <a:lnTo>
                        <a:pt x="20" y="164"/>
                      </a:lnTo>
                      <a:lnTo>
                        <a:pt x="12" y="156"/>
                      </a:lnTo>
                      <a:lnTo>
                        <a:pt x="16" y="138"/>
                      </a:lnTo>
                      <a:lnTo>
                        <a:pt x="0" y="106"/>
                      </a:lnTo>
                      <a:lnTo>
                        <a:pt x="0" y="105"/>
                      </a:lnTo>
                      <a:lnTo>
                        <a:pt x="4" y="81"/>
                      </a:lnTo>
                      <a:lnTo>
                        <a:pt x="8" y="55"/>
                      </a:lnTo>
                      <a:lnTo>
                        <a:pt x="9" y="52"/>
                      </a:lnTo>
                      <a:lnTo>
                        <a:pt x="9" y="51"/>
                      </a:lnTo>
                      <a:lnTo>
                        <a:pt x="16" y="13"/>
                      </a:lnTo>
                      <a:lnTo>
                        <a:pt x="18" y="2"/>
                      </a:lnTo>
                      <a:lnTo>
                        <a:pt x="19" y="0"/>
                      </a:lnTo>
                      <a:lnTo>
                        <a:pt x="113" y="16"/>
                      </a:lnTo>
                      <a:lnTo>
                        <a:pt x="159" y="24"/>
                      </a:lnTo>
                      <a:lnTo>
                        <a:pt x="295" y="44"/>
                      </a:lnTo>
                      <a:lnTo>
                        <a:pt x="360" y="53"/>
                      </a:lnTo>
                      <a:lnTo>
                        <a:pt x="399" y="58"/>
                      </a:lnTo>
                      <a:lnTo>
                        <a:pt x="453" y="64"/>
                      </a:lnTo>
                      <a:lnTo>
                        <a:pt x="489" y="69"/>
                      </a:lnTo>
                      <a:lnTo>
                        <a:pt x="579" y="78"/>
                      </a:lnTo>
                      <a:lnTo>
                        <a:pt x="655" y="85"/>
                      </a:lnTo>
                      <a:lnTo>
                        <a:pt x="733" y="92"/>
                      </a:lnTo>
                      <a:lnTo>
                        <a:pt x="809" y="98"/>
                      </a:lnTo>
                      <a:lnTo>
                        <a:pt x="882" y="102"/>
                      </a:lnTo>
                      <a:lnTo>
                        <a:pt x="880" y="128"/>
                      </a:lnTo>
                      <a:lnTo>
                        <a:pt x="880" y="138"/>
                      </a:lnTo>
                      <a:lnTo>
                        <a:pt x="880" y="141"/>
                      </a:lnTo>
                      <a:lnTo>
                        <a:pt x="880" y="142"/>
                      </a:lnTo>
                      <a:lnTo>
                        <a:pt x="879" y="154"/>
                      </a:lnTo>
                      <a:lnTo>
                        <a:pt x="879" y="167"/>
                      </a:lnTo>
                      <a:lnTo>
                        <a:pt x="877" y="194"/>
                      </a:lnTo>
                      <a:lnTo>
                        <a:pt x="876" y="208"/>
                      </a:lnTo>
                      <a:lnTo>
                        <a:pt x="875" y="221"/>
                      </a:lnTo>
                      <a:lnTo>
                        <a:pt x="875" y="235"/>
                      </a:lnTo>
                      <a:lnTo>
                        <a:pt x="872" y="272"/>
                      </a:lnTo>
                      <a:lnTo>
                        <a:pt x="872" y="275"/>
                      </a:lnTo>
                      <a:lnTo>
                        <a:pt x="872" y="279"/>
                      </a:lnTo>
                      <a:lnTo>
                        <a:pt x="870" y="301"/>
                      </a:lnTo>
                      <a:lnTo>
                        <a:pt x="868" y="341"/>
                      </a:lnTo>
                      <a:lnTo>
                        <a:pt x="868" y="352"/>
                      </a:lnTo>
                      <a:lnTo>
                        <a:pt x="866" y="363"/>
                      </a:lnTo>
                      <a:lnTo>
                        <a:pt x="866" y="367"/>
                      </a:lnTo>
                      <a:lnTo>
                        <a:pt x="865" y="391"/>
                      </a:lnTo>
                      <a:lnTo>
                        <a:pt x="865" y="395"/>
                      </a:lnTo>
                      <a:lnTo>
                        <a:pt x="863" y="411"/>
                      </a:lnTo>
                      <a:lnTo>
                        <a:pt x="862" y="427"/>
                      </a:lnTo>
                      <a:lnTo>
                        <a:pt x="862" y="434"/>
                      </a:lnTo>
                      <a:lnTo>
                        <a:pt x="862" y="447"/>
                      </a:lnTo>
                      <a:lnTo>
                        <a:pt x="858" y="501"/>
                      </a:lnTo>
                      <a:lnTo>
                        <a:pt x="858" y="505"/>
                      </a:lnTo>
                      <a:lnTo>
                        <a:pt x="857" y="528"/>
                      </a:lnTo>
                      <a:lnTo>
                        <a:pt x="858" y="529"/>
                      </a:lnTo>
                      <a:lnTo>
                        <a:pt x="855" y="529"/>
                      </a:lnTo>
                      <a:lnTo>
                        <a:pt x="804" y="525"/>
                      </a:lnTo>
                      <a:lnTo>
                        <a:pt x="796" y="525"/>
                      </a:lnTo>
                      <a:lnTo>
                        <a:pt x="780" y="523"/>
                      </a:lnTo>
                      <a:lnTo>
                        <a:pt x="777" y="523"/>
                      </a:lnTo>
                      <a:lnTo>
                        <a:pt x="714" y="518"/>
                      </a:lnTo>
                      <a:lnTo>
                        <a:pt x="707" y="518"/>
                      </a:lnTo>
                      <a:lnTo>
                        <a:pt x="705" y="518"/>
                      </a:lnTo>
                      <a:lnTo>
                        <a:pt x="697" y="518"/>
                      </a:lnTo>
                      <a:lnTo>
                        <a:pt x="687" y="518"/>
                      </a:lnTo>
                      <a:lnTo>
                        <a:pt x="686" y="518"/>
                      </a:lnTo>
                      <a:lnTo>
                        <a:pt x="630" y="512"/>
                      </a:lnTo>
                      <a:lnTo>
                        <a:pt x="621" y="511"/>
                      </a:lnTo>
                      <a:lnTo>
                        <a:pt x="561" y="505"/>
                      </a:lnTo>
                      <a:lnTo>
                        <a:pt x="535" y="503"/>
                      </a:lnTo>
                      <a:lnTo>
                        <a:pt x="525" y="501"/>
                      </a:lnTo>
                      <a:lnTo>
                        <a:pt x="515" y="501"/>
                      </a:lnTo>
                      <a:lnTo>
                        <a:pt x="507" y="500"/>
                      </a:lnTo>
                      <a:lnTo>
                        <a:pt x="478" y="497"/>
                      </a:lnTo>
                      <a:lnTo>
                        <a:pt x="468" y="494"/>
                      </a:lnTo>
                      <a:lnTo>
                        <a:pt x="417" y="489"/>
                      </a:lnTo>
                      <a:lnTo>
                        <a:pt x="411" y="489"/>
                      </a:lnTo>
                      <a:lnTo>
                        <a:pt x="402" y="487"/>
                      </a:lnTo>
                      <a:lnTo>
                        <a:pt x="371" y="485"/>
                      </a:lnTo>
                      <a:lnTo>
                        <a:pt x="321" y="478"/>
                      </a:lnTo>
                      <a:lnTo>
                        <a:pt x="317" y="514"/>
                      </a:lnTo>
                      <a:lnTo>
                        <a:pt x="314" y="532"/>
                      </a:lnTo>
                      <a:lnTo>
                        <a:pt x="314" y="535"/>
                      </a:lnTo>
                      <a:lnTo>
                        <a:pt x="312" y="532"/>
                      </a:lnTo>
                      <a:lnTo>
                        <a:pt x="310" y="532"/>
                      </a:lnTo>
                      <a:lnTo>
                        <a:pt x="309" y="530"/>
                      </a:lnTo>
                      <a:lnTo>
                        <a:pt x="300" y="514"/>
                      </a:lnTo>
                      <a:lnTo>
                        <a:pt x="292" y="501"/>
                      </a:lnTo>
                      <a:lnTo>
                        <a:pt x="285" y="505"/>
                      </a:lnTo>
                      <a:lnTo>
                        <a:pt x="281" y="511"/>
                      </a:lnTo>
                      <a:lnTo>
                        <a:pt x="281" y="522"/>
                      </a:lnTo>
                      <a:lnTo>
                        <a:pt x="271" y="521"/>
                      </a:lnTo>
                      <a:lnTo>
                        <a:pt x="232" y="518"/>
                      </a:lnTo>
                      <a:lnTo>
                        <a:pt x="224" y="512"/>
                      </a:lnTo>
                      <a:lnTo>
                        <a:pt x="214" y="518"/>
                      </a:lnTo>
                      <a:lnTo>
                        <a:pt x="202" y="521"/>
                      </a:lnTo>
                      <a:lnTo>
                        <a:pt x="185" y="514"/>
                      </a:lnTo>
                      <a:lnTo>
                        <a:pt x="176" y="521"/>
                      </a:lnTo>
                      <a:lnTo>
                        <a:pt x="177" y="526"/>
                      </a:lnTo>
                      <a:lnTo>
                        <a:pt x="174" y="528"/>
                      </a:lnTo>
                      <a:lnTo>
                        <a:pt x="165" y="517"/>
                      </a:lnTo>
                      <a:lnTo>
                        <a:pt x="159" y="482"/>
                      </a:lnTo>
                      <a:lnTo>
                        <a:pt x="137" y="465"/>
                      </a:lnTo>
                      <a:lnTo>
                        <a:pt x="140" y="452"/>
                      </a:lnTo>
                      <a:lnTo>
                        <a:pt x="113" y="373"/>
                      </a:lnTo>
                    </a:path>
                  </a:pathLst>
                </a:custGeom>
                <a:solidFill>
                  <a:srgbClr val="E7E6E6">
                    <a:lumMod val="75000"/>
                  </a:srgbClr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7" name="Freeform 251"/>
                <p:cNvSpPr>
                  <a:spLocks/>
                </p:cNvSpPr>
                <p:nvPr/>
              </p:nvSpPr>
              <p:spPr bwMode="auto">
                <a:xfrm>
                  <a:off x="2961678" y="3541538"/>
                  <a:ext cx="917575" cy="915987"/>
                </a:xfrm>
                <a:custGeom>
                  <a:avLst/>
                  <a:gdLst>
                    <a:gd name="T0" fmla="*/ 2147483647 w 582"/>
                    <a:gd name="T1" fmla="*/ 2147483647 h 622"/>
                    <a:gd name="T2" fmla="*/ 2147483647 w 582"/>
                    <a:gd name="T3" fmla="*/ 2147483647 h 622"/>
                    <a:gd name="T4" fmla="*/ 2147483647 w 582"/>
                    <a:gd name="T5" fmla="*/ 2147483647 h 622"/>
                    <a:gd name="T6" fmla="*/ 2147483647 w 582"/>
                    <a:gd name="T7" fmla="*/ 2147483647 h 622"/>
                    <a:gd name="T8" fmla="*/ 2147483647 w 582"/>
                    <a:gd name="T9" fmla="*/ 2147483647 h 622"/>
                    <a:gd name="T10" fmla="*/ 2147483647 w 582"/>
                    <a:gd name="T11" fmla="*/ 2147483647 h 622"/>
                    <a:gd name="T12" fmla="*/ 2147483647 w 582"/>
                    <a:gd name="T13" fmla="*/ 2147483647 h 622"/>
                    <a:gd name="T14" fmla="*/ 2147483647 w 582"/>
                    <a:gd name="T15" fmla="*/ 2147483647 h 622"/>
                    <a:gd name="T16" fmla="*/ 2147483647 w 582"/>
                    <a:gd name="T17" fmla="*/ 2147483647 h 622"/>
                    <a:gd name="T18" fmla="*/ 2147483647 w 582"/>
                    <a:gd name="T19" fmla="*/ 2147483647 h 622"/>
                    <a:gd name="T20" fmla="*/ 2147483647 w 582"/>
                    <a:gd name="T21" fmla="*/ 2147483647 h 622"/>
                    <a:gd name="T22" fmla="*/ 2147483647 w 582"/>
                    <a:gd name="T23" fmla="*/ 2147483647 h 622"/>
                    <a:gd name="T24" fmla="*/ 2147483647 w 582"/>
                    <a:gd name="T25" fmla="*/ 2147483647 h 622"/>
                    <a:gd name="T26" fmla="*/ 2147483647 w 582"/>
                    <a:gd name="T27" fmla="*/ 2147483647 h 622"/>
                    <a:gd name="T28" fmla="*/ 2147483647 w 582"/>
                    <a:gd name="T29" fmla="*/ 2147483647 h 622"/>
                    <a:gd name="T30" fmla="*/ 2147483647 w 582"/>
                    <a:gd name="T31" fmla="*/ 2147483647 h 622"/>
                    <a:gd name="T32" fmla="*/ 2147483647 w 582"/>
                    <a:gd name="T33" fmla="*/ 2147483647 h 622"/>
                    <a:gd name="T34" fmla="*/ 2147483647 w 582"/>
                    <a:gd name="T35" fmla="*/ 2147483647 h 622"/>
                    <a:gd name="T36" fmla="*/ 2147483647 w 582"/>
                    <a:gd name="T37" fmla="*/ 2147483647 h 622"/>
                    <a:gd name="T38" fmla="*/ 2147483647 w 582"/>
                    <a:gd name="T39" fmla="*/ 2147483647 h 622"/>
                    <a:gd name="T40" fmla="*/ 2147483647 w 582"/>
                    <a:gd name="T41" fmla="*/ 2147483647 h 622"/>
                    <a:gd name="T42" fmla="*/ 2147483647 w 582"/>
                    <a:gd name="T43" fmla="*/ 2147483647 h 622"/>
                    <a:gd name="T44" fmla="*/ 2147483647 w 582"/>
                    <a:gd name="T45" fmla="*/ 2147483647 h 622"/>
                    <a:gd name="T46" fmla="*/ 2147483647 w 582"/>
                    <a:gd name="T47" fmla="*/ 2147483647 h 622"/>
                    <a:gd name="T48" fmla="*/ 2147483647 w 582"/>
                    <a:gd name="T49" fmla="*/ 2147483647 h 622"/>
                    <a:gd name="T50" fmla="*/ 2147483647 w 582"/>
                    <a:gd name="T51" fmla="*/ 2147483647 h 622"/>
                    <a:gd name="T52" fmla="*/ 2147483647 w 582"/>
                    <a:gd name="T53" fmla="*/ 2147483647 h 622"/>
                    <a:gd name="T54" fmla="*/ 2147483647 w 582"/>
                    <a:gd name="T55" fmla="*/ 2147483647 h 622"/>
                    <a:gd name="T56" fmla="*/ 2147483647 w 582"/>
                    <a:gd name="T57" fmla="*/ 2147483647 h 622"/>
                    <a:gd name="T58" fmla="*/ 2147483647 w 582"/>
                    <a:gd name="T59" fmla="*/ 2147483647 h 622"/>
                    <a:gd name="T60" fmla="*/ 2147483647 w 582"/>
                    <a:gd name="T61" fmla="*/ 2147483647 h 622"/>
                    <a:gd name="T62" fmla="*/ 2147483647 w 582"/>
                    <a:gd name="T63" fmla="*/ 2147483647 h 622"/>
                    <a:gd name="T64" fmla="*/ 2147483647 w 582"/>
                    <a:gd name="T65" fmla="*/ 2147483647 h 622"/>
                    <a:gd name="T66" fmla="*/ 2147483647 w 582"/>
                    <a:gd name="T67" fmla="*/ 2147483647 h 622"/>
                    <a:gd name="T68" fmla="*/ 2147483647 w 582"/>
                    <a:gd name="T69" fmla="*/ 2147483647 h 622"/>
                    <a:gd name="T70" fmla="*/ 2147483647 w 582"/>
                    <a:gd name="T71" fmla="*/ 2147483647 h 622"/>
                    <a:gd name="T72" fmla="*/ 2147483647 w 582"/>
                    <a:gd name="T73" fmla="*/ 2147483647 h 622"/>
                    <a:gd name="T74" fmla="*/ 2147483647 w 582"/>
                    <a:gd name="T75" fmla="*/ 2147483647 h 622"/>
                    <a:gd name="T76" fmla="*/ 2147483647 w 582"/>
                    <a:gd name="T77" fmla="*/ 2147483647 h 622"/>
                    <a:gd name="T78" fmla="*/ 2147483647 w 582"/>
                    <a:gd name="T79" fmla="*/ 2147483647 h 622"/>
                    <a:gd name="T80" fmla="*/ 2147483647 w 582"/>
                    <a:gd name="T81" fmla="*/ 2147483647 h 622"/>
                    <a:gd name="T82" fmla="*/ 2147483647 w 582"/>
                    <a:gd name="T83" fmla="*/ 2147483647 h 622"/>
                    <a:gd name="T84" fmla="*/ 2147483647 w 582"/>
                    <a:gd name="T85" fmla="*/ 2147483647 h 622"/>
                    <a:gd name="T86" fmla="*/ 2147483647 w 582"/>
                    <a:gd name="T87" fmla="*/ 2147483647 h 622"/>
                    <a:gd name="T88" fmla="*/ 2147483647 w 582"/>
                    <a:gd name="T89" fmla="*/ 2147483647 h 622"/>
                    <a:gd name="T90" fmla="*/ 2147483647 w 582"/>
                    <a:gd name="T91" fmla="*/ 0 h 622"/>
                    <a:gd name="T92" fmla="*/ 2147483647 w 582"/>
                    <a:gd name="T93" fmla="*/ 2147483647 h 622"/>
                    <a:gd name="T94" fmla="*/ 2147483647 w 582"/>
                    <a:gd name="T95" fmla="*/ 2147483647 h 622"/>
                    <a:gd name="T96" fmla="*/ 2147483647 w 582"/>
                    <a:gd name="T97" fmla="*/ 2147483647 h 622"/>
                    <a:gd name="T98" fmla="*/ 2147483647 w 582"/>
                    <a:gd name="T99" fmla="*/ 2147483647 h 622"/>
                    <a:gd name="T100" fmla="*/ 2147483647 w 582"/>
                    <a:gd name="T101" fmla="*/ 2147483647 h 622"/>
                    <a:gd name="T102" fmla="*/ 2147483647 w 582"/>
                    <a:gd name="T103" fmla="*/ 2147483647 h 622"/>
                    <a:gd name="T104" fmla="*/ 2147483647 w 582"/>
                    <a:gd name="T105" fmla="*/ 2147483647 h 622"/>
                    <a:gd name="T106" fmla="*/ 2147483647 w 582"/>
                    <a:gd name="T107" fmla="*/ 2147483647 h 622"/>
                    <a:gd name="T108" fmla="*/ 2147483647 w 582"/>
                    <a:gd name="T109" fmla="*/ 2147483647 h 622"/>
                    <a:gd name="T110" fmla="*/ 2147483647 w 582"/>
                    <a:gd name="T111" fmla="*/ 2147483647 h 622"/>
                    <a:gd name="T112" fmla="*/ 2147483647 w 582"/>
                    <a:gd name="T113" fmla="*/ 2147483647 h 622"/>
                    <a:gd name="T114" fmla="*/ 0 w 582"/>
                    <a:gd name="T115" fmla="*/ 2147483647 h 622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582"/>
                    <a:gd name="T175" fmla="*/ 0 h 622"/>
                    <a:gd name="T176" fmla="*/ 582 w 582"/>
                    <a:gd name="T177" fmla="*/ 622 h 622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582" h="622">
                      <a:moveTo>
                        <a:pt x="16" y="615"/>
                      </a:moveTo>
                      <a:lnTo>
                        <a:pt x="76" y="621"/>
                      </a:lnTo>
                      <a:lnTo>
                        <a:pt x="81" y="572"/>
                      </a:lnTo>
                      <a:lnTo>
                        <a:pt x="163" y="580"/>
                      </a:lnTo>
                      <a:lnTo>
                        <a:pt x="233" y="586"/>
                      </a:lnTo>
                      <a:lnTo>
                        <a:pt x="224" y="573"/>
                      </a:lnTo>
                      <a:lnTo>
                        <a:pt x="226" y="571"/>
                      </a:lnTo>
                      <a:lnTo>
                        <a:pt x="224" y="564"/>
                      </a:lnTo>
                      <a:lnTo>
                        <a:pt x="226" y="562"/>
                      </a:lnTo>
                      <a:lnTo>
                        <a:pt x="249" y="564"/>
                      </a:lnTo>
                      <a:lnTo>
                        <a:pt x="260" y="564"/>
                      </a:lnTo>
                      <a:lnTo>
                        <a:pt x="271" y="565"/>
                      </a:lnTo>
                      <a:lnTo>
                        <a:pt x="283" y="567"/>
                      </a:lnTo>
                      <a:lnTo>
                        <a:pt x="338" y="572"/>
                      </a:lnTo>
                      <a:lnTo>
                        <a:pt x="363" y="573"/>
                      </a:lnTo>
                      <a:lnTo>
                        <a:pt x="380" y="573"/>
                      </a:lnTo>
                      <a:lnTo>
                        <a:pt x="387" y="573"/>
                      </a:lnTo>
                      <a:lnTo>
                        <a:pt x="430" y="578"/>
                      </a:lnTo>
                      <a:lnTo>
                        <a:pt x="439" y="578"/>
                      </a:lnTo>
                      <a:lnTo>
                        <a:pt x="462" y="579"/>
                      </a:lnTo>
                      <a:lnTo>
                        <a:pt x="464" y="579"/>
                      </a:lnTo>
                      <a:lnTo>
                        <a:pt x="485" y="580"/>
                      </a:lnTo>
                      <a:lnTo>
                        <a:pt x="486" y="580"/>
                      </a:lnTo>
                      <a:lnTo>
                        <a:pt x="488" y="580"/>
                      </a:lnTo>
                      <a:lnTo>
                        <a:pt x="498" y="580"/>
                      </a:lnTo>
                      <a:lnTo>
                        <a:pt x="521" y="583"/>
                      </a:lnTo>
                      <a:lnTo>
                        <a:pt x="524" y="583"/>
                      </a:lnTo>
                      <a:lnTo>
                        <a:pt x="542" y="583"/>
                      </a:lnTo>
                      <a:lnTo>
                        <a:pt x="547" y="583"/>
                      </a:lnTo>
                      <a:lnTo>
                        <a:pt x="547" y="573"/>
                      </a:lnTo>
                      <a:lnTo>
                        <a:pt x="549" y="557"/>
                      </a:lnTo>
                      <a:lnTo>
                        <a:pt x="550" y="532"/>
                      </a:lnTo>
                      <a:lnTo>
                        <a:pt x="550" y="526"/>
                      </a:lnTo>
                      <a:lnTo>
                        <a:pt x="551" y="515"/>
                      </a:lnTo>
                      <a:lnTo>
                        <a:pt x="551" y="495"/>
                      </a:lnTo>
                      <a:lnTo>
                        <a:pt x="553" y="479"/>
                      </a:lnTo>
                      <a:lnTo>
                        <a:pt x="554" y="461"/>
                      </a:lnTo>
                      <a:lnTo>
                        <a:pt x="556" y="434"/>
                      </a:lnTo>
                      <a:lnTo>
                        <a:pt x="556" y="432"/>
                      </a:lnTo>
                      <a:lnTo>
                        <a:pt x="557" y="420"/>
                      </a:lnTo>
                      <a:lnTo>
                        <a:pt x="557" y="417"/>
                      </a:lnTo>
                      <a:lnTo>
                        <a:pt x="557" y="413"/>
                      </a:lnTo>
                      <a:lnTo>
                        <a:pt x="558" y="402"/>
                      </a:lnTo>
                      <a:lnTo>
                        <a:pt x="558" y="398"/>
                      </a:lnTo>
                      <a:lnTo>
                        <a:pt x="558" y="385"/>
                      </a:lnTo>
                      <a:lnTo>
                        <a:pt x="560" y="366"/>
                      </a:lnTo>
                      <a:lnTo>
                        <a:pt x="561" y="340"/>
                      </a:lnTo>
                      <a:lnTo>
                        <a:pt x="561" y="333"/>
                      </a:lnTo>
                      <a:lnTo>
                        <a:pt x="563" y="320"/>
                      </a:lnTo>
                      <a:lnTo>
                        <a:pt x="564" y="312"/>
                      </a:lnTo>
                      <a:lnTo>
                        <a:pt x="564" y="286"/>
                      </a:lnTo>
                      <a:lnTo>
                        <a:pt x="565" y="272"/>
                      </a:lnTo>
                      <a:lnTo>
                        <a:pt x="565" y="262"/>
                      </a:lnTo>
                      <a:lnTo>
                        <a:pt x="567" y="257"/>
                      </a:lnTo>
                      <a:lnTo>
                        <a:pt x="567" y="243"/>
                      </a:lnTo>
                      <a:lnTo>
                        <a:pt x="567" y="237"/>
                      </a:lnTo>
                      <a:lnTo>
                        <a:pt x="568" y="228"/>
                      </a:lnTo>
                      <a:lnTo>
                        <a:pt x="568" y="222"/>
                      </a:lnTo>
                      <a:lnTo>
                        <a:pt x="569" y="189"/>
                      </a:lnTo>
                      <a:lnTo>
                        <a:pt x="569" y="177"/>
                      </a:lnTo>
                      <a:lnTo>
                        <a:pt x="571" y="175"/>
                      </a:lnTo>
                      <a:lnTo>
                        <a:pt x="571" y="172"/>
                      </a:lnTo>
                      <a:lnTo>
                        <a:pt x="572" y="142"/>
                      </a:lnTo>
                      <a:lnTo>
                        <a:pt x="574" y="95"/>
                      </a:lnTo>
                      <a:lnTo>
                        <a:pt x="578" y="95"/>
                      </a:lnTo>
                      <a:lnTo>
                        <a:pt x="578" y="70"/>
                      </a:lnTo>
                      <a:lnTo>
                        <a:pt x="579" y="53"/>
                      </a:lnTo>
                      <a:lnTo>
                        <a:pt x="581" y="40"/>
                      </a:lnTo>
                      <a:lnTo>
                        <a:pt x="574" y="40"/>
                      </a:lnTo>
                      <a:lnTo>
                        <a:pt x="554" y="38"/>
                      </a:lnTo>
                      <a:lnTo>
                        <a:pt x="549" y="38"/>
                      </a:lnTo>
                      <a:lnTo>
                        <a:pt x="495" y="35"/>
                      </a:lnTo>
                      <a:lnTo>
                        <a:pt x="464" y="34"/>
                      </a:lnTo>
                      <a:lnTo>
                        <a:pt x="416" y="31"/>
                      </a:lnTo>
                      <a:lnTo>
                        <a:pt x="397" y="29"/>
                      </a:lnTo>
                      <a:lnTo>
                        <a:pt x="391" y="29"/>
                      </a:lnTo>
                      <a:lnTo>
                        <a:pt x="349" y="26"/>
                      </a:lnTo>
                      <a:lnTo>
                        <a:pt x="347" y="26"/>
                      </a:lnTo>
                      <a:lnTo>
                        <a:pt x="336" y="24"/>
                      </a:lnTo>
                      <a:lnTo>
                        <a:pt x="325" y="23"/>
                      </a:lnTo>
                      <a:lnTo>
                        <a:pt x="286" y="22"/>
                      </a:lnTo>
                      <a:lnTo>
                        <a:pt x="204" y="13"/>
                      </a:lnTo>
                      <a:lnTo>
                        <a:pt x="201" y="12"/>
                      </a:lnTo>
                      <a:lnTo>
                        <a:pt x="200" y="12"/>
                      </a:lnTo>
                      <a:lnTo>
                        <a:pt x="199" y="12"/>
                      </a:lnTo>
                      <a:lnTo>
                        <a:pt x="145" y="6"/>
                      </a:lnTo>
                      <a:lnTo>
                        <a:pt x="124" y="5"/>
                      </a:lnTo>
                      <a:lnTo>
                        <a:pt x="99" y="2"/>
                      </a:lnTo>
                      <a:lnTo>
                        <a:pt x="92" y="2"/>
                      </a:lnTo>
                      <a:lnTo>
                        <a:pt x="67" y="0"/>
                      </a:lnTo>
                      <a:lnTo>
                        <a:pt x="65" y="26"/>
                      </a:lnTo>
                      <a:lnTo>
                        <a:pt x="62" y="53"/>
                      </a:lnTo>
                      <a:lnTo>
                        <a:pt x="55" y="107"/>
                      </a:lnTo>
                      <a:lnTo>
                        <a:pt x="49" y="159"/>
                      </a:lnTo>
                      <a:lnTo>
                        <a:pt x="49" y="161"/>
                      </a:lnTo>
                      <a:lnTo>
                        <a:pt x="42" y="219"/>
                      </a:lnTo>
                      <a:lnTo>
                        <a:pt x="40" y="239"/>
                      </a:lnTo>
                      <a:lnTo>
                        <a:pt x="40" y="240"/>
                      </a:lnTo>
                      <a:lnTo>
                        <a:pt x="38" y="262"/>
                      </a:lnTo>
                      <a:lnTo>
                        <a:pt x="35" y="283"/>
                      </a:lnTo>
                      <a:lnTo>
                        <a:pt x="31" y="325"/>
                      </a:lnTo>
                      <a:lnTo>
                        <a:pt x="29" y="348"/>
                      </a:lnTo>
                      <a:lnTo>
                        <a:pt x="29" y="351"/>
                      </a:lnTo>
                      <a:lnTo>
                        <a:pt x="29" y="352"/>
                      </a:lnTo>
                      <a:lnTo>
                        <a:pt x="22" y="410"/>
                      </a:lnTo>
                      <a:lnTo>
                        <a:pt x="22" y="416"/>
                      </a:lnTo>
                      <a:lnTo>
                        <a:pt x="19" y="432"/>
                      </a:lnTo>
                      <a:lnTo>
                        <a:pt x="16" y="457"/>
                      </a:lnTo>
                      <a:lnTo>
                        <a:pt x="16" y="460"/>
                      </a:lnTo>
                      <a:lnTo>
                        <a:pt x="13" y="486"/>
                      </a:lnTo>
                      <a:lnTo>
                        <a:pt x="12" y="495"/>
                      </a:lnTo>
                      <a:lnTo>
                        <a:pt x="2" y="590"/>
                      </a:lnTo>
                      <a:lnTo>
                        <a:pt x="2" y="593"/>
                      </a:lnTo>
                      <a:lnTo>
                        <a:pt x="0" y="614"/>
                      </a:lnTo>
                      <a:lnTo>
                        <a:pt x="16" y="615"/>
                      </a:lnTo>
                    </a:path>
                  </a:pathLst>
                </a:custGeom>
                <a:solidFill>
                  <a:srgbClr val="AFABAB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 kern="1200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8" name="Freeform 252"/>
                <p:cNvSpPr>
                  <a:spLocks/>
                </p:cNvSpPr>
                <p:nvPr/>
              </p:nvSpPr>
              <p:spPr bwMode="auto">
                <a:xfrm>
                  <a:off x="1685328" y="2531888"/>
                  <a:ext cx="852487" cy="1228725"/>
                </a:xfrm>
                <a:custGeom>
                  <a:avLst/>
                  <a:gdLst>
                    <a:gd name="T0" fmla="*/ 2147483647 w 540"/>
                    <a:gd name="T1" fmla="*/ 2147483647 h 834"/>
                    <a:gd name="T2" fmla="*/ 2147483647 w 540"/>
                    <a:gd name="T3" fmla="*/ 2147483647 h 834"/>
                    <a:gd name="T4" fmla="*/ 2147483647 w 540"/>
                    <a:gd name="T5" fmla="*/ 2147483647 h 834"/>
                    <a:gd name="T6" fmla="*/ 2147483647 w 540"/>
                    <a:gd name="T7" fmla="*/ 2147483647 h 834"/>
                    <a:gd name="T8" fmla="*/ 2147483647 w 540"/>
                    <a:gd name="T9" fmla="*/ 2147483647 h 834"/>
                    <a:gd name="T10" fmla="*/ 2147483647 w 540"/>
                    <a:gd name="T11" fmla="*/ 2147483647 h 834"/>
                    <a:gd name="T12" fmla="*/ 2147483647 w 540"/>
                    <a:gd name="T13" fmla="*/ 2147483647 h 834"/>
                    <a:gd name="T14" fmla="*/ 2147483647 w 540"/>
                    <a:gd name="T15" fmla="*/ 2147483647 h 834"/>
                    <a:gd name="T16" fmla="*/ 2147483647 w 540"/>
                    <a:gd name="T17" fmla="*/ 2147483647 h 834"/>
                    <a:gd name="T18" fmla="*/ 2147483647 w 540"/>
                    <a:gd name="T19" fmla="*/ 2147483647 h 834"/>
                    <a:gd name="T20" fmla="*/ 2147483647 w 540"/>
                    <a:gd name="T21" fmla="*/ 2147483647 h 834"/>
                    <a:gd name="T22" fmla="*/ 2147483647 w 540"/>
                    <a:gd name="T23" fmla="*/ 2147483647 h 834"/>
                    <a:gd name="T24" fmla="*/ 2147483647 w 540"/>
                    <a:gd name="T25" fmla="*/ 2147483647 h 834"/>
                    <a:gd name="T26" fmla="*/ 2147483647 w 540"/>
                    <a:gd name="T27" fmla="*/ 2147483647 h 834"/>
                    <a:gd name="T28" fmla="*/ 2147483647 w 540"/>
                    <a:gd name="T29" fmla="*/ 2147483647 h 834"/>
                    <a:gd name="T30" fmla="*/ 2147483647 w 540"/>
                    <a:gd name="T31" fmla="*/ 2147483647 h 834"/>
                    <a:gd name="T32" fmla="*/ 2147483647 w 540"/>
                    <a:gd name="T33" fmla="*/ 2147483647 h 834"/>
                    <a:gd name="T34" fmla="*/ 2147483647 w 540"/>
                    <a:gd name="T35" fmla="*/ 2147483647 h 834"/>
                    <a:gd name="T36" fmla="*/ 2147483647 w 540"/>
                    <a:gd name="T37" fmla="*/ 2147483647 h 834"/>
                    <a:gd name="T38" fmla="*/ 2147483647 w 540"/>
                    <a:gd name="T39" fmla="*/ 2147483647 h 834"/>
                    <a:gd name="T40" fmla="*/ 2147483647 w 540"/>
                    <a:gd name="T41" fmla="*/ 2147483647 h 834"/>
                    <a:gd name="T42" fmla="*/ 2147483647 w 540"/>
                    <a:gd name="T43" fmla="*/ 2147483647 h 834"/>
                    <a:gd name="T44" fmla="*/ 2147483647 w 540"/>
                    <a:gd name="T45" fmla="*/ 2147483647 h 834"/>
                    <a:gd name="T46" fmla="*/ 2147483647 w 540"/>
                    <a:gd name="T47" fmla="*/ 2147483647 h 834"/>
                    <a:gd name="T48" fmla="*/ 2147483647 w 540"/>
                    <a:gd name="T49" fmla="*/ 2147483647 h 834"/>
                    <a:gd name="T50" fmla="*/ 2147483647 w 540"/>
                    <a:gd name="T51" fmla="*/ 2147483647 h 834"/>
                    <a:gd name="T52" fmla="*/ 2147483647 w 540"/>
                    <a:gd name="T53" fmla="*/ 2147483647 h 834"/>
                    <a:gd name="T54" fmla="*/ 2147483647 w 540"/>
                    <a:gd name="T55" fmla="*/ 2147483647 h 834"/>
                    <a:gd name="T56" fmla="*/ 2147483647 w 540"/>
                    <a:gd name="T57" fmla="*/ 2147483647 h 834"/>
                    <a:gd name="T58" fmla="*/ 2147483647 w 540"/>
                    <a:gd name="T59" fmla="*/ 2147483647 h 834"/>
                    <a:gd name="T60" fmla="*/ 2147483647 w 540"/>
                    <a:gd name="T61" fmla="*/ 2147483647 h 834"/>
                    <a:gd name="T62" fmla="*/ 2147483647 w 540"/>
                    <a:gd name="T63" fmla="*/ 2147483647 h 834"/>
                    <a:gd name="T64" fmla="*/ 2147483647 w 540"/>
                    <a:gd name="T65" fmla="*/ 2147483647 h 834"/>
                    <a:gd name="T66" fmla="*/ 2147483647 w 540"/>
                    <a:gd name="T67" fmla="*/ 2147483647 h 834"/>
                    <a:gd name="T68" fmla="*/ 2147483647 w 540"/>
                    <a:gd name="T69" fmla="*/ 2147483647 h 834"/>
                    <a:gd name="T70" fmla="*/ 2147483647 w 540"/>
                    <a:gd name="T71" fmla="*/ 2147483647 h 834"/>
                    <a:gd name="T72" fmla="*/ 2147483647 w 540"/>
                    <a:gd name="T73" fmla="*/ 2147483647 h 834"/>
                    <a:gd name="T74" fmla="*/ 2147483647 w 540"/>
                    <a:gd name="T75" fmla="*/ 2147483647 h 834"/>
                    <a:gd name="T76" fmla="*/ 2147483647 w 540"/>
                    <a:gd name="T77" fmla="*/ 2147483647 h 834"/>
                    <a:gd name="T78" fmla="*/ 2147483647 w 540"/>
                    <a:gd name="T79" fmla="*/ 2147483647 h 834"/>
                    <a:gd name="T80" fmla="*/ 2147483647 w 540"/>
                    <a:gd name="T81" fmla="*/ 2147483647 h 834"/>
                    <a:gd name="T82" fmla="*/ 2147483647 w 540"/>
                    <a:gd name="T83" fmla="*/ 2147483647 h 834"/>
                    <a:gd name="T84" fmla="*/ 2147483647 w 540"/>
                    <a:gd name="T85" fmla="*/ 2147483647 h 834"/>
                    <a:gd name="T86" fmla="*/ 2147483647 w 540"/>
                    <a:gd name="T87" fmla="*/ 2147483647 h 834"/>
                    <a:gd name="T88" fmla="*/ 2147483647 w 540"/>
                    <a:gd name="T89" fmla="*/ 2147483647 h 834"/>
                    <a:gd name="T90" fmla="*/ 2147483647 w 540"/>
                    <a:gd name="T91" fmla="*/ 2147483647 h 834"/>
                    <a:gd name="T92" fmla="*/ 2147483647 w 540"/>
                    <a:gd name="T93" fmla="*/ 2147483647 h 834"/>
                    <a:gd name="T94" fmla="*/ 2147483647 w 540"/>
                    <a:gd name="T95" fmla="*/ 2147483647 h 834"/>
                    <a:gd name="T96" fmla="*/ 2147483647 w 540"/>
                    <a:gd name="T97" fmla="*/ 2147483647 h 834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540"/>
                    <a:gd name="T148" fmla="*/ 0 h 834"/>
                    <a:gd name="T149" fmla="*/ 540 w 540"/>
                    <a:gd name="T150" fmla="*/ 834 h 834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540" h="834">
                      <a:moveTo>
                        <a:pt x="2" y="306"/>
                      </a:moveTo>
                      <a:lnTo>
                        <a:pt x="2" y="310"/>
                      </a:lnTo>
                      <a:lnTo>
                        <a:pt x="0" y="318"/>
                      </a:lnTo>
                      <a:lnTo>
                        <a:pt x="5" y="324"/>
                      </a:lnTo>
                      <a:lnTo>
                        <a:pt x="6" y="327"/>
                      </a:lnTo>
                      <a:lnTo>
                        <a:pt x="11" y="332"/>
                      </a:lnTo>
                      <a:lnTo>
                        <a:pt x="23" y="350"/>
                      </a:lnTo>
                      <a:lnTo>
                        <a:pt x="27" y="356"/>
                      </a:lnTo>
                      <a:lnTo>
                        <a:pt x="33" y="364"/>
                      </a:lnTo>
                      <a:lnTo>
                        <a:pt x="44" y="379"/>
                      </a:lnTo>
                      <a:lnTo>
                        <a:pt x="48" y="383"/>
                      </a:lnTo>
                      <a:lnTo>
                        <a:pt x="49" y="386"/>
                      </a:lnTo>
                      <a:lnTo>
                        <a:pt x="55" y="395"/>
                      </a:lnTo>
                      <a:lnTo>
                        <a:pt x="72" y="417"/>
                      </a:lnTo>
                      <a:lnTo>
                        <a:pt x="83" y="432"/>
                      </a:lnTo>
                      <a:lnTo>
                        <a:pt x="105" y="464"/>
                      </a:lnTo>
                      <a:lnTo>
                        <a:pt x="130" y="498"/>
                      </a:lnTo>
                      <a:lnTo>
                        <a:pt x="141" y="515"/>
                      </a:lnTo>
                      <a:lnTo>
                        <a:pt x="144" y="519"/>
                      </a:lnTo>
                      <a:lnTo>
                        <a:pt x="159" y="540"/>
                      </a:lnTo>
                      <a:lnTo>
                        <a:pt x="164" y="547"/>
                      </a:lnTo>
                      <a:lnTo>
                        <a:pt x="189" y="583"/>
                      </a:lnTo>
                      <a:lnTo>
                        <a:pt x="232" y="643"/>
                      </a:lnTo>
                      <a:lnTo>
                        <a:pt x="252" y="672"/>
                      </a:lnTo>
                      <a:lnTo>
                        <a:pt x="277" y="706"/>
                      </a:lnTo>
                      <a:lnTo>
                        <a:pt x="278" y="706"/>
                      </a:lnTo>
                      <a:lnTo>
                        <a:pt x="288" y="722"/>
                      </a:lnTo>
                      <a:lnTo>
                        <a:pt x="296" y="733"/>
                      </a:lnTo>
                      <a:lnTo>
                        <a:pt x="322" y="772"/>
                      </a:lnTo>
                      <a:lnTo>
                        <a:pt x="346" y="803"/>
                      </a:lnTo>
                      <a:lnTo>
                        <a:pt x="367" y="833"/>
                      </a:lnTo>
                      <a:lnTo>
                        <a:pt x="375" y="808"/>
                      </a:lnTo>
                      <a:lnTo>
                        <a:pt x="375" y="752"/>
                      </a:lnTo>
                      <a:lnTo>
                        <a:pt x="379" y="738"/>
                      </a:lnTo>
                      <a:lnTo>
                        <a:pt x="376" y="715"/>
                      </a:lnTo>
                      <a:lnTo>
                        <a:pt x="399" y="712"/>
                      </a:lnTo>
                      <a:lnTo>
                        <a:pt x="418" y="729"/>
                      </a:lnTo>
                      <a:lnTo>
                        <a:pt x="437" y="713"/>
                      </a:lnTo>
                      <a:lnTo>
                        <a:pt x="448" y="643"/>
                      </a:lnTo>
                      <a:lnTo>
                        <a:pt x="453" y="626"/>
                      </a:lnTo>
                      <a:lnTo>
                        <a:pt x="453" y="615"/>
                      </a:lnTo>
                      <a:lnTo>
                        <a:pt x="460" y="579"/>
                      </a:lnTo>
                      <a:lnTo>
                        <a:pt x="462" y="561"/>
                      </a:lnTo>
                      <a:lnTo>
                        <a:pt x="465" y="544"/>
                      </a:lnTo>
                      <a:lnTo>
                        <a:pt x="465" y="543"/>
                      </a:lnTo>
                      <a:lnTo>
                        <a:pt x="472" y="501"/>
                      </a:lnTo>
                      <a:lnTo>
                        <a:pt x="473" y="486"/>
                      </a:lnTo>
                      <a:lnTo>
                        <a:pt x="478" y="464"/>
                      </a:lnTo>
                      <a:lnTo>
                        <a:pt x="479" y="456"/>
                      </a:lnTo>
                      <a:lnTo>
                        <a:pt x="480" y="450"/>
                      </a:lnTo>
                      <a:lnTo>
                        <a:pt x="482" y="444"/>
                      </a:lnTo>
                      <a:lnTo>
                        <a:pt x="483" y="425"/>
                      </a:lnTo>
                      <a:lnTo>
                        <a:pt x="496" y="356"/>
                      </a:lnTo>
                      <a:lnTo>
                        <a:pt x="496" y="352"/>
                      </a:lnTo>
                      <a:lnTo>
                        <a:pt x="500" y="328"/>
                      </a:lnTo>
                      <a:lnTo>
                        <a:pt x="502" y="311"/>
                      </a:lnTo>
                      <a:lnTo>
                        <a:pt x="504" y="302"/>
                      </a:lnTo>
                      <a:lnTo>
                        <a:pt x="505" y="289"/>
                      </a:lnTo>
                      <a:lnTo>
                        <a:pt x="509" y="264"/>
                      </a:lnTo>
                      <a:lnTo>
                        <a:pt x="515" y="235"/>
                      </a:lnTo>
                      <a:lnTo>
                        <a:pt x="522" y="195"/>
                      </a:lnTo>
                      <a:lnTo>
                        <a:pt x="527" y="159"/>
                      </a:lnTo>
                      <a:lnTo>
                        <a:pt x="537" y="99"/>
                      </a:lnTo>
                      <a:lnTo>
                        <a:pt x="539" y="87"/>
                      </a:lnTo>
                      <a:lnTo>
                        <a:pt x="523" y="85"/>
                      </a:lnTo>
                      <a:lnTo>
                        <a:pt x="522" y="84"/>
                      </a:lnTo>
                      <a:lnTo>
                        <a:pt x="519" y="84"/>
                      </a:lnTo>
                      <a:lnTo>
                        <a:pt x="496" y="80"/>
                      </a:lnTo>
                      <a:lnTo>
                        <a:pt x="483" y="77"/>
                      </a:lnTo>
                      <a:lnTo>
                        <a:pt x="461" y="74"/>
                      </a:lnTo>
                      <a:lnTo>
                        <a:pt x="381" y="60"/>
                      </a:lnTo>
                      <a:lnTo>
                        <a:pt x="308" y="47"/>
                      </a:lnTo>
                      <a:lnTo>
                        <a:pt x="304" y="45"/>
                      </a:lnTo>
                      <a:lnTo>
                        <a:pt x="286" y="42"/>
                      </a:lnTo>
                      <a:lnTo>
                        <a:pt x="282" y="42"/>
                      </a:lnTo>
                      <a:lnTo>
                        <a:pt x="211" y="29"/>
                      </a:lnTo>
                      <a:lnTo>
                        <a:pt x="188" y="23"/>
                      </a:lnTo>
                      <a:lnTo>
                        <a:pt x="173" y="20"/>
                      </a:lnTo>
                      <a:lnTo>
                        <a:pt x="124" y="11"/>
                      </a:lnTo>
                      <a:lnTo>
                        <a:pt x="121" y="9"/>
                      </a:lnTo>
                      <a:lnTo>
                        <a:pt x="109" y="6"/>
                      </a:lnTo>
                      <a:lnTo>
                        <a:pt x="81" y="1"/>
                      </a:lnTo>
                      <a:lnTo>
                        <a:pt x="72" y="0"/>
                      </a:lnTo>
                      <a:lnTo>
                        <a:pt x="66" y="23"/>
                      </a:lnTo>
                      <a:lnTo>
                        <a:pt x="55" y="67"/>
                      </a:lnTo>
                      <a:lnTo>
                        <a:pt x="52" y="84"/>
                      </a:lnTo>
                      <a:lnTo>
                        <a:pt x="36" y="158"/>
                      </a:lnTo>
                      <a:lnTo>
                        <a:pt x="23" y="216"/>
                      </a:lnTo>
                      <a:lnTo>
                        <a:pt x="18" y="241"/>
                      </a:lnTo>
                      <a:lnTo>
                        <a:pt x="15" y="250"/>
                      </a:lnTo>
                      <a:lnTo>
                        <a:pt x="12" y="264"/>
                      </a:lnTo>
                      <a:lnTo>
                        <a:pt x="11" y="270"/>
                      </a:lnTo>
                      <a:lnTo>
                        <a:pt x="9" y="278"/>
                      </a:lnTo>
                      <a:lnTo>
                        <a:pt x="6" y="284"/>
                      </a:lnTo>
                      <a:lnTo>
                        <a:pt x="6" y="291"/>
                      </a:lnTo>
                      <a:lnTo>
                        <a:pt x="4" y="300"/>
                      </a:lnTo>
                      <a:lnTo>
                        <a:pt x="2" y="304"/>
                      </a:lnTo>
                      <a:lnTo>
                        <a:pt x="2" y="306"/>
                      </a:lnTo>
                    </a:path>
                  </a:pathLst>
                </a:custGeom>
                <a:solidFill>
                  <a:srgbClr val="67BD62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9" name="Freeform 253"/>
                <p:cNvSpPr>
                  <a:spLocks/>
                </p:cNvSpPr>
                <p:nvPr/>
              </p:nvSpPr>
              <p:spPr bwMode="auto">
                <a:xfrm>
                  <a:off x="1269403" y="1771475"/>
                  <a:ext cx="1077912" cy="828675"/>
                </a:xfrm>
                <a:custGeom>
                  <a:avLst/>
                  <a:gdLst>
                    <a:gd name="T0" fmla="*/ 2147483647 w 683"/>
                    <a:gd name="T1" fmla="*/ 2147483647 h 564"/>
                    <a:gd name="T2" fmla="*/ 2147483647 w 683"/>
                    <a:gd name="T3" fmla="*/ 2147483647 h 564"/>
                    <a:gd name="T4" fmla="*/ 2147483647 w 683"/>
                    <a:gd name="T5" fmla="*/ 2147483647 h 564"/>
                    <a:gd name="T6" fmla="*/ 2147483647 w 683"/>
                    <a:gd name="T7" fmla="*/ 2147483647 h 564"/>
                    <a:gd name="T8" fmla="*/ 2147483647 w 683"/>
                    <a:gd name="T9" fmla="*/ 2147483647 h 564"/>
                    <a:gd name="T10" fmla="*/ 2147483647 w 683"/>
                    <a:gd name="T11" fmla="*/ 2147483647 h 564"/>
                    <a:gd name="T12" fmla="*/ 2147483647 w 683"/>
                    <a:gd name="T13" fmla="*/ 2147483647 h 564"/>
                    <a:gd name="T14" fmla="*/ 2147483647 w 683"/>
                    <a:gd name="T15" fmla="*/ 2147483647 h 564"/>
                    <a:gd name="T16" fmla="*/ 2147483647 w 683"/>
                    <a:gd name="T17" fmla="*/ 2147483647 h 564"/>
                    <a:gd name="T18" fmla="*/ 2147483647 w 683"/>
                    <a:gd name="T19" fmla="*/ 2147483647 h 564"/>
                    <a:gd name="T20" fmla="*/ 2147483647 w 683"/>
                    <a:gd name="T21" fmla="*/ 2147483647 h 564"/>
                    <a:gd name="T22" fmla="*/ 2147483647 w 683"/>
                    <a:gd name="T23" fmla="*/ 2147483647 h 564"/>
                    <a:gd name="T24" fmla="*/ 2147483647 w 683"/>
                    <a:gd name="T25" fmla="*/ 2147483647 h 564"/>
                    <a:gd name="T26" fmla="*/ 2147483647 w 683"/>
                    <a:gd name="T27" fmla="*/ 2147483647 h 564"/>
                    <a:gd name="T28" fmla="*/ 0 w 683"/>
                    <a:gd name="T29" fmla="*/ 2147483647 h 564"/>
                    <a:gd name="T30" fmla="*/ 2147483647 w 683"/>
                    <a:gd name="T31" fmla="*/ 2147483647 h 564"/>
                    <a:gd name="T32" fmla="*/ 2147483647 w 683"/>
                    <a:gd name="T33" fmla="*/ 2147483647 h 564"/>
                    <a:gd name="T34" fmla="*/ 2147483647 w 683"/>
                    <a:gd name="T35" fmla="*/ 2147483647 h 564"/>
                    <a:gd name="T36" fmla="*/ 2147483647 w 683"/>
                    <a:gd name="T37" fmla="*/ 2147483647 h 564"/>
                    <a:gd name="T38" fmla="*/ 2147483647 w 683"/>
                    <a:gd name="T39" fmla="*/ 2147483647 h 564"/>
                    <a:gd name="T40" fmla="*/ 2147483647 w 683"/>
                    <a:gd name="T41" fmla="*/ 0 h 564"/>
                    <a:gd name="T42" fmla="*/ 2147483647 w 683"/>
                    <a:gd name="T43" fmla="*/ 2147483647 h 564"/>
                    <a:gd name="T44" fmla="*/ 2147483647 w 683"/>
                    <a:gd name="T45" fmla="*/ 2147483647 h 564"/>
                    <a:gd name="T46" fmla="*/ 2147483647 w 683"/>
                    <a:gd name="T47" fmla="*/ 2147483647 h 564"/>
                    <a:gd name="T48" fmla="*/ 2147483647 w 683"/>
                    <a:gd name="T49" fmla="*/ 2147483647 h 564"/>
                    <a:gd name="T50" fmla="*/ 2147483647 w 683"/>
                    <a:gd name="T51" fmla="*/ 2147483647 h 564"/>
                    <a:gd name="T52" fmla="*/ 2147483647 w 683"/>
                    <a:gd name="T53" fmla="*/ 2147483647 h 564"/>
                    <a:gd name="T54" fmla="*/ 2147483647 w 683"/>
                    <a:gd name="T55" fmla="*/ 2147483647 h 564"/>
                    <a:gd name="T56" fmla="*/ 2147483647 w 683"/>
                    <a:gd name="T57" fmla="*/ 2147483647 h 564"/>
                    <a:gd name="T58" fmla="*/ 2147483647 w 683"/>
                    <a:gd name="T59" fmla="*/ 2147483647 h 564"/>
                    <a:gd name="T60" fmla="*/ 2147483647 w 683"/>
                    <a:gd name="T61" fmla="*/ 2147483647 h 564"/>
                    <a:gd name="T62" fmla="*/ 2147483647 w 683"/>
                    <a:gd name="T63" fmla="*/ 2147483647 h 564"/>
                    <a:gd name="T64" fmla="*/ 2147483647 w 683"/>
                    <a:gd name="T65" fmla="*/ 2147483647 h 564"/>
                    <a:gd name="T66" fmla="*/ 2147483647 w 683"/>
                    <a:gd name="T67" fmla="*/ 2147483647 h 564"/>
                    <a:gd name="T68" fmla="*/ 2147483647 w 683"/>
                    <a:gd name="T69" fmla="*/ 2147483647 h 564"/>
                    <a:gd name="T70" fmla="*/ 2147483647 w 683"/>
                    <a:gd name="T71" fmla="*/ 2147483647 h 564"/>
                    <a:gd name="T72" fmla="*/ 2147483647 w 683"/>
                    <a:gd name="T73" fmla="*/ 2147483647 h 564"/>
                    <a:gd name="T74" fmla="*/ 2147483647 w 683"/>
                    <a:gd name="T75" fmla="*/ 2147483647 h 564"/>
                    <a:gd name="T76" fmla="*/ 2147483647 w 683"/>
                    <a:gd name="T77" fmla="*/ 2147483647 h 564"/>
                    <a:gd name="T78" fmla="*/ 2147483647 w 683"/>
                    <a:gd name="T79" fmla="*/ 2147483647 h 564"/>
                    <a:gd name="T80" fmla="*/ 2147483647 w 683"/>
                    <a:gd name="T81" fmla="*/ 2147483647 h 564"/>
                    <a:gd name="T82" fmla="*/ 2147483647 w 683"/>
                    <a:gd name="T83" fmla="*/ 2147483647 h 564"/>
                    <a:gd name="T84" fmla="*/ 2147483647 w 683"/>
                    <a:gd name="T85" fmla="*/ 2147483647 h 564"/>
                    <a:gd name="T86" fmla="*/ 2147483647 w 683"/>
                    <a:gd name="T87" fmla="*/ 2147483647 h 56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683"/>
                    <a:gd name="T133" fmla="*/ 0 h 564"/>
                    <a:gd name="T134" fmla="*/ 683 w 683"/>
                    <a:gd name="T135" fmla="*/ 564 h 564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683" h="564">
                      <a:moveTo>
                        <a:pt x="600" y="316"/>
                      </a:moveTo>
                      <a:lnTo>
                        <a:pt x="610" y="323"/>
                      </a:lnTo>
                      <a:lnTo>
                        <a:pt x="615" y="325"/>
                      </a:lnTo>
                      <a:lnTo>
                        <a:pt x="621" y="336"/>
                      </a:lnTo>
                      <a:lnTo>
                        <a:pt x="618" y="340"/>
                      </a:lnTo>
                      <a:lnTo>
                        <a:pt x="610" y="363"/>
                      </a:lnTo>
                      <a:lnTo>
                        <a:pt x="607" y="366"/>
                      </a:lnTo>
                      <a:lnTo>
                        <a:pt x="604" y="370"/>
                      </a:lnTo>
                      <a:lnTo>
                        <a:pt x="601" y="384"/>
                      </a:lnTo>
                      <a:lnTo>
                        <a:pt x="600" y="395"/>
                      </a:lnTo>
                      <a:lnTo>
                        <a:pt x="590" y="439"/>
                      </a:lnTo>
                      <a:lnTo>
                        <a:pt x="568" y="563"/>
                      </a:lnTo>
                      <a:lnTo>
                        <a:pt x="550" y="560"/>
                      </a:lnTo>
                      <a:lnTo>
                        <a:pt x="546" y="560"/>
                      </a:lnTo>
                      <a:lnTo>
                        <a:pt x="475" y="546"/>
                      </a:lnTo>
                      <a:lnTo>
                        <a:pt x="452" y="540"/>
                      </a:lnTo>
                      <a:lnTo>
                        <a:pt x="437" y="538"/>
                      </a:lnTo>
                      <a:lnTo>
                        <a:pt x="388" y="528"/>
                      </a:lnTo>
                      <a:lnTo>
                        <a:pt x="385" y="527"/>
                      </a:lnTo>
                      <a:lnTo>
                        <a:pt x="373" y="524"/>
                      </a:lnTo>
                      <a:lnTo>
                        <a:pt x="345" y="518"/>
                      </a:lnTo>
                      <a:lnTo>
                        <a:pt x="336" y="517"/>
                      </a:lnTo>
                      <a:lnTo>
                        <a:pt x="319" y="513"/>
                      </a:lnTo>
                      <a:lnTo>
                        <a:pt x="315" y="513"/>
                      </a:lnTo>
                      <a:lnTo>
                        <a:pt x="266" y="500"/>
                      </a:lnTo>
                      <a:lnTo>
                        <a:pt x="251" y="497"/>
                      </a:lnTo>
                      <a:lnTo>
                        <a:pt x="233" y="493"/>
                      </a:lnTo>
                      <a:lnTo>
                        <a:pt x="222" y="491"/>
                      </a:lnTo>
                      <a:lnTo>
                        <a:pt x="179" y="480"/>
                      </a:lnTo>
                      <a:lnTo>
                        <a:pt x="167" y="477"/>
                      </a:lnTo>
                      <a:lnTo>
                        <a:pt x="157" y="474"/>
                      </a:lnTo>
                      <a:lnTo>
                        <a:pt x="99" y="460"/>
                      </a:lnTo>
                      <a:lnTo>
                        <a:pt x="91" y="457"/>
                      </a:lnTo>
                      <a:lnTo>
                        <a:pt x="84" y="456"/>
                      </a:lnTo>
                      <a:lnTo>
                        <a:pt x="76" y="455"/>
                      </a:lnTo>
                      <a:lnTo>
                        <a:pt x="69" y="452"/>
                      </a:lnTo>
                      <a:lnTo>
                        <a:pt x="62" y="450"/>
                      </a:lnTo>
                      <a:lnTo>
                        <a:pt x="53" y="448"/>
                      </a:lnTo>
                      <a:lnTo>
                        <a:pt x="51" y="448"/>
                      </a:lnTo>
                      <a:lnTo>
                        <a:pt x="38" y="445"/>
                      </a:lnTo>
                      <a:lnTo>
                        <a:pt x="24" y="441"/>
                      </a:lnTo>
                      <a:lnTo>
                        <a:pt x="15" y="439"/>
                      </a:lnTo>
                      <a:lnTo>
                        <a:pt x="8" y="437"/>
                      </a:lnTo>
                      <a:lnTo>
                        <a:pt x="0" y="423"/>
                      </a:lnTo>
                      <a:lnTo>
                        <a:pt x="11" y="366"/>
                      </a:lnTo>
                      <a:lnTo>
                        <a:pt x="2" y="343"/>
                      </a:lnTo>
                      <a:lnTo>
                        <a:pt x="15" y="331"/>
                      </a:lnTo>
                      <a:lnTo>
                        <a:pt x="33" y="293"/>
                      </a:lnTo>
                      <a:lnTo>
                        <a:pt x="38" y="290"/>
                      </a:lnTo>
                      <a:lnTo>
                        <a:pt x="52" y="268"/>
                      </a:lnTo>
                      <a:lnTo>
                        <a:pt x="65" y="243"/>
                      </a:lnTo>
                      <a:lnTo>
                        <a:pt x="78" y="200"/>
                      </a:lnTo>
                      <a:lnTo>
                        <a:pt x="107" y="125"/>
                      </a:lnTo>
                      <a:lnTo>
                        <a:pt x="107" y="124"/>
                      </a:lnTo>
                      <a:lnTo>
                        <a:pt x="107" y="123"/>
                      </a:lnTo>
                      <a:lnTo>
                        <a:pt x="117" y="102"/>
                      </a:lnTo>
                      <a:lnTo>
                        <a:pt x="131" y="51"/>
                      </a:lnTo>
                      <a:lnTo>
                        <a:pt x="131" y="47"/>
                      </a:lnTo>
                      <a:lnTo>
                        <a:pt x="142" y="12"/>
                      </a:lnTo>
                      <a:lnTo>
                        <a:pt x="139" y="0"/>
                      </a:lnTo>
                      <a:lnTo>
                        <a:pt x="141" y="0"/>
                      </a:lnTo>
                      <a:lnTo>
                        <a:pt x="148" y="8"/>
                      </a:lnTo>
                      <a:lnTo>
                        <a:pt x="159" y="6"/>
                      </a:lnTo>
                      <a:lnTo>
                        <a:pt x="167" y="2"/>
                      </a:lnTo>
                      <a:lnTo>
                        <a:pt x="179" y="5"/>
                      </a:lnTo>
                      <a:lnTo>
                        <a:pt x="181" y="8"/>
                      </a:lnTo>
                      <a:lnTo>
                        <a:pt x="185" y="20"/>
                      </a:lnTo>
                      <a:lnTo>
                        <a:pt x="193" y="22"/>
                      </a:lnTo>
                      <a:lnTo>
                        <a:pt x="197" y="20"/>
                      </a:lnTo>
                      <a:lnTo>
                        <a:pt x="211" y="29"/>
                      </a:lnTo>
                      <a:lnTo>
                        <a:pt x="221" y="49"/>
                      </a:lnTo>
                      <a:lnTo>
                        <a:pt x="219" y="62"/>
                      </a:lnTo>
                      <a:lnTo>
                        <a:pt x="219" y="73"/>
                      </a:lnTo>
                      <a:lnTo>
                        <a:pt x="218" y="74"/>
                      </a:lnTo>
                      <a:lnTo>
                        <a:pt x="218" y="76"/>
                      </a:lnTo>
                      <a:lnTo>
                        <a:pt x="217" y="82"/>
                      </a:lnTo>
                      <a:lnTo>
                        <a:pt x="237" y="98"/>
                      </a:lnTo>
                      <a:lnTo>
                        <a:pt x="251" y="103"/>
                      </a:lnTo>
                      <a:lnTo>
                        <a:pt x="257" y="100"/>
                      </a:lnTo>
                      <a:lnTo>
                        <a:pt x="262" y="102"/>
                      </a:lnTo>
                      <a:lnTo>
                        <a:pt x="279" y="99"/>
                      </a:lnTo>
                      <a:lnTo>
                        <a:pt x="287" y="94"/>
                      </a:lnTo>
                      <a:lnTo>
                        <a:pt x="293" y="96"/>
                      </a:lnTo>
                      <a:lnTo>
                        <a:pt x="309" y="96"/>
                      </a:lnTo>
                      <a:lnTo>
                        <a:pt x="311" y="98"/>
                      </a:lnTo>
                      <a:lnTo>
                        <a:pt x="314" y="100"/>
                      </a:lnTo>
                      <a:lnTo>
                        <a:pt x="330" y="109"/>
                      </a:lnTo>
                      <a:lnTo>
                        <a:pt x="332" y="116"/>
                      </a:lnTo>
                      <a:lnTo>
                        <a:pt x="352" y="116"/>
                      </a:lnTo>
                      <a:lnTo>
                        <a:pt x="356" y="114"/>
                      </a:lnTo>
                      <a:lnTo>
                        <a:pt x="372" y="113"/>
                      </a:lnTo>
                      <a:lnTo>
                        <a:pt x="373" y="110"/>
                      </a:lnTo>
                      <a:lnTo>
                        <a:pt x="385" y="117"/>
                      </a:lnTo>
                      <a:lnTo>
                        <a:pt x="406" y="120"/>
                      </a:lnTo>
                      <a:lnTo>
                        <a:pt x="423" y="113"/>
                      </a:lnTo>
                      <a:lnTo>
                        <a:pt x="427" y="113"/>
                      </a:lnTo>
                      <a:lnTo>
                        <a:pt x="431" y="113"/>
                      </a:lnTo>
                      <a:lnTo>
                        <a:pt x="434" y="113"/>
                      </a:lnTo>
                      <a:lnTo>
                        <a:pt x="449" y="114"/>
                      </a:lnTo>
                      <a:lnTo>
                        <a:pt x="459" y="109"/>
                      </a:lnTo>
                      <a:lnTo>
                        <a:pt x="468" y="112"/>
                      </a:lnTo>
                      <a:lnTo>
                        <a:pt x="482" y="113"/>
                      </a:lnTo>
                      <a:lnTo>
                        <a:pt x="491" y="116"/>
                      </a:lnTo>
                      <a:lnTo>
                        <a:pt x="503" y="110"/>
                      </a:lnTo>
                      <a:lnTo>
                        <a:pt x="518" y="113"/>
                      </a:lnTo>
                      <a:lnTo>
                        <a:pt x="557" y="121"/>
                      </a:lnTo>
                      <a:lnTo>
                        <a:pt x="576" y="125"/>
                      </a:lnTo>
                      <a:lnTo>
                        <a:pt x="578" y="125"/>
                      </a:lnTo>
                      <a:lnTo>
                        <a:pt x="597" y="130"/>
                      </a:lnTo>
                      <a:lnTo>
                        <a:pt x="604" y="131"/>
                      </a:lnTo>
                      <a:lnTo>
                        <a:pt x="605" y="131"/>
                      </a:lnTo>
                      <a:lnTo>
                        <a:pt x="614" y="132"/>
                      </a:lnTo>
                      <a:lnTo>
                        <a:pt x="623" y="134"/>
                      </a:lnTo>
                      <a:lnTo>
                        <a:pt x="625" y="134"/>
                      </a:lnTo>
                      <a:lnTo>
                        <a:pt x="657" y="142"/>
                      </a:lnTo>
                      <a:lnTo>
                        <a:pt x="659" y="146"/>
                      </a:lnTo>
                      <a:lnTo>
                        <a:pt x="661" y="156"/>
                      </a:lnTo>
                      <a:lnTo>
                        <a:pt x="662" y="157"/>
                      </a:lnTo>
                      <a:lnTo>
                        <a:pt x="679" y="172"/>
                      </a:lnTo>
                      <a:lnTo>
                        <a:pt x="682" y="186"/>
                      </a:lnTo>
                      <a:lnTo>
                        <a:pt x="659" y="221"/>
                      </a:lnTo>
                      <a:lnTo>
                        <a:pt x="658" y="222"/>
                      </a:lnTo>
                      <a:lnTo>
                        <a:pt x="651" y="236"/>
                      </a:lnTo>
                      <a:lnTo>
                        <a:pt x="648" y="240"/>
                      </a:lnTo>
                      <a:lnTo>
                        <a:pt x="641" y="247"/>
                      </a:lnTo>
                      <a:lnTo>
                        <a:pt x="634" y="264"/>
                      </a:lnTo>
                      <a:lnTo>
                        <a:pt x="623" y="271"/>
                      </a:lnTo>
                      <a:lnTo>
                        <a:pt x="600" y="308"/>
                      </a:lnTo>
                      <a:lnTo>
                        <a:pt x="600" y="316"/>
                      </a:lnTo>
                    </a:path>
                  </a:pathLst>
                </a:custGeom>
                <a:solidFill>
                  <a:srgbClr val="E7E6E6">
                    <a:lumMod val="75000"/>
                  </a:srgbClr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0" name="Freeform 254"/>
                <p:cNvSpPr>
                  <a:spLocks/>
                </p:cNvSpPr>
                <p:nvPr/>
              </p:nvSpPr>
              <p:spPr bwMode="auto">
                <a:xfrm>
                  <a:off x="5873153" y="2751425"/>
                  <a:ext cx="419100" cy="676275"/>
                </a:xfrm>
                <a:custGeom>
                  <a:avLst/>
                  <a:gdLst>
                    <a:gd name="T0" fmla="*/ 2147483647 w 264"/>
                    <a:gd name="T1" fmla="*/ 2147483647 h 461"/>
                    <a:gd name="T2" fmla="*/ 2147483647 w 264"/>
                    <a:gd name="T3" fmla="*/ 2147483647 h 461"/>
                    <a:gd name="T4" fmla="*/ 2147483647 w 264"/>
                    <a:gd name="T5" fmla="*/ 2147483647 h 461"/>
                    <a:gd name="T6" fmla="*/ 2147483647 w 264"/>
                    <a:gd name="T7" fmla="*/ 2147483647 h 461"/>
                    <a:gd name="T8" fmla="*/ 2147483647 w 264"/>
                    <a:gd name="T9" fmla="*/ 2147483647 h 461"/>
                    <a:gd name="T10" fmla="*/ 2147483647 w 264"/>
                    <a:gd name="T11" fmla="*/ 2147483647 h 461"/>
                    <a:gd name="T12" fmla="*/ 2147483647 w 264"/>
                    <a:gd name="T13" fmla="*/ 2147483647 h 461"/>
                    <a:gd name="T14" fmla="*/ 2147483647 w 264"/>
                    <a:gd name="T15" fmla="*/ 2147483647 h 461"/>
                    <a:gd name="T16" fmla="*/ 2147483647 w 264"/>
                    <a:gd name="T17" fmla="*/ 2147483647 h 461"/>
                    <a:gd name="T18" fmla="*/ 2147483647 w 264"/>
                    <a:gd name="T19" fmla="*/ 2147483647 h 461"/>
                    <a:gd name="T20" fmla="*/ 2147483647 w 264"/>
                    <a:gd name="T21" fmla="*/ 2147483647 h 461"/>
                    <a:gd name="T22" fmla="*/ 2147483647 w 264"/>
                    <a:gd name="T23" fmla="*/ 2147483647 h 461"/>
                    <a:gd name="T24" fmla="*/ 2147483647 w 264"/>
                    <a:gd name="T25" fmla="*/ 2147483647 h 461"/>
                    <a:gd name="T26" fmla="*/ 2147483647 w 264"/>
                    <a:gd name="T27" fmla="*/ 2147483647 h 461"/>
                    <a:gd name="T28" fmla="*/ 2147483647 w 264"/>
                    <a:gd name="T29" fmla="*/ 2147483647 h 461"/>
                    <a:gd name="T30" fmla="*/ 2147483647 w 264"/>
                    <a:gd name="T31" fmla="*/ 2147483647 h 461"/>
                    <a:gd name="T32" fmla="*/ 2147483647 w 264"/>
                    <a:gd name="T33" fmla="*/ 2147483647 h 461"/>
                    <a:gd name="T34" fmla="*/ 2147483647 w 264"/>
                    <a:gd name="T35" fmla="*/ 2147483647 h 461"/>
                    <a:gd name="T36" fmla="*/ 2147483647 w 264"/>
                    <a:gd name="T37" fmla="*/ 2147483647 h 461"/>
                    <a:gd name="T38" fmla="*/ 2147483647 w 264"/>
                    <a:gd name="T39" fmla="*/ 2147483647 h 461"/>
                    <a:gd name="T40" fmla="*/ 2147483647 w 264"/>
                    <a:gd name="T41" fmla="*/ 2147483647 h 461"/>
                    <a:gd name="T42" fmla="*/ 2147483647 w 264"/>
                    <a:gd name="T43" fmla="*/ 2147483647 h 461"/>
                    <a:gd name="T44" fmla="*/ 2147483647 w 264"/>
                    <a:gd name="T45" fmla="*/ 2147483647 h 461"/>
                    <a:gd name="T46" fmla="*/ 2147483647 w 264"/>
                    <a:gd name="T47" fmla="*/ 2147483647 h 461"/>
                    <a:gd name="T48" fmla="*/ 2147483647 w 264"/>
                    <a:gd name="T49" fmla="*/ 2147483647 h 461"/>
                    <a:gd name="T50" fmla="*/ 2147483647 w 264"/>
                    <a:gd name="T51" fmla="*/ 2147483647 h 461"/>
                    <a:gd name="T52" fmla="*/ 2147483647 w 264"/>
                    <a:gd name="T53" fmla="*/ 2147483647 h 461"/>
                    <a:gd name="T54" fmla="*/ 2147483647 w 264"/>
                    <a:gd name="T55" fmla="*/ 2147483647 h 461"/>
                    <a:gd name="T56" fmla="*/ 2147483647 w 264"/>
                    <a:gd name="T57" fmla="*/ 2147483647 h 461"/>
                    <a:gd name="T58" fmla="*/ 2147483647 w 264"/>
                    <a:gd name="T59" fmla="*/ 2147483647 h 461"/>
                    <a:gd name="T60" fmla="*/ 2147483647 w 264"/>
                    <a:gd name="T61" fmla="*/ 2147483647 h 461"/>
                    <a:gd name="T62" fmla="*/ 2147483647 w 264"/>
                    <a:gd name="T63" fmla="*/ 2147483647 h 461"/>
                    <a:gd name="T64" fmla="*/ 2147483647 w 264"/>
                    <a:gd name="T65" fmla="*/ 2147483647 h 461"/>
                    <a:gd name="T66" fmla="*/ 2147483647 w 264"/>
                    <a:gd name="T67" fmla="*/ 2147483647 h 461"/>
                    <a:gd name="T68" fmla="*/ 2147483647 w 264"/>
                    <a:gd name="T69" fmla="*/ 2147483647 h 461"/>
                    <a:gd name="T70" fmla="*/ 2147483647 w 264"/>
                    <a:gd name="T71" fmla="*/ 2147483647 h 461"/>
                    <a:gd name="T72" fmla="*/ 2147483647 w 264"/>
                    <a:gd name="T73" fmla="*/ 2147483647 h 461"/>
                    <a:gd name="T74" fmla="*/ 2147483647 w 264"/>
                    <a:gd name="T75" fmla="*/ 2147483647 h 461"/>
                    <a:gd name="T76" fmla="*/ 2147483647 w 264"/>
                    <a:gd name="T77" fmla="*/ 2147483647 h 461"/>
                    <a:gd name="T78" fmla="*/ 2147483647 w 264"/>
                    <a:gd name="T79" fmla="*/ 2147483647 h 461"/>
                    <a:gd name="T80" fmla="*/ 2147483647 w 264"/>
                    <a:gd name="T81" fmla="*/ 2147483647 h 461"/>
                    <a:gd name="T82" fmla="*/ 2147483647 w 264"/>
                    <a:gd name="T83" fmla="*/ 2147483647 h 461"/>
                    <a:gd name="T84" fmla="*/ 2147483647 w 264"/>
                    <a:gd name="T85" fmla="*/ 2147483647 h 461"/>
                    <a:gd name="T86" fmla="*/ 2147483647 w 264"/>
                    <a:gd name="T87" fmla="*/ 2147483647 h 461"/>
                    <a:gd name="T88" fmla="*/ 2147483647 w 264"/>
                    <a:gd name="T89" fmla="*/ 2147483647 h 461"/>
                    <a:gd name="T90" fmla="*/ 2147483647 w 264"/>
                    <a:gd name="T91" fmla="*/ 2147483647 h 461"/>
                    <a:gd name="T92" fmla="*/ 2147483647 w 264"/>
                    <a:gd name="T93" fmla="*/ 2147483647 h 461"/>
                    <a:gd name="T94" fmla="*/ 2147483647 w 264"/>
                    <a:gd name="T95" fmla="*/ 2147483647 h 461"/>
                    <a:gd name="T96" fmla="*/ 2147483647 w 264"/>
                    <a:gd name="T97" fmla="*/ 2147483647 h 461"/>
                    <a:gd name="T98" fmla="*/ 2147483647 w 264"/>
                    <a:gd name="T99" fmla="*/ 2147483647 h 461"/>
                    <a:gd name="T100" fmla="*/ 2147483647 w 264"/>
                    <a:gd name="T101" fmla="*/ 2147483647 h 461"/>
                    <a:gd name="T102" fmla="*/ 2147483647 w 264"/>
                    <a:gd name="T103" fmla="*/ 2147483647 h 461"/>
                    <a:gd name="T104" fmla="*/ 2147483647 w 264"/>
                    <a:gd name="T105" fmla="*/ 2147483647 h 461"/>
                    <a:gd name="T106" fmla="*/ 2147483647 w 264"/>
                    <a:gd name="T107" fmla="*/ 2147483647 h 461"/>
                    <a:gd name="T108" fmla="*/ 2147483647 w 264"/>
                    <a:gd name="T109" fmla="*/ 2147483647 h 461"/>
                    <a:gd name="T110" fmla="*/ 2147483647 w 264"/>
                    <a:gd name="T111" fmla="*/ 2147483647 h 461"/>
                    <a:gd name="T112" fmla="*/ 2147483647 w 264"/>
                    <a:gd name="T113" fmla="*/ 2147483647 h 461"/>
                    <a:gd name="T114" fmla="*/ 2147483647 w 264"/>
                    <a:gd name="T115" fmla="*/ 2147483647 h 461"/>
                    <a:gd name="T116" fmla="*/ 2147483647 w 264"/>
                    <a:gd name="T117" fmla="*/ 2147483647 h 461"/>
                    <a:gd name="T118" fmla="*/ 2147483647 w 264"/>
                    <a:gd name="T119" fmla="*/ 2147483647 h 461"/>
                    <a:gd name="T120" fmla="*/ 2147483647 w 264"/>
                    <a:gd name="T121" fmla="*/ 2147483647 h 461"/>
                    <a:gd name="T122" fmla="*/ 2147483647 w 264"/>
                    <a:gd name="T123" fmla="*/ 2147483647 h 461"/>
                    <a:gd name="T124" fmla="*/ 2147483647 w 264"/>
                    <a:gd name="T125" fmla="*/ 2147483647 h 461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264"/>
                    <a:gd name="T190" fmla="*/ 0 h 461"/>
                    <a:gd name="T191" fmla="*/ 264 w 264"/>
                    <a:gd name="T192" fmla="*/ 461 h 461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264" h="461">
                      <a:moveTo>
                        <a:pt x="238" y="128"/>
                      </a:moveTo>
                      <a:lnTo>
                        <a:pt x="238" y="135"/>
                      </a:lnTo>
                      <a:lnTo>
                        <a:pt x="239" y="145"/>
                      </a:lnTo>
                      <a:lnTo>
                        <a:pt x="239" y="152"/>
                      </a:lnTo>
                      <a:lnTo>
                        <a:pt x="240" y="156"/>
                      </a:lnTo>
                      <a:lnTo>
                        <a:pt x="242" y="163"/>
                      </a:lnTo>
                      <a:lnTo>
                        <a:pt x="242" y="177"/>
                      </a:lnTo>
                      <a:lnTo>
                        <a:pt x="245" y="189"/>
                      </a:lnTo>
                      <a:lnTo>
                        <a:pt x="245" y="199"/>
                      </a:lnTo>
                      <a:lnTo>
                        <a:pt x="246" y="205"/>
                      </a:lnTo>
                      <a:lnTo>
                        <a:pt x="246" y="209"/>
                      </a:lnTo>
                      <a:lnTo>
                        <a:pt x="247" y="220"/>
                      </a:lnTo>
                      <a:lnTo>
                        <a:pt x="249" y="232"/>
                      </a:lnTo>
                      <a:lnTo>
                        <a:pt x="249" y="234"/>
                      </a:lnTo>
                      <a:lnTo>
                        <a:pt x="250" y="238"/>
                      </a:lnTo>
                      <a:lnTo>
                        <a:pt x="250" y="242"/>
                      </a:lnTo>
                      <a:lnTo>
                        <a:pt x="251" y="245"/>
                      </a:lnTo>
                      <a:lnTo>
                        <a:pt x="251" y="249"/>
                      </a:lnTo>
                      <a:lnTo>
                        <a:pt x="254" y="266"/>
                      </a:lnTo>
                      <a:lnTo>
                        <a:pt x="256" y="279"/>
                      </a:lnTo>
                      <a:lnTo>
                        <a:pt x="256" y="285"/>
                      </a:lnTo>
                      <a:lnTo>
                        <a:pt x="256" y="286"/>
                      </a:lnTo>
                      <a:lnTo>
                        <a:pt x="251" y="292"/>
                      </a:lnTo>
                      <a:lnTo>
                        <a:pt x="253" y="296"/>
                      </a:lnTo>
                      <a:lnTo>
                        <a:pt x="256" y="299"/>
                      </a:lnTo>
                      <a:lnTo>
                        <a:pt x="254" y="307"/>
                      </a:lnTo>
                      <a:lnTo>
                        <a:pt x="254" y="310"/>
                      </a:lnTo>
                      <a:lnTo>
                        <a:pt x="263" y="311"/>
                      </a:lnTo>
                      <a:lnTo>
                        <a:pt x="261" y="313"/>
                      </a:lnTo>
                      <a:lnTo>
                        <a:pt x="256" y="321"/>
                      </a:lnTo>
                      <a:lnTo>
                        <a:pt x="246" y="325"/>
                      </a:lnTo>
                      <a:lnTo>
                        <a:pt x="245" y="326"/>
                      </a:lnTo>
                      <a:lnTo>
                        <a:pt x="242" y="328"/>
                      </a:lnTo>
                      <a:lnTo>
                        <a:pt x="236" y="333"/>
                      </a:lnTo>
                      <a:lnTo>
                        <a:pt x="229" y="336"/>
                      </a:lnTo>
                      <a:lnTo>
                        <a:pt x="225" y="332"/>
                      </a:lnTo>
                      <a:lnTo>
                        <a:pt x="218" y="332"/>
                      </a:lnTo>
                      <a:lnTo>
                        <a:pt x="215" y="333"/>
                      </a:lnTo>
                      <a:lnTo>
                        <a:pt x="211" y="346"/>
                      </a:lnTo>
                      <a:lnTo>
                        <a:pt x="213" y="350"/>
                      </a:lnTo>
                      <a:lnTo>
                        <a:pt x="213" y="356"/>
                      </a:lnTo>
                      <a:lnTo>
                        <a:pt x="209" y="363"/>
                      </a:lnTo>
                      <a:lnTo>
                        <a:pt x="199" y="371"/>
                      </a:lnTo>
                      <a:lnTo>
                        <a:pt x="199" y="375"/>
                      </a:lnTo>
                      <a:lnTo>
                        <a:pt x="191" y="387"/>
                      </a:lnTo>
                      <a:lnTo>
                        <a:pt x="189" y="386"/>
                      </a:lnTo>
                      <a:lnTo>
                        <a:pt x="186" y="386"/>
                      </a:lnTo>
                      <a:lnTo>
                        <a:pt x="184" y="390"/>
                      </a:lnTo>
                      <a:lnTo>
                        <a:pt x="179" y="399"/>
                      </a:lnTo>
                      <a:lnTo>
                        <a:pt x="179" y="404"/>
                      </a:lnTo>
                      <a:lnTo>
                        <a:pt x="178" y="418"/>
                      </a:lnTo>
                      <a:lnTo>
                        <a:pt x="173" y="419"/>
                      </a:lnTo>
                      <a:lnTo>
                        <a:pt x="152" y="417"/>
                      </a:lnTo>
                      <a:lnTo>
                        <a:pt x="149" y="408"/>
                      </a:lnTo>
                      <a:lnTo>
                        <a:pt x="143" y="403"/>
                      </a:lnTo>
                      <a:lnTo>
                        <a:pt x="139" y="401"/>
                      </a:lnTo>
                      <a:lnTo>
                        <a:pt x="139" y="408"/>
                      </a:lnTo>
                      <a:lnTo>
                        <a:pt x="132" y="410"/>
                      </a:lnTo>
                      <a:lnTo>
                        <a:pt x="132" y="411"/>
                      </a:lnTo>
                      <a:lnTo>
                        <a:pt x="134" y="412"/>
                      </a:lnTo>
                      <a:lnTo>
                        <a:pt x="132" y="419"/>
                      </a:lnTo>
                      <a:lnTo>
                        <a:pt x="130" y="419"/>
                      </a:lnTo>
                      <a:lnTo>
                        <a:pt x="125" y="439"/>
                      </a:lnTo>
                      <a:lnTo>
                        <a:pt x="120" y="443"/>
                      </a:lnTo>
                      <a:lnTo>
                        <a:pt x="120" y="439"/>
                      </a:lnTo>
                      <a:lnTo>
                        <a:pt x="112" y="436"/>
                      </a:lnTo>
                      <a:lnTo>
                        <a:pt x="105" y="426"/>
                      </a:lnTo>
                      <a:lnTo>
                        <a:pt x="101" y="430"/>
                      </a:lnTo>
                      <a:lnTo>
                        <a:pt x="92" y="436"/>
                      </a:lnTo>
                      <a:lnTo>
                        <a:pt x="91" y="436"/>
                      </a:lnTo>
                      <a:lnTo>
                        <a:pt x="83" y="453"/>
                      </a:lnTo>
                      <a:lnTo>
                        <a:pt x="69" y="444"/>
                      </a:lnTo>
                      <a:lnTo>
                        <a:pt x="66" y="443"/>
                      </a:lnTo>
                      <a:lnTo>
                        <a:pt x="59" y="439"/>
                      </a:lnTo>
                      <a:lnTo>
                        <a:pt x="56" y="439"/>
                      </a:lnTo>
                      <a:lnTo>
                        <a:pt x="52" y="439"/>
                      </a:lnTo>
                      <a:lnTo>
                        <a:pt x="38" y="441"/>
                      </a:lnTo>
                      <a:lnTo>
                        <a:pt x="40" y="453"/>
                      </a:lnTo>
                      <a:lnTo>
                        <a:pt x="33" y="446"/>
                      </a:lnTo>
                      <a:lnTo>
                        <a:pt x="27" y="447"/>
                      </a:lnTo>
                      <a:lnTo>
                        <a:pt x="17" y="444"/>
                      </a:lnTo>
                      <a:lnTo>
                        <a:pt x="13" y="447"/>
                      </a:lnTo>
                      <a:lnTo>
                        <a:pt x="12" y="450"/>
                      </a:lnTo>
                      <a:lnTo>
                        <a:pt x="8" y="460"/>
                      </a:lnTo>
                      <a:lnTo>
                        <a:pt x="6" y="460"/>
                      </a:lnTo>
                      <a:lnTo>
                        <a:pt x="1" y="451"/>
                      </a:lnTo>
                      <a:lnTo>
                        <a:pt x="0" y="450"/>
                      </a:lnTo>
                      <a:lnTo>
                        <a:pt x="5" y="432"/>
                      </a:lnTo>
                      <a:lnTo>
                        <a:pt x="6" y="423"/>
                      </a:lnTo>
                      <a:lnTo>
                        <a:pt x="5" y="412"/>
                      </a:lnTo>
                      <a:lnTo>
                        <a:pt x="5" y="410"/>
                      </a:lnTo>
                      <a:lnTo>
                        <a:pt x="4" y="410"/>
                      </a:lnTo>
                      <a:lnTo>
                        <a:pt x="6" y="410"/>
                      </a:lnTo>
                      <a:lnTo>
                        <a:pt x="20" y="396"/>
                      </a:lnTo>
                      <a:lnTo>
                        <a:pt x="23" y="390"/>
                      </a:lnTo>
                      <a:lnTo>
                        <a:pt x="22" y="383"/>
                      </a:lnTo>
                      <a:lnTo>
                        <a:pt x="27" y="381"/>
                      </a:lnTo>
                      <a:lnTo>
                        <a:pt x="29" y="372"/>
                      </a:lnTo>
                      <a:lnTo>
                        <a:pt x="30" y="369"/>
                      </a:lnTo>
                      <a:lnTo>
                        <a:pt x="40" y="353"/>
                      </a:lnTo>
                      <a:lnTo>
                        <a:pt x="35" y="340"/>
                      </a:lnTo>
                      <a:lnTo>
                        <a:pt x="34" y="339"/>
                      </a:lnTo>
                      <a:lnTo>
                        <a:pt x="34" y="336"/>
                      </a:lnTo>
                      <a:lnTo>
                        <a:pt x="35" y="335"/>
                      </a:lnTo>
                      <a:lnTo>
                        <a:pt x="30" y="325"/>
                      </a:lnTo>
                      <a:lnTo>
                        <a:pt x="26" y="314"/>
                      </a:lnTo>
                      <a:lnTo>
                        <a:pt x="24" y="308"/>
                      </a:lnTo>
                      <a:lnTo>
                        <a:pt x="27" y="297"/>
                      </a:lnTo>
                      <a:lnTo>
                        <a:pt x="26" y="299"/>
                      </a:lnTo>
                      <a:lnTo>
                        <a:pt x="26" y="296"/>
                      </a:lnTo>
                      <a:lnTo>
                        <a:pt x="30" y="286"/>
                      </a:lnTo>
                      <a:lnTo>
                        <a:pt x="29" y="272"/>
                      </a:lnTo>
                      <a:lnTo>
                        <a:pt x="27" y="270"/>
                      </a:lnTo>
                      <a:lnTo>
                        <a:pt x="27" y="259"/>
                      </a:lnTo>
                      <a:lnTo>
                        <a:pt x="26" y="249"/>
                      </a:lnTo>
                      <a:lnTo>
                        <a:pt x="24" y="236"/>
                      </a:lnTo>
                      <a:lnTo>
                        <a:pt x="23" y="228"/>
                      </a:lnTo>
                      <a:lnTo>
                        <a:pt x="22" y="209"/>
                      </a:lnTo>
                      <a:lnTo>
                        <a:pt x="20" y="202"/>
                      </a:lnTo>
                      <a:lnTo>
                        <a:pt x="20" y="199"/>
                      </a:lnTo>
                      <a:lnTo>
                        <a:pt x="19" y="182"/>
                      </a:lnTo>
                      <a:lnTo>
                        <a:pt x="17" y="173"/>
                      </a:lnTo>
                      <a:lnTo>
                        <a:pt x="17" y="164"/>
                      </a:lnTo>
                      <a:lnTo>
                        <a:pt x="17" y="163"/>
                      </a:lnTo>
                      <a:lnTo>
                        <a:pt x="16" y="155"/>
                      </a:lnTo>
                      <a:lnTo>
                        <a:pt x="16" y="148"/>
                      </a:lnTo>
                      <a:lnTo>
                        <a:pt x="15" y="135"/>
                      </a:lnTo>
                      <a:lnTo>
                        <a:pt x="12" y="113"/>
                      </a:lnTo>
                      <a:lnTo>
                        <a:pt x="12" y="108"/>
                      </a:lnTo>
                      <a:lnTo>
                        <a:pt x="12" y="106"/>
                      </a:lnTo>
                      <a:lnTo>
                        <a:pt x="11" y="98"/>
                      </a:lnTo>
                      <a:lnTo>
                        <a:pt x="11" y="94"/>
                      </a:lnTo>
                      <a:lnTo>
                        <a:pt x="11" y="90"/>
                      </a:lnTo>
                      <a:lnTo>
                        <a:pt x="8" y="81"/>
                      </a:lnTo>
                      <a:lnTo>
                        <a:pt x="8" y="77"/>
                      </a:lnTo>
                      <a:lnTo>
                        <a:pt x="8" y="76"/>
                      </a:lnTo>
                      <a:lnTo>
                        <a:pt x="8" y="72"/>
                      </a:lnTo>
                      <a:lnTo>
                        <a:pt x="8" y="67"/>
                      </a:lnTo>
                      <a:lnTo>
                        <a:pt x="6" y="56"/>
                      </a:lnTo>
                      <a:lnTo>
                        <a:pt x="6" y="51"/>
                      </a:lnTo>
                      <a:lnTo>
                        <a:pt x="6" y="48"/>
                      </a:lnTo>
                      <a:lnTo>
                        <a:pt x="4" y="30"/>
                      </a:lnTo>
                      <a:lnTo>
                        <a:pt x="5" y="31"/>
                      </a:lnTo>
                      <a:lnTo>
                        <a:pt x="16" y="38"/>
                      </a:lnTo>
                      <a:lnTo>
                        <a:pt x="29" y="37"/>
                      </a:lnTo>
                      <a:lnTo>
                        <a:pt x="33" y="36"/>
                      </a:lnTo>
                      <a:lnTo>
                        <a:pt x="34" y="36"/>
                      </a:lnTo>
                      <a:lnTo>
                        <a:pt x="51" y="26"/>
                      </a:lnTo>
                      <a:lnTo>
                        <a:pt x="53" y="23"/>
                      </a:lnTo>
                      <a:lnTo>
                        <a:pt x="55" y="22"/>
                      </a:lnTo>
                      <a:lnTo>
                        <a:pt x="59" y="19"/>
                      </a:lnTo>
                      <a:lnTo>
                        <a:pt x="66" y="19"/>
                      </a:lnTo>
                      <a:lnTo>
                        <a:pt x="76" y="18"/>
                      </a:lnTo>
                      <a:lnTo>
                        <a:pt x="83" y="18"/>
                      </a:lnTo>
                      <a:lnTo>
                        <a:pt x="95" y="15"/>
                      </a:lnTo>
                      <a:lnTo>
                        <a:pt x="105" y="15"/>
                      </a:lnTo>
                      <a:lnTo>
                        <a:pt x="106" y="13"/>
                      </a:lnTo>
                      <a:lnTo>
                        <a:pt x="120" y="12"/>
                      </a:lnTo>
                      <a:lnTo>
                        <a:pt x="125" y="12"/>
                      </a:lnTo>
                      <a:lnTo>
                        <a:pt x="145" y="9"/>
                      </a:lnTo>
                      <a:lnTo>
                        <a:pt x="152" y="8"/>
                      </a:lnTo>
                      <a:lnTo>
                        <a:pt x="164" y="8"/>
                      </a:lnTo>
                      <a:lnTo>
                        <a:pt x="175" y="5"/>
                      </a:lnTo>
                      <a:lnTo>
                        <a:pt x="181" y="5"/>
                      </a:lnTo>
                      <a:lnTo>
                        <a:pt x="185" y="5"/>
                      </a:lnTo>
                      <a:lnTo>
                        <a:pt x="186" y="4"/>
                      </a:lnTo>
                      <a:lnTo>
                        <a:pt x="189" y="4"/>
                      </a:lnTo>
                      <a:lnTo>
                        <a:pt x="195" y="4"/>
                      </a:lnTo>
                      <a:lnTo>
                        <a:pt x="204" y="2"/>
                      </a:lnTo>
                      <a:lnTo>
                        <a:pt x="218" y="1"/>
                      </a:lnTo>
                      <a:lnTo>
                        <a:pt x="220" y="0"/>
                      </a:lnTo>
                      <a:lnTo>
                        <a:pt x="221" y="6"/>
                      </a:lnTo>
                      <a:lnTo>
                        <a:pt x="222" y="24"/>
                      </a:lnTo>
                      <a:lnTo>
                        <a:pt x="225" y="36"/>
                      </a:lnTo>
                      <a:lnTo>
                        <a:pt x="225" y="41"/>
                      </a:lnTo>
                      <a:lnTo>
                        <a:pt x="225" y="44"/>
                      </a:lnTo>
                      <a:lnTo>
                        <a:pt x="227" y="52"/>
                      </a:lnTo>
                      <a:lnTo>
                        <a:pt x="228" y="55"/>
                      </a:lnTo>
                      <a:lnTo>
                        <a:pt x="229" y="69"/>
                      </a:lnTo>
                      <a:lnTo>
                        <a:pt x="231" y="81"/>
                      </a:lnTo>
                      <a:lnTo>
                        <a:pt x="231" y="84"/>
                      </a:lnTo>
                      <a:lnTo>
                        <a:pt x="232" y="91"/>
                      </a:lnTo>
                      <a:lnTo>
                        <a:pt x="232" y="95"/>
                      </a:lnTo>
                      <a:lnTo>
                        <a:pt x="235" y="109"/>
                      </a:lnTo>
                      <a:lnTo>
                        <a:pt x="235" y="112"/>
                      </a:lnTo>
                      <a:lnTo>
                        <a:pt x="236" y="123"/>
                      </a:lnTo>
                      <a:lnTo>
                        <a:pt x="238" y="128"/>
                      </a:lnTo>
                    </a:path>
                  </a:pathLst>
                </a:custGeom>
                <a:solidFill>
                  <a:srgbClr val="40A8CC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1" name="Freeform 257"/>
                <p:cNvSpPr>
                  <a:spLocks/>
                </p:cNvSpPr>
                <p:nvPr/>
              </p:nvSpPr>
              <p:spPr bwMode="auto">
                <a:xfrm>
                  <a:off x="6150965" y="2093738"/>
                  <a:ext cx="38100" cy="34925"/>
                </a:xfrm>
                <a:custGeom>
                  <a:avLst/>
                  <a:gdLst>
                    <a:gd name="T0" fmla="*/ 0 w 24"/>
                    <a:gd name="T1" fmla="*/ 2147483647 h 23"/>
                    <a:gd name="T2" fmla="*/ 0 w 24"/>
                    <a:gd name="T3" fmla="*/ 0 h 23"/>
                    <a:gd name="T4" fmla="*/ 2147483647 w 24"/>
                    <a:gd name="T5" fmla="*/ 2147483647 h 23"/>
                    <a:gd name="T6" fmla="*/ 2147483647 w 24"/>
                    <a:gd name="T7" fmla="*/ 2147483647 h 23"/>
                    <a:gd name="T8" fmla="*/ 0 w 24"/>
                    <a:gd name="T9" fmla="*/ 2147483647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23"/>
                    <a:gd name="T17" fmla="*/ 24 w 24"/>
                    <a:gd name="T18" fmla="*/ 23 h 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23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23" y="17"/>
                      </a:lnTo>
                      <a:lnTo>
                        <a:pt x="13" y="22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E7E6E6">
                    <a:lumMod val="75000"/>
                  </a:srgbClr>
                </a:solidFill>
                <a:ln w="6350" cap="rnd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42" name="Group 141"/>
                <p:cNvGrpSpPr/>
                <p:nvPr/>
              </p:nvGrpSpPr>
              <p:grpSpPr>
                <a:xfrm>
                  <a:off x="5457228" y="1812750"/>
                  <a:ext cx="1035050" cy="965200"/>
                  <a:chOff x="4576763" y="1812925"/>
                  <a:chExt cx="1035050" cy="965200"/>
                </a:xfrm>
                <a:solidFill>
                  <a:srgbClr val="E7E6E6">
                    <a:lumMod val="75000"/>
                  </a:srgbClr>
                </a:solidFill>
              </p:grpSpPr>
              <p:grpSp>
                <p:nvGrpSpPr>
                  <p:cNvPr id="143" name="Group 140"/>
                  <p:cNvGrpSpPr/>
                  <p:nvPr/>
                </p:nvGrpSpPr>
                <p:grpSpPr>
                  <a:xfrm>
                    <a:off x="4576763" y="1882775"/>
                    <a:ext cx="1035050" cy="895350"/>
                    <a:chOff x="4576763" y="1882775"/>
                    <a:chExt cx="1035050" cy="895350"/>
                  </a:xfrm>
                  <a:grpFill/>
                </p:grpSpPr>
                <p:sp>
                  <p:nvSpPr>
                    <p:cNvPr id="145" name="Freeform 255"/>
                    <p:cNvSpPr>
                      <a:spLocks/>
                    </p:cNvSpPr>
                    <p:nvPr/>
                  </p:nvSpPr>
                  <p:spPr bwMode="auto">
                    <a:xfrm>
                      <a:off x="5083175" y="2108200"/>
                      <a:ext cx="528638" cy="669925"/>
                    </a:xfrm>
                    <a:custGeom>
                      <a:avLst/>
                      <a:gdLst>
                        <a:gd name="T0" fmla="*/ 552814900 w 335"/>
                        <a:gd name="T1" fmla="*/ 344688927 h 455"/>
                        <a:gd name="T2" fmla="*/ 542854417 w 335"/>
                        <a:gd name="T3" fmla="*/ 390212987 h 455"/>
                        <a:gd name="T4" fmla="*/ 495542122 w 335"/>
                        <a:gd name="T5" fmla="*/ 437905745 h 455"/>
                        <a:gd name="T6" fmla="*/ 547834658 w 335"/>
                        <a:gd name="T7" fmla="*/ 505108775 h 455"/>
                        <a:gd name="T8" fmla="*/ 585188048 w 335"/>
                        <a:gd name="T9" fmla="*/ 468255548 h 455"/>
                        <a:gd name="T10" fmla="*/ 595148531 w 335"/>
                        <a:gd name="T11" fmla="*/ 418395473 h 455"/>
                        <a:gd name="T12" fmla="*/ 634990463 w 335"/>
                        <a:gd name="T13" fmla="*/ 390212987 h 455"/>
                        <a:gd name="T14" fmla="*/ 704715423 w 335"/>
                        <a:gd name="T15" fmla="*/ 379373364 h 455"/>
                        <a:gd name="T16" fmla="*/ 774438805 w 335"/>
                        <a:gd name="T17" fmla="*/ 528955154 h 455"/>
                        <a:gd name="T18" fmla="*/ 816772436 w 335"/>
                        <a:gd name="T19" fmla="*/ 622173352 h 455"/>
                        <a:gd name="T20" fmla="*/ 774438805 w 335"/>
                        <a:gd name="T21" fmla="*/ 713222761 h 455"/>
                        <a:gd name="T22" fmla="*/ 749537597 w 335"/>
                        <a:gd name="T23" fmla="*/ 715391550 h 455"/>
                        <a:gd name="T24" fmla="*/ 739577114 w 335"/>
                        <a:gd name="T25" fmla="*/ 789098188 h 455"/>
                        <a:gd name="T26" fmla="*/ 702225302 w 335"/>
                        <a:gd name="T27" fmla="*/ 873644173 h 455"/>
                        <a:gd name="T28" fmla="*/ 659891671 w 335"/>
                        <a:gd name="T29" fmla="*/ 956022840 h 455"/>
                        <a:gd name="T30" fmla="*/ 605109014 w 335"/>
                        <a:gd name="T31" fmla="*/ 964693582 h 455"/>
                        <a:gd name="T32" fmla="*/ 488071760 w 335"/>
                        <a:gd name="T33" fmla="*/ 982036536 h 455"/>
                        <a:gd name="T34" fmla="*/ 413366460 w 335"/>
                        <a:gd name="T35" fmla="*/ 992876067 h 455"/>
                        <a:gd name="T36" fmla="*/ 395935614 w 335"/>
                        <a:gd name="T37" fmla="*/ 982036536 h 455"/>
                        <a:gd name="T38" fmla="*/ 323720534 w 335"/>
                        <a:gd name="T39" fmla="*/ 988539961 h 455"/>
                        <a:gd name="T40" fmla="*/ 301309447 w 335"/>
                        <a:gd name="T41" fmla="*/ 992876067 h 455"/>
                        <a:gd name="T42" fmla="*/ 229094366 w 335"/>
                        <a:gd name="T43" fmla="*/ 997212174 h 455"/>
                        <a:gd name="T44" fmla="*/ 156879236 w 335"/>
                        <a:gd name="T45" fmla="*/ 1008051705 h 455"/>
                        <a:gd name="T46" fmla="*/ 94626192 w 335"/>
                        <a:gd name="T47" fmla="*/ 1012386339 h 455"/>
                        <a:gd name="T48" fmla="*/ 22411093 w 335"/>
                        <a:gd name="T49" fmla="*/ 1023225870 h 455"/>
                        <a:gd name="T50" fmla="*/ 59764501 w 335"/>
                        <a:gd name="T51" fmla="*/ 938679886 h 455"/>
                        <a:gd name="T52" fmla="*/ 99606434 w 335"/>
                        <a:gd name="T53" fmla="*/ 769587732 h 455"/>
                        <a:gd name="T54" fmla="*/ 72215105 w 335"/>
                        <a:gd name="T55" fmla="*/ 680705641 h 455"/>
                        <a:gd name="T56" fmla="*/ 9960486 w 335"/>
                        <a:gd name="T57" fmla="*/ 537627367 h 455"/>
                        <a:gd name="T58" fmla="*/ 4980243 w 335"/>
                        <a:gd name="T59" fmla="*/ 470424338 h 455"/>
                        <a:gd name="T60" fmla="*/ 37351824 w 335"/>
                        <a:gd name="T61" fmla="*/ 375038730 h 455"/>
                        <a:gd name="T62" fmla="*/ 37351824 w 335"/>
                        <a:gd name="T63" fmla="*/ 329513289 h 455"/>
                        <a:gd name="T64" fmla="*/ 57274381 w 335"/>
                        <a:gd name="T65" fmla="*/ 275317108 h 455"/>
                        <a:gd name="T66" fmla="*/ 109566941 w 335"/>
                        <a:gd name="T67" fmla="*/ 210281395 h 455"/>
                        <a:gd name="T68" fmla="*/ 139448391 w 335"/>
                        <a:gd name="T69" fmla="*/ 264477577 h 455"/>
                        <a:gd name="T70" fmla="*/ 156879236 w 335"/>
                        <a:gd name="T71" fmla="*/ 270981001 h 455"/>
                        <a:gd name="T72" fmla="*/ 181782022 w 335"/>
                        <a:gd name="T73" fmla="*/ 201610654 h 455"/>
                        <a:gd name="T74" fmla="*/ 194232626 w 335"/>
                        <a:gd name="T75" fmla="*/ 119231940 h 455"/>
                        <a:gd name="T76" fmla="*/ 234074608 w 335"/>
                        <a:gd name="T77" fmla="*/ 93218221 h 455"/>
                        <a:gd name="T78" fmla="*/ 221624004 w 335"/>
                        <a:gd name="T79" fmla="*/ 34685921 h 455"/>
                        <a:gd name="T80" fmla="*/ 271427997 w 335"/>
                        <a:gd name="T81" fmla="*/ 0 h 455"/>
                        <a:gd name="T82" fmla="*/ 378504769 w 335"/>
                        <a:gd name="T83" fmla="*/ 26013708 h 455"/>
                        <a:gd name="T84" fmla="*/ 488071760 w 335"/>
                        <a:gd name="T85" fmla="*/ 71539160 h 455"/>
                        <a:gd name="T86" fmla="*/ 570245745 w 335"/>
                        <a:gd name="T87" fmla="*/ 145245636 h 455"/>
                        <a:gd name="T88" fmla="*/ 560285262 w 335"/>
                        <a:gd name="T89" fmla="*/ 179931546 h 455"/>
                        <a:gd name="T90" fmla="*/ 577717685 w 335"/>
                        <a:gd name="T91" fmla="*/ 214617502 h 455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w 335"/>
                        <a:gd name="T139" fmla="*/ 0 h 455"/>
                        <a:gd name="T140" fmla="*/ 335 w 335"/>
                        <a:gd name="T141" fmla="*/ 455 h 455"/>
                      </a:gdLst>
                      <a:ahLst/>
                      <a:cxnLst>
                        <a:cxn ang="T92">
                          <a:pos x="T0" y="T1"/>
                        </a:cxn>
                        <a:cxn ang="T93">
                          <a:pos x="T2" y="T3"/>
                        </a:cxn>
                        <a:cxn ang="T94">
                          <a:pos x="T4" y="T5"/>
                        </a:cxn>
                        <a:cxn ang="T95">
                          <a:pos x="T6" y="T7"/>
                        </a:cxn>
                        <a:cxn ang="T96">
                          <a:pos x="T8" y="T9"/>
                        </a:cxn>
                        <a:cxn ang="T97">
                          <a:pos x="T10" y="T11"/>
                        </a:cxn>
                        <a:cxn ang="T98">
                          <a:pos x="T12" y="T13"/>
                        </a:cxn>
                        <a:cxn ang="T99">
                          <a:pos x="T14" y="T15"/>
                        </a:cxn>
                        <a:cxn ang="T100">
                          <a:pos x="T16" y="T17"/>
                        </a:cxn>
                        <a:cxn ang="T101">
                          <a:pos x="T18" y="T19"/>
                        </a:cxn>
                        <a:cxn ang="T102">
                          <a:pos x="T20" y="T21"/>
                        </a:cxn>
                        <a:cxn ang="T103">
                          <a:pos x="T22" y="T23"/>
                        </a:cxn>
                        <a:cxn ang="T104">
                          <a:pos x="T24" y="T25"/>
                        </a:cxn>
                        <a:cxn ang="T105">
                          <a:pos x="T26" y="T27"/>
                        </a:cxn>
                        <a:cxn ang="T106">
                          <a:pos x="T28" y="T29"/>
                        </a:cxn>
                        <a:cxn ang="T107">
                          <a:pos x="T30" y="T31"/>
                        </a:cxn>
                        <a:cxn ang="T108">
                          <a:pos x="T32" y="T33"/>
                        </a:cxn>
                        <a:cxn ang="T109">
                          <a:pos x="T34" y="T35"/>
                        </a:cxn>
                        <a:cxn ang="T110">
                          <a:pos x="T36" y="T37"/>
                        </a:cxn>
                        <a:cxn ang="T111">
                          <a:pos x="T38" y="T39"/>
                        </a:cxn>
                        <a:cxn ang="T112">
                          <a:pos x="T40" y="T41"/>
                        </a:cxn>
                        <a:cxn ang="T113">
                          <a:pos x="T42" y="T43"/>
                        </a:cxn>
                        <a:cxn ang="T114">
                          <a:pos x="T44" y="T45"/>
                        </a:cxn>
                        <a:cxn ang="T115">
                          <a:pos x="T46" y="T47"/>
                        </a:cxn>
                        <a:cxn ang="T116">
                          <a:pos x="T48" y="T49"/>
                        </a:cxn>
                        <a:cxn ang="T117">
                          <a:pos x="T50" y="T51"/>
                        </a:cxn>
                        <a:cxn ang="T118">
                          <a:pos x="T52" y="T53"/>
                        </a:cxn>
                        <a:cxn ang="T119">
                          <a:pos x="T54" y="T55"/>
                        </a:cxn>
                        <a:cxn ang="T120">
                          <a:pos x="T56" y="T57"/>
                        </a:cxn>
                        <a:cxn ang="T121">
                          <a:pos x="T58" y="T59"/>
                        </a:cxn>
                        <a:cxn ang="T122">
                          <a:pos x="T60" y="T61"/>
                        </a:cxn>
                        <a:cxn ang="T123">
                          <a:pos x="T62" y="T63"/>
                        </a:cxn>
                        <a:cxn ang="T124">
                          <a:pos x="T64" y="T65"/>
                        </a:cxn>
                        <a:cxn ang="T125">
                          <a:pos x="T66" y="T67"/>
                        </a:cxn>
                        <a:cxn ang="T126">
                          <a:pos x="T68" y="T69"/>
                        </a:cxn>
                        <a:cxn ang="T127">
                          <a:pos x="T70" y="T71"/>
                        </a:cxn>
                        <a:cxn ang="T128">
                          <a:pos x="T72" y="T73"/>
                        </a:cxn>
                        <a:cxn ang="T129">
                          <a:pos x="T74" y="T75"/>
                        </a:cxn>
                        <a:cxn ang="T130">
                          <a:pos x="T76" y="T77"/>
                        </a:cxn>
                        <a:cxn ang="T131">
                          <a:pos x="T78" y="T79"/>
                        </a:cxn>
                        <a:cxn ang="T132">
                          <a:pos x="T80" y="T81"/>
                        </a:cxn>
                        <a:cxn ang="T133">
                          <a:pos x="T82" y="T83"/>
                        </a:cxn>
                        <a:cxn ang="T134">
                          <a:pos x="T84" y="T85"/>
                        </a:cxn>
                        <a:cxn ang="T135">
                          <a:pos x="T86" y="T87"/>
                        </a:cxn>
                        <a:cxn ang="T136">
                          <a:pos x="T88" y="T89"/>
                        </a:cxn>
                        <a:cxn ang="T137">
                          <a:pos x="T90" y="T91"/>
                        </a:cxn>
                      </a:cxnLst>
                      <a:rect l="T138" t="T139" r="T140" b="T141"/>
                      <a:pathLst>
                        <a:path w="335" h="455">
                          <a:moveTo>
                            <a:pt x="238" y="121"/>
                          </a:moveTo>
                          <a:lnTo>
                            <a:pt x="228" y="149"/>
                          </a:lnTo>
                          <a:lnTo>
                            <a:pt x="225" y="153"/>
                          </a:lnTo>
                          <a:lnTo>
                            <a:pt x="224" y="161"/>
                          </a:lnTo>
                          <a:lnTo>
                            <a:pt x="225" y="167"/>
                          </a:lnTo>
                          <a:lnTo>
                            <a:pt x="221" y="174"/>
                          </a:lnTo>
                          <a:lnTo>
                            <a:pt x="212" y="183"/>
                          </a:lnTo>
                          <a:lnTo>
                            <a:pt x="203" y="188"/>
                          </a:lnTo>
                          <a:lnTo>
                            <a:pt x="202" y="193"/>
                          </a:lnTo>
                          <a:lnTo>
                            <a:pt x="202" y="211"/>
                          </a:lnTo>
                          <a:lnTo>
                            <a:pt x="209" y="220"/>
                          </a:lnTo>
                          <a:lnTo>
                            <a:pt x="223" y="224"/>
                          </a:lnTo>
                          <a:lnTo>
                            <a:pt x="228" y="221"/>
                          </a:lnTo>
                          <a:lnTo>
                            <a:pt x="236" y="210"/>
                          </a:lnTo>
                          <a:lnTo>
                            <a:pt x="238" y="207"/>
                          </a:lnTo>
                          <a:lnTo>
                            <a:pt x="243" y="193"/>
                          </a:lnTo>
                          <a:lnTo>
                            <a:pt x="248" y="190"/>
                          </a:lnTo>
                          <a:lnTo>
                            <a:pt x="242" y="186"/>
                          </a:lnTo>
                          <a:lnTo>
                            <a:pt x="249" y="183"/>
                          </a:lnTo>
                          <a:lnTo>
                            <a:pt x="252" y="178"/>
                          </a:lnTo>
                          <a:lnTo>
                            <a:pt x="261" y="174"/>
                          </a:lnTo>
                          <a:lnTo>
                            <a:pt x="271" y="164"/>
                          </a:lnTo>
                          <a:lnTo>
                            <a:pt x="275" y="164"/>
                          </a:lnTo>
                          <a:lnTo>
                            <a:pt x="289" y="169"/>
                          </a:lnTo>
                          <a:lnTo>
                            <a:pt x="297" y="182"/>
                          </a:lnTo>
                          <a:lnTo>
                            <a:pt x="306" y="201"/>
                          </a:lnTo>
                          <a:lnTo>
                            <a:pt x="317" y="235"/>
                          </a:lnTo>
                          <a:lnTo>
                            <a:pt x="320" y="247"/>
                          </a:lnTo>
                          <a:lnTo>
                            <a:pt x="322" y="257"/>
                          </a:lnTo>
                          <a:lnTo>
                            <a:pt x="334" y="275"/>
                          </a:lnTo>
                          <a:lnTo>
                            <a:pt x="331" y="314"/>
                          </a:lnTo>
                          <a:lnTo>
                            <a:pt x="318" y="328"/>
                          </a:lnTo>
                          <a:lnTo>
                            <a:pt x="317" y="317"/>
                          </a:lnTo>
                          <a:lnTo>
                            <a:pt x="321" y="311"/>
                          </a:lnTo>
                          <a:lnTo>
                            <a:pt x="313" y="311"/>
                          </a:lnTo>
                          <a:lnTo>
                            <a:pt x="307" y="318"/>
                          </a:lnTo>
                          <a:lnTo>
                            <a:pt x="304" y="332"/>
                          </a:lnTo>
                          <a:lnTo>
                            <a:pt x="306" y="338"/>
                          </a:lnTo>
                          <a:lnTo>
                            <a:pt x="303" y="349"/>
                          </a:lnTo>
                          <a:lnTo>
                            <a:pt x="297" y="352"/>
                          </a:lnTo>
                          <a:lnTo>
                            <a:pt x="289" y="364"/>
                          </a:lnTo>
                          <a:lnTo>
                            <a:pt x="288" y="388"/>
                          </a:lnTo>
                          <a:lnTo>
                            <a:pt x="275" y="406"/>
                          </a:lnTo>
                          <a:lnTo>
                            <a:pt x="274" y="421"/>
                          </a:lnTo>
                          <a:lnTo>
                            <a:pt x="271" y="423"/>
                          </a:lnTo>
                          <a:lnTo>
                            <a:pt x="263" y="424"/>
                          </a:lnTo>
                          <a:lnTo>
                            <a:pt x="259" y="424"/>
                          </a:lnTo>
                          <a:lnTo>
                            <a:pt x="246" y="427"/>
                          </a:lnTo>
                          <a:lnTo>
                            <a:pt x="238" y="428"/>
                          </a:lnTo>
                          <a:lnTo>
                            <a:pt x="213" y="433"/>
                          </a:lnTo>
                          <a:lnTo>
                            <a:pt x="199" y="435"/>
                          </a:lnTo>
                          <a:lnTo>
                            <a:pt x="196" y="435"/>
                          </a:lnTo>
                          <a:lnTo>
                            <a:pt x="189" y="437"/>
                          </a:lnTo>
                          <a:lnTo>
                            <a:pt x="169" y="440"/>
                          </a:lnTo>
                          <a:lnTo>
                            <a:pt x="164" y="441"/>
                          </a:lnTo>
                          <a:lnTo>
                            <a:pt x="163" y="434"/>
                          </a:lnTo>
                          <a:lnTo>
                            <a:pt x="162" y="435"/>
                          </a:lnTo>
                          <a:lnTo>
                            <a:pt x="148" y="437"/>
                          </a:lnTo>
                          <a:lnTo>
                            <a:pt x="138" y="438"/>
                          </a:lnTo>
                          <a:lnTo>
                            <a:pt x="133" y="438"/>
                          </a:lnTo>
                          <a:lnTo>
                            <a:pt x="130" y="438"/>
                          </a:lnTo>
                          <a:lnTo>
                            <a:pt x="128" y="440"/>
                          </a:lnTo>
                          <a:lnTo>
                            <a:pt x="124" y="440"/>
                          </a:lnTo>
                          <a:lnTo>
                            <a:pt x="119" y="440"/>
                          </a:lnTo>
                          <a:lnTo>
                            <a:pt x="108" y="442"/>
                          </a:lnTo>
                          <a:lnTo>
                            <a:pt x="95" y="442"/>
                          </a:lnTo>
                          <a:lnTo>
                            <a:pt x="88" y="444"/>
                          </a:lnTo>
                          <a:lnTo>
                            <a:pt x="69" y="447"/>
                          </a:lnTo>
                          <a:lnTo>
                            <a:pt x="63" y="447"/>
                          </a:lnTo>
                          <a:lnTo>
                            <a:pt x="49" y="448"/>
                          </a:lnTo>
                          <a:lnTo>
                            <a:pt x="48" y="449"/>
                          </a:lnTo>
                          <a:lnTo>
                            <a:pt x="38" y="449"/>
                          </a:lnTo>
                          <a:lnTo>
                            <a:pt x="26" y="452"/>
                          </a:lnTo>
                          <a:lnTo>
                            <a:pt x="19" y="452"/>
                          </a:lnTo>
                          <a:lnTo>
                            <a:pt x="9" y="454"/>
                          </a:lnTo>
                          <a:lnTo>
                            <a:pt x="2" y="454"/>
                          </a:lnTo>
                          <a:lnTo>
                            <a:pt x="13" y="442"/>
                          </a:lnTo>
                          <a:lnTo>
                            <a:pt x="24" y="416"/>
                          </a:lnTo>
                          <a:lnTo>
                            <a:pt x="33" y="396"/>
                          </a:lnTo>
                          <a:lnTo>
                            <a:pt x="37" y="377"/>
                          </a:lnTo>
                          <a:lnTo>
                            <a:pt x="40" y="341"/>
                          </a:lnTo>
                          <a:lnTo>
                            <a:pt x="38" y="339"/>
                          </a:lnTo>
                          <a:lnTo>
                            <a:pt x="34" y="314"/>
                          </a:lnTo>
                          <a:lnTo>
                            <a:pt x="29" y="302"/>
                          </a:lnTo>
                          <a:lnTo>
                            <a:pt x="11" y="267"/>
                          </a:lnTo>
                          <a:lnTo>
                            <a:pt x="11" y="265"/>
                          </a:lnTo>
                          <a:lnTo>
                            <a:pt x="4" y="239"/>
                          </a:lnTo>
                          <a:lnTo>
                            <a:pt x="6" y="238"/>
                          </a:lnTo>
                          <a:lnTo>
                            <a:pt x="8" y="228"/>
                          </a:lnTo>
                          <a:lnTo>
                            <a:pt x="2" y="208"/>
                          </a:lnTo>
                          <a:lnTo>
                            <a:pt x="0" y="204"/>
                          </a:lnTo>
                          <a:lnTo>
                            <a:pt x="6" y="188"/>
                          </a:lnTo>
                          <a:lnTo>
                            <a:pt x="15" y="167"/>
                          </a:lnTo>
                          <a:lnTo>
                            <a:pt x="15" y="158"/>
                          </a:lnTo>
                          <a:lnTo>
                            <a:pt x="15" y="150"/>
                          </a:lnTo>
                          <a:lnTo>
                            <a:pt x="15" y="146"/>
                          </a:lnTo>
                          <a:lnTo>
                            <a:pt x="11" y="133"/>
                          </a:lnTo>
                          <a:lnTo>
                            <a:pt x="23" y="123"/>
                          </a:lnTo>
                          <a:lnTo>
                            <a:pt x="23" y="121"/>
                          </a:lnTo>
                          <a:lnTo>
                            <a:pt x="23" y="107"/>
                          </a:lnTo>
                          <a:lnTo>
                            <a:pt x="29" y="107"/>
                          </a:lnTo>
                          <a:lnTo>
                            <a:pt x="44" y="94"/>
                          </a:lnTo>
                          <a:lnTo>
                            <a:pt x="59" y="76"/>
                          </a:lnTo>
                          <a:lnTo>
                            <a:pt x="54" y="93"/>
                          </a:lnTo>
                          <a:lnTo>
                            <a:pt x="56" y="116"/>
                          </a:lnTo>
                          <a:lnTo>
                            <a:pt x="63" y="94"/>
                          </a:lnTo>
                          <a:lnTo>
                            <a:pt x="66" y="107"/>
                          </a:lnTo>
                          <a:lnTo>
                            <a:pt x="63" y="119"/>
                          </a:lnTo>
                          <a:lnTo>
                            <a:pt x="66" y="119"/>
                          </a:lnTo>
                          <a:lnTo>
                            <a:pt x="70" y="105"/>
                          </a:lnTo>
                          <a:lnTo>
                            <a:pt x="73" y="90"/>
                          </a:lnTo>
                          <a:lnTo>
                            <a:pt x="70" y="68"/>
                          </a:lnTo>
                          <a:lnTo>
                            <a:pt x="70" y="64"/>
                          </a:lnTo>
                          <a:lnTo>
                            <a:pt x="78" y="52"/>
                          </a:lnTo>
                          <a:lnTo>
                            <a:pt x="90" y="48"/>
                          </a:lnTo>
                          <a:lnTo>
                            <a:pt x="97" y="47"/>
                          </a:lnTo>
                          <a:lnTo>
                            <a:pt x="97" y="40"/>
                          </a:lnTo>
                          <a:lnTo>
                            <a:pt x="88" y="33"/>
                          </a:lnTo>
                          <a:lnTo>
                            <a:pt x="88" y="19"/>
                          </a:lnTo>
                          <a:lnTo>
                            <a:pt x="92" y="16"/>
                          </a:lnTo>
                          <a:lnTo>
                            <a:pt x="92" y="5"/>
                          </a:lnTo>
                          <a:lnTo>
                            <a:pt x="108" y="4"/>
                          </a:lnTo>
                          <a:lnTo>
                            <a:pt x="112" y="0"/>
                          </a:lnTo>
                          <a:lnTo>
                            <a:pt x="116" y="2"/>
                          </a:lnTo>
                          <a:lnTo>
                            <a:pt x="131" y="9"/>
                          </a:lnTo>
                          <a:lnTo>
                            <a:pt x="155" y="12"/>
                          </a:lnTo>
                          <a:lnTo>
                            <a:pt x="163" y="23"/>
                          </a:lnTo>
                          <a:lnTo>
                            <a:pt x="181" y="26"/>
                          </a:lnTo>
                          <a:lnTo>
                            <a:pt x="199" y="33"/>
                          </a:lnTo>
                          <a:lnTo>
                            <a:pt x="212" y="33"/>
                          </a:lnTo>
                          <a:lnTo>
                            <a:pt x="221" y="48"/>
                          </a:lnTo>
                          <a:lnTo>
                            <a:pt x="232" y="64"/>
                          </a:lnTo>
                          <a:lnTo>
                            <a:pt x="224" y="62"/>
                          </a:lnTo>
                          <a:lnTo>
                            <a:pt x="221" y="71"/>
                          </a:lnTo>
                          <a:lnTo>
                            <a:pt x="228" y="80"/>
                          </a:lnTo>
                          <a:lnTo>
                            <a:pt x="232" y="82"/>
                          </a:lnTo>
                          <a:lnTo>
                            <a:pt x="232" y="84"/>
                          </a:lnTo>
                          <a:lnTo>
                            <a:pt x="235" y="96"/>
                          </a:lnTo>
                          <a:lnTo>
                            <a:pt x="238" y="121"/>
                          </a:lnTo>
                        </a:path>
                      </a:pathLst>
                    </a:custGeom>
                    <a:solidFill>
                      <a:srgbClr val="AFABAB"/>
                    </a:solidFill>
                    <a:ln w="6350" cap="rnd">
                      <a:solidFill>
                        <a:sysClr val="window" lastClr="FFFFFF">
                          <a:lumMod val="50000"/>
                          <a:lumOff val="50000"/>
                        </a:sysClr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/>
                      <a:endParaRPr lang="en-US">
                        <a:solidFill>
                          <a:prstClr val="white"/>
                        </a:solidFill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46" name="Freeform 256"/>
                    <p:cNvSpPr>
                      <a:spLocks/>
                    </p:cNvSpPr>
                    <p:nvPr/>
                  </p:nvSpPr>
                  <p:spPr bwMode="auto">
                    <a:xfrm>
                      <a:off x="4576763" y="1882775"/>
                      <a:ext cx="830262" cy="374650"/>
                    </a:xfrm>
                    <a:custGeom>
                      <a:avLst/>
                      <a:gdLst>
                        <a:gd name="T0" fmla="*/ 720284567 w 525"/>
                        <a:gd name="T1" fmla="*/ 400315088 h 254"/>
                        <a:gd name="T2" fmla="*/ 682769394 w 525"/>
                        <a:gd name="T3" fmla="*/ 402490713 h 254"/>
                        <a:gd name="T4" fmla="*/ 647756076 w 525"/>
                        <a:gd name="T5" fmla="*/ 387261341 h 254"/>
                        <a:gd name="T6" fmla="*/ 572725729 w 525"/>
                        <a:gd name="T7" fmla="*/ 539555055 h 254"/>
                        <a:gd name="T8" fmla="*/ 557720925 w 525"/>
                        <a:gd name="T9" fmla="*/ 576540671 h 254"/>
                        <a:gd name="T10" fmla="*/ 492694835 w 525"/>
                        <a:gd name="T11" fmla="*/ 424246957 h 254"/>
                        <a:gd name="T12" fmla="*/ 465183919 w 525"/>
                        <a:gd name="T13" fmla="*/ 415544460 h 254"/>
                        <a:gd name="T14" fmla="*/ 450177533 w 525"/>
                        <a:gd name="T15" fmla="*/ 415544460 h 254"/>
                        <a:gd name="T16" fmla="*/ 445175405 w 525"/>
                        <a:gd name="T17" fmla="*/ 393788215 h 254"/>
                        <a:gd name="T18" fmla="*/ 410161988 w 525"/>
                        <a:gd name="T19" fmla="*/ 376383127 h 254"/>
                        <a:gd name="T20" fmla="*/ 340133770 w 525"/>
                        <a:gd name="T21" fmla="*/ 376383127 h 254"/>
                        <a:gd name="T22" fmla="*/ 322627110 w 525"/>
                        <a:gd name="T23" fmla="*/ 369856253 h 254"/>
                        <a:gd name="T24" fmla="*/ 285111937 w 525"/>
                        <a:gd name="T25" fmla="*/ 358978131 h 254"/>
                        <a:gd name="T26" fmla="*/ 257601021 w 525"/>
                        <a:gd name="T27" fmla="*/ 341573135 h 254"/>
                        <a:gd name="T28" fmla="*/ 95037304 w 525"/>
                        <a:gd name="T29" fmla="*/ 315465641 h 254"/>
                        <a:gd name="T30" fmla="*/ 37515186 w 525"/>
                        <a:gd name="T31" fmla="*/ 271953152 h 254"/>
                        <a:gd name="T32" fmla="*/ 30011202 w 525"/>
                        <a:gd name="T33" fmla="*/ 241494409 h 254"/>
                        <a:gd name="T34" fmla="*/ 92537031 w 525"/>
                        <a:gd name="T35" fmla="*/ 197981920 h 254"/>
                        <a:gd name="T36" fmla="*/ 137554631 w 525"/>
                        <a:gd name="T37" fmla="*/ 184928127 h 254"/>
                        <a:gd name="T38" fmla="*/ 265105004 w 525"/>
                        <a:gd name="T39" fmla="*/ 124010641 h 254"/>
                        <a:gd name="T40" fmla="*/ 317624982 w 525"/>
                        <a:gd name="T41" fmla="*/ 65268757 h 254"/>
                        <a:gd name="T42" fmla="*/ 345135898 w 525"/>
                        <a:gd name="T43" fmla="*/ 28283130 h 254"/>
                        <a:gd name="T44" fmla="*/ 417664489 w 525"/>
                        <a:gd name="T45" fmla="*/ 0 h 254"/>
                        <a:gd name="T46" fmla="*/ 467684193 w 525"/>
                        <a:gd name="T47" fmla="*/ 8702501 h 254"/>
                        <a:gd name="T48" fmla="*/ 382651071 w 525"/>
                        <a:gd name="T49" fmla="*/ 67444382 h 254"/>
                        <a:gd name="T50" fmla="*/ 360142284 w 525"/>
                        <a:gd name="T51" fmla="*/ 104430021 h 254"/>
                        <a:gd name="T52" fmla="*/ 347637753 w 525"/>
                        <a:gd name="T53" fmla="*/ 139240013 h 254"/>
                        <a:gd name="T54" fmla="*/ 422666617 w 525"/>
                        <a:gd name="T55" fmla="*/ 139240013 h 254"/>
                        <a:gd name="T56" fmla="*/ 512701768 w 525"/>
                        <a:gd name="T57" fmla="*/ 169698755 h 254"/>
                        <a:gd name="T58" fmla="*/ 607740629 w 525"/>
                        <a:gd name="T59" fmla="*/ 226265038 h 254"/>
                        <a:gd name="T60" fmla="*/ 690273378 w 525"/>
                        <a:gd name="T61" fmla="*/ 213211291 h 254"/>
                        <a:gd name="T62" fmla="*/ 697775780 w 525"/>
                        <a:gd name="T63" fmla="*/ 213211291 h 254"/>
                        <a:gd name="T64" fmla="*/ 790312786 w 525"/>
                        <a:gd name="T65" fmla="*/ 163171882 h 254"/>
                        <a:gd name="T66" fmla="*/ 855337491 w 525"/>
                        <a:gd name="T67" fmla="*/ 154469384 h 254"/>
                        <a:gd name="T68" fmla="*/ 947874497 w 525"/>
                        <a:gd name="T69" fmla="*/ 124010641 h 254"/>
                        <a:gd name="T70" fmla="*/ 985389671 w 525"/>
                        <a:gd name="T71" fmla="*/ 178401253 h 254"/>
                        <a:gd name="T72" fmla="*/ 1045413632 w 525"/>
                        <a:gd name="T73" fmla="*/ 180576878 h 254"/>
                        <a:gd name="T74" fmla="*/ 1080426950 w 525"/>
                        <a:gd name="T75" fmla="*/ 189279376 h 254"/>
                        <a:gd name="T76" fmla="*/ 1132946928 w 525"/>
                        <a:gd name="T77" fmla="*/ 163171882 h 254"/>
                        <a:gd name="T78" fmla="*/ 1155455715 w 525"/>
                        <a:gd name="T79" fmla="*/ 154469384 h 254"/>
                        <a:gd name="T80" fmla="*/ 1160457844 w 525"/>
                        <a:gd name="T81" fmla="*/ 189279376 h 254"/>
                        <a:gd name="T82" fmla="*/ 1192970889 w 525"/>
                        <a:gd name="T83" fmla="*/ 245845658 h 254"/>
                        <a:gd name="T84" fmla="*/ 1215479676 w 525"/>
                        <a:gd name="T85" fmla="*/ 263250654 h 254"/>
                        <a:gd name="T86" fmla="*/ 1242990593 w 525"/>
                        <a:gd name="T87" fmla="*/ 254548156 h 254"/>
                        <a:gd name="T88" fmla="*/ 1295512152 w 525"/>
                        <a:gd name="T89" fmla="*/ 269777527 h 254"/>
                        <a:gd name="T90" fmla="*/ 1245492448 w 525"/>
                        <a:gd name="T91" fmla="*/ 289358148 h 254"/>
                        <a:gd name="T92" fmla="*/ 1200474872 w 525"/>
                        <a:gd name="T93" fmla="*/ 289358148 h 254"/>
                        <a:gd name="T94" fmla="*/ 1132946928 w 525"/>
                        <a:gd name="T95" fmla="*/ 302411895 h 254"/>
                        <a:gd name="T96" fmla="*/ 1070422693 w 525"/>
                        <a:gd name="T97" fmla="*/ 293709397 h 254"/>
                        <a:gd name="T98" fmla="*/ 1010398732 w 525"/>
                        <a:gd name="T99" fmla="*/ 300236270 h 254"/>
                        <a:gd name="T100" fmla="*/ 920363581 w 525"/>
                        <a:gd name="T101" fmla="*/ 289358148 h 254"/>
                        <a:gd name="T102" fmla="*/ 880348134 w 525"/>
                        <a:gd name="T103" fmla="*/ 324168139 h 254"/>
                        <a:gd name="T104" fmla="*/ 845334816 w 525"/>
                        <a:gd name="T105" fmla="*/ 335046262 h 254"/>
                        <a:gd name="T106" fmla="*/ 785310657 w 525"/>
                        <a:gd name="T107" fmla="*/ 339397511 h 254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w 525"/>
                        <a:gd name="T163" fmla="*/ 0 h 254"/>
                        <a:gd name="T164" fmla="*/ 525 w 525"/>
                        <a:gd name="T165" fmla="*/ 254 h 254"/>
                      </a:gdLst>
                      <a:ahLst/>
                      <a:cxnLst>
                        <a:cxn ang="T108">
                          <a:pos x="T0" y="T1"/>
                        </a:cxn>
                        <a:cxn ang="T109">
                          <a:pos x="T2" y="T3"/>
                        </a:cxn>
                        <a:cxn ang="T110">
                          <a:pos x="T4" y="T5"/>
                        </a:cxn>
                        <a:cxn ang="T111">
                          <a:pos x="T6" y="T7"/>
                        </a:cxn>
                        <a:cxn ang="T112">
                          <a:pos x="T8" y="T9"/>
                        </a:cxn>
                        <a:cxn ang="T113">
                          <a:pos x="T10" y="T11"/>
                        </a:cxn>
                        <a:cxn ang="T114">
                          <a:pos x="T12" y="T13"/>
                        </a:cxn>
                        <a:cxn ang="T115">
                          <a:pos x="T14" y="T15"/>
                        </a:cxn>
                        <a:cxn ang="T116">
                          <a:pos x="T16" y="T17"/>
                        </a:cxn>
                        <a:cxn ang="T117">
                          <a:pos x="T18" y="T19"/>
                        </a:cxn>
                        <a:cxn ang="T118">
                          <a:pos x="T20" y="T21"/>
                        </a:cxn>
                        <a:cxn ang="T119">
                          <a:pos x="T22" y="T23"/>
                        </a:cxn>
                        <a:cxn ang="T120">
                          <a:pos x="T24" y="T25"/>
                        </a:cxn>
                        <a:cxn ang="T121">
                          <a:pos x="T26" y="T27"/>
                        </a:cxn>
                        <a:cxn ang="T122">
                          <a:pos x="T28" y="T29"/>
                        </a:cxn>
                        <a:cxn ang="T123">
                          <a:pos x="T30" y="T31"/>
                        </a:cxn>
                        <a:cxn ang="T124">
                          <a:pos x="T32" y="T33"/>
                        </a:cxn>
                        <a:cxn ang="T125">
                          <a:pos x="T34" y="T35"/>
                        </a:cxn>
                        <a:cxn ang="T126">
                          <a:pos x="T36" y="T37"/>
                        </a:cxn>
                        <a:cxn ang="T127">
                          <a:pos x="T38" y="T39"/>
                        </a:cxn>
                        <a:cxn ang="T128">
                          <a:pos x="T40" y="T41"/>
                        </a:cxn>
                        <a:cxn ang="T129">
                          <a:pos x="T42" y="T43"/>
                        </a:cxn>
                        <a:cxn ang="T130">
                          <a:pos x="T44" y="T45"/>
                        </a:cxn>
                        <a:cxn ang="T131">
                          <a:pos x="T46" y="T47"/>
                        </a:cxn>
                        <a:cxn ang="T132">
                          <a:pos x="T48" y="T49"/>
                        </a:cxn>
                        <a:cxn ang="T133">
                          <a:pos x="T50" y="T51"/>
                        </a:cxn>
                        <a:cxn ang="T134">
                          <a:pos x="T52" y="T53"/>
                        </a:cxn>
                        <a:cxn ang="T135">
                          <a:pos x="T54" y="T55"/>
                        </a:cxn>
                        <a:cxn ang="T136">
                          <a:pos x="T56" y="T57"/>
                        </a:cxn>
                        <a:cxn ang="T137">
                          <a:pos x="T58" y="T59"/>
                        </a:cxn>
                        <a:cxn ang="T138">
                          <a:pos x="T60" y="T61"/>
                        </a:cxn>
                        <a:cxn ang="T139">
                          <a:pos x="T62" y="T63"/>
                        </a:cxn>
                        <a:cxn ang="T140">
                          <a:pos x="T64" y="T65"/>
                        </a:cxn>
                        <a:cxn ang="T141">
                          <a:pos x="T66" y="T67"/>
                        </a:cxn>
                        <a:cxn ang="T142">
                          <a:pos x="T68" y="T69"/>
                        </a:cxn>
                        <a:cxn ang="T143">
                          <a:pos x="T70" y="T71"/>
                        </a:cxn>
                        <a:cxn ang="T144">
                          <a:pos x="T72" y="T73"/>
                        </a:cxn>
                        <a:cxn ang="T145">
                          <a:pos x="T74" y="T75"/>
                        </a:cxn>
                        <a:cxn ang="T146">
                          <a:pos x="T76" y="T77"/>
                        </a:cxn>
                        <a:cxn ang="T147">
                          <a:pos x="T78" y="T79"/>
                        </a:cxn>
                        <a:cxn ang="T148">
                          <a:pos x="T80" y="T81"/>
                        </a:cxn>
                        <a:cxn ang="T149">
                          <a:pos x="T82" y="T83"/>
                        </a:cxn>
                        <a:cxn ang="T150">
                          <a:pos x="T84" y="T85"/>
                        </a:cxn>
                        <a:cxn ang="T151">
                          <a:pos x="T86" y="T87"/>
                        </a:cxn>
                        <a:cxn ang="T152">
                          <a:pos x="T88" y="T89"/>
                        </a:cxn>
                        <a:cxn ang="T153">
                          <a:pos x="T90" y="T91"/>
                        </a:cxn>
                        <a:cxn ang="T154">
                          <a:pos x="T92" y="T93"/>
                        </a:cxn>
                        <a:cxn ang="T155">
                          <a:pos x="T94" y="T95"/>
                        </a:cxn>
                        <a:cxn ang="T156">
                          <a:pos x="T96" y="T97"/>
                        </a:cxn>
                        <a:cxn ang="T157">
                          <a:pos x="T98" y="T99"/>
                        </a:cxn>
                        <a:cxn ang="T158">
                          <a:pos x="T100" y="T101"/>
                        </a:cxn>
                        <a:cxn ang="T159">
                          <a:pos x="T102" y="T103"/>
                        </a:cxn>
                        <a:cxn ang="T160">
                          <a:pos x="T104" y="T105"/>
                        </a:cxn>
                        <a:cxn ang="T161">
                          <a:pos x="T106" y="T107"/>
                        </a:cxn>
                      </a:cxnLst>
                      <a:rect l="T162" t="T163" r="T164" b="T165"/>
                      <a:pathLst>
                        <a:path w="525" h="254">
                          <a:moveTo>
                            <a:pt x="305" y="172"/>
                          </a:moveTo>
                          <a:lnTo>
                            <a:pt x="291" y="175"/>
                          </a:lnTo>
                          <a:lnTo>
                            <a:pt x="282" y="162"/>
                          </a:lnTo>
                          <a:lnTo>
                            <a:pt x="276" y="176"/>
                          </a:lnTo>
                          <a:lnTo>
                            <a:pt x="265" y="176"/>
                          </a:lnTo>
                          <a:lnTo>
                            <a:pt x="262" y="169"/>
                          </a:lnTo>
                          <a:lnTo>
                            <a:pt x="246" y="201"/>
                          </a:lnTo>
                          <a:lnTo>
                            <a:pt x="232" y="236"/>
                          </a:lnTo>
                          <a:lnTo>
                            <a:pt x="225" y="250"/>
                          </a:lnTo>
                          <a:lnTo>
                            <a:pt x="226" y="253"/>
                          </a:lnTo>
                          <a:lnTo>
                            <a:pt x="219" y="250"/>
                          </a:lnTo>
                          <a:lnTo>
                            <a:pt x="200" y="186"/>
                          </a:lnTo>
                          <a:lnTo>
                            <a:pt x="197" y="184"/>
                          </a:lnTo>
                          <a:lnTo>
                            <a:pt x="189" y="182"/>
                          </a:lnTo>
                          <a:lnTo>
                            <a:pt x="189" y="180"/>
                          </a:lnTo>
                          <a:lnTo>
                            <a:pt x="183" y="182"/>
                          </a:lnTo>
                          <a:lnTo>
                            <a:pt x="179" y="179"/>
                          </a:lnTo>
                          <a:lnTo>
                            <a:pt x="181" y="172"/>
                          </a:lnTo>
                          <a:lnTo>
                            <a:pt x="178" y="168"/>
                          </a:lnTo>
                          <a:lnTo>
                            <a:pt x="167" y="164"/>
                          </a:lnTo>
                          <a:lnTo>
                            <a:pt x="147" y="162"/>
                          </a:lnTo>
                          <a:lnTo>
                            <a:pt x="139" y="164"/>
                          </a:lnTo>
                          <a:lnTo>
                            <a:pt x="134" y="161"/>
                          </a:lnTo>
                          <a:lnTo>
                            <a:pt x="129" y="161"/>
                          </a:lnTo>
                          <a:lnTo>
                            <a:pt x="121" y="161"/>
                          </a:lnTo>
                          <a:lnTo>
                            <a:pt x="114" y="157"/>
                          </a:lnTo>
                          <a:lnTo>
                            <a:pt x="110" y="155"/>
                          </a:lnTo>
                          <a:lnTo>
                            <a:pt x="103" y="151"/>
                          </a:lnTo>
                          <a:lnTo>
                            <a:pt x="44" y="140"/>
                          </a:lnTo>
                          <a:lnTo>
                            <a:pt x="38" y="139"/>
                          </a:lnTo>
                          <a:lnTo>
                            <a:pt x="23" y="133"/>
                          </a:lnTo>
                          <a:lnTo>
                            <a:pt x="15" y="119"/>
                          </a:lnTo>
                          <a:lnTo>
                            <a:pt x="0" y="112"/>
                          </a:lnTo>
                          <a:lnTo>
                            <a:pt x="12" y="105"/>
                          </a:lnTo>
                          <a:lnTo>
                            <a:pt x="29" y="97"/>
                          </a:lnTo>
                          <a:lnTo>
                            <a:pt x="37" y="88"/>
                          </a:lnTo>
                          <a:lnTo>
                            <a:pt x="47" y="82"/>
                          </a:lnTo>
                          <a:lnTo>
                            <a:pt x="55" y="82"/>
                          </a:lnTo>
                          <a:lnTo>
                            <a:pt x="84" y="70"/>
                          </a:lnTo>
                          <a:lnTo>
                            <a:pt x="106" y="54"/>
                          </a:lnTo>
                          <a:lnTo>
                            <a:pt x="110" y="45"/>
                          </a:lnTo>
                          <a:lnTo>
                            <a:pt x="127" y="30"/>
                          </a:lnTo>
                          <a:lnTo>
                            <a:pt x="134" y="25"/>
                          </a:lnTo>
                          <a:lnTo>
                            <a:pt x="141" y="13"/>
                          </a:lnTo>
                          <a:lnTo>
                            <a:pt x="161" y="2"/>
                          </a:lnTo>
                          <a:lnTo>
                            <a:pt x="170" y="0"/>
                          </a:lnTo>
                          <a:lnTo>
                            <a:pt x="189" y="1"/>
                          </a:lnTo>
                          <a:lnTo>
                            <a:pt x="190" y="4"/>
                          </a:lnTo>
                          <a:lnTo>
                            <a:pt x="172" y="18"/>
                          </a:lnTo>
                          <a:lnTo>
                            <a:pt x="156" y="31"/>
                          </a:lnTo>
                          <a:lnTo>
                            <a:pt x="154" y="37"/>
                          </a:lnTo>
                          <a:lnTo>
                            <a:pt x="147" y="45"/>
                          </a:lnTo>
                          <a:lnTo>
                            <a:pt x="147" y="52"/>
                          </a:lnTo>
                          <a:lnTo>
                            <a:pt x="142" y="61"/>
                          </a:lnTo>
                          <a:lnTo>
                            <a:pt x="157" y="61"/>
                          </a:lnTo>
                          <a:lnTo>
                            <a:pt x="172" y="61"/>
                          </a:lnTo>
                          <a:lnTo>
                            <a:pt x="196" y="63"/>
                          </a:lnTo>
                          <a:lnTo>
                            <a:pt x="208" y="75"/>
                          </a:lnTo>
                          <a:lnTo>
                            <a:pt x="229" y="100"/>
                          </a:lnTo>
                          <a:lnTo>
                            <a:pt x="246" y="98"/>
                          </a:lnTo>
                          <a:lnTo>
                            <a:pt x="273" y="97"/>
                          </a:lnTo>
                          <a:lnTo>
                            <a:pt x="279" y="94"/>
                          </a:lnTo>
                          <a:lnTo>
                            <a:pt x="276" y="90"/>
                          </a:lnTo>
                          <a:lnTo>
                            <a:pt x="282" y="94"/>
                          </a:lnTo>
                          <a:lnTo>
                            <a:pt x="290" y="93"/>
                          </a:lnTo>
                          <a:lnTo>
                            <a:pt x="319" y="72"/>
                          </a:lnTo>
                          <a:lnTo>
                            <a:pt x="337" y="66"/>
                          </a:lnTo>
                          <a:lnTo>
                            <a:pt x="345" y="68"/>
                          </a:lnTo>
                          <a:lnTo>
                            <a:pt x="365" y="65"/>
                          </a:lnTo>
                          <a:lnTo>
                            <a:pt x="382" y="54"/>
                          </a:lnTo>
                          <a:lnTo>
                            <a:pt x="400" y="50"/>
                          </a:lnTo>
                          <a:lnTo>
                            <a:pt x="400" y="79"/>
                          </a:lnTo>
                          <a:lnTo>
                            <a:pt x="405" y="82"/>
                          </a:lnTo>
                          <a:lnTo>
                            <a:pt x="424" y="80"/>
                          </a:lnTo>
                          <a:lnTo>
                            <a:pt x="432" y="77"/>
                          </a:lnTo>
                          <a:lnTo>
                            <a:pt x="438" y="84"/>
                          </a:lnTo>
                          <a:lnTo>
                            <a:pt x="447" y="73"/>
                          </a:lnTo>
                          <a:lnTo>
                            <a:pt x="459" y="72"/>
                          </a:lnTo>
                          <a:lnTo>
                            <a:pt x="463" y="66"/>
                          </a:lnTo>
                          <a:lnTo>
                            <a:pt x="468" y="68"/>
                          </a:lnTo>
                          <a:lnTo>
                            <a:pt x="470" y="70"/>
                          </a:lnTo>
                          <a:lnTo>
                            <a:pt x="470" y="84"/>
                          </a:lnTo>
                          <a:lnTo>
                            <a:pt x="476" y="104"/>
                          </a:lnTo>
                          <a:lnTo>
                            <a:pt x="483" y="107"/>
                          </a:lnTo>
                          <a:lnTo>
                            <a:pt x="488" y="115"/>
                          </a:lnTo>
                          <a:lnTo>
                            <a:pt x="492" y="115"/>
                          </a:lnTo>
                          <a:lnTo>
                            <a:pt x="497" y="108"/>
                          </a:lnTo>
                          <a:lnTo>
                            <a:pt x="503" y="111"/>
                          </a:lnTo>
                          <a:lnTo>
                            <a:pt x="511" y="108"/>
                          </a:lnTo>
                          <a:lnTo>
                            <a:pt x="524" y="118"/>
                          </a:lnTo>
                          <a:lnTo>
                            <a:pt x="514" y="126"/>
                          </a:lnTo>
                          <a:lnTo>
                            <a:pt x="504" y="127"/>
                          </a:lnTo>
                          <a:lnTo>
                            <a:pt x="494" y="125"/>
                          </a:lnTo>
                          <a:lnTo>
                            <a:pt x="486" y="127"/>
                          </a:lnTo>
                          <a:lnTo>
                            <a:pt x="478" y="125"/>
                          </a:lnTo>
                          <a:lnTo>
                            <a:pt x="459" y="133"/>
                          </a:lnTo>
                          <a:lnTo>
                            <a:pt x="438" y="125"/>
                          </a:lnTo>
                          <a:lnTo>
                            <a:pt x="434" y="129"/>
                          </a:lnTo>
                          <a:lnTo>
                            <a:pt x="432" y="148"/>
                          </a:lnTo>
                          <a:lnTo>
                            <a:pt x="410" y="132"/>
                          </a:lnTo>
                          <a:lnTo>
                            <a:pt x="400" y="129"/>
                          </a:lnTo>
                          <a:lnTo>
                            <a:pt x="371" y="127"/>
                          </a:lnTo>
                          <a:lnTo>
                            <a:pt x="365" y="139"/>
                          </a:lnTo>
                          <a:lnTo>
                            <a:pt x="355" y="143"/>
                          </a:lnTo>
                          <a:lnTo>
                            <a:pt x="347" y="144"/>
                          </a:lnTo>
                          <a:lnTo>
                            <a:pt x="341" y="148"/>
                          </a:lnTo>
                          <a:lnTo>
                            <a:pt x="327" y="145"/>
                          </a:lnTo>
                          <a:lnTo>
                            <a:pt x="317" y="150"/>
                          </a:lnTo>
                          <a:lnTo>
                            <a:pt x="305" y="172"/>
                          </a:lnTo>
                        </a:path>
                      </a:pathLst>
                    </a:custGeom>
                    <a:solidFill>
                      <a:srgbClr val="AFABAB"/>
                    </a:solidFill>
                    <a:ln w="6350" cap="rnd">
                      <a:solidFill>
                        <a:sysClr val="window" lastClr="FFFFFF">
                          <a:lumMod val="50000"/>
                          <a:lumOff val="50000"/>
                        </a:sysClr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/>
                      <a:endParaRPr lang="en-US">
                        <a:solidFill>
                          <a:prstClr val="white"/>
                        </a:solidFill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144" name="Freeform 258"/>
                  <p:cNvSpPr>
                    <a:spLocks/>
                  </p:cNvSpPr>
                  <p:nvPr/>
                </p:nvSpPr>
                <p:spPr bwMode="auto">
                  <a:xfrm>
                    <a:off x="4718050" y="1812925"/>
                    <a:ext cx="36513" cy="33338"/>
                  </a:xfrm>
                  <a:custGeom>
                    <a:avLst/>
                    <a:gdLst>
                      <a:gd name="T0" fmla="*/ 0 w 23"/>
                      <a:gd name="T1" fmla="*/ 14706407 h 23"/>
                      <a:gd name="T2" fmla="*/ 55444203 w 23"/>
                      <a:gd name="T3" fmla="*/ 0 h 23"/>
                      <a:gd name="T4" fmla="*/ 47884415 w 23"/>
                      <a:gd name="T5" fmla="*/ 14706407 h 23"/>
                      <a:gd name="T6" fmla="*/ 32763275 w 23"/>
                      <a:gd name="T7" fmla="*/ 46222408 h 23"/>
                      <a:gd name="T8" fmla="*/ 0 w 23"/>
                      <a:gd name="T9" fmla="*/ 14706407 h 2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3"/>
                      <a:gd name="T16" fmla="*/ 0 h 23"/>
                      <a:gd name="T17" fmla="*/ 23 w 23"/>
                      <a:gd name="T18" fmla="*/ 23 h 2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3" h="23">
                        <a:moveTo>
                          <a:pt x="0" y="7"/>
                        </a:moveTo>
                        <a:lnTo>
                          <a:pt x="22" y="0"/>
                        </a:lnTo>
                        <a:lnTo>
                          <a:pt x="19" y="7"/>
                        </a:lnTo>
                        <a:lnTo>
                          <a:pt x="13" y="22"/>
                        </a:lnTo>
                        <a:lnTo>
                          <a:pt x="0" y="7"/>
                        </a:lnTo>
                      </a:path>
                    </a:pathLst>
                  </a:custGeom>
                  <a:grpFill/>
                  <a:ln w="6350" cap="rnd">
                    <a:solidFill>
                      <a:sysClr val="window" lastClr="FFFFFF">
                        <a:lumMod val="50000"/>
                        <a:lumOff val="50000"/>
                      </a:sys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47" name="Freeform 259"/>
                <p:cNvSpPr>
                  <a:spLocks/>
                </p:cNvSpPr>
                <p:nvPr/>
              </p:nvSpPr>
              <p:spPr bwMode="auto">
                <a:xfrm>
                  <a:off x="6223990" y="2633488"/>
                  <a:ext cx="569913" cy="609600"/>
                </a:xfrm>
                <a:custGeom>
                  <a:avLst/>
                  <a:gdLst>
                    <a:gd name="T0" fmla="*/ 2147483647 w 361"/>
                    <a:gd name="T1" fmla="*/ 2147483647 h 413"/>
                    <a:gd name="T2" fmla="*/ 2147483647 w 361"/>
                    <a:gd name="T3" fmla="*/ 2147483647 h 413"/>
                    <a:gd name="T4" fmla="*/ 2147483647 w 361"/>
                    <a:gd name="T5" fmla="*/ 2147483647 h 413"/>
                    <a:gd name="T6" fmla="*/ 2147483647 w 361"/>
                    <a:gd name="T7" fmla="*/ 2147483647 h 413"/>
                    <a:gd name="T8" fmla="*/ 2147483647 w 361"/>
                    <a:gd name="T9" fmla="*/ 2147483647 h 413"/>
                    <a:gd name="T10" fmla="*/ 2147483647 w 361"/>
                    <a:gd name="T11" fmla="*/ 2147483647 h 413"/>
                    <a:gd name="T12" fmla="*/ 2147483647 w 361"/>
                    <a:gd name="T13" fmla="*/ 2147483647 h 413"/>
                    <a:gd name="T14" fmla="*/ 2147483647 w 361"/>
                    <a:gd name="T15" fmla="*/ 2147483647 h 413"/>
                    <a:gd name="T16" fmla="*/ 2147483647 w 361"/>
                    <a:gd name="T17" fmla="*/ 2147483647 h 413"/>
                    <a:gd name="T18" fmla="*/ 2147483647 w 361"/>
                    <a:gd name="T19" fmla="*/ 2147483647 h 413"/>
                    <a:gd name="T20" fmla="*/ 2147483647 w 361"/>
                    <a:gd name="T21" fmla="*/ 2147483647 h 413"/>
                    <a:gd name="T22" fmla="*/ 2147483647 w 361"/>
                    <a:gd name="T23" fmla="*/ 2147483647 h 413"/>
                    <a:gd name="T24" fmla="*/ 2147483647 w 361"/>
                    <a:gd name="T25" fmla="*/ 2147483647 h 413"/>
                    <a:gd name="T26" fmla="*/ 2147483647 w 361"/>
                    <a:gd name="T27" fmla="*/ 2147483647 h 413"/>
                    <a:gd name="T28" fmla="*/ 2147483647 w 361"/>
                    <a:gd name="T29" fmla="*/ 2147483647 h 413"/>
                    <a:gd name="T30" fmla="*/ 2147483647 w 361"/>
                    <a:gd name="T31" fmla="*/ 2147483647 h 413"/>
                    <a:gd name="T32" fmla="*/ 2147483647 w 361"/>
                    <a:gd name="T33" fmla="*/ 2147483647 h 413"/>
                    <a:gd name="T34" fmla="*/ 2147483647 w 361"/>
                    <a:gd name="T35" fmla="*/ 2147483647 h 413"/>
                    <a:gd name="T36" fmla="*/ 0 w 361"/>
                    <a:gd name="T37" fmla="*/ 2147483647 h 413"/>
                    <a:gd name="T38" fmla="*/ 2147483647 w 361"/>
                    <a:gd name="T39" fmla="*/ 2147483647 h 413"/>
                    <a:gd name="T40" fmla="*/ 2147483647 w 361"/>
                    <a:gd name="T41" fmla="*/ 2147483647 h 413"/>
                    <a:gd name="T42" fmla="*/ 2147483647 w 361"/>
                    <a:gd name="T43" fmla="*/ 2147483647 h 413"/>
                    <a:gd name="T44" fmla="*/ 2147483647 w 361"/>
                    <a:gd name="T45" fmla="*/ 2147483647 h 413"/>
                    <a:gd name="T46" fmla="*/ 2147483647 w 361"/>
                    <a:gd name="T47" fmla="*/ 2147483647 h 413"/>
                    <a:gd name="T48" fmla="*/ 2147483647 w 361"/>
                    <a:gd name="T49" fmla="*/ 2147483647 h 413"/>
                    <a:gd name="T50" fmla="*/ 2147483647 w 361"/>
                    <a:gd name="T51" fmla="*/ 2147483647 h 413"/>
                    <a:gd name="T52" fmla="*/ 2147483647 w 361"/>
                    <a:gd name="T53" fmla="*/ 2147483647 h 413"/>
                    <a:gd name="T54" fmla="*/ 2147483647 w 361"/>
                    <a:gd name="T55" fmla="*/ 2147483647 h 413"/>
                    <a:gd name="T56" fmla="*/ 2147483647 w 361"/>
                    <a:gd name="T57" fmla="*/ 0 h 413"/>
                    <a:gd name="T58" fmla="*/ 2147483647 w 361"/>
                    <a:gd name="T59" fmla="*/ 2147483647 h 413"/>
                    <a:gd name="T60" fmla="*/ 2147483647 w 361"/>
                    <a:gd name="T61" fmla="*/ 2147483647 h 413"/>
                    <a:gd name="T62" fmla="*/ 2147483647 w 361"/>
                    <a:gd name="T63" fmla="*/ 2147483647 h 413"/>
                    <a:gd name="T64" fmla="*/ 2147483647 w 361"/>
                    <a:gd name="T65" fmla="*/ 2147483647 h 413"/>
                    <a:gd name="T66" fmla="*/ 2147483647 w 361"/>
                    <a:gd name="T67" fmla="*/ 2147483647 h 413"/>
                    <a:gd name="T68" fmla="*/ 2147483647 w 361"/>
                    <a:gd name="T69" fmla="*/ 2147483647 h 413"/>
                    <a:gd name="T70" fmla="*/ 2147483647 w 361"/>
                    <a:gd name="T71" fmla="*/ 2147483647 h 413"/>
                    <a:gd name="T72" fmla="*/ 2147483647 w 361"/>
                    <a:gd name="T73" fmla="*/ 2147483647 h 413"/>
                    <a:gd name="T74" fmla="*/ 2147483647 w 361"/>
                    <a:gd name="T75" fmla="*/ 2147483647 h 413"/>
                    <a:gd name="T76" fmla="*/ 2147483647 w 361"/>
                    <a:gd name="T77" fmla="*/ 2147483647 h 413"/>
                    <a:gd name="T78" fmla="*/ 2147483647 w 361"/>
                    <a:gd name="T79" fmla="*/ 2147483647 h 413"/>
                    <a:gd name="T80" fmla="*/ 2147483647 w 361"/>
                    <a:gd name="T81" fmla="*/ 2147483647 h 413"/>
                    <a:gd name="T82" fmla="*/ 2147483647 w 361"/>
                    <a:gd name="T83" fmla="*/ 2147483647 h 413"/>
                    <a:gd name="T84" fmla="*/ 2147483647 w 361"/>
                    <a:gd name="T85" fmla="*/ 2147483647 h 413"/>
                    <a:gd name="T86" fmla="*/ 2147483647 w 361"/>
                    <a:gd name="T87" fmla="*/ 2147483647 h 413"/>
                    <a:gd name="T88" fmla="*/ 2147483647 w 361"/>
                    <a:gd name="T89" fmla="*/ 2147483647 h 413"/>
                    <a:gd name="T90" fmla="*/ 2147483647 w 361"/>
                    <a:gd name="T91" fmla="*/ 2147483647 h 413"/>
                    <a:gd name="T92" fmla="*/ 2147483647 w 361"/>
                    <a:gd name="T93" fmla="*/ 2147483647 h 413"/>
                    <a:gd name="T94" fmla="*/ 2147483647 w 361"/>
                    <a:gd name="T95" fmla="*/ 2147483647 h 413"/>
                    <a:gd name="T96" fmla="*/ 2147483647 w 361"/>
                    <a:gd name="T97" fmla="*/ 2147483647 h 413"/>
                    <a:gd name="T98" fmla="*/ 2147483647 w 361"/>
                    <a:gd name="T99" fmla="*/ 2147483647 h 413"/>
                    <a:gd name="T100" fmla="*/ 2147483647 w 361"/>
                    <a:gd name="T101" fmla="*/ 2147483647 h 413"/>
                    <a:gd name="T102" fmla="*/ 2147483647 w 361"/>
                    <a:gd name="T103" fmla="*/ 2147483647 h 413"/>
                    <a:gd name="T104" fmla="*/ 2147483647 w 361"/>
                    <a:gd name="T105" fmla="*/ 2147483647 h 413"/>
                    <a:gd name="T106" fmla="*/ 2147483647 w 361"/>
                    <a:gd name="T107" fmla="*/ 2147483647 h 413"/>
                    <a:gd name="T108" fmla="*/ 2147483647 w 361"/>
                    <a:gd name="T109" fmla="*/ 2147483647 h 413"/>
                    <a:gd name="T110" fmla="*/ 2147483647 w 361"/>
                    <a:gd name="T111" fmla="*/ 2147483647 h 413"/>
                    <a:gd name="T112" fmla="*/ 2147483647 w 361"/>
                    <a:gd name="T113" fmla="*/ 2147483647 h 413"/>
                    <a:gd name="T114" fmla="*/ 2147483647 w 361"/>
                    <a:gd name="T115" fmla="*/ 2147483647 h 413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361"/>
                    <a:gd name="T175" fmla="*/ 0 h 413"/>
                    <a:gd name="T176" fmla="*/ 361 w 361"/>
                    <a:gd name="T177" fmla="*/ 413 h 413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361" h="413">
                      <a:moveTo>
                        <a:pt x="134" y="402"/>
                      </a:moveTo>
                      <a:lnTo>
                        <a:pt x="130" y="402"/>
                      </a:lnTo>
                      <a:lnTo>
                        <a:pt x="120" y="392"/>
                      </a:lnTo>
                      <a:lnTo>
                        <a:pt x="116" y="389"/>
                      </a:lnTo>
                      <a:lnTo>
                        <a:pt x="108" y="389"/>
                      </a:lnTo>
                      <a:lnTo>
                        <a:pt x="107" y="389"/>
                      </a:lnTo>
                      <a:lnTo>
                        <a:pt x="104" y="392"/>
                      </a:lnTo>
                      <a:lnTo>
                        <a:pt x="97" y="391"/>
                      </a:lnTo>
                      <a:lnTo>
                        <a:pt x="87" y="386"/>
                      </a:lnTo>
                      <a:lnTo>
                        <a:pt x="87" y="382"/>
                      </a:lnTo>
                      <a:lnTo>
                        <a:pt x="84" y="378"/>
                      </a:lnTo>
                      <a:lnTo>
                        <a:pt x="82" y="375"/>
                      </a:lnTo>
                      <a:lnTo>
                        <a:pt x="77" y="367"/>
                      </a:lnTo>
                      <a:lnTo>
                        <a:pt x="73" y="366"/>
                      </a:lnTo>
                      <a:lnTo>
                        <a:pt x="62" y="359"/>
                      </a:lnTo>
                      <a:lnTo>
                        <a:pt x="61" y="361"/>
                      </a:lnTo>
                      <a:lnTo>
                        <a:pt x="51" y="364"/>
                      </a:lnTo>
                      <a:lnTo>
                        <a:pt x="40" y="359"/>
                      </a:lnTo>
                      <a:lnTo>
                        <a:pt x="37" y="361"/>
                      </a:lnTo>
                      <a:lnTo>
                        <a:pt x="34" y="363"/>
                      </a:lnTo>
                      <a:lnTo>
                        <a:pt x="34" y="361"/>
                      </a:lnTo>
                      <a:lnTo>
                        <a:pt x="34" y="356"/>
                      </a:lnTo>
                      <a:lnTo>
                        <a:pt x="33" y="342"/>
                      </a:lnTo>
                      <a:lnTo>
                        <a:pt x="30" y="325"/>
                      </a:lnTo>
                      <a:lnTo>
                        <a:pt x="30" y="321"/>
                      </a:lnTo>
                      <a:lnTo>
                        <a:pt x="29" y="318"/>
                      </a:lnTo>
                      <a:lnTo>
                        <a:pt x="29" y="314"/>
                      </a:lnTo>
                      <a:lnTo>
                        <a:pt x="27" y="310"/>
                      </a:lnTo>
                      <a:lnTo>
                        <a:pt x="27" y="309"/>
                      </a:lnTo>
                      <a:lnTo>
                        <a:pt x="26" y="296"/>
                      </a:lnTo>
                      <a:lnTo>
                        <a:pt x="25" y="285"/>
                      </a:lnTo>
                      <a:lnTo>
                        <a:pt x="25" y="281"/>
                      </a:lnTo>
                      <a:lnTo>
                        <a:pt x="23" y="275"/>
                      </a:lnTo>
                      <a:lnTo>
                        <a:pt x="23" y="265"/>
                      </a:lnTo>
                      <a:lnTo>
                        <a:pt x="20" y="253"/>
                      </a:lnTo>
                      <a:lnTo>
                        <a:pt x="20" y="239"/>
                      </a:lnTo>
                      <a:lnTo>
                        <a:pt x="19" y="232"/>
                      </a:lnTo>
                      <a:lnTo>
                        <a:pt x="18" y="228"/>
                      </a:lnTo>
                      <a:lnTo>
                        <a:pt x="18" y="221"/>
                      </a:lnTo>
                      <a:lnTo>
                        <a:pt x="16" y="211"/>
                      </a:lnTo>
                      <a:lnTo>
                        <a:pt x="16" y="204"/>
                      </a:lnTo>
                      <a:lnTo>
                        <a:pt x="15" y="199"/>
                      </a:lnTo>
                      <a:lnTo>
                        <a:pt x="13" y="187"/>
                      </a:lnTo>
                      <a:lnTo>
                        <a:pt x="13" y="185"/>
                      </a:lnTo>
                      <a:lnTo>
                        <a:pt x="11" y="171"/>
                      </a:lnTo>
                      <a:lnTo>
                        <a:pt x="11" y="167"/>
                      </a:lnTo>
                      <a:lnTo>
                        <a:pt x="9" y="160"/>
                      </a:lnTo>
                      <a:lnTo>
                        <a:pt x="9" y="157"/>
                      </a:lnTo>
                      <a:lnTo>
                        <a:pt x="8" y="144"/>
                      </a:lnTo>
                      <a:lnTo>
                        <a:pt x="6" y="130"/>
                      </a:lnTo>
                      <a:lnTo>
                        <a:pt x="5" y="128"/>
                      </a:lnTo>
                      <a:lnTo>
                        <a:pt x="4" y="119"/>
                      </a:lnTo>
                      <a:lnTo>
                        <a:pt x="4" y="116"/>
                      </a:lnTo>
                      <a:lnTo>
                        <a:pt x="4" y="111"/>
                      </a:lnTo>
                      <a:lnTo>
                        <a:pt x="1" y="100"/>
                      </a:lnTo>
                      <a:lnTo>
                        <a:pt x="0" y="82"/>
                      </a:lnTo>
                      <a:lnTo>
                        <a:pt x="4" y="80"/>
                      </a:lnTo>
                      <a:lnTo>
                        <a:pt x="25" y="77"/>
                      </a:lnTo>
                      <a:lnTo>
                        <a:pt x="31" y="76"/>
                      </a:lnTo>
                      <a:lnTo>
                        <a:pt x="34" y="76"/>
                      </a:lnTo>
                      <a:lnTo>
                        <a:pt x="48" y="73"/>
                      </a:lnTo>
                      <a:lnTo>
                        <a:pt x="73" y="69"/>
                      </a:lnTo>
                      <a:lnTo>
                        <a:pt x="82" y="68"/>
                      </a:lnTo>
                      <a:lnTo>
                        <a:pt x="94" y="65"/>
                      </a:lnTo>
                      <a:lnTo>
                        <a:pt x="98" y="65"/>
                      </a:lnTo>
                      <a:lnTo>
                        <a:pt x="107" y="64"/>
                      </a:lnTo>
                      <a:lnTo>
                        <a:pt x="113" y="68"/>
                      </a:lnTo>
                      <a:lnTo>
                        <a:pt x="123" y="69"/>
                      </a:lnTo>
                      <a:lnTo>
                        <a:pt x="130" y="72"/>
                      </a:lnTo>
                      <a:lnTo>
                        <a:pt x="145" y="79"/>
                      </a:lnTo>
                      <a:lnTo>
                        <a:pt x="165" y="76"/>
                      </a:lnTo>
                      <a:lnTo>
                        <a:pt x="170" y="80"/>
                      </a:lnTo>
                      <a:lnTo>
                        <a:pt x="177" y="86"/>
                      </a:lnTo>
                      <a:lnTo>
                        <a:pt x="187" y="90"/>
                      </a:lnTo>
                      <a:lnTo>
                        <a:pt x="200" y="83"/>
                      </a:lnTo>
                      <a:lnTo>
                        <a:pt x="207" y="80"/>
                      </a:lnTo>
                      <a:lnTo>
                        <a:pt x="215" y="75"/>
                      </a:lnTo>
                      <a:lnTo>
                        <a:pt x="229" y="70"/>
                      </a:lnTo>
                      <a:lnTo>
                        <a:pt x="236" y="70"/>
                      </a:lnTo>
                      <a:lnTo>
                        <a:pt x="246" y="69"/>
                      </a:lnTo>
                      <a:lnTo>
                        <a:pt x="264" y="50"/>
                      </a:lnTo>
                      <a:lnTo>
                        <a:pt x="271" y="41"/>
                      </a:lnTo>
                      <a:lnTo>
                        <a:pt x="272" y="40"/>
                      </a:lnTo>
                      <a:lnTo>
                        <a:pt x="298" y="19"/>
                      </a:lnTo>
                      <a:lnTo>
                        <a:pt x="300" y="19"/>
                      </a:lnTo>
                      <a:lnTo>
                        <a:pt x="334" y="0"/>
                      </a:lnTo>
                      <a:lnTo>
                        <a:pt x="337" y="11"/>
                      </a:lnTo>
                      <a:lnTo>
                        <a:pt x="337" y="13"/>
                      </a:lnTo>
                      <a:lnTo>
                        <a:pt x="340" y="29"/>
                      </a:lnTo>
                      <a:lnTo>
                        <a:pt x="341" y="37"/>
                      </a:lnTo>
                      <a:lnTo>
                        <a:pt x="344" y="51"/>
                      </a:lnTo>
                      <a:lnTo>
                        <a:pt x="344" y="52"/>
                      </a:lnTo>
                      <a:lnTo>
                        <a:pt x="346" y="65"/>
                      </a:lnTo>
                      <a:lnTo>
                        <a:pt x="348" y="73"/>
                      </a:lnTo>
                      <a:lnTo>
                        <a:pt x="350" y="90"/>
                      </a:lnTo>
                      <a:lnTo>
                        <a:pt x="351" y="91"/>
                      </a:lnTo>
                      <a:lnTo>
                        <a:pt x="353" y="105"/>
                      </a:lnTo>
                      <a:lnTo>
                        <a:pt x="354" y="108"/>
                      </a:lnTo>
                      <a:lnTo>
                        <a:pt x="355" y="116"/>
                      </a:lnTo>
                      <a:lnTo>
                        <a:pt x="355" y="119"/>
                      </a:lnTo>
                      <a:lnTo>
                        <a:pt x="355" y="121"/>
                      </a:lnTo>
                      <a:lnTo>
                        <a:pt x="358" y="128"/>
                      </a:lnTo>
                      <a:lnTo>
                        <a:pt x="358" y="135"/>
                      </a:lnTo>
                      <a:lnTo>
                        <a:pt x="360" y="144"/>
                      </a:lnTo>
                      <a:lnTo>
                        <a:pt x="358" y="146"/>
                      </a:lnTo>
                      <a:lnTo>
                        <a:pt x="353" y="147"/>
                      </a:lnTo>
                      <a:lnTo>
                        <a:pt x="350" y="151"/>
                      </a:lnTo>
                      <a:lnTo>
                        <a:pt x="355" y="161"/>
                      </a:lnTo>
                      <a:lnTo>
                        <a:pt x="355" y="171"/>
                      </a:lnTo>
                      <a:lnTo>
                        <a:pt x="355" y="172"/>
                      </a:lnTo>
                      <a:lnTo>
                        <a:pt x="358" y="173"/>
                      </a:lnTo>
                      <a:lnTo>
                        <a:pt x="358" y="186"/>
                      </a:lnTo>
                      <a:lnTo>
                        <a:pt x="355" y="194"/>
                      </a:lnTo>
                      <a:lnTo>
                        <a:pt x="354" y="199"/>
                      </a:lnTo>
                      <a:lnTo>
                        <a:pt x="354" y="201"/>
                      </a:lnTo>
                      <a:lnTo>
                        <a:pt x="354" y="212"/>
                      </a:lnTo>
                      <a:lnTo>
                        <a:pt x="355" y="219"/>
                      </a:lnTo>
                      <a:lnTo>
                        <a:pt x="351" y="225"/>
                      </a:lnTo>
                      <a:lnTo>
                        <a:pt x="350" y="233"/>
                      </a:lnTo>
                      <a:lnTo>
                        <a:pt x="348" y="244"/>
                      </a:lnTo>
                      <a:lnTo>
                        <a:pt x="351" y="247"/>
                      </a:lnTo>
                      <a:lnTo>
                        <a:pt x="350" y="258"/>
                      </a:lnTo>
                      <a:lnTo>
                        <a:pt x="346" y="261"/>
                      </a:lnTo>
                      <a:lnTo>
                        <a:pt x="340" y="265"/>
                      </a:lnTo>
                      <a:lnTo>
                        <a:pt x="339" y="270"/>
                      </a:lnTo>
                      <a:lnTo>
                        <a:pt x="336" y="275"/>
                      </a:lnTo>
                      <a:lnTo>
                        <a:pt x="334" y="275"/>
                      </a:lnTo>
                      <a:lnTo>
                        <a:pt x="333" y="281"/>
                      </a:lnTo>
                      <a:lnTo>
                        <a:pt x="323" y="289"/>
                      </a:lnTo>
                      <a:lnTo>
                        <a:pt x="321" y="292"/>
                      </a:lnTo>
                      <a:lnTo>
                        <a:pt x="315" y="296"/>
                      </a:lnTo>
                      <a:lnTo>
                        <a:pt x="304" y="295"/>
                      </a:lnTo>
                      <a:lnTo>
                        <a:pt x="300" y="306"/>
                      </a:lnTo>
                      <a:lnTo>
                        <a:pt x="290" y="310"/>
                      </a:lnTo>
                      <a:lnTo>
                        <a:pt x="289" y="314"/>
                      </a:lnTo>
                      <a:lnTo>
                        <a:pt x="286" y="318"/>
                      </a:lnTo>
                      <a:lnTo>
                        <a:pt x="287" y="321"/>
                      </a:lnTo>
                      <a:lnTo>
                        <a:pt x="289" y="324"/>
                      </a:lnTo>
                      <a:lnTo>
                        <a:pt x="289" y="328"/>
                      </a:lnTo>
                      <a:lnTo>
                        <a:pt x="286" y="345"/>
                      </a:lnTo>
                      <a:lnTo>
                        <a:pt x="280" y="352"/>
                      </a:lnTo>
                      <a:lnTo>
                        <a:pt x="279" y="353"/>
                      </a:lnTo>
                      <a:lnTo>
                        <a:pt x="269" y="338"/>
                      </a:lnTo>
                      <a:lnTo>
                        <a:pt x="265" y="342"/>
                      </a:lnTo>
                      <a:lnTo>
                        <a:pt x="262" y="346"/>
                      </a:lnTo>
                      <a:lnTo>
                        <a:pt x="257" y="371"/>
                      </a:lnTo>
                      <a:lnTo>
                        <a:pt x="262" y="384"/>
                      </a:lnTo>
                      <a:lnTo>
                        <a:pt x="258" y="388"/>
                      </a:lnTo>
                      <a:lnTo>
                        <a:pt x="255" y="388"/>
                      </a:lnTo>
                      <a:lnTo>
                        <a:pt x="252" y="389"/>
                      </a:lnTo>
                      <a:lnTo>
                        <a:pt x="252" y="399"/>
                      </a:lnTo>
                      <a:lnTo>
                        <a:pt x="247" y="407"/>
                      </a:lnTo>
                      <a:lnTo>
                        <a:pt x="239" y="412"/>
                      </a:lnTo>
                      <a:lnTo>
                        <a:pt x="230" y="412"/>
                      </a:lnTo>
                      <a:lnTo>
                        <a:pt x="226" y="406"/>
                      </a:lnTo>
                      <a:lnTo>
                        <a:pt x="222" y="403"/>
                      </a:lnTo>
                      <a:lnTo>
                        <a:pt x="214" y="399"/>
                      </a:lnTo>
                      <a:lnTo>
                        <a:pt x="209" y="399"/>
                      </a:lnTo>
                      <a:lnTo>
                        <a:pt x="204" y="392"/>
                      </a:lnTo>
                      <a:lnTo>
                        <a:pt x="201" y="379"/>
                      </a:lnTo>
                      <a:lnTo>
                        <a:pt x="189" y="384"/>
                      </a:lnTo>
                      <a:lnTo>
                        <a:pt x="180" y="396"/>
                      </a:lnTo>
                      <a:lnTo>
                        <a:pt x="173" y="396"/>
                      </a:lnTo>
                      <a:lnTo>
                        <a:pt x="170" y="399"/>
                      </a:lnTo>
                      <a:lnTo>
                        <a:pt x="169" y="402"/>
                      </a:lnTo>
                      <a:lnTo>
                        <a:pt x="161" y="395"/>
                      </a:lnTo>
                      <a:lnTo>
                        <a:pt x="147" y="392"/>
                      </a:lnTo>
                      <a:lnTo>
                        <a:pt x="140" y="396"/>
                      </a:lnTo>
                      <a:lnTo>
                        <a:pt x="138" y="402"/>
                      </a:lnTo>
                      <a:lnTo>
                        <a:pt x="136" y="402"/>
                      </a:lnTo>
                      <a:lnTo>
                        <a:pt x="134" y="402"/>
                      </a:lnTo>
                    </a:path>
                  </a:pathLst>
                </a:custGeom>
                <a:solidFill>
                  <a:srgbClr val="AFABAB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8" name="Freeform 260"/>
                <p:cNvSpPr>
                  <a:spLocks/>
                </p:cNvSpPr>
                <p:nvPr/>
              </p:nvSpPr>
              <p:spPr bwMode="auto">
                <a:xfrm>
                  <a:off x="5477865" y="3876500"/>
                  <a:ext cx="479425" cy="785813"/>
                </a:xfrm>
                <a:custGeom>
                  <a:avLst/>
                  <a:gdLst>
                    <a:gd name="T0" fmla="*/ 2147483647 w 304"/>
                    <a:gd name="T1" fmla="*/ 2147483647 h 534"/>
                    <a:gd name="T2" fmla="*/ 2147483647 w 304"/>
                    <a:gd name="T3" fmla="*/ 2147483647 h 534"/>
                    <a:gd name="T4" fmla="*/ 2147483647 w 304"/>
                    <a:gd name="T5" fmla="*/ 2147483647 h 534"/>
                    <a:gd name="T6" fmla="*/ 2147483647 w 304"/>
                    <a:gd name="T7" fmla="*/ 2147483647 h 534"/>
                    <a:gd name="T8" fmla="*/ 2147483647 w 304"/>
                    <a:gd name="T9" fmla="*/ 2147483647 h 534"/>
                    <a:gd name="T10" fmla="*/ 2147483647 w 304"/>
                    <a:gd name="T11" fmla="*/ 2147483647 h 534"/>
                    <a:gd name="T12" fmla="*/ 2147483647 w 304"/>
                    <a:gd name="T13" fmla="*/ 2147483647 h 534"/>
                    <a:gd name="T14" fmla="*/ 2147483647 w 304"/>
                    <a:gd name="T15" fmla="*/ 2147483647 h 534"/>
                    <a:gd name="T16" fmla="*/ 2147483647 w 304"/>
                    <a:gd name="T17" fmla="*/ 2147483647 h 534"/>
                    <a:gd name="T18" fmla="*/ 2147483647 w 304"/>
                    <a:gd name="T19" fmla="*/ 2147483647 h 534"/>
                    <a:gd name="T20" fmla="*/ 2147483647 w 304"/>
                    <a:gd name="T21" fmla="*/ 2147483647 h 534"/>
                    <a:gd name="T22" fmla="*/ 2147483647 w 304"/>
                    <a:gd name="T23" fmla="*/ 2147483647 h 534"/>
                    <a:gd name="T24" fmla="*/ 2147483647 w 304"/>
                    <a:gd name="T25" fmla="*/ 2147483647 h 534"/>
                    <a:gd name="T26" fmla="*/ 2147483647 w 304"/>
                    <a:gd name="T27" fmla="*/ 2147483647 h 534"/>
                    <a:gd name="T28" fmla="*/ 2147483647 w 304"/>
                    <a:gd name="T29" fmla="*/ 2147483647 h 534"/>
                    <a:gd name="T30" fmla="*/ 2147483647 w 304"/>
                    <a:gd name="T31" fmla="*/ 2147483647 h 534"/>
                    <a:gd name="T32" fmla="*/ 2147483647 w 304"/>
                    <a:gd name="T33" fmla="*/ 2147483647 h 534"/>
                    <a:gd name="T34" fmla="*/ 2147483647 w 304"/>
                    <a:gd name="T35" fmla="*/ 2147483647 h 534"/>
                    <a:gd name="T36" fmla="*/ 2147483647 w 304"/>
                    <a:gd name="T37" fmla="*/ 2147483647 h 534"/>
                    <a:gd name="T38" fmla="*/ 2147483647 w 304"/>
                    <a:gd name="T39" fmla="*/ 2147483647 h 534"/>
                    <a:gd name="T40" fmla="*/ 2147483647 w 304"/>
                    <a:gd name="T41" fmla="*/ 2147483647 h 534"/>
                    <a:gd name="T42" fmla="*/ 2147483647 w 304"/>
                    <a:gd name="T43" fmla="*/ 2147483647 h 534"/>
                    <a:gd name="T44" fmla="*/ 2147483647 w 304"/>
                    <a:gd name="T45" fmla="*/ 2147483647 h 534"/>
                    <a:gd name="T46" fmla="*/ 2147483647 w 304"/>
                    <a:gd name="T47" fmla="*/ 2147483647 h 534"/>
                    <a:gd name="T48" fmla="*/ 2147483647 w 304"/>
                    <a:gd name="T49" fmla="*/ 2147483647 h 534"/>
                    <a:gd name="T50" fmla="*/ 2147483647 w 304"/>
                    <a:gd name="T51" fmla="*/ 2147483647 h 534"/>
                    <a:gd name="T52" fmla="*/ 2147483647 w 304"/>
                    <a:gd name="T53" fmla="*/ 0 h 534"/>
                    <a:gd name="T54" fmla="*/ 2147483647 w 304"/>
                    <a:gd name="T55" fmla="*/ 2147483647 h 534"/>
                    <a:gd name="T56" fmla="*/ 2147483647 w 304"/>
                    <a:gd name="T57" fmla="*/ 2147483647 h 534"/>
                    <a:gd name="T58" fmla="*/ 2147483647 w 304"/>
                    <a:gd name="T59" fmla="*/ 2147483647 h 534"/>
                    <a:gd name="T60" fmla="*/ 2147483647 w 304"/>
                    <a:gd name="T61" fmla="*/ 2147483647 h 534"/>
                    <a:gd name="T62" fmla="*/ 2147483647 w 304"/>
                    <a:gd name="T63" fmla="*/ 2147483647 h 534"/>
                    <a:gd name="T64" fmla="*/ 2147483647 w 304"/>
                    <a:gd name="T65" fmla="*/ 2147483647 h 534"/>
                    <a:gd name="T66" fmla="*/ 2147483647 w 304"/>
                    <a:gd name="T67" fmla="*/ 2147483647 h 534"/>
                    <a:gd name="T68" fmla="*/ 2147483647 w 304"/>
                    <a:gd name="T69" fmla="*/ 2147483647 h 534"/>
                    <a:gd name="T70" fmla="*/ 2147483647 w 304"/>
                    <a:gd name="T71" fmla="*/ 2147483647 h 534"/>
                    <a:gd name="T72" fmla="*/ 2147483647 w 304"/>
                    <a:gd name="T73" fmla="*/ 2147483647 h 534"/>
                    <a:gd name="T74" fmla="*/ 2147483647 w 304"/>
                    <a:gd name="T75" fmla="*/ 2147483647 h 534"/>
                    <a:gd name="T76" fmla="*/ 2147483647 w 304"/>
                    <a:gd name="T77" fmla="*/ 2147483647 h 534"/>
                    <a:gd name="T78" fmla="*/ 2147483647 w 304"/>
                    <a:gd name="T79" fmla="*/ 2147483647 h 534"/>
                    <a:gd name="T80" fmla="*/ 2147483647 w 304"/>
                    <a:gd name="T81" fmla="*/ 2147483647 h 534"/>
                    <a:gd name="T82" fmla="*/ 2147483647 w 304"/>
                    <a:gd name="T83" fmla="*/ 2147483647 h 534"/>
                    <a:gd name="T84" fmla="*/ 2147483647 w 304"/>
                    <a:gd name="T85" fmla="*/ 2147483647 h 534"/>
                    <a:gd name="T86" fmla="*/ 2147483647 w 304"/>
                    <a:gd name="T87" fmla="*/ 2147483647 h 534"/>
                    <a:gd name="T88" fmla="*/ 2147483647 w 304"/>
                    <a:gd name="T89" fmla="*/ 2147483647 h 534"/>
                    <a:gd name="T90" fmla="*/ 2147483647 w 304"/>
                    <a:gd name="T91" fmla="*/ 2147483647 h 534"/>
                    <a:gd name="T92" fmla="*/ 2147483647 w 304"/>
                    <a:gd name="T93" fmla="*/ 2147483647 h 534"/>
                    <a:gd name="T94" fmla="*/ 2147483647 w 304"/>
                    <a:gd name="T95" fmla="*/ 2147483647 h 534"/>
                    <a:gd name="T96" fmla="*/ 2147483647 w 304"/>
                    <a:gd name="T97" fmla="*/ 2147483647 h 534"/>
                    <a:gd name="T98" fmla="*/ 2147483647 w 304"/>
                    <a:gd name="T99" fmla="*/ 2147483647 h 534"/>
                    <a:gd name="T100" fmla="*/ 2147483647 w 304"/>
                    <a:gd name="T101" fmla="*/ 2147483647 h 534"/>
                    <a:gd name="T102" fmla="*/ 2147483647 w 304"/>
                    <a:gd name="T103" fmla="*/ 2147483647 h 534"/>
                    <a:gd name="T104" fmla="*/ 2147483647 w 304"/>
                    <a:gd name="T105" fmla="*/ 2147483647 h 534"/>
                    <a:gd name="T106" fmla="*/ 2147483647 w 304"/>
                    <a:gd name="T107" fmla="*/ 2147483647 h 534"/>
                    <a:gd name="T108" fmla="*/ 2147483647 w 304"/>
                    <a:gd name="T109" fmla="*/ 2147483647 h 534"/>
                    <a:gd name="T110" fmla="*/ 2147483647 w 304"/>
                    <a:gd name="T111" fmla="*/ 2147483647 h 534"/>
                    <a:gd name="T112" fmla="*/ 2147483647 w 304"/>
                    <a:gd name="T113" fmla="*/ 2147483647 h 534"/>
                    <a:gd name="T114" fmla="*/ 0 w 304"/>
                    <a:gd name="T115" fmla="*/ 2147483647 h 534"/>
                    <a:gd name="T116" fmla="*/ 2147483647 w 304"/>
                    <a:gd name="T117" fmla="*/ 2147483647 h 534"/>
                    <a:gd name="T118" fmla="*/ 2147483647 w 304"/>
                    <a:gd name="T119" fmla="*/ 2147483647 h 534"/>
                    <a:gd name="T120" fmla="*/ 2147483647 w 304"/>
                    <a:gd name="T121" fmla="*/ 2147483647 h 534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04"/>
                    <a:gd name="T184" fmla="*/ 0 h 534"/>
                    <a:gd name="T185" fmla="*/ 304 w 304"/>
                    <a:gd name="T186" fmla="*/ 534 h 534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04" h="534">
                      <a:moveTo>
                        <a:pt x="23" y="375"/>
                      </a:moveTo>
                      <a:lnTo>
                        <a:pt x="29" y="375"/>
                      </a:lnTo>
                      <a:lnTo>
                        <a:pt x="29" y="361"/>
                      </a:lnTo>
                      <a:lnTo>
                        <a:pt x="30" y="361"/>
                      </a:lnTo>
                      <a:lnTo>
                        <a:pt x="42" y="346"/>
                      </a:lnTo>
                      <a:lnTo>
                        <a:pt x="38" y="339"/>
                      </a:lnTo>
                      <a:lnTo>
                        <a:pt x="47" y="333"/>
                      </a:lnTo>
                      <a:lnTo>
                        <a:pt x="47" y="332"/>
                      </a:lnTo>
                      <a:lnTo>
                        <a:pt x="45" y="332"/>
                      </a:lnTo>
                      <a:lnTo>
                        <a:pt x="44" y="332"/>
                      </a:lnTo>
                      <a:lnTo>
                        <a:pt x="38" y="333"/>
                      </a:lnTo>
                      <a:lnTo>
                        <a:pt x="38" y="323"/>
                      </a:lnTo>
                      <a:lnTo>
                        <a:pt x="49" y="325"/>
                      </a:lnTo>
                      <a:lnTo>
                        <a:pt x="47" y="296"/>
                      </a:lnTo>
                      <a:lnTo>
                        <a:pt x="35" y="292"/>
                      </a:lnTo>
                      <a:lnTo>
                        <a:pt x="47" y="293"/>
                      </a:lnTo>
                      <a:lnTo>
                        <a:pt x="40" y="285"/>
                      </a:lnTo>
                      <a:lnTo>
                        <a:pt x="42" y="283"/>
                      </a:lnTo>
                      <a:lnTo>
                        <a:pt x="45" y="278"/>
                      </a:lnTo>
                      <a:lnTo>
                        <a:pt x="34" y="282"/>
                      </a:lnTo>
                      <a:lnTo>
                        <a:pt x="29" y="238"/>
                      </a:lnTo>
                      <a:lnTo>
                        <a:pt x="29" y="195"/>
                      </a:lnTo>
                      <a:lnTo>
                        <a:pt x="24" y="196"/>
                      </a:lnTo>
                      <a:lnTo>
                        <a:pt x="29" y="186"/>
                      </a:lnTo>
                      <a:lnTo>
                        <a:pt x="19" y="191"/>
                      </a:lnTo>
                      <a:lnTo>
                        <a:pt x="22" y="182"/>
                      </a:lnTo>
                      <a:lnTo>
                        <a:pt x="19" y="181"/>
                      </a:lnTo>
                      <a:lnTo>
                        <a:pt x="17" y="177"/>
                      </a:lnTo>
                      <a:lnTo>
                        <a:pt x="26" y="160"/>
                      </a:lnTo>
                      <a:lnTo>
                        <a:pt x="26" y="152"/>
                      </a:lnTo>
                      <a:lnTo>
                        <a:pt x="37" y="153"/>
                      </a:lnTo>
                      <a:lnTo>
                        <a:pt x="29" y="131"/>
                      </a:lnTo>
                      <a:lnTo>
                        <a:pt x="35" y="125"/>
                      </a:lnTo>
                      <a:lnTo>
                        <a:pt x="38" y="114"/>
                      </a:lnTo>
                      <a:lnTo>
                        <a:pt x="47" y="101"/>
                      </a:lnTo>
                      <a:lnTo>
                        <a:pt x="55" y="95"/>
                      </a:lnTo>
                      <a:lnTo>
                        <a:pt x="52" y="88"/>
                      </a:lnTo>
                      <a:lnTo>
                        <a:pt x="60" y="85"/>
                      </a:lnTo>
                      <a:lnTo>
                        <a:pt x="59" y="91"/>
                      </a:lnTo>
                      <a:lnTo>
                        <a:pt x="62" y="92"/>
                      </a:lnTo>
                      <a:lnTo>
                        <a:pt x="69" y="69"/>
                      </a:lnTo>
                      <a:lnTo>
                        <a:pt x="66" y="55"/>
                      </a:lnTo>
                      <a:lnTo>
                        <a:pt x="70" y="53"/>
                      </a:lnTo>
                      <a:lnTo>
                        <a:pt x="71" y="58"/>
                      </a:lnTo>
                      <a:lnTo>
                        <a:pt x="77" y="51"/>
                      </a:lnTo>
                      <a:lnTo>
                        <a:pt x="67" y="45"/>
                      </a:lnTo>
                      <a:lnTo>
                        <a:pt x="70" y="44"/>
                      </a:lnTo>
                      <a:lnTo>
                        <a:pt x="73" y="45"/>
                      </a:lnTo>
                      <a:lnTo>
                        <a:pt x="77" y="44"/>
                      </a:lnTo>
                      <a:lnTo>
                        <a:pt x="76" y="41"/>
                      </a:lnTo>
                      <a:lnTo>
                        <a:pt x="80" y="34"/>
                      </a:lnTo>
                      <a:lnTo>
                        <a:pt x="81" y="34"/>
                      </a:lnTo>
                      <a:lnTo>
                        <a:pt x="83" y="31"/>
                      </a:lnTo>
                      <a:lnTo>
                        <a:pt x="89" y="30"/>
                      </a:lnTo>
                      <a:lnTo>
                        <a:pt x="94" y="24"/>
                      </a:lnTo>
                      <a:lnTo>
                        <a:pt x="94" y="20"/>
                      </a:lnTo>
                      <a:lnTo>
                        <a:pt x="88" y="15"/>
                      </a:lnTo>
                      <a:lnTo>
                        <a:pt x="114" y="13"/>
                      </a:lnTo>
                      <a:lnTo>
                        <a:pt x="128" y="12"/>
                      </a:lnTo>
                      <a:lnTo>
                        <a:pt x="138" y="11"/>
                      </a:lnTo>
                      <a:lnTo>
                        <a:pt x="145" y="11"/>
                      </a:lnTo>
                      <a:lnTo>
                        <a:pt x="154" y="11"/>
                      </a:lnTo>
                      <a:lnTo>
                        <a:pt x="161" y="9"/>
                      </a:lnTo>
                      <a:lnTo>
                        <a:pt x="171" y="8"/>
                      </a:lnTo>
                      <a:lnTo>
                        <a:pt x="175" y="8"/>
                      </a:lnTo>
                      <a:lnTo>
                        <a:pt x="181" y="8"/>
                      </a:lnTo>
                      <a:lnTo>
                        <a:pt x="185" y="8"/>
                      </a:lnTo>
                      <a:lnTo>
                        <a:pt x="192" y="6"/>
                      </a:lnTo>
                      <a:lnTo>
                        <a:pt x="197" y="6"/>
                      </a:lnTo>
                      <a:lnTo>
                        <a:pt x="200" y="6"/>
                      </a:lnTo>
                      <a:lnTo>
                        <a:pt x="202" y="5"/>
                      </a:lnTo>
                      <a:lnTo>
                        <a:pt x="208" y="5"/>
                      </a:lnTo>
                      <a:lnTo>
                        <a:pt x="217" y="5"/>
                      </a:lnTo>
                      <a:lnTo>
                        <a:pt x="221" y="4"/>
                      </a:lnTo>
                      <a:lnTo>
                        <a:pt x="228" y="4"/>
                      </a:lnTo>
                      <a:lnTo>
                        <a:pt x="236" y="4"/>
                      </a:lnTo>
                      <a:lnTo>
                        <a:pt x="255" y="1"/>
                      </a:lnTo>
                      <a:lnTo>
                        <a:pt x="257" y="1"/>
                      </a:lnTo>
                      <a:lnTo>
                        <a:pt x="267" y="0"/>
                      </a:lnTo>
                      <a:lnTo>
                        <a:pt x="271" y="0"/>
                      </a:lnTo>
                      <a:lnTo>
                        <a:pt x="279" y="9"/>
                      </a:lnTo>
                      <a:lnTo>
                        <a:pt x="282" y="11"/>
                      </a:lnTo>
                      <a:lnTo>
                        <a:pt x="282" y="16"/>
                      </a:lnTo>
                      <a:lnTo>
                        <a:pt x="280" y="34"/>
                      </a:lnTo>
                      <a:lnTo>
                        <a:pt x="280" y="44"/>
                      </a:lnTo>
                      <a:lnTo>
                        <a:pt x="280" y="53"/>
                      </a:lnTo>
                      <a:lnTo>
                        <a:pt x="280" y="58"/>
                      </a:lnTo>
                      <a:lnTo>
                        <a:pt x="280" y="59"/>
                      </a:lnTo>
                      <a:lnTo>
                        <a:pt x="280" y="67"/>
                      </a:lnTo>
                      <a:lnTo>
                        <a:pt x="280" y="73"/>
                      </a:lnTo>
                      <a:lnTo>
                        <a:pt x="280" y="87"/>
                      </a:lnTo>
                      <a:lnTo>
                        <a:pt x="280" y="89"/>
                      </a:lnTo>
                      <a:lnTo>
                        <a:pt x="280" y="98"/>
                      </a:lnTo>
                      <a:lnTo>
                        <a:pt x="280" y="102"/>
                      </a:lnTo>
                      <a:lnTo>
                        <a:pt x="280" y="107"/>
                      </a:lnTo>
                      <a:lnTo>
                        <a:pt x="280" y="125"/>
                      </a:lnTo>
                      <a:lnTo>
                        <a:pt x="280" y="135"/>
                      </a:lnTo>
                      <a:lnTo>
                        <a:pt x="280" y="137"/>
                      </a:lnTo>
                      <a:lnTo>
                        <a:pt x="280" y="159"/>
                      </a:lnTo>
                      <a:lnTo>
                        <a:pt x="280" y="163"/>
                      </a:lnTo>
                      <a:lnTo>
                        <a:pt x="280" y="173"/>
                      </a:lnTo>
                      <a:lnTo>
                        <a:pt x="280" y="185"/>
                      </a:lnTo>
                      <a:lnTo>
                        <a:pt x="280" y="193"/>
                      </a:lnTo>
                      <a:lnTo>
                        <a:pt x="280" y="195"/>
                      </a:lnTo>
                      <a:lnTo>
                        <a:pt x="280" y="218"/>
                      </a:lnTo>
                      <a:lnTo>
                        <a:pt x="280" y="222"/>
                      </a:lnTo>
                      <a:lnTo>
                        <a:pt x="280" y="225"/>
                      </a:lnTo>
                      <a:lnTo>
                        <a:pt x="280" y="250"/>
                      </a:lnTo>
                      <a:lnTo>
                        <a:pt x="280" y="254"/>
                      </a:lnTo>
                      <a:lnTo>
                        <a:pt x="280" y="263"/>
                      </a:lnTo>
                      <a:lnTo>
                        <a:pt x="280" y="283"/>
                      </a:lnTo>
                      <a:lnTo>
                        <a:pt x="280" y="286"/>
                      </a:lnTo>
                      <a:lnTo>
                        <a:pt x="280" y="293"/>
                      </a:lnTo>
                      <a:lnTo>
                        <a:pt x="280" y="300"/>
                      </a:lnTo>
                      <a:lnTo>
                        <a:pt x="280" y="301"/>
                      </a:lnTo>
                      <a:lnTo>
                        <a:pt x="280" y="305"/>
                      </a:lnTo>
                      <a:lnTo>
                        <a:pt x="280" y="312"/>
                      </a:lnTo>
                      <a:lnTo>
                        <a:pt x="279" y="339"/>
                      </a:lnTo>
                      <a:lnTo>
                        <a:pt x="280" y="341"/>
                      </a:lnTo>
                      <a:lnTo>
                        <a:pt x="280" y="343"/>
                      </a:lnTo>
                      <a:lnTo>
                        <a:pt x="283" y="359"/>
                      </a:lnTo>
                      <a:lnTo>
                        <a:pt x="285" y="382"/>
                      </a:lnTo>
                      <a:lnTo>
                        <a:pt x="285" y="383"/>
                      </a:lnTo>
                      <a:lnTo>
                        <a:pt x="286" y="389"/>
                      </a:lnTo>
                      <a:lnTo>
                        <a:pt x="287" y="394"/>
                      </a:lnTo>
                      <a:lnTo>
                        <a:pt x="289" y="408"/>
                      </a:lnTo>
                      <a:lnTo>
                        <a:pt x="291" y="423"/>
                      </a:lnTo>
                      <a:lnTo>
                        <a:pt x="291" y="426"/>
                      </a:lnTo>
                      <a:lnTo>
                        <a:pt x="293" y="430"/>
                      </a:lnTo>
                      <a:lnTo>
                        <a:pt x="293" y="436"/>
                      </a:lnTo>
                      <a:lnTo>
                        <a:pt x="297" y="462"/>
                      </a:lnTo>
                      <a:lnTo>
                        <a:pt x="297" y="463"/>
                      </a:lnTo>
                      <a:lnTo>
                        <a:pt x="298" y="479"/>
                      </a:lnTo>
                      <a:lnTo>
                        <a:pt x="301" y="492"/>
                      </a:lnTo>
                      <a:lnTo>
                        <a:pt x="303" y="505"/>
                      </a:lnTo>
                      <a:lnTo>
                        <a:pt x="293" y="509"/>
                      </a:lnTo>
                      <a:lnTo>
                        <a:pt x="269" y="509"/>
                      </a:lnTo>
                      <a:lnTo>
                        <a:pt x="260" y="502"/>
                      </a:lnTo>
                      <a:lnTo>
                        <a:pt x="260" y="506"/>
                      </a:lnTo>
                      <a:lnTo>
                        <a:pt x="247" y="506"/>
                      </a:lnTo>
                      <a:lnTo>
                        <a:pt x="221" y="516"/>
                      </a:lnTo>
                      <a:lnTo>
                        <a:pt x="215" y="510"/>
                      </a:lnTo>
                      <a:lnTo>
                        <a:pt x="217" y="516"/>
                      </a:lnTo>
                      <a:lnTo>
                        <a:pt x="202" y="533"/>
                      </a:lnTo>
                      <a:lnTo>
                        <a:pt x="200" y="533"/>
                      </a:lnTo>
                      <a:lnTo>
                        <a:pt x="190" y="526"/>
                      </a:lnTo>
                      <a:lnTo>
                        <a:pt x="182" y="505"/>
                      </a:lnTo>
                      <a:lnTo>
                        <a:pt x="177" y="499"/>
                      </a:lnTo>
                      <a:lnTo>
                        <a:pt x="175" y="499"/>
                      </a:lnTo>
                      <a:lnTo>
                        <a:pt x="166" y="483"/>
                      </a:lnTo>
                      <a:lnTo>
                        <a:pt x="167" y="473"/>
                      </a:lnTo>
                      <a:lnTo>
                        <a:pt x="172" y="454"/>
                      </a:lnTo>
                      <a:lnTo>
                        <a:pt x="174" y="445"/>
                      </a:lnTo>
                      <a:lnTo>
                        <a:pt x="171" y="445"/>
                      </a:lnTo>
                      <a:lnTo>
                        <a:pt x="164" y="445"/>
                      </a:lnTo>
                      <a:lnTo>
                        <a:pt x="138" y="448"/>
                      </a:lnTo>
                      <a:lnTo>
                        <a:pt x="125" y="449"/>
                      </a:lnTo>
                      <a:lnTo>
                        <a:pt x="117" y="449"/>
                      </a:lnTo>
                      <a:lnTo>
                        <a:pt x="114" y="449"/>
                      </a:lnTo>
                      <a:lnTo>
                        <a:pt x="103" y="451"/>
                      </a:lnTo>
                      <a:lnTo>
                        <a:pt x="99" y="451"/>
                      </a:lnTo>
                      <a:lnTo>
                        <a:pt x="98" y="452"/>
                      </a:lnTo>
                      <a:lnTo>
                        <a:pt x="85" y="452"/>
                      </a:lnTo>
                      <a:lnTo>
                        <a:pt x="80" y="452"/>
                      </a:lnTo>
                      <a:lnTo>
                        <a:pt x="73" y="454"/>
                      </a:lnTo>
                      <a:lnTo>
                        <a:pt x="58" y="455"/>
                      </a:lnTo>
                      <a:lnTo>
                        <a:pt x="52" y="455"/>
                      </a:lnTo>
                      <a:lnTo>
                        <a:pt x="42" y="455"/>
                      </a:lnTo>
                      <a:lnTo>
                        <a:pt x="35" y="456"/>
                      </a:lnTo>
                      <a:lnTo>
                        <a:pt x="23" y="456"/>
                      </a:lnTo>
                      <a:lnTo>
                        <a:pt x="0" y="458"/>
                      </a:lnTo>
                      <a:lnTo>
                        <a:pt x="2" y="456"/>
                      </a:lnTo>
                      <a:lnTo>
                        <a:pt x="0" y="444"/>
                      </a:lnTo>
                      <a:lnTo>
                        <a:pt x="2" y="437"/>
                      </a:lnTo>
                      <a:lnTo>
                        <a:pt x="9" y="418"/>
                      </a:lnTo>
                      <a:lnTo>
                        <a:pt x="6" y="387"/>
                      </a:lnTo>
                      <a:lnTo>
                        <a:pt x="17" y="376"/>
                      </a:lnTo>
                      <a:lnTo>
                        <a:pt x="19" y="376"/>
                      </a:lnTo>
                      <a:lnTo>
                        <a:pt x="20" y="375"/>
                      </a:lnTo>
                      <a:lnTo>
                        <a:pt x="23" y="375"/>
                      </a:lnTo>
                    </a:path>
                  </a:pathLst>
                </a:custGeom>
                <a:solidFill>
                  <a:srgbClr val="E7E6E6">
                    <a:lumMod val="75000"/>
                  </a:srgbClr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9" name="Freeform 261"/>
                <p:cNvSpPr>
                  <a:spLocks/>
                </p:cNvSpPr>
                <p:nvPr/>
              </p:nvSpPr>
              <p:spPr bwMode="auto">
                <a:xfrm>
                  <a:off x="5904903" y="3838400"/>
                  <a:ext cx="528637" cy="796925"/>
                </a:xfrm>
                <a:custGeom>
                  <a:avLst/>
                  <a:gdLst>
                    <a:gd name="T0" fmla="*/ 2147483647 w 335"/>
                    <a:gd name="T1" fmla="*/ 2147483647 h 542"/>
                    <a:gd name="T2" fmla="*/ 2147483647 w 335"/>
                    <a:gd name="T3" fmla="*/ 2147483647 h 542"/>
                    <a:gd name="T4" fmla="*/ 2147483647 w 335"/>
                    <a:gd name="T5" fmla="*/ 2147483647 h 542"/>
                    <a:gd name="T6" fmla="*/ 2147483647 w 335"/>
                    <a:gd name="T7" fmla="*/ 2147483647 h 542"/>
                    <a:gd name="T8" fmla="*/ 2147483647 w 335"/>
                    <a:gd name="T9" fmla="*/ 2147483647 h 542"/>
                    <a:gd name="T10" fmla="*/ 2147483647 w 335"/>
                    <a:gd name="T11" fmla="*/ 2147483647 h 542"/>
                    <a:gd name="T12" fmla="*/ 2147483647 w 335"/>
                    <a:gd name="T13" fmla="*/ 2147483647 h 542"/>
                    <a:gd name="T14" fmla="*/ 2147483647 w 335"/>
                    <a:gd name="T15" fmla="*/ 2147483647 h 542"/>
                    <a:gd name="T16" fmla="*/ 2147483647 w 335"/>
                    <a:gd name="T17" fmla="*/ 2147483647 h 542"/>
                    <a:gd name="T18" fmla="*/ 2147483647 w 335"/>
                    <a:gd name="T19" fmla="*/ 2147483647 h 542"/>
                    <a:gd name="T20" fmla="*/ 2147483647 w 335"/>
                    <a:gd name="T21" fmla="*/ 2147483647 h 542"/>
                    <a:gd name="T22" fmla="*/ 2147483647 w 335"/>
                    <a:gd name="T23" fmla="*/ 2147483647 h 542"/>
                    <a:gd name="T24" fmla="*/ 2147483647 w 335"/>
                    <a:gd name="T25" fmla="*/ 2147483647 h 542"/>
                    <a:gd name="T26" fmla="*/ 2147483647 w 335"/>
                    <a:gd name="T27" fmla="*/ 2147483647 h 542"/>
                    <a:gd name="T28" fmla="*/ 2147483647 w 335"/>
                    <a:gd name="T29" fmla="*/ 2147483647 h 542"/>
                    <a:gd name="T30" fmla="*/ 2147483647 w 335"/>
                    <a:gd name="T31" fmla="*/ 2147483647 h 542"/>
                    <a:gd name="T32" fmla="*/ 2147483647 w 335"/>
                    <a:gd name="T33" fmla="*/ 2147483647 h 542"/>
                    <a:gd name="T34" fmla="*/ 2147483647 w 335"/>
                    <a:gd name="T35" fmla="*/ 2147483647 h 542"/>
                    <a:gd name="T36" fmla="*/ 2147483647 w 335"/>
                    <a:gd name="T37" fmla="*/ 2147483647 h 542"/>
                    <a:gd name="T38" fmla="*/ 2147483647 w 335"/>
                    <a:gd name="T39" fmla="*/ 2147483647 h 542"/>
                    <a:gd name="T40" fmla="*/ 2147483647 w 335"/>
                    <a:gd name="T41" fmla="*/ 2147483647 h 542"/>
                    <a:gd name="T42" fmla="*/ 2147483647 w 335"/>
                    <a:gd name="T43" fmla="*/ 2147483647 h 542"/>
                    <a:gd name="T44" fmla="*/ 2147483647 w 335"/>
                    <a:gd name="T45" fmla="*/ 2147483647 h 542"/>
                    <a:gd name="T46" fmla="*/ 2147483647 w 335"/>
                    <a:gd name="T47" fmla="*/ 2147483647 h 542"/>
                    <a:gd name="T48" fmla="*/ 2147483647 w 335"/>
                    <a:gd name="T49" fmla="*/ 2147483647 h 542"/>
                    <a:gd name="T50" fmla="*/ 2147483647 w 335"/>
                    <a:gd name="T51" fmla="*/ 2147483647 h 542"/>
                    <a:gd name="T52" fmla="*/ 2147483647 w 335"/>
                    <a:gd name="T53" fmla="*/ 2147483647 h 542"/>
                    <a:gd name="T54" fmla="*/ 2147483647 w 335"/>
                    <a:gd name="T55" fmla="*/ 2147483647 h 542"/>
                    <a:gd name="T56" fmla="*/ 2147483647 w 335"/>
                    <a:gd name="T57" fmla="*/ 2147483647 h 542"/>
                    <a:gd name="T58" fmla="*/ 2147483647 w 335"/>
                    <a:gd name="T59" fmla="*/ 2147483647 h 542"/>
                    <a:gd name="T60" fmla="*/ 2147483647 w 335"/>
                    <a:gd name="T61" fmla="*/ 2147483647 h 542"/>
                    <a:gd name="T62" fmla="*/ 2147483647 w 335"/>
                    <a:gd name="T63" fmla="*/ 2147483647 h 542"/>
                    <a:gd name="T64" fmla="*/ 2147483647 w 335"/>
                    <a:gd name="T65" fmla="*/ 2147483647 h 542"/>
                    <a:gd name="T66" fmla="*/ 2147483647 w 335"/>
                    <a:gd name="T67" fmla="*/ 2147483647 h 542"/>
                    <a:gd name="T68" fmla="*/ 2147483647 w 335"/>
                    <a:gd name="T69" fmla="*/ 2147483647 h 542"/>
                    <a:gd name="T70" fmla="*/ 2147483647 w 335"/>
                    <a:gd name="T71" fmla="*/ 2147483647 h 542"/>
                    <a:gd name="T72" fmla="*/ 2147483647 w 335"/>
                    <a:gd name="T73" fmla="*/ 2147483647 h 542"/>
                    <a:gd name="T74" fmla="*/ 2147483647 w 335"/>
                    <a:gd name="T75" fmla="*/ 2147483647 h 542"/>
                    <a:gd name="T76" fmla="*/ 2147483647 w 335"/>
                    <a:gd name="T77" fmla="*/ 2147483647 h 542"/>
                    <a:gd name="T78" fmla="*/ 2147483647 w 335"/>
                    <a:gd name="T79" fmla="*/ 2147483647 h 542"/>
                    <a:gd name="T80" fmla="*/ 2147483647 w 335"/>
                    <a:gd name="T81" fmla="*/ 2147483647 h 542"/>
                    <a:gd name="T82" fmla="*/ 2147483647 w 335"/>
                    <a:gd name="T83" fmla="*/ 2147483647 h 542"/>
                    <a:gd name="T84" fmla="*/ 2147483647 w 335"/>
                    <a:gd name="T85" fmla="*/ 2147483647 h 542"/>
                    <a:gd name="T86" fmla="*/ 2147483647 w 335"/>
                    <a:gd name="T87" fmla="*/ 2147483647 h 542"/>
                    <a:gd name="T88" fmla="*/ 2147483647 w 335"/>
                    <a:gd name="T89" fmla="*/ 2147483647 h 542"/>
                    <a:gd name="T90" fmla="*/ 0 w 335"/>
                    <a:gd name="T91" fmla="*/ 2147483647 h 542"/>
                    <a:gd name="T92" fmla="*/ 2147483647 w 335"/>
                    <a:gd name="T93" fmla="*/ 2147483647 h 542"/>
                    <a:gd name="T94" fmla="*/ 2147483647 w 335"/>
                    <a:gd name="T95" fmla="*/ 2147483647 h 542"/>
                    <a:gd name="T96" fmla="*/ 2147483647 w 335"/>
                    <a:gd name="T97" fmla="*/ 2147483647 h 542"/>
                    <a:gd name="T98" fmla="*/ 2147483647 w 335"/>
                    <a:gd name="T99" fmla="*/ 2147483647 h 542"/>
                    <a:gd name="T100" fmla="*/ 2147483647 w 335"/>
                    <a:gd name="T101" fmla="*/ 2147483647 h 542"/>
                    <a:gd name="T102" fmla="*/ 2147483647 w 335"/>
                    <a:gd name="T103" fmla="*/ 2147483647 h 542"/>
                    <a:gd name="T104" fmla="*/ 2147483647 w 335"/>
                    <a:gd name="T105" fmla="*/ 2147483647 h 542"/>
                    <a:gd name="T106" fmla="*/ 2147483647 w 335"/>
                    <a:gd name="T107" fmla="*/ 2147483647 h 542"/>
                    <a:gd name="T108" fmla="*/ 2147483647 w 335"/>
                    <a:gd name="T109" fmla="*/ 2147483647 h 542"/>
                    <a:gd name="T110" fmla="*/ 2147483647 w 335"/>
                    <a:gd name="T111" fmla="*/ 2147483647 h 542"/>
                    <a:gd name="T112" fmla="*/ 2147483647 w 335"/>
                    <a:gd name="T113" fmla="*/ 2147483647 h 542"/>
                    <a:gd name="T114" fmla="*/ 2147483647 w 335"/>
                    <a:gd name="T115" fmla="*/ 2147483647 h 542"/>
                    <a:gd name="T116" fmla="*/ 2147483647 w 335"/>
                    <a:gd name="T117" fmla="*/ 2147483647 h 542"/>
                    <a:gd name="T118" fmla="*/ 2147483647 w 335"/>
                    <a:gd name="T119" fmla="*/ 2147483647 h 542"/>
                    <a:gd name="T120" fmla="*/ 2147483647 w 335"/>
                    <a:gd name="T121" fmla="*/ 2147483647 h 542"/>
                    <a:gd name="T122" fmla="*/ 2147483647 w 335"/>
                    <a:gd name="T123" fmla="*/ 2147483647 h 542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335"/>
                    <a:gd name="T187" fmla="*/ 0 h 542"/>
                    <a:gd name="T188" fmla="*/ 335 w 335"/>
                    <a:gd name="T189" fmla="*/ 542 h 542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335" h="542">
                      <a:moveTo>
                        <a:pt x="20" y="448"/>
                      </a:moveTo>
                      <a:lnTo>
                        <a:pt x="20" y="450"/>
                      </a:lnTo>
                      <a:lnTo>
                        <a:pt x="22" y="454"/>
                      </a:lnTo>
                      <a:lnTo>
                        <a:pt x="22" y="460"/>
                      </a:lnTo>
                      <a:lnTo>
                        <a:pt x="26" y="486"/>
                      </a:lnTo>
                      <a:lnTo>
                        <a:pt x="26" y="488"/>
                      </a:lnTo>
                      <a:lnTo>
                        <a:pt x="27" y="503"/>
                      </a:lnTo>
                      <a:lnTo>
                        <a:pt x="30" y="517"/>
                      </a:lnTo>
                      <a:lnTo>
                        <a:pt x="31" y="529"/>
                      </a:lnTo>
                      <a:lnTo>
                        <a:pt x="33" y="525"/>
                      </a:lnTo>
                      <a:lnTo>
                        <a:pt x="44" y="525"/>
                      </a:lnTo>
                      <a:lnTo>
                        <a:pt x="49" y="531"/>
                      </a:lnTo>
                      <a:lnTo>
                        <a:pt x="56" y="528"/>
                      </a:lnTo>
                      <a:lnTo>
                        <a:pt x="56" y="511"/>
                      </a:lnTo>
                      <a:lnTo>
                        <a:pt x="63" y="491"/>
                      </a:lnTo>
                      <a:lnTo>
                        <a:pt x="72" y="496"/>
                      </a:lnTo>
                      <a:lnTo>
                        <a:pt x="73" y="510"/>
                      </a:lnTo>
                      <a:lnTo>
                        <a:pt x="66" y="541"/>
                      </a:lnTo>
                      <a:lnTo>
                        <a:pt x="109" y="529"/>
                      </a:lnTo>
                      <a:lnTo>
                        <a:pt x="124" y="510"/>
                      </a:lnTo>
                      <a:lnTo>
                        <a:pt x="119" y="504"/>
                      </a:lnTo>
                      <a:lnTo>
                        <a:pt x="120" y="491"/>
                      </a:lnTo>
                      <a:lnTo>
                        <a:pt x="97" y="470"/>
                      </a:lnTo>
                      <a:lnTo>
                        <a:pt x="98" y="453"/>
                      </a:lnTo>
                      <a:lnTo>
                        <a:pt x="128" y="449"/>
                      </a:lnTo>
                      <a:lnTo>
                        <a:pt x="131" y="449"/>
                      </a:lnTo>
                      <a:lnTo>
                        <a:pt x="137" y="449"/>
                      </a:lnTo>
                      <a:lnTo>
                        <a:pt x="139" y="448"/>
                      </a:lnTo>
                      <a:lnTo>
                        <a:pt x="152" y="446"/>
                      </a:lnTo>
                      <a:lnTo>
                        <a:pt x="171" y="445"/>
                      </a:lnTo>
                      <a:lnTo>
                        <a:pt x="177" y="443"/>
                      </a:lnTo>
                      <a:lnTo>
                        <a:pt x="178" y="443"/>
                      </a:lnTo>
                      <a:lnTo>
                        <a:pt x="181" y="443"/>
                      </a:lnTo>
                      <a:lnTo>
                        <a:pt x="192" y="442"/>
                      </a:lnTo>
                      <a:lnTo>
                        <a:pt x="195" y="442"/>
                      </a:lnTo>
                      <a:lnTo>
                        <a:pt x="207" y="441"/>
                      </a:lnTo>
                      <a:lnTo>
                        <a:pt x="209" y="441"/>
                      </a:lnTo>
                      <a:lnTo>
                        <a:pt x="220" y="439"/>
                      </a:lnTo>
                      <a:lnTo>
                        <a:pt x="225" y="439"/>
                      </a:lnTo>
                      <a:lnTo>
                        <a:pt x="228" y="439"/>
                      </a:lnTo>
                      <a:lnTo>
                        <a:pt x="231" y="438"/>
                      </a:lnTo>
                      <a:lnTo>
                        <a:pt x="241" y="436"/>
                      </a:lnTo>
                      <a:lnTo>
                        <a:pt x="248" y="436"/>
                      </a:lnTo>
                      <a:lnTo>
                        <a:pt x="264" y="434"/>
                      </a:lnTo>
                      <a:lnTo>
                        <a:pt x="289" y="431"/>
                      </a:lnTo>
                      <a:lnTo>
                        <a:pt x="291" y="431"/>
                      </a:lnTo>
                      <a:lnTo>
                        <a:pt x="311" y="427"/>
                      </a:lnTo>
                      <a:lnTo>
                        <a:pt x="320" y="427"/>
                      </a:lnTo>
                      <a:lnTo>
                        <a:pt x="334" y="424"/>
                      </a:lnTo>
                      <a:lnTo>
                        <a:pt x="334" y="423"/>
                      </a:lnTo>
                      <a:lnTo>
                        <a:pt x="331" y="417"/>
                      </a:lnTo>
                      <a:lnTo>
                        <a:pt x="328" y="411"/>
                      </a:lnTo>
                      <a:lnTo>
                        <a:pt x="321" y="399"/>
                      </a:lnTo>
                      <a:lnTo>
                        <a:pt x="321" y="392"/>
                      </a:lnTo>
                      <a:lnTo>
                        <a:pt x="321" y="385"/>
                      </a:lnTo>
                      <a:lnTo>
                        <a:pt x="322" y="371"/>
                      </a:lnTo>
                      <a:lnTo>
                        <a:pt x="322" y="370"/>
                      </a:lnTo>
                      <a:lnTo>
                        <a:pt x="320" y="357"/>
                      </a:lnTo>
                      <a:lnTo>
                        <a:pt x="313" y="352"/>
                      </a:lnTo>
                      <a:lnTo>
                        <a:pt x="311" y="344"/>
                      </a:lnTo>
                      <a:lnTo>
                        <a:pt x="311" y="342"/>
                      </a:lnTo>
                      <a:lnTo>
                        <a:pt x="310" y="342"/>
                      </a:lnTo>
                      <a:lnTo>
                        <a:pt x="310" y="332"/>
                      </a:lnTo>
                      <a:lnTo>
                        <a:pt x="310" y="330"/>
                      </a:lnTo>
                      <a:lnTo>
                        <a:pt x="314" y="319"/>
                      </a:lnTo>
                      <a:lnTo>
                        <a:pt x="314" y="317"/>
                      </a:lnTo>
                      <a:lnTo>
                        <a:pt x="314" y="310"/>
                      </a:lnTo>
                      <a:lnTo>
                        <a:pt x="313" y="303"/>
                      </a:lnTo>
                      <a:lnTo>
                        <a:pt x="318" y="296"/>
                      </a:lnTo>
                      <a:lnTo>
                        <a:pt x="324" y="291"/>
                      </a:lnTo>
                      <a:lnTo>
                        <a:pt x="325" y="288"/>
                      </a:lnTo>
                      <a:lnTo>
                        <a:pt x="315" y="281"/>
                      </a:lnTo>
                      <a:lnTo>
                        <a:pt x="317" y="276"/>
                      </a:lnTo>
                      <a:lnTo>
                        <a:pt x="314" y="262"/>
                      </a:lnTo>
                      <a:lnTo>
                        <a:pt x="313" y="262"/>
                      </a:lnTo>
                      <a:lnTo>
                        <a:pt x="304" y="252"/>
                      </a:lnTo>
                      <a:lnTo>
                        <a:pt x="302" y="249"/>
                      </a:lnTo>
                      <a:lnTo>
                        <a:pt x="299" y="238"/>
                      </a:lnTo>
                      <a:lnTo>
                        <a:pt x="297" y="238"/>
                      </a:lnTo>
                      <a:lnTo>
                        <a:pt x="297" y="237"/>
                      </a:lnTo>
                      <a:lnTo>
                        <a:pt x="297" y="234"/>
                      </a:lnTo>
                      <a:lnTo>
                        <a:pt x="292" y="224"/>
                      </a:lnTo>
                      <a:lnTo>
                        <a:pt x="289" y="215"/>
                      </a:lnTo>
                      <a:lnTo>
                        <a:pt x="288" y="212"/>
                      </a:lnTo>
                      <a:lnTo>
                        <a:pt x="284" y="199"/>
                      </a:lnTo>
                      <a:lnTo>
                        <a:pt x="284" y="198"/>
                      </a:lnTo>
                      <a:lnTo>
                        <a:pt x="284" y="196"/>
                      </a:lnTo>
                      <a:lnTo>
                        <a:pt x="281" y="188"/>
                      </a:lnTo>
                      <a:lnTo>
                        <a:pt x="277" y="172"/>
                      </a:lnTo>
                      <a:lnTo>
                        <a:pt x="274" y="165"/>
                      </a:lnTo>
                      <a:lnTo>
                        <a:pt x="273" y="159"/>
                      </a:lnTo>
                      <a:lnTo>
                        <a:pt x="271" y="158"/>
                      </a:lnTo>
                      <a:lnTo>
                        <a:pt x="268" y="144"/>
                      </a:lnTo>
                      <a:lnTo>
                        <a:pt x="267" y="141"/>
                      </a:lnTo>
                      <a:lnTo>
                        <a:pt x="261" y="122"/>
                      </a:lnTo>
                      <a:lnTo>
                        <a:pt x="261" y="119"/>
                      </a:lnTo>
                      <a:lnTo>
                        <a:pt x="260" y="115"/>
                      </a:lnTo>
                      <a:lnTo>
                        <a:pt x="257" y="108"/>
                      </a:lnTo>
                      <a:lnTo>
                        <a:pt x="257" y="105"/>
                      </a:lnTo>
                      <a:lnTo>
                        <a:pt x="256" y="101"/>
                      </a:lnTo>
                      <a:lnTo>
                        <a:pt x="255" y="95"/>
                      </a:lnTo>
                      <a:lnTo>
                        <a:pt x="252" y="87"/>
                      </a:lnTo>
                      <a:lnTo>
                        <a:pt x="250" y="80"/>
                      </a:lnTo>
                      <a:lnTo>
                        <a:pt x="248" y="74"/>
                      </a:lnTo>
                      <a:lnTo>
                        <a:pt x="245" y="62"/>
                      </a:lnTo>
                      <a:lnTo>
                        <a:pt x="242" y="55"/>
                      </a:lnTo>
                      <a:lnTo>
                        <a:pt x="241" y="48"/>
                      </a:lnTo>
                      <a:lnTo>
                        <a:pt x="238" y="41"/>
                      </a:lnTo>
                      <a:lnTo>
                        <a:pt x="236" y="38"/>
                      </a:lnTo>
                      <a:lnTo>
                        <a:pt x="234" y="24"/>
                      </a:lnTo>
                      <a:lnTo>
                        <a:pt x="231" y="16"/>
                      </a:lnTo>
                      <a:lnTo>
                        <a:pt x="230" y="12"/>
                      </a:lnTo>
                      <a:lnTo>
                        <a:pt x="228" y="11"/>
                      </a:lnTo>
                      <a:lnTo>
                        <a:pt x="225" y="0"/>
                      </a:lnTo>
                      <a:lnTo>
                        <a:pt x="224" y="0"/>
                      </a:lnTo>
                      <a:lnTo>
                        <a:pt x="205" y="1"/>
                      </a:lnTo>
                      <a:lnTo>
                        <a:pt x="202" y="2"/>
                      </a:lnTo>
                      <a:lnTo>
                        <a:pt x="185" y="4"/>
                      </a:lnTo>
                      <a:lnTo>
                        <a:pt x="169" y="5"/>
                      </a:lnTo>
                      <a:lnTo>
                        <a:pt x="164" y="5"/>
                      </a:lnTo>
                      <a:lnTo>
                        <a:pt x="159" y="6"/>
                      </a:lnTo>
                      <a:lnTo>
                        <a:pt x="148" y="8"/>
                      </a:lnTo>
                      <a:lnTo>
                        <a:pt x="124" y="11"/>
                      </a:lnTo>
                      <a:lnTo>
                        <a:pt x="119" y="11"/>
                      </a:lnTo>
                      <a:lnTo>
                        <a:pt x="116" y="11"/>
                      </a:lnTo>
                      <a:lnTo>
                        <a:pt x="112" y="12"/>
                      </a:lnTo>
                      <a:lnTo>
                        <a:pt x="85" y="13"/>
                      </a:lnTo>
                      <a:lnTo>
                        <a:pt x="83" y="15"/>
                      </a:lnTo>
                      <a:lnTo>
                        <a:pt x="72" y="15"/>
                      </a:lnTo>
                      <a:lnTo>
                        <a:pt x="52" y="18"/>
                      </a:lnTo>
                      <a:lnTo>
                        <a:pt x="45" y="18"/>
                      </a:lnTo>
                      <a:lnTo>
                        <a:pt x="26" y="20"/>
                      </a:lnTo>
                      <a:lnTo>
                        <a:pt x="19" y="20"/>
                      </a:lnTo>
                      <a:lnTo>
                        <a:pt x="0" y="22"/>
                      </a:lnTo>
                      <a:lnTo>
                        <a:pt x="0" y="23"/>
                      </a:lnTo>
                      <a:lnTo>
                        <a:pt x="8" y="33"/>
                      </a:lnTo>
                      <a:lnTo>
                        <a:pt x="11" y="34"/>
                      </a:lnTo>
                      <a:lnTo>
                        <a:pt x="11" y="40"/>
                      </a:lnTo>
                      <a:lnTo>
                        <a:pt x="9" y="58"/>
                      </a:lnTo>
                      <a:lnTo>
                        <a:pt x="9" y="67"/>
                      </a:lnTo>
                      <a:lnTo>
                        <a:pt x="9" y="77"/>
                      </a:lnTo>
                      <a:lnTo>
                        <a:pt x="9" y="81"/>
                      </a:lnTo>
                      <a:lnTo>
                        <a:pt x="9" y="83"/>
                      </a:lnTo>
                      <a:lnTo>
                        <a:pt x="9" y="91"/>
                      </a:lnTo>
                      <a:lnTo>
                        <a:pt x="9" y="97"/>
                      </a:lnTo>
                      <a:lnTo>
                        <a:pt x="9" y="110"/>
                      </a:lnTo>
                      <a:lnTo>
                        <a:pt x="9" y="113"/>
                      </a:lnTo>
                      <a:lnTo>
                        <a:pt x="9" y="122"/>
                      </a:lnTo>
                      <a:lnTo>
                        <a:pt x="9" y="126"/>
                      </a:lnTo>
                      <a:lnTo>
                        <a:pt x="9" y="131"/>
                      </a:lnTo>
                      <a:lnTo>
                        <a:pt x="9" y="149"/>
                      </a:lnTo>
                      <a:lnTo>
                        <a:pt x="9" y="159"/>
                      </a:lnTo>
                      <a:lnTo>
                        <a:pt x="9" y="160"/>
                      </a:lnTo>
                      <a:lnTo>
                        <a:pt x="9" y="183"/>
                      </a:lnTo>
                      <a:lnTo>
                        <a:pt x="9" y="187"/>
                      </a:lnTo>
                      <a:lnTo>
                        <a:pt x="9" y="196"/>
                      </a:lnTo>
                      <a:lnTo>
                        <a:pt x="9" y="209"/>
                      </a:lnTo>
                      <a:lnTo>
                        <a:pt x="9" y="217"/>
                      </a:lnTo>
                      <a:lnTo>
                        <a:pt x="9" y="219"/>
                      </a:lnTo>
                      <a:lnTo>
                        <a:pt x="9" y="242"/>
                      </a:lnTo>
                      <a:lnTo>
                        <a:pt x="9" y="246"/>
                      </a:lnTo>
                      <a:lnTo>
                        <a:pt x="9" y="249"/>
                      </a:lnTo>
                      <a:lnTo>
                        <a:pt x="9" y="274"/>
                      </a:lnTo>
                      <a:lnTo>
                        <a:pt x="9" y="278"/>
                      </a:lnTo>
                      <a:lnTo>
                        <a:pt x="9" y="287"/>
                      </a:lnTo>
                      <a:lnTo>
                        <a:pt x="9" y="307"/>
                      </a:lnTo>
                      <a:lnTo>
                        <a:pt x="9" y="310"/>
                      </a:lnTo>
                      <a:lnTo>
                        <a:pt x="9" y="317"/>
                      </a:lnTo>
                      <a:lnTo>
                        <a:pt x="9" y="324"/>
                      </a:lnTo>
                      <a:lnTo>
                        <a:pt x="9" y="325"/>
                      </a:lnTo>
                      <a:lnTo>
                        <a:pt x="9" y="330"/>
                      </a:lnTo>
                      <a:lnTo>
                        <a:pt x="9" y="337"/>
                      </a:lnTo>
                      <a:lnTo>
                        <a:pt x="8" y="363"/>
                      </a:lnTo>
                      <a:lnTo>
                        <a:pt x="9" y="366"/>
                      </a:lnTo>
                      <a:lnTo>
                        <a:pt x="9" y="367"/>
                      </a:lnTo>
                      <a:lnTo>
                        <a:pt x="12" y="384"/>
                      </a:lnTo>
                      <a:lnTo>
                        <a:pt x="13" y="406"/>
                      </a:lnTo>
                      <a:lnTo>
                        <a:pt x="13" y="407"/>
                      </a:lnTo>
                      <a:lnTo>
                        <a:pt x="15" y="413"/>
                      </a:lnTo>
                      <a:lnTo>
                        <a:pt x="16" y="418"/>
                      </a:lnTo>
                      <a:lnTo>
                        <a:pt x="18" y="432"/>
                      </a:lnTo>
                      <a:lnTo>
                        <a:pt x="20" y="448"/>
                      </a:lnTo>
                    </a:path>
                  </a:pathLst>
                </a:custGeom>
                <a:solidFill>
                  <a:srgbClr val="E7E6E6">
                    <a:lumMod val="75000"/>
                  </a:srgbClr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50" name="Group 139"/>
                <p:cNvGrpSpPr>
                  <a:grpSpLocks/>
                </p:cNvGrpSpPr>
                <p:nvPr/>
              </p:nvGrpSpPr>
              <p:grpSpPr bwMode="auto">
                <a:xfrm>
                  <a:off x="6062065" y="4435300"/>
                  <a:ext cx="1235075" cy="987425"/>
                  <a:chOff x="5181600" y="4435475"/>
                  <a:chExt cx="1235075" cy="987425"/>
                </a:xfrm>
                <a:solidFill>
                  <a:srgbClr val="AFABAB"/>
                </a:solidFill>
              </p:grpSpPr>
              <p:sp>
                <p:nvSpPr>
                  <p:cNvPr id="151" name="Freeform 262"/>
                  <p:cNvSpPr>
                    <a:spLocks/>
                  </p:cNvSpPr>
                  <p:nvPr/>
                </p:nvSpPr>
                <p:spPr bwMode="auto">
                  <a:xfrm>
                    <a:off x="5181600" y="4435475"/>
                    <a:ext cx="1235075" cy="903288"/>
                  </a:xfrm>
                  <a:custGeom>
                    <a:avLst/>
                    <a:gdLst>
                      <a:gd name="T0" fmla="*/ 2147483647 w 783"/>
                      <a:gd name="T1" fmla="*/ 2147483647 h 614"/>
                      <a:gd name="T2" fmla="*/ 2147483647 w 783"/>
                      <a:gd name="T3" fmla="*/ 2147483647 h 614"/>
                      <a:gd name="T4" fmla="*/ 2147483647 w 783"/>
                      <a:gd name="T5" fmla="*/ 2147483647 h 614"/>
                      <a:gd name="T6" fmla="*/ 2147483647 w 783"/>
                      <a:gd name="T7" fmla="*/ 2147483647 h 614"/>
                      <a:gd name="T8" fmla="*/ 2147483647 w 783"/>
                      <a:gd name="T9" fmla="*/ 2147483647 h 614"/>
                      <a:gd name="T10" fmla="*/ 2147483647 w 783"/>
                      <a:gd name="T11" fmla="*/ 2147483647 h 614"/>
                      <a:gd name="T12" fmla="*/ 2147483647 w 783"/>
                      <a:gd name="T13" fmla="*/ 2147483647 h 614"/>
                      <a:gd name="T14" fmla="*/ 2147483647 w 783"/>
                      <a:gd name="T15" fmla="*/ 2147483647 h 614"/>
                      <a:gd name="T16" fmla="*/ 2147483647 w 783"/>
                      <a:gd name="T17" fmla="*/ 2147483647 h 614"/>
                      <a:gd name="T18" fmla="*/ 2147483647 w 783"/>
                      <a:gd name="T19" fmla="*/ 2147483647 h 614"/>
                      <a:gd name="T20" fmla="*/ 2147483647 w 783"/>
                      <a:gd name="T21" fmla="*/ 2147483647 h 614"/>
                      <a:gd name="T22" fmla="*/ 2147483647 w 783"/>
                      <a:gd name="T23" fmla="*/ 2147483647 h 614"/>
                      <a:gd name="T24" fmla="*/ 2147483647 w 783"/>
                      <a:gd name="T25" fmla="*/ 2147483647 h 614"/>
                      <a:gd name="T26" fmla="*/ 2147483647 w 783"/>
                      <a:gd name="T27" fmla="*/ 2147483647 h 614"/>
                      <a:gd name="T28" fmla="*/ 2147483647 w 783"/>
                      <a:gd name="T29" fmla="*/ 2147483647 h 614"/>
                      <a:gd name="T30" fmla="*/ 2147483647 w 783"/>
                      <a:gd name="T31" fmla="*/ 2147483647 h 614"/>
                      <a:gd name="T32" fmla="*/ 2147483647 w 783"/>
                      <a:gd name="T33" fmla="*/ 2147483647 h 614"/>
                      <a:gd name="T34" fmla="*/ 2147483647 w 783"/>
                      <a:gd name="T35" fmla="*/ 2147483647 h 614"/>
                      <a:gd name="T36" fmla="*/ 2147483647 w 783"/>
                      <a:gd name="T37" fmla="*/ 2147483647 h 614"/>
                      <a:gd name="T38" fmla="*/ 2147483647 w 783"/>
                      <a:gd name="T39" fmla="*/ 2147483647 h 614"/>
                      <a:gd name="T40" fmla="*/ 2147483647 w 783"/>
                      <a:gd name="T41" fmla="*/ 2147483647 h 614"/>
                      <a:gd name="T42" fmla="*/ 2147483647 w 783"/>
                      <a:gd name="T43" fmla="*/ 2147483647 h 614"/>
                      <a:gd name="T44" fmla="*/ 2147483647 w 783"/>
                      <a:gd name="T45" fmla="*/ 2147483647 h 614"/>
                      <a:gd name="T46" fmla="*/ 2147483647 w 783"/>
                      <a:gd name="T47" fmla="*/ 2147483647 h 614"/>
                      <a:gd name="T48" fmla="*/ 2147483647 w 783"/>
                      <a:gd name="T49" fmla="*/ 2147483647 h 614"/>
                      <a:gd name="T50" fmla="*/ 2147483647 w 783"/>
                      <a:gd name="T51" fmla="*/ 2147483647 h 614"/>
                      <a:gd name="T52" fmla="*/ 2147483647 w 783"/>
                      <a:gd name="T53" fmla="*/ 2147483647 h 614"/>
                      <a:gd name="T54" fmla="*/ 2147483647 w 783"/>
                      <a:gd name="T55" fmla="*/ 2147483647 h 614"/>
                      <a:gd name="T56" fmla="*/ 2147483647 w 783"/>
                      <a:gd name="T57" fmla="*/ 2147483647 h 614"/>
                      <a:gd name="T58" fmla="*/ 2147483647 w 783"/>
                      <a:gd name="T59" fmla="*/ 2147483647 h 614"/>
                      <a:gd name="T60" fmla="*/ 2147483647 w 783"/>
                      <a:gd name="T61" fmla="*/ 2147483647 h 614"/>
                      <a:gd name="T62" fmla="*/ 2147483647 w 783"/>
                      <a:gd name="T63" fmla="*/ 2147483647 h 614"/>
                      <a:gd name="T64" fmla="*/ 2147483647 w 783"/>
                      <a:gd name="T65" fmla="*/ 2147483647 h 614"/>
                      <a:gd name="T66" fmla="*/ 2147483647 w 783"/>
                      <a:gd name="T67" fmla="*/ 2147483647 h 614"/>
                      <a:gd name="T68" fmla="*/ 2147483647 w 783"/>
                      <a:gd name="T69" fmla="*/ 2147483647 h 614"/>
                      <a:gd name="T70" fmla="*/ 2147483647 w 783"/>
                      <a:gd name="T71" fmla="*/ 2147483647 h 614"/>
                      <a:gd name="T72" fmla="*/ 2147483647 w 783"/>
                      <a:gd name="T73" fmla="*/ 2147483647 h 614"/>
                      <a:gd name="T74" fmla="*/ 2147483647 w 783"/>
                      <a:gd name="T75" fmla="*/ 2147483647 h 614"/>
                      <a:gd name="T76" fmla="*/ 2147483647 w 783"/>
                      <a:gd name="T77" fmla="*/ 2147483647 h 614"/>
                      <a:gd name="T78" fmla="*/ 2147483647 w 783"/>
                      <a:gd name="T79" fmla="*/ 2147483647 h 614"/>
                      <a:gd name="T80" fmla="*/ 2147483647 w 783"/>
                      <a:gd name="T81" fmla="*/ 2147483647 h 614"/>
                      <a:gd name="T82" fmla="*/ 2147483647 w 783"/>
                      <a:gd name="T83" fmla="*/ 2147483647 h 614"/>
                      <a:gd name="T84" fmla="*/ 2147483647 w 783"/>
                      <a:gd name="T85" fmla="*/ 2147483647 h 614"/>
                      <a:gd name="T86" fmla="*/ 2147483647 w 783"/>
                      <a:gd name="T87" fmla="*/ 2147483647 h 614"/>
                      <a:gd name="T88" fmla="*/ 2147483647 w 783"/>
                      <a:gd name="T89" fmla="*/ 2147483647 h 614"/>
                      <a:gd name="T90" fmla="*/ 2147483647 w 783"/>
                      <a:gd name="T91" fmla="*/ 2147483647 h 614"/>
                      <a:gd name="T92" fmla="*/ 2147483647 w 783"/>
                      <a:gd name="T93" fmla="*/ 2147483647 h 614"/>
                      <a:gd name="T94" fmla="*/ 2147483647 w 783"/>
                      <a:gd name="T95" fmla="*/ 2147483647 h 614"/>
                      <a:gd name="T96" fmla="*/ 2147483647 w 783"/>
                      <a:gd name="T97" fmla="*/ 2147483647 h 614"/>
                      <a:gd name="T98" fmla="*/ 2147483647 w 783"/>
                      <a:gd name="T99" fmla="*/ 2147483647 h 614"/>
                      <a:gd name="T100" fmla="*/ 2147483647 w 783"/>
                      <a:gd name="T101" fmla="*/ 2147483647 h 614"/>
                      <a:gd name="T102" fmla="*/ 2147483647 w 783"/>
                      <a:gd name="T103" fmla="*/ 2147483647 h 614"/>
                      <a:gd name="T104" fmla="*/ 0 w 783"/>
                      <a:gd name="T105" fmla="*/ 2147483647 h 614"/>
                      <a:gd name="T106" fmla="*/ 2147483647 w 783"/>
                      <a:gd name="T107" fmla="*/ 2147483647 h 614"/>
                      <a:gd name="T108" fmla="*/ 2147483647 w 783"/>
                      <a:gd name="T109" fmla="*/ 2147483647 h 614"/>
                      <a:gd name="T110" fmla="*/ 2147483647 w 783"/>
                      <a:gd name="T111" fmla="*/ 2147483647 h 614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783"/>
                      <a:gd name="T169" fmla="*/ 0 h 614"/>
                      <a:gd name="T170" fmla="*/ 783 w 783"/>
                      <a:gd name="T171" fmla="*/ 614 h 614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783" h="614">
                        <a:moveTo>
                          <a:pt x="156" y="110"/>
                        </a:moveTo>
                        <a:lnTo>
                          <a:pt x="193" y="127"/>
                        </a:lnTo>
                        <a:lnTo>
                          <a:pt x="205" y="138"/>
                        </a:lnTo>
                        <a:lnTo>
                          <a:pt x="218" y="142"/>
                        </a:lnTo>
                        <a:lnTo>
                          <a:pt x="220" y="166"/>
                        </a:lnTo>
                        <a:lnTo>
                          <a:pt x="218" y="147"/>
                        </a:lnTo>
                        <a:lnTo>
                          <a:pt x="222" y="167"/>
                        </a:lnTo>
                        <a:lnTo>
                          <a:pt x="236" y="166"/>
                        </a:lnTo>
                        <a:lnTo>
                          <a:pt x="245" y="170"/>
                        </a:lnTo>
                        <a:lnTo>
                          <a:pt x="244" y="160"/>
                        </a:lnTo>
                        <a:lnTo>
                          <a:pt x="256" y="160"/>
                        </a:lnTo>
                        <a:lnTo>
                          <a:pt x="265" y="152"/>
                        </a:lnTo>
                        <a:lnTo>
                          <a:pt x="263" y="156"/>
                        </a:lnTo>
                        <a:lnTo>
                          <a:pt x="300" y="133"/>
                        </a:lnTo>
                        <a:lnTo>
                          <a:pt x="311" y="133"/>
                        </a:lnTo>
                        <a:lnTo>
                          <a:pt x="312" y="124"/>
                        </a:lnTo>
                        <a:lnTo>
                          <a:pt x="311" y="122"/>
                        </a:lnTo>
                        <a:lnTo>
                          <a:pt x="320" y="110"/>
                        </a:lnTo>
                        <a:lnTo>
                          <a:pt x="336" y="108"/>
                        </a:lnTo>
                        <a:lnTo>
                          <a:pt x="343" y="108"/>
                        </a:lnTo>
                        <a:lnTo>
                          <a:pt x="344" y="108"/>
                        </a:lnTo>
                        <a:lnTo>
                          <a:pt x="380" y="126"/>
                        </a:lnTo>
                        <a:lnTo>
                          <a:pt x="386" y="137"/>
                        </a:lnTo>
                        <a:lnTo>
                          <a:pt x="402" y="145"/>
                        </a:lnTo>
                        <a:lnTo>
                          <a:pt x="409" y="163"/>
                        </a:lnTo>
                        <a:lnTo>
                          <a:pt x="422" y="167"/>
                        </a:lnTo>
                        <a:lnTo>
                          <a:pt x="433" y="183"/>
                        </a:lnTo>
                        <a:lnTo>
                          <a:pt x="441" y="185"/>
                        </a:lnTo>
                        <a:lnTo>
                          <a:pt x="443" y="199"/>
                        </a:lnTo>
                        <a:lnTo>
                          <a:pt x="448" y="199"/>
                        </a:lnTo>
                        <a:lnTo>
                          <a:pt x="450" y="194"/>
                        </a:lnTo>
                        <a:lnTo>
                          <a:pt x="462" y="192"/>
                        </a:lnTo>
                        <a:lnTo>
                          <a:pt x="469" y="195"/>
                        </a:lnTo>
                        <a:lnTo>
                          <a:pt x="475" y="209"/>
                        </a:lnTo>
                        <a:lnTo>
                          <a:pt x="483" y="217"/>
                        </a:lnTo>
                        <a:lnTo>
                          <a:pt x="479" y="230"/>
                        </a:lnTo>
                        <a:lnTo>
                          <a:pt x="484" y="234"/>
                        </a:lnTo>
                        <a:lnTo>
                          <a:pt x="483" y="237"/>
                        </a:lnTo>
                        <a:lnTo>
                          <a:pt x="487" y="239"/>
                        </a:lnTo>
                        <a:lnTo>
                          <a:pt x="488" y="241"/>
                        </a:lnTo>
                        <a:lnTo>
                          <a:pt x="491" y="267"/>
                        </a:lnTo>
                        <a:lnTo>
                          <a:pt x="487" y="288"/>
                        </a:lnTo>
                        <a:lnTo>
                          <a:pt x="483" y="298"/>
                        </a:lnTo>
                        <a:lnTo>
                          <a:pt x="487" y="302"/>
                        </a:lnTo>
                        <a:lnTo>
                          <a:pt x="483" y="306"/>
                        </a:lnTo>
                        <a:lnTo>
                          <a:pt x="484" y="330"/>
                        </a:lnTo>
                        <a:lnTo>
                          <a:pt x="495" y="342"/>
                        </a:lnTo>
                        <a:lnTo>
                          <a:pt x="498" y="353"/>
                        </a:lnTo>
                        <a:lnTo>
                          <a:pt x="501" y="355"/>
                        </a:lnTo>
                        <a:lnTo>
                          <a:pt x="508" y="341"/>
                        </a:lnTo>
                        <a:lnTo>
                          <a:pt x="508" y="327"/>
                        </a:lnTo>
                        <a:lnTo>
                          <a:pt x="505" y="323"/>
                        </a:lnTo>
                        <a:lnTo>
                          <a:pt x="495" y="320"/>
                        </a:lnTo>
                        <a:lnTo>
                          <a:pt x="502" y="317"/>
                        </a:lnTo>
                        <a:lnTo>
                          <a:pt x="519" y="330"/>
                        </a:lnTo>
                        <a:lnTo>
                          <a:pt x="519" y="324"/>
                        </a:lnTo>
                        <a:lnTo>
                          <a:pt x="526" y="323"/>
                        </a:lnTo>
                        <a:lnTo>
                          <a:pt x="516" y="350"/>
                        </a:lnTo>
                        <a:lnTo>
                          <a:pt x="511" y="357"/>
                        </a:lnTo>
                        <a:lnTo>
                          <a:pt x="511" y="360"/>
                        </a:lnTo>
                        <a:lnTo>
                          <a:pt x="500" y="364"/>
                        </a:lnTo>
                        <a:lnTo>
                          <a:pt x="512" y="378"/>
                        </a:lnTo>
                        <a:lnTo>
                          <a:pt x="525" y="392"/>
                        </a:lnTo>
                        <a:lnTo>
                          <a:pt x="545" y="422"/>
                        </a:lnTo>
                        <a:lnTo>
                          <a:pt x="551" y="428"/>
                        </a:lnTo>
                        <a:lnTo>
                          <a:pt x="551" y="429"/>
                        </a:lnTo>
                        <a:lnTo>
                          <a:pt x="556" y="438"/>
                        </a:lnTo>
                        <a:lnTo>
                          <a:pt x="570" y="467"/>
                        </a:lnTo>
                        <a:lnTo>
                          <a:pt x="577" y="474"/>
                        </a:lnTo>
                        <a:lnTo>
                          <a:pt x="588" y="470"/>
                        </a:lnTo>
                        <a:lnTo>
                          <a:pt x="588" y="465"/>
                        </a:lnTo>
                        <a:lnTo>
                          <a:pt x="605" y="481"/>
                        </a:lnTo>
                        <a:lnTo>
                          <a:pt x="613" y="502"/>
                        </a:lnTo>
                        <a:lnTo>
                          <a:pt x="630" y="529"/>
                        </a:lnTo>
                        <a:lnTo>
                          <a:pt x="630" y="525"/>
                        </a:lnTo>
                        <a:lnTo>
                          <a:pt x="634" y="522"/>
                        </a:lnTo>
                        <a:lnTo>
                          <a:pt x="651" y="531"/>
                        </a:lnTo>
                        <a:lnTo>
                          <a:pt x="658" y="532"/>
                        </a:lnTo>
                        <a:lnTo>
                          <a:pt x="676" y="546"/>
                        </a:lnTo>
                        <a:lnTo>
                          <a:pt x="693" y="574"/>
                        </a:lnTo>
                        <a:lnTo>
                          <a:pt x="690" y="576"/>
                        </a:lnTo>
                        <a:lnTo>
                          <a:pt x="690" y="588"/>
                        </a:lnTo>
                        <a:lnTo>
                          <a:pt x="700" y="597"/>
                        </a:lnTo>
                        <a:lnTo>
                          <a:pt x="708" y="594"/>
                        </a:lnTo>
                        <a:lnTo>
                          <a:pt x="722" y="588"/>
                        </a:lnTo>
                        <a:lnTo>
                          <a:pt x="727" y="588"/>
                        </a:lnTo>
                        <a:lnTo>
                          <a:pt x="727" y="589"/>
                        </a:lnTo>
                        <a:lnTo>
                          <a:pt x="737" y="588"/>
                        </a:lnTo>
                        <a:lnTo>
                          <a:pt x="734" y="600"/>
                        </a:lnTo>
                        <a:lnTo>
                          <a:pt x="737" y="603"/>
                        </a:lnTo>
                        <a:lnTo>
                          <a:pt x="744" y="599"/>
                        </a:lnTo>
                        <a:lnTo>
                          <a:pt x="741" y="588"/>
                        </a:lnTo>
                        <a:lnTo>
                          <a:pt x="743" y="581"/>
                        </a:lnTo>
                        <a:lnTo>
                          <a:pt x="745" y="582"/>
                        </a:lnTo>
                        <a:lnTo>
                          <a:pt x="756" y="578"/>
                        </a:lnTo>
                        <a:lnTo>
                          <a:pt x="758" y="596"/>
                        </a:lnTo>
                        <a:lnTo>
                          <a:pt x="752" y="600"/>
                        </a:lnTo>
                        <a:lnTo>
                          <a:pt x="755" y="601"/>
                        </a:lnTo>
                        <a:lnTo>
                          <a:pt x="745" y="613"/>
                        </a:lnTo>
                        <a:lnTo>
                          <a:pt x="754" y="606"/>
                        </a:lnTo>
                        <a:lnTo>
                          <a:pt x="769" y="583"/>
                        </a:lnTo>
                        <a:lnTo>
                          <a:pt x="777" y="558"/>
                        </a:lnTo>
                        <a:lnTo>
                          <a:pt x="782" y="542"/>
                        </a:lnTo>
                        <a:lnTo>
                          <a:pt x="782" y="539"/>
                        </a:lnTo>
                        <a:lnTo>
                          <a:pt x="776" y="558"/>
                        </a:lnTo>
                        <a:lnTo>
                          <a:pt x="766" y="565"/>
                        </a:lnTo>
                        <a:lnTo>
                          <a:pt x="770" y="557"/>
                        </a:lnTo>
                        <a:lnTo>
                          <a:pt x="765" y="545"/>
                        </a:lnTo>
                        <a:lnTo>
                          <a:pt x="770" y="522"/>
                        </a:lnTo>
                        <a:lnTo>
                          <a:pt x="777" y="518"/>
                        </a:lnTo>
                        <a:lnTo>
                          <a:pt x="780" y="522"/>
                        </a:lnTo>
                        <a:lnTo>
                          <a:pt x="777" y="490"/>
                        </a:lnTo>
                        <a:lnTo>
                          <a:pt x="777" y="488"/>
                        </a:lnTo>
                        <a:lnTo>
                          <a:pt x="775" y="452"/>
                        </a:lnTo>
                        <a:lnTo>
                          <a:pt x="770" y="402"/>
                        </a:lnTo>
                        <a:lnTo>
                          <a:pt x="762" y="384"/>
                        </a:lnTo>
                        <a:lnTo>
                          <a:pt x="745" y="355"/>
                        </a:lnTo>
                        <a:lnTo>
                          <a:pt x="729" y="325"/>
                        </a:lnTo>
                        <a:lnTo>
                          <a:pt x="729" y="324"/>
                        </a:lnTo>
                        <a:lnTo>
                          <a:pt x="711" y="295"/>
                        </a:lnTo>
                        <a:lnTo>
                          <a:pt x="694" y="269"/>
                        </a:lnTo>
                        <a:lnTo>
                          <a:pt x="687" y="245"/>
                        </a:lnTo>
                        <a:lnTo>
                          <a:pt x="690" y="227"/>
                        </a:lnTo>
                        <a:lnTo>
                          <a:pt x="666" y="199"/>
                        </a:lnTo>
                        <a:lnTo>
                          <a:pt x="637" y="163"/>
                        </a:lnTo>
                        <a:lnTo>
                          <a:pt x="622" y="140"/>
                        </a:lnTo>
                        <a:lnTo>
                          <a:pt x="622" y="137"/>
                        </a:lnTo>
                        <a:lnTo>
                          <a:pt x="606" y="113"/>
                        </a:lnTo>
                        <a:lnTo>
                          <a:pt x="605" y="113"/>
                        </a:lnTo>
                        <a:lnTo>
                          <a:pt x="602" y="105"/>
                        </a:lnTo>
                        <a:lnTo>
                          <a:pt x="595" y="88"/>
                        </a:lnTo>
                        <a:lnTo>
                          <a:pt x="581" y="54"/>
                        </a:lnTo>
                        <a:lnTo>
                          <a:pt x="573" y="27"/>
                        </a:lnTo>
                        <a:lnTo>
                          <a:pt x="570" y="27"/>
                        </a:lnTo>
                        <a:lnTo>
                          <a:pt x="570" y="26"/>
                        </a:lnTo>
                        <a:lnTo>
                          <a:pt x="566" y="5"/>
                        </a:lnTo>
                        <a:lnTo>
                          <a:pt x="540" y="5"/>
                        </a:lnTo>
                        <a:lnTo>
                          <a:pt x="526" y="2"/>
                        </a:lnTo>
                        <a:lnTo>
                          <a:pt x="523" y="0"/>
                        </a:lnTo>
                        <a:lnTo>
                          <a:pt x="512" y="9"/>
                        </a:lnTo>
                        <a:lnTo>
                          <a:pt x="519" y="36"/>
                        </a:lnTo>
                        <a:lnTo>
                          <a:pt x="518" y="51"/>
                        </a:lnTo>
                        <a:lnTo>
                          <a:pt x="505" y="52"/>
                        </a:lnTo>
                        <a:lnTo>
                          <a:pt x="500" y="38"/>
                        </a:lnTo>
                        <a:lnTo>
                          <a:pt x="500" y="31"/>
                        </a:lnTo>
                        <a:lnTo>
                          <a:pt x="495" y="31"/>
                        </a:lnTo>
                        <a:lnTo>
                          <a:pt x="484" y="33"/>
                        </a:lnTo>
                        <a:lnTo>
                          <a:pt x="480" y="33"/>
                        </a:lnTo>
                        <a:lnTo>
                          <a:pt x="476" y="33"/>
                        </a:lnTo>
                        <a:lnTo>
                          <a:pt x="473" y="33"/>
                        </a:lnTo>
                        <a:lnTo>
                          <a:pt x="465" y="34"/>
                        </a:lnTo>
                        <a:lnTo>
                          <a:pt x="456" y="36"/>
                        </a:lnTo>
                        <a:lnTo>
                          <a:pt x="455" y="36"/>
                        </a:lnTo>
                        <a:lnTo>
                          <a:pt x="450" y="36"/>
                        </a:lnTo>
                        <a:lnTo>
                          <a:pt x="437" y="36"/>
                        </a:lnTo>
                        <a:lnTo>
                          <a:pt x="413" y="37"/>
                        </a:lnTo>
                        <a:lnTo>
                          <a:pt x="408" y="38"/>
                        </a:lnTo>
                        <a:lnTo>
                          <a:pt x="404" y="38"/>
                        </a:lnTo>
                        <a:lnTo>
                          <a:pt x="397" y="40"/>
                        </a:lnTo>
                        <a:lnTo>
                          <a:pt x="394" y="40"/>
                        </a:lnTo>
                        <a:lnTo>
                          <a:pt x="393" y="40"/>
                        </a:lnTo>
                        <a:lnTo>
                          <a:pt x="390" y="40"/>
                        </a:lnTo>
                        <a:lnTo>
                          <a:pt x="380" y="40"/>
                        </a:lnTo>
                        <a:lnTo>
                          <a:pt x="370" y="41"/>
                        </a:lnTo>
                        <a:lnTo>
                          <a:pt x="366" y="42"/>
                        </a:lnTo>
                        <a:lnTo>
                          <a:pt x="363" y="42"/>
                        </a:lnTo>
                        <a:lnTo>
                          <a:pt x="358" y="42"/>
                        </a:lnTo>
                        <a:lnTo>
                          <a:pt x="345" y="42"/>
                        </a:lnTo>
                        <a:lnTo>
                          <a:pt x="340" y="44"/>
                        </a:lnTo>
                        <a:lnTo>
                          <a:pt x="333" y="45"/>
                        </a:lnTo>
                        <a:lnTo>
                          <a:pt x="329" y="45"/>
                        </a:lnTo>
                        <a:lnTo>
                          <a:pt x="326" y="45"/>
                        </a:lnTo>
                        <a:lnTo>
                          <a:pt x="316" y="45"/>
                        </a:lnTo>
                        <a:lnTo>
                          <a:pt x="311" y="47"/>
                        </a:lnTo>
                        <a:lnTo>
                          <a:pt x="308" y="47"/>
                        </a:lnTo>
                        <a:lnTo>
                          <a:pt x="305" y="47"/>
                        </a:lnTo>
                        <a:lnTo>
                          <a:pt x="300" y="47"/>
                        </a:lnTo>
                        <a:lnTo>
                          <a:pt x="290" y="48"/>
                        </a:lnTo>
                        <a:lnTo>
                          <a:pt x="275" y="49"/>
                        </a:lnTo>
                        <a:lnTo>
                          <a:pt x="254" y="51"/>
                        </a:lnTo>
                        <a:lnTo>
                          <a:pt x="254" y="49"/>
                        </a:lnTo>
                        <a:lnTo>
                          <a:pt x="238" y="23"/>
                        </a:lnTo>
                        <a:lnTo>
                          <a:pt x="237" y="20"/>
                        </a:lnTo>
                        <a:lnTo>
                          <a:pt x="223" y="23"/>
                        </a:lnTo>
                        <a:lnTo>
                          <a:pt x="215" y="23"/>
                        </a:lnTo>
                        <a:lnTo>
                          <a:pt x="194" y="27"/>
                        </a:lnTo>
                        <a:lnTo>
                          <a:pt x="193" y="27"/>
                        </a:lnTo>
                        <a:lnTo>
                          <a:pt x="168" y="30"/>
                        </a:lnTo>
                        <a:lnTo>
                          <a:pt x="151" y="33"/>
                        </a:lnTo>
                        <a:lnTo>
                          <a:pt x="144" y="33"/>
                        </a:lnTo>
                        <a:lnTo>
                          <a:pt x="134" y="34"/>
                        </a:lnTo>
                        <a:lnTo>
                          <a:pt x="131" y="36"/>
                        </a:lnTo>
                        <a:lnTo>
                          <a:pt x="129" y="36"/>
                        </a:lnTo>
                        <a:lnTo>
                          <a:pt x="123" y="36"/>
                        </a:lnTo>
                        <a:lnTo>
                          <a:pt x="112" y="37"/>
                        </a:lnTo>
                        <a:lnTo>
                          <a:pt x="111" y="37"/>
                        </a:lnTo>
                        <a:lnTo>
                          <a:pt x="98" y="38"/>
                        </a:lnTo>
                        <a:lnTo>
                          <a:pt x="95" y="38"/>
                        </a:lnTo>
                        <a:lnTo>
                          <a:pt x="84" y="40"/>
                        </a:lnTo>
                        <a:lnTo>
                          <a:pt x="81" y="40"/>
                        </a:lnTo>
                        <a:lnTo>
                          <a:pt x="80" y="40"/>
                        </a:lnTo>
                        <a:lnTo>
                          <a:pt x="75" y="41"/>
                        </a:lnTo>
                        <a:lnTo>
                          <a:pt x="55" y="42"/>
                        </a:lnTo>
                        <a:lnTo>
                          <a:pt x="43" y="44"/>
                        </a:lnTo>
                        <a:lnTo>
                          <a:pt x="40" y="45"/>
                        </a:lnTo>
                        <a:lnTo>
                          <a:pt x="34" y="45"/>
                        </a:lnTo>
                        <a:lnTo>
                          <a:pt x="31" y="45"/>
                        </a:lnTo>
                        <a:lnTo>
                          <a:pt x="1" y="49"/>
                        </a:lnTo>
                        <a:lnTo>
                          <a:pt x="0" y="66"/>
                        </a:lnTo>
                        <a:lnTo>
                          <a:pt x="23" y="87"/>
                        </a:lnTo>
                        <a:lnTo>
                          <a:pt x="22" y="101"/>
                        </a:lnTo>
                        <a:lnTo>
                          <a:pt x="27" y="106"/>
                        </a:lnTo>
                        <a:lnTo>
                          <a:pt x="12" y="126"/>
                        </a:lnTo>
                        <a:lnTo>
                          <a:pt x="29" y="122"/>
                        </a:lnTo>
                        <a:lnTo>
                          <a:pt x="76" y="109"/>
                        </a:lnTo>
                        <a:lnTo>
                          <a:pt x="81" y="106"/>
                        </a:lnTo>
                        <a:lnTo>
                          <a:pt x="108" y="105"/>
                        </a:lnTo>
                        <a:lnTo>
                          <a:pt x="118" y="104"/>
                        </a:lnTo>
                        <a:lnTo>
                          <a:pt x="119" y="104"/>
                        </a:lnTo>
                        <a:lnTo>
                          <a:pt x="120" y="104"/>
                        </a:lnTo>
                        <a:lnTo>
                          <a:pt x="156" y="110"/>
                        </a:lnTo>
                      </a:path>
                    </a:pathLst>
                  </a:custGeom>
                  <a:solidFill>
                    <a:srgbClr val="E7E6E6">
                      <a:lumMod val="75000"/>
                    </a:srgbClr>
                  </a:solidFill>
                  <a:ln w="6350" cap="rnd">
                    <a:solidFill>
                      <a:sysClr val="window" lastClr="FFFFFF">
                        <a:lumMod val="50000"/>
                        <a:lumOff val="50000"/>
                      </a:sys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/>
                    <a:endParaRPr lang="en-US">
                      <a:solidFill>
                        <a:prstClr val="white"/>
                      </a:solidFill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2" name="Freeform 263"/>
                  <p:cNvSpPr>
                    <a:spLocks/>
                  </p:cNvSpPr>
                  <p:nvPr/>
                </p:nvSpPr>
                <p:spPr bwMode="auto">
                  <a:xfrm>
                    <a:off x="6188075" y="5373688"/>
                    <a:ext cx="79375" cy="49212"/>
                  </a:xfrm>
                  <a:custGeom>
                    <a:avLst/>
                    <a:gdLst>
                      <a:gd name="T0" fmla="*/ 0 w 49"/>
                      <a:gd name="T1" fmla="*/ 2147483647 h 34"/>
                      <a:gd name="T2" fmla="*/ 2147483647 w 49"/>
                      <a:gd name="T3" fmla="*/ 2147483647 h 34"/>
                      <a:gd name="T4" fmla="*/ 2147483647 w 49"/>
                      <a:gd name="T5" fmla="*/ 2147483647 h 34"/>
                      <a:gd name="T6" fmla="*/ 2147483647 w 49"/>
                      <a:gd name="T7" fmla="*/ 2147483647 h 34"/>
                      <a:gd name="T8" fmla="*/ 2147483647 w 49"/>
                      <a:gd name="T9" fmla="*/ 2147483647 h 34"/>
                      <a:gd name="T10" fmla="*/ 2147483647 w 49"/>
                      <a:gd name="T11" fmla="*/ 2147483647 h 34"/>
                      <a:gd name="T12" fmla="*/ 2147483647 w 49"/>
                      <a:gd name="T13" fmla="*/ 0 h 34"/>
                      <a:gd name="T14" fmla="*/ 2147483647 w 49"/>
                      <a:gd name="T15" fmla="*/ 2147483647 h 34"/>
                      <a:gd name="T16" fmla="*/ 2147483647 w 49"/>
                      <a:gd name="T17" fmla="*/ 2147483647 h 34"/>
                      <a:gd name="T18" fmla="*/ 2147483647 w 49"/>
                      <a:gd name="T19" fmla="*/ 2147483647 h 34"/>
                      <a:gd name="T20" fmla="*/ 2147483647 w 49"/>
                      <a:gd name="T21" fmla="*/ 2147483647 h 34"/>
                      <a:gd name="T22" fmla="*/ 2147483647 w 49"/>
                      <a:gd name="T23" fmla="*/ 2147483647 h 34"/>
                      <a:gd name="T24" fmla="*/ 0 w 49"/>
                      <a:gd name="T25" fmla="*/ 2147483647 h 34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49"/>
                      <a:gd name="T40" fmla="*/ 0 h 34"/>
                      <a:gd name="T41" fmla="*/ 49 w 49"/>
                      <a:gd name="T42" fmla="*/ 34 h 34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49" h="34">
                        <a:moveTo>
                          <a:pt x="0" y="33"/>
                        </a:moveTo>
                        <a:lnTo>
                          <a:pt x="26" y="20"/>
                        </a:lnTo>
                        <a:lnTo>
                          <a:pt x="27" y="14"/>
                        </a:lnTo>
                        <a:lnTo>
                          <a:pt x="38" y="17"/>
                        </a:lnTo>
                        <a:lnTo>
                          <a:pt x="48" y="12"/>
                        </a:lnTo>
                        <a:lnTo>
                          <a:pt x="38" y="4"/>
                        </a:lnTo>
                        <a:lnTo>
                          <a:pt x="26" y="0"/>
                        </a:lnTo>
                        <a:lnTo>
                          <a:pt x="26" y="7"/>
                        </a:lnTo>
                        <a:lnTo>
                          <a:pt x="24" y="11"/>
                        </a:lnTo>
                        <a:lnTo>
                          <a:pt x="17" y="8"/>
                        </a:lnTo>
                        <a:lnTo>
                          <a:pt x="4" y="18"/>
                        </a:lnTo>
                        <a:lnTo>
                          <a:pt x="5" y="28"/>
                        </a:lnTo>
                        <a:lnTo>
                          <a:pt x="0" y="33"/>
                        </a:lnTo>
                      </a:path>
                    </a:pathLst>
                  </a:custGeom>
                  <a:grpFill/>
                  <a:ln w="6350" cap="rnd">
                    <a:solidFill>
                      <a:sysClr val="window" lastClr="FFFFFF">
                        <a:lumMod val="50000"/>
                        <a:lumOff val="50000"/>
                      </a:sys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3" name="Freeform 264"/>
                  <p:cNvSpPr>
                    <a:spLocks/>
                  </p:cNvSpPr>
                  <p:nvPr/>
                </p:nvSpPr>
                <p:spPr bwMode="auto">
                  <a:xfrm>
                    <a:off x="6292850" y="5360988"/>
                    <a:ext cx="36513" cy="33337"/>
                  </a:xfrm>
                  <a:custGeom>
                    <a:avLst/>
                    <a:gdLst>
                      <a:gd name="T0" fmla="*/ 0 w 23"/>
                      <a:gd name="T1" fmla="*/ 2147483647 h 23"/>
                      <a:gd name="T2" fmla="*/ 2147483647 w 23"/>
                      <a:gd name="T3" fmla="*/ 2147483647 h 23"/>
                      <a:gd name="T4" fmla="*/ 2147483647 w 23"/>
                      <a:gd name="T5" fmla="*/ 0 h 23"/>
                      <a:gd name="T6" fmla="*/ 2147483647 w 23"/>
                      <a:gd name="T7" fmla="*/ 2147483647 h 23"/>
                      <a:gd name="T8" fmla="*/ 0 w 23"/>
                      <a:gd name="T9" fmla="*/ 2147483647 h 2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3"/>
                      <a:gd name="T16" fmla="*/ 0 h 23"/>
                      <a:gd name="T17" fmla="*/ 23 w 23"/>
                      <a:gd name="T18" fmla="*/ 23 h 2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3" h="23">
                        <a:moveTo>
                          <a:pt x="0" y="20"/>
                        </a:moveTo>
                        <a:lnTo>
                          <a:pt x="1" y="22"/>
                        </a:lnTo>
                        <a:lnTo>
                          <a:pt x="22" y="0"/>
                        </a:lnTo>
                        <a:lnTo>
                          <a:pt x="12" y="10"/>
                        </a:lnTo>
                        <a:lnTo>
                          <a:pt x="0" y="20"/>
                        </a:lnTo>
                      </a:path>
                    </a:pathLst>
                  </a:custGeom>
                  <a:grpFill/>
                  <a:ln w="6350" cap="rnd">
                    <a:solidFill>
                      <a:sysClr val="window" lastClr="FFFFFF">
                        <a:lumMod val="50000"/>
                        <a:lumOff val="50000"/>
                      </a:sys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4" name="Freeform 265"/>
                  <p:cNvSpPr>
                    <a:spLocks/>
                  </p:cNvSpPr>
                  <p:nvPr/>
                </p:nvSpPr>
                <p:spPr bwMode="auto">
                  <a:xfrm>
                    <a:off x="6330950" y="5349875"/>
                    <a:ext cx="36513" cy="34925"/>
                  </a:xfrm>
                  <a:custGeom>
                    <a:avLst/>
                    <a:gdLst>
                      <a:gd name="T0" fmla="*/ 0 w 23"/>
                      <a:gd name="T1" fmla="*/ 2147483647 h 23"/>
                      <a:gd name="T2" fmla="*/ 2147483647 w 23"/>
                      <a:gd name="T3" fmla="*/ 0 h 23"/>
                      <a:gd name="T4" fmla="*/ 2147483647 w 23"/>
                      <a:gd name="T5" fmla="*/ 2147483647 h 23"/>
                      <a:gd name="T6" fmla="*/ 0 w 23"/>
                      <a:gd name="T7" fmla="*/ 2147483647 h 2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3"/>
                      <a:gd name="T13" fmla="*/ 0 h 23"/>
                      <a:gd name="T14" fmla="*/ 23 w 23"/>
                      <a:gd name="T15" fmla="*/ 23 h 23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3" h="23">
                        <a:moveTo>
                          <a:pt x="0" y="22"/>
                        </a:moveTo>
                        <a:lnTo>
                          <a:pt x="22" y="0"/>
                        </a:lnTo>
                        <a:lnTo>
                          <a:pt x="22" y="16"/>
                        </a:lnTo>
                        <a:lnTo>
                          <a:pt x="0" y="22"/>
                        </a:lnTo>
                      </a:path>
                    </a:pathLst>
                  </a:custGeom>
                  <a:grpFill/>
                  <a:ln w="6350" cap="rnd">
                    <a:solidFill>
                      <a:sysClr val="window" lastClr="FFFFFF">
                        <a:lumMod val="50000"/>
                        <a:lumOff val="50000"/>
                      </a:sys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5" name="Freeform 266"/>
                  <p:cNvSpPr>
                    <a:spLocks/>
                  </p:cNvSpPr>
                  <p:nvPr/>
                </p:nvSpPr>
                <p:spPr bwMode="auto">
                  <a:xfrm>
                    <a:off x="6254750" y="5373688"/>
                    <a:ext cx="38100" cy="36512"/>
                  </a:xfrm>
                  <a:custGeom>
                    <a:avLst/>
                    <a:gdLst>
                      <a:gd name="T0" fmla="*/ 0 w 24"/>
                      <a:gd name="T1" fmla="*/ 0 h 24"/>
                      <a:gd name="T2" fmla="*/ 2147483647 w 24"/>
                      <a:gd name="T3" fmla="*/ 2147483647 h 24"/>
                      <a:gd name="T4" fmla="*/ 2147483647 w 24"/>
                      <a:gd name="T5" fmla="*/ 0 h 24"/>
                      <a:gd name="T6" fmla="*/ 0 w 24"/>
                      <a:gd name="T7" fmla="*/ 0 h 2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4"/>
                      <a:gd name="T13" fmla="*/ 0 h 24"/>
                      <a:gd name="T14" fmla="*/ 24 w 24"/>
                      <a:gd name="T15" fmla="*/ 24 h 2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4" h="24">
                        <a:moveTo>
                          <a:pt x="0" y="0"/>
                        </a:moveTo>
                        <a:lnTo>
                          <a:pt x="7" y="23"/>
                        </a:lnTo>
                        <a:lnTo>
                          <a:pt x="23" y="0"/>
                        </a:lnTo>
                        <a:lnTo>
                          <a:pt x="0" y="0"/>
                        </a:lnTo>
                      </a:path>
                    </a:pathLst>
                  </a:custGeom>
                  <a:grpFill/>
                  <a:ln w="6350" cap="rnd">
                    <a:solidFill>
                      <a:sysClr val="window" lastClr="FFFFFF">
                        <a:lumMod val="50000"/>
                        <a:lumOff val="50000"/>
                      </a:sys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6" name="Freeform 267"/>
                  <p:cNvSpPr>
                    <a:spLocks/>
                  </p:cNvSpPr>
                  <p:nvPr/>
                </p:nvSpPr>
                <p:spPr bwMode="auto">
                  <a:xfrm>
                    <a:off x="6345238" y="5340350"/>
                    <a:ext cx="36512" cy="33338"/>
                  </a:xfrm>
                  <a:custGeom>
                    <a:avLst/>
                    <a:gdLst>
                      <a:gd name="T0" fmla="*/ 0 w 24"/>
                      <a:gd name="T1" fmla="*/ 2147483647 h 23"/>
                      <a:gd name="T2" fmla="*/ 2147483647 w 24"/>
                      <a:gd name="T3" fmla="*/ 0 h 23"/>
                      <a:gd name="T4" fmla="*/ 2147483647 w 24"/>
                      <a:gd name="T5" fmla="*/ 0 h 23"/>
                      <a:gd name="T6" fmla="*/ 0 w 24"/>
                      <a:gd name="T7" fmla="*/ 2147483647 h 2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4"/>
                      <a:gd name="T13" fmla="*/ 0 h 23"/>
                      <a:gd name="T14" fmla="*/ 24 w 24"/>
                      <a:gd name="T15" fmla="*/ 23 h 23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4" h="23">
                        <a:moveTo>
                          <a:pt x="0" y="22"/>
                        </a:moveTo>
                        <a:lnTo>
                          <a:pt x="23" y="0"/>
                        </a:lnTo>
                        <a:lnTo>
                          <a:pt x="0" y="22"/>
                        </a:lnTo>
                      </a:path>
                    </a:pathLst>
                  </a:custGeom>
                  <a:grpFill/>
                  <a:ln w="6350" cap="rnd">
                    <a:solidFill>
                      <a:sysClr val="window" lastClr="FFFFFF">
                        <a:lumMod val="50000"/>
                        <a:lumOff val="50000"/>
                      </a:sys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57" name="Freeform 268"/>
                <p:cNvSpPr>
                  <a:spLocks/>
                </p:cNvSpPr>
                <p:nvPr/>
              </p:nvSpPr>
              <p:spPr bwMode="auto">
                <a:xfrm>
                  <a:off x="6265265" y="3793950"/>
                  <a:ext cx="739775" cy="720725"/>
                </a:xfrm>
                <a:custGeom>
                  <a:avLst/>
                  <a:gdLst>
                    <a:gd name="T0" fmla="*/ 2147483647 w 469"/>
                    <a:gd name="T1" fmla="*/ 2147483647 h 489"/>
                    <a:gd name="T2" fmla="*/ 2147483647 w 469"/>
                    <a:gd name="T3" fmla="*/ 2147483647 h 489"/>
                    <a:gd name="T4" fmla="*/ 2147483647 w 469"/>
                    <a:gd name="T5" fmla="*/ 2147483647 h 489"/>
                    <a:gd name="T6" fmla="*/ 2147483647 w 469"/>
                    <a:gd name="T7" fmla="*/ 2147483647 h 489"/>
                    <a:gd name="T8" fmla="*/ 2147483647 w 469"/>
                    <a:gd name="T9" fmla="*/ 2147483647 h 489"/>
                    <a:gd name="T10" fmla="*/ 2147483647 w 469"/>
                    <a:gd name="T11" fmla="*/ 2147483647 h 489"/>
                    <a:gd name="T12" fmla="*/ 2147483647 w 469"/>
                    <a:gd name="T13" fmla="*/ 2147483647 h 489"/>
                    <a:gd name="T14" fmla="*/ 2147483647 w 469"/>
                    <a:gd name="T15" fmla="*/ 2147483647 h 489"/>
                    <a:gd name="T16" fmla="*/ 2147483647 w 469"/>
                    <a:gd name="T17" fmla="*/ 2147483647 h 489"/>
                    <a:gd name="T18" fmla="*/ 2147483647 w 469"/>
                    <a:gd name="T19" fmla="*/ 2147483647 h 489"/>
                    <a:gd name="T20" fmla="*/ 2147483647 w 469"/>
                    <a:gd name="T21" fmla="*/ 2147483647 h 489"/>
                    <a:gd name="T22" fmla="*/ 2147483647 w 469"/>
                    <a:gd name="T23" fmla="*/ 2147483647 h 489"/>
                    <a:gd name="T24" fmla="*/ 2147483647 w 469"/>
                    <a:gd name="T25" fmla="*/ 2147483647 h 489"/>
                    <a:gd name="T26" fmla="*/ 2147483647 w 469"/>
                    <a:gd name="T27" fmla="*/ 2147483647 h 489"/>
                    <a:gd name="T28" fmla="*/ 2147483647 w 469"/>
                    <a:gd name="T29" fmla="*/ 2147483647 h 489"/>
                    <a:gd name="T30" fmla="*/ 2147483647 w 469"/>
                    <a:gd name="T31" fmla="*/ 2147483647 h 489"/>
                    <a:gd name="T32" fmla="*/ 2147483647 w 469"/>
                    <a:gd name="T33" fmla="*/ 2147483647 h 489"/>
                    <a:gd name="T34" fmla="*/ 2147483647 w 469"/>
                    <a:gd name="T35" fmla="*/ 2147483647 h 489"/>
                    <a:gd name="T36" fmla="*/ 2147483647 w 469"/>
                    <a:gd name="T37" fmla="*/ 2147483647 h 489"/>
                    <a:gd name="T38" fmla="*/ 2147483647 w 469"/>
                    <a:gd name="T39" fmla="*/ 2147483647 h 489"/>
                    <a:gd name="T40" fmla="*/ 2147483647 w 469"/>
                    <a:gd name="T41" fmla="*/ 2147483647 h 489"/>
                    <a:gd name="T42" fmla="*/ 2147483647 w 469"/>
                    <a:gd name="T43" fmla="*/ 2147483647 h 489"/>
                    <a:gd name="T44" fmla="*/ 2147483647 w 469"/>
                    <a:gd name="T45" fmla="*/ 2147483647 h 489"/>
                    <a:gd name="T46" fmla="*/ 2147483647 w 469"/>
                    <a:gd name="T47" fmla="*/ 2147483647 h 489"/>
                    <a:gd name="T48" fmla="*/ 2147483647 w 469"/>
                    <a:gd name="T49" fmla="*/ 2147483647 h 489"/>
                    <a:gd name="T50" fmla="*/ 2147483647 w 469"/>
                    <a:gd name="T51" fmla="*/ 2147483647 h 489"/>
                    <a:gd name="T52" fmla="*/ 2147483647 w 469"/>
                    <a:gd name="T53" fmla="*/ 2147483647 h 489"/>
                    <a:gd name="T54" fmla="*/ 2147483647 w 469"/>
                    <a:gd name="T55" fmla="*/ 2147483647 h 489"/>
                    <a:gd name="T56" fmla="*/ 2147483647 w 469"/>
                    <a:gd name="T57" fmla="*/ 2147483647 h 489"/>
                    <a:gd name="T58" fmla="*/ 2147483647 w 469"/>
                    <a:gd name="T59" fmla="*/ 2147483647 h 489"/>
                    <a:gd name="T60" fmla="*/ 2147483647 w 469"/>
                    <a:gd name="T61" fmla="*/ 2147483647 h 489"/>
                    <a:gd name="T62" fmla="*/ 2147483647 w 469"/>
                    <a:gd name="T63" fmla="*/ 2147483647 h 489"/>
                    <a:gd name="T64" fmla="*/ 2147483647 w 469"/>
                    <a:gd name="T65" fmla="*/ 2147483647 h 489"/>
                    <a:gd name="T66" fmla="*/ 2147483647 w 469"/>
                    <a:gd name="T67" fmla="*/ 2147483647 h 489"/>
                    <a:gd name="T68" fmla="*/ 2147483647 w 469"/>
                    <a:gd name="T69" fmla="*/ 2147483647 h 489"/>
                    <a:gd name="T70" fmla="*/ 2147483647 w 469"/>
                    <a:gd name="T71" fmla="*/ 2147483647 h 489"/>
                    <a:gd name="T72" fmla="*/ 2147483647 w 469"/>
                    <a:gd name="T73" fmla="*/ 2147483647 h 489"/>
                    <a:gd name="T74" fmla="*/ 2147483647 w 469"/>
                    <a:gd name="T75" fmla="*/ 2147483647 h 489"/>
                    <a:gd name="T76" fmla="*/ 2147483647 w 469"/>
                    <a:gd name="T77" fmla="*/ 2147483647 h 489"/>
                    <a:gd name="T78" fmla="*/ 2147483647 w 469"/>
                    <a:gd name="T79" fmla="*/ 2147483647 h 489"/>
                    <a:gd name="T80" fmla="*/ 2147483647 w 469"/>
                    <a:gd name="T81" fmla="*/ 2147483647 h 489"/>
                    <a:gd name="T82" fmla="*/ 2147483647 w 469"/>
                    <a:gd name="T83" fmla="*/ 2147483647 h 489"/>
                    <a:gd name="T84" fmla="*/ 2147483647 w 469"/>
                    <a:gd name="T85" fmla="*/ 2147483647 h 489"/>
                    <a:gd name="T86" fmla="*/ 2147483647 w 469"/>
                    <a:gd name="T87" fmla="*/ 2147483647 h 489"/>
                    <a:gd name="T88" fmla="*/ 2147483647 w 469"/>
                    <a:gd name="T89" fmla="*/ 2147483647 h 489"/>
                    <a:gd name="T90" fmla="*/ 2147483647 w 469"/>
                    <a:gd name="T91" fmla="*/ 2147483647 h 489"/>
                    <a:gd name="T92" fmla="*/ 2147483647 w 469"/>
                    <a:gd name="T93" fmla="*/ 2147483647 h 489"/>
                    <a:gd name="T94" fmla="*/ 2147483647 w 469"/>
                    <a:gd name="T95" fmla="*/ 2147483647 h 489"/>
                    <a:gd name="T96" fmla="*/ 2147483647 w 469"/>
                    <a:gd name="T97" fmla="*/ 2147483647 h 489"/>
                    <a:gd name="T98" fmla="*/ 2147483647 w 469"/>
                    <a:gd name="T99" fmla="*/ 2147483647 h 489"/>
                    <a:gd name="T100" fmla="*/ 2147483647 w 469"/>
                    <a:gd name="T101" fmla="*/ 2147483647 h 489"/>
                    <a:gd name="T102" fmla="*/ 2147483647 w 469"/>
                    <a:gd name="T103" fmla="*/ 2147483647 h 489"/>
                    <a:gd name="T104" fmla="*/ 2147483647 w 469"/>
                    <a:gd name="T105" fmla="*/ 2147483647 h 489"/>
                    <a:gd name="T106" fmla="*/ 2147483647 w 469"/>
                    <a:gd name="T107" fmla="*/ 2147483647 h 489"/>
                    <a:gd name="T108" fmla="*/ 2147483647 w 469"/>
                    <a:gd name="T109" fmla="*/ 2147483647 h 489"/>
                    <a:gd name="T110" fmla="*/ 2147483647 w 469"/>
                    <a:gd name="T111" fmla="*/ 2147483647 h 489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469"/>
                    <a:gd name="T169" fmla="*/ 0 h 489"/>
                    <a:gd name="T170" fmla="*/ 469 w 469"/>
                    <a:gd name="T171" fmla="*/ 489 h 489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469" h="489">
                      <a:moveTo>
                        <a:pt x="69" y="22"/>
                      </a:moveTo>
                      <a:lnTo>
                        <a:pt x="72" y="22"/>
                      </a:lnTo>
                      <a:lnTo>
                        <a:pt x="74" y="22"/>
                      </a:lnTo>
                      <a:lnTo>
                        <a:pt x="77" y="20"/>
                      </a:lnTo>
                      <a:lnTo>
                        <a:pt x="85" y="20"/>
                      </a:lnTo>
                      <a:lnTo>
                        <a:pt x="98" y="19"/>
                      </a:lnTo>
                      <a:lnTo>
                        <a:pt x="108" y="18"/>
                      </a:lnTo>
                      <a:lnTo>
                        <a:pt x="112" y="16"/>
                      </a:lnTo>
                      <a:lnTo>
                        <a:pt x="117" y="16"/>
                      </a:lnTo>
                      <a:lnTo>
                        <a:pt x="128" y="13"/>
                      </a:lnTo>
                      <a:lnTo>
                        <a:pt x="138" y="13"/>
                      </a:lnTo>
                      <a:lnTo>
                        <a:pt x="144" y="12"/>
                      </a:lnTo>
                      <a:lnTo>
                        <a:pt x="145" y="12"/>
                      </a:lnTo>
                      <a:lnTo>
                        <a:pt x="171" y="9"/>
                      </a:lnTo>
                      <a:lnTo>
                        <a:pt x="171" y="8"/>
                      </a:lnTo>
                      <a:lnTo>
                        <a:pt x="178" y="6"/>
                      </a:lnTo>
                      <a:lnTo>
                        <a:pt x="182" y="6"/>
                      </a:lnTo>
                      <a:lnTo>
                        <a:pt x="184" y="6"/>
                      </a:lnTo>
                      <a:lnTo>
                        <a:pt x="198" y="4"/>
                      </a:lnTo>
                      <a:lnTo>
                        <a:pt x="210" y="1"/>
                      </a:lnTo>
                      <a:lnTo>
                        <a:pt x="217" y="0"/>
                      </a:lnTo>
                      <a:lnTo>
                        <a:pt x="216" y="8"/>
                      </a:lnTo>
                      <a:lnTo>
                        <a:pt x="206" y="18"/>
                      </a:lnTo>
                      <a:lnTo>
                        <a:pt x="200" y="34"/>
                      </a:lnTo>
                      <a:lnTo>
                        <a:pt x="202" y="37"/>
                      </a:lnTo>
                      <a:lnTo>
                        <a:pt x="210" y="42"/>
                      </a:lnTo>
                      <a:lnTo>
                        <a:pt x="221" y="48"/>
                      </a:lnTo>
                      <a:lnTo>
                        <a:pt x="224" y="51"/>
                      </a:lnTo>
                      <a:lnTo>
                        <a:pt x="229" y="54"/>
                      </a:lnTo>
                      <a:lnTo>
                        <a:pt x="231" y="55"/>
                      </a:lnTo>
                      <a:lnTo>
                        <a:pt x="234" y="56"/>
                      </a:lnTo>
                      <a:lnTo>
                        <a:pt x="235" y="55"/>
                      </a:lnTo>
                      <a:lnTo>
                        <a:pt x="246" y="55"/>
                      </a:lnTo>
                      <a:lnTo>
                        <a:pt x="250" y="65"/>
                      </a:lnTo>
                      <a:lnTo>
                        <a:pt x="257" y="73"/>
                      </a:lnTo>
                      <a:lnTo>
                        <a:pt x="260" y="74"/>
                      </a:lnTo>
                      <a:lnTo>
                        <a:pt x="260" y="77"/>
                      </a:lnTo>
                      <a:lnTo>
                        <a:pt x="261" y="81"/>
                      </a:lnTo>
                      <a:lnTo>
                        <a:pt x="268" y="90"/>
                      </a:lnTo>
                      <a:lnTo>
                        <a:pt x="274" y="95"/>
                      </a:lnTo>
                      <a:lnTo>
                        <a:pt x="276" y="101"/>
                      </a:lnTo>
                      <a:lnTo>
                        <a:pt x="278" y="101"/>
                      </a:lnTo>
                      <a:lnTo>
                        <a:pt x="281" y="106"/>
                      </a:lnTo>
                      <a:lnTo>
                        <a:pt x="299" y="116"/>
                      </a:lnTo>
                      <a:lnTo>
                        <a:pt x="311" y="123"/>
                      </a:lnTo>
                      <a:lnTo>
                        <a:pt x="315" y="130"/>
                      </a:lnTo>
                      <a:lnTo>
                        <a:pt x="319" y="137"/>
                      </a:lnTo>
                      <a:lnTo>
                        <a:pt x="325" y="140"/>
                      </a:lnTo>
                      <a:lnTo>
                        <a:pt x="326" y="140"/>
                      </a:lnTo>
                      <a:lnTo>
                        <a:pt x="333" y="142"/>
                      </a:lnTo>
                      <a:lnTo>
                        <a:pt x="333" y="144"/>
                      </a:lnTo>
                      <a:lnTo>
                        <a:pt x="335" y="144"/>
                      </a:lnTo>
                      <a:lnTo>
                        <a:pt x="346" y="160"/>
                      </a:lnTo>
                      <a:lnTo>
                        <a:pt x="353" y="166"/>
                      </a:lnTo>
                      <a:lnTo>
                        <a:pt x="355" y="173"/>
                      </a:lnTo>
                      <a:lnTo>
                        <a:pt x="365" y="177"/>
                      </a:lnTo>
                      <a:lnTo>
                        <a:pt x="366" y="181"/>
                      </a:lnTo>
                      <a:lnTo>
                        <a:pt x="369" y="184"/>
                      </a:lnTo>
                      <a:lnTo>
                        <a:pt x="379" y="187"/>
                      </a:lnTo>
                      <a:lnTo>
                        <a:pt x="386" y="191"/>
                      </a:lnTo>
                      <a:lnTo>
                        <a:pt x="391" y="194"/>
                      </a:lnTo>
                      <a:lnTo>
                        <a:pt x="391" y="202"/>
                      </a:lnTo>
                      <a:lnTo>
                        <a:pt x="404" y="220"/>
                      </a:lnTo>
                      <a:lnTo>
                        <a:pt x="405" y="234"/>
                      </a:lnTo>
                      <a:lnTo>
                        <a:pt x="408" y="237"/>
                      </a:lnTo>
                      <a:lnTo>
                        <a:pt x="409" y="237"/>
                      </a:lnTo>
                      <a:lnTo>
                        <a:pt x="418" y="238"/>
                      </a:lnTo>
                      <a:lnTo>
                        <a:pt x="436" y="263"/>
                      </a:lnTo>
                      <a:lnTo>
                        <a:pt x="436" y="270"/>
                      </a:lnTo>
                      <a:lnTo>
                        <a:pt x="436" y="273"/>
                      </a:lnTo>
                      <a:lnTo>
                        <a:pt x="441" y="284"/>
                      </a:lnTo>
                      <a:lnTo>
                        <a:pt x="451" y="284"/>
                      </a:lnTo>
                      <a:lnTo>
                        <a:pt x="462" y="288"/>
                      </a:lnTo>
                      <a:lnTo>
                        <a:pt x="465" y="288"/>
                      </a:lnTo>
                      <a:lnTo>
                        <a:pt x="468" y="293"/>
                      </a:lnTo>
                      <a:lnTo>
                        <a:pt x="455" y="310"/>
                      </a:lnTo>
                      <a:lnTo>
                        <a:pt x="450" y="310"/>
                      </a:lnTo>
                      <a:lnTo>
                        <a:pt x="452" y="314"/>
                      </a:lnTo>
                      <a:lnTo>
                        <a:pt x="447" y="327"/>
                      </a:lnTo>
                      <a:lnTo>
                        <a:pt x="444" y="327"/>
                      </a:lnTo>
                      <a:lnTo>
                        <a:pt x="443" y="327"/>
                      </a:lnTo>
                      <a:lnTo>
                        <a:pt x="441" y="328"/>
                      </a:lnTo>
                      <a:lnTo>
                        <a:pt x="445" y="329"/>
                      </a:lnTo>
                      <a:lnTo>
                        <a:pt x="448" y="338"/>
                      </a:lnTo>
                      <a:lnTo>
                        <a:pt x="445" y="345"/>
                      </a:lnTo>
                      <a:lnTo>
                        <a:pt x="443" y="343"/>
                      </a:lnTo>
                      <a:lnTo>
                        <a:pt x="438" y="347"/>
                      </a:lnTo>
                      <a:lnTo>
                        <a:pt x="438" y="350"/>
                      </a:lnTo>
                      <a:lnTo>
                        <a:pt x="445" y="349"/>
                      </a:lnTo>
                      <a:lnTo>
                        <a:pt x="440" y="366"/>
                      </a:lnTo>
                      <a:lnTo>
                        <a:pt x="438" y="367"/>
                      </a:lnTo>
                      <a:lnTo>
                        <a:pt x="441" y="375"/>
                      </a:lnTo>
                      <a:lnTo>
                        <a:pt x="443" y="378"/>
                      </a:lnTo>
                      <a:lnTo>
                        <a:pt x="434" y="392"/>
                      </a:lnTo>
                      <a:lnTo>
                        <a:pt x="429" y="396"/>
                      </a:lnTo>
                      <a:lnTo>
                        <a:pt x="432" y="395"/>
                      </a:lnTo>
                      <a:lnTo>
                        <a:pt x="432" y="407"/>
                      </a:lnTo>
                      <a:lnTo>
                        <a:pt x="429" y="408"/>
                      </a:lnTo>
                      <a:lnTo>
                        <a:pt x="434" y="411"/>
                      </a:lnTo>
                      <a:lnTo>
                        <a:pt x="436" y="440"/>
                      </a:lnTo>
                      <a:lnTo>
                        <a:pt x="409" y="440"/>
                      </a:lnTo>
                      <a:lnTo>
                        <a:pt x="396" y="438"/>
                      </a:lnTo>
                      <a:lnTo>
                        <a:pt x="393" y="435"/>
                      </a:lnTo>
                      <a:lnTo>
                        <a:pt x="382" y="445"/>
                      </a:lnTo>
                      <a:lnTo>
                        <a:pt x="389" y="471"/>
                      </a:lnTo>
                      <a:lnTo>
                        <a:pt x="387" y="486"/>
                      </a:lnTo>
                      <a:lnTo>
                        <a:pt x="375" y="488"/>
                      </a:lnTo>
                      <a:lnTo>
                        <a:pt x="369" y="474"/>
                      </a:lnTo>
                      <a:lnTo>
                        <a:pt x="369" y="467"/>
                      </a:lnTo>
                      <a:lnTo>
                        <a:pt x="365" y="467"/>
                      </a:lnTo>
                      <a:lnTo>
                        <a:pt x="354" y="468"/>
                      </a:lnTo>
                      <a:lnTo>
                        <a:pt x="350" y="468"/>
                      </a:lnTo>
                      <a:lnTo>
                        <a:pt x="346" y="468"/>
                      </a:lnTo>
                      <a:lnTo>
                        <a:pt x="343" y="468"/>
                      </a:lnTo>
                      <a:lnTo>
                        <a:pt x="335" y="469"/>
                      </a:lnTo>
                      <a:lnTo>
                        <a:pt x="326" y="471"/>
                      </a:lnTo>
                      <a:lnTo>
                        <a:pt x="325" y="471"/>
                      </a:lnTo>
                      <a:lnTo>
                        <a:pt x="319" y="471"/>
                      </a:lnTo>
                      <a:lnTo>
                        <a:pt x="307" y="471"/>
                      </a:lnTo>
                      <a:lnTo>
                        <a:pt x="283" y="472"/>
                      </a:lnTo>
                      <a:lnTo>
                        <a:pt x="278" y="474"/>
                      </a:lnTo>
                      <a:lnTo>
                        <a:pt x="274" y="474"/>
                      </a:lnTo>
                      <a:lnTo>
                        <a:pt x="267" y="475"/>
                      </a:lnTo>
                      <a:lnTo>
                        <a:pt x="264" y="475"/>
                      </a:lnTo>
                      <a:lnTo>
                        <a:pt x="263" y="475"/>
                      </a:lnTo>
                      <a:lnTo>
                        <a:pt x="260" y="475"/>
                      </a:lnTo>
                      <a:lnTo>
                        <a:pt x="250" y="475"/>
                      </a:lnTo>
                      <a:lnTo>
                        <a:pt x="240" y="476"/>
                      </a:lnTo>
                      <a:lnTo>
                        <a:pt x="236" y="478"/>
                      </a:lnTo>
                      <a:lnTo>
                        <a:pt x="234" y="478"/>
                      </a:lnTo>
                      <a:lnTo>
                        <a:pt x="228" y="478"/>
                      </a:lnTo>
                      <a:lnTo>
                        <a:pt x="216" y="478"/>
                      </a:lnTo>
                      <a:lnTo>
                        <a:pt x="210" y="479"/>
                      </a:lnTo>
                      <a:lnTo>
                        <a:pt x="203" y="481"/>
                      </a:lnTo>
                      <a:lnTo>
                        <a:pt x="199" y="481"/>
                      </a:lnTo>
                      <a:lnTo>
                        <a:pt x="196" y="481"/>
                      </a:lnTo>
                      <a:lnTo>
                        <a:pt x="186" y="481"/>
                      </a:lnTo>
                      <a:lnTo>
                        <a:pt x="181" y="482"/>
                      </a:lnTo>
                      <a:lnTo>
                        <a:pt x="178" y="482"/>
                      </a:lnTo>
                      <a:lnTo>
                        <a:pt x="175" y="482"/>
                      </a:lnTo>
                      <a:lnTo>
                        <a:pt x="170" y="482"/>
                      </a:lnTo>
                      <a:lnTo>
                        <a:pt x="160" y="483"/>
                      </a:lnTo>
                      <a:lnTo>
                        <a:pt x="145" y="485"/>
                      </a:lnTo>
                      <a:lnTo>
                        <a:pt x="124" y="486"/>
                      </a:lnTo>
                      <a:lnTo>
                        <a:pt x="124" y="485"/>
                      </a:lnTo>
                      <a:lnTo>
                        <a:pt x="109" y="458"/>
                      </a:lnTo>
                      <a:lnTo>
                        <a:pt x="108" y="456"/>
                      </a:lnTo>
                      <a:lnTo>
                        <a:pt x="108" y="454"/>
                      </a:lnTo>
                      <a:lnTo>
                        <a:pt x="105" y="449"/>
                      </a:lnTo>
                      <a:lnTo>
                        <a:pt x="102" y="443"/>
                      </a:lnTo>
                      <a:lnTo>
                        <a:pt x="95" y="431"/>
                      </a:lnTo>
                      <a:lnTo>
                        <a:pt x="95" y="424"/>
                      </a:lnTo>
                      <a:lnTo>
                        <a:pt x="95" y="417"/>
                      </a:lnTo>
                      <a:lnTo>
                        <a:pt x="96" y="403"/>
                      </a:lnTo>
                      <a:lnTo>
                        <a:pt x="96" y="402"/>
                      </a:lnTo>
                      <a:lnTo>
                        <a:pt x="94" y="389"/>
                      </a:lnTo>
                      <a:lnTo>
                        <a:pt x="87" y="384"/>
                      </a:lnTo>
                      <a:lnTo>
                        <a:pt x="85" y="375"/>
                      </a:lnTo>
                      <a:lnTo>
                        <a:pt x="85" y="374"/>
                      </a:lnTo>
                      <a:lnTo>
                        <a:pt x="84" y="374"/>
                      </a:lnTo>
                      <a:lnTo>
                        <a:pt x="84" y="364"/>
                      </a:lnTo>
                      <a:lnTo>
                        <a:pt x="84" y="361"/>
                      </a:lnTo>
                      <a:lnTo>
                        <a:pt x="88" y="350"/>
                      </a:lnTo>
                      <a:lnTo>
                        <a:pt x="88" y="349"/>
                      </a:lnTo>
                      <a:lnTo>
                        <a:pt x="88" y="342"/>
                      </a:lnTo>
                      <a:lnTo>
                        <a:pt x="87" y="335"/>
                      </a:lnTo>
                      <a:lnTo>
                        <a:pt x="92" y="328"/>
                      </a:lnTo>
                      <a:lnTo>
                        <a:pt x="98" y="323"/>
                      </a:lnTo>
                      <a:lnTo>
                        <a:pt x="99" y="320"/>
                      </a:lnTo>
                      <a:lnTo>
                        <a:pt x="90" y="313"/>
                      </a:lnTo>
                      <a:lnTo>
                        <a:pt x="91" y="307"/>
                      </a:lnTo>
                      <a:lnTo>
                        <a:pt x="88" y="293"/>
                      </a:lnTo>
                      <a:lnTo>
                        <a:pt x="87" y="293"/>
                      </a:lnTo>
                      <a:lnTo>
                        <a:pt x="78" y="284"/>
                      </a:lnTo>
                      <a:lnTo>
                        <a:pt x="76" y="281"/>
                      </a:lnTo>
                      <a:lnTo>
                        <a:pt x="73" y="270"/>
                      </a:lnTo>
                      <a:lnTo>
                        <a:pt x="72" y="270"/>
                      </a:lnTo>
                      <a:lnTo>
                        <a:pt x="72" y="268"/>
                      </a:lnTo>
                      <a:lnTo>
                        <a:pt x="72" y="266"/>
                      </a:lnTo>
                      <a:lnTo>
                        <a:pt x="66" y="256"/>
                      </a:lnTo>
                      <a:lnTo>
                        <a:pt x="63" y="246"/>
                      </a:lnTo>
                      <a:lnTo>
                        <a:pt x="62" y="244"/>
                      </a:lnTo>
                      <a:lnTo>
                        <a:pt x="58" y="231"/>
                      </a:lnTo>
                      <a:lnTo>
                        <a:pt x="58" y="230"/>
                      </a:lnTo>
                      <a:lnTo>
                        <a:pt x="58" y="228"/>
                      </a:lnTo>
                      <a:lnTo>
                        <a:pt x="55" y="220"/>
                      </a:lnTo>
                      <a:lnTo>
                        <a:pt x="51" y="203"/>
                      </a:lnTo>
                      <a:lnTo>
                        <a:pt x="48" y="196"/>
                      </a:lnTo>
                      <a:lnTo>
                        <a:pt x="47" y="191"/>
                      </a:lnTo>
                      <a:lnTo>
                        <a:pt x="45" y="189"/>
                      </a:lnTo>
                      <a:lnTo>
                        <a:pt x="42" y="176"/>
                      </a:lnTo>
                      <a:lnTo>
                        <a:pt x="41" y="173"/>
                      </a:lnTo>
                      <a:lnTo>
                        <a:pt x="36" y="153"/>
                      </a:lnTo>
                      <a:lnTo>
                        <a:pt x="36" y="151"/>
                      </a:lnTo>
                      <a:lnTo>
                        <a:pt x="34" y="146"/>
                      </a:lnTo>
                      <a:lnTo>
                        <a:pt x="31" y="140"/>
                      </a:lnTo>
                      <a:lnTo>
                        <a:pt x="31" y="137"/>
                      </a:lnTo>
                      <a:lnTo>
                        <a:pt x="30" y="133"/>
                      </a:lnTo>
                      <a:lnTo>
                        <a:pt x="29" y="127"/>
                      </a:lnTo>
                      <a:lnTo>
                        <a:pt x="26" y="119"/>
                      </a:lnTo>
                      <a:lnTo>
                        <a:pt x="24" y="112"/>
                      </a:lnTo>
                      <a:lnTo>
                        <a:pt x="22" y="106"/>
                      </a:lnTo>
                      <a:lnTo>
                        <a:pt x="19" y="94"/>
                      </a:lnTo>
                      <a:lnTo>
                        <a:pt x="16" y="87"/>
                      </a:lnTo>
                      <a:lnTo>
                        <a:pt x="15" y="80"/>
                      </a:lnTo>
                      <a:lnTo>
                        <a:pt x="12" y="73"/>
                      </a:lnTo>
                      <a:lnTo>
                        <a:pt x="11" y="70"/>
                      </a:lnTo>
                      <a:lnTo>
                        <a:pt x="8" y="56"/>
                      </a:lnTo>
                      <a:lnTo>
                        <a:pt x="5" y="48"/>
                      </a:lnTo>
                      <a:lnTo>
                        <a:pt x="4" y="44"/>
                      </a:lnTo>
                      <a:lnTo>
                        <a:pt x="2" y="42"/>
                      </a:lnTo>
                      <a:lnTo>
                        <a:pt x="0" y="31"/>
                      </a:lnTo>
                      <a:lnTo>
                        <a:pt x="9" y="30"/>
                      </a:lnTo>
                      <a:lnTo>
                        <a:pt x="12" y="30"/>
                      </a:lnTo>
                      <a:lnTo>
                        <a:pt x="20" y="29"/>
                      </a:lnTo>
                      <a:lnTo>
                        <a:pt x="22" y="29"/>
                      </a:lnTo>
                      <a:lnTo>
                        <a:pt x="26" y="27"/>
                      </a:lnTo>
                      <a:lnTo>
                        <a:pt x="29" y="27"/>
                      </a:lnTo>
                      <a:lnTo>
                        <a:pt x="31" y="27"/>
                      </a:lnTo>
                      <a:lnTo>
                        <a:pt x="55" y="24"/>
                      </a:lnTo>
                      <a:lnTo>
                        <a:pt x="59" y="23"/>
                      </a:lnTo>
                      <a:lnTo>
                        <a:pt x="66" y="23"/>
                      </a:lnTo>
                      <a:lnTo>
                        <a:pt x="69" y="22"/>
                      </a:lnTo>
                    </a:path>
                  </a:pathLst>
                </a:custGeom>
                <a:solidFill>
                  <a:srgbClr val="AFABAB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8" name="Freeform 269"/>
                <p:cNvSpPr>
                  <a:spLocks/>
                </p:cNvSpPr>
                <p:nvPr/>
              </p:nvSpPr>
              <p:spPr bwMode="auto">
                <a:xfrm>
                  <a:off x="5719165" y="3166888"/>
                  <a:ext cx="977900" cy="481012"/>
                </a:xfrm>
                <a:custGeom>
                  <a:avLst/>
                  <a:gdLst>
                    <a:gd name="T0" fmla="*/ 2147483647 w 618"/>
                    <a:gd name="T1" fmla="*/ 2147483647 h 328"/>
                    <a:gd name="T2" fmla="*/ 2147483647 w 618"/>
                    <a:gd name="T3" fmla="*/ 2147483647 h 328"/>
                    <a:gd name="T4" fmla="*/ 2147483647 w 618"/>
                    <a:gd name="T5" fmla="*/ 2147483647 h 328"/>
                    <a:gd name="T6" fmla="*/ 2147483647 w 618"/>
                    <a:gd name="T7" fmla="*/ 2147483647 h 328"/>
                    <a:gd name="T8" fmla="*/ 2147483647 w 618"/>
                    <a:gd name="T9" fmla="*/ 2147483647 h 328"/>
                    <a:gd name="T10" fmla="*/ 2147483647 w 618"/>
                    <a:gd name="T11" fmla="*/ 2147483647 h 328"/>
                    <a:gd name="T12" fmla="*/ 2147483647 w 618"/>
                    <a:gd name="T13" fmla="*/ 2147483647 h 328"/>
                    <a:gd name="T14" fmla="*/ 2147483647 w 618"/>
                    <a:gd name="T15" fmla="*/ 2147483647 h 328"/>
                    <a:gd name="T16" fmla="*/ 2147483647 w 618"/>
                    <a:gd name="T17" fmla="*/ 2147483647 h 328"/>
                    <a:gd name="T18" fmla="*/ 2147483647 w 618"/>
                    <a:gd name="T19" fmla="*/ 2147483647 h 328"/>
                    <a:gd name="T20" fmla="*/ 2147483647 w 618"/>
                    <a:gd name="T21" fmla="*/ 2147483647 h 328"/>
                    <a:gd name="T22" fmla="*/ 2147483647 w 618"/>
                    <a:gd name="T23" fmla="*/ 2147483647 h 328"/>
                    <a:gd name="T24" fmla="*/ 2147483647 w 618"/>
                    <a:gd name="T25" fmla="*/ 2147483647 h 328"/>
                    <a:gd name="T26" fmla="*/ 2147483647 w 618"/>
                    <a:gd name="T27" fmla="*/ 2147483647 h 328"/>
                    <a:gd name="T28" fmla="*/ 2147483647 w 618"/>
                    <a:gd name="T29" fmla="*/ 2147483647 h 328"/>
                    <a:gd name="T30" fmla="*/ 0 w 618"/>
                    <a:gd name="T31" fmla="*/ 2147483647 h 328"/>
                    <a:gd name="T32" fmla="*/ 2147483647 w 618"/>
                    <a:gd name="T33" fmla="*/ 2147483647 h 328"/>
                    <a:gd name="T34" fmla="*/ 2147483647 w 618"/>
                    <a:gd name="T35" fmla="*/ 2147483647 h 328"/>
                    <a:gd name="T36" fmla="*/ 2147483647 w 618"/>
                    <a:gd name="T37" fmla="*/ 2147483647 h 328"/>
                    <a:gd name="T38" fmla="*/ 2147483647 w 618"/>
                    <a:gd name="T39" fmla="*/ 2147483647 h 328"/>
                    <a:gd name="T40" fmla="*/ 2147483647 w 618"/>
                    <a:gd name="T41" fmla="*/ 2147483647 h 328"/>
                    <a:gd name="T42" fmla="*/ 2147483647 w 618"/>
                    <a:gd name="T43" fmla="*/ 2147483647 h 328"/>
                    <a:gd name="T44" fmla="*/ 2147483647 w 618"/>
                    <a:gd name="T45" fmla="*/ 2147483647 h 328"/>
                    <a:gd name="T46" fmla="*/ 2147483647 w 618"/>
                    <a:gd name="T47" fmla="*/ 2147483647 h 328"/>
                    <a:gd name="T48" fmla="*/ 2147483647 w 618"/>
                    <a:gd name="T49" fmla="*/ 2147483647 h 328"/>
                    <a:gd name="T50" fmla="*/ 2147483647 w 618"/>
                    <a:gd name="T51" fmla="*/ 2147483647 h 328"/>
                    <a:gd name="T52" fmla="*/ 2147483647 w 618"/>
                    <a:gd name="T53" fmla="*/ 2147483647 h 328"/>
                    <a:gd name="T54" fmla="*/ 2147483647 w 618"/>
                    <a:gd name="T55" fmla="*/ 2147483647 h 328"/>
                    <a:gd name="T56" fmla="*/ 2147483647 w 618"/>
                    <a:gd name="T57" fmla="*/ 2147483647 h 328"/>
                    <a:gd name="T58" fmla="*/ 2147483647 w 618"/>
                    <a:gd name="T59" fmla="*/ 2147483647 h 328"/>
                    <a:gd name="T60" fmla="*/ 2147483647 w 618"/>
                    <a:gd name="T61" fmla="*/ 2147483647 h 328"/>
                    <a:gd name="T62" fmla="*/ 2147483647 w 618"/>
                    <a:gd name="T63" fmla="*/ 2147483647 h 328"/>
                    <a:gd name="T64" fmla="*/ 2147483647 w 618"/>
                    <a:gd name="T65" fmla="*/ 2147483647 h 328"/>
                    <a:gd name="T66" fmla="*/ 2147483647 w 618"/>
                    <a:gd name="T67" fmla="*/ 2147483647 h 328"/>
                    <a:gd name="T68" fmla="*/ 2147483647 w 618"/>
                    <a:gd name="T69" fmla="*/ 2147483647 h 328"/>
                    <a:gd name="T70" fmla="*/ 2147483647 w 618"/>
                    <a:gd name="T71" fmla="*/ 2147483647 h 328"/>
                    <a:gd name="T72" fmla="*/ 2147483647 w 618"/>
                    <a:gd name="T73" fmla="*/ 2147483647 h 328"/>
                    <a:gd name="T74" fmla="*/ 2147483647 w 618"/>
                    <a:gd name="T75" fmla="*/ 2147483647 h 328"/>
                    <a:gd name="T76" fmla="*/ 2147483647 w 618"/>
                    <a:gd name="T77" fmla="*/ 2147483647 h 328"/>
                    <a:gd name="T78" fmla="*/ 2147483647 w 618"/>
                    <a:gd name="T79" fmla="*/ 2147483647 h 328"/>
                    <a:gd name="T80" fmla="*/ 2147483647 w 618"/>
                    <a:gd name="T81" fmla="*/ 2147483647 h 328"/>
                    <a:gd name="T82" fmla="*/ 2147483647 w 618"/>
                    <a:gd name="T83" fmla="*/ 2147483647 h 328"/>
                    <a:gd name="T84" fmla="*/ 2147483647 w 618"/>
                    <a:gd name="T85" fmla="*/ 0 h 328"/>
                    <a:gd name="T86" fmla="*/ 2147483647 w 618"/>
                    <a:gd name="T87" fmla="*/ 2147483647 h 328"/>
                    <a:gd name="T88" fmla="*/ 2147483647 w 618"/>
                    <a:gd name="T89" fmla="*/ 2147483647 h 328"/>
                    <a:gd name="T90" fmla="*/ 2147483647 w 618"/>
                    <a:gd name="T91" fmla="*/ 2147483647 h 328"/>
                    <a:gd name="T92" fmla="*/ 2147483647 w 618"/>
                    <a:gd name="T93" fmla="*/ 2147483647 h 328"/>
                    <a:gd name="T94" fmla="*/ 2147483647 w 618"/>
                    <a:gd name="T95" fmla="*/ 2147483647 h 328"/>
                    <a:gd name="T96" fmla="*/ 2147483647 w 618"/>
                    <a:gd name="T97" fmla="*/ 2147483647 h 328"/>
                    <a:gd name="T98" fmla="*/ 2147483647 w 618"/>
                    <a:gd name="T99" fmla="*/ 2147483647 h 328"/>
                    <a:gd name="T100" fmla="*/ 2147483647 w 618"/>
                    <a:gd name="T101" fmla="*/ 2147483647 h 328"/>
                    <a:gd name="T102" fmla="*/ 2147483647 w 618"/>
                    <a:gd name="T103" fmla="*/ 2147483647 h 328"/>
                    <a:gd name="T104" fmla="*/ 2147483647 w 618"/>
                    <a:gd name="T105" fmla="*/ 2147483647 h 328"/>
                    <a:gd name="T106" fmla="*/ 2147483647 w 618"/>
                    <a:gd name="T107" fmla="*/ 2147483647 h 328"/>
                    <a:gd name="T108" fmla="*/ 2147483647 w 618"/>
                    <a:gd name="T109" fmla="*/ 2147483647 h 328"/>
                    <a:gd name="T110" fmla="*/ 2147483647 w 618"/>
                    <a:gd name="T111" fmla="*/ 2147483647 h 328"/>
                    <a:gd name="T112" fmla="*/ 2147483647 w 618"/>
                    <a:gd name="T113" fmla="*/ 2147483647 h 328"/>
                    <a:gd name="T114" fmla="*/ 2147483647 w 618"/>
                    <a:gd name="T115" fmla="*/ 2147483647 h 328"/>
                    <a:gd name="T116" fmla="*/ 2147483647 w 618"/>
                    <a:gd name="T117" fmla="*/ 2147483647 h 328"/>
                    <a:gd name="T118" fmla="*/ 2147483647 w 618"/>
                    <a:gd name="T119" fmla="*/ 2147483647 h 328"/>
                    <a:gd name="T120" fmla="*/ 2147483647 w 618"/>
                    <a:gd name="T121" fmla="*/ 2147483647 h 328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618"/>
                    <a:gd name="T184" fmla="*/ 0 h 328"/>
                    <a:gd name="T185" fmla="*/ 618 w 618"/>
                    <a:gd name="T186" fmla="*/ 328 h 328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618" h="328">
                      <a:moveTo>
                        <a:pt x="440" y="269"/>
                      </a:moveTo>
                      <a:lnTo>
                        <a:pt x="440" y="269"/>
                      </a:lnTo>
                      <a:lnTo>
                        <a:pt x="439" y="269"/>
                      </a:lnTo>
                      <a:lnTo>
                        <a:pt x="422" y="270"/>
                      </a:lnTo>
                      <a:lnTo>
                        <a:pt x="414" y="273"/>
                      </a:lnTo>
                      <a:lnTo>
                        <a:pt x="393" y="274"/>
                      </a:lnTo>
                      <a:lnTo>
                        <a:pt x="386" y="274"/>
                      </a:lnTo>
                      <a:lnTo>
                        <a:pt x="379" y="275"/>
                      </a:lnTo>
                      <a:lnTo>
                        <a:pt x="377" y="275"/>
                      </a:lnTo>
                      <a:lnTo>
                        <a:pt x="375" y="275"/>
                      </a:lnTo>
                      <a:lnTo>
                        <a:pt x="364" y="275"/>
                      </a:lnTo>
                      <a:lnTo>
                        <a:pt x="352" y="277"/>
                      </a:lnTo>
                      <a:lnTo>
                        <a:pt x="350" y="277"/>
                      </a:lnTo>
                      <a:lnTo>
                        <a:pt x="346" y="277"/>
                      </a:lnTo>
                      <a:lnTo>
                        <a:pt x="338" y="280"/>
                      </a:lnTo>
                      <a:lnTo>
                        <a:pt x="332" y="280"/>
                      </a:lnTo>
                      <a:lnTo>
                        <a:pt x="321" y="281"/>
                      </a:lnTo>
                      <a:lnTo>
                        <a:pt x="307" y="282"/>
                      </a:lnTo>
                      <a:lnTo>
                        <a:pt x="305" y="282"/>
                      </a:lnTo>
                      <a:lnTo>
                        <a:pt x="298" y="284"/>
                      </a:lnTo>
                      <a:lnTo>
                        <a:pt x="292" y="284"/>
                      </a:lnTo>
                      <a:lnTo>
                        <a:pt x="289" y="284"/>
                      </a:lnTo>
                      <a:lnTo>
                        <a:pt x="278" y="285"/>
                      </a:lnTo>
                      <a:lnTo>
                        <a:pt x="271" y="285"/>
                      </a:lnTo>
                      <a:lnTo>
                        <a:pt x="264" y="285"/>
                      </a:lnTo>
                      <a:lnTo>
                        <a:pt x="262" y="285"/>
                      </a:lnTo>
                      <a:lnTo>
                        <a:pt x="255" y="285"/>
                      </a:lnTo>
                      <a:lnTo>
                        <a:pt x="246" y="286"/>
                      </a:lnTo>
                      <a:lnTo>
                        <a:pt x="244" y="288"/>
                      </a:lnTo>
                      <a:lnTo>
                        <a:pt x="241" y="289"/>
                      </a:lnTo>
                      <a:lnTo>
                        <a:pt x="239" y="286"/>
                      </a:lnTo>
                      <a:lnTo>
                        <a:pt x="230" y="289"/>
                      </a:lnTo>
                      <a:lnTo>
                        <a:pt x="224" y="289"/>
                      </a:lnTo>
                      <a:lnTo>
                        <a:pt x="219" y="289"/>
                      </a:lnTo>
                      <a:lnTo>
                        <a:pt x="214" y="291"/>
                      </a:lnTo>
                      <a:lnTo>
                        <a:pt x="199" y="292"/>
                      </a:lnTo>
                      <a:lnTo>
                        <a:pt x="195" y="293"/>
                      </a:lnTo>
                      <a:lnTo>
                        <a:pt x="194" y="293"/>
                      </a:lnTo>
                      <a:lnTo>
                        <a:pt x="184" y="293"/>
                      </a:lnTo>
                      <a:lnTo>
                        <a:pt x="176" y="295"/>
                      </a:lnTo>
                      <a:lnTo>
                        <a:pt x="164" y="296"/>
                      </a:lnTo>
                      <a:lnTo>
                        <a:pt x="158" y="298"/>
                      </a:lnTo>
                      <a:lnTo>
                        <a:pt x="149" y="299"/>
                      </a:lnTo>
                      <a:lnTo>
                        <a:pt x="145" y="299"/>
                      </a:lnTo>
                      <a:lnTo>
                        <a:pt x="131" y="300"/>
                      </a:lnTo>
                      <a:lnTo>
                        <a:pt x="131" y="298"/>
                      </a:lnTo>
                      <a:lnTo>
                        <a:pt x="112" y="298"/>
                      </a:lnTo>
                      <a:lnTo>
                        <a:pt x="113" y="300"/>
                      </a:lnTo>
                      <a:lnTo>
                        <a:pt x="115" y="303"/>
                      </a:lnTo>
                      <a:lnTo>
                        <a:pt x="116" y="317"/>
                      </a:lnTo>
                      <a:lnTo>
                        <a:pt x="97" y="318"/>
                      </a:lnTo>
                      <a:lnTo>
                        <a:pt x="88" y="320"/>
                      </a:lnTo>
                      <a:lnTo>
                        <a:pt x="79" y="320"/>
                      </a:lnTo>
                      <a:lnTo>
                        <a:pt x="76" y="320"/>
                      </a:lnTo>
                      <a:lnTo>
                        <a:pt x="73" y="320"/>
                      </a:lnTo>
                      <a:lnTo>
                        <a:pt x="55" y="322"/>
                      </a:lnTo>
                      <a:lnTo>
                        <a:pt x="51" y="322"/>
                      </a:lnTo>
                      <a:lnTo>
                        <a:pt x="49" y="322"/>
                      </a:lnTo>
                      <a:lnTo>
                        <a:pt x="37" y="324"/>
                      </a:lnTo>
                      <a:lnTo>
                        <a:pt x="9" y="325"/>
                      </a:lnTo>
                      <a:lnTo>
                        <a:pt x="5" y="327"/>
                      </a:lnTo>
                      <a:lnTo>
                        <a:pt x="0" y="327"/>
                      </a:lnTo>
                      <a:lnTo>
                        <a:pt x="2" y="314"/>
                      </a:lnTo>
                      <a:lnTo>
                        <a:pt x="2" y="313"/>
                      </a:lnTo>
                      <a:lnTo>
                        <a:pt x="5" y="313"/>
                      </a:lnTo>
                      <a:lnTo>
                        <a:pt x="13" y="320"/>
                      </a:lnTo>
                      <a:lnTo>
                        <a:pt x="19" y="309"/>
                      </a:lnTo>
                      <a:lnTo>
                        <a:pt x="16" y="299"/>
                      </a:lnTo>
                      <a:lnTo>
                        <a:pt x="22" y="298"/>
                      </a:lnTo>
                      <a:lnTo>
                        <a:pt x="22" y="293"/>
                      </a:lnTo>
                      <a:lnTo>
                        <a:pt x="20" y="285"/>
                      </a:lnTo>
                      <a:lnTo>
                        <a:pt x="22" y="282"/>
                      </a:lnTo>
                      <a:lnTo>
                        <a:pt x="22" y="277"/>
                      </a:lnTo>
                      <a:lnTo>
                        <a:pt x="22" y="275"/>
                      </a:lnTo>
                      <a:lnTo>
                        <a:pt x="19" y="273"/>
                      </a:lnTo>
                      <a:lnTo>
                        <a:pt x="16" y="271"/>
                      </a:lnTo>
                      <a:lnTo>
                        <a:pt x="13" y="266"/>
                      </a:lnTo>
                      <a:lnTo>
                        <a:pt x="15" y="264"/>
                      </a:lnTo>
                      <a:lnTo>
                        <a:pt x="18" y="260"/>
                      </a:lnTo>
                      <a:lnTo>
                        <a:pt x="29" y="245"/>
                      </a:lnTo>
                      <a:lnTo>
                        <a:pt x="33" y="245"/>
                      </a:lnTo>
                      <a:lnTo>
                        <a:pt x="34" y="245"/>
                      </a:lnTo>
                      <a:lnTo>
                        <a:pt x="49" y="252"/>
                      </a:lnTo>
                      <a:lnTo>
                        <a:pt x="61" y="253"/>
                      </a:lnTo>
                      <a:lnTo>
                        <a:pt x="66" y="259"/>
                      </a:lnTo>
                      <a:lnTo>
                        <a:pt x="72" y="259"/>
                      </a:lnTo>
                      <a:lnTo>
                        <a:pt x="73" y="259"/>
                      </a:lnTo>
                      <a:lnTo>
                        <a:pt x="77" y="252"/>
                      </a:lnTo>
                      <a:lnTo>
                        <a:pt x="70" y="238"/>
                      </a:lnTo>
                      <a:lnTo>
                        <a:pt x="76" y="219"/>
                      </a:lnTo>
                      <a:lnTo>
                        <a:pt x="79" y="220"/>
                      </a:lnTo>
                      <a:lnTo>
                        <a:pt x="80" y="222"/>
                      </a:lnTo>
                      <a:lnTo>
                        <a:pt x="81" y="220"/>
                      </a:lnTo>
                      <a:lnTo>
                        <a:pt x="90" y="215"/>
                      </a:lnTo>
                      <a:lnTo>
                        <a:pt x="99" y="212"/>
                      </a:lnTo>
                      <a:lnTo>
                        <a:pt x="105" y="208"/>
                      </a:lnTo>
                      <a:lnTo>
                        <a:pt x="98" y="202"/>
                      </a:lnTo>
                      <a:lnTo>
                        <a:pt x="98" y="201"/>
                      </a:lnTo>
                      <a:lnTo>
                        <a:pt x="95" y="195"/>
                      </a:lnTo>
                      <a:lnTo>
                        <a:pt x="98" y="186"/>
                      </a:lnTo>
                      <a:lnTo>
                        <a:pt x="105" y="176"/>
                      </a:lnTo>
                      <a:lnTo>
                        <a:pt x="106" y="176"/>
                      </a:lnTo>
                      <a:lnTo>
                        <a:pt x="110" y="166"/>
                      </a:lnTo>
                      <a:lnTo>
                        <a:pt x="112" y="164"/>
                      </a:lnTo>
                      <a:lnTo>
                        <a:pt x="116" y="161"/>
                      </a:lnTo>
                      <a:lnTo>
                        <a:pt x="126" y="164"/>
                      </a:lnTo>
                      <a:lnTo>
                        <a:pt x="131" y="162"/>
                      </a:lnTo>
                      <a:lnTo>
                        <a:pt x="138" y="169"/>
                      </a:lnTo>
                      <a:lnTo>
                        <a:pt x="137" y="158"/>
                      </a:lnTo>
                      <a:lnTo>
                        <a:pt x="151" y="155"/>
                      </a:lnTo>
                      <a:lnTo>
                        <a:pt x="155" y="155"/>
                      </a:lnTo>
                      <a:lnTo>
                        <a:pt x="158" y="155"/>
                      </a:lnTo>
                      <a:lnTo>
                        <a:pt x="164" y="160"/>
                      </a:lnTo>
                      <a:lnTo>
                        <a:pt x="167" y="161"/>
                      </a:lnTo>
                      <a:lnTo>
                        <a:pt x="181" y="169"/>
                      </a:lnTo>
                      <a:lnTo>
                        <a:pt x="189" y="153"/>
                      </a:lnTo>
                      <a:lnTo>
                        <a:pt x="191" y="153"/>
                      </a:lnTo>
                      <a:lnTo>
                        <a:pt x="199" y="147"/>
                      </a:lnTo>
                      <a:lnTo>
                        <a:pt x="203" y="143"/>
                      </a:lnTo>
                      <a:lnTo>
                        <a:pt x="210" y="153"/>
                      </a:lnTo>
                      <a:lnTo>
                        <a:pt x="219" y="155"/>
                      </a:lnTo>
                      <a:lnTo>
                        <a:pt x="219" y="160"/>
                      </a:lnTo>
                      <a:lnTo>
                        <a:pt x="224" y="155"/>
                      </a:lnTo>
                      <a:lnTo>
                        <a:pt x="228" y="136"/>
                      </a:lnTo>
                      <a:lnTo>
                        <a:pt x="231" y="136"/>
                      </a:lnTo>
                      <a:lnTo>
                        <a:pt x="232" y="129"/>
                      </a:lnTo>
                      <a:lnTo>
                        <a:pt x="231" y="128"/>
                      </a:lnTo>
                      <a:lnTo>
                        <a:pt x="231" y="126"/>
                      </a:lnTo>
                      <a:lnTo>
                        <a:pt x="238" y="125"/>
                      </a:lnTo>
                      <a:lnTo>
                        <a:pt x="238" y="118"/>
                      </a:lnTo>
                      <a:lnTo>
                        <a:pt x="242" y="120"/>
                      </a:lnTo>
                      <a:lnTo>
                        <a:pt x="248" y="125"/>
                      </a:lnTo>
                      <a:lnTo>
                        <a:pt x="250" y="133"/>
                      </a:lnTo>
                      <a:lnTo>
                        <a:pt x="271" y="136"/>
                      </a:lnTo>
                      <a:lnTo>
                        <a:pt x="277" y="135"/>
                      </a:lnTo>
                      <a:lnTo>
                        <a:pt x="278" y="121"/>
                      </a:lnTo>
                      <a:lnTo>
                        <a:pt x="278" y="115"/>
                      </a:lnTo>
                      <a:lnTo>
                        <a:pt x="282" y="107"/>
                      </a:lnTo>
                      <a:lnTo>
                        <a:pt x="285" y="103"/>
                      </a:lnTo>
                      <a:lnTo>
                        <a:pt x="288" y="103"/>
                      </a:lnTo>
                      <a:lnTo>
                        <a:pt x="289" y="104"/>
                      </a:lnTo>
                      <a:lnTo>
                        <a:pt x="298" y="92"/>
                      </a:lnTo>
                      <a:lnTo>
                        <a:pt x="298" y="88"/>
                      </a:lnTo>
                      <a:lnTo>
                        <a:pt x="307" y="80"/>
                      </a:lnTo>
                      <a:lnTo>
                        <a:pt x="311" y="73"/>
                      </a:lnTo>
                      <a:lnTo>
                        <a:pt x="311" y="67"/>
                      </a:lnTo>
                      <a:lnTo>
                        <a:pt x="310" y="63"/>
                      </a:lnTo>
                      <a:lnTo>
                        <a:pt x="314" y="51"/>
                      </a:lnTo>
                      <a:lnTo>
                        <a:pt x="317" y="49"/>
                      </a:lnTo>
                      <a:lnTo>
                        <a:pt x="324" y="49"/>
                      </a:lnTo>
                      <a:lnTo>
                        <a:pt x="328" y="53"/>
                      </a:lnTo>
                      <a:lnTo>
                        <a:pt x="335" y="51"/>
                      </a:lnTo>
                      <a:lnTo>
                        <a:pt x="341" y="45"/>
                      </a:lnTo>
                      <a:lnTo>
                        <a:pt x="343" y="44"/>
                      </a:lnTo>
                      <a:lnTo>
                        <a:pt x="345" y="42"/>
                      </a:lnTo>
                      <a:lnTo>
                        <a:pt x="354" y="38"/>
                      </a:lnTo>
                      <a:lnTo>
                        <a:pt x="360" y="30"/>
                      </a:lnTo>
                      <a:lnTo>
                        <a:pt x="361" y="28"/>
                      </a:lnTo>
                      <a:lnTo>
                        <a:pt x="353" y="27"/>
                      </a:lnTo>
                      <a:lnTo>
                        <a:pt x="353" y="24"/>
                      </a:lnTo>
                      <a:lnTo>
                        <a:pt x="354" y="16"/>
                      </a:lnTo>
                      <a:lnTo>
                        <a:pt x="352" y="13"/>
                      </a:lnTo>
                      <a:lnTo>
                        <a:pt x="350" y="9"/>
                      </a:lnTo>
                      <a:lnTo>
                        <a:pt x="354" y="4"/>
                      </a:lnTo>
                      <a:lnTo>
                        <a:pt x="357" y="2"/>
                      </a:lnTo>
                      <a:lnTo>
                        <a:pt x="360" y="0"/>
                      </a:lnTo>
                      <a:lnTo>
                        <a:pt x="371" y="5"/>
                      </a:lnTo>
                      <a:lnTo>
                        <a:pt x="381" y="2"/>
                      </a:lnTo>
                      <a:lnTo>
                        <a:pt x="382" y="0"/>
                      </a:lnTo>
                      <a:lnTo>
                        <a:pt x="393" y="6"/>
                      </a:lnTo>
                      <a:lnTo>
                        <a:pt x="397" y="8"/>
                      </a:lnTo>
                      <a:lnTo>
                        <a:pt x="402" y="16"/>
                      </a:lnTo>
                      <a:lnTo>
                        <a:pt x="404" y="19"/>
                      </a:lnTo>
                      <a:lnTo>
                        <a:pt x="407" y="23"/>
                      </a:lnTo>
                      <a:lnTo>
                        <a:pt x="407" y="27"/>
                      </a:lnTo>
                      <a:lnTo>
                        <a:pt x="417" y="31"/>
                      </a:lnTo>
                      <a:lnTo>
                        <a:pt x="424" y="33"/>
                      </a:lnTo>
                      <a:lnTo>
                        <a:pt x="427" y="30"/>
                      </a:lnTo>
                      <a:lnTo>
                        <a:pt x="428" y="30"/>
                      </a:lnTo>
                      <a:lnTo>
                        <a:pt x="436" y="30"/>
                      </a:lnTo>
                      <a:lnTo>
                        <a:pt x="440" y="33"/>
                      </a:lnTo>
                      <a:lnTo>
                        <a:pt x="450" y="42"/>
                      </a:lnTo>
                      <a:lnTo>
                        <a:pt x="454" y="42"/>
                      </a:lnTo>
                      <a:lnTo>
                        <a:pt x="456" y="42"/>
                      </a:lnTo>
                      <a:lnTo>
                        <a:pt x="458" y="42"/>
                      </a:lnTo>
                      <a:lnTo>
                        <a:pt x="460" y="37"/>
                      </a:lnTo>
                      <a:lnTo>
                        <a:pt x="467" y="33"/>
                      </a:lnTo>
                      <a:lnTo>
                        <a:pt x="481" y="35"/>
                      </a:lnTo>
                      <a:lnTo>
                        <a:pt x="489" y="42"/>
                      </a:lnTo>
                      <a:lnTo>
                        <a:pt x="490" y="40"/>
                      </a:lnTo>
                      <a:lnTo>
                        <a:pt x="493" y="37"/>
                      </a:lnTo>
                      <a:lnTo>
                        <a:pt x="500" y="37"/>
                      </a:lnTo>
                      <a:lnTo>
                        <a:pt x="508" y="24"/>
                      </a:lnTo>
                      <a:lnTo>
                        <a:pt x="521" y="20"/>
                      </a:lnTo>
                      <a:lnTo>
                        <a:pt x="524" y="33"/>
                      </a:lnTo>
                      <a:lnTo>
                        <a:pt x="529" y="40"/>
                      </a:lnTo>
                      <a:lnTo>
                        <a:pt x="533" y="40"/>
                      </a:lnTo>
                      <a:lnTo>
                        <a:pt x="542" y="44"/>
                      </a:lnTo>
                      <a:lnTo>
                        <a:pt x="546" y="46"/>
                      </a:lnTo>
                      <a:lnTo>
                        <a:pt x="550" y="52"/>
                      </a:lnTo>
                      <a:lnTo>
                        <a:pt x="550" y="57"/>
                      </a:lnTo>
                      <a:lnTo>
                        <a:pt x="553" y="70"/>
                      </a:lnTo>
                      <a:lnTo>
                        <a:pt x="551" y="70"/>
                      </a:lnTo>
                      <a:lnTo>
                        <a:pt x="551" y="84"/>
                      </a:lnTo>
                      <a:lnTo>
                        <a:pt x="565" y="96"/>
                      </a:lnTo>
                      <a:lnTo>
                        <a:pt x="565" y="102"/>
                      </a:lnTo>
                      <a:lnTo>
                        <a:pt x="565" y="103"/>
                      </a:lnTo>
                      <a:lnTo>
                        <a:pt x="574" y="109"/>
                      </a:lnTo>
                      <a:lnTo>
                        <a:pt x="574" y="110"/>
                      </a:lnTo>
                      <a:lnTo>
                        <a:pt x="578" y="115"/>
                      </a:lnTo>
                      <a:lnTo>
                        <a:pt x="583" y="121"/>
                      </a:lnTo>
                      <a:lnTo>
                        <a:pt x="582" y="122"/>
                      </a:lnTo>
                      <a:lnTo>
                        <a:pt x="603" y="136"/>
                      </a:lnTo>
                      <a:lnTo>
                        <a:pt x="603" y="139"/>
                      </a:lnTo>
                      <a:lnTo>
                        <a:pt x="617" y="139"/>
                      </a:lnTo>
                      <a:lnTo>
                        <a:pt x="608" y="149"/>
                      </a:lnTo>
                      <a:lnTo>
                        <a:pt x="600" y="160"/>
                      </a:lnTo>
                      <a:lnTo>
                        <a:pt x="592" y="169"/>
                      </a:lnTo>
                      <a:lnTo>
                        <a:pt x="587" y="173"/>
                      </a:lnTo>
                      <a:lnTo>
                        <a:pt x="582" y="176"/>
                      </a:lnTo>
                      <a:lnTo>
                        <a:pt x="574" y="183"/>
                      </a:lnTo>
                      <a:lnTo>
                        <a:pt x="572" y="183"/>
                      </a:lnTo>
                      <a:lnTo>
                        <a:pt x="561" y="193"/>
                      </a:lnTo>
                      <a:lnTo>
                        <a:pt x="560" y="205"/>
                      </a:lnTo>
                      <a:lnTo>
                        <a:pt x="550" y="212"/>
                      </a:lnTo>
                      <a:lnTo>
                        <a:pt x="550" y="219"/>
                      </a:lnTo>
                      <a:lnTo>
                        <a:pt x="550" y="220"/>
                      </a:lnTo>
                      <a:lnTo>
                        <a:pt x="532" y="235"/>
                      </a:lnTo>
                      <a:lnTo>
                        <a:pt x="532" y="238"/>
                      </a:lnTo>
                      <a:lnTo>
                        <a:pt x="506" y="252"/>
                      </a:lnTo>
                      <a:lnTo>
                        <a:pt x="501" y="252"/>
                      </a:lnTo>
                      <a:lnTo>
                        <a:pt x="492" y="259"/>
                      </a:lnTo>
                      <a:lnTo>
                        <a:pt x="488" y="260"/>
                      </a:lnTo>
                      <a:lnTo>
                        <a:pt x="486" y="263"/>
                      </a:lnTo>
                      <a:lnTo>
                        <a:pt x="479" y="264"/>
                      </a:lnTo>
                      <a:lnTo>
                        <a:pt x="467" y="266"/>
                      </a:lnTo>
                      <a:lnTo>
                        <a:pt x="460" y="266"/>
                      </a:lnTo>
                      <a:lnTo>
                        <a:pt x="453" y="267"/>
                      </a:lnTo>
                      <a:lnTo>
                        <a:pt x="443" y="269"/>
                      </a:lnTo>
                      <a:lnTo>
                        <a:pt x="440" y="269"/>
                      </a:lnTo>
                    </a:path>
                  </a:pathLst>
                </a:custGeom>
                <a:solidFill>
                  <a:srgbClr val="AFABAB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9" name="Freeform 271"/>
                <p:cNvSpPr>
                  <a:spLocks/>
                </p:cNvSpPr>
                <p:nvPr/>
              </p:nvSpPr>
              <p:spPr bwMode="auto">
                <a:xfrm>
                  <a:off x="6441478" y="3382788"/>
                  <a:ext cx="1190625" cy="495300"/>
                </a:xfrm>
                <a:custGeom>
                  <a:avLst/>
                  <a:gdLst>
                    <a:gd name="T0" fmla="*/ 2147483647 w 753"/>
                    <a:gd name="T1" fmla="*/ 2147483647 h 338"/>
                    <a:gd name="T2" fmla="*/ 2147483647 w 753"/>
                    <a:gd name="T3" fmla="*/ 2147483647 h 338"/>
                    <a:gd name="T4" fmla="*/ 2147483647 w 753"/>
                    <a:gd name="T5" fmla="*/ 2147483647 h 338"/>
                    <a:gd name="T6" fmla="*/ 2147483647 w 753"/>
                    <a:gd name="T7" fmla="*/ 2147483647 h 338"/>
                    <a:gd name="T8" fmla="*/ 2147483647 w 753"/>
                    <a:gd name="T9" fmla="*/ 2147483647 h 338"/>
                    <a:gd name="T10" fmla="*/ 2147483647 w 753"/>
                    <a:gd name="T11" fmla="*/ 2147483647 h 338"/>
                    <a:gd name="T12" fmla="*/ 2147483647 w 753"/>
                    <a:gd name="T13" fmla="*/ 2147483647 h 338"/>
                    <a:gd name="T14" fmla="*/ 2147483647 w 753"/>
                    <a:gd name="T15" fmla="*/ 2147483647 h 338"/>
                    <a:gd name="T16" fmla="*/ 2147483647 w 753"/>
                    <a:gd name="T17" fmla="*/ 2147483647 h 338"/>
                    <a:gd name="T18" fmla="*/ 2147483647 w 753"/>
                    <a:gd name="T19" fmla="*/ 2147483647 h 338"/>
                    <a:gd name="T20" fmla="*/ 2147483647 w 753"/>
                    <a:gd name="T21" fmla="*/ 2147483647 h 338"/>
                    <a:gd name="T22" fmla="*/ 2147483647 w 753"/>
                    <a:gd name="T23" fmla="*/ 2147483647 h 338"/>
                    <a:gd name="T24" fmla="*/ 2147483647 w 753"/>
                    <a:gd name="T25" fmla="*/ 2147483647 h 338"/>
                    <a:gd name="T26" fmla="*/ 2147483647 w 753"/>
                    <a:gd name="T27" fmla="*/ 2147483647 h 338"/>
                    <a:gd name="T28" fmla="*/ 2147483647 w 753"/>
                    <a:gd name="T29" fmla="*/ 2147483647 h 338"/>
                    <a:gd name="T30" fmla="*/ 2147483647 w 753"/>
                    <a:gd name="T31" fmla="*/ 2147483647 h 338"/>
                    <a:gd name="T32" fmla="*/ 2147483647 w 753"/>
                    <a:gd name="T33" fmla="*/ 2147483647 h 338"/>
                    <a:gd name="T34" fmla="*/ 2147483647 w 753"/>
                    <a:gd name="T35" fmla="*/ 2147483647 h 338"/>
                    <a:gd name="T36" fmla="*/ 2147483647 w 753"/>
                    <a:gd name="T37" fmla="*/ 2147483647 h 338"/>
                    <a:gd name="T38" fmla="*/ 2147483647 w 753"/>
                    <a:gd name="T39" fmla="*/ 2147483647 h 338"/>
                    <a:gd name="T40" fmla="*/ 2147483647 w 753"/>
                    <a:gd name="T41" fmla="*/ 2147483647 h 338"/>
                    <a:gd name="T42" fmla="*/ 2147483647 w 753"/>
                    <a:gd name="T43" fmla="*/ 2147483647 h 338"/>
                    <a:gd name="T44" fmla="*/ 2147483647 w 753"/>
                    <a:gd name="T45" fmla="*/ 2147483647 h 338"/>
                    <a:gd name="T46" fmla="*/ 2147483647 w 753"/>
                    <a:gd name="T47" fmla="*/ 2147483647 h 338"/>
                    <a:gd name="T48" fmla="*/ 2147483647 w 753"/>
                    <a:gd name="T49" fmla="*/ 2147483647 h 338"/>
                    <a:gd name="T50" fmla="*/ 2147483647 w 753"/>
                    <a:gd name="T51" fmla="*/ 2147483647 h 338"/>
                    <a:gd name="T52" fmla="*/ 2147483647 w 753"/>
                    <a:gd name="T53" fmla="*/ 2147483647 h 338"/>
                    <a:gd name="T54" fmla="*/ 2147483647 w 753"/>
                    <a:gd name="T55" fmla="*/ 2147483647 h 338"/>
                    <a:gd name="T56" fmla="*/ 2147483647 w 753"/>
                    <a:gd name="T57" fmla="*/ 2147483647 h 338"/>
                    <a:gd name="T58" fmla="*/ 2147483647 w 753"/>
                    <a:gd name="T59" fmla="*/ 2147483647 h 338"/>
                    <a:gd name="T60" fmla="*/ 2147483647 w 753"/>
                    <a:gd name="T61" fmla="*/ 2147483647 h 338"/>
                    <a:gd name="T62" fmla="*/ 2147483647 w 753"/>
                    <a:gd name="T63" fmla="*/ 2147483647 h 338"/>
                    <a:gd name="T64" fmla="*/ 2147483647 w 753"/>
                    <a:gd name="T65" fmla="*/ 2147483647 h 338"/>
                    <a:gd name="T66" fmla="*/ 2147483647 w 753"/>
                    <a:gd name="T67" fmla="*/ 2147483647 h 338"/>
                    <a:gd name="T68" fmla="*/ 2147483647 w 753"/>
                    <a:gd name="T69" fmla="*/ 2147483647 h 338"/>
                    <a:gd name="T70" fmla="*/ 2147483647 w 753"/>
                    <a:gd name="T71" fmla="*/ 2147483647 h 338"/>
                    <a:gd name="T72" fmla="*/ 2147483647 w 753"/>
                    <a:gd name="T73" fmla="*/ 2147483647 h 338"/>
                    <a:gd name="T74" fmla="*/ 2147483647 w 753"/>
                    <a:gd name="T75" fmla="*/ 2147483647 h 338"/>
                    <a:gd name="T76" fmla="*/ 2147483647 w 753"/>
                    <a:gd name="T77" fmla="*/ 2147483647 h 338"/>
                    <a:gd name="T78" fmla="*/ 2147483647 w 753"/>
                    <a:gd name="T79" fmla="*/ 2147483647 h 338"/>
                    <a:gd name="T80" fmla="*/ 2147483647 w 753"/>
                    <a:gd name="T81" fmla="*/ 2147483647 h 338"/>
                    <a:gd name="T82" fmla="*/ 2147483647 w 753"/>
                    <a:gd name="T83" fmla="*/ 2147483647 h 338"/>
                    <a:gd name="T84" fmla="*/ 2147483647 w 753"/>
                    <a:gd name="T85" fmla="*/ 2147483647 h 338"/>
                    <a:gd name="T86" fmla="*/ 2147483647 w 753"/>
                    <a:gd name="T87" fmla="*/ 2147483647 h 338"/>
                    <a:gd name="T88" fmla="*/ 2147483647 w 753"/>
                    <a:gd name="T89" fmla="*/ 2147483647 h 338"/>
                    <a:gd name="T90" fmla="*/ 0 w 753"/>
                    <a:gd name="T91" fmla="*/ 2147483647 h 338"/>
                    <a:gd name="T92" fmla="*/ 2147483647 w 753"/>
                    <a:gd name="T93" fmla="*/ 2147483647 h 338"/>
                    <a:gd name="T94" fmla="*/ 2147483647 w 753"/>
                    <a:gd name="T95" fmla="*/ 2147483647 h 338"/>
                    <a:gd name="T96" fmla="*/ 2147483647 w 753"/>
                    <a:gd name="T97" fmla="*/ 2147483647 h 338"/>
                    <a:gd name="T98" fmla="*/ 2147483647 w 753"/>
                    <a:gd name="T99" fmla="*/ 2147483647 h 338"/>
                    <a:gd name="T100" fmla="*/ 2147483647 w 753"/>
                    <a:gd name="T101" fmla="*/ 2147483647 h 338"/>
                    <a:gd name="T102" fmla="*/ 2147483647 w 753"/>
                    <a:gd name="T103" fmla="*/ 2147483647 h 338"/>
                    <a:gd name="T104" fmla="*/ 2147483647 w 753"/>
                    <a:gd name="T105" fmla="*/ 2147483647 h 338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753"/>
                    <a:gd name="T160" fmla="*/ 0 h 338"/>
                    <a:gd name="T161" fmla="*/ 753 w 753"/>
                    <a:gd name="T162" fmla="*/ 338 h 338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753" h="338">
                      <a:moveTo>
                        <a:pt x="146" y="155"/>
                      </a:moveTo>
                      <a:lnTo>
                        <a:pt x="150" y="151"/>
                      </a:lnTo>
                      <a:lnTo>
                        <a:pt x="160" y="146"/>
                      </a:lnTo>
                      <a:lnTo>
                        <a:pt x="163" y="143"/>
                      </a:lnTo>
                      <a:lnTo>
                        <a:pt x="170" y="146"/>
                      </a:lnTo>
                      <a:lnTo>
                        <a:pt x="171" y="147"/>
                      </a:lnTo>
                      <a:lnTo>
                        <a:pt x="175" y="147"/>
                      </a:lnTo>
                      <a:lnTo>
                        <a:pt x="178" y="144"/>
                      </a:lnTo>
                      <a:lnTo>
                        <a:pt x="180" y="144"/>
                      </a:lnTo>
                      <a:lnTo>
                        <a:pt x="185" y="128"/>
                      </a:lnTo>
                      <a:lnTo>
                        <a:pt x="186" y="125"/>
                      </a:lnTo>
                      <a:lnTo>
                        <a:pt x="189" y="121"/>
                      </a:lnTo>
                      <a:lnTo>
                        <a:pt x="199" y="118"/>
                      </a:lnTo>
                      <a:lnTo>
                        <a:pt x="200" y="111"/>
                      </a:lnTo>
                      <a:lnTo>
                        <a:pt x="202" y="98"/>
                      </a:lnTo>
                      <a:lnTo>
                        <a:pt x="202" y="89"/>
                      </a:lnTo>
                      <a:lnTo>
                        <a:pt x="206" y="89"/>
                      </a:lnTo>
                      <a:lnTo>
                        <a:pt x="218" y="87"/>
                      </a:lnTo>
                      <a:lnTo>
                        <a:pt x="221" y="87"/>
                      </a:lnTo>
                      <a:lnTo>
                        <a:pt x="229" y="86"/>
                      </a:lnTo>
                      <a:lnTo>
                        <a:pt x="232" y="84"/>
                      </a:lnTo>
                      <a:lnTo>
                        <a:pt x="254" y="82"/>
                      </a:lnTo>
                      <a:lnTo>
                        <a:pt x="267" y="80"/>
                      </a:lnTo>
                      <a:lnTo>
                        <a:pt x="270" y="80"/>
                      </a:lnTo>
                      <a:lnTo>
                        <a:pt x="271" y="80"/>
                      </a:lnTo>
                      <a:lnTo>
                        <a:pt x="272" y="80"/>
                      </a:lnTo>
                      <a:lnTo>
                        <a:pt x="274" y="80"/>
                      </a:lnTo>
                      <a:lnTo>
                        <a:pt x="278" y="79"/>
                      </a:lnTo>
                      <a:lnTo>
                        <a:pt x="283" y="77"/>
                      </a:lnTo>
                      <a:lnTo>
                        <a:pt x="292" y="77"/>
                      </a:lnTo>
                      <a:lnTo>
                        <a:pt x="296" y="76"/>
                      </a:lnTo>
                      <a:lnTo>
                        <a:pt x="301" y="76"/>
                      </a:lnTo>
                      <a:lnTo>
                        <a:pt x="306" y="75"/>
                      </a:lnTo>
                      <a:lnTo>
                        <a:pt x="318" y="73"/>
                      </a:lnTo>
                      <a:lnTo>
                        <a:pt x="333" y="72"/>
                      </a:lnTo>
                      <a:lnTo>
                        <a:pt x="340" y="71"/>
                      </a:lnTo>
                      <a:lnTo>
                        <a:pt x="342" y="71"/>
                      </a:lnTo>
                      <a:lnTo>
                        <a:pt x="344" y="69"/>
                      </a:lnTo>
                      <a:lnTo>
                        <a:pt x="354" y="68"/>
                      </a:lnTo>
                      <a:lnTo>
                        <a:pt x="368" y="65"/>
                      </a:lnTo>
                      <a:lnTo>
                        <a:pt x="375" y="64"/>
                      </a:lnTo>
                      <a:lnTo>
                        <a:pt x="380" y="64"/>
                      </a:lnTo>
                      <a:lnTo>
                        <a:pt x="385" y="62"/>
                      </a:lnTo>
                      <a:lnTo>
                        <a:pt x="397" y="61"/>
                      </a:lnTo>
                      <a:lnTo>
                        <a:pt x="407" y="58"/>
                      </a:lnTo>
                      <a:lnTo>
                        <a:pt x="409" y="58"/>
                      </a:lnTo>
                      <a:lnTo>
                        <a:pt x="416" y="57"/>
                      </a:lnTo>
                      <a:lnTo>
                        <a:pt x="443" y="51"/>
                      </a:lnTo>
                      <a:lnTo>
                        <a:pt x="444" y="51"/>
                      </a:lnTo>
                      <a:lnTo>
                        <a:pt x="445" y="51"/>
                      </a:lnTo>
                      <a:lnTo>
                        <a:pt x="447" y="51"/>
                      </a:lnTo>
                      <a:lnTo>
                        <a:pt x="450" y="50"/>
                      </a:lnTo>
                      <a:lnTo>
                        <a:pt x="451" y="50"/>
                      </a:lnTo>
                      <a:lnTo>
                        <a:pt x="459" y="48"/>
                      </a:lnTo>
                      <a:lnTo>
                        <a:pt x="470" y="47"/>
                      </a:lnTo>
                      <a:lnTo>
                        <a:pt x="473" y="45"/>
                      </a:lnTo>
                      <a:lnTo>
                        <a:pt x="477" y="44"/>
                      </a:lnTo>
                      <a:lnTo>
                        <a:pt x="480" y="44"/>
                      </a:lnTo>
                      <a:lnTo>
                        <a:pt x="484" y="43"/>
                      </a:lnTo>
                      <a:lnTo>
                        <a:pt x="491" y="41"/>
                      </a:lnTo>
                      <a:lnTo>
                        <a:pt x="494" y="41"/>
                      </a:lnTo>
                      <a:lnTo>
                        <a:pt x="509" y="38"/>
                      </a:lnTo>
                      <a:lnTo>
                        <a:pt x="512" y="37"/>
                      </a:lnTo>
                      <a:lnTo>
                        <a:pt x="516" y="37"/>
                      </a:lnTo>
                      <a:lnTo>
                        <a:pt x="520" y="36"/>
                      </a:lnTo>
                      <a:lnTo>
                        <a:pt x="526" y="34"/>
                      </a:lnTo>
                      <a:lnTo>
                        <a:pt x="529" y="34"/>
                      </a:lnTo>
                      <a:lnTo>
                        <a:pt x="533" y="33"/>
                      </a:lnTo>
                      <a:lnTo>
                        <a:pt x="548" y="30"/>
                      </a:lnTo>
                      <a:lnTo>
                        <a:pt x="551" y="30"/>
                      </a:lnTo>
                      <a:lnTo>
                        <a:pt x="571" y="25"/>
                      </a:lnTo>
                      <a:lnTo>
                        <a:pt x="576" y="25"/>
                      </a:lnTo>
                      <a:lnTo>
                        <a:pt x="583" y="23"/>
                      </a:lnTo>
                      <a:lnTo>
                        <a:pt x="585" y="23"/>
                      </a:lnTo>
                      <a:lnTo>
                        <a:pt x="588" y="22"/>
                      </a:lnTo>
                      <a:lnTo>
                        <a:pt x="603" y="18"/>
                      </a:lnTo>
                      <a:lnTo>
                        <a:pt x="606" y="18"/>
                      </a:lnTo>
                      <a:lnTo>
                        <a:pt x="617" y="15"/>
                      </a:lnTo>
                      <a:lnTo>
                        <a:pt x="635" y="11"/>
                      </a:lnTo>
                      <a:lnTo>
                        <a:pt x="638" y="11"/>
                      </a:lnTo>
                      <a:lnTo>
                        <a:pt x="639" y="11"/>
                      </a:lnTo>
                      <a:lnTo>
                        <a:pt x="649" y="8"/>
                      </a:lnTo>
                      <a:lnTo>
                        <a:pt x="652" y="8"/>
                      </a:lnTo>
                      <a:lnTo>
                        <a:pt x="655" y="6"/>
                      </a:lnTo>
                      <a:lnTo>
                        <a:pt x="657" y="6"/>
                      </a:lnTo>
                      <a:lnTo>
                        <a:pt x="659" y="6"/>
                      </a:lnTo>
                      <a:lnTo>
                        <a:pt x="670" y="4"/>
                      </a:lnTo>
                      <a:lnTo>
                        <a:pt x="679" y="1"/>
                      </a:lnTo>
                      <a:lnTo>
                        <a:pt x="691" y="0"/>
                      </a:lnTo>
                      <a:lnTo>
                        <a:pt x="693" y="4"/>
                      </a:lnTo>
                      <a:lnTo>
                        <a:pt x="706" y="32"/>
                      </a:lnTo>
                      <a:lnTo>
                        <a:pt x="747" y="90"/>
                      </a:lnTo>
                      <a:lnTo>
                        <a:pt x="752" y="132"/>
                      </a:lnTo>
                      <a:lnTo>
                        <a:pt x="732" y="142"/>
                      </a:lnTo>
                      <a:lnTo>
                        <a:pt x="714" y="161"/>
                      </a:lnTo>
                      <a:lnTo>
                        <a:pt x="695" y="186"/>
                      </a:lnTo>
                      <a:lnTo>
                        <a:pt x="679" y="218"/>
                      </a:lnTo>
                      <a:lnTo>
                        <a:pt x="671" y="214"/>
                      </a:lnTo>
                      <a:lnTo>
                        <a:pt x="659" y="214"/>
                      </a:lnTo>
                      <a:lnTo>
                        <a:pt x="630" y="226"/>
                      </a:lnTo>
                      <a:lnTo>
                        <a:pt x="620" y="235"/>
                      </a:lnTo>
                      <a:lnTo>
                        <a:pt x="599" y="256"/>
                      </a:lnTo>
                      <a:lnTo>
                        <a:pt x="585" y="275"/>
                      </a:lnTo>
                      <a:lnTo>
                        <a:pt x="583" y="279"/>
                      </a:lnTo>
                      <a:lnTo>
                        <a:pt x="574" y="317"/>
                      </a:lnTo>
                      <a:lnTo>
                        <a:pt x="573" y="324"/>
                      </a:lnTo>
                      <a:lnTo>
                        <a:pt x="558" y="323"/>
                      </a:lnTo>
                      <a:lnTo>
                        <a:pt x="537" y="328"/>
                      </a:lnTo>
                      <a:lnTo>
                        <a:pt x="523" y="337"/>
                      </a:lnTo>
                      <a:lnTo>
                        <a:pt x="520" y="334"/>
                      </a:lnTo>
                      <a:lnTo>
                        <a:pt x="513" y="330"/>
                      </a:lnTo>
                      <a:lnTo>
                        <a:pt x="511" y="328"/>
                      </a:lnTo>
                      <a:lnTo>
                        <a:pt x="488" y="311"/>
                      </a:lnTo>
                      <a:lnTo>
                        <a:pt x="473" y="302"/>
                      </a:lnTo>
                      <a:lnTo>
                        <a:pt x="468" y="298"/>
                      </a:lnTo>
                      <a:lnTo>
                        <a:pt x="447" y="282"/>
                      </a:lnTo>
                      <a:lnTo>
                        <a:pt x="440" y="277"/>
                      </a:lnTo>
                      <a:lnTo>
                        <a:pt x="429" y="268"/>
                      </a:lnTo>
                      <a:lnTo>
                        <a:pt x="427" y="268"/>
                      </a:lnTo>
                      <a:lnTo>
                        <a:pt x="427" y="267"/>
                      </a:lnTo>
                      <a:lnTo>
                        <a:pt x="412" y="257"/>
                      </a:lnTo>
                      <a:lnTo>
                        <a:pt x="405" y="253"/>
                      </a:lnTo>
                      <a:lnTo>
                        <a:pt x="404" y="253"/>
                      </a:lnTo>
                      <a:lnTo>
                        <a:pt x="400" y="253"/>
                      </a:lnTo>
                      <a:lnTo>
                        <a:pt x="389" y="256"/>
                      </a:lnTo>
                      <a:lnTo>
                        <a:pt x="383" y="256"/>
                      </a:lnTo>
                      <a:lnTo>
                        <a:pt x="378" y="257"/>
                      </a:lnTo>
                      <a:lnTo>
                        <a:pt x="354" y="260"/>
                      </a:lnTo>
                      <a:lnTo>
                        <a:pt x="348" y="261"/>
                      </a:lnTo>
                      <a:lnTo>
                        <a:pt x="337" y="263"/>
                      </a:lnTo>
                      <a:lnTo>
                        <a:pt x="329" y="265"/>
                      </a:lnTo>
                      <a:lnTo>
                        <a:pt x="308" y="267"/>
                      </a:lnTo>
                      <a:lnTo>
                        <a:pt x="307" y="256"/>
                      </a:lnTo>
                      <a:lnTo>
                        <a:pt x="301" y="249"/>
                      </a:lnTo>
                      <a:lnTo>
                        <a:pt x="300" y="247"/>
                      </a:lnTo>
                      <a:lnTo>
                        <a:pt x="297" y="245"/>
                      </a:lnTo>
                      <a:lnTo>
                        <a:pt x="294" y="242"/>
                      </a:lnTo>
                      <a:lnTo>
                        <a:pt x="286" y="243"/>
                      </a:lnTo>
                      <a:lnTo>
                        <a:pt x="281" y="236"/>
                      </a:lnTo>
                      <a:lnTo>
                        <a:pt x="282" y="236"/>
                      </a:lnTo>
                      <a:lnTo>
                        <a:pt x="272" y="236"/>
                      </a:lnTo>
                      <a:lnTo>
                        <a:pt x="263" y="238"/>
                      </a:lnTo>
                      <a:lnTo>
                        <a:pt x="256" y="239"/>
                      </a:lnTo>
                      <a:lnTo>
                        <a:pt x="253" y="239"/>
                      </a:lnTo>
                      <a:lnTo>
                        <a:pt x="242" y="240"/>
                      </a:lnTo>
                      <a:lnTo>
                        <a:pt x="220" y="243"/>
                      </a:lnTo>
                      <a:lnTo>
                        <a:pt x="218" y="243"/>
                      </a:lnTo>
                      <a:lnTo>
                        <a:pt x="209" y="243"/>
                      </a:lnTo>
                      <a:lnTo>
                        <a:pt x="200" y="245"/>
                      </a:lnTo>
                      <a:lnTo>
                        <a:pt x="192" y="246"/>
                      </a:lnTo>
                      <a:lnTo>
                        <a:pt x="186" y="246"/>
                      </a:lnTo>
                      <a:lnTo>
                        <a:pt x="180" y="247"/>
                      </a:lnTo>
                      <a:lnTo>
                        <a:pt x="178" y="247"/>
                      </a:lnTo>
                      <a:lnTo>
                        <a:pt x="177" y="247"/>
                      </a:lnTo>
                      <a:lnTo>
                        <a:pt x="167" y="250"/>
                      </a:lnTo>
                      <a:lnTo>
                        <a:pt x="156" y="254"/>
                      </a:lnTo>
                      <a:lnTo>
                        <a:pt x="149" y="259"/>
                      </a:lnTo>
                      <a:lnTo>
                        <a:pt x="142" y="260"/>
                      </a:lnTo>
                      <a:lnTo>
                        <a:pt x="139" y="261"/>
                      </a:lnTo>
                      <a:lnTo>
                        <a:pt x="134" y="268"/>
                      </a:lnTo>
                      <a:lnTo>
                        <a:pt x="126" y="270"/>
                      </a:lnTo>
                      <a:lnTo>
                        <a:pt x="123" y="271"/>
                      </a:lnTo>
                      <a:lnTo>
                        <a:pt x="114" y="275"/>
                      </a:lnTo>
                      <a:lnTo>
                        <a:pt x="113" y="277"/>
                      </a:lnTo>
                      <a:lnTo>
                        <a:pt x="106" y="279"/>
                      </a:lnTo>
                      <a:lnTo>
                        <a:pt x="99" y="281"/>
                      </a:lnTo>
                      <a:lnTo>
                        <a:pt x="87" y="284"/>
                      </a:lnTo>
                      <a:lnTo>
                        <a:pt x="73" y="286"/>
                      </a:lnTo>
                      <a:lnTo>
                        <a:pt x="72" y="286"/>
                      </a:lnTo>
                      <a:lnTo>
                        <a:pt x="67" y="286"/>
                      </a:lnTo>
                      <a:lnTo>
                        <a:pt x="60" y="288"/>
                      </a:lnTo>
                      <a:lnTo>
                        <a:pt x="60" y="289"/>
                      </a:lnTo>
                      <a:lnTo>
                        <a:pt x="34" y="292"/>
                      </a:lnTo>
                      <a:lnTo>
                        <a:pt x="33" y="292"/>
                      </a:lnTo>
                      <a:lnTo>
                        <a:pt x="27" y="293"/>
                      </a:lnTo>
                      <a:lnTo>
                        <a:pt x="18" y="293"/>
                      </a:lnTo>
                      <a:lnTo>
                        <a:pt x="6" y="296"/>
                      </a:lnTo>
                      <a:lnTo>
                        <a:pt x="1" y="296"/>
                      </a:lnTo>
                      <a:lnTo>
                        <a:pt x="1" y="295"/>
                      </a:lnTo>
                      <a:lnTo>
                        <a:pt x="0" y="282"/>
                      </a:lnTo>
                      <a:lnTo>
                        <a:pt x="0" y="272"/>
                      </a:lnTo>
                      <a:lnTo>
                        <a:pt x="4" y="267"/>
                      </a:lnTo>
                      <a:lnTo>
                        <a:pt x="16" y="265"/>
                      </a:lnTo>
                      <a:lnTo>
                        <a:pt x="22" y="260"/>
                      </a:lnTo>
                      <a:lnTo>
                        <a:pt x="22" y="250"/>
                      </a:lnTo>
                      <a:lnTo>
                        <a:pt x="22" y="245"/>
                      </a:lnTo>
                      <a:lnTo>
                        <a:pt x="24" y="240"/>
                      </a:lnTo>
                      <a:lnTo>
                        <a:pt x="31" y="233"/>
                      </a:lnTo>
                      <a:lnTo>
                        <a:pt x="41" y="226"/>
                      </a:lnTo>
                      <a:lnTo>
                        <a:pt x="49" y="225"/>
                      </a:lnTo>
                      <a:lnTo>
                        <a:pt x="51" y="225"/>
                      </a:lnTo>
                      <a:lnTo>
                        <a:pt x="63" y="224"/>
                      </a:lnTo>
                      <a:lnTo>
                        <a:pt x="83" y="207"/>
                      </a:lnTo>
                      <a:lnTo>
                        <a:pt x="81" y="204"/>
                      </a:lnTo>
                      <a:lnTo>
                        <a:pt x="92" y="197"/>
                      </a:lnTo>
                      <a:lnTo>
                        <a:pt x="102" y="194"/>
                      </a:lnTo>
                      <a:lnTo>
                        <a:pt x="105" y="192"/>
                      </a:lnTo>
                      <a:lnTo>
                        <a:pt x="109" y="182"/>
                      </a:lnTo>
                      <a:lnTo>
                        <a:pt x="109" y="181"/>
                      </a:lnTo>
                      <a:lnTo>
                        <a:pt x="109" y="175"/>
                      </a:lnTo>
                      <a:lnTo>
                        <a:pt x="119" y="168"/>
                      </a:lnTo>
                      <a:lnTo>
                        <a:pt x="130" y="158"/>
                      </a:lnTo>
                      <a:lnTo>
                        <a:pt x="132" y="161"/>
                      </a:lnTo>
                      <a:lnTo>
                        <a:pt x="131" y="165"/>
                      </a:lnTo>
                      <a:lnTo>
                        <a:pt x="142" y="167"/>
                      </a:lnTo>
                      <a:lnTo>
                        <a:pt x="142" y="165"/>
                      </a:lnTo>
                      <a:lnTo>
                        <a:pt x="144" y="162"/>
                      </a:lnTo>
                      <a:lnTo>
                        <a:pt x="146" y="155"/>
                      </a:lnTo>
                    </a:path>
                  </a:pathLst>
                </a:custGeom>
                <a:solidFill>
                  <a:srgbClr val="AFABAB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D0CEC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0" name="Freeform 272" descr="70%"/>
                <p:cNvSpPr>
                  <a:spLocks/>
                </p:cNvSpPr>
                <p:nvPr/>
              </p:nvSpPr>
              <p:spPr bwMode="auto">
                <a:xfrm>
                  <a:off x="6581178" y="3730450"/>
                  <a:ext cx="688975" cy="488950"/>
                </a:xfrm>
                <a:custGeom>
                  <a:avLst/>
                  <a:gdLst>
                    <a:gd name="T0" fmla="*/ 200686532 w 435"/>
                    <a:gd name="T1" fmla="*/ 336189912 h 332"/>
                    <a:gd name="T2" fmla="*/ 288487313 w 435"/>
                    <a:gd name="T3" fmla="*/ 388245487 h 332"/>
                    <a:gd name="T4" fmla="*/ 316081150 w 435"/>
                    <a:gd name="T5" fmla="*/ 407765189 h 332"/>
                    <a:gd name="T6" fmla="*/ 336150115 w 435"/>
                    <a:gd name="T7" fmla="*/ 416441102 h 332"/>
                    <a:gd name="T8" fmla="*/ 388830554 w 435"/>
                    <a:gd name="T9" fmla="*/ 488017760 h 332"/>
                    <a:gd name="T10" fmla="*/ 423950946 w 435"/>
                    <a:gd name="T11" fmla="*/ 511876154 h 332"/>
                    <a:gd name="T12" fmla="*/ 479138620 w 435"/>
                    <a:gd name="T13" fmla="*/ 531395856 h 332"/>
                    <a:gd name="T14" fmla="*/ 514258913 w 435"/>
                    <a:gd name="T15" fmla="*/ 618154994 h 332"/>
                    <a:gd name="T16" fmla="*/ 544363152 w 435"/>
                    <a:gd name="T17" fmla="*/ 629000255 h 332"/>
                    <a:gd name="T18" fmla="*/ 581990680 w 435"/>
                    <a:gd name="T19" fmla="*/ 709251353 h 332"/>
                    <a:gd name="T20" fmla="*/ 649722447 w 435"/>
                    <a:gd name="T21" fmla="*/ 743955008 h 332"/>
                    <a:gd name="T22" fmla="*/ 677317868 w 435"/>
                    <a:gd name="T23" fmla="*/ 715759393 h 332"/>
                    <a:gd name="T24" fmla="*/ 654740084 w 435"/>
                    <a:gd name="T25" fmla="*/ 661534563 h 332"/>
                    <a:gd name="T26" fmla="*/ 735014360 w 435"/>
                    <a:gd name="T27" fmla="*/ 642013389 h 332"/>
                    <a:gd name="T28" fmla="*/ 740031997 w 435"/>
                    <a:gd name="T29" fmla="*/ 618154994 h 332"/>
                    <a:gd name="T30" fmla="*/ 752574507 w 435"/>
                    <a:gd name="T31" fmla="*/ 618154994 h 332"/>
                    <a:gd name="T32" fmla="*/ 822815092 w 435"/>
                    <a:gd name="T33" fmla="*/ 574775425 h 332"/>
                    <a:gd name="T34" fmla="*/ 898073513 w 435"/>
                    <a:gd name="T35" fmla="*/ 488017760 h 332"/>
                    <a:gd name="T36" fmla="*/ 955770006 w 435"/>
                    <a:gd name="T37" fmla="*/ 427286363 h 332"/>
                    <a:gd name="T38" fmla="*/ 993399117 w 435"/>
                    <a:gd name="T39" fmla="*/ 310162170 h 332"/>
                    <a:gd name="T40" fmla="*/ 1081199849 w 435"/>
                    <a:gd name="T41" fmla="*/ 221235158 h 332"/>
                    <a:gd name="T42" fmla="*/ 1048588375 w 435"/>
                    <a:gd name="T43" fmla="*/ 203883331 h 332"/>
                    <a:gd name="T44" fmla="*/ 940718678 w 435"/>
                    <a:gd name="T45" fmla="*/ 136645321 h 332"/>
                    <a:gd name="T46" fmla="*/ 842884255 w 435"/>
                    <a:gd name="T47" fmla="*/ 67237987 h 332"/>
                    <a:gd name="T48" fmla="*/ 840375437 w 435"/>
                    <a:gd name="T49" fmla="*/ 65068640 h 332"/>
                    <a:gd name="T50" fmla="*/ 780169927 w 435"/>
                    <a:gd name="T51" fmla="*/ 34703667 h 332"/>
                    <a:gd name="T52" fmla="*/ 727489488 w 435"/>
                    <a:gd name="T53" fmla="*/ 41210234 h 332"/>
                    <a:gd name="T54" fmla="*/ 642197575 w 435"/>
                    <a:gd name="T55" fmla="*/ 52055506 h 332"/>
                    <a:gd name="T56" fmla="*/ 544363152 w 435"/>
                    <a:gd name="T57" fmla="*/ 65068640 h 332"/>
                    <a:gd name="T58" fmla="*/ 526803006 w 435"/>
                    <a:gd name="T59" fmla="*/ 23858401 h 332"/>
                    <a:gd name="T60" fmla="*/ 491682713 w 435"/>
                    <a:gd name="T61" fmla="*/ 13013140 h 332"/>
                    <a:gd name="T62" fmla="*/ 459071239 w 435"/>
                    <a:gd name="T63" fmla="*/ 0 h 332"/>
                    <a:gd name="T64" fmla="*/ 408899519 w 435"/>
                    <a:gd name="T65" fmla="*/ 4337222 h 332"/>
                    <a:gd name="T66" fmla="*/ 321098787 w 435"/>
                    <a:gd name="T67" fmla="*/ 13013140 h 332"/>
                    <a:gd name="T68" fmla="*/ 255875839 w 435"/>
                    <a:gd name="T69" fmla="*/ 19521180 h 332"/>
                    <a:gd name="T70" fmla="*/ 220755546 w 435"/>
                    <a:gd name="T71" fmla="*/ 23858401 h 332"/>
                    <a:gd name="T72" fmla="*/ 165566239 w 435"/>
                    <a:gd name="T73" fmla="*/ 39040887 h 332"/>
                    <a:gd name="T74" fmla="*/ 122921074 w 435"/>
                    <a:gd name="T75" fmla="*/ 52055506 h 332"/>
                    <a:gd name="T76" fmla="*/ 82783120 w 435"/>
                    <a:gd name="T77" fmla="*/ 73744554 h 332"/>
                    <a:gd name="T78" fmla="*/ 40137942 w 435"/>
                    <a:gd name="T79" fmla="*/ 97602972 h 332"/>
                    <a:gd name="T80" fmla="*/ 0 w 435"/>
                    <a:gd name="T81" fmla="*/ 173516850 h 332"/>
                    <a:gd name="T82" fmla="*/ 50171633 w 435"/>
                    <a:gd name="T83" fmla="*/ 203883331 h 332"/>
                    <a:gd name="T84" fmla="*/ 75258248 w 435"/>
                    <a:gd name="T85" fmla="*/ 219065812 h 332"/>
                    <a:gd name="T86" fmla="*/ 112885800 w 435"/>
                    <a:gd name="T87" fmla="*/ 219065812 h 332"/>
                    <a:gd name="T88" fmla="*/ 148006093 w 435"/>
                    <a:gd name="T89" fmla="*/ 260276034 h 332"/>
                    <a:gd name="T90" fmla="*/ 168075058 w 435"/>
                    <a:gd name="T91" fmla="*/ 299316910 h 332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435"/>
                    <a:gd name="T139" fmla="*/ 0 h 332"/>
                    <a:gd name="T140" fmla="*/ 435 w 435"/>
                    <a:gd name="T141" fmla="*/ 332 h 332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435" h="332">
                      <a:moveTo>
                        <a:pt x="76" y="144"/>
                      </a:moveTo>
                      <a:lnTo>
                        <a:pt x="77" y="144"/>
                      </a:lnTo>
                      <a:lnTo>
                        <a:pt x="80" y="149"/>
                      </a:lnTo>
                      <a:lnTo>
                        <a:pt x="98" y="159"/>
                      </a:lnTo>
                      <a:lnTo>
                        <a:pt x="110" y="166"/>
                      </a:lnTo>
                      <a:lnTo>
                        <a:pt x="115" y="173"/>
                      </a:lnTo>
                      <a:lnTo>
                        <a:pt x="119" y="180"/>
                      </a:lnTo>
                      <a:lnTo>
                        <a:pt x="124" y="182"/>
                      </a:lnTo>
                      <a:lnTo>
                        <a:pt x="126" y="182"/>
                      </a:lnTo>
                      <a:lnTo>
                        <a:pt x="133" y="185"/>
                      </a:lnTo>
                      <a:lnTo>
                        <a:pt x="133" y="186"/>
                      </a:lnTo>
                      <a:lnTo>
                        <a:pt x="134" y="186"/>
                      </a:lnTo>
                      <a:lnTo>
                        <a:pt x="145" y="203"/>
                      </a:lnTo>
                      <a:lnTo>
                        <a:pt x="152" y="209"/>
                      </a:lnTo>
                      <a:lnTo>
                        <a:pt x="155" y="216"/>
                      </a:lnTo>
                      <a:lnTo>
                        <a:pt x="165" y="220"/>
                      </a:lnTo>
                      <a:lnTo>
                        <a:pt x="166" y="224"/>
                      </a:lnTo>
                      <a:lnTo>
                        <a:pt x="169" y="227"/>
                      </a:lnTo>
                      <a:lnTo>
                        <a:pt x="178" y="229"/>
                      </a:lnTo>
                      <a:lnTo>
                        <a:pt x="185" y="234"/>
                      </a:lnTo>
                      <a:lnTo>
                        <a:pt x="191" y="236"/>
                      </a:lnTo>
                      <a:lnTo>
                        <a:pt x="191" y="245"/>
                      </a:lnTo>
                      <a:lnTo>
                        <a:pt x="203" y="263"/>
                      </a:lnTo>
                      <a:lnTo>
                        <a:pt x="205" y="276"/>
                      </a:lnTo>
                      <a:lnTo>
                        <a:pt x="207" y="279"/>
                      </a:lnTo>
                      <a:lnTo>
                        <a:pt x="209" y="279"/>
                      </a:lnTo>
                      <a:lnTo>
                        <a:pt x="217" y="281"/>
                      </a:lnTo>
                      <a:lnTo>
                        <a:pt x="235" y="306"/>
                      </a:lnTo>
                      <a:lnTo>
                        <a:pt x="235" y="312"/>
                      </a:lnTo>
                      <a:lnTo>
                        <a:pt x="235" y="315"/>
                      </a:lnTo>
                      <a:lnTo>
                        <a:pt x="241" y="326"/>
                      </a:lnTo>
                      <a:lnTo>
                        <a:pt x="250" y="326"/>
                      </a:lnTo>
                      <a:lnTo>
                        <a:pt x="262" y="331"/>
                      </a:lnTo>
                      <a:lnTo>
                        <a:pt x="262" y="326"/>
                      </a:lnTo>
                      <a:lnTo>
                        <a:pt x="273" y="318"/>
                      </a:lnTo>
                      <a:lnTo>
                        <a:pt x="278" y="308"/>
                      </a:lnTo>
                      <a:lnTo>
                        <a:pt x="270" y="304"/>
                      </a:lnTo>
                      <a:lnTo>
                        <a:pt x="264" y="293"/>
                      </a:lnTo>
                      <a:lnTo>
                        <a:pt x="281" y="304"/>
                      </a:lnTo>
                      <a:lnTo>
                        <a:pt x="292" y="297"/>
                      </a:lnTo>
                      <a:lnTo>
                        <a:pt x="296" y="286"/>
                      </a:lnTo>
                      <a:lnTo>
                        <a:pt x="287" y="275"/>
                      </a:lnTo>
                      <a:lnTo>
                        <a:pt x="293" y="275"/>
                      </a:lnTo>
                      <a:lnTo>
                        <a:pt x="298" y="276"/>
                      </a:lnTo>
                      <a:lnTo>
                        <a:pt x="300" y="274"/>
                      </a:lnTo>
                      <a:lnTo>
                        <a:pt x="302" y="274"/>
                      </a:lnTo>
                      <a:lnTo>
                        <a:pt x="303" y="276"/>
                      </a:lnTo>
                      <a:lnTo>
                        <a:pt x="306" y="272"/>
                      </a:lnTo>
                      <a:lnTo>
                        <a:pt x="318" y="261"/>
                      </a:lnTo>
                      <a:lnTo>
                        <a:pt x="331" y="256"/>
                      </a:lnTo>
                      <a:lnTo>
                        <a:pt x="338" y="239"/>
                      </a:lnTo>
                      <a:lnTo>
                        <a:pt x="350" y="232"/>
                      </a:lnTo>
                      <a:lnTo>
                        <a:pt x="361" y="216"/>
                      </a:lnTo>
                      <a:lnTo>
                        <a:pt x="360" y="207"/>
                      </a:lnTo>
                      <a:lnTo>
                        <a:pt x="378" y="203"/>
                      </a:lnTo>
                      <a:lnTo>
                        <a:pt x="384" y="191"/>
                      </a:lnTo>
                      <a:lnTo>
                        <a:pt x="386" y="189"/>
                      </a:lnTo>
                      <a:lnTo>
                        <a:pt x="391" y="162"/>
                      </a:lnTo>
                      <a:lnTo>
                        <a:pt x="399" y="137"/>
                      </a:lnTo>
                      <a:lnTo>
                        <a:pt x="413" y="114"/>
                      </a:lnTo>
                      <a:lnTo>
                        <a:pt x="417" y="110"/>
                      </a:lnTo>
                      <a:lnTo>
                        <a:pt x="434" y="99"/>
                      </a:lnTo>
                      <a:lnTo>
                        <a:pt x="431" y="96"/>
                      </a:lnTo>
                      <a:lnTo>
                        <a:pt x="424" y="92"/>
                      </a:lnTo>
                      <a:lnTo>
                        <a:pt x="421" y="91"/>
                      </a:lnTo>
                      <a:lnTo>
                        <a:pt x="399" y="74"/>
                      </a:lnTo>
                      <a:lnTo>
                        <a:pt x="384" y="65"/>
                      </a:lnTo>
                      <a:lnTo>
                        <a:pt x="378" y="60"/>
                      </a:lnTo>
                      <a:lnTo>
                        <a:pt x="357" y="45"/>
                      </a:lnTo>
                      <a:lnTo>
                        <a:pt x="350" y="40"/>
                      </a:lnTo>
                      <a:lnTo>
                        <a:pt x="339" y="31"/>
                      </a:lnTo>
                      <a:lnTo>
                        <a:pt x="338" y="31"/>
                      </a:lnTo>
                      <a:lnTo>
                        <a:pt x="338" y="30"/>
                      </a:lnTo>
                      <a:lnTo>
                        <a:pt x="323" y="20"/>
                      </a:lnTo>
                      <a:lnTo>
                        <a:pt x="316" y="16"/>
                      </a:lnTo>
                      <a:lnTo>
                        <a:pt x="314" y="16"/>
                      </a:lnTo>
                      <a:lnTo>
                        <a:pt x="310" y="16"/>
                      </a:lnTo>
                      <a:lnTo>
                        <a:pt x="299" y="19"/>
                      </a:lnTo>
                      <a:lnTo>
                        <a:pt x="293" y="19"/>
                      </a:lnTo>
                      <a:lnTo>
                        <a:pt x="288" y="20"/>
                      </a:lnTo>
                      <a:lnTo>
                        <a:pt x="264" y="23"/>
                      </a:lnTo>
                      <a:lnTo>
                        <a:pt x="259" y="24"/>
                      </a:lnTo>
                      <a:lnTo>
                        <a:pt x="248" y="26"/>
                      </a:lnTo>
                      <a:lnTo>
                        <a:pt x="239" y="29"/>
                      </a:lnTo>
                      <a:lnTo>
                        <a:pt x="219" y="30"/>
                      </a:lnTo>
                      <a:lnTo>
                        <a:pt x="217" y="19"/>
                      </a:lnTo>
                      <a:lnTo>
                        <a:pt x="212" y="12"/>
                      </a:lnTo>
                      <a:lnTo>
                        <a:pt x="210" y="11"/>
                      </a:lnTo>
                      <a:lnTo>
                        <a:pt x="207" y="8"/>
                      </a:lnTo>
                      <a:lnTo>
                        <a:pt x="205" y="5"/>
                      </a:lnTo>
                      <a:lnTo>
                        <a:pt x="196" y="6"/>
                      </a:lnTo>
                      <a:lnTo>
                        <a:pt x="191" y="0"/>
                      </a:lnTo>
                      <a:lnTo>
                        <a:pt x="192" y="0"/>
                      </a:lnTo>
                      <a:lnTo>
                        <a:pt x="183" y="0"/>
                      </a:lnTo>
                      <a:lnTo>
                        <a:pt x="173" y="1"/>
                      </a:lnTo>
                      <a:lnTo>
                        <a:pt x="166" y="2"/>
                      </a:lnTo>
                      <a:lnTo>
                        <a:pt x="163" y="2"/>
                      </a:lnTo>
                      <a:lnTo>
                        <a:pt x="152" y="4"/>
                      </a:lnTo>
                      <a:lnTo>
                        <a:pt x="130" y="6"/>
                      </a:lnTo>
                      <a:lnTo>
                        <a:pt x="128" y="6"/>
                      </a:lnTo>
                      <a:lnTo>
                        <a:pt x="119" y="6"/>
                      </a:lnTo>
                      <a:lnTo>
                        <a:pt x="110" y="8"/>
                      </a:lnTo>
                      <a:lnTo>
                        <a:pt x="102" y="9"/>
                      </a:lnTo>
                      <a:lnTo>
                        <a:pt x="97" y="9"/>
                      </a:lnTo>
                      <a:lnTo>
                        <a:pt x="90" y="11"/>
                      </a:lnTo>
                      <a:lnTo>
                        <a:pt x="88" y="11"/>
                      </a:lnTo>
                      <a:lnTo>
                        <a:pt x="87" y="11"/>
                      </a:lnTo>
                      <a:lnTo>
                        <a:pt x="77" y="13"/>
                      </a:lnTo>
                      <a:lnTo>
                        <a:pt x="66" y="18"/>
                      </a:lnTo>
                      <a:lnTo>
                        <a:pt x="59" y="22"/>
                      </a:lnTo>
                      <a:lnTo>
                        <a:pt x="52" y="23"/>
                      </a:lnTo>
                      <a:lnTo>
                        <a:pt x="49" y="24"/>
                      </a:lnTo>
                      <a:lnTo>
                        <a:pt x="44" y="31"/>
                      </a:lnTo>
                      <a:lnTo>
                        <a:pt x="36" y="33"/>
                      </a:lnTo>
                      <a:lnTo>
                        <a:pt x="33" y="34"/>
                      </a:lnTo>
                      <a:lnTo>
                        <a:pt x="24" y="38"/>
                      </a:lnTo>
                      <a:lnTo>
                        <a:pt x="23" y="40"/>
                      </a:lnTo>
                      <a:lnTo>
                        <a:pt x="16" y="42"/>
                      </a:lnTo>
                      <a:lnTo>
                        <a:pt x="15" y="51"/>
                      </a:lnTo>
                      <a:lnTo>
                        <a:pt x="5" y="60"/>
                      </a:lnTo>
                      <a:lnTo>
                        <a:pt x="0" y="77"/>
                      </a:lnTo>
                      <a:lnTo>
                        <a:pt x="1" y="80"/>
                      </a:lnTo>
                      <a:lnTo>
                        <a:pt x="9" y="85"/>
                      </a:lnTo>
                      <a:lnTo>
                        <a:pt x="20" y="91"/>
                      </a:lnTo>
                      <a:lnTo>
                        <a:pt x="23" y="94"/>
                      </a:lnTo>
                      <a:lnTo>
                        <a:pt x="29" y="96"/>
                      </a:lnTo>
                      <a:lnTo>
                        <a:pt x="30" y="98"/>
                      </a:lnTo>
                      <a:lnTo>
                        <a:pt x="33" y="99"/>
                      </a:lnTo>
                      <a:lnTo>
                        <a:pt x="34" y="98"/>
                      </a:lnTo>
                      <a:lnTo>
                        <a:pt x="45" y="98"/>
                      </a:lnTo>
                      <a:lnTo>
                        <a:pt x="49" y="108"/>
                      </a:lnTo>
                      <a:lnTo>
                        <a:pt x="56" y="116"/>
                      </a:lnTo>
                      <a:lnTo>
                        <a:pt x="59" y="117"/>
                      </a:lnTo>
                      <a:lnTo>
                        <a:pt x="59" y="120"/>
                      </a:lnTo>
                      <a:lnTo>
                        <a:pt x="61" y="124"/>
                      </a:lnTo>
                      <a:lnTo>
                        <a:pt x="67" y="132"/>
                      </a:lnTo>
                      <a:lnTo>
                        <a:pt x="73" y="138"/>
                      </a:lnTo>
                      <a:lnTo>
                        <a:pt x="76" y="144"/>
                      </a:lnTo>
                    </a:path>
                  </a:pathLst>
                </a:custGeom>
                <a:solidFill>
                  <a:srgbClr val="AFABAB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61" name="Group 273"/>
                <p:cNvGrpSpPr>
                  <a:grpSpLocks/>
                </p:cNvGrpSpPr>
                <p:nvPr/>
              </p:nvGrpSpPr>
              <p:grpSpPr bwMode="auto">
                <a:xfrm>
                  <a:off x="2099665" y="4597225"/>
                  <a:ext cx="885825" cy="579438"/>
                  <a:chOff x="1710" y="3401"/>
                  <a:chExt cx="498" cy="349"/>
                </a:xfrm>
                <a:solidFill>
                  <a:srgbClr val="E7E6E6">
                    <a:lumMod val="75000"/>
                  </a:srgbClr>
                </a:solidFill>
              </p:grpSpPr>
              <p:sp>
                <p:nvSpPr>
                  <p:cNvPr id="162" name="Freeform 274"/>
                  <p:cNvSpPr>
                    <a:spLocks/>
                  </p:cNvSpPr>
                  <p:nvPr/>
                </p:nvSpPr>
                <p:spPr bwMode="auto">
                  <a:xfrm>
                    <a:off x="2101" y="3607"/>
                    <a:ext cx="107" cy="143"/>
                  </a:xfrm>
                  <a:custGeom>
                    <a:avLst/>
                    <a:gdLst>
                      <a:gd name="T0" fmla="*/ 19 w 120"/>
                      <a:gd name="T1" fmla="*/ 91 h 160"/>
                      <a:gd name="T2" fmla="*/ 36 w 120"/>
                      <a:gd name="T3" fmla="*/ 69 h 160"/>
                      <a:gd name="T4" fmla="*/ 68 w 120"/>
                      <a:gd name="T5" fmla="*/ 55 h 160"/>
                      <a:gd name="T6" fmla="*/ 59 w 120"/>
                      <a:gd name="T7" fmla="*/ 41 h 160"/>
                      <a:gd name="T8" fmla="*/ 59 w 120"/>
                      <a:gd name="T9" fmla="*/ 37 h 160"/>
                      <a:gd name="T10" fmla="*/ 49 w 120"/>
                      <a:gd name="T11" fmla="*/ 37 h 160"/>
                      <a:gd name="T12" fmla="*/ 45 w 120"/>
                      <a:gd name="T13" fmla="*/ 27 h 160"/>
                      <a:gd name="T14" fmla="*/ 40 w 120"/>
                      <a:gd name="T15" fmla="*/ 19 h 160"/>
                      <a:gd name="T16" fmla="*/ 19 w 120"/>
                      <a:gd name="T17" fmla="*/ 4 h 160"/>
                      <a:gd name="T18" fmla="*/ 9 w 120"/>
                      <a:gd name="T19" fmla="*/ 0 h 160"/>
                      <a:gd name="T20" fmla="*/ 4 w 120"/>
                      <a:gd name="T21" fmla="*/ 4 h 160"/>
                      <a:gd name="T22" fmla="*/ 0 w 120"/>
                      <a:gd name="T23" fmla="*/ 37 h 160"/>
                      <a:gd name="T24" fmla="*/ 0 w 120"/>
                      <a:gd name="T25" fmla="*/ 59 h 160"/>
                      <a:gd name="T26" fmla="*/ 0 w 120"/>
                      <a:gd name="T27" fmla="*/ 69 h 160"/>
                      <a:gd name="T28" fmla="*/ 0 w 120"/>
                      <a:gd name="T29" fmla="*/ 78 h 160"/>
                      <a:gd name="T30" fmla="*/ 9 w 120"/>
                      <a:gd name="T31" fmla="*/ 82 h 160"/>
                      <a:gd name="T32" fmla="*/ 13 w 120"/>
                      <a:gd name="T33" fmla="*/ 91 h 160"/>
                      <a:gd name="T34" fmla="*/ 19 w 120"/>
                      <a:gd name="T35" fmla="*/ 91 h 16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20"/>
                      <a:gd name="T55" fmla="*/ 0 h 160"/>
                      <a:gd name="T56" fmla="*/ 120 w 120"/>
                      <a:gd name="T57" fmla="*/ 160 h 160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20" h="160">
                        <a:moveTo>
                          <a:pt x="32" y="160"/>
                        </a:moveTo>
                        <a:lnTo>
                          <a:pt x="64" y="120"/>
                        </a:lnTo>
                        <a:lnTo>
                          <a:pt x="120" y="96"/>
                        </a:lnTo>
                        <a:lnTo>
                          <a:pt x="104" y="72"/>
                        </a:lnTo>
                        <a:lnTo>
                          <a:pt x="104" y="64"/>
                        </a:lnTo>
                        <a:lnTo>
                          <a:pt x="88" y="64"/>
                        </a:lnTo>
                        <a:lnTo>
                          <a:pt x="80" y="48"/>
                        </a:lnTo>
                        <a:lnTo>
                          <a:pt x="72" y="32"/>
                        </a:lnTo>
                        <a:lnTo>
                          <a:pt x="32" y="8"/>
                        </a:lnTo>
                        <a:lnTo>
                          <a:pt x="16" y="0"/>
                        </a:lnTo>
                        <a:lnTo>
                          <a:pt x="8" y="8"/>
                        </a:lnTo>
                        <a:lnTo>
                          <a:pt x="0" y="64"/>
                        </a:lnTo>
                        <a:lnTo>
                          <a:pt x="0" y="104"/>
                        </a:lnTo>
                        <a:lnTo>
                          <a:pt x="0" y="120"/>
                        </a:lnTo>
                        <a:lnTo>
                          <a:pt x="0" y="136"/>
                        </a:lnTo>
                        <a:lnTo>
                          <a:pt x="16" y="144"/>
                        </a:lnTo>
                        <a:lnTo>
                          <a:pt x="24" y="160"/>
                        </a:lnTo>
                        <a:lnTo>
                          <a:pt x="32" y="160"/>
                        </a:lnTo>
                        <a:close/>
                      </a:path>
                    </a:pathLst>
                  </a:custGeom>
                  <a:solidFill>
                    <a:srgbClr val="40A8CC"/>
                  </a:solidFill>
                  <a:ln w="6350" cap="rnd">
                    <a:solidFill>
                      <a:sysClr val="window" lastClr="FFFFFF">
                        <a:lumMod val="50000"/>
                        <a:lumOff val="50000"/>
                      </a:sys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3" name="Freeform 275"/>
                  <p:cNvSpPr>
                    <a:spLocks/>
                  </p:cNvSpPr>
                  <p:nvPr/>
                </p:nvSpPr>
                <p:spPr bwMode="auto">
                  <a:xfrm>
                    <a:off x="2037" y="3529"/>
                    <a:ext cx="57" cy="43"/>
                  </a:xfrm>
                  <a:custGeom>
                    <a:avLst/>
                    <a:gdLst>
                      <a:gd name="T0" fmla="*/ 13 w 64"/>
                      <a:gd name="T1" fmla="*/ 10 h 48"/>
                      <a:gd name="T2" fmla="*/ 0 w 64"/>
                      <a:gd name="T3" fmla="*/ 0 h 48"/>
                      <a:gd name="T4" fmla="*/ 0 w 64"/>
                      <a:gd name="T5" fmla="*/ 14 h 48"/>
                      <a:gd name="T6" fmla="*/ 9 w 64"/>
                      <a:gd name="T7" fmla="*/ 19 h 48"/>
                      <a:gd name="T8" fmla="*/ 9 w 64"/>
                      <a:gd name="T9" fmla="*/ 23 h 48"/>
                      <a:gd name="T10" fmla="*/ 18 w 64"/>
                      <a:gd name="T11" fmla="*/ 28 h 48"/>
                      <a:gd name="T12" fmla="*/ 36 w 64"/>
                      <a:gd name="T13" fmla="*/ 23 h 48"/>
                      <a:gd name="T14" fmla="*/ 36 w 64"/>
                      <a:gd name="T15" fmla="*/ 14 h 48"/>
                      <a:gd name="T16" fmla="*/ 32 w 64"/>
                      <a:gd name="T17" fmla="*/ 14 h 48"/>
                      <a:gd name="T18" fmla="*/ 23 w 64"/>
                      <a:gd name="T19" fmla="*/ 10 h 48"/>
                      <a:gd name="T20" fmla="*/ 13 w 64"/>
                      <a:gd name="T21" fmla="*/ 10 h 4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64"/>
                      <a:gd name="T34" fmla="*/ 0 h 48"/>
                      <a:gd name="T35" fmla="*/ 64 w 64"/>
                      <a:gd name="T36" fmla="*/ 48 h 48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64" h="48">
                        <a:moveTo>
                          <a:pt x="24" y="16"/>
                        </a:moveTo>
                        <a:lnTo>
                          <a:pt x="0" y="0"/>
                        </a:lnTo>
                        <a:lnTo>
                          <a:pt x="0" y="24"/>
                        </a:lnTo>
                        <a:lnTo>
                          <a:pt x="16" y="32"/>
                        </a:lnTo>
                        <a:lnTo>
                          <a:pt x="16" y="40"/>
                        </a:lnTo>
                        <a:lnTo>
                          <a:pt x="32" y="48"/>
                        </a:lnTo>
                        <a:lnTo>
                          <a:pt x="64" y="40"/>
                        </a:lnTo>
                        <a:lnTo>
                          <a:pt x="64" y="24"/>
                        </a:lnTo>
                        <a:lnTo>
                          <a:pt x="56" y="24"/>
                        </a:lnTo>
                        <a:lnTo>
                          <a:pt x="40" y="16"/>
                        </a:lnTo>
                        <a:lnTo>
                          <a:pt x="24" y="16"/>
                        </a:lnTo>
                        <a:close/>
                      </a:path>
                    </a:pathLst>
                  </a:custGeom>
                  <a:solidFill>
                    <a:srgbClr val="40A8CC"/>
                  </a:solidFill>
                  <a:ln w="6350" cap="rnd">
                    <a:solidFill>
                      <a:sysClr val="window" lastClr="FFFFFF">
                        <a:lumMod val="50000"/>
                        <a:lumOff val="50000"/>
                      </a:sys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4" name="Freeform 276"/>
                  <p:cNvSpPr>
                    <a:spLocks/>
                  </p:cNvSpPr>
                  <p:nvPr/>
                </p:nvSpPr>
                <p:spPr bwMode="auto">
                  <a:xfrm>
                    <a:off x="2023" y="3579"/>
                    <a:ext cx="21" cy="1"/>
                  </a:xfrm>
                  <a:custGeom>
                    <a:avLst/>
                    <a:gdLst>
                      <a:gd name="T0" fmla="*/ 12 w 24"/>
                      <a:gd name="T1" fmla="*/ 0 h 1"/>
                      <a:gd name="T2" fmla="*/ 0 w 24"/>
                      <a:gd name="T3" fmla="*/ 0 h 1"/>
                      <a:gd name="T4" fmla="*/ 12 w 24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24"/>
                      <a:gd name="T10" fmla="*/ 0 h 1"/>
                      <a:gd name="T11" fmla="*/ 24 w 24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4" h="1">
                        <a:moveTo>
                          <a:pt x="24" y="0"/>
                        </a:moveTo>
                        <a:lnTo>
                          <a:pt x="0" y="0"/>
                        </a:lnTo>
                        <a:lnTo>
                          <a:pt x="24" y="0"/>
                        </a:lnTo>
                        <a:close/>
                      </a:path>
                    </a:pathLst>
                  </a:custGeom>
                  <a:solidFill>
                    <a:srgbClr val="40A8CC"/>
                  </a:solidFill>
                  <a:ln w="6350" cap="rnd">
                    <a:solidFill>
                      <a:sysClr val="window" lastClr="FFFFFF">
                        <a:lumMod val="50000"/>
                        <a:lumOff val="50000"/>
                      </a:sys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5" name="Freeform 277"/>
                  <p:cNvSpPr>
                    <a:spLocks/>
                  </p:cNvSpPr>
                  <p:nvPr/>
                </p:nvSpPr>
                <p:spPr bwMode="auto">
                  <a:xfrm>
                    <a:off x="1973" y="3515"/>
                    <a:ext cx="57" cy="14"/>
                  </a:xfrm>
                  <a:custGeom>
                    <a:avLst/>
                    <a:gdLst>
                      <a:gd name="T0" fmla="*/ 36 w 64"/>
                      <a:gd name="T1" fmla="*/ 0 h 16"/>
                      <a:gd name="T2" fmla="*/ 4 w 64"/>
                      <a:gd name="T3" fmla="*/ 0 h 16"/>
                      <a:gd name="T4" fmla="*/ 0 w 64"/>
                      <a:gd name="T5" fmla="*/ 4 h 16"/>
                      <a:gd name="T6" fmla="*/ 4 w 64"/>
                      <a:gd name="T7" fmla="*/ 8 h 16"/>
                      <a:gd name="T8" fmla="*/ 36 w 64"/>
                      <a:gd name="T9" fmla="*/ 4 h 16"/>
                      <a:gd name="T10" fmla="*/ 32 w 64"/>
                      <a:gd name="T11" fmla="*/ 0 h 1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64"/>
                      <a:gd name="T19" fmla="*/ 0 h 16"/>
                      <a:gd name="T20" fmla="*/ 64 w 64"/>
                      <a:gd name="T21" fmla="*/ 16 h 1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64" h="16">
                        <a:moveTo>
                          <a:pt x="64" y="0"/>
                        </a:moveTo>
                        <a:lnTo>
                          <a:pt x="8" y="0"/>
                        </a:lnTo>
                        <a:lnTo>
                          <a:pt x="0" y="8"/>
                        </a:lnTo>
                        <a:lnTo>
                          <a:pt x="8" y="16"/>
                        </a:lnTo>
                        <a:lnTo>
                          <a:pt x="64" y="8"/>
                        </a:lnTo>
                        <a:lnTo>
                          <a:pt x="56" y="0"/>
                        </a:lnTo>
                      </a:path>
                    </a:pathLst>
                  </a:custGeom>
                  <a:solidFill>
                    <a:srgbClr val="40A8CC"/>
                  </a:solidFill>
                  <a:ln w="6350" cap="rnd">
                    <a:solidFill>
                      <a:sysClr val="window" lastClr="FFFFFF">
                        <a:lumMod val="50000"/>
                        <a:lumOff val="50000"/>
                      </a:sys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6" name="Freeform 278"/>
                  <p:cNvSpPr>
                    <a:spLocks/>
                  </p:cNvSpPr>
                  <p:nvPr/>
                </p:nvSpPr>
                <p:spPr bwMode="auto">
                  <a:xfrm>
                    <a:off x="1880" y="3465"/>
                    <a:ext cx="64" cy="36"/>
                  </a:xfrm>
                  <a:custGeom>
                    <a:avLst/>
                    <a:gdLst>
                      <a:gd name="T0" fmla="*/ 4 w 72"/>
                      <a:gd name="T1" fmla="*/ 5 h 40"/>
                      <a:gd name="T2" fmla="*/ 9 w 72"/>
                      <a:gd name="T3" fmla="*/ 14 h 40"/>
                      <a:gd name="T4" fmla="*/ 22 w 72"/>
                      <a:gd name="T5" fmla="*/ 19 h 40"/>
                      <a:gd name="T6" fmla="*/ 27 w 72"/>
                      <a:gd name="T7" fmla="*/ 23 h 40"/>
                      <a:gd name="T8" fmla="*/ 36 w 72"/>
                      <a:gd name="T9" fmla="*/ 23 h 40"/>
                      <a:gd name="T10" fmla="*/ 40 w 72"/>
                      <a:gd name="T11" fmla="*/ 23 h 40"/>
                      <a:gd name="T12" fmla="*/ 36 w 72"/>
                      <a:gd name="T13" fmla="*/ 14 h 40"/>
                      <a:gd name="T14" fmla="*/ 27 w 72"/>
                      <a:gd name="T15" fmla="*/ 10 h 40"/>
                      <a:gd name="T16" fmla="*/ 22 w 72"/>
                      <a:gd name="T17" fmla="*/ 0 h 40"/>
                      <a:gd name="T18" fmla="*/ 13 w 72"/>
                      <a:gd name="T19" fmla="*/ 0 h 40"/>
                      <a:gd name="T20" fmla="*/ 0 w 72"/>
                      <a:gd name="T21" fmla="*/ 0 h 40"/>
                      <a:gd name="T22" fmla="*/ 4 w 72"/>
                      <a:gd name="T23" fmla="*/ 5 h 40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72"/>
                      <a:gd name="T37" fmla="*/ 0 h 40"/>
                      <a:gd name="T38" fmla="*/ 72 w 72"/>
                      <a:gd name="T39" fmla="*/ 40 h 40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72" h="40">
                        <a:moveTo>
                          <a:pt x="8" y="8"/>
                        </a:moveTo>
                        <a:lnTo>
                          <a:pt x="16" y="24"/>
                        </a:lnTo>
                        <a:lnTo>
                          <a:pt x="40" y="32"/>
                        </a:lnTo>
                        <a:lnTo>
                          <a:pt x="48" y="40"/>
                        </a:lnTo>
                        <a:lnTo>
                          <a:pt x="64" y="40"/>
                        </a:lnTo>
                        <a:lnTo>
                          <a:pt x="72" y="40"/>
                        </a:lnTo>
                        <a:lnTo>
                          <a:pt x="64" y="24"/>
                        </a:lnTo>
                        <a:lnTo>
                          <a:pt x="48" y="16"/>
                        </a:lnTo>
                        <a:lnTo>
                          <a:pt x="40" y="0"/>
                        </a:lnTo>
                        <a:lnTo>
                          <a:pt x="24" y="0"/>
                        </a:lnTo>
                        <a:lnTo>
                          <a:pt x="0" y="0"/>
                        </a:lnTo>
                        <a:lnTo>
                          <a:pt x="8" y="8"/>
                        </a:lnTo>
                        <a:close/>
                      </a:path>
                    </a:pathLst>
                  </a:custGeom>
                  <a:solidFill>
                    <a:srgbClr val="40A8CC"/>
                  </a:solidFill>
                  <a:ln w="6350" cap="rnd">
                    <a:solidFill>
                      <a:sysClr val="window" lastClr="FFFFFF">
                        <a:lumMod val="50000"/>
                        <a:lumOff val="50000"/>
                      </a:sys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7" name="Freeform 279"/>
                  <p:cNvSpPr>
                    <a:spLocks/>
                  </p:cNvSpPr>
                  <p:nvPr/>
                </p:nvSpPr>
                <p:spPr bwMode="auto">
                  <a:xfrm>
                    <a:off x="2001" y="3543"/>
                    <a:ext cx="22" cy="15"/>
                  </a:xfrm>
                  <a:custGeom>
                    <a:avLst/>
                    <a:gdLst>
                      <a:gd name="T0" fmla="*/ 0 w 24"/>
                      <a:gd name="T1" fmla="*/ 0 h 16"/>
                      <a:gd name="T2" fmla="*/ 16 w 24"/>
                      <a:gd name="T3" fmla="*/ 8 h 16"/>
                      <a:gd name="T4" fmla="*/ 6 w 24"/>
                      <a:gd name="T5" fmla="*/ 11 h 16"/>
                      <a:gd name="T6" fmla="*/ 0 w 24"/>
                      <a:gd name="T7" fmla="*/ 0 h 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4"/>
                      <a:gd name="T13" fmla="*/ 0 h 16"/>
                      <a:gd name="T14" fmla="*/ 24 w 24"/>
                      <a:gd name="T15" fmla="*/ 16 h 1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4" h="16">
                        <a:moveTo>
                          <a:pt x="0" y="0"/>
                        </a:moveTo>
                        <a:lnTo>
                          <a:pt x="24" y="8"/>
                        </a:lnTo>
                        <a:lnTo>
                          <a:pt x="8" y="1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71B79C"/>
                  </a:solidFill>
                  <a:ln w="6350" cap="rnd">
                    <a:solidFill>
                      <a:sysClr val="window" lastClr="FFFFFF">
                        <a:lumMod val="50000"/>
                        <a:lumOff val="50000"/>
                      </a:sys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8" name="Freeform 280"/>
                  <p:cNvSpPr>
                    <a:spLocks/>
                  </p:cNvSpPr>
                  <p:nvPr/>
                </p:nvSpPr>
                <p:spPr bwMode="auto">
                  <a:xfrm>
                    <a:off x="1752" y="3401"/>
                    <a:ext cx="50" cy="36"/>
                  </a:xfrm>
                  <a:custGeom>
                    <a:avLst/>
                    <a:gdLst>
                      <a:gd name="T0" fmla="*/ 27 w 56"/>
                      <a:gd name="T1" fmla="*/ 19 h 40"/>
                      <a:gd name="T2" fmla="*/ 27 w 56"/>
                      <a:gd name="T3" fmla="*/ 10 h 40"/>
                      <a:gd name="T4" fmla="*/ 32 w 56"/>
                      <a:gd name="T5" fmla="*/ 5 h 40"/>
                      <a:gd name="T6" fmla="*/ 27 w 56"/>
                      <a:gd name="T7" fmla="*/ 0 h 40"/>
                      <a:gd name="T8" fmla="*/ 4 w 56"/>
                      <a:gd name="T9" fmla="*/ 0 h 40"/>
                      <a:gd name="T10" fmla="*/ 0 w 56"/>
                      <a:gd name="T11" fmla="*/ 5 h 40"/>
                      <a:gd name="T12" fmla="*/ 4 w 56"/>
                      <a:gd name="T13" fmla="*/ 19 h 40"/>
                      <a:gd name="T14" fmla="*/ 13 w 56"/>
                      <a:gd name="T15" fmla="*/ 23 h 40"/>
                      <a:gd name="T16" fmla="*/ 27 w 56"/>
                      <a:gd name="T17" fmla="*/ 19 h 40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56"/>
                      <a:gd name="T28" fmla="*/ 0 h 40"/>
                      <a:gd name="T29" fmla="*/ 56 w 56"/>
                      <a:gd name="T30" fmla="*/ 40 h 40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56" h="40">
                        <a:moveTo>
                          <a:pt x="48" y="32"/>
                        </a:moveTo>
                        <a:lnTo>
                          <a:pt x="48" y="16"/>
                        </a:lnTo>
                        <a:lnTo>
                          <a:pt x="56" y="8"/>
                        </a:lnTo>
                        <a:lnTo>
                          <a:pt x="48" y="0"/>
                        </a:lnTo>
                        <a:lnTo>
                          <a:pt x="8" y="0"/>
                        </a:lnTo>
                        <a:lnTo>
                          <a:pt x="0" y="8"/>
                        </a:lnTo>
                        <a:lnTo>
                          <a:pt x="8" y="32"/>
                        </a:lnTo>
                        <a:lnTo>
                          <a:pt x="24" y="40"/>
                        </a:lnTo>
                        <a:lnTo>
                          <a:pt x="48" y="32"/>
                        </a:lnTo>
                        <a:close/>
                      </a:path>
                    </a:pathLst>
                  </a:custGeom>
                  <a:solidFill>
                    <a:srgbClr val="40A8CC"/>
                  </a:solidFill>
                  <a:ln w="6350" cap="rnd">
                    <a:solidFill>
                      <a:sysClr val="window" lastClr="FFFFFF">
                        <a:lumMod val="50000"/>
                        <a:lumOff val="50000"/>
                      </a:sys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9" name="Freeform 281"/>
                  <p:cNvSpPr>
                    <a:spLocks/>
                  </p:cNvSpPr>
                  <p:nvPr/>
                </p:nvSpPr>
                <p:spPr bwMode="auto">
                  <a:xfrm>
                    <a:off x="1710" y="3422"/>
                    <a:ext cx="28" cy="22"/>
                  </a:xfrm>
                  <a:custGeom>
                    <a:avLst/>
                    <a:gdLst>
                      <a:gd name="T0" fmla="*/ 16 w 32"/>
                      <a:gd name="T1" fmla="*/ 6 h 24"/>
                      <a:gd name="T2" fmla="*/ 8 w 32"/>
                      <a:gd name="T3" fmla="*/ 0 h 24"/>
                      <a:gd name="T4" fmla="*/ 0 w 32"/>
                      <a:gd name="T5" fmla="*/ 11 h 24"/>
                      <a:gd name="T6" fmla="*/ 0 w 32"/>
                      <a:gd name="T7" fmla="*/ 16 h 24"/>
                      <a:gd name="T8" fmla="*/ 8 w 32"/>
                      <a:gd name="T9" fmla="*/ 16 h 24"/>
                      <a:gd name="T10" fmla="*/ 16 w 32"/>
                      <a:gd name="T11" fmla="*/ 11 h 24"/>
                      <a:gd name="T12" fmla="*/ 16 w 32"/>
                      <a:gd name="T13" fmla="*/ 6 h 2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2"/>
                      <a:gd name="T22" fmla="*/ 0 h 24"/>
                      <a:gd name="T23" fmla="*/ 32 w 32"/>
                      <a:gd name="T24" fmla="*/ 24 h 2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2" h="24">
                        <a:moveTo>
                          <a:pt x="32" y="8"/>
                        </a:moveTo>
                        <a:lnTo>
                          <a:pt x="16" y="0"/>
                        </a:lnTo>
                        <a:lnTo>
                          <a:pt x="0" y="16"/>
                        </a:lnTo>
                        <a:lnTo>
                          <a:pt x="0" y="24"/>
                        </a:lnTo>
                        <a:lnTo>
                          <a:pt x="16" y="24"/>
                        </a:lnTo>
                        <a:lnTo>
                          <a:pt x="32" y="16"/>
                        </a:lnTo>
                        <a:lnTo>
                          <a:pt x="32" y="8"/>
                        </a:lnTo>
                        <a:close/>
                      </a:path>
                    </a:pathLst>
                  </a:custGeom>
                  <a:solidFill>
                    <a:srgbClr val="40A8CC"/>
                  </a:solidFill>
                  <a:ln w="6350" cap="rnd">
                    <a:solidFill>
                      <a:sysClr val="window" lastClr="FFFFFF">
                        <a:lumMod val="50000"/>
                        <a:lumOff val="50000"/>
                      </a:sys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72" name="Freeform 237"/>
                <p:cNvSpPr>
                  <a:spLocks/>
                </p:cNvSpPr>
                <p:nvPr/>
              </p:nvSpPr>
              <p:spPr bwMode="auto">
                <a:xfrm>
                  <a:off x="5115915" y="4227338"/>
                  <a:ext cx="768350" cy="633412"/>
                </a:xfrm>
                <a:custGeom>
                  <a:avLst/>
                  <a:gdLst>
                    <a:gd name="T0" fmla="*/ 2147483647 w 487"/>
                    <a:gd name="T1" fmla="*/ 2147483647 h 430"/>
                    <a:gd name="T2" fmla="*/ 2147483647 w 487"/>
                    <a:gd name="T3" fmla="*/ 2147483647 h 430"/>
                    <a:gd name="T4" fmla="*/ 2147483647 w 487"/>
                    <a:gd name="T5" fmla="*/ 2147483647 h 430"/>
                    <a:gd name="T6" fmla="*/ 2147483647 w 487"/>
                    <a:gd name="T7" fmla="*/ 2147483647 h 430"/>
                    <a:gd name="T8" fmla="*/ 2147483647 w 487"/>
                    <a:gd name="T9" fmla="*/ 2147483647 h 430"/>
                    <a:gd name="T10" fmla="*/ 2147483647 w 487"/>
                    <a:gd name="T11" fmla="*/ 2147483647 h 430"/>
                    <a:gd name="T12" fmla="*/ 2147483647 w 487"/>
                    <a:gd name="T13" fmla="*/ 2147483647 h 430"/>
                    <a:gd name="T14" fmla="*/ 2147483647 w 487"/>
                    <a:gd name="T15" fmla="*/ 2147483647 h 430"/>
                    <a:gd name="T16" fmla="*/ 2147483647 w 487"/>
                    <a:gd name="T17" fmla="*/ 2147483647 h 430"/>
                    <a:gd name="T18" fmla="*/ 2147483647 w 487"/>
                    <a:gd name="T19" fmla="*/ 2147483647 h 430"/>
                    <a:gd name="T20" fmla="*/ 2147483647 w 487"/>
                    <a:gd name="T21" fmla="*/ 2147483647 h 430"/>
                    <a:gd name="T22" fmla="*/ 2147483647 w 487"/>
                    <a:gd name="T23" fmla="*/ 2147483647 h 430"/>
                    <a:gd name="T24" fmla="*/ 2147483647 w 487"/>
                    <a:gd name="T25" fmla="*/ 2147483647 h 430"/>
                    <a:gd name="T26" fmla="*/ 2147483647 w 487"/>
                    <a:gd name="T27" fmla="*/ 2147483647 h 430"/>
                    <a:gd name="T28" fmla="*/ 2147483647 w 487"/>
                    <a:gd name="T29" fmla="*/ 2147483647 h 430"/>
                    <a:gd name="T30" fmla="*/ 2147483647 w 487"/>
                    <a:gd name="T31" fmla="*/ 2147483647 h 430"/>
                    <a:gd name="T32" fmla="*/ 2147483647 w 487"/>
                    <a:gd name="T33" fmla="*/ 2147483647 h 430"/>
                    <a:gd name="T34" fmla="*/ 2147483647 w 487"/>
                    <a:gd name="T35" fmla="*/ 2147483647 h 430"/>
                    <a:gd name="T36" fmla="*/ 2147483647 w 487"/>
                    <a:gd name="T37" fmla="*/ 2147483647 h 430"/>
                    <a:gd name="T38" fmla="*/ 2147483647 w 487"/>
                    <a:gd name="T39" fmla="*/ 2147483647 h 430"/>
                    <a:gd name="T40" fmla="*/ 2147483647 w 487"/>
                    <a:gd name="T41" fmla="*/ 2147483647 h 430"/>
                    <a:gd name="T42" fmla="*/ 2147483647 w 487"/>
                    <a:gd name="T43" fmla="*/ 2147483647 h 430"/>
                    <a:gd name="T44" fmla="*/ 2147483647 w 487"/>
                    <a:gd name="T45" fmla="*/ 2147483647 h 430"/>
                    <a:gd name="T46" fmla="*/ 2147483647 w 487"/>
                    <a:gd name="T47" fmla="*/ 2147483647 h 430"/>
                    <a:gd name="T48" fmla="*/ 2147483647 w 487"/>
                    <a:gd name="T49" fmla="*/ 2147483647 h 430"/>
                    <a:gd name="T50" fmla="*/ 2147483647 w 487"/>
                    <a:gd name="T51" fmla="*/ 2147483647 h 430"/>
                    <a:gd name="T52" fmla="*/ 2147483647 w 487"/>
                    <a:gd name="T53" fmla="*/ 2147483647 h 430"/>
                    <a:gd name="T54" fmla="*/ 2147483647 w 487"/>
                    <a:gd name="T55" fmla="*/ 2147483647 h 430"/>
                    <a:gd name="T56" fmla="*/ 2147483647 w 487"/>
                    <a:gd name="T57" fmla="*/ 2147483647 h 430"/>
                    <a:gd name="T58" fmla="*/ 2147483647 w 487"/>
                    <a:gd name="T59" fmla="*/ 2147483647 h 430"/>
                    <a:gd name="T60" fmla="*/ 2147483647 w 487"/>
                    <a:gd name="T61" fmla="*/ 2147483647 h 430"/>
                    <a:gd name="T62" fmla="*/ 2147483647 w 487"/>
                    <a:gd name="T63" fmla="*/ 2147483647 h 430"/>
                    <a:gd name="T64" fmla="*/ 2147483647 w 487"/>
                    <a:gd name="T65" fmla="*/ 2147483647 h 430"/>
                    <a:gd name="T66" fmla="*/ 2147483647 w 487"/>
                    <a:gd name="T67" fmla="*/ 2147483647 h 430"/>
                    <a:gd name="T68" fmla="*/ 2147483647 w 487"/>
                    <a:gd name="T69" fmla="*/ 2147483647 h 430"/>
                    <a:gd name="T70" fmla="*/ 0 w 487"/>
                    <a:gd name="T71" fmla="*/ 2147483647 h 430"/>
                    <a:gd name="T72" fmla="*/ 0 w 487"/>
                    <a:gd name="T73" fmla="*/ 2147483647 h 430"/>
                    <a:gd name="T74" fmla="*/ 2147483647 w 487"/>
                    <a:gd name="T75" fmla="*/ 2147483647 h 430"/>
                    <a:gd name="T76" fmla="*/ 2147483647 w 487"/>
                    <a:gd name="T77" fmla="*/ 2147483647 h 430"/>
                    <a:gd name="T78" fmla="*/ 2147483647 w 487"/>
                    <a:gd name="T79" fmla="*/ 2147483647 h 430"/>
                    <a:gd name="T80" fmla="*/ 2147483647 w 487"/>
                    <a:gd name="T81" fmla="*/ 2147483647 h 430"/>
                    <a:gd name="T82" fmla="*/ 2147483647 w 487"/>
                    <a:gd name="T83" fmla="*/ 2147483647 h 430"/>
                    <a:gd name="T84" fmla="*/ 2147483647 w 487"/>
                    <a:gd name="T85" fmla="*/ 2147483647 h 430"/>
                    <a:gd name="T86" fmla="*/ 2147483647 w 487"/>
                    <a:gd name="T87" fmla="*/ 0 h 430"/>
                    <a:gd name="T88" fmla="*/ 2147483647 w 487"/>
                    <a:gd name="T89" fmla="*/ 2147483647 h 430"/>
                    <a:gd name="T90" fmla="*/ 2147483647 w 487"/>
                    <a:gd name="T91" fmla="*/ 2147483647 h 430"/>
                    <a:gd name="T92" fmla="*/ 2147483647 w 487"/>
                    <a:gd name="T93" fmla="*/ 2147483647 h 430"/>
                    <a:gd name="T94" fmla="*/ 2147483647 w 487"/>
                    <a:gd name="T95" fmla="*/ 2147483647 h 430"/>
                    <a:gd name="T96" fmla="*/ 2147483647 w 487"/>
                    <a:gd name="T97" fmla="*/ 2147483647 h 430"/>
                    <a:gd name="T98" fmla="*/ 2147483647 w 487"/>
                    <a:gd name="T99" fmla="*/ 2147483647 h 430"/>
                    <a:gd name="T100" fmla="*/ 2147483647 w 487"/>
                    <a:gd name="T101" fmla="*/ 2147483647 h 430"/>
                    <a:gd name="T102" fmla="*/ 2147483647 w 487"/>
                    <a:gd name="T103" fmla="*/ 2147483647 h 430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487"/>
                    <a:gd name="T157" fmla="*/ 0 h 430"/>
                    <a:gd name="T158" fmla="*/ 487 w 487"/>
                    <a:gd name="T159" fmla="*/ 430 h 430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487" h="430">
                      <a:moveTo>
                        <a:pt x="272" y="217"/>
                      </a:moveTo>
                      <a:lnTo>
                        <a:pt x="281" y="217"/>
                      </a:lnTo>
                      <a:lnTo>
                        <a:pt x="287" y="217"/>
                      </a:lnTo>
                      <a:lnTo>
                        <a:pt x="302" y="216"/>
                      </a:lnTo>
                      <a:lnTo>
                        <a:pt x="309" y="215"/>
                      </a:lnTo>
                      <a:lnTo>
                        <a:pt x="315" y="215"/>
                      </a:lnTo>
                      <a:lnTo>
                        <a:pt x="327" y="215"/>
                      </a:lnTo>
                      <a:lnTo>
                        <a:pt x="329" y="213"/>
                      </a:lnTo>
                      <a:lnTo>
                        <a:pt x="333" y="213"/>
                      </a:lnTo>
                      <a:lnTo>
                        <a:pt x="344" y="212"/>
                      </a:lnTo>
                      <a:lnTo>
                        <a:pt x="347" y="212"/>
                      </a:lnTo>
                      <a:lnTo>
                        <a:pt x="355" y="212"/>
                      </a:lnTo>
                      <a:lnTo>
                        <a:pt x="367" y="211"/>
                      </a:lnTo>
                      <a:lnTo>
                        <a:pt x="394" y="208"/>
                      </a:lnTo>
                      <a:lnTo>
                        <a:pt x="401" y="208"/>
                      </a:lnTo>
                      <a:lnTo>
                        <a:pt x="404" y="208"/>
                      </a:lnTo>
                      <a:lnTo>
                        <a:pt x="402" y="216"/>
                      </a:lnTo>
                      <a:lnTo>
                        <a:pt x="397" y="236"/>
                      </a:lnTo>
                      <a:lnTo>
                        <a:pt x="395" y="245"/>
                      </a:lnTo>
                      <a:lnTo>
                        <a:pt x="405" y="262"/>
                      </a:lnTo>
                      <a:lnTo>
                        <a:pt x="406" y="262"/>
                      </a:lnTo>
                      <a:lnTo>
                        <a:pt x="412" y="267"/>
                      </a:lnTo>
                      <a:lnTo>
                        <a:pt x="420" y="288"/>
                      </a:lnTo>
                      <a:lnTo>
                        <a:pt x="430" y="295"/>
                      </a:lnTo>
                      <a:lnTo>
                        <a:pt x="420" y="299"/>
                      </a:lnTo>
                      <a:lnTo>
                        <a:pt x="411" y="313"/>
                      </a:lnTo>
                      <a:lnTo>
                        <a:pt x="401" y="316"/>
                      </a:lnTo>
                      <a:lnTo>
                        <a:pt x="411" y="323"/>
                      </a:lnTo>
                      <a:lnTo>
                        <a:pt x="416" y="330"/>
                      </a:lnTo>
                      <a:lnTo>
                        <a:pt x="423" y="330"/>
                      </a:lnTo>
                      <a:lnTo>
                        <a:pt x="429" y="315"/>
                      </a:lnTo>
                      <a:lnTo>
                        <a:pt x="434" y="312"/>
                      </a:lnTo>
                      <a:lnTo>
                        <a:pt x="445" y="308"/>
                      </a:lnTo>
                      <a:lnTo>
                        <a:pt x="462" y="295"/>
                      </a:lnTo>
                      <a:lnTo>
                        <a:pt x="462" y="319"/>
                      </a:lnTo>
                      <a:lnTo>
                        <a:pt x="458" y="322"/>
                      </a:lnTo>
                      <a:lnTo>
                        <a:pt x="458" y="327"/>
                      </a:lnTo>
                      <a:lnTo>
                        <a:pt x="444" y="341"/>
                      </a:lnTo>
                      <a:lnTo>
                        <a:pt x="442" y="351"/>
                      </a:lnTo>
                      <a:lnTo>
                        <a:pt x="437" y="345"/>
                      </a:lnTo>
                      <a:lnTo>
                        <a:pt x="437" y="355"/>
                      </a:lnTo>
                      <a:lnTo>
                        <a:pt x="424" y="351"/>
                      </a:lnTo>
                      <a:lnTo>
                        <a:pt x="437" y="355"/>
                      </a:lnTo>
                      <a:lnTo>
                        <a:pt x="424" y="356"/>
                      </a:lnTo>
                      <a:lnTo>
                        <a:pt x="436" y="369"/>
                      </a:lnTo>
                      <a:lnTo>
                        <a:pt x="429" y="369"/>
                      </a:lnTo>
                      <a:lnTo>
                        <a:pt x="438" y="381"/>
                      </a:lnTo>
                      <a:lnTo>
                        <a:pt x="451" y="381"/>
                      </a:lnTo>
                      <a:lnTo>
                        <a:pt x="465" y="388"/>
                      </a:lnTo>
                      <a:lnTo>
                        <a:pt x="470" y="385"/>
                      </a:lnTo>
                      <a:lnTo>
                        <a:pt x="480" y="394"/>
                      </a:lnTo>
                      <a:lnTo>
                        <a:pt x="486" y="395"/>
                      </a:lnTo>
                      <a:lnTo>
                        <a:pt x="484" y="413"/>
                      </a:lnTo>
                      <a:lnTo>
                        <a:pt x="477" y="413"/>
                      </a:lnTo>
                      <a:lnTo>
                        <a:pt x="476" y="423"/>
                      </a:lnTo>
                      <a:lnTo>
                        <a:pt x="476" y="422"/>
                      </a:lnTo>
                      <a:lnTo>
                        <a:pt x="466" y="412"/>
                      </a:lnTo>
                      <a:lnTo>
                        <a:pt x="455" y="427"/>
                      </a:lnTo>
                      <a:lnTo>
                        <a:pt x="454" y="426"/>
                      </a:lnTo>
                      <a:lnTo>
                        <a:pt x="455" y="423"/>
                      </a:lnTo>
                      <a:lnTo>
                        <a:pt x="454" y="413"/>
                      </a:lnTo>
                      <a:lnTo>
                        <a:pt x="451" y="413"/>
                      </a:lnTo>
                      <a:lnTo>
                        <a:pt x="441" y="399"/>
                      </a:lnTo>
                      <a:lnTo>
                        <a:pt x="417" y="392"/>
                      </a:lnTo>
                      <a:lnTo>
                        <a:pt x="402" y="395"/>
                      </a:lnTo>
                      <a:lnTo>
                        <a:pt x="387" y="410"/>
                      </a:lnTo>
                      <a:lnTo>
                        <a:pt x="372" y="420"/>
                      </a:lnTo>
                      <a:lnTo>
                        <a:pt x="361" y="423"/>
                      </a:lnTo>
                      <a:lnTo>
                        <a:pt x="369" y="420"/>
                      </a:lnTo>
                      <a:lnTo>
                        <a:pt x="373" y="416"/>
                      </a:lnTo>
                      <a:lnTo>
                        <a:pt x="365" y="402"/>
                      </a:lnTo>
                      <a:lnTo>
                        <a:pt x="358" y="402"/>
                      </a:lnTo>
                      <a:lnTo>
                        <a:pt x="355" y="409"/>
                      </a:lnTo>
                      <a:lnTo>
                        <a:pt x="348" y="406"/>
                      </a:lnTo>
                      <a:lnTo>
                        <a:pt x="331" y="419"/>
                      </a:lnTo>
                      <a:lnTo>
                        <a:pt x="320" y="429"/>
                      </a:lnTo>
                      <a:lnTo>
                        <a:pt x="317" y="429"/>
                      </a:lnTo>
                      <a:lnTo>
                        <a:pt x="308" y="417"/>
                      </a:lnTo>
                      <a:lnTo>
                        <a:pt x="291" y="419"/>
                      </a:lnTo>
                      <a:lnTo>
                        <a:pt x="265" y="401"/>
                      </a:lnTo>
                      <a:lnTo>
                        <a:pt x="272" y="402"/>
                      </a:lnTo>
                      <a:lnTo>
                        <a:pt x="277" y="395"/>
                      </a:lnTo>
                      <a:lnTo>
                        <a:pt x="274" y="384"/>
                      </a:lnTo>
                      <a:lnTo>
                        <a:pt x="251" y="379"/>
                      </a:lnTo>
                      <a:lnTo>
                        <a:pt x="247" y="381"/>
                      </a:lnTo>
                      <a:lnTo>
                        <a:pt x="245" y="369"/>
                      </a:lnTo>
                      <a:lnTo>
                        <a:pt x="238" y="370"/>
                      </a:lnTo>
                      <a:lnTo>
                        <a:pt x="238" y="358"/>
                      </a:lnTo>
                      <a:lnTo>
                        <a:pt x="226" y="356"/>
                      </a:lnTo>
                      <a:lnTo>
                        <a:pt x="215" y="362"/>
                      </a:lnTo>
                      <a:lnTo>
                        <a:pt x="216" y="359"/>
                      </a:lnTo>
                      <a:lnTo>
                        <a:pt x="215" y="358"/>
                      </a:lnTo>
                      <a:lnTo>
                        <a:pt x="215" y="349"/>
                      </a:lnTo>
                      <a:lnTo>
                        <a:pt x="205" y="349"/>
                      </a:lnTo>
                      <a:lnTo>
                        <a:pt x="202" y="355"/>
                      </a:lnTo>
                      <a:lnTo>
                        <a:pt x="188" y="360"/>
                      </a:lnTo>
                      <a:lnTo>
                        <a:pt x="204" y="373"/>
                      </a:lnTo>
                      <a:lnTo>
                        <a:pt x="219" y="372"/>
                      </a:lnTo>
                      <a:lnTo>
                        <a:pt x="227" y="376"/>
                      </a:lnTo>
                      <a:lnTo>
                        <a:pt x="227" y="385"/>
                      </a:lnTo>
                      <a:lnTo>
                        <a:pt x="216" y="385"/>
                      </a:lnTo>
                      <a:lnTo>
                        <a:pt x="199" y="377"/>
                      </a:lnTo>
                      <a:lnTo>
                        <a:pt x="191" y="377"/>
                      </a:lnTo>
                      <a:lnTo>
                        <a:pt x="181" y="383"/>
                      </a:lnTo>
                      <a:lnTo>
                        <a:pt x="147" y="381"/>
                      </a:lnTo>
                      <a:lnTo>
                        <a:pt x="113" y="367"/>
                      </a:lnTo>
                      <a:lnTo>
                        <a:pt x="86" y="362"/>
                      </a:lnTo>
                      <a:lnTo>
                        <a:pt x="40" y="369"/>
                      </a:lnTo>
                      <a:lnTo>
                        <a:pt x="33" y="379"/>
                      </a:lnTo>
                      <a:lnTo>
                        <a:pt x="29" y="369"/>
                      </a:lnTo>
                      <a:lnTo>
                        <a:pt x="26" y="356"/>
                      </a:lnTo>
                      <a:lnTo>
                        <a:pt x="30" y="355"/>
                      </a:lnTo>
                      <a:lnTo>
                        <a:pt x="37" y="340"/>
                      </a:lnTo>
                      <a:lnTo>
                        <a:pt x="40" y="335"/>
                      </a:lnTo>
                      <a:lnTo>
                        <a:pt x="41" y="334"/>
                      </a:lnTo>
                      <a:lnTo>
                        <a:pt x="43" y="326"/>
                      </a:lnTo>
                      <a:lnTo>
                        <a:pt x="43" y="313"/>
                      </a:lnTo>
                      <a:lnTo>
                        <a:pt x="37" y="305"/>
                      </a:lnTo>
                      <a:lnTo>
                        <a:pt x="37" y="297"/>
                      </a:lnTo>
                      <a:lnTo>
                        <a:pt x="37" y="295"/>
                      </a:lnTo>
                      <a:lnTo>
                        <a:pt x="40" y="286"/>
                      </a:lnTo>
                      <a:lnTo>
                        <a:pt x="48" y="258"/>
                      </a:lnTo>
                      <a:lnTo>
                        <a:pt x="52" y="244"/>
                      </a:lnTo>
                      <a:lnTo>
                        <a:pt x="49" y="230"/>
                      </a:lnTo>
                      <a:lnTo>
                        <a:pt x="52" y="211"/>
                      </a:lnTo>
                      <a:lnTo>
                        <a:pt x="47" y="211"/>
                      </a:lnTo>
                      <a:lnTo>
                        <a:pt x="33" y="177"/>
                      </a:lnTo>
                      <a:lnTo>
                        <a:pt x="34" y="176"/>
                      </a:lnTo>
                      <a:lnTo>
                        <a:pt x="23" y="167"/>
                      </a:lnTo>
                      <a:lnTo>
                        <a:pt x="23" y="149"/>
                      </a:lnTo>
                      <a:lnTo>
                        <a:pt x="19" y="138"/>
                      </a:lnTo>
                      <a:lnTo>
                        <a:pt x="6" y="127"/>
                      </a:lnTo>
                      <a:lnTo>
                        <a:pt x="6" y="124"/>
                      </a:lnTo>
                      <a:lnTo>
                        <a:pt x="5" y="124"/>
                      </a:lnTo>
                      <a:lnTo>
                        <a:pt x="4" y="122"/>
                      </a:lnTo>
                      <a:lnTo>
                        <a:pt x="2" y="101"/>
                      </a:lnTo>
                      <a:lnTo>
                        <a:pt x="2" y="95"/>
                      </a:lnTo>
                      <a:lnTo>
                        <a:pt x="2" y="81"/>
                      </a:lnTo>
                      <a:lnTo>
                        <a:pt x="2" y="80"/>
                      </a:lnTo>
                      <a:lnTo>
                        <a:pt x="1" y="68"/>
                      </a:lnTo>
                      <a:lnTo>
                        <a:pt x="1" y="54"/>
                      </a:lnTo>
                      <a:lnTo>
                        <a:pt x="0" y="47"/>
                      </a:lnTo>
                      <a:lnTo>
                        <a:pt x="0" y="43"/>
                      </a:lnTo>
                      <a:lnTo>
                        <a:pt x="0" y="41"/>
                      </a:lnTo>
                      <a:lnTo>
                        <a:pt x="0" y="26"/>
                      </a:ln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2" y="11"/>
                      </a:lnTo>
                      <a:lnTo>
                        <a:pt x="9" y="11"/>
                      </a:lnTo>
                      <a:lnTo>
                        <a:pt x="20" y="11"/>
                      </a:lnTo>
                      <a:lnTo>
                        <a:pt x="31" y="11"/>
                      </a:lnTo>
                      <a:lnTo>
                        <a:pt x="33" y="11"/>
                      </a:lnTo>
                      <a:lnTo>
                        <a:pt x="45" y="9"/>
                      </a:lnTo>
                      <a:lnTo>
                        <a:pt x="47" y="9"/>
                      </a:lnTo>
                      <a:lnTo>
                        <a:pt x="48" y="9"/>
                      </a:lnTo>
                      <a:lnTo>
                        <a:pt x="62" y="9"/>
                      </a:lnTo>
                      <a:lnTo>
                        <a:pt x="69" y="9"/>
                      </a:lnTo>
                      <a:lnTo>
                        <a:pt x="72" y="9"/>
                      </a:lnTo>
                      <a:lnTo>
                        <a:pt x="73" y="9"/>
                      </a:lnTo>
                      <a:lnTo>
                        <a:pt x="76" y="9"/>
                      </a:lnTo>
                      <a:lnTo>
                        <a:pt x="93" y="8"/>
                      </a:lnTo>
                      <a:lnTo>
                        <a:pt x="109" y="6"/>
                      </a:lnTo>
                      <a:lnTo>
                        <a:pt x="116" y="6"/>
                      </a:lnTo>
                      <a:lnTo>
                        <a:pt x="137" y="6"/>
                      </a:lnTo>
                      <a:lnTo>
                        <a:pt x="166" y="4"/>
                      </a:lnTo>
                      <a:lnTo>
                        <a:pt x="176" y="4"/>
                      </a:lnTo>
                      <a:lnTo>
                        <a:pt x="219" y="1"/>
                      </a:lnTo>
                      <a:lnTo>
                        <a:pt x="220" y="1"/>
                      </a:lnTo>
                      <a:lnTo>
                        <a:pt x="231" y="1"/>
                      </a:lnTo>
                      <a:lnTo>
                        <a:pt x="233" y="1"/>
                      </a:lnTo>
                      <a:lnTo>
                        <a:pt x="236" y="1"/>
                      </a:lnTo>
                      <a:lnTo>
                        <a:pt x="248" y="0"/>
                      </a:lnTo>
                      <a:lnTo>
                        <a:pt x="252" y="0"/>
                      </a:lnTo>
                      <a:lnTo>
                        <a:pt x="254" y="0"/>
                      </a:lnTo>
                      <a:lnTo>
                        <a:pt x="258" y="0"/>
                      </a:lnTo>
                      <a:lnTo>
                        <a:pt x="263" y="44"/>
                      </a:lnTo>
                      <a:lnTo>
                        <a:pt x="274" y="40"/>
                      </a:lnTo>
                      <a:lnTo>
                        <a:pt x="272" y="45"/>
                      </a:lnTo>
                      <a:lnTo>
                        <a:pt x="269" y="47"/>
                      </a:lnTo>
                      <a:lnTo>
                        <a:pt x="276" y="55"/>
                      </a:lnTo>
                      <a:lnTo>
                        <a:pt x="265" y="54"/>
                      </a:lnTo>
                      <a:lnTo>
                        <a:pt x="276" y="58"/>
                      </a:lnTo>
                      <a:lnTo>
                        <a:pt x="279" y="87"/>
                      </a:lnTo>
                      <a:lnTo>
                        <a:pt x="267" y="86"/>
                      </a:lnTo>
                      <a:lnTo>
                        <a:pt x="267" y="95"/>
                      </a:lnTo>
                      <a:lnTo>
                        <a:pt x="273" y="94"/>
                      </a:lnTo>
                      <a:lnTo>
                        <a:pt x="274" y="94"/>
                      </a:lnTo>
                      <a:lnTo>
                        <a:pt x="276" y="94"/>
                      </a:lnTo>
                      <a:lnTo>
                        <a:pt x="276" y="95"/>
                      </a:lnTo>
                      <a:lnTo>
                        <a:pt x="267" y="101"/>
                      </a:lnTo>
                      <a:lnTo>
                        <a:pt x="272" y="108"/>
                      </a:lnTo>
                      <a:lnTo>
                        <a:pt x="259" y="123"/>
                      </a:lnTo>
                      <a:lnTo>
                        <a:pt x="258" y="123"/>
                      </a:lnTo>
                      <a:lnTo>
                        <a:pt x="258" y="137"/>
                      </a:lnTo>
                      <a:lnTo>
                        <a:pt x="252" y="137"/>
                      </a:lnTo>
                      <a:lnTo>
                        <a:pt x="249" y="137"/>
                      </a:lnTo>
                      <a:lnTo>
                        <a:pt x="248" y="138"/>
                      </a:lnTo>
                      <a:lnTo>
                        <a:pt x="247" y="138"/>
                      </a:lnTo>
                      <a:lnTo>
                        <a:pt x="236" y="149"/>
                      </a:lnTo>
                      <a:lnTo>
                        <a:pt x="238" y="180"/>
                      </a:lnTo>
                      <a:lnTo>
                        <a:pt x="231" y="199"/>
                      </a:lnTo>
                      <a:lnTo>
                        <a:pt x="229" y="206"/>
                      </a:lnTo>
                      <a:lnTo>
                        <a:pt x="231" y="219"/>
                      </a:lnTo>
                      <a:lnTo>
                        <a:pt x="229" y="220"/>
                      </a:lnTo>
                      <a:lnTo>
                        <a:pt x="252" y="219"/>
                      </a:lnTo>
                      <a:lnTo>
                        <a:pt x="265" y="219"/>
                      </a:lnTo>
                      <a:lnTo>
                        <a:pt x="272" y="217"/>
                      </a:lnTo>
                    </a:path>
                  </a:pathLst>
                </a:custGeom>
                <a:solidFill>
                  <a:srgbClr val="AFABAB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3" name="Freeform 261"/>
                <p:cNvSpPr>
                  <a:spLocks/>
                </p:cNvSpPr>
                <p:nvPr/>
              </p:nvSpPr>
              <p:spPr bwMode="auto">
                <a:xfrm>
                  <a:off x="5904903" y="3841575"/>
                  <a:ext cx="528637" cy="796925"/>
                </a:xfrm>
                <a:custGeom>
                  <a:avLst/>
                  <a:gdLst>
                    <a:gd name="T0" fmla="*/ 2147483647 w 335"/>
                    <a:gd name="T1" fmla="*/ 2147483647 h 542"/>
                    <a:gd name="T2" fmla="*/ 2147483647 w 335"/>
                    <a:gd name="T3" fmla="*/ 2147483647 h 542"/>
                    <a:gd name="T4" fmla="*/ 2147483647 w 335"/>
                    <a:gd name="T5" fmla="*/ 2147483647 h 542"/>
                    <a:gd name="T6" fmla="*/ 2147483647 w 335"/>
                    <a:gd name="T7" fmla="*/ 2147483647 h 542"/>
                    <a:gd name="T8" fmla="*/ 2147483647 w 335"/>
                    <a:gd name="T9" fmla="*/ 2147483647 h 542"/>
                    <a:gd name="T10" fmla="*/ 2147483647 w 335"/>
                    <a:gd name="T11" fmla="*/ 2147483647 h 542"/>
                    <a:gd name="T12" fmla="*/ 2147483647 w 335"/>
                    <a:gd name="T13" fmla="*/ 2147483647 h 542"/>
                    <a:gd name="T14" fmla="*/ 2147483647 w 335"/>
                    <a:gd name="T15" fmla="*/ 2147483647 h 542"/>
                    <a:gd name="T16" fmla="*/ 2147483647 w 335"/>
                    <a:gd name="T17" fmla="*/ 2147483647 h 542"/>
                    <a:gd name="T18" fmla="*/ 2147483647 w 335"/>
                    <a:gd name="T19" fmla="*/ 2147483647 h 542"/>
                    <a:gd name="T20" fmla="*/ 2147483647 w 335"/>
                    <a:gd name="T21" fmla="*/ 2147483647 h 542"/>
                    <a:gd name="T22" fmla="*/ 2147483647 w 335"/>
                    <a:gd name="T23" fmla="*/ 2147483647 h 542"/>
                    <a:gd name="T24" fmla="*/ 2147483647 w 335"/>
                    <a:gd name="T25" fmla="*/ 2147483647 h 542"/>
                    <a:gd name="T26" fmla="*/ 2147483647 w 335"/>
                    <a:gd name="T27" fmla="*/ 2147483647 h 542"/>
                    <a:gd name="T28" fmla="*/ 2147483647 w 335"/>
                    <a:gd name="T29" fmla="*/ 2147483647 h 542"/>
                    <a:gd name="T30" fmla="*/ 2147483647 w 335"/>
                    <a:gd name="T31" fmla="*/ 2147483647 h 542"/>
                    <a:gd name="T32" fmla="*/ 2147483647 w 335"/>
                    <a:gd name="T33" fmla="*/ 2147483647 h 542"/>
                    <a:gd name="T34" fmla="*/ 2147483647 w 335"/>
                    <a:gd name="T35" fmla="*/ 2147483647 h 542"/>
                    <a:gd name="T36" fmla="*/ 2147483647 w 335"/>
                    <a:gd name="T37" fmla="*/ 2147483647 h 542"/>
                    <a:gd name="T38" fmla="*/ 2147483647 w 335"/>
                    <a:gd name="T39" fmla="*/ 2147483647 h 542"/>
                    <a:gd name="T40" fmla="*/ 2147483647 w 335"/>
                    <a:gd name="T41" fmla="*/ 2147483647 h 542"/>
                    <a:gd name="T42" fmla="*/ 2147483647 w 335"/>
                    <a:gd name="T43" fmla="*/ 2147483647 h 542"/>
                    <a:gd name="T44" fmla="*/ 2147483647 w 335"/>
                    <a:gd name="T45" fmla="*/ 2147483647 h 542"/>
                    <a:gd name="T46" fmla="*/ 2147483647 w 335"/>
                    <a:gd name="T47" fmla="*/ 2147483647 h 542"/>
                    <a:gd name="T48" fmla="*/ 2147483647 w 335"/>
                    <a:gd name="T49" fmla="*/ 2147483647 h 542"/>
                    <a:gd name="T50" fmla="*/ 2147483647 w 335"/>
                    <a:gd name="T51" fmla="*/ 2147483647 h 542"/>
                    <a:gd name="T52" fmla="*/ 2147483647 w 335"/>
                    <a:gd name="T53" fmla="*/ 2147483647 h 542"/>
                    <a:gd name="T54" fmla="*/ 2147483647 w 335"/>
                    <a:gd name="T55" fmla="*/ 2147483647 h 542"/>
                    <a:gd name="T56" fmla="*/ 2147483647 w 335"/>
                    <a:gd name="T57" fmla="*/ 2147483647 h 542"/>
                    <a:gd name="T58" fmla="*/ 2147483647 w 335"/>
                    <a:gd name="T59" fmla="*/ 2147483647 h 542"/>
                    <a:gd name="T60" fmla="*/ 2147483647 w 335"/>
                    <a:gd name="T61" fmla="*/ 2147483647 h 542"/>
                    <a:gd name="T62" fmla="*/ 2147483647 w 335"/>
                    <a:gd name="T63" fmla="*/ 2147483647 h 542"/>
                    <a:gd name="T64" fmla="*/ 2147483647 w 335"/>
                    <a:gd name="T65" fmla="*/ 2147483647 h 542"/>
                    <a:gd name="T66" fmla="*/ 2147483647 w 335"/>
                    <a:gd name="T67" fmla="*/ 2147483647 h 542"/>
                    <a:gd name="T68" fmla="*/ 2147483647 w 335"/>
                    <a:gd name="T69" fmla="*/ 2147483647 h 542"/>
                    <a:gd name="T70" fmla="*/ 2147483647 w 335"/>
                    <a:gd name="T71" fmla="*/ 2147483647 h 542"/>
                    <a:gd name="T72" fmla="*/ 2147483647 w 335"/>
                    <a:gd name="T73" fmla="*/ 2147483647 h 542"/>
                    <a:gd name="T74" fmla="*/ 2147483647 w 335"/>
                    <a:gd name="T75" fmla="*/ 2147483647 h 542"/>
                    <a:gd name="T76" fmla="*/ 2147483647 w 335"/>
                    <a:gd name="T77" fmla="*/ 2147483647 h 542"/>
                    <a:gd name="T78" fmla="*/ 2147483647 w 335"/>
                    <a:gd name="T79" fmla="*/ 2147483647 h 542"/>
                    <a:gd name="T80" fmla="*/ 2147483647 w 335"/>
                    <a:gd name="T81" fmla="*/ 2147483647 h 542"/>
                    <a:gd name="T82" fmla="*/ 2147483647 w 335"/>
                    <a:gd name="T83" fmla="*/ 2147483647 h 542"/>
                    <a:gd name="T84" fmla="*/ 2147483647 w 335"/>
                    <a:gd name="T85" fmla="*/ 2147483647 h 542"/>
                    <a:gd name="T86" fmla="*/ 2147483647 w 335"/>
                    <a:gd name="T87" fmla="*/ 2147483647 h 542"/>
                    <a:gd name="T88" fmla="*/ 2147483647 w 335"/>
                    <a:gd name="T89" fmla="*/ 2147483647 h 542"/>
                    <a:gd name="T90" fmla="*/ 0 w 335"/>
                    <a:gd name="T91" fmla="*/ 2147483647 h 542"/>
                    <a:gd name="T92" fmla="*/ 2147483647 w 335"/>
                    <a:gd name="T93" fmla="*/ 2147483647 h 542"/>
                    <a:gd name="T94" fmla="*/ 2147483647 w 335"/>
                    <a:gd name="T95" fmla="*/ 2147483647 h 542"/>
                    <a:gd name="T96" fmla="*/ 2147483647 w 335"/>
                    <a:gd name="T97" fmla="*/ 2147483647 h 542"/>
                    <a:gd name="T98" fmla="*/ 2147483647 w 335"/>
                    <a:gd name="T99" fmla="*/ 2147483647 h 542"/>
                    <a:gd name="T100" fmla="*/ 2147483647 w 335"/>
                    <a:gd name="T101" fmla="*/ 2147483647 h 542"/>
                    <a:gd name="T102" fmla="*/ 2147483647 w 335"/>
                    <a:gd name="T103" fmla="*/ 2147483647 h 542"/>
                    <a:gd name="T104" fmla="*/ 2147483647 w 335"/>
                    <a:gd name="T105" fmla="*/ 2147483647 h 542"/>
                    <a:gd name="T106" fmla="*/ 2147483647 w 335"/>
                    <a:gd name="T107" fmla="*/ 2147483647 h 542"/>
                    <a:gd name="T108" fmla="*/ 2147483647 w 335"/>
                    <a:gd name="T109" fmla="*/ 2147483647 h 542"/>
                    <a:gd name="T110" fmla="*/ 2147483647 w 335"/>
                    <a:gd name="T111" fmla="*/ 2147483647 h 542"/>
                    <a:gd name="T112" fmla="*/ 2147483647 w 335"/>
                    <a:gd name="T113" fmla="*/ 2147483647 h 542"/>
                    <a:gd name="T114" fmla="*/ 2147483647 w 335"/>
                    <a:gd name="T115" fmla="*/ 2147483647 h 542"/>
                    <a:gd name="T116" fmla="*/ 2147483647 w 335"/>
                    <a:gd name="T117" fmla="*/ 2147483647 h 542"/>
                    <a:gd name="T118" fmla="*/ 2147483647 w 335"/>
                    <a:gd name="T119" fmla="*/ 2147483647 h 542"/>
                    <a:gd name="T120" fmla="*/ 2147483647 w 335"/>
                    <a:gd name="T121" fmla="*/ 2147483647 h 542"/>
                    <a:gd name="T122" fmla="*/ 2147483647 w 335"/>
                    <a:gd name="T123" fmla="*/ 2147483647 h 542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335"/>
                    <a:gd name="T187" fmla="*/ 0 h 542"/>
                    <a:gd name="T188" fmla="*/ 335 w 335"/>
                    <a:gd name="T189" fmla="*/ 542 h 542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335" h="542">
                      <a:moveTo>
                        <a:pt x="20" y="448"/>
                      </a:moveTo>
                      <a:lnTo>
                        <a:pt x="20" y="450"/>
                      </a:lnTo>
                      <a:lnTo>
                        <a:pt x="22" y="454"/>
                      </a:lnTo>
                      <a:lnTo>
                        <a:pt x="22" y="460"/>
                      </a:lnTo>
                      <a:lnTo>
                        <a:pt x="26" y="486"/>
                      </a:lnTo>
                      <a:lnTo>
                        <a:pt x="26" y="488"/>
                      </a:lnTo>
                      <a:lnTo>
                        <a:pt x="27" y="503"/>
                      </a:lnTo>
                      <a:lnTo>
                        <a:pt x="30" y="517"/>
                      </a:lnTo>
                      <a:lnTo>
                        <a:pt x="31" y="529"/>
                      </a:lnTo>
                      <a:lnTo>
                        <a:pt x="33" y="525"/>
                      </a:lnTo>
                      <a:lnTo>
                        <a:pt x="44" y="525"/>
                      </a:lnTo>
                      <a:lnTo>
                        <a:pt x="49" y="531"/>
                      </a:lnTo>
                      <a:lnTo>
                        <a:pt x="56" y="528"/>
                      </a:lnTo>
                      <a:lnTo>
                        <a:pt x="56" y="511"/>
                      </a:lnTo>
                      <a:lnTo>
                        <a:pt x="63" y="491"/>
                      </a:lnTo>
                      <a:lnTo>
                        <a:pt x="72" y="496"/>
                      </a:lnTo>
                      <a:lnTo>
                        <a:pt x="73" y="510"/>
                      </a:lnTo>
                      <a:lnTo>
                        <a:pt x="66" y="541"/>
                      </a:lnTo>
                      <a:lnTo>
                        <a:pt x="109" y="529"/>
                      </a:lnTo>
                      <a:lnTo>
                        <a:pt x="124" y="510"/>
                      </a:lnTo>
                      <a:lnTo>
                        <a:pt x="119" y="504"/>
                      </a:lnTo>
                      <a:lnTo>
                        <a:pt x="120" y="491"/>
                      </a:lnTo>
                      <a:lnTo>
                        <a:pt x="97" y="470"/>
                      </a:lnTo>
                      <a:lnTo>
                        <a:pt x="98" y="453"/>
                      </a:lnTo>
                      <a:lnTo>
                        <a:pt x="128" y="449"/>
                      </a:lnTo>
                      <a:lnTo>
                        <a:pt x="131" y="449"/>
                      </a:lnTo>
                      <a:lnTo>
                        <a:pt x="137" y="449"/>
                      </a:lnTo>
                      <a:lnTo>
                        <a:pt x="139" y="448"/>
                      </a:lnTo>
                      <a:lnTo>
                        <a:pt x="152" y="446"/>
                      </a:lnTo>
                      <a:lnTo>
                        <a:pt x="171" y="445"/>
                      </a:lnTo>
                      <a:lnTo>
                        <a:pt x="177" y="443"/>
                      </a:lnTo>
                      <a:lnTo>
                        <a:pt x="178" y="443"/>
                      </a:lnTo>
                      <a:lnTo>
                        <a:pt x="181" y="443"/>
                      </a:lnTo>
                      <a:lnTo>
                        <a:pt x="192" y="442"/>
                      </a:lnTo>
                      <a:lnTo>
                        <a:pt x="195" y="442"/>
                      </a:lnTo>
                      <a:lnTo>
                        <a:pt x="207" y="441"/>
                      </a:lnTo>
                      <a:lnTo>
                        <a:pt x="209" y="441"/>
                      </a:lnTo>
                      <a:lnTo>
                        <a:pt x="220" y="439"/>
                      </a:lnTo>
                      <a:lnTo>
                        <a:pt x="225" y="439"/>
                      </a:lnTo>
                      <a:lnTo>
                        <a:pt x="228" y="439"/>
                      </a:lnTo>
                      <a:lnTo>
                        <a:pt x="231" y="438"/>
                      </a:lnTo>
                      <a:lnTo>
                        <a:pt x="241" y="436"/>
                      </a:lnTo>
                      <a:lnTo>
                        <a:pt x="248" y="436"/>
                      </a:lnTo>
                      <a:lnTo>
                        <a:pt x="264" y="434"/>
                      </a:lnTo>
                      <a:lnTo>
                        <a:pt x="289" y="431"/>
                      </a:lnTo>
                      <a:lnTo>
                        <a:pt x="291" y="431"/>
                      </a:lnTo>
                      <a:lnTo>
                        <a:pt x="311" y="427"/>
                      </a:lnTo>
                      <a:lnTo>
                        <a:pt x="320" y="427"/>
                      </a:lnTo>
                      <a:lnTo>
                        <a:pt x="334" y="424"/>
                      </a:lnTo>
                      <a:lnTo>
                        <a:pt x="334" y="423"/>
                      </a:lnTo>
                      <a:lnTo>
                        <a:pt x="331" y="417"/>
                      </a:lnTo>
                      <a:lnTo>
                        <a:pt x="328" y="411"/>
                      </a:lnTo>
                      <a:lnTo>
                        <a:pt x="321" y="399"/>
                      </a:lnTo>
                      <a:lnTo>
                        <a:pt x="321" y="392"/>
                      </a:lnTo>
                      <a:lnTo>
                        <a:pt x="321" y="385"/>
                      </a:lnTo>
                      <a:lnTo>
                        <a:pt x="322" y="371"/>
                      </a:lnTo>
                      <a:lnTo>
                        <a:pt x="322" y="370"/>
                      </a:lnTo>
                      <a:lnTo>
                        <a:pt x="320" y="357"/>
                      </a:lnTo>
                      <a:lnTo>
                        <a:pt x="313" y="352"/>
                      </a:lnTo>
                      <a:lnTo>
                        <a:pt x="311" y="344"/>
                      </a:lnTo>
                      <a:lnTo>
                        <a:pt x="311" y="342"/>
                      </a:lnTo>
                      <a:lnTo>
                        <a:pt x="310" y="342"/>
                      </a:lnTo>
                      <a:lnTo>
                        <a:pt x="310" y="332"/>
                      </a:lnTo>
                      <a:lnTo>
                        <a:pt x="310" y="330"/>
                      </a:lnTo>
                      <a:lnTo>
                        <a:pt x="314" y="319"/>
                      </a:lnTo>
                      <a:lnTo>
                        <a:pt x="314" y="317"/>
                      </a:lnTo>
                      <a:lnTo>
                        <a:pt x="314" y="310"/>
                      </a:lnTo>
                      <a:lnTo>
                        <a:pt x="313" y="303"/>
                      </a:lnTo>
                      <a:lnTo>
                        <a:pt x="318" y="296"/>
                      </a:lnTo>
                      <a:lnTo>
                        <a:pt x="324" y="291"/>
                      </a:lnTo>
                      <a:lnTo>
                        <a:pt x="325" y="288"/>
                      </a:lnTo>
                      <a:lnTo>
                        <a:pt x="315" y="281"/>
                      </a:lnTo>
                      <a:lnTo>
                        <a:pt x="317" y="276"/>
                      </a:lnTo>
                      <a:lnTo>
                        <a:pt x="314" y="262"/>
                      </a:lnTo>
                      <a:lnTo>
                        <a:pt x="313" y="262"/>
                      </a:lnTo>
                      <a:lnTo>
                        <a:pt x="304" y="252"/>
                      </a:lnTo>
                      <a:lnTo>
                        <a:pt x="302" y="249"/>
                      </a:lnTo>
                      <a:lnTo>
                        <a:pt x="299" y="238"/>
                      </a:lnTo>
                      <a:lnTo>
                        <a:pt x="297" y="238"/>
                      </a:lnTo>
                      <a:lnTo>
                        <a:pt x="297" y="237"/>
                      </a:lnTo>
                      <a:lnTo>
                        <a:pt x="297" y="234"/>
                      </a:lnTo>
                      <a:lnTo>
                        <a:pt x="292" y="224"/>
                      </a:lnTo>
                      <a:lnTo>
                        <a:pt x="289" y="215"/>
                      </a:lnTo>
                      <a:lnTo>
                        <a:pt x="288" y="212"/>
                      </a:lnTo>
                      <a:lnTo>
                        <a:pt x="284" y="199"/>
                      </a:lnTo>
                      <a:lnTo>
                        <a:pt x="284" y="198"/>
                      </a:lnTo>
                      <a:lnTo>
                        <a:pt x="284" y="196"/>
                      </a:lnTo>
                      <a:lnTo>
                        <a:pt x="281" y="188"/>
                      </a:lnTo>
                      <a:lnTo>
                        <a:pt x="277" y="172"/>
                      </a:lnTo>
                      <a:lnTo>
                        <a:pt x="274" y="165"/>
                      </a:lnTo>
                      <a:lnTo>
                        <a:pt x="273" y="159"/>
                      </a:lnTo>
                      <a:lnTo>
                        <a:pt x="271" y="158"/>
                      </a:lnTo>
                      <a:lnTo>
                        <a:pt x="268" y="144"/>
                      </a:lnTo>
                      <a:lnTo>
                        <a:pt x="267" y="141"/>
                      </a:lnTo>
                      <a:lnTo>
                        <a:pt x="261" y="122"/>
                      </a:lnTo>
                      <a:lnTo>
                        <a:pt x="261" y="119"/>
                      </a:lnTo>
                      <a:lnTo>
                        <a:pt x="260" y="115"/>
                      </a:lnTo>
                      <a:lnTo>
                        <a:pt x="257" y="108"/>
                      </a:lnTo>
                      <a:lnTo>
                        <a:pt x="257" y="105"/>
                      </a:lnTo>
                      <a:lnTo>
                        <a:pt x="256" y="101"/>
                      </a:lnTo>
                      <a:lnTo>
                        <a:pt x="255" y="95"/>
                      </a:lnTo>
                      <a:lnTo>
                        <a:pt x="252" y="87"/>
                      </a:lnTo>
                      <a:lnTo>
                        <a:pt x="250" y="80"/>
                      </a:lnTo>
                      <a:lnTo>
                        <a:pt x="248" y="74"/>
                      </a:lnTo>
                      <a:lnTo>
                        <a:pt x="245" y="62"/>
                      </a:lnTo>
                      <a:lnTo>
                        <a:pt x="242" y="55"/>
                      </a:lnTo>
                      <a:lnTo>
                        <a:pt x="241" y="48"/>
                      </a:lnTo>
                      <a:lnTo>
                        <a:pt x="238" y="41"/>
                      </a:lnTo>
                      <a:lnTo>
                        <a:pt x="236" y="38"/>
                      </a:lnTo>
                      <a:lnTo>
                        <a:pt x="234" y="24"/>
                      </a:lnTo>
                      <a:lnTo>
                        <a:pt x="231" y="16"/>
                      </a:lnTo>
                      <a:lnTo>
                        <a:pt x="230" y="12"/>
                      </a:lnTo>
                      <a:lnTo>
                        <a:pt x="228" y="11"/>
                      </a:lnTo>
                      <a:lnTo>
                        <a:pt x="225" y="0"/>
                      </a:lnTo>
                      <a:lnTo>
                        <a:pt x="224" y="0"/>
                      </a:lnTo>
                      <a:lnTo>
                        <a:pt x="205" y="1"/>
                      </a:lnTo>
                      <a:lnTo>
                        <a:pt x="202" y="2"/>
                      </a:lnTo>
                      <a:lnTo>
                        <a:pt x="185" y="4"/>
                      </a:lnTo>
                      <a:lnTo>
                        <a:pt x="169" y="5"/>
                      </a:lnTo>
                      <a:lnTo>
                        <a:pt x="164" y="5"/>
                      </a:lnTo>
                      <a:lnTo>
                        <a:pt x="159" y="6"/>
                      </a:lnTo>
                      <a:lnTo>
                        <a:pt x="148" y="8"/>
                      </a:lnTo>
                      <a:lnTo>
                        <a:pt x="124" y="11"/>
                      </a:lnTo>
                      <a:lnTo>
                        <a:pt x="119" y="11"/>
                      </a:lnTo>
                      <a:lnTo>
                        <a:pt x="116" y="11"/>
                      </a:lnTo>
                      <a:lnTo>
                        <a:pt x="112" y="12"/>
                      </a:lnTo>
                      <a:lnTo>
                        <a:pt x="85" y="13"/>
                      </a:lnTo>
                      <a:lnTo>
                        <a:pt x="83" y="15"/>
                      </a:lnTo>
                      <a:lnTo>
                        <a:pt x="72" y="15"/>
                      </a:lnTo>
                      <a:lnTo>
                        <a:pt x="52" y="18"/>
                      </a:lnTo>
                      <a:lnTo>
                        <a:pt x="45" y="18"/>
                      </a:lnTo>
                      <a:lnTo>
                        <a:pt x="26" y="20"/>
                      </a:lnTo>
                      <a:lnTo>
                        <a:pt x="19" y="20"/>
                      </a:lnTo>
                      <a:lnTo>
                        <a:pt x="0" y="22"/>
                      </a:lnTo>
                      <a:lnTo>
                        <a:pt x="0" y="23"/>
                      </a:lnTo>
                      <a:lnTo>
                        <a:pt x="8" y="33"/>
                      </a:lnTo>
                      <a:lnTo>
                        <a:pt x="11" y="34"/>
                      </a:lnTo>
                      <a:lnTo>
                        <a:pt x="11" y="40"/>
                      </a:lnTo>
                      <a:lnTo>
                        <a:pt x="9" y="58"/>
                      </a:lnTo>
                      <a:lnTo>
                        <a:pt x="9" y="67"/>
                      </a:lnTo>
                      <a:lnTo>
                        <a:pt x="9" y="77"/>
                      </a:lnTo>
                      <a:lnTo>
                        <a:pt x="9" y="81"/>
                      </a:lnTo>
                      <a:lnTo>
                        <a:pt x="9" y="83"/>
                      </a:lnTo>
                      <a:lnTo>
                        <a:pt x="9" y="91"/>
                      </a:lnTo>
                      <a:lnTo>
                        <a:pt x="9" y="97"/>
                      </a:lnTo>
                      <a:lnTo>
                        <a:pt x="9" y="110"/>
                      </a:lnTo>
                      <a:lnTo>
                        <a:pt x="9" y="113"/>
                      </a:lnTo>
                      <a:lnTo>
                        <a:pt x="9" y="122"/>
                      </a:lnTo>
                      <a:lnTo>
                        <a:pt x="9" y="126"/>
                      </a:lnTo>
                      <a:lnTo>
                        <a:pt x="9" y="131"/>
                      </a:lnTo>
                      <a:lnTo>
                        <a:pt x="9" y="149"/>
                      </a:lnTo>
                      <a:lnTo>
                        <a:pt x="9" y="159"/>
                      </a:lnTo>
                      <a:lnTo>
                        <a:pt x="9" y="160"/>
                      </a:lnTo>
                      <a:lnTo>
                        <a:pt x="9" y="183"/>
                      </a:lnTo>
                      <a:lnTo>
                        <a:pt x="9" y="187"/>
                      </a:lnTo>
                      <a:lnTo>
                        <a:pt x="9" y="196"/>
                      </a:lnTo>
                      <a:lnTo>
                        <a:pt x="9" y="209"/>
                      </a:lnTo>
                      <a:lnTo>
                        <a:pt x="9" y="217"/>
                      </a:lnTo>
                      <a:lnTo>
                        <a:pt x="9" y="219"/>
                      </a:lnTo>
                      <a:lnTo>
                        <a:pt x="9" y="242"/>
                      </a:lnTo>
                      <a:lnTo>
                        <a:pt x="9" y="246"/>
                      </a:lnTo>
                      <a:lnTo>
                        <a:pt x="9" y="249"/>
                      </a:lnTo>
                      <a:lnTo>
                        <a:pt x="9" y="274"/>
                      </a:lnTo>
                      <a:lnTo>
                        <a:pt x="9" y="278"/>
                      </a:lnTo>
                      <a:lnTo>
                        <a:pt x="9" y="287"/>
                      </a:lnTo>
                      <a:lnTo>
                        <a:pt x="9" y="307"/>
                      </a:lnTo>
                      <a:lnTo>
                        <a:pt x="9" y="310"/>
                      </a:lnTo>
                      <a:lnTo>
                        <a:pt x="9" y="317"/>
                      </a:lnTo>
                      <a:lnTo>
                        <a:pt x="9" y="324"/>
                      </a:lnTo>
                      <a:lnTo>
                        <a:pt x="9" y="325"/>
                      </a:lnTo>
                      <a:lnTo>
                        <a:pt x="9" y="330"/>
                      </a:lnTo>
                      <a:lnTo>
                        <a:pt x="9" y="337"/>
                      </a:lnTo>
                      <a:lnTo>
                        <a:pt x="8" y="363"/>
                      </a:lnTo>
                      <a:lnTo>
                        <a:pt x="9" y="366"/>
                      </a:lnTo>
                      <a:lnTo>
                        <a:pt x="9" y="367"/>
                      </a:lnTo>
                      <a:lnTo>
                        <a:pt x="12" y="384"/>
                      </a:lnTo>
                      <a:lnTo>
                        <a:pt x="13" y="406"/>
                      </a:lnTo>
                      <a:lnTo>
                        <a:pt x="13" y="407"/>
                      </a:lnTo>
                      <a:lnTo>
                        <a:pt x="15" y="413"/>
                      </a:lnTo>
                      <a:lnTo>
                        <a:pt x="16" y="418"/>
                      </a:lnTo>
                      <a:lnTo>
                        <a:pt x="18" y="432"/>
                      </a:lnTo>
                      <a:lnTo>
                        <a:pt x="20" y="448"/>
                      </a:lnTo>
                    </a:path>
                  </a:pathLst>
                </a:custGeom>
                <a:solidFill>
                  <a:srgbClr val="E7E6E6">
                    <a:lumMod val="75000"/>
                  </a:srgbClr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4" name="Freeform 260"/>
                <p:cNvSpPr>
                  <a:spLocks/>
                </p:cNvSpPr>
                <p:nvPr/>
              </p:nvSpPr>
              <p:spPr bwMode="auto">
                <a:xfrm>
                  <a:off x="5477865" y="3875943"/>
                  <a:ext cx="479425" cy="785813"/>
                </a:xfrm>
                <a:custGeom>
                  <a:avLst/>
                  <a:gdLst>
                    <a:gd name="T0" fmla="*/ 2147483647 w 304"/>
                    <a:gd name="T1" fmla="*/ 2147483647 h 534"/>
                    <a:gd name="T2" fmla="*/ 2147483647 w 304"/>
                    <a:gd name="T3" fmla="*/ 2147483647 h 534"/>
                    <a:gd name="T4" fmla="*/ 2147483647 w 304"/>
                    <a:gd name="T5" fmla="*/ 2147483647 h 534"/>
                    <a:gd name="T6" fmla="*/ 2147483647 w 304"/>
                    <a:gd name="T7" fmla="*/ 2147483647 h 534"/>
                    <a:gd name="T8" fmla="*/ 2147483647 w 304"/>
                    <a:gd name="T9" fmla="*/ 2147483647 h 534"/>
                    <a:gd name="T10" fmla="*/ 2147483647 w 304"/>
                    <a:gd name="T11" fmla="*/ 2147483647 h 534"/>
                    <a:gd name="T12" fmla="*/ 2147483647 w 304"/>
                    <a:gd name="T13" fmla="*/ 2147483647 h 534"/>
                    <a:gd name="T14" fmla="*/ 2147483647 w 304"/>
                    <a:gd name="T15" fmla="*/ 2147483647 h 534"/>
                    <a:gd name="T16" fmla="*/ 2147483647 w 304"/>
                    <a:gd name="T17" fmla="*/ 2147483647 h 534"/>
                    <a:gd name="T18" fmla="*/ 2147483647 w 304"/>
                    <a:gd name="T19" fmla="*/ 2147483647 h 534"/>
                    <a:gd name="T20" fmla="*/ 2147483647 w 304"/>
                    <a:gd name="T21" fmla="*/ 2147483647 h 534"/>
                    <a:gd name="T22" fmla="*/ 2147483647 w 304"/>
                    <a:gd name="T23" fmla="*/ 2147483647 h 534"/>
                    <a:gd name="T24" fmla="*/ 2147483647 w 304"/>
                    <a:gd name="T25" fmla="*/ 2147483647 h 534"/>
                    <a:gd name="T26" fmla="*/ 2147483647 w 304"/>
                    <a:gd name="T27" fmla="*/ 2147483647 h 534"/>
                    <a:gd name="T28" fmla="*/ 2147483647 w 304"/>
                    <a:gd name="T29" fmla="*/ 2147483647 h 534"/>
                    <a:gd name="T30" fmla="*/ 2147483647 w 304"/>
                    <a:gd name="T31" fmla="*/ 2147483647 h 534"/>
                    <a:gd name="T32" fmla="*/ 2147483647 w 304"/>
                    <a:gd name="T33" fmla="*/ 2147483647 h 534"/>
                    <a:gd name="T34" fmla="*/ 2147483647 w 304"/>
                    <a:gd name="T35" fmla="*/ 2147483647 h 534"/>
                    <a:gd name="T36" fmla="*/ 2147483647 w 304"/>
                    <a:gd name="T37" fmla="*/ 2147483647 h 534"/>
                    <a:gd name="T38" fmla="*/ 2147483647 w 304"/>
                    <a:gd name="T39" fmla="*/ 2147483647 h 534"/>
                    <a:gd name="T40" fmla="*/ 2147483647 w 304"/>
                    <a:gd name="T41" fmla="*/ 2147483647 h 534"/>
                    <a:gd name="T42" fmla="*/ 2147483647 w 304"/>
                    <a:gd name="T43" fmla="*/ 2147483647 h 534"/>
                    <a:gd name="T44" fmla="*/ 2147483647 w 304"/>
                    <a:gd name="T45" fmla="*/ 2147483647 h 534"/>
                    <a:gd name="T46" fmla="*/ 2147483647 w 304"/>
                    <a:gd name="T47" fmla="*/ 2147483647 h 534"/>
                    <a:gd name="T48" fmla="*/ 2147483647 w 304"/>
                    <a:gd name="T49" fmla="*/ 2147483647 h 534"/>
                    <a:gd name="T50" fmla="*/ 2147483647 w 304"/>
                    <a:gd name="T51" fmla="*/ 2147483647 h 534"/>
                    <a:gd name="T52" fmla="*/ 2147483647 w 304"/>
                    <a:gd name="T53" fmla="*/ 0 h 534"/>
                    <a:gd name="T54" fmla="*/ 2147483647 w 304"/>
                    <a:gd name="T55" fmla="*/ 2147483647 h 534"/>
                    <a:gd name="T56" fmla="*/ 2147483647 w 304"/>
                    <a:gd name="T57" fmla="*/ 2147483647 h 534"/>
                    <a:gd name="T58" fmla="*/ 2147483647 w 304"/>
                    <a:gd name="T59" fmla="*/ 2147483647 h 534"/>
                    <a:gd name="T60" fmla="*/ 2147483647 w 304"/>
                    <a:gd name="T61" fmla="*/ 2147483647 h 534"/>
                    <a:gd name="T62" fmla="*/ 2147483647 w 304"/>
                    <a:gd name="T63" fmla="*/ 2147483647 h 534"/>
                    <a:gd name="T64" fmla="*/ 2147483647 w 304"/>
                    <a:gd name="T65" fmla="*/ 2147483647 h 534"/>
                    <a:gd name="T66" fmla="*/ 2147483647 w 304"/>
                    <a:gd name="T67" fmla="*/ 2147483647 h 534"/>
                    <a:gd name="T68" fmla="*/ 2147483647 w 304"/>
                    <a:gd name="T69" fmla="*/ 2147483647 h 534"/>
                    <a:gd name="T70" fmla="*/ 2147483647 w 304"/>
                    <a:gd name="T71" fmla="*/ 2147483647 h 534"/>
                    <a:gd name="T72" fmla="*/ 2147483647 w 304"/>
                    <a:gd name="T73" fmla="*/ 2147483647 h 534"/>
                    <a:gd name="T74" fmla="*/ 2147483647 w 304"/>
                    <a:gd name="T75" fmla="*/ 2147483647 h 534"/>
                    <a:gd name="T76" fmla="*/ 2147483647 w 304"/>
                    <a:gd name="T77" fmla="*/ 2147483647 h 534"/>
                    <a:gd name="T78" fmla="*/ 2147483647 w 304"/>
                    <a:gd name="T79" fmla="*/ 2147483647 h 534"/>
                    <a:gd name="T80" fmla="*/ 2147483647 w 304"/>
                    <a:gd name="T81" fmla="*/ 2147483647 h 534"/>
                    <a:gd name="T82" fmla="*/ 2147483647 w 304"/>
                    <a:gd name="T83" fmla="*/ 2147483647 h 534"/>
                    <a:gd name="T84" fmla="*/ 2147483647 w 304"/>
                    <a:gd name="T85" fmla="*/ 2147483647 h 534"/>
                    <a:gd name="T86" fmla="*/ 2147483647 w 304"/>
                    <a:gd name="T87" fmla="*/ 2147483647 h 534"/>
                    <a:gd name="T88" fmla="*/ 2147483647 w 304"/>
                    <a:gd name="T89" fmla="*/ 2147483647 h 534"/>
                    <a:gd name="T90" fmla="*/ 2147483647 w 304"/>
                    <a:gd name="T91" fmla="*/ 2147483647 h 534"/>
                    <a:gd name="T92" fmla="*/ 2147483647 w 304"/>
                    <a:gd name="T93" fmla="*/ 2147483647 h 534"/>
                    <a:gd name="T94" fmla="*/ 2147483647 w 304"/>
                    <a:gd name="T95" fmla="*/ 2147483647 h 534"/>
                    <a:gd name="T96" fmla="*/ 2147483647 w 304"/>
                    <a:gd name="T97" fmla="*/ 2147483647 h 534"/>
                    <a:gd name="T98" fmla="*/ 2147483647 w 304"/>
                    <a:gd name="T99" fmla="*/ 2147483647 h 534"/>
                    <a:gd name="T100" fmla="*/ 2147483647 w 304"/>
                    <a:gd name="T101" fmla="*/ 2147483647 h 534"/>
                    <a:gd name="T102" fmla="*/ 2147483647 w 304"/>
                    <a:gd name="T103" fmla="*/ 2147483647 h 534"/>
                    <a:gd name="T104" fmla="*/ 2147483647 w 304"/>
                    <a:gd name="T105" fmla="*/ 2147483647 h 534"/>
                    <a:gd name="T106" fmla="*/ 2147483647 w 304"/>
                    <a:gd name="T107" fmla="*/ 2147483647 h 534"/>
                    <a:gd name="T108" fmla="*/ 2147483647 w 304"/>
                    <a:gd name="T109" fmla="*/ 2147483647 h 534"/>
                    <a:gd name="T110" fmla="*/ 2147483647 w 304"/>
                    <a:gd name="T111" fmla="*/ 2147483647 h 534"/>
                    <a:gd name="T112" fmla="*/ 2147483647 w 304"/>
                    <a:gd name="T113" fmla="*/ 2147483647 h 534"/>
                    <a:gd name="T114" fmla="*/ 0 w 304"/>
                    <a:gd name="T115" fmla="*/ 2147483647 h 534"/>
                    <a:gd name="T116" fmla="*/ 2147483647 w 304"/>
                    <a:gd name="T117" fmla="*/ 2147483647 h 534"/>
                    <a:gd name="T118" fmla="*/ 2147483647 w 304"/>
                    <a:gd name="T119" fmla="*/ 2147483647 h 534"/>
                    <a:gd name="T120" fmla="*/ 2147483647 w 304"/>
                    <a:gd name="T121" fmla="*/ 2147483647 h 534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04"/>
                    <a:gd name="T184" fmla="*/ 0 h 534"/>
                    <a:gd name="T185" fmla="*/ 304 w 304"/>
                    <a:gd name="T186" fmla="*/ 534 h 534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04" h="534">
                      <a:moveTo>
                        <a:pt x="23" y="375"/>
                      </a:moveTo>
                      <a:lnTo>
                        <a:pt x="29" y="375"/>
                      </a:lnTo>
                      <a:lnTo>
                        <a:pt x="29" y="361"/>
                      </a:lnTo>
                      <a:lnTo>
                        <a:pt x="30" y="361"/>
                      </a:lnTo>
                      <a:lnTo>
                        <a:pt x="42" y="346"/>
                      </a:lnTo>
                      <a:lnTo>
                        <a:pt x="38" y="339"/>
                      </a:lnTo>
                      <a:lnTo>
                        <a:pt x="47" y="333"/>
                      </a:lnTo>
                      <a:lnTo>
                        <a:pt x="47" y="332"/>
                      </a:lnTo>
                      <a:lnTo>
                        <a:pt x="45" y="332"/>
                      </a:lnTo>
                      <a:lnTo>
                        <a:pt x="44" y="332"/>
                      </a:lnTo>
                      <a:lnTo>
                        <a:pt x="38" y="333"/>
                      </a:lnTo>
                      <a:lnTo>
                        <a:pt x="38" y="323"/>
                      </a:lnTo>
                      <a:lnTo>
                        <a:pt x="49" y="325"/>
                      </a:lnTo>
                      <a:lnTo>
                        <a:pt x="47" y="296"/>
                      </a:lnTo>
                      <a:lnTo>
                        <a:pt x="35" y="292"/>
                      </a:lnTo>
                      <a:lnTo>
                        <a:pt x="47" y="293"/>
                      </a:lnTo>
                      <a:lnTo>
                        <a:pt x="40" y="285"/>
                      </a:lnTo>
                      <a:lnTo>
                        <a:pt x="42" y="283"/>
                      </a:lnTo>
                      <a:lnTo>
                        <a:pt x="45" y="278"/>
                      </a:lnTo>
                      <a:lnTo>
                        <a:pt x="34" y="282"/>
                      </a:lnTo>
                      <a:lnTo>
                        <a:pt x="29" y="238"/>
                      </a:lnTo>
                      <a:lnTo>
                        <a:pt x="29" y="195"/>
                      </a:lnTo>
                      <a:lnTo>
                        <a:pt x="24" y="196"/>
                      </a:lnTo>
                      <a:lnTo>
                        <a:pt x="29" y="186"/>
                      </a:lnTo>
                      <a:lnTo>
                        <a:pt x="19" y="191"/>
                      </a:lnTo>
                      <a:lnTo>
                        <a:pt x="22" y="182"/>
                      </a:lnTo>
                      <a:lnTo>
                        <a:pt x="19" y="181"/>
                      </a:lnTo>
                      <a:lnTo>
                        <a:pt x="17" y="177"/>
                      </a:lnTo>
                      <a:lnTo>
                        <a:pt x="26" y="160"/>
                      </a:lnTo>
                      <a:lnTo>
                        <a:pt x="26" y="152"/>
                      </a:lnTo>
                      <a:lnTo>
                        <a:pt x="37" y="153"/>
                      </a:lnTo>
                      <a:lnTo>
                        <a:pt x="29" y="131"/>
                      </a:lnTo>
                      <a:lnTo>
                        <a:pt x="35" y="125"/>
                      </a:lnTo>
                      <a:lnTo>
                        <a:pt x="38" y="114"/>
                      </a:lnTo>
                      <a:lnTo>
                        <a:pt x="47" y="101"/>
                      </a:lnTo>
                      <a:lnTo>
                        <a:pt x="55" y="95"/>
                      </a:lnTo>
                      <a:lnTo>
                        <a:pt x="52" y="88"/>
                      </a:lnTo>
                      <a:lnTo>
                        <a:pt x="60" y="85"/>
                      </a:lnTo>
                      <a:lnTo>
                        <a:pt x="59" y="91"/>
                      </a:lnTo>
                      <a:lnTo>
                        <a:pt x="62" y="92"/>
                      </a:lnTo>
                      <a:lnTo>
                        <a:pt x="69" y="69"/>
                      </a:lnTo>
                      <a:lnTo>
                        <a:pt x="66" y="55"/>
                      </a:lnTo>
                      <a:lnTo>
                        <a:pt x="70" y="53"/>
                      </a:lnTo>
                      <a:lnTo>
                        <a:pt x="71" y="58"/>
                      </a:lnTo>
                      <a:lnTo>
                        <a:pt x="77" y="51"/>
                      </a:lnTo>
                      <a:lnTo>
                        <a:pt x="67" y="45"/>
                      </a:lnTo>
                      <a:lnTo>
                        <a:pt x="70" y="44"/>
                      </a:lnTo>
                      <a:lnTo>
                        <a:pt x="73" y="45"/>
                      </a:lnTo>
                      <a:lnTo>
                        <a:pt x="77" y="44"/>
                      </a:lnTo>
                      <a:lnTo>
                        <a:pt x="76" y="41"/>
                      </a:lnTo>
                      <a:lnTo>
                        <a:pt x="80" y="34"/>
                      </a:lnTo>
                      <a:lnTo>
                        <a:pt x="81" y="34"/>
                      </a:lnTo>
                      <a:lnTo>
                        <a:pt x="83" y="31"/>
                      </a:lnTo>
                      <a:lnTo>
                        <a:pt x="89" y="30"/>
                      </a:lnTo>
                      <a:lnTo>
                        <a:pt x="94" y="24"/>
                      </a:lnTo>
                      <a:lnTo>
                        <a:pt x="94" y="20"/>
                      </a:lnTo>
                      <a:lnTo>
                        <a:pt x="88" y="15"/>
                      </a:lnTo>
                      <a:lnTo>
                        <a:pt x="114" y="13"/>
                      </a:lnTo>
                      <a:lnTo>
                        <a:pt x="128" y="12"/>
                      </a:lnTo>
                      <a:lnTo>
                        <a:pt x="138" y="11"/>
                      </a:lnTo>
                      <a:lnTo>
                        <a:pt x="145" y="11"/>
                      </a:lnTo>
                      <a:lnTo>
                        <a:pt x="154" y="11"/>
                      </a:lnTo>
                      <a:lnTo>
                        <a:pt x="161" y="9"/>
                      </a:lnTo>
                      <a:lnTo>
                        <a:pt x="171" y="8"/>
                      </a:lnTo>
                      <a:lnTo>
                        <a:pt x="175" y="8"/>
                      </a:lnTo>
                      <a:lnTo>
                        <a:pt x="181" y="8"/>
                      </a:lnTo>
                      <a:lnTo>
                        <a:pt x="185" y="8"/>
                      </a:lnTo>
                      <a:lnTo>
                        <a:pt x="192" y="6"/>
                      </a:lnTo>
                      <a:lnTo>
                        <a:pt x="197" y="6"/>
                      </a:lnTo>
                      <a:lnTo>
                        <a:pt x="200" y="6"/>
                      </a:lnTo>
                      <a:lnTo>
                        <a:pt x="202" y="5"/>
                      </a:lnTo>
                      <a:lnTo>
                        <a:pt x="208" y="5"/>
                      </a:lnTo>
                      <a:lnTo>
                        <a:pt x="217" y="5"/>
                      </a:lnTo>
                      <a:lnTo>
                        <a:pt x="221" y="4"/>
                      </a:lnTo>
                      <a:lnTo>
                        <a:pt x="228" y="4"/>
                      </a:lnTo>
                      <a:lnTo>
                        <a:pt x="236" y="4"/>
                      </a:lnTo>
                      <a:lnTo>
                        <a:pt x="255" y="1"/>
                      </a:lnTo>
                      <a:lnTo>
                        <a:pt x="257" y="1"/>
                      </a:lnTo>
                      <a:lnTo>
                        <a:pt x="267" y="0"/>
                      </a:lnTo>
                      <a:lnTo>
                        <a:pt x="271" y="0"/>
                      </a:lnTo>
                      <a:lnTo>
                        <a:pt x="279" y="9"/>
                      </a:lnTo>
                      <a:lnTo>
                        <a:pt x="282" y="11"/>
                      </a:lnTo>
                      <a:lnTo>
                        <a:pt x="282" y="16"/>
                      </a:lnTo>
                      <a:lnTo>
                        <a:pt x="280" y="34"/>
                      </a:lnTo>
                      <a:lnTo>
                        <a:pt x="280" y="44"/>
                      </a:lnTo>
                      <a:lnTo>
                        <a:pt x="280" y="53"/>
                      </a:lnTo>
                      <a:lnTo>
                        <a:pt x="280" y="58"/>
                      </a:lnTo>
                      <a:lnTo>
                        <a:pt x="280" y="59"/>
                      </a:lnTo>
                      <a:lnTo>
                        <a:pt x="280" y="67"/>
                      </a:lnTo>
                      <a:lnTo>
                        <a:pt x="280" y="73"/>
                      </a:lnTo>
                      <a:lnTo>
                        <a:pt x="280" y="87"/>
                      </a:lnTo>
                      <a:lnTo>
                        <a:pt x="280" y="89"/>
                      </a:lnTo>
                      <a:lnTo>
                        <a:pt x="280" y="98"/>
                      </a:lnTo>
                      <a:lnTo>
                        <a:pt x="280" y="102"/>
                      </a:lnTo>
                      <a:lnTo>
                        <a:pt x="280" y="107"/>
                      </a:lnTo>
                      <a:lnTo>
                        <a:pt x="280" y="125"/>
                      </a:lnTo>
                      <a:lnTo>
                        <a:pt x="280" y="135"/>
                      </a:lnTo>
                      <a:lnTo>
                        <a:pt x="280" y="137"/>
                      </a:lnTo>
                      <a:lnTo>
                        <a:pt x="280" y="159"/>
                      </a:lnTo>
                      <a:lnTo>
                        <a:pt x="280" y="163"/>
                      </a:lnTo>
                      <a:lnTo>
                        <a:pt x="280" y="173"/>
                      </a:lnTo>
                      <a:lnTo>
                        <a:pt x="280" y="185"/>
                      </a:lnTo>
                      <a:lnTo>
                        <a:pt x="280" y="193"/>
                      </a:lnTo>
                      <a:lnTo>
                        <a:pt x="280" y="195"/>
                      </a:lnTo>
                      <a:lnTo>
                        <a:pt x="280" y="218"/>
                      </a:lnTo>
                      <a:lnTo>
                        <a:pt x="280" y="222"/>
                      </a:lnTo>
                      <a:lnTo>
                        <a:pt x="280" y="225"/>
                      </a:lnTo>
                      <a:lnTo>
                        <a:pt x="280" y="250"/>
                      </a:lnTo>
                      <a:lnTo>
                        <a:pt x="280" y="254"/>
                      </a:lnTo>
                      <a:lnTo>
                        <a:pt x="280" y="263"/>
                      </a:lnTo>
                      <a:lnTo>
                        <a:pt x="280" y="283"/>
                      </a:lnTo>
                      <a:lnTo>
                        <a:pt x="280" y="286"/>
                      </a:lnTo>
                      <a:lnTo>
                        <a:pt x="280" y="293"/>
                      </a:lnTo>
                      <a:lnTo>
                        <a:pt x="280" y="300"/>
                      </a:lnTo>
                      <a:lnTo>
                        <a:pt x="280" y="301"/>
                      </a:lnTo>
                      <a:lnTo>
                        <a:pt x="280" y="305"/>
                      </a:lnTo>
                      <a:lnTo>
                        <a:pt x="280" y="312"/>
                      </a:lnTo>
                      <a:lnTo>
                        <a:pt x="279" y="339"/>
                      </a:lnTo>
                      <a:lnTo>
                        <a:pt x="280" y="341"/>
                      </a:lnTo>
                      <a:lnTo>
                        <a:pt x="280" y="343"/>
                      </a:lnTo>
                      <a:lnTo>
                        <a:pt x="283" y="359"/>
                      </a:lnTo>
                      <a:lnTo>
                        <a:pt x="285" y="382"/>
                      </a:lnTo>
                      <a:lnTo>
                        <a:pt x="285" y="383"/>
                      </a:lnTo>
                      <a:lnTo>
                        <a:pt x="286" y="389"/>
                      </a:lnTo>
                      <a:lnTo>
                        <a:pt x="287" y="394"/>
                      </a:lnTo>
                      <a:lnTo>
                        <a:pt x="289" y="408"/>
                      </a:lnTo>
                      <a:lnTo>
                        <a:pt x="291" y="423"/>
                      </a:lnTo>
                      <a:lnTo>
                        <a:pt x="291" y="426"/>
                      </a:lnTo>
                      <a:lnTo>
                        <a:pt x="293" y="430"/>
                      </a:lnTo>
                      <a:lnTo>
                        <a:pt x="293" y="436"/>
                      </a:lnTo>
                      <a:lnTo>
                        <a:pt x="297" y="462"/>
                      </a:lnTo>
                      <a:lnTo>
                        <a:pt x="297" y="463"/>
                      </a:lnTo>
                      <a:lnTo>
                        <a:pt x="298" y="479"/>
                      </a:lnTo>
                      <a:lnTo>
                        <a:pt x="301" y="492"/>
                      </a:lnTo>
                      <a:lnTo>
                        <a:pt x="303" y="505"/>
                      </a:lnTo>
                      <a:lnTo>
                        <a:pt x="293" y="509"/>
                      </a:lnTo>
                      <a:lnTo>
                        <a:pt x="269" y="509"/>
                      </a:lnTo>
                      <a:lnTo>
                        <a:pt x="260" y="502"/>
                      </a:lnTo>
                      <a:lnTo>
                        <a:pt x="260" y="506"/>
                      </a:lnTo>
                      <a:lnTo>
                        <a:pt x="247" y="506"/>
                      </a:lnTo>
                      <a:lnTo>
                        <a:pt x="221" y="516"/>
                      </a:lnTo>
                      <a:lnTo>
                        <a:pt x="215" y="510"/>
                      </a:lnTo>
                      <a:lnTo>
                        <a:pt x="217" y="516"/>
                      </a:lnTo>
                      <a:lnTo>
                        <a:pt x="202" y="533"/>
                      </a:lnTo>
                      <a:lnTo>
                        <a:pt x="200" y="533"/>
                      </a:lnTo>
                      <a:lnTo>
                        <a:pt x="190" y="526"/>
                      </a:lnTo>
                      <a:lnTo>
                        <a:pt x="182" y="505"/>
                      </a:lnTo>
                      <a:lnTo>
                        <a:pt x="177" y="499"/>
                      </a:lnTo>
                      <a:lnTo>
                        <a:pt x="175" y="499"/>
                      </a:lnTo>
                      <a:lnTo>
                        <a:pt x="166" y="483"/>
                      </a:lnTo>
                      <a:lnTo>
                        <a:pt x="167" y="473"/>
                      </a:lnTo>
                      <a:lnTo>
                        <a:pt x="172" y="454"/>
                      </a:lnTo>
                      <a:lnTo>
                        <a:pt x="174" y="445"/>
                      </a:lnTo>
                      <a:lnTo>
                        <a:pt x="171" y="445"/>
                      </a:lnTo>
                      <a:lnTo>
                        <a:pt x="164" y="445"/>
                      </a:lnTo>
                      <a:lnTo>
                        <a:pt x="138" y="448"/>
                      </a:lnTo>
                      <a:lnTo>
                        <a:pt x="125" y="449"/>
                      </a:lnTo>
                      <a:lnTo>
                        <a:pt x="117" y="449"/>
                      </a:lnTo>
                      <a:lnTo>
                        <a:pt x="114" y="449"/>
                      </a:lnTo>
                      <a:lnTo>
                        <a:pt x="103" y="451"/>
                      </a:lnTo>
                      <a:lnTo>
                        <a:pt x="99" y="451"/>
                      </a:lnTo>
                      <a:lnTo>
                        <a:pt x="98" y="452"/>
                      </a:lnTo>
                      <a:lnTo>
                        <a:pt x="85" y="452"/>
                      </a:lnTo>
                      <a:lnTo>
                        <a:pt x="80" y="452"/>
                      </a:lnTo>
                      <a:lnTo>
                        <a:pt x="73" y="454"/>
                      </a:lnTo>
                      <a:lnTo>
                        <a:pt x="58" y="455"/>
                      </a:lnTo>
                      <a:lnTo>
                        <a:pt x="52" y="455"/>
                      </a:lnTo>
                      <a:lnTo>
                        <a:pt x="42" y="455"/>
                      </a:lnTo>
                      <a:lnTo>
                        <a:pt x="35" y="456"/>
                      </a:lnTo>
                      <a:lnTo>
                        <a:pt x="23" y="456"/>
                      </a:lnTo>
                      <a:lnTo>
                        <a:pt x="0" y="458"/>
                      </a:lnTo>
                      <a:lnTo>
                        <a:pt x="2" y="456"/>
                      </a:lnTo>
                      <a:lnTo>
                        <a:pt x="0" y="444"/>
                      </a:lnTo>
                      <a:lnTo>
                        <a:pt x="2" y="437"/>
                      </a:lnTo>
                      <a:lnTo>
                        <a:pt x="9" y="418"/>
                      </a:lnTo>
                      <a:lnTo>
                        <a:pt x="6" y="387"/>
                      </a:lnTo>
                      <a:lnTo>
                        <a:pt x="17" y="376"/>
                      </a:lnTo>
                      <a:lnTo>
                        <a:pt x="19" y="376"/>
                      </a:lnTo>
                      <a:lnTo>
                        <a:pt x="20" y="375"/>
                      </a:lnTo>
                      <a:lnTo>
                        <a:pt x="23" y="375"/>
                      </a:lnTo>
                    </a:path>
                  </a:pathLst>
                </a:custGeom>
                <a:solidFill>
                  <a:srgbClr val="AFABAB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5" name="Freeform 236"/>
                <p:cNvSpPr>
                  <a:spLocks/>
                </p:cNvSpPr>
                <p:nvPr/>
              </p:nvSpPr>
              <p:spPr bwMode="auto">
                <a:xfrm>
                  <a:off x="3808610" y="2165975"/>
                  <a:ext cx="950912" cy="569913"/>
                </a:xfrm>
                <a:custGeom>
                  <a:avLst/>
                  <a:gdLst>
                    <a:gd name="T0" fmla="*/ 2147483647 w 601"/>
                    <a:gd name="T1" fmla="*/ 2147483647 h 388"/>
                    <a:gd name="T2" fmla="*/ 2147483647 w 601"/>
                    <a:gd name="T3" fmla="*/ 2147483647 h 388"/>
                    <a:gd name="T4" fmla="*/ 2147483647 w 601"/>
                    <a:gd name="T5" fmla="*/ 2147483647 h 388"/>
                    <a:gd name="T6" fmla="*/ 2147483647 w 601"/>
                    <a:gd name="T7" fmla="*/ 2147483647 h 388"/>
                    <a:gd name="T8" fmla="*/ 2147483647 w 601"/>
                    <a:gd name="T9" fmla="*/ 2147483647 h 388"/>
                    <a:gd name="T10" fmla="*/ 2147483647 w 601"/>
                    <a:gd name="T11" fmla="*/ 2147483647 h 388"/>
                    <a:gd name="T12" fmla="*/ 2147483647 w 601"/>
                    <a:gd name="T13" fmla="*/ 2147483647 h 388"/>
                    <a:gd name="T14" fmla="*/ 2147483647 w 601"/>
                    <a:gd name="T15" fmla="*/ 2147483647 h 388"/>
                    <a:gd name="T16" fmla="*/ 2147483647 w 601"/>
                    <a:gd name="T17" fmla="*/ 2147483647 h 388"/>
                    <a:gd name="T18" fmla="*/ 2147483647 w 601"/>
                    <a:gd name="T19" fmla="*/ 2147483647 h 388"/>
                    <a:gd name="T20" fmla="*/ 2147483647 w 601"/>
                    <a:gd name="T21" fmla="*/ 2147483647 h 388"/>
                    <a:gd name="T22" fmla="*/ 2147483647 w 601"/>
                    <a:gd name="T23" fmla="*/ 2147483647 h 388"/>
                    <a:gd name="T24" fmla="*/ 2147483647 w 601"/>
                    <a:gd name="T25" fmla="*/ 2147483647 h 388"/>
                    <a:gd name="T26" fmla="*/ 2147483647 w 601"/>
                    <a:gd name="T27" fmla="*/ 2147483647 h 388"/>
                    <a:gd name="T28" fmla="*/ 2147483647 w 601"/>
                    <a:gd name="T29" fmla="*/ 2147483647 h 388"/>
                    <a:gd name="T30" fmla="*/ 2147483647 w 601"/>
                    <a:gd name="T31" fmla="*/ 2147483647 h 388"/>
                    <a:gd name="T32" fmla="*/ 2147483647 w 601"/>
                    <a:gd name="T33" fmla="*/ 2147483647 h 388"/>
                    <a:gd name="T34" fmla="*/ 2147483647 w 601"/>
                    <a:gd name="T35" fmla="*/ 2147483647 h 388"/>
                    <a:gd name="T36" fmla="*/ 2147483647 w 601"/>
                    <a:gd name="T37" fmla="*/ 2147483647 h 388"/>
                    <a:gd name="T38" fmla="*/ 2147483647 w 601"/>
                    <a:gd name="T39" fmla="*/ 2147483647 h 388"/>
                    <a:gd name="T40" fmla="*/ 2147483647 w 601"/>
                    <a:gd name="T41" fmla="*/ 2147483647 h 388"/>
                    <a:gd name="T42" fmla="*/ 2147483647 w 601"/>
                    <a:gd name="T43" fmla="*/ 2147483647 h 388"/>
                    <a:gd name="T44" fmla="*/ 2147483647 w 601"/>
                    <a:gd name="T45" fmla="*/ 2147483647 h 388"/>
                    <a:gd name="T46" fmla="*/ 2147483647 w 601"/>
                    <a:gd name="T47" fmla="*/ 2147483647 h 388"/>
                    <a:gd name="T48" fmla="*/ 2147483647 w 601"/>
                    <a:gd name="T49" fmla="*/ 0 h 388"/>
                    <a:gd name="T50" fmla="*/ 2147483647 w 601"/>
                    <a:gd name="T51" fmla="*/ 2147483647 h 388"/>
                    <a:gd name="T52" fmla="*/ 2147483647 w 601"/>
                    <a:gd name="T53" fmla="*/ 2147483647 h 388"/>
                    <a:gd name="T54" fmla="*/ 2147483647 w 601"/>
                    <a:gd name="T55" fmla="*/ 2147483647 h 388"/>
                    <a:gd name="T56" fmla="*/ 2147483647 w 601"/>
                    <a:gd name="T57" fmla="*/ 2147483647 h 388"/>
                    <a:gd name="T58" fmla="*/ 2147483647 w 601"/>
                    <a:gd name="T59" fmla="*/ 2147483647 h 388"/>
                    <a:gd name="T60" fmla="*/ 2147483647 w 601"/>
                    <a:gd name="T61" fmla="*/ 2147483647 h 388"/>
                    <a:gd name="T62" fmla="*/ 2147483647 w 601"/>
                    <a:gd name="T63" fmla="*/ 2147483647 h 388"/>
                    <a:gd name="T64" fmla="*/ 2147483647 w 601"/>
                    <a:gd name="T65" fmla="*/ 2147483647 h 388"/>
                    <a:gd name="T66" fmla="*/ 2147483647 w 601"/>
                    <a:gd name="T67" fmla="*/ 2147483647 h 388"/>
                    <a:gd name="T68" fmla="*/ 2147483647 w 601"/>
                    <a:gd name="T69" fmla="*/ 2147483647 h 388"/>
                    <a:gd name="T70" fmla="*/ 2147483647 w 601"/>
                    <a:gd name="T71" fmla="*/ 2147483647 h 388"/>
                    <a:gd name="T72" fmla="*/ 2147483647 w 601"/>
                    <a:gd name="T73" fmla="*/ 2147483647 h 388"/>
                    <a:gd name="T74" fmla="*/ 2147483647 w 601"/>
                    <a:gd name="T75" fmla="*/ 2147483647 h 388"/>
                    <a:gd name="T76" fmla="*/ 2147483647 w 601"/>
                    <a:gd name="T77" fmla="*/ 2147483647 h 388"/>
                    <a:gd name="T78" fmla="*/ 2147483647 w 601"/>
                    <a:gd name="T79" fmla="*/ 2147483647 h 388"/>
                    <a:gd name="T80" fmla="*/ 2147483647 w 601"/>
                    <a:gd name="T81" fmla="*/ 2147483647 h 388"/>
                    <a:gd name="T82" fmla="*/ 2147483647 w 601"/>
                    <a:gd name="T83" fmla="*/ 2147483647 h 388"/>
                    <a:gd name="T84" fmla="*/ 2147483647 w 601"/>
                    <a:gd name="T85" fmla="*/ 2147483647 h 38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601"/>
                    <a:gd name="T130" fmla="*/ 0 h 388"/>
                    <a:gd name="T131" fmla="*/ 601 w 601"/>
                    <a:gd name="T132" fmla="*/ 388 h 388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601" h="388">
                      <a:moveTo>
                        <a:pt x="543" y="353"/>
                      </a:moveTo>
                      <a:lnTo>
                        <a:pt x="545" y="356"/>
                      </a:lnTo>
                      <a:lnTo>
                        <a:pt x="554" y="357"/>
                      </a:lnTo>
                      <a:lnTo>
                        <a:pt x="570" y="363"/>
                      </a:lnTo>
                      <a:lnTo>
                        <a:pt x="579" y="373"/>
                      </a:lnTo>
                      <a:lnTo>
                        <a:pt x="584" y="382"/>
                      </a:lnTo>
                      <a:lnTo>
                        <a:pt x="593" y="385"/>
                      </a:lnTo>
                      <a:lnTo>
                        <a:pt x="600" y="387"/>
                      </a:lnTo>
                      <a:lnTo>
                        <a:pt x="597" y="385"/>
                      </a:lnTo>
                      <a:lnTo>
                        <a:pt x="595" y="378"/>
                      </a:lnTo>
                      <a:lnTo>
                        <a:pt x="595" y="375"/>
                      </a:lnTo>
                      <a:lnTo>
                        <a:pt x="584" y="363"/>
                      </a:lnTo>
                      <a:lnTo>
                        <a:pt x="591" y="341"/>
                      </a:lnTo>
                      <a:lnTo>
                        <a:pt x="594" y="335"/>
                      </a:lnTo>
                      <a:lnTo>
                        <a:pt x="594" y="325"/>
                      </a:lnTo>
                      <a:lnTo>
                        <a:pt x="597" y="321"/>
                      </a:lnTo>
                      <a:lnTo>
                        <a:pt x="598" y="317"/>
                      </a:lnTo>
                      <a:lnTo>
                        <a:pt x="594" y="306"/>
                      </a:lnTo>
                      <a:lnTo>
                        <a:pt x="590" y="303"/>
                      </a:lnTo>
                      <a:lnTo>
                        <a:pt x="591" y="289"/>
                      </a:lnTo>
                      <a:lnTo>
                        <a:pt x="586" y="277"/>
                      </a:lnTo>
                      <a:lnTo>
                        <a:pt x="593" y="277"/>
                      </a:lnTo>
                      <a:lnTo>
                        <a:pt x="597" y="277"/>
                      </a:lnTo>
                      <a:lnTo>
                        <a:pt x="597" y="263"/>
                      </a:lnTo>
                      <a:lnTo>
                        <a:pt x="597" y="249"/>
                      </a:lnTo>
                      <a:lnTo>
                        <a:pt x="597" y="238"/>
                      </a:lnTo>
                      <a:lnTo>
                        <a:pt x="595" y="223"/>
                      </a:lnTo>
                      <a:lnTo>
                        <a:pt x="595" y="209"/>
                      </a:lnTo>
                      <a:lnTo>
                        <a:pt x="595" y="201"/>
                      </a:lnTo>
                      <a:lnTo>
                        <a:pt x="595" y="165"/>
                      </a:lnTo>
                      <a:lnTo>
                        <a:pt x="595" y="155"/>
                      </a:lnTo>
                      <a:lnTo>
                        <a:pt x="595" y="135"/>
                      </a:lnTo>
                      <a:lnTo>
                        <a:pt x="595" y="117"/>
                      </a:lnTo>
                      <a:lnTo>
                        <a:pt x="594" y="86"/>
                      </a:lnTo>
                      <a:lnTo>
                        <a:pt x="593" y="79"/>
                      </a:lnTo>
                      <a:lnTo>
                        <a:pt x="590" y="74"/>
                      </a:lnTo>
                      <a:lnTo>
                        <a:pt x="580" y="70"/>
                      </a:lnTo>
                      <a:lnTo>
                        <a:pt x="563" y="51"/>
                      </a:lnTo>
                      <a:lnTo>
                        <a:pt x="563" y="48"/>
                      </a:lnTo>
                      <a:lnTo>
                        <a:pt x="579" y="34"/>
                      </a:lnTo>
                      <a:lnTo>
                        <a:pt x="584" y="13"/>
                      </a:lnTo>
                      <a:lnTo>
                        <a:pt x="570" y="13"/>
                      </a:lnTo>
                      <a:lnTo>
                        <a:pt x="551" y="15"/>
                      </a:lnTo>
                      <a:lnTo>
                        <a:pt x="534" y="15"/>
                      </a:lnTo>
                      <a:lnTo>
                        <a:pt x="533" y="15"/>
                      </a:lnTo>
                      <a:lnTo>
                        <a:pt x="514" y="15"/>
                      </a:lnTo>
                      <a:lnTo>
                        <a:pt x="478" y="15"/>
                      </a:lnTo>
                      <a:lnTo>
                        <a:pt x="476" y="15"/>
                      </a:lnTo>
                      <a:lnTo>
                        <a:pt x="475" y="15"/>
                      </a:lnTo>
                      <a:lnTo>
                        <a:pt x="457" y="15"/>
                      </a:lnTo>
                      <a:lnTo>
                        <a:pt x="447" y="15"/>
                      </a:lnTo>
                      <a:lnTo>
                        <a:pt x="421" y="13"/>
                      </a:lnTo>
                      <a:lnTo>
                        <a:pt x="418" y="13"/>
                      </a:lnTo>
                      <a:lnTo>
                        <a:pt x="400" y="13"/>
                      </a:lnTo>
                      <a:lnTo>
                        <a:pt x="381" y="13"/>
                      </a:lnTo>
                      <a:lnTo>
                        <a:pt x="353" y="13"/>
                      </a:lnTo>
                      <a:lnTo>
                        <a:pt x="346" y="13"/>
                      </a:lnTo>
                      <a:lnTo>
                        <a:pt x="333" y="13"/>
                      </a:lnTo>
                      <a:lnTo>
                        <a:pt x="324" y="13"/>
                      </a:lnTo>
                      <a:lnTo>
                        <a:pt x="324" y="12"/>
                      </a:lnTo>
                      <a:lnTo>
                        <a:pt x="288" y="11"/>
                      </a:lnTo>
                      <a:lnTo>
                        <a:pt x="286" y="11"/>
                      </a:lnTo>
                      <a:lnTo>
                        <a:pt x="285" y="11"/>
                      </a:lnTo>
                      <a:lnTo>
                        <a:pt x="239" y="11"/>
                      </a:lnTo>
                      <a:lnTo>
                        <a:pt x="230" y="9"/>
                      </a:lnTo>
                      <a:lnTo>
                        <a:pt x="173" y="8"/>
                      </a:lnTo>
                      <a:lnTo>
                        <a:pt x="163" y="8"/>
                      </a:lnTo>
                      <a:lnTo>
                        <a:pt x="135" y="5"/>
                      </a:lnTo>
                      <a:lnTo>
                        <a:pt x="102" y="4"/>
                      </a:lnTo>
                      <a:lnTo>
                        <a:pt x="98" y="4"/>
                      </a:lnTo>
                      <a:lnTo>
                        <a:pt x="49" y="1"/>
                      </a:lnTo>
                      <a:lnTo>
                        <a:pt x="22" y="1"/>
                      </a:lnTo>
                      <a:lnTo>
                        <a:pt x="18" y="0"/>
                      </a:lnTo>
                      <a:lnTo>
                        <a:pt x="18" y="6"/>
                      </a:lnTo>
                      <a:lnTo>
                        <a:pt x="18" y="20"/>
                      </a:lnTo>
                      <a:lnTo>
                        <a:pt x="13" y="74"/>
                      </a:lnTo>
                      <a:lnTo>
                        <a:pt x="13" y="79"/>
                      </a:lnTo>
                      <a:lnTo>
                        <a:pt x="12" y="101"/>
                      </a:lnTo>
                      <a:lnTo>
                        <a:pt x="13" y="102"/>
                      </a:lnTo>
                      <a:lnTo>
                        <a:pt x="11" y="102"/>
                      </a:lnTo>
                      <a:lnTo>
                        <a:pt x="9" y="129"/>
                      </a:lnTo>
                      <a:lnTo>
                        <a:pt x="9" y="148"/>
                      </a:lnTo>
                      <a:lnTo>
                        <a:pt x="8" y="155"/>
                      </a:lnTo>
                      <a:lnTo>
                        <a:pt x="6" y="183"/>
                      </a:lnTo>
                      <a:lnTo>
                        <a:pt x="6" y="191"/>
                      </a:lnTo>
                      <a:lnTo>
                        <a:pt x="6" y="194"/>
                      </a:lnTo>
                      <a:lnTo>
                        <a:pt x="5" y="209"/>
                      </a:lnTo>
                      <a:lnTo>
                        <a:pt x="4" y="226"/>
                      </a:lnTo>
                      <a:lnTo>
                        <a:pt x="4" y="237"/>
                      </a:lnTo>
                      <a:lnTo>
                        <a:pt x="2" y="249"/>
                      </a:lnTo>
                      <a:lnTo>
                        <a:pt x="1" y="263"/>
                      </a:lnTo>
                      <a:lnTo>
                        <a:pt x="1" y="264"/>
                      </a:lnTo>
                      <a:lnTo>
                        <a:pt x="1" y="266"/>
                      </a:lnTo>
                      <a:lnTo>
                        <a:pt x="1" y="277"/>
                      </a:lnTo>
                      <a:lnTo>
                        <a:pt x="0" y="305"/>
                      </a:lnTo>
                      <a:lnTo>
                        <a:pt x="0" y="317"/>
                      </a:lnTo>
                      <a:lnTo>
                        <a:pt x="1" y="319"/>
                      </a:lnTo>
                      <a:lnTo>
                        <a:pt x="2" y="319"/>
                      </a:lnTo>
                      <a:lnTo>
                        <a:pt x="42" y="320"/>
                      </a:lnTo>
                      <a:lnTo>
                        <a:pt x="62" y="320"/>
                      </a:lnTo>
                      <a:lnTo>
                        <a:pt x="65" y="321"/>
                      </a:lnTo>
                      <a:lnTo>
                        <a:pt x="81" y="323"/>
                      </a:lnTo>
                      <a:lnTo>
                        <a:pt x="91" y="323"/>
                      </a:lnTo>
                      <a:lnTo>
                        <a:pt x="94" y="323"/>
                      </a:lnTo>
                      <a:lnTo>
                        <a:pt x="98" y="323"/>
                      </a:lnTo>
                      <a:lnTo>
                        <a:pt x="123" y="324"/>
                      </a:lnTo>
                      <a:lnTo>
                        <a:pt x="141" y="325"/>
                      </a:lnTo>
                      <a:lnTo>
                        <a:pt x="153" y="325"/>
                      </a:lnTo>
                      <a:lnTo>
                        <a:pt x="180" y="327"/>
                      </a:lnTo>
                      <a:lnTo>
                        <a:pt x="185" y="327"/>
                      </a:lnTo>
                      <a:lnTo>
                        <a:pt x="221" y="328"/>
                      </a:lnTo>
                      <a:lnTo>
                        <a:pt x="252" y="330"/>
                      </a:lnTo>
                      <a:lnTo>
                        <a:pt x="278" y="330"/>
                      </a:lnTo>
                      <a:lnTo>
                        <a:pt x="302" y="330"/>
                      </a:lnTo>
                      <a:lnTo>
                        <a:pt x="354" y="331"/>
                      </a:lnTo>
                      <a:lnTo>
                        <a:pt x="376" y="331"/>
                      </a:lnTo>
                      <a:lnTo>
                        <a:pt x="436" y="332"/>
                      </a:lnTo>
                      <a:lnTo>
                        <a:pt x="446" y="342"/>
                      </a:lnTo>
                      <a:lnTo>
                        <a:pt x="451" y="345"/>
                      </a:lnTo>
                      <a:lnTo>
                        <a:pt x="455" y="346"/>
                      </a:lnTo>
                      <a:lnTo>
                        <a:pt x="464" y="349"/>
                      </a:lnTo>
                      <a:lnTo>
                        <a:pt x="476" y="357"/>
                      </a:lnTo>
                      <a:lnTo>
                        <a:pt x="486" y="346"/>
                      </a:lnTo>
                      <a:lnTo>
                        <a:pt x="504" y="349"/>
                      </a:lnTo>
                      <a:lnTo>
                        <a:pt x="507" y="349"/>
                      </a:lnTo>
                      <a:lnTo>
                        <a:pt x="515" y="346"/>
                      </a:lnTo>
                      <a:lnTo>
                        <a:pt x="516" y="348"/>
                      </a:lnTo>
                      <a:lnTo>
                        <a:pt x="536" y="346"/>
                      </a:lnTo>
                      <a:lnTo>
                        <a:pt x="543" y="353"/>
                      </a:lnTo>
                    </a:path>
                  </a:pathLst>
                </a:custGeom>
                <a:solidFill>
                  <a:srgbClr val="E7E6E6">
                    <a:lumMod val="75000"/>
                  </a:srgbClr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6" name="Tennessee" title="Tennessee"/>
                <p:cNvSpPr>
                  <a:spLocks/>
                </p:cNvSpPr>
                <p:nvPr/>
              </p:nvSpPr>
              <p:spPr bwMode="auto">
                <a:xfrm>
                  <a:off x="5613596" y="3502344"/>
                  <a:ext cx="1149154" cy="409259"/>
                </a:xfrm>
                <a:custGeom>
                  <a:avLst/>
                  <a:gdLst>
                    <a:gd name="T0" fmla="*/ 2147483647 w 724"/>
                    <a:gd name="T1" fmla="*/ 2147483647 h 266"/>
                    <a:gd name="T2" fmla="*/ 2147483647 w 724"/>
                    <a:gd name="T3" fmla="*/ 2147483647 h 266"/>
                    <a:gd name="T4" fmla="*/ 2147483647 w 724"/>
                    <a:gd name="T5" fmla="*/ 2147483647 h 266"/>
                    <a:gd name="T6" fmla="*/ 2147483647 w 724"/>
                    <a:gd name="T7" fmla="*/ 2147483647 h 266"/>
                    <a:gd name="T8" fmla="*/ 2147483647 w 724"/>
                    <a:gd name="T9" fmla="*/ 2147483647 h 266"/>
                    <a:gd name="T10" fmla="*/ 2147483647 w 724"/>
                    <a:gd name="T11" fmla="*/ 2147483647 h 266"/>
                    <a:gd name="T12" fmla="*/ 2147483647 w 724"/>
                    <a:gd name="T13" fmla="*/ 2147483647 h 266"/>
                    <a:gd name="T14" fmla="*/ 2147483647 w 724"/>
                    <a:gd name="T15" fmla="*/ 2147483647 h 266"/>
                    <a:gd name="T16" fmla="*/ 2147483647 w 724"/>
                    <a:gd name="T17" fmla="*/ 2147483647 h 266"/>
                    <a:gd name="T18" fmla="*/ 2147483647 w 724"/>
                    <a:gd name="T19" fmla="*/ 2147483647 h 266"/>
                    <a:gd name="T20" fmla="*/ 2147483647 w 724"/>
                    <a:gd name="T21" fmla="*/ 2147483647 h 266"/>
                    <a:gd name="T22" fmla="*/ 2147483647 w 724"/>
                    <a:gd name="T23" fmla="*/ 2147483647 h 266"/>
                    <a:gd name="T24" fmla="*/ 2147483647 w 724"/>
                    <a:gd name="T25" fmla="*/ 2147483647 h 266"/>
                    <a:gd name="T26" fmla="*/ 2147483647 w 724"/>
                    <a:gd name="T27" fmla="*/ 2147483647 h 266"/>
                    <a:gd name="T28" fmla="*/ 2147483647 w 724"/>
                    <a:gd name="T29" fmla="*/ 2147483647 h 266"/>
                    <a:gd name="T30" fmla="*/ 2147483647 w 724"/>
                    <a:gd name="T31" fmla="*/ 2147483647 h 266"/>
                    <a:gd name="T32" fmla="*/ 2147483647 w 724"/>
                    <a:gd name="T33" fmla="*/ 2147483647 h 266"/>
                    <a:gd name="T34" fmla="*/ 2147483647 w 724"/>
                    <a:gd name="T35" fmla="*/ 2147483647 h 266"/>
                    <a:gd name="T36" fmla="*/ 2147483647 w 724"/>
                    <a:gd name="T37" fmla="*/ 2147483647 h 266"/>
                    <a:gd name="T38" fmla="*/ 2147483647 w 724"/>
                    <a:gd name="T39" fmla="*/ 2147483647 h 266"/>
                    <a:gd name="T40" fmla="*/ 2147483647 w 724"/>
                    <a:gd name="T41" fmla="*/ 2147483647 h 266"/>
                    <a:gd name="T42" fmla="*/ 2147483647 w 724"/>
                    <a:gd name="T43" fmla="*/ 2147483647 h 266"/>
                    <a:gd name="T44" fmla="*/ 2147483647 w 724"/>
                    <a:gd name="T45" fmla="*/ 2147483647 h 266"/>
                    <a:gd name="T46" fmla="*/ 2147483647 w 724"/>
                    <a:gd name="T47" fmla="*/ 2147483647 h 266"/>
                    <a:gd name="T48" fmla="*/ 2147483647 w 724"/>
                    <a:gd name="T49" fmla="*/ 2147483647 h 266"/>
                    <a:gd name="T50" fmla="*/ 2147483647 w 724"/>
                    <a:gd name="T51" fmla="*/ 2147483647 h 266"/>
                    <a:gd name="T52" fmla="*/ 2147483647 w 724"/>
                    <a:gd name="T53" fmla="*/ 2147483647 h 266"/>
                    <a:gd name="T54" fmla="*/ 2147483647 w 724"/>
                    <a:gd name="T55" fmla="*/ 2147483647 h 266"/>
                    <a:gd name="T56" fmla="*/ 2147483647 w 724"/>
                    <a:gd name="T57" fmla="*/ 2147483647 h 266"/>
                    <a:gd name="T58" fmla="*/ 2147483647 w 724"/>
                    <a:gd name="T59" fmla="*/ 2147483647 h 266"/>
                    <a:gd name="T60" fmla="*/ 2147483647 w 724"/>
                    <a:gd name="T61" fmla="*/ 2147483647 h 266"/>
                    <a:gd name="T62" fmla="*/ 2147483647 w 724"/>
                    <a:gd name="T63" fmla="*/ 2147483647 h 266"/>
                    <a:gd name="T64" fmla="*/ 2147483647 w 724"/>
                    <a:gd name="T65" fmla="*/ 2147483647 h 266"/>
                    <a:gd name="T66" fmla="*/ 2147483647 w 724"/>
                    <a:gd name="T67" fmla="*/ 2147483647 h 266"/>
                    <a:gd name="T68" fmla="*/ 2147483647 w 724"/>
                    <a:gd name="T69" fmla="*/ 2147483647 h 266"/>
                    <a:gd name="T70" fmla="*/ 2147483647 w 724"/>
                    <a:gd name="T71" fmla="*/ 0 h 266"/>
                    <a:gd name="T72" fmla="*/ 2147483647 w 724"/>
                    <a:gd name="T73" fmla="*/ 2147483647 h 266"/>
                    <a:gd name="T74" fmla="*/ 2147483647 w 724"/>
                    <a:gd name="T75" fmla="*/ 2147483647 h 266"/>
                    <a:gd name="T76" fmla="*/ 2147483647 w 724"/>
                    <a:gd name="T77" fmla="*/ 2147483647 h 266"/>
                    <a:gd name="T78" fmla="*/ 2147483647 w 724"/>
                    <a:gd name="T79" fmla="*/ 2147483647 h 266"/>
                    <a:gd name="T80" fmla="*/ 2147483647 w 724"/>
                    <a:gd name="T81" fmla="*/ 2147483647 h 266"/>
                    <a:gd name="T82" fmla="*/ 2147483647 w 724"/>
                    <a:gd name="T83" fmla="*/ 2147483647 h 266"/>
                    <a:gd name="T84" fmla="*/ 2147483647 w 724"/>
                    <a:gd name="T85" fmla="*/ 2147483647 h 266"/>
                    <a:gd name="T86" fmla="*/ 2147483647 w 724"/>
                    <a:gd name="T87" fmla="*/ 2147483647 h 266"/>
                    <a:gd name="T88" fmla="*/ 2147483647 w 724"/>
                    <a:gd name="T89" fmla="*/ 2147483647 h 266"/>
                    <a:gd name="T90" fmla="*/ 2147483647 w 724"/>
                    <a:gd name="T91" fmla="*/ 2147483647 h 266"/>
                    <a:gd name="T92" fmla="*/ 2147483647 w 724"/>
                    <a:gd name="T93" fmla="*/ 2147483647 h 266"/>
                    <a:gd name="T94" fmla="*/ 2147483647 w 724"/>
                    <a:gd name="T95" fmla="*/ 2147483647 h 266"/>
                    <a:gd name="T96" fmla="*/ 2147483647 w 724"/>
                    <a:gd name="T97" fmla="*/ 2147483647 h 266"/>
                    <a:gd name="T98" fmla="*/ 2147483647 w 724"/>
                    <a:gd name="T99" fmla="*/ 2147483647 h 266"/>
                    <a:gd name="T100" fmla="*/ 2147483647 w 724"/>
                    <a:gd name="T101" fmla="*/ 2147483647 h 266"/>
                    <a:gd name="T102" fmla="*/ 2147483647 w 724"/>
                    <a:gd name="T103" fmla="*/ 2147483647 h 266"/>
                    <a:gd name="T104" fmla="*/ 2147483647 w 724"/>
                    <a:gd name="T105" fmla="*/ 2147483647 h 266"/>
                    <a:gd name="T106" fmla="*/ 2147483647 w 724"/>
                    <a:gd name="T107" fmla="*/ 2147483647 h 266"/>
                    <a:gd name="T108" fmla="*/ 2147483647 w 724"/>
                    <a:gd name="T109" fmla="*/ 2147483647 h 266"/>
                    <a:gd name="T110" fmla="*/ 2147483647 w 724"/>
                    <a:gd name="T111" fmla="*/ 2147483647 h 266"/>
                    <a:gd name="T112" fmla="*/ 2147483647 w 724"/>
                    <a:gd name="T113" fmla="*/ 2147483647 h 266"/>
                    <a:gd name="T114" fmla="*/ 2147483647 w 724"/>
                    <a:gd name="T115" fmla="*/ 2147483647 h 26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724"/>
                    <a:gd name="T175" fmla="*/ 0 h 266"/>
                    <a:gd name="T176" fmla="*/ 724 w 724"/>
                    <a:gd name="T177" fmla="*/ 266 h 26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724" h="266">
                      <a:moveTo>
                        <a:pt x="113" y="89"/>
                      </a:moveTo>
                      <a:lnTo>
                        <a:pt x="113" y="89"/>
                      </a:lnTo>
                      <a:lnTo>
                        <a:pt x="101" y="90"/>
                      </a:lnTo>
                      <a:lnTo>
                        <a:pt x="73" y="92"/>
                      </a:lnTo>
                      <a:lnTo>
                        <a:pt x="69" y="93"/>
                      </a:lnTo>
                      <a:lnTo>
                        <a:pt x="63" y="93"/>
                      </a:lnTo>
                      <a:lnTo>
                        <a:pt x="56" y="94"/>
                      </a:lnTo>
                      <a:lnTo>
                        <a:pt x="52" y="94"/>
                      </a:lnTo>
                      <a:lnTo>
                        <a:pt x="56" y="108"/>
                      </a:lnTo>
                      <a:lnTo>
                        <a:pt x="54" y="112"/>
                      </a:lnTo>
                      <a:lnTo>
                        <a:pt x="55" y="122"/>
                      </a:lnTo>
                      <a:lnTo>
                        <a:pt x="41" y="124"/>
                      </a:lnTo>
                      <a:lnTo>
                        <a:pt x="48" y="129"/>
                      </a:lnTo>
                      <a:lnTo>
                        <a:pt x="51" y="136"/>
                      </a:lnTo>
                      <a:lnTo>
                        <a:pt x="49" y="139"/>
                      </a:lnTo>
                      <a:lnTo>
                        <a:pt x="40" y="150"/>
                      </a:lnTo>
                      <a:lnTo>
                        <a:pt x="49" y="160"/>
                      </a:lnTo>
                      <a:lnTo>
                        <a:pt x="40" y="161"/>
                      </a:lnTo>
                      <a:lnTo>
                        <a:pt x="30" y="179"/>
                      </a:lnTo>
                      <a:lnTo>
                        <a:pt x="30" y="203"/>
                      </a:lnTo>
                      <a:lnTo>
                        <a:pt x="20" y="200"/>
                      </a:lnTo>
                      <a:lnTo>
                        <a:pt x="18" y="207"/>
                      </a:lnTo>
                      <a:lnTo>
                        <a:pt x="11" y="216"/>
                      </a:lnTo>
                      <a:lnTo>
                        <a:pt x="8" y="221"/>
                      </a:lnTo>
                      <a:lnTo>
                        <a:pt x="11" y="221"/>
                      </a:lnTo>
                      <a:lnTo>
                        <a:pt x="12" y="217"/>
                      </a:lnTo>
                      <a:lnTo>
                        <a:pt x="15" y="224"/>
                      </a:lnTo>
                      <a:lnTo>
                        <a:pt x="18" y="249"/>
                      </a:lnTo>
                      <a:lnTo>
                        <a:pt x="12" y="249"/>
                      </a:lnTo>
                      <a:lnTo>
                        <a:pt x="0" y="265"/>
                      </a:lnTo>
                      <a:lnTo>
                        <a:pt x="26" y="263"/>
                      </a:lnTo>
                      <a:lnTo>
                        <a:pt x="40" y="262"/>
                      </a:lnTo>
                      <a:lnTo>
                        <a:pt x="49" y="260"/>
                      </a:lnTo>
                      <a:lnTo>
                        <a:pt x="56" y="260"/>
                      </a:lnTo>
                      <a:lnTo>
                        <a:pt x="66" y="260"/>
                      </a:lnTo>
                      <a:lnTo>
                        <a:pt x="73" y="259"/>
                      </a:lnTo>
                      <a:lnTo>
                        <a:pt x="83" y="258"/>
                      </a:lnTo>
                      <a:lnTo>
                        <a:pt x="87" y="258"/>
                      </a:lnTo>
                      <a:lnTo>
                        <a:pt x="92" y="258"/>
                      </a:lnTo>
                      <a:lnTo>
                        <a:pt x="96" y="258"/>
                      </a:lnTo>
                      <a:lnTo>
                        <a:pt x="103" y="256"/>
                      </a:lnTo>
                      <a:lnTo>
                        <a:pt x="109" y="256"/>
                      </a:lnTo>
                      <a:lnTo>
                        <a:pt x="112" y="256"/>
                      </a:lnTo>
                      <a:lnTo>
                        <a:pt x="113" y="255"/>
                      </a:lnTo>
                      <a:lnTo>
                        <a:pt x="120" y="255"/>
                      </a:lnTo>
                      <a:lnTo>
                        <a:pt x="128" y="255"/>
                      </a:lnTo>
                      <a:lnTo>
                        <a:pt x="132" y="253"/>
                      </a:lnTo>
                      <a:lnTo>
                        <a:pt x="139" y="253"/>
                      </a:lnTo>
                      <a:lnTo>
                        <a:pt x="148" y="253"/>
                      </a:lnTo>
                      <a:lnTo>
                        <a:pt x="167" y="251"/>
                      </a:lnTo>
                      <a:lnTo>
                        <a:pt x="168" y="251"/>
                      </a:lnTo>
                      <a:lnTo>
                        <a:pt x="178" y="249"/>
                      </a:lnTo>
                      <a:lnTo>
                        <a:pt x="182" y="249"/>
                      </a:lnTo>
                      <a:lnTo>
                        <a:pt x="182" y="248"/>
                      </a:lnTo>
                      <a:lnTo>
                        <a:pt x="202" y="246"/>
                      </a:lnTo>
                      <a:lnTo>
                        <a:pt x="209" y="246"/>
                      </a:lnTo>
                      <a:lnTo>
                        <a:pt x="228" y="244"/>
                      </a:lnTo>
                      <a:lnTo>
                        <a:pt x="235" y="244"/>
                      </a:lnTo>
                      <a:lnTo>
                        <a:pt x="254" y="241"/>
                      </a:lnTo>
                      <a:lnTo>
                        <a:pt x="265" y="241"/>
                      </a:lnTo>
                      <a:lnTo>
                        <a:pt x="268" y="239"/>
                      </a:lnTo>
                      <a:lnTo>
                        <a:pt x="295" y="238"/>
                      </a:lnTo>
                      <a:lnTo>
                        <a:pt x="299" y="237"/>
                      </a:lnTo>
                      <a:lnTo>
                        <a:pt x="301" y="237"/>
                      </a:lnTo>
                      <a:lnTo>
                        <a:pt x="307" y="237"/>
                      </a:lnTo>
                      <a:lnTo>
                        <a:pt x="331" y="234"/>
                      </a:lnTo>
                      <a:lnTo>
                        <a:pt x="342" y="232"/>
                      </a:lnTo>
                      <a:lnTo>
                        <a:pt x="347" y="231"/>
                      </a:lnTo>
                      <a:lnTo>
                        <a:pt x="351" y="231"/>
                      </a:lnTo>
                      <a:lnTo>
                        <a:pt x="368" y="230"/>
                      </a:lnTo>
                      <a:lnTo>
                        <a:pt x="385" y="228"/>
                      </a:lnTo>
                      <a:lnTo>
                        <a:pt x="387" y="227"/>
                      </a:lnTo>
                      <a:lnTo>
                        <a:pt x="407" y="225"/>
                      </a:lnTo>
                      <a:lnTo>
                        <a:pt x="408" y="225"/>
                      </a:lnTo>
                      <a:lnTo>
                        <a:pt x="418" y="224"/>
                      </a:lnTo>
                      <a:lnTo>
                        <a:pt x="421" y="224"/>
                      </a:lnTo>
                      <a:lnTo>
                        <a:pt x="429" y="223"/>
                      </a:lnTo>
                      <a:lnTo>
                        <a:pt x="430" y="223"/>
                      </a:lnTo>
                      <a:lnTo>
                        <a:pt x="434" y="221"/>
                      </a:lnTo>
                      <a:lnTo>
                        <a:pt x="437" y="221"/>
                      </a:lnTo>
                      <a:lnTo>
                        <a:pt x="440" y="221"/>
                      </a:lnTo>
                      <a:lnTo>
                        <a:pt x="463" y="218"/>
                      </a:lnTo>
                      <a:lnTo>
                        <a:pt x="468" y="217"/>
                      </a:lnTo>
                      <a:lnTo>
                        <a:pt x="475" y="217"/>
                      </a:lnTo>
                      <a:lnTo>
                        <a:pt x="477" y="216"/>
                      </a:lnTo>
                      <a:lnTo>
                        <a:pt x="480" y="216"/>
                      </a:lnTo>
                      <a:lnTo>
                        <a:pt x="483" y="216"/>
                      </a:lnTo>
                      <a:lnTo>
                        <a:pt x="486" y="214"/>
                      </a:lnTo>
                      <a:lnTo>
                        <a:pt x="494" y="214"/>
                      </a:lnTo>
                      <a:lnTo>
                        <a:pt x="506" y="213"/>
                      </a:lnTo>
                      <a:lnTo>
                        <a:pt x="516" y="212"/>
                      </a:lnTo>
                      <a:lnTo>
                        <a:pt x="520" y="210"/>
                      </a:lnTo>
                      <a:lnTo>
                        <a:pt x="520" y="209"/>
                      </a:lnTo>
                      <a:lnTo>
                        <a:pt x="519" y="196"/>
                      </a:lnTo>
                      <a:lnTo>
                        <a:pt x="519" y="186"/>
                      </a:lnTo>
                      <a:lnTo>
                        <a:pt x="523" y="181"/>
                      </a:lnTo>
                      <a:lnTo>
                        <a:pt x="536" y="179"/>
                      </a:lnTo>
                      <a:lnTo>
                        <a:pt x="541" y="174"/>
                      </a:lnTo>
                      <a:lnTo>
                        <a:pt x="541" y="164"/>
                      </a:lnTo>
                      <a:lnTo>
                        <a:pt x="541" y="159"/>
                      </a:lnTo>
                      <a:lnTo>
                        <a:pt x="544" y="154"/>
                      </a:lnTo>
                      <a:lnTo>
                        <a:pt x="551" y="147"/>
                      </a:lnTo>
                      <a:lnTo>
                        <a:pt x="560" y="140"/>
                      </a:lnTo>
                      <a:lnTo>
                        <a:pt x="569" y="139"/>
                      </a:lnTo>
                      <a:lnTo>
                        <a:pt x="570" y="139"/>
                      </a:lnTo>
                      <a:lnTo>
                        <a:pt x="583" y="138"/>
                      </a:lnTo>
                      <a:lnTo>
                        <a:pt x="602" y="121"/>
                      </a:lnTo>
                      <a:lnTo>
                        <a:pt x="601" y="118"/>
                      </a:lnTo>
                      <a:lnTo>
                        <a:pt x="612" y="111"/>
                      </a:lnTo>
                      <a:lnTo>
                        <a:pt x="621" y="108"/>
                      </a:lnTo>
                      <a:lnTo>
                        <a:pt x="624" y="106"/>
                      </a:lnTo>
                      <a:lnTo>
                        <a:pt x="628" y="96"/>
                      </a:lnTo>
                      <a:lnTo>
                        <a:pt x="628" y="94"/>
                      </a:lnTo>
                      <a:lnTo>
                        <a:pt x="628" y="89"/>
                      </a:lnTo>
                      <a:lnTo>
                        <a:pt x="638" y="82"/>
                      </a:lnTo>
                      <a:lnTo>
                        <a:pt x="649" y="72"/>
                      </a:lnTo>
                      <a:lnTo>
                        <a:pt x="652" y="75"/>
                      </a:lnTo>
                      <a:lnTo>
                        <a:pt x="650" y="79"/>
                      </a:lnTo>
                      <a:lnTo>
                        <a:pt x="662" y="80"/>
                      </a:lnTo>
                      <a:lnTo>
                        <a:pt x="662" y="79"/>
                      </a:lnTo>
                      <a:lnTo>
                        <a:pt x="663" y="76"/>
                      </a:lnTo>
                      <a:lnTo>
                        <a:pt x="666" y="69"/>
                      </a:lnTo>
                      <a:lnTo>
                        <a:pt x="670" y="65"/>
                      </a:lnTo>
                      <a:lnTo>
                        <a:pt x="680" y="59"/>
                      </a:lnTo>
                      <a:lnTo>
                        <a:pt x="682" y="57"/>
                      </a:lnTo>
                      <a:lnTo>
                        <a:pt x="689" y="59"/>
                      </a:lnTo>
                      <a:lnTo>
                        <a:pt x="691" y="61"/>
                      </a:lnTo>
                      <a:lnTo>
                        <a:pt x="695" y="61"/>
                      </a:lnTo>
                      <a:lnTo>
                        <a:pt x="698" y="58"/>
                      </a:lnTo>
                      <a:lnTo>
                        <a:pt x="699" y="58"/>
                      </a:lnTo>
                      <a:lnTo>
                        <a:pt x="704" y="41"/>
                      </a:lnTo>
                      <a:lnTo>
                        <a:pt x="706" y="39"/>
                      </a:lnTo>
                      <a:lnTo>
                        <a:pt x="709" y="34"/>
                      </a:lnTo>
                      <a:lnTo>
                        <a:pt x="718" y="32"/>
                      </a:lnTo>
                      <a:lnTo>
                        <a:pt x="720" y="25"/>
                      </a:lnTo>
                      <a:lnTo>
                        <a:pt x="721" y="12"/>
                      </a:lnTo>
                      <a:lnTo>
                        <a:pt x="721" y="2"/>
                      </a:lnTo>
                      <a:lnTo>
                        <a:pt x="723" y="0"/>
                      </a:lnTo>
                      <a:lnTo>
                        <a:pt x="714" y="1"/>
                      </a:lnTo>
                      <a:lnTo>
                        <a:pt x="707" y="2"/>
                      </a:lnTo>
                      <a:lnTo>
                        <a:pt x="699" y="2"/>
                      </a:lnTo>
                      <a:lnTo>
                        <a:pt x="699" y="5"/>
                      </a:lnTo>
                      <a:lnTo>
                        <a:pt x="681" y="8"/>
                      </a:lnTo>
                      <a:lnTo>
                        <a:pt x="678" y="8"/>
                      </a:lnTo>
                      <a:lnTo>
                        <a:pt x="675" y="9"/>
                      </a:lnTo>
                      <a:lnTo>
                        <a:pt x="673" y="9"/>
                      </a:lnTo>
                      <a:lnTo>
                        <a:pt x="671" y="9"/>
                      </a:lnTo>
                      <a:lnTo>
                        <a:pt x="668" y="11"/>
                      </a:lnTo>
                      <a:lnTo>
                        <a:pt x="662" y="11"/>
                      </a:lnTo>
                      <a:lnTo>
                        <a:pt x="650" y="12"/>
                      </a:lnTo>
                      <a:lnTo>
                        <a:pt x="642" y="15"/>
                      </a:lnTo>
                      <a:lnTo>
                        <a:pt x="639" y="15"/>
                      </a:lnTo>
                      <a:lnTo>
                        <a:pt x="638" y="15"/>
                      </a:lnTo>
                      <a:lnTo>
                        <a:pt x="623" y="18"/>
                      </a:lnTo>
                      <a:lnTo>
                        <a:pt x="619" y="18"/>
                      </a:lnTo>
                      <a:lnTo>
                        <a:pt x="609" y="19"/>
                      </a:lnTo>
                      <a:lnTo>
                        <a:pt x="587" y="22"/>
                      </a:lnTo>
                      <a:lnTo>
                        <a:pt x="585" y="22"/>
                      </a:lnTo>
                      <a:lnTo>
                        <a:pt x="569" y="25"/>
                      </a:lnTo>
                      <a:lnTo>
                        <a:pt x="556" y="26"/>
                      </a:lnTo>
                      <a:lnTo>
                        <a:pt x="554" y="26"/>
                      </a:lnTo>
                      <a:lnTo>
                        <a:pt x="551" y="26"/>
                      </a:lnTo>
                      <a:lnTo>
                        <a:pt x="549" y="29"/>
                      </a:lnTo>
                      <a:lnTo>
                        <a:pt x="542" y="30"/>
                      </a:lnTo>
                      <a:lnTo>
                        <a:pt x="530" y="32"/>
                      </a:lnTo>
                      <a:lnTo>
                        <a:pt x="523" y="32"/>
                      </a:lnTo>
                      <a:lnTo>
                        <a:pt x="516" y="33"/>
                      </a:lnTo>
                      <a:lnTo>
                        <a:pt x="506" y="34"/>
                      </a:lnTo>
                      <a:lnTo>
                        <a:pt x="504" y="34"/>
                      </a:lnTo>
                      <a:lnTo>
                        <a:pt x="502" y="34"/>
                      </a:lnTo>
                      <a:lnTo>
                        <a:pt x="486" y="36"/>
                      </a:lnTo>
                      <a:lnTo>
                        <a:pt x="477" y="39"/>
                      </a:lnTo>
                      <a:lnTo>
                        <a:pt x="457" y="40"/>
                      </a:lnTo>
                      <a:lnTo>
                        <a:pt x="450" y="40"/>
                      </a:lnTo>
                      <a:lnTo>
                        <a:pt x="443" y="41"/>
                      </a:lnTo>
                      <a:lnTo>
                        <a:pt x="440" y="41"/>
                      </a:lnTo>
                      <a:lnTo>
                        <a:pt x="439" y="41"/>
                      </a:lnTo>
                      <a:lnTo>
                        <a:pt x="427" y="41"/>
                      </a:lnTo>
                      <a:lnTo>
                        <a:pt x="415" y="43"/>
                      </a:lnTo>
                      <a:lnTo>
                        <a:pt x="414" y="43"/>
                      </a:lnTo>
                      <a:lnTo>
                        <a:pt x="409" y="43"/>
                      </a:lnTo>
                      <a:lnTo>
                        <a:pt x="401" y="46"/>
                      </a:lnTo>
                      <a:lnTo>
                        <a:pt x="396" y="46"/>
                      </a:lnTo>
                      <a:lnTo>
                        <a:pt x="385" y="47"/>
                      </a:lnTo>
                      <a:lnTo>
                        <a:pt x="371" y="48"/>
                      </a:lnTo>
                      <a:lnTo>
                        <a:pt x="368" y="48"/>
                      </a:lnTo>
                      <a:lnTo>
                        <a:pt x="361" y="50"/>
                      </a:lnTo>
                      <a:lnTo>
                        <a:pt x="355" y="50"/>
                      </a:lnTo>
                      <a:lnTo>
                        <a:pt x="353" y="50"/>
                      </a:lnTo>
                      <a:lnTo>
                        <a:pt x="342" y="51"/>
                      </a:lnTo>
                      <a:lnTo>
                        <a:pt x="335" y="51"/>
                      </a:lnTo>
                      <a:lnTo>
                        <a:pt x="328" y="51"/>
                      </a:lnTo>
                      <a:lnTo>
                        <a:pt x="325" y="51"/>
                      </a:lnTo>
                      <a:lnTo>
                        <a:pt x="318" y="51"/>
                      </a:lnTo>
                      <a:lnTo>
                        <a:pt x="310" y="53"/>
                      </a:lnTo>
                      <a:lnTo>
                        <a:pt x="307" y="54"/>
                      </a:lnTo>
                      <a:lnTo>
                        <a:pt x="304" y="55"/>
                      </a:lnTo>
                      <a:lnTo>
                        <a:pt x="303" y="53"/>
                      </a:lnTo>
                      <a:lnTo>
                        <a:pt x="293" y="55"/>
                      </a:lnTo>
                      <a:lnTo>
                        <a:pt x="288" y="55"/>
                      </a:lnTo>
                      <a:lnTo>
                        <a:pt x="282" y="55"/>
                      </a:lnTo>
                      <a:lnTo>
                        <a:pt x="278" y="57"/>
                      </a:lnTo>
                      <a:lnTo>
                        <a:pt x="263" y="58"/>
                      </a:lnTo>
                      <a:lnTo>
                        <a:pt x="259" y="59"/>
                      </a:lnTo>
                      <a:lnTo>
                        <a:pt x="257" y="59"/>
                      </a:lnTo>
                      <a:lnTo>
                        <a:pt x="247" y="59"/>
                      </a:lnTo>
                      <a:lnTo>
                        <a:pt x="239" y="61"/>
                      </a:lnTo>
                      <a:lnTo>
                        <a:pt x="228" y="62"/>
                      </a:lnTo>
                      <a:lnTo>
                        <a:pt x="221" y="64"/>
                      </a:lnTo>
                      <a:lnTo>
                        <a:pt x="213" y="65"/>
                      </a:lnTo>
                      <a:lnTo>
                        <a:pt x="209" y="65"/>
                      </a:lnTo>
                      <a:lnTo>
                        <a:pt x="195" y="66"/>
                      </a:lnTo>
                      <a:lnTo>
                        <a:pt x="195" y="64"/>
                      </a:lnTo>
                      <a:lnTo>
                        <a:pt x="175" y="64"/>
                      </a:lnTo>
                      <a:lnTo>
                        <a:pt x="177" y="66"/>
                      </a:lnTo>
                      <a:lnTo>
                        <a:pt x="178" y="69"/>
                      </a:lnTo>
                      <a:lnTo>
                        <a:pt x="180" y="83"/>
                      </a:lnTo>
                      <a:lnTo>
                        <a:pt x="160" y="85"/>
                      </a:lnTo>
                      <a:lnTo>
                        <a:pt x="152" y="86"/>
                      </a:lnTo>
                      <a:lnTo>
                        <a:pt x="142" y="86"/>
                      </a:lnTo>
                      <a:lnTo>
                        <a:pt x="139" y="86"/>
                      </a:lnTo>
                      <a:lnTo>
                        <a:pt x="137" y="86"/>
                      </a:lnTo>
                      <a:lnTo>
                        <a:pt x="119" y="89"/>
                      </a:lnTo>
                      <a:lnTo>
                        <a:pt x="114" y="89"/>
                      </a:lnTo>
                      <a:lnTo>
                        <a:pt x="113" y="89"/>
                      </a:lnTo>
                    </a:path>
                  </a:pathLst>
                </a:custGeom>
                <a:solidFill>
                  <a:srgbClr val="E7E6E6">
                    <a:lumMod val="75000"/>
                  </a:srgbClr>
                </a:solidFill>
                <a:ln w="6350" cap="rnd">
                  <a:solidFill>
                    <a:sysClr val="window" lastClr="FFFFFF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77" name="Text Box 279"/>
                <p:cNvSpPr txBox="1">
                  <a:spLocks noChangeArrowheads="1"/>
                </p:cNvSpPr>
                <p:nvPr/>
              </p:nvSpPr>
              <p:spPr bwMode="auto">
                <a:xfrm>
                  <a:off x="5931121" y="5600271"/>
                  <a:ext cx="2822130" cy="1538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000" dirty="0" smtClean="0">
                      <a:solidFill>
                        <a:prstClr val="black"/>
                      </a:solidFill>
                      <a:latin typeface="Futura Condensed"/>
                      <a:ea typeface="+mn-ea"/>
                      <a:cs typeface="Futura Condensed"/>
                    </a:rPr>
                    <a:t>Legislative </a:t>
                  </a:r>
                  <a:r>
                    <a:rPr lang="en-US" sz="1000" kern="1200" dirty="0" smtClean="0">
                      <a:solidFill>
                        <a:prstClr val="black"/>
                      </a:solidFill>
                      <a:latin typeface="Futura Condensed"/>
                      <a:ea typeface="+mn-ea"/>
                      <a:cs typeface="Futura Condensed"/>
                    </a:rPr>
                    <a:t>action</a:t>
                  </a:r>
                  <a:endParaRPr lang="en-US" sz="1000" kern="1200" dirty="0">
                    <a:solidFill>
                      <a:prstClr val="black"/>
                    </a:solidFill>
                    <a:latin typeface="Futura Condensed"/>
                    <a:ea typeface="+mn-ea"/>
                    <a:cs typeface="Futura Condensed"/>
                  </a:endParaRPr>
                </a:p>
              </p:txBody>
            </p:sp>
            <p:sp>
              <p:nvSpPr>
                <p:cNvPr id="178" name="Rectangle 284"/>
                <p:cNvSpPr>
                  <a:spLocks noChangeArrowheads="1"/>
                </p:cNvSpPr>
                <p:nvPr/>
              </p:nvSpPr>
              <p:spPr bwMode="auto">
                <a:xfrm>
                  <a:off x="5674251" y="5600271"/>
                  <a:ext cx="204788" cy="174472"/>
                </a:xfrm>
                <a:prstGeom prst="rect">
                  <a:avLst/>
                </a:prstGeom>
                <a:solidFill>
                  <a:srgbClr val="67BD62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" name="Text Box 279"/>
                <p:cNvSpPr txBox="1">
                  <a:spLocks noChangeArrowheads="1"/>
                </p:cNvSpPr>
                <p:nvPr/>
              </p:nvSpPr>
              <p:spPr bwMode="auto">
                <a:xfrm>
                  <a:off x="5931121" y="5856310"/>
                  <a:ext cx="992259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000" kern="1200" dirty="0" smtClean="0">
                      <a:solidFill>
                        <a:prstClr val="black"/>
                      </a:solidFill>
                      <a:latin typeface="Futura Condensed"/>
                      <a:ea typeface="+mn-ea"/>
                      <a:cs typeface="Futura Condensed"/>
                    </a:rPr>
                    <a:t>Regulatory action</a:t>
                  </a:r>
                </a:p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000" kern="1200" dirty="0" smtClean="0">
                      <a:solidFill>
                        <a:prstClr val="black"/>
                      </a:solidFill>
                      <a:latin typeface="Futura Condensed"/>
                      <a:ea typeface="+mn-ea"/>
                      <a:cs typeface="Futura Condensed"/>
                    </a:rPr>
                    <a:t>	</a:t>
                  </a:r>
                  <a:endParaRPr lang="en-US" sz="1000" kern="1200" dirty="0">
                    <a:solidFill>
                      <a:prstClr val="black"/>
                    </a:solidFill>
                    <a:latin typeface="Futura Condensed"/>
                    <a:ea typeface="+mn-ea"/>
                    <a:cs typeface="Futura Condensed"/>
                  </a:endParaRPr>
                </a:p>
              </p:txBody>
            </p:sp>
            <p:sp>
              <p:nvSpPr>
                <p:cNvPr id="91" name="Rectangle 284"/>
                <p:cNvSpPr>
                  <a:spLocks noChangeArrowheads="1"/>
                </p:cNvSpPr>
                <p:nvPr/>
              </p:nvSpPr>
              <p:spPr bwMode="auto">
                <a:xfrm>
                  <a:off x="5674251" y="5835726"/>
                  <a:ext cx="204788" cy="174472"/>
                </a:xfrm>
                <a:prstGeom prst="rect">
                  <a:avLst/>
                </a:prstGeom>
                <a:solidFill>
                  <a:srgbClr val="40A8CC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 kern="1200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92" name="Straight Connector 212"/>
              <p:cNvCxnSpPr>
                <a:cxnSpLocks noChangeShapeType="1"/>
              </p:cNvCxnSpPr>
              <p:nvPr/>
            </p:nvCxnSpPr>
            <p:spPr bwMode="auto">
              <a:xfrm>
                <a:off x="7303093" y="3085002"/>
                <a:ext cx="533400" cy="381000"/>
              </a:xfrm>
              <a:prstGeom prst="line">
                <a:avLst/>
              </a:prstGeom>
              <a:solidFill>
                <a:srgbClr val="E7E6E6">
                  <a:lumMod val="75000"/>
                </a:srgbClr>
              </a:solidFill>
              <a:ln w="6350" cap="rnd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</p:cxnSp>
          <p:sp>
            <p:nvSpPr>
              <p:cNvPr id="170" name="TextBox 169"/>
              <p:cNvSpPr txBox="1"/>
              <p:nvPr/>
            </p:nvSpPr>
            <p:spPr>
              <a:xfrm>
                <a:off x="7752753" y="3365387"/>
                <a:ext cx="3810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solidFill>
                      <a:schemeClr val="bg1"/>
                    </a:solidFill>
                    <a:latin typeface="Futura"/>
                    <a:cs typeface="Futura"/>
                  </a:rPr>
                  <a:t> </a:t>
                </a:r>
                <a:r>
                  <a:rPr lang="en-US" sz="800" dirty="0" smtClean="0">
                    <a:solidFill>
                      <a:schemeClr val="bg1"/>
                    </a:solidFill>
                    <a:latin typeface="Futura Condensed"/>
                    <a:cs typeface="Futura Condensed"/>
                  </a:rPr>
                  <a:t>DC</a:t>
                </a:r>
                <a:endParaRPr lang="en-US" sz="800" dirty="0">
                  <a:solidFill>
                    <a:schemeClr val="bg1"/>
                  </a:solidFill>
                  <a:latin typeface="Futura Condensed"/>
                  <a:cs typeface="Futura Condensed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1681960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Box 178"/>
          <p:cNvSpPr txBox="1"/>
          <p:nvPr/>
        </p:nvSpPr>
        <p:spPr>
          <a:xfrm>
            <a:off x="1624174" y="849693"/>
            <a:ext cx="5895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2017 Action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Electric Vehicle Market Development</a:t>
            </a:r>
            <a:endParaRPr lang="en-US" sz="1800" b="1" kern="1200" dirty="0">
              <a:solidFill>
                <a:srgbClr val="427E93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032865" y="1384125"/>
            <a:ext cx="7239000" cy="4315307"/>
            <a:chOff x="1032865" y="1384125"/>
            <a:chExt cx="7239000" cy="4315307"/>
          </a:xfrm>
        </p:grpSpPr>
        <p:sp>
          <p:nvSpPr>
            <p:cNvPr id="93" name="Text Box 279"/>
            <p:cNvSpPr txBox="1">
              <a:spLocks noChangeArrowheads="1"/>
            </p:cNvSpPr>
            <p:nvPr/>
          </p:nvSpPr>
          <p:spPr bwMode="auto">
            <a:xfrm>
              <a:off x="1597470" y="5304343"/>
              <a:ext cx="65723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kern="1200" dirty="0" smtClean="0">
                  <a:solidFill>
                    <a:prstClr val="black"/>
                  </a:solidFill>
                  <a:latin typeface="Futura Condensed"/>
                  <a:ea typeface="+mn-ea"/>
                  <a:cs typeface="Futura Condensed"/>
                </a:rPr>
                <a:t>2017 action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kern="1200" dirty="0" smtClean="0">
                  <a:solidFill>
                    <a:prstClr val="black"/>
                  </a:solidFill>
                  <a:latin typeface="Futura Condensed"/>
                  <a:ea typeface="+mn-ea"/>
                  <a:cs typeface="Futura Condensed"/>
                </a:rPr>
                <a:t>	</a:t>
              </a:r>
              <a:endParaRPr lang="en-US" sz="1000" kern="1200" dirty="0">
                <a:solidFill>
                  <a:prstClr val="black"/>
                </a:solidFill>
                <a:latin typeface="Futura Condensed"/>
                <a:ea typeface="+mn-ea"/>
                <a:cs typeface="Futura Condensed"/>
              </a:endParaRPr>
            </a:p>
          </p:txBody>
        </p:sp>
        <p:sp>
          <p:nvSpPr>
            <p:cNvPr id="94" name="Freeform 206"/>
            <p:cNvSpPr>
              <a:spLocks/>
            </p:cNvSpPr>
            <p:nvPr/>
          </p:nvSpPr>
          <p:spPr bwMode="auto">
            <a:xfrm>
              <a:off x="1032865" y="4216225"/>
              <a:ext cx="1136650" cy="838200"/>
            </a:xfrm>
            <a:custGeom>
              <a:avLst/>
              <a:gdLst>
                <a:gd name="T0" fmla="*/ 2147483647 w 1184"/>
                <a:gd name="T1" fmla="*/ 2147483647 h 920"/>
                <a:gd name="T2" fmla="*/ 2147483647 w 1184"/>
                <a:gd name="T3" fmla="*/ 2147483647 h 920"/>
                <a:gd name="T4" fmla="*/ 2147483647 w 1184"/>
                <a:gd name="T5" fmla="*/ 2147483647 h 920"/>
                <a:gd name="T6" fmla="*/ 2147483647 w 1184"/>
                <a:gd name="T7" fmla="*/ 2147483647 h 920"/>
                <a:gd name="T8" fmla="*/ 2147483647 w 1184"/>
                <a:gd name="T9" fmla="*/ 2147483647 h 920"/>
                <a:gd name="T10" fmla="*/ 2147483647 w 1184"/>
                <a:gd name="T11" fmla="*/ 2147483647 h 920"/>
                <a:gd name="T12" fmla="*/ 2147483647 w 1184"/>
                <a:gd name="T13" fmla="*/ 2147483647 h 920"/>
                <a:gd name="T14" fmla="*/ 2147483647 w 1184"/>
                <a:gd name="T15" fmla="*/ 2147483647 h 920"/>
                <a:gd name="T16" fmla="*/ 2147483647 w 1184"/>
                <a:gd name="T17" fmla="*/ 2147483647 h 920"/>
                <a:gd name="T18" fmla="*/ 2147483647 w 1184"/>
                <a:gd name="T19" fmla="*/ 2147483647 h 920"/>
                <a:gd name="T20" fmla="*/ 2147483647 w 1184"/>
                <a:gd name="T21" fmla="*/ 2147483647 h 920"/>
                <a:gd name="T22" fmla="*/ 2147483647 w 1184"/>
                <a:gd name="T23" fmla="*/ 2147483647 h 920"/>
                <a:gd name="T24" fmla="*/ 2147483647 w 1184"/>
                <a:gd name="T25" fmla="*/ 2147483647 h 920"/>
                <a:gd name="T26" fmla="*/ 2147483647 w 1184"/>
                <a:gd name="T27" fmla="*/ 2147483647 h 920"/>
                <a:gd name="T28" fmla="*/ 2147483647 w 1184"/>
                <a:gd name="T29" fmla="*/ 2147483647 h 920"/>
                <a:gd name="T30" fmla="*/ 2147483647 w 1184"/>
                <a:gd name="T31" fmla="*/ 2147483647 h 920"/>
                <a:gd name="T32" fmla="*/ 2147483647 w 1184"/>
                <a:gd name="T33" fmla="*/ 2147483647 h 920"/>
                <a:gd name="T34" fmla="*/ 2147483647 w 1184"/>
                <a:gd name="T35" fmla="*/ 2147483647 h 920"/>
                <a:gd name="T36" fmla="*/ 2147483647 w 1184"/>
                <a:gd name="T37" fmla="*/ 2147483647 h 920"/>
                <a:gd name="T38" fmla="*/ 2147483647 w 1184"/>
                <a:gd name="T39" fmla="*/ 2147483647 h 920"/>
                <a:gd name="T40" fmla="*/ 2147483647 w 1184"/>
                <a:gd name="T41" fmla="*/ 2147483647 h 920"/>
                <a:gd name="T42" fmla="*/ 2147483647 w 1184"/>
                <a:gd name="T43" fmla="*/ 2147483647 h 920"/>
                <a:gd name="T44" fmla="*/ 2147483647 w 1184"/>
                <a:gd name="T45" fmla="*/ 2147483647 h 920"/>
                <a:gd name="T46" fmla="*/ 2147483647 w 1184"/>
                <a:gd name="T47" fmla="*/ 2147483647 h 920"/>
                <a:gd name="T48" fmla="*/ 2147483647 w 1184"/>
                <a:gd name="T49" fmla="*/ 2147483647 h 920"/>
                <a:gd name="T50" fmla="*/ 2147483647 w 1184"/>
                <a:gd name="T51" fmla="*/ 2147483647 h 920"/>
                <a:gd name="T52" fmla="*/ 2147483647 w 1184"/>
                <a:gd name="T53" fmla="*/ 2147483647 h 920"/>
                <a:gd name="T54" fmla="*/ 2147483647 w 1184"/>
                <a:gd name="T55" fmla="*/ 2147483647 h 920"/>
                <a:gd name="T56" fmla="*/ 2147483647 w 1184"/>
                <a:gd name="T57" fmla="*/ 2147483647 h 920"/>
                <a:gd name="T58" fmla="*/ 2147483647 w 1184"/>
                <a:gd name="T59" fmla="*/ 2147483647 h 920"/>
                <a:gd name="T60" fmla="*/ 2147483647 w 1184"/>
                <a:gd name="T61" fmla="*/ 2147483647 h 920"/>
                <a:gd name="T62" fmla="*/ 0 w 1184"/>
                <a:gd name="T63" fmla="*/ 2147483647 h 920"/>
                <a:gd name="T64" fmla="*/ 2147483647 w 1184"/>
                <a:gd name="T65" fmla="*/ 2147483647 h 920"/>
                <a:gd name="T66" fmla="*/ 2147483647 w 1184"/>
                <a:gd name="T67" fmla="*/ 2147483647 h 920"/>
                <a:gd name="T68" fmla="*/ 2147483647 w 1184"/>
                <a:gd name="T69" fmla="*/ 2147483647 h 920"/>
                <a:gd name="T70" fmla="*/ 2147483647 w 1184"/>
                <a:gd name="T71" fmla="*/ 2147483647 h 920"/>
                <a:gd name="T72" fmla="*/ 2147483647 w 1184"/>
                <a:gd name="T73" fmla="*/ 2147483647 h 920"/>
                <a:gd name="T74" fmla="*/ 2147483647 w 1184"/>
                <a:gd name="T75" fmla="*/ 2147483647 h 920"/>
                <a:gd name="T76" fmla="*/ 2147483647 w 1184"/>
                <a:gd name="T77" fmla="*/ 2147483647 h 920"/>
                <a:gd name="T78" fmla="*/ 2147483647 w 1184"/>
                <a:gd name="T79" fmla="*/ 2147483647 h 920"/>
                <a:gd name="T80" fmla="*/ 2147483647 w 1184"/>
                <a:gd name="T81" fmla="*/ 2147483647 h 920"/>
                <a:gd name="T82" fmla="*/ 2147483647 w 1184"/>
                <a:gd name="T83" fmla="*/ 2147483647 h 920"/>
                <a:gd name="T84" fmla="*/ 2147483647 w 1184"/>
                <a:gd name="T85" fmla="*/ 2147483647 h 920"/>
                <a:gd name="T86" fmla="*/ 2147483647 w 1184"/>
                <a:gd name="T87" fmla="*/ 2147483647 h 920"/>
                <a:gd name="T88" fmla="*/ 2147483647 w 1184"/>
                <a:gd name="T89" fmla="*/ 2147483647 h 920"/>
                <a:gd name="T90" fmla="*/ 2147483647 w 1184"/>
                <a:gd name="T91" fmla="*/ 2147483647 h 920"/>
                <a:gd name="T92" fmla="*/ 2147483647 w 1184"/>
                <a:gd name="T93" fmla="*/ 2147483647 h 920"/>
                <a:gd name="T94" fmla="*/ 2147483647 w 1184"/>
                <a:gd name="T95" fmla="*/ 2147483647 h 920"/>
                <a:gd name="T96" fmla="*/ 2147483647 w 1184"/>
                <a:gd name="T97" fmla="*/ 2147483647 h 920"/>
                <a:gd name="T98" fmla="*/ 2147483647 w 1184"/>
                <a:gd name="T99" fmla="*/ 2147483647 h 920"/>
                <a:gd name="T100" fmla="*/ 2147483647 w 1184"/>
                <a:gd name="T101" fmla="*/ 2147483647 h 920"/>
                <a:gd name="T102" fmla="*/ 2147483647 w 1184"/>
                <a:gd name="T103" fmla="*/ 2147483647 h 920"/>
                <a:gd name="T104" fmla="*/ 2147483647 w 1184"/>
                <a:gd name="T105" fmla="*/ 2147483647 h 920"/>
                <a:gd name="T106" fmla="*/ 2147483647 w 1184"/>
                <a:gd name="T107" fmla="*/ 2147483647 h 920"/>
                <a:gd name="T108" fmla="*/ 2147483647 w 1184"/>
                <a:gd name="T109" fmla="*/ 2147483647 h 920"/>
                <a:gd name="T110" fmla="*/ 2147483647 w 1184"/>
                <a:gd name="T111" fmla="*/ 2147483647 h 920"/>
                <a:gd name="T112" fmla="*/ 2147483647 w 1184"/>
                <a:gd name="T113" fmla="*/ 2147483647 h 92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184"/>
                <a:gd name="T172" fmla="*/ 0 h 920"/>
                <a:gd name="T173" fmla="*/ 1184 w 1184"/>
                <a:gd name="T174" fmla="*/ 920 h 92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184" h="920">
                  <a:moveTo>
                    <a:pt x="800" y="592"/>
                  </a:moveTo>
                  <a:lnTo>
                    <a:pt x="752" y="96"/>
                  </a:lnTo>
                  <a:lnTo>
                    <a:pt x="744" y="80"/>
                  </a:lnTo>
                  <a:lnTo>
                    <a:pt x="720" y="80"/>
                  </a:lnTo>
                  <a:lnTo>
                    <a:pt x="712" y="64"/>
                  </a:lnTo>
                  <a:lnTo>
                    <a:pt x="704" y="64"/>
                  </a:lnTo>
                  <a:lnTo>
                    <a:pt x="696" y="80"/>
                  </a:lnTo>
                  <a:lnTo>
                    <a:pt x="656" y="72"/>
                  </a:lnTo>
                  <a:lnTo>
                    <a:pt x="632" y="64"/>
                  </a:lnTo>
                  <a:lnTo>
                    <a:pt x="600" y="64"/>
                  </a:lnTo>
                  <a:lnTo>
                    <a:pt x="592" y="48"/>
                  </a:lnTo>
                  <a:lnTo>
                    <a:pt x="576" y="48"/>
                  </a:lnTo>
                  <a:lnTo>
                    <a:pt x="552" y="56"/>
                  </a:lnTo>
                  <a:lnTo>
                    <a:pt x="528" y="40"/>
                  </a:lnTo>
                  <a:lnTo>
                    <a:pt x="528" y="24"/>
                  </a:lnTo>
                  <a:lnTo>
                    <a:pt x="512" y="24"/>
                  </a:lnTo>
                  <a:lnTo>
                    <a:pt x="520" y="32"/>
                  </a:lnTo>
                  <a:lnTo>
                    <a:pt x="520" y="48"/>
                  </a:lnTo>
                  <a:lnTo>
                    <a:pt x="504" y="48"/>
                  </a:lnTo>
                  <a:lnTo>
                    <a:pt x="496" y="32"/>
                  </a:lnTo>
                  <a:lnTo>
                    <a:pt x="496" y="16"/>
                  </a:lnTo>
                  <a:lnTo>
                    <a:pt x="488" y="16"/>
                  </a:lnTo>
                  <a:lnTo>
                    <a:pt x="472" y="32"/>
                  </a:lnTo>
                  <a:lnTo>
                    <a:pt x="472" y="16"/>
                  </a:lnTo>
                  <a:lnTo>
                    <a:pt x="464" y="8"/>
                  </a:lnTo>
                  <a:lnTo>
                    <a:pt x="464" y="0"/>
                  </a:lnTo>
                  <a:lnTo>
                    <a:pt x="448" y="0"/>
                  </a:lnTo>
                  <a:lnTo>
                    <a:pt x="440" y="8"/>
                  </a:lnTo>
                  <a:lnTo>
                    <a:pt x="416" y="8"/>
                  </a:lnTo>
                  <a:lnTo>
                    <a:pt x="400" y="16"/>
                  </a:lnTo>
                  <a:lnTo>
                    <a:pt x="392" y="24"/>
                  </a:lnTo>
                  <a:lnTo>
                    <a:pt x="384" y="32"/>
                  </a:lnTo>
                  <a:lnTo>
                    <a:pt x="352" y="32"/>
                  </a:lnTo>
                  <a:lnTo>
                    <a:pt x="328" y="64"/>
                  </a:lnTo>
                  <a:lnTo>
                    <a:pt x="304" y="88"/>
                  </a:lnTo>
                  <a:lnTo>
                    <a:pt x="272" y="96"/>
                  </a:lnTo>
                  <a:lnTo>
                    <a:pt x="264" y="88"/>
                  </a:lnTo>
                  <a:lnTo>
                    <a:pt x="248" y="96"/>
                  </a:lnTo>
                  <a:lnTo>
                    <a:pt x="232" y="104"/>
                  </a:lnTo>
                  <a:lnTo>
                    <a:pt x="240" y="120"/>
                  </a:lnTo>
                  <a:lnTo>
                    <a:pt x="264" y="144"/>
                  </a:lnTo>
                  <a:lnTo>
                    <a:pt x="272" y="184"/>
                  </a:lnTo>
                  <a:lnTo>
                    <a:pt x="296" y="216"/>
                  </a:lnTo>
                  <a:lnTo>
                    <a:pt x="312" y="216"/>
                  </a:lnTo>
                  <a:lnTo>
                    <a:pt x="312" y="224"/>
                  </a:lnTo>
                  <a:lnTo>
                    <a:pt x="312" y="240"/>
                  </a:lnTo>
                  <a:lnTo>
                    <a:pt x="328" y="240"/>
                  </a:lnTo>
                  <a:lnTo>
                    <a:pt x="352" y="248"/>
                  </a:lnTo>
                  <a:lnTo>
                    <a:pt x="328" y="256"/>
                  </a:lnTo>
                  <a:lnTo>
                    <a:pt x="312" y="264"/>
                  </a:lnTo>
                  <a:lnTo>
                    <a:pt x="296" y="264"/>
                  </a:lnTo>
                  <a:lnTo>
                    <a:pt x="256" y="256"/>
                  </a:lnTo>
                  <a:lnTo>
                    <a:pt x="256" y="248"/>
                  </a:lnTo>
                  <a:lnTo>
                    <a:pt x="256" y="232"/>
                  </a:lnTo>
                  <a:lnTo>
                    <a:pt x="240" y="232"/>
                  </a:lnTo>
                  <a:lnTo>
                    <a:pt x="216" y="240"/>
                  </a:lnTo>
                  <a:lnTo>
                    <a:pt x="184" y="248"/>
                  </a:lnTo>
                  <a:lnTo>
                    <a:pt x="160" y="256"/>
                  </a:lnTo>
                  <a:lnTo>
                    <a:pt x="152" y="256"/>
                  </a:lnTo>
                  <a:lnTo>
                    <a:pt x="168" y="264"/>
                  </a:lnTo>
                  <a:lnTo>
                    <a:pt x="184" y="296"/>
                  </a:lnTo>
                  <a:lnTo>
                    <a:pt x="184" y="312"/>
                  </a:lnTo>
                  <a:lnTo>
                    <a:pt x="200" y="336"/>
                  </a:lnTo>
                  <a:lnTo>
                    <a:pt x="224" y="344"/>
                  </a:lnTo>
                  <a:lnTo>
                    <a:pt x="256" y="344"/>
                  </a:lnTo>
                  <a:lnTo>
                    <a:pt x="272" y="352"/>
                  </a:lnTo>
                  <a:lnTo>
                    <a:pt x="296" y="344"/>
                  </a:lnTo>
                  <a:lnTo>
                    <a:pt x="304" y="344"/>
                  </a:lnTo>
                  <a:lnTo>
                    <a:pt x="296" y="360"/>
                  </a:lnTo>
                  <a:lnTo>
                    <a:pt x="296" y="384"/>
                  </a:lnTo>
                  <a:lnTo>
                    <a:pt x="296" y="400"/>
                  </a:lnTo>
                  <a:lnTo>
                    <a:pt x="272" y="416"/>
                  </a:lnTo>
                  <a:lnTo>
                    <a:pt x="248" y="416"/>
                  </a:lnTo>
                  <a:lnTo>
                    <a:pt x="232" y="424"/>
                  </a:lnTo>
                  <a:lnTo>
                    <a:pt x="208" y="416"/>
                  </a:lnTo>
                  <a:lnTo>
                    <a:pt x="192" y="424"/>
                  </a:lnTo>
                  <a:lnTo>
                    <a:pt x="184" y="440"/>
                  </a:lnTo>
                  <a:lnTo>
                    <a:pt x="168" y="456"/>
                  </a:lnTo>
                  <a:lnTo>
                    <a:pt x="160" y="464"/>
                  </a:lnTo>
                  <a:lnTo>
                    <a:pt x="136" y="480"/>
                  </a:lnTo>
                  <a:lnTo>
                    <a:pt x="136" y="504"/>
                  </a:lnTo>
                  <a:lnTo>
                    <a:pt x="144" y="520"/>
                  </a:lnTo>
                  <a:lnTo>
                    <a:pt x="152" y="528"/>
                  </a:lnTo>
                  <a:lnTo>
                    <a:pt x="152" y="544"/>
                  </a:lnTo>
                  <a:lnTo>
                    <a:pt x="144" y="544"/>
                  </a:lnTo>
                  <a:lnTo>
                    <a:pt x="144" y="552"/>
                  </a:lnTo>
                  <a:lnTo>
                    <a:pt x="160" y="592"/>
                  </a:lnTo>
                  <a:lnTo>
                    <a:pt x="168" y="600"/>
                  </a:lnTo>
                  <a:lnTo>
                    <a:pt x="176" y="608"/>
                  </a:lnTo>
                  <a:lnTo>
                    <a:pt x="200" y="608"/>
                  </a:lnTo>
                  <a:lnTo>
                    <a:pt x="216" y="592"/>
                  </a:lnTo>
                  <a:lnTo>
                    <a:pt x="216" y="600"/>
                  </a:lnTo>
                  <a:lnTo>
                    <a:pt x="224" y="640"/>
                  </a:lnTo>
                  <a:lnTo>
                    <a:pt x="216" y="664"/>
                  </a:lnTo>
                  <a:lnTo>
                    <a:pt x="208" y="680"/>
                  </a:lnTo>
                  <a:lnTo>
                    <a:pt x="200" y="680"/>
                  </a:lnTo>
                  <a:lnTo>
                    <a:pt x="192" y="680"/>
                  </a:lnTo>
                  <a:lnTo>
                    <a:pt x="208" y="696"/>
                  </a:lnTo>
                  <a:lnTo>
                    <a:pt x="240" y="680"/>
                  </a:lnTo>
                  <a:lnTo>
                    <a:pt x="248" y="696"/>
                  </a:lnTo>
                  <a:lnTo>
                    <a:pt x="264" y="696"/>
                  </a:lnTo>
                  <a:lnTo>
                    <a:pt x="280" y="720"/>
                  </a:lnTo>
                  <a:lnTo>
                    <a:pt x="288" y="720"/>
                  </a:lnTo>
                  <a:lnTo>
                    <a:pt x="296" y="712"/>
                  </a:lnTo>
                  <a:lnTo>
                    <a:pt x="296" y="696"/>
                  </a:lnTo>
                  <a:lnTo>
                    <a:pt x="304" y="688"/>
                  </a:lnTo>
                  <a:lnTo>
                    <a:pt x="304" y="680"/>
                  </a:lnTo>
                  <a:lnTo>
                    <a:pt x="312" y="688"/>
                  </a:lnTo>
                  <a:lnTo>
                    <a:pt x="312" y="704"/>
                  </a:lnTo>
                  <a:lnTo>
                    <a:pt x="320" y="704"/>
                  </a:lnTo>
                  <a:lnTo>
                    <a:pt x="352" y="704"/>
                  </a:lnTo>
                  <a:lnTo>
                    <a:pt x="328" y="720"/>
                  </a:lnTo>
                  <a:lnTo>
                    <a:pt x="328" y="736"/>
                  </a:lnTo>
                  <a:lnTo>
                    <a:pt x="320" y="760"/>
                  </a:lnTo>
                  <a:lnTo>
                    <a:pt x="296" y="776"/>
                  </a:lnTo>
                  <a:lnTo>
                    <a:pt x="272" y="808"/>
                  </a:lnTo>
                  <a:lnTo>
                    <a:pt x="224" y="832"/>
                  </a:lnTo>
                  <a:lnTo>
                    <a:pt x="224" y="848"/>
                  </a:lnTo>
                  <a:lnTo>
                    <a:pt x="216" y="856"/>
                  </a:lnTo>
                  <a:lnTo>
                    <a:pt x="208" y="848"/>
                  </a:lnTo>
                  <a:lnTo>
                    <a:pt x="192" y="840"/>
                  </a:lnTo>
                  <a:lnTo>
                    <a:pt x="160" y="848"/>
                  </a:lnTo>
                  <a:lnTo>
                    <a:pt x="152" y="864"/>
                  </a:lnTo>
                  <a:lnTo>
                    <a:pt x="128" y="872"/>
                  </a:lnTo>
                  <a:lnTo>
                    <a:pt x="80" y="888"/>
                  </a:lnTo>
                  <a:lnTo>
                    <a:pt x="48" y="904"/>
                  </a:lnTo>
                  <a:lnTo>
                    <a:pt x="24" y="904"/>
                  </a:lnTo>
                  <a:lnTo>
                    <a:pt x="0" y="920"/>
                  </a:lnTo>
                  <a:lnTo>
                    <a:pt x="32" y="920"/>
                  </a:lnTo>
                  <a:lnTo>
                    <a:pt x="64" y="912"/>
                  </a:lnTo>
                  <a:lnTo>
                    <a:pt x="112" y="896"/>
                  </a:lnTo>
                  <a:lnTo>
                    <a:pt x="112" y="904"/>
                  </a:lnTo>
                  <a:lnTo>
                    <a:pt x="112" y="896"/>
                  </a:lnTo>
                  <a:lnTo>
                    <a:pt x="120" y="888"/>
                  </a:lnTo>
                  <a:lnTo>
                    <a:pt x="136" y="888"/>
                  </a:lnTo>
                  <a:lnTo>
                    <a:pt x="168" y="880"/>
                  </a:lnTo>
                  <a:lnTo>
                    <a:pt x="176" y="872"/>
                  </a:lnTo>
                  <a:lnTo>
                    <a:pt x="184" y="872"/>
                  </a:lnTo>
                  <a:lnTo>
                    <a:pt x="208" y="872"/>
                  </a:lnTo>
                  <a:lnTo>
                    <a:pt x="232" y="864"/>
                  </a:lnTo>
                  <a:lnTo>
                    <a:pt x="264" y="856"/>
                  </a:lnTo>
                  <a:lnTo>
                    <a:pt x="280" y="848"/>
                  </a:lnTo>
                  <a:lnTo>
                    <a:pt x="280" y="840"/>
                  </a:lnTo>
                  <a:lnTo>
                    <a:pt x="288" y="832"/>
                  </a:lnTo>
                  <a:lnTo>
                    <a:pt x="312" y="824"/>
                  </a:lnTo>
                  <a:lnTo>
                    <a:pt x="352" y="808"/>
                  </a:lnTo>
                  <a:lnTo>
                    <a:pt x="368" y="776"/>
                  </a:lnTo>
                  <a:lnTo>
                    <a:pt x="384" y="760"/>
                  </a:lnTo>
                  <a:lnTo>
                    <a:pt x="416" y="760"/>
                  </a:lnTo>
                  <a:lnTo>
                    <a:pt x="432" y="744"/>
                  </a:lnTo>
                  <a:lnTo>
                    <a:pt x="448" y="728"/>
                  </a:lnTo>
                  <a:lnTo>
                    <a:pt x="456" y="712"/>
                  </a:lnTo>
                  <a:lnTo>
                    <a:pt x="456" y="696"/>
                  </a:lnTo>
                  <a:lnTo>
                    <a:pt x="448" y="672"/>
                  </a:lnTo>
                  <a:lnTo>
                    <a:pt x="456" y="664"/>
                  </a:lnTo>
                  <a:lnTo>
                    <a:pt x="488" y="648"/>
                  </a:lnTo>
                  <a:lnTo>
                    <a:pt x="480" y="632"/>
                  </a:lnTo>
                  <a:lnTo>
                    <a:pt x="488" y="624"/>
                  </a:lnTo>
                  <a:lnTo>
                    <a:pt x="512" y="608"/>
                  </a:lnTo>
                  <a:lnTo>
                    <a:pt x="552" y="576"/>
                  </a:lnTo>
                  <a:lnTo>
                    <a:pt x="568" y="568"/>
                  </a:lnTo>
                  <a:lnTo>
                    <a:pt x="560" y="584"/>
                  </a:lnTo>
                  <a:lnTo>
                    <a:pt x="568" y="600"/>
                  </a:lnTo>
                  <a:lnTo>
                    <a:pt x="560" y="600"/>
                  </a:lnTo>
                  <a:lnTo>
                    <a:pt x="536" y="608"/>
                  </a:lnTo>
                  <a:lnTo>
                    <a:pt x="520" y="616"/>
                  </a:lnTo>
                  <a:lnTo>
                    <a:pt x="504" y="664"/>
                  </a:lnTo>
                  <a:lnTo>
                    <a:pt x="512" y="672"/>
                  </a:lnTo>
                  <a:lnTo>
                    <a:pt x="496" y="696"/>
                  </a:lnTo>
                  <a:lnTo>
                    <a:pt x="528" y="688"/>
                  </a:lnTo>
                  <a:lnTo>
                    <a:pt x="560" y="664"/>
                  </a:lnTo>
                  <a:lnTo>
                    <a:pt x="576" y="656"/>
                  </a:lnTo>
                  <a:lnTo>
                    <a:pt x="592" y="656"/>
                  </a:lnTo>
                  <a:lnTo>
                    <a:pt x="592" y="648"/>
                  </a:lnTo>
                  <a:lnTo>
                    <a:pt x="600" y="632"/>
                  </a:lnTo>
                  <a:lnTo>
                    <a:pt x="600" y="616"/>
                  </a:lnTo>
                  <a:lnTo>
                    <a:pt x="600" y="600"/>
                  </a:lnTo>
                  <a:lnTo>
                    <a:pt x="616" y="592"/>
                  </a:lnTo>
                  <a:lnTo>
                    <a:pt x="648" y="584"/>
                  </a:lnTo>
                  <a:lnTo>
                    <a:pt x="664" y="584"/>
                  </a:lnTo>
                  <a:lnTo>
                    <a:pt x="656" y="584"/>
                  </a:lnTo>
                  <a:lnTo>
                    <a:pt x="656" y="608"/>
                  </a:lnTo>
                  <a:lnTo>
                    <a:pt x="696" y="624"/>
                  </a:lnTo>
                  <a:lnTo>
                    <a:pt x="712" y="648"/>
                  </a:lnTo>
                  <a:lnTo>
                    <a:pt x="720" y="656"/>
                  </a:lnTo>
                  <a:lnTo>
                    <a:pt x="728" y="656"/>
                  </a:lnTo>
                  <a:lnTo>
                    <a:pt x="752" y="648"/>
                  </a:lnTo>
                  <a:lnTo>
                    <a:pt x="776" y="640"/>
                  </a:lnTo>
                  <a:lnTo>
                    <a:pt x="784" y="648"/>
                  </a:lnTo>
                  <a:lnTo>
                    <a:pt x="800" y="656"/>
                  </a:lnTo>
                  <a:lnTo>
                    <a:pt x="832" y="656"/>
                  </a:lnTo>
                  <a:lnTo>
                    <a:pt x="856" y="648"/>
                  </a:lnTo>
                  <a:lnTo>
                    <a:pt x="856" y="664"/>
                  </a:lnTo>
                  <a:lnTo>
                    <a:pt x="864" y="680"/>
                  </a:lnTo>
                  <a:lnTo>
                    <a:pt x="880" y="688"/>
                  </a:lnTo>
                  <a:lnTo>
                    <a:pt x="896" y="712"/>
                  </a:lnTo>
                  <a:lnTo>
                    <a:pt x="944" y="744"/>
                  </a:lnTo>
                  <a:lnTo>
                    <a:pt x="960" y="736"/>
                  </a:lnTo>
                  <a:lnTo>
                    <a:pt x="1000" y="736"/>
                  </a:lnTo>
                  <a:lnTo>
                    <a:pt x="1016" y="744"/>
                  </a:lnTo>
                  <a:lnTo>
                    <a:pt x="1032" y="760"/>
                  </a:lnTo>
                  <a:lnTo>
                    <a:pt x="1056" y="784"/>
                  </a:lnTo>
                  <a:lnTo>
                    <a:pt x="1072" y="792"/>
                  </a:lnTo>
                  <a:lnTo>
                    <a:pt x="1088" y="800"/>
                  </a:lnTo>
                  <a:lnTo>
                    <a:pt x="1104" y="824"/>
                  </a:lnTo>
                  <a:lnTo>
                    <a:pt x="1120" y="832"/>
                  </a:lnTo>
                  <a:lnTo>
                    <a:pt x="1128" y="824"/>
                  </a:lnTo>
                  <a:lnTo>
                    <a:pt x="1152" y="872"/>
                  </a:lnTo>
                  <a:lnTo>
                    <a:pt x="1168" y="888"/>
                  </a:lnTo>
                  <a:lnTo>
                    <a:pt x="1184" y="880"/>
                  </a:lnTo>
                  <a:lnTo>
                    <a:pt x="1184" y="848"/>
                  </a:lnTo>
                  <a:lnTo>
                    <a:pt x="1176" y="824"/>
                  </a:lnTo>
                  <a:lnTo>
                    <a:pt x="1160" y="816"/>
                  </a:lnTo>
                  <a:lnTo>
                    <a:pt x="1112" y="800"/>
                  </a:lnTo>
                  <a:lnTo>
                    <a:pt x="1104" y="792"/>
                  </a:lnTo>
                  <a:lnTo>
                    <a:pt x="1096" y="776"/>
                  </a:lnTo>
                  <a:lnTo>
                    <a:pt x="1064" y="744"/>
                  </a:lnTo>
                  <a:lnTo>
                    <a:pt x="1032" y="704"/>
                  </a:lnTo>
                  <a:lnTo>
                    <a:pt x="984" y="648"/>
                  </a:lnTo>
                  <a:lnTo>
                    <a:pt x="968" y="640"/>
                  </a:lnTo>
                  <a:lnTo>
                    <a:pt x="952" y="648"/>
                  </a:lnTo>
                  <a:lnTo>
                    <a:pt x="920" y="680"/>
                  </a:lnTo>
                  <a:lnTo>
                    <a:pt x="912" y="680"/>
                  </a:lnTo>
                  <a:lnTo>
                    <a:pt x="904" y="672"/>
                  </a:lnTo>
                  <a:lnTo>
                    <a:pt x="880" y="656"/>
                  </a:lnTo>
                  <a:lnTo>
                    <a:pt x="864" y="632"/>
                  </a:lnTo>
                  <a:lnTo>
                    <a:pt x="848" y="616"/>
                  </a:lnTo>
                  <a:lnTo>
                    <a:pt x="824" y="624"/>
                  </a:lnTo>
                  <a:lnTo>
                    <a:pt x="808" y="616"/>
                  </a:lnTo>
                  <a:lnTo>
                    <a:pt x="800" y="592"/>
                  </a:lnTo>
                  <a:close/>
                </a:path>
              </a:pathLst>
            </a:custGeom>
            <a:solidFill>
              <a:srgbClr val="E7E6E6">
                <a:lumMod val="75000"/>
              </a:srgbClr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5" name="Freeform 207"/>
            <p:cNvSpPr>
              <a:spLocks/>
            </p:cNvSpPr>
            <p:nvPr/>
          </p:nvSpPr>
          <p:spPr bwMode="auto">
            <a:xfrm>
              <a:off x="6751040" y="2514425"/>
              <a:ext cx="788988" cy="482600"/>
            </a:xfrm>
            <a:custGeom>
              <a:avLst/>
              <a:gdLst>
                <a:gd name="T0" fmla="*/ 2147483647 w 500"/>
                <a:gd name="T1" fmla="*/ 2147483647 h 327"/>
                <a:gd name="T2" fmla="*/ 2147483647 w 500"/>
                <a:gd name="T3" fmla="*/ 2147483647 h 327"/>
                <a:gd name="T4" fmla="*/ 2147483647 w 500"/>
                <a:gd name="T5" fmla="*/ 2147483647 h 327"/>
                <a:gd name="T6" fmla="*/ 2147483647 w 500"/>
                <a:gd name="T7" fmla="*/ 2147483647 h 327"/>
                <a:gd name="T8" fmla="*/ 2147483647 w 500"/>
                <a:gd name="T9" fmla="*/ 2147483647 h 327"/>
                <a:gd name="T10" fmla="*/ 2147483647 w 500"/>
                <a:gd name="T11" fmla="*/ 2147483647 h 327"/>
                <a:gd name="T12" fmla="*/ 2147483647 w 500"/>
                <a:gd name="T13" fmla="*/ 2147483647 h 327"/>
                <a:gd name="T14" fmla="*/ 2147483647 w 500"/>
                <a:gd name="T15" fmla="*/ 2147483647 h 327"/>
                <a:gd name="T16" fmla="*/ 2147483647 w 500"/>
                <a:gd name="T17" fmla="*/ 2147483647 h 327"/>
                <a:gd name="T18" fmla="*/ 2147483647 w 500"/>
                <a:gd name="T19" fmla="*/ 2147483647 h 327"/>
                <a:gd name="T20" fmla="*/ 2147483647 w 500"/>
                <a:gd name="T21" fmla="*/ 2147483647 h 327"/>
                <a:gd name="T22" fmla="*/ 2147483647 w 500"/>
                <a:gd name="T23" fmla="*/ 2147483647 h 327"/>
                <a:gd name="T24" fmla="*/ 2147483647 w 500"/>
                <a:gd name="T25" fmla="*/ 2147483647 h 327"/>
                <a:gd name="T26" fmla="*/ 2147483647 w 500"/>
                <a:gd name="T27" fmla="*/ 2147483647 h 327"/>
                <a:gd name="T28" fmla="*/ 2147483647 w 500"/>
                <a:gd name="T29" fmla="*/ 2147483647 h 327"/>
                <a:gd name="T30" fmla="*/ 2147483647 w 500"/>
                <a:gd name="T31" fmla="*/ 2147483647 h 327"/>
                <a:gd name="T32" fmla="*/ 2147483647 w 500"/>
                <a:gd name="T33" fmla="*/ 2147483647 h 327"/>
                <a:gd name="T34" fmla="*/ 2147483647 w 500"/>
                <a:gd name="T35" fmla="*/ 2147483647 h 327"/>
                <a:gd name="T36" fmla="*/ 2147483647 w 500"/>
                <a:gd name="T37" fmla="*/ 2147483647 h 327"/>
                <a:gd name="T38" fmla="*/ 2147483647 w 500"/>
                <a:gd name="T39" fmla="*/ 2147483647 h 327"/>
                <a:gd name="T40" fmla="*/ 2147483647 w 500"/>
                <a:gd name="T41" fmla="*/ 2147483647 h 327"/>
                <a:gd name="T42" fmla="*/ 2147483647 w 500"/>
                <a:gd name="T43" fmla="*/ 2147483647 h 327"/>
                <a:gd name="T44" fmla="*/ 2147483647 w 500"/>
                <a:gd name="T45" fmla="*/ 0 h 327"/>
                <a:gd name="T46" fmla="*/ 2147483647 w 500"/>
                <a:gd name="T47" fmla="*/ 2147483647 h 327"/>
                <a:gd name="T48" fmla="*/ 2147483647 w 500"/>
                <a:gd name="T49" fmla="*/ 2147483647 h 327"/>
                <a:gd name="T50" fmla="*/ 2147483647 w 500"/>
                <a:gd name="T51" fmla="*/ 2147483647 h 327"/>
                <a:gd name="T52" fmla="*/ 2147483647 w 500"/>
                <a:gd name="T53" fmla="*/ 2147483647 h 327"/>
                <a:gd name="T54" fmla="*/ 2147483647 w 500"/>
                <a:gd name="T55" fmla="*/ 2147483647 h 327"/>
                <a:gd name="T56" fmla="*/ 2147483647 w 500"/>
                <a:gd name="T57" fmla="*/ 2147483647 h 327"/>
                <a:gd name="T58" fmla="*/ 2147483647 w 500"/>
                <a:gd name="T59" fmla="*/ 2147483647 h 327"/>
                <a:gd name="T60" fmla="*/ 2147483647 w 500"/>
                <a:gd name="T61" fmla="*/ 2147483647 h 327"/>
                <a:gd name="T62" fmla="*/ 2147483647 w 500"/>
                <a:gd name="T63" fmla="*/ 2147483647 h 327"/>
                <a:gd name="T64" fmla="*/ 2147483647 w 500"/>
                <a:gd name="T65" fmla="*/ 2147483647 h 327"/>
                <a:gd name="T66" fmla="*/ 2147483647 w 500"/>
                <a:gd name="T67" fmla="*/ 2147483647 h 327"/>
                <a:gd name="T68" fmla="*/ 2147483647 w 500"/>
                <a:gd name="T69" fmla="*/ 2147483647 h 327"/>
                <a:gd name="T70" fmla="*/ 2147483647 w 500"/>
                <a:gd name="T71" fmla="*/ 2147483647 h 327"/>
                <a:gd name="T72" fmla="*/ 2147483647 w 500"/>
                <a:gd name="T73" fmla="*/ 2147483647 h 327"/>
                <a:gd name="T74" fmla="*/ 2147483647 w 500"/>
                <a:gd name="T75" fmla="*/ 2147483647 h 327"/>
                <a:gd name="T76" fmla="*/ 2147483647 w 500"/>
                <a:gd name="T77" fmla="*/ 2147483647 h 327"/>
                <a:gd name="T78" fmla="*/ 2147483647 w 500"/>
                <a:gd name="T79" fmla="*/ 2147483647 h 327"/>
                <a:gd name="T80" fmla="*/ 2147483647 w 500"/>
                <a:gd name="T81" fmla="*/ 2147483647 h 327"/>
                <a:gd name="T82" fmla="*/ 2147483647 w 500"/>
                <a:gd name="T83" fmla="*/ 2147483647 h 327"/>
                <a:gd name="T84" fmla="*/ 2147483647 w 500"/>
                <a:gd name="T85" fmla="*/ 2147483647 h 327"/>
                <a:gd name="T86" fmla="*/ 2147483647 w 500"/>
                <a:gd name="T87" fmla="*/ 2147483647 h 327"/>
                <a:gd name="T88" fmla="*/ 2147483647 w 500"/>
                <a:gd name="T89" fmla="*/ 2147483647 h 327"/>
                <a:gd name="T90" fmla="*/ 2147483647 w 500"/>
                <a:gd name="T91" fmla="*/ 2147483647 h 327"/>
                <a:gd name="T92" fmla="*/ 2147483647 w 500"/>
                <a:gd name="T93" fmla="*/ 2147483647 h 327"/>
                <a:gd name="T94" fmla="*/ 2147483647 w 500"/>
                <a:gd name="T95" fmla="*/ 2147483647 h 327"/>
                <a:gd name="T96" fmla="*/ 2147483647 w 500"/>
                <a:gd name="T97" fmla="*/ 2147483647 h 327"/>
                <a:gd name="T98" fmla="*/ 2147483647 w 500"/>
                <a:gd name="T99" fmla="*/ 2147483647 h 327"/>
                <a:gd name="T100" fmla="*/ 2147483647 w 500"/>
                <a:gd name="T101" fmla="*/ 2147483647 h 327"/>
                <a:gd name="T102" fmla="*/ 2147483647 w 500"/>
                <a:gd name="T103" fmla="*/ 2147483647 h 327"/>
                <a:gd name="T104" fmla="*/ 2147483647 w 500"/>
                <a:gd name="T105" fmla="*/ 2147483647 h 327"/>
                <a:gd name="T106" fmla="*/ 2147483647 w 500"/>
                <a:gd name="T107" fmla="*/ 2147483647 h 327"/>
                <a:gd name="T108" fmla="*/ 2147483647 w 500"/>
                <a:gd name="T109" fmla="*/ 2147483647 h 327"/>
                <a:gd name="T110" fmla="*/ 2147483647 w 500"/>
                <a:gd name="T111" fmla="*/ 2147483647 h 327"/>
                <a:gd name="T112" fmla="*/ 2147483647 w 500"/>
                <a:gd name="T113" fmla="*/ 2147483647 h 327"/>
                <a:gd name="T114" fmla="*/ 2147483647 w 500"/>
                <a:gd name="T115" fmla="*/ 2147483647 h 327"/>
                <a:gd name="T116" fmla="*/ 2147483647 w 500"/>
                <a:gd name="T117" fmla="*/ 2147483647 h 327"/>
                <a:gd name="T118" fmla="*/ 2147483647 w 500"/>
                <a:gd name="T119" fmla="*/ 2147483647 h 32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00"/>
                <a:gd name="T181" fmla="*/ 0 h 327"/>
                <a:gd name="T182" fmla="*/ 500 w 500"/>
                <a:gd name="T183" fmla="*/ 327 h 32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00" h="327">
                  <a:moveTo>
                    <a:pt x="328" y="271"/>
                  </a:moveTo>
                  <a:lnTo>
                    <a:pt x="334" y="270"/>
                  </a:lnTo>
                  <a:lnTo>
                    <a:pt x="335" y="270"/>
                  </a:lnTo>
                  <a:lnTo>
                    <a:pt x="345" y="267"/>
                  </a:lnTo>
                  <a:lnTo>
                    <a:pt x="349" y="266"/>
                  </a:lnTo>
                  <a:lnTo>
                    <a:pt x="359" y="264"/>
                  </a:lnTo>
                  <a:lnTo>
                    <a:pt x="361" y="263"/>
                  </a:lnTo>
                  <a:lnTo>
                    <a:pt x="365" y="263"/>
                  </a:lnTo>
                  <a:lnTo>
                    <a:pt x="368" y="263"/>
                  </a:lnTo>
                  <a:lnTo>
                    <a:pt x="388" y="258"/>
                  </a:lnTo>
                  <a:lnTo>
                    <a:pt x="389" y="258"/>
                  </a:lnTo>
                  <a:lnTo>
                    <a:pt x="397" y="256"/>
                  </a:lnTo>
                  <a:lnTo>
                    <a:pt x="408" y="253"/>
                  </a:lnTo>
                  <a:lnTo>
                    <a:pt x="418" y="251"/>
                  </a:lnTo>
                  <a:lnTo>
                    <a:pt x="425" y="249"/>
                  </a:lnTo>
                  <a:lnTo>
                    <a:pt x="426" y="246"/>
                  </a:lnTo>
                  <a:lnTo>
                    <a:pt x="438" y="234"/>
                  </a:lnTo>
                  <a:lnTo>
                    <a:pt x="439" y="234"/>
                  </a:lnTo>
                  <a:lnTo>
                    <a:pt x="444" y="233"/>
                  </a:lnTo>
                  <a:lnTo>
                    <a:pt x="453" y="234"/>
                  </a:lnTo>
                  <a:lnTo>
                    <a:pt x="456" y="231"/>
                  </a:lnTo>
                  <a:lnTo>
                    <a:pt x="465" y="226"/>
                  </a:lnTo>
                  <a:lnTo>
                    <a:pt x="468" y="224"/>
                  </a:lnTo>
                  <a:lnTo>
                    <a:pt x="468" y="223"/>
                  </a:lnTo>
                  <a:lnTo>
                    <a:pt x="474" y="220"/>
                  </a:lnTo>
                  <a:lnTo>
                    <a:pt x="474" y="219"/>
                  </a:lnTo>
                  <a:lnTo>
                    <a:pt x="472" y="212"/>
                  </a:lnTo>
                  <a:lnTo>
                    <a:pt x="476" y="208"/>
                  </a:lnTo>
                  <a:lnTo>
                    <a:pt x="476" y="206"/>
                  </a:lnTo>
                  <a:lnTo>
                    <a:pt x="480" y="202"/>
                  </a:lnTo>
                  <a:lnTo>
                    <a:pt x="482" y="201"/>
                  </a:lnTo>
                  <a:lnTo>
                    <a:pt x="490" y="195"/>
                  </a:lnTo>
                  <a:lnTo>
                    <a:pt x="493" y="190"/>
                  </a:lnTo>
                  <a:lnTo>
                    <a:pt x="499" y="185"/>
                  </a:lnTo>
                  <a:lnTo>
                    <a:pt x="487" y="176"/>
                  </a:lnTo>
                  <a:lnTo>
                    <a:pt x="483" y="172"/>
                  </a:lnTo>
                  <a:lnTo>
                    <a:pt x="478" y="169"/>
                  </a:lnTo>
                  <a:lnTo>
                    <a:pt x="475" y="165"/>
                  </a:lnTo>
                  <a:lnTo>
                    <a:pt x="457" y="147"/>
                  </a:lnTo>
                  <a:lnTo>
                    <a:pt x="451" y="147"/>
                  </a:lnTo>
                  <a:lnTo>
                    <a:pt x="451" y="145"/>
                  </a:lnTo>
                  <a:lnTo>
                    <a:pt x="450" y="145"/>
                  </a:lnTo>
                  <a:lnTo>
                    <a:pt x="447" y="130"/>
                  </a:lnTo>
                  <a:lnTo>
                    <a:pt x="456" y="113"/>
                  </a:lnTo>
                  <a:lnTo>
                    <a:pt x="447" y="105"/>
                  </a:lnTo>
                  <a:lnTo>
                    <a:pt x="447" y="104"/>
                  </a:lnTo>
                  <a:lnTo>
                    <a:pt x="454" y="92"/>
                  </a:lnTo>
                  <a:lnTo>
                    <a:pt x="457" y="88"/>
                  </a:lnTo>
                  <a:lnTo>
                    <a:pt x="454" y="90"/>
                  </a:lnTo>
                  <a:lnTo>
                    <a:pt x="461" y="79"/>
                  </a:lnTo>
                  <a:lnTo>
                    <a:pt x="461" y="70"/>
                  </a:lnTo>
                  <a:lnTo>
                    <a:pt x="468" y="58"/>
                  </a:lnTo>
                  <a:lnTo>
                    <a:pt x="472" y="56"/>
                  </a:lnTo>
                  <a:lnTo>
                    <a:pt x="471" y="55"/>
                  </a:lnTo>
                  <a:lnTo>
                    <a:pt x="465" y="49"/>
                  </a:lnTo>
                  <a:lnTo>
                    <a:pt x="456" y="49"/>
                  </a:lnTo>
                  <a:lnTo>
                    <a:pt x="444" y="45"/>
                  </a:lnTo>
                  <a:lnTo>
                    <a:pt x="436" y="37"/>
                  </a:lnTo>
                  <a:lnTo>
                    <a:pt x="438" y="34"/>
                  </a:lnTo>
                  <a:lnTo>
                    <a:pt x="435" y="22"/>
                  </a:lnTo>
                  <a:lnTo>
                    <a:pt x="424" y="12"/>
                  </a:lnTo>
                  <a:lnTo>
                    <a:pt x="422" y="11"/>
                  </a:lnTo>
                  <a:lnTo>
                    <a:pt x="415" y="12"/>
                  </a:lnTo>
                  <a:lnTo>
                    <a:pt x="404" y="0"/>
                  </a:lnTo>
                  <a:lnTo>
                    <a:pt x="403" y="0"/>
                  </a:lnTo>
                  <a:lnTo>
                    <a:pt x="395" y="2"/>
                  </a:lnTo>
                  <a:lnTo>
                    <a:pt x="370" y="8"/>
                  </a:lnTo>
                  <a:lnTo>
                    <a:pt x="354" y="11"/>
                  </a:lnTo>
                  <a:lnTo>
                    <a:pt x="346" y="12"/>
                  </a:lnTo>
                  <a:lnTo>
                    <a:pt x="345" y="13"/>
                  </a:lnTo>
                  <a:lnTo>
                    <a:pt x="342" y="13"/>
                  </a:lnTo>
                  <a:lnTo>
                    <a:pt x="335" y="15"/>
                  </a:lnTo>
                  <a:lnTo>
                    <a:pt x="325" y="18"/>
                  </a:lnTo>
                  <a:lnTo>
                    <a:pt x="311" y="20"/>
                  </a:lnTo>
                  <a:lnTo>
                    <a:pt x="292" y="24"/>
                  </a:lnTo>
                  <a:lnTo>
                    <a:pt x="285" y="26"/>
                  </a:lnTo>
                  <a:lnTo>
                    <a:pt x="282" y="26"/>
                  </a:lnTo>
                  <a:lnTo>
                    <a:pt x="278" y="27"/>
                  </a:lnTo>
                  <a:lnTo>
                    <a:pt x="270" y="29"/>
                  </a:lnTo>
                  <a:lnTo>
                    <a:pt x="237" y="36"/>
                  </a:lnTo>
                  <a:lnTo>
                    <a:pt x="228" y="38"/>
                  </a:lnTo>
                  <a:lnTo>
                    <a:pt x="227" y="38"/>
                  </a:lnTo>
                  <a:lnTo>
                    <a:pt x="220" y="40"/>
                  </a:lnTo>
                  <a:lnTo>
                    <a:pt x="217" y="40"/>
                  </a:lnTo>
                  <a:lnTo>
                    <a:pt x="205" y="43"/>
                  </a:lnTo>
                  <a:lnTo>
                    <a:pt x="188" y="45"/>
                  </a:lnTo>
                  <a:lnTo>
                    <a:pt x="181" y="47"/>
                  </a:lnTo>
                  <a:lnTo>
                    <a:pt x="177" y="48"/>
                  </a:lnTo>
                  <a:lnTo>
                    <a:pt x="173" y="48"/>
                  </a:lnTo>
                  <a:lnTo>
                    <a:pt x="149" y="54"/>
                  </a:lnTo>
                  <a:lnTo>
                    <a:pt x="130" y="56"/>
                  </a:lnTo>
                  <a:lnTo>
                    <a:pt x="126" y="58"/>
                  </a:lnTo>
                  <a:lnTo>
                    <a:pt x="120" y="59"/>
                  </a:lnTo>
                  <a:lnTo>
                    <a:pt x="119" y="59"/>
                  </a:lnTo>
                  <a:lnTo>
                    <a:pt x="115" y="59"/>
                  </a:lnTo>
                  <a:lnTo>
                    <a:pt x="105" y="62"/>
                  </a:lnTo>
                  <a:lnTo>
                    <a:pt x="83" y="66"/>
                  </a:lnTo>
                  <a:lnTo>
                    <a:pt x="72" y="69"/>
                  </a:lnTo>
                  <a:lnTo>
                    <a:pt x="67" y="69"/>
                  </a:lnTo>
                  <a:lnTo>
                    <a:pt x="59" y="70"/>
                  </a:lnTo>
                  <a:lnTo>
                    <a:pt x="54" y="41"/>
                  </a:lnTo>
                  <a:lnTo>
                    <a:pt x="26" y="62"/>
                  </a:lnTo>
                  <a:lnTo>
                    <a:pt x="5" y="80"/>
                  </a:lnTo>
                  <a:lnTo>
                    <a:pt x="0" y="83"/>
                  </a:lnTo>
                  <a:lnTo>
                    <a:pt x="2" y="94"/>
                  </a:lnTo>
                  <a:lnTo>
                    <a:pt x="2" y="97"/>
                  </a:lnTo>
                  <a:lnTo>
                    <a:pt x="5" y="112"/>
                  </a:lnTo>
                  <a:lnTo>
                    <a:pt x="6" y="120"/>
                  </a:lnTo>
                  <a:lnTo>
                    <a:pt x="9" y="134"/>
                  </a:lnTo>
                  <a:lnTo>
                    <a:pt x="9" y="135"/>
                  </a:lnTo>
                  <a:lnTo>
                    <a:pt x="11" y="148"/>
                  </a:lnTo>
                  <a:lnTo>
                    <a:pt x="13" y="156"/>
                  </a:lnTo>
                  <a:lnTo>
                    <a:pt x="15" y="173"/>
                  </a:lnTo>
                  <a:lnTo>
                    <a:pt x="16" y="174"/>
                  </a:lnTo>
                  <a:lnTo>
                    <a:pt x="18" y="188"/>
                  </a:lnTo>
                  <a:lnTo>
                    <a:pt x="19" y="191"/>
                  </a:lnTo>
                  <a:lnTo>
                    <a:pt x="20" y="199"/>
                  </a:lnTo>
                  <a:lnTo>
                    <a:pt x="20" y="202"/>
                  </a:lnTo>
                  <a:lnTo>
                    <a:pt x="20" y="203"/>
                  </a:lnTo>
                  <a:lnTo>
                    <a:pt x="23" y="210"/>
                  </a:lnTo>
                  <a:lnTo>
                    <a:pt x="23" y="217"/>
                  </a:lnTo>
                  <a:lnTo>
                    <a:pt x="24" y="227"/>
                  </a:lnTo>
                  <a:lnTo>
                    <a:pt x="24" y="228"/>
                  </a:lnTo>
                  <a:lnTo>
                    <a:pt x="26" y="233"/>
                  </a:lnTo>
                  <a:lnTo>
                    <a:pt x="27" y="244"/>
                  </a:lnTo>
                  <a:lnTo>
                    <a:pt x="29" y="246"/>
                  </a:lnTo>
                  <a:lnTo>
                    <a:pt x="29" y="249"/>
                  </a:lnTo>
                  <a:lnTo>
                    <a:pt x="30" y="252"/>
                  </a:lnTo>
                  <a:lnTo>
                    <a:pt x="31" y="269"/>
                  </a:lnTo>
                  <a:lnTo>
                    <a:pt x="33" y="270"/>
                  </a:lnTo>
                  <a:lnTo>
                    <a:pt x="34" y="278"/>
                  </a:lnTo>
                  <a:lnTo>
                    <a:pt x="34" y="280"/>
                  </a:lnTo>
                  <a:lnTo>
                    <a:pt x="36" y="289"/>
                  </a:lnTo>
                  <a:lnTo>
                    <a:pt x="37" y="294"/>
                  </a:lnTo>
                  <a:lnTo>
                    <a:pt x="37" y="296"/>
                  </a:lnTo>
                  <a:lnTo>
                    <a:pt x="37" y="299"/>
                  </a:lnTo>
                  <a:lnTo>
                    <a:pt x="41" y="323"/>
                  </a:lnTo>
                  <a:lnTo>
                    <a:pt x="41" y="324"/>
                  </a:lnTo>
                  <a:lnTo>
                    <a:pt x="42" y="326"/>
                  </a:lnTo>
                  <a:lnTo>
                    <a:pt x="44" y="326"/>
                  </a:lnTo>
                  <a:lnTo>
                    <a:pt x="51" y="324"/>
                  </a:lnTo>
                  <a:lnTo>
                    <a:pt x="54" y="324"/>
                  </a:lnTo>
                  <a:lnTo>
                    <a:pt x="54" y="323"/>
                  </a:lnTo>
                  <a:lnTo>
                    <a:pt x="91" y="317"/>
                  </a:lnTo>
                  <a:lnTo>
                    <a:pt x="94" y="316"/>
                  </a:lnTo>
                  <a:lnTo>
                    <a:pt x="99" y="314"/>
                  </a:lnTo>
                  <a:lnTo>
                    <a:pt x="103" y="314"/>
                  </a:lnTo>
                  <a:lnTo>
                    <a:pt x="117" y="312"/>
                  </a:lnTo>
                  <a:lnTo>
                    <a:pt x="120" y="312"/>
                  </a:lnTo>
                  <a:lnTo>
                    <a:pt x="127" y="310"/>
                  </a:lnTo>
                  <a:lnTo>
                    <a:pt x="130" y="310"/>
                  </a:lnTo>
                  <a:lnTo>
                    <a:pt x="133" y="309"/>
                  </a:lnTo>
                  <a:lnTo>
                    <a:pt x="134" y="309"/>
                  </a:lnTo>
                  <a:lnTo>
                    <a:pt x="159" y="305"/>
                  </a:lnTo>
                  <a:lnTo>
                    <a:pt x="162" y="303"/>
                  </a:lnTo>
                  <a:lnTo>
                    <a:pt x="173" y="302"/>
                  </a:lnTo>
                  <a:lnTo>
                    <a:pt x="176" y="301"/>
                  </a:lnTo>
                  <a:lnTo>
                    <a:pt x="177" y="301"/>
                  </a:lnTo>
                  <a:lnTo>
                    <a:pt x="181" y="301"/>
                  </a:lnTo>
                  <a:lnTo>
                    <a:pt x="203" y="296"/>
                  </a:lnTo>
                  <a:lnTo>
                    <a:pt x="206" y="295"/>
                  </a:lnTo>
                  <a:lnTo>
                    <a:pt x="216" y="294"/>
                  </a:lnTo>
                  <a:lnTo>
                    <a:pt x="219" y="292"/>
                  </a:lnTo>
                  <a:lnTo>
                    <a:pt x="225" y="291"/>
                  </a:lnTo>
                  <a:lnTo>
                    <a:pt x="227" y="291"/>
                  </a:lnTo>
                  <a:lnTo>
                    <a:pt x="238" y="289"/>
                  </a:lnTo>
                  <a:lnTo>
                    <a:pt x="246" y="287"/>
                  </a:lnTo>
                  <a:lnTo>
                    <a:pt x="286" y="280"/>
                  </a:lnTo>
                  <a:lnTo>
                    <a:pt x="289" y="280"/>
                  </a:lnTo>
                  <a:lnTo>
                    <a:pt x="289" y="278"/>
                  </a:lnTo>
                  <a:lnTo>
                    <a:pt x="292" y="278"/>
                  </a:lnTo>
                  <a:lnTo>
                    <a:pt x="302" y="277"/>
                  </a:lnTo>
                  <a:lnTo>
                    <a:pt x="310" y="274"/>
                  </a:lnTo>
                  <a:lnTo>
                    <a:pt x="322" y="273"/>
                  </a:lnTo>
                  <a:lnTo>
                    <a:pt x="328" y="271"/>
                  </a:lnTo>
                </a:path>
              </a:pathLst>
            </a:custGeom>
            <a:solidFill>
              <a:srgbClr val="67BD62"/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6" name="Freeform 208"/>
            <p:cNvSpPr>
              <a:spLocks/>
            </p:cNvSpPr>
            <p:nvPr/>
          </p:nvSpPr>
          <p:spPr bwMode="auto">
            <a:xfrm>
              <a:off x="7620990" y="2408063"/>
              <a:ext cx="236538" cy="217487"/>
            </a:xfrm>
            <a:custGeom>
              <a:avLst/>
              <a:gdLst>
                <a:gd name="T0" fmla="*/ 2147483647 w 149"/>
                <a:gd name="T1" fmla="*/ 2147483647 h 148"/>
                <a:gd name="T2" fmla="*/ 2147483647 w 149"/>
                <a:gd name="T3" fmla="*/ 2147483647 h 148"/>
                <a:gd name="T4" fmla="*/ 2147483647 w 149"/>
                <a:gd name="T5" fmla="*/ 2147483647 h 148"/>
                <a:gd name="T6" fmla="*/ 2147483647 w 149"/>
                <a:gd name="T7" fmla="*/ 2147483647 h 148"/>
                <a:gd name="T8" fmla="*/ 2147483647 w 149"/>
                <a:gd name="T9" fmla="*/ 2147483647 h 148"/>
                <a:gd name="T10" fmla="*/ 2147483647 w 149"/>
                <a:gd name="T11" fmla="*/ 2147483647 h 148"/>
                <a:gd name="T12" fmla="*/ 2147483647 w 149"/>
                <a:gd name="T13" fmla="*/ 2147483647 h 148"/>
                <a:gd name="T14" fmla="*/ 2147483647 w 149"/>
                <a:gd name="T15" fmla="*/ 2147483647 h 148"/>
                <a:gd name="T16" fmla="*/ 2147483647 w 149"/>
                <a:gd name="T17" fmla="*/ 2147483647 h 148"/>
                <a:gd name="T18" fmla="*/ 2147483647 w 149"/>
                <a:gd name="T19" fmla="*/ 2147483647 h 148"/>
                <a:gd name="T20" fmla="*/ 2147483647 w 149"/>
                <a:gd name="T21" fmla="*/ 2147483647 h 148"/>
                <a:gd name="T22" fmla="*/ 2147483647 w 149"/>
                <a:gd name="T23" fmla="*/ 2147483647 h 148"/>
                <a:gd name="T24" fmla="*/ 2147483647 w 149"/>
                <a:gd name="T25" fmla="*/ 2147483647 h 148"/>
                <a:gd name="T26" fmla="*/ 2147483647 w 149"/>
                <a:gd name="T27" fmla="*/ 2147483647 h 148"/>
                <a:gd name="T28" fmla="*/ 2147483647 w 149"/>
                <a:gd name="T29" fmla="*/ 2147483647 h 148"/>
                <a:gd name="T30" fmla="*/ 2147483647 w 149"/>
                <a:gd name="T31" fmla="*/ 2147483647 h 148"/>
                <a:gd name="T32" fmla="*/ 2147483647 w 149"/>
                <a:gd name="T33" fmla="*/ 2147483647 h 148"/>
                <a:gd name="T34" fmla="*/ 2147483647 w 149"/>
                <a:gd name="T35" fmla="*/ 2147483647 h 148"/>
                <a:gd name="T36" fmla="*/ 2147483647 w 149"/>
                <a:gd name="T37" fmla="*/ 2147483647 h 148"/>
                <a:gd name="T38" fmla="*/ 2147483647 w 149"/>
                <a:gd name="T39" fmla="*/ 2147483647 h 148"/>
                <a:gd name="T40" fmla="*/ 2147483647 w 149"/>
                <a:gd name="T41" fmla="*/ 2147483647 h 148"/>
                <a:gd name="T42" fmla="*/ 2147483647 w 149"/>
                <a:gd name="T43" fmla="*/ 0 h 148"/>
                <a:gd name="T44" fmla="*/ 2147483647 w 149"/>
                <a:gd name="T45" fmla="*/ 2147483647 h 148"/>
                <a:gd name="T46" fmla="*/ 2147483647 w 149"/>
                <a:gd name="T47" fmla="*/ 2147483647 h 148"/>
                <a:gd name="T48" fmla="*/ 2147483647 w 149"/>
                <a:gd name="T49" fmla="*/ 2147483647 h 148"/>
                <a:gd name="T50" fmla="*/ 2147483647 w 149"/>
                <a:gd name="T51" fmla="*/ 2147483647 h 148"/>
                <a:gd name="T52" fmla="*/ 2147483647 w 149"/>
                <a:gd name="T53" fmla="*/ 2147483647 h 148"/>
                <a:gd name="T54" fmla="*/ 2147483647 w 149"/>
                <a:gd name="T55" fmla="*/ 2147483647 h 148"/>
                <a:gd name="T56" fmla="*/ 2147483647 w 149"/>
                <a:gd name="T57" fmla="*/ 2147483647 h 148"/>
                <a:gd name="T58" fmla="*/ 2147483647 w 149"/>
                <a:gd name="T59" fmla="*/ 2147483647 h 148"/>
                <a:gd name="T60" fmla="*/ 2147483647 w 149"/>
                <a:gd name="T61" fmla="*/ 2147483647 h 148"/>
                <a:gd name="T62" fmla="*/ 2147483647 w 149"/>
                <a:gd name="T63" fmla="*/ 2147483647 h 148"/>
                <a:gd name="T64" fmla="*/ 2147483647 w 149"/>
                <a:gd name="T65" fmla="*/ 2147483647 h 148"/>
                <a:gd name="T66" fmla="*/ 2147483647 w 149"/>
                <a:gd name="T67" fmla="*/ 2147483647 h 148"/>
                <a:gd name="T68" fmla="*/ 2147483647 w 149"/>
                <a:gd name="T69" fmla="*/ 2147483647 h 148"/>
                <a:gd name="T70" fmla="*/ 2147483647 w 149"/>
                <a:gd name="T71" fmla="*/ 2147483647 h 148"/>
                <a:gd name="T72" fmla="*/ 0 w 149"/>
                <a:gd name="T73" fmla="*/ 2147483647 h 148"/>
                <a:gd name="T74" fmla="*/ 2147483647 w 149"/>
                <a:gd name="T75" fmla="*/ 2147483647 h 148"/>
                <a:gd name="T76" fmla="*/ 2147483647 w 149"/>
                <a:gd name="T77" fmla="*/ 2147483647 h 148"/>
                <a:gd name="T78" fmla="*/ 2147483647 w 149"/>
                <a:gd name="T79" fmla="*/ 2147483647 h 148"/>
                <a:gd name="T80" fmla="*/ 2147483647 w 149"/>
                <a:gd name="T81" fmla="*/ 2147483647 h 148"/>
                <a:gd name="T82" fmla="*/ 2147483647 w 149"/>
                <a:gd name="T83" fmla="*/ 2147483647 h 148"/>
                <a:gd name="T84" fmla="*/ 2147483647 w 149"/>
                <a:gd name="T85" fmla="*/ 2147483647 h 148"/>
                <a:gd name="T86" fmla="*/ 2147483647 w 149"/>
                <a:gd name="T87" fmla="*/ 2147483647 h 148"/>
                <a:gd name="T88" fmla="*/ 2147483647 w 149"/>
                <a:gd name="T89" fmla="*/ 2147483647 h 148"/>
                <a:gd name="T90" fmla="*/ 2147483647 w 149"/>
                <a:gd name="T91" fmla="*/ 2147483647 h 148"/>
                <a:gd name="T92" fmla="*/ 2147483647 w 149"/>
                <a:gd name="T93" fmla="*/ 2147483647 h 148"/>
                <a:gd name="T94" fmla="*/ 2147483647 w 149"/>
                <a:gd name="T95" fmla="*/ 2147483647 h 148"/>
                <a:gd name="T96" fmla="*/ 2147483647 w 149"/>
                <a:gd name="T97" fmla="*/ 2147483647 h 148"/>
                <a:gd name="T98" fmla="*/ 2147483647 w 149"/>
                <a:gd name="T99" fmla="*/ 2147483647 h 148"/>
                <a:gd name="T100" fmla="*/ 2147483647 w 149"/>
                <a:gd name="T101" fmla="*/ 2147483647 h 148"/>
                <a:gd name="T102" fmla="*/ 2147483647 w 149"/>
                <a:gd name="T103" fmla="*/ 2147483647 h 14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49"/>
                <a:gd name="T157" fmla="*/ 0 h 148"/>
                <a:gd name="T158" fmla="*/ 149 w 149"/>
                <a:gd name="T159" fmla="*/ 148 h 14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49" h="148">
                  <a:moveTo>
                    <a:pt x="52" y="117"/>
                  </a:moveTo>
                  <a:lnTo>
                    <a:pt x="62" y="105"/>
                  </a:lnTo>
                  <a:lnTo>
                    <a:pt x="78" y="102"/>
                  </a:lnTo>
                  <a:lnTo>
                    <a:pt x="87" y="97"/>
                  </a:lnTo>
                  <a:lnTo>
                    <a:pt x="95" y="97"/>
                  </a:lnTo>
                  <a:lnTo>
                    <a:pt x="96" y="95"/>
                  </a:lnTo>
                  <a:lnTo>
                    <a:pt x="110" y="90"/>
                  </a:lnTo>
                  <a:lnTo>
                    <a:pt x="135" y="80"/>
                  </a:lnTo>
                  <a:lnTo>
                    <a:pt x="141" y="76"/>
                  </a:lnTo>
                  <a:lnTo>
                    <a:pt x="143" y="76"/>
                  </a:lnTo>
                  <a:lnTo>
                    <a:pt x="145" y="76"/>
                  </a:lnTo>
                  <a:lnTo>
                    <a:pt x="148" y="63"/>
                  </a:lnTo>
                  <a:lnTo>
                    <a:pt x="143" y="45"/>
                  </a:lnTo>
                  <a:lnTo>
                    <a:pt x="143" y="42"/>
                  </a:lnTo>
                  <a:lnTo>
                    <a:pt x="142" y="40"/>
                  </a:lnTo>
                  <a:lnTo>
                    <a:pt x="142" y="38"/>
                  </a:lnTo>
                  <a:lnTo>
                    <a:pt x="141" y="38"/>
                  </a:lnTo>
                  <a:lnTo>
                    <a:pt x="139" y="31"/>
                  </a:lnTo>
                  <a:lnTo>
                    <a:pt x="138" y="29"/>
                  </a:lnTo>
                  <a:lnTo>
                    <a:pt x="134" y="9"/>
                  </a:lnTo>
                  <a:lnTo>
                    <a:pt x="131" y="2"/>
                  </a:lnTo>
                  <a:lnTo>
                    <a:pt x="131" y="0"/>
                  </a:lnTo>
                  <a:lnTo>
                    <a:pt x="110" y="5"/>
                  </a:lnTo>
                  <a:lnTo>
                    <a:pt x="107" y="6"/>
                  </a:lnTo>
                  <a:lnTo>
                    <a:pt x="106" y="6"/>
                  </a:lnTo>
                  <a:lnTo>
                    <a:pt x="105" y="6"/>
                  </a:lnTo>
                  <a:lnTo>
                    <a:pt x="91" y="9"/>
                  </a:lnTo>
                  <a:lnTo>
                    <a:pt x="87" y="11"/>
                  </a:lnTo>
                  <a:lnTo>
                    <a:pt x="76" y="13"/>
                  </a:lnTo>
                  <a:lnTo>
                    <a:pt x="52" y="23"/>
                  </a:lnTo>
                  <a:lnTo>
                    <a:pt x="52" y="19"/>
                  </a:lnTo>
                  <a:lnTo>
                    <a:pt x="37" y="23"/>
                  </a:lnTo>
                  <a:lnTo>
                    <a:pt x="34" y="23"/>
                  </a:lnTo>
                  <a:lnTo>
                    <a:pt x="8" y="29"/>
                  </a:lnTo>
                  <a:lnTo>
                    <a:pt x="2" y="30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5" y="63"/>
                  </a:lnTo>
                  <a:lnTo>
                    <a:pt x="8" y="72"/>
                  </a:lnTo>
                  <a:lnTo>
                    <a:pt x="8" y="76"/>
                  </a:lnTo>
                  <a:lnTo>
                    <a:pt x="8" y="79"/>
                  </a:lnTo>
                  <a:lnTo>
                    <a:pt x="9" y="87"/>
                  </a:lnTo>
                  <a:lnTo>
                    <a:pt x="12" y="97"/>
                  </a:lnTo>
                  <a:lnTo>
                    <a:pt x="12" y="99"/>
                  </a:lnTo>
                  <a:lnTo>
                    <a:pt x="12" y="104"/>
                  </a:lnTo>
                  <a:lnTo>
                    <a:pt x="22" y="119"/>
                  </a:lnTo>
                  <a:lnTo>
                    <a:pt x="5" y="135"/>
                  </a:lnTo>
                  <a:lnTo>
                    <a:pt x="15" y="147"/>
                  </a:lnTo>
                  <a:lnTo>
                    <a:pt x="34" y="134"/>
                  </a:lnTo>
                  <a:lnTo>
                    <a:pt x="42" y="123"/>
                  </a:lnTo>
                  <a:lnTo>
                    <a:pt x="52" y="117"/>
                  </a:lnTo>
                </a:path>
              </a:pathLst>
            </a:custGeom>
            <a:solidFill>
              <a:srgbClr val="67BD62"/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7" name="Freeform 209"/>
            <p:cNvSpPr>
              <a:spLocks/>
            </p:cNvSpPr>
            <p:nvPr/>
          </p:nvSpPr>
          <p:spPr bwMode="auto">
            <a:xfrm>
              <a:off x="7284440" y="3031950"/>
              <a:ext cx="36513" cy="31750"/>
            </a:xfrm>
            <a:custGeom>
              <a:avLst/>
              <a:gdLst>
                <a:gd name="T0" fmla="*/ 0 w 23"/>
                <a:gd name="T1" fmla="*/ 2147483647 h 22"/>
                <a:gd name="T2" fmla="*/ 2147483647 w 23"/>
                <a:gd name="T3" fmla="*/ 2147483647 h 22"/>
                <a:gd name="T4" fmla="*/ 2147483647 w 23"/>
                <a:gd name="T5" fmla="*/ 2147483647 h 22"/>
                <a:gd name="T6" fmla="*/ 2147483647 w 23"/>
                <a:gd name="T7" fmla="*/ 2147483647 h 22"/>
                <a:gd name="T8" fmla="*/ 2147483647 w 23"/>
                <a:gd name="T9" fmla="*/ 2147483647 h 22"/>
                <a:gd name="T10" fmla="*/ 2147483647 w 23"/>
                <a:gd name="T11" fmla="*/ 2147483647 h 22"/>
                <a:gd name="T12" fmla="*/ 2147483647 w 23"/>
                <a:gd name="T13" fmla="*/ 2147483647 h 22"/>
                <a:gd name="T14" fmla="*/ 2147483647 w 23"/>
                <a:gd name="T15" fmla="*/ 0 h 22"/>
                <a:gd name="T16" fmla="*/ 2147483647 w 23"/>
                <a:gd name="T17" fmla="*/ 2147483647 h 22"/>
                <a:gd name="T18" fmla="*/ 2147483647 w 23"/>
                <a:gd name="T19" fmla="*/ 2147483647 h 22"/>
                <a:gd name="T20" fmla="*/ 0 w 23"/>
                <a:gd name="T21" fmla="*/ 2147483647 h 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"/>
                <a:gd name="T34" fmla="*/ 0 h 22"/>
                <a:gd name="T35" fmla="*/ 23 w 23"/>
                <a:gd name="T36" fmla="*/ 22 h 2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" h="22">
                  <a:moveTo>
                    <a:pt x="0" y="7"/>
                  </a:moveTo>
                  <a:lnTo>
                    <a:pt x="8" y="12"/>
                  </a:lnTo>
                  <a:lnTo>
                    <a:pt x="10" y="15"/>
                  </a:lnTo>
                  <a:lnTo>
                    <a:pt x="11" y="21"/>
                  </a:lnTo>
                  <a:lnTo>
                    <a:pt x="16" y="14"/>
                  </a:lnTo>
                  <a:lnTo>
                    <a:pt x="22" y="7"/>
                  </a:lnTo>
                  <a:lnTo>
                    <a:pt x="10" y="0"/>
                  </a:lnTo>
                  <a:lnTo>
                    <a:pt x="3" y="1"/>
                  </a:lnTo>
                  <a:lnTo>
                    <a:pt x="3" y="4"/>
                  </a:lnTo>
                  <a:lnTo>
                    <a:pt x="0" y="7"/>
                  </a:lnTo>
                </a:path>
              </a:pathLst>
            </a:custGeom>
            <a:solidFill>
              <a:srgbClr val="E7E6E6">
                <a:lumMod val="75000"/>
              </a:srgbClr>
            </a:solidFill>
            <a:ln w="6350" cap="rnd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8" name="Freeform 210"/>
            <p:cNvSpPr>
              <a:spLocks/>
            </p:cNvSpPr>
            <p:nvPr/>
          </p:nvSpPr>
          <p:spPr bwMode="auto">
            <a:xfrm>
              <a:off x="7427315" y="2855738"/>
              <a:ext cx="144463" cy="222250"/>
            </a:xfrm>
            <a:custGeom>
              <a:avLst/>
              <a:gdLst>
                <a:gd name="T0" fmla="*/ 2147483647 w 91"/>
                <a:gd name="T1" fmla="*/ 2147483647 h 151"/>
                <a:gd name="T2" fmla="*/ 2147483647 w 91"/>
                <a:gd name="T3" fmla="*/ 2147483647 h 151"/>
                <a:gd name="T4" fmla="*/ 2147483647 w 91"/>
                <a:gd name="T5" fmla="*/ 2147483647 h 151"/>
                <a:gd name="T6" fmla="*/ 2147483647 w 91"/>
                <a:gd name="T7" fmla="*/ 2147483647 h 151"/>
                <a:gd name="T8" fmla="*/ 2147483647 w 91"/>
                <a:gd name="T9" fmla="*/ 2147483647 h 151"/>
                <a:gd name="T10" fmla="*/ 2147483647 w 91"/>
                <a:gd name="T11" fmla="*/ 2147483647 h 151"/>
                <a:gd name="T12" fmla="*/ 2147483647 w 91"/>
                <a:gd name="T13" fmla="*/ 2147483647 h 151"/>
                <a:gd name="T14" fmla="*/ 2147483647 w 91"/>
                <a:gd name="T15" fmla="*/ 2147483647 h 151"/>
                <a:gd name="T16" fmla="*/ 2147483647 w 91"/>
                <a:gd name="T17" fmla="*/ 0 h 151"/>
                <a:gd name="T18" fmla="*/ 2147483647 w 91"/>
                <a:gd name="T19" fmla="*/ 2147483647 h 151"/>
                <a:gd name="T20" fmla="*/ 2147483647 w 91"/>
                <a:gd name="T21" fmla="*/ 2147483647 h 151"/>
                <a:gd name="T22" fmla="*/ 2147483647 w 91"/>
                <a:gd name="T23" fmla="*/ 2147483647 h 151"/>
                <a:gd name="T24" fmla="*/ 0 w 91"/>
                <a:gd name="T25" fmla="*/ 2147483647 h 151"/>
                <a:gd name="T26" fmla="*/ 0 w 91"/>
                <a:gd name="T27" fmla="*/ 2147483647 h 151"/>
                <a:gd name="T28" fmla="*/ 0 w 91"/>
                <a:gd name="T29" fmla="*/ 2147483647 h 151"/>
                <a:gd name="T30" fmla="*/ 2147483647 w 91"/>
                <a:gd name="T31" fmla="*/ 2147483647 h 151"/>
                <a:gd name="T32" fmla="*/ 2147483647 w 91"/>
                <a:gd name="T33" fmla="*/ 2147483647 h 151"/>
                <a:gd name="T34" fmla="*/ 2147483647 w 91"/>
                <a:gd name="T35" fmla="*/ 2147483647 h 151"/>
                <a:gd name="T36" fmla="*/ 2147483647 w 91"/>
                <a:gd name="T37" fmla="*/ 2147483647 h 151"/>
                <a:gd name="T38" fmla="*/ 2147483647 w 91"/>
                <a:gd name="T39" fmla="*/ 2147483647 h 151"/>
                <a:gd name="T40" fmla="*/ 2147483647 w 91"/>
                <a:gd name="T41" fmla="*/ 2147483647 h 151"/>
                <a:gd name="T42" fmla="*/ 2147483647 w 91"/>
                <a:gd name="T43" fmla="*/ 2147483647 h 151"/>
                <a:gd name="T44" fmla="*/ 2147483647 w 91"/>
                <a:gd name="T45" fmla="*/ 2147483647 h 151"/>
                <a:gd name="T46" fmla="*/ 2147483647 w 91"/>
                <a:gd name="T47" fmla="*/ 2147483647 h 151"/>
                <a:gd name="T48" fmla="*/ 2147483647 w 91"/>
                <a:gd name="T49" fmla="*/ 2147483647 h 151"/>
                <a:gd name="T50" fmla="*/ 2147483647 w 91"/>
                <a:gd name="T51" fmla="*/ 2147483647 h 151"/>
                <a:gd name="T52" fmla="*/ 2147483647 w 91"/>
                <a:gd name="T53" fmla="*/ 2147483647 h 151"/>
                <a:gd name="T54" fmla="*/ 2147483647 w 91"/>
                <a:gd name="T55" fmla="*/ 2147483647 h 151"/>
                <a:gd name="T56" fmla="*/ 2147483647 w 91"/>
                <a:gd name="T57" fmla="*/ 2147483647 h 151"/>
                <a:gd name="T58" fmla="*/ 2147483647 w 91"/>
                <a:gd name="T59" fmla="*/ 2147483647 h 151"/>
                <a:gd name="T60" fmla="*/ 2147483647 w 91"/>
                <a:gd name="T61" fmla="*/ 2147483647 h 151"/>
                <a:gd name="T62" fmla="*/ 2147483647 w 91"/>
                <a:gd name="T63" fmla="*/ 2147483647 h 151"/>
                <a:gd name="T64" fmla="*/ 2147483647 w 91"/>
                <a:gd name="T65" fmla="*/ 2147483647 h 151"/>
                <a:gd name="T66" fmla="*/ 2147483647 w 91"/>
                <a:gd name="T67" fmla="*/ 2147483647 h 151"/>
                <a:gd name="T68" fmla="*/ 2147483647 w 91"/>
                <a:gd name="T69" fmla="*/ 2147483647 h 151"/>
                <a:gd name="T70" fmla="*/ 2147483647 w 91"/>
                <a:gd name="T71" fmla="*/ 2147483647 h 151"/>
                <a:gd name="T72" fmla="*/ 2147483647 w 91"/>
                <a:gd name="T73" fmla="*/ 2147483647 h 151"/>
                <a:gd name="T74" fmla="*/ 2147483647 w 91"/>
                <a:gd name="T75" fmla="*/ 2147483647 h 151"/>
                <a:gd name="T76" fmla="*/ 2147483647 w 91"/>
                <a:gd name="T77" fmla="*/ 2147483647 h 151"/>
                <a:gd name="T78" fmla="*/ 2147483647 w 91"/>
                <a:gd name="T79" fmla="*/ 2147483647 h 151"/>
                <a:gd name="T80" fmla="*/ 2147483647 w 91"/>
                <a:gd name="T81" fmla="*/ 2147483647 h 151"/>
                <a:gd name="T82" fmla="*/ 2147483647 w 91"/>
                <a:gd name="T83" fmla="*/ 2147483647 h 151"/>
                <a:gd name="T84" fmla="*/ 2147483647 w 91"/>
                <a:gd name="T85" fmla="*/ 2147483647 h 151"/>
                <a:gd name="T86" fmla="*/ 2147483647 w 91"/>
                <a:gd name="T87" fmla="*/ 2147483647 h 151"/>
                <a:gd name="T88" fmla="*/ 2147483647 w 91"/>
                <a:gd name="T89" fmla="*/ 2147483647 h 151"/>
                <a:gd name="T90" fmla="*/ 2147483647 w 91"/>
                <a:gd name="T91" fmla="*/ 2147483647 h 151"/>
                <a:gd name="T92" fmla="*/ 2147483647 w 91"/>
                <a:gd name="T93" fmla="*/ 2147483647 h 15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91"/>
                <a:gd name="T142" fmla="*/ 0 h 151"/>
                <a:gd name="T143" fmla="*/ 91 w 91"/>
                <a:gd name="T144" fmla="*/ 151 h 15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91" h="151">
                  <a:moveTo>
                    <a:pt x="30" y="50"/>
                  </a:moveTo>
                  <a:lnTo>
                    <a:pt x="22" y="37"/>
                  </a:lnTo>
                  <a:lnTo>
                    <a:pt x="20" y="27"/>
                  </a:lnTo>
                  <a:lnTo>
                    <a:pt x="22" y="26"/>
                  </a:lnTo>
                  <a:lnTo>
                    <a:pt x="20" y="23"/>
                  </a:lnTo>
                  <a:lnTo>
                    <a:pt x="23" y="13"/>
                  </a:lnTo>
                  <a:lnTo>
                    <a:pt x="26" y="4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0" y="23"/>
                  </a:lnTo>
                  <a:lnTo>
                    <a:pt x="1" y="25"/>
                  </a:lnTo>
                  <a:lnTo>
                    <a:pt x="9" y="54"/>
                  </a:lnTo>
                  <a:lnTo>
                    <a:pt x="9" y="56"/>
                  </a:lnTo>
                  <a:lnTo>
                    <a:pt x="12" y="62"/>
                  </a:lnTo>
                  <a:lnTo>
                    <a:pt x="12" y="63"/>
                  </a:lnTo>
                  <a:lnTo>
                    <a:pt x="12" y="66"/>
                  </a:lnTo>
                  <a:lnTo>
                    <a:pt x="13" y="66"/>
                  </a:lnTo>
                  <a:lnTo>
                    <a:pt x="13" y="68"/>
                  </a:lnTo>
                  <a:lnTo>
                    <a:pt x="16" y="75"/>
                  </a:lnTo>
                  <a:lnTo>
                    <a:pt x="16" y="76"/>
                  </a:lnTo>
                  <a:lnTo>
                    <a:pt x="16" y="77"/>
                  </a:lnTo>
                  <a:lnTo>
                    <a:pt x="20" y="93"/>
                  </a:lnTo>
                  <a:lnTo>
                    <a:pt x="26" y="111"/>
                  </a:lnTo>
                  <a:lnTo>
                    <a:pt x="27" y="118"/>
                  </a:lnTo>
                  <a:lnTo>
                    <a:pt x="31" y="129"/>
                  </a:lnTo>
                  <a:lnTo>
                    <a:pt x="31" y="131"/>
                  </a:lnTo>
                  <a:lnTo>
                    <a:pt x="33" y="136"/>
                  </a:lnTo>
                  <a:lnTo>
                    <a:pt x="33" y="138"/>
                  </a:lnTo>
                  <a:lnTo>
                    <a:pt x="37" y="150"/>
                  </a:lnTo>
                  <a:lnTo>
                    <a:pt x="52" y="147"/>
                  </a:lnTo>
                  <a:lnTo>
                    <a:pt x="66" y="144"/>
                  </a:lnTo>
                  <a:lnTo>
                    <a:pt x="76" y="141"/>
                  </a:lnTo>
                  <a:lnTo>
                    <a:pt x="83" y="140"/>
                  </a:lnTo>
                  <a:lnTo>
                    <a:pt x="90" y="138"/>
                  </a:lnTo>
                  <a:lnTo>
                    <a:pt x="77" y="102"/>
                  </a:lnTo>
                  <a:lnTo>
                    <a:pt x="76" y="105"/>
                  </a:lnTo>
                  <a:lnTo>
                    <a:pt x="56" y="91"/>
                  </a:lnTo>
                  <a:lnTo>
                    <a:pt x="49" y="81"/>
                  </a:lnTo>
                  <a:lnTo>
                    <a:pt x="41" y="61"/>
                  </a:lnTo>
                  <a:lnTo>
                    <a:pt x="30" y="50"/>
                  </a:lnTo>
                </a:path>
              </a:pathLst>
            </a:custGeom>
            <a:solidFill>
              <a:srgbClr val="AFABAB"/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9" name="Freeform 211"/>
            <p:cNvSpPr>
              <a:spLocks/>
            </p:cNvSpPr>
            <p:nvPr/>
          </p:nvSpPr>
          <p:spPr bwMode="auto">
            <a:xfrm>
              <a:off x="7613053" y="2249313"/>
              <a:ext cx="458787" cy="233362"/>
            </a:xfrm>
            <a:custGeom>
              <a:avLst/>
              <a:gdLst>
                <a:gd name="T0" fmla="*/ 2147483647 w 290"/>
                <a:gd name="T1" fmla="*/ 2147483647 h 157"/>
                <a:gd name="T2" fmla="*/ 2147483647 w 290"/>
                <a:gd name="T3" fmla="*/ 2147483647 h 157"/>
                <a:gd name="T4" fmla="*/ 2147483647 w 290"/>
                <a:gd name="T5" fmla="*/ 2147483647 h 157"/>
                <a:gd name="T6" fmla="*/ 2147483647 w 290"/>
                <a:gd name="T7" fmla="*/ 2147483647 h 157"/>
                <a:gd name="T8" fmla="*/ 2147483647 w 290"/>
                <a:gd name="T9" fmla="*/ 2147483647 h 157"/>
                <a:gd name="T10" fmla="*/ 2147483647 w 290"/>
                <a:gd name="T11" fmla="*/ 2147483647 h 157"/>
                <a:gd name="T12" fmla="*/ 2147483647 w 290"/>
                <a:gd name="T13" fmla="*/ 2147483647 h 157"/>
                <a:gd name="T14" fmla="*/ 2147483647 w 290"/>
                <a:gd name="T15" fmla="*/ 2147483647 h 157"/>
                <a:gd name="T16" fmla="*/ 2147483647 w 290"/>
                <a:gd name="T17" fmla="*/ 2147483647 h 157"/>
                <a:gd name="T18" fmla="*/ 2147483647 w 290"/>
                <a:gd name="T19" fmla="*/ 2147483647 h 157"/>
                <a:gd name="T20" fmla="*/ 2147483647 w 290"/>
                <a:gd name="T21" fmla="*/ 2147483647 h 157"/>
                <a:gd name="T22" fmla="*/ 2147483647 w 290"/>
                <a:gd name="T23" fmla="*/ 2147483647 h 157"/>
                <a:gd name="T24" fmla="*/ 2147483647 w 290"/>
                <a:gd name="T25" fmla="*/ 2147483647 h 157"/>
                <a:gd name="T26" fmla="*/ 2147483647 w 290"/>
                <a:gd name="T27" fmla="*/ 2147483647 h 157"/>
                <a:gd name="T28" fmla="*/ 2147483647 w 290"/>
                <a:gd name="T29" fmla="*/ 2147483647 h 157"/>
                <a:gd name="T30" fmla="*/ 2147483647 w 290"/>
                <a:gd name="T31" fmla="*/ 2147483647 h 157"/>
                <a:gd name="T32" fmla="*/ 2147483647 w 290"/>
                <a:gd name="T33" fmla="*/ 2147483647 h 157"/>
                <a:gd name="T34" fmla="*/ 2147483647 w 290"/>
                <a:gd name="T35" fmla="*/ 2147483647 h 157"/>
                <a:gd name="T36" fmla="*/ 2147483647 w 290"/>
                <a:gd name="T37" fmla="*/ 2147483647 h 157"/>
                <a:gd name="T38" fmla="*/ 2147483647 w 290"/>
                <a:gd name="T39" fmla="*/ 2147483647 h 157"/>
                <a:gd name="T40" fmla="*/ 0 w 290"/>
                <a:gd name="T41" fmla="*/ 2147483647 h 157"/>
                <a:gd name="T42" fmla="*/ 2147483647 w 290"/>
                <a:gd name="T43" fmla="*/ 2147483647 h 157"/>
                <a:gd name="T44" fmla="*/ 2147483647 w 290"/>
                <a:gd name="T45" fmla="*/ 2147483647 h 157"/>
                <a:gd name="T46" fmla="*/ 2147483647 w 290"/>
                <a:gd name="T47" fmla="*/ 2147483647 h 157"/>
                <a:gd name="T48" fmla="*/ 2147483647 w 290"/>
                <a:gd name="T49" fmla="*/ 2147483647 h 157"/>
                <a:gd name="T50" fmla="*/ 2147483647 w 290"/>
                <a:gd name="T51" fmla="*/ 2147483647 h 157"/>
                <a:gd name="T52" fmla="*/ 2147483647 w 290"/>
                <a:gd name="T53" fmla="*/ 2147483647 h 157"/>
                <a:gd name="T54" fmla="*/ 2147483647 w 290"/>
                <a:gd name="T55" fmla="*/ 2147483647 h 157"/>
                <a:gd name="T56" fmla="*/ 2147483647 w 290"/>
                <a:gd name="T57" fmla="*/ 2147483647 h 157"/>
                <a:gd name="T58" fmla="*/ 2147483647 w 290"/>
                <a:gd name="T59" fmla="*/ 2147483647 h 157"/>
                <a:gd name="T60" fmla="*/ 2147483647 w 290"/>
                <a:gd name="T61" fmla="*/ 2147483647 h 157"/>
                <a:gd name="T62" fmla="*/ 2147483647 w 290"/>
                <a:gd name="T63" fmla="*/ 2147483647 h 157"/>
                <a:gd name="T64" fmla="*/ 2147483647 w 290"/>
                <a:gd name="T65" fmla="*/ 2147483647 h 157"/>
                <a:gd name="T66" fmla="*/ 2147483647 w 290"/>
                <a:gd name="T67" fmla="*/ 2147483647 h 157"/>
                <a:gd name="T68" fmla="*/ 2147483647 w 290"/>
                <a:gd name="T69" fmla="*/ 2147483647 h 157"/>
                <a:gd name="T70" fmla="*/ 2147483647 w 290"/>
                <a:gd name="T71" fmla="*/ 2147483647 h 157"/>
                <a:gd name="T72" fmla="*/ 2147483647 w 290"/>
                <a:gd name="T73" fmla="*/ 2147483647 h 157"/>
                <a:gd name="T74" fmla="*/ 2147483647 w 290"/>
                <a:gd name="T75" fmla="*/ 2147483647 h 157"/>
                <a:gd name="T76" fmla="*/ 2147483647 w 290"/>
                <a:gd name="T77" fmla="*/ 2147483647 h 157"/>
                <a:gd name="T78" fmla="*/ 2147483647 w 290"/>
                <a:gd name="T79" fmla="*/ 2147483647 h 157"/>
                <a:gd name="T80" fmla="*/ 2147483647 w 290"/>
                <a:gd name="T81" fmla="*/ 2147483647 h 157"/>
                <a:gd name="T82" fmla="*/ 2147483647 w 290"/>
                <a:gd name="T83" fmla="*/ 2147483647 h 157"/>
                <a:gd name="T84" fmla="*/ 2147483647 w 290"/>
                <a:gd name="T85" fmla="*/ 2147483647 h 157"/>
                <a:gd name="T86" fmla="*/ 2147483647 w 290"/>
                <a:gd name="T87" fmla="*/ 2147483647 h 157"/>
                <a:gd name="T88" fmla="*/ 2147483647 w 290"/>
                <a:gd name="T89" fmla="*/ 2147483647 h 157"/>
                <a:gd name="T90" fmla="*/ 2147483647 w 290"/>
                <a:gd name="T91" fmla="*/ 2147483647 h 157"/>
                <a:gd name="T92" fmla="*/ 2147483647 w 290"/>
                <a:gd name="T93" fmla="*/ 2147483647 h 157"/>
                <a:gd name="T94" fmla="*/ 2147483647 w 290"/>
                <a:gd name="T95" fmla="*/ 2147483647 h 157"/>
                <a:gd name="T96" fmla="*/ 2147483647 w 290"/>
                <a:gd name="T97" fmla="*/ 2147483647 h 157"/>
                <a:gd name="T98" fmla="*/ 2147483647 w 290"/>
                <a:gd name="T99" fmla="*/ 2147483647 h 157"/>
                <a:gd name="T100" fmla="*/ 2147483647 w 290"/>
                <a:gd name="T101" fmla="*/ 2147483647 h 157"/>
                <a:gd name="T102" fmla="*/ 2147483647 w 290"/>
                <a:gd name="T103" fmla="*/ 2147483647 h 157"/>
                <a:gd name="T104" fmla="*/ 2147483647 w 290"/>
                <a:gd name="T105" fmla="*/ 2147483647 h 15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90"/>
                <a:gd name="T160" fmla="*/ 0 h 157"/>
                <a:gd name="T161" fmla="*/ 290 w 290"/>
                <a:gd name="T162" fmla="*/ 157 h 15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90" h="157">
                  <a:moveTo>
                    <a:pt x="230" y="121"/>
                  </a:moveTo>
                  <a:lnTo>
                    <a:pt x="226" y="125"/>
                  </a:lnTo>
                  <a:lnTo>
                    <a:pt x="220" y="132"/>
                  </a:lnTo>
                  <a:lnTo>
                    <a:pt x="216" y="132"/>
                  </a:lnTo>
                  <a:lnTo>
                    <a:pt x="213" y="144"/>
                  </a:lnTo>
                  <a:lnTo>
                    <a:pt x="208" y="150"/>
                  </a:lnTo>
                  <a:lnTo>
                    <a:pt x="201" y="150"/>
                  </a:lnTo>
                  <a:lnTo>
                    <a:pt x="198" y="140"/>
                  </a:lnTo>
                  <a:lnTo>
                    <a:pt x="197" y="133"/>
                  </a:lnTo>
                  <a:lnTo>
                    <a:pt x="190" y="132"/>
                  </a:lnTo>
                  <a:lnTo>
                    <a:pt x="184" y="128"/>
                  </a:lnTo>
                  <a:lnTo>
                    <a:pt x="183" y="126"/>
                  </a:lnTo>
                  <a:lnTo>
                    <a:pt x="177" y="125"/>
                  </a:lnTo>
                  <a:lnTo>
                    <a:pt x="173" y="112"/>
                  </a:lnTo>
                  <a:lnTo>
                    <a:pt x="170" y="114"/>
                  </a:lnTo>
                  <a:lnTo>
                    <a:pt x="168" y="104"/>
                  </a:lnTo>
                  <a:lnTo>
                    <a:pt x="166" y="101"/>
                  </a:lnTo>
                  <a:lnTo>
                    <a:pt x="162" y="103"/>
                  </a:lnTo>
                  <a:lnTo>
                    <a:pt x="158" y="104"/>
                  </a:lnTo>
                  <a:lnTo>
                    <a:pt x="154" y="104"/>
                  </a:lnTo>
                  <a:lnTo>
                    <a:pt x="137" y="110"/>
                  </a:lnTo>
                  <a:lnTo>
                    <a:pt x="134" y="111"/>
                  </a:lnTo>
                  <a:lnTo>
                    <a:pt x="134" y="108"/>
                  </a:lnTo>
                  <a:lnTo>
                    <a:pt x="113" y="114"/>
                  </a:lnTo>
                  <a:lnTo>
                    <a:pt x="111" y="115"/>
                  </a:lnTo>
                  <a:lnTo>
                    <a:pt x="109" y="115"/>
                  </a:lnTo>
                  <a:lnTo>
                    <a:pt x="108" y="115"/>
                  </a:lnTo>
                  <a:lnTo>
                    <a:pt x="94" y="118"/>
                  </a:lnTo>
                  <a:lnTo>
                    <a:pt x="90" y="119"/>
                  </a:lnTo>
                  <a:lnTo>
                    <a:pt x="79" y="122"/>
                  </a:lnTo>
                  <a:lnTo>
                    <a:pt x="55" y="132"/>
                  </a:lnTo>
                  <a:lnTo>
                    <a:pt x="55" y="128"/>
                  </a:lnTo>
                  <a:lnTo>
                    <a:pt x="40" y="132"/>
                  </a:lnTo>
                  <a:lnTo>
                    <a:pt x="37" y="132"/>
                  </a:lnTo>
                  <a:lnTo>
                    <a:pt x="11" y="137"/>
                  </a:lnTo>
                  <a:lnTo>
                    <a:pt x="5" y="139"/>
                  </a:lnTo>
                  <a:lnTo>
                    <a:pt x="2" y="139"/>
                  </a:lnTo>
                  <a:lnTo>
                    <a:pt x="1" y="139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1" y="89"/>
                  </a:lnTo>
                  <a:lnTo>
                    <a:pt x="1" y="75"/>
                  </a:lnTo>
                  <a:lnTo>
                    <a:pt x="1" y="69"/>
                  </a:lnTo>
                  <a:lnTo>
                    <a:pt x="1" y="61"/>
                  </a:lnTo>
                  <a:lnTo>
                    <a:pt x="16" y="58"/>
                  </a:lnTo>
                  <a:lnTo>
                    <a:pt x="19" y="58"/>
                  </a:lnTo>
                  <a:lnTo>
                    <a:pt x="20" y="58"/>
                  </a:lnTo>
                  <a:lnTo>
                    <a:pt x="20" y="57"/>
                  </a:lnTo>
                  <a:lnTo>
                    <a:pt x="22" y="57"/>
                  </a:lnTo>
                  <a:lnTo>
                    <a:pt x="27" y="57"/>
                  </a:lnTo>
                  <a:lnTo>
                    <a:pt x="41" y="52"/>
                  </a:lnTo>
                  <a:lnTo>
                    <a:pt x="61" y="50"/>
                  </a:lnTo>
                  <a:lnTo>
                    <a:pt x="63" y="48"/>
                  </a:lnTo>
                  <a:lnTo>
                    <a:pt x="70" y="47"/>
                  </a:lnTo>
                  <a:lnTo>
                    <a:pt x="72" y="47"/>
                  </a:lnTo>
                  <a:lnTo>
                    <a:pt x="77" y="44"/>
                  </a:lnTo>
                  <a:lnTo>
                    <a:pt x="94" y="41"/>
                  </a:lnTo>
                  <a:lnTo>
                    <a:pt x="102" y="40"/>
                  </a:lnTo>
                  <a:lnTo>
                    <a:pt x="105" y="39"/>
                  </a:lnTo>
                  <a:lnTo>
                    <a:pt x="106" y="39"/>
                  </a:lnTo>
                  <a:lnTo>
                    <a:pt x="154" y="27"/>
                  </a:lnTo>
                  <a:lnTo>
                    <a:pt x="155" y="23"/>
                  </a:lnTo>
                  <a:lnTo>
                    <a:pt x="157" y="23"/>
                  </a:lnTo>
                  <a:lnTo>
                    <a:pt x="157" y="22"/>
                  </a:lnTo>
                  <a:lnTo>
                    <a:pt x="168" y="11"/>
                  </a:lnTo>
                  <a:lnTo>
                    <a:pt x="169" y="5"/>
                  </a:lnTo>
                  <a:lnTo>
                    <a:pt x="186" y="0"/>
                  </a:lnTo>
                  <a:lnTo>
                    <a:pt x="197" y="18"/>
                  </a:lnTo>
                  <a:lnTo>
                    <a:pt x="207" y="15"/>
                  </a:lnTo>
                  <a:lnTo>
                    <a:pt x="208" y="23"/>
                  </a:lnTo>
                  <a:lnTo>
                    <a:pt x="198" y="30"/>
                  </a:lnTo>
                  <a:lnTo>
                    <a:pt x="190" y="50"/>
                  </a:lnTo>
                  <a:lnTo>
                    <a:pt x="187" y="47"/>
                  </a:lnTo>
                  <a:lnTo>
                    <a:pt x="187" y="54"/>
                  </a:lnTo>
                  <a:lnTo>
                    <a:pt x="188" y="54"/>
                  </a:lnTo>
                  <a:lnTo>
                    <a:pt x="194" y="61"/>
                  </a:lnTo>
                  <a:lnTo>
                    <a:pt x="202" y="64"/>
                  </a:lnTo>
                  <a:lnTo>
                    <a:pt x="207" y="64"/>
                  </a:lnTo>
                  <a:lnTo>
                    <a:pt x="227" y="86"/>
                  </a:lnTo>
                  <a:lnTo>
                    <a:pt x="220" y="89"/>
                  </a:lnTo>
                  <a:lnTo>
                    <a:pt x="227" y="93"/>
                  </a:lnTo>
                  <a:lnTo>
                    <a:pt x="230" y="91"/>
                  </a:lnTo>
                  <a:lnTo>
                    <a:pt x="237" y="105"/>
                  </a:lnTo>
                  <a:lnTo>
                    <a:pt x="243" y="108"/>
                  </a:lnTo>
                  <a:lnTo>
                    <a:pt x="262" y="108"/>
                  </a:lnTo>
                  <a:lnTo>
                    <a:pt x="277" y="97"/>
                  </a:lnTo>
                  <a:lnTo>
                    <a:pt x="276" y="87"/>
                  </a:lnTo>
                  <a:lnTo>
                    <a:pt x="272" y="87"/>
                  </a:lnTo>
                  <a:lnTo>
                    <a:pt x="262" y="68"/>
                  </a:lnTo>
                  <a:lnTo>
                    <a:pt x="273" y="75"/>
                  </a:lnTo>
                  <a:lnTo>
                    <a:pt x="289" y="105"/>
                  </a:lnTo>
                  <a:lnTo>
                    <a:pt x="287" y="121"/>
                  </a:lnTo>
                  <a:lnTo>
                    <a:pt x="286" y="110"/>
                  </a:lnTo>
                  <a:lnTo>
                    <a:pt x="283" y="108"/>
                  </a:lnTo>
                  <a:lnTo>
                    <a:pt x="257" y="122"/>
                  </a:lnTo>
                  <a:lnTo>
                    <a:pt x="248" y="132"/>
                  </a:lnTo>
                  <a:lnTo>
                    <a:pt x="238" y="135"/>
                  </a:lnTo>
                  <a:lnTo>
                    <a:pt x="236" y="139"/>
                  </a:lnTo>
                  <a:lnTo>
                    <a:pt x="218" y="156"/>
                  </a:lnTo>
                  <a:lnTo>
                    <a:pt x="218" y="151"/>
                  </a:lnTo>
                  <a:lnTo>
                    <a:pt x="234" y="139"/>
                  </a:lnTo>
                  <a:lnTo>
                    <a:pt x="234" y="126"/>
                  </a:lnTo>
                  <a:lnTo>
                    <a:pt x="232" y="121"/>
                  </a:lnTo>
                  <a:lnTo>
                    <a:pt x="230" y="121"/>
                  </a:lnTo>
                </a:path>
              </a:pathLst>
            </a:custGeom>
            <a:solidFill>
              <a:srgbClr val="67BD62"/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0" name="Freeform 212"/>
            <p:cNvSpPr>
              <a:spLocks/>
            </p:cNvSpPr>
            <p:nvPr/>
          </p:nvSpPr>
          <p:spPr bwMode="auto">
            <a:xfrm>
              <a:off x="7973415" y="2458863"/>
              <a:ext cx="47625" cy="34925"/>
            </a:xfrm>
            <a:custGeom>
              <a:avLst/>
              <a:gdLst>
                <a:gd name="T0" fmla="*/ 0 w 30"/>
                <a:gd name="T1" fmla="*/ 2147483647 h 23"/>
                <a:gd name="T2" fmla="*/ 2147483647 w 30"/>
                <a:gd name="T3" fmla="*/ 2147483647 h 23"/>
                <a:gd name="T4" fmla="*/ 2147483647 w 30"/>
                <a:gd name="T5" fmla="*/ 2147483647 h 23"/>
                <a:gd name="T6" fmla="*/ 2147483647 w 30"/>
                <a:gd name="T7" fmla="*/ 2147483647 h 23"/>
                <a:gd name="T8" fmla="*/ 2147483647 w 30"/>
                <a:gd name="T9" fmla="*/ 2147483647 h 23"/>
                <a:gd name="T10" fmla="*/ 2147483647 w 30"/>
                <a:gd name="T11" fmla="*/ 0 h 23"/>
                <a:gd name="T12" fmla="*/ 2147483647 w 30"/>
                <a:gd name="T13" fmla="*/ 2147483647 h 23"/>
                <a:gd name="T14" fmla="*/ 0 w 30"/>
                <a:gd name="T15" fmla="*/ 2147483647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"/>
                <a:gd name="T25" fmla="*/ 0 h 23"/>
                <a:gd name="T26" fmla="*/ 30 w 30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" h="23">
                  <a:moveTo>
                    <a:pt x="0" y="19"/>
                  </a:moveTo>
                  <a:lnTo>
                    <a:pt x="6" y="22"/>
                  </a:lnTo>
                  <a:lnTo>
                    <a:pt x="7" y="17"/>
                  </a:lnTo>
                  <a:lnTo>
                    <a:pt x="29" y="9"/>
                  </a:lnTo>
                  <a:lnTo>
                    <a:pt x="25" y="4"/>
                  </a:lnTo>
                  <a:lnTo>
                    <a:pt x="14" y="0"/>
                  </a:lnTo>
                  <a:lnTo>
                    <a:pt x="6" y="13"/>
                  </a:lnTo>
                  <a:lnTo>
                    <a:pt x="0" y="19"/>
                  </a:lnTo>
                </a:path>
              </a:pathLst>
            </a:custGeom>
            <a:solidFill>
              <a:srgbClr val="E7E6E6">
                <a:lumMod val="75000"/>
              </a:srgbClr>
            </a:solidFill>
            <a:ln w="6350" cap="rnd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1" name="Freeform 213"/>
            <p:cNvSpPr>
              <a:spLocks/>
            </p:cNvSpPr>
            <p:nvPr/>
          </p:nvSpPr>
          <p:spPr bwMode="auto">
            <a:xfrm>
              <a:off x="6954240" y="2882725"/>
              <a:ext cx="617538" cy="288925"/>
            </a:xfrm>
            <a:custGeom>
              <a:avLst/>
              <a:gdLst>
                <a:gd name="T0" fmla="*/ 2147483647 w 391"/>
                <a:gd name="T1" fmla="*/ 2147483647 h 196"/>
                <a:gd name="T2" fmla="*/ 2147483647 w 391"/>
                <a:gd name="T3" fmla="*/ 2147483647 h 196"/>
                <a:gd name="T4" fmla="*/ 2147483647 w 391"/>
                <a:gd name="T5" fmla="*/ 2147483647 h 196"/>
                <a:gd name="T6" fmla="*/ 2147483647 w 391"/>
                <a:gd name="T7" fmla="*/ 2147483647 h 196"/>
                <a:gd name="T8" fmla="*/ 2147483647 w 391"/>
                <a:gd name="T9" fmla="*/ 2147483647 h 196"/>
                <a:gd name="T10" fmla="*/ 2147483647 w 391"/>
                <a:gd name="T11" fmla="*/ 2147483647 h 196"/>
                <a:gd name="T12" fmla="*/ 2147483647 w 391"/>
                <a:gd name="T13" fmla="*/ 2147483647 h 196"/>
                <a:gd name="T14" fmla="*/ 2147483647 w 391"/>
                <a:gd name="T15" fmla="*/ 2147483647 h 196"/>
                <a:gd name="T16" fmla="*/ 2147483647 w 391"/>
                <a:gd name="T17" fmla="*/ 0 h 196"/>
                <a:gd name="T18" fmla="*/ 2147483647 w 391"/>
                <a:gd name="T19" fmla="*/ 2147483647 h 196"/>
                <a:gd name="T20" fmla="*/ 2147483647 w 391"/>
                <a:gd name="T21" fmla="*/ 2147483647 h 196"/>
                <a:gd name="T22" fmla="*/ 2147483647 w 391"/>
                <a:gd name="T23" fmla="*/ 2147483647 h 196"/>
                <a:gd name="T24" fmla="*/ 2147483647 w 391"/>
                <a:gd name="T25" fmla="*/ 2147483647 h 196"/>
                <a:gd name="T26" fmla="*/ 2147483647 w 391"/>
                <a:gd name="T27" fmla="*/ 2147483647 h 196"/>
                <a:gd name="T28" fmla="*/ 2147483647 w 391"/>
                <a:gd name="T29" fmla="*/ 2147483647 h 196"/>
                <a:gd name="T30" fmla="*/ 2147483647 w 391"/>
                <a:gd name="T31" fmla="*/ 2147483647 h 196"/>
                <a:gd name="T32" fmla="*/ 2147483647 w 391"/>
                <a:gd name="T33" fmla="*/ 2147483647 h 196"/>
                <a:gd name="T34" fmla="*/ 2147483647 w 391"/>
                <a:gd name="T35" fmla="*/ 2147483647 h 196"/>
                <a:gd name="T36" fmla="*/ 2147483647 w 391"/>
                <a:gd name="T37" fmla="*/ 2147483647 h 196"/>
                <a:gd name="T38" fmla="*/ 2147483647 w 391"/>
                <a:gd name="T39" fmla="*/ 2147483647 h 196"/>
                <a:gd name="T40" fmla="*/ 2147483647 w 391"/>
                <a:gd name="T41" fmla="*/ 2147483647 h 196"/>
                <a:gd name="T42" fmla="*/ 2147483647 w 391"/>
                <a:gd name="T43" fmla="*/ 2147483647 h 196"/>
                <a:gd name="T44" fmla="*/ 2147483647 w 391"/>
                <a:gd name="T45" fmla="*/ 2147483647 h 196"/>
                <a:gd name="T46" fmla="*/ 2147483647 w 391"/>
                <a:gd name="T47" fmla="*/ 2147483647 h 196"/>
                <a:gd name="T48" fmla="*/ 2147483647 w 391"/>
                <a:gd name="T49" fmla="*/ 2147483647 h 196"/>
                <a:gd name="T50" fmla="*/ 2147483647 w 391"/>
                <a:gd name="T51" fmla="*/ 2147483647 h 196"/>
                <a:gd name="T52" fmla="*/ 2147483647 w 391"/>
                <a:gd name="T53" fmla="*/ 2147483647 h 196"/>
                <a:gd name="T54" fmla="*/ 2147483647 w 391"/>
                <a:gd name="T55" fmla="*/ 2147483647 h 196"/>
                <a:gd name="T56" fmla="*/ 2147483647 w 391"/>
                <a:gd name="T57" fmla="*/ 2147483647 h 196"/>
                <a:gd name="T58" fmla="*/ 2147483647 w 391"/>
                <a:gd name="T59" fmla="*/ 2147483647 h 196"/>
                <a:gd name="T60" fmla="*/ 2147483647 w 391"/>
                <a:gd name="T61" fmla="*/ 2147483647 h 196"/>
                <a:gd name="T62" fmla="*/ 2147483647 w 391"/>
                <a:gd name="T63" fmla="*/ 2147483647 h 196"/>
                <a:gd name="T64" fmla="*/ 2147483647 w 391"/>
                <a:gd name="T65" fmla="*/ 2147483647 h 196"/>
                <a:gd name="T66" fmla="*/ 2147483647 w 391"/>
                <a:gd name="T67" fmla="*/ 2147483647 h 196"/>
                <a:gd name="T68" fmla="*/ 2147483647 w 391"/>
                <a:gd name="T69" fmla="*/ 2147483647 h 196"/>
                <a:gd name="T70" fmla="*/ 2147483647 w 391"/>
                <a:gd name="T71" fmla="*/ 2147483647 h 196"/>
                <a:gd name="T72" fmla="*/ 2147483647 w 391"/>
                <a:gd name="T73" fmla="*/ 2147483647 h 196"/>
                <a:gd name="T74" fmla="*/ 2147483647 w 391"/>
                <a:gd name="T75" fmla="*/ 2147483647 h 196"/>
                <a:gd name="T76" fmla="*/ 2147483647 w 391"/>
                <a:gd name="T77" fmla="*/ 2147483647 h 196"/>
                <a:gd name="T78" fmla="*/ 2147483647 w 391"/>
                <a:gd name="T79" fmla="*/ 2147483647 h 196"/>
                <a:gd name="T80" fmla="*/ 2147483647 w 391"/>
                <a:gd name="T81" fmla="*/ 2147483647 h 196"/>
                <a:gd name="T82" fmla="*/ 2147483647 w 391"/>
                <a:gd name="T83" fmla="*/ 2147483647 h 196"/>
                <a:gd name="T84" fmla="*/ 2147483647 w 391"/>
                <a:gd name="T85" fmla="*/ 2147483647 h 196"/>
                <a:gd name="T86" fmla="*/ 2147483647 w 391"/>
                <a:gd name="T87" fmla="*/ 2147483647 h 196"/>
                <a:gd name="T88" fmla="*/ 2147483647 w 391"/>
                <a:gd name="T89" fmla="*/ 2147483647 h 196"/>
                <a:gd name="T90" fmla="*/ 2147483647 w 391"/>
                <a:gd name="T91" fmla="*/ 2147483647 h 196"/>
                <a:gd name="T92" fmla="*/ 2147483647 w 391"/>
                <a:gd name="T93" fmla="*/ 2147483647 h 196"/>
                <a:gd name="T94" fmla="*/ 2147483647 w 391"/>
                <a:gd name="T95" fmla="*/ 2147483647 h 196"/>
                <a:gd name="T96" fmla="*/ 2147483647 w 391"/>
                <a:gd name="T97" fmla="*/ 2147483647 h 196"/>
                <a:gd name="T98" fmla="*/ 2147483647 w 391"/>
                <a:gd name="T99" fmla="*/ 2147483647 h 196"/>
                <a:gd name="T100" fmla="*/ 2147483647 w 391"/>
                <a:gd name="T101" fmla="*/ 2147483647 h 196"/>
                <a:gd name="T102" fmla="*/ 2147483647 w 391"/>
                <a:gd name="T103" fmla="*/ 2147483647 h 196"/>
                <a:gd name="T104" fmla="*/ 2147483647 w 391"/>
                <a:gd name="T105" fmla="*/ 2147483647 h 196"/>
                <a:gd name="T106" fmla="*/ 2147483647 w 391"/>
                <a:gd name="T107" fmla="*/ 2147483647 h 196"/>
                <a:gd name="T108" fmla="*/ 2147483647 w 391"/>
                <a:gd name="T109" fmla="*/ 2147483647 h 196"/>
                <a:gd name="T110" fmla="*/ 2147483647 w 391"/>
                <a:gd name="T111" fmla="*/ 2147483647 h 196"/>
                <a:gd name="T112" fmla="*/ 2147483647 w 391"/>
                <a:gd name="T113" fmla="*/ 2147483647 h 196"/>
                <a:gd name="T114" fmla="*/ 0 w 391"/>
                <a:gd name="T115" fmla="*/ 2147483647 h 196"/>
                <a:gd name="T116" fmla="*/ 2147483647 w 391"/>
                <a:gd name="T117" fmla="*/ 2147483647 h 196"/>
                <a:gd name="T118" fmla="*/ 2147483647 w 391"/>
                <a:gd name="T119" fmla="*/ 2147483647 h 196"/>
                <a:gd name="T120" fmla="*/ 2147483647 w 391"/>
                <a:gd name="T121" fmla="*/ 2147483647 h 196"/>
                <a:gd name="T122" fmla="*/ 2147483647 w 391"/>
                <a:gd name="T123" fmla="*/ 2147483647 h 19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91"/>
                <a:gd name="T187" fmla="*/ 0 h 196"/>
                <a:gd name="T188" fmla="*/ 391 w 391"/>
                <a:gd name="T189" fmla="*/ 196 h 19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91" h="196">
                  <a:moveTo>
                    <a:pt x="91" y="42"/>
                  </a:moveTo>
                  <a:lnTo>
                    <a:pt x="98" y="41"/>
                  </a:lnTo>
                  <a:lnTo>
                    <a:pt x="99" y="41"/>
                  </a:lnTo>
                  <a:lnTo>
                    <a:pt x="111" y="40"/>
                  </a:lnTo>
                  <a:lnTo>
                    <a:pt x="119" y="37"/>
                  </a:lnTo>
                  <a:lnTo>
                    <a:pt x="159" y="30"/>
                  </a:lnTo>
                  <a:lnTo>
                    <a:pt x="162" y="30"/>
                  </a:lnTo>
                  <a:lnTo>
                    <a:pt x="162" y="29"/>
                  </a:lnTo>
                  <a:lnTo>
                    <a:pt x="165" y="29"/>
                  </a:lnTo>
                  <a:lnTo>
                    <a:pt x="174" y="27"/>
                  </a:lnTo>
                  <a:lnTo>
                    <a:pt x="183" y="24"/>
                  </a:lnTo>
                  <a:lnTo>
                    <a:pt x="195" y="23"/>
                  </a:lnTo>
                  <a:lnTo>
                    <a:pt x="201" y="22"/>
                  </a:lnTo>
                  <a:lnTo>
                    <a:pt x="206" y="20"/>
                  </a:lnTo>
                  <a:lnTo>
                    <a:pt x="208" y="20"/>
                  </a:lnTo>
                  <a:lnTo>
                    <a:pt x="217" y="17"/>
                  </a:lnTo>
                  <a:lnTo>
                    <a:pt x="222" y="16"/>
                  </a:lnTo>
                  <a:lnTo>
                    <a:pt x="231" y="15"/>
                  </a:lnTo>
                  <a:lnTo>
                    <a:pt x="234" y="13"/>
                  </a:lnTo>
                  <a:lnTo>
                    <a:pt x="238" y="13"/>
                  </a:lnTo>
                  <a:lnTo>
                    <a:pt x="241" y="13"/>
                  </a:lnTo>
                  <a:lnTo>
                    <a:pt x="260" y="8"/>
                  </a:lnTo>
                  <a:lnTo>
                    <a:pt x="262" y="8"/>
                  </a:lnTo>
                  <a:lnTo>
                    <a:pt x="270" y="6"/>
                  </a:lnTo>
                  <a:lnTo>
                    <a:pt x="281" y="4"/>
                  </a:lnTo>
                  <a:lnTo>
                    <a:pt x="291" y="1"/>
                  </a:lnTo>
                  <a:lnTo>
                    <a:pt x="298" y="0"/>
                  </a:lnTo>
                  <a:lnTo>
                    <a:pt x="298" y="6"/>
                  </a:lnTo>
                  <a:lnTo>
                    <a:pt x="299" y="8"/>
                  </a:lnTo>
                  <a:lnTo>
                    <a:pt x="308" y="37"/>
                  </a:lnTo>
                  <a:lnTo>
                    <a:pt x="308" y="40"/>
                  </a:lnTo>
                  <a:lnTo>
                    <a:pt x="310" y="45"/>
                  </a:lnTo>
                  <a:lnTo>
                    <a:pt x="310" y="47"/>
                  </a:lnTo>
                  <a:lnTo>
                    <a:pt x="310" y="49"/>
                  </a:lnTo>
                  <a:lnTo>
                    <a:pt x="312" y="49"/>
                  </a:lnTo>
                  <a:lnTo>
                    <a:pt x="312" y="51"/>
                  </a:lnTo>
                  <a:lnTo>
                    <a:pt x="315" y="58"/>
                  </a:lnTo>
                  <a:lnTo>
                    <a:pt x="315" y="59"/>
                  </a:lnTo>
                  <a:lnTo>
                    <a:pt x="315" y="60"/>
                  </a:lnTo>
                  <a:lnTo>
                    <a:pt x="319" y="76"/>
                  </a:lnTo>
                  <a:lnTo>
                    <a:pt x="324" y="94"/>
                  </a:lnTo>
                  <a:lnTo>
                    <a:pt x="326" y="100"/>
                  </a:lnTo>
                  <a:lnTo>
                    <a:pt x="330" y="112"/>
                  </a:lnTo>
                  <a:lnTo>
                    <a:pt x="330" y="114"/>
                  </a:lnTo>
                  <a:lnTo>
                    <a:pt x="331" y="118"/>
                  </a:lnTo>
                  <a:lnTo>
                    <a:pt x="331" y="121"/>
                  </a:lnTo>
                  <a:lnTo>
                    <a:pt x="335" y="132"/>
                  </a:lnTo>
                  <a:lnTo>
                    <a:pt x="351" y="130"/>
                  </a:lnTo>
                  <a:lnTo>
                    <a:pt x="365" y="127"/>
                  </a:lnTo>
                  <a:lnTo>
                    <a:pt x="374" y="124"/>
                  </a:lnTo>
                  <a:lnTo>
                    <a:pt x="381" y="123"/>
                  </a:lnTo>
                  <a:lnTo>
                    <a:pt x="388" y="121"/>
                  </a:lnTo>
                  <a:lnTo>
                    <a:pt x="390" y="130"/>
                  </a:lnTo>
                  <a:lnTo>
                    <a:pt x="383" y="170"/>
                  </a:lnTo>
                  <a:lnTo>
                    <a:pt x="370" y="175"/>
                  </a:lnTo>
                  <a:lnTo>
                    <a:pt x="365" y="177"/>
                  </a:lnTo>
                  <a:lnTo>
                    <a:pt x="352" y="181"/>
                  </a:lnTo>
                  <a:lnTo>
                    <a:pt x="351" y="186"/>
                  </a:lnTo>
                  <a:lnTo>
                    <a:pt x="342" y="186"/>
                  </a:lnTo>
                  <a:lnTo>
                    <a:pt x="331" y="195"/>
                  </a:lnTo>
                  <a:lnTo>
                    <a:pt x="331" y="171"/>
                  </a:lnTo>
                  <a:lnTo>
                    <a:pt x="321" y="172"/>
                  </a:lnTo>
                  <a:lnTo>
                    <a:pt x="327" y="160"/>
                  </a:lnTo>
                  <a:lnTo>
                    <a:pt x="321" y="157"/>
                  </a:lnTo>
                  <a:lnTo>
                    <a:pt x="320" y="157"/>
                  </a:lnTo>
                  <a:lnTo>
                    <a:pt x="320" y="160"/>
                  </a:lnTo>
                  <a:lnTo>
                    <a:pt x="315" y="156"/>
                  </a:lnTo>
                  <a:lnTo>
                    <a:pt x="312" y="149"/>
                  </a:lnTo>
                  <a:lnTo>
                    <a:pt x="312" y="161"/>
                  </a:lnTo>
                  <a:lnTo>
                    <a:pt x="301" y="164"/>
                  </a:lnTo>
                  <a:lnTo>
                    <a:pt x="294" y="159"/>
                  </a:lnTo>
                  <a:lnTo>
                    <a:pt x="281" y="141"/>
                  </a:lnTo>
                  <a:lnTo>
                    <a:pt x="288" y="136"/>
                  </a:lnTo>
                  <a:lnTo>
                    <a:pt x="283" y="125"/>
                  </a:lnTo>
                  <a:lnTo>
                    <a:pt x="294" y="123"/>
                  </a:lnTo>
                  <a:lnTo>
                    <a:pt x="284" y="113"/>
                  </a:lnTo>
                  <a:lnTo>
                    <a:pt x="277" y="121"/>
                  </a:lnTo>
                  <a:lnTo>
                    <a:pt x="276" y="113"/>
                  </a:lnTo>
                  <a:lnTo>
                    <a:pt x="284" y="100"/>
                  </a:lnTo>
                  <a:lnTo>
                    <a:pt x="278" y="91"/>
                  </a:lnTo>
                  <a:lnTo>
                    <a:pt x="278" y="95"/>
                  </a:lnTo>
                  <a:lnTo>
                    <a:pt x="273" y="100"/>
                  </a:lnTo>
                  <a:lnTo>
                    <a:pt x="272" y="81"/>
                  </a:lnTo>
                  <a:lnTo>
                    <a:pt x="277" y="87"/>
                  </a:lnTo>
                  <a:lnTo>
                    <a:pt x="284" y="84"/>
                  </a:lnTo>
                  <a:lnTo>
                    <a:pt x="283" y="73"/>
                  </a:lnTo>
                  <a:lnTo>
                    <a:pt x="274" y="71"/>
                  </a:lnTo>
                  <a:lnTo>
                    <a:pt x="272" y="63"/>
                  </a:lnTo>
                  <a:lnTo>
                    <a:pt x="278" y="45"/>
                  </a:lnTo>
                  <a:lnTo>
                    <a:pt x="288" y="41"/>
                  </a:lnTo>
                  <a:lnTo>
                    <a:pt x="284" y="20"/>
                  </a:lnTo>
                  <a:lnTo>
                    <a:pt x="278" y="24"/>
                  </a:lnTo>
                  <a:lnTo>
                    <a:pt x="277" y="38"/>
                  </a:lnTo>
                  <a:lnTo>
                    <a:pt x="269" y="47"/>
                  </a:lnTo>
                  <a:lnTo>
                    <a:pt x="267" y="53"/>
                  </a:lnTo>
                  <a:lnTo>
                    <a:pt x="262" y="49"/>
                  </a:lnTo>
                  <a:lnTo>
                    <a:pt x="260" y="55"/>
                  </a:lnTo>
                  <a:lnTo>
                    <a:pt x="260" y="60"/>
                  </a:lnTo>
                  <a:lnTo>
                    <a:pt x="249" y="67"/>
                  </a:lnTo>
                  <a:lnTo>
                    <a:pt x="259" y="74"/>
                  </a:lnTo>
                  <a:lnTo>
                    <a:pt x="263" y="88"/>
                  </a:lnTo>
                  <a:lnTo>
                    <a:pt x="258" y="116"/>
                  </a:lnTo>
                  <a:lnTo>
                    <a:pt x="260" y="121"/>
                  </a:lnTo>
                  <a:lnTo>
                    <a:pt x="267" y="143"/>
                  </a:lnTo>
                  <a:lnTo>
                    <a:pt x="280" y="154"/>
                  </a:lnTo>
                  <a:lnTo>
                    <a:pt x="278" y="161"/>
                  </a:lnTo>
                  <a:lnTo>
                    <a:pt x="284" y="161"/>
                  </a:lnTo>
                  <a:lnTo>
                    <a:pt x="283" y="167"/>
                  </a:lnTo>
                  <a:lnTo>
                    <a:pt x="291" y="179"/>
                  </a:lnTo>
                  <a:lnTo>
                    <a:pt x="294" y="189"/>
                  </a:lnTo>
                  <a:lnTo>
                    <a:pt x="283" y="181"/>
                  </a:lnTo>
                  <a:lnTo>
                    <a:pt x="280" y="185"/>
                  </a:lnTo>
                  <a:lnTo>
                    <a:pt x="265" y="174"/>
                  </a:lnTo>
                  <a:lnTo>
                    <a:pt x="249" y="177"/>
                  </a:lnTo>
                  <a:lnTo>
                    <a:pt x="244" y="168"/>
                  </a:lnTo>
                  <a:lnTo>
                    <a:pt x="242" y="174"/>
                  </a:lnTo>
                  <a:lnTo>
                    <a:pt x="238" y="172"/>
                  </a:lnTo>
                  <a:lnTo>
                    <a:pt x="229" y="160"/>
                  </a:lnTo>
                  <a:lnTo>
                    <a:pt x="219" y="163"/>
                  </a:lnTo>
                  <a:lnTo>
                    <a:pt x="216" y="167"/>
                  </a:lnTo>
                  <a:lnTo>
                    <a:pt x="210" y="168"/>
                  </a:lnTo>
                  <a:lnTo>
                    <a:pt x="206" y="153"/>
                  </a:lnTo>
                  <a:lnTo>
                    <a:pt x="213" y="139"/>
                  </a:lnTo>
                  <a:lnTo>
                    <a:pt x="212" y="135"/>
                  </a:lnTo>
                  <a:lnTo>
                    <a:pt x="213" y="134"/>
                  </a:lnTo>
                  <a:lnTo>
                    <a:pt x="216" y="131"/>
                  </a:lnTo>
                  <a:lnTo>
                    <a:pt x="219" y="125"/>
                  </a:lnTo>
                  <a:lnTo>
                    <a:pt x="217" y="123"/>
                  </a:lnTo>
                  <a:lnTo>
                    <a:pt x="217" y="121"/>
                  </a:lnTo>
                  <a:lnTo>
                    <a:pt x="222" y="114"/>
                  </a:lnTo>
                  <a:lnTo>
                    <a:pt x="226" y="107"/>
                  </a:lnTo>
                  <a:lnTo>
                    <a:pt x="216" y="100"/>
                  </a:lnTo>
                  <a:lnTo>
                    <a:pt x="210" y="102"/>
                  </a:lnTo>
                  <a:lnTo>
                    <a:pt x="210" y="105"/>
                  </a:lnTo>
                  <a:lnTo>
                    <a:pt x="208" y="107"/>
                  </a:lnTo>
                  <a:lnTo>
                    <a:pt x="205" y="105"/>
                  </a:lnTo>
                  <a:lnTo>
                    <a:pt x="195" y="103"/>
                  </a:lnTo>
                  <a:lnTo>
                    <a:pt x="195" y="99"/>
                  </a:lnTo>
                  <a:lnTo>
                    <a:pt x="188" y="98"/>
                  </a:lnTo>
                  <a:lnTo>
                    <a:pt x="184" y="98"/>
                  </a:lnTo>
                  <a:lnTo>
                    <a:pt x="170" y="94"/>
                  </a:lnTo>
                  <a:lnTo>
                    <a:pt x="174" y="82"/>
                  </a:lnTo>
                  <a:lnTo>
                    <a:pt x="170" y="80"/>
                  </a:lnTo>
                  <a:lnTo>
                    <a:pt x="158" y="76"/>
                  </a:lnTo>
                  <a:lnTo>
                    <a:pt x="154" y="74"/>
                  </a:lnTo>
                  <a:lnTo>
                    <a:pt x="151" y="76"/>
                  </a:lnTo>
                  <a:lnTo>
                    <a:pt x="148" y="74"/>
                  </a:lnTo>
                  <a:lnTo>
                    <a:pt x="145" y="66"/>
                  </a:lnTo>
                  <a:lnTo>
                    <a:pt x="138" y="59"/>
                  </a:lnTo>
                  <a:lnTo>
                    <a:pt x="131" y="47"/>
                  </a:lnTo>
                  <a:lnTo>
                    <a:pt x="122" y="51"/>
                  </a:lnTo>
                  <a:lnTo>
                    <a:pt x="119" y="49"/>
                  </a:lnTo>
                  <a:lnTo>
                    <a:pt x="109" y="44"/>
                  </a:lnTo>
                  <a:lnTo>
                    <a:pt x="99" y="52"/>
                  </a:lnTo>
                  <a:lnTo>
                    <a:pt x="94" y="52"/>
                  </a:lnTo>
                  <a:lnTo>
                    <a:pt x="91" y="53"/>
                  </a:lnTo>
                  <a:lnTo>
                    <a:pt x="91" y="56"/>
                  </a:lnTo>
                  <a:lnTo>
                    <a:pt x="86" y="67"/>
                  </a:lnTo>
                  <a:lnTo>
                    <a:pt x="83" y="67"/>
                  </a:lnTo>
                  <a:lnTo>
                    <a:pt x="72" y="67"/>
                  </a:lnTo>
                  <a:lnTo>
                    <a:pt x="69" y="67"/>
                  </a:lnTo>
                  <a:lnTo>
                    <a:pt x="56" y="60"/>
                  </a:lnTo>
                  <a:lnTo>
                    <a:pt x="43" y="81"/>
                  </a:lnTo>
                  <a:lnTo>
                    <a:pt x="38" y="80"/>
                  </a:lnTo>
                  <a:lnTo>
                    <a:pt x="29" y="94"/>
                  </a:lnTo>
                  <a:lnTo>
                    <a:pt x="24" y="96"/>
                  </a:lnTo>
                  <a:lnTo>
                    <a:pt x="23" y="99"/>
                  </a:lnTo>
                  <a:lnTo>
                    <a:pt x="16" y="107"/>
                  </a:lnTo>
                  <a:lnTo>
                    <a:pt x="9" y="116"/>
                  </a:lnTo>
                  <a:lnTo>
                    <a:pt x="2" y="81"/>
                  </a:lnTo>
                  <a:lnTo>
                    <a:pt x="0" y="60"/>
                  </a:lnTo>
                  <a:lnTo>
                    <a:pt x="2" y="60"/>
                  </a:lnTo>
                  <a:lnTo>
                    <a:pt x="5" y="59"/>
                  </a:lnTo>
                  <a:lnTo>
                    <a:pt x="6" y="59"/>
                  </a:lnTo>
                  <a:lnTo>
                    <a:pt x="31" y="55"/>
                  </a:lnTo>
                  <a:lnTo>
                    <a:pt x="34" y="53"/>
                  </a:lnTo>
                  <a:lnTo>
                    <a:pt x="45" y="52"/>
                  </a:lnTo>
                  <a:lnTo>
                    <a:pt x="48" y="51"/>
                  </a:lnTo>
                  <a:lnTo>
                    <a:pt x="49" y="51"/>
                  </a:lnTo>
                  <a:lnTo>
                    <a:pt x="54" y="51"/>
                  </a:lnTo>
                  <a:lnTo>
                    <a:pt x="76" y="47"/>
                  </a:lnTo>
                  <a:lnTo>
                    <a:pt x="79" y="45"/>
                  </a:lnTo>
                  <a:lnTo>
                    <a:pt x="88" y="44"/>
                  </a:lnTo>
                  <a:lnTo>
                    <a:pt x="91" y="42"/>
                  </a:lnTo>
                </a:path>
              </a:pathLst>
            </a:custGeom>
            <a:solidFill>
              <a:srgbClr val="67BD62"/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" name="Freeform 214"/>
            <p:cNvSpPr>
              <a:spLocks/>
            </p:cNvSpPr>
            <p:nvPr/>
          </p:nvSpPr>
          <p:spPr bwMode="auto">
            <a:xfrm>
              <a:off x="7771803" y="1485725"/>
              <a:ext cx="500062" cy="733425"/>
            </a:xfrm>
            <a:custGeom>
              <a:avLst/>
              <a:gdLst>
                <a:gd name="T0" fmla="*/ 2147483647 w 317"/>
                <a:gd name="T1" fmla="*/ 2147483647 h 499"/>
                <a:gd name="T2" fmla="*/ 2147483647 w 317"/>
                <a:gd name="T3" fmla="*/ 2147483647 h 499"/>
                <a:gd name="T4" fmla="*/ 0 w 317"/>
                <a:gd name="T5" fmla="*/ 2147483647 h 499"/>
                <a:gd name="T6" fmla="*/ 2147483647 w 317"/>
                <a:gd name="T7" fmla="*/ 2147483647 h 499"/>
                <a:gd name="T8" fmla="*/ 2147483647 w 317"/>
                <a:gd name="T9" fmla="*/ 2147483647 h 499"/>
                <a:gd name="T10" fmla="*/ 2147483647 w 317"/>
                <a:gd name="T11" fmla="*/ 2147483647 h 499"/>
                <a:gd name="T12" fmla="*/ 2147483647 w 317"/>
                <a:gd name="T13" fmla="*/ 2147483647 h 499"/>
                <a:gd name="T14" fmla="*/ 2147483647 w 317"/>
                <a:gd name="T15" fmla="*/ 2147483647 h 499"/>
                <a:gd name="T16" fmla="*/ 2147483647 w 317"/>
                <a:gd name="T17" fmla="*/ 2147483647 h 499"/>
                <a:gd name="T18" fmla="*/ 2147483647 w 317"/>
                <a:gd name="T19" fmla="*/ 2147483647 h 499"/>
                <a:gd name="T20" fmla="*/ 2147483647 w 317"/>
                <a:gd name="T21" fmla="*/ 2147483647 h 499"/>
                <a:gd name="T22" fmla="*/ 2147483647 w 317"/>
                <a:gd name="T23" fmla="*/ 2147483647 h 499"/>
                <a:gd name="T24" fmla="*/ 2147483647 w 317"/>
                <a:gd name="T25" fmla="*/ 2147483647 h 499"/>
                <a:gd name="T26" fmla="*/ 2147483647 w 317"/>
                <a:gd name="T27" fmla="*/ 0 h 499"/>
                <a:gd name="T28" fmla="*/ 2147483647 w 317"/>
                <a:gd name="T29" fmla="*/ 2147483647 h 499"/>
                <a:gd name="T30" fmla="*/ 2147483647 w 317"/>
                <a:gd name="T31" fmla="*/ 2147483647 h 499"/>
                <a:gd name="T32" fmla="*/ 2147483647 w 317"/>
                <a:gd name="T33" fmla="*/ 2147483647 h 499"/>
                <a:gd name="T34" fmla="*/ 2147483647 w 317"/>
                <a:gd name="T35" fmla="*/ 2147483647 h 499"/>
                <a:gd name="T36" fmla="*/ 2147483647 w 317"/>
                <a:gd name="T37" fmla="*/ 2147483647 h 499"/>
                <a:gd name="T38" fmla="*/ 2147483647 w 317"/>
                <a:gd name="T39" fmla="*/ 2147483647 h 499"/>
                <a:gd name="T40" fmla="*/ 2147483647 w 317"/>
                <a:gd name="T41" fmla="*/ 2147483647 h 499"/>
                <a:gd name="T42" fmla="*/ 2147483647 w 317"/>
                <a:gd name="T43" fmla="*/ 2147483647 h 499"/>
                <a:gd name="T44" fmla="*/ 2147483647 w 317"/>
                <a:gd name="T45" fmla="*/ 2147483647 h 499"/>
                <a:gd name="T46" fmla="*/ 2147483647 w 317"/>
                <a:gd name="T47" fmla="*/ 2147483647 h 499"/>
                <a:gd name="T48" fmla="*/ 2147483647 w 317"/>
                <a:gd name="T49" fmla="*/ 2147483647 h 499"/>
                <a:gd name="T50" fmla="*/ 2147483647 w 317"/>
                <a:gd name="T51" fmla="*/ 2147483647 h 499"/>
                <a:gd name="T52" fmla="*/ 2147483647 w 317"/>
                <a:gd name="T53" fmla="*/ 2147483647 h 499"/>
                <a:gd name="T54" fmla="*/ 2147483647 w 317"/>
                <a:gd name="T55" fmla="*/ 2147483647 h 499"/>
                <a:gd name="T56" fmla="*/ 2147483647 w 317"/>
                <a:gd name="T57" fmla="*/ 2147483647 h 499"/>
                <a:gd name="T58" fmla="*/ 2147483647 w 317"/>
                <a:gd name="T59" fmla="*/ 2147483647 h 499"/>
                <a:gd name="T60" fmla="*/ 2147483647 w 317"/>
                <a:gd name="T61" fmla="*/ 2147483647 h 499"/>
                <a:gd name="T62" fmla="*/ 2147483647 w 317"/>
                <a:gd name="T63" fmla="*/ 2147483647 h 499"/>
                <a:gd name="T64" fmla="*/ 2147483647 w 317"/>
                <a:gd name="T65" fmla="*/ 2147483647 h 499"/>
                <a:gd name="T66" fmla="*/ 2147483647 w 317"/>
                <a:gd name="T67" fmla="*/ 2147483647 h 499"/>
                <a:gd name="T68" fmla="*/ 2147483647 w 317"/>
                <a:gd name="T69" fmla="*/ 2147483647 h 499"/>
                <a:gd name="T70" fmla="*/ 2147483647 w 317"/>
                <a:gd name="T71" fmla="*/ 2147483647 h 499"/>
                <a:gd name="T72" fmla="*/ 2147483647 w 317"/>
                <a:gd name="T73" fmla="*/ 2147483647 h 499"/>
                <a:gd name="T74" fmla="*/ 2147483647 w 317"/>
                <a:gd name="T75" fmla="*/ 2147483647 h 499"/>
                <a:gd name="T76" fmla="*/ 2147483647 w 317"/>
                <a:gd name="T77" fmla="*/ 2147483647 h 499"/>
                <a:gd name="T78" fmla="*/ 2147483647 w 317"/>
                <a:gd name="T79" fmla="*/ 2147483647 h 499"/>
                <a:gd name="T80" fmla="*/ 2147483647 w 317"/>
                <a:gd name="T81" fmla="*/ 2147483647 h 499"/>
                <a:gd name="T82" fmla="*/ 2147483647 w 317"/>
                <a:gd name="T83" fmla="*/ 2147483647 h 499"/>
                <a:gd name="T84" fmla="*/ 2147483647 w 317"/>
                <a:gd name="T85" fmla="*/ 2147483647 h 499"/>
                <a:gd name="T86" fmla="*/ 2147483647 w 317"/>
                <a:gd name="T87" fmla="*/ 2147483647 h 499"/>
                <a:gd name="T88" fmla="*/ 2147483647 w 317"/>
                <a:gd name="T89" fmla="*/ 2147483647 h 499"/>
                <a:gd name="T90" fmla="*/ 2147483647 w 317"/>
                <a:gd name="T91" fmla="*/ 2147483647 h 499"/>
                <a:gd name="T92" fmla="*/ 2147483647 w 317"/>
                <a:gd name="T93" fmla="*/ 2147483647 h 499"/>
                <a:gd name="T94" fmla="*/ 2147483647 w 317"/>
                <a:gd name="T95" fmla="*/ 2147483647 h 499"/>
                <a:gd name="T96" fmla="*/ 2147483647 w 317"/>
                <a:gd name="T97" fmla="*/ 2147483647 h 49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7"/>
                <a:gd name="T148" fmla="*/ 0 h 499"/>
                <a:gd name="T149" fmla="*/ 317 w 317"/>
                <a:gd name="T150" fmla="*/ 499 h 49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7" h="499">
                  <a:moveTo>
                    <a:pt x="48" y="427"/>
                  </a:moveTo>
                  <a:lnTo>
                    <a:pt x="41" y="406"/>
                  </a:lnTo>
                  <a:lnTo>
                    <a:pt x="33" y="379"/>
                  </a:lnTo>
                  <a:lnTo>
                    <a:pt x="31" y="375"/>
                  </a:lnTo>
                  <a:lnTo>
                    <a:pt x="16" y="326"/>
                  </a:lnTo>
                  <a:lnTo>
                    <a:pt x="0" y="280"/>
                  </a:lnTo>
                  <a:lnTo>
                    <a:pt x="0" y="275"/>
                  </a:lnTo>
                  <a:lnTo>
                    <a:pt x="2" y="265"/>
                  </a:lnTo>
                  <a:lnTo>
                    <a:pt x="16" y="272"/>
                  </a:lnTo>
                  <a:lnTo>
                    <a:pt x="16" y="268"/>
                  </a:lnTo>
                  <a:lnTo>
                    <a:pt x="18" y="251"/>
                  </a:lnTo>
                  <a:lnTo>
                    <a:pt x="29" y="251"/>
                  </a:lnTo>
                  <a:lnTo>
                    <a:pt x="22" y="229"/>
                  </a:lnTo>
                  <a:lnTo>
                    <a:pt x="26" y="222"/>
                  </a:lnTo>
                  <a:lnTo>
                    <a:pt x="36" y="210"/>
                  </a:lnTo>
                  <a:lnTo>
                    <a:pt x="41" y="187"/>
                  </a:lnTo>
                  <a:lnTo>
                    <a:pt x="34" y="182"/>
                  </a:lnTo>
                  <a:lnTo>
                    <a:pt x="34" y="168"/>
                  </a:lnTo>
                  <a:lnTo>
                    <a:pt x="31" y="155"/>
                  </a:lnTo>
                  <a:lnTo>
                    <a:pt x="40" y="133"/>
                  </a:lnTo>
                  <a:lnTo>
                    <a:pt x="38" y="116"/>
                  </a:lnTo>
                  <a:lnTo>
                    <a:pt x="36" y="104"/>
                  </a:lnTo>
                  <a:lnTo>
                    <a:pt x="69" y="9"/>
                  </a:lnTo>
                  <a:lnTo>
                    <a:pt x="85" y="23"/>
                  </a:lnTo>
                  <a:lnTo>
                    <a:pt x="92" y="27"/>
                  </a:lnTo>
                  <a:lnTo>
                    <a:pt x="119" y="18"/>
                  </a:lnTo>
                  <a:lnTo>
                    <a:pt x="134" y="1"/>
                  </a:lnTo>
                  <a:lnTo>
                    <a:pt x="141" y="0"/>
                  </a:lnTo>
                  <a:lnTo>
                    <a:pt x="167" y="9"/>
                  </a:lnTo>
                  <a:lnTo>
                    <a:pt x="174" y="16"/>
                  </a:lnTo>
                  <a:lnTo>
                    <a:pt x="181" y="18"/>
                  </a:lnTo>
                  <a:lnTo>
                    <a:pt x="225" y="161"/>
                  </a:lnTo>
                  <a:lnTo>
                    <a:pt x="250" y="165"/>
                  </a:lnTo>
                  <a:lnTo>
                    <a:pt x="253" y="161"/>
                  </a:lnTo>
                  <a:lnTo>
                    <a:pt x="264" y="198"/>
                  </a:lnTo>
                  <a:lnTo>
                    <a:pt x="277" y="208"/>
                  </a:lnTo>
                  <a:lnTo>
                    <a:pt x="279" y="207"/>
                  </a:lnTo>
                  <a:lnTo>
                    <a:pt x="279" y="201"/>
                  </a:lnTo>
                  <a:lnTo>
                    <a:pt x="293" y="204"/>
                  </a:lnTo>
                  <a:lnTo>
                    <a:pt x="309" y="221"/>
                  </a:lnTo>
                  <a:lnTo>
                    <a:pt x="316" y="232"/>
                  </a:lnTo>
                  <a:lnTo>
                    <a:pt x="302" y="258"/>
                  </a:lnTo>
                  <a:lnTo>
                    <a:pt x="299" y="258"/>
                  </a:lnTo>
                  <a:lnTo>
                    <a:pt x="300" y="261"/>
                  </a:lnTo>
                  <a:lnTo>
                    <a:pt x="296" y="260"/>
                  </a:lnTo>
                  <a:lnTo>
                    <a:pt x="291" y="261"/>
                  </a:lnTo>
                  <a:lnTo>
                    <a:pt x="292" y="264"/>
                  </a:lnTo>
                  <a:lnTo>
                    <a:pt x="284" y="271"/>
                  </a:lnTo>
                  <a:lnTo>
                    <a:pt x="285" y="278"/>
                  </a:lnTo>
                  <a:lnTo>
                    <a:pt x="279" y="286"/>
                  </a:lnTo>
                  <a:lnTo>
                    <a:pt x="278" y="280"/>
                  </a:lnTo>
                  <a:lnTo>
                    <a:pt x="263" y="285"/>
                  </a:lnTo>
                  <a:lnTo>
                    <a:pt x="261" y="294"/>
                  </a:lnTo>
                  <a:lnTo>
                    <a:pt x="256" y="297"/>
                  </a:lnTo>
                  <a:lnTo>
                    <a:pt x="252" y="300"/>
                  </a:lnTo>
                  <a:lnTo>
                    <a:pt x="252" y="307"/>
                  </a:lnTo>
                  <a:lnTo>
                    <a:pt x="238" y="321"/>
                  </a:lnTo>
                  <a:lnTo>
                    <a:pt x="227" y="322"/>
                  </a:lnTo>
                  <a:lnTo>
                    <a:pt x="214" y="308"/>
                  </a:lnTo>
                  <a:lnTo>
                    <a:pt x="217" y="318"/>
                  </a:lnTo>
                  <a:lnTo>
                    <a:pt x="209" y="343"/>
                  </a:lnTo>
                  <a:lnTo>
                    <a:pt x="194" y="326"/>
                  </a:lnTo>
                  <a:lnTo>
                    <a:pt x="191" y="306"/>
                  </a:lnTo>
                  <a:lnTo>
                    <a:pt x="189" y="306"/>
                  </a:lnTo>
                  <a:lnTo>
                    <a:pt x="187" y="315"/>
                  </a:lnTo>
                  <a:lnTo>
                    <a:pt x="181" y="322"/>
                  </a:lnTo>
                  <a:lnTo>
                    <a:pt x="181" y="336"/>
                  </a:lnTo>
                  <a:lnTo>
                    <a:pt x="181" y="351"/>
                  </a:lnTo>
                  <a:lnTo>
                    <a:pt x="187" y="364"/>
                  </a:lnTo>
                  <a:lnTo>
                    <a:pt x="170" y="382"/>
                  </a:lnTo>
                  <a:lnTo>
                    <a:pt x="164" y="382"/>
                  </a:lnTo>
                  <a:lnTo>
                    <a:pt x="158" y="386"/>
                  </a:lnTo>
                  <a:lnTo>
                    <a:pt x="156" y="390"/>
                  </a:lnTo>
                  <a:lnTo>
                    <a:pt x="149" y="396"/>
                  </a:lnTo>
                  <a:lnTo>
                    <a:pt x="144" y="396"/>
                  </a:lnTo>
                  <a:lnTo>
                    <a:pt x="141" y="406"/>
                  </a:lnTo>
                  <a:lnTo>
                    <a:pt x="137" y="413"/>
                  </a:lnTo>
                  <a:lnTo>
                    <a:pt x="131" y="407"/>
                  </a:lnTo>
                  <a:lnTo>
                    <a:pt x="128" y="407"/>
                  </a:lnTo>
                  <a:lnTo>
                    <a:pt x="124" y="414"/>
                  </a:lnTo>
                  <a:lnTo>
                    <a:pt x="115" y="420"/>
                  </a:lnTo>
                  <a:lnTo>
                    <a:pt x="110" y="428"/>
                  </a:lnTo>
                  <a:lnTo>
                    <a:pt x="113" y="434"/>
                  </a:lnTo>
                  <a:lnTo>
                    <a:pt x="112" y="438"/>
                  </a:lnTo>
                  <a:lnTo>
                    <a:pt x="109" y="436"/>
                  </a:lnTo>
                  <a:lnTo>
                    <a:pt x="102" y="440"/>
                  </a:lnTo>
                  <a:lnTo>
                    <a:pt x="101" y="445"/>
                  </a:lnTo>
                  <a:lnTo>
                    <a:pt x="102" y="447"/>
                  </a:lnTo>
                  <a:lnTo>
                    <a:pt x="106" y="447"/>
                  </a:lnTo>
                  <a:lnTo>
                    <a:pt x="92" y="475"/>
                  </a:lnTo>
                  <a:lnTo>
                    <a:pt x="95" y="484"/>
                  </a:lnTo>
                  <a:lnTo>
                    <a:pt x="90" y="498"/>
                  </a:lnTo>
                  <a:lnTo>
                    <a:pt x="85" y="496"/>
                  </a:lnTo>
                  <a:lnTo>
                    <a:pt x="79" y="493"/>
                  </a:lnTo>
                  <a:lnTo>
                    <a:pt x="74" y="481"/>
                  </a:lnTo>
                  <a:lnTo>
                    <a:pt x="62" y="472"/>
                  </a:lnTo>
                  <a:lnTo>
                    <a:pt x="56" y="453"/>
                  </a:lnTo>
                  <a:lnTo>
                    <a:pt x="48" y="431"/>
                  </a:lnTo>
                  <a:lnTo>
                    <a:pt x="48" y="427"/>
                  </a:lnTo>
                </a:path>
              </a:pathLst>
            </a:custGeom>
            <a:solidFill>
              <a:srgbClr val="AFABAB"/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>
                <a:solidFill>
                  <a:srgbClr val="D0CECE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" name="Freeform 215"/>
            <p:cNvSpPr>
              <a:spLocks/>
            </p:cNvSpPr>
            <p:nvPr/>
          </p:nvSpPr>
          <p:spPr bwMode="auto">
            <a:xfrm>
              <a:off x="7687665" y="1882600"/>
              <a:ext cx="223838" cy="439738"/>
            </a:xfrm>
            <a:custGeom>
              <a:avLst/>
              <a:gdLst>
                <a:gd name="T0" fmla="*/ 2147483647 w 142"/>
                <a:gd name="T1" fmla="*/ 2147483647 h 299"/>
                <a:gd name="T2" fmla="*/ 2147483647 w 142"/>
                <a:gd name="T3" fmla="*/ 2147483647 h 299"/>
                <a:gd name="T4" fmla="*/ 2147483647 w 142"/>
                <a:gd name="T5" fmla="*/ 2147483647 h 299"/>
                <a:gd name="T6" fmla="*/ 2147483647 w 142"/>
                <a:gd name="T7" fmla="*/ 2147483647 h 299"/>
                <a:gd name="T8" fmla="*/ 2147483647 w 142"/>
                <a:gd name="T9" fmla="*/ 2147483647 h 299"/>
                <a:gd name="T10" fmla="*/ 2147483647 w 142"/>
                <a:gd name="T11" fmla="*/ 2147483647 h 299"/>
                <a:gd name="T12" fmla="*/ 2147483647 w 142"/>
                <a:gd name="T13" fmla="*/ 2147483647 h 299"/>
                <a:gd name="T14" fmla="*/ 2147483647 w 142"/>
                <a:gd name="T15" fmla="*/ 2147483647 h 299"/>
                <a:gd name="T16" fmla="*/ 2147483647 w 142"/>
                <a:gd name="T17" fmla="*/ 2147483647 h 299"/>
                <a:gd name="T18" fmla="*/ 2147483647 w 142"/>
                <a:gd name="T19" fmla="*/ 2147483647 h 299"/>
                <a:gd name="T20" fmla="*/ 2147483647 w 142"/>
                <a:gd name="T21" fmla="*/ 2147483647 h 299"/>
                <a:gd name="T22" fmla="*/ 2147483647 w 142"/>
                <a:gd name="T23" fmla="*/ 2147483647 h 299"/>
                <a:gd name="T24" fmla="*/ 2147483647 w 142"/>
                <a:gd name="T25" fmla="*/ 2147483647 h 299"/>
                <a:gd name="T26" fmla="*/ 2147483647 w 142"/>
                <a:gd name="T27" fmla="*/ 2147483647 h 299"/>
                <a:gd name="T28" fmla="*/ 2147483647 w 142"/>
                <a:gd name="T29" fmla="*/ 2147483647 h 299"/>
                <a:gd name="T30" fmla="*/ 2147483647 w 142"/>
                <a:gd name="T31" fmla="*/ 2147483647 h 299"/>
                <a:gd name="T32" fmla="*/ 2147483647 w 142"/>
                <a:gd name="T33" fmla="*/ 2147483647 h 299"/>
                <a:gd name="T34" fmla="*/ 2147483647 w 142"/>
                <a:gd name="T35" fmla="*/ 2147483647 h 299"/>
                <a:gd name="T36" fmla="*/ 2147483647 w 142"/>
                <a:gd name="T37" fmla="*/ 2147483647 h 299"/>
                <a:gd name="T38" fmla="*/ 2147483647 w 142"/>
                <a:gd name="T39" fmla="*/ 2147483647 h 299"/>
                <a:gd name="T40" fmla="*/ 2147483647 w 142"/>
                <a:gd name="T41" fmla="*/ 0 h 299"/>
                <a:gd name="T42" fmla="*/ 2147483647 w 142"/>
                <a:gd name="T43" fmla="*/ 2147483647 h 299"/>
                <a:gd name="T44" fmla="*/ 2147483647 w 142"/>
                <a:gd name="T45" fmla="*/ 2147483647 h 299"/>
                <a:gd name="T46" fmla="*/ 2147483647 w 142"/>
                <a:gd name="T47" fmla="*/ 2147483647 h 299"/>
                <a:gd name="T48" fmla="*/ 2147483647 w 142"/>
                <a:gd name="T49" fmla="*/ 2147483647 h 299"/>
                <a:gd name="T50" fmla="*/ 2147483647 w 142"/>
                <a:gd name="T51" fmla="*/ 2147483647 h 299"/>
                <a:gd name="T52" fmla="*/ 2147483647 w 142"/>
                <a:gd name="T53" fmla="*/ 2147483647 h 299"/>
                <a:gd name="T54" fmla="*/ 2147483647 w 142"/>
                <a:gd name="T55" fmla="*/ 2147483647 h 299"/>
                <a:gd name="T56" fmla="*/ 2147483647 w 142"/>
                <a:gd name="T57" fmla="*/ 2147483647 h 299"/>
                <a:gd name="T58" fmla="*/ 2147483647 w 142"/>
                <a:gd name="T59" fmla="*/ 2147483647 h 299"/>
                <a:gd name="T60" fmla="*/ 2147483647 w 142"/>
                <a:gd name="T61" fmla="*/ 2147483647 h 299"/>
                <a:gd name="T62" fmla="*/ 2147483647 w 142"/>
                <a:gd name="T63" fmla="*/ 2147483647 h 299"/>
                <a:gd name="T64" fmla="*/ 2147483647 w 142"/>
                <a:gd name="T65" fmla="*/ 2147483647 h 299"/>
                <a:gd name="T66" fmla="*/ 2147483647 w 142"/>
                <a:gd name="T67" fmla="*/ 2147483647 h 299"/>
                <a:gd name="T68" fmla="*/ 2147483647 w 142"/>
                <a:gd name="T69" fmla="*/ 2147483647 h 299"/>
                <a:gd name="T70" fmla="*/ 2147483647 w 142"/>
                <a:gd name="T71" fmla="*/ 2147483647 h 299"/>
                <a:gd name="T72" fmla="*/ 2147483647 w 142"/>
                <a:gd name="T73" fmla="*/ 2147483647 h 299"/>
                <a:gd name="T74" fmla="*/ 2147483647 w 142"/>
                <a:gd name="T75" fmla="*/ 2147483647 h 299"/>
                <a:gd name="T76" fmla="*/ 2147483647 w 142"/>
                <a:gd name="T77" fmla="*/ 2147483647 h 299"/>
                <a:gd name="T78" fmla="*/ 2147483647 w 142"/>
                <a:gd name="T79" fmla="*/ 2147483647 h 299"/>
                <a:gd name="T80" fmla="*/ 2147483647 w 142"/>
                <a:gd name="T81" fmla="*/ 2147483647 h 299"/>
                <a:gd name="T82" fmla="*/ 2147483647 w 142"/>
                <a:gd name="T83" fmla="*/ 2147483647 h 299"/>
                <a:gd name="T84" fmla="*/ 2147483647 w 142"/>
                <a:gd name="T85" fmla="*/ 2147483647 h 299"/>
                <a:gd name="T86" fmla="*/ 2147483647 w 142"/>
                <a:gd name="T87" fmla="*/ 2147483647 h 299"/>
                <a:gd name="T88" fmla="*/ 2147483647 w 142"/>
                <a:gd name="T89" fmla="*/ 2147483647 h 299"/>
                <a:gd name="T90" fmla="*/ 2147483647 w 142"/>
                <a:gd name="T91" fmla="*/ 2147483647 h 299"/>
                <a:gd name="T92" fmla="*/ 2147483647 w 142"/>
                <a:gd name="T93" fmla="*/ 2147483647 h 299"/>
                <a:gd name="T94" fmla="*/ 2147483647 w 142"/>
                <a:gd name="T95" fmla="*/ 2147483647 h 299"/>
                <a:gd name="T96" fmla="*/ 2147483647 w 142"/>
                <a:gd name="T97" fmla="*/ 2147483647 h 299"/>
                <a:gd name="T98" fmla="*/ 2147483647 w 142"/>
                <a:gd name="T99" fmla="*/ 2147483647 h 299"/>
                <a:gd name="T100" fmla="*/ 2147483647 w 142"/>
                <a:gd name="T101" fmla="*/ 2147483647 h 299"/>
                <a:gd name="T102" fmla="*/ 2147483647 w 142"/>
                <a:gd name="T103" fmla="*/ 2147483647 h 299"/>
                <a:gd name="T104" fmla="*/ 2147483647 w 142"/>
                <a:gd name="T105" fmla="*/ 2147483647 h 299"/>
                <a:gd name="T106" fmla="*/ 2147483647 w 142"/>
                <a:gd name="T107" fmla="*/ 2147483647 h 299"/>
                <a:gd name="T108" fmla="*/ 2147483647 w 142"/>
                <a:gd name="T109" fmla="*/ 2147483647 h 299"/>
                <a:gd name="T110" fmla="*/ 2147483647 w 142"/>
                <a:gd name="T111" fmla="*/ 2147483647 h 299"/>
                <a:gd name="T112" fmla="*/ 2147483647 w 142"/>
                <a:gd name="T113" fmla="*/ 2147483647 h 299"/>
                <a:gd name="T114" fmla="*/ 0 w 142"/>
                <a:gd name="T115" fmla="*/ 2147483647 h 299"/>
                <a:gd name="T116" fmla="*/ 2147483647 w 142"/>
                <a:gd name="T117" fmla="*/ 2147483647 h 29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2"/>
                <a:gd name="T178" fmla="*/ 0 h 299"/>
                <a:gd name="T179" fmla="*/ 142 w 142"/>
                <a:gd name="T180" fmla="*/ 299 h 29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2" h="299">
                  <a:moveTo>
                    <a:pt x="2" y="203"/>
                  </a:moveTo>
                  <a:lnTo>
                    <a:pt x="1" y="200"/>
                  </a:lnTo>
                  <a:lnTo>
                    <a:pt x="4" y="186"/>
                  </a:lnTo>
                  <a:lnTo>
                    <a:pt x="8" y="182"/>
                  </a:lnTo>
                  <a:lnTo>
                    <a:pt x="8" y="157"/>
                  </a:lnTo>
                  <a:lnTo>
                    <a:pt x="11" y="142"/>
                  </a:lnTo>
                  <a:lnTo>
                    <a:pt x="8" y="139"/>
                  </a:lnTo>
                  <a:lnTo>
                    <a:pt x="5" y="129"/>
                  </a:lnTo>
                  <a:lnTo>
                    <a:pt x="8" y="119"/>
                  </a:lnTo>
                  <a:lnTo>
                    <a:pt x="19" y="114"/>
                  </a:lnTo>
                  <a:lnTo>
                    <a:pt x="20" y="111"/>
                  </a:lnTo>
                  <a:lnTo>
                    <a:pt x="23" y="107"/>
                  </a:lnTo>
                  <a:lnTo>
                    <a:pt x="34" y="93"/>
                  </a:lnTo>
                  <a:lnTo>
                    <a:pt x="23" y="68"/>
                  </a:lnTo>
                  <a:lnTo>
                    <a:pt x="29" y="48"/>
                  </a:lnTo>
                  <a:lnTo>
                    <a:pt x="24" y="37"/>
                  </a:lnTo>
                  <a:lnTo>
                    <a:pt x="23" y="13"/>
                  </a:lnTo>
                  <a:lnTo>
                    <a:pt x="37" y="6"/>
                  </a:lnTo>
                  <a:lnTo>
                    <a:pt x="40" y="8"/>
                  </a:lnTo>
                  <a:lnTo>
                    <a:pt x="47" y="6"/>
                  </a:lnTo>
                  <a:lnTo>
                    <a:pt x="47" y="0"/>
                  </a:lnTo>
                  <a:lnTo>
                    <a:pt x="51" y="4"/>
                  </a:lnTo>
                  <a:lnTo>
                    <a:pt x="51" y="9"/>
                  </a:lnTo>
                  <a:lnTo>
                    <a:pt x="67" y="55"/>
                  </a:lnTo>
                  <a:lnTo>
                    <a:pt x="82" y="104"/>
                  </a:lnTo>
                  <a:lnTo>
                    <a:pt x="84" y="108"/>
                  </a:lnTo>
                  <a:lnTo>
                    <a:pt x="92" y="135"/>
                  </a:lnTo>
                  <a:lnTo>
                    <a:pt x="99" y="155"/>
                  </a:lnTo>
                  <a:lnTo>
                    <a:pt x="99" y="160"/>
                  </a:lnTo>
                  <a:lnTo>
                    <a:pt x="107" y="182"/>
                  </a:lnTo>
                  <a:lnTo>
                    <a:pt x="113" y="201"/>
                  </a:lnTo>
                  <a:lnTo>
                    <a:pt x="125" y="210"/>
                  </a:lnTo>
                  <a:lnTo>
                    <a:pt x="129" y="222"/>
                  </a:lnTo>
                  <a:lnTo>
                    <a:pt x="136" y="225"/>
                  </a:lnTo>
                  <a:lnTo>
                    <a:pt x="141" y="226"/>
                  </a:lnTo>
                  <a:lnTo>
                    <a:pt x="138" y="243"/>
                  </a:lnTo>
                  <a:lnTo>
                    <a:pt x="138" y="249"/>
                  </a:lnTo>
                  <a:lnTo>
                    <a:pt x="121" y="254"/>
                  </a:lnTo>
                  <a:lnTo>
                    <a:pt x="120" y="260"/>
                  </a:lnTo>
                  <a:lnTo>
                    <a:pt x="109" y="271"/>
                  </a:lnTo>
                  <a:lnTo>
                    <a:pt x="109" y="272"/>
                  </a:lnTo>
                  <a:lnTo>
                    <a:pt x="107" y="272"/>
                  </a:lnTo>
                  <a:lnTo>
                    <a:pt x="106" y="277"/>
                  </a:lnTo>
                  <a:lnTo>
                    <a:pt x="59" y="288"/>
                  </a:lnTo>
                  <a:lnTo>
                    <a:pt x="58" y="288"/>
                  </a:lnTo>
                  <a:lnTo>
                    <a:pt x="55" y="289"/>
                  </a:lnTo>
                  <a:lnTo>
                    <a:pt x="47" y="291"/>
                  </a:lnTo>
                  <a:lnTo>
                    <a:pt x="30" y="293"/>
                  </a:lnTo>
                  <a:lnTo>
                    <a:pt x="24" y="296"/>
                  </a:lnTo>
                  <a:lnTo>
                    <a:pt x="23" y="296"/>
                  </a:lnTo>
                  <a:lnTo>
                    <a:pt x="16" y="298"/>
                  </a:lnTo>
                  <a:lnTo>
                    <a:pt x="5" y="275"/>
                  </a:lnTo>
                  <a:lnTo>
                    <a:pt x="8" y="268"/>
                  </a:lnTo>
                  <a:lnTo>
                    <a:pt x="5" y="250"/>
                  </a:lnTo>
                  <a:lnTo>
                    <a:pt x="5" y="243"/>
                  </a:lnTo>
                  <a:lnTo>
                    <a:pt x="1" y="215"/>
                  </a:lnTo>
                  <a:lnTo>
                    <a:pt x="0" y="206"/>
                  </a:lnTo>
                  <a:lnTo>
                    <a:pt x="2" y="203"/>
                  </a:lnTo>
                </a:path>
              </a:pathLst>
            </a:custGeom>
            <a:solidFill>
              <a:srgbClr val="AFABAB"/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" name="Freeform 216"/>
            <p:cNvSpPr>
              <a:spLocks/>
            </p:cNvSpPr>
            <p:nvPr/>
          </p:nvSpPr>
          <p:spPr bwMode="auto">
            <a:xfrm>
              <a:off x="7454303" y="2598563"/>
              <a:ext cx="182562" cy="388937"/>
            </a:xfrm>
            <a:custGeom>
              <a:avLst/>
              <a:gdLst>
                <a:gd name="T0" fmla="*/ 2147483647 w 115"/>
                <a:gd name="T1" fmla="*/ 2147483647 h 265"/>
                <a:gd name="T2" fmla="*/ 2147483647 w 115"/>
                <a:gd name="T3" fmla="*/ 2147483647 h 265"/>
                <a:gd name="T4" fmla="*/ 2147483647 w 115"/>
                <a:gd name="T5" fmla="*/ 2147483647 h 265"/>
                <a:gd name="T6" fmla="*/ 2147483647 w 115"/>
                <a:gd name="T7" fmla="*/ 2147483647 h 265"/>
                <a:gd name="T8" fmla="*/ 2147483647 w 115"/>
                <a:gd name="T9" fmla="*/ 2147483647 h 265"/>
                <a:gd name="T10" fmla="*/ 2147483647 w 115"/>
                <a:gd name="T11" fmla="*/ 2147483647 h 265"/>
                <a:gd name="T12" fmla="*/ 2147483647 w 115"/>
                <a:gd name="T13" fmla="*/ 2147483647 h 265"/>
                <a:gd name="T14" fmla="*/ 2147483647 w 115"/>
                <a:gd name="T15" fmla="*/ 2147483647 h 265"/>
                <a:gd name="T16" fmla="*/ 2147483647 w 115"/>
                <a:gd name="T17" fmla="*/ 2147483647 h 265"/>
                <a:gd name="T18" fmla="*/ 2147483647 w 115"/>
                <a:gd name="T19" fmla="*/ 2147483647 h 265"/>
                <a:gd name="T20" fmla="*/ 2147483647 w 115"/>
                <a:gd name="T21" fmla="*/ 2147483647 h 265"/>
                <a:gd name="T22" fmla="*/ 2147483647 w 115"/>
                <a:gd name="T23" fmla="*/ 2147483647 h 265"/>
                <a:gd name="T24" fmla="*/ 2147483647 w 115"/>
                <a:gd name="T25" fmla="*/ 2147483647 h 265"/>
                <a:gd name="T26" fmla="*/ 2147483647 w 115"/>
                <a:gd name="T27" fmla="*/ 2147483647 h 265"/>
                <a:gd name="T28" fmla="*/ 2147483647 w 115"/>
                <a:gd name="T29" fmla="*/ 2147483647 h 265"/>
                <a:gd name="T30" fmla="*/ 2147483647 w 115"/>
                <a:gd name="T31" fmla="*/ 2147483647 h 265"/>
                <a:gd name="T32" fmla="*/ 2147483647 w 115"/>
                <a:gd name="T33" fmla="*/ 2147483647 h 265"/>
                <a:gd name="T34" fmla="*/ 2147483647 w 115"/>
                <a:gd name="T35" fmla="*/ 2147483647 h 265"/>
                <a:gd name="T36" fmla="*/ 2147483647 w 115"/>
                <a:gd name="T37" fmla="*/ 2147483647 h 265"/>
                <a:gd name="T38" fmla="*/ 2147483647 w 115"/>
                <a:gd name="T39" fmla="*/ 2147483647 h 265"/>
                <a:gd name="T40" fmla="*/ 2147483647 w 115"/>
                <a:gd name="T41" fmla="*/ 0 h 265"/>
                <a:gd name="T42" fmla="*/ 2147483647 w 115"/>
                <a:gd name="T43" fmla="*/ 2147483647 h 265"/>
                <a:gd name="T44" fmla="*/ 2147483647 w 115"/>
                <a:gd name="T45" fmla="*/ 2147483647 h 265"/>
                <a:gd name="T46" fmla="*/ 2147483647 w 115"/>
                <a:gd name="T47" fmla="*/ 2147483647 h 265"/>
                <a:gd name="T48" fmla="*/ 2147483647 w 115"/>
                <a:gd name="T49" fmla="*/ 2147483647 h 265"/>
                <a:gd name="T50" fmla="*/ 2147483647 w 115"/>
                <a:gd name="T51" fmla="*/ 2147483647 h 265"/>
                <a:gd name="T52" fmla="*/ 2147483647 w 115"/>
                <a:gd name="T53" fmla="*/ 2147483647 h 265"/>
                <a:gd name="T54" fmla="*/ 2147483647 w 115"/>
                <a:gd name="T55" fmla="*/ 2147483647 h 265"/>
                <a:gd name="T56" fmla="*/ 2147483647 w 115"/>
                <a:gd name="T57" fmla="*/ 2147483647 h 265"/>
                <a:gd name="T58" fmla="*/ 2147483647 w 115"/>
                <a:gd name="T59" fmla="*/ 2147483647 h 265"/>
                <a:gd name="T60" fmla="*/ 2147483647 w 115"/>
                <a:gd name="T61" fmla="*/ 2147483647 h 265"/>
                <a:gd name="T62" fmla="*/ 2147483647 w 115"/>
                <a:gd name="T63" fmla="*/ 2147483647 h 265"/>
                <a:gd name="T64" fmla="*/ 2147483647 w 115"/>
                <a:gd name="T65" fmla="*/ 2147483647 h 265"/>
                <a:gd name="T66" fmla="*/ 2147483647 w 115"/>
                <a:gd name="T67" fmla="*/ 2147483647 h 265"/>
                <a:gd name="T68" fmla="*/ 2147483647 w 115"/>
                <a:gd name="T69" fmla="*/ 2147483647 h 265"/>
                <a:gd name="T70" fmla="*/ 2147483647 w 115"/>
                <a:gd name="T71" fmla="*/ 2147483647 h 265"/>
                <a:gd name="T72" fmla="*/ 2147483647 w 115"/>
                <a:gd name="T73" fmla="*/ 2147483647 h 265"/>
                <a:gd name="T74" fmla="*/ 2147483647 w 115"/>
                <a:gd name="T75" fmla="*/ 2147483647 h 265"/>
                <a:gd name="T76" fmla="*/ 2147483647 w 115"/>
                <a:gd name="T77" fmla="*/ 2147483647 h 265"/>
                <a:gd name="T78" fmla="*/ 2147483647 w 115"/>
                <a:gd name="T79" fmla="*/ 2147483647 h 265"/>
                <a:gd name="T80" fmla="*/ 2147483647 w 115"/>
                <a:gd name="T81" fmla="*/ 2147483647 h 265"/>
                <a:gd name="T82" fmla="*/ 2147483647 w 115"/>
                <a:gd name="T83" fmla="*/ 2147483647 h 265"/>
                <a:gd name="T84" fmla="*/ 2147483647 w 115"/>
                <a:gd name="T85" fmla="*/ 2147483647 h 265"/>
                <a:gd name="T86" fmla="*/ 2147483647 w 115"/>
                <a:gd name="T87" fmla="*/ 2147483647 h 265"/>
                <a:gd name="T88" fmla="*/ 2147483647 w 115"/>
                <a:gd name="T89" fmla="*/ 2147483647 h 265"/>
                <a:gd name="T90" fmla="*/ 2147483647 w 115"/>
                <a:gd name="T91" fmla="*/ 2147483647 h 265"/>
                <a:gd name="T92" fmla="*/ 2147483647 w 115"/>
                <a:gd name="T93" fmla="*/ 2147483647 h 265"/>
                <a:gd name="T94" fmla="*/ 2147483647 w 115"/>
                <a:gd name="T95" fmla="*/ 2147483647 h 26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15"/>
                <a:gd name="T145" fmla="*/ 0 h 265"/>
                <a:gd name="T146" fmla="*/ 115 w 115"/>
                <a:gd name="T147" fmla="*/ 265 h 26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15" h="265">
                  <a:moveTo>
                    <a:pt x="101" y="191"/>
                  </a:moveTo>
                  <a:lnTo>
                    <a:pt x="104" y="189"/>
                  </a:lnTo>
                  <a:lnTo>
                    <a:pt x="114" y="157"/>
                  </a:lnTo>
                  <a:lnTo>
                    <a:pt x="111" y="121"/>
                  </a:lnTo>
                  <a:lnTo>
                    <a:pt x="108" y="90"/>
                  </a:lnTo>
                  <a:lnTo>
                    <a:pt x="104" y="81"/>
                  </a:lnTo>
                  <a:lnTo>
                    <a:pt x="104" y="85"/>
                  </a:lnTo>
                  <a:lnTo>
                    <a:pt x="88" y="86"/>
                  </a:lnTo>
                  <a:lnTo>
                    <a:pt x="87" y="88"/>
                  </a:lnTo>
                  <a:lnTo>
                    <a:pt x="83" y="86"/>
                  </a:lnTo>
                  <a:lnTo>
                    <a:pt x="82" y="83"/>
                  </a:lnTo>
                  <a:lnTo>
                    <a:pt x="82" y="81"/>
                  </a:lnTo>
                  <a:lnTo>
                    <a:pt x="82" y="78"/>
                  </a:lnTo>
                  <a:lnTo>
                    <a:pt x="84" y="72"/>
                  </a:lnTo>
                  <a:lnTo>
                    <a:pt x="83" y="69"/>
                  </a:lnTo>
                  <a:lnTo>
                    <a:pt x="83" y="67"/>
                  </a:lnTo>
                  <a:lnTo>
                    <a:pt x="86" y="65"/>
                  </a:lnTo>
                  <a:lnTo>
                    <a:pt x="87" y="65"/>
                  </a:lnTo>
                  <a:lnTo>
                    <a:pt x="91" y="62"/>
                  </a:lnTo>
                  <a:lnTo>
                    <a:pt x="94" y="62"/>
                  </a:lnTo>
                  <a:lnTo>
                    <a:pt x="94" y="58"/>
                  </a:lnTo>
                  <a:lnTo>
                    <a:pt x="94" y="55"/>
                  </a:lnTo>
                  <a:lnTo>
                    <a:pt x="94" y="50"/>
                  </a:lnTo>
                  <a:lnTo>
                    <a:pt x="95" y="46"/>
                  </a:lnTo>
                  <a:lnTo>
                    <a:pt x="97" y="36"/>
                  </a:lnTo>
                  <a:lnTo>
                    <a:pt x="98" y="36"/>
                  </a:lnTo>
                  <a:lnTo>
                    <a:pt x="98" y="34"/>
                  </a:lnTo>
                  <a:lnTo>
                    <a:pt x="98" y="32"/>
                  </a:lnTo>
                  <a:lnTo>
                    <a:pt x="98" y="25"/>
                  </a:lnTo>
                  <a:lnTo>
                    <a:pt x="98" y="23"/>
                  </a:lnTo>
                  <a:lnTo>
                    <a:pt x="98" y="22"/>
                  </a:lnTo>
                  <a:lnTo>
                    <a:pt x="97" y="22"/>
                  </a:lnTo>
                  <a:lnTo>
                    <a:pt x="76" y="16"/>
                  </a:lnTo>
                  <a:lnTo>
                    <a:pt x="69" y="15"/>
                  </a:lnTo>
                  <a:lnTo>
                    <a:pt x="68" y="13"/>
                  </a:lnTo>
                  <a:lnTo>
                    <a:pt x="65" y="12"/>
                  </a:lnTo>
                  <a:lnTo>
                    <a:pt x="58" y="11"/>
                  </a:lnTo>
                  <a:lnTo>
                    <a:pt x="55" y="9"/>
                  </a:lnTo>
                  <a:lnTo>
                    <a:pt x="47" y="6"/>
                  </a:lnTo>
                  <a:lnTo>
                    <a:pt x="38" y="4"/>
                  </a:lnTo>
                  <a:lnTo>
                    <a:pt x="26" y="0"/>
                  </a:lnTo>
                  <a:lnTo>
                    <a:pt x="22" y="1"/>
                  </a:lnTo>
                  <a:lnTo>
                    <a:pt x="15" y="13"/>
                  </a:lnTo>
                  <a:lnTo>
                    <a:pt x="15" y="22"/>
                  </a:lnTo>
                  <a:lnTo>
                    <a:pt x="8" y="33"/>
                  </a:lnTo>
                  <a:lnTo>
                    <a:pt x="11" y="32"/>
                  </a:lnTo>
                  <a:lnTo>
                    <a:pt x="8" y="36"/>
                  </a:lnTo>
                  <a:lnTo>
                    <a:pt x="1" y="47"/>
                  </a:lnTo>
                  <a:lnTo>
                    <a:pt x="1" y="48"/>
                  </a:lnTo>
                  <a:lnTo>
                    <a:pt x="9" y="57"/>
                  </a:lnTo>
                  <a:lnTo>
                    <a:pt x="1" y="74"/>
                  </a:lnTo>
                  <a:lnTo>
                    <a:pt x="4" y="89"/>
                  </a:lnTo>
                  <a:lnTo>
                    <a:pt x="5" y="89"/>
                  </a:lnTo>
                  <a:lnTo>
                    <a:pt x="5" y="90"/>
                  </a:lnTo>
                  <a:lnTo>
                    <a:pt x="11" y="90"/>
                  </a:lnTo>
                  <a:lnTo>
                    <a:pt x="29" y="108"/>
                  </a:lnTo>
                  <a:lnTo>
                    <a:pt x="31" y="113"/>
                  </a:lnTo>
                  <a:lnTo>
                    <a:pt x="37" y="115"/>
                  </a:lnTo>
                  <a:lnTo>
                    <a:pt x="41" y="120"/>
                  </a:lnTo>
                  <a:lnTo>
                    <a:pt x="52" y="129"/>
                  </a:lnTo>
                  <a:lnTo>
                    <a:pt x="47" y="134"/>
                  </a:lnTo>
                  <a:lnTo>
                    <a:pt x="44" y="139"/>
                  </a:lnTo>
                  <a:lnTo>
                    <a:pt x="36" y="145"/>
                  </a:lnTo>
                  <a:lnTo>
                    <a:pt x="34" y="146"/>
                  </a:lnTo>
                  <a:lnTo>
                    <a:pt x="30" y="150"/>
                  </a:lnTo>
                  <a:lnTo>
                    <a:pt x="30" y="152"/>
                  </a:lnTo>
                  <a:lnTo>
                    <a:pt x="26" y="156"/>
                  </a:lnTo>
                  <a:lnTo>
                    <a:pt x="27" y="163"/>
                  </a:lnTo>
                  <a:lnTo>
                    <a:pt x="27" y="164"/>
                  </a:lnTo>
                  <a:lnTo>
                    <a:pt x="22" y="167"/>
                  </a:lnTo>
                  <a:lnTo>
                    <a:pt x="22" y="169"/>
                  </a:lnTo>
                  <a:lnTo>
                    <a:pt x="19" y="170"/>
                  </a:lnTo>
                  <a:lnTo>
                    <a:pt x="9" y="176"/>
                  </a:lnTo>
                  <a:lnTo>
                    <a:pt x="6" y="178"/>
                  </a:lnTo>
                  <a:lnTo>
                    <a:pt x="5" y="181"/>
                  </a:lnTo>
                  <a:lnTo>
                    <a:pt x="2" y="191"/>
                  </a:lnTo>
                  <a:lnTo>
                    <a:pt x="0" y="201"/>
                  </a:lnTo>
                  <a:lnTo>
                    <a:pt x="1" y="203"/>
                  </a:lnTo>
                  <a:lnTo>
                    <a:pt x="4" y="215"/>
                  </a:lnTo>
                  <a:lnTo>
                    <a:pt x="18" y="224"/>
                  </a:lnTo>
                  <a:lnTo>
                    <a:pt x="29" y="231"/>
                  </a:lnTo>
                  <a:lnTo>
                    <a:pt x="31" y="230"/>
                  </a:lnTo>
                  <a:lnTo>
                    <a:pt x="45" y="238"/>
                  </a:lnTo>
                  <a:lnTo>
                    <a:pt x="45" y="237"/>
                  </a:lnTo>
                  <a:lnTo>
                    <a:pt x="62" y="236"/>
                  </a:lnTo>
                  <a:lnTo>
                    <a:pt x="65" y="264"/>
                  </a:lnTo>
                  <a:lnTo>
                    <a:pt x="72" y="261"/>
                  </a:lnTo>
                  <a:lnTo>
                    <a:pt x="77" y="252"/>
                  </a:lnTo>
                  <a:lnTo>
                    <a:pt x="88" y="216"/>
                  </a:lnTo>
                  <a:lnTo>
                    <a:pt x="90" y="216"/>
                  </a:lnTo>
                  <a:lnTo>
                    <a:pt x="104" y="192"/>
                  </a:lnTo>
                  <a:lnTo>
                    <a:pt x="101" y="191"/>
                  </a:lnTo>
                </a:path>
              </a:pathLst>
            </a:custGeom>
            <a:solidFill>
              <a:srgbClr val="67BD62"/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>
                <a:solidFill>
                  <a:srgbClr val="D0CECE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" name="Freeform 217"/>
            <p:cNvSpPr>
              <a:spLocks/>
            </p:cNvSpPr>
            <p:nvPr/>
          </p:nvSpPr>
          <p:spPr bwMode="auto">
            <a:xfrm>
              <a:off x="6838353" y="1992138"/>
              <a:ext cx="1014412" cy="727075"/>
            </a:xfrm>
            <a:custGeom>
              <a:avLst/>
              <a:gdLst>
                <a:gd name="T0" fmla="*/ 2147483647 w 643"/>
                <a:gd name="T1" fmla="*/ 2147483647 h 494"/>
                <a:gd name="T2" fmla="*/ 2147483647 w 643"/>
                <a:gd name="T3" fmla="*/ 2147483647 h 494"/>
                <a:gd name="T4" fmla="*/ 2147483647 w 643"/>
                <a:gd name="T5" fmla="*/ 2147483647 h 494"/>
                <a:gd name="T6" fmla="*/ 2147483647 w 643"/>
                <a:gd name="T7" fmla="*/ 2147483647 h 494"/>
                <a:gd name="T8" fmla="*/ 2147483647 w 643"/>
                <a:gd name="T9" fmla="*/ 2147483647 h 494"/>
                <a:gd name="T10" fmla="*/ 2147483647 w 643"/>
                <a:gd name="T11" fmla="*/ 2147483647 h 494"/>
                <a:gd name="T12" fmla="*/ 2147483647 w 643"/>
                <a:gd name="T13" fmla="*/ 2147483647 h 494"/>
                <a:gd name="T14" fmla="*/ 2147483647 w 643"/>
                <a:gd name="T15" fmla="*/ 2147483647 h 494"/>
                <a:gd name="T16" fmla="*/ 2147483647 w 643"/>
                <a:gd name="T17" fmla="*/ 2147483647 h 494"/>
                <a:gd name="T18" fmla="*/ 2147483647 w 643"/>
                <a:gd name="T19" fmla="*/ 2147483647 h 494"/>
                <a:gd name="T20" fmla="*/ 2147483647 w 643"/>
                <a:gd name="T21" fmla="*/ 2147483647 h 494"/>
                <a:gd name="T22" fmla="*/ 2147483647 w 643"/>
                <a:gd name="T23" fmla="*/ 2147483647 h 494"/>
                <a:gd name="T24" fmla="*/ 2147483647 w 643"/>
                <a:gd name="T25" fmla="*/ 2147483647 h 494"/>
                <a:gd name="T26" fmla="*/ 2147483647 w 643"/>
                <a:gd name="T27" fmla="*/ 2147483647 h 494"/>
                <a:gd name="T28" fmla="*/ 2147483647 w 643"/>
                <a:gd name="T29" fmla="*/ 2147483647 h 494"/>
                <a:gd name="T30" fmla="*/ 2147483647 w 643"/>
                <a:gd name="T31" fmla="*/ 2147483647 h 494"/>
                <a:gd name="T32" fmla="*/ 2147483647 w 643"/>
                <a:gd name="T33" fmla="*/ 2147483647 h 494"/>
                <a:gd name="T34" fmla="*/ 2147483647 w 643"/>
                <a:gd name="T35" fmla="*/ 2147483647 h 494"/>
                <a:gd name="T36" fmla="*/ 2147483647 w 643"/>
                <a:gd name="T37" fmla="*/ 2147483647 h 494"/>
                <a:gd name="T38" fmla="*/ 2147483647 w 643"/>
                <a:gd name="T39" fmla="*/ 2147483647 h 494"/>
                <a:gd name="T40" fmla="*/ 2147483647 w 643"/>
                <a:gd name="T41" fmla="*/ 2147483647 h 494"/>
                <a:gd name="T42" fmla="*/ 2147483647 w 643"/>
                <a:gd name="T43" fmla="*/ 2147483647 h 494"/>
                <a:gd name="T44" fmla="*/ 2147483647 w 643"/>
                <a:gd name="T45" fmla="*/ 2147483647 h 494"/>
                <a:gd name="T46" fmla="*/ 2147483647 w 643"/>
                <a:gd name="T47" fmla="*/ 2147483647 h 494"/>
                <a:gd name="T48" fmla="*/ 2147483647 w 643"/>
                <a:gd name="T49" fmla="*/ 2147483647 h 494"/>
                <a:gd name="T50" fmla="*/ 2147483647 w 643"/>
                <a:gd name="T51" fmla="*/ 2147483647 h 494"/>
                <a:gd name="T52" fmla="*/ 2147483647 w 643"/>
                <a:gd name="T53" fmla="*/ 2147483647 h 494"/>
                <a:gd name="T54" fmla="*/ 2147483647 w 643"/>
                <a:gd name="T55" fmla="*/ 2147483647 h 494"/>
                <a:gd name="T56" fmla="*/ 2147483647 w 643"/>
                <a:gd name="T57" fmla="*/ 2147483647 h 494"/>
                <a:gd name="T58" fmla="*/ 2147483647 w 643"/>
                <a:gd name="T59" fmla="*/ 2147483647 h 494"/>
                <a:gd name="T60" fmla="*/ 2147483647 w 643"/>
                <a:gd name="T61" fmla="*/ 2147483647 h 494"/>
                <a:gd name="T62" fmla="*/ 2147483647 w 643"/>
                <a:gd name="T63" fmla="*/ 2147483647 h 494"/>
                <a:gd name="T64" fmla="*/ 2147483647 w 643"/>
                <a:gd name="T65" fmla="*/ 2147483647 h 494"/>
                <a:gd name="T66" fmla="*/ 2147483647 w 643"/>
                <a:gd name="T67" fmla="*/ 2147483647 h 494"/>
                <a:gd name="T68" fmla="*/ 2147483647 w 643"/>
                <a:gd name="T69" fmla="*/ 2147483647 h 494"/>
                <a:gd name="T70" fmla="*/ 2147483647 w 643"/>
                <a:gd name="T71" fmla="*/ 2147483647 h 494"/>
                <a:gd name="T72" fmla="*/ 2147483647 w 643"/>
                <a:gd name="T73" fmla="*/ 2147483647 h 494"/>
                <a:gd name="T74" fmla="*/ 2147483647 w 643"/>
                <a:gd name="T75" fmla="*/ 2147483647 h 494"/>
                <a:gd name="T76" fmla="*/ 2147483647 w 643"/>
                <a:gd name="T77" fmla="*/ 2147483647 h 494"/>
                <a:gd name="T78" fmla="*/ 2147483647 w 643"/>
                <a:gd name="T79" fmla="*/ 2147483647 h 494"/>
                <a:gd name="T80" fmla="*/ 2147483647 w 643"/>
                <a:gd name="T81" fmla="*/ 2147483647 h 494"/>
                <a:gd name="T82" fmla="*/ 2147483647 w 643"/>
                <a:gd name="T83" fmla="*/ 2147483647 h 494"/>
                <a:gd name="T84" fmla="*/ 2147483647 w 643"/>
                <a:gd name="T85" fmla="*/ 2147483647 h 494"/>
                <a:gd name="T86" fmla="*/ 2147483647 w 643"/>
                <a:gd name="T87" fmla="*/ 2147483647 h 494"/>
                <a:gd name="T88" fmla="*/ 2147483647 w 643"/>
                <a:gd name="T89" fmla="*/ 2147483647 h 494"/>
                <a:gd name="T90" fmla="*/ 2147483647 w 643"/>
                <a:gd name="T91" fmla="*/ 2147483647 h 494"/>
                <a:gd name="T92" fmla="*/ 2147483647 w 643"/>
                <a:gd name="T93" fmla="*/ 2147483647 h 494"/>
                <a:gd name="T94" fmla="*/ 2147483647 w 643"/>
                <a:gd name="T95" fmla="*/ 2147483647 h 494"/>
                <a:gd name="T96" fmla="*/ 2147483647 w 643"/>
                <a:gd name="T97" fmla="*/ 2147483647 h 494"/>
                <a:gd name="T98" fmla="*/ 2147483647 w 643"/>
                <a:gd name="T99" fmla="*/ 2147483647 h 49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43"/>
                <a:gd name="T151" fmla="*/ 0 h 494"/>
                <a:gd name="T152" fmla="*/ 643 w 643"/>
                <a:gd name="T153" fmla="*/ 494 h 49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43" h="494">
                  <a:moveTo>
                    <a:pt x="490" y="432"/>
                  </a:moveTo>
                  <a:lnTo>
                    <a:pt x="489" y="432"/>
                  </a:lnTo>
                  <a:lnTo>
                    <a:pt x="468" y="426"/>
                  </a:lnTo>
                  <a:lnTo>
                    <a:pt x="461" y="425"/>
                  </a:lnTo>
                  <a:lnTo>
                    <a:pt x="460" y="423"/>
                  </a:lnTo>
                  <a:lnTo>
                    <a:pt x="457" y="422"/>
                  </a:lnTo>
                  <a:lnTo>
                    <a:pt x="450" y="420"/>
                  </a:lnTo>
                  <a:lnTo>
                    <a:pt x="447" y="419"/>
                  </a:lnTo>
                  <a:lnTo>
                    <a:pt x="439" y="416"/>
                  </a:lnTo>
                  <a:lnTo>
                    <a:pt x="431" y="414"/>
                  </a:lnTo>
                  <a:lnTo>
                    <a:pt x="418" y="409"/>
                  </a:lnTo>
                  <a:lnTo>
                    <a:pt x="417" y="408"/>
                  </a:lnTo>
                  <a:lnTo>
                    <a:pt x="411" y="402"/>
                  </a:lnTo>
                  <a:lnTo>
                    <a:pt x="402" y="402"/>
                  </a:lnTo>
                  <a:lnTo>
                    <a:pt x="391" y="398"/>
                  </a:lnTo>
                  <a:lnTo>
                    <a:pt x="382" y="390"/>
                  </a:lnTo>
                  <a:lnTo>
                    <a:pt x="384" y="387"/>
                  </a:lnTo>
                  <a:lnTo>
                    <a:pt x="381" y="375"/>
                  </a:lnTo>
                  <a:lnTo>
                    <a:pt x="370" y="365"/>
                  </a:lnTo>
                  <a:lnTo>
                    <a:pt x="368" y="364"/>
                  </a:lnTo>
                  <a:lnTo>
                    <a:pt x="361" y="365"/>
                  </a:lnTo>
                  <a:lnTo>
                    <a:pt x="350" y="353"/>
                  </a:lnTo>
                  <a:lnTo>
                    <a:pt x="349" y="353"/>
                  </a:lnTo>
                  <a:lnTo>
                    <a:pt x="341" y="355"/>
                  </a:lnTo>
                  <a:lnTo>
                    <a:pt x="316" y="361"/>
                  </a:lnTo>
                  <a:lnTo>
                    <a:pt x="300" y="364"/>
                  </a:lnTo>
                  <a:lnTo>
                    <a:pt x="292" y="365"/>
                  </a:lnTo>
                  <a:lnTo>
                    <a:pt x="291" y="366"/>
                  </a:lnTo>
                  <a:lnTo>
                    <a:pt x="288" y="366"/>
                  </a:lnTo>
                  <a:lnTo>
                    <a:pt x="281" y="368"/>
                  </a:lnTo>
                  <a:lnTo>
                    <a:pt x="271" y="371"/>
                  </a:lnTo>
                  <a:lnTo>
                    <a:pt x="257" y="373"/>
                  </a:lnTo>
                  <a:lnTo>
                    <a:pt x="238" y="378"/>
                  </a:lnTo>
                  <a:lnTo>
                    <a:pt x="231" y="379"/>
                  </a:lnTo>
                  <a:lnTo>
                    <a:pt x="228" y="379"/>
                  </a:lnTo>
                  <a:lnTo>
                    <a:pt x="224" y="380"/>
                  </a:lnTo>
                  <a:lnTo>
                    <a:pt x="216" y="382"/>
                  </a:lnTo>
                  <a:lnTo>
                    <a:pt x="183" y="389"/>
                  </a:lnTo>
                  <a:lnTo>
                    <a:pt x="174" y="391"/>
                  </a:lnTo>
                  <a:lnTo>
                    <a:pt x="173" y="391"/>
                  </a:lnTo>
                  <a:lnTo>
                    <a:pt x="166" y="393"/>
                  </a:lnTo>
                  <a:lnTo>
                    <a:pt x="163" y="393"/>
                  </a:lnTo>
                  <a:lnTo>
                    <a:pt x="151" y="396"/>
                  </a:lnTo>
                  <a:lnTo>
                    <a:pt x="134" y="398"/>
                  </a:lnTo>
                  <a:lnTo>
                    <a:pt x="127" y="400"/>
                  </a:lnTo>
                  <a:lnTo>
                    <a:pt x="123" y="401"/>
                  </a:lnTo>
                  <a:lnTo>
                    <a:pt x="119" y="401"/>
                  </a:lnTo>
                  <a:lnTo>
                    <a:pt x="95" y="407"/>
                  </a:lnTo>
                  <a:lnTo>
                    <a:pt x="76" y="409"/>
                  </a:lnTo>
                  <a:lnTo>
                    <a:pt x="72" y="411"/>
                  </a:lnTo>
                  <a:lnTo>
                    <a:pt x="66" y="412"/>
                  </a:lnTo>
                  <a:lnTo>
                    <a:pt x="65" y="412"/>
                  </a:lnTo>
                  <a:lnTo>
                    <a:pt x="61" y="412"/>
                  </a:lnTo>
                  <a:lnTo>
                    <a:pt x="51" y="415"/>
                  </a:lnTo>
                  <a:lnTo>
                    <a:pt x="29" y="419"/>
                  </a:lnTo>
                  <a:lnTo>
                    <a:pt x="18" y="422"/>
                  </a:lnTo>
                  <a:lnTo>
                    <a:pt x="13" y="422"/>
                  </a:lnTo>
                  <a:lnTo>
                    <a:pt x="5" y="423"/>
                  </a:lnTo>
                  <a:lnTo>
                    <a:pt x="0" y="394"/>
                  </a:lnTo>
                  <a:lnTo>
                    <a:pt x="9" y="386"/>
                  </a:lnTo>
                  <a:lnTo>
                    <a:pt x="30" y="362"/>
                  </a:lnTo>
                  <a:lnTo>
                    <a:pt x="42" y="353"/>
                  </a:lnTo>
                  <a:lnTo>
                    <a:pt x="51" y="336"/>
                  </a:lnTo>
                  <a:lnTo>
                    <a:pt x="58" y="330"/>
                  </a:lnTo>
                  <a:lnTo>
                    <a:pt x="52" y="310"/>
                  </a:lnTo>
                  <a:lnTo>
                    <a:pt x="44" y="307"/>
                  </a:lnTo>
                  <a:lnTo>
                    <a:pt x="42" y="299"/>
                  </a:lnTo>
                  <a:lnTo>
                    <a:pt x="37" y="294"/>
                  </a:lnTo>
                  <a:lnTo>
                    <a:pt x="34" y="278"/>
                  </a:lnTo>
                  <a:lnTo>
                    <a:pt x="79" y="258"/>
                  </a:lnTo>
                  <a:lnTo>
                    <a:pt x="103" y="253"/>
                  </a:lnTo>
                  <a:lnTo>
                    <a:pt x="115" y="252"/>
                  </a:lnTo>
                  <a:lnTo>
                    <a:pt x="134" y="252"/>
                  </a:lnTo>
                  <a:lnTo>
                    <a:pt x="152" y="258"/>
                  </a:lnTo>
                  <a:lnTo>
                    <a:pt x="165" y="252"/>
                  </a:lnTo>
                  <a:lnTo>
                    <a:pt x="183" y="247"/>
                  </a:lnTo>
                  <a:lnTo>
                    <a:pt x="192" y="246"/>
                  </a:lnTo>
                  <a:lnTo>
                    <a:pt x="213" y="234"/>
                  </a:lnTo>
                  <a:lnTo>
                    <a:pt x="217" y="229"/>
                  </a:lnTo>
                  <a:lnTo>
                    <a:pt x="219" y="224"/>
                  </a:lnTo>
                  <a:lnTo>
                    <a:pt x="230" y="213"/>
                  </a:lnTo>
                  <a:lnTo>
                    <a:pt x="245" y="207"/>
                  </a:lnTo>
                  <a:lnTo>
                    <a:pt x="248" y="195"/>
                  </a:lnTo>
                  <a:lnTo>
                    <a:pt x="245" y="189"/>
                  </a:lnTo>
                  <a:lnTo>
                    <a:pt x="241" y="177"/>
                  </a:lnTo>
                  <a:lnTo>
                    <a:pt x="237" y="175"/>
                  </a:lnTo>
                  <a:lnTo>
                    <a:pt x="235" y="170"/>
                  </a:lnTo>
                  <a:lnTo>
                    <a:pt x="241" y="171"/>
                  </a:lnTo>
                  <a:lnTo>
                    <a:pt x="245" y="164"/>
                  </a:lnTo>
                  <a:lnTo>
                    <a:pt x="235" y="159"/>
                  </a:lnTo>
                  <a:lnTo>
                    <a:pt x="232" y="162"/>
                  </a:lnTo>
                  <a:lnTo>
                    <a:pt x="232" y="157"/>
                  </a:lnTo>
                  <a:lnTo>
                    <a:pt x="224" y="155"/>
                  </a:lnTo>
                  <a:lnTo>
                    <a:pt x="226" y="137"/>
                  </a:lnTo>
                  <a:lnTo>
                    <a:pt x="235" y="130"/>
                  </a:lnTo>
                  <a:lnTo>
                    <a:pt x="234" y="126"/>
                  </a:lnTo>
                  <a:lnTo>
                    <a:pt x="250" y="110"/>
                  </a:lnTo>
                  <a:lnTo>
                    <a:pt x="255" y="108"/>
                  </a:lnTo>
                  <a:lnTo>
                    <a:pt x="257" y="99"/>
                  </a:lnTo>
                  <a:lnTo>
                    <a:pt x="285" y="54"/>
                  </a:lnTo>
                  <a:lnTo>
                    <a:pt x="298" y="44"/>
                  </a:lnTo>
                  <a:lnTo>
                    <a:pt x="298" y="41"/>
                  </a:lnTo>
                  <a:lnTo>
                    <a:pt x="314" y="27"/>
                  </a:lnTo>
                  <a:lnTo>
                    <a:pt x="325" y="26"/>
                  </a:lnTo>
                  <a:lnTo>
                    <a:pt x="327" y="24"/>
                  </a:lnTo>
                  <a:lnTo>
                    <a:pt x="378" y="13"/>
                  </a:lnTo>
                  <a:lnTo>
                    <a:pt x="379" y="13"/>
                  </a:lnTo>
                  <a:lnTo>
                    <a:pt x="407" y="5"/>
                  </a:lnTo>
                  <a:lnTo>
                    <a:pt x="428" y="0"/>
                  </a:lnTo>
                  <a:lnTo>
                    <a:pt x="429" y="15"/>
                  </a:lnTo>
                  <a:lnTo>
                    <a:pt x="438" y="45"/>
                  </a:lnTo>
                  <a:lnTo>
                    <a:pt x="438" y="47"/>
                  </a:lnTo>
                  <a:lnTo>
                    <a:pt x="440" y="48"/>
                  </a:lnTo>
                  <a:lnTo>
                    <a:pt x="445" y="52"/>
                  </a:lnTo>
                  <a:lnTo>
                    <a:pt x="450" y="77"/>
                  </a:lnTo>
                  <a:lnTo>
                    <a:pt x="446" y="87"/>
                  </a:lnTo>
                  <a:lnTo>
                    <a:pt x="446" y="99"/>
                  </a:lnTo>
                  <a:lnTo>
                    <a:pt x="457" y="127"/>
                  </a:lnTo>
                  <a:lnTo>
                    <a:pt x="460" y="131"/>
                  </a:lnTo>
                  <a:lnTo>
                    <a:pt x="458" y="146"/>
                  </a:lnTo>
                  <a:lnTo>
                    <a:pt x="467" y="144"/>
                  </a:lnTo>
                  <a:lnTo>
                    <a:pt x="479" y="175"/>
                  </a:lnTo>
                  <a:lnTo>
                    <a:pt x="481" y="182"/>
                  </a:lnTo>
                  <a:lnTo>
                    <a:pt x="483" y="196"/>
                  </a:lnTo>
                  <a:lnTo>
                    <a:pt x="488" y="216"/>
                  </a:lnTo>
                  <a:lnTo>
                    <a:pt x="490" y="227"/>
                  </a:lnTo>
                  <a:lnTo>
                    <a:pt x="493" y="236"/>
                  </a:lnTo>
                  <a:lnTo>
                    <a:pt x="493" y="235"/>
                  </a:lnTo>
                  <a:lnTo>
                    <a:pt x="493" y="243"/>
                  </a:lnTo>
                  <a:lnTo>
                    <a:pt x="493" y="249"/>
                  </a:lnTo>
                  <a:lnTo>
                    <a:pt x="493" y="263"/>
                  </a:lnTo>
                  <a:lnTo>
                    <a:pt x="492" y="306"/>
                  </a:lnTo>
                  <a:lnTo>
                    <a:pt x="492" y="310"/>
                  </a:lnTo>
                  <a:lnTo>
                    <a:pt x="493" y="312"/>
                  </a:lnTo>
                  <a:lnTo>
                    <a:pt x="495" y="312"/>
                  </a:lnTo>
                  <a:lnTo>
                    <a:pt x="496" y="318"/>
                  </a:lnTo>
                  <a:lnTo>
                    <a:pt x="500" y="346"/>
                  </a:lnTo>
                  <a:lnTo>
                    <a:pt x="503" y="354"/>
                  </a:lnTo>
                  <a:lnTo>
                    <a:pt x="503" y="358"/>
                  </a:lnTo>
                  <a:lnTo>
                    <a:pt x="503" y="361"/>
                  </a:lnTo>
                  <a:lnTo>
                    <a:pt x="504" y="369"/>
                  </a:lnTo>
                  <a:lnTo>
                    <a:pt x="507" y="379"/>
                  </a:lnTo>
                  <a:lnTo>
                    <a:pt x="507" y="382"/>
                  </a:lnTo>
                  <a:lnTo>
                    <a:pt x="507" y="386"/>
                  </a:lnTo>
                  <a:lnTo>
                    <a:pt x="517" y="401"/>
                  </a:lnTo>
                  <a:lnTo>
                    <a:pt x="500" y="418"/>
                  </a:lnTo>
                  <a:lnTo>
                    <a:pt x="510" y="429"/>
                  </a:lnTo>
                  <a:lnTo>
                    <a:pt x="503" y="438"/>
                  </a:lnTo>
                  <a:lnTo>
                    <a:pt x="503" y="443"/>
                  </a:lnTo>
                  <a:lnTo>
                    <a:pt x="501" y="443"/>
                  </a:lnTo>
                  <a:lnTo>
                    <a:pt x="503" y="444"/>
                  </a:lnTo>
                  <a:lnTo>
                    <a:pt x="504" y="445"/>
                  </a:lnTo>
                  <a:lnTo>
                    <a:pt x="513" y="441"/>
                  </a:lnTo>
                  <a:lnTo>
                    <a:pt x="514" y="437"/>
                  </a:lnTo>
                  <a:lnTo>
                    <a:pt x="524" y="433"/>
                  </a:lnTo>
                  <a:lnTo>
                    <a:pt x="531" y="427"/>
                  </a:lnTo>
                  <a:lnTo>
                    <a:pt x="543" y="429"/>
                  </a:lnTo>
                  <a:lnTo>
                    <a:pt x="551" y="419"/>
                  </a:lnTo>
                  <a:lnTo>
                    <a:pt x="589" y="409"/>
                  </a:lnTo>
                  <a:lnTo>
                    <a:pt x="607" y="389"/>
                  </a:lnTo>
                  <a:lnTo>
                    <a:pt x="617" y="382"/>
                  </a:lnTo>
                  <a:lnTo>
                    <a:pt x="612" y="387"/>
                  </a:lnTo>
                  <a:lnTo>
                    <a:pt x="618" y="396"/>
                  </a:lnTo>
                  <a:lnTo>
                    <a:pt x="629" y="397"/>
                  </a:lnTo>
                  <a:lnTo>
                    <a:pt x="640" y="386"/>
                  </a:lnTo>
                  <a:lnTo>
                    <a:pt x="642" y="390"/>
                  </a:lnTo>
                  <a:lnTo>
                    <a:pt x="622" y="408"/>
                  </a:lnTo>
                  <a:lnTo>
                    <a:pt x="550" y="459"/>
                  </a:lnTo>
                  <a:lnTo>
                    <a:pt x="538" y="465"/>
                  </a:lnTo>
                  <a:lnTo>
                    <a:pt x="522" y="470"/>
                  </a:lnTo>
                  <a:lnTo>
                    <a:pt x="513" y="473"/>
                  </a:lnTo>
                  <a:lnTo>
                    <a:pt x="511" y="473"/>
                  </a:lnTo>
                  <a:lnTo>
                    <a:pt x="503" y="479"/>
                  </a:lnTo>
                  <a:lnTo>
                    <a:pt x="497" y="481"/>
                  </a:lnTo>
                  <a:lnTo>
                    <a:pt x="497" y="479"/>
                  </a:lnTo>
                  <a:lnTo>
                    <a:pt x="493" y="479"/>
                  </a:lnTo>
                  <a:lnTo>
                    <a:pt x="488" y="476"/>
                  </a:lnTo>
                  <a:lnTo>
                    <a:pt x="483" y="486"/>
                  </a:lnTo>
                  <a:lnTo>
                    <a:pt x="474" y="493"/>
                  </a:lnTo>
                  <a:lnTo>
                    <a:pt x="474" y="490"/>
                  </a:lnTo>
                  <a:lnTo>
                    <a:pt x="474" y="487"/>
                  </a:lnTo>
                  <a:lnTo>
                    <a:pt x="476" y="481"/>
                  </a:lnTo>
                  <a:lnTo>
                    <a:pt x="475" y="479"/>
                  </a:lnTo>
                  <a:lnTo>
                    <a:pt x="475" y="476"/>
                  </a:lnTo>
                  <a:lnTo>
                    <a:pt x="478" y="474"/>
                  </a:lnTo>
                  <a:lnTo>
                    <a:pt x="479" y="474"/>
                  </a:lnTo>
                  <a:lnTo>
                    <a:pt x="483" y="472"/>
                  </a:lnTo>
                  <a:lnTo>
                    <a:pt x="486" y="472"/>
                  </a:lnTo>
                  <a:lnTo>
                    <a:pt x="486" y="468"/>
                  </a:lnTo>
                  <a:lnTo>
                    <a:pt x="486" y="465"/>
                  </a:lnTo>
                  <a:lnTo>
                    <a:pt x="486" y="459"/>
                  </a:lnTo>
                  <a:lnTo>
                    <a:pt x="488" y="455"/>
                  </a:lnTo>
                  <a:lnTo>
                    <a:pt x="489" y="445"/>
                  </a:lnTo>
                  <a:lnTo>
                    <a:pt x="490" y="445"/>
                  </a:lnTo>
                  <a:lnTo>
                    <a:pt x="490" y="444"/>
                  </a:lnTo>
                  <a:lnTo>
                    <a:pt x="490" y="441"/>
                  </a:lnTo>
                  <a:lnTo>
                    <a:pt x="490" y="434"/>
                  </a:lnTo>
                  <a:lnTo>
                    <a:pt x="490" y="433"/>
                  </a:lnTo>
                  <a:lnTo>
                    <a:pt x="490" y="432"/>
                  </a:lnTo>
                </a:path>
              </a:pathLst>
            </a:custGeom>
            <a:solidFill>
              <a:srgbClr val="67BD62"/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6" name="Freeform 218"/>
            <p:cNvSpPr>
              <a:spLocks/>
            </p:cNvSpPr>
            <p:nvPr/>
          </p:nvSpPr>
          <p:spPr bwMode="auto">
            <a:xfrm>
              <a:off x="7830540" y="2400125"/>
              <a:ext cx="103188" cy="127000"/>
            </a:xfrm>
            <a:custGeom>
              <a:avLst/>
              <a:gdLst>
                <a:gd name="T0" fmla="*/ 2147483647 w 66"/>
                <a:gd name="T1" fmla="*/ 2147483647 h 86"/>
                <a:gd name="T2" fmla="*/ 2147483647 w 66"/>
                <a:gd name="T3" fmla="*/ 2147483647 h 86"/>
                <a:gd name="T4" fmla="*/ 2147483647 w 66"/>
                <a:gd name="T5" fmla="*/ 2147483647 h 86"/>
                <a:gd name="T6" fmla="*/ 2147483647 w 66"/>
                <a:gd name="T7" fmla="*/ 2147483647 h 86"/>
                <a:gd name="T8" fmla="*/ 2147483647 w 66"/>
                <a:gd name="T9" fmla="*/ 2147483647 h 86"/>
                <a:gd name="T10" fmla="*/ 2147483647 w 66"/>
                <a:gd name="T11" fmla="*/ 2147483647 h 86"/>
                <a:gd name="T12" fmla="*/ 2147483647 w 66"/>
                <a:gd name="T13" fmla="*/ 2147483647 h 86"/>
                <a:gd name="T14" fmla="*/ 2147483647 w 66"/>
                <a:gd name="T15" fmla="*/ 2147483647 h 86"/>
                <a:gd name="T16" fmla="*/ 2147483647 w 66"/>
                <a:gd name="T17" fmla="*/ 2147483647 h 86"/>
                <a:gd name="T18" fmla="*/ 2147483647 w 66"/>
                <a:gd name="T19" fmla="*/ 2147483647 h 86"/>
                <a:gd name="T20" fmla="*/ 2147483647 w 66"/>
                <a:gd name="T21" fmla="*/ 2147483647 h 86"/>
                <a:gd name="T22" fmla="*/ 2147483647 w 66"/>
                <a:gd name="T23" fmla="*/ 2147483647 h 86"/>
                <a:gd name="T24" fmla="*/ 2147483647 w 66"/>
                <a:gd name="T25" fmla="*/ 2147483647 h 86"/>
                <a:gd name="T26" fmla="*/ 2147483647 w 66"/>
                <a:gd name="T27" fmla="*/ 2147483647 h 86"/>
                <a:gd name="T28" fmla="*/ 2147483647 w 66"/>
                <a:gd name="T29" fmla="*/ 2147483647 h 86"/>
                <a:gd name="T30" fmla="*/ 2147483647 w 66"/>
                <a:gd name="T31" fmla="*/ 2147483647 h 86"/>
                <a:gd name="T32" fmla="*/ 2147483647 w 66"/>
                <a:gd name="T33" fmla="*/ 2147483647 h 86"/>
                <a:gd name="T34" fmla="*/ 2147483647 w 66"/>
                <a:gd name="T35" fmla="*/ 2147483647 h 86"/>
                <a:gd name="T36" fmla="*/ 2147483647 w 66"/>
                <a:gd name="T37" fmla="*/ 2147483647 h 86"/>
                <a:gd name="T38" fmla="*/ 2147483647 w 66"/>
                <a:gd name="T39" fmla="*/ 2147483647 h 86"/>
                <a:gd name="T40" fmla="*/ 2147483647 w 66"/>
                <a:gd name="T41" fmla="*/ 2147483647 h 86"/>
                <a:gd name="T42" fmla="*/ 2147483647 w 66"/>
                <a:gd name="T43" fmla="*/ 2147483647 h 86"/>
                <a:gd name="T44" fmla="*/ 2147483647 w 66"/>
                <a:gd name="T45" fmla="*/ 2147483647 h 86"/>
                <a:gd name="T46" fmla="*/ 0 w 66"/>
                <a:gd name="T47" fmla="*/ 2147483647 h 86"/>
                <a:gd name="T48" fmla="*/ 2147483647 w 66"/>
                <a:gd name="T49" fmla="*/ 2147483647 h 86"/>
                <a:gd name="T50" fmla="*/ 2147483647 w 66"/>
                <a:gd name="T51" fmla="*/ 2147483647 h 86"/>
                <a:gd name="T52" fmla="*/ 2147483647 w 66"/>
                <a:gd name="T53" fmla="*/ 2147483647 h 86"/>
                <a:gd name="T54" fmla="*/ 2147483647 w 66"/>
                <a:gd name="T55" fmla="*/ 2147483647 h 86"/>
                <a:gd name="T56" fmla="*/ 2147483647 w 66"/>
                <a:gd name="T57" fmla="*/ 0 h 86"/>
                <a:gd name="T58" fmla="*/ 2147483647 w 66"/>
                <a:gd name="T59" fmla="*/ 2147483647 h 86"/>
                <a:gd name="T60" fmla="*/ 2147483647 w 66"/>
                <a:gd name="T61" fmla="*/ 2147483647 h 86"/>
                <a:gd name="T62" fmla="*/ 2147483647 w 66"/>
                <a:gd name="T63" fmla="*/ 2147483647 h 86"/>
                <a:gd name="T64" fmla="*/ 2147483647 w 66"/>
                <a:gd name="T65" fmla="*/ 2147483647 h 86"/>
                <a:gd name="T66" fmla="*/ 2147483647 w 66"/>
                <a:gd name="T67" fmla="*/ 2147483647 h 86"/>
                <a:gd name="T68" fmla="*/ 2147483647 w 66"/>
                <a:gd name="T69" fmla="*/ 2147483647 h 86"/>
                <a:gd name="T70" fmla="*/ 2147483647 w 66"/>
                <a:gd name="T71" fmla="*/ 2147483647 h 8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6"/>
                <a:gd name="T109" fmla="*/ 0 h 86"/>
                <a:gd name="T110" fmla="*/ 66 w 66"/>
                <a:gd name="T111" fmla="*/ 86 h 8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6" h="86">
                  <a:moveTo>
                    <a:pt x="54" y="30"/>
                  </a:moveTo>
                  <a:lnTo>
                    <a:pt x="60" y="31"/>
                  </a:lnTo>
                  <a:lnTo>
                    <a:pt x="62" y="38"/>
                  </a:lnTo>
                  <a:lnTo>
                    <a:pt x="65" y="47"/>
                  </a:lnTo>
                  <a:lnTo>
                    <a:pt x="60" y="53"/>
                  </a:lnTo>
                  <a:lnTo>
                    <a:pt x="58" y="49"/>
                  </a:lnTo>
                  <a:lnTo>
                    <a:pt x="55" y="49"/>
                  </a:lnTo>
                  <a:lnTo>
                    <a:pt x="52" y="56"/>
                  </a:lnTo>
                  <a:lnTo>
                    <a:pt x="44" y="56"/>
                  </a:lnTo>
                  <a:lnTo>
                    <a:pt x="40" y="69"/>
                  </a:lnTo>
                  <a:lnTo>
                    <a:pt x="31" y="72"/>
                  </a:lnTo>
                  <a:lnTo>
                    <a:pt x="12" y="85"/>
                  </a:lnTo>
                  <a:lnTo>
                    <a:pt x="12" y="82"/>
                  </a:lnTo>
                  <a:lnTo>
                    <a:pt x="13" y="82"/>
                  </a:lnTo>
                  <a:lnTo>
                    <a:pt x="16" y="69"/>
                  </a:lnTo>
                  <a:lnTo>
                    <a:pt x="12" y="52"/>
                  </a:lnTo>
                  <a:lnTo>
                    <a:pt x="12" y="49"/>
                  </a:lnTo>
                  <a:lnTo>
                    <a:pt x="10" y="46"/>
                  </a:lnTo>
                  <a:lnTo>
                    <a:pt x="10" y="45"/>
                  </a:lnTo>
                  <a:lnTo>
                    <a:pt x="9" y="45"/>
                  </a:lnTo>
                  <a:lnTo>
                    <a:pt x="8" y="38"/>
                  </a:lnTo>
                  <a:lnTo>
                    <a:pt x="6" y="35"/>
                  </a:lnTo>
                  <a:lnTo>
                    <a:pt x="2" y="16"/>
                  </a:lnTo>
                  <a:lnTo>
                    <a:pt x="0" y="9"/>
                  </a:lnTo>
                  <a:lnTo>
                    <a:pt x="2" y="8"/>
                  </a:lnTo>
                  <a:lnTo>
                    <a:pt x="18" y="2"/>
                  </a:lnTo>
                  <a:lnTo>
                    <a:pt x="23" y="2"/>
                  </a:lnTo>
                  <a:lnTo>
                    <a:pt x="27" y="1"/>
                  </a:lnTo>
                  <a:lnTo>
                    <a:pt x="31" y="0"/>
                  </a:lnTo>
                  <a:lnTo>
                    <a:pt x="32" y="2"/>
                  </a:lnTo>
                  <a:lnTo>
                    <a:pt x="35" y="12"/>
                  </a:lnTo>
                  <a:lnTo>
                    <a:pt x="37" y="10"/>
                  </a:lnTo>
                  <a:lnTo>
                    <a:pt x="41" y="23"/>
                  </a:lnTo>
                  <a:lnTo>
                    <a:pt x="47" y="24"/>
                  </a:lnTo>
                  <a:lnTo>
                    <a:pt x="48" y="26"/>
                  </a:lnTo>
                  <a:lnTo>
                    <a:pt x="54" y="30"/>
                  </a:lnTo>
                </a:path>
              </a:pathLst>
            </a:custGeom>
            <a:solidFill>
              <a:srgbClr val="67BD62"/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7" name="Freeform 219"/>
            <p:cNvSpPr>
              <a:spLocks/>
            </p:cNvSpPr>
            <p:nvPr/>
          </p:nvSpPr>
          <p:spPr bwMode="auto">
            <a:xfrm>
              <a:off x="7514628" y="1942925"/>
              <a:ext cx="231775" cy="401638"/>
            </a:xfrm>
            <a:custGeom>
              <a:avLst/>
              <a:gdLst>
                <a:gd name="T0" fmla="*/ 2147483647 w 146"/>
                <a:gd name="T1" fmla="*/ 2147483647 h 273"/>
                <a:gd name="T2" fmla="*/ 2147483647 w 146"/>
                <a:gd name="T3" fmla="*/ 2147483647 h 273"/>
                <a:gd name="T4" fmla="*/ 2147483647 w 146"/>
                <a:gd name="T5" fmla="*/ 2147483647 h 273"/>
                <a:gd name="T6" fmla="*/ 2147483647 w 146"/>
                <a:gd name="T7" fmla="*/ 2147483647 h 273"/>
                <a:gd name="T8" fmla="*/ 2147483647 w 146"/>
                <a:gd name="T9" fmla="*/ 2147483647 h 273"/>
                <a:gd name="T10" fmla="*/ 2147483647 w 146"/>
                <a:gd name="T11" fmla="*/ 2147483647 h 273"/>
                <a:gd name="T12" fmla="*/ 2147483647 w 146"/>
                <a:gd name="T13" fmla="*/ 2147483647 h 273"/>
                <a:gd name="T14" fmla="*/ 2147483647 w 146"/>
                <a:gd name="T15" fmla="*/ 2147483647 h 273"/>
                <a:gd name="T16" fmla="*/ 2147483647 w 146"/>
                <a:gd name="T17" fmla="*/ 2147483647 h 273"/>
                <a:gd name="T18" fmla="*/ 2147483647 w 146"/>
                <a:gd name="T19" fmla="*/ 2147483647 h 273"/>
                <a:gd name="T20" fmla="*/ 2147483647 w 146"/>
                <a:gd name="T21" fmla="*/ 2147483647 h 273"/>
                <a:gd name="T22" fmla="*/ 2147483647 w 146"/>
                <a:gd name="T23" fmla="*/ 2147483647 h 273"/>
                <a:gd name="T24" fmla="*/ 2147483647 w 146"/>
                <a:gd name="T25" fmla="*/ 2147483647 h 273"/>
                <a:gd name="T26" fmla="*/ 2147483647 w 146"/>
                <a:gd name="T27" fmla="*/ 2147483647 h 273"/>
                <a:gd name="T28" fmla="*/ 2147483647 w 146"/>
                <a:gd name="T29" fmla="*/ 2147483647 h 273"/>
                <a:gd name="T30" fmla="*/ 2147483647 w 146"/>
                <a:gd name="T31" fmla="*/ 2147483647 h 273"/>
                <a:gd name="T32" fmla="*/ 2147483647 w 146"/>
                <a:gd name="T33" fmla="*/ 2147483647 h 273"/>
                <a:gd name="T34" fmla="*/ 2147483647 w 146"/>
                <a:gd name="T35" fmla="*/ 2147483647 h 273"/>
                <a:gd name="T36" fmla="*/ 2147483647 w 146"/>
                <a:gd name="T37" fmla="*/ 2147483647 h 273"/>
                <a:gd name="T38" fmla="*/ 2147483647 w 146"/>
                <a:gd name="T39" fmla="*/ 2147483647 h 273"/>
                <a:gd name="T40" fmla="*/ 2147483647 w 146"/>
                <a:gd name="T41" fmla="*/ 2147483647 h 273"/>
                <a:gd name="T42" fmla="*/ 2147483647 w 146"/>
                <a:gd name="T43" fmla="*/ 2147483647 h 273"/>
                <a:gd name="T44" fmla="*/ 2147483647 w 146"/>
                <a:gd name="T45" fmla="*/ 2147483647 h 273"/>
                <a:gd name="T46" fmla="*/ 2147483647 w 146"/>
                <a:gd name="T47" fmla="*/ 2147483647 h 273"/>
                <a:gd name="T48" fmla="*/ 2147483647 w 146"/>
                <a:gd name="T49" fmla="*/ 2147483647 h 273"/>
                <a:gd name="T50" fmla="*/ 2147483647 w 146"/>
                <a:gd name="T51" fmla="*/ 2147483647 h 273"/>
                <a:gd name="T52" fmla="*/ 2147483647 w 146"/>
                <a:gd name="T53" fmla="*/ 2147483647 h 273"/>
                <a:gd name="T54" fmla="*/ 2147483647 w 146"/>
                <a:gd name="T55" fmla="*/ 2147483647 h 273"/>
                <a:gd name="T56" fmla="*/ 2147483647 w 146"/>
                <a:gd name="T57" fmla="*/ 2147483647 h 273"/>
                <a:gd name="T58" fmla="*/ 2147483647 w 146"/>
                <a:gd name="T59" fmla="*/ 2147483647 h 273"/>
                <a:gd name="T60" fmla="*/ 2147483647 w 146"/>
                <a:gd name="T61" fmla="*/ 2147483647 h 273"/>
                <a:gd name="T62" fmla="*/ 2147483647 w 146"/>
                <a:gd name="T63" fmla="*/ 2147483647 h 273"/>
                <a:gd name="T64" fmla="*/ 2147483647 w 146"/>
                <a:gd name="T65" fmla="*/ 2147483647 h 273"/>
                <a:gd name="T66" fmla="*/ 2147483647 w 146"/>
                <a:gd name="T67" fmla="*/ 2147483647 h 273"/>
                <a:gd name="T68" fmla="*/ 2147483647 w 146"/>
                <a:gd name="T69" fmla="*/ 2147483647 h 273"/>
                <a:gd name="T70" fmla="*/ 2147483647 w 146"/>
                <a:gd name="T71" fmla="*/ 2147483647 h 273"/>
                <a:gd name="T72" fmla="*/ 2147483647 w 146"/>
                <a:gd name="T73" fmla="*/ 2147483647 h 273"/>
                <a:gd name="T74" fmla="*/ 2147483647 w 146"/>
                <a:gd name="T75" fmla="*/ 2147483647 h 273"/>
                <a:gd name="T76" fmla="*/ 2147483647 w 146"/>
                <a:gd name="T77" fmla="*/ 2147483647 h 273"/>
                <a:gd name="T78" fmla="*/ 2147483647 w 146"/>
                <a:gd name="T79" fmla="*/ 2147483647 h 273"/>
                <a:gd name="T80" fmla="*/ 2147483647 w 146"/>
                <a:gd name="T81" fmla="*/ 2147483647 h 273"/>
                <a:gd name="T82" fmla="*/ 2147483647 w 146"/>
                <a:gd name="T83" fmla="*/ 0 h 273"/>
                <a:gd name="T84" fmla="*/ 2147483647 w 146"/>
                <a:gd name="T85" fmla="*/ 2147483647 h 273"/>
                <a:gd name="T86" fmla="*/ 2147483647 w 146"/>
                <a:gd name="T87" fmla="*/ 2147483647 h 273"/>
                <a:gd name="T88" fmla="*/ 2147483647 w 146"/>
                <a:gd name="T89" fmla="*/ 2147483647 h 273"/>
                <a:gd name="T90" fmla="*/ 2147483647 w 146"/>
                <a:gd name="T91" fmla="*/ 2147483647 h 273"/>
                <a:gd name="T92" fmla="*/ 0 w 146"/>
                <a:gd name="T93" fmla="*/ 2147483647 h 273"/>
                <a:gd name="T94" fmla="*/ 2147483647 w 146"/>
                <a:gd name="T95" fmla="*/ 2147483647 h 273"/>
                <a:gd name="T96" fmla="*/ 2147483647 w 146"/>
                <a:gd name="T97" fmla="*/ 2147483647 h 273"/>
                <a:gd name="T98" fmla="*/ 2147483647 w 146"/>
                <a:gd name="T99" fmla="*/ 2147483647 h 273"/>
                <a:gd name="T100" fmla="*/ 2147483647 w 146"/>
                <a:gd name="T101" fmla="*/ 2147483647 h 273"/>
                <a:gd name="T102" fmla="*/ 2147483647 w 146"/>
                <a:gd name="T103" fmla="*/ 2147483647 h 273"/>
                <a:gd name="T104" fmla="*/ 2147483647 w 146"/>
                <a:gd name="T105" fmla="*/ 2147483647 h 273"/>
                <a:gd name="T106" fmla="*/ 2147483647 w 146"/>
                <a:gd name="T107" fmla="*/ 2147483647 h 273"/>
                <a:gd name="T108" fmla="*/ 2147483647 w 146"/>
                <a:gd name="T109" fmla="*/ 2147483647 h 273"/>
                <a:gd name="T110" fmla="*/ 2147483647 w 146"/>
                <a:gd name="T111" fmla="*/ 2147483647 h 273"/>
                <a:gd name="T112" fmla="*/ 2147483647 w 146"/>
                <a:gd name="T113" fmla="*/ 2147483647 h 273"/>
                <a:gd name="T114" fmla="*/ 2147483647 w 146"/>
                <a:gd name="T115" fmla="*/ 2147483647 h 27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6"/>
                <a:gd name="T175" fmla="*/ 0 h 273"/>
                <a:gd name="T176" fmla="*/ 146 w 146"/>
                <a:gd name="T177" fmla="*/ 273 h 27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6" h="273">
                  <a:moveTo>
                    <a:pt x="31" y="167"/>
                  </a:moveTo>
                  <a:lnTo>
                    <a:pt x="30" y="182"/>
                  </a:lnTo>
                  <a:lnTo>
                    <a:pt x="38" y="179"/>
                  </a:lnTo>
                  <a:lnTo>
                    <a:pt x="51" y="211"/>
                  </a:lnTo>
                  <a:lnTo>
                    <a:pt x="52" y="218"/>
                  </a:lnTo>
                  <a:lnTo>
                    <a:pt x="55" y="231"/>
                  </a:lnTo>
                  <a:lnTo>
                    <a:pt x="59" y="251"/>
                  </a:lnTo>
                  <a:lnTo>
                    <a:pt x="62" y="262"/>
                  </a:lnTo>
                  <a:lnTo>
                    <a:pt x="64" y="272"/>
                  </a:lnTo>
                  <a:lnTo>
                    <a:pt x="64" y="270"/>
                  </a:lnTo>
                  <a:lnTo>
                    <a:pt x="80" y="267"/>
                  </a:lnTo>
                  <a:lnTo>
                    <a:pt x="82" y="267"/>
                  </a:lnTo>
                  <a:lnTo>
                    <a:pt x="84" y="267"/>
                  </a:lnTo>
                  <a:lnTo>
                    <a:pt x="84" y="266"/>
                  </a:lnTo>
                  <a:lnTo>
                    <a:pt x="85" y="266"/>
                  </a:lnTo>
                  <a:lnTo>
                    <a:pt x="91" y="266"/>
                  </a:lnTo>
                  <a:lnTo>
                    <a:pt x="104" y="262"/>
                  </a:lnTo>
                  <a:lnTo>
                    <a:pt x="124" y="259"/>
                  </a:lnTo>
                  <a:lnTo>
                    <a:pt x="127" y="258"/>
                  </a:lnTo>
                  <a:lnTo>
                    <a:pt x="116" y="236"/>
                  </a:lnTo>
                  <a:lnTo>
                    <a:pt x="118" y="229"/>
                  </a:lnTo>
                  <a:lnTo>
                    <a:pt x="116" y="211"/>
                  </a:lnTo>
                  <a:lnTo>
                    <a:pt x="116" y="204"/>
                  </a:lnTo>
                  <a:lnTo>
                    <a:pt x="111" y="176"/>
                  </a:lnTo>
                  <a:lnTo>
                    <a:pt x="110" y="167"/>
                  </a:lnTo>
                  <a:lnTo>
                    <a:pt x="113" y="164"/>
                  </a:lnTo>
                  <a:lnTo>
                    <a:pt x="111" y="161"/>
                  </a:lnTo>
                  <a:lnTo>
                    <a:pt x="114" y="147"/>
                  </a:lnTo>
                  <a:lnTo>
                    <a:pt x="118" y="143"/>
                  </a:lnTo>
                  <a:lnTo>
                    <a:pt x="118" y="118"/>
                  </a:lnTo>
                  <a:lnTo>
                    <a:pt x="121" y="103"/>
                  </a:lnTo>
                  <a:lnTo>
                    <a:pt x="118" y="100"/>
                  </a:lnTo>
                  <a:lnTo>
                    <a:pt x="116" y="91"/>
                  </a:lnTo>
                  <a:lnTo>
                    <a:pt x="118" y="81"/>
                  </a:lnTo>
                  <a:lnTo>
                    <a:pt x="129" y="75"/>
                  </a:lnTo>
                  <a:lnTo>
                    <a:pt x="131" y="73"/>
                  </a:lnTo>
                  <a:lnTo>
                    <a:pt x="133" y="69"/>
                  </a:lnTo>
                  <a:lnTo>
                    <a:pt x="145" y="55"/>
                  </a:lnTo>
                  <a:lnTo>
                    <a:pt x="133" y="30"/>
                  </a:lnTo>
                  <a:lnTo>
                    <a:pt x="139" y="11"/>
                  </a:lnTo>
                  <a:lnTo>
                    <a:pt x="135" y="0"/>
                  </a:lnTo>
                  <a:lnTo>
                    <a:pt x="107" y="9"/>
                  </a:lnTo>
                  <a:lnTo>
                    <a:pt x="59" y="20"/>
                  </a:lnTo>
                  <a:lnTo>
                    <a:pt x="11" y="33"/>
                  </a:lnTo>
                  <a:lnTo>
                    <a:pt x="6" y="34"/>
                  </a:lnTo>
                  <a:lnTo>
                    <a:pt x="0" y="35"/>
                  </a:lnTo>
                  <a:lnTo>
                    <a:pt x="1" y="51"/>
                  </a:lnTo>
                  <a:lnTo>
                    <a:pt x="9" y="81"/>
                  </a:lnTo>
                  <a:lnTo>
                    <a:pt x="9" y="82"/>
                  </a:lnTo>
                  <a:lnTo>
                    <a:pt x="12" y="84"/>
                  </a:lnTo>
                  <a:lnTo>
                    <a:pt x="16" y="88"/>
                  </a:lnTo>
                  <a:lnTo>
                    <a:pt x="22" y="113"/>
                  </a:lnTo>
                  <a:lnTo>
                    <a:pt x="17" y="122"/>
                  </a:lnTo>
                  <a:lnTo>
                    <a:pt x="17" y="135"/>
                  </a:lnTo>
                  <a:lnTo>
                    <a:pt x="29" y="162"/>
                  </a:lnTo>
                  <a:lnTo>
                    <a:pt x="31" y="167"/>
                  </a:lnTo>
                </a:path>
              </a:pathLst>
            </a:custGeom>
            <a:solidFill>
              <a:srgbClr val="AFABAB"/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8" name="Freeform 221"/>
            <p:cNvSpPr>
              <a:spLocks/>
            </p:cNvSpPr>
            <p:nvPr/>
          </p:nvSpPr>
          <p:spPr bwMode="auto">
            <a:xfrm>
              <a:off x="6487515" y="2984325"/>
              <a:ext cx="1047750" cy="566738"/>
            </a:xfrm>
            <a:custGeom>
              <a:avLst/>
              <a:gdLst>
                <a:gd name="T0" fmla="*/ 2147483647 w 663"/>
                <a:gd name="T1" fmla="*/ 2147483647 h 384"/>
                <a:gd name="T2" fmla="*/ 2147483647 w 663"/>
                <a:gd name="T3" fmla="*/ 2147483647 h 384"/>
                <a:gd name="T4" fmla="*/ 2147483647 w 663"/>
                <a:gd name="T5" fmla="*/ 2147483647 h 384"/>
                <a:gd name="T6" fmla="*/ 2147483647 w 663"/>
                <a:gd name="T7" fmla="*/ 2147483647 h 384"/>
                <a:gd name="T8" fmla="*/ 2147483647 w 663"/>
                <a:gd name="T9" fmla="*/ 2147483647 h 384"/>
                <a:gd name="T10" fmla="*/ 2147483647 w 663"/>
                <a:gd name="T11" fmla="*/ 2147483647 h 384"/>
                <a:gd name="T12" fmla="*/ 2147483647 w 663"/>
                <a:gd name="T13" fmla="*/ 2147483647 h 384"/>
                <a:gd name="T14" fmla="*/ 2147483647 w 663"/>
                <a:gd name="T15" fmla="*/ 2147483647 h 384"/>
                <a:gd name="T16" fmla="*/ 2147483647 w 663"/>
                <a:gd name="T17" fmla="*/ 2147483647 h 384"/>
                <a:gd name="T18" fmla="*/ 2147483647 w 663"/>
                <a:gd name="T19" fmla="*/ 2147483647 h 384"/>
                <a:gd name="T20" fmla="*/ 2147483647 w 663"/>
                <a:gd name="T21" fmla="*/ 2147483647 h 384"/>
                <a:gd name="T22" fmla="*/ 2147483647 w 663"/>
                <a:gd name="T23" fmla="*/ 2147483647 h 384"/>
                <a:gd name="T24" fmla="*/ 2147483647 w 663"/>
                <a:gd name="T25" fmla="*/ 2147483647 h 384"/>
                <a:gd name="T26" fmla="*/ 2147483647 w 663"/>
                <a:gd name="T27" fmla="*/ 2147483647 h 384"/>
                <a:gd name="T28" fmla="*/ 2147483647 w 663"/>
                <a:gd name="T29" fmla="*/ 2147483647 h 384"/>
                <a:gd name="T30" fmla="*/ 2147483647 w 663"/>
                <a:gd name="T31" fmla="*/ 2147483647 h 384"/>
                <a:gd name="T32" fmla="*/ 2147483647 w 663"/>
                <a:gd name="T33" fmla="*/ 2147483647 h 384"/>
                <a:gd name="T34" fmla="*/ 2147483647 w 663"/>
                <a:gd name="T35" fmla="*/ 2147483647 h 384"/>
                <a:gd name="T36" fmla="*/ 2147483647 w 663"/>
                <a:gd name="T37" fmla="*/ 2147483647 h 384"/>
                <a:gd name="T38" fmla="*/ 2147483647 w 663"/>
                <a:gd name="T39" fmla="*/ 2147483647 h 384"/>
                <a:gd name="T40" fmla="*/ 2147483647 w 663"/>
                <a:gd name="T41" fmla="*/ 2147483647 h 384"/>
                <a:gd name="T42" fmla="*/ 2147483647 w 663"/>
                <a:gd name="T43" fmla="*/ 2147483647 h 384"/>
                <a:gd name="T44" fmla="*/ 2147483647 w 663"/>
                <a:gd name="T45" fmla="*/ 2147483647 h 384"/>
                <a:gd name="T46" fmla="*/ 2147483647 w 663"/>
                <a:gd name="T47" fmla="*/ 2147483647 h 384"/>
                <a:gd name="T48" fmla="*/ 2147483647 w 663"/>
                <a:gd name="T49" fmla="*/ 2147483647 h 384"/>
                <a:gd name="T50" fmla="*/ 2147483647 w 663"/>
                <a:gd name="T51" fmla="*/ 2147483647 h 384"/>
                <a:gd name="T52" fmla="*/ 2147483647 w 663"/>
                <a:gd name="T53" fmla="*/ 2147483647 h 384"/>
                <a:gd name="T54" fmla="*/ 2147483647 w 663"/>
                <a:gd name="T55" fmla="*/ 2147483647 h 384"/>
                <a:gd name="T56" fmla="*/ 2147483647 w 663"/>
                <a:gd name="T57" fmla="*/ 2147483647 h 384"/>
                <a:gd name="T58" fmla="*/ 2147483647 w 663"/>
                <a:gd name="T59" fmla="*/ 2147483647 h 384"/>
                <a:gd name="T60" fmla="*/ 2147483647 w 663"/>
                <a:gd name="T61" fmla="*/ 2147483647 h 384"/>
                <a:gd name="T62" fmla="*/ 2147483647 w 663"/>
                <a:gd name="T63" fmla="*/ 2147483647 h 384"/>
                <a:gd name="T64" fmla="*/ 2147483647 w 663"/>
                <a:gd name="T65" fmla="*/ 2147483647 h 384"/>
                <a:gd name="T66" fmla="*/ 2147483647 w 663"/>
                <a:gd name="T67" fmla="*/ 2147483647 h 384"/>
                <a:gd name="T68" fmla="*/ 2147483647 w 663"/>
                <a:gd name="T69" fmla="*/ 2147483647 h 384"/>
                <a:gd name="T70" fmla="*/ 2147483647 w 663"/>
                <a:gd name="T71" fmla="*/ 2147483647 h 384"/>
                <a:gd name="T72" fmla="*/ 2147483647 w 663"/>
                <a:gd name="T73" fmla="*/ 2147483647 h 384"/>
                <a:gd name="T74" fmla="*/ 2147483647 w 663"/>
                <a:gd name="T75" fmla="*/ 2147483647 h 384"/>
                <a:gd name="T76" fmla="*/ 2147483647 w 663"/>
                <a:gd name="T77" fmla="*/ 2147483647 h 384"/>
                <a:gd name="T78" fmla="*/ 2147483647 w 663"/>
                <a:gd name="T79" fmla="*/ 2147483647 h 384"/>
                <a:gd name="T80" fmla="*/ 2147483647 w 663"/>
                <a:gd name="T81" fmla="*/ 2147483647 h 384"/>
                <a:gd name="T82" fmla="*/ 2147483647 w 663"/>
                <a:gd name="T83" fmla="*/ 2147483647 h 384"/>
                <a:gd name="T84" fmla="*/ 2147483647 w 663"/>
                <a:gd name="T85" fmla="*/ 2147483647 h 384"/>
                <a:gd name="T86" fmla="*/ 2147483647 w 663"/>
                <a:gd name="T87" fmla="*/ 2147483647 h 384"/>
                <a:gd name="T88" fmla="*/ 2147483647 w 663"/>
                <a:gd name="T89" fmla="*/ 2147483647 h 384"/>
                <a:gd name="T90" fmla="*/ 2147483647 w 663"/>
                <a:gd name="T91" fmla="*/ 2147483647 h 384"/>
                <a:gd name="T92" fmla="*/ 2147483647 w 663"/>
                <a:gd name="T93" fmla="*/ 2147483647 h 384"/>
                <a:gd name="T94" fmla="*/ 2147483647 w 663"/>
                <a:gd name="T95" fmla="*/ 2147483647 h 384"/>
                <a:gd name="T96" fmla="*/ 2147483647 w 663"/>
                <a:gd name="T97" fmla="*/ 2147483647 h 384"/>
                <a:gd name="T98" fmla="*/ 2147483647 w 663"/>
                <a:gd name="T99" fmla="*/ 2147483647 h 384"/>
                <a:gd name="T100" fmla="*/ 2147483647 w 663"/>
                <a:gd name="T101" fmla="*/ 2147483647 h 384"/>
                <a:gd name="T102" fmla="*/ 2147483647 w 663"/>
                <a:gd name="T103" fmla="*/ 2147483647 h 38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63"/>
                <a:gd name="T157" fmla="*/ 0 h 384"/>
                <a:gd name="T158" fmla="*/ 663 w 663"/>
                <a:gd name="T159" fmla="*/ 384 h 38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63" h="384">
                  <a:moveTo>
                    <a:pt x="603" y="213"/>
                  </a:moveTo>
                  <a:lnTo>
                    <a:pt x="604" y="215"/>
                  </a:lnTo>
                  <a:lnTo>
                    <a:pt x="606" y="213"/>
                  </a:lnTo>
                  <a:lnTo>
                    <a:pt x="613" y="217"/>
                  </a:lnTo>
                  <a:lnTo>
                    <a:pt x="616" y="230"/>
                  </a:lnTo>
                  <a:lnTo>
                    <a:pt x="616" y="231"/>
                  </a:lnTo>
                  <a:lnTo>
                    <a:pt x="616" y="233"/>
                  </a:lnTo>
                  <a:lnTo>
                    <a:pt x="620" y="234"/>
                  </a:lnTo>
                  <a:lnTo>
                    <a:pt x="627" y="234"/>
                  </a:lnTo>
                  <a:lnTo>
                    <a:pt x="632" y="235"/>
                  </a:lnTo>
                  <a:lnTo>
                    <a:pt x="642" y="231"/>
                  </a:lnTo>
                  <a:lnTo>
                    <a:pt x="662" y="270"/>
                  </a:lnTo>
                  <a:lnTo>
                    <a:pt x="650" y="271"/>
                  </a:lnTo>
                  <a:lnTo>
                    <a:pt x="641" y="274"/>
                  </a:lnTo>
                  <a:lnTo>
                    <a:pt x="630" y="277"/>
                  </a:lnTo>
                  <a:lnTo>
                    <a:pt x="628" y="277"/>
                  </a:lnTo>
                  <a:lnTo>
                    <a:pt x="625" y="277"/>
                  </a:lnTo>
                  <a:lnTo>
                    <a:pt x="623" y="278"/>
                  </a:lnTo>
                  <a:lnTo>
                    <a:pt x="620" y="278"/>
                  </a:lnTo>
                  <a:lnTo>
                    <a:pt x="610" y="281"/>
                  </a:lnTo>
                  <a:lnTo>
                    <a:pt x="609" y="281"/>
                  </a:lnTo>
                  <a:lnTo>
                    <a:pt x="606" y="281"/>
                  </a:lnTo>
                  <a:lnTo>
                    <a:pt x="588" y="285"/>
                  </a:lnTo>
                  <a:lnTo>
                    <a:pt x="577" y="288"/>
                  </a:lnTo>
                  <a:lnTo>
                    <a:pt x="574" y="288"/>
                  </a:lnTo>
                  <a:lnTo>
                    <a:pt x="559" y="292"/>
                  </a:lnTo>
                  <a:lnTo>
                    <a:pt x="556" y="294"/>
                  </a:lnTo>
                  <a:lnTo>
                    <a:pt x="553" y="294"/>
                  </a:lnTo>
                  <a:lnTo>
                    <a:pt x="546" y="295"/>
                  </a:lnTo>
                  <a:lnTo>
                    <a:pt x="542" y="295"/>
                  </a:lnTo>
                  <a:lnTo>
                    <a:pt x="521" y="301"/>
                  </a:lnTo>
                  <a:lnTo>
                    <a:pt x="518" y="301"/>
                  </a:lnTo>
                  <a:lnTo>
                    <a:pt x="503" y="303"/>
                  </a:lnTo>
                  <a:lnTo>
                    <a:pt x="499" y="305"/>
                  </a:lnTo>
                  <a:lnTo>
                    <a:pt x="496" y="305"/>
                  </a:lnTo>
                  <a:lnTo>
                    <a:pt x="490" y="306"/>
                  </a:lnTo>
                  <a:lnTo>
                    <a:pt x="486" y="308"/>
                  </a:lnTo>
                  <a:lnTo>
                    <a:pt x="482" y="308"/>
                  </a:lnTo>
                  <a:lnTo>
                    <a:pt x="479" y="309"/>
                  </a:lnTo>
                  <a:lnTo>
                    <a:pt x="464" y="312"/>
                  </a:lnTo>
                  <a:lnTo>
                    <a:pt x="461" y="312"/>
                  </a:lnTo>
                  <a:lnTo>
                    <a:pt x="454" y="313"/>
                  </a:lnTo>
                  <a:lnTo>
                    <a:pt x="450" y="315"/>
                  </a:lnTo>
                  <a:lnTo>
                    <a:pt x="447" y="315"/>
                  </a:lnTo>
                  <a:lnTo>
                    <a:pt x="443" y="316"/>
                  </a:lnTo>
                  <a:lnTo>
                    <a:pt x="440" y="317"/>
                  </a:lnTo>
                  <a:lnTo>
                    <a:pt x="429" y="319"/>
                  </a:lnTo>
                  <a:lnTo>
                    <a:pt x="421" y="320"/>
                  </a:lnTo>
                  <a:lnTo>
                    <a:pt x="420" y="320"/>
                  </a:lnTo>
                  <a:lnTo>
                    <a:pt x="417" y="321"/>
                  </a:lnTo>
                  <a:lnTo>
                    <a:pt x="415" y="321"/>
                  </a:lnTo>
                  <a:lnTo>
                    <a:pt x="414" y="321"/>
                  </a:lnTo>
                  <a:lnTo>
                    <a:pt x="413" y="321"/>
                  </a:lnTo>
                  <a:lnTo>
                    <a:pt x="386" y="327"/>
                  </a:lnTo>
                  <a:lnTo>
                    <a:pt x="379" y="328"/>
                  </a:lnTo>
                  <a:lnTo>
                    <a:pt x="376" y="328"/>
                  </a:lnTo>
                  <a:lnTo>
                    <a:pt x="367" y="331"/>
                  </a:lnTo>
                  <a:lnTo>
                    <a:pt x="354" y="333"/>
                  </a:lnTo>
                  <a:lnTo>
                    <a:pt x="350" y="334"/>
                  </a:lnTo>
                  <a:lnTo>
                    <a:pt x="344" y="334"/>
                  </a:lnTo>
                  <a:lnTo>
                    <a:pt x="337" y="335"/>
                  </a:lnTo>
                  <a:lnTo>
                    <a:pt x="324" y="338"/>
                  </a:lnTo>
                  <a:lnTo>
                    <a:pt x="314" y="339"/>
                  </a:lnTo>
                  <a:lnTo>
                    <a:pt x="311" y="341"/>
                  </a:lnTo>
                  <a:lnTo>
                    <a:pt x="310" y="341"/>
                  </a:lnTo>
                  <a:lnTo>
                    <a:pt x="303" y="342"/>
                  </a:lnTo>
                  <a:lnTo>
                    <a:pt x="287" y="344"/>
                  </a:lnTo>
                  <a:lnTo>
                    <a:pt x="275" y="345"/>
                  </a:lnTo>
                  <a:lnTo>
                    <a:pt x="271" y="346"/>
                  </a:lnTo>
                  <a:lnTo>
                    <a:pt x="265" y="346"/>
                  </a:lnTo>
                  <a:lnTo>
                    <a:pt x="261" y="348"/>
                  </a:lnTo>
                  <a:lnTo>
                    <a:pt x="253" y="348"/>
                  </a:lnTo>
                  <a:lnTo>
                    <a:pt x="247" y="349"/>
                  </a:lnTo>
                  <a:lnTo>
                    <a:pt x="243" y="351"/>
                  </a:lnTo>
                  <a:lnTo>
                    <a:pt x="241" y="351"/>
                  </a:lnTo>
                  <a:lnTo>
                    <a:pt x="240" y="351"/>
                  </a:lnTo>
                  <a:lnTo>
                    <a:pt x="239" y="351"/>
                  </a:lnTo>
                  <a:lnTo>
                    <a:pt x="236" y="351"/>
                  </a:lnTo>
                  <a:lnTo>
                    <a:pt x="223" y="352"/>
                  </a:lnTo>
                  <a:lnTo>
                    <a:pt x="201" y="355"/>
                  </a:lnTo>
                  <a:lnTo>
                    <a:pt x="198" y="356"/>
                  </a:lnTo>
                  <a:lnTo>
                    <a:pt x="190" y="358"/>
                  </a:lnTo>
                  <a:lnTo>
                    <a:pt x="187" y="358"/>
                  </a:lnTo>
                  <a:lnTo>
                    <a:pt x="175" y="359"/>
                  </a:lnTo>
                  <a:lnTo>
                    <a:pt x="171" y="359"/>
                  </a:lnTo>
                  <a:lnTo>
                    <a:pt x="172" y="356"/>
                  </a:lnTo>
                  <a:lnTo>
                    <a:pt x="164" y="358"/>
                  </a:lnTo>
                  <a:lnTo>
                    <a:pt x="157" y="359"/>
                  </a:lnTo>
                  <a:lnTo>
                    <a:pt x="148" y="359"/>
                  </a:lnTo>
                  <a:lnTo>
                    <a:pt x="148" y="362"/>
                  </a:lnTo>
                  <a:lnTo>
                    <a:pt x="130" y="364"/>
                  </a:lnTo>
                  <a:lnTo>
                    <a:pt x="127" y="364"/>
                  </a:lnTo>
                  <a:lnTo>
                    <a:pt x="125" y="366"/>
                  </a:lnTo>
                  <a:lnTo>
                    <a:pt x="122" y="366"/>
                  </a:lnTo>
                  <a:lnTo>
                    <a:pt x="120" y="366"/>
                  </a:lnTo>
                  <a:lnTo>
                    <a:pt x="118" y="367"/>
                  </a:lnTo>
                  <a:lnTo>
                    <a:pt x="111" y="367"/>
                  </a:lnTo>
                  <a:lnTo>
                    <a:pt x="100" y="369"/>
                  </a:lnTo>
                  <a:lnTo>
                    <a:pt x="91" y="371"/>
                  </a:lnTo>
                  <a:lnTo>
                    <a:pt x="89" y="371"/>
                  </a:lnTo>
                  <a:lnTo>
                    <a:pt x="87" y="371"/>
                  </a:lnTo>
                  <a:lnTo>
                    <a:pt x="72" y="374"/>
                  </a:lnTo>
                  <a:lnTo>
                    <a:pt x="68" y="374"/>
                  </a:lnTo>
                  <a:lnTo>
                    <a:pt x="58" y="376"/>
                  </a:lnTo>
                  <a:lnTo>
                    <a:pt x="36" y="378"/>
                  </a:lnTo>
                  <a:lnTo>
                    <a:pt x="34" y="378"/>
                  </a:lnTo>
                  <a:lnTo>
                    <a:pt x="18" y="381"/>
                  </a:lnTo>
                  <a:lnTo>
                    <a:pt x="5" y="383"/>
                  </a:lnTo>
                  <a:lnTo>
                    <a:pt x="2" y="383"/>
                  </a:lnTo>
                  <a:lnTo>
                    <a:pt x="0" y="383"/>
                  </a:lnTo>
                  <a:lnTo>
                    <a:pt x="4" y="381"/>
                  </a:lnTo>
                  <a:lnTo>
                    <a:pt x="13" y="374"/>
                  </a:lnTo>
                  <a:lnTo>
                    <a:pt x="18" y="374"/>
                  </a:lnTo>
                  <a:lnTo>
                    <a:pt x="44" y="360"/>
                  </a:lnTo>
                  <a:lnTo>
                    <a:pt x="44" y="358"/>
                  </a:lnTo>
                  <a:lnTo>
                    <a:pt x="62" y="342"/>
                  </a:lnTo>
                  <a:lnTo>
                    <a:pt x="62" y="341"/>
                  </a:lnTo>
                  <a:lnTo>
                    <a:pt x="62" y="334"/>
                  </a:lnTo>
                  <a:lnTo>
                    <a:pt x="72" y="327"/>
                  </a:lnTo>
                  <a:lnTo>
                    <a:pt x="73" y="315"/>
                  </a:lnTo>
                  <a:lnTo>
                    <a:pt x="84" y="305"/>
                  </a:lnTo>
                  <a:lnTo>
                    <a:pt x="86" y="305"/>
                  </a:lnTo>
                  <a:lnTo>
                    <a:pt x="94" y="298"/>
                  </a:lnTo>
                  <a:lnTo>
                    <a:pt x="100" y="295"/>
                  </a:lnTo>
                  <a:lnTo>
                    <a:pt x="104" y="291"/>
                  </a:lnTo>
                  <a:lnTo>
                    <a:pt x="112" y="281"/>
                  </a:lnTo>
                  <a:lnTo>
                    <a:pt x="120" y="270"/>
                  </a:lnTo>
                  <a:lnTo>
                    <a:pt x="129" y="260"/>
                  </a:lnTo>
                  <a:lnTo>
                    <a:pt x="133" y="262"/>
                  </a:lnTo>
                  <a:lnTo>
                    <a:pt x="130" y="265"/>
                  </a:lnTo>
                  <a:lnTo>
                    <a:pt x="134" y="277"/>
                  </a:lnTo>
                  <a:lnTo>
                    <a:pt x="154" y="290"/>
                  </a:lnTo>
                  <a:lnTo>
                    <a:pt x="159" y="294"/>
                  </a:lnTo>
                  <a:lnTo>
                    <a:pt x="178" y="281"/>
                  </a:lnTo>
                  <a:lnTo>
                    <a:pt x="183" y="274"/>
                  </a:lnTo>
                  <a:lnTo>
                    <a:pt x="187" y="277"/>
                  </a:lnTo>
                  <a:lnTo>
                    <a:pt x="194" y="281"/>
                  </a:lnTo>
                  <a:lnTo>
                    <a:pt x="197" y="284"/>
                  </a:lnTo>
                  <a:lnTo>
                    <a:pt x="204" y="277"/>
                  </a:lnTo>
                  <a:lnTo>
                    <a:pt x="215" y="271"/>
                  </a:lnTo>
                  <a:lnTo>
                    <a:pt x="216" y="273"/>
                  </a:lnTo>
                  <a:lnTo>
                    <a:pt x="226" y="266"/>
                  </a:lnTo>
                  <a:lnTo>
                    <a:pt x="223" y="262"/>
                  </a:lnTo>
                  <a:lnTo>
                    <a:pt x="223" y="258"/>
                  </a:lnTo>
                  <a:lnTo>
                    <a:pt x="232" y="262"/>
                  </a:lnTo>
                  <a:lnTo>
                    <a:pt x="254" y="248"/>
                  </a:lnTo>
                  <a:lnTo>
                    <a:pt x="257" y="252"/>
                  </a:lnTo>
                  <a:lnTo>
                    <a:pt x="268" y="241"/>
                  </a:lnTo>
                  <a:lnTo>
                    <a:pt x="272" y="230"/>
                  </a:lnTo>
                  <a:lnTo>
                    <a:pt x="273" y="227"/>
                  </a:lnTo>
                  <a:lnTo>
                    <a:pt x="271" y="224"/>
                  </a:lnTo>
                  <a:lnTo>
                    <a:pt x="268" y="223"/>
                  </a:lnTo>
                  <a:lnTo>
                    <a:pt x="265" y="220"/>
                  </a:lnTo>
                  <a:lnTo>
                    <a:pt x="271" y="210"/>
                  </a:lnTo>
                  <a:lnTo>
                    <a:pt x="273" y="198"/>
                  </a:lnTo>
                  <a:lnTo>
                    <a:pt x="280" y="188"/>
                  </a:lnTo>
                  <a:lnTo>
                    <a:pt x="285" y="184"/>
                  </a:lnTo>
                  <a:lnTo>
                    <a:pt x="285" y="183"/>
                  </a:lnTo>
                  <a:lnTo>
                    <a:pt x="287" y="174"/>
                  </a:lnTo>
                  <a:lnTo>
                    <a:pt x="287" y="169"/>
                  </a:lnTo>
                  <a:lnTo>
                    <a:pt x="292" y="158"/>
                  </a:lnTo>
                  <a:lnTo>
                    <a:pt x="297" y="151"/>
                  </a:lnTo>
                  <a:lnTo>
                    <a:pt x="299" y="141"/>
                  </a:lnTo>
                  <a:lnTo>
                    <a:pt x="300" y="140"/>
                  </a:lnTo>
                  <a:lnTo>
                    <a:pt x="303" y="113"/>
                  </a:lnTo>
                  <a:lnTo>
                    <a:pt x="310" y="116"/>
                  </a:lnTo>
                  <a:lnTo>
                    <a:pt x="319" y="126"/>
                  </a:lnTo>
                  <a:lnTo>
                    <a:pt x="333" y="129"/>
                  </a:lnTo>
                  <a:lnTo>
                    <a:pt x="337" y="123"/>
                  </a:lnTo>
                  <a:lnTo>
                    <a:pt x="340" y="120"/>
                  </a:lnTo>
                  <a:lnTo>
                    <a:pt x="340" y="117"/>
                  </a:lnTo>
                  <a:lnTo>
                    <a:pt x="340" y="116"/>
                  </a:lnTo>
                  <a:lnTo>
                    <a:pt x="347" y="87"/>
                  </a:lnTo>
                  <a:lnTo>
                    <a:pt x="351" y="77"/>
                  </a:lnTo>
                  <a:lnTo>
                    <a:pt x="351" y="76"/>
                  </a:lnTo>
                  <a:lnTo>
                    <a:pt x="364" y="84"/>
                  </a:lnTo>
                  <a:lnTo>
                    <a:pt x="369" y="66"/>
                  </a:lnTo>
                  <a:lnTo>
                    <a:pt x="383" y="54"/>
                  </a:lnTo>
                  <a:lnTo>
                    <a:pt x="383" y="47"/>
                  </a:lnTo>
                  <a:lnTo>
                    <a:pt x="386" y="43"/>
                  </a:lnTo>
                  <a:lnTo>
                    <a:pt x="390" y="38"/>
                  </a:lnTo>
                  <a:lnTo>
                    <a:pt x="393" y="18"/>
                  </a:lnTo>
                  <a:lnTo>
                    <a:pt x="392" y="0"/>
                  </a:lnTo>
                  <a:lnTo>
                    <a:pt x="397" y="2"/>
                  </a:lnTo>
                  <a:lnTo>
                    <a:pt x="400" y="4"/>
                  </a:lnTo>
                  <a:lnTo>
                    <a:pt x="403" y="6"/>
                  </a:lnTo>
                  <a:lnTo>
                    <a:pt x="410" y="9"/>
                  </a:lnTo>
                  <a:lnTo>
                    <a:pt x="413" y="11"/>
                  </a:lnTo>
                  <a:lnTo>
                    <a:pt x="421" y="16"/>
                  </a:lnTo>
                  <a:lnTo>
                    <a:pt x="424" y="18"/>
                  </a:lnTo>
                  <a:lnTo>
                    <a:pt x="424" y="19"/>
                  </a:lnTo>
                  <a:lnTo>
                    <a:pt x="440" y="27"/>
                  </a:lnTo>
                  <a:lnTo>
                    <a:pt x="443" y="13"/>
                  </a:lnTo>
                  <a:lnTo>
                    <a:pt x="443" y="9"/>
                  </a:lnTo>
                  <a:lnTo>
                    <a:pt x="446" y="5"/>
                  </a:lnTo>
                  <a:lnTo>
                    <a:pt x="449" y="4"/>
                  </a:lnTo>
                  <a:lnTo>
                    <a:pt x="453" y="5"/>
                  </a:lnTo>
                  <a:lnTo>
                    <a:pt x="465" y="9"/>
                  </a:lnTo>
                  <a:lnTo>
                    <a:pt x="470" y="12"/>
                  </a:lnTo>
                  <a:lnTo>
                    <a:pt x="465" y="23"/>
                  </a:lnTo>
                  <a:lnTo>
                    <a:pt x="479" y="27"/>
                  </a:lnTo>
                  <a:lnTo>
                    <a:pt x="483" y="27"/>
                  </a:lnTo>
                  <a:lnTo>
                    <a:pt x="490" y="29"/>
                  </a:lnTo>
                  <a:lnTo>
                    <a:pt x="490" y="33"/>
                  </a:lnTo>
                  <a:lnTo>
                    <a:pt x="500" y="34"/>
                  </a:lnTo>
                  <a:lnTo>
                    <a:pt x="503" y="37"/>
                  </a:lnTo>
                  <a:lnTo>
                    <a:pt x="510" y="43"/>
                  </a:lnTo>
                  <a:lnTo>
                    <a:pt x="511" y="45"/>
                  </a:lnTo>
                  <a:lnTo>
                    <a:pt x="513" y="51"/>
                  </a:lnTo>
                  <a:lnTo>
                    <a:pt x="513" y="52"/>
                  </a:lnTo>
                  <a:lnTo>
                    <a:pt x="514" y="55"/>
                  </a:lnTo>
                  <a:lnTo>
                    <a:pt x="511" y="61"/>
                  </a:lnTo>
                  <a:lnTo>
                    <a:pt x="509" y="63"/>
                  </a:lnTo>
                  <a:lnTo>
                    <a:pt x="507" y="65"/>
                  </a:lnTo>
                  <a:lnTo>
                    <a:pt x="509" y="69"/>
                  </a:lnTo>
                  <a:lnTo>
                    <a:pt x="503" y="72"/>
                  </a:lnTo>
                  <a:lnTo>
                    <a:pt x="503" y="70"/>
                  </a:lnTo>
                  <a:lnTo>
                    <a:pt x="502" y="70"/>
                  </a:lnTo>
                  <a:lnTo>
                    <a:pt x="499" y="72"/>
                  </a:lnTo>
                  <a:lnTo>
                    <a:pt x="500" y="79"/>
                  </a:lnTo>
                  <a:lnTo>
                    <a:pt x="497" y="86"/>
                  </a:lnTo>
                  <a:lnTo>
                    <a:pt x="497" y="87"/>
                  </a:lnTo>
                  <a:lnTo>
                    <a:pt x="497" y="94"/>
                  </a:lnTo>
                  <a:lnTo>
                    <a:pt x="503" y="102"/>
                  </a:lnTo>
                  <a:lnTo>
                    <a:pt x="506" y="104"/>
                  </a:lnTo>
                  <a:lnTo>
                    <a:pt x="524" y="94"/>
                  </a:lnTo>
                  <a:lnTo>
                    <a:pt x="528" y="105"/>
                  </a:lnTo>
                  <a:lnTo>
                    <a:pt x="531" y="106"/>
                  </a:lnTo>
                  <a:lnTo>
                    <a:pt x="534" y="111"/>
                  </a:lnTo>
                  <a:lnTo>
                    <a:pt x="541" y="113"/>
                  </a:lnTo>
                  <a:lnTo>
                    <a:pt x="561" y="112"/>
                  </a:lnTo>
                  <a:lnTo>
                    <a:pt x="572" y="123"/>
                  </a:lnTo>
                  <a:lnTo>
                    <a:pt x="599" y="133"/>
                  </a:lnTo>
                  <a:lnTo>
                    <a:pt x="596" y="149"/>
                  </a:lnTo>
                  <a:lnTo>
                    <a:pt x="598" y="156"/>
                  </a:lnTo>
                  <a:lnTo>
                    <a:pt x="602" y="162"/>
                  </a:lnTo>
                  <a:lnTo>
                    <a:pt x="584" y="163"/>
                  </a:lnTo>
                  <a:lnTo>
                    <a:pt x="574" y="154"/>
                  </a:lnTo>
                  <a:lnTo>
                    <a:pt x="568" y="151"/>
                  </a:lnTo>
                  <a:lnTo>
                    <a:pt x="557" y="144"/>
                  </a:lnTo>
                  <a:lnTo>
                    <a:pt x="556" y="144"/>
                  </a:lnTo>
                  <a:lnTo>
                    <a:pt x="559" y="149"/>
                  </a:lnTo>
                  <a:lnTo>
                    <a:pt x="566" y="154"/>
                  </a:lnTo>
                  <a:lnTo>
                    <a:pt x="571" y="155"/>
                  </a:lnTo>
                  <a:lnTo>
                    <a:pt x="579" y="167"/>
                  </a:lnTo>
                  <a:lnTo>
                    <a:pt x="596" y="169"/>
                  </a:lnTo>
                  <a:lnTo>
                    <a:pt x="598" y="174"/>
                  </a:lnTo>
                  <a:lnTo>
                    <a:pt x="600" y="177"/>
                  </a:lnTo>
                  <a:lnTo>
                    <a:pt x="606" y="174"/>
                  </a:lnTo>
                  <a:lnTo>
                    <a:pt x="610" y="188"/>
                  </a:lnTo>
                  <a:lnTo>
                    <a:pt x="600" y="191"/>
                  </a:lnTo>
                  <a:lnTo>
                    <a:pt x="598" y="188"/>
                  </a:lnTo>
                  <a:lnTo>
                    <a:pt x="595" y="192"/>
                  </a:lnTo>
                  <a:lnTo>
                    <a:pt x="603" y="202"/>
                  </a:lnTo>
                  <a:lnTo>
                    <a:pt x="592" y="208"/>
                  </a:lnTo>
                  <a:lnTo>
                    <a:pt x="593" y="208"/>
                  </a:lnTo>
                  <a:lnTo>
                    <a:pt x="603" y="206"/>
                  </a:lnTo>
                  <a:lnTo>
                    <a:pt x="603" y="213"/>
                  </a:lnTo>
                </a:path>
              </a:pathLst>
            </a:custGeom>
            <a:solidFill>
              <a:srgbClr val="E7E6E6">
                <a:lumMod val="75000"/>
              </a:srgbClr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9" name="Freeform 222"/>
            <p:cNvSpPr>
              <a:spLocks/>
            </p:cNvSpPr>
            <p:nvPr/>
          </p:nvSpPr>
          <p:spPr bwMode="auto">
            <a:xfrm>
              <a:off x="7486053" y="3135138"/>
              <a:ext cx="74612" cy="165100"/>
            </a:xfrm>
            <a:custGeom>
              <a:avLst/>
              <a:gdLst>
                <a:gd name="T0" fmla="*/ 0 w 48"/>
                <a:gd name="T1" fmla="*/ 2147483647 h 113"/>
                <a:gd name="T2" fmla="*/ 0 w 48"/>
                <a:gd name="T3" fmla="*/ 2147483647 h 113"/>
                <a:gd name="T4" fmla="*/ 2147483647 w 48"/>
                <a:gd name="T5" fmla="*/ 2147483647 h 113"/>
                <a:gd name="T6" fmla="*/ 2147483647 w 48"/>
                <a:gd name="T7" fmla="*/ 2147483647 h 113"/>
                <a:gd name="T8" fmla="*/ 2147483647 w 48"/>
                <a:gd name="T9" fmla="*/ 2147483647 h 113"/>
                <a:gd name="T10" fmla="*/ 2147483647 w 48"/>
                <a:gd name="T11" fmla="*/ 2147483647 h 113"/>
                <a:gd name="T12" fmla="*/ 2147483647 w 48"/>
                <a:gd name="T13" fmla="*/ 2147483647 h 113"/>
                <a:gd name="T14" fmla="*/ 2147483647 w 48"/>
                <a:gd name="T15" fmla="*/ 2147483647 h 113"/>
                <a:gd name="T16" fmla="*/ 2147483647 w 48"/>
                <a:gd name="T17" fmla="*/ 2147483647 h 113"/>
                <a:gd name="T18" fmla="*/ 2147483647 w 48"/>
                <a:gd name="T19" fmla="*/ 2147483647 h 113"/>
                <a:gd name="T20" fmla="*/ 2147483647 w 48"/>
                <a:gd name="T21" fmla="*/ 2147483647 h 113"/>
                <a:gd name="T22" fmla="*/ 2147483647 w 48"/>
                <a:gd name="T23" fmla="*/ 0 h 113"/>
                <a:gd name="T24" fmla="*/ 2147483647 w 48"/>
                <a:gd name="T25" fmla="*/ 2147483647 h 113"/>
                <a:gd name="T26" fmla="*/ 2147483647 w 48"/>
                <a:gd name="T27" fmla="*/ 2147483647 h 113"/>
                <a:gd name="T28" fmla="*/ 2147483647 w 48"/>
                <a:gd name="T29" fmla="*/ 2147483647 h 113"/>
                <a:gd name="T30" fmla="*/ 2147483647 w 48"/>
                <a:gd name="T31" fmla="*/ 2147483647 h 113"/>
                <a:gd name="T32" fmla="*/ 2147483647 w 48"/>
                <a:gd name="T33" fmla="*/ 2147483647 h 113"/>
                <a:gd name="T34" fmla="*/ 2147483647 w 48"/>
                <a:gd name="T35" fmla="*/ 2147483647 h 113"/>
                <a:gd name="T36" fmla="*/ 2147483647 w 48"/>
                <a:gd name="T37" fmla="*/ 2147483647 h 113"/>
                <a:gd name="T38" fmla="*/ 0 w 48"/>
                <a:gd name="T39" fmla="*/ 2147483647 h 11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8"/>
                <a:gd name="T61" fmla="*/ 0 h 113"/>
                <a:gd name="T62" fmla="*/ 48 w 48"/>
                <a:gd name="T63" fmla="*/ 113 h 11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8" h="113">
                  <a:moveTo>
                    <a:pt x="0" y="62"/>
                  </a:moveTo>
                  <a:lnTo>
                    <a:pt x="0" y="96"/>
                  </a:lnTo>
                  <a:lnTo>
                    <a:pt x="9" y="112"/>
                  </a:lnTo>
                  <a:lnTo>
                    <a:pt x="9" y="107"/>
                  </a:lnTo>
                  <a:lnTo>
                    <a:pt x="12" y="107"/>
                  </a:lnTo>
                  <a:lnTo>
                    <a:pt x="11" y="109"/>
                  </a:lnTo>
                  <a:lnTo>
                    <a:pt x="19" y="94"/>
                  </a:lnTo>
                  <a:lnTo>
                    <a:pt x="25" y="66"/>
                  </a:lnTo>
                  <a:lnTo>
                    <a:pt x="31" y="27"/>
                  </a:lnTo>
                  <a:lnTo>
                    <a:pt x="34" y="20"/>
                  </a:lnTo>
                  <a:lnTo>
                    <a:pt x="39" y="20"/>
                  </a:lnTo>
                  <a:lnTo>
                    <a:pt x="47" y="0"/>
                  </a:lnTo>
                  <a:lnTo>
                    <a:pt x="34" y="5"/>
                  </a:lnTo>
                  <a:lnTo>
                    <a:pt x="28" y="6"/>
                  </a:lnTo>
                  <a:lnTo>
                    <a:pt x="15" y="10"/>
                  </a:lnTo>
                  <a:lnTo>
                    <a:pt x="14" y="16"/>
                  </a:lnTo>
                  <a:lnTo>
                    <a:pt x="7" y="23"/>
                  </a:lnTo>
                  <a:lnTo>
                    <a:pt x="14" y="24"/>
                  </a:lnTo>
                  <a:lnTo>
                    <a:pt x="1" y="56"/>
                  </a:lnTo>
                  <a:lnTo>
                    <a:pt x="0" y="62"/>
                  </a:lnTo>
                </a:path>
              </a:pathLst>
            </a:custGeom>
            <a:solidFill>
              <a:srgbClr val="E7E6E6">
                <a:lumMod val="75000"/>
              </a:srgbClr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0" name="Freeform 223"/>
            <p:cNvSpPr>
              <a:spLocks/>
            </p:cNvSpPr>
            <p:nvPr/>
          </p:nvSpPr>
          <p:spPr bwMode="auto">
            <a:xfrm>
              <a:off x="6587528" y="2850975"/>
              <a:ext cx="603250" cy="569913"/>
            </a:xfrm>
            <a:custGeom>
              <a:avLst/>
              <a:gdLst>
                <a:gd name="T0" fmla="*/ 2147483647 w 383"/>
                <a:gd name="T1" fmla="*/ 2147483647 h 387"/>
                <a:gd name="T2" fmla="*/ 2147483647 w 383"/>
                <a:gd name="T3" fmla="*/ 2147483647 h 387"/>
                <a:gd name="T4" fmla="*/ 2147483647 w 383"/>
                <a:gd name="T5" fmla="*/ 2147483647 h 387"/>
                <a:gd name="T6" fmla="*/ 2147483647 w 383"/>
                <a:gd name="T7" fmla="*/ 2147483647 h 387"/>
                <a:gd name="T8" fmla="*/ 2147483647 w 383"/>
                <a:gd name="T9" fmla="*/ 2147483647 h 387"/>
                <a:gd name="T10" fmla="*/ 2147483647 w 383"/>
                <a:gd name="T11" fmla="*/ 2147483647 h 387"/>
                <a:gd name="T12" fmla="*/ 2147483647 w 383"/>
                <a:gd name="T13" fmla="*/ 2147483647 h 387"/>
                <a:gd name="T14" fmla="*/ 2147483647 w 383"/>
                <a:gd name="T15" fmla="*/ 2147483647 h 387"/>
                <a:gd name="T16" fmla="*/ 2147483647 w 383"/>
                <a:gd name="T17" fmla="*/ 2147483647 h 387"/>
                <a:gd name="T18" fmla="*/ 2147483647 w 383"/>
                <a:gd name="T19" fmla="*/ 2147483647 h 387"/>
                <a:gd name="T20" fmla="*/ 2147483647 w 383"/>
                <a:gd name="T21" fmla="*/ 2147483647 h 387"/>
                <a:gd name="T22" fmla="*/ 2147483647 w 383"/>
                <a:gd name="T23" fmla="*/ 2147483647 h 387"/>
                <a:gd name="T24" fmla="*/ 2147483647 w 383"/>
                <a:gd name="T25" fmla="*/ 2147483647 h 387"/>
                <a:gd name="T26" fmla="*/ 2147483647 w 383"/>
                <a:gd name="T27" fmla="*/ 2147483647 h 387"/>
                <a:gd name="T28" fmla="*/ 2147483647 w 383"/>
                <a:gd name="T29" fmla="*/ 2147483647 h 387"/>
                <a:gd name="T30" fmla="*/ 2147483647 w 383"/>
                <a:gd name="T31" fmla="*/ 2147483647 h 387"/>
                <a:gd name="T32" fmla="*/ 2147483647 w 383"/>
                <a:gd name="T33" fmla="*/ 2147483647 h 387"/>
                <a:gd name="T34" fmla="*/ 2147483647 w 383"/>
                <a:gd name="T35" fmla="*/ 2147483647 h 387"/>
                <a:gd name="T36" fmla="*/ 2147483647 w 383"/>
                <a:gd name="T37" fmla="*/ 2147483647 h 387"/>
                <a:gd name="T38" fmla="*/ 2147483647 w 383"/>
                <a:gd name="T39" fmla="*/ 2147483647 h 387"/>
                <a:gd name="T40" fmla="*/ 2147483647 w 383"/>
                <a:gd name="T41" fmla="*/ 2147483647 h 387"/>
                <a:gd name="T42" fmla="*/ 2147483647 w 383"/>
                <a:gd name="T43" fmla="*/ 2147483647 h 387"/>
                <a:gd name="T44" fmla="*/ 2147483647 w 383"/>
                <a:gd name="T45" fmla="*/ 2147483647 h 387"/>
                <a:gd name="T46" fmla="*/ 2147483647 w 383"/>
                <a:gd name="T47" fmla="*/ 2147483647 h 387"/>
                <a:gd name="T48" fmla="*/ 2147483647 w 383"/>
                <a:gd name="T49" fmla="*/ 2147483647 h 387"/>
                <a:gd name="T50" fmla="*/ 2147483647 w 383"/>
                <a:gd name="T51" fmla="*/ 2147483647 h 387"/>
                <a:gd name="T52" fmla="*/ 2147483647 w 383"/>
                <a:gd name="T53" fmla="*/ 2147483647 h 387"/>
                <a:gd name="T54" fmla="*/ 2147483647 w 383"/>
                <a:gd name="T55" fmla="*/ 2147483647 h 387"/>
                <a:gd name="T56" fmla="*/ 2147483647 w 383"/>
                <a:gd name="T57" fmla="*/ 2147483647 h 387"/>
                <a:gd name="T58" fmla="*/ 2147483647 w 383"/>
                <a:gd name="T59" fmla="*/ 2147483647 h 387"/>
                <a:gd name="T60" fmla="*/ 2147483647 w 383"/>
                <a:gd name="T61" fmla="*/ 2147483647 h 387"/>
                <a:gd name="T62" fmla="*/ 2147483647 w 383"/>
                <a:gd name="T63" fmla="*/ 2147483647 h 387"/>
                <a:gd name="T64" fmla="*/ 2147483647 w 383"/>
                <a:gd name="T65" fmla="*/ 2147483647 h 387"/>
                <a:gd name="T66" fmla="*/ 2147483647 w 383"/>
                <a:gd name="T67" fmla="*/ 2147483647 h 387"/>
                <a:gd name="T68" fmla="*/ 2147483647 w 383"/>
                <a:gd name="T69" fmla="*/ 2147483647 h 387"/>
                <a:gd name="T70" fmla="*/ 2147483647 w 383"/>
                <a:gd name="T71" fmla="*/ 2147483647 h 387"/>
                <a:gd name="T72" fmla="*/ 2147483647 w 383"/>
                <a:gd name="T73" fmla="*/ 2147483647 h 387"/>
                <a:gd name="T74" fmla="*/ 2147483647 w 383"/>
                <a:gd name="T75" fmla="*/ 2147483647 h 387"/>
                <a:gd name="T76" fmla="*/ 2147483647 w 383"/>
                <a:gd name="T77" fmla="*/ 2147483647 h 387"/>
                <a:gd name="T78" fmla="*/ 2147483647 w 383"/>
                <a:gd name="T79" fmla="*/ 2147483647 h 387"/>
                <a:gd name="T80" fmla="*/ 2147483647 w 383"/>
                <a:gd name="T81" fmla="*/ 2147483647 h 387"/>
                <a:gd name="T82" fmla="*/ 2147483647 w 383"/>
                <a:gd name="T83" fmla="*/ 2147483647 h 387"/>
                <a:gd name="T84" fmla="*/ 2147483647 w 383"/>
                <a:gd name="T85" fmla="*/ 2147483647 h 387"/>
                <a:gd name="T86" fmla="*/ 2147483647 w 383"/>
                <a:gd name="T87" fmla="*/ 2147483647 h 387"/>
                <a:gd name="T88" fmla="*/ 2147483647 w 383"/>
                <a:gd name="T89" fmla="*/ 2147483647 h 387"/>
                <a:gd name="T90" fmla="*/ 2147483647 w 383"/>
                <a:gd name="T91" fmla="*/ 2147483647 h 387"/>
                <a:gd name="T92" fmla="*/ 2147483647 w 383"/>
                <a:gd name="T93" fmla="*/ 2147483647 h 387"/>
                <a:gd name="T94" fmla="*/ 2147483647 w 383"/>
                <a:gd name="T95" fmla="*/ 2147483647 h 387"/>
                <a:gd name="T96" fmla="*/ 2147483647 w 383"/>
                <a:gd name="T97" fmla="*/ 2147483647 h 387"/>
                <a:gd name="T98" fmla="*/ 2147483647 w 383"/>
                <a:gd name="T99" fmla="*/ 2147483647 h 387"/>
                <a:gd name="T100" fmla="*/ 2147483647 w 383"/>
                <a:gd name="T101" fmla="*/ 2147483647 h 387"/>
                <a:gd name="T102" fmla="*/ 2147483647 w 383"/>
                <a:gd name="T103" fmla="*/ 2147483647 h 387"/>
                <a:gd name="T104" fmla="*/ 2147483647 w 383"/>
                <a:gd name="T105" fmla="*/ 2147483647 h 387"/>
                <a:gd name="T106" fmla="*/ 2147483647 w 383"/>
                <a:gd name="T107" fmla="*/ 2147483647 h 387"/>
                <a:gd name="T108" fmla="*/ 2147483647 w 383"/>
                <a:gd name="T109" fmla="*/ 2147483647 h 387"/>
                <a:gd name="T110" fmla="*/ 2147483647 w 383"/>
                <a:gd name="T111" fmla="*/ 2147483647 h 387"/>
                <a:gd name="T112" fmla="*/ 2147483647 w 383"/>
                <a:gd name="T113" fmla="*/ 2147483647 h 387"/>
                <a:gd name="T114" fmla="*/ 2147483647 w 383"/>
                <a:gd name="T115" fmla="*/ 2147483647 h 387"/>
                <a:gd name="T116" fmla="*/ 2147483647 w 383"/>
                <a:gd name="T117" fmla="*/ 2147483647 h 387"/>
                <a:gd name="T118" fmla="*/ 2147483647 w 383"/>
                <a:gd name="T119" fmla="*/ 2147483647 h 387"/>
                <a:gd name="T120" fmla="*/ 2147483647 w 383"/>
                <a:gd name="T121" fmla="*/ 2147483647 h 387"/>
                <a:gd name="T122" fmla="*/ 2147483647 w 383"/>
                <a:gd name="T123" fmla="*/ 2147483647 h 387"/>
                <a:gd name="T124" fmla="*/ 2147483647 w 383"/>
                <a:gd name="T125" fmla="*/ 2147483647 h 3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83"/>
                <a:gd name="T190" fmla="*/ 0 h 387"/>
                <a:gd name="T191" fmla="*/ 383 w 383"/>
                <a:gd name="T192" fmla="*/ 387 h 3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83" h="387">
                  <a:moveTo>
                    <a:pt x="84" y="150"/>
                  </a:moveTo>
                  <a:lnTo>
                    <a:pt x="89" y="146"/>
                  </a:lnTo>
                  <a:lnTo>
                    <a:pt x="92" y="143"/>
                  </a:lnTo>
                  <a:lnTo>
                    <a:pt x="102" y="135"/>
                  </a:lnTo>
                  <a:lnTo>
                    <a:pt x="103" y="130"/>
                  </a:lnTo>
                  <a:lnTo>
                    <a:pt x="105" y="130"/>
                  </a:lnTo>
                  <a:lnTo>
                    <a:pt x="107" y="124"/>
                  </a:lnTo>
                  <a:lnTo>
                    <a:pt x="109" y="120"/>
                  </a:lnTo>
                  <a:lnTo>
                    <a:pt x="114" y="116"/>
                  </a:lnTo>
                  <a:lnTo>
                    <a:pt x="119" y="113"/>
                  </a:lnTo>
                  <a:lnTo>
                    <a:pt x="120" y="102"/>
                  </a:lnTo>
                  <a:lnTo>
                    <a:pt x="117" y="99"/>
                  </a:lnTo>
                  <a:lnTo>
                    <a:pt x="119" y="88"/>
                  </a:lnTo>
                  <a:lnTo>
                    <a:pt x="120" y="80"/>
                  </a:lnTo>
                  <a:lnTo>
                    <a:pt x="124" y="74"/>
                  </a:lnTo>
                  <a:lnTo>
                    <a:pt x="123" y="67"/>
                  </a:lnTo>
                  <a:lnTo>
                    <a:pt x="123" y="56"/>
                  </a:lnTo>
                  <a:lnTo>
                    <a:pt x="123" y="53"/>
                  </a:lnTo>
                  <a:lnTo>
                    <a:pt x="124" y="49"/>
                  </a:lnTo>
                  <a:lnTo>
                    <a:pt x="127" y="41"/>
                  </a:lnTo>
                  <a:lnTo>
                    <a:pt x="127" y="29"/>
                  </a:lnTo>
                  <a:lnTo>
                    <a:pt x="124" y="27"/>
                  </a:lnTo>
                  <a:lnTo>
                    <a:pt x="124" y="26"/>
                  </a:lnTo>
                  <a:lnTo>
                    <a:pt x="124" y="16"/>
                  </a:lnTo>
                  <a:lnTo>
                    <a:pt x="119" y="6"/>
                  </a:lnTo>
                  <a:lnTo>
                    <a:pt x="121" y="2"/>
                  </a:lnTo>
                  <a:lnTo>
                    <a:pt x="127" y="1"/>
                  </a:lnTo>
                  <a:lnTo>
                    <a:pt x="128" y="0"/>
                  </a:lnTo>
                  <a:lnTo>
                    <a:pt x="128" y="1"/>
                  </a:lnTo>
                  <a:lnTo>
                    <a:pt x="130" y="5"/>
                  </a:lnTo>
                  <a:lnTo>
                    <a:pt x="131" y="16"/>
                  </a:lnTo>
                  <a:lnTo>
                    <a:pt x="132" y="19"/>
                  </a:lnTo>
                  <a:lnTo>
                    <a:pt x="132" y="22"/>
                  </a:lnTo>
                  <a:lnTo>
                    <a:pt x="134" y="24"/>
                  </a:lnTo>
                  <a:lnTo>
                    <a:pt x="135" y="41"/>
                  </a:lnTo>
                  <a:lnTo>
                    <a:pt x="137" y="42"/>
                  </a:lnTo>
                  <a:lnTo>
                    <a:pt x="138" y="51"/>
                  </a:lnTo>
                  <a:lnTo>
                    <a:pt x="138" y="52"/>
                  </a:lnTo>
                  <a:lnTo>
                    <a:pt x="139" y="62"/>
                  </a:lnTo>
                  <a:lnTo>
                    <a:pt x="141" y="66"/>
                  </a:lnTo>
                  <a:lnTo>
                    <a:pt x="141" y="69"/>
                  </a:lnTo>
                  <a:lnTo>
                    <a:pt x="141" y="71"/>
                  </a:lnTo>
                  <a:lnTo>
                    <a:pt x="145" y="95"/>
                  </a:lnTo>
                  <a:lnTo>
                    <a:pt x="145" y="96"/>
                  </a:lnTo>
                  <a:lnTo>
                    <a:pt x="146" y="98"/>
                  </a:lnTo>
                  <a:lnTo>
                    <a:pt x="148" y="98"/>
                  </a:lnTo>
                  <a:lnTo>
                    <a:pt x="155" y="96"/>
                  </a:lnTo>
                  <a:lnTo>
                    <a:pt x="157" y="96"/>
                  </a:lnTo>
                  <a:lnTo>
                    <a:pt x="157" y="95"/>
                  </a:lnTo>
                  <a:lnTo>
                    <a:pt x="195" y="89"/>
                  </a:lnTo>
                  <a:lnTo>
                    <a:pt x="197" y="88"/>
                  </a:lnTo>
                  <a:lnTo>
                    <a:pt x="203" y="87"/>
                  </a:lnTo>
                  <a:lnTo>
                    <a:pt x="207" y="87"/>
                  </a:lnTo>
                  <a:lnTo>
                    <a:pt x="221" y="84"/>
                  </a:lnTo>
                  <a:lnTo>
                    <a:pt x="224" y="84"/>
                  </a:lnTo>
                  <a:lnTo>
                    <a:pt x="231" y="83"/>
                  </a:lnTo>
                  <a:lnTo>
                    <a:pt x="233" y="103"/>
                  </a:lnTo>
                  <a:lnTo>
                    <a:pt x="240" y="138"/>
                  </a:lnTo>
                  <a:lnTo>
                    <a:pt x="247" y="130"/>
                  </a:lnTo>
                  <a:lnTo>
                    <a:pt x="254" y="121"/>
                  </a:lnTo>
                  <a:lnTo>
                    <a:pt x="256" y="118"/>
                  </a:lnTo>
                  <a:lnTo>
                    <a:pt x="260" y="116"/>
                  </a:lnTo>
                  <a:lnTo>
                    <a:pt x="269" y="102"/>
                  </a:lnTo>
                  <a:lnTo>
                    <a:pt x="274" y="103"/>
                  </a:lnTo>
                  <a:lnTo>
                    <a:pt x="287" y="83"/>
                  </a:lnTo>
                  <a:lnTo>
                    <a:pt x="300" y="89"/>
                  </a:lnTo>
                  <a:lnTo>
                    <a:pt x="303" y="89"/>
                  </a:lnTo>
                  <a:lnTo>
                    <a:pt x="314" y="89"/>
                  </a:lnTo>
                  <a:lnTo>
                    <a:pt x="316" y="89"/>
                  </a:lnTo>
                  <a:lnTo>
                    <a:pt x="322" y="78"/>
                  </a:lnTo>
                  <a:lnTo>
                    <a:pt x="322" y="76"/>
                  </a:lnTo>
                  <a:lnTo>
                    <a:pt x="325" y="74"/>
                  </a:lnTo>
                  <a:lnTo>
                    <a:pt x="330" y="74"/>
                  </a:lnTo>
                  <a:lnTo>
                    <a:pt x="340" y="66"/>
                  </a:lnTo>
                  <a:lnTo>
                    <a:pt x="350" y="71"/>
                  </a:lnTo>
                  <a:lnTo>
                    <a:pt x="352" y="73"/>
                  </a:lnTo>
                  <a:lnTo>
                    <a:pt x="362" y="69"/>
                  </a:lnTo>
                  <a:lnTo>
                    <a:pt x="369" y="81"/>
                  </a:lnTo>
                  <a:lnTo>
                    <a:pt x="376" y="88"/>
                  </a:lnTo>
                  <a:lnTo>
                    <a:pt x="379" y="96"/>
                  </a:lnTo>
                  <a:lnTo>
                    <a:pt x="382" y="98"/>
                  </a:lnTo>
                  <a:lnTo>
                    <a:pt x="379" y="102"/>
                  </a:lnTo>
                  <a:lnTo>
                    <a:pt x="379" y="106"/>
                  </a:lnTo>
                  <a:lnTo>
                    <a:pt x="376" y="120"/>
                  </a:lnTo>
                  <a:lnTo>
                    <a:pt x="359" y="112"/>
                  </a:lnTo>
                  <a:lnTo>
                    <a:pt x="359" y="110"/>
                  </a:lnTo>
                  <a:lnTo>
                    <a:pt x="357" y="109"/>
                  </a:lnTo>
                  <a:lnTo>
                    <a:pt x="348" y="103"/>
                  </a:lnTo>
                  <a:lnTo>
                    <a:pt x="346" y="102"/>
                  </a:lnTo>
                  <a:lnTo>
                    <a:pt x="339" y="99"/>
                  </a:lnTo>
                  <a:lnTo>
                    <a:pt x="336" y="96"/>
                  </a:lnTo>
                  <a:lnTo>
                    <a:pt x="333" y="95"/>
                  </a:lnTo>
                  <a:lnTo>
                    <a:pt x="328" y="92"/>
                  </a:lnTo>
                  <a:lnTo>
                    <a:pt x="329" y="110"/>
                  </a:lnTo>
                  <a:lnTo>
                    <a:pt x="326" y="131"/>
                  </a:lnTo>
                  <a:lnTo>
                    <a:pt x="322" y="135"/>
                  </a:lnTo>
                  <a:lnTo>
                    <a:pt x="319" y="139"/>
                  </a:lnTo>
                  <a:lnTo>
                    <a:pt x="319" y="146"/>
                  </a:lnTo>
                  <a:lnTo>
                    <a:pt x="305" y="159"/>
                  </a:lnTo>
                  <a:lnTo>
                    <a:pt x="300" y="177"/>
                  </a:lnTo>
                  <a:lnTo>
                    <a:pt x="287" y="168"/>
                  </a:lnTo>
                  <a:lnTo>
                    <a:pt x="287" y="170"/>
                  </a:lnTo>
                  <a:lnTo>
                    <a:pt x="283" y="179"/>
                  </a:lnTo>
                  <a:lnTo>
                    <a:pt x="276" y="208"/>
                  </a:lnTo>
                  <a:lnTo>
                    <a:pt x="276" y="210"/>
                  </a:lnTo>
                  <a:lnTo>
                    <a:pt x="276" y="213"/>
                  </a:lnTo>
                  <a:lnTo>
                    <a:pt x="274" y="215"/>
                  </a:lnTo>
                  <a:lnTo>
                    <a:pt x="269" y="221"/>
                  </a:lnTo>
                  <a:lnTo>
                    <a:pt x="256" y="218"/>
                  </a:lnTo>
                  <a:lnTo>
                    <a:pt x="246" y="208"/>
                  </a:lnTo>
                  <a:lnTo>
                    <a:pt x="239" y="206"/>
                  </a:lnTo>
                  <a:lnTo>
                    <a:pt x="236" y="232"/>
                  </a:lnTo>
                  <a:lnTo>
                    <a:pt x="235" y="233"/>
                  </a:lnTo>
                  <a:lnTo>
                    <a:pt x="233" y="243"/>
                  </a:lnTo>
                  <a:lnTo>
                    <a:pt x="228" y="250"/>
                  </a:lnTo>
                  <a:lnTo>
                    <a:pt x="224" y="261"/>
                  </a:lnTo>
                  <a:lnTo>
                    <a:pt x="224" y="267"/>
                  </a:lnTo>
                  <a:lnTo>
                    <a:pt x="221" y="275"/>
                  </a:lnTo>
                  <a:lnTo>
                    <a:pt x="221" y="276"/>
                  </a:lnTo>
                  <a:lnTo>
                    <a:pt x="217" y="280"/>
                  </a:lnTo>
                  <a:lnTo>
                    <a:pt x="210" y="290"/>
                  </a:lnTo>
                  <a:lnTo>
                    <a:pt x="207" y="302"/>
                  </a:lnTo>
                  <a:lnTo>
                    <a:pt x="202" y="312"/>
                  </a:lnTo>
                  <a:lnTo>
                    <a:pt x="204" y="315"/>
                  </a:lnTo>
                  <a:lnTo>
                    <a:pt x="207" y="316"/>
                  </a:lnTo>
                  <a:lnTo>
                    <a:pt x="210" y="319"/>
                  </a:lnTo>
                  <a:lnTo>
                    <a:pt x="208" y="322"/>
                  </a:lnTo>
                  <a:lnTo>
                    <a:pt x="204" y="333"/>
                  </a:lnTo>
                  <a:lnTo>
                    <a:pt x="193" y="344"/>
                  </a:lnTo>
                  <a:lnTo>
                    <a:pt x="191" y="340"/>
                  </a:lnTo>
                  <a:lnTo>
                    <a:pt x="168" y="354"/>
                  </a:lnTo>
                  <a:lnTo>
                    <a:pt x="160" y="350"/>
                  </a:lnTo>
                  <a:lnTo>
                    <a:pt x="160" y="354"/>
                  </a:lnTo>
                  <a:lnTo>
                    <a:pt x="163" y="358"/>
                  </a:lnTo>
                  <a:lnTo>
                    <a:pt x="153" y="365"/>
                  </a:lnTo>
                  <a:lnTo>
                    <a:pt x="152" y="363"/>
                  </a:lnTo>
                  <a:lnTo>
                    <a:pt x="141" y="369"/>
                  </a:lnTo>
                  <a:lnTo>
                    <a:pt x="134" y="376"/>
                  </a:lnTo>
                  <a:lnTo>
                    <a:pt x="131" y="373"/>
                  </a:lnTo>
                  <a:lnTo>
                    <a:pt x="124" y="369"/>
                  </a:lnTo>
                  <a:lnTo>
                    <a:pt x="120" y="366"/>
                  </a:lnTo>
                  <a:lnTo>
                    <a:pt x="114" y="373"/>
                  </a:lnTo>
                  <a:lnTo>
                    <a:pt x="96" y="386"/>
                  </a:lnTo>
                  <a:lnTo>
                    <a:pt x="91" y="381"/>
                  </a:lnTo>
                  <a:lnTo>
                    <a:pt x="71" y="369"/>
                  </a:lnTo>
                  <a:lnTo>
                    <a:pt x="67" y="356"/>
                  </a:lnTo>
                  <a:lnTo>
                    <a:pt x="70" y="354"/>
                  </a:lnTo>
                  <a:lnTo>
                    <a:pt x="66" y="352"/>
                  </a:lnTo>
                  <a:lnTo>
                    <a:pt x="52" y="352"/>
                  </a:lnTo>
                  <a:lnTo>
                    <a:pt x="52" y="350"/>
                  </a:lnTo>
                  <a:lnTo>
                    <a:pt x="31" y="336"/>
                  </a:lnTo>
                  <a:lnTo>
                    <a:pt x="33" y="334"/>
                  </a:lnTo>
                  <a:lnTo>
                    <a:pt x="27" y="329"/>
                  </a:lnTo>
                  <a:lnTo>
                    <a:pt x="23" y="323"/>
                  </a:lnTo>
                  <a:lnTo>
                    <a:pt x="23" y="322"/>
                  </a:lnTo>
                  <a:lnTo>
                    <a:pt x="15" y="316"/>
                  </a:lnTo>
                  <a:lnTo>
                    <a:pt x="15" y="315"/>
                  </a:lnTo>
                  <a:lnTo>
                    <a:pt x="15" y="309"/>
                  </a:lnTo>
                  <a:lnTo>
                    <a:pt x="1" y="297"/>
                  </a:lnTo>
                  <a:lnTo>
                    <a:pt x="1" y="283"/>
                  </a:lnTo>
                  <a:lnTo>
                    <a:pt x="2" y="283"/>
                  </a:lnTo>
                  <a:lnTo>
                    <a:pt x="0" y="271"/>
                  </a:lnTo>
                  <a:lnTo>
                    <a:pt x="0" y="265"/>
                  </a:lnTo>
                  <a:lnTo>
                    <a:pt x="8" y="265"/>
                  </a:lnTo>
                  <a:lnTo>
                    <a:pt x="16" y="261"/>
                  </a:lnTo>
                  <a:lnTo>
                    <a:pt x="22" y="253"/>
                  </a:lnTo>
                  <a:lnTo>
                    <a:pt x="22" y="243"/>
                  </a:lnTo>
                  <a:lnTo>
                    <a:pt x="24" y="242"/>
                  </a:lnTo>
                  <a:lnTo>
                    <a:pt x="27" y="242"/>
                  </a:lnTo>
                  <a:lnTo>
                    <a:pt x="31" y="237"/>
                  </a:lnTo>
                  <a:lnTo>
                    <a:pt x="26" y="225"/>
                  </a:lnTo>
                  <a:lnTo>
                    <a:pt x="31" y="200"/>
                  </a:lnTo>
                  <a:lnTo>
                    <a:pt x="34" y="196"/>
                  </a:lnTo>
                  <a:lnTo>
                    <a:pt x="38" y="192"/>
                  </a:lnTo>
                  <a:lnTo>
                    <a:pt x="48" y="207"/>
                  </a:lnTo>
                  <a:lnTo>
                    <a:pt x="49" y="206"/>
                  </a:lnTo>
                  <a:lnTo>
                    <a:pt x="55" y="199"/>
                  </a:lnTo>
                  <a:lnTo>
                    <a:pt x="58" y="182"/>
                  </a:lnTo>
                  <a:lnTo>
                    <a:pt x="58" y="178"/>
                  </a:lnTo>
                  <a:lnTo>
                    <a:pt x="56" y="175"/>
                  </a:lnTo>
                  <a:lnTo>
                    <a:pt x="55" y="172"/>
                  </a:lnTo>
                  <a:lnTo>
                    <a:pt x="58" y="168"/>
                  </a:lnTo>
                  <a:lnTo>
                    <a:pt x="59" y="164"/>
                  </a:lnTo>
                  <a:lnTo>
                    <a:pt x="69" y="160"/>
                  </a:lnTo>
                  <a:lnTo>
                    <a:pt x="73" y="149"/>
                  </a:lnTo>
                  <a:lnTo>
                    <a:pt x="84" y="150"/>
                  </a:lnTo>
                </a:path>
              </a:pathLst>
            </a:custGeom>
            <a:solidFill>
              <a:srgbClr val="E7E6E6">
                <a:lumMod val="75000"/>
              </a:srgbClr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1" name="Freeform 224"/>
            <p:cNvSpPr>
              <a:spLocks/>
            </p:cNvSpPr>
            <p:nvPr/>
          </p:nvSpPr>
          <p:spPr bwMode="auto">
            <a:xfrm>
              <a:off x="2402878" y="2658888"/>
              <a:ext cx="741362" cy="881062"/>
            </a:xfrm>
            <a:custGeom>
              <a:avLst/>
              <a:gdLst>
                <a:gd name="T0" fmla="*/ 2147483647 w 470"/>
                <a:gd name="T1" fmla="*/ 2147483647 h 599"/>
                <a:gd name="T2" fmla="*/ 2147483647 w 470"/>
                <a:gd name="T3" fmla="*/ 2147483647 h 599"/>
                <a:gd name="T4" fmla="*/ 0 w 470"/>
                <a:gd name="T5" fmla="*/ 2147483647 h 599"/>
                <a:gd name="T6" fmla="*/ 2147483647 w 470"/>
                <a:gd name="T7" fmla="*/ 2147483647 h 599"/>
                <a:gd name="T8" fmla="*/ 2147483647 w 470"/>
                <a:gd name="T9" fmla="*/ 2147483647 h 599"/>
                <a:gd name="T10" fmla="*/ 2147483647 w 470"/>
                <a:gd name="T11" fmla="*/ 2147483647 h 599"/>
                <a:gd name="T12" fmla="*/ 2147483647 w 470"/>
                <a:gd name="T13" fmla="*/ 2147483647 h 599"/>
                <a:gd name="T14" fmla="*/ 2147483647 w 470"/>
                <a:gd name="T15" fmla="*/ 2147483647 h 599"/>
                <a:gd name="T16" fmla="*/ 2147483647 w 470"/>
                <a:gd name="T17" fmla="*/ 2147483647 h 599"/>
                <a:gd name="T18" fmla="*/ 2147483647 w 470"/>
                <a:gd name="T19" fmla="*/ 2147483647 h 599"/>
                <a:gd name="T20" fmla="*/ 2147483647 w 470"/>
                <a:gd name="T21" fmla="*/ 2147483647 h 599"/>
                <a:gd name="T22" fmla="*/ 2147483647 w 470"/>
                <a:gd name="T23" fmla="*/ 2147483647 h 599"/>
                <a:gd name="T24" fmla="*/ 2147483647 w 470"/>
                <a:gd name="T25" fmla="*/ 2147483647 h 599"/>
                <a:gd name="T26" fmla="*/ 2147483647 w 470"/>
                <a:gd name="T27" fmla="*/ 2147483647 h 599"/>
                <a:gd name="T28" fmla="*/ 2147483647 w 470"/>
                <a:gd name="T29" fmla="*/ 2147483647 h 599"/>
                <a:gd name="T30" fmla="*/ 2147483647 w 470"/>
                <a:gd name="T31" fmla="*/ 2147483647 h 599"/>
                <a:gd name="T32" fmla="*/ 2147483647 w 470"/>
                <a:gd name="T33" fmla="*/ 2147483647 h 599"/>
                <a:gd name="T34" fmla="*/ 2147483647 w 470"/>
                <a:gd name="T35" fmla="*/ 2147483647 h 599"/>
                <a:gd name="T36" fmla="*/ 2147483647 w 470"/>
                <a:gd name="T37" fmla="*/ 2147483647 h 599"/>
                <a:gd name="T38" fmla="*/ 2147483647 w 470"/>
                <a:gd name="T39" fmla="*/ 2147483647 h 599"/>
                <a:gd name="T40" fmla="*/ 2147483647 w 470"/>
                <a:gd name="T41" fmla="*/ 2147483647 h 599"/>
                <a:gd name="T42" fmla="*/ 2147483647 w 470"/>
                <a:gd name="T43" fmla="*/ 2147483647 h 599"/>
                <a:gd name="T44" fmla="*/ 2147483647 w 470"/>
                <a:gd name="T45" fmla="*/ 2147483647 h 599"/>
                <a:gd name="T46" fmla="*/ 2147483647 w 470"/>
                <a:gd name="T47" fmla="*/ 2147483647 h 599"/>
                <a:gd name="T48" fmla="*/ 2147483647 w 470"/>
                <a:gd name="T49" fmla="*/ 2147483647 h 599"/>
                <a:gd name="T50" fmla="*/ 2147483647 w 470"/>
                <a:gd name="T51" fmla="*/ 2147483647 h 599"/>
                <a:gd name="T52" fmla="*/ 2147483647 w 470"/>
                <a:gd name="T53" fmla="*/ 2147483647 h 599"/>
                <a:gd name="T54" fmla="*/ 2147483647 w 470"/>
                <a:gd name="T55" fmla="*/ 2147483647 h 599"/>
                <a:gd name="T56" fmla="*/ 2147483647 w 470"/>
                <a:gd name="T57" fmla="*/ 2147483647 h 599"/>
                <a:gd name="T58" fmla="*/ 2147483647 w 470"/>
                <a:gd name="T59" fmla="*/ 2147483647 h 599"/>
                <a:gd name="T60" fmla="*/ 2147483647 w 470"/>
                <a:gd name="T61" fmla="*/ 2147483647 h 599"/>
                <a:gd name="T62" fmla="*/ 2147483647 w 470"/>
                <a:gd name="T63" fmla="*/ 2147483647 h 599"/>
                <a:gd name="T64" fmla="*/ 2147483647 w 470"/>
                <a:gd name="T65" fmla="*/ 2147483647 h 599"/>
                <a:gd name="T66" fmla="*/ 2147483647 w 470"/>
                <a:gd name="T67" fmla="*/ 2147483647 h 599"/>
                <a:gd name="T68" fmla="*/ 2147483647 w 470"/>
                <a:gd name="T69" fmla="*/ 2147483647 h 599"/>
                <a:gd name="T70" fmla="*/ 2147483647 w 470"/>
                <a:gd name="T71" fmla="*/ 2147483647 h 599"/>
                <a:gd name="T72" fmla="*/ 2147483647 w 470"/>
                <a:gd name="T73" fmla="*/ 2147483647 h 599"/>
                <a:gd name="T74" fmla="*/ 2147483647 w 470"/>
                <a:gd name="T75" fmla="*/ 2147483647 h 599"/>
                <a:gd name="T76" fmla="*/ 2147483647 w 470"/>
                <a:gd name="T77" fmla="*/ 2147483647 h 599"/>
                <a:gd name="T78" fmla="*/ 2147483647 w 470"/>
                <a:gd name="T79" fmla="*/ 2147483647 h 599"/>
                <a:gd name="T80" fmla="*/ 2147483647 w 470"/>
                <a:gd name="T81" fmla="*/ 2147483647 h 599"/>
                <a:gd name="T82" fmla="*/ 2147483647 w 470"/>
                <a:gd name="T83" fmla="*/ 2147483647 h 599"/>
                <a:gd name="T84" fmla="*/ 2147483647 w 470"/>
                <a:gd name="T85" fmla="*/ 2147483647 h 599"/>
                <a:gd name="T86" fmla="*/ 2147483647 w 470"/>
                <a:gd name="T87" fmla="*/ 2147483647 h 599"/>
                <a:gd name="T88" fmla="*/ 2147483647 w 470"/>
                <a:gd name="T89" fmla="*/ 2147483647 h 599"/>
                <a:gd name="T90" fmla="*/ 2147483647 w 470"/>
                <a:gd name="T91" fmla="*/ 2147483647 h 599"/>
                <a:gd name="T92" fmla="*/ 2147483647 w 470"/>
                <a:gd name="T93" fmla="*/ 2147483647 h 59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70"/>
                <a:gd name="T142" fmla="*/ 0 h 599"/>
                <a:gd name="T143" fmla="*/ 470 w 470"/>
                <a:gd name="T144" fmla="*/ 599 h 59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70" h="599">
                  <a:moveTo>
                    <a:pt x="19" y="415"/>
                  </a:moveTo>
                  <a:lnTo>
                    <a:pt x="12" y="457"/>
                  </a:lnTo>
                  <a:lnTo>
                    <a:pt x="12" y="458"/>
                  </a:lnTo>
                  <a:lnTo>
                    <a:pt x="9" y="475"/>
                  </a:lnTo>
                  <a:lnTo>
                    <a:pt x="6" y="493"/>
                  </a:lnTo>
                  <a:lnTo>
                    <a:pt x="0" y="529"/>
                  </a:lnTo>
                  <a:lnTo>
                    <a:pt x="0" y="540"/>
                  </a:lnTo>
                  <a:lnTo>
                    <a:pt x="26" y="545"/>
                  </a:lnTo>
                  <a:lnTo>
                    <a:pt x="55" y="549"/>
                  </a:lnTo>
                  <a:lnTo>
                    <a:pt x="95" y="556"/>
                  </a:lnTo>
                  <a:lnTo>
                    <a:pt x="98" y="556"/>
                  </a:lnTo>
                  <a:lnTo>
                    <a:pt x="109" y="557"/>
                  </a:lnTo>
                  <a:lnTo>
                    <a:pt x="125" y="560"/>
                  </a:lnTo>
                  <a:lnTo>
                    <a:pt x="192" y="568"/>
                  </a:lnTo>
                  <a:lnTo>
                    <a:pt x="214" y="572"/>
                  </a:lnTo>
                  <a:lnTo>
                    <a:pt x="221" y="572"/>
                  </a:lnTo>
                  <a:lnTo>
                    <a:pt x="235" y="574"/>
                  </a:lnTo>
                  <a:lnTo>
                    <a:pt x="257" y="577"/>
                  </a:lnTo>
                  <a:lnTo>
                    <a:pt x="278" y="579"/>
                  </a:lnTo>
                  <a:lnTo>
                    <a:pt x="300" y="582"/>
                  </a:lnTo>
                  <a:lnTo>
                    <a:pt x="301" y="584"/>
                  </a:lnTo>
                  <a:lnTo>
                    <a:pt x="340" y="588"/>
                  </a:lnTo>
                  <a:lnTo>
                    <a:pt x="372" y="592"/>
                  </a:lnTo>
                  <a:lnTo>
                    <a:pt x="383" y="593"/>
                  </a:lnTo>
                  <a:lnTo>
                    <a:pt x="421" y="598"/>
                  </a:lnTo>
                  <a:lnTo>
                    <a:pt x="427" y="545"/>
                  </a:lnTo>
                  <a:lnTo>
                    <a:pt x="428" y="543"/>
                  </a:lnTo>
                  <a:lnTo>
                    <a:pt x="430" y="515"/>
                  </a:lnTo>
                  <a:lnTo>
                    <a:pt x="433" y="500"/>
                  </a:lnTo>
                  <a:lnTo>
                    <a:pt x="433" y="488"/>
                  </a:lnTo>
                  <a:lnTo>
                    <a:pt x="435" y="471"/>
                  </a:lnTo>
                  <a:lnTo>
                    <a:pt x="435" y="470"/>
                  </a:lnTo>
                  <a:lnTo>
                    <a:pt x="435" y="458"/>
                  </a:lnTo>
                  <a:lnTo>
                    <a:pt x="438" y="433"/>
                  </a:lnTo>
                  <a:lnTo>
                    <a:pt x="441" y="406"/>
                  </a:lnTo>
                  <a:lnTo>
                    <a:pt x="445" y="379"/>
                  </a:lnTo>
                  <a:lnTo>
                    <a:pt x="449" y="339"/>
                  </a:lnTo>
                  <a:lnTo>
                    <a:pt x="451" y="325"/>
                  </a:lnTo>
                  <a:lnTo>
                    <a:pt x="452" y="311"/>
                  </a:lnTo>
                  <a:lnTo>
                    <a:pt x="452" y="307"/>
                  </a:lnTo>
                  <a:lnTo>
                    <a:pt x="455" y="283"/>
                  </a:lnTo>
                  <a:lnTo>
                    <a:pt x="456" y="271"/>
                  </a:lnTo>
                  <a:lnTo>
                    <a:pt x="459" y="246"/>
                  </a:lnTo>
                  <a:lnTo>
                    <a:pt x="462" y="222"/>
                  </a:lnTo>
                  <a:lnTo>
                    <a:pt x="464" y="201"/>
                  </a:lnTo>
                  <a:lnTo>
                    <a:pt x="464" y="200"/>
                  </a:lnTo>
                  <a:lnTo>
                    <a:pt x="466" y="189"/>
                  </a:lnTo>
                  <a:lnTo>
                    <a:pt x="467" y="175"/>
                  </a:lnTo>
                  <a:lnTo>
                    <a:pt x="469" y="161"/>
                  </a:lnTo>
                  <a:lnTo>
                    <a:pt x="433" y="157"/>
                  </a:lnTo>
                  <a:lnTo>
                    <a:pt x="430" y="157"/>
                  </a:lnTo>
                  <a:lnTo>
                    <a:pt x="392" y="152"/>
                  </a:lnTo>
                  <a:lnTo>
                    <a:pt x="388" y="152"/>
                  </a:lnTo>
                  <a:lnTo>
                    <a:pt x="370" y="151"/>
                  </a:lnTo>
                  <a:lnTo>
                    <a:pt x="308" y="143"/>
                  </a:lnTo>
                  <a:lnTo>
                    <a:pt x="311" y="115"/>
                  </a:lnTo>
                  <a:lnTo>
                    <a:pt x="314" y="94"/>
                  </a:lnTo>
                  <a:lnTo>
                    <a:pt x="315" y="87"/>
                  </a:lnTo>
                  <a:lnTo>
                    <a:pt x="316" y="79"/>
                  </a:lnTo>
                  <a:lnTo>
                    <a:pt x="318" y="61"/>
                  </a:lnTo>
                  <a:lnTo>
                    <a:pt x="320" y="52"/>
                  </a:lnTo>
                  <a:lnTo>
                    <a:pt x="322" y="33"/>
                  </a:lnTo>
                  <a:lnTo>
                    <a:pt x="291" y="30"/>
                  </a:lnTo>
                  <a:lnTo>
                    <a:pt x="290" y="30"/>
                  </a:lnTo>
                  <a:lnTo>
                    <a:pt x="284" y="29"/>
                  </a:lnTo>
                  <a:lnTo>
                    <a:pt x="267" y="26"/>
                  </a:lnTo>
                  <a:lnTo>
                    <a:pt x="247" y="23"/>
                  </a:lnTo>
                  <a:lnTo>
                    <a:pt x="237" y="23"/>
                  </a:lnTo>
                  <a:lnTo>
                    <a:pt x="233" y="22"/>
                  </a:lnTo>
                  <a:lnTo>
                    <a:pt x="232" y="22"/>
                  </a:lnTo>
                  <a:lnTo>
                    <a:pt x="232" y="20"/>
                  </a:lnTo>
                  <a:lnTo>
                    <a:pt x="168" y="12"/>
                  </a:lnTo>
                  <a:lnTo>
                    <a:pt x="148" y="9"/>
                  </a:lnTo>
                  <a:lnTo>
                    <a:pt x="109" y="5"/>
                  </a:lnTo>
                  <a:lnTo>
                    <a:pt x="85" y="0"/>
                  </a:lnTo>
                  <a:lnTo>
                    <a:pt x="84" y="12"/>
                  </a:lnTo>
                  <a:lnTo>
                    <a:pt x="74" y="72"/>
                  </a:lnTo>
                  <a:lnTo>
                    <a:pt x="69" y="108"/>
                  </a:lnTo>
                  <a:lnTo>
                    <a:pt x="62" y="148"/>
                  </a:lnTo>
                  <a:lnTo>
                    <a:pt x="56" y="178"/>
                  </a:lnTo>
                  <a:lnTo>
                    <a:pt x="52" y="203"/>
                  </a:lnTo>
                  <a:lnTo>
                    <a:pt x="51" y="215"/>
                  </a:lnTo>
                  <a:lnTo>
                    <a:pt x="49" y="225"/>
                  </a:lnTo>
                  <a:lnTo>
                    <a:pt x="47" y="241"/>
                  </a:lnTo>
                  <a:lnTo>
                    <a:pt x="42" y="265"/>
                  </a:lnTo>
                  <a:lnTo>
                    <a:pt x="42" y="269"/>
                  </a:lnTo>
                  <a:lnTo>
                    <a:pt x="30" y="339"/>
                  </a:lnTo>
                  <a:lnTo>
                    <a:pt x="29" y="358"/>
                  </a:lnTo>
                  <a:lnTo>
                    <a:pt x="27" y="364"/>
                  </a:lnTo>
                  <a:lnTo>
                    <a:pt x="26" y="369"/>
                  </a:lnTo>
                  <a:lnTo>
                    <a:pt x="24" y="378"/>
                  </a:lnTo>
                  <a:lnTo>
                    <a:pt x="20" y="400"/>
                  </a:lnTo>
                  <a:lnTo>
                    <a:pt x="19" y="415"/>
                  </a:lnTo>
                </a:path>
              </a:pathLst>
            </a:custGeom>
            <a:solidFill>
              <a:srgbClr val="AFABAB"/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2" name="Freeform 225"/>
            <p:cNvSpPr>
              <a:spLocks/>
            </p:cNvSpPr>
            <p:nvPr/>
          </p:nvSpPr>
          <p:spPr bwMode="auto">
            <a:xfrm>
              <a:off x="1478953" y="1384125"/>
              <a:ext cx="904875" cy="598488"/>
            </a:xfrm>
            <a:custGeom>
              <a:avLst/>
              <a:gdLst>
                <a:gd name="T0" fmla="*/ 2147483647 w 574"/>
                <a:gd name="T1" fmla="*/ 2147483647 h 407"/>
                <a:gd name="T2" fmla="*/ 2147483647 w 574"/>
                <a:gd name="T3" fmla="*/ 2147483647 h 407"/>
                <a:gd name="T4" fmla="*/ 2147483647 w 574"/>
                <a:gd name="T5" fmla="*/ 2147483647 h 407"/>
                <a:gd name="T6" fmla="*/ 2147483647 w 574"/>
                <a:gd name="T7" fmla="*/ 2147483647 h 407"/>
                <a:gd name="T8" fmla="*/ 2147483647 w 574"/>
                <a:gd name="T9" fmla="*/ 2147483647 h 407"/>
                <a:gd name="T10" fmla="*/ 2147483647 w 574"/>
                <a:gd name="T11" fmla="*/ 2147483647 h 407"/>
                <a:gd name="T12" fmla="*/ 2147483647 w 574"/>
                <a:gd name="T13" fmla="*/ 2147483647 h 407"/>
                <a:gd name="T14" fmla="*/ 2147483647 w 574"/>
                <a:gd name="T15" fmla="*/ 2147483647 h 407"/>
                <a:gd name="T16" fmla="*/ 2147483647 w 574"/>
                <a:gd name="T17" fmla="*/ 2147483647 h 407"/>
                <a:gd name="T18" fmla="*/ 2147483647 w 574"/>
                <a:gd name="T19" fmla="*/ 2147483647 h 407"/>
                <a:gd name="T20" fmla="*/ 2147483647 w 574"/>
                <a:gd name="T21" fmla="*/ 2147483647 h 407"/>
                <a:gd name="T22" fmla="*/ 2147483647 w 574"/>
                <a:gd name="T23" fmla="*/ 2147483647 h 407"/>
                <a:gd name="T24" fmla="*/ 2147483647 w 574"/>
                <a:gd name="T25" fmla="*/ 2147483647 h 407"/>
                <a:gd name="T26" fmla="*/ 2147483647 w 574"/>
                <a:gd name="T27" fmla="*/ 2147483647 h 407"/>
                <a:gd name="T28" fmla="*/ 2147483647 w 574"/>
                <a:gd name="T29" fmla="*/ 2147483647 h 407"/>
                <a:gd name="T30" fmla="*/ 2147483647 w 574"/>
                <a:gd name="T31" fmla="*/ 2147483647 h 407"/>
                <a:gd name="T32" fmla="*/ 2147483647 w 574"/>
                <a:gd name="T33" fmla="*/ 2147483647 h 407"/>
                <a:gd name="T34" fmla="*/ 2147483647 w 574"/>
                <a:gd name="T35" fmla="*/ 2147483647 h 407"/>
                <a:gd name="T36" fmla="*/ 2147483647 w 574"/>
                <a:gd name="T37" fmla="*/ 2147483647 h 407"/>
                <a:gd name="T38" fmla="*/ 2147483647 w 574"/>
                <a:gd name="T39" fmla="*/ 2147483647 h 407"/>
                <a:gd name="T40" fmla="*/ 0 w 574"/>
                <a:gd name="T41" fmla="*/ 2147483647 h 407"/>
                <a:gd name="T42" fmla="*/ 2147483647 w 574"/>
                <a:gd name="T43" fmla="*/ 2147483647 h 407"/>
                <a:gd name="T44" fmla="*/ 2147483647 w 574"/>
                <a:gd name="T45" fmla="*/ 2147483647 h 407"/>
                <a:gd name="T46" fmla="*/ 2147483647 w 574"/>
                <a:gd name="T47" fmla="*/ 2147483647 h 407"/>
                <a:gd name="T48" fmla="*/ 2147483647 w 574"/>
                <a:gd name="T49" fmla="*/ 2147483647 h 407"/>
                <a:gd name="T50" fmla="*/ 2147483647 w 574"/>
                <a:gd name="T51" fmla="*/ 2147483647 h 407"/>
                <a:gd name="T52" fmla="*/ 2147483647 w 574"/>
                <a:gd name="T53" fmla="*/ 2147483647 h 407"/>
                <a:gd name="T54" fmla="*/ 2147483647 w 574"/>
                <a:gd name="T55" fmla="*/ 2147483647 h 407"/>
                <a:gd name="T56" fmla="*/ 2147483647 w 574"/>
                <a:gd name="T57" fmla="*/ 2147483647 h 407"/>
                <a:gd name="T58" fmla="*/ 2147483647 w 574"/>
                <a:gd name="T59" fmla="*/ 2147483647 h 407"/>
                <a:gd name="T60" fmla="*/ 2147483647 w 574"/>
                <a:gd name="T61" fmla="*/ 2147483647 h 407"/>
                <a:gd name="T62" fmla="*/ 2147483647 w 574"/>
                <a:gd name="T63" fmla="*/ 2147483647 h 407"/>
                <a:gd name="T64" fmla="*/ 2147483647 w 574"/>
                <a:gd name="T65" fmla="*/ 2147483647 h 407"/>
                <a:gd name="T66" fmla="*/ 2147483647 w 574"/>
                <a:gd name="T67" fmla="*/ 2147483647 h 407"/>
                <a:gd name="T68" fmla="*/ 2147483647 w 574"/>
                <a:gd name="T69" fmla="*/ 2147483647 h 407"/>
                <a:gd name="T70" fmla="*/ 2147483647 w 574"/>
                <a:gd name="T71" fmla="*/ 2147483647 h 407"/>
                <a:gd name="T72" fmla="*/ 2147483647 w 574"/>
                <a:gd name="T73" fmla="*/ 2147483647 h 407"/>
                <a:gd name="T74" fmla="*/ 2147483647 w 574"/>
                <a:gd name="T75" fmla="*/ 2147483647 h 407"/>
                <a:gd name="T76" fmla="*/ 2147483647 w 574"/>
                <a:gd name="T77" fmla="*/ 2147483647 h 407"/>
                <a:gd name="T78" fmla="*/ 2147483647 w 574"/>
                <a:gd name="T79" fmla="*/ 2147483647 h 407"/>
                <a:gd name="T80" fmla="*/ 2147483647 w 574"/>
                <a:gd name="T81" fmla="*/ 2147483647 h 407"/>
                <a:gd name="T82" fmla="*/ 2147483647 w 574"/>
                <a:gd name="T83" fmla="*/ 2147483647 h 407"/>
                <a:gd name="T84" fmla="*/ 2147483647 w 574"/>
                <a:gd name="T85" fmla="*/ 2147483647 h 407"/>
                <a:gd name="T86" fmla="*/ 2147483647 w 574"/>
                <a:gd name="T87" fmla="*/ 2147483647 h 407"/>
                <a:gd name="T88" fmla="*/ 2147483647 w 574"/>
                <a:gd name="T89" fmla="*/ 2147483647 h 407"/>
                <a:gd name="T90" fmla="*/ 2147483647 w 574"/>
                <a:gd name="T91" fmla="*/ 2147483647 h 407"/>
                <a:gd name="T92" fmla="*/ 2147483647 w 574"/>
                <a:gd name="T93" fmla="*/ 2147483647 h 407"/>
                <a:gd name="T94" fmla="*/ 2147483647 w 574"/>
                <a:gd name="T95" fmla="*/ 2147483647 h 407"/>
                <a:gd name="T96" fmla="*/ 2147483647 w 574"/>
                <a:gd name="T97" fmla="*/ 2147483647 h 407"/>
                <a:gd name="T98" fmla="*/ 2147483647 w 574"/>
                <a:gd name="T99" fmla="*/ 2147483647 h 407"/>
                <a:gd name="T100" fmla="*/ 2147483647 w 574"/>
                <a:gd name="T101" fmla="*/ 2147483647 h 407"/>
                <a:gd name="T102" fmla="*/ 2147483647 w 574"/>
                <a:gd name="T103" fmla="*/ 2147483647 h 407"/>
                <a:gd name="T104" fmla="*/ 2147483647 w 574"/>
                <a:gd name="T105" fmla="*/ 0 h 407"/>
                <a:gd name="T106" fmla="*/ 2147483647 w 574"/>
                <a:gd name="T107" fmla="*/ 2147483647 h 407"/>
                <a:gd name="T108" fmla="*/ 2147483647 w 574"/>
                <a:gd name="T109" fmla="*/ 2147483647 h 407"/>
                <a:gd name="T110" fmla="*/ 2147483647 w 574"/>
                <a:gd name="T111" fmla="*/ 2147483647 h 407"/>
                <a:gd name="T112" fmla="*/ 2147483647 w 574"/>
                <a:gd name="T113" fmla="*/ 2147483647 h 407"/>
                <a:gd name="T114" fmla="*/ 2147483647 w 574"/>
                <a:gd name="T115" fmla="*/ 2147483647 h 407"/>
                <a:gd name="T116" fmla="*/ 2147483647 w 574"/>
                <a:gd name="T117" fmla="*/ 2147483647 h 407"/>
                <a:gd name="T118" fmla="*/ 2147483647 w 574"/>
                <a:gd name="T119" fmla="*/ 2147483647 h 407"/>
                <a:gd name="T120" fmla="*/ 2147483647 w 574"/>
                <a:gd name="T121" fmla="*/ 2147483647 h 40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74"/>
                <a:gd name="T184" fmla="*/ 0 h 407"/>
                <a:gd name="T185" fmla="*/ 574 w 574"/>
                <a:gd name="T186" fmla="*/ 407 h 40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74" h="407">
                  <a:moveTo>
                    <a:pt x="520" y="357"/>
                  </a:moveTo>
                  <a:lnTo>
                    <a:pt x="519" y="363"/>
                  </a:lnTo>
                  <a:lnTo>
                    <a:pt x="523" y="376"/>
                  </a:lnTo>
                  <a:lnTo>
                    <a:pt x="521" y="406"/>
                  </a:lnTo>
                  <a:lnTo>
                    <a:pt x="489" y="397"/>
                  </a:lnTo>
                  <a:lnTo>
                    <a:pt x="488" y="397"/>
                  </a:lnTo>
                  <a:lnTo>
                    <a:pt x="478" y="396"/>
                  </a:lnTo>
                  <a:lnTo>
                    <a:pt x="470" y="394"/>
                  </a:lnTo>
                  <a:lnTo>
                    <a:pt x="469" y="394"/>
                  </a:lnTo>
                  <a:lnTo>
                    <a:pt x="462" y="393"/>
                  </a:lnTo>
                  <a:lnTo>
                    <a:pt x="442" y="389"/>
                  </a:lnTo>
                  <a:lnTo>
                    <a:pt x="441" y="389"/>
                  </a:lnTo>
                  <a:lnTo>
                    <a:pt x="422" y="385"/>
                  </a:lnTo>
                  <a:lnTo>
                    <a:pt x="383" y="376"/>
                  </a:lnTo>
                  <a:lnTo>
                    <a:pt x="368" y="374"/>
                  </a:lnTo>
                  <a:lnTo>
                    <a:pt x="355" y="379"/>
                  </a:lnTo>
                  <a:lnTo>
                    <a:pt x="347" y="376"/>
                  </a:lnTo>
                  <a:lnTo>
                    <a:pt x="333" y="375"/>
                  </a:lnTo>
                  <a:lnTo>
                    <a:pt x="323" y="372"/>
                  </a:lnTo>
                  <a:lnTo>
                    <a:pt x="314" y="378"/>
                  </a:lnTo>
                  <a:lnTo>
                    <a:pt x="298" y="376"/>
                  </a:lnTo>
                  <a:lnTo>
                    <a:pt x="296" y="376"/>
                  </a:lnTo>
                  <a:lnTo>
                    <a:pt x="292" y="376"/>
                  </a:lnTo>
                  <a:lnTo>
                    <a:pt x="287" y="376"/>
                  </a:lnTo>
                  <a:lnTo>
                    <a:pt x="271" y="383"/>
                  </a:lnTo>
                  <a:lnTo>
                    <a:pt x="250" y="381"/>
                  </a:lnTo>
                  <a:lnTo>
                    <a:pt x="238" y="374"/>
                  </a:lnTo>
                  <a:lnTo>
                    <a:pt x="236" y="376"/>
                  </a:lnTo>
                  <a:lnTo>
                    <a:pt x="221" y="378"/>
                  </a:lnTo>
                  <a:lnTo>
                    <a:pt x="217" y="379"/>
                  </a:lnTo>
                  <a:lnTo>
                    <a:pt x="196" y="379"/>
                  </a:lnTo>
                  <a:lnTo>
                    <a:pt x="195" y="372"/>
                  </a:lnTo>
                  <a:lnTo>
                    <a:pt x="178" y="364"/>
                  </a:lnTo>
                  <a:lnTo>
                    <a:pt x="175" y="361"/>
                  </a:lnTo>
                  <a:lnTo>
                    <a:pt x="174" y="360"/>
                  </a:lnTo>
                  <a:lnTo>
                    <a:pt x="157" y="360"/>
                  </a:lnTo>
                  <a:lnTo>
                    <a:pt x="152" y="357"/>
                  </a:lnTo>
                  <a:lnTo>
                    <a:pt x="143" y="363"/>
                  </a:lnTo>
                  <a:lnTo>
                    <a:pt x="127" y="365"/>
                  </a:lnTo>
                  <a:lnTo>
                    <a:pt x="121" y="364"/>
                  </a:lnTo>
                  <a:lnTo>
                    <a:pt x="116" y="367"/>
                  </a:lnTo>
                  <a:lnTo>
                    <a:pt x="102" y="361"/>
                  </a:lnTo>
                  <a:lnTo>
                    <a:pt x="81" y="346"/>
                  </a:lnTo>
                  <a:lnTo>
                    <a:pt x="83" y="339"/>
                  </a:lnTo>
                  <a:lnTo>
                    <a:pt x="83" y="338"/>
                  </a:lnTo>
                  <a:lnTo>
                    <a:pt x="84" y="336"/>
                  </a:lnTo>
                  <a:lnTo>
                    <a:pt x="84" y="325"/>
                  </a:lnTo>
                  <a:lnTo>
                    <a:pt x="85" y="313"/>
                  </a:lnTo>
                  <a:lnTo>
                    <a:pt x="76" y="292"/>
                  </a:lnTo>
                  <a:lnTo>
                    <a:pt x="62" y="284"/>
                  </a:lnTo>
                  <a:lnTo>
                    <a:pt x="58" y="285"/>
                  </a:lnTo>
                  <a:lnTo>
                    <a:pt x="49" y="284"/>
                  </a:lnTo>
                  <a:lnTo>
                    <a:pt x="45" y="271"/>
                  </a:lnTo>
                  <a:lnTo>
                    <a:pt x="44" y="268"/>
                  </a:lnTo>
                  <a:lnTo>
                    <a:pt x="31" y="266"/>
                  </a:lnTo>
                  <a:lnTo>
                    <a:pt x="26" y="261"/>
                  </a:lnTo>
                  <a:lnTo>
                    <a:pt x="15" y="264"/>
                  </a:lnTo>
                  <a:lnTo>
                    <a:pt x="8" y="260"/>
                  </a:lnTo>
                  <a:lnTo>
                    <a:pt x="6" y="254"/>
                  </a:lnTo>
                  <a:lnTo>
                    <a:pt x="4" y="259"/>
                  </a:lnTo>
                  <a:lnTo>
                    <a:pt x="0" y="257"/>
                  </a:lnTo>
                  <a:lnTo>
                    <a:pt x="12" y="218"/>
                  </a:lnTo>
                  <a:lnTo>
                    <a:pt x="9" y="239"/>
                  </a:lnTo>
                  <a:lnTo>
                    <a:pt x="13" y="235"/>
                  </a:lnTo>
                  <a:lnTo>
                    <a:pt x="19" y="235"/>
                  </a:lnTo>
                  <a:lnTo>
                    <a:pt x="19" y="223"/>
                  </a:lnTo>
                  <a:lnTo>
                    <a:pt x="26" y="217"/>
                  </a:lnTo>
                  <a:lnTo>
                    <a:pt x="29" y="213"/>
                  </a:lnTo>
                  <a:lnTo>
                    <a:pt x="17" y="213"/>
                  </a:lnTo>
                  <a:lnTo>
                    <a:pt x="12" y="209"/>
                  </a:lnTo>
                  <a:lnTo>
                    <a:pt x="13" y="202"/>
                  </a:lnTo>
                  <a:lnTo>
                    <a:pt x="15" y="193"/>
                  </a:lnTo>
                  <a:lnTo>
                    <a:pt x="12" y="189"/>
                  </a:lnTo>
                  <a:lnTo>
                    <a:pt x="16" y="195"/>
                  </a:lnTo>
                  <a:lnTo>
                    <a:pt x="33" y="192"/>
                  </a:lnTo>
                  <a:lnTo>
                    <a:pt x="34" y="189"/>
                  </a:lnTo>
                  <a:lnTo>
                    <a:pt x="24" y="184"/>
                  </a:lnTo>
                  <a:lnTo>
                    <a:pt x="19" y="177"/>
                  </a:lnTo>
                  <a:lnTo>
                    <a:pt x="16" y="187"/>
                  </a:lnTo>
                  <a:lnTo>
                    <a:pt x="12" y="187"/>
                  </a:lnTo>
                  <a:lnTo>
                    <a:pt x="16" y="157"/>
                  </a:lnTo>
                  <a:lnTo>
                    <a:pt x="16" y="146"/>
                  </a:lnTo>
                  <a:lnTo>
                    <a:pt x="12" y="139"/>
                  </a:lnTo>
                  <a:lnTo>
                    <a:pt x="15" y="121"/>
                  </a:lnTo>
                  <a:lnTo>
                    <a:pt x="12" y="95"/>
                  </a:lnTo>
                  <a:lnTo>
                    <a:pt x="13" y="92"/>
                  </a:lnTo>
                  <a:lnTo>
                    <a:pt x="5" y="80"/>
                  </a:lnTo>
                  <a:lnTo>
                    <a:pt x="4" y="66"/>
                  </a:lnTo>
                  <a:lnTo>
                    <a:pt x="6" y="62"/>
                  </a:lnTo>
                  <a:lnTo>
                    <a:pt x="5" y="49"/>
                  </a:lnTo>
                  <a:lnTo>
                    <a:pt x="15" y="31"/>
                  </a:lnTo>
                  <a:lnTo>
                    <a:pt x="12" y="26"/>
                  </a:lnTo>
                  <a:lnTo>
                    <a:pt x="16" y="26"/>
                  </a:lnTo>
                  <a:lnTo>
                    <a:pt x="58" y="62"/>
                  </a:lnTo>
                  <a:lnTo>
                    <a:pt x="96" y="76"/>
                  </a:lnTo>
                  <a:lnTo>
                    <a:pt x="96" y="77"/>
                  </a:lnTo>
                  <a:lnTo>
                    <a:pt x="121" y="83"/>
                  </a:lnTo>
                  <a:lnTo>
                    <a:pt x="131" y="92"/>
                  </a:lnTo>
                  <a:lnTo>
                    <a:pt x="137" y="95"/>
                  </a:lnTo>
                  <a:lnTo>
                    <a:pt x="138" y="88"/>
                  </a:lnTo>
                  <a:lnTo>
                    <a:pt x="145" y="90"/>
                  </a:lnTo>
                  <a:lnTo>
                    <a:pt x="141" y="92"/>
                  </a:lnTo>
                  <a:lnTo>
                    <a:pt x="143" y="98"/>
                  </a:lnTo>
                  <a:lnTo>
                    <a:pt x="148" y="119"/>
                  </a:lnTo>
                  <a:lnTo>
                    <a:pt x="135" y="126"/>
                  </a:lnTo>
                  <a:lnTo>
                    <a:pt x="135" y="130"/>
                  </a:lnTo>
                  <a:lnTo>
                    <a:pt x="152" y="119"/>
                  </a:lnTo>
                  <a:lnTo>
                    <a:pt x="156" y="119"/>
                  </a:lnTo>
                  <a:lnTo>
                    <a:pt x="155" y="134"/>
                  </a:lnTo>
                  <a:lnTo>
                    <a:pt x="153" y="133"/>
                  </a:lnTo>
                  <a:lnTo>
                    <a:pt x="148" y="156"/>
                  </a:lnTo>
                  <a:lnTo>
                    <a:pt x="149" y="157"/>
                  </a:lnTo>
                  <a:lnTo>
                    <a:pt x="150" y="167"/>
                  </a:lnTo>
                  <a:lnTo>
                    <a:pt x="153" y="173"/>
                  </a:lnTo>
                  <a:lnTo>
                    <a:pt x="143" y="175"/>
                  </a:lnTo>
                  <a:lnTo>
                    <a:pt x="141" y="173"/>
                  </a:lnTo>
                  <a:lnTo>
                    <a:pt x="141" y="171"/>
                  </a:lnTo>
                  <a:lnTo>
                    <a:pt x="142" y="180"/>
                  </a:lnTo>
                  <a:lnTo>
                    <a:pt x="149" y="178"/>
                  </a:lnTo>
                  <a:lnTo>
                    <a:pt x="157" y="175"/>
                  </a:lnTo>
                  <a:lnTo>
                    <a:pt x="155" y="166"/>
                  </a:lnTo>
                  <a:lnTo>
                    <a:pt x="161" y="131"/>
                  </a:lnTo>
                  <a:lnTo>
                    <a:pt x="174" y="116"/>
                  </a:lnTo>
                  <a:lnTo>
                    <a:pt x="178" y="115"/>
                  </a:lnTo>
                  <a:lnTo>
                    <a:pt x="179" y="110"/>
                  </a:lnTo>
                  <a:lnTo>
                    <a:pt x="173" y="96"/>
                  </a:lnTo>
                  <a:lnTo>
                    <a:pt x="173" y="85"/>
                  </a:lnTo>
                  <a:lnTo>
                    <a:pt x="168" y="95"/>
                  </a:lnTo>
                  <a:lnTo>
                    <a:pt x="171" y="103"/>
                  </a:lnTo>
                  <a:lnTo>
                    <a:pt x="167" y="95"/>
                  </a:lnTo>
                  <a:lnTo>
                    <a:pt x="163" y="94"/>
                  </a:lnTo>
                  <a:lnTo>
                    <a:pt x="164" y="81"/>
                  </a:lnTo>
                  <a:lnTo>
                    <a:pt x="174" y="83"/>
                  </a:lnTo>
                  <a:lnTo>
                    <a:pt x="177" y="78"/>
                  </a:lnTo>
                  <a:lnTo>
                    <a:pt x="168" y="69"/>
                  </a:lnTo>
                  <a:lnTo>
                    <a:pt x="164" y="65"/>
                  </a:lnTo>
                  <a:lnTo>
                    <a:pt x="155" y="78"/>
                  </a:lnTo>
                  <a:lnTo>
                    <a:pt x="157" y="99"/>
                  </a:lnTo>
                  <a:lnTo>
                    <a:pt x="160" y="101"/>
                  </a:lnTo>
                  <a:lnTo>
                    <a:pt x="161" y="96"/>
                  </a:lnTo>
                  <a:lnTo>
                    <a:pt x="170" y="105"/>
                  </a:lnTo>
                  <a:lnTo>
                    <a:pt x="167" y="119"/>
                  </a:lnTo>
                  <a:lnTo>
                    <a:pt x="160" y="108"/>
                  </a:lnTo>
                  <a:lnTo>
                    <a:pt x="153" y="102"/>
                  </a:lnTo>
                  <a:lnTo>
                    <a:pt x="155" y="88"/>
                  </a:lnTo>
                  <a:lnTo>
                    <a:pt x="148" y="81"/>
                  </a:lnTo>
                  <a:lnTo>
                    <a:pt x="159" y="62"/>
                  </a:lnTo>
                  <a:lnTo>
                    <a:pt x="164" y="40"/>
                  </a:lnTo>
                  <a:lnTo>
                    <a:pt x="171" y="59"/>
                  </a:lnTo>
                  <a:lnTo>
                    <a:pt x="177" y="41"/>
                  </a:lnTo>
                  <a:lnTo>
                    <a:pt x="178" y="30"/>
                  </a:lnTo>
                  <a:lnTo>
                    <a:pt x="171" y="27"/>
                  </a:lnTo>
                  <a:lnTo>
                    <a:pt x="168" y="38"/>
                  </a:lnTo>
                  <a:lnTo>
                    <a:pt x="164" y="13"/>
                  </a:lnTo>
                  <a:lnTo>
                    <a:pt x="167" y="0"/>
                  </a:lnTo>
                  <a:lnTo>
                    <a:pt x="303" y="31"/>
                  </a:lnTo>
                  <a:lnTo>
                    <a:pt x="444" y="62"/>
                  </a:lnTo>
                  <a:lnTo>
                    <a:pt x="489" y="72"/>
                  </a:lnTo>
                  <a:lnTo>
                    <a:pt x="543" y="83"/>
                  </a:lnTo>
                  <a:lnTo>
                    <a:pt x="573" y="88"/>
                  </a:lnTo>
                  <a:lnTo>
                    <a:pt x="571" y="92"/>
                  </a:lnTo>
                  <a:lnTo>
                    <a:pt x="571" y="96"/>
                  </a:lnTo>
                  <a:lnTo>
                    <a:pt x="568" y="103"/>
                  </a:lnTo>
                  <a:lnTo>
                    <a:pt x="557" y="163"/>
                  </a:lnTo>
                  <a:lnTo>
                    <a:pt x="555" y="180"/>
                  </a:lnTo>
                  <a:lnTo>
                    <a:pt x="552" y="187"/>
                  </a:lnTo>
                  <a:lnTo>
                    <a:pt x="552" y="191"/>
                  </a:lnTo>
                  <a:lnTo>
                    <a:pt x="552" y="192"/>
                  </a:lnTo>
                  <a:lnTo>
                    <a:pt x="552" y="195"/>
                  </a:lnTo>
                  <a:lnTo>
                    <a:pt x="548" y="218"/>
                  </a:lnTo>
                  <a:lnTo>
                    <a:pt x="545" y="231"/>
                  </a:lnTo>
                  <a:lnTo>
                    <a:pt x="539" y="259"/>
                  </a:lnTo>
                  <a:lnTo>
                    <a:pt x="538" y="270"/>
                  </a:lnTo>
                  <a:lnTo>
                    <a:pt x="537" y="271"/>
                  </a:lnTo>
                  <a:lnTo>
                    <a:pt x="535" y="284"/>
                  </a:lnTo>
                  <a:lnTo>
                    <a:pt x="527" y="324"/>
                  </a:lnTo>
                  <a:lnTo>
                    <a:pt x="525" y="329"/>
                  </a:lnTo>
                  <a:lnTo>
                    <a:pt x="523" y="346"/>
                  </a:lnTo>
                  <a:lnTo>
                    <a:pt x="521" y="350"/>
                  </a:lnTo>
                  <a:lnTo>
                    <a:pt x="520" y="357"/>
                  </a:lnTo>
                </a:path>
              </a:pathLst>
            </a:custGeom>
            <a:solidFill>
              <a:srgbClr val="67BD62"/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3" name="Freeform 226"/>
            <p:cNvSpPr>
              <a:spLocks/>
            </p:cNvSpPr>
            <p:nvPr/>
          </p:nvSpPr>
          <p:spPr bwMode="auto">
            <a:xfrm>
              <a:off x="1685328" y="1422225"/>
              <a:ext cx="52387" cy="39688"/>
            </a:xfrm>
            <a:custGeom>
              <a:avLst/>
              <a:gdLst>
                <a:gd name="T0" fmla="*/ 2147483647 w 33"/>
                <a:gd name="T1" fmla="*/ 0 h 27"/>
                <a:gd name="T2" fmla="*/ 2147483647 w 33"/>
                <a:gd name="T3" fmla="*/ 2147483647 h 27"/>
                <a:gd name="T4" fmla="*/ 2147483647 w 33"/>
                <a:gd name="T5" fmla="*/ 2147483647 h 27"/>
                <a:gd name="T6" fmla="*/ 2147483647 w 33"/>
                <a:gd name="T7" fmla="*/ 2147483647 h 27"/>
                <a:gd name="T8" fmla="*/ 2147483647 w 33"/>
                <a:gd name="T9" fmla="*/ 2147483647 h 27"/>
                <a:gd name="T10" fmla="*/ 2147483647 w 33"/>
                <a:gd name="T11" fmla="*/ 2147483647 h 27"/>
                <a:gd name="T12" fmla="*/ 2147483647 w 33"/>
                <a:gd name="T13" fmla="*/ 2147483647 h 27"/>
                <a:gd name="T14" fmla="*/ 0 w 33"/>
                <a:gd name="T15" fmla="*/ 2147483647 h 27"/>
                <a:gd name="T16" fmla="*/ 2147483647 w 33"/>
                <a:gd name="T17" fmla="*/ 0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"/>
                <a:gd name="T28" fmla="*/ 0 h 27"/>
                <a:gd name="T29" fmla="*/ 33 w 33"/>
                <a:gd name="T30" fmla="*/ 27 h 2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" h="27">
                  <a:moveTo>
                    <a:pt x="4" y="0"/>
                  </a:moveTo>
                  <a:lnTo>
                    <a:pt x="6" y="11"/>
                  </a:lnTo>
                  <a:lnTo>
                    <a:pt x="11" y="14"/>
                  </a:lnTo>
                  <a:lnTo>
                    <a:pt x="13" y="2"/>
                  </a:lnTo>
                  <a:lnTo>
                    <a:pt x="32" y="7"/>
                  </a:lnTo>
                  <a:lnTo>
                    <a:pt x="22" y="26"/>
                  </a:lnTo>
                  <a:lnTo>
                    <a:pt x="6" y="24"/>
                  </a:lnTo>
                  <a:lnTo>
                    <a:pt x="0" y="17"/>
                  </a:lnTo>
                  <a:lnTo>
                    <a:pt x="4" y="0"/>
                  </a:lnTo>
                </a:path>
              </a:pathLst>
            </a:custGeom>
            <a:solidFill>
              <a:srgbClr val="E7E6E6">
                <a:lumMod val="75000"/>
              </a:srgbClr>
            </a:solidFill>
            <a:ln w="6350" cap="rnd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4" name="Freeform 227"/>
            <p:cNvSpPr>
              <a:spLocks/>
            </p:cNvSpPr>
            <p:nvPr/>
          </p:nvSpPr>
          <p:spPr bwMode="auto">
            <a:xfrm>
              <a:off x="2895761" y="2235026"/>
              <a:ext cx="927712" cy="709612"/>
            </a:xfrm>
            <a:custGeom>
              <a:avLst/>
              <a:gdLst>
                <a:gd name="T0" fmla="*/ 2147483647 w 590"/>
                <a:gd name="T1" fmla="*/ 2147483647 h 485"/>
                <a:gd name="T2" fmla="*/ 2147483647 w 590"/>
                <a:gd name="T3" fmla="*/ 2147483647 h 485"/>
                <a:gd name="T4" fmla="*/ 2147483647 w 590"/>
                <a:gd name="T5" fmla="*/ 2147483647 h 485"/>
                <a:gd name="T6" fmla="*/ 2147483647 w 590"/>
                <a:gd name="T7" fmla="*/ 2147483647 h 485"/>
                <a:gd name="T8" fmla="*/ 2147483647 w 590"/>
                <a:gd name="T9" fmla="*/ 2147483647 h 485"/>
                <a:gd name="T10" fmla="*/ 2147483647 w 590"/>
                <a:gd name="T11" fmla="*/ 2147483647 h 485"/>
                <a:gd name="T12" fmla="*/ 2147483647 w 590"/>
                <a:gd name="T13" fmla="*/ 2147483647 h 485"/>
                <a:gd name="T14" fmla="*/ 2147483647 w 590"/>
                <a:gd name="T15" fmla="*/ 2147483647 h 485"/>
                <a:gd name="T16" fmla="*/ 0 w 590"/>
                <a:gd name="T17" fmla="*/ 2147483647 h 485"/>
                <a:gd name="T18" fmla="*/ 2147483647 w 590"/>
                <a:gd name="T19" fmla="*/ 2147483647 h 485"/>
                <a:gd name="T20" fmla="*/ 2147483647 w 590"/>
                <a:gd name="T21" fmla="*/ 2147483647 h 485"/>
                <a:gd name="T22" fmla="*/ 2147483647 w 590"/>
                <a:gd name="T23" fmla="*/ 2147483647 h 485"/>
                <a:gd name="T24" fmla="*/ 2147483647 w 590"/>
                <a:gd name="T25" fmla="*/ 2147483647 h 485"/>
                <a:gd name="T26" fmla="*/ 2147483647 w 590"/>
                <a:gd name="T27" fmla="*/ 2147483647 h 485"/>
                <a:gd name="T28" fmla="*/ 2147483647 w 590"/>
                <a:gd name="T29" fmla="*/ 2147483647 h 485"/>
                <a:gd name="T30" fmla="*/ 2147483647 w 590"/>
                <a:gd name="T31" fmla="*/ 2147483647 h 485"/>
                <a:gd name="T32" fmla="*/ 2147483647 w 590"/>
                <a:gd name="T33" fmla="*/ 2147483647 h 485"/>
                <a:gd name="T34" fmla="*/ 2147483647 w 590"/>
                <a:gd name="T35" fmla="*/ 2147483647 h 485"/>
                <a:gd name="T36" fmla="*/ 2147483647 w 590"/>
                <a:gd name="T37" fmla="*/ 2147483647 h 485"/>
                <a:gd name="T38" fmla="*/ 2147483647 w 590"/>
                <a:gd name="T39" fmla="*/ 2147483647 h 485"/>
                <a:gd name="T40" fmla="*/ 2147483647 w 590"/>
                <a:gd name="T41" fmla="*/ 2147483647 h 485"/>
                <a:gd name="T42" fmla="*/ 2147483647 w 590"/>
                <a:gd name="T43" fmla="*/ 2147483647 h 485"/>
                <a:gd name="T44" fmla="*/ 2147483647 w 590"/>
                <a:gd name="T45" fmla="*/ 2147483647 h 485"/>
                <a:gd name="T46" fmla="*/ 2147483647 w 590"/>
                <a:gd name="T47" fmla="*/ 2147483647 h 485"/>
                <a:gd name="T48" fmla="*/ 2147483647 w 590"/>
                <a:gd name="T49" fmla="*/ 2147483647 h 485"/>
                <a:gd name="T50" fmla="*/ 2147483647 w 590"/>
                <a:gd name="T51" fmla="*/ 2147483647 h 485"/>
                <a:gd name="T52" fmla="*/ 2147483647 w 590"/>
                <a:gd name="T53" fmla="*/ 2147483647 h 485"/>
                <a:gd name="T54" fmla="*/ 2147483647 w 590"/>
                <a:gd name="T55" fmla="*/ 2147483647 h 485"/>
                <a:gd name="T56" fmla="*/ 2147483647 w 590"/>
                <a:gd name="T57" fmla="*/ 2147483647 h 485"/>
                <a:gd name="T58" fmla="*/ 2147483647 w 590"/>
                <a:gd name="T59" fmla="*/ 2147483647 h 485"/>
                <a:gd name="T60" fmla="*/ 2147483647 w 590"/>
                <a:gd name="T61" fmla="*/ 2147483647 h 485"/>
                <a:gd name="T62" fmla="*/ 2147483647 w 590"/>
                <a:gd name="T63" fmla="*/ 2147483647 h 485"/>
                <a:gd name="T64" fmla="*/ 2147483647 w 590"/>
                <a:gd name="T65" fmla="*/ 2147483647 h 485"/>
                <a:gd name="T66" fmla="*/ 2147483647 w 590"/>
                <a:gd name="T67" fmla="*/ 2147483647 h 485"/>
                <a:gd name="T68" fmla="*/ 2147483647 w 590"/>
                <a:gd name="T69" fmla="*/ 2147483647 h 485"/>
                <a:gd name="T70" fmla="*/ 2147483647 w 590"/>
                <a:gd name="T71" fmla="*/ 2147483647 h 485"/>
                <a:gd name="T72" fmla="*/ 2147483647 w 590"/>
                <a:gd name="T73" fmla="*/ 2147483647 h 485"/>
                <a:gd name="T74" fmla="*/ 2147483647 w 590"/>
                <a:gd name="T75" fmla="*/ 2147483647 h 485"/>
                <a:gd name="T76" fmla="*/ 2147483647 w 590"/>
                <a:gd name="T77" fmla="*/ 2147483647 h 485"/>
                <a:gd name="T78" fmla="*/ 2147483647 w 590"/>
                <a:gd name="T79" fmla="*/ 2147483647 h 485"/>
                <a:gd name="T80" fmla="*/ 2147483647 w 590"/>
                <a:gd name="T81" fmla="*/ 2147483647 h 485"/>
                <a:gd name="T82" fmla="*/ 2147483647 w 590"/>
                <a:gd name="T83" fmla="*/ 2147483647 h 485"/>
                <a:gd name="T84" fmla="*/ 2147483647 w 590"/>
                <a:gd name="T85" fmla="*/ 2147483647 h 485"/>
                <a:gd name="T86" fmla="*/ 2147483647 w 590"/>
                <a:gd name="T87" fmla="*/ 2147483647 h 485"/>
                <a:gd name="T88" fmla="*/ 2147483647 w 590"/>
                <a:gd name="T89" fmla="*/ 2147483647 h 485"/>
                <a:gd name="T90" fmla="*/ 2147483647 w 590"/>
                <a:gd name="T91" fmla="*/ 2147483647 h 485"/>
                <a:gd name="T92" fmla="*/ 2147483647 w 590"/>
                <a:gd name="T93" fmla="*/ 2147483647 h 485"/>
                <a:gd name="T94" fmla="*/ 2147483647 w 590"/>
                <a:gd name="T95" fmla="*/ 2147483647 h 485"/>
                <a:gd name="T96" fmla="*/ 2147483647 w 590"/>
                <a:gd name="T97" fmla="*/ 2147483647 h 485"/>
                <a:gd name="T98" fmla="*/ 2147483647 w 590"/>
                <a:gd name="T99" fmla="*/ 2147483647 h 485"/>
                <a:gd name="T100" fmla="*/ 2147483647 w 590"/>
                <a:gd name="T101" fmla="*/ 2147483647 h 485"/>
                <a:gd name="T102" fmla="*/ 2147483647 w 590"/>
                <a:gd name="T103" fmla="*/ 2147483647 h 485"/>
                <a:gd name="T104" fmla="*/ 2147483647 w 590"/>
                <a:gd name="T105" fmla="*/ 2147483647 h 485"/>
                <a:gd name="T106" fmla="*/ 2147483647 w 590"/>
                <a:gd name="T107" fmla="*/ 2147483647 h 485"/>
                <a:gd name="T108" fmla="*/ 2147483647 w 590"/>
                <a:gd name="T109" fmla="*/ 2147483647 h 485"/>
                <a:gd name="T110" fmla="*/ 2147483647 w 590"/>
                <a:gd name="T111" fmla="*/ 2147483647 h 48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90"/>
                <a:gd name="T169" fmla="*/ 0 h 485"/>
                <a:gd name="T170" fmla="*/ 590 w 590"/>
                <a:gd name="T171" fmla="*/ 485 h 48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90" h="485">
                  <a:moveTo>
                    <a:pt x="381" y="471"/>
                  </a:moveTo>
                  <a:lnTo>
                    <a:pt x="376" y="471"/>
                  </a:lnTo>
                  <a:lnTo>
                    <a:pt x="365" y="468"/>
                  </a:lnTo>
                  <a:lnTo>
                    <a:pt x="336" y="467"/>
                  </a:lnTo>
                  <a:lnTo>
                    <a:pt x="333" y="465"/>
                  </a:lnTo>
                  <a:lnTo>
                    <a:pt x="300" y="463"/>
                  </a:lnTo>
                  <a:lnTo>
                    <a:pt x="296" y="463"/>
                  </a:lnTo>
                  <a:lnTo>
                    <a:pt x="274" y="461"/>
                  </a:lnTo>
                  <a:lnTo>
                    <a:pt x="252" y="459"/>
                  </a:lnTo>
                  <a:lnTo>
                    <a:pt x="231" y="456"/>
                  </a:lnTo>
                  <a:lnTo>
                    <a:pt x="180" y="452"/>
                  </a:lnTo>
                  <a:lnTo>
                    <a:pt x="160" y="449"/>
                  </a:lnTo>
                  <a:lnTo>
                    <a:pt x="124" y="445"/>
                  </a:lnTo>
                  <a:lnTo>
                    <a:pt x="121" y="445"/>
                  </a:lnTo>
                  <a:lnTo>
                    <a:pt x="84" y="441"/>
                  </a:lnTo>
                  <a:lnTo>
                    <a:pt x="80" y="441"/>
                  </a:lnTo>
                  <a:lnTo>
                    <a:pt x="62" y="439"/>
                  </a:lnTo>
                  <a:lnTo>
                    <a:pt x="0" y="431"/>
                  </a:lnTo>
                  <a:lnTo>
                    <a:pt x="2" y="403"/>
                  </a:lnTo>
                  <a:lnTo>
                    <a:pt x="5" y="382"/>
                  </a:lnTo>
                  <a:lnTo>
                    <a:pt x="6" y="375"/>
                  </a:lnTo>
                  <a:lnTo>
                    <a:pt x="8" y="367"/>
                  </a:lnTo>
                  <a:lnTo>
                    <a:pt x="9" y="349"/>
                  </a:lnTo>
                  <a:lnTo>
                    <a:pt x="12" y="341"/>
                  </a:lnTo>
                  <a:lnTo>
                    <a:pt x="13" y="321"/>
                  </a:lnTo>
                  <a:lnTo>
                    <a:pt x="15" y="309"/>
                  </a:lnTo>
                  <a:lnTo>
                    <a:pt x="20" y="271"/>
                  </a:lnTo>
                  <a:lnTo>
                    <a:pt x="20" y="267"/>
                  </a:lnTo>
                  <a:lnTo>
                    <a:pt x="24" y="241"/>
                  </a:lnTo>
                  <a:lnTo>
                    <a:pt x="27" y="214"/>
                  </a:lnTo>
                  <a:lnTo>
                    <a:pt x="29" y="213"/>
                  </a:lnTo>
                  <a:lnTo>
                    <a:pt x="29" y="208"/>
                  </a:lnTo>
                  <a:lnTo>
                    <a:pt x="31" y="188"/>
                  </a:lnTo>
                  <a:lnTo>
                    <a:pt x="31" y="181"/>
                  </a:lnTo>
                  <a:lnTo>
                    <a:pt x="34" y="166"/>
                  </a:lnTo>
                  <a:lnTo>
                    <a:pt x="34" y="160"/>
                  </a:lnTo>
                  <a:lnTo>
                    <a:pt x="38" y="134"/>
                  </a:lnTo>
                  <a:lnTo>
                    <a:pt x="40" y="120"/>
                  </a:lnTo>
                  <a:lnTo>
                    <a:pt x="41" y="108"/>
                  </a:lnTo>
                  <a:lnTo>
                    <a:pt x="42" y="92"/>
                  </a:lnTo>
                  <a:lnTo>
                    <a:pt x="45" y="80"/>
                  </a:lnTo>
                  <a:lnTo>
                    <a:pt x="48" y="56"/>
                  </a:lnTo>
                  <a:lnTo>
                    <a:pt x="48" y="54"/>
                  </a:lnTo>
                  <a:lnTo>
                    <a:pt x="51" y="36"/>
                  </a:lnTo>
                  <a:lnTo>
                    <a:pt x="55" y="0"/>
                  </a:lnTo>
                  <a:lnTo>
                    <a:pt x="105" y="6"/>
                  </a:lnTo>
                  <a:lnTo>
                    <a:pt x="135" y="9"/>
                  </a:lnTo>
                  <a:lnTo>
                    <a:pt x="145" y="11"/>
                  </a:lnTo>
                  <a:lnTo>
                    <a:pt x="151" y="11"/>
                  </a:lnTo>
                  <a:lnTo>
                    <a:pt x="202" y="16"/>
                  </a:lnTo>
                  <a:lnTo>
                    <a:pt x="212" y="19"/>
                  </a:lnTo>
                  <a:lnTo>
                    <a:pt x="241" y="22"/>
                  </a:lnTo>
                  <a:lnTo>
                    <a:pt x="249" y="23"/>
                  </a:lnTo>
                  <a:lnTo>
                    <a:pt x="259" y="23"/>
                  </a:lnTo>
                  <a:lnTo>
                    <a:pt x="268" y="24"/>
                  </a:lnTo>
                  <a:lnTo>
                    <a:pt x="295" y="27"/>
                  </a:lnTo>
                  <a:lnTo>
                    <a:pt x="354" y="33"/>
                  </a:lnTo>
                  <a:lnTo>
                    <a:pt x="364" y="34"/>
                  </a:lnTo>
                  <a:lnTo>
                    <a:pt x="419" y="40"/>
                  </a:lnTo>
                  <a:lnTo>
                    <a:pt x="421" y="40"/>
                  </a:lnTo>
                  <a:lnTo>
                    <a:pt x="431" y="40"/>
                  </a:lnTo>
                  <a:lnTo>
                    <a:pt x="439" y="40"/>
                  </a:lnTo>
                  <a:lnTo>
                    <a:pt x="440" y="40"/>
                  </a:lnTo>
                  <a:lnTo>
                    <a:pt x="447" y="40"/>
                  </a:lnTo>
                  <a:lnTo>
                    <a:pt x="511" y="45"/>
                  </a:lnTo>
                  <a:lnTo>
                    <a:pt x="514" y="45"/>
                  </a:lnTo>
                  <a:lnTo>
                    <a:pt x="529" y="47"/>
                  </a:lnTo>
                  <a:lnTo>
                    <a:pt x="537" y="47"/>
                  </a:lnTo>
                  <a:lnTo>
                    <a:pt x="589" y="51"/>
                  </a:lnTo>
                  <a:lnTo>
                    <a:pt x="587" y="77"/>
                  </a:lnTo>
                  <a:lnTo>
                    <a:pt x="587" y="97"/>
                  </a:lnTo>
                  <a:lnTo>
                    <a:pt x="586" y="104"/>
                  </a:lnTo>
                  <a:lnTo>
                    <a:pt x="584" y="131"/>
                  </a:lnTo>
                  <a:lnTo>
                    <a:pt x="584" y="140"/>
                  </a:lnTo>
                  <a:lnTo>
                    <a:pt x="584" y="142"/>
                  </a:lnTo>
                  <a:lnTo>
                    <a:pt x="583" y="158"/>
                  </a:lnTo>
                  <a:lnTo>
                    <a:pt x="582" y="174"/>
                  </a:lnTo>
                  <a:lnTo>
                    <a:pt x="582" y="185"/>
                  </a:lnTo>
                  <a:lnTo>
                    <a:pt x="580" y="198"/>
                  </a:lnTo>
                  <a:lnTo>
                    <a:pt x="579" y="212"/>
                  </a:lnTo>
                  <a:lnTo>
                    <a:pt x="579" y="213"/>
                  </a:lnTo>
                  <a:lnTo>
                    <a:pt x="579" y="214"/>
                  </a:lnTo>
                  <a:lnTo>
                    <a:pt x="579" y="226"/>
                  </a:lnTo>
                  <a:lnTo>
                    <a:pt x="577" y="253"/>
                  </a:lnTo>
                  <a:lnTo>
                    <a:pt x="577" y="266"/>
                  </a:lnTo>
                  <a:lnTo>
                    <a:pt x="576" y="271"/>
                  </a:lnTo>
                  <a:lnTo>
                    <a:pt x="575" y="285"/>
                  </a:lnTo>
                  <a:lnTo>
                    <a:pt x="575" y="310"/>
                  </a:lnTo>
                  <a:lnTo>
                    <a:pt x="572" y="348"/>
                  </a:lnTo>
                  <a:lnTo>
                    <a:pt x="570" y="361"/>
                  </a:lnTo>
                  <a:lnTo>
                    <a:pt x="570" y="374"/>
                  </a:lnTo>
                  <a:lnTo>
                    <a:pt x="569" y="388"/>
                  </a:lnTo>
                  <a:lnTo>
                    <a:pt x="568" y="402"/>
                  </a:lnTo>
                  <a:lnTo>
                    <a:pt x="568" y="407"/>
                  </a:lnTo>
                  <a:lnTo>
                    <a:pt x="568" y="416"/>
                  </a:lnTo>
                  <a:lnTo>
                    <a:pt x="568" y="422"/>
                  </a:lnTo>
                  <a:lnTo>
                    <a:pt x="568" y="429"/>
                  </a:lnTo>
                  <a:lnTo>
                    <a:pt x="566" y="441"/>
                  </a:lnTo>
                  <a:lnTo>
                    <a:pt x="565" y="450"/>
                  </a:lnTo>
                  <a:lnTo>
                    <a:pt x="565" y="470"/>
                  </a:lnTo>
                  <a:lnTo>
                    <a:pt x="564" y="484"/>
                  </a:lnTo>
                  <a:lnTo>
                    <a:pt x="516" y="479"/>
                  </a:lnTo>
                  <a:lnTo>
                    <a:pt x="497" y="479"/>
                  </a:lnTo>
                  <a:lnTo>
                    <a:pt x="491" y="479"/>
                  </a:lnTo>
                  <a:lnTo>
                    <a:pt x="476" y="478"/>
                  </a:lnTo>
                  <a:lnTo>
                    <a:pt x="467" y="478"/>
                  </a:lnTo>
                  <a:lnTo>
                    <a:pt x="465" y="478"/>
                  </a:lnTo>
                  <a:lnTo>
                    <a:pt x="451" y="477"/>
                  </a:lnTo>
                  <a:lnTo>
                    <a:pt x="400" y="472"/>
                  </a:lnTo>
                  <a:lnTo>
                    <a:pt x="392" y="471"/>
                  </a:lnTo>
                  <a:lnTo>
                    <a:pt x="389" y="471"/>
                  </a:lnTo>
                  <a:lnTo>
                    <a:pt x="383" y="471"/>
                  </a:lnTo>
                  <a:lnTo>
                    <a:pt x="381" y="471"/>
                  </a:lnTo>
                </a:path>
              </a:pathLst>
            </a:custGeom>
            <a:solidFill>
              <a:srgbClr val="E7E6E6">
                <a:lumMod val="75000"/>
              </a:srgbClr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5" name="Freeform 228"/>
            <p:cNvSpPr>
              <a:spLocks/>
            </p:cNvSpPr>
            <p:nvPr/>
          </p:nvSpPr>
          <p:spPr bwMode="auto">
            <a:xfrm>
              <a:off x="5168303" y="1994520"/>
              <a:ext cx="717550" cy="706437"/>
            </a:xfrm>
            <a:custGeom>
              <a:avLst/>
              <a:gdLst>
                <a:gd name="T0" fmla="*/ 2147483647 w 454"/>
                <a:gd name="T1" fmla="*/ 2147483647 h 479"/>
                <a:gd name="T2" fmla="*/ 2147483647 w 454"/>
                <a:gd name="T3" fmla="*/ 2147483647 h 479"/>
                <a:gd name="T4" fmla="*/ 2147483647 w 454"/>
                <a:gd name="T5" fmla="*/ 2147483647 h 479"/>
                <a:gd name="T6" fmla="*/ 2147483647 w 454"/>
                <a:gd name="T7" fmla="*/ 2147483647 h 479"/>
                <a:gd name="T8" fmla="*/ 2147483647 w 454"/>
                <a:gd name="T9" fmla="*/ 2147483647 h 479"/>
                <a:gd name="T10" fmla="*/ 2147483647 w 454"/>
                <a:gd name="T11" fmla="*/ 2147483647 h 479"/>
                <a:gd name="T12" fmla="*/ 2147483647 w 454"/>
                <a:gd name="T13" fmla="*/ 2147483647 h 479"/>
                <a:gd name="T14" fmla="*/ 2147483647 w 454"/>
                <a:gd name="T15" fmla="*/ 2147483647 h 479"/>
                <a:gd name="T16" fmla="*/ 2147483647 w 454"/>
                <a:gd name="T17" fmla="*/ 2147483647 h 479"/>
                <a:gd name="T18" fmla="*/ 2147483647 w 454"/>
                <a:gd name="T19" fmla="*/ 2147483647 h 479"/>
                <a:gd name="T20" fmla="*/ 2147483647 w 454"/>
                <a:gd name="T21" fmla="*/ 2147483647 h 479"/>
                <a:gd name="T22" fmla="*/ 2147483647 w 454"/>
                <a:gd name="T23" fmla="*/ 2147483647 h 479"/>
                <a:gd name="T24" fmla="*/ 2147483647 w 454"/>
                <a:gd name="T25" fmla="*/ 2147483647 h 479"/>
                <a:gd name="T26" fmla="*/ 2147483647 w 454"/>
                <a:gd name="T27" fmla="*/ 2147483647 h 479"/>
                <a:gd name="T28" fmla="*/ 2147483647 w 454"/>
                <a:gd name="T29" fmla="*/ 2147483647 h 479"/>
                <a:gd name="T30" fmla="*/ 2147483647 w 454"/>
                <a:gd name="T31" fmla="*/ 2147483647 h 479"/>
                <a:gd name="T32" fmla="*/ 2147483647 w 454"/>
                <a:gd name="T33" fmla="*/ 2147483647 h 479"/>
                <a:gd name="T34" fmla="*/ 2147483647 w 454"/>
                <a:gd name="T35" fmla="*/ 2147483647 h 479"/>
                <a:gd name="T36" fmla="*/ 2147483647 w 454"/>
                <a:gd name="T37" fmla="*/ 2147483647 h 479"/>
                <a:gd name="T38" fmla="*/ 2147483647 w 454"/>
                <a:gd name="T39" fmla="*/ 2147483647 h 479"/>
                <a:gd name="T40" fmla="*/ 2147483647 w 454"/>
                <a:gd name="T41" fmla="*/ 2147483647 h 479"/>
                <a:gd name="T42" fmla="*/ 2147483647 w 454"/>
                <a:gd name="T43" fmla="*/ 2147483647 h 479"/>
                <a:gd name="T44" fmla="*/ 2147483647 w 454"/>
                <a:gd name="T45" fmla="*/ 2147483647 h 479"/>
                <a:gd name="T46" fmla="*/ 0 w 454"/>
                <a:gd name="T47" fmla="*/ 2147483647 h 479"/>
                <a:gd name="T48" fmla="*/ 2147483647 w 454"/>
                <a:gd name="T49" fmla="*/ 2147483647 h 479"/>
                <a:gd name="T50" fmla="*/ 2147483647 w 454"/>
                <a:gd name="T51" fmla="*/ 2147483647 h 479"/>
                <a:gd name="T52" fmla="*/ 2147483647 w 454"/>
                <a:gd name="T53" fmla="*/ 2147483647 h 479"/>
                <a:gd name="T54" fmla="*/ 2147483647 w 454"/>
                <a:gd name="T55" fmla="*/ 2147483647 h 479"/>
                <a:gd name="T56" fmla="*/ 2147483647 w 454"/>
                <a:gd name="T57" fmla="*/ 2147483647 h 479"/>
                <a:gd name="T58" fmla="*/ 2147483647 w 454"/>
                <a:gd name="T59" fmla="*/ 0 h 479"/>
                <a:gd name="T60" fmla="*/ 2147483647 w 454"/>
                <a:gd name="T61" fmla="*/ 2147483647 h 479"/>
                <a:gd name="T62" fmla="*/ 2147483647 w 454"/>
                <a:gd name="T63" fmla="*/ 2147483647 h 479"/>
                <a:gd name="T64" fmla="*/ 2147483647 w 454"/>
                <a:gd name="T65" fmla="*/ 2147483647 h 479"/>
                <a:gd name="T66" fmla="*/ 2147483647 w 454"/>
                <a:gd name="T67" fmla="*/ 2147483647 h 479"/>
                <a:gd name="T68" fmla="*/ 2147483647 w 454"/>
                <a:gd name="T69" fmla="*/ 2147483647 h 479"/>
                <a:gd name="T70" fmla="*/ 2147483647 w 454"/>
                <a:gd name="T71" fmla="*/ 2147483647 h 479"/>
                <a:gd name="T72" fmla="*/ 2147483647 w 454"/>
                <a:gd name="T73" fmla="*/ 2147483647 h 479"/>
                <a:gd name="T74" fmla="*/ 2147483647 w 454"/>
                <a:gd name="T75" fmla="*/ 2147483647 h 479"/>
                <a:gd name="T76" fmla="*/ 2147483647 w 454"/>
                <a:gd name="T77" fmla="*/ 2147483647 h 479"/>
                <a:gd name="T78" fmla="*/ 2147483647 w 454"/>
                <a:gd name="T79" fmla="*/ 2147483647 h 479"/>
                <a:gd name="T80" fmla="*/ 2147483647 w 454"/>
                <a:gd name="T81" fmla="*/ 2147483647 h 479"/>
                <a:gd name="T82" fmla="*/ 2147483647 w 454"/>
                <a:gd name="T83" fmla="*/ 2147483647 h 479"/>
                <a:gd name="T84" fmla="*/ 2147483647 w 454"/>
                <a:gd name="T85" fmla="*/ 2147483647 h 479"/>
                <a:gd name="T86" fmla="*/ 2147483647 w 454"/>
                <a:gd name="T87" fmla="*/ 2147483647 h 479"/>
                <a:gd name="T88" fmla="*/ 2147483647 w 454"/>
                <a:gd name="T89" fmla="*/ 2147483647 h 479"/>
                <a:gd name="T90" fmla="*/ 2147483647 w 454"/>
                <a:gd name="T91" fmla="*/ 2147483647 h 479"/>
                <a:gd name="T92" fmla="*/ 2147483647 w 454"/>
                <a:gd name="T93" fmla="*/ 2147483647 h 479"/>
                <a:gd name="T94" fmla="*/ 2147483647 w 454"/>
                <a:gd name="T95" fmla="*/ 2147483647 h 479"/>
                <a:gd name="T96" fmla="*/ 2147483647 w 454"/>
                <a:gd name="T97" fmla="*/ 2147483647 h 479"/>
                <a:gd name="T98" fmla="*/ 2147483647 w 454"/>
                <a:gd name="T99" fmla="*/ 2147483647 h 479"/>
                <a:gd name="T100" fmla="*/ 2147483647 w 454"/>
                <a:gd name="T101" fmla="*/ 2147483647 h 479"/>
                <a:gd name="T102" fmla="*/ 2147483647 w 454"/>
                <a:gd name="T103" fmla="*/ 2147483647 h 479"/>
                <a:gd name="T104" fmla="*/ 2147483647 w 454"/>
                <a:gd name="T105" fmla="*/ 2147483647 h 479"/>
                <a:gd name="T106" fmla="*/ 2147483647 w 454"/>
                <a:gd name="T107" fmla="*/ 2147483647 h 479"/>
                <a:gd name="T108" fmla="*/ 2147483647 w 454"/>
                <a:gd name="T109" fmla="*/ 2147483647 h 479"/>
                <a:gd name="T110" fmla="*/ 2147483647 w 454"/>
                <a:gd name="T111" fmla="*/ 2147483647 h 479"/>
                <a:gd name="T112" fmla="*/ 2147483647 w 454"/>
                <a:gd name="T113" fmla="*/ 2147483647 h 479"/>
                <a:gd name="T114" fmla="*/ 2147483647 w 454"/>
                <a:gd name="T115" fmla="*/ 2147483647 h 47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54"/>
                <a:gd name="T175" fmla="*/ 0 h 479"/>
                <a:gd name="T176" fmla="*/ 454 w 454"/>
                <a:gd name="T177" fmla="*/ 479 h 47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54" h="479">
                  <a:moveTo>
                    <a:pt x="343" y="466"/>
                  </a:moveTo>
                  <a:lnTo>
                    <a:pt x="340" y="466"/>
                  </a:lnTo>
                  <a:lnTo>
                    <a:pt x="335" y="468"/>
                  </a:lnTo>
                  <a:lnTo>
                    <a:pt x="329" y="468"/>
                  </a:lnTo>
                  <a:lnTo>
                    <a:pt x="321" y="468"/>
                  </a:lnTo>
                  <a:lnTo>
                    <a:pt x="304" y="469"/>
                  </a:lnTo>
                  <a:lnTo>
                    <a:pt x="295" y="471"/>
                  </a:lnTo>
                  <a:lnTo>
                    <a:pt x="293" y="471"/>
                  </a:lnTo>
                  <a:lnTo>
                    <a:pt x="285" y="471"/>
                  </a:lnTo>
                  <a:lnTo>
                    <a:pt x="275" y="472"/>
                  </a:lnTo>
                  <a:lnTo>
                    <a:pt x="259" y="472"/>
                  </a:lnTo>
                  <a:lnTo>
                    <a:pt x="254" y="473"/>
                  </a:lnTo>
                  <a:lnTo>
                    <a:pt x="252" y="473"/>
                  </a:lnTo>
                  <a:lnTo>
                    <a:pt x="242" y="473"/>
                  </a:lnTo>
                  <a:lnTo>
                    <a:pt x="235" y="473"/>
                  </a:lnTo>
                  <a:lnTo>
                    <a:pt x="211" y="476"/>
                  </a:lnTo>
                  <a:lnTo>
                    <a:pt x="207" y="476"/>
                  </a:lnTo>
                  <a:lnTo>
                    <a:pt x="199" y="476"/>
                  </a:lnTo>
                  <a:lnTo>
                    <a:pt x="195" y="478"/>
                  </a:lnTo>
                  <a:lnTo>
                    <a:pt x="189" y="465"/>
                  </a:lnTo>
                  <a:lnTo>
                    <a:pt x="185" y="462"/>
                  </a:lnTo>
                  <a:lnTo>
                    <a:pt x="174" y="461"/>
                  </a:lnTo>
                  <a:lnTo>
                    <a:pt x="159" y="453"/>
                  </a:lnTo>
                  <a:lnTo>
                    <a:pt x="157" y="440"/>
                  </a:lnTo>
                  <a:lnTo>
                    <a:pt x="151" y="429"/>
                  </a:lnTo>
                  <a:lnTo>
                    <a:pt x="149" y="426"/>
                  </a:lnTo>
                  <a:lnTo>
                    <a:pt x="148" y="419"/>
                  </a:lnTo>
                  <a:lnTo>
                    <a:pt x="148" y="418"/>
                  </a:lnTo>
                  <a:lnTo>
                    <a:pt x="156" y="399"/>
                  </a:lnTo>
                  <a:lnTo>
                    <a:pt x="144" y="383"/>
                  </a:lnTo>
                  <a:lnTo>
                    <a:pt x="144" y="382"/>
                  </a:lnTo>
                  <a:lnTo>
                    <a:pt x="142" y="374"/>
                  </a:lnTo>
                  <a:lnTo>
                    <a:pt x="142" y="372"/>
                  </a:lnTo>
                  <a:lnTo>
                    <a:pt x="139" y="364"/>
                  </a:lnTo>
                  <a:lnTo>
                    <a:pt x="137" y="361"/>
                  </a:lnTo>
                  <a:lnTo>
                    <a:pt x="137" y="349"/>
                  </a:lnTo>
                  <a:lnTo>
                    <a:pt x="138" y="346"/>
                  </a:lnTo>
                  <a:lnTo>
                    <a:pt x="138" y="343"/>
                  </a:lnTo>
                  <a:lnTo>
                    <a:pt x="134" y="336"/>
                  </a:lnTo>
                  <a:lnTo>
                    <a:pt x="132" y="335"/>
                  </a:lnTo>
                  <a:lnTo>
                    <a:pt x="126" y="326"/>
                  </a:lnTo>
                  <a:lnTo>
                    <a:pt x="121" y="322"/>
                  </a:lnTo>
                  <a:lnTo>
                    <a:pt x="121" y="321"/>
                  </a:lnTo>
                  <a:lnTo>
                    <a:pt x="116" y="318"/>
                  </a:lnTo>
                  <a:lnTo>
                    <a:pt x="112" y="318"/>
                  </a:lnTo>
                  <a:lnTo>
                    <a:pt x="106" y="315"/>
                  </a:lnTo>
                  <a:lnTo>
                    <a:pt x="99" y="308"/>
                  </a:lnTo>
                  <a:lnTo>
                    <a:pt x="88" y="302"/>
                  </a:lnTo>
                  <a:lnTo>
                    <a:pt x="85" y="296"/>
                  </a:lnTo>
                  <a:lnTo>
                    <a:pt x="76" y="282"/>
                  </a:lnTo>
                  <a:lnTo>
                    <a:pt x="69" y="279"/>
                  </a:lnTo>
                  <a:lnTo>
                    <a:pt x="65" y="278"/>
                  </a:lnTo>
                  <a:lnTo>
                    <a:pt x="58" y="277"/>
                  </a:lnTo>
                  <a:lnTo>
                    <a:pt x="56" y="275"/>
                  </a:lnTo>
                  <a:lnTo>
                    <a:pt x="51" y="271"/>
                  </a:lnTo>
                  <a:lnTo>
                    <a:pt x="49" y="267"/>
                  </a:lnTo>
                  <a:lnTo>
                    <a:pt x="49" y="266"/>
                  </a:lnTo>
                  <a:lnTo>
                    <a:pt x="36" y="264"/>
                  </a:lnTo>
                  <a:lnTo>
                    <a:pt x="19" y="252"/>
                  </a:lnTo>
                  <a:lnTo>
                    <a:pt x="16" y="249"/>
                  </a:lnTo>
                  <a:lnTo>
                    <a:pt x="12" y="246"/>
                  </a:lnTo>
                  <a:lnTo>
                    <a:pt x="13" y="232"/>
                  </a:lnTo>
                  <a:lnTo>
                    <a:pt x="12" y="218"/>
                  </a:lnTo>
                  <a:lnTo>
                    <a:pt x="13" y="205"/>
                  </a:lnTo>
                  <a:lnTo>
                    <a:pt x="12" y="196"/>
                  </a:lnTo>
                  <a:lnTo>
                    <a:pt x="12" y="195"/>
                  </a:lnTo>
                  <a:lnTo>
                    <a:pt x="12" y="192"/>
                  </a:lnTo>
                  <a:lnTo>
                    <a:pt x="12" y="187"/>
                  </a:lnTo>
                  <a:lnTo>
                    <a:pt x="13" y="164"/>
                  </a:lnTo>
                  <a:lnTo>
                    <a:pt x="11" y="159"/>
                  </a:lnTo>
                  <a:lnTo>
                    <a:pt x="0" y="151"/>
                  </a:lnTo>
                  <a:lnTo>
                    <a:pt x="2" y="141"/>
                  </a:lnTo>
                  <a:lnTo>
                    <a:pt x="9" y="128"/>
                  </a:lnTo>
                  <a:lnTo>
                    <a:pt x="42" y="101"/>
                  </a:lnTo>
                  <a:lnTo>
                    <a:pt x="41" y="92"/>
                  </a:lnTo>
                  <a:lnTo>
                    <a:pt x="40" y="65"/>
                  </a:lnTo>
                  <a:lnTo>
                    <a:pt x="40" y="55"/>
                  </a:lnTo>
                  <a:lnTo>
                    <a:pt x="38" y="42"/>
                  </a:lnTo>
                  <a:lnTo>
                    <a:pt x="38" y="38"/>
                  </a:lnTo>
                  <a:lnTo>
                    <a:pt x="42" y="38"/>
                  </a:lnTo>
                  <a:lnTo>
                    <a:pt x="54" y="27"/>
                  </a:lnTo>
                  <a:lnTo>
                    <a:pt x="59" y="31"/>
                  </a:lnTo>
                  <a:lnTo>
                    <a:pt x="60" y="33"/>
                  </a:lnTo>
                  <a:lnTo>
                    <a:pt x="76" y="33"/>
                  </a:lnTo>
                  <a:lnTo>
                    <a:pt x="94" y="24"/>
                  </a:lnTo>
                  <a:lnTo>
                    <a:pt x="106" y="20"/>
                  </a:lnTo>
                  <a:lnTo>
                    <a:pt x="119" y="11"/>
                  </a:lnTo>
                  <a:lnTo>
                    <a:pt x="124" y="12"/>
                  </a:lnTo>
                  <a:lnTo>
                    <a:pt x="142" y="0"/>
                  </a:lnTo>
                  <a:lnTo>
                    <a:pt x="151" y="8"/>
                  </a:lnTo>
                  <a:lnTo>
                    <a:pt x="142" y="22"/>
                  </a:lnTo>
                  <a:lnTo>
                    <a:pt x="145" y="30"/>
                  </a:lnTo>
                  <a:lnTo>
                    <a:pt x="141" y="36"/>
                  </a:lnTo>
                  <a:lnTo>
                    <a:pt x="141" y="40"/>
                  </a:lnTo>
                  <a:lnTo>
                    <a:pt x="151" y="34"/>
                  </a:lnTo>
                  <a:lnTo>
                    <a:pt x="153" y="27"/>
                  </a:lnTo>
                  <a:lnTo>
                    <a:pt x="169" y="38"/>
                  </a:lnTo>
                  <a:lnTo>
                    <a:pt x="174" y="37"/>
                  </a:lnTo>
                  <a:lnTo>
                    <a:pt x="178" y="40"/>
                  </a:lnTo>
                  <a:lnTo>
                    <a:pt x="180" y="38"/>
                  </a:lnTo>
                  <a:lnTo>
                    <a:pt x="195" y="45"/>
                  </a:lnTo>
                  <a:lnTo>
                    <a:pt x="203" y="59"/>
                  </a:lnTo>
                  <a:lnTo>
                    <a:pt x="218" y="65"/>
                  </a:lnTo>
                  <a:lnTo>
                    <a:pt x="224" y="66"/>
                  </a:lnTo>
                  <a:lnTo>
                    <a:pt x="283" y="77"/>
                  </a:lnTo>
                  <a:lnTo>
                    <a:pt x="290" y="81"/>
                  </a:lnTo>
                  <a:lnTo>
                    <a:pt x="295" y="83"/>
                  </a:lnTo>
                  <a:lnTo>
                    <a:pt x="302" y="87"/>
                  </a:lnTo>
                  <a:lnTo>
                    <a:pt x="310" y="87"/>
                  </a:lnTo>
                  <a:lnTo>
                    <a:pt x="314" y="87"/>
                  </a:lnTo>
                  <a:lnTo>
                    <a:pt x="320" y="90"/>
                  </a:lnTo>
                  <a:lnTo>
                    <a:pt x="328" y="88"/>
                  </a:lnTo>
                  <a:lnTo>
                    <a:pt x="347" y="90"/>
                  </a:lnTo>
                  <a:lnTo>
                    <a:pt x="358" y="94"/>
                  </a:lnTo>
                  <a:lnTo>
                    <a:pt x="361" y="98"/>
                  </a:lnTo>
                  <a:lnTo>
                    <a:pt x="360" y="105"/>
                  </a:lnTo>
                  <a:lnTo>
                    <a:pt x="364" y="108"/>
                  </a:lnTo>
                  <a:lnTo>
                    <a:pt x="369" y="106"/>
                  </a:lnTo>
                  <a:lnTo>
                    <a:pt x="369" y="108"/>
                  </a:lnTo>
                  <a:lnTo>
                    <a:pt x="378" y="110"/>
                  </a:lnTo>
                  <a:lnTo>
                    <a:pt x="380" y="112"/>
                  </a:lnTo>
                  <a:lnTo>
                    <a:pt x="400" y="175"/>
                  </a:lnTo>
                  <a:lnTo>
                    <a:pt x="407" y="178"/>
                  </a:lnTo>
                  <a:lnTo>
                    <a:pt x="405" y="185"/>
                  </a:lnTo>
                  <a:lnTo>
                    <a:pt x="405" y="188"/>
                  </a:lnTo>
                  <a:lnTo>
                    <a:pt x="394" y="192"/>
                  </a:lnTo>
                  <a:lnTo>
                    <a:pt x="382" y="218"/>
                  </a:lnTo>
                  <a:lnTo>
                    <a:pt x="382" y="220"/>
                  </a:lnTo>
                  <a:lnTo>
                    <a:pt x="380" y="225"/>
                  </a:lnTo>
                  <a:lnTo>
                    <a:pt x="380" y="232"/>
                  </a:lnTo>
                  <a:lnTo>
                    <a:pt x="390" y="232"/>
                  </a:lnTo>
                  <a:lnTo>
                    <a:pt x="398" y="228"/>
                  </a:lnTo>
                  <a:lnTo>
                    <a:pt x="400" y="225"/>
                  </a:lnTo>
                  <a:lnTo>
                    <a:pt x="400" y="224"/>
                  </a:lnTo>
                  <a:lnTo>
                    <a:pt x="403" y="216"/>
                  </a:lnTo>
                  <a:lnTo>
                    <a:pt x="416" y="202"/>
                  </a:lnTo>
                  <a:lnTo>
                    <a:pt x="430" y="178"/>
                  </a:lnTo>
                  <a:lnTo>
                    <a:pt x="433" y="171"/>
                  </a:lnTo>
                  <a:lnTo>
                    <a:pt x="441" y="162"/>
                  </a:lnTo>
                  <a:lnTo>
                    <a:pt x="441" y="157"/>
                  </a:lnTo>
                  <a:lnTo>
                    <a:pt x="450" y="151"/>
                  </a:lnTo>
                  <a:lnTo>
                    <a:pt x="453" y="157"/>
                  </a:lnTo>
                  <a:lnTo>
                    <a:pt x="429" y="221"/>
                  </a:lnTo>
                  <a:lnTo>
                    <a:pt x="422" y="241"/>
                  </a:lnTo>
                  <a:lnTo>
                    <a:pt x="419" y="260"/>
                  </a:lnTo>
                  <a:lnTo>
                    <a:pt x="422" y="268"/>
                  </a:lnTo>
                  <a:lnTo>
                    <a:pt x="412" y="296"/>
                  </a:lnTo>
                  <a:lnTo>
                    <a:pt x="410" y="308"/>
                  </a:lnTo>
                  <a:lnTo>
                    <a:pt x="414" y="322"/>
                  </a:lnTo>
                  <a:lnTo>
                    <a:pt x="411" y="338"/>
                  </a:lnTo>
                  <a:lnTo>
                    <a:pt x="408" y="346"/>
                  </a:lnTo>
                  <a:lnTo>
                    <a:pt x="410" y="351"/>
                  </a:lnTo>
                  <a:lnTo>
                    <a:pt x="404" y="365"/>
                  </a:lnTo>
                  <a:lnTo>
                    <a:pt x="403" y="379"/>
                  </a:lnTo>
                  <a:lnTo>
                    <a:pt x="404" y="385"/>
                  </a:lnTo>
                  <a:lnTo>
                    <a:pt x="404" y="392"/>
                  </a:lnTo>
                  <a:lnTo>
                    <a:pt x="407" y="405"/>
                  </a:lnTo>
                  <a:lnTo>
                    <a:pt x="414" y="422"/>
                  </a:lnTo>
                  <a:lnTo>
                    <a:pt x="418" y="432"/>
                  </a:lnTo>
                  <a:lnTo>
                    <a:pt x="416" y="441"/>
                  </a:lnTo>
                  <a:lnTo>
                    <a:pt x="416" y="446"/>
                  </a:lnTo>
                  <a:lnTo>
                    <a:pt x="419" y="459"/>
                  </a:lnTo>
                  <a:lnTo>
                    <a:pt x="404" y="461"/>
                  </a:lnTo>
                  <a:lnTo>
                    <a:pt x="393" y="462"/>
                  </a:lnTo>
                  <a:lnTo>
                    <a:pt x="387" y="462"/>
                  </a:lnTo>
                  <a:lnTo>
                    <a:pt x="383" y="462"/>
                  </a:lnTo>
                  <a:lnTo>
                    <a:pt x="379" y="464"/>
                  </a:lnTo>
                  <a:lnTo>
                    <a:pt x="354" y="465"/>
                  </a:lnTo>
                  <a:lnTo>
                    <a:pt x="350" y="466"/>
                  </a:lnTo>
                  <a:lnTo>
                    <a:pt x="347" y="466"/>
                  </a:lnTo>
                  <a:lnTo>
                    <a:pt x="344" y="466"/>
                  </a:lnTo>
                  <a:lnTo>
                    <a:pt x="343" y="466"/>
                  </a:lnTo>
                </a:path>
              </a:pathLst>
            </a:custGeom>
            <a:solidFill>
              <a:srgbClr val="E7E6E6">
                <a:lumMod val="75000"/>
              </a:srgbClr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6" name="Freeform 229"/>
            <p:cNvSpPr>
              <a:spLocks/>
            </p:cNvSpPr>
            <p:nvPr/>
          </p:nvSpPr>
          <p:spPr bwMode="auto">
            <a:xfrm>
              <a:off x="5393728" y="2673175"/>
              <a:ext cx="546100" cy="896938"/>
            </a:xfrm>
            <a:custGeom>
              <a:avLst/>
              <a:gdLst>
                <a:gd name="T0" fmla="*/ 2147483647 w 346"/>
                <a:gd name="T1" fmla="*/ 2147483647 h 609"/>
                <a:gd name="T2" fmla="*/ 2147483647 w 346"/>
                <a:gd name="T3" fmla="*/ 2147483647 h 609"/>
                <a:gd name="T4" fmla="*/ 2147483647 w 346"/>
                <a:gd name="T5" fmla="*/ 2147483647 h 609"/>
                <a:gd name="T6" fmla="*/ 2147483647 w 346"/>
                <a:gd name="T7" fmla="*/ 2147483647 h 609"/>
                <a:gd name="T8" fmla="*/ 2147483647 w 346"/>
                <a:gd name="T9" fmla="*/ 2147483647 h 609"/>
                <a:gd name="T10" fmla="*/ 2147483647 w 346"/>
                <a:gd name="T11" fmla="*/ 2147483647 h 609"/>
                <a:gd name="T12" fmla="*/ 2147483647 w 346"/>
                <a:gd name="T13" fmla="*/ 2147483647 h 609"/>
                <a:gd name="T14" fmla="*/ 2147483647 w 346"/>
                <a:gd name="T15" fmla="*/ 2147483647 h 609"/>
                <a:gd name="T16" fmla="*/ 2147483647 w 346"/>
                <a:gd name="T17" fmla="*/ 2147483647 h 609"/>
                <a:gd name="T18" fmla="*/ 2147483647 w 346"/>
                <a:gd name="T19" fmla="*/ 2147483647 h 609"/>
                <a:gd name="T20" fmla="*/ 2147483647 w 346"/>
                <a:gd name="T21" fmla="*/ 2147483647 h 609"/>
                <a:gd name="T22" fmla="*/ 2147483647 w 346"/>
                <a:gd name="T23" fmla="*/ 2147483647 h 609"/>
                <a:gd name="T24" fmla="*/ 2147483647 w 346"/>
                <a:gd name="T25" fmla="*/ 2147483647 h 609"/>
                <a:gd name="T26" fmla="*/ 2147483647 w 346"/>
                <a:gd name="T27" fmla="*/ 2147483647 h 609"/>
                <a:gd name="T28" fmla="*/ 2147483647 w 346"/>
                <a:gd name="T29" fmla="*/ 2147483647 h 609"/>
                <a:gd name="T30" fmla="*/ 2147483647 w 346"/>
                <a:gd name="T31" fmla="*/ 2147483647 h 609"/>
                <a:gd name="T32" fmla="*/ 2147483647 w 346"/>
                <a:gd name="T33" fmla="*/ 2147483647 h 609"/>
                <a:gd name="T34" fmla="*/ 2147483647 w 346"/>
                <a:gd name="T35" fmla="*/ 2147483647 h 609"/>
                <a:gd name="T36" fmla="*/ 2147483647 w 346"/>
                <a:gd name="T37" fmla="*/ 2147483647 h 609"/>
                <a:gd name="T38" fmla="*/ 2147483647 w 346"/>
                <a:gd name="T39" fmla="*/ 2147483647 h 609"/>
                <a:gd name="T40" fmla="*/ 2147483647 w 346"/>
                <a:gd name="T41" fmla="*/ 2147483647 h 609"/>
                <a:gd name="T42" fmla="*/ 2147483647 w 346"/>
                <a:gd name="T43" fmla="*/ 2147483647 h 609"/>
                <a:gd name="T44" fmla="*/ 2147483647 w 346"/>
                <a:gd name="T45" fmla="*/ 2147483647 h 609"/>
                <a:gd name="T46" fmla="*/ 2147483647 w 346"/>
                <a:gd name="T47" fmla="*/ 2147483647 h 609"/>
                <a:gd name="T48" fmla="*/ 2147483647 w 346"/>
                <a:gd name="T49" fmla="*/ 2147483647 h 609"/>
                <a:gd name="T50" fmla="*/ 2147483647 w 346"/>
                <a:gd name="T51" fmla="*/ 2147483647 h 609"/>
                <a:gd name="T52" fmla="*/ 2147483647 w 346"/>
                <a:gd name="T53" fmla="*/ 2147483647 h 609"/>
                <a:gd name="T54" fmla="*/ 2147483647 w 346"/>
                <a:gd name="T55" fmla="*/ 2147483647 h 609"/>
                <a:gd name="T56" fmla="*/ 2147483647 w 346"/>
                <a:gd name="T57" fmla="*/ 2147483647 h 609"/>
                <a:gd name="T58" fmla="*/ 2147483647 w 346"/>
                <a:gd name="T59" fmla="*/ 2147483647 h 609"/>
                <a:gd name="T60" fmla="*/ 2147483647 w 346"/>
                <a:gd name="T61" fmla="*/ 2147483647 h 609"/>
                <a:gd name="T62" fmla="*/ 2147483647 w 346"/>
                <a:gd name="T63" fmla="*/ 2147483647 h 609"/>
                <a:gd name="T64" fmla="*/ 2147483647 w 346"/>
                <a:gd name="T65" fmla="*/ 2147483647 h 609"/>
                <a:gd name="T66" fmla="*/ 2147483647 w 346"/>
                <a:gd name="T67" fmla="*/ 2147483647 h 609"/>
                <a:gd name="T68" fmla="*/ 2147483647 w 346"/>
                <a:gd name="T69" fmla="*/ 2147483647 h 609"/>
                <a:gd name="T70" fmla="*/ 2147483647 w 346"/>
                <a:gd name="T71" fmla="*/ 2147483647 h 609"/>
                <a:gd name="T72" fmla="*/ 2147483647 w 346"/>
                <a:gd name="T73" fmla="*/ 2147483647 h 609"/>
                <a:gd name="T74" fmla="*/ 2147483647 w 346"/>
                <a:gd name="T75" fmla="*/ 2147483647 h 609"/>
                <a:gd name="T76" fmla="*/ 2147483647 w 346"/>
                <a:gd name="T77" fmla="*/ 2147483647 h 609"/>
                <a:gd name="T78" fmla="*/ 2147483647 w 346"/>
                <a:gd name="T79" fmla="*/ 2147483647 h 609"/>
                <a:gd name="T80" fmla="*/ 2147483647 w 346"/>
                <a:gd name="T81" fmla="*/ 2147483647 h 609"/>
                <a:gd name="T82" fmla="*/ 2147483647 w 346"/>
                <a:gd name="T83" fmla="*/ 2147483647 h 609"/>
                <a:gd name="T84" fmla="*/ 2147483647 w 346"/>
                <a:gd name="T85" fmla="*/ 2147483647 h 609"/>
                <a:gd name="T86" fmla="*/ 2147483647 w 346"/>
                <a:gd name="T87" fmla="*/ 2147483647 h 609"/>
                <a:gd name="T88" fmla="*/ 2147483647 w 346"/>
                <a:gd name="T89" fmla="*/ 2147483647 h 609"/>
                <a:gd name="T90" fmla="*/ 2147483647 w 346"/>
                <a:gd name="T91" fmla="*/ 2147483647 h 609"/>
                <a:gd name="T92" fmla="*/ 2147483647 w 346"/>
                <a:gd name="T93" fmla="*/ 2147483647 h 609"/>
                <a:gd name="T94" fmla="*/ 2147483647 w 346"/>
                <a:gd name="T95" fmla="*/ 2147483647 h 609"/>
                <a:gd name="T96" fmla="*/ 2147483647 w 346"/>
                <a:gd name="T97" fmla="*/ 2147483647 h 609"/>
                <a:gd name="T98" fmla="*/ 2147483647 w 346"/>
                <a:gd name="T99" fmla="*/ 2147483647 h 609"/>
                <a:gd name="T100" fmla="*/ 2147483647 w 346"/>
                <a:gd name="T101" fmla="*/ 2147483647 h 609"/>
                <a:gd name="T102" fmla="*/ 2147483647 w 346"/>
                <a:gd name="T103" fmla="*/ 2147483647 h 609"/>
                <a:gd name="T104" fmla="*/ 2147483647 w 346"/>
                <a:gd name="T105" fmla="*/ 2147483647 h 609"/>
                <a:gd name="T106" fmla="*/ 2147483647 w 346"/>
                <a:gd name="T107" fmla="*/ 2147483647 h 609"/>
                <a:gd name="T108" fmla="*/ 2147483647 w 346"/>
                <a:gd name="T109" fmla="*/ 2147483647 h 609"/>
                <a:gd name="T110" fmla="*/ 2147483647 w 346"/>
                <a:gd name="T111" fmla="*/ 2147483647 h 60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46"/>
                <a:gd name="T169" fmla="*/ 0 h 609"/>
                <a:gd name="T170" fmla="*/ 346 w 346"/>
                <a:gd name="T171" fmla="*/ 609 h 60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46" h="609">
                  <a:moveTo>
                    <a:pt x="0" y="272"/>
                  </a:moveTo>
                  <a:lnTo>
                    <a:pt x="0" y="267"/>
                  </a:lnTo>
                  <a:lnTo>
                    <a:pt x="4" y="254"/>
                  </a:lnTo>
                  <a:lnTo>
                    <a:pt x="5" y="253"/>
                  </a:lnTo>
                  <a:lnTo>
                    <a:pt x="9" y="250"/>
                  </a:lnTo>
                  <a:lnTo>
                    <a:pt x="8" y="231"/>
                  </a:lnTo>
                  <a:lnTo>
                    <a:pt x="23" y="224"/>
                  </a:lnTo>
                  <a:lnTo>
                    <a:pt x="26" y="220"/>
                  </a:lnTo>
                  <a:lnTo>
                    <a:pt x="27" y="220"/>
                  </a:lnTo>
                  <a:lnTo>
                    <a:pt x="29" y="217"/>
                  </a:lnTo>
                  <a:lnTo>
                    <a:pt x="29" y="210"/>
                  </a:lnTo>
                  <a:lnTo>
                    <a:pt x="38" y="182"/>
                  </a:lnTo>
                  <a:lnTo>
                    <a:pt x="38" y="175"/>
                  </a:lnTo>
                  <a:lnTo>
                    <a:pt x="33" y="166"/>
                  </a:lnTo>
                  <a:lnTo>
                    <a:pt x="23" y="156"/>
                  </a:lnTo>
                  <a:lnTo>
                    <a:pt x="26" y="146"/>
                  </a:lnTo>
                  <a:lnTo>
                    <a:pt x="27" y="142"/>
                  </a:lnTo>
                  <a:lnTo>
                    <a:pt x="31" y="137"/>
                  </a:lnTo>
                  <a:lnTo>
                    <a:pt x="48" y="132"/>
                  </a:lnTo>
                  <a:lnTo>
                    <a:pt x="72" y="124"/>
                  </a:lnTo>
                  <a:lnTo>
                    <a:pt x="82" y="117"/>
                  </a:lnTo>
                  <a:lnTo>
                    <a:pt x="84" y="99"/>
                  </a:lnTo>
                  <a:lnTo>
                    <a:pt x="86" y="96"/>
                  </a:lnTo>
                  <a:lnTo>
                    <a:pt x="89" y="94"/>
                  </a:lnTo>
                  <a:lnTo>
                    <a:pt x="90" y="94"/>
                  </a:lnTo>
                  <a:lnTo>
                    <a:pt x="95" y="83"/>
                  </a:lnTo>
                  <a:lnTo>
                    <a:pt x="95" y="77"/>
                  </a:lnTo>
                  <a:lnTo>
                    <a:pt x="95" y="69"/>
                  </a:lnTo>
                  <a:lnTo>
                    <a:pt x="95" y="66"/>
                  </a:lnTo>
                  <a:lnTo>
                    <a:pt x="93" y="56"/>
                  </a:lnTo>
                  <a:lnTo>
                    <a:pt x="83" y="51"/>
                  </a:lnTo>
                  <a:lnTo>
                    <a:pt x="80" y="49"/>
                  </a:lnTo>
                  <a:lnTo>
                    <a:pt x="75" y="47"/>
                  </a:lnTo>
                  <a:lnTo>
                    <a:pt x="72" y="44"/>
                  </a:lnTo>
                  <a:lnTo>
                    <a:pt x="66" y="30"/>
                  </a:lnTo>
                  <a:lnTo>
                    <a:pt x="54" y="23"/>
                  </a:lnTo>
                  <a:lnTo>
                    <a:pt x="52" y="19"/>
                  </a:lnTo>
                  <a:lnTo>
                    <a:pt x="52" y="18"/>
                  </a:lnTo>
                  <a:lnTo>
                    <a:pt x="57" y="16"/>
                  </a:lnTo>
                  <a:lnTo>
                    <a:pt x="65" y="16"/>
                  </a:lnTo>
                  <a:lnTo>
                    <a:pt x="69" y="16"/>
                  </a:lnTo>
                  <a:lnTo>
                    <a:pt x="93" y="13"/>
                  </a:lnTo>
                  <a:lnTo>
                    <a:pt x="100" y="13"/>
                  </a:lnTo>
                  <a:lnTo>
                    <a:pt x="109" y="13"/>
                  </a:lnTo>
                  <a:lnTo>
                    <a:pt x="112" y="13"/>
                  </a:lnTo>
                  <a:lnTo>
                    <a:pt x="116" y="12"/>
                  </a:lnTo>
                  <a:lnTo>
                    <a:pt x="133" y="12"/>
                  </a:lnTo>
                  <a:lnTo>
                    <a:pt x="143" y="11"/>
                  </a:lnTo>
                  <a:lnTo>
                    <a:pt x="151" y="11"/>
                  </a:lnTo>
                  <a:lnTo>
                    <a:pt x="153" y="11"/>
                  </a:lnTo>
                  <a:lnTo>
                    <a:pt x="162" y="9"/>
                  </a:lnTo>
                  <a:lnTo>
                    <a:pt x="179" y="8"/>
                  </a:lnTo>
                  <a:lnTo>
                    <a:pt x="187" y="8"/>
                  </a:lnTo>
                  <a:lnTo>
                    <a:pt x="193" y="8"/>
                  </a:lnTo>
                  <a:lnTo>
                    <a:pt x="198" y="6"/>
                  </a:lnTo>
                  <a:lnTo>
                    <a:pt x="201" y="6"/>
                  </a:lnTo>
                  <a:lnTo>
                    <a:pt x="203" y="6"/>
                  </a:lnTo>
                  <a:lnTo>
                    <a:pt x="205" y="6"/>
                  </a:lnTo>
                  <a:lnTo>
                    <a:pt x="208" y="6"/>
                  </a:lnTo>
                  <a:lnTo>
                    <a:pt x="212" y="5"/>
                  </a:lnTo>
                  <a:lnTo>
                    <a:pt x="237" y="4"/>
                  </a:lnTo>
                  <a:lnTo>
                    <a:pt x="242" y="2"/>
                  </a:lnTo>
                  <a:lnTo>
                    <a:pt x="246" y="2"/>
                  </a:lnTo>
                  <a:lnTo>
                    <a:pt x="251" y="2"/>
                  </a:lnTo>
                  <a:lnTo>
                    <a:pt x="262" y="1"/>
                  </a:lnTo>
                  <a:lnTo>
                    <a:pt x="278" y="0"/>
                  </a:lnTo>
                  <a:lnTo>
                    <a:pt x="278" y="12"/>
                  </a:lnTo>
                  <a:lnTo>
                    <a:pt x="279" y="26"/>
                  </a:lnTo>
                  <a:lnTo>
                    <a:pt x="285" y="36"/>
                  </a:lnTo>
                  <a:lnTo>
                    <a:pt x="294" y="52"/>
                  </a:lnTo>
                  <a:lnTo>
                    <a:pt x="300" y="65"/>
                  </a:lnTo>
                  <a:lnTo>
                    <a:pt x="308" y="81"/>
                  </a:lnTo>
                  <a:lnTo>
                    <a:pt x="311" y="99"/>
                  </a:lnTo>
                  <a:lnTo>
                    <a:pt x="311" y="102"/>
                  </a:lnTo>
                  <a:lnTo>
                    <a:pt x="311" y="108"/>
                  </a:lnTo>
                  <a:lnTo>
                    <a:pt x="313" y="119"/>
                  </a:lnTo>
                  <a:lnTo>
                    <a:pt x="313" y="123"/>
                  </a:lnTo>
                  <a:lnTo>
                    <a:pt x="313" y="127"/>
                  </a:lnTo>
                  <a:lnTo>
                    <a:pt x="313" y="128"/>
                  </a:lnTo>
                  <a:lnTo>
                    <a:pt x="313" y="132"/>
                  </a:lnTo>
                  <a:lnTo>
                    <a:pt x="315" y="141"/>
                  </a:lnTo>
                  <a:lnTo>
                    <a:pt x="315" y="145"/>
                  </a:lnTo>
                  <a:lnTo>
                    <a:pt x="315" y="149"/>
                  </a:lnTo>
                  <a:lnTo>
                    <a:pt x="317" y="157"/>
                  </a:lnTo>
                  <a:lnTo>
                    <a:pt x="317" y="159"/>
                  </a:lnTo>
                  <a:lnTo>
                    <a:pt x="317" y="164"/>
                  </a:lnTo>
                  <a:lnTo>
                    <a:pt x="319" y="186"/>
                  </a:lnTo>
                  <a:lnTo>
                    <a:pt x="321" y="199"/>
                  </a:lnTo>
                  <a:lnTo>
                    <a:pt x="321" y="206"/>
                  </a:lnTo>
                  <a:lnTo>
                    <a:pt x="322" y="214"/>
                  </a:lnTo>
                  <a:lnTo>
                    <a:pt x="322" y="216"/>
                  </a:lnTo>
                  <a:lnTo>
                    <a:pt x="322" y="224"/>
                  </a:lnTo>
                  <a:lnTo>
                    <a:pt x="324" y="234"/>
                  </a:lnTo>
                  <a:lnTo>
                    <a:pt x="325" y="250"/>
                  </a:lnTo>
                  <a:lnTo>
                    <a:pt x="325" y="253"/>
                  </a:lnTo>
                  <a:lnTo>
                    <a:pt x="326" y="260"/>
                  </a:lnTo>
                  <a:lnTo>
                    <a:pt x="328" y="279"/>
                  </a:lnTo>
                  <a:lnTo>
                    <a:pt x="329" y="288"/>
                  </a:lnTo>
                  <a:lnTo>
                    <a:pt x="331" y="300"/>
                  </a:lnTo>
                  <a:lnTo>
                    <a:pt x="332" y="310"/>
                  </a:lnTo>
                  <a:lnTo>
                    <a:pt x="332" y="321"/>
                  </a:lnTo>
                  <a:lnTo>
                    <a:pt x="333" y="324"/>
                  </a:lnTo>
                  <a:lnTo>
                    <a:pt x="335" y="337"/>
                  </a:lnTo>
                  <a:lnTo>
                    <a:pt x="331" y="347"/>
                  </a:lnTo>
                  <a:lnTo>
                    <a:pt x="331" y="350"/>
                  </a:lnTo>
                  <a:lnTo>
                    <a:pt x="332" y="349"/>
                  </a:lnTo>
                  <a:lnTo>
                    <a:pt x="329" y="360"/>
                  </a:lnTo>
                  <a:lnTo>
                    <a:pt x="331" y="365"/>
                  </a:lnTo>
                  <a:lnTo>
                    <a:pt x="335" y="376"/>
                  </a:lnTo>
                  <a:lnTo>
                    <a:pt x="340" y="386"/>
                  </a:lnTo>
                  <a:lnTo>
                    <a:pt x="339" y="387"/>
                  </a:lnTo>
                  <a:lnTo>
                    <a:pt x="339" y="390"/>
                  </a:lnTo>
                  <a:lnTo>
                    <a:pt x="340" y="391"/>
                  </a:lnTo>
                  <a:lnTo>
                    <a:pt x="345" y="404"/>
                  </a:lnTo>
                  <a:lnTo>
                    <a:pt x="335" y="421"/>
                  </a:lnTo>
                  <a:lnTo>
                    <a:pt x="333" y="423"/>
                  </a:lnTo>
                  <a:lnTo>
                    <a:pt x="332" y="432"/>
                  </a:lnTo>
                  <a:lnTo>
                    <a:pt x="326" y="434"/>
                  </a:lnTo>
                  <a:lnTo>
                    <a:pt x="328" y="441"/>
                  </a:lnTo>
                  <a:lnTo>
                    <a:pt x="325" y="447"/>
                  </a:lnTo>
                  <a:lnTo>
                    <a:pt x="311" y="461"/>
                  </a:lnTo>
                  <a:lnTo>
                    <a:pt x="308" y="461"/>
                  </a:lnTo>
                  <a:lnTo>
                    <a:pt x="310" y="461"/>
                  </a:lnTo>
                  <a:lnTo>
                    <a:pt x="310" y="463"/>
                  </a:lnTo>
                  <a:lnTo>
                    <a:pt x="311" y="475"/>
                  </a:lnTo>
                  <a:lnTo>
                    <a:pt x="310" y="483"/>
                  </a:lnTo>
                  <a:lnTo>
                    <a:pt x="304" y="501"/>
                  </a:lnTo>
                  <a:lnTo>
                    <a:pt x="306" y="502"/>
                  </a:lnTo>
                  <a:lnTo>
                    <a:pt x="311" y="511"/>
                  </a:lnTo>
                  <a:lnTo>
                    <a:pt x="304" y="520"/>
                  </a:lnTo>
                  <a:lnTo>
                    <a:pt x="301" y="530"/>
                  </a:lnTo>
                  <a:lnTo>
                    <a:pt x="304" y="535"/>
                  </a:lnTo>
                  <a:lnTo>
                    <a:pt x="304" y="537"/>
                  </a:lnTo>
                  <a:lnTo>
                    <a:pt x="311" y="542"/>
                  </a:lnTo>
                  <a:lnTo>
                    <a:pt x="306" y="547"/>
                  </a:lnTo>
                  <a:lnTo>
                    <a:pt x="296" y="549"/>
                  </a:lnTo>
                  <a:lnTo>
                    <a:pt x="287" y="555"/>
                  </a:lnTo>
                  <a:lnTo>
                    <a:pt x="286" y="556"/>
                  </a:lnTo>
                  <a:lnTo>
                    <a:pt x="285" y="555"/>
                  </a:lnTo>
                  <a:lnTo>
                    <a:pt x="282" y="553"/>
                  </a:lnTo>
                  <a:lnTo>
                    <a:pt x="276" y="573"/>
                  </a:lnTo>
                  <a:lnTo>
                    <a:pt x="283" y="587"/>
                  </a:lnTo>
                  <a:lnTo>
                    <a:pt x="279" y="594"/>
                  </a:lnTo>
                  <a:lnTo>
                    <a:pt x="278" y="594"/>
                  </a:lnTo>
                  <a:lnTo>
                    <a:pt x="272" y="594"/>
                  </a:lnTo>
                  <a:lnTo>
                    <a:pt x="267" y="588"/>
                  </a:lnTo>
                  <a:lnTo>
                    <a:pt x="255" y="587"/>
                  </a:lnTo>
                  <a:lnTo>
                    <a:pt x="240" y="580"/>
                  </a:lnTo>
                  <a:lnTo>
                    <a:pt x="239" y="580"/>
                  </a:lnTo>
                  <a:lnTo>
                    <a:pt x="235" y="580"/>
                  </a:lnTo>
                  <a:lnTo>
                    <a:pt x="223" y="595"/>
                  </a:lnTo>
                  <a:lnTo>
                    <a:pt x="221" y="599"/>
                  </a:lnTo>
                  <a:lnTo>
                    <a:pt x="219" y="601"/>
                  </a:lnTo>
                  <a:lnTo>
                    <a:pt x="222" y="606"/>
                  </a:lnTo>
                  <a:lnTo>
                    <a:pt x="214" y="599"/>
                  </a:lnTo>
                  <a:lnTo>
                    <a:pt x="214" y="608"/>
                  </a:lnTo>
                  <a:lnTo>
                    <a:pt x="210" y="606"/>
                  </a:lnTo>
                  <a:lnTo>
                    <a:pt x="204" y="603"/>
                  </a:lnTo>
                  <a:lnTo>
                    <a:pt x="194" y="581"/>
                  </a:lnTo>
                  <a:lnTo>
                    <a:pt x="191" y="581"/>
                  </a:lnTo>
                  <a:lnTo>
                    <a:pt x="190" y="574"/>
                  </a:lnTo>
                  <a:lnTo>
                    <a:pt x="191" y="571"/>
                  </a:lnTo>
                  <a:lnTo>
                    <a:pt x="194" y="571"/>
                  </a:lnTo>
                  <a:lnTo>
                    <a:pt x="196" y="567"/>
                  </a:lnTo>
                  <a:lnTo>
                    <a:pt x="186" y="547"/>
                  </a:lnTo>
                  <a:lnTo>
                    <a:pt x="187" y="541"/>
                  </a:lnTo>
                  <a:lnTo>
                    <a:pt x="172" y="527"/>
                  </a:lnTo>
                  <a:lnTo>
                    <a:pt x="172" y="523"/>
                  </a:lnTo>
                  <a:lnTo>
                    <a:pt x="159" y="515"/>
                  </a:lnTo>
                  <a:lnTo>
                    <a:pt x="154" y="515"/>
                  </a:lnTo>
                  <a:lnTo>
                    <a:pt x="148" y="516"/>
                  </a:lnTo>
                  <a:lnTo>
                    <a:pt x="143" y="506"/>
                  </a:lnTo>
                  <a:lnTo>
                    <a:pt x="132" y="497"/>
                  </a:lnTo>
                  <a:lnTo>
                    <a:pt x="125" y="494"/>
                  </a:lnTo>
                  <a:lnTo>
                    <a:pt x="121" y="491"/>
                  </a:lnTo>
                  <a:lnTo>
                    <a:pt x="119" y="491"/>
                  </a:lnTo>
                  <a:lnTo>
                    <a:pt x="109" y="481"/>
                  </a:lnTo>
                  <a:lnTo>
                    <a:pt x="109" y="477"/>
                  </a:lnTo>
                  <a:lnTo>
                    <a:pt x="109" y="463"/>
                  </a:lnTo>
                  <a:lnTo>
                    <a:pt x="115" y="451"/>
                  </a:lnTo>
                  <a:lnTo>
                    <a:pt x="115" y="448"/>
                  </a:lnTo>
                  <a:lnTo>
                    <a:pt x="116" y="447"/>
                  </a:lnTo>
                  <a:lnTo>
                    <a:pt x="116" y="445"/>
                  </a:lnTo>
                  <a:lnTo>
                    <a:pt x="122" y="436"/>
                  </a:lnTo>
                  <a:lnTo>
                    <a:pt x="122" y="433"/>
                  </a:lnTo>
                  <a:lnTo>
                    <a:pt x="121" y="423"/>
                  </a:lnTo>
                  <a:lnTo>
                    <a:pt x="122" y="421"/>
                  </a:lnTo>
                  <a:lnTo>
                    <a:pt x="125" y="418"/>
                  </a:lnTo>
                  <a:lnTo>
                    <a:pt x="125" y="416"/>
                  </a:lnTo>
                  <a:lnTo>
                    <a:pt x="125" y="411"/>
                  </a:lnTo>
                  <a:lnTo>
                    <a:pt x="114" y="404"/>
                  </a:lnTo>
                  <a:lnTo>
                    <a:pt x="111" y="404"/>
                  </a:lnTo>
                  <a:lnTo>
                    <a:pt x="107" y="404"/>
                  </a:lnTo>
                  <a:lnTo>
                    <a:pt x="102" y="401"/>
                  </a:lnTo>
                  <a:lnTo>
                    <a:pt x="95" y="401"/>
                  </a:lnTo>
                  <a:lnTo>
                    <a:pt x="89" y="411"/>
                  </a:lnTo>
                  <a:lnTo>
                    <a:pt x="86" y="412"/>
                  </a:lnTo>
                  <a:lnTo>
                    <a:pt x="79" y="405"/>
                  </a:lnTo>
                  <a:lnTo>
                    <a:pt x="76" y="398"/>
                  </a:lnTo>
                  <a:lnTo>
                    <a:pt x="75" y="386"/>
                  </a:lnTo>
                  <a:lnTo>
                    <a:pt x="72" y="375"/>
                  </a:lnTo>
                  <a:lnTo>
                    <a:pt x="69" y="371"/>
                  </a:lnTo>
                  <a:lnTo>
                    <a:pt x="61" y="362"/>
                  </a:lnTo>
                  <a:lnTo>
                    <a:pt x="52" y="357"/>
                  </a:lnTo>
                  <a:lnTo>
                    <a:pt x="47" y="354"/>
                  </a:lnTo>
                  <a:lnTo>
                    <a:pt x="37" y="343"/>
                  </a:lnTo>
                  <a:lnTo>
                    <a:pt x="33" y="342"/>
                  </a:lnTo>
                  <a:lnTo>
                    <a:pt x="31" y="336"/>
                  </a:lnTo>
                  <a:lnTo>
                    <a:pt x="23" y="331"/>
                  </a:lnTo>
                  <a:lnTo>
                    <a:pt x="22" y="329"/>
                  </a:lnTo>
                  <a:lnTo>
                    <a:pt x="19" y="328"/>
                  </a:lnTo>
                  <a:lnTo>
                    <a:pt x="15" y="321"/>
                  </a:lnTo>
                  <a:lnTo>
                    <a:pt x="15" y="319"/>
                  </a:lnTo>
                  <a:lnTo>
                    <a:pt x="13" y="314"/>
                  </a:lnTo>
                  <a:lnTo>
                    <a:pt x="6" y="307"/>
                  </a:lnTo>
                  <a:lnTo>
                    <a:pt x="6" y="300"/>
                  </a:lnTo>
                  <a:lnTo>
                    <a:pt x="4" y="294"/>
                  </a:lnTo>
                  <a:lnTo>
                    <a:pt x="0" y="281"/>
                  </a:lnTo>
                  <a:lnTo>
                    <a:pt x="0" y="272"/>
                  </a:lnTo>
                </a:path>
              </a:pathLst>
            </a:custGeom>
            <a:solidFill>
              <a:srgbClr val="67BD62"/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7" name="Freeform 230"/>
            <p:cNvSpPr>
              <a:spLocks/>
            </p:cNvSpPr>
            <p:nvPr/>
          </p:nvSpPr>
          <p:spPr bwMode="auto">
            <a:xfrm>
              <a:off x="4726979" y="2549351"/>
              <a:ext cx="820737" cy="501650"/>
            </a:xfrm>
            <a:custGeom>
              <a:avLst/>
              <a:gdLst>
                <a:gd name="T0" fmla="*/ 2147483647 w 519"/>
                <a:gd name="T1" fmla="*/ 2147483647 h 341"/>
                <a:gd name="T2" fmla="*/ 2147483647 w 519"/>
                <a:gd name="T3" fmla="*/ 2147483647 h 341"/>
                <a:gd name="T4" fmla="*/ 2147483647 w 519"/>
                <a:gd name="T5" fmla="*/ 2147483647 h 341"/>
                <a:gd name="T6" fmla="*/ 2147483647 w 519"/>
                <a:gd name="T7" fmla="*/ 2147483647 h 341"/>
                <a:gd name="T8" fmla="*/ 2147483647 w 519"/>
                <a:gd name="T9" fmla="*/ 2147483647 h 341"/>
                <a:gd name="T10" fmla="*/ 2147483647 w 519"/>
                <a:gd name="T11" fmla="*/ 2147483647 h 341"/>
                <a:gd name="T12" fmla="*/ 2147483647 w 519"/>
                <a:gd name="T13" fmla="*/ 2147483647 h 341"/>
                <a:gd name="T14" fmla="*/ 2147483647 w 519"/>
                <a:gd name="T15" fmla="*/ 2147483647 h 341"/>
                <a:gd name="T16" fmla="*/ 2147483647 w 519"/>
                <a:gd name="T17" fmla="*/ 2147483647 h 341"/>
                <a:gd name="T18" fmla="*/ 2147483647 w 519"/>
                <a:gd name="T19" fmla="*/ 2147483647 h 341"/>
                <a:gd name="T20" fmla="*/ 2147483647 w 519"/>
                <a:gd name="T21" fmla="*/ 2147483647 h 341"/>
                <a:gd name="T22" fmla="*/ 2147483647 w 519"/>
                <a:gd name="T23" fmla="*/ 2147483647 h 341"/>
                <a:gd name="T24" fmla="*/ 0 w 519"/>
                <a:gd name="T25" fmla="*/ 2147483647 h 341"/>
                <a:gd name="T26" fmla="*/ 2147483647 w 519"/>
                <a:gd name="T27" fmla="*/ 2147483647 h 341"/>
                <a:gd name="T28" fmla="*/ 2147483647 w 519"/>
                <a:gd name="T29" fmla="*/ 2147483647 h 341"/>
                <a:gd name="T30" fmla="*/ 2147483647 w 519"/>
                <a:gd name="T31" fmla="*/ 2147483647 h 341"/>
                <a:gd name="T32" fmla="*/ 2147483647 w 519"/>
                <a:gd name="T33" fmla="*/ 2147483647 h 341"/>
                <a:gd name="T34" fmla="*/ 2147483647 w 519"/>
                <a:gd name="T35" fmla="*/ 2147483647 h 341"/>
                <a:gd name="T36" fmla="*/ 2147483647 w 519"/>
                <a:gd name="T37" fmla="*/ 2147483647 h 341"/>
                <a:gd name="T38" fmla="*/ 2147483647 w 519"/>
                <a:gd name="T39" fmla="*/ 2147483647 h 341"/>
                <a:gd name="T40" fmla="*/ 2147483647 w 519"/>
                <a:gd name="T41" fmla="*/ 2147483647 h 341"/>
                <a:gd name="T42" fmla="*/ 2147483647 w 519"/>
                <a:gd name="T43" fmla="*/ 2147483647 h 341"/>
                <a:gd name="T44" fmla="*/ 2147483647 w 519"/>
                <a:gd name="T45" fmla="*/ 2147483647 h 341"/>
                <a:gd name="T46" fmla="*/ 2147483647 w 519"/>
                <a:gd name="T47" fmla="*/ 2147483647 h 341"/>
                <a:gd name="T48" fmla="*/ 2147483647 w 519"/>
                <a:gd name="T49" fmla="*/ 2147483647 h 341"/>
                <a:gd name="T50" fmla="*/ 2147483647 w 519"/>
                <a:gd name="T51" fmla="*/ 2147483647 h 341"/>
                <a:gd name="T52" fmla="*/ 2147483647 w 519"/>
                <a:gd name="T53" fmla="*/ 2147483647 h 341"/>
                <a:gd name="T54" fmla="*/ 2147483647 w 519"/>
                <a:gd name="T55" fmla="*/ 2147483647 h 341"/>
                <a:gd name="T56" fmla="*/ 2147483647 w 519"/>
                <a:gd name="T57" fmla="*/ 2147483647 h 341"/>
                <a:gd name="T58" fmla="*/ 2147483647 w 519"/>
                <a:gd name="T59" fmla="*/ 2147483647 h 341"/>
                <a:gd name="T60" fmla="*/ 2147483647 w 519"/>
                <a:gd name="T61" fmla="*/ 2147483647 h 341"/>
                <a:gd name="T62" fmla="*/ 2147483647 w 519"/>
                <a:gd name="T63" fmla="*/ 2147483647 h 341"/>
                <a:gd name="T64" fmla="*/ 2147483647 w 519"/>
                <a:gd name="T65" fmla="*/ 2147483647 h 341"/>
                <a:gd name="T66" fmla="*/ 2147483647 w 519"/>
                <a:gd name="T67" fmla="*/ 2147483647 h 341"/>
                <a:gd name="T68" fmla="*/ 2147483647 w 519"/>
                <a:gd name="T69" fmla="*/ 2147483647 h 341"/>
                <a:gd name="T70" fmla="*/ 2147483647 w 519"/>
                <a:gd name="T71" fmla="*/ 2147483647 h 341"/>
                <a:gd name="T72" fmla="*/ 2147483647 w 519"/>
                <a:gd name="T73" fmla="*/ 2147483647 h 341"/>
                <a:gd name="T74" fmla="*/ 2147483647 w 519"/>
                <a:gd name="T75" fmla="*/ 2147483647 h 341"/>
                <a:gd name="T76" fmla="*/ 2147483647 w 519"/>
                <a:gd name="T77" fmla="*/ 2147483647 h 341"/>
                <a:gd name="T78" fmla="*/ 2147483647 w 519"/>
                <a:gd name="T79" fmla="*/ 2147483647 h 341"/>
                <a:gd name="T80" fmla="*/ 2147483647 w 519"/>
                <a:gd name="T81" fmla="*/ 2147483647 h 341"/>
                <a:gd name="T82" fmla="*/ 2147483647 w 519"/>
                <a:gd name="T83" fmla="*/ 2147483647 h 341"/>
                <a:gd name="T84" fmla="*/ 2147483647 w 519"/>
                <a:gd name="T85" fmla="*/ 2147483647 h 341"/>
                <a:gd name="T86" fmla="*/ 2147483647 w 519"/>
                <a:gd name="T87" fmla="*/ 2147483647 h 341"/>
                <a:gd name="T88" fmla="*/ 2147483647 w 519"/>
                <a:gd name="T89" fmla="*/ 2147483647 h 341"/>
                <a:gd name="T90" fmla="*/ 2147483647 w 519"/>
                <a:gd name="T91" fmla="*/ 2147483647 h 341"/>
                <a:gd name="T92" fmla="*/ 2147483647 w 519"/>
                <a:gd name="T93" fmla="*/ 2147483647 h 341"/>
                <a:gd name="T94" fmla="*/ 2147483647 w 519"/>
                <a:gd name="T95" fmla="*/ 2147483647 h 341"/>
                <a:gd name="T96" fmla="*/ 2147483647 w 519"/>
                <a:gd name="T97" fmla="*/ 2147483647 h 341"/>
                <a:gd name="T98" fmla="*/ 2147483647 w 519"/>
                <a:gd name="T99" fmla="*/ 2147483647 h 341"/>
                <a:gd name="T100" fmla="*/ 2147483647 w 519"/>
                <a:gd name="T101" fmla="*/ 2147483647 h 341"/>
                <a:gd name="T102" fmla="*/ 2147483647 w 519"/>
                <a:gd name="T103" fmla="*/ 2147483647 h 341"/>
                <a:gd name="T104" fmla="*/ 2147483647 w 519"/>
                <a:gd name="T105" fmla="*/ 2147483647 h 341"/>
                <a:gd name="T106" fmla="*/ 2147483647 w 519"/>
                <a:gd name="T107" fmla="*/ 2147483647 h 341"/>
                <a:gd name="T108" fmla="*/ 2147483647 w 519"/>
                <a:gd name="T109" fmla="*/ 2147483647 h 341"/>
                <a:gd name="T110" fmla="*/ 2147483647 w 519"/>
                <a:gd name="T111" fmla="*/ 2147483647 h 341"/>
                <a:gd name="T112" fmla="*/ 2147483647 w 519"/>
                <a:gd name="T113" fmla="*/ 2147483647 h 341"/>
                <a:gd name="T114" fmla="*/ 2147483647 w 519"/>
                <a:gd name="T115" fmla="*/ 2147483647 h 341"/>
                <a:gd name="T116" fmla="*/ 2147483647 w 519"/>
                <a:gd name="T117" fmla="*/ 2147483647 h 341"/>
                <a:gd name="T118" fmla="*/ 2147483647 w 519"/>
                <a:gd name="T119" fmla="*/ 2147483647 h 34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19"/>
                <a:gd name="T181" fmla="*/ 0 h 341"/>
                <a:gd name="T182" fmla="*/ 519 w 519"/>
                <a:gd name="T183" fmla="*/ 341 h 34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19" h="341">
                  <a:moveTo>
                    <a:pt x="243" y="11"/>
                  </a:moveTo>
                  <a:lnTo>
                    <a:pt x="232" y="11"/>
                  </a:lnTo>
                  <a:lnTo>
                    <a:pt x="216" y="12"/>
                  </a:lnTo>
                  <a:lnTo>
                    <a:pt x="214" y="12"/>
                  </a:lnTo>
                  <a:lnTo>
                    <a:pt x="206" y="12"/>
                  </a:lnTo>
                  <a:lnTo>
                    <a:pt x="203" y="12"/>
                  </a:lnTo>
                  <a:lnTo>
                    <a:pt x="184" y="13"/>
                  </a:lnTo>
                  <a:lnTo>
                    <a:pt x="174" y="13"/>
                  </a:lnTo>
                  <a:lnTo>
                    <a:pt x="170" y="13"/>
                  </a:lnTo>
                  <a:lnTo>
                    <a:pt x="153" y="13"/>
                  </a:lnTo>
                  <a:lnTo>
                    <a:pt x="145" y="13"/>
                  </a:lnTo>
                  <a:lnTo>
                    <a:pt x="137" y="13"/>
                  </a:lnTo>
                  <a:lnTo>
                    <a:pt x="135" y="13"/>
                  </a:lnTo>
                  <a:lnTo>
                    <a:pt x="132" y="13"/>
                  </a:lnTo>
                  <a:lnTo>
                    <a:pt x="116" y="15"/>
                  </a:lnTo>
                  <a:lnTo>
                    <a:pt x="106" y="15"/>
                  </a:lnTo>
                  <a:lnTo>
                    <a:pt x="96" y="16"/>
                  </a:lnTo>
                  <a:lnTo>
                    <a:pt x="91" y="16"/>
                  </a:lnTo>
                  <a:lnTo>
                    <a:pt x="70" y="16"/>
                  </a:lnTo>
                  <a:lnTo>
                    <a:pt x="67" y="16"/>
                  </a:lnTo>
                  <a:lnTo>
                    <a:pt x="58" y="16"/>
                  </a:lnTo>
                  <a:lnTo>
                    <a:pt x="54" y="16"/>
                  </a:lnTo>
                  <a:lnTo>
                    <a:pt x="48" y="16"/>
                  </a:lnTo>
                  <a:lnTo>
                    <a:pt x="44" y="16"/>
                  </a:lnTo>
                  <a:lnTo>
                    <a:pt x="27" y="16"/>
                  </a:lnTo>
                  <a:lnTo>
                    <a:pt x="18" y="17"/>
                  </a:lnTo>
                  <a:lnTo>
                    <a:pt x="12" y="17"/>
                  </a:lnTo>
                  <a:lnTo>
                    <a:pt x="8" y="17"/>
                  </a:lnTo>
                  <a:lnTo>
                    <a:pt x="1" y="17"/>
                  </a:lnTo>
                  <a:lnTo>
                    <a:pt x="6" y="30"/>
                  </a:lnTo>
                  <a:lnTo>
                    <a:pt x="5" y="44"/>
                  </a:lnTo>
                  <a:lnTo>
                    <a:pt x="9" y="46"/>
                  </a:lnTo>
                  <a:lnTo>
                    <a:pt x="13" y="58"/>
                  </a:lnTo>
                  <a:lnTo>
                    <a:pt x="12" y="62"/>
                  </a:lnTo>
                  <a:lnTo>
                    <a:pt x="9" y="66"/>
                  </a:lnTo>
                  <a:lnTo>
                    <a:pt x="9" y="76"/>
                  </a:lnTo>
                  <a:lnTo>
                    <a:pt x="6" y="81"/>
                  </a:lnTo>
                  <a:lnTo>
                    <a:pt x="0" y="103"/>
                  </a:lnTo>
                  <a:lnTo>
                    <a:pt x="11" y="116"/>
                  </a:lnTo>
                  <a:lnTo>
                    <a:pt x="11" y="118"/>
                  </a:lnTo>
                  <a:lnTo>
                    <a:pt x="12" y="125"/>
                  </a:lnTo>
                  <a:lnTo>
                    <a:pt x="15" y="127"/>
                  </a:lnTo>
                  <a:lnTo>
                    <a:pt x="22" y="149"/>
                  </a:lnTo>
                  <a:lnTo>
                    <a:pt x="24" y="153"/>
                  </a:lnTo>
                  <a:lnTo>
                    <a:pt x="22" y="156"/>
                  </a:lnTo>
                  <a:lnTo>
                    <a:pt x="27" y="165"/>
                  </a:lnTo>
                  <a:lnTo>
                    <a:pt x="29" y="174"/>
                  </a:lnTo>
                  <a:lnTo>
                    <a:pt x="31" y="179"/>
                  </a:lnTo>
                  <a:lnTo>
                    <a:pt x="37" y="179"/>
                  </a:lnTo>
                  <a:lnTo>
                    <a:pt x="40" y="193"/>
                  </a:lnTo>
                  <a:lnTo>
                    <a:pt x="41" y="194"/>
                  </a:lnTo>
                  <a:lnTo>
                    <a:pt x="44" y="207"/>
                  </a:lnTo>
                  <a:lnTo>
                    <a:pt x="41" y="214"/>
                  </a:lnTo>
                  <a:lnTo>
                    <a:pt x="42" y="219"/>
                  </a:lnTo>
                  <a:lnTo>
                    <a:pt x="52" y="229"/>
                  </a:lnTo>
                  <a:lnTo>
                    <a:pt x="52" y="233"/>
                  </a:lnTo>
                  <a:lnTo>
                    <a:pt x="51" y="233"/>
                  </a:lnTo>
                  <a:lnTo>
                    <a:pt x="52" y="236"/>
                  </a:lnTo>
                  <a:lnTo>
                    <a:pt x="58" y="246"/>
                  </a:lnTo>
                  <a:lnTo>
                    <a:pt x="62" y="257"/>
                  </a:lnTo>
                  <a:lnTo>
                    <a:pt x="59" y="259"/>
                  </a:lnTo>
                  <a:lnTo>
                    <a:pt x="59" y="266"/>
                  </a:lnTo>
                  <a:lnTo>
                    <a:pt x="62" y="266"/>
                  </a:lnTo>
                  <a:lnTo>
                    <a:pt x="63" y="269"/>
                  </a:lnTo>
                  <a:lnTo>
                    <a:pt x="62" y="270"/>
                  </a:lnTo>
                  <a:lnTo>
                    <a:pt x="63" y="273"/>
                  </a:lnTo>
                  <a:lnTo>
                    <a:pt x="62" y="280"/>
                  </a:lnTo>
                  <a:lnTo>
                    <a:pt x="62" y="281"/>
                  </a:lnTo>
                  <a:lnTo>
                    <a:pt x="63" y="287"/>
                  </a:lnTo>
                  <a:lnTo>
                    <a:pt x="67" y="298"/>
                  </a:lnTo>
                  <a:lnTo>
                    <a:pt x="69" y="298"/>
                  </a:lnTo>
                  <a:lnTo>
                    <a:pt x="67" y="301"/>
                  </a:lnTo>
                  <a:lnTo>
                    <a:pt x="67" y="310"/>
                  </a:lnTo>
                  <a:lnTo>
                    <a:pt x="63" y="315"/>
                  </a:lnTo>
                  <a:lnTo>
                    <a:pt x="74" y="330"/>
                  </a:lnTo>
                  <a:lnTo>
                    <a:pt x="73" y="333"/>
                  </a:lnTo>
                  <a:lnTo>
                    <a:pt x="74" y="333"/>
                  </a:lnTo>
                  <a:lnTo>
                    <a:pt x="94" y="333"/>
                  </a:lnTo>
                  <a:lnTo>
                    <a:pt x="105" y="333"/>
                  </a:lnTo>
                  <a:lnTo>
                    <a:pt x="114" y="333"/>
                  </a:lnTo>
                  <a:lnTo>
                    <a:pt x="119" y="333"/>
                  </a:lnTo>
                  <a:lnTo>
                    <a:pt x="135" y="331"/>
                  </a:lnTo>
                  <a:lnTo>
                    <a:pt x="142" y="331"/>
                  </a:lnTo>
                  <a:lnTo>
                    <a:pt x="156" y="331"/>
                  </a:lnTo>
                  <a:lnTo>
                    <a:pt x="164" y="331"/>
                  </a:lnTo>
                  <a:lnTo>
                    <a:pt x="175" y="331"/>
                  </a:lnTo>
                  <a:lnTo>
                    <a:pt x="178" y="330"/>
                  </a:lnTo>
                  <a:lnTo>
                    <a:pt x="196" y="330"/>
                  </a:lnTo>
                  <a:lnTo>
                    <a:pt x="198" y="330"/>
                  </a:lnTo>
                  <a:lnTo>
                    <a:pt x="216" y="330"/>
                  </a:lnTo>
                  <a:lnTo>
                    <a:pt x="217" y="328"/>
                  </a:lnTo>
                  <a:lnTo>
                    <a:pt x="235" y="327"/>
                  </a:lnTo>
                  <a:lnTo>
                    <a:pt x="236" y="327"/>
                  </a:lnTo>
                  <a:lnTo>
                    <a:pt x="253" y="327"/>
                  </a:lnTo>
                  <a:lnTo>
                    <a:pt x="257" y="327"/>
                  </a:lnTo>
                  <a:lnTo>
                    <a:pt x="263" y="326"/>
                  </a:lnTo>
                  <a:lnTo>
                    <a:pt x="267" y="326"/>
                  </a:lnTo>
                  <a:lnTo>
                    <a:pt x="277" y="326"/>
                  </a:lnTo>
                  <a:lnTo>
                    <a:pt x="290" y="324"/>
                  </a:lnTo>
                  <a:lnTo>
                    <a:pt x="299" y="324"/>
                  </a:lnTo>
                  <a:lnTo>
                    <a:pt x="318" y="323"/>
                  </a:lnTo>
                  <a:lnTo>
                    <a:pt x="321" y="323"/>
                  </a:lnTo>
                  <a:lnTo>
                    <a:pt x="326" y="322"/>
                  </a:lnTo>
                  <a:lnTo>
                    <a:pt x="339" y="320"/>
                  </a:lnTo>
                  <a:lnTo>
                    <a:pt x="351" y="320"/>
                  </a:lnTo>
                  <a:lnTo>
                    <a:pt x="358" y="319"/>
                  </a:lnTo>
                  <a:lnTo>
                    <a:pt x="360" y="319"/>
                  </a:lnTo>
                  <a:lnTo>
                    <a:pt x="365" y="319"/>
                  </a:lnTo>
                  <a:lnTo>
                    <a:pt x="375" y="319"/>
                  </a:lnTo>
                  <a:lnTo>
                    <a:pt x="378" y="319"/>
                  </a:lnTo>
                  <a:lnTo>
                    <a:pt x="385" y="317"/>
                  </a:lnTo>
                  <a:lnTo>
                    <a:pt x="401" y="316"/>
                  </a:lnTo>
                  <a:lnTo>
                    <a:pt x="403" y="317"/>
                  </a:lnTo>
                  <a:lnTo>
                    <a:pt x="411" y="323"/>
                  </a:lnTo>
                  <a:lnTo>
                    <a:pt x="421" y="337"/>
                  </a:lnTo>
                  <a:lnTo>
                    <a:pt x="427" y="340"/>
                  </a:lnTo>
                  <a:lnTo>
                    <a:pt x="432" y="337"/>
                  </a:lnTo>
                  <a:lnTo>
                    <a:pt x="430" y="317"/>
                  </a:lnTo>
                  <a:lnTo>
                    <a:pt x="445" y="310"/>
                  </a:lnTo>
                  <a:lnTo>
                    <a:pt x="448" y="306"/>
                  </a:lnTo>
                  <a:lnTo>
                    <a:pt x="450" y="306"/>
                  </a:lnTo>
                  <a:lnTo>
                    <a:pt x="451" y="304"/>
                  </a:lnTo>
                  <a:lnTo>
                    <a:pt x="451" y="297"/>
                  </a:lnTo>
                  <a:lnTo>
                    <a:pt x="461" y="269"/>
                  </a:lnTo>
                  <a:lnTo>
                    <a:pt x="461" y="262"/>
                  </a:lnTo>
                  <a:lnTo>
                    <a:pt x="455" y="252"/>
                  </a:lnTo>
                  <a:lnTo>
                    <a:pt x="445" y="243"/>
                  </a:lnTo>
                  <a:lnTo>
                    <a:pt x="448" y="233"/>
                  </a:lnTo>
                  <a:lnTo>
                    <a:pt x="450" y="229"/>
                  </a:lnTo>
                  <a:lnTo>
                    <a:pt x="454" y="223"/>
                  </a:lnTo>
                  <a:lnTo>
                    <a:pt x="470" y="219"/>
                  </a:lnTo>
                  <a:lnTo>
                    <a:pt x="494" y="211"/>
                  </a:lnTo>
                  <a:lnTo>
                    <a:pt x="504" y="204"/>
                  </a:lnTo>
                  <a:lnTo>
                    <a:pt x="506" y="186"/>
                  </a:lnTo>
                  <a:lnTo>
                    <a:pt x="508" y="183"/>
                  </a:lnTo>
                  <a:lnTo>
                    <a:pt x="511" y="181"/>
                  </a:lnTo>
                  <a:lnTo>
                    <a:pt x="512" y="181"/>
                  </a:lnTo>
                  <a:lnTo>
                    <a:pt x="518" y="170"/>
                  </a:lnTo>
                  <a:lnTo>
                    <a:pt x="518" y="164"/>
                  </a:lnTo>
                  <a:lnTo>
                    <a:pt x="518" y="156"/>
                  </a:lnTo>
                  <a:lnTo>
                    <a:pt x="518" y="153"/>
                  </a:lnTo>
                  <a:lnTo>
                    <a:pt x="515" y="143"/>
                  </a:lnTo>
                  <a:lnTo>
                    <a:pt x="505" y="138"/>
                  </a:lnTo>
                  <a:lnTo>
                    <a:pt x="502" y="136"/>
                  </a:lnTo>
                  <a:lnTo>
                    <a:pt x="497" y="134"/>
                  </a:lnTo>
                  <a:lnTo>
                    <a:pt x="494" y="131"/>
                  </a:lnTo>
                  <a:lnTo>
                    <a:pt x="488" y="117"/>
                  </a:lnTo>
                  <a:lnTo>
                    <a:pt x="476" y="110"/>
                  </a:lnTo>
                  <a:lnTo>
                    <a:pt x="475" y="106"/>
                  </a:lnTo>
                  <a:lnTo>
                    <a:pt x="475" y="105"/>
                  </a:lnTo>
                  <a:lnTo>
                    <a:pt x="469" y="92"/>
                  </a:lnTo>
                  <a:lnTo>
                    <a:pt x="465" y="89"/>
                  </a:lnTo>
                  <a:lnTo>
                    <a:pt x="454" y="88"/>
                  </a:lnTo>
                  <a:lnTo>
                    <a:pt x="439" y="80"/>
                  </a:lnTo>
                  <a:lnTo>
                    <a:pt x="437" y="67"/>
                  </a:lnTo>
                  <a:lnTo>
                    <a:pt x="430" y="56"/>
                  </a:lnTo>
                  <a:lnTo>
                    <a:pt x="429" y="53"/>
                  </a:lnTo>
                  <a:lnTo>
                    <a:pt x="427" y="46"/>
                  </a:lnTo>
                  <a:lnTo>
                    <a:pt x="427" y="45"/>
                  </a:lnTo>
                  <a:lnTo>
                    <a:pt x="436" y="26"/>
                  </a:lnTo>
                  <a:lnTo>
                    <a:pt x="423" y="11"/>
                  </a:lnTo>
                  <a:lnTo>
                    <a:pt x="423" y="9"/>
                  </a:lnTo>
                  <a:lnTo>
                    <a:pt x="422" y="1"/>
                  </a:lnTo>
                  <a:lnTo>
                    <a:pt x="422" y="0"/>
                  </a:lnTo>
                  <a:lnTo>
                    <a:pt x="419" y="1"/>
                  </a:lnTo>
                  <a:lnTo>
                    <a:pt x="412" y="1"/>
                  </a:lnTo>
                  <a:lnTo>
                    <a:pt x="391" y="2"/>
                  </a:lnTo>
                  <a:lnTo>
                    <a:pt x="390" y="2"/>
                  </a:lnTo>
                  <a:lnTo>
                    <a:pt x="382" y="2"/>
                  </a:lnTo>
                  <a:lnTo>
                    <a:pt x="354" y="5"/>
                  </a:lnTo>
                  <a:lnTo>
                    <a:pt x="325" y="6"/>
                  </a:lnTo>
                  <a:lnTo>
                    <a:pt x="318" y="6"/>
                  </a:lnTo>
                  <a:lnTo>
                    <a:pt x="282" y="9"/>
                  </a:lnTo>
                  <a:lnTo>
                    <a:pt x="281" y="9"/>
                  </a:lnTo>
                  <a:lnTo>
                    <a:pt x="278" y="9"/>
                  </a:lnTo>
                  <a:lnTo>
                    <a:pt x="253" y="9"/>
                  </a:lnTo>
                  <a:lnTo>
                    <a:pt x="250" y="11"/>
                  </a:lnTo>
                  <a:lnTo>
                    <a:pt x="243" y="11"/>
                  </a:lnTo>
                </a:path>
              </a:pathLst>
            </a:custGeom>
            <a:solidFill>
              <a:srgbClr val="E7E6E6">
                <a:lumMod val="75000"/>
              </a:srgbClr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8" name="Freeform 231"/>
            <p:cNvSpPr>
              <a:spLocks/>
            </p:cNvSpPr>
            <p:nvPr/>
          </p:nvSpPr>
          <p:spPr bwMode="auto">
            <a:xfrm>
              <a:off x="4003078" y="3126858"/>
              <a:ext cx="1008062" cy="495300"/>
            </a:xfrm>
            <a:custGeom>
              <a:avLst/>
              <a:gdLst>
                <a:gd name="T0" fmla="*/ 2147483647 w 639"/>
                <a:gd name="T1" fmla="*/ 2147483647 h 337"/>
                <a:gd name="T2" fmla="*/ 2147483647 w 639"/>
                <a:gd name="T3" fmla="*/ 2147483647 h 337"/>
                <a:gd name="T4" fmla="*/ 2147483647 w 639"/>
                <a:gd name="T5" fmla="*/ 2147483647 h 337"/>
                <a:gd name="T6" fmla="*/ 2147483647 w 639"/>
                <a:gd name="T7" fmla="*/ 2147483647 h 337"/>
                <a:gd name="T8" fmla="*/ 2147483647 w 639"/>
                <a:gd name="T9" fmla="*/ 2147483647 h 337"/>
                <a:gd name="T10" fmla="*/ 2147483647 w 639"/>
                <a:gd name="T11" fmla="*/ 2147483647 h 337"/>
                <a:gd name="T12" fmla="*/ 2147483647 w 639"/>
                <a:gd name="T13" fmla="*/ 2147483647 h 337"/>
                <a:gd name="T14" fmla="*/ 2147483647 w 639"/>
                <a:gd name="T15" fmla="*/ 2147483647 h 337"/>
                <a:gd name="T16" fmla="*/ 2147483647 w 639"/>
                <a:gd name="T17" fmla="*/ 2147483647 h 337"/>
                <a:gd name="T18" fmla="*/ 2147483647 w 639"/>
                <a:gd name="T19" fmla="*/ 2147483647 h 337"/>
                <a:gd name="T20" fmla="*/ 2147483647 w 639"/>
                <a:gd name="T21" fmla="*/ 2147483647 h 337"/>
                <a:gd name="T22" fmla="*/ 2147483647 w 639"/>
                <a:gd name="T23" fmla="*/ 2147483647 h 337"/>
                <a:gd name="T24" fmla="*/ 2147483647 w 639"/>
                <a:gd name="T25" fmla="*/ 2147483647 h 337"/>
                <a:gd name="T26" fmla="*/ 2147483647 w 639"/>
                <a:gd name="T27" fmla="*/ 2147483647 h 337"/>
                <a:gd name="T28" fmla="*/ 2147483647 w 639"/>
                <a:gd name="T29" fmla="*/ 2147483647 h 337"/>
                <a:gd name="T30" fmla="*/ 2147483647 w 639"/>
                <a:gd name="T31" fmla="*/ 2147483647 h 337"/>
                <a:gd name="T32" fmla="*/ 2147483647 w 639"/>
                <a:gd name="T33" fmla="*/ 2147483647 h 337"/>
                <a:gd name="T34" fmla="*/ 2147483647 w 639"/>
                <a:gd name="T35" fmla="*/ 2147483647 h 337"/>
                <a:gd name="T36" fmla="*/ 2147483647 w 639"/>
                <a:gd name="T37" fmla="*/ 2147483647 h 337"/>
                <a:gd name="T38" fmla="*/ 2147483647 w 639"/>
                <a:gd name="T39" fmla="*/ 2147483647 h 337"/>
                <a:gd name="T40" fmla="*/ 2147483647 w 639"/>
                <a:gd name="T41" fmla="*/ 2147483647 h 337"/>
                <a:gd name="T42" fmla="*/ 2147483647 w 639"/>
                <a:gd name="T43" fmla="*/ 2147483647 h 337"/>
                <a:gd name="T44" fmla="*/ 2147483647 w 639"/>
                <a:gd name="T45" fmla="*/ 2147483647 h 337"/>
                <a:gd name="T46" fmla="*/ 2147483647 w 639"/>
                <a:gd name="T47" fmla="*/ 2147483647 h 337"/>
                <a:gd name="T48" fmla="*/ 2147483647 w 639"/>
                <a:gd name="T49" fmla="*/ 2147483647 h 337"/>
                <a:gd name="T50" fmla="*/ 2147483647 w 639"/>
                <a:gd name="T51" fmla="*/ 2147483647 h 337"/>
                <a:gd name="T52" fmla="*/ 2147483647 w 639"/>
                <a:gd name="T53" fmla="*/ 2147483647 h 337"/>
                <a:gd name="T54" fmla="*/ 2147483647 w 639"/>
                <a:gd name="T55" fmla="*/ 2147483647 h 337"/>
                <a:gd name="T56" fmla="*/ 2147483647 w 639"/>
                <a:gd name="T57" fmla="*/ 2147483647 h 337"/>
                <a:gd name="T58" fmla="*/ 2147483647 w 639"/>
                <a:gd name="T59" fmla="*/ 2147483647 h 337"/>
                <a:gd name="T60" fmla="*/ 2147483647 w 639"/>
                <a:gd name="T61" fmla="*/ 2147483647 h 337"/>
                <a:gd name="T62" fmla="*/ 2147483647 w 639"/>
                <a:gd name="T63" fmla="*/ 2147483647 h 337"/>
                <a:gd name="T64" fmla="*/ 2147483647 w 639"/>
                <a:gd name="T65" fmla="*/ 2147483647 h 337"/>
                <a:gd name="T66" fmla="*/ 2147483647 w 639"/>
                <a:gd name="T67" fmla="*/ 2147483647 h 337"/>
                <a:gd name="T68" fmla="*/ 2147483647 w 639"/>
                <a:gd name="T69" fmla="*/ 2147483647 h 337"/>
                <a:gd name="T70" fmla="*/ 2147483647 w 639"/>
                <a:gd name="T71" fmla="*/ 2147483647 h 337"/>
                <a:gd name="T72" fmla="*/ 2147483647 w 639"/>
                <a:gd name="T73" fmla="*/ 2147483647 h 337"/>
                <a:gd name="T74" fmla="*/ 2147483647 w 639"/>
                <a:gd name="T75" fmla="*/ 2147483647 h 337"/>
                <a:gd name="T76" fmla="*/ 2147483647 w 639"/>
                <a:gd name="T77" fmla="*/ 2147483647 h 337"/>
                <a:gd name="T78" fmla="*/ 2147483647 w 639"/>
                <a:gd name="T79" fmla="*/ 2147483647 h 337"/>
                <a:gd name="T80" fmla="*/ 2147483647 w 639"/>
                <a:gd name="T81" fmla="*/ 2147483647 h 337"/>
                <a:gd name="T82" fmla="*/ 2147483647 w 639"/>
                <a:gd name="T83" fmla="*/ 2147483647 h 337"/>
                <a:gd name="T84" fmla="*/ 2147483647 w 639"/>
                <a:gd name="T85" fmla="*/ 2147483647 h 337"/>
                <a:gd name="T86" fmla="*/ 2147483647 w 639"/>
                <a:gd name="T87" fmla="*/ 2147483647 h 337"/>
                <a:gd name="T88" fmla="*/ 2147483647 w 639"/>
                <a:gd name="T89" fmla="*/ 2147483647 h 337"/>
                <a:gd name="T90" fmla="*/ 2147483647 w 639"/>
                <a:gd name="T91" fmla="*/ 2147483647 h 337"/>
                <a:gd name="T92" fmla="*/ 2147483647 w 639"/>
                <a:gd name="T93" fmla="*/ 2147483647 h 337"/>
                <a:gd name="T94" fmla="*/ 2147483647 w 639"/>
                <a:gd name="T95" fmla="*/ 2147483647 h 337"/>
                <a:gd name="T96" fmla="*/ 2147483647 w 639"/>
                <a:gd name="T97" fmla="*/ 2147483647 h 337"/>
                <a:gd name="T98" fmla="*/ 2147483647 w 639"/>
                <a:gd name="T99" fmla="*/ 2147483647 h 337"/>
                <a:gd name="T100" fmla="*/ 2147483647 w 639"/>
                <a:gd name="T101" fmla="*/ 2147483647 h 337"/>
                <a:gd name="T102" fmla="*/ 2147483647 w 639"/>
                <a:gd name="T103" fmla="*/ 2147483647 h 337"/>
                <a:gd name="T104" fmla="*/ 2147483647 w 639"/>
                <a:gd name="T105" fmla="*/ 2147483647 h 337"/>
                <a:gd name="T106" fmla="*/ 2147483647 w 639"/>
                <a:gd name="T107" fmla="*/ 2147483647 h 337"/>
                <a:gd name="T108" fmla="*/ 2147483647 w 639"/>
                <a:gd name="T109" fmla="*/ 2147483647 h 337"/>
                <a:gd name="T110" fmla="*/ 2147483647 w 639"/>
                <a:gd name="T111" fmla="*/ 2147483647 h 337"/>
                <a:gd name="T112" fmla="*/ 2147483647 w 639"/>
                <a:gd name="T113" fmla="*/ 2147483647 h 337"/>
                <a:gd name="T114" fmla="*/ 2147483647 w 639"/>
                <a:gd name="T115" fmla="*/ 2147483647 h 337"/>
                <a:gd name="T116" fmla="*/ 2147483647 w 639"/>
                <a:gd name="T117" fmla="*/ 2147483647 h 337"/>
                <a:gd name="T118" fmla="*/ 2147483647 w 639"/>
                <a:gd name="T119" fmla="*/ 2147483647 h 337"/>
                <a:gd name="T120" fmla="*/ 2147483647 w 639"/>
                <a:gd name="T121" fmla="*/ 2147483647 h 337"/>
                <a:gd name="T122" fmla="*/ 2147483647 w 639"/>
                <a:gd name="T123" fmla="*/ 2147483647 h 337"/>
                <a:gd name="T124" fmla="*/ 2147483647 w 639"/>
                <a:gd name="T125" fmla="*/ 2147483647 h 33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39"/>
                <a:gd name="T190" fmla="*/ 0 h 337"/>
                <a:gd name="T191" fmla="*/ 639 w 639"/>
                <a:gd name="T192" fmla="*/ 337 h 33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39" h="337">
                  <a:moveTo>
                    <a:pt x="631" y="106"/>
                  </a:moveTo>
                  <a:lnTo>
                    <a:pt x="631" y="113"/>
                  </a:lnTo>
                  <a:lnTo>
                    <a:pt x="631" y="122"/>
                  </a:lnTo>
                  <a:lnTo>
                    <a:pt x="632" y="129"/>
                  </a:lnTo>
                  <a:lnTo>
                    <a:pt x="632" y="138"/>
                  </a:lnTo>
                  <a:lnTo>
                    <a:pt x="632" y="140"/>
                  </a:lnTo>
                  <a:lnTo>
                    <a:pt x="632" y="152"/>
                  </a:lnTo>
                  <a:lnTo>
                    <a:pt x="632" y="166"/>
                  </a:lnTo>
                  <a:lnTo>
                    <a:pt x="632" y="169"/>
                  </a:lnTo>
                  <a:lnTo>
                    <a:pt x="632" y="179"/>
                  </a:lnTo>
                  <a:lnTo>
                    <a:pt x="633" y="194"/>
                  </a:lnTo>
                  <a:lnTo>
                    <a:pt x="633" y="204"/>
                  </a:lnTo>
                  <a:lnTo>
                    <a:pt x="633" y="213"/>
                  </a:lnTo>
                  <a:lnTo>
                    <a:pt x="633" y="216"/>
                  </a:lnTo>
                  <a:lnTo>
                    <a:pt x="635" y="227"/>
                  </a:lnTo>
                  <a:lnTo>
                    <a:pt x="635" y="244"/>
                  </a:lnTo>
                  <a:lnTo>
                    <a:pt x="635" y="256"/>
                  </a:lnTo>
                  <a:lnTo>
                    <a:pt x="635" y="259"/>
                  </a:lnTo>
                  <a:lnTo>
                    <a:pt x="635" y="276"/>
                  </a:lnTo>
                  <a:lnTo>
                    <a:pt x="636" y="290"/>
                  </a:lnTo>
                  <a:lnTo>
                    <a:pt x="636" y="294"/>
                  </a:lnTo>
                  <a:lnTo>
                    <a:pt x="638" y="312"/>
                  </a:lnTo>
                  <a:lnTo>
                    <a:pt x="638" y="320"/>
                  </a:lnTo>
                  <a:lnTo>
                    <a:pt x="638" y="324"/>
                  </a:lnTo>
                  <a:lnTo>
                    <a:pt x="638" y="327"/>
                  </a:lnTo>
                  <a:lnTo>
                    <a:pt x="638" y="330"/>
                  </a:lnTo>
                  <a:lnTo>
                    <a:pt x="625" y="330"/>
                  </a:lnTo>
                  <a:lnTo>
                    <a:pt x="604" y="331"/>
                  </a:lnTo>
                  <a:lnTo>
                    <a:pt x="598" y="331"/>
                  </a:lnTo>
                  <a:lnTo>
                    <a:pt x="583" y="331"/>
                  </a:lnTo>
                  <a:lnTo>
                    <a:pt x="578" y="331"/>
                  </a:lnTo>
                  <a:lnTo>
                    <a:pt x="569" y="331"/>
                  </a:lnTo>
                  <a:lnTo>
                    <a:pt x="561" y="331"/>
                  </a:lnTo>
                  <a:lnTo>
                    <a:pt x="559" y="331"/>
                  </a:lnTo>
                  <a:lnTo>
                    <a:pt x="551" y="333"/>
                  </a:lnTo>
                  <a:lnTo>
                    <a:pt x="547" y="333"/>
                  </a:lnTo>
                  <a:lnTo>
                    <a:pt x="537" y="333"/>
                  </a:lnTo>
                  <a:lnTo>
                    <a:pt x="529" y="333"/>
                  </a:lnTo>
                  <a:lnTo>
                    <a:pt x="522" y="333"/>
                  </a:lnTo>
                  <a:lnTo>
                    <a:pt x="519" y="333"/>
                  </a:lnTo>
                  <a:lnTo>
                    <a:pt x="508" y="334"/>
                  </a:lnTo>
                  <a:lnTo>
                    <a:pt x="481" y="334"/>
                  </a:lnTo>
                  <a:lnTo>
                    <a:pt x="475" y="334"/>
                  </a:lnTo>
                  <a:lnTo>
                    <a:pt x="465" y="334"/>
                  </a:lnTo>
                  <a:lnTo>
                    <a:pt x="455" y="334"/>
                  </a:lnTo>
                  <a:lnTo>
                    <a:pt x="444" y="334"/>
                  </a:lnTo>
                  <a:lnTo>
                    <a:pt x="433" y="334"/>
                  </a:lnTo>
                  <a:lnTo>
                    <a:pt x="420" y="334"/>
                  </a:lnTo>
                  <a:lnTo>
                    <a:pt x="406" y="334"/>
                  </a:lnTo>
                  <a:lnTo>
                    <a:pt x="401" y="334"/>
                  </a:lnTo>
                  <a:lnTo>
                    <a:pt x="392" y="334"/>
                  </a:lnTo>
                  <a:lnTo>
                    <a:pt x="391" y="334"/>
                  </a:lnTo>
                  <a:lnTo>
                    <a:pt x="374" y="334"/>
                  </a:lnTo>
                  <a:lnTo>
                    <a:pt x="364" y="334"/>
                  </a:lnTo>
                  <a:lnTo>
                    <a:pt x="348" y="334"/>
                  </a:lnTo>
                  <a:lnTo>
                    <a:pt x="344" y="334"/>
                  </a:lnTo>
                  <a:lnTo>
                    <a:pt x="338" y="336"/>
                  </a:lnTo>
                  <a:lnTo>
                    <a:pt x="337" y="334"/>
                  </a:lnTo>
                  <a:lnTo>
                    <a:pt x="321" y="334"/>
                  </a:lnTo>
                  <a:lnTo>
                    <a:pt x="317" y="334"/>
                  </a:lnTo>
                  <a:lnTo>
                    <a:pt x="316" y="334"/>
                  </a:lnTo>
                  <a:lnTo>
                    <a:pt x="305" y="334"/>
                  </a:lnTo>
                  <a:lnTo>
                    <a:pt x="300" y="334"/>
                  </a:lnTo>
                  <a:lnTo>
                    <a:pt x="282" y="334"/>
                  </a:lnTo>
                  <a:lnTo>
                    <a:pt x="278" y="334"/>
                  </a:lnTo>
                  <a:lnTo>
                    <a:pt x="261" y="334"/>
                  </a:lnTo>
                  <a:lnTo>
                    <a:pt x="232" y="334"/>
                  </a:lnTo>
                  <a:lnTo>
                    <a:pt x="229" y="334"/>
                  </a:lnTo>
                  <a:lnTo>
                    <a:pt x="222" y="334"/>
                  </a:lnTo>
                  <a:lnTo>
                    <a:pt x="218" y="334"/>
                  </a:lnTo>
                  <a:lnTo>
                    <a:pt x="215" y="334"/>
                  </a:lnTo>
                  <a:lnTo>
                    <a:pt x="182" y="334"/>
                  </a:lnTo>
                  <a:lnTo>
                    <a:pt x="175" y="333"/>
                  </a:lnTo>
                  <a:lnTo>
                    <a:pt x="172" y="333"/>
                  </a:lnTo>
                  <a:lnTo>
                    <a:pt x="168" y="333"/>
                  </a:lnTo>
                  <a:lnTo>
                    <a:pt x="165" y="333"/>
                  </a:lnTo>
                  <a:lnTo>
                    <a:pt x="126" y="331"/>
                  </a:lnTo>
                  <a:lnTo>
                    <a:pt x="122" y="331"/>
                  </a:lnTo>
                  <a:lnTo>
                    <a:pt x="94" y="331"/>
                  </a:lnTo>
                  <a:lnTo>
                    <a:pt x="90" y="331"/>
                  </a:lnTo>
                  <a:lnTo>
                    <a:pt x="83" y="331"/>
                  </a:lnTo>
                  <a:lnTo>
                    <a:pt x="79" y="331"/>
                  </a:lnTo>
                  <a:lnTo>
                    <a:pt x="58" y="330"/>
                  </a:lnTo>
                  <a:lnTo>
                    <a:pt x="43" y="330"/>
                  </a:lnTo>
                  <a:lnTo>
                    <a:pt x="26" y="330"/>
                  </a:lnTo>
                  <a:lnTo>
                    <a:pt x="20" y="330"/>
                  </a:lnTo>
                  <a:lnTo>
                    <a:pt x="2" y="329"/>
                  </a:lnTo>
                  <a:lnTo>
                    <a:pt x="0" y="329"/>
                  </a:lnTo>
                  <a:lnTo>
                    <a:pt x="1" y="315"/>
                  </a:lnTo>
                  <a:lnTo>
                    <a:pt x="2" y="301"/>
                  </a:lnTo>
                  <a:lnTo>
                    <a:pt x="2" y="286"/>
                  </a:lnTo>
                  <a:lnTo>
                    <a:pt x="2" y="273"/>
                  </a:lnTo>
                  <a:lnTo>
                    <a:pt x="4" y="259"/>
                  </a:lnTo>
                  <a:lnTo>
                    <a:pt x="4" y="258"/>
                  </a:lnTo>
                  <a:lnTo>
                    <a:pt x="4" y="247"/>
                  </a:lnTo>
                  <a:lnTo>
                    <a:pt x="5" y="219"/>
                  </a:lnTo>
                  <a:lnTo>
                    <a:pt x="5" y="205"/>
                  </a:lnTo>
                  <a:lnTo>
                    <a:pt x="6" y="190"/>
                  </a:lnTo>
                  <a:lnTo>
                    <a:pt x="6" y="179"/>
                  </a:lnTo>
                  <a:lnTo>
                    <a:pt x="6" y="170"/>
                  </a:lnTo>
                  <a:lnTo>
                    <a:pt x="6" y="152"/>
                  </a:lnTo>
                  <a:lnTo>
                    <a:pt x="6" y="149"/>
                  </a:lnTo>
                  <a:lnTo>
                    <a:pt x="8" y="143"/>
                  </a:lnTo>
                  <a:lnTo>
                    <a:pt x="8" y="131"/>
                  </a:lnTo>
                  <a:lnTo>
                    <a:pt x="9" y="109"/>
                  </a:lnTo>
                  <a:lnTo>
                    <a:pt x="9" y="105"/>
                  </a:lnTo>
                  <a:lnTo>
                    <a:pt x="9" y="101"/>
                  </a:lnTo>
                  <a:lnTo>
                    <a:pt x="9" y="95"/>
                  </a:lnTo>
                  <a:lnTo>
                    <a:pt x="11" y="69"/>
                  </a:lnTo>
                  <a:lnTo>
                    <a:pt x="11" y="55"/>
                  </a:lnTo>
                  <a:lnTo>
                    <a:pt x="12" y="48"/>
                  </a:lnTo>
                  <a:lnTo>
                    <a:pt x="12" y="47"/>
                  </a:lnTo>
                  <a:lnTo>
                    <a:pt x="13" y="0"/>
                  </a:lnTo>
                  <a:lnTo>
                    <a:pt x="66" y="2"/>
                  </a:lnTo>
                  <a:lnTo>
                    <a:pt x="69" y="2"/>
                  </a:lnTo>
                  <a:lnTo>
                    <a:pt x="73" y="2"/>
                  </a:lnTo>
                  <a:lnTo>
                    <a:pt x="89" y="2"/>
                  </a:lnTo>
                  <a:lnTo>
                    <a:pt x="110" y="2"/>
                  </a:lnTo>
                  <a:lnTo>
                    <a:pt x="119" y="4"/>
                  </a:lnTo>
                  <a:lnTo>
                    <a:pt x="122" y="4"/>
                  </a:lnTo>
                  <a:lnTo>
                    <a:pt x="136" y="4"/>
                  </a:lnTo>
                  <a:lnTo>
                    <a:pt x="151" y="4"/>
                  </a:lnTo>
                  <a:lnTo>
                    <a:pt x="167" y="5"/>
                  </a:lnTo>
                  <a:lnTo>
                    <a:pt x="168" y="5"/>
                  </a:lnTo>
                  <a:lnTo>
                    <a:pt x="172" y="5"/>
                  </a:lnTo>
                  <a:lnTo>
                    <a:pt x="197" y="5"/>
                  </a:lnTo>
                  <a:lnTo>
                    <a:pt x="213" y="5"/>
                  </a:lnTo>
                  <a:lnTo>
                    <a:pt x="234" y="5"/>
                  </a:lnTo>
                  <a:lnTo>
                    <a:pt x="239" y="5"/>
                  </a:lnTo>
                  <a:lnTo>
                    <a:pt x="250" y="5"/>
                  </a:lnTo>
                  <a:lnTo>
                    <a:pt x="254" y="5"/>
                  </a:lnTo>
                  <a:lnTo>
                    <a:pt x="259" y="6"/>
                  </a:lnTo>
                  <a:lnTo>
                    <a:pt x="275" y="6"/>
                  </a:lnTo>
                  <a:lnTo>
                    <a:pt x="285" y="6"/>
                  </a:lnTo>
                  <a:lnTo>
                    <a:pt x="288" y="6"/>
                  </a:lnTo>
                  <a:lnTo>
                    <a:pt x="295" y="6"/>
                  </a:lnTo>
                  <a:lnTo>
                    <a:pt x="306" y="6"/>
                  </a:lnTo>
                  <a:lnTo>
                    <a:pt x="316" y="6"/>
                  </a:lnTo>
                  <a:lnTo>
                    <a:pt x="324" y="6"/>
                  </a:lnTo>
                  <a:lnTo>
                    <a:pt x="337" y="6"/>
                  </a:lnTo>
                  <a:lnTo>
                    <a:pt x="348" y="6"/>
                  </a:lnTo>
                  <a:lnTo>
                    <a:pt x="352" y="6"/>
                  </a:lnTo>
                  <a:lnTo>
                    <a:pt x="358" y="6"/>
                  </a:lnTo>
                  <a:lnTo>
                    <a:pt x="362" y="6"/>
                  </a:lnTo>
                  <a:lnTo>
                    <a:pt x="378" y="6"/>
                  </a:lnTo>
                  <a:lnTo>
                    <a:pt x="399" y="6"/>
                  </a:lnTo>
                  <a:lnTo>
                    <a:pt x="409" y="6"/>
                  </a:lnTo>
                  <a:lnTo>
                    <a:pt x="419" y="6"/>
                  </a:lnTo>
                  <a:lnTo>
                    <a:pt x="437" y="6"/>
                  </a:lnTo>
                  <a:lnTo>
                    <a:pt x="440" y="6"/>
                  </a:lnTo>
                  <a:lnTo>
                    <a:pt x="445" y="5"/>
                  </a:lnTo>
                  <a:lnTo>
                    <a:pt x="451" y="5"/>
                  </a:lnTo>
                  <a:lnTo>
                    <a:pt x="472" y="5"/>
                  </a:lnTo>
                  <a:lnTo>
                    <a:pt x="475" y="5"/>
                  </a:lnTo>
                  <a:lnTo>
                    <a:pt x="481" y="5"/>
                  </a:lnTo>
                  <a:lnTo>
                    <a:pt x="491" y="5"/>
                  </a:lnTo>
                  <a:lnTo>
                    <a:pt x="493" y="5"/>
                  </a:lnTo>
                  <a:lnTo>
                    <a:pt x="502" y="5"/>
                  </a:lnTo>
                  <a:lnTo>
                    <a:pt x="511" y="5"/>
                  </a:lnTo>
                  <a:lnTo>
                    <a:pt x="512" y="5"/>
                  </a:lnTo>
                  <a:lnTo>
                    <a:pt x="522" y="5"/>
                  </a:lnTo>
                  <a:lnTo>
                    <a:pt x="529" y="5"/>
                  </a:lnTo>
                  <a:lnTo>
                    <a:pt x="566" y="4"/>
                  </a:lnTo>
                  <a:lnTo>
                    <a:pt x="569" y="4"/>
                  </a:lnTo>
                  <a:lnTo>
                    <a:pt x="585" y="16"/>
                  </a:lnTo>
                  <a:lnTo>
                    <a:pt x="593" y="16"/>
                  </a:lnTo>
                  <a:lnTo>
                    <a:pt x="596" y="15"/>
                  </a:lnTo>
                  <a:lnTo>
                    <a:pt x="601" y="16"/>
                  </a:lnTo>
                  <a:lnTo>
                    <a:pt x="605" y="22"/>
                  </a:lnTo>
                  <a:lnTo>
                    <a:pt x="605" y="31"/>
                  </a:lnTo>
                  <a:lnTo>
                    <a:pt x="596" y="38"/>
                  </a:lnTo>
                  <a:lnTo>
                    <a:pt x="592" y="44"/>
                  </a:lnTo>
                  <a:lnTo>
                    <a:pt x="587" y="55"/>
                  </a:lnTo>
                  <a:lnTo>
                    <a:pt x="592" y="58"/>
                  </a:lnTo>
                  <a:lnTo>
                    <a:pt x="596" y="63"/>
                  </a:lnTo>
                  <a:lnTo>
                    <a:pt x="598" y="66"/>
                  </a:lnTo>
                  <a:lnTo>
                    <a:pt x="607" y="72"/>
                  </a:lnTo>
                  <a:lnTo>
                    <a:pt x="608" y="81"/>
                  </a:lnTo>
                  <a:lnTo>
                    <a:pt x="615" y="90"/>
                  </a:lnTo>
                  <a:lnTo>
                    <a:pt x="618" y="93"/>
                  </a:lnTo>
                  <a:lnTo>
                    <a:pt x="629" y="94"/>
                  </a:lnTo>
                  <a:lnTo>
                    <a:pt x="631" y="94"/>
                  </a:lnTo>
                  <a:lnTo>
                    <a:pt x="631" y="97"/>
                  </a:lnTo>
                  <a:lnTo>
                    <a:pt x="631" y="98"/>
                  </a:lnTo>
                  <a:lnTo>
                    <a:pt x="631" y="99"/>
                  </a:lnTo>
                  <a:lnTo>
                    <a:pt x="631" y="106"/>
                  </a:lnTo>
                </a:path>
              </a:pathLst>
            </a:custGeom>
            <a:solidFill>
              <a:srgbClr val="AFABAB"/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9" name="Freeform 233"/>
            <p:cNvSpPr>
              <a:spLocks/>
            </p:cNvSpPr>
            <p:nvPr/>
          </p:nvSpPr>
          <p:spPr bwMode="auto">
            <a:xfrm>
              <a:off x="4842072" y="3013822"/>
              <a:ext cx="911225" cy="727075"/>
            </a:xfrm>
            <a:custGeom>
              <a:avLst/>
              <a:gdLst>
                <a:gd name="T0" fmla="*/ 2147483647 w 578"/>
                <a:gd name="T1" fmla="*/ 2147483647 h 495"/>
                <a:gd name="T2" fmla="*/ 2147483647 w 578"/>
                <a:gd name="T3" fmla="*/ 2147483647 h 495"/>
                <a:gd name="T4" fmla="*/ 2147483647 w 578"/>
                <a:gd name="T5" fmla="*/ 2147483647 h 495"/>
                <a:gd name="T6" fmla="*/ 2147483647 w 578"/>
                <a:gd name="T7" fmla="*/ 2147483647 h 495"/>
                <a:gd name="T8" fmla="*/ 2147483647 w 578"/>
                <a:gd name="T9" fmla="*/ 0 h 495"/>
                <a:gd name="T10" fmla="*/ 2147483647 w 578"/>
                <a:gd name="T11" fmla="*/ 2147483647 h 495"/>
                <a:gd name="T12" fmla="*/ 2147483647 w 578"/>
                <a:gd name="T13" fmla="*/ 2147483647 h 495"/>
                <a:gd name="T14" fmla="*/ 2147483647 w 578"/>
                <a:gd name="T15" fmla="*/ 2147483647 h 495"/>
                <a:gd name="T16" fmla="*/ 2147483647 w 578"/>
                <a:gd name="T17" fmla="*/ 2147483647 h 495"/>
                <a:gd name="T18" fmla="*/ 2147483647 w 578"/>
                <a:gd name="T19" fmla="*/ 2147483647 h 495"/>
                <a:gd name="T20" fmla="*/ 2147483647 w 578"/>
                <a:gd name="T21" fmla="*/ 2147483647 h 495"/>
                <a:gd name="T22" fmla="*/ 2147483647 w 578"/>
                <a:gd name="T23" fmla="*/ 2147483647 h 495"/>
                <a:gd name="T24" fmla="*/ 2147483647 w 578"/>
                <a:gd name="T25" fmla="*/ 2147483647 h 495"/>
                <a:gd name="T26" fmla="*/ 2147483647 w 578"/>
                <a:gd name="T27" fmla="*/ 2147483647 h 495"/>
                <a:gd name="T28" fmla="*/ 2147483647 w 578"/>
                <a:gd name="T29" fmla="*/ 2147483647 h 495"/>
                <a:gd name="T30" fmla="*/ 2147483647 w 578"/>
                <a:gd name="T31" fmla="*/ 2147483647 h 495"/>
                <a:gd name="T32" fmla="*/ 2147483647 w 578"/>
                <a:gd name="T33" fmla="*/ 2147483647 h 495"/>
                <a:gd name="T34" fmla="*/ 2147483647 w 578"/>
                <a:gd name="T35" fmla="*/ 2147483647 h 495"/>
                <a:gd name="T36" fmla="*/ 2147483647 w 578"/>
                <a:gd name="T37" fmla="*/ 2147483647 h 495"/>
                <a:gd name="T38" fmla="*/ 2147483647 w 578"/>
                <a:gd name="T39" fmla="*/ 2147483647 h 495"/>
                <a:gd name="T40" fmla="*/ 2147483647 w 578"/>
                <a:gd name="T41" fmla="*/ 2147483647 h 495"/>
                <a:gd name="T42" fmla="*/ 2147483647 w 578"/>
                <a:gd name="T43" fmla="*/ 2147483647 h 495"/>
                <a:gd name="T44" fmla="*/ 2147483647 w 578"/>
                <a:gd name="T45" fmla="*/ 2147483647 h 495"/>
                <a:gd name="T46" fmla="*/ 2147483647 w 578"/>
                <a:gd name="T47" fmla="*/ 2147483647 h 495"/>
                <a:gd name="T48" fmla="*/ 2147483647 w 578"/>
                <a:gd name="T49" fmla="*/ 2147483647 h 495"/>
                <a:gd name="T50" fmla="*/ 2147483647 w 578"/>
                <a:gd name="T51" fmla="*/ 2147483647 h 495"/>
                <a:gd name="T52" fmla="*/ 2147483647 w 578"/>
                <a:gd name="T53" fmla="*/ 2147483647 h 495"/>
                <a:gd name="T54" fmla="*/ 2147483647 w 578"/>
                <a:gd name="T55" fmla="*/ 2147483647 h 495"/>
                <a:gd name="T56" fmla="*/ 2147483647 w 578"/>
                <a:gd name="T57" fmla="*/ 2147483647 h 495"/>
                <a:gd name="T58" fmla="*/ 2147483647 w 578"/>
                <a:gd name="T59" fmla="*/ 2147483647 h 495"/>
                <a:gd name="T60" fmla="*/ 2147483647 w 578"/>
                <a:gd name="T61" fmla="*/ 2147483647 h 495"/>
                <a:gd name="T62" fmla="*/ 2147483647 w 578"/>
                <a:gd name="T63" fmla="*/ 2147483647 h 495"/>
                <a:gd name="T64" fmla="*/ 2147483647 w 578"/>
                <a:gd name="T65" fmla="*/ 2147483647 h 495"/>
                <a:gd name="T66" fmla="*/ 2147483647 w 578"/>
                <a:gd name="T67" fmla="*/ 2147483647 h 495"/>
                <a:gd name="T68" fmla="*/ 2147483647 w 578"/>
                <a:gd name="T69" fmla="*/ 2147483647 h 495"/>
                <a:gd name="T70" fmla="*/ 2147483647 w 578"/>
                <a:gd name="T71" fmla="*/ 2147483647 h 495"/>
                <a:gd name="T72" fmla="*/ 2147483647 w 578"/>
                <a:gd name="T73" fmla="*/ 2147483647 h 495"/>
                <a:gd name="T74" fmla="*/ 2147483647 w 578"/>
                <a:gd name="T75" fmla="*/ 2147483647 h 495"/>
                <a:gd name="T76" fmla="*/ 2147483647 w 578"/>
                <a:gd name="T77" fmla="*/ 2147483647 h 495"/>
                <a:gd name="T78" fmla="*/ 2147483647 w 578"/>
                <a:gd name="T79" fmla="*/ 2147483647 h 495"/>
                <a:gd name="T80" fmla="*/ 2147483647 w 578"/>
                <a:gd name="T81" fmla="*/ 2147483647 h 495"/>
                <a:gd name="T82" fmla="*/ 2147483647 w 578"/>
                <a:gd name="T83" fmla="*/ 2147483647 h 495"/>
                <a:gd name="T84" fmla="*/ 2147483647 w 578"/>
                <a:gd name="T85" fmla="*/ 2147483647 h 495"/>
                <a:gd name="T86" fmla="*/ 2147483647 w 578"/>
                <a:gd name="T87" fmla="*/ 2147483647 h 495"/>
                <a:gd name="T88" fmla="*/ 2147483647 w 578"/>
                <a:gd name="T89" fmla="*/ 2147483647 h 495"/>
                <a:gd name="T90" fmla="*/ 2147483647 w 578"/>
                <a:gd name="T91" fmla="*/ 2147483647 h 495"/>
                <a:gd name="T92" fmla="*/ 2147483647 w 578"/>
                <a:gd name="T93" fmla="*/ 2147483647 h 495"/>
                <a:gd name="T94" fmla="*/ 2147483647 w 578"/>
                <a:gd name="T95" fmla="*/ 2147483647 h 495"/>
                <a:gd name="T96" fmla="*/ 2147483647 w 578"/>
                <a:gd name="T97" fmla="*/ 2147483647 h 495"/>
                <a:gd name="T98" fmla="*/ 0 w 578"/>
                <a:gd name="T99" fmla="*/ 2147483647 h 495"/>
                <a:gd name="T100" fmla="*/ 2147483647 w 578"/>
                <a:gd name="T101" fmla="*/ 2147483647 h 495"/>
                <a:gd name="T102" fmla="*/ 2147483647 w 578"/>
                <a:gd name="T103" fmla="*/ 2147483647 h 49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78"/>
                <a:gd name="T157" fmla="*/ 0 h 495"/>
                <a:gd name="T158" fmla="*/ 578 w 578"/>
                <a:gd name="T159" fmla="*/ 495 h 49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78" h="495">
                  <a:moveTo>
                    <a:pt x="125" y="13"/>
                  </a:moveTo>
                  <a:lnTo>
                    <a:pt x="143" y="13"/>
                  </a:lnTo>
                  <a:lnTo>
                    <a:pt x="145" y="12"/>
                  </a:lnTo>
                  <a:lnTo>
                    <a:pt x="163" y="11"/>
                  </a:lnTo>
                  <a:lnTo>
                    <a:pt x="164" y="11"/>
                  </a:lnTo>
                  <a:lnTo>
                    <a:pt x="181" y="11"/>
                  </a:lnTo>
                  <a:lnTo>
                    <a:pt x="185" y="11"/>
                  </a:lnTo>
                  <a:lnTo>
                    <a:pt x="190" y="9"/>
                  </a:lnTo>
                  <a:lnTo>
                    <a:pt x="195" y="9"/>
                  </a:lnTo>
                  <a:lnTo>
                    <a:pt x="204" y="9"/>
                  </a:lnTo>
                  <a:lnTo>
                    <a:pt x="218" y="8"/>
                  </a:lnTo>
                  <a:lnTo>
                    <a:pt x="226" y="8"/>
                  </a:lnTo>
                  <a:lnTo>
                    <a:pt x="246" y="6"/>
                  </a:lnTo>
                  <a:lnTo>
                    <a:pt x="249" y="6"/>
                  </a:lnTo>
                  <a:lnTo>
                    <a:pt x="254" y="5"/>
                  </a:lnTo>
                  <a:lnTo>
                    <a:pt x="267" y="4"/>
                  </a:lnTo>
                  <a:lnTo>
                    <a:pt x="279" y="4"/>
                  </a:lnTo>
                  <a:lnTo>
                    <a:pt x="286" y="2"/>
                  </a:lnTo>
                  <a:lnTo>
                    <a:pt x="287" y="2"/>
                  </a:lnTo>
                  <a:lnTo>
                    <a:pt x="293" y="2"/>
                  </a:lnTo>
                  <a:lnTo>
                    <a:pt x="303" y="2"/>
                  </a:lnTo>
                  <a:lnTo>
                    <a:pt x="305" y="2"/>
                  </a:lnTo>
                  <a:lnTo>
                    <a:pt x="312" y="1"/>
                  </a:lnTo>
                  <a:lnTo>
                    <a:pt x="329" y="0"/>
                  </a:lnTo>
                  <a:lnTo>
                    <a:pt x="330" y="1"/>
                  </a:lnTo>
                  <a:lnTo>
                    <a:pt x="339" y="6"/>
                  </a:lnTo>
                  <a:lnTo>
                    <a:pt x="348" y="20"/>
                  </a:lnTo>
                  <a:lnTo>
                    <a:pt x="355" y="23"/>
                  </a:lnTo>
                  <a:lnTo>
                    <a:pt x="354" y="24"/>
                  </a:lnTo>
                  <a:lnTo>
                    <a:pt x="350" y="37"/>
                  </a:lnTo>
                  <a:lnTo>
                    <a:pt x="350" y="42"/>
                  </a:lnTo>
                  <a:lnTo>
                    <a:pt x="350" y="51"/>
                  </a:lnTo>
                  <a:lnTo>
                    <a:pt x="354" y="65"/>
                  </a:lnTo>
                  <a:lnTo>
                    <a:pt x="356" y="70"/>
                  </a:lnTo>
                  <a:lnTo>
                    <a:pt x="356" y="77"/>
                  </a:lnTo>
                  <a:lnTo>
                    <a:pt x="363" y="84"/>
                  </a:lnTo>
                  <a:lnTo>
                    <a:pt x="365" y="89"/>
                  </a:lnTo>
                  <a:lnTo>
                    <a:pt x="365" y="91"/>
                  </a:lnTo>
                  <a:lnTo>
                    <a:pt x="369" y="98"/>
                  </a:lnTo>
                  <a:lnTo>
                    <a:pt x="372" y="99"/>
                  </a:lnTo>
                  <a:lnTo>
                    <a:pt x="373" y="101"/>
                  </a:lnTo>
                  <a:lnTo>
                    <a:pt x="381" y="106"/>
                  </a:lnTo>
                  <a:lnTo>
                    <a:pt x="383" y="112"/>
                  </a:lnTo>
                  <a:lnTo>
                    <a:pt x="387" y="113"/>
                  </a:lnTo>
                  <a:lnTo>
                    <a:pt x="397" y="124"/>
                  </a:lnTo>
                  <a:lnTo>
                    <a:pt x="402" y="127"/>
                  </a:lnTo>
                  <a:lnTo>
                    <a:pt x="410" y="132"/>
                  </a:lnTo>
                  <a:lnTo>
                    <a:pt x="419" y="141"/>
                  </a:lnTo>
                  <a:lnTo>
                    <a:pt x="422" y="145"/>
                  </a:lnTo>
                  <a:lnTo>
                    <a:pt x="424" y="156"/>
                  </a:lnTo>
                  <a:lnTo>
                    <a:pt x="426" y="168"/>
                  </a:lnTo>
                  <a:lnTo>
                    <a:pt x="428" y="175"/>
                  </a:lnTo>
                  <a:lnTo>
                    <a:pt x="435" y="182"/>
                  </a:lnTo>
                  <a:lnTo>
                    <a:pt x="438" y="181"/>
                  </a:lnTo>
                  <a:lnTo>
                    <a:pt x="445" y="171"/>
                  </a:lnTo>
                  <a:lnTo>
                    <a:pt x="452" y="171"/>
                  </a:lnTo>
                  <a:lnTo>
                    <a:pt x="456" y="174"/>
                  </a:lnTo>
                  <a:lnTo>
                    <a:pt x="460" y="174"/>
                  </a:lnTo>
                  <a:lnTo>
                    <a:pt x="463" y="174"/>
                  </a:lnTo>
                  <a:lnTo>
                    <a:pt x="474" y="181"/>
                  </a:lnTo>
                  <a:lnTo>
                    <a:pt x="474" y="186"/>
                  </a:lnTo>
                  <a:lnTo>
                    <a:pt x="474" y="188"/>
                  </a:lnTo>
                  <a:lnTo>
                    <a:pt x="471" y="190"/>
                  </a:lnTo>
                  <a:lnTo>
                    <a:pt x="470" y="193"/>
                  </a:lnTo>
                  <a:lnTo>
                    <a:pt x="471" y="203"/>
                  </a:lnTo>
                  <a:lnTo>
                    <a:pt x="471" y="206"/>
                  </a:lnTo>
                  <a:lnTo>
                    <a:pt x="466" y="215"/>
                  </a:lnTo>
                  <a:lnTo>
                    <a:pt x="466" y="217"/>
                  </a:lnTo>
                  <a:lnTo>
                    <a:pt x="464" y="218"/>
                  </a:lnTo>
                  <a:lnTo>
                    <a:pt x="464" y="221"/>
                  </a:lnTo>
                  <a:lnTo>
                    <a:pt x="459" y="233"/>
                  </a:lnTo>
                  <a:lnTo>
                    <a:pt x="459" y="247"/>
                  </a:lnTo>
                  <a:lnTo>
                    <a:pt x="459" y="251"/>
                  </a:lnTo>
                  <a:lnTo>
                    <a:pt x="469" y="261"/>
                  </a:lnTo>
                  <a:lnTo>
                    <a:pt x="470" y="261"/>
                  </a:lnTo>
                  <a:lnTo>
                    <a:pt x="474" y="264"/>
                  </a:lnTo>
                  <a:lnTo>
                    <a:pt x="481" y="267"/>
                  </a:lnTo>
                  <a:lnTo>
                    <a:pt x="492" y="276"/>
                  </a:lnTo>
                  <a:lnTo>
                    <a:pt x="498" y="286"/>
                  </a:lnTo>
                  <a:lnTo>
                    <a:pt x="503" y="285"/>
                  </a:lnTo>
                  <a:lnTo>
                    <a:pt x="509" y="285"/>
                  </a:lnTo>
                  <a:lnTo>
                    <a:pt x="521" y="293"/>
                  </a:lnTo>
                  <a:lnTo>
                    <a:pt x="521" y="297"/>
                  </a:lnTo>
                  <a:lnTo>
                    <a:pt x="536" y="311"/>
                  </a:lnTo>
                  <a:lnTo>
                    <a:pt x="535" y="316"/>
                  </a:lnTo>
                  <a:lnTo>
                    <a:pt x="545" y="337"/>
                  </a:lnTo>
                  <a:lnTo>
                    <a:pt x="543" y="341"/>
                  </a:lnTo>
                  <a:lnTo>
                    <a:pt x="541" y="341"/>
                  </a:lnTo>
                  <a:lnTo>
                    <a:pt x="539" y="344"/>
                  </a:lnTo>
                  <a:lnTo>
                    <a:pt x="541" y="351"/>
                  </a:lnTo>
                  <a:lnTo>
                    <a:pt x="543" y="351"/>
                  </a:lnTo>
                  <a:lnTo>
                    <a:pt x="553" y="373"/>
                  </a:lnTo>
                  <a:lnTo>
                    <a:pt x="559" y="376"/>
                  </a:lnTo>
                  <a:lnTo>
                    <a:pt x="563" y="377"/>
                  </a:lnTo>
                  <a:lnTo>
                    <a:pt x="563" y="369"/>
                  </a:lnTo>
                  <a:lnTo>
                    <a:pt x="571" y="376"/>
                  </a:lnTo>
                  <a:lnTo>
                    <a:pt x="574" y="377"/>
                  </a:lnTo>
                  <a:lnTo>
                    <a:pt x="577" y="380"/>
                  </a:lnTo>
                  <a:lnTo>
                    <a:pt x="577" y="381"/>
                  </a:lnTo>
                  <a:lnTo>
                    <a:pt x="577" y="387"/>
                  </a:lnTo>
                  <a:lnTo>
                    <a:pt x="575" y="390"/>
                  </a:lnTo>
                  <a:lnTo>
                    <a:pt x="577" y="398"/>
                  </a:lnTo>
                  <a:lnTo>
                    <a:pt x="577" y="402"/>
                  </a:lnTo>
                  <a:lnTo>
                    <a:pt x="571" y="404"/>
                  </a:lnTo>
                  <a:lnTo>
                    <a:pt x="574" y="413"/>
                  </a:lnTo>
                  <a:lnTo>
                    <a:pt x="568" y="424"/>
                  </a:lnTo>
                  <a:lnTo>
                    <a:pt x="560" y="417"/>
                  </a:lnTo>
                  <a:lnTo>
                    <a:pt x="557" y="417"/>
                  </a:lnTo>
                  <a:lnTo>
                    <a:pt x="557" y="419"/>
                  </a:lnTo>
                  <a:lnTo>
                    <a:pt x="554" y="431"/>
                  </a:lnTo>
                  <a:lnTo>
                    <a:pt x="547" y="433"/>
                  </a:lnTo>
                  <a:lnTo>
                    <a:pt x="546" y="424"/>
                  </a:lnTo>
                  <a:lnTo>
                    <a:pt x="543" y="433"/>
                  </a:lnTo>
                  <a:lnTo>
                    <a:pt x="547" y="446"/>
                  </a:lnTo>
                  <a:lnTo>
                    <a:pt x="545" y="451"/>
                  </a:lnTo>
                  <a:lnTo>
                    <a:pt x="546" y="460"/>
                  </a:lnTo>
                  <a:lnTo>
                    <a:pt x="532" y="462"/>
                  </a:lnTo>
                  <a:lnTo>
                    <a:pt x="539" y="467"/>
                  </a:lnTo>
                  <a:lnTo>
                    <a:pt x="542" y="474"/>
                  </a:lnTo>
                  <a:lnTo>
                    <a:pt x="541" y="477"/>
                  </a:lnTo>
                  <a:lnTo>
                    <a:pt x="531" y="488"/>
                  </a:lnTo>
                  <a:lnTo>
                    <a:pt x="517" y="491"/>
                  </a:lnTo>
                  <a:lnTo>
                    <a:pt x="511" y="491"/>
                  </a:lnTo>
                  <a:lnTo>
                    <a:pt x="495" y="492"/>
                  </a:lnTo>
                  <a:lnTo>
                    <a:pt x="488" y="494"/>
                  </a:lnTo>
                  <a:lnTo>
                    <a:pt x="484" y="494"/>
                  </a:lnTo>
                  <a:lnTo>
                    <a:pt x="475" y="494"/>
                  </a:lnTo>
                  <a:lnTo>
                    <a:pt x="482" y="480"/>
                  </a:lnTo>
                  <a:lnTo>
                    <a:pt x="485" y="478"/>
                  </a:lnTo>
                  <a:lnTo>
                    <a:pt x="491" y="470"/>
                  </a:lnTo>
                  <a:lnTo>
                    <a:pt x="495" y="464"/>
                  </a:lnTo>
                  <a:lnTo>
                    <a:pt x="491" y="437"/>
                  </a:lnTo>
                  <a:lnTo>
                    <a:pt x="485" y="438"/>
                  </a:lnTo>
                  <a:lnTo>
                    <a:pt x="482" y="438"/>
                  </a:lnTo>
                  <a:lnTo>
                    <a:pt x="478" y="438"/>
                  </a:lnTo>
                  <a:lnTo>
                    <a:pt x="455" y="440"/>
                  </a:lnTo>
                  <a:lnTo>
                    <a:pt x="444" y="441"/>
                  </a:lnTo>
                  <a:lnTo>
                    <a:pt x="442" y="441"/>
                  </a:lnTo>
                  <a:lnTo>
                    <a:pt x="438" y="441"/>
                  </a:lnTo>
                  <a:lnTo>
                    <a:pt x="430" y="442"/>
                  </a:lnTo>
                  <a:lnTo>
                    <a:pt x="419" y="442"/>
                  </a:lnTo>
                  <a:lnTo>
                    <a:pt x="408" y="444"/>
                  </a:lnTo>
                  <a:lnTo>
                    <a:pt x="402" y="444"/>
                  </a:lnTo>
                  <a:lnTo>
                    <a:pt x="399" y="444"/>
                  </a:lnTo>
                  <a:lnTo>
                    <a:pt x="384" y="445"/>
                  </a:lnTo>
                  <a:lnTo>
                    <a:pt x="383" y="445"/>
                  </a:lnTo>
                  <a:lnTo>
                    <a:pt x="380" y="445"/>
                  </a:lnTo>
                  <a:lnTo>
                    <a:pt x="376" y="446"/>
                  </a:lnTo>
                  <a:lnTo>
                    <a:pt x="372" y="446"/>
                  </a:lnTo>
                  <a:lnTo>
                    <a:pt x="362" y="446"/>
                  </a:lnTo>
                  <a:lnTo>
                    <a:pt x="355" y="446"/>
                  </a:lnTo>
                  <a:lnTo>
                    <a:pt x="333" y="448"/>
                  </a:lnTo>
                  <a:lnTo>
                    <a:pt x="323" y="448"/>
                  </a:lnTo>
                  <a:lnTo>
                    <a:pt x="322" y="448"/>
                  </a:lnTo>
                  <a:lnTo>
                    <a:pt x="321" y="448"/>
                  </a:lnTo>
                  <a:lnTo>
                    <a:pt x="301" y="451"/>
                  </a:lnTo>
                  <a:lnTo>
                    <a:pt x="296" y="451"/>
                  </a:lnTo>
                  <a:lnTo>
                    <a:pt x="287" y="451"/>
                  </a:lnTo>
                  <a:lnTo>
                    <a:pt x="271" y="452"/>
                  </a:lnTo>
                  <a:lnTo>
                    <a:pt x="269" y="452"/>
                  </a:lnTo>
                  <a:lnTo>
                    <a:pt x="267" y="452"/>
                  </a:lnTo>
                  <a:lnTo>
                    <a:pt x="260" y="452"/>
                  </a:lnTo>
                  <a:lnTo>
                    <a:pt x="243" y="453"/>
                  </a:lnTo>
                  <a:lnTo>
                    <a:pt x="235" y="453"/>
                  </a:lnTo>
                  <a:lnTo>
                    <a:pt x="222" y="453"/>
                  </a:lnTo>
                  <a:lnTo>
                    <a:pt x="221" y="453"/>
                  </a:lnTo>
                  <a:lnTo>
                    <a:pt x="215" y="455"/>
                  </a:lnTo>
                  <a:lnTo>
                    <a:pt x="210" y="455"/>
                  </a:lnTo>
                  <a:lnTo>
                    <a:pt x="197" y="455"/>
                  </a:lnTo>
                  <a:lnTo>
                    <a:pt x="188" y="455"/>
                  </a:lnTo>
                  <a:lnTo>
                    <a:pt x="179" y="455"/>
                  </a:lnTo>
                  <a:lnTo>
                    <a:pt x="174" y="456"/>
                  </a:lnTo>
                  <a:lnTo>
                    <a:pt x="168" y="456"/>
                  </a:lnTo>
                  <a:lnTo>
                    <a:pt x="161" y="456"/>
                  </a:lnTo>
                  <a:lnTo>
                    <a:pt x="154" y="458"/>
                  </a:lnTo>
                  <a:lnTo>
                    <a:pt x="130" y="458"/>
                  </a:lnTo>
                  <a:lnTo>
                    <a:pt x="118" y="458"/>
                  </a:lnTo>
                  <a:lnTo>
                    <a:pt x="109" y="458"/>
                  </a:lnTo>
                  <a:lnTo>
                    <a:pt x="109" y="448"/>
                  </a:lnTo>
                  <a:lnTo>
                    <a:pt x="109" y="442"/>
                  </a:lnTo>
                  <a:lnTo>
                    <a:pt x="109" y="440"/>
                  </a:lnTo>
                  <a:lnTo>
                    <a:pt x="109" y="438"/>
                  </a:lnTo>
                  <a:lnTo>
                    <a:pt x="107" y="433"/>
                  </a:lnTo>
                  <a:lnTo>
                    <a:pt x="107" y="430"/>
                  </a:lnTo>
                  <a:lnTo>
                    <a:pt x="107" y="419"/>
                  </a:lnTo>
                  <a:lnTo>
                    <a:pt x="107" y="408"/>
                  </a:lnTo>
                  <a:lnTo>
                    <a:pt x="107" y="404"/>
                  </a:lnTo>
                  <a:lnTo>
                    <a:pt x="107" y="401"/>
                  </a:lnTo>
                  <a:lnTo>
                    <a:pt x="107" y="398"/>
                  </a:lnTo>
                  <a:lnTo>
                    <a:pt x="107" y="394"/>
                  </a:lnTo>
                  <a:lnTo>
                    <a:pt x="107" y="386"/>
                  </a:lnTo>
                  <a:lnTo>
                    <a:pt x="106" y="368"/>
                  </a:lnTo>
                  <a:lnTo>
                    <a:pt x="106" y="363"/>
                  </a:lnTo>
                  <a:lnTo>
                    <a:pt x="105" y="350"/>
                  </a:lnTo>
                  <a:lnTo>
                    <a:pt x="105" y="333"/>
                  </a:lnTo>
                  <a:lnTo>
                    <a:pt x="105" y="330"/>
                  </a:lnTo>
                  <a:lnTo>
                    <a:pt x="105" y="318"/>
                  </a:lnTo>
                  <a:lnTo>
                    <a:pt x="105" y="301"/>
                  </a:lnTo>
                  <a:lnTo>
                    <a:pt x="103" y="290"/>
                  </a:lnTo>
                  <a:lnTo>
                    <a:pt x="103" y="287"/>
                  </a:lnTo>
                  <a:lnTo>
                    <a:pt x="103" y="278"/>
                  </a:lnTo>
                  <a:lnTo>
                    <a:pt x="103" y="268"/>
                  </a:lnTo>
                  <a:lnTo>
                    <a:pt x="102" y="253"/>
                  </a:lnTo>
                  <a:lnTo>
                    <a:pt x="102" y="243"/>
                  </a:lnTo>
                  <a:lnTo>
                    <a:pt x="102" y="240"/>
                  </a:lnTo>
                  <a:lnTo>
                    <a:pt x="102" y="226"/>
                  </a:lnTo>
                  <a:lnTo>
                    <a:pt x="102" y="214"/>
                  </a:lnTo>
                  <a:lnTo>
                    <a:pt x="102" y="213"/>
                  </a:lnTo>
                  <a:lnTo>
                    <a:pt x="102" y="203"/>
                  </a:lnTo>
                  <a:lnTo>
                    <a:pt x="101" y="196"/>
                  </a:lnTo>
                  <a:lnTo>
                    <a:pt x="101" y="188"/>
                  </a:lnTo>
                  <a:lnTo>
                    <a:pt x="101" y="181"/>
                  </a:lnTo>
                  <a:lnTo>
                    <a:pt x="101" y="174"/>
                  </a:lnTo>
                  <a:lnTo>
                    <a:pt x="101" y="172"/>
                  </a:lnTo>
                  <a:lnTo>
                    <a:pt x="101" y="171"/>
                  </a:lnTo>
                  <a:lnTo>
                    <a:pt x="101" y="168"/>
                  </a:lnTo>
                  <a:lnTo>
                    <a:pt x="99" y="168"/>
                  </a:lnTo>
                  <a:lnTo>
                    <a:pt x="88" y="167"/>
                  </a:lnTo>
                  <a:lnTo>
                    <a:pt x="85" y="164"/>
                  </a:lnTo>
                  <a:lnTo>
                    <a:pt x="78" y="156"/>
                  </a:lnTo>
                  <a:lnTo>
                    <a:pt x="77" y="146"/>
                  </a:lnTo>
                  <a:lnTo>
                    <a:pt x="69" y="141"/>
                  </a:lnTo>
                  <a:lnTo>
                    <a:pt x="66" y="138"/>
                  </a:lnTo>
                  <a:lnTo>
                    <a:pt x="62" y="132"/>
                  </a:lnTo>
                  <a:lnTo>
                    <a:pt x="58" y="130"/>
                  </a:lnTo>
                  <a:lnTo>
                    <a:pt x="62" y="119"/>
                  </a:lnTo>
                  <a:lnTo>
                    <a:pt x="66" y="113"/>
                  </a:lnTo>
                  <a:lnTo>
                    <a:pt x="76" y="106"/>
                  </a:lnTo>
                  <a:lnTo>
                    <a:pt x="76" y="96"/>
                  </a:lnTo>
                  <a:lnTo>
                    <a:pt x="71" y="91"/>
                  </a:lnTo>
                  <a:lnTo>
                    <a:pt x="66" y="89"/>
                  </a:lnTo>
                  <a:lnTo>
                    <a:pt x="63" y="91"/>
                  </a:lnTo>
                  <a:lnTo>
                    <a:pt x="55" y="91"/>
                  </a:lnTo>
                  <a:lnTo>
                    <a:pt x="40" y="78"/>
                  </a:lnTo>
                  <a:lnTo>
                    <a:pt x="34" y="76"/>
                  </a:lnTo>
                  <a:lnTo>
                    <a:pt x="23" y="51"/>
                  </a:lnTo>
                  <a:lnTo>
                    <a:pt x="19" y="51"/>
                  </a:lnTo>
                  <a:lnTo>
                    <a:pt x="13" y="45"/>
                  </a:lnTo>
                  <a:lnTo>
                    <a:pt x="8" y="19"/>
                  </a:lnTo>
                  <a:lnTo>
                    <a:pt x="5" y="23"/>
                  </a:lnTo>
                  <a:lnTo>
                    <a:pt x="2" y="23"/>
                  </a:lnTo>
                  <a:lnTo>
                    <a:pt x="0" y="16"/>
                  </a:lnTo>
                  <a:lnTo>
                    <a:pt x="1" y="16"/>
                  </a:lnTo>
                  <a:lnTo>
                    <a:pt x="2" y="16"/>
                  </a:lnTo>
                  <a:lnTo>
                    <a:pt x="22" y="16"/>
                  </a:lnTo>
                  <a:lnTo>
                    <a:pt x="33" y="16"/>
                  </a:lnTo>
                  <a:lnTo>
                    <a:pt x="42" y="16"/>
                  </a:lnTo>
                  <a:lnTo>
                    <a:pt x="47" y="16"/>
                  </a:lnTo>
                  <a:lnTo>
                    <a:pt x="63" y="15"/>
                  </a:lnTo>
                  <a:lnTo>
                    <a:pt x="70" y="15"/>
                  </a:lnTo>
                  <a:lnTo>
                    <a:pt x="84" y="15"/>
                  </a:lnTo>
                  <a:lnTo>
                    <a:pt x="92" y="15"/>
                  </a:lnTo>
                  <a:lnTo>
                    <a:pt x="103" y="15"/>
                  </a:lnTo>
                  <a:lnTo>
                    <a:pt x="106" y="13"/>
                  </a:lnTo>
                  <a:lnTo>
                    <a:pt x="124" y="13"/>
                  </a:lnTo>
                  <a:lnTo>
                    <a:pt x="125" y="13"/>
                  </a:lnTo>
                </a:path>
              </a:pathLst>
            </a:custGeom>
            <a:solidFill>
              <a:srgbClr val="E7E6E6">
                <a:lumMod val="75000"/>
              </a:srgbClr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0" name="Freeform 232"/>
            <p:cNvSpPr>
              <a:spLocks/>
            </p:cNvSpPr>
            <p:nvPr/>
          </p:nvSpPr>
          <p:spPr bwMode="auto">
            <a:xfrm>
              <a:off x="4644428" y="1638125"/>
              <a:ext cx="896937" cy="935038"/>
            </a:xfrm>
            <a:custGeom>
              <a:avLst/>
              <a:gdLst>
                <a:gd name="T0" fmla="*/ 2147483647 w 568"/>
                <a:gd name="T1" fmla="*/ 2147483647 h 635"/>
                <a:gd name="T2" fmla="*/ 2147483647 w 568"/>
                <a:gd name="T3" fmla="*/ 2147483647 h 635"/>
                <a:gd name="T4" fmla="*/ 2147483647 w 568"/>
                <a:gd name="T5" fmla="*/ 2147483647 h 635"/>
                <a:gd name="T6" fmla="*/ 2147483647 w 568"/>
                <a:gd name="T7" fmla="*/ 2147483647 h 635"/>
                <a:gd name="T8" fmla="*/ 2147483647 w 568"/>
                <a:gd name="T9" fmla="*/ 2147483647 h 635"/>
                <a:gd name="T10" fmla="*/ 2147483647 w 568"/>
                <a:gd name="T11" fmla="*/ 2147483647 h 635"/>
                <a:gd name="T12" fmla="*/ 2147483647 w 568"/>
                <a:gd name="T13" fmla="*/ 2147483647 h 635"/>
                <a:gd name="T14" fmla="*/ 2147483647 w 568"/>
                <a:gd name="T15" fmla="*/ 2147483647 h 635"/>
                <a:gd name="T16" fmla="*/ 2147483647 w 568"/>
                <a:gd name="T17" fmla="*/ 2147483647 h 635"/>
                <a:gd name="T18" fmla="*/ 2147483647 w 568"/>
                <a:gd name="T19" fmla="*/ 2147483647 h 635"/>
                <a:gd name="T20" fmla="*/ 2147483647 w 568"/>
                <a:gd name="T21" fmla="*/ 2147483647 h 635"/>
                <a:gd name="T22" fmla="*/ 2147483647 w 568"/>
                <a:gd name="T23" fmla="*/ 2147483647 h 635"/>
                <a:gd name="T24" fmla="*/ 2147483647 w 568"/>
                <a:gd name="T25" fmla="*/ 2147483647 h 635"/>
                <a:gd name="T26" fmla="*/ 2147483647 w 568"/>
                <a:gd name="T27" fmla="*/ 2147483647 h 635"/>
                <a:gd name="T28" fmla="*/ 2147483647 w 568"/>
                <a:gd name="T29" fmla="*/ 2147483647 h 635"/>
                <a:gd name="T30" fmla="*/ 2147483647 w 568"/>
                <a:gd name="T31" fmla="*/ 2147483647 h 635"/>
                <a:gd name="T32" fmla="*/ 2147483647 w 568"/>
                <a:gd name="T33" fmla="*/ 2147483647 h 635"/>
                <a:gd name="T34" fmla="*/ 2147483647 w 568"/>
                <a:gd name="T35" fmla="*/ 2147483647 h 635"/>
                <a:gd name="T36" fmla="*/ 2147483647 w 568"/>
                <a:gd name="T37" fmla="*/ 2147483647 h 635"/>
                <a:gd name="T38" fmla="*/ 2147483647 w 568"/>
                <a:gd name="T39" fmla="*/ 2147483647 h 635"/>
                <a:gd name="T40" fmla="*/ 2147483647 w 568"/>
                <a:gd name="T41" fmla="*/ 2147483647 h 635"/>
                <a:gd name="T42" fmla="*/ 2147483647 w 568"/>
                <a:gd name="T43" fmla="*/ 2147483647 h 635"/>
                <a:gd name="T44" fmla="*/ 2147483647 w 568"/>
                <a:gd name="T45" fmla="*/ 2147483647 h 635"/>
                <a:gd name="T46" fmla="*/ 2147483647 w 568"/>
                <a:gd name="T47" fmla="*/ 2147483647 h 635"/>
                <a:gd name="T48" fmla="*/ 2147483647 w 568"/>
                <a:gd name="T49" fmla="*/ 2147483647 h 635"/>
                <a:gd name="T50" fmla="*/ 2147483647 w 568"/>
                <a:gd name="T51" fmla="*/ 2147483647 h 635"/>
                <a:gd name="T52" fmla="*/ 2147483647 w 568"/>
                <a:gd name="T53" fmla="*/ 2147483647 h 635"/>
                <a:gd name="T54" fmla="*/ 2147483647 w 568"/>
                <a:gd name="T55" fmla="*/ 2147483647 h 635"/>
                <a:gd name="T56" fmla="*/ 2147483647 w 568"/>
                <a:gd name="T57" fmla="*/ 2147483647 h 635"/>
                <a:gd name="T58" fmla="*/ 2147483647 w 568"/>
                <a:gd name="T59" fmla="*/ 2147483647 h 635"/>
                <a:gd name="T60" fmla="*/ 2147483647 w 568"/>
                <a:gd name="T61" fmla="*/ 2147483647 h 635"/>
                <a:gd name="T62" fmla="*/ 2147483647 w 568"/>
                <a:gd name="T63" fmla="*/ 2147483647 h 635"/>
                <a:gd name="T64" fmla="*/ 2147483647 w 568"/>
                <a:gd name="T65" fmla="*/ 2147483647 h 635"/>
                <a:gd name="T66" fmla="*/ 2147483647 w 568"/>
                <a:gd name="T67" fmla="*/ 2147483647 h 635"/>
                <a:gd name="T68" fmla="*/ 2147483647 w 568"/>
                <a:gd name="T69" fmla="*/ 2147483647 h 635"/>
                <a:gd name="T70" fmla="*/ 2147483647 w 568"/>
                <a:gd name="T71" fmla="*/ 2147483647 h 635"/>
                <a:gd name="T72" fmla="*/ 2147483647 w 568"/>
                <a:gd name="T73" fmla="*/ 2147483647 h 635"/>
                <a:gd name="T74" fmla="*/ 2147483647 w 568"/>
                <a:gd name="T75" fmla="*/ 2147483647 h 635"/>
                <a:gd name="T76" fmla="*/ 2147483647 w 568"/>
                <a:gd name="T77" fmla="*/ 2147483647 h 635"/>
                <a:gd name="T78" fmla="*/ 2147483647 w 568"/>
                <a:gd name="T79" fmla="*/ 2147483647 h 635"/>
                <a:gd name="T80" fmla="*/ 2147483647 w 568"/>
                <a:gd name="T81" fmla="*/ 2147483647 h 635"/>
                <a:gd name="T82" fmla="*/ 2147483647 w 568"/>
                <a:gd name="T83" fmla="*/ 2147483647 h 635"/>
                <a:gd name="T84" fmla="*/ 2147483647 w 568"/>
                <a:gd name="T85" fmla="*/ 2147483647 h 635"/>
                <a:gd name="T86" fmla="*/ 2147483647 w 568"/>
                <a:gd name="T87" fmla="*/ 2147483647 h 635"/>
                <a:gd name="T88" fmla="*/ 2147483647 w 568"/>
                <a:gd name="T89" fmla="*/ 2147483647 h 635"/>
                <a:gd name="T90" fmla="*/ 2147483647 w 568"/>
                <a:gd name="T91" fmla="*/ 2147483647 h 635"/>
                <a:gd name="T92" fmla="*/ 2147483647 w 568"/>
                <a:gd name="T93" fmla="*/ 2147483647 h 635"/>
                <a:gd name="T94" fmla="*/ 2147483647 w 568"/>
                <a:gd name="T95" fmla="*/ 2147483647 h 6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68"/>
                <a:gd name="T145" fmla="*/ 0 h 635"/>
                <a:gd name="T146" fmla="*/ 568 w 568"/>
                <a:gd name="T147" fmla="*/ 635 h 63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68" h="635">
                  <a:moveTo>
                    <a:pt x="63" y="492"/>
                  </a:moveTo>
                  <a:lnTo>
                    <a:pt x="63" y="474"/>
                  </a:lnTo>
                  <a:lnTo>
                    <a:pt x="62" y="442"/>
                  </a:lnTo>
                  <a:lnTo>
                    <a:pt x="60" y="435"/>
                  </a:lnTo>
                  <a:lnTo>
                    <a:pt x="58" y="431"/>
                  </a:lnTo>
                  <a:lnTo>
                    <a:pt x="48" y="427"/>
                  </a:lnTo>
                  <a:lnTo>
                    <a:pt x="31" y="407"/>
                  </a:lnTo>
                  <a:lnTo>
                    <a:pt x="31" y="405"/>
                  </a:lnTo>
                  <a:lnTo>
                    <a:pt x="47" y="391"/>
                  </a:lnTo>
                  <a:lnTo>
                    <a:pt x="52" y="370"/>
                  </a:lnTo>
                  <a:lnTo>
                    <a:pt x="51" y="363"/>
                  </a:lnTo>
                  <a:lnTo>
                    <a:pt x="51" y="360"/>
                  </a:lnTo>
                  <a:lnTo>
                    <a:pt x="51" y="362"/>
                  </a:lnTo>
                  <a:lnTo>
                    <a:pt x="47" y="326"/>
                  </a:lnTo>
                  <a:lnTo>
                    <a:pt x="38" y="310"/>
                  </a:lnTo>
                  <a:lnTo>
                    <a:pt x="36" y="296"/>
                  </a:lnTo>
                  <a:lnTo>
                    <a:pt x="34" y="296"/>
                  </a:lnTo>
                  <a:lnTo>
                    <a:pt x="34" y="270"/>
                  </a:lnTo>
                  <a:lnTo>
                    <a:pt x="31" y="256"/>
                  </a:lnTo>
                  <a:lnTo>
                    <a:pt x="30" y="240"/>
                  </a:lnTo>
                  <a:lnTo>
                    <a:pt x="30" y="237"/>
                  </a:lnTo>
                  <a:lnTo>
                    <a:pt x="30" y="231"/>
                  </a:lnTo>
                  <a:lnTo>
                    <a:pt x="30" y="221"/>
                  </a:lnTo>
                  <a:lnTo>
                    <a:pt x="30" y="220"/>
                  </a:lnTo>
                  <a:lnTo>
                    <a:pt x="29" y="217"/>
                  </a:lnTo>
                  <a:lnTo>
                    <a:pt x="30" y="216"/>
                  </a:lnTo>
                  <a:lnTo>
                    <a:pt x="29" y="203"/>
                  </a:lnTo>
                  <a:lnTo>
                    <a:pt x="29" y="202"/>
                  </a:lnTo>
                  <a:lnTo>
                    <a:pt x="27" y="190"/>
                  </a:lnTo>
                  <a:lnTo>
                    <a:pt x="26" y="184"/>
                  </a:lnTo>
                  <a:lnTo>
                    <a:pt x="15" y="163"/>
                  </a:lnTo>
                  <a:lnTo>
                    <a:pt x="8" y="133"/>
                  </a:lnTo>
                  <a:lnTo>
                    <a:pt x="5" y="131"/>
                  </a:lnTo>
                  <a:lnTo>
                    <a:pt x="6" y="129"/>
                  </a:lnTo>
                  <a:lnTo>
                    <a:pt x="8" y="127"/>
                  </a:lnTo>
                  <a:lnTo>
                    <a:pt x="6" y="105"/>
                  </a:lnTo>
                  <a:lnTo>
                    <a:pt x="5" y="92"/>
                  </a:lnTo>
                  <a:lnTo>
                    <a:pt x="2" y="58"/>
                  </a:lnTo>
                  <a:lnTo>
                    <a:pt x="4" y="56"/>
                  </a:lnTo>
                  <a:lnTo>
                    <a:pt x="0" y="43"/>
                  </a:lnTo>
                  <a:lnTo>
                    <a:pt x="59" y="43"/>
                  </a:lnTo>
                  <a:lnTo>
                    <a:pt x="138" y="41"/>
                  </a:lnTo>
                  <a:lnTo>
                    <a:pt x="149" y="40"/>
                  </a:lnTo>
                  <a:lnTo>
                    <a:pt x="149" y="0"/>
                  </a:lnTo>
                  <a:lnTo>
                    <a:pt x="163" y="1"/>
                  </a:lnTo>
                  <a:lnTo>
                    <a:pt x="173" y="5"/>
                  </a:lnTo>
                  <a:lnTo>
                    <a:pt x="184" y="62"/>
                  </a:lnTo>
                  <a:lnTo>
                    <a:pt x="192" y="69"/>
                  </a:lnTo>
                  <a:lnTo>
                    <a:pt x="203" y="70"/>
                  </a:lnTo>
                  <a:lnTo>
                    <a:pt x="216" y="70"/>
                  </a:lnTo>
                  <a:lnTo>
                    <a:pt x="217" y="74"/>
                  </a:lnTo>
                  <a:lnTo>
                    <a:pt x="246" y="76"/>
                  </a:lnTo>
                  <a:lnTo>
                    <a:pt x="250" y="88"/>
                  </a:lnTo>
                  <a:lnTo>
                    <a:pt x="268" y="87"/>
                  </a:lnTo>
                  <a:lnTo>
                    <a:pt x="275" y="83"/>
                  </a:lnTo>
                  <a:lnTo>
                    <a:pt x="274" y="80"/>
                  </a:lnTo>
                  <a:lnTo>
                    <a:pt x="292" y="73"/>
                  </a:lnTo>
                  <a:lnTo>
                    <a:pt x="302" y="74"/>
                  </a:lnTo>
                  <a:lnTo>
                    <a:pt x="311" y="73"/>
                  </a:lnTo>
                  <a:lnTo>
                    <a:pt x="328" y="83"/>
                  </a:lnTo>
                  <a:lnTo>
                    <a:pt x="335" y="81"/>
                  </a:lnTo>
                  <a:lnTo>
                    <a:pt x="336" y="92"/>
                  </a:lnTo>
                  <a:lnTo>
                    <a:pt x="346" y="92"/>
                  </a:lnTo>
                  <a:lnTo>
                    <a:pt x="356" y="115"/>
                  </a:lnTo>
                  <a:lnTo>
                    <a:pt x="363" y="110"/>
                  </a:lnTo>
                  <a:lnTo>
                    <a:pt x="361" y="102"/>
                  </a:lnTo>
                  <a:lnTo>
                    <a:pt x="377" y="99"/>
                  </a:lnTo>
                  <a:lnTo>
                    <a:pt x="382" y="102"/>
                  </a:lnTo>
                  <a:lnTo>
                    <a:pt x="385" y="110"/>
                  </a:lnTo>
                  <a:lnTo>
                    <a:pt x="399" y="115"/>
                  </a:lnTo>
                  <a:lnTo>
                    <a:pt x="421" y="127"/>
                  </a:lnTo>
                  <a:lnTo>
                    <a:pt x="438" y="126"/>
                  </a:lnTo>
                  <a:lnTo>
                    <a:pt x="454" y="112"/>
                  </a:lnTo>
                  <a:lnTo>
                    <a:pt x="468" y="105"/>
                  </a:lnTo>
                  <a:lnTo>
                    <a:pt x="475" y="120"/>
                  </a:lnTo>
                  <a:lnTo>
                    <a:pt x="485" y="119"/>
                  </a:lnTo>
                  <a:lnTo>
                    <a:pt x="506" y="119"/>
                  </a:lnTo>
                  <a:lnTo>
                    <a:pt x="519" y="116"/>
                  </a:lnTo>
                  <a:lnTo>
                    <a:pt x="540" y="127"/>
                  </a:lnTo>
                  <a:lnTo>
                    <a:pt x="550" y="123"/>
                  </a:lnTo>
                  <a:lnTo>
                    <a:pt x="567" y="123"/>
                  </a:lnTo>
                  <a:lnTo>
                    <a:pt x="532" y="145"/>
                  </a:lnTo>
                  <a:lnTo>
                    <a:pt x="497" y="160"/>
                  </a:lnTo>
                  <a:lnTo>
                    <a:pt x="479" y="172"/>
                  </a:lnTo>
                  <a:lnTo>
                    <a:pt x="461" y="190"/>
                  </a:lnTo>
                  <a:lnTo>
                    <a:pt x="445" y="209"/>
                  </a:lnTo>
                  <a:lnTo>
                    <a:pt x="436" y="220"/>
                  </a:lnTo>
                  <a:lnTo>
                    <a:pt x="407" y="249"/>
                  </a:lnTo>
                  <a:lnTo>
                    <a:pt x="392" y="260"/>
                  </a:lnTo>
                  <a:lnTo>
                    <a:pt x="388" y="270"/>
                  </a:lnTo>
                  <a:lnTo>
                    <a:pt x="392" y="274"/>
                  </a:lnTo>
                  <a:lnTo>
                    <a:pt x="386" y="270"/>
                  </a:lnTo>
                  <a:lnTo>
                    <a:pt x="375" y="281"/>
                  </a:lnTo>
                  <a:lnTo>
                    <a:pt x="371" y="281"/>
                  </a:lnTo>
                  <a:lnTo>
                    <a:pt x="371" y="285"/>
                  </a:lnTo>
                  <a:lnTo>
                    <a:pt x="372" y="298"/>
                  </a:lnTo>
                  <a:lnTo>
                    <a:pt x="372" y="307"/>
                  </a:lnTo>
                  <a:lnTo>
                    <a:pt x="374" y="335"/>
                  </a:lnTo>
                  <a:lnTo>
                    <a:pt x="375" y="344"/>
                  </a:lnTo>
                  <a:lnTo>
                    <a:pt x="342" y="371"/>
                  </a:lnTo>
                  <a:lnTo>
                    <a:pt x="335" y="384"/>
                  </a:lnTo>
                  <a:lnTo>
                    <a:pt x="332" y="393"/>
                  </a:lnTo>
                  <a:lnTo>
                    <a:pt x="343" y="402"/>
                  </a:lnTo>
                  <a:lnTo>
                    <a:pt x="346" y="407"/>
                  </a:lnTo>
                  <a:lnTo>
                    <a:pt x="345" y="430"/>
                  </a:lnTo>
                  <a:lnTo>
                    <a:pt x="345" y="435"/>
                  </a:lnTo>
                  <a:lnTo>
                    <a:pt x="345" y="438"/>
                  </a:lnTo>
                  <a:lnTo>
                    <a:pt x="345" y="439"/>
                  </a:lnTo>
                  <a:lnTo>
                    <a:pt x="346" y="448"/>
                  </a:lnTo>
                  <a:lnTo>
                    <a:pt x="345" y="461"/>
                  </a:lnTo>
                  <a:lnTo>
                    <a:pt x="346" y="475"/>
                  </a:lnTo>
                  <a:lnTo>
                    <a:pt x="345" y="489"/>
                  </a:lnTo>
                  <a:lnTo>
                    <a:pt x="349" y="492"/>
                  </a:lnTo>
                  <a:lnTo>
                    <a:pt x="352" y="495"/>
                  </a:lnTo>
                  <a:lnTo>
                    <a:pt x="368" y="507"/>
                  </a:lnTo>
                  <a:lnTo>
                    <a:pt x="382" y="509"/>
                  </a:lnTo>
                  <a:lnTo>
                    <a:pt x="382" y="510"/>
                  </a:lnTo>
                  <a:lnTo>
                    <a:pt x="384" y="514"/>
                  </a:lnTo>
                  <a:lnTo>
                    <a:pt x="389" y="518"/>
                  </a:lnTo>
                  <a:lnTo>
                    <a:pt x="390" y="520"/>
                  </a:lnTo>
                  <a:lnTo>
                    <a:pt x="397" y="521"/>
                  </a:lnTo>
                  <a:lnTo>
                    <a:pt x="402" y="523"/>
                  </a:lnTo>
                  <a:lnTo>
                    <a:pt x="408" y="525"/>
                  </a:lnTo>
                  <a:lnTo>
                    <a:pt x="418" y="539"/>
                  </a:lnTo>
                  <a:lnTo>
                    <a:pt x="421" y="545"/>
                  </a:lnTo>
                  <a:lnTo>
                    <a:pt x="432" y="552"/>
                  </a:lnTo>
                  <a:lnTo>
                    <a:pt x="439" y="559"/>
                  </a:lnTo>
                  <a:lnTo>
                    <a:pt x="445" y="561"/>
                  </a:lnTo>
                  <a:lnTo>
                    <a:pt x="449" y="561"/>
                  </a:lnTo>
                  <a:lnTo>
                    <a:pt x="454" y="564"/>
                  </a:lnTo>
                  <a:lnTo>
                    <a:pt x="454" y="566"/>
                  </a:lnTo>
                  <a:lnTo>
                    <a:pt x="458" y="570"/>
                  </a:lnTo>
                  <a:lnTo>
                    <a:pt x="465" y="578"/>
                  </a:lnTo>
                  <a:lnTo>
                    <a:pt x="467" y="579"/>
                  </a:lnTo>
                  <a:lnTo>
                    <a:pt x="471" y="586"/>
                  </a:lnTo>
                  <a:lnTo>
                    <a:pt x="471" y="589"/>
                  </a:lnTo>
                  <a:lnTo>
                    <a:pt x="469" y="592"/>
                  </a:lnTo>
                  <a:lnTo>
                    <a:pt x="469" y="604"/>
                  </a:lnTo>
                  <a:lnTo>
                    <a:pt x="472" y="607"/>
                  </a:lnTo>
                  <a:lnTo>
                    <a:pt x="475" y="615"/>
                  </a:lnTo>
                  <a:lnTo>
                    <a:pt x="472" y="617"/>
                  </a:lnTo>
                  <a:lnTo>
                    <a:pt x="465" y="617"/>
                  </a:lnTo>
                  <a:lnTo>
                    <a:pt x="445" y="618"/>
                  </a:lnTo>
                  <a:lnTo>
                    <a:pt x="443" y="618"/>
                  </a:lnTo>
                  <a:lnTo>
                    <a:pt x="435" y="618"/>
                  </a:lnTo>
                  <a:lnTo>
                    <a:pt x="407" y="621"/>
                  </a:lnTo>
                  <a:lnTo>
                    <a:pt x="378" y="622"/>
                  </a:lnTo>
                  <a:lnTo>
                    <a:pt x="371" y="622"/>
                  </a:lnTo>
                  <a:lnTo>
                    <a:pt x="335" y="625"/>
                  </a:lnTo>
                  <a:lnTo>
                    <a:pt x="334" y="625"/>
                  </a:lnTo>
                  <a:lnTo>
                    <a:pt x="331" y="625"/>
                  </a:lnTo>
                  <a:lnTo>
                    <a:pt x="306" y="625"/>
                  </a:lnTo>
                  <a:lnTo>
                    <a:pt x="303" y="627"/>
                  </a:lnTo>
                  <a:lnTo>
                    <a:pt x="296" y="627"/>
                  </a:lnTo>
                  <a:lnTo>
                    <a:pt x="285" y="627"/>
                  </a:lnTo>
                  <a:lnTo>
                    <a:pt x="268" y="628"/>
                  </a:lnTo>
                  <a:lnTo>
                    <a:pt x="267" y="628"/>
                  </a:lnTo>
                  <a:lnTo>
                    <a:pt x="259" y="628"/>
                  </a:lnTo>
                  <a:lnTo>
                    <a:pt x="256" y="628"/>
                  </a:lnTo>
                  <a:lnTo>
                    <a:pt x="237" y="629"/>
                  </a:lnTo>
                  <a:lnTo>
                    <a:pt x="227" y="629"/>
                  </a:lnTo>
                  <a:lnTo>
                    <a:pt x="223" y="629"/>
                  </a:lnTo>
                  <a:lnTo>
                    <a:pt x="206" y="629"/>
                  </a:lnTo>
                  <a:lnTo>
                    <a:pt x="198" y="629"/>
                  </a:lnTo>
                  <a:lnTo>
                    <a:pt x="189" y="629"/>
                  </a:lnTo>
                  <a:lnTo>
                    <a:pt x="188" y="629"/>
                  </a:lnTo>
                  <a:lnTo>
                    <a:pt x="185" y="629"/>
                  </a:lnTo>
                  <a:lnTo>
                    <a:pt x="169" y="631"/>
                  </a:lnTo>
                  <a:lnTo>
                    <a:pt x="159" y="631"/>
                  </a:lnTo>
                  <a:lnTo>
                    <a:pt x="149" y="632"/>
                  </a:lnTo>
                  <a:lnTo>
                    <a:pt x="144" y="632"/>
                  </a:lnTo>
                  <a:lnTo>
                    <a:pt x="123" y="632"/>
                  </a:lnTo>
                  <a:lnTo>
                    <a:pt x="120" y="632"/>
                  </a:lnTo>
                  <a:lnTo>
                    <a:pt x="110" y="632"/>
                  </a:lnTo>
                  <a:lnTo>
                    <a:pt x="106" y="632"/>
                  </a:lnTo>
                  <a:lnTo>
                    <a:pt x="101" y="632"/>
                  </a:lnTo>
                  <a:lnTo>
                    <a:pt x="97" y="632"/>
                  </a:lnTo>
                  <a:lnTo>
                    <a:pt x="80" y="632"/>
                  </a:lnTo>
                  <a:lnTo>
                    <a:pt x="70" y="634"/>
                  </a:lnTo>
                  <a:lnTo>
                    <a:pt x="65" y="634"/>
                  </a:lnTo>
                  <a:lnTo>
                    <a:pt x="65" y="620"/>
                  </a:lnTo>
                  <a:lnTo>
                    <a:pt x="65" y="606"/>
                  </a:lnTo>
                  <a:lnTo>
                    <a:pt x="65" y="595"/>
                  </a:lnTo>
                  <a:lnTo>
                    <a:pt x="63" y="579"/>
                  </a:lnTo>
                  <a:lnTo>
                    <a:pt x="63" y="566"/>
                  </a:lnTo>
                  <a:lnTo>
                    <a:pt x="63" y="557"/>
                  </a:lnTo>
                  <a:lnTo>
                    <a:pt x="63" y="521"/>
                  </a:lnTo>
                  <a:lnTo>
                    <a:pt x="63" y="511"/>
                  </a:lnTo>
                  <a:lnTo>
                    <a:pt x="63" y="492"/>
                  </a:lnTo>
                </a:path>
              </a:pathLst>
            </a:custGeom>
            <a:solidFill>
              <a:srgbClr val="67BD62"/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1" name="Freeform 234"/>
            <p:cNvSpPr>
              <a:spLocks/>
            </p:cNvSpPr>
            <p:nvPr/>
          </p:nvSpPr>
          <p:spPr bwMode="auto">
            <a:xfrm>
              <a:off x="3830040" y="1682575"/>
              <a:ext cx="900113" cy="503238"/>
            </a:xfrm>
            <a:custGeom>
              <a:avLst/>
              <a:gdLst>
                <a:gd name="T0" fmla="*/ 2147483647 w 569"/>
                <a:gd name="T1" fmla="*/ 2147483647 h 343"/>
                <a:gd name="T2" fmla="*/ 2147483647 w 569"/>
                <a:gd name="T3" fmla="*/ 2147483647 h 343"/>
                <a:gd name="T4" fmla="*/ 2147483647 w 569"/>
                <a:gd name="T5" fmla="*/ 2147483647 h 343"/>
                <a:gd name="T6" fmla="*/ 2147483647 w 569"/>
                <a:gd name="T7" fmla="*/ 2147483647 h 343"/>
                <a:gd name="T8" fmla="*/ 2147483647 w 569"/>
                <a:gd name="T9" fmla="*/ 2147483647 h 343"/>
                <a:gd name="T10" fmla="*/ 2147483647 w 569"/>
                <a:gd name="T11" fmla="*/ 2147483647 h 343"/>
                <a:gd name="T12" fmla="*/ 2147483647 w 569"/>
                <a:gd name="T13" fmla="*/ 2147483647 h 343"/>
                <a:gd name="T14" fmla="*/ 2147483647 w 569"/>
                <a:gd name="T15" fmla="*/ 2147483647 h 343"/>
                <a:gd name="T16" fmla="*/ 2147483647 w 569"/>
                <a:gd name="T17" fmla="*/ 2147483647 h 343"/>
                <a:gd name="T18" fmla="*/ 2147483647 w 569"/>
                <a:gd name="T19" fmla="*/ 2147483647 h 343"/>
                <a:gd name="T20" fmla="*/ 2147483647 w 569"/>
                <a:gd name="T21" fmla="*/ 2147483647 h 343"/>
                <a:gd name="T22" fmla="*/ 2147483647 w 569"/>
                <a:gd name="T23" fmla="*/ 2147483647 h 343"/>
                <a:gd name="T24" fmla="*/ 2147483647 w 569"/>
                <a:gd name="T25" fmla="*/ 2147483647 h 343"/>
                <a:gd name="T26" fmla="*/ 2147483647 w 569"/>
                <a:gd name="T27" fmla="*/ 2147483647 h 343"/>
                <a:gd name="T28" fmla="*/ 2147483647 w 569"/>
                <a:gd name="T29" fmla="*/ 2147483647 h 343"/>
                <a:gd name="T30" fmla="*/ 2147483647 w 569"/>
                <a:gd name="T31" fmla="*/ 2147483647 h 343"/>
                <a:gd name="T32" fmla="*/ 2147483647 w 569"/>
                <a:gd name="T33" fmla="*/ 2147483647 h 343"/>
                <a:gd name="T34" fmla="*/ 2147483647 w 569"/>
                <a:gd name="T35" fmla="*/ 2147483647 h 343"/>
                <a:gd name="T36" fmla="*/ 2147483647 w 569"/>
                <a:gd name="T37" fmla="*/ 2147483647 h 343"/>
                <a:gd name="T38" fmla="*/ 2147483647 w 569"/>
                <a:gd name="T39" fmla="*/ 2147483647 h 343"/>
                <a:gd name="T40" fmla="*/ 2147483647 w 569"/>
                <a:gd name="T41" fmla="*/ 2147483647 h 343"/>
                <a:gd name="T42" fmla="*/ 2147483647 w 569"/>
                <a:gd name="T43" fmla="*/ 2147483647 h 343"/>
                <a:gd name="T44" fmla="*/ 2147483647 w 569"/>
                <a:gd name="T45" fmla="*/ 2147483647 h 343"/>
                <a:gd name="T46" fmla="*/ 2147483647 w 569"/>
                <a:gd name="T47" fmla="*/ 2147483647 h 343"/>
                <a:gd name="T48" fmla="*/ 2147483647 w 569"/>
                <a:gd name="T49" fmla="*/ 2147483647 h 343"/>
                <a:gd name="T50" fmla="*/ 2147483647 w 569"/>
                <a:gd name="T51" fmla="*/ 2147483647 h 343"/>
                <a:gd name="T52" fmla="*/ 2147483647 w 569"/>
                <a:gd name="T53" fmla="*/ 2147483647 h 343"/>
                <a:gd name="T54" fmla="*/ 2147483647 w 569"/>
                <a:gd name="T55" fmla="*/ 2147483647 h 343"/>
                <a:gd name="T56" fmla="*/ 2147483647 w 569"/>
                <a:gd name="T57" fmla="*/ 2147483647 h 343"/>
                <a:gd name="T58" fmla="*/ 2147483647 w 569"/>
                <a:gd name="T59" fmla="*/ 2147483647 h 343"/>
                <a:gd name="T60" fmla="*/ 2147483647 w 569"/>
                <a:gd name="T61" fmla="*/ 2147483647 h 343"/>
                <a:gd name="T62" fmla="*/ 2147483647 w 569"/>
                <a:gd name="T63" fmla="*/ 2147483647 h 343"/>
                <a:gd name="T64" fmla="*/ 2147483647 w 569"/>
                <a:gd name="T65" fmla="*/ 2147483647 h 343"/>
                <a:gd name="T66" fmla="*/ 2147483647 w 569"/>
                <a:gd name="T67" fmla="*/ 2147483647 h 343"/>
                <a:gd name="T68" fmla="*/ 2147483647 w 569"/>
                <a:gd name="T69" fmla="*/ 2147483647 h 343"/>
                <a:gd name="T70" fmla="*/ 2147483647 w 569"/>
                <a:gd name="T71" fmla="*/ 2147483647 h 343"/>
                <a:gd name="T72" fmla="*/ 2147483647 w 569"/>
                <a:gd name="T73" fmla="*/ 2147483647 h 343"/>
                <a:gd name="T74" fmla="*/ 2147483647 w 569"/>
                <a:gd name="T75" fmla="*/ 2147483647 h 343"/>
                <a:gd name="T76" fmla="*/ 2147483647 w 569"/>
                <a:gd name="T77" fmla="*/ 2147483647 h 343"/>
                <a:gd name="T78" fmla="*/ 2147483647 w 569"/>
                <a:gd name="T79" fmla="*/ 2147483647 h 343"/>
                <a:gd name="T80" fmla="*/ 2147483647 w 569"/>
                <a:gd name="T81" fmla="*/ 2147483647 h 343"/>
                <a:gd name="T82" fmla="*/ 2147483647 w 569"/>
                <a:gd name="T83" fmla="*/ 2147483647 h 343"/>
                <a:gd name="T84" fmla="*/ 2147483647 w 569"/>
                <a:gd name="T85" fmla="*/ 2147483647 h 343"/>
                <a:gd name="T86" fmla="*/ 2147483647 w 569"/>
                <a:gd name="T87" fmla="*/ 2147483647 h 343"/>
                <a:gd name="T88" fmla="*/ 2147483647 w 569"/>
                <a:gd name="T89" fmla="*/ 2147483647 h 343"/>
                <a:gd name="T90" fmla="*/ 2147483647 w 569"/>
                <a:gd name="T91" fmla="*/ 2147483647 h 343"/>
                <a:gd name="T92" fmla="*/ 2147483647 w 569"/>
                <a:gd name="T93" fmla="*/ 2147483647 h 343"/>
                <a:gd name="T94" fmla="*/ 2147483647 w 569"/>
                <a:gd name="T95" fmla="*/ 2147483647 h 34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69"/>
                <a:gd name="T145" fmla="*/ 0 h 343"/>
                <a:gd name="T146" fmla="*/ 569 w 569"/>
                <a:gd name="T147" fmla="*/ 343 h 34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69" h="343">
                  <a:moveTo>
                    <a:pt x="155" y="335"/>
                  </a:moveTo>
                  <a:lnTo>
                    <a:pt x="212" y="336"/>
                  </a:lnTo>
                  <a:lnTo>
                    <a:pt x="222" y="337"/>
                  </a:lnTo>
                  <a:lnTo>
                    <a:pt x="268" y="337"/>
                  </a:lnTo>
                  <a:lnTo>
                    <a:pt x="269" y="337"/>
                  </a:lnTo>
                  <a:lnTo>
                    <a:pt x="270" y="337"/>
                  </a:lnTo>
                  <a:lnTo>
                    <a:pt x="306" y="339"/>
                  </a:lnTo>
                  <a:lnTo>
                    <a:pt x="306" y="340"/>
                  </a:lnTo>
                  <a:lnTo>
                    <a:pt x="316" y="340"/>
                  </a:lnTo>
                  <a:lnTo>
                    <a:pt x="329" y="340"/>
                  </a:lnTo>
                  <a:lnTo>
                    <a:pt x="336" y="340"/>
                  </a:lnTo>
                  <a:lnTo>
                    <a:pt x="363" y="340"/>
                  </a:lnTo>
                  <a:lnTo>
                    <a:pt x="383" y="340"/>
                  </a:lnTo>
                  <a:lnTo>
                    <a:pt x="401" y="340"/>
                  </a:lnTo>
                  <a:lnTo>
                    <a:pt x="404" y="340"/>
                  </a:lnTo>
                  <a:lnTo>
                    <a:pt x="430" y="342"/>
                  </a:lnTo>
                  <a:lnTo>
                    <a:pt x="440" y="342"/>
                  </a:lnTo>
                  <a:lnTo>
                    <a:pt x="458" y="342"/>
                  </a:lnTo>
                  <a:lnTo>
                    <a:pt x="459" y="342"/>
                  </a:lnTo>
                  <a:lnTo>
                    <a:pt x="461" y="342"/>
                  </a:lnTo>
                  <a:lnTo>
                    <a:pt x="497" y="342"/>
                  </a:lnTo>
                  <a:lnTo>
                    <a:pt x="516" y="342"/>
                  </a:lnTo>
                  <a:lnTo>
                    <a:pt x="518" y="342"/>
                  </a:lnTo>
                  <a:lnTo>
                    <a:pt x="534" y="342"/>
                  </a:lnTo>
                  <a:lnTo>
                    <a:pt x="554" y="340"/>
                  </a:lnTo>
                  <a:lnTo>
                    <a:pt x="568" y="340"/>
                  </a:lnTo>
                  <a:lnTo>
                    <a:pt x="566" y="333"/>
                  </a:lnTo>
                  <a:lnTo>
                    <a:pt x="566" y="330"/>
                  </a:lnTo>
                  <a:lnTo>
                    <a:pt x="566" y="332"/>
                  </a:lnTo>
                  <a:lnTo>
                    <a:pt x="562" y="296"/>
                  </a:lnTo>
                  <a:lnTo>
                    <a:pt x="554" y="280"/>
                  </a:lnTo>
                  <a:lnTo>
                    <a:pt x="551" y="266"/>
                  </a:lnTo>
                  <a:lnTo>
                    <a:pt x="549" y="266"/>
                  </a:lnTo>
                  <a:lnTo>
                    <a:pt x="549" y="240"/>
                  </a:lnTo>
                  <a:lnTo>
                    <a:pt x="547" y="226"/>
                  </a:lnTo>
                  <a:lnTo>
                    <a:pt x="545" y="209"/>
                  </a:lnTo>
                  <a:lnTo>
                    <a:pt x="545" y="207"/>
                  </a:lnTo>
                  <a:lnTo>
                    <a:pt x="545" y="201"/>
                  </a:lnTo>
                  <a:lnTo>
                    <a:pt x="545" y="191"/>
                  </a:lnTo>
                  <a:lnTo>
                    <a:pt x="545" y="190"/>
                  </a:lnTo>
                  <a:lnTo>
                    <a:pt x="544" y="187"/>
                  </a:lnTo>
                  <a:lnTo>
                    <a:pt x="545" y="186"/>
                  </a:lnTo>
                  <a:lnTo>
                    <a:pt x="544" y="173"/>
                  </a:lnTo>
                  <a:lnTo>
                    <a:pt x="544" y="172"/>
                  </a:lnTo>
                  <a:lnTo>
                    <a:pt x="543" y="159"/>
                  </a:lnTo>
                  <a:lnTo>
                    <a:pt x="541" y="154"/>
                  </a:lnTo>
                  <a:lnTo>
                    <a:pt x="530" y="133"/>
                  </a:lnTo>
                  <a:lnTo>
                    <a:pt x="523" y="102"/>
                  </a:lnTo>
                  <a:lnTo>
                    <a:pt x="520" y="101"/>
                  </a:lnTo>
                  <a:lnTo>
                    <a:pt x="522" y="98"/>
                  </a:lnTo>
                  <a:lnTo>
                    <a:pt x="523" y="97"/>
                  </a:lnTo>
                  <a:lnTo>
                    <a:pt x="522" y="75"/>
                  </a:lnTo>
                  <a:lnTo>
                    <a:pt x="520" y="62"/>
                  </a:lnTo>
                  <a:lnTo>
                    <a:pt x="518" y="27"/>
                  </a:lnTo>
                  <a:lnTo>
                    <a:pt x="519" y="26"/>
                  </a:lnTo>
                  <a:lnTo>
                    <a:pt x="515" y="12"/>
                  </a:lnTo>
                  <a:lnTo>
                    <a:pt x="462" y="12"/>
                  </a:lnTo>
                  <a:lnTo>
                    <a:pt x="386" y="12"/>
                  </a:lnTo>
                  <a:lnTo>
                    <a:pt x="348" y="12"/>
                  </a:lnTo>
                  <a:lnTo>
                    <a:pt x="299" y="12"/>
                  </a:lnTo>
                  <a:lnTo>
                    <a:pt x="215" y="9"/>
                  </a:lnTo>
                  <a:lnTo>
                    <a:pt x="205" y="9"/>
                  </a:lnTo>
                  <a:lnTo>
                    <a:pt x="166" y="8"/>
                  </a:lnTo>
                  <a:lnTo>
                    <a:pt x="101" y="5"/>
                  </a:lnTo>
                  <a:lnTo>
                    <a:pt x="19" y="0"/>
                  </a:lnTo>
                  <a:lnTo>
                    <a:pt x="18" y="26"/>
                  </a:lnTo>
                  <a:lnTo>
                    <a:pt x="18" y="36"/>
                  </a:lnTo>
                  <a:lnTo>
                    <a:pt x="18" y="38"/>
                  </a:lnTo>
                  <a:lnTo>
                    <a:pt x="18" y="40"/>
                  </a:lnTo>
                  <a:lnTo>
                    <a:pt x="16" y="52"/>
                  </a:lnTo>
                  <a:lnTo>
                    <a:pt x="16" y="65"/>
                  </a:lnTo>
                  <a:lnTo>
                    <a:pt x="15" y="93"/>
                  </a:lnTo>
                  <a:lnTo>
                    <a:pt x="13" y="107"/>
                  </a:lnTo>
                  <a:lnTo>
                    <a:pt x="12" y="119"/>
                  </a:lnTo>
                  <a:lnTo>
                    <a:pt x="12" y="133"/>
                  </a:lnTo>
                  <a:lnTo>
                    <a:pt x="9" y="171"/>
                  </a:lnTo>
                  <a:lnTo>
                    <a:pt x="9" y="173"/>
                  </a:lnTo>
                  <a:lnTo>
                    <a:pt x="9" y="177"/>
                  </a:lnTo>
                  <a:lnTo>
                    <a:pt x="8" y="200"/>
                  </a:lnTo>
                  <a:lnTo>
                    <a:pt x="5" y="240"/>
                  </a:lnTo>
                  <a:lnTo>
                    <a:pt x="5" y="251"/>
                  </a:lnTo>
                  <a:lnTo>
                    <a:pt x="4" y="262"/>
                  </a:lnTo>
                  <a:lnTo>
                    <a:pt x="4" y="266"/>
                  </a:lnTo>
                  <a:lnTo>
                    <a:pt x="2" y="290"/>
                  </a:lnTo>
                  <a:lnTo>
                    <a:pt x="2" y="294"/>
                  </a:lnTo>
                  <a:lnTo>
                    <a:pt x="1" y="311"/>
                  </a:lnTo>
                  <a:lnTo>
                    <a:pt x="0" y="326"/>
                  </a:lnTo>
                  <a:lnTo>
                    <a:pt x="4" y="328"/>
                  </a:lnTo>
                  <a:lnTo>
                    <a:pt x="31" y="328"/>
                  </a:lnTo>
                  <a:lnTo>
                    <a:pt x="80" y="330"/>
                  </a:lnTo>
                  <a:lnTo>
                    <a:pt x="84" y="330"/>
                  </a:lnTo>
                  <a:lnTo>
                    <a:pt x="118" y="332"/>
                  </a:lnTo>
                  <a:lnTo>
                    <a:pt x="145" y="335"/>
                  </a:lnTo>
                  <a:lnTo>
                    <a:pt x="155" y="335"/>
                  </a:lnTo>
                </a:path>
              </a:pathLst>
            </a:custGeom>
            <a:solidFill>
              <a:srgbClr val="E7E6E6">
                <a:lumMod val="75000"/>
              </a:srgbClr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2" name="Freeform 235" descr="25%"/>
            <p:cNvSpPr>
              <a:spLocks/>
            </p:cNvSpPr>
            <p:nvPr/>
          </p:nvSpPr>
          <p:spPr bwMode="auto">
            <a:xfrm>
              <a:off x="3782415" y="2627138"/>
              <a:ext cx="1122363" cy="508000"/>
            </a:xfrm>
            <a:custGeom>
              <a:avLst/>
              <a:gdLst>
                <a:gd name="T0" fmla="*/ 2147483647 w 711"/>
                <a:gd name="T1" fmla="*/ 2147483647 h 345"/>
                <a:gd name="T2" fmla="*/ 2147483647 w 711"/>
                <a:gd name="T3" fmla="*/ 2147483647 h 345"/>
                <a:gd name="T4" fmla="*/ 2147483647 w 711"/>
                <a:gd name="T5" fmla="*/ 2147483647 h 345"/>
                <a:gd name="T6" fmla="*/ 2147483647 w 711"/>
                <a:gd name="T7" fmla="*/ 2147483647 h 345"/>
                <a:gd name="T8" fmla="*/ 2147483647 w 711"/>
                <a:gd name="T9" fmla="*/ 2147483647 h 345"/>
                <a:gd name="T10" fmla="*/ 2147483647 w 711"/>
                <a:gd name="T11" fmla="*/ 2147483647 h 345"/>
                <a:gd name="T12" fmla="*/ 2147483647 w 711"/>
                <a:gd name="T13" fmla="*/ 2147483647 h 345"/>
                <a:gd name="T14" fmla="*/ 2147483647 w 711"/>
                <a:gd name="T15" fmla="*/ 2147483647 h 345"/>
                <a:gd name="T16" fmla="*/ 2147483647 w 711"/>
                <a:gd name="T17" fmla="*/ 2147483647 h 345"/>
                <a:gd name="T18" fmla="*/ 2147483647 w 711"/>
                <a:gd name="T19" fmla="*/ 2147483647 h 345"/>
                <a:gd name="T20" fmla="*/ 2147483647 w 711"/>
                <a:gd name="T21" fmla="*/ 2147483647 h 345"/>
                <a:gd name="T22" fmla="*/ 0 w 711"/>
                <a:gd name="T23" fmla="*/ 2147483647 h 345"/>
                <a:gd name="T24" fmla="*/ 2147483647 w 711"/>
                <a:gd name="T25" fmla="*/ 2147483647 h 345"/>
                <a:gd name="T26" fmla="*/ 2147483647 w 711"/>
                <a:gd name="T27" fmla="*/ 2147483647 h 345"/>
                <a:gd name="T28" fmla="*/ 2147483647 w 711"/>
                <a:gd name="T29" fmla="*/ 2147483647 h 345"/>
                <a:gd name="T30" fmla="*/ 2147483647 w 711"/>
                <a:gd name="T31" fmla="*/ 2147483647 h 345"/>
                <a:gd name="T32" fmla="*/ 2147483647 w 711"/>
                <a:gd name="T33" fmla="*/ 2147483647 h 345"/>
                <a:gd name="T34" fmla="*/ 2147483647 w 711"/>
                <a:gd name="T35" fmla="*/ 2147483647 h 345"/>
                <a:gd name="T36" fmla="*/ 2147483647 w 711"/>
                <a:gd name="T37" fmla="*/ 2147483647 h 345"/>
                <a:gd name="T38" fmla="*/ 2147483647 w 711"/>
                <a:gd name="T39" fmla="*/ 2147483647 h 345"/>
                <a:gd name="T40" fmla="*/ 2147483647 w 711"/>
                <a:gd name="T41" fmla="*/ 2147483647 h 345"/>
                <a:gd name="T42" fmla="*/ 2147483647 w 711"/>
                <a:gd name="T43" fmla="*/ 2147483647 h 345"/>
                <a:gd name="T44" fmla="*/ 2147483647 w 711"/>
                <a:gd name="T45" fmla="*/ 2147483647 h 345"/>
                <a:gd name="T46" fmla="*/ 2147483647 w 711"/>
                <a:gd name="T47" fmla="*/ 2147483647 h 345"/>
                <a:gd name="T48" fmla="*/ 2147483647 w 711"/>
                <a:gd name="T49" fmla="*/ 2147483647 h 345"/>
                <a:gd name="T50" fmla="*/ 2147483647 w 711"/>
                <a:gd name="T51" fmla="*/ 2147483647 h 345"/>
                <a:gd name="T52" fmla="*/ 2147483647 w 711"/>
                <a:gd name="T53" fmla="*/ 2147483647 h 345"/>
                <a:gd name="T54" fmla="*/ 2147483647 w 711"/>
                <a:gd name="T55" fmla="*/ 2147483647 h 345"/>
                <a:gd name="T56" fmla="*/ 2147483647 w 711"/>
                <a:gd name="T57" fmla="*/ 2147483647 h 345"/>
                <a:gd name="T58" fmla="*/ 2147483647 w 711"/>
                <a:gd name="T59" fmla="*/ 2147483647 h 345"/>
                <a:gd name="T60" fmla="*/ 2147483647 w 711"/>
                <a:gd name="T61" fmla="*/ 2147483647 h 345"/>
                <a:gd name="T62" fmla="*/ 2147483647 w 711"/>
                <a:gd name="T63" fmla="*/ 2147483647 h 345"/>
                <a:gd name="T64" fmla="*/ 2147483647 w 711"/>
                <a:gd name="T65" fmla="*/ 2147483647 h 345"/>
                <a:gd name="T66" fmla="*/ 2147483647 w 711"/>
                <a:gd name="T67" fmla="*/ 2147483647 h 345"/>
                <a:gd name="T68" fmla="*/ 2147483647 w 711"/>
                <a:gd name="T69" fmla="*/ 2147483647 h 345"/>
                <a:gd name="T70" fmla="*/ 2147483647 w 711"/>
                <a:gd name="T71" fmla="*/ 2147483647 h 345"/>
                <a:gd name="T72" fmla="*/ 2147483647 w 711"/>
                <a:gd name="T73" fmla="*/ 2147483647 h 345"/>
                <a:gd name="T74" fmla="*/ 2147483647 w 711"/>
                <a:gd name="T75" fmla="*/ 2147483647 h 345"/>
                <a:gd name="T76" fmla="*/ 2147483647 w 711"/>
                <a:gd name="T77" fmla="*/ 2147483647 h 345"/>
                <a:gd name="T78" fmla="*/ 2147483647 w 711"/>
                <a:gd name="T79" fmla="*/ 2147483647 h 345"/>
                <a:gd name="T80" fmla="*/ 2147483647 w 711"/>
                <a:gd name="T81" fmla="*/ 2147483647 h 345"/>
                <a:gd name="T82" fmla="*/ 2147483647 w 711"/>
                <a:gd name="T83" fmla="*/ 2147483647 h 345"/>
                <a:gd name="T84" fmla="*/ 2147483647 w 711"/>
                <a:gd name="T85" fmla="*/ 2147483647 h 345"/>
                <a:gd name="T86" fmla="*/ 2147483647 w 711"/>
                <a:gd name="T87" fmla="*/ 2147483647 h 345"/>
                <a:gd name="T88" fmla="*/ 2147483647 w 711"/>
                <a:gd name="T89" fmla="*/ 2147483647 h 345"/>
                <a:gd name="T90" fmla="*/ 2147483647 w 711"/>
                <a:gd name="T91" fmla="*/ 2147483647 h 345"/>
                <a:gd name="T92" fmla="*/ 2147483647 w 711"/>
                <a:gd name="T93" fmla="*/ 2147483647 h 345"/>
                <a:gd name="T94" fmla="*/ 2147483647 w 711"/>
                <a:gd name="T95" fmla="*/ 2147483647 h 345"/>
                <a:gd name="T96" fmla="*/ 2147483647 w 711"/>
                <a:gd name="T97" fmla="*/ 2147483647 h 345"/>
                <a:gd name="T98" fmla="*/ 2147483647 w 711"/>
                <a:gd name="T99" fmla="*/ 2147483647 h 345"/>
                <a:gd name="T100" fmla="*/ 2147483647 w 711"/>
                <a:gd name="T101" fmla="*/ 2147483647 h 345"/>
                <a:gd name="T102" fmla="*/ 2147483647 w 711"/>
                <a:gd name="T103" fmla="*/ 2147483647 h 345"/>
                <a:gd name="T104" fmla="*/ 2147483647 w 711"/>
                <a:gd name="T105" fmla="*/ 2147483647 h 345"/>
                <a:gd name="T106" fmla="*/ 2147483647 w 711"/>
                <a:gd name="T107" fmla="*/ 2147483647 h 345"/>
                <a:gd name="T108" fmla="*/ 2147483647 w 711"/>
                <a:gd name="T109" fmla="*/ 2147483647 h 34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11"/>
                <a:gd name="T166" fmla="*/ 0 h 345"/>
                <a:gd name="T167" fmla="*/ 711 w 711"/>
                <a:gd name="T168" fmla="*/ 345 h 34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11" h="345">
                  <a:moveTo>
                    <a:pt x="430" y="344"/>
                  </a:moveTo>
                  <a:lnTo>
                    <a:pt x="427" y="344"/>
                  </a:lnTo>
                  <a:lnTo>
                    <a:pt x="417" y="344"/>
                  </a:lnTo>
                  <a:lnTo>
                    <a:pt x="401" y="344"/>
                  </a:lnTo>
                  <a:lnTo>
                    <a:pt x="397" y="342"/>
                  </a:lnTo>
                  <a:lnTo>
                    <a:pt x="393" y="342"/>
                  </a:lnTo>
                  <a:lnTo>
                    <a:pt x="381" y="342"/>
                  </a:lnTo>
                  <a:lnTo>
                    <a:pt x="376" y="342"/>
                  </a:lnTo>
                  <a:lnTo>
                    <a:pt x="355" y="342"/>
                  </a:lnTo>
                  <a:lnTo>
                    <a:pt x="340" y="342"/>
                  </a:lnTo>
                  <a:lnTo>
                    <a:pt x="315" y="342"/>
                  </a:lnTo>
                  <a:lnTo>
                    <a:pt x="311" y="342"/>
                  </a:lnTo>
                  <a:lnTo>
                    <a:pt x="310" y="342"/>
                  </a:lnTo>
                  <a:lnTo>
                    <a:pt x="294" y="341"/>
                  </a:lnTo>
                  <a:lnTo>
                    <a:pt x="279" y="341"/>
                  </a:lnTo>
                  <a:lnTo>
                    <a:pt x="265" y="341"/>
                  </a:lnTo>
                  <a:lnTo>
                    <a:pt x="262" y="341"/>
                  </a:lnTo>
                  <a:lnTo>
                    <a:pt x="253" y="339"/>
                  </a:lnTo>
                  <a:lnTo>
                    <a:pt x="232" y="339"/>
                  </a:lnTo>
                  <a:lnTo>
                    <a:pt x="217" y="339"/>
                  </a:lnTo>
                  <a:lnTo>
                    <a:pt x="213" y="339"/>
                  </a:lnTo>
                  <a:lnTo>
                    <a:pt x="210" y="339"/>
                  </a:lnTo>
                  <a:lnTo>
                    <a:pt x="157" y="337"/>
                  </a:lnTo>
                  <a:lnTo>
                    <a:pt x="159" y="299"/>
                  </a:lnTo>
                  <a:lnTo>
                    <a:pt x="159" y="289"/>
                  </a:lnTo>
                  <a:lnTo>
                    <a:pt x="159" y="282"/>
                  </a:lnTo>
                  <a:lnTo>
                    <a:pt x="160" y="268"/>
                  </a:lnTo>
                  <a:lnTo>
                    <a:pt x="160" y="261"/>
                  </a:lnTo>
                  <a:lnTo>
                    <a:pt x="160" y="254"/>
                  </a:lnTo>
                  <a:lnTo>
                    <a:pt x="161" y="227"/>
                  </a:lnTo>
                  <a:lnTo>
                    <a:pt x="116" y="225"/>
                  </a:lnTo>
                  <a:lnTo>
                    <a:pt x="113" y="225"/>
                  </a:lnTo>
                  <a:lnTo>
                    <a:pt x="53" y="222"/>
                  </a:lnTo>
                  <a:lnTo>
                    <a:pt x="38" y="220"/>
                  </a:lnTo>
                  <a:lnTo>
                    <a:pt x="34" y="220"/>
                  </a:lnTo>
                  <a:lnTo>
                    <a:pt x="0" y="219"/>
                  </a:lnTo>
                  <a:lnTo>
                    <a:pt x="1" y="205"/>
                  </a:lnTo>
                  <a:lnTo>
                    <a:pt x="1" y="185"/>
                  </a:lnTo>
                  <a:lnTo>
                    <a:pt x="2" y="176"/>
                  </a:lnTo>
                  <a:lnTo>
                    <a:pt x="4" y="165"/>
                  </a:lnTo>
                  <a:lnTo>
                    <a:pt x="4" y="158"/>
                  </a:lnTo>
                  <a:lnTo>
                    <a:pt x="4" y="151"/>
                  </a:lnTo>
                  <a:lnTo>
                    <a:pt x="4" y="142"/>
                  </a:lnTo>
                  <a:lnTo>
                    <a:pt x="4" y="137"/>
                  </a:lnTo>
                  <a:lnTo>
                    <a:pt x="5" y="123"/>
                  </a:lnTo>
                  <a:lnTo>
                    <a:pt x="6" y="109"/>
                  </a:lnTo>
                  <a:lnTo>
                    <a:pt x="6" y="96"/>
                  </a:lnTo>
                  <a:lnTo>
                    <a:pt x="8" y="82"/>
                  </a:lnTo>
                  <a:lnTo>
                    <a:pt x="11" y="44"/>
                  </a:lnTo>
                  <a:lnTo>
                    <a:pt x="11" y="19"/>
                  </a:lnTo>
                  <a:lnTo>
                    <a:pt x="12" y="5"/>
                  </a:lnTo>
                  <a:lnTo>
                    <a:pt x="13" y="0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56" y="2"/>
                  </a:lnTo>
                  <a:lnTo>
                    <a:pt x="76" y="2"/>
                  </a:lnTo>
                  <a:lnTo>
                    <a:pt x="78" y="4"/>
                  </a:lnTo>
                  <a:lnTo>
                    <a:pt x="95" y="5"/>
                  </a:lnTo>
                  <a:lnTo>
                    <a:pt x="105" y="5"/>
                  </a:lnTo>
                  <a:lnTo>
                    <a:pt x="107" y="5"/>
                  </a:lnTo>
                  <a:lnTo>
                    <a:pt x="112" y="5"/>
                  </a:lnTo>
                  <a:lnTo>
                    <a:pt x="137" y="6"/>
                  </a:lnTo>
                  <a:lnTo>
                    <a:pt x="155" y="8"/>
                  </a:lnTo>
                  <a:lnTo>
                    <a:pt x="167" y="8"/>
                  </a:lnTo>
                  <a:lnTo>
                    <a:pt x="193" y="9"/>
                  </a:lnTo>
                  <a:lnTo>
                    <a:pt x="199" y="9"/>
                  </a:lnTo>
                  <a:lnTo>
                    <a:pt x="235" y="11"/>
                  </a:lnTo>
                  <a:lnTo>
                    <a:pt x="265" y="12"/>
                  </a:lnTo>
                  <a:lnTo>
                    <a:pt x="292" y="12"/>
                  </a:lnTo>
                  <a:lnTo>
                    <a:pt x="315" y="12"/>
                  </a:lnTo>
                  <a:lnTo>
                    <a:pt x="368" y="13"/>
                  </a:lnTo>
                  <a:lnTo>
                    <a:pt x="390" y="13"/>
                  </a:lnTo>
                  <a:lnTo>
                    <a:pt x="449" y="15"/>
                  </a:lnTo>
                  <a:lnTo>
                    <a:pt x="459" y="25"/>
                  </a:lnTo>
                  <a:lnTo>
                    <a:pt x="465" y="27"/>
                  </a:lnTo>
                  <a:lnTo>
                    <a:pt x="469" y="29"/>
                  </a:lnTo>
                  <a:lnTo>
                    <a:pt x="477" y="32"/>
                  </a:lnTo>
                  <a:lnTo>
                    <a:pt x="489" y="40"/>
                  </a:lnTo>
                  <a:lnTo>
                    <a:pt x="499" y="29"/>
                  </a:lnTo>
                  <a:lnTo>
                    <a:pt x="517" y="32"/>
                  </a:lnTo>
                  <a:lnTo>
                    <a:pt x="520" y="32"/>
                  </a:lnTo>
                  <a:lnTo>
                    <a:pt x="528" y="29"/>
                  </a:lnTo>
                  <a:lnTo>
                    <a:pt x="530" y="30"/>
                  </a:lnTo>
                  <a:lnTo>
                    <a:pt x="549" y="29"/>
                  </a:lnTo>
                  <a:lnTo>
                    <a:pt x="556" y="36"/>
                  </a:lnTo>
                  <a:lnTo>
                    <a:pt x="559" y="39"/>
                  </a:lnTo>
                  <a:lnTo>
                    <a:pt x="567" y="40"/>
                  </a:lnTo>
                  <a:lnTo>
                    <a:pt x="584" y="46"/>
                  </a:lnTo>
                  <a:lnTo>
                    <a:pt x="592" y="55"/>
                  </a:lnTo>
                  <a:lnTo>
                    <a:pt x="597" y="65"/>
                  </a:lnTo>
                  <a:lnTo>
                    <a:pt x="606" y="68"/>
                  </a:lnTo>
                  <a:lnTo>
                    <a:pt x="613" y="69"/>
                  </a:lnTo>
                  <a:lnTo>
                    <a:pt x="620" y="92"/>
                  </a:lnTo>
                  <a:lnTo>
                    <a:pt x="622" y="96"/>
                  </a:lnTo>
                  <a:lnTo>
                    <a:pt x="620" y="99"/>
                  </a:lnTo>
                  <a:lnTo>
                    <a:pt x="625" y="109"/>
                  </a:lnTo>
                  <a:lnTo>
                    <a:pt x="626" y="117"/>
                  </a:lnTo>
                  <a:lnTo>
                    <a:pt x="629" y="123"/>
                  </a:lnTo>
                  <a:lnTo>
                    <a:pt x="635" y="123"/>
                  </a:lnTo>
                  <a:lnTo>
                    <a:pt x="638" y="137"/>
                  </a:lnTo>
                  <a:lnTo>
                    <a:pt x="639" y="138"/>
                  </a:lnTo>
                  <a:lnTo>
                    <a:pt x="642" y="151"/>
                  </a:lnTo>
                  <a:lnTo>
                    <a:pt x="639" y="158"/>
                  </a:lnTo>
                  <a:lnTo>
                    <a:pt x="640" y="163"/>
                  </a:lnTo>
                  <a:lnTo>
                    <a:pt x="650" y="173"/>
                  </a:lnTo>
                  <a:lnTo>
                    <a:pt x="650" y="177"/>
                  </a:lnTo>
                  <a:lnTo>
                    <a:pt x="649" y="177"/>
                  </a:lnTo>
                  <a:lnTo>
                    <a:pt x="650" y="180"/>
                  </a:lnTo>
                  <a:lnTo>
                    <a:pt x="656" y="190"/>
                  </a:lnTo>
                  <a:lnTo>
                    <a:pt x="660" y="201"/>
                  </a:lnTo>
                  <a:lnTo>
                    <a:pt x="657" y="204"/>
                  </a:lnTo>
                  <a:lnTo>
                    <a:pt x="657" y="211"/>
                  </a:lnTo>
                  <a:lnTo>
                    <a:pt x="660" y="211"/>
                  </a:lnTo>
                  <a:lnTo>
                    <a:pt x="661" y="213"/>
                  </a:lnTo>
                  <a:lnTo>
                    <a:pt x="660" y="215"/>
                  </a:lnTo>
                  <a:lnTo>
                    <a:pt x="661" y="218"/>
                  </a:lnTo>
                  <a:lnTo>
                    <a:pt x="660" y="225"/>
                  </a:lnTo>
                  <a:lnTo>
                    <a:pt x="660" y="226"/>
                  </a:lnTo>
                  <a:lnTo>
                    <a:pt x="661" y="232"/>
                  </a:lnTo>
                  <a:lnTo>
                    <a:pt x="665" y="243"/>
                  </a:lnTo>
                  <a:lnTo>
                    <a:pt x="667" y="243"/>
                  </a:lnTo>
                  <a:lnTo>
                    <a:pt x="665" y="246"/>
                  </a:lnTo>
                  <a:lnTo>
                    <a:pt x="665" y="255"/>
                  </a:lnTo>
                  <a:lnTo>
                    <a:pt x="661" y="260"/>
                  </a:lnTo>
                  <a:lnTo>
                    <a:pt x="672" y="275"/>
                  </a:lnTo>
                  <a:lnTo>
                    <a:pt x="671" y="278"/>
                  </a:lnTo>
                  <a:lnTo>
                    <a:pt x="669" y="278"/>
                  </a:lnTo>
                  <a:lnTo>
                    <a:pt x="672" y="285"/>
                  </a:lnTo>
                  <a:lnTo>
                    <a:pt x="675" y="285"/>
                  </a:lnTo>
                  <a:lnTo>
                    <a:pt x="678" y="281"/>
                  </a:lnTo>
                  <a:lnTo>
                    <a:pt x="683" y="307"/>
                  </a:lnTo>
                  <a:lnTo>
                    <a:pt x="689" y="313"/>
                  </a:lnTo>
                  <a:lnTo>
                    <a:pt x="693" y="313"/>
                  </a:lnTo>
                  <a:lnTo>
                    <a:pt x="704" y="338"/>
                  </a:lnTo>
                  <a:lnTo>
                    <a:pt x="710" y="341"/>
                  </a:lnTo>
                  <a:lnTo>
                    <a:pt x="707" y="341"/>
                  </a:lnTo>
                  <a:lnTo>
                    <a:pt x="669" y="342"/>
                  </a:lnTo>
                  <a:lnTo>
                    <a:pt x="662" y="342"/>
                  </a:lnTo>
                  <a:lnTo>
                    <a:pt x="653" y="342"/>
                  </a:lnTo>
                  <a:lnTo>
                    <a:pt x="651" y="342"/>
                  </a:lnTo>
                  <a:lnTo>
                    <a:pt x="643" y="342"/>
                  </a:lnTo>
                  <a:lnTo>
                    <a:pt x="633" y="342"/>
                  </a:lnTo>
                  <a:lnTo>
                    <a:pt x="632" y="342"/>
                  </a:lnTo>
                  <a:lnTo>
                    <a:pt x="622" y="342"/>
                  </a:lnTo>
                  <a:lnTo>
                    <a:pt x="615" y="342"/>
                  </a:lnTo>
                  <a:lnTo>
                    <a:pt x="613" y="342"/>
                  </a:lnTo>
                  <a:lnTo>
                    <a:pt x="592" y="342"/>
                  </a:lnTo>
                  <a:lnTo>
                    <a:pt x="586" y="342"/>
                  </a:lnTo>
                  <a:lnTo>
                    <a:pt x="581" y="344"/>
                  </a:lnTo>
                  <a:lnTo>
                    <a:pt x="578" y="344"/>
                  </a:lnTo>
                  <a:lnTo>
                    <a:pt x="560" y="344"/>
                  </a:lnTo>
                  <a:lnTo>
                    <a:pt x="550" y="344"/>
                  </a:lnTo>
                  <a:lnTo>
                    <a:pt x="541" y="344"/>
                  </a:lnTo>
                  <a:lnTo>
                    <a:pt x="520" y="344"/>
                  </a:lnTo>
                  <a:lnTo>
                    <a:pt x="503" y="344"/>
                  </a:lnTo>
                  <a:lnTo>
                    <a:pt x="499" y="344"/>
                  </a:lnTo>
                  <a:lnTo>
                    <a:pt x="494" y="344"/>
                  </a:lnTo>
                  <a:lnTo>
                    <a:pt x="489" y="344"/>
                  </a:lnTo>
                  <a:lnTo>
                    <a:pt x="478" y="344"/>
                  </a:lnTo>
                  <a:lnTo>
                    <a:pt x="466" y="344"/>
                  </a:lnTo>
                  <a:lnTo>
                    <a:pt x="458" y="344"/>
                  </a:lnTo>
                  <a:lnTo>
                    <a:pt x="448" y="344"/>
                  </a:lnTo>
                  <a:lnTo>
                    <a:pt x="437" y="344"/>
                  </a:lnTo>
                  <a:lnTo>
                    <a:pt x="430" y="344"/>
                  </a:lnTo>
                </a:path>
              </a:pathLst>
            </a:custGeom>
            <a:solidFill>
              <a:srgbClr val="E7E6E6">
                <a:lumMod val="75000"/>
              </a:srgbClr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3" name="Freeform 238"/>
            <p:cNvSpPr>
              <a:spLocks/>
            </p:cNvSpPr>
            <p:nvPr/>
          </p:nvSpPr>
          <p:spPr bwMode="auto">
            <a:xfrm>
              <a:off x="5011140" y="3655838"/>
              <a:ext cx="685800" cy="590550"/>
            </a:xfrm>
            <a:custGeom>
              <a:avLst/>
              <a:gdLst>
                <a:gd name="T0" fmla="*/ 2147483647 w 434"/>
                <a:gd name="T1" fmla="*/ 2147483647 h 401"/>
                <a:gd name="T2" fmla="*/ 2147483647 w 434"/>
                <a:gd name="T3" fmla="*/ 2147483647 h 401"/>
                <a:gd name="T4" fmla="*/ 2147483647 w 434"/>
                <a:gd name="T5" fmla="*/ 2147483647 h 401"/>
                <a:gd name="T6" fmla="*/ 2147483647 w 434"/>
                <a:gd name="T7" fmla="*/ 2147483647 h 401"/>
                <a:gd name="T8" fmla="*/ 2147483647 w 434"/>
                <a:gd name="T9" fmla="*/ 2147483647 h 401"/>
                <a:gd name="T10" fmla="*/ 2147483647 w 434"/>
                <a:gd name="T11" fmla="*/ 2147483647 h 401"/>
                <a:gd name="T12" fmla="*/ 2147483647 w 434"/>
                <a:gd name="T13" fmla="*/ 2147483647 h 401"/>
                <a:gd name="T14" fmla="*/ 2147483647 w 434"/>
                <a:gd name="T15" fmla="*/ 2147483647 h 401"/>
                <a:gd name="T16" fmla="*/ 2147483647 w 434"/>
                <a:gd name="T17" fmla="*/ 2147483647 h 401"/>
                <a:gd name="T18" fmla="*/ 2147483647 w 434"/>
                <a:gd name="T19" fmla="*/ 2147483647 h 401"/>
                <a:gd name="T20" fmla="*/ 2147483647 w 434"/>
                <a:gd name="T21" fmla="*/ 2147483647 h 401"/>
                <a:gd name="T22" fmla="*/ 2147483647 w 434"/>
                <a:gd name="T23" fmla="*/ 2147483647 h 401"/>
                <a:gd name="T24" fmla="*/ 2147483647 w 434"/>
                <a:gd name="T25" fmla="*/ 2147483647 h 401"/>
                <a:gd name="T26" fmla="*/ 2147483647 w 434"/>
                <a:gd name="T27" fmla="*/ 2147483647 h 401"/>
                <a:gd name="T28" fmla="*/ 2147483647 w 434"/>
                <a:gd name="T29" fmla="*/ 2147483647 h 401"/>
                <a:gd name="T30" fmla="*/ 2147483647 w 434"/>
                <a:gd name="T31" fmla="*/ 2147483647 h 401"/>
                <a:gd name="T32" fmla="*/ 2147483647 w 434"/>
                <a:gd name="T33" fmla="*/ 2147483647 h 401"/>
                <a:gd name="T34" fmla="*/ 2147483647 w 434"/>
                <a:gd name="T35" fmla="*/ 2147483647 h 401"/>
                <a:gd name="T36" fmla="*/ 2147483647 w 434"/>
                <a:gd name="T37" fmla="*/ 2147483647 h 401"/>
                <a:gd name="T38" fmla="*/ 2147483647 w 434"/>
                <a:gd name="T39" fmla="*/ 2147483647 h 401"/>
                <a:gd name="T40" fmla="*/ 2147483647 w 434"/>
                <a:gd name="T41" fmla="*/ 2147483647 h 401"/>
                <a:gd name="T42" fmla="*/ 2147483647 w 434"/>
                <a:gd name="T43" fmla="*/ 2147483647 h 401"/>
                <a:gd name="T44" fmla="*/ 2147483647 w 434"/>
                <a:gd name="T45" fmla="*/ 2147483647 h 401"/>
                <a:gd name="T46" fmla="*/ 2147483647 w 434"/>
                <a:gd name="T47" fmla="*/ 2147483647 h 401"/>
                <a:gd name="T48" fmla="*/ 2147483647 w 434"/>
                <a:gd name="T49" fmla="*/ 2147483647 h 401"/>
                <a:gd name="T50" fmla="*/ 2147483647 w 434"/>
                <a:gd name="T51" fmla="*/ 2147483647 h 401"/>
                <a:gd name="T52" fmla="*/ 2147483647 w 434"/>
                <a:gd name="T53" fmla="*/ 2147483647 h 401"/>
                <a:gd name="T54" fmla="*/ 2147483647 w 434"/>
                <a:gd name="T55" fmla="*/ 2147483647 h 401"/>
                <a:gd name="T56" fmla="*/ 2147483647 w 434"/>
                <a:gd name="T57" fmla="*/ 2147483647 h 401"/>
                <a:gd name="T58" fmla="*/ 2147483647 w 434"/>
                <a:gd name="T59" fmla="*/ 2147483647 h 401"/>
                <a:gd name="T60" fmla="*/ 2147483647 w 434"/>
                <a:gd name="T61" fmla="*/ 2147483647 h 401"/>
                <a:gd name="T62" fmla="*/ 2147483647 w 434"/>
                <a:gd name="T63" fmla="*/ 2147483647 h 401"/>
                <a:gd name="T64" fmla="*/ 2147483647 w 434"/>
                <a:gd name="T65" fmla="*/ 2147483647 h 401"/>
                <a:gd name="T66" fmla="*/ 2147483647 w 434"/>
                <a:gd name="T67" fmla="*/ 2147483647 h 401"/>
                <a:gd name="T68" fmla="*/ 2147483647 w 434"/>
                <a:gd name="T69" fmla="*/ 2147483647 h 401"/>
                <a:gd name="T70" fmla="*/ 2147483647 w 434"/>
                <a:gd name="T71" fmla="*/ 2147483647 h 401"/>
                <a:gd name="T72" fmla="*/ 2147483647 w 434"/>
                <a:gd name="T73" fmla="*/ 2147483647 h 401"/>
                <a:gd name="T74" fmla="*/ 2147483647 w 434"/>
                <a:gd name="T75" fmla="*/ 2147483647 h 401"/>
                <a:gd name="T76" fmla="*/ 2147483647 w 434"/>
                <a:gd name="T77" fmla="*/ 2147483647 h 401"/>
                <a:gd name="T78" fmla="*/ 2147483647 w 434"/>
                <a:gd name="T79" fmla="*/ 2147483647 h 401"/>
                <a:gd name="T80" fmla="*/ 2147483647 w 434"/>
                <a:gd name="T81" fmla="*/ 2147483647 h 401"/>
                <a:gd name="T82" fmla="*/ 2147483647 w 434"/>
                <a:gd name="T83" fmla="*/ 2147483647 h 401"/>
                <a:gd name="T84" fmla="*/ 2147483647 w 434"/>
                <a:gd name="T85" fmla="*/ 2147483647 h 401"/>
                <a:gd name="T86" fmla="*/ 2147483647 w 434"/>
                <a:gd name="T87" fmla="*/ 2147483647 h 401"/>
                <a:gd name="T88" fmla="*/ 2147483647 w 434"/>
                <a:gd name="T89" fmla="*/ 2147483647 h 401"/>
                <a:gd name="T90" fmla="*/ 2147483647 w 434"/>
                <a:gd name="T91" fmla="*/ 2147483647 h 401"/>
                <a:gd name="T92" fmla="*/ 2147483647 w 434"/>
                <a:gd name="T93" fmla="*/ 2147483647 h 401"/>
                <a:gd name="T94" fmla="*/ 2147483647 w 434"/>
                <a:gd name="T95" fmla="*/ 2147483647 h 401"/>
                <a:gd name="T96" fmla="*/ 2147483647 w 434"/>
                <a:gd name="T97" fmla="*/ 2147483647 h 401"/>
                <a:gd name="T98" fmla="*/ 2147483647 w 434"/>
                <a:gd name="T99" fmla="*/ 2147483647 h 401"/>
                <a:gd name="T100" fmla="*/ 2147483647 w 434"/>
                <a:gd name="T101" fmla="*/ 2147483647 h 401"/>
                <a:gd name="T102" fmla="*/ 2147483647 w 434"/>
                <a:gd name="T103" fmla="*/ 2147483647 h 401"/>
                <a:gd name="T104" fmla="*/ 2147483647 w 434"/>
                <a:gd name="T105" fmla="*/ 2147483647 h 401"/>
                <a:gd name="T106" fmla="*/ 2147483647 w 434"/>
                <a:gd name="T107" fmla="*/ 2147483647 h 401"/>
                <a:gd name="T108" fmla="*/ 2147483647 w 434"/>
                <a:gd name="T109" fmla="*/ 2147483647 h 401"/>
                <a:gd name="T110" fmla="*/ 2147483647 w 434"/>
                <a:gd name="T111" fmla="*/ 2147483647 h 401"/>
                <a:gd name="T112" fmla="*/ 2147483647 w 434"/>
                <a:gd name="T113" fmla="*/ 2147483647 h 401"/>
                <a:gd name="T114" fmla="*/ 2147483647 w 434"/>
                <a:gd name="T115" fmla="*/ 2147483647 h 401"/>
                <a:gd name="T116" fmla="*/ 2147483647 w 434"/>
                <a:gd name="T117" fmla="*/ 2147483647 h 401"/>
                <a:gd name="T118" fmla="*/ 2147483647 w 434"/>
                <a:gd name="T119" fmla="*/ 2147483647 h 4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34"/>
                <a:gd name="T181" fmla="*/ 0 h 401"/>
                <a:gd name="T182" fmla="*/ 434 w 434"/>
                <a:gd name="T183" fmla="*/ 401 h 40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34" h="401">
                  <a:moveTo>
                    <a:pt x="13" y="102"/>
                  </a:moveTo>
                  <a:lnTo>
                    <a:pt x="15" y="108"/>
                  </a:lnTo>
                  <a:lnTo>
                    <a:pt x="15" y="111"/>
                  </a:lnTo>
                  <a:lnTo>
                    <a:pt x="15" y="115"/>
                  </a:lnTo>
                  <a:lnTo>
                    <a:pt x="18" y="129"/>
                  </a:lnTo>
                  <a:lnTo>
                    <a:pt x="18" y="130"/>
                  </a:lnTo>
                  <a:lnTo>
                    <a:pt x="19" y="141"/>
                  </a:lnTo>
                  <a:lnTo>
                    <a:pt x="20" y="141"/>
                  </a:lnTo>
                  <a:lnTo>
                    <a:pt x="19" y="141"/>
                  </a:lnTo>
                  <a:lnTo>
                    <a:pt x="19" y="143"/>
                  </a:lnTo>
                  <a:lnTo>
                    <a:pt x="19" y="144"/>
                  </a:lnTo>
                  <a:lnTo>
                    <a:pt x="20" y="158"/>
                  </a:lnTo>
                  <a:lnTo>
                    <a:pt x="20" y="193"/>
                  </a:lnTo>
                  <a:lnTo>
                    <a:pt x="20" y="198"/>
                  </a:lnTo>
                  <a:lnTo>
                    <a:pt x="20" y="215"/>
                  </a:lnTo>
                  <a:lnTo>
                    <a:pt x="20" y="219"/>
                  </a:lnTo>
                  <a:lnTo>
                    <a:pt x="20" y="225"/>
                  </a:lnTo>
                  <a:lnTo>
                    <a:pt x="20" y="238"/>
                  </a:lnTo>
                  <a:lnTo>
                    <a:pt x="22" y="244"/>
                  </a:lnTo>
                  <a:lnTo>
                    <a:pt x="22" y="268"/>
                  </a:lnTo>
                  <a:lnTo>
                    <a:pt x="22" y="275"/>
                  </a:lnTo>
                  <a:lnTo>
                    <a:pt x="22" y="281"/>
                  </a:lnTo>
                  <a:lnTo>
                    <a:pt x="22" y="298"/>
                  </a:lnTo>
                  <a:lnTo>
                    <a:pt x="22" y="301"/>
                  </a:lnTo>
                  <a:lnTo>
                    <a:pt x="22" y="304"/>
                  </a:lnTo>
                  <a:lnTo>
                    <a:pt x="22" y="306"/>
                  </a:lnTo>
                  <a:lnTo>
                    <a:pt x="22" y="334"/>
                  </a:lnTo>
                  <a:lnTo>
                    <a:pt x="31" y="344"/>
                  </a:lnTo>
                  <a:lnTo>
                    <a:pt x="43" y="338"/>
                  </a:lnTo>
                  <a:lnTo>
                    <a:pt x="62" y="343"/>
                  </a:lnTo>
                  <a:lnTo>
                    <a:pt x="62" y="345"/>
                  </a:lnTo>
                  <a:lnTo>
                    <a:pt x="62" y="362"/>
                  </a:lnTo>
                  <a:lnTo>
                    <a:pt x="62" y="373"/>
                  </a:lnTo>
                  <a:lnTo>
                    <a:pt x="63" y="375"/>
                  </a:lnTo>
                  <a:lnTo>
                    <a:pt x="63" y="388"/>
                  </a:lnTo>
                  <a:lnTo>
                    <a:pt x="65" y="400"/>
                  </a:lnTo>
                  <a:lnTo>
                    <a:pt x="68" y="400"/>
                  </a:lnTo>
                  <a:lnTo>
                    <a:pt x="74" y="400"/>
                  </a:lnTo>
                  <a:lnTo>
                    <a:pt x="86" y="400"/>
                  </a:lnTo>
                  <a:lnTo>
                    <a:pt x="97" y="400"/>
                  </a:lnTo>
                  <a:lnTo>
                    <a:pt x="98" y="400"/>
                  </a:lnTo>
                  <a:lnTo>
                    <a:pt x="111" y="398"/>
                  </a:lnTo>
                  <a:lnTo>
                    <a:pt x="112" y="398"/>
                  </a:lnTo>
                  <a:lnTo>
                    <a:pt x="113" y="398"/>
                  </a:lnTo>
                  <a:lnTo>
                    <a:pt x="127" y="398"/>
                  </a:lnTo>
                  <a:lnTo>
                    <a:pt x="134" y="398"/>
                  </a:lnTo>
                  <a:lnTo>
                    <a:pt x="137" y="398"/>
                  </a:lnTo>
                  <a:lnTo>
                    <a:pt x="138" y="398"/>
                  </a:lnTo>
                  <a:lnTo>
                    <a:pt x="141" y="398"/>
                  </a:lnTo>
                  <a:lnTo>
                    <a:pt x="158" y="397"/>
                  </a:lnTo>
                  <a:lnTo>
                    <a:pt x="174" y="395"/>
                  </a:lnTo>
                  <a:lnTo>
                    <a:pt x="181" y="395"/>
                  </a:lnTo>
                  <a:lnTo>
                    <a:pt x="202" y="395"/>
                  </a:lnTo>
                  <a:lnTo>
                    <a:pt x="231" y="393"/>
                  </a:lnTo>
                  <a:lnTo>
                    <a:pt x="241" y="393"/>
                  </a:lnTo>
                  <a:lnTo>
                    <a:pt x="284" y="390"/>
                  </a:lnTo>
                  <a:lnTo>
                    <a:pt x="285" y="390"/>
                  </a:lnTo>
                  <a:lnTo>
                    <a:pt x="296" y="390"/>
                  </a:lnTo>
                  <a:lnTo>
                    <a:pt x="298" y="390"/>
                  </a:lnTo>
                  <a:lnTo>
                    <a:pt x="301" y="390"/>
                  </a:lnTo>
                  <a:lnTo>
                    <a:pt x="313" y="388"/>
                  </a:lnTo>
                  <a:lnTo>
                    <a:pt x="317" y="388"/>
                  </a:lnTo>
                  <a:lnTo>
                    <a:pt x="319" y="388"/>
                  </a:lnTo>
                  <a:lnTo>
                    <a:pt x="323" y="388"/>
                  </a:lnTo>
                  <a:lnTo>
                    <a:pt x="323" y="345"/>
                  </a:lnTo>
                  <a:lnTo>
                    <a:pt x="319" y="347"/>
                  </a:lnTo>
                  <a:lnTo>
                    <a:pt x="323" y="337"/>
                  </a:lnTo>
                  <a:lnTo>
                    <a:pt x="313" y="341"/>
                  </a:lnTo>
                  <a:lnTo>
                    <a:pt x="316" y="333"/>
                  </a:lnTo>
                  <a:lnTo>
                    <a:pt x="313" y="331"/>
                  </a:lnTo>
                  <a:lnTo>
                    <a:pt x="312" y="327"/>
                  </a:lnTo>
                  <a:lnTo>
                    <a:pt x="320" y="311"/>
                  </a:lnTo>
                  <a:lnTo>
                    <a:pt x="320" y="302"/>
                  </a:lnTo>
                  <a:lnTo>
                    <a:pt x="331" y="304"/>
                  </a:lnTo>
                  <a:lnTo>
                    <a:pt x="323" y="281"/>
                  </a:lnTo>
                  <a:lnTo>
                    <a:pt x="330" y="276"/>
                  </a:lnTo>
                  <a:lnTo>
                    <a:pt x="333" y="265"/>
                  </a:lnTo>
                  <a:lnTo>
                    <a:pt x="341" y="251"/>
                  </a:lnTo>
                  <a:lnTo>
                    <a:pt x="349" y="245"/>
                  </a:lnTo>
                  <a:lnTo>
                    <a:pt x="346" y="238"/>
                  </a:lnTo>
                  <a:lnTo>
                    <a:pt x="355" y="236"/>
                  </a:lnTo>
                  <a:lnTo>
                    <a:pt x="353" y="241"/>
                  </a:lnTo>
                  <a:lnTo>
                    <a:pt x="356" y="243"/>
                  </a:lnTo>
                  <a:lnTo>
                    <a:pt x="363" y="219"/>
                  </a:lnTo>
                  <a:lnTo>
                    <a:pt x="360" y="205"/>
                  </a:lnTo>
                  <a:lnTo>
                    <a:pt x="364" y="204"/>
                  </a:lnTo>
                  <a:lnTo>
                    <a:pt x="366" y="208"/>
                  </a:lnTo>
                  <a:lnTo>
                    <a:pt x="371" y="201"/>
                  </a:lnTo>
                  <a:lnTo>
                    <a:pt x="362" y="195"/>
                  </a:lnTo>
                  <a:lnTo>
                    <a:pt x="364" y="194"/>
                  </a:lnTo>
                  <a:lnTo>
                    <a:pt x="367" y="195"/>
                  </a:lnTo>
                  <a:lnTo>
                    <a:pt x="371" y="194"/>
                  </a:lnTo>
                  <a:lnTo>
                    <a:pt x="370" y="191"/>
                  </a:lnTo>
                  <a:lnTo>
                    <a:pt x="374" y="184"/>
                  </a:lnTo>
                  <a:lnTo>
                    <a:pt x="376" y="184"/>
                  </a:lnTo>
                  <a:lnTo>
                    <a:pt x="377" y="181"/>
                  </a:lnTo>
                  <a:lnTo>
                    <a:pt x="384" y="180"/>
                  </a:lnTo>
                  <a:lnTo>
                    <a:pt x="388" y="175"/>
                  </a:lnTo>
                  <a:lnTo>
                    <a:pt x="388" y="170"/>
                  </a:lnTo>
                  <a:lnTo>
                    <a:pt x="383" y="165"/>
                  </a:lnTo>
                  <a:lnTo>
                    <a:pt x="395" y="150"/>
                  </a:lnTo>
                  <a:lnTo>
                    <a:pt x="401" y="150"/>
                  </a:lnTo>
                  <a:lnTo>
                    <a:pt x="398" y="125"/>
                  </a:lnTo>
                  <a:lnTo>
                    <a:pt x="395" y="118"/>
                  </a:lnTo>
                  <a:lnTo>
                    <a:pt x="394" y="122"/>
                  </a:lnTo>
                  <a:lnTo>
                    <a:pt x="391" y="122"/>
                  </a:lnTo>
                  <a:lnTo>
                    <a:pt x="394" y="116"/>
                  </a:lnTo>
                  <a:lnTo>
                    <a:pt x="401" y="108"/>
                  </a:lnTo>
                  <a:lnTo>
                    <a:pt x="403" y="101"/>
                  </a:lnTo>
                  <a:lnTo>
                    <a:pt x="413" y="104"/>
                  </a:lnTo>
                  <a:lnTo>
                    <a:pt x="413" y="80"/>
                  </a:lnTo>
                  <a:lnTo>
                    <a:pt x="423" y="62"/>
                  </a:lnTo>
                  <a:lnTo>
                    <a:pt x="433" y="61"/>
                  </a:lnTo>
                  <a:lnTo>
                    <a:pt x="423" y="51"/>
                  </a:lnTo>
                  <a:lnTo>
                    <a:pt x="409" y="54"/>
                  </a:lnTo>
                  <a:lnTo>
                    <a:pt x="403" y="54"/>
                  </a:lnTo>
                  <a:lnTo>
                    <a:pt x="387" y="55"/>
                  </a:lnTo>
                  <a:lnTo>
                    <a:pt x="380" y="56"/>
                  </a:lnTo>
                  <a:lnTo>
                    <a:pt x="376" y="56"/>
                  </a:lnTo>
                  <a:lnTo>
                    <a:pt x="367" y="56"/>
                  </a:lnTo>
                  <a:lnTo>
                    <a:pt x="374" y="43"/>
                  </a:lnTo>
                  <a:lnTo>
                    <a:pt x="377" y="41"/>
                  </a:lnTo>
                  <a:lnTo>
                    <a:pt x="383" y="33"/>
                  </a:lnTo>
                  <a:lnTo>
                    <a:pt x="387" y="27"/>
                  </a:lnTo>
                  <a:lnTo>
                    <a:pt x="383" y="0"/>
                  </a:lnTo>
                  <a:lnTo>
                    <a:pt x="377" y="1"/>
                  </a:lnTo>
                  <a:lnTo>
                    <a:pt x="374" y="1"/>
                  </a:lnTo>
                  <a:lnTo>
                    <a:pt x="370" y="1"/>
                  </a:lnTo>
                  <a:lnTo>
                    <a:pt x="346" y="2"/>
                  </a:lnTo>
                  <a:lnTo>
                    <a:pt x="335" y="4"/>
                  </a:lnTo>
                  <a:lnTo>
                    <a:pt x="334" y="4"/>
                  </a:lnTo>
                  <a:lnTo>
                    <a:pt x="330" y="4"/>
                  </a:lnTo>
                  <a:lnTo>
                    <a:pt x="321" y="5"/>
                  </a:lnTo>
                  <a:lnTo>
                    <a:pt x="310" y="5"/>
                  </a:lnTo>
                  <a:lnTo>
                    <a:pt x="299" y="6"/>
                  </a:lnTo>
                  <a:lnTo>
                    <a:pt x="294" y="6"/>
                  </a:lnTo>
                  <a:lnTo>
                    <a:pt x="291" y="6"/>
                  </a:lnTo>
                  <a:lnTo>
                    <a:pt x="276" y="8"/>
                  </a:lnTo>
                  <a:lnTo>
                    <a:pt x="274" y="8"/>
                  </a:lnTo>
                  <a:lnTo>
                    <a:pt x="272" y="8"/>
                  </a:lnTo>
                  <a:lnTo>
                    <a:pt x="267" y="9"/>
                  </a:lnTo>
                  <a:lnTo>
                    <a:pt x="263" y="9"/>
                  </a:lnTo>
                  <a:lnTo>
                    <a:pt x="253" y="9"/>
                  </a:lnTo>
                  <a:lnTo>
                    <a:pt x="247" y="9"/>
                  </a:lnTo>
                  <a:lnTo>
                    <a:pt x="224" y="11"/>
                  </a:lnTo>
                  <a:lnTo>
                    <a:pt x="215" y="11"/>
                  </a:lnTo>
                  <a:lnTo>
                    <a:pt x="213" y="11"/>
                  </a:lnTo>
                  <a:lnTo>
                    <a:pt x="212" y="11"/>
                  </a:lnTo>
                  <a:lnTo>
                    <a:pt x="192" y="13"/>
                  </a:lnTo>
                  <a:lnTo>
                    <a:pt x="187" y="13"/>
                  </a:lnTo>
                  <a:lnTo>
                    <a:pt x="179" y="13"/>
                  </a:lnTo>
                  <a:lnTo>
                    <a:pt x="162" y="15"/>
                  </a:lnTo>
                  <a:lnTo>
                    <a:pt x="160" y="15"/>
                  </a:lnTo>
                  <a:lnTo>
                    <a:pt x="158" y="15"/>
                  </a:lnTo>
                  <a:lnTo>
                    <a:pt x="151" y="15"/>
                  </a:lnTo>
                  <a:lnTo>
                    <a:pt x="134" y="16"/>
                  </a:lnTo>
                  <a:lnTo>
                    <a:pt x="126" y="16"/>
                  </a:lnTo>
                  <a:lnTo>
                    <a:pt x="113" y="16"/>
                  </a:lnTo>
                  <a:lnTo>
                    <a:pt x="112" y="16"/>
                  </a:lnTo>
                  <a:lnTo>
                    <a:pt x="106" y="18"/>
                  </a:lnTo>
                  <a:lnTo>
                    <a:pt x="101" y="18"/>
                  </a:lnTo>
                  <a:lnTo>
                    <a:pt x="88" y="18"/>
                  </a:lnTo>
                  <a:lnTo>
                    <a:pt x="79" y="18"/>
                  </a:lnTo>
                  <a:lnTo>
                    <a:pt x="70" y="18"/>
                  </a:lnTo>
                  <a:lnTo>
                    <a:pt x="65" y="19"/>
                  </a:lnTo>
                  <a:lnTo>
                    <a:pt x="59" y="19"/>
                  </a:lnTo>
                  <a:lnTo>
                    <a:pt x="52" y="19"/>
                  </a:lnTo>
                  <a:lnTo>
                    <a:pt x="45" y="20"/>
                  </a:lnTo>
                  <a:lnTo>
                    <a:pt x="20" y="20"/>
                  </a:lnTo>
                  <a:lnTo>
                    <a:pt x="9" y="20"/>
                  </a:lnTo>
                  <a:lnTo>
                    <a:pt x="0" y="20"/>
                  </a:lnTo>
                  <a:lnTo>
                    <a:pt x="2" y="34"/>
                  </a:lnTo>
                  <a:lnTo>
                    <a:pt x="2" y="41"/>
                  </a:lnTo>
                  <a:lnTo>
                    <a:pt x="5" y="58"/>
                  </a:lnTo>
                  <a:lnTo>
                    <a:pt x="6" y="62"/>
                  </a:lnTo>
                  <a:lnTo>
                    <a:pt x="8" y="65"/>
                  </a:lnTo>
                  <a:lnTo>
                    <a:pt x="11" y="90"/>
                  </a:lnTo>
                  <a:lnTo>
                    <a:pt x="12" y="97"/>
                  </a:lnTo>
                  <a:lnTo>
                    <a:pt x="13" y="102"/>
                  </a:lnTo>
                </a:path>
              </a:pathLst>
            </a:custGeom>
            <a:solidFill>
              <a:srgbClr val="E7E6E6">
                <a:lumMod val="75000"/>
              </a:srgbClr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4" name="Freeform 239"/>
            <p:cNvSpPr>
              <a:spLocks/>
            </p:cNvSpPr>
            <p:nvPr/>
          </p:nvSpPr>
          <p:spPr bwMode="auto">
            <a:xfrm>
              <a:off x="3874490" y="3605037"/>
              <a:ext cx="1178984" cy="571158"/>
            </a:xfrm>
            <a:custGeom>
              <a:avLst/>
              <a:gdLst>
                <a:gd name="T0" fmla="*/ 2147483647 w 744"/>
                <a:gd name="T1" fmla="*/ 2147483647 h 379"/>
                <a:gd name="T2" fmla="*/ 2147483647 w 744"/>
                <a:gd name="T3" fmla="*/ 2147483647 h 379"/>
                <a:gd name="T4" fmla="*/ 2147483647 w 744"/>
                <a:gd name="T5" fmla="*/ 2147483647 h 379"/>
                <a:gd name="T6" fmla="*/ 2147483647 w 744"/>
                <a:gd name="T7" fmla="*/ 2147483647 h 379"/>
                <a:gd name="T8" fmla="*/ 2147483647 w 744"/>
                <a:gd name="T9" fmla="*/ 2147483647 h 379"/>
                <a:gd name="T10" fmla="*/ 2147483647 w 744"/>
                <a:gd name="T11" fmla="*/ 2147483647 h 379"/>
                <a:gd name="T12" fmla="*/ 2147483647 w 744"/>
                <a:gd name="T13" fmla="*/ 2147483647 h 379"/>
                <a:gd name="T14" fmla="*/ 2147483647 w 744"/>
                <a:gd name="T15" fmla="*/ 2147483647 h 379"/>
                <a:gd name="T16" fmla="*/ 2147483647 w 744"/>
                <a:gd name="T17" fmla="*/ 2147483647 h 379"/>
                <a:gd name="T18" fmla="*/ 2147483647 w 744"/>
                <a:gd name="T19" fmla="*/ 2147483647 h 379"/>
                <a:gd name="T20" fmla="*/ 2147483647 w 744"/>
                <a:gd name="T21" fmla="*/ 2147483647 h 379"/>
                <a:gd name="T22" fmla="*/ 2147483647 w 744"/>
                <a:gd name="T23" fmla="*/ 2147483647 h 379"/>
                <a:gd name="T24" fmla="*/ 2147483647 w 744"/>
                <a:gd name="T25" fmla="*/ 2147483647 h 379"/>
                <a:gd name="T26" fmla="*/ 2147483647 w 744"/>
                <a:gd name="T27" fmla="*/ 2147483647 h 379"/>
                <a:gd name="T28" fmla="*/ 2147483647 w 744"/>
                <a:gd name="T29" fmla="*/ 2147483647 h 379"/>
                <a:gd name="T30" fmla="*/ 2147483647 w 744"/>
                <a:gd name="T31" fmla="*/ 2147483647 h 379"/>
                <a:gd name="T32" fmla="*/ 2147483647 w 744"/>
                <a:gd name="T33" fmla="*/ 2147483647 h 379"/>
                <a:gd name="T34" fmla="*/ 2147483647 w 744"/>
                <a:gd name="T35" fmla="*/ 2147483647 h 379"/>
                <a:gd name="T36" fmla="*/ 2147483647 w 744"/>
                <a:gd name="T37" fmla="*/ 2147483647 h 379"/>
                <a:gd name="T38" fmla="*/ 0 w 744"/>
                <a:gd name="T39" fmla="*/ 2147483647 h 379"/>
                <a:gd name="T40" fmla="*/ 2147483647 w 744"/>
                <a:gd name="T41" fmla="*/ 2147483647 h 379"/>
                <a:gd name="T42" fmla="*/ 2147483647 w 744"/>
                <a:gd name="T43" fmla="*/ 2147483647 h 379"/>
                <a:gd name="T44" fmla="*/ 2147483647 w 744"/>
                <a:gd name="T45" fmla="*/ 2147483647 h 379"/>
                <a:gd name="T46" fmla="*/ 2147483647 w 744"/>
                <a:gd name="T47" fmla="*/ 2147483647 h 379"/>
                <a:gd name="T48" fmla="*/ 2147483647 w 744"/>
                <a:gd name="T49" fmla="*/ 2147483647 h 379"/>
                <a:gd name="T50" fmla="*/ 2147483647 w 744"/>
                <a:gd name="T51" fmla="*/ 2147483647 h 379"/>
                <a:gd name="T52" fmla="*/ 2147483647 w 744"/>
                <a:gd name="T53" fmla="*/ 2147483647 h 379"/>
                <a:gd name="T54" fmla="*/ 2147483647 w 744"/>
                <a:gd name="T55" fmla="*/ 2147483647 h 379"/>
                <a:gd name="T56" fmla="*/ 2147483647 w 744"/>
                <a:gd name="T57" fmla="*/ 2147483647 h 379"/>
                <a:gd name="T58" fmla="*/ 2147483647 w 744"/>
                <a:gd name="T59" fmla="*/ 2147483647 h 379"/>
                <a:gd name="T60" fmla="*/ 2147483647 w 744"/>
                <a:gd name="T61" fmla="*/ 2147483647 h 379"/>
                <a:gd name="T62" fmla="*/ 2147483647 w 744"/>
                <a:gd name="T63" fmla="*/ 2147483647 h 379"/>
                <a:gd name="T64" fmla="*/ 2147483647 w 744"/>
                <a:gd name="T65" fmla="*/ 2147483647 h 379"/>
                <a:gd name="T66" fmla="*/ 2147483647 w 744"/>
                <a:gd name="T67" fmla="*/ 2147483647 h 379"/>
                <a:gd name="T68" fmla="*/ 2147483647 w 744"/>
                <a:gd name="T69" fmla="*/ 2147483647 h 379"/>
                <a:gd name="T70" fmla="*/ 2147483647 w 744"/>
                <a:gd name="T71" fmla="*/ 2147483647 h 379"/>
                <a:gd name="T72" fmla="*/ 2147483647 w 744"/>
                <a:gd name="T73" fmla="*/ 2147483647 h 379"/>
                <a:gd name="T74" fmla="*/ 2147483647 w 744"/>
                <a:gd name="T75" fmla="*/ 2147483647 h 379"/>
                <a:gd name="T76" fmla="*/ 2147483647 w 744"/>
                <a:gd name="T77" fmla="*/ 2147483647 h 379"/>
                <a:gd name="T78" fmla="*/ 2147483647 w 744"/>
                <a:gd name="T79" fmla="*/ 2147483647 h 379"/>
                <a:gd name="T80" fmla="*/ 2147483647 w 744"/>
                <a:gd name="T81" fmla="*/ 2147483647 h 379"/>
                <a:gd name="T82" fmla="*/ 2147483647 w 744"/>
                <a:gd name="T83" fmla="*/ 2147483647 h 379"/>
                <a:gd name="T84" fmla="*/ 2147483647 w 744"/>
                <a:gd name="T85" fmla="*/ 2147483647 h 379"/>
                <a:gd name="T86" fmla="*/ 2147483647 w 744"/>
                <a:gd name="T87" fmla="*/ 2147483647 h 379"/>
                <a:gd name="T88" fmla="*/ 2147483647 w 744"/>
                <a:gd name="T89" fmla="*/ 2147483647 h 379"/>
                <a:gd name="T90" fmla="*/ 2147483647 w 744"/>
                <a:gd name="T91" fmla="*/ 2147483647 h 379"/>
                <a:gd name="T92" fmla="*/ 2147483647 w 744"/>
                <a:gd name="T93" fmla="*/ 2147483647 h 379"/>
                <a:gd name="T94" fmla="*/ 2147483647 w 744"/>
                <a:gd name="T95" fmla="*/ 2147483647 h 379"/>
                <a:gd name="T96" fmla="*/ 2147483647 w 744"/>
                <a:gd name="T97" fmla="*/ 2147483647 h 379"/>
                <a:gd name="T98" fmla="*/ 2147483647 w 744"/>
                <a:gd name="T99" fmla="*/ 2147483647 h 379"/>
                <a:gd name="T100" fmla="*/ 2147483647 w 744"/>
                <a:gd name="T101" fmla="*/ 2147483647 h 379"/>
                <a:gd name="T102" fmla="*/ 2147483647 w 744"/>
                <a:gd name="T103" fmla="*/ 2147483647 h 379"/>
                <a:gd name="T104" fmla="*/ 2147483647 w 744"/>
                <a:gd name="T105" fmla="*/ 2147483647 h 379"/>
                <a:gd name="T106" fmla="*/ 2147483647 w 744"/>
                <a:gd name="T107" fmla="*/ 2147483647 h 379"/>
                <a:gd name="T108" fmla="*/ 2147483647 w 744"/>
                <a:gd name="T109" fmla="*/ 2147483647 h 379"/>
                <a:gd name="T110" fmla="*/ 2147483647 w 744"/>
                <a:gd name="T111" fmla="*/ 2147483647 h 37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44"/>
                <a:gd name="T169" fmla="*/ 0 h 379"/>
                <a:gd name="T170" fmla="*/ 744 w 744"/>
                <a:gd name="T171" fmla="*/ 379 h 37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44" h="379">
                  <a:moveTo>
                    <a:pt x="726" y="97"/>
                  </a:moveTo>
                  <a:lnTo>
                    <a:pt x="723" y="80"/>
                  </a:lnTo>
                  <a:lnTo>
                    <a:pt x="723" y="73"/>
                  </a:lnTo>
                  <a:lnTo>
                    <a:pt x="720" y="59"/>
                  </a:lnTo>
                  <a:lnTo>
                    <a:pt x="720" y="50"/>
                  </a:lnTo>
                  <a:lnTo>
                    <a:pt x="720" y="44"/>
                  </a:lnTo>
                  <a:lnTo>
                    <a:pt x="720" y="41"/>
                  </a:lnTo>
                  <a:lnTo>
                    <a:pt x="720" y="40"/>
                  </a:lnTo>
                  <a:lnTo>
                    <a:pt x="719" y="34"/>
                  </a:lnTo>
                  <a:lnTo>
                    <a:pt x="719" y="32"/>
                  </a:lnTo>
                  <a:lnTo>
                    <a:pt x="719" y="20"/>
                  </a:lnTo>
                  <a:lnTo>
                    <a:pt x="719" y="9"/>
                  </a:lnTo>
                  <a:lnTo>
                    <a:pt x="719" y="5"/>
                  </a:lnTo>
                  <a:lnTo>
                    <a:pt x="706" y="5"/>
                  </a:lnTo>
                  <a:lnTo>
                    <a:pt x="686" y="6"/>
                  </a:lnTo>
                  <a:lnTo>
                    <a:pt x="680" y="6"/>
                  </a:lnTo>
                  <a:lnTo>
                    <a:pt x="665" y="6"/>
                  </a:lnTo>
                  <a:lnTo>
                    <a:pt x="659" y="6"/>
                  </a:lnTo>
                  <a:lnTo>
                    <a:pt x="651" y="6"/>
                  </a:lnTo>
                  <a:lnTo>
                    <a:pt x="643" y="6"/>
                  </a:lnTo>
                  <a:lnTo>
                    <a:pt x="641" y="6"/>
                  </a:lnTo>
                  <a:lnTo>
                    <a:pt x="633" y="8"/>
                  </a:lnTo>
                  <a:lnTo>
                    <a:pt x="629" y="8"/>
                  </a:lnTo>
                  <a:lnTo>
                    <a:pt x="619" y="8"/>
                  </a:lnTo>
                  <a:lnTo>
                    <a:pt x="611" y="8"/>
                  </a:lnTo>
                  <a:lnTo>
                    <a:pt x="604" y="8"/>
                  </a:lnTo>
                  <a:lnTo>
                    <a:pt x="601" y="8"/>
                  </a:lnTo>
                  <a:lnTo>
                    <a:pt x="590" y="9"/>
                  </a:lnTo>
                  <a:lnTo>
                    <a:pt x="563" y="9"/>
                  </a:lnTo>
                  <a:lnTo>
                    <a:pt x="556" y="9"/>
                  </a:lnTo>
                  <a:lnTo>
                    <a:pt x="547" y="9"/>
                  </a:lnTo>
                  <a:lnTo>
                    <a:pt x="537" y="9"/>
                  </a:lnTo>
                  <a:lnTo>
                    <a:pt x="526" y="9"/>
                  </a:lnTo>
                  <a:lnTo>
                    <a:pt x="515" y="9"/>
                  </a:lnTo>
                  <a:lnTo>
                    <a:pt x="502" y="9"/>
                  </a:lnTo>
                  <a:lnTo>
                    <a:pt x="488" y="9"/>
                  </a:lnTo>
                  <a:lnTo>
                    <a:pt x="483" y="9"/>
                  </a:lnTo>
                  <a:lnTo>
                    <a:pt x="474" y="9"/>
                  </a:lnTo>
                  <a:lnTo>
                    <a:pt x="473" y="9"/>
                  </a:lnTo>
                  <a:lnTo>
                    <a:pt x="456" y="9"/>
                  </a:lnTo>
                  <a:lnTo>
                    <a:pt x="447" y="9"/>
                  </a:lnTo>
                  <a:lnTo>
                    <a:pt x="430" y="9"/>
                  </a:lnTo>
                  <a:lnTo>
                    <a:pt x="426" y="9"/>
                  </a:lnTo>
                  <a:lnTo>
                    <a:pt x="420" y="11"/>
                  </a:lnTo>
                  <a:lnTo>
                    <a:pt x="419" y="9"/>
                  </a:lnTo>
                  <a:lnTo>
                    <a:pt x="404" y="9"/>
                  </a:lnTo>
                  <a:lnTo>
                    <a:pt x="399" y="9"/>
                  </a:lnTo>
                  <a:lnTo>
                    <a:pt x="398" y="9"/>
                  </a:lnTo>
                  <a:lnTo>
                    <a:pt x="387" y="9"/>
                  </a:lnTo>
                  <a:lnTo>
                    <a:pt x="383" y="9"/>
                  </a:lnTo>
                  <a:lnTo>
                    <a:pt x="365" y="9"/>
                  </a:lnTo>
                  <a:lnTo>
                    <a:pt x="361" y="9"/>
                  </a:lnTo>
                  <a:lnTo>
                    <a:pt x="344" y="9"/>
                  </a:lnTo>
                  <a:lnTo>
                    <a:pt x="315" y="9"/>
                  </a:lnTo>
                  <a:lnTo>
                    <a:pt x="312" y="9"/>
                  </a:lnTo>
                  <a:lnTo>
                    <a:pt x="305" y="9"/>
                  </a:lnTo>
                  <a:lnTo>
                    <a:pt x="301" y="9"/>
                  </a:lnTo>
                  <a:lnTo>
                    <a:pt x="298" y="9"/>
                  </a:lnTo>
                  <a:lnTo>
                    <a:pt x="265" y="9"/>
                  </a:lnTo>
                  <a:lnTo>
                    <a:pt x="258" y="8"/>
                  </a:lnTo>
                  <a:lnTo>
                    <a:pt x="255" y="8"/>
                  </a:lnTo>
                  <a:lnTo>
                    <a:pt x="251" y="8"/>
                  </a:lnTo>
                  <a:lnTo>
                    <a:pt x="248" y="8"/>
                  </a:lnTo>
                  <a:lnTo>
                    <a:pt x="209" y="6"/>
                  </a:lnTo>
                  <a:lnTo>
                    <a:pt x="205" y="6"/>
                  </a:lnTo>
                  <a:lnTo>
                    <a:pt x="177" y="6"/>
                  </a:lnTo>
                  <a:lnTo>
                    <a:pt x="173" y="6"/>
                  </a:lnTo>
                  <a:lnTo>
                    <a:pt x="166" y="6"/>
                  </a:lnTo>
                  <a:lnTo>
                    <a:pt x="162" y="6"/>
                  </a:lnTo>
                  <a:lnTo>
                    <a:pt x="141" y="5"/>
                  </a:lnTo>
                  <a:lnTo>
                    <a:pt x="126" y="5"/>
                  </a:lnTo>
                  <a:lnTo>
                    <a:pt x="109" y="5"/>
                  </a:lnTo>
                  <a:lnTo>
                    <a:pt x="104" y="5"/>
                  </a:lnTo>
                  <a:lnTo>
                    <a:pt x="86" y="4"/>
                  </a:lnTo>
                  <a:lnTo>
                    <a:pt x="83" y="4"/>
                  </a:lnTo>
                  <a:lnTo>
                    <a:pt x="34" y="2"/>
                  </a:lnTo>
                  <a:lnTo>
                    <a:pt x="23" y="0"/>
                  </a:lnTo>
                  <a:lnTo>
                    <a:pt x="2" y="0"/>
                  </a:lnTo>
                  <a:lnTo>
                    <a:pt x="1" y="13"/>
                  </a:lnTo>
                  <a:lnTo>
                    <a:pt x="0" y="30"/>
                  </a:lnTo>
                  <a:lnTo>
                    <a:pt x="0" y="55"/>
                  </a:lnTo>
                  <a:lnTo>
                    <a:pt x="33" y="55"/>
                  </a:lnTo>
                  <a:lnTo>
                    <a:pt x="52" y="57"/>
                  </a:lnTo>
                  <a:lnTo>
                    <a:pt x="72" y="57"/>
                  </a:lnTo>
                  <a:lnTo>
                    <a:pt x="74" y="58"/>
                  </a:lnTo>
                  <a:lnTo>
                    <a:pt x="76" y="58"/>
                  </a:lnTo>
                  <a:lnTo>
                    <a:pt x="83" y="58"/>
                  </a:lnTo>
                  <a:lnTo>
                    <a:pt x="94" y="58"/>
                  </a:lnTo>
                  <a:lnTo>
                    <a:pt x="98" y="59"/>
                  </a:lnTo>
                  <a:lnTo>
                    <a:pt x="118" y="59"/>
                  </a:lnTo>
                  <a:lnTo>
                    <a:pt x="138" y="59"/>
                  </a:lnTo>
                  <a:lnTo>
                    <a:pt x="149" y="61"/>
                  </a:lnTo>
                  <a:lnTo>
                    <a:pt x="165" y="61"/>
                  </a:lnTo>
                  <a:lnTo>
                    <a:pt x="172" y="62"/>
                  </a:lnTo>
                  <a:lnTo>
                    <a:pt x="176" y="62"/>
                  </a:lnTo>
                  <a:lnTo>
                    <a:pt x="181" y="62"/>
                  </a:lnTo>
                  <a:lnTo>
                    <a:pt x="204" y="62"/>
                  </a:lnTo>
                  <a:lnTo>
                    <a:pt x="211" y="62"/>
                  </a:lnTo>
                  <a:lnTo>
                    <a:pt x="224" y="62"/>
                  </a:lnTo>
                  <a:lnTo>
                    <a:pt x="226" y="62"/>
                  </a:lnTo>
                  <a:lnTo>
                    <a:pt x="258" y="64"/>
                  </a:lnTo>
                  <a:lnTo>
                    <a:pt x="258" y="78"/>
                  </a:lnTo>
                  <a:lnTo>
                    <a:pt x="256" y="112"/>
                  </a:lnTo>
                  <a:lnTo>
                    <a:pt x="256" y="118"/>
                  </a:lnTo>
                  <a:lnTo>
                    <a:pt x="256" y="128"/>
                  </a:lnTo>
                  <a:lnTo>
                    <a:pt x="256" y="131"/>
                  </a:lnTo>
                  <a:lnTo>
                    <a:pt x="255" y="138"/>
                  </a:lnTo>
                  <a:lnTo>
                    <a:pt x="255" y="146"/>
                  </a:lnTo>
                  <a:lnTo>
                    <a:pt x="255" y="160"/>
                  </a:lnTo>
                  <a:lnTo>
                    <a:pt x="255" y="174"/>
                  </a:lnTo>
                  <a:lnTo>
                    <a:pt x="255" y="177"/>
                  </a:lnTo>
                  <a:lnTo>
                    <a:pt x="255" y="182"/>
                  </a:lnTo>
                  <a:lnTo>
                    <a:pt x="255" y="196"/>
                  </a:lnTo>
                  <a:lnTo>
                    <a:pt x="255" y="200"/>
                  </a:lnTo>
                  <a:lnTo>
                    <a:pt x="255" y="209"/>
                  </a:lnTo>
                  <a:lnTo>
                    <a:pt x="255" y="214"/>
                  </a:lnTo>
                  <a:lnTo>
                    <a:pt x="254" y="225"/>
                  </a:lnTo>
                  <a:lnTo>
                    <a:pt x="254" y="242"/>
                  </a:lnTo>
                  <a:lnTo>
                    <a:pt x="254" y="249"/>
                  </a:lnTo>
                  <a:lnTo>
                    <a:pt x="254" y="256"/>
                  </a:lnTo>
                  <a:lnTo>
                    <a:pt x="252" y="277"/>
                  </a:lnTo>
                  <a:lnTo>
                    <a:pt x="256" y="276"/>
                  </a:lnTo>
                  <a:lnTo>
                    <a:pt x="268" y="283"/>
                  </a:lnTo>
                  <a:lnTo>
                    <a:pt x="274" y="292"/>
                  </a:lnTo>
                  <a:lnTo>
                    <a:pt x="297" y="295"/>
                  </a:lnTo>
                  <a:lnTo>
                    <a:pt x="299" y="295"/>
                  </a:lnTo>
                  <a:lnTo>
                    <a:pt x="319" y="299"/>
                  </a:lnTo>
                  <a:lnTo>
                    <a:pt x="322" y="302"/>
                  </a:lnTo>
                  <a:lnTo>
                    <a:pt x="323" y="315"/>
                  </a:lnTo>
                  <a:lnTo>
                    <a:pt x="330" y="319"/>
                  </a:lnTo>
                  <a:lnTo>
                    <a:pt x="336" y="318"/>
                  </a:lnTo>
                  <a:lnTo>
                    <a:pt x="345" y="319"/>
                  </a:lnTo>
                  <a:lnTo>
                    <a:pt x="363" y="326"/>
                  </a:lnTo>
                  <a:lnTo>
                    <a:pt x="374" y="323"/>
                  </a:lnTo>
                  <a:lnTo>
                    <a:pt x="374" y="324"/>
                  </a:lnTo>
                  <a:lnTo>
                    <a:pt x="380" y="326"/>
                  </a:lnTo>
                  <a:lnTo>
                    <a:pt x="386" y="331"/>
                  </a:lnTo>
                  <a:lnTo>
                    <a:pt x="391" y="333"/>
                  </a:lnTo>
                  <a:lnTo>
                    <a:pt x="408" y="326"/>
                  </a:lnTo>
                  <a:lnTo>
                    <a:pt x="413" y="327"/>
                  </a:lnTo>
                  <a:lnTo>
                    <a:pt x="418" y="326"/>
                  </a:lnTo>
                  <a:lnTo>
                    <a:pt x="422" y="324"/>
                  </a:lnTo>
                  <a:lnTo>
                    <a:pt x="423" y="341"/>
                  </a:lnTo>
                  <a:lnTo>
                    <a:pt x="431" y="341"/>
                  </a:lnTo>
                  <a:lnTo>
                    <a:pt x="431" y="352"/>
                  </a:lnTo>
                  <a:lnTo>
                    <a:pt x="441" y="357"/>
                  </a:lnTo>
                  <a:lnTo>
                    <a:pt x="463" y="343"/>
                  </a:lnTo>
                  <a:lnTo>
                    <a:pt x="468" y="351"/>
                  </a:lnTo>
                  <a:lnTo>
                    <a:pt x="472" y="350"/>
                  </a:lnTo>
                  <a:lnTo>
                    <a:pt x="474" y="350"/>
                  </a:lnTo>
                  <a:lnTo>
                    <a:pt x="484" y="359"/>
                  </a:lnTo>
                  <a:lnTo>
                    <a:pt x="502" y="354"/>
                  </a:lnTo>
                  <a:lnTo>
                    <a:pt x="501" y="366"/>
                  </a:lnTo>
                  <a:lnTo>
                    <a:pt x="508" y="371"/>
                  </a:lnTo>
                  <a:lnTo>
                    <a:pt x="523" y="345"/>
                  </a:lnTo>
                  <a:lnTo>
                    <a:pt x="524" y="345"/>
                  </a:lnTo>
                  <a:lnTo>
                    <a:pt x="541" y="359"/>
                  </a:lnTo>
                  <a:lnTo>
                    <a:pt x="554" y="351"/>
                  </a:lnTo>
                  <a:lnTo>
                    <a:pt x="555" y="351"/>
                  </a:lnTo>
                  <a:lnTo>
                    <a:pt x="554" y="354"/>
                  </a:lnTo>
                  <a:lnTo>
                    <a:pt x="563" y="365"/>
                  </a:lnTo>
                  <a:lnTo>
                    <a:pt x="570" y="365"/>
                  </a:lnTo>
                  <a:lnTo>
                    <a:pt x="573" y="369"/>
                  </a:lnTo>
                  <a:lnTo>
                    <a:pt x="584" y="365"/>
                  </a:lnTo>
                  <a:lnTo>
                    <a:pt x="606" y="352"/>
                  </a:lnTo>
                  <a:lnTo>
                    <a:pt x="620" y="355"/>
                  </a:lnTo>
                  <a:lnTo>
                    <a:pt x="629" y="352"/>
                  </a:lnTo>
                  <a:lnTo>
                    <a:pt x="630" y="350"/>
                  </a:lnTo>
                  <a:lnTo>
                    <a:pt x="643" y="347"/>
                  </a:lnTo>
                  <a:lnTo>
                    <a:pt x="643" y="344"/>
                  </a:lnTo>
                  <a:lnTo>
                    <a:pt x="645" y="345"/>
                  </a:lnTo>
                  <a:lnTo>
                    <a:pt x="648" y="350"/>
                  </a:lnTo>
                  <a:lnTo>
                    <a:pt x="647" y="350"/>
                  </a:lnTo>
                  <a:lnTo>
                    <a:pt x="669" y="350"/>
                  </a:lnTo>
                  <a:lnTo>
                    <a:pt x="672" y="350"/>
                  </a:lnTo>
                  <a:lnTo>
                    <a:pt x="673" y="344"/>
                  </a:lnTo>
                  <a:lnTo>
                    <a:pt x="683" y="343"/>
                  </a:lnTo>
                  <a:lnTo>
                    <a:pt x="686" y="344"/>
                  </a:lnTo>
                  <a:lnTo>
                    <a:pt x="686" y="347"/>
                  </a:lnTo>
                  <a:lnTo>
                    <a:pt x="697" y="351"/>
                  </a:lnTo>
                  <a:lnTo>
                    <a:pt x="708" y="364"/>
                  </a:lnTo>
                  <a:lnTo>
                    <a:pt x="712" y="365"/>
                  </a:lnTo>
                  <a:lnTo>
                    <a:pt x="712" y="362"/>
                  </a:lnTo>
                  <a:lnTo>
                    <a:pt x="719" y="364"/>
                  </a:lnTo>
                  <a:lnTo>
                    <a:pt x="719" y="366"/>
                  </a:lnTo>
                  <a:lnTo>
                    <a:pt x="720" y="366"/>
                  </a:lnTo>
                  <a:lnTo>
                    <a:pt x="719" y="368"/>
                  </a:lnTo>
                  <a:lnTo>
                    <a:pt x="730" y="371"/>
                  </a:lnTo>
                  <a:lnTo>
                    <a:pt x="740" y="378"/>
                  </a:lnTo>
                  <a:lnTo>
                    <a:pt x="743" y="375"/>
                  </a:lnTo>
                  <a:lnTo>
                    <a:pt x="743" y="347"/>
                  </a:lnTo>
                  <a:lnTo>
                    <a:pt x="743" y="344"/>
                  </a:lnTo>
                  <a:lnTo>
                    <a:pt x="743" y="341"/>
                  </a:lnTo>
                  <a:lnTo>
                    <a:pt x="743" y="338"/>
                  </a:lnTo>
                  <a:lnTo>
                    <a:pt x="743" y="322"/>
                  </a:lnTo>
                  <a:lnTo>
                    <a:pt x="743" y="315"/>
                  </a:lnTo>
                  <a:lnTo>
                    <a:pt x="743" y="308"/>
                  </a:lnTo>
                  <a:lnTo>
                    <a:pt x="743" y="284"/>
                  </a:lnTo>
                  <a:lnTo>
                    <a:pt x="741" y="278"/>
                  </a:lnTo>
                  <a:lnTo>
                    <a:pt x="741" y="265"/>
                  </a:lnTo>
                  <a:lnTo>
                    <a:pt x="741" y="259"/>
                  </a:lnTo>
                  <a:lnTo>
                    <a:pt x="741" y="255"/>
                  </a:lnTo>
                  <a:lnTo>
                    <a:pt x="741" y="238"/>
                  </a:lnTo>
                  <a:lnTo>
                    <a:pt x="741" y="232"/>
                  </a:lnTo>
                  <a:lnTo>
                    <a:pt x="741" y="198"/>
                  </a:lnTo>
                  <a:lnTo>
                    <a:pt x="740" y="184"/>
                  </a:lnTo>
                  <a:lnTo>
                    <a:pt x="740" y="182"/>
                  </a:lnTo>
                  <a:lnTo>
                    <a:pt x="740" y="181"/>
                  </a:lnTo>
                  <a:lnTo>
                    <a:pt x="741" y="181"/>
                  </a:lnTo>
                  <a:lnTo>
                    <a:pt x="740" y="181"/>
                  </a:lnTo>
                  <a:lnTo>
                    <a:pt x="738" y="170"/>
                  </a:lnTo>
                  <a:lnTo>
                    <a:pt x="738" y="168"/>
                  </a:lnTo>
                  <a:lnTo>
                    <a:pt x="736" y="154"/>
                  </a:lnTo>
                  <a:lnTo>
                    <a:pt x="736" y="150"/>
                  </a:lnTo>
                  <a:lnTo>
                    <a:pt x="736" y="147"/>
                  </a:lnTo>
                  <a:lnTo>
                    <a:pt x="734" y="142"/>
                  </a:lnTo>
                  <a:lnTo>
                    <a:pt x="733" y="136"/>
                  </a:lnTo>
                  <a:lnTo>
                    <a:pt x="731" y="129"/>
                  </a:lnTo>
                  <a:lnTo>
                    <a:pt x="729" y="104"/>
                  </a:lnTo>
                  <a:lnTo>
                    <a:pt x="727" y="101"/>
                  </a:lnTo>
                  <a:lnTo>
                    <a:pt x="726" y="97"/>
                  </a:lnTo>
                </a:path>
              </a:pathLst>
            </a:custGeom>
            <a:solidFill>
              <a:srgbClr val="AFABAB"/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5" name="Freeform 236"/>
            <p:cNvSpPr>
              <a:spLocks/>
            </p:cNvSpPr>
            <p:nvPr/>
          </p:nvSpPr>
          <p:spPr bwMode="auto">
            <a:xfrm>
              <a:off x="3803053" y="2162000"/>
              <a:ext cx="950912" cy="569913"/>
            </a:xfrm>
            <a:custGeom>
              <a:avLst/>
              <a:gdLst>
                <a:gd name="T0" fmla="*/ 2147483647 w 601"/>
                <a:gd name="T1" fmla="*/ 2147483647 h 388"/>
                <a:gd name="T2" fmla="*/ 2147483647 w 601"/>
                <a:gd name="T3" fmla="*/ 2147483647 h 388"/>
                <a:gd name="T4" fmla="*/ 2147483647 w 601"/>
                <a:gd name="T5" fmla="*/ 2147483647 h 388"/>
                <a:gd name="T6" fmla="*/ 2147483647 w 601"/>
                <a:gd name="T7" fmla="*/ 2147483647 h 388"/>
                <a:gd name="T8" fmla="*/ 2147483647 w 601"/>
                <a:gd name="T9" fmla="*/ 2147483647 h 388"/>
                <a:gd name="T10" fmla="*/ 2147483647 w 601"/>
                <a:gd name="T11" fmla="*/ 2147483647 h 388"/>
                <a:gd name="T12" fmla="*/ 2147483647 w 601"/>
                <a:gd name="T13" fmla="*/ 2147483647 h 388"/>
                <a:gd name="T14" fmla="*/ 2147483647 w 601"/>
                <a:gd name="T15" fmla="*/ 2147483647 h 388"/>
                <a:gd name="T16" fmla="*/ 2147483647 w 601"/>
                <a:gd name="T17" fmla="*/ 2147483647 h 388"/>
                <a:gd name="T18" fmla="*/ 2147483647 w 601"/>
                <a:gd name="T19" fmla="*/ 2147483647 h 388"/>
                <a:gd name="T20" fmla="*/ 2147483647 w 601"/>
                <a:gd name="T21" fmla="*/ 2147483647 h 388"/>
                <a:gd name="T22" fmla="*/ 2147483647 w 601"/>
                <a:gd name="T23" fmla="*/ 2147483647 h 388"/>
                <a:gd name="T24" fmla="*/ 2147483647 w 601"/>
                <a:gd name="T25" fmla="*/ 2147483647 h 388"/>
                <a:gd name="T26" fmla="*/ 2147483647 w 601"/>
                <a:gd name="T27" fmla="*/ 2147483647 h 388"/>
                <a:gd name="T28" fmla="*/ 2147483647 w 601"/>
                <a:gd name="T29" fmla="*/ 2147483647 h 388"/>
                <a:gd name="T30" fmla="*/ 2147483647 w 601"/>
                <a:gd name="T31" fmla="*/ 2147483647 h 388"/>
                <a:gd name="T32" fmla="*/ 2147483647 w 601"/>
                <a:gd name="T33" fmla="*/ 2147483647 h 388"/>
                <a:gd name="T34" fmla="*/ 2147483647 w 601"/>
                <a:gd name="T35" fmla="*/ 2147483647 h 388"/>
                <a:gd name="T36" fmla="*/ 2147483647 w 601"/>
                <a:gd name="T37" fmla="*/ 2147483647 h 388"/>
                <a:gd name="T38" fmla="*/ 2147483647 w 601"/>
                <a:gd name="T39" fmla="*/ 2147483647 h 388"/>
                <a:gd name="T40" fmla="*/ 2147483647 w 601"/>
                <a:gd name="T41" fmla="*/ 2147483647 h 388"/>
                <a:gd name="T42" fmla="*/ 2147483647 w 601"/>
                <a:gd name="T43" fmla="*/ 2147483647 h 388"/>
                <a:gd name="T44" fmla="*/ 2147483647 w 601"/>
                <a:gd name="T45" fmla="*/ 2147483647 h 388"/>
                <a:gd name="T46" fmla="*/ 2147483647 w 601"/>
                <a:gd name="T47" fmla="*/ 2147483647 h 388"/>
                <a:gd name="T48" fmla="*/ 2147483647 w 601"/>
                <a:gd name="T49" fmla="*/ 0 h 388"/>
                <a:gd name="T50" fmla="*/ 2147483647 w 601"/>
                <a:gd name="T51" fmla="*/ 2147483647 h 388"/>
                <a:gd name="T52" fmla="*/ 2147483647 w 601"/>
                <a:gd name="T53" fmla="*/ 2147483647 h 388"/>
                <a:gd name="T54" fmla="*/ 2147483647 w 601"/>
                <a:gd name="T55" fmla="*/ 2147483647 h 388"/>
                <a:gd name="T56" fmla="*/ 2147483647 w 601"/>
                <a:gd name="T57" fmla="*/ 2147483647 h 388"/>
                <a:gd name="T58" fmla="*/ 2147483647 w 601"/>
                <a:gd name="T59" fmla="*/ 2147483647 h 388"/>
                <a:gd name="T60" fmla="*/ 2147483647 w 601"/>
                <a:gd name="T61" fmla="*/ 2147483647 h 388"/>
                <a:gd name="T62" fmla="*/ 2147483647 w 601"/>
                <a:gd name="T63" fmla="*/ 2147483647 h 388"/>
                <a:gd name="T64" fmla="*/ 2147483647 w 601"/>
                <a:gd name="T65" fmla="*/ 2147483647 h 388"/>
                <a:gd name="T66" fmla="*/ 2147483647 w 601"/>
                <a:gd name="T67" fmla="*/ 2147483647 h 388"/>
                <a:gd name="T68" fmla="*/ 2147483647 w 601"/>
                <a:gd name="T69" fmla="*/ 2147483647 h 388"/>
                <a:gd name="T70" fmla="*/ 2147483647 w 601"/>
                <a:gd name="T71" fmla="*/ 2147483647 h 388"/>
                <a:gd name="T72" fmla="*/ 2147483647 w 601"/>
                <a:gd name="T73" fmla="*/ 2147483647 h 388"/>
                <a:gd name="T74" fmla="*/ 2147483647 w 601"/>
                <a:gd name="T75" fmla="*/ 2147483647 h 388"/>
                <a:gd name="T76" fmla="*/ 2147483647 w 601"/>
                <a:gd name="T77" fmla="*/ 2147483647 h 388"/>
                <a:gd name="T78" fmla="*/ 2147483647 w 601"/>
                <a:gd name="T79" fmla="*/ 2147483647 h 388"/>
                <a:gd name="T80" fmla="*/ 2147483647 w 601"/>
                <a:gd name="T81" fmla="*/ 2147483647 h 388"/>
                <a:gd name="T82" fmla="*/ 2147483647 w 601"/>
                <a:gd name="T83" fmla="*/ 2147483647 h 388"/>
                <a:gd name="T84" fmla="*/ 2147483647 w 601"/>
                <a:gd name="T85" fmla="*/ 2147483647 h 38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01"/>
                <a:gd name="T130" fmla="*/ 0 h 388"/>
                <a:gd name="T131" fmla="*/ 601 w 601"/>
                <a:gd name="T132" fmla="*/ 388 h 38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01" h="388">
                  <a:moveTo>
                    <a:pt x="543" y="353"/>
                  </a:moveTo>
                  <a:lnTo>
                    <a:pt x="545" y="356"/>
                  </a:lnTo>
                  <a:lnTo>
                    <a:pt x="554" y="357"/>
                  </a:lnTo>
                  <a:lnTo>
                    <a:pt x="570" y="363"/>
                  </a:lnTo>
                  <a:lnTo>
                    <a:pt x="579" y="373"/>
                  </a:lnTo>
                  <a:lnTo>
                    <a:pt x="584" y="382"/>
                  </a:lnTo>
                  <a:lnTo>
                    <a:pt x="593" y="385"/>
                  </a:lnTo>
                  <a:lnTo>
                    <a:pt x="600" y="387"/>
                  </a:lnTo>
                  <a:lnTo>
                    <a:pt x="597" y="385"/>
                  </a:lnTo>
                  <a:lnTo>
                    <a:pt x="595" y="378"/>
                  </a:lnTo>
                  <a:lnTo>
                    <a:pt x="595" y="375"/>
                  </a:lnTo>
                  <a:lnTo>
                    <a:pt x="584" y="363"/>
                  </a:lnTo>
                  <a:lnTo>
                    <a:pt x="591" y="341"/>
                  </a:lnTo>
                  <a:lnTo>
                    <a:pt x="594" y="335"/>
                  </a:lnTo>
                  <a:lnTo>
                    <a:pt x="594" y="325"/>
                  </a:lnTo>
                  <a:lnTo>
                    <a:pt x="597" y="321"/>
                  </a:lnTo>
                  <a:lnTo>
                    <a:pt x="598" y="317"/>
                  </a:lnTo>
                  <a:lnTo>
                    <a:pt x="594" y="306"/>
                  </a:lnTo>
                  <a:lnTo>
                    <a:pt x="590" y="303"/>
                  </a:lnTo>
                  <a:lnTo>
                    <a:pt x="591" y="289"/>
                  </a:lnTo>
                  <a:lnTo>
                    <a:pt x="586" y="277"/>
                  </a:lnTo>
                  <a:lnTo>
                    <a:pt x="593" y="277"/>
                  </a:lnTo>
                  <a:lnTo>
                    <a:pt x="597" y="277"/>
                  </a:lnTo>
                  <a:lnTo>
                    <a:pt x="597" y="263"/>
                  </a:lnTo>
                  <a:lnTo>
                    <a:pt x="597" y="249"/>
                  </a:lnTo>
                  <a:lnTo>
                    <a:pt x="597" y="238"/>
                  </a:lnTo>
                  <a:lnTo>
                    <a:pt x="595" y="223"/>
                  </a:lnTo>
                  <a:lnTo>
                    <a:pt x="595" y="209"/>
                  </a:lnTo>
                  <a:lnTo>
                    <a:pt x="595" y="201"/>
                  </a:lnTo>
                  <a:lnTo>
                    <a:pt x="595" y="165"/>
                  </a:lnTo>
                  <a:lnTo>
                    <a:pt x="595" y="155"/>
                  </a:lnTo>
                  <a:lnTo>
                    <a:pt x="595" y="135"/>
                  </a:lnTo>
                  <a:lnTo>
                    <a:pt x="595" y="117"/>
                  </a:lnTo>
                  <a:lnTo>
                    <a:pt x="594" y="86"/>
                  </a:lnTo>
                  <a:lnTo>
                    <a:pt x="593" y="79"/>
                  </a:lnTo>
                  <a:lnTo>
                    <a:pt x="590" y="74"/>
                  </a:lnTo>
                  <a:lnTo>
                    <a:pt x="580" y="70"/>
                  </a:lnTo>
                  <a:lnTo>
                    <a:pt x="563" y="51"/>
                  </a:lnTo>
                  <a:lnTo>
                    <a:pt x="563" y="48"/>
                  </a:lnTo>
                  <a:lnTo>
                    <a:pt x="579" y="34"/>
                  </a:lnTo>
                  <a:lnTo>
                    <a:pt x="584" y="13"/>
                  </a:lnTo>
                  <a:lnTo>
                    <a:pt x="570" y="13"/>
                  </a:lnTo>
                  <a:lnTo>
                    <a:pt x="551" y="15"/>
                  </a:lnTo>
                  <a:lnTo>
                    <a:pt x="534" y="15"/>
                  </a:lnTo>
                  <a:lnTo>
                    <a:pt x="533" y="15"/>
                  </a:lnTo>
                  <a:lnTo>
                    <a:pt x="514" y="15"/>
                  </a:lnTo>
                  <a:lnTo>
                    <a:pt x="478" y="15"/>
                  </a:lnTo>
                  <a:lnTo>
                    <a:pt x="476" y="15"/>
                  </a:lnTo>
                  <a:lnTo>
                    <a:pt x="475" y="15"/>
                  </a:lnTo>
                  <a:lnTo>
                    <a:pt x="457" y="15"/>
                  </a:lnTo>
                  <a:lnTo>
                    <a:pt x="447" y="15"/>
                  </a:lnTo>
                  <a:lnTo>
                    <a:pt x="421" y="13"/>
                  </a:lnTo>
                  <a:lnTo>
                    <a:pt x="418" y="13"/>
                  </a:lnTo>
                  <a:lnTo>
                    <a:pt x="400" y="13"/>
                  </a:lnTo>
                  <a:lnTo>
                    <a:pt x="381" y="13"/>
                  </a:lnTo>
                  <a:lnTo>
                    <a:pt x="353" y="13"/>
                  </a:lnTo>
                  <a:lnTo>
                    <a:pt x="346" y="13"/>
                  </a:lnTo>
                  <a:lnTo>
                    <a:pt x="333" y="13"/>
                  </a:lnTo>
                  <a:lnTo>
                    <a:pt x="324" y="13"/>
                  </a:lnTo>
                  <a:lnTo>
                    <a:pt x="324" y="12"/>
                  </a:lnTo>
                  <a:lnTo>
                    <a:pt x="288" y="11"/>
                  </a:lnTo>
                  <a:lnTo>
                    <a:pt x="286" y="11"/>
                  </a:lnTo>
                  <a:lnTo>
                    <a:pt x="285" y="11"/>
                  </a:lnTo>
                  <a:lnTo>
                    <a:pt x="239" y="11"/>
                  </a:lnTo>
                  <a:lnTo>
                    <a:pt x="230" y="9"/>
                  </a:lnTo>
                  <a:lnTo>
                    <a:pt x="173" y="8"/>
                  </a:lnTo>
                  <a:lnTo>
                    <a:pt x="163" y="8"/>
                  </a:lnTo>
                  <a:lnTo>
                    <a:pt x="135" y="5"/>
                  </a:lnTo>
                  <a:lnTo>
                    <a:pt x="102" y="4"/>
                  </a:lnTo>
                  <a:lnTo>
                    <a:pt x="98" y="4"/>
                  </a:lnTo>
                  <a:lnTo>
                    <a:pt x="49" y="1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18" y="20"/>
                  </a:lnTo>
                  <a:lnTo>
                    <a:pt x="13" y="74"/>
                  </a:lnTo>
                  <a:lnTo>
                    <a:pt x="13" y="79"/>
                  </a:lnTo>
                  <a:lnTo>
                    <a:pt x="12" y="101"/>
                  </a:lnTo>
                  <a:lnTo>
                    <a:pt x="13" y="102"/>
                  </a:lnTo>
                  <a:lnTo>
                    <a:pt x="11" y="102"/>
                  </a:lnTo>
                  <a:lnTo>
                    <a:pt x="9" y="129"/>
                  </a:lnTo>
                  <a:lnTo>
                    <a:pt x="9" y="148"/>
                  </a:lnTo>
                  <a:lnTo>
                    <a:pt x="8" y="155"/>
                  </a:lnTo>
                  <a:lnTo>
                    <a:pt x="6" y="183"/>
                  </a:lnTo>
                  <a:lnTo>
                    <a:pt x="6" y="191"/>
                  </a:lnTo>
                  <a:lnTo>
                    <a:pt x="6" y="194"/>
                  </a:lnTo>
                  <a:lnTo>
                    <a:pt x="5" y="209"/>
                  </a:lnTo>
                  <a:lnTo>
                    <a:pt x="4" y="226"/>
                  </a:lnTo>
                  <a:lnTo>
                    <a:pt x="4" y="237"/>
                  </a:lnTo>
                  <a:lnTo>
                    <a:pt x="2" y="249"/>
                  </a:lnTo>
                  <a:lnTo>
                    <a:pt x="1" y="263"/>
                  </a:lnTo>
                  <a:lnTo>
                    <a:pt x="1" y="264"/>
                  </a:lnTo>
                  <a:lnTo>
                    <a:pt x="1" y="266"/>
                  </a:lnTo>
                  <a:lnTo>
                    <a:pt x="1" y="277"/>
                  </a:lnTo>
                  <a:lnTo>
                    <a:pt x="0" y="305"/>
                  </a:lnTo>
                  <a:lnTo>
                    <a:pt x="0" y="317"/>
                  </a:lnTo>
                  <a:lnTo>
                    <a:pt x="1" y="319"/>
                  </a:lnTo>
                  <a:lnTo>
                    <a:pt x="2" y="319"/>
                  </a:lnTo>
                  <a:lnTo>
                    <a:pt x="42" y="320"/>
                  </a:lnTo>
                  <a:lnTo>
                    <a:pt x="62" y="320"/>
                  </a:lnTo>
                  <a:lnTo>
                    <a:pt x="65" y="321"/>
                  </a:lnTo>
                  <a:lnTo>
                    <a:pt x="81" y="323"/>
                  </a:lnTo>
                  <a:lnTo>
                    <a:pt x="91" y="323"/>
                  </a:lnTo>
                  <a:lnTo>
                    <a:pt x="94" y="323"/>
                  </a:lnTo>
                  <a:lnTo>
                    <a:pt x="98" y="323"/>
                  </a:lnTo>
                  <a:lnTo>
                    <a:pt x="123" y="324"/>
                  </a:lnTo>
                  <a:lnTo>
                    <a:pt x="141" y="325"/>
                  </a:lnTo>
                  <a:lnTo>
                    <a:pt x="153" y="325"/>
                  </a:lnTo>
                  <a:lnTo>
                    <a:pt x="180" y="327"/>
                  </a:lnTo>
                  <a:lnTo>
                    <a:pt x="185" y="327"/>
                  </a:lnTo>
                  <a:lnTo>
                    <a:pt x="221" y="328"/>
                  </a:lnTo>
                  <a:lnTo>
                    <a:pt x="252" y="330"/>
                  </a:lnTo>
                  <a:lnTo>
                    <a:pt x="278" y="330"/>
                  </a:lnTo>
                  <a:lnTo>
                    <a:pt x="302" y="330"/>
                  </a:lnTo>
                  <a:lnTo>
                    <a:pt x="354" y="331"/>
                  </a:lnTo>
                  <a:lnTo>
                    <a:pt x="376" y="331"/>
                  </a:lnTo>
                  <a:lnTo>
                    <a:pt x="436" y="332"/>
                  </a:lnTo>
                  <a:lnTo>
                    <a:pt x="446" y="342"/>
                  </a:lnTo>
                  <a:lnTo>
                    <a:pt x="451" y="345"/>
                  </a:lnTo>
                  <a:lnTo>
                    <a:pt x="455" y="346"/>
                  </a:lnTo>
                  <a:lnTo>
                    <a:pt x="464" y="349"/>
                  </a:lnTo>
                  <a:lnTo>
                    <a:pt x="476" y="357"/>
                  </a:lnTo>
                  <a:lnTo>
                    <a:pt x="486" y="346"/>
                  </a:lnTo>
                  <a:lnTo>
                    <a:pt x="504" y="349"/>
                  </a:lnTo>
                  <a:lnTo>
                    <a:pt x="507" y="349"/>
                  </a:lnTo>
                  <a:lnTo>
                    <a:pt x="515" y="346"/>
                  </a:lnTo>
                  <a:lnTo>
                    <a:pt x="516" y="348"/>
                  </a:lnTo>
                  <a:lnTo>
                    <a:pt x="536" y="346"/>
                  </a:lnTo>
                  <a:lnTo>
                    <a:pt x="543" y="353"/>
                  </a:lnTo>
                </a:path>
              </a:pathLst>
            </a:custGeom>
            <a:solidFill>
              <a:srgbClr val="E7E6E6">
                <a:lumMod val="75000"/>
              </a:srgbClr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6" name="Freeform 240" descr="70%"/>
            <p:cNvSpPr>
              <a:spLocks/>
            </p:cNvSpPr>
            <p:nvPr/>
          </p:nvSpPr>
          <p:spPr bwMode="auto">
            <a:xfrm>
              <a:off x="3312515" y="3682825"/>
              <a:ext cx="1884363" cy="1717675"/>
            </a:xfrm>
            <a:custGeom>
              <a:avLst/>
              <a:gdLst>
                <a:gd name="T0" fmla="*/ 1374863588 w 1194"/>
                <a:gd name="T1" fmla="*/ 1973596710 h 1167"/>
                <a:gd name="T2" fmla="*/ 1227911741 w 1194"/>
                <a:gd name="T3" fmla="*/ 1754789734 h 1167"/>
                <a:gd name="T4" fmla="*/ 1160663367 w 1194"/>
                <a:gd name="T5" fmla="*/ 1689797767 h 1167"/>
                <a:gd name="T6" fmla="*/ 1011221132 w 1194"/>
                <a:gd name="T7" fmla="*/ 1642137089 h 1167"/>
                <a:gd name="T8" fmla="*/ 829400694 w 1194"/>
                <a:gd name="T9" fmla="*/ 1683299454 h 1167"/>
                <a:gd name="T10" fmla="*/ 602748334 w 1194"/>
                <a:gd name="T11" fmla="*/ 1765622710 h 1167"/>
                <a:gd name="T12" fmla="*/ 398511146 w 1194"/>
                <a:gd name="T13" fmla="*/ 1564147023 h 1167"/>
                <a:gd name="T14" fmla="*/ 211708353 w 1194"/>
                <a:gd name="T15" fmla="*/ 1282512836 h 1167"/>
                <a:gd name="T16" fmla="*/ 27397440 w 1194"/>
                <a:gd name="T17" fmla="*/ 1113533132 h 1167"/>
                <a:gd name="T18" fmla="*/ 59777234 w 1194"/>
                <a:gd name="T19" fmla="*/ 1050707761 h 1167"/>
                <a:gd name="T20" fmla="*/ 381076850 w 1194"/>
                <a:gd name="T21" fmla="*/ 1070205645 h 1167"/>
                <a:gd name="T22" fmla="*/ 637618505 w 1194"/>
                <a:gd name="T23" fmla="*/ 1087536934 h 1167"/>
                <a:gd name="T24" fmla="*/ 779587996 w 1194"/>
                <a:gd name="T25" fmla="*/ 1096201843 h 1167"/>
                <a:gd name="T26" fmla="*/ 802003069 w 1194"/>
                <a:gd name="T27" fmla="*/ 944553429 h 1167"/>
                <a:gd name="T28" fmla="*/ 816946977 w 1194"/>
                <a:gd name="T29" fmla="*/ 730079460 h 1167"/>
                <a:gd name="T30" fmla="*/ 824419720 w 1194"/>
                <a:gd name="T31" fmla="*/ 606593839 h 1167"/>
                <a:gd name="T32" fmla="*/ 834383049 w 1194"/>
                <a:gd name="T33" fmla="*/ 426782632 h 1167"/>
                <a:gd name="T34" fmla="*/ 841854213 w 1194"/>
                <a:gd name="T35" fmla="*/ 320628209 h 1167"/>
                <a:gd name="T36" fmla="*/ 851817345 w 1194"/>
                <a:gd name="T37" fmla="*/ 173312939 h 1167"/>
                <a:gd name="T38" fmla="*/ 1046091303 w 1194"/>
                <a:gd name="T39" fmla="*/ 2166596 h 1167"/>
                <a:gd name="T40" fmla="*/ 1155682591 w 1194"/>
                <a:gd name="T41" fmla="*/ 8664912 h 1167"/>
                <a:gd name="T42" fmla="*/ 1312595990 w 1194"/>
                <a:gd name="T43" fmla="*/ 12998105 h 1167"/>
                <a:gd name="T44" fmla="*/ 1496906817 w 1194"/>
                <a:gd name="T45" fmla="*/ 47660689 h 1167"/>
                <a:gd name="T46" fmla="*/ 1489435652 w 1194"/>
                <a:gd name="T47" fmla="*/ 201475779 h 1167"/>
                <a:gd name="T48" fmla="*/ 1489435652 w 1194"/>
                <a:gd name="T49" fmla="*/ 324961399 h 1167"/>
                <a:gd name="T50" fmla="*/ 1484453297 w 1194"/>
                <a:gd name="T51" fmla="*/ 444113921 h 1167"/>
                <a:gd name="T52" fmla="*/ 1591554197 w 1194"/>
                <a:gd name="T53" fmla="*/ 535102087 h 1167"/>
                <a:gd name="T54" fmla="*/ 1688690781 w 1194"/>
                <a:gd name="T55" fmla="*/ 582764236 h 1167"/>
                <a:gd name="T56" fmla="*/ 1813225977 w 1194"/>
                <a:gd name="T57" fmla="*/ 613093625 h 1167"/>
                <a:gd name="T58" fmla="*/ 1900400614 w 1194"/>
                <a:gd name="T59" fmla="*/ 634758104 h 1167"/>
                <a:gd name="T60" fmla="*/ 2019953455 w 1194"/>
                <a:gd name="T61" fmla="*/ 652089394 h 1167"/>
                <a:gd name="T62" fmla="*/ 2109618480 w 1194"/>
                <a:gd name="T63" fmla="*/ 701916666 h 1167"/>
                <a:gd name="T64" fmla="*/ 2147483647 w 1194"/>
                <a:gd name="T65" fmla="*/ 660754302 h 1167"/>
                <a:gd name="T66" fmla="*/ 2147483647 w 1194"/>
                <a:gd name="T67" fmla="*/ 665087493 h 1167"/>
                <a:gd name="T68" fmla="*/ 2147483647 w 1194"/>
                <a:gd name="T69" fmla="*/ 652089394 h 1167"/>
                <a:gd name="T70" fmla="*/ 2147483647 w 1194"/>
                <a:gd name="T71" fmla="*/ 639089823 h 1167"/>
                <a:gd name="T72" fmla="*/ 2147483647 w 1194"/>
                <a:gd name="T73" fmla="*/ 682418782 h 1167"/>
                <a:gd name="T74" fmla="*/ 2147483647 w 1194"/>
                <a:gd name="T75" fmla="*/ 712748170 h 1167"/>
                <a:gd name="T76" fmla="*/ 2147483647 w 1194"/>
                <a:gd name="T77" fmla="*/ 797238206 h 1167"/>
                <a:gd name="T78" fmla="*/ 2147483647 w 1194"/>
                <a:gd name="T79" fmla="*/ 927222140 h 1167"/>
                <a:gd name="T80" fmla="*/ 2147483647 w 1194"/>
                <a:gd name="T81" fmla="*/ 1013878587 h 1167"/>
                <a:gd name="T82" fmla="*/ 2147483647 w 1194"/>
                <a:gd name="T83" fmla="*/ 1120032918 h 1167"/>
                <a:gd name="T84" fmla="*/ 2147483647 w 1194"/>
                <a:gd name="T85" fmla="*/ 1304177315 h 1167"/>
                <a:gd name="T86" fmla="*/ 2147483647 w 1194"/>
                <a:gd name="T87" fmla="*/ 1490488308 h 1167"/>
                <a:gd name="T88" fmla="*/ 2147483647 w 1194"/>
                <a:gd name="T89" fmla="*/ 1583644908 h 1167"/>
                <a:gd name="T90" fmla="*/ 2147483647 w 1194"/>
                <a:gd name="T91" fmla="*/ 1670299883 h 1167"/>
                <a:gd name="T92" fmla="*/ 2147483647 w 1194"/>
                <a:gd name="T93" fmla="*/ 1722293751 h 1167"/>
                <a:gd name="T94" fmla="*/ 2147483647 w 1194"/>
                <a:gd name="T95" fmla="*/ 1657301784 h 1167"/>
                <a:gd name="T96" fmla="*/ 2147483647 w 1194"/>
                <a:gd name="T97" fmla="*/ 1689797767 h 1167"/>
                <a:gd name="T98" fmla="*/ 2147483647 w 1194"/>
                <a:gd name="T99" fmla="*/ 1763456115 h 1167"/>
                <a:gd name="T100" fmla="*/ 2147483647 w 1194"/>
                <a:gd name="T101" fmla="*/ 1980096496 h 1167"/>
                <a:gd name="T102" fmla="*/ 2141996684 w 1194"/>
                <a:gd name="T103" fmla="*/ 2136078100 h 1167"/>
                <a:gd name="T104" fmla="*/ 2064785178 w 1194"/>
                <a:gd name="T105" fmla="*/ 2147483647 h 1167"/>
                <a:gd name="T106" fmla="*/ 2007499935 w 1194"/>
                <a:gd name="T107" fmla="*/ 2147483647 h 1167"/>
                <a:gd name="T108" fmla="*/ 1758431122 w 1194"/>
                <a:gd name="T109" fmla="*/ 2147483647 h 1167"/>
                <a:gd name="T110" fmla="*/ 1586571842 w 1194"/>
                <a:gd name="T111" fmla="*/ 2147483647 h 116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94"/>
                <a:gd name="T169" fmla="*/ 0 h 1167"/>
                <a:gd name="T170" fmla="*/ 1194 w 1194"/>
                <a:gd name="T171" fmla="*/ 1167 h 116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94" h="1167">
                  <a:moveTo>
                    <a:pt x="615" y="964"/>
                  </a:moveTo>
                  <a:lnTo>
                    <a:pt x="606" y="951"/>
                  </a:lnTo>
                  <a:lnTo>
                    <a:pt x="593" y="934"/>
                  </a:lnTo>
                  <a:lnTo>
                    <a:pt x="574" y="913"/>
                  </a:lnTo>
                  <a:lnTo>
                    <a:pt x="570" y="906"/>
                  </a:lnTo>
                  <a:lnTo>
                    <a:pt x="561" y="881"/>
                  </a:lnTo>
                  <a:lnTo>
                    <a:pt x="563" y="880"/>
                  </a:lnTo>
                  <a:lnTo>
                    <a:pt x="539" y="836"/>
                  </a:lnTo>
                  <a:lnTo>
                    <a:pt x="534" y="816"/>
                  </a:lnTo>
                  <a:lnTo>
                    <a:pt x="524" y="806"/>
                  </a:lnTo>
                  <a:lnTo>
                    <a:pt x="521" y="798"/>
                  </a:lnTo>
                  <a:lnTo>
                    <a:pt x="502" y="783"/>
                  </a:lnTo>
                  <a:lnTo>
                    <a:pt x="498" y="773"/>
                  </a:lnTo>
                  <a:lnTo>
                    <a:pt x="491" y="772"/>
                  </a:lnTo>
                  <a:lnTo>
                    <a:pt x="488" y="768"/>
                  </a:lnTo>
                  <a:lnTo>
                    <a:pt x="481" y="766"/>
                  </a:lnTo>
                  <a:lnTo>
                    <a:pt x="479" y="755"/>
                  </a:lnTo>
                  <a:lnTo>
                    <a:pt x="475" y="755"/>
                  </a:lnTo>
                  <a:lnTo>
                    <a:pt x="464" y="740"/>
                  </a:lnTo>
                  <a:lnTo>
                    <a:pt x="455" y="740"/>
                  </a:lnTo>
                  <a:lnTo>
                    <a:pt x="455" y="737"/>
                  </a:lnTo>
                  <a:lnTo>
                    <a:pt x="434" y="737"/>
                  </a:lnTo>
                  <a:lnTo>
                    <a:pt x="413" y="732"/>
                  </a:lnTo>
                  <a:lnTo>
                    <a:pt x="412" y="734"/>
                  </a:lnTo>
                  <a:lnTo>
                    <a:pt x="407" y="733"/>
                  </a:lnTo>
                  <a:lnTo>
                    <a:pt x="407" y="736"/>
                  </a:lnTo>
                  <a:lnTo>
                    <a:pt x="381" y="723"/>
                  </a:lnTo>
                  <a:lnTo>
                    <a:pt x="362" y="737"/>
                  </a:lnTo>
                  <a:lnTo>
                    <a:pt x="355" y="737"/>
                  </a:lnTo>
                  <a:lnTo>
                    <a:pt x="339" y="752"/>
                  </a:lnTo>
                  <a:lnTo>
                    <a:pt x="325" y="790"/>
                  </a:lnTo>
                  <a:lnTo>
                    <a:pt x="305" y="809"/>
                  </a:lnTo>
                  <a:lnTo>
                    <a:pt x="299" y="819"/>
                  </a:lnTo>
                  <a:lnTo>
                    <a:pt x="278" y="812"/>
                  </a:lnTo>
                  <a:lnTo>
                    <a:pt x="266" y="799"/>
                  </a:lnTo>
                  <a:lnTo>
                    <a:pt x="245" y="788"/>
                  </a:lnTo>
                  <a:lnTo>
                    <a:pt x="241" y="784"/>
                  </a:lnTo>
                  <a:lnTo>
                    <a:pt x="221" y="777"/>
                  </a:lnTo>
                  <a:lnTo>
                    <a:pt x="212" y="770"/>
                  </a:lnTo>
                  <a:lnTo>
                    <a:pt x="199" y="755"/>
                  </a:lnTo>
                  <a:lnTo>
                    <a:pt x="177" y="740"/>
                  </a:lnTo>
                  <a:lnTo>
                    <a:pt x="163" y="698"/>
                  </a:lnTo>
                  <a:lnTo>
                    <a:pt x="162" y="671"/>
                  </a:lnTo>
                  <a:lnTo>
                    <a:pt x="148" y="640"/>
                  </a:lnTo>
                  <a:lnTo>
                    <a:pt x="140" y="629"/>
                  </a:lnTo>
                  <a:lnTo>
                    <a:pt x="138" y="623"/>
                  </a:lnTo>
                  <a:lnTo>
                    <a:pt x="106" y="603"/>
                  </a:lnTo>
                  <a:lnTo>
                    <a:pt x="86" y="573"/>
                  </a:lnTo>
                  <a:lnTo>
                    <a:pt x="73" y="565"/>
                  </a:lnTo>
                  <a:lnTo>
                    <a:pt x="54" y="539"/>
                  </a:lnTo>
                  <a:lnTo>
                    <a:pt x="43" y="533"/>
                  </a:lnTo>
                  <a:lnTo>
                    <a:pt x="33" y="525"/>
                  </a:lnTo>
                  <a:lnTo>
                    <a:pt x="19" y="496"/>
                  </a:lnTo>
                  <a:lnTo>
                    <a:pt x="11" y="496"/>
                  </a:lnTo>
                  <a:lnTo>
                    <a:pt x="9" y="492"/>
                  </a:lnTo>
                  <a:lnTo>
                    <a:pt x="0" y="479"/>
                  </a:lnTo>
                  <a:lnTo>
                    <a:pt x="2" y="476"/>
                  </a:lnTo>
                  <a:lnTo>
                    <a:pt x="0" y="470"/>
                  </a:lnTo>
                  <a:lnTo>
                    <a:pt x="2" y="468"/>
                  </a:lnTo>
                  <a:lnTo>
                    <a:pt x="24" y="470"/>
                  </a:lnTo>
                  <a:lnTo>
                    <a:pt x="36" y="470"/>
                  </a:lnTo>
                  <a:lnTo>
                    <a:pt x="47" y="471"/>
                  </a:lnTo>
                  <a:lnTo>
                    <a:pt x="59" y="472"/>
                  </a:lnTo>
                  <a:lnTo>
                    <a:pt x="115" y="478"/>
                  </a:lnTo>
                  <a:lnTo>
                    <a:pt x="140" y="479"/>
                  </a:lnTo>
                  <a:lnTo>
                    <a:pt x="156" y="479"/>
                  </a:lnTo>
                  <a:lnTo>
                    <a:pt x="163" y="479"/>
                  </a:lnTo>
                  <a:lnTo>
                    <a:pt x="206" y="483"/>
                  </a:lnTo>
                  <a:lnTo>
                    <a:pt x="216" y="483"/>
                  </a:lnTo>
                  <a:lnTo>
                    <a:pt x="238" y="485"/>
                  </a:lnTo>
                  <a:lnTo>
                    <a:pt x="241" y="485"/>
                  </a:lnTo>
                  <a:lnTo>
                    <a:pt x="262" y="486"/>
                  </a:lnTo>
                  <a:lnTo>
                    <a:pt x="263" y="486"/>
                  </a:lnTo>
                  <a:lnTo>
                    <a:pt x="264" y="486"/>
                  </a:lnTo>
                  <a:lnTo>
                    <a:pt x="274" y="486"/>
                  </a:lnTo>
                  <a:lnTo>
                    <a:pt x="298" y="489"/>
                  </a:lnTo>
                  <a:lnTo>
                    <a:pt x="301" y="489"/>
                  </a:lnTo>
                  <a:lnTo>
                    <a:pt x="319" y="489"/>
                  </a:lnTo>
                  <a:lnTo>
                    <a:pt x="324" y="489"/>
                  </a:lnTo>
                  <a:lnTo>
                    <a:pt x="324" y="479"/>
                  </a:lnTo>
                  <a:lnTo>
                    <a:pt x="325" y="463"/>
                  </a:lnTo>
                  <a:lnTo>
                    <a:pt x="327" y="438"/>
                  </a:lnTo>
                  <a:lnTo>
                    <a:pt x="327" y="432"/>
                  </a:lnTo>
                  <a:lnTo>
                    <a:pt x="328" y="421"/>
                  </a:lnTo>
                  <a:lnTo>
                    <a:pt x="328" y="400"/>
                  </a:lnTo>
                  <a:lnTo>
                    <a:pt x="330" y="385"/>
                  </a:lnTo>
                  <a:lnTo>
                    <a:pt x="331" y="367"/>
                  </a:lnTo>
                  <a:lnTo>
                    <a:pt x="332" y="339"/>
                  </a:lnTo>
                  <a:lnTo>
                    <a:pt x="332" y="338"/>
                  </a:lnTo>
                  <a:lnTo>
                    <a:pt x="334" y="325"/>
                  </a:lnTo>
                  <a:lnTo>
                    <a:pt x="334" y="323"/>
                  </a:lnTo>
                  <a:lnTo>
                    <a:pt x="334" y="318"/>
                  </a:lnTo>
                  <a:lnTo>
                    <a:pt x="335" y="307"/>
                  </a:lnTo>
                  <a:lnTo>
                    <a:pt x="335" y="303"/>
                  </a:lnTo>
                  <a:lnTo>
                    <a:pt x="335" y="291"/>
                  </a:lnTo>
                  <a:lnTo>
                    <a:pt x="337" y="271"/>
                  </a:lnTo>
                  <a:lnTo>
                    <a:pt x="338" y="245"/>
                  </a:lnTo>
                  <a:lnTo>
                    <a:pt x="338" y="238"/>
                  </a:lnTo>
                  <a:lnTo>
                    <a:pt x="339" y="225"/>
                  </a:lnTo>
                  <a:lnTo>
                    <a:pt x="341" y="217"/>
                  </a:lnTo>
                  <a:lnTo>
                    <a:pt x="341" y="191"/>
                  </a:lnTo>
                  <a:lnTo>
                    <a:pt x="342" y="177"/>
                  </a:lnTo>
                  <a:lnTo>
                    <a:pt x="342" y="167"/>
                  </a:lnTo>
                  <a:lnTo>
                    <a:pt x="344" y="162"/>
                  </a:lnTo>
                  <a:lnTo>
                    <a:pt x="344" y="148"/>
                  </a:lnTo>
                  <a:lnTo>
                    <a:pt x="344" y="142"/>
                  </a:lnTo>
                  <a:lnTo>
                    <a:pt x="345" y="133"/>
                  </a:lnTo>
                  <a:lnTo>
                    <a:pt x="345" y="127"/>
                  </a:lnTo>
                  <a:lnTo>
                    <a:pt x="346" y="94"/>
                  </a:lnTo>
                  <a:lnTo>
                    <a:pt x="346" y="81"/>
                  </a:lnTo>
                  <a:lnTo>
                    <a:pt x="348" y="80"/>
                  </a:lnTo>
                  <a:lnTo>
                    <a:pt x="348" y="77"/>
                  </a:lnTo>
                  <a:lnTo>
                    <a:pt x="349" y="47"/>
                  </a:lnTo>
                  <a:lnTo>
                    <a:pt x="350" y="0"/>
                  </a:lnTo>
                  <a:lnTo>
                    <a:pt x="355" y="0"/>
                  </a:lnTo>
                  <a:lnTo>
                    <a:pt x="388" y="0"/>
                  </a:lnTo>
                  <a:lnTo>
                    <a:pt x="407" y="1"/>
                  </a:lnTo>
                  <a:lnTo>
                    <a:pt x="427" y="1"/>
                  </a:lnTo>
                  <a:lnTo>
                    <a:pt x="430" y="2"/>
                  </a:lnTo>
                  <a:lnTo>
                    <a:pt x="431" y="2"/>
                  </a:lnTo>
                  <a:lnTo>
                    <a:pt x="438" y="2"/>
                  </a:lnTo>
                  <a:lnTo>
                    <a:pt x="449" y="2"/>
                  </a:lnTo>
                  <a:lnTo>
                    <a:pt x="453" y="4"/>
                  </a:lnTo>
                  <a:lnTo>
                    <a:pt x="473" y="4"/>
                  </a:lnTo>
                  <a:lnTo>
                    <a:pt x="493" y="4"/>
                  </a:lnTo>
                  <a:lnTo>
                    <a:pt x="504" y="5"/>
                  </a:lnTo>
                  <a:lnTo>
                    <a:pt x="520" y="5"/>
                  </a:lnTo>
                  <a:lnTo>
                    <a:pt x="527" y="6"/>
                  </a:lnTo>
                  <a:lnTo>
                    <a:pt x="531" y="6"/>
                  </a:lnTo>
                  <a:lnTo>
                    <a:pt x="536" y="6"/>
                  </a:lnTo>
                  <a:lnTo>
                    <a:pt x="559" y="6"/>
                  </a:lnTo>
                  <a:lnTo>
                    <a:pt x="565" y="6"/>
                  </a:lnTo>
                  <a:lnTo>
                    <a:pt x="579" y="6"/>
                  </a:lnTo>
                  <a:lnTo>
                    <a:pt x="581" y="6"/>
                  </a:lnTo>
                  <a:lnTo>
                    <a:pt x="613" y="8"/>
                  </a:lnTo>
                  <a:lnTo>
                    <a:pt x="613" y="22"/>
                  </a:lnTo>
                  <a:lnTo>
                    <a:pt x="611" y="56"/>
                  </a:lnTo>
                  <a:lnTo>
                    <a:pt x="611" y="62"/>
                  </a:lnTo>
                  <a:lnTo>
                    <a:pt x="611" y="72"/>
                  </a:lnTo>
                  <a:lnTo>
                    <a:pt x="611" y="74"/>
                  </a:lnTo>
                  <a:lnTo>
                    <a:pt x="610" y="81"/>
                  </a:lnTo>
                  <a:lnTo>
                    <a:pt x="610" y="90"/>
                  </a:lnTo>
                  <a:lnTo>
                    <a:pt x="610" y="103"/>
                  </a:lnTo>
                  <a:lnTo>
                    <a:pt x="610" y="117"/>
                  </a:lnTo>
                  <a:lnTo>
                    <a:pt x="610" y="120"/>
                  </a:lnTo>
                  <a:lnTo>
                    <a:pt x="610" y="126"/>
                  </a:lnTo>
                  <a:lnTo>
                    <a:pt x="610" y="140"/>
                  </a:lnTo>
                  <a:lnTo>
                    <a:pt x="610" y="144"/>
                  </a:lnTo>
                  <a:lnTo>
                    <a:pt x="610" y="152"/>
                  </a:lnTo>
                  <a:lnTo>
                    <a:pt x="610" y="158"/>
                  </a:lnTo>
                  <a:lnTo>
                    <a:pt x="608" y="169"/>
                  </a:lnTo>
                  <a:lnTo>
                    <a:pt x="608" y="185"/>
                  </a:lnTo>
                  <a:lnTo>
                    <a:pt x="608" y="192"/>
                  </a:lnTo>
                  <a:lnTo>
                    <a:pt x="608" y="199"/>
                  </a:lnTo>
                  <a:lnTo>
                    <a:pt x="607" y="220"/>
                  </a:lnTo>
                  <a:lnTo>
                    <a:pt x="611" y="219"/>
                  </a:lnTo>
                  <a:lnTo>
                    <a:pt x="622" y="225"/>
                  </a:lnTo>
                  <a:lnTo>
                    <a:pt x="629" y="235"/>
                  </a:lnTo>
                  <a:lnTo>
                    <a:pt x="651" y="238"/>
                  </a:lnTo>
                  <a:lnTo>
                    <a:pt x="654" y="238"/>
                  </a:lnTo>
                  <a:lnTo>
                    <a:pt x="674" y="242"/>
                  </a:lnTo>
                  <a:lnTo>
                    <a:pt x="676" y="245"/>
                  </a:lnTo>
                  <a:lnTo>
                    <a:pt x="678" y="257"/>
                  </a:lnTo>
                  <a:lnTo>
                    <a:pt x="685" y="262"/>
                  </a:lnTo>
                  <a:lnTo>
                    <a:pt x="690" y="260"/>
                  </a:lnTo>
                  <a:lnTo>
                    <a:pt x="700" y="262"/>
                  </a:lnTo>
                  <a:lnTo>
                    <a:pt x="718" y="268"/>
                  </a:lnTo>
                  <a:lnTo>
                    <a:pt x="729" y="266"/>
                  </a:lnTo>
                  <a:lnTo>
                    <a:pt x="729" y="267"/>
                  </a:lnTo>
                  <a:lnTo>
                    <a:pt x="735" y="268"/>
                  </a:lnTo>
                  <a:lnTo>
                    <a:pt x="740" y="274"/>
                  </a:lnTo>
                  <a:lnTo>
                    <a:pt x="746" y="275"/>
                  </a:lnTo>
                  <a:lnTo>
                    <a:pt x="762" y="268"/>
                  </a:lnTo>
                  <a:lnTo>
                    <a:pt x="768" y="270"/>
                  </a:lnTo>
                  <a:lnTo>
                    <a:pt x="772" y="268"/>
                  </a:lnTo>
                  <a:lnTo>
                    <a:pt x="776" y="267"/>
                  </a:lnTo>
                  <a:lnTo>
                    <a:pt x="778" y="284"/>
                  </a:lnTo>
                  <a:lnTo>
                    <a:pt x="786" y="284"/>
                  </a:lnTo>
                  <a:lnTo>
                    <a:pt x="786" y="295"/>
                  </a:lnTo>
                  <a:lnTo>
                    <a:pt x="796" y="299"/>
                  </a:lnTo>
                  <a:lnTo>
                    <a:pt x="818" y="285"/>
                  </a:lnTo>
                  <a:lnTo>
                    <a:pt x="822" y="293"/>
                  </a:lnTo>
                  <a:lnTo>
                    <a:pt x="826" y="292"/>
                  </a:lnTo>
                  <a:lnTo>
                    <a:pt x="829" y="292"/>
                  </a:lnTo>
                  <a:lnTo>
                    <a:pt x="839" y="302"/>
                  </a:lnTo>
                  <a:lnTo>
                    <a:pt x="857" y="296"/>
                  </a:lnTo>
                  <a:lnTo>
                    <a:pt x="855" y="309"/>
                  </a:lnTo>
                  <a:lnTo>
                    <a:pt x="862" y="313"/>
                  </a:lnTo>
                  <a:lnTo>
                    <a:pt x="878" y="288"/>
                  </a:lnTo>
                  <a:lnTo>
                    <a:pt x="879" y="288"/>
                  </a:lnTo>
                  <a:lnTo>
                    <a:pt x="896" y="302"/>
                  </a:lnTo>
                  <a:lnTo>
                    <a:pt x="908" y="293"/>
                  </a:lnTo>
                  <a:lnTo>
                    <a:pt x="910" y="293"/>
                  </a:lnTo>
                  <a:lnTo>
                    <a:pt x="908" y="296"/>
                  </a:lnTo>
                  <a:lnTo>
                    <a:pt x="918" y="307"/>
                  </a:lnTo>
                  <a:lnTo>
                    <a:pt x="925" y="307"/>
                  </a:lnTo>
                  <a:lnTo>
                    <a:pt x="928" y="311"/>
                  </a:lnTo>
                  <a:lnTo>
                    <a:pt x="939" y="307"/>
                  </a:lnTo>
                  <a:lnTo>
                    <a:pt x="961" y="295"/>
                  </a:lnTo>
                  <a:lnTo>
                    <a:pt x="975" y="298"/>
                  </a:lnTo>
                  <a:lnTo>
                    <a:pt x="983" y="295"/>
                  </a:lnTo>
                  <a:lnTo>
                    <a:pt x="984" y="292"/>
                  </a:lnTo>
                  <a:lnTo>
                    <a:pt x="997" y="289"/>
                  </a:lnTo>
                  <a:lnTo>
                    <a:pt x="997" y="286"/>
                  </a:lnTo>
                  <a:lnTo>
                    <a:pt x="1000" y="288"/>
                  </a:lnTo>
                  <a:lnTo>
                    <a:pt x="1002" y="292"/>
                  </a:lnTo>
                  <a:lnTo>
                    <a:pt x="1001" y="292"/>
                  </a:lnTo>
                  <a:lnTo>
                    <a:pt x="1023" y="292"/>
                  </a:lnTo>
                  <a:lnTo>
                    <a:pt x="1026" y="292"/>
                  </a:lnTo>
                  <a:lnTo>
                    <a:pt x="1027" y="286"/>
                  </a:lnTo>
                  <a:lnTo>
                    <a:pt x="1037" y="285"/>
                  </a:lnTo>
                  <a:lnTo>
                    <a:pt x="1040" y="286"/>
                  </a:lnTo>
                  <a:lnTo>
                    <a:pt x="1040" y="289"/>
                  </a:lnTo>
                  <a:lnTo>
                    <a:pt x="1051" y="293"/>
                  </a:lnTo>
                  <a:lnTo>
                    <a:pt x="1062" y="306"/>
                  </a:lnTo>
                  <a:lnTo>
                    <a:pt x="1066" y="307"/>
                  </a:lnTo>
                  <a:lnTo>
                    <a:pt x="1066" y="305"/>
                  </a:lnTo>
                  <a:lnTo>
                    <a:pt x="1073" y="306"/>
                  </a:lnTo>
                  <a:lnTo>
                    <a:pt x="1073" y="309"/>
                  </a:lnTo>
                  <a:lnTo>
                    <a:pt x="1075" y="309"/>
                  </a:lnTo>
                  <a:lnTo>
                    <a:pt x="1073" y="310"/>
                  </a:lnTo>
                  <a:lnTo>
                    <a:pt x="1084" y="313"/>
                  </a:lnTo>
                  <a:lnTo>
                    <a:pt x="1094" y="320"/>
                  </a:lnTo>
                  <a:lnTo>
                    <a:pt x="1097" y="317"/>
                  </a:lnTo>
                  <a:lnTo>
                    <a:pt x="1106" y="327"/>
                  </a:lnTo>
                  <a:lnTo>
                    <a:pt x="1118" y="321"/>
                  </a:lnTo>
                  <a:lnTo>
                    <a:pt x="1137" y="325"/>
                  </a:lnTo>
                  <a:lnTo>
                    <a:pt x="1137" y="328"/>
                  </a:lnTo>
                  <a:lnTo>
                    <a:pt x="1137" y="345"/>
                  </a:lnTo>
                  <a:lnTo>
                    <a:pt x="1137" y="356"/>
                  </a:lnTo>
                  <a:lnTo>
                    <a:pt x="1138" y="357"/>
                  </a:lnTo>
                  <a:lnTo>
                    <a:pt x="1138" y="371"/>
                  </a:lnTo>
                  <a:lnTo>
                    <a:pt x="1140" y="382"/>
                  </a:lnTo>
                  <a:lnTo>
                    <a:pt x="1140" y="385"/>
                  </a:lnTo>
                  <a:lnTo>
                    <a:pt x="1140" y="397"/>
                  </a:lnTo>
                  <a:lnTo>
                    <a:pt x="1140" y="413"/>
                  </a:lnTo>
                  <a:lnTo>
                    <a:pt x="1140" y="414"/>
                  </a:lnTo>
                  <a:lnTo>
                    <a:pt x="1140" y="418"/>
                  </a:lnTo>
                  <a:lnTo>
                    <a:pt x="1141" y="425"/>
                  </a:lnTo>
                  <a:lnTo>
                    <a:pt x="1141" y="439"/>
                  </a:lnTo>
                  <a:lnTo>
                    <a:pt x="1143" y="451"/>
                  </a:lnTo>
                  <a:lnTo>
                    <a:pt x="1143" y="453"/>
                  </a:lnTo>
                  <a:lnTo>
                    <a:pt x="1143" y="467"/>
                  </a:lnTo>
                  <a:lnTo>
                    <a:pt x="1143" y="472"/>
                  </a:lnTo>
                  <a:lnTo>
                    <a:pt x="1144" y="493"/>
                  </a:lnTo>
                  <a:lnTo>
                    <a:pt x="1145" y="496"/>
                  </a:lnTo>
                  <a:lnTo>
                    <a:pt x="1147" y="496"/>
                  </a:lnTo>
                  <a:lnTo>
                    <a:pt x="1147" y="499"/>
                  </a:lnTo>
                  <a:lnTo>
                    <a:pt x="1159" y="510"/>
                  </a:lnTo>
                  <a:lnTo>
                    <a:pt x="1163" y="521"/>
                  </a:lnTo>
                  <a:lnTo>
                    <a:pt x="1163" y="539"/>
                  </a:lnTo>
                  <a:lnTo>
                    <a:pt x="1174" y="547"/>
                  </a:lnTo>
                  <a:lnTo>
                    <a:pt x="1173" y="549"/>
                  </a:lnTo>
                  <a:lnTo>
                    <a:pt x="1187" y="582"/>
                  </a:lnTo>
                  <a:lnTo>
                    <a:pt x="1193" y="582"/>
                  </a:lnTo>
                  <a:lnTo>
                    <a:pt x="1190" y="601"/>
                  </a:lnTo>
                  <a:lnTo>
                    <a:pt x="1193" y="615"/>
                  </a:lnTo>
                  <a:lnTo>
                    <a:pt x="1188" y="629"/>
                  </a:lnTo>
                  <a:lnTo>
                    <a:pt x="1180" y="657"/>
                  </a:lnTo>
                  <a:lnTo>
                    <a:pt x="1177" y="666"/>
                  </a:lnTo>
                  <a:lnTo>
                    <a:pt x="1177" y="668"/>
                  </a:lnTo>
                  <a:lnTo>
                    <a:pt x="1177" y="676"/>
                  </a:lnTo>
                  <a:lnTo>
                    <a:pt x="1183" y="684"/>
                  </a:lnTo>
                  <a:lnTo>
                    <a:pt x="1183" y="697"/>
                  </a:lnTo>
                  <a:lnTo>
                    <a:pt x="1181" y="705"/>
                  </a:lnTo>
                  <a:lnTo>
                    <a:pt x="1180" y="707"/>
                  </a:lnTo>
                  <a:lnTo>
                    <a:pt x="1177" y="711"/>
                  </a:lnTo>
                  <a:lnTo>
                    <a:pt x="1170" y="726"/>
                  </a:lnTo>
                  <a:lnTo>
                    <a:pt x="1166" y="727"/>
                  </a:lnTo>
                  <a:lnTo>
                    <a:pt x="1169" y="740"/>
                  </a:lnTo>
                  <a:lnTo>
                    <a:pt x="1173" y="750"/>
                  </a:lnTo>
                  <a:lnTo>
                    <a:pt x="1169" y="747"/>
                  </a:lnTo>
                  <a:lnTo>
                    <a:pt x="1154" y="747"/>
                  </a:lnTo>
                  <a:lnTo>
                    <a:pt x="1125" y="761"/>
                  </a:lnTo>
                  <a:lnTo>
                    <a:pt x="1123" y="761"/>
                  </a:lnTo>
                  <a:lnTo>
                    <a:pt x="1090" y="784"/>
                  </a:lnTo>
                  <a:lnTo>
                    <a:pt x="1084" y="783"/>
                  </a:lnTo>
                  <a:lnTo>
                    <a:pt x="1102" y="768"/>
                  </a:lnTo>
                  <a:lnTo>
                    <a:pt x="1111" y="765"/>
                  </a:lnTo>
                  <a:lnTo>
                    <a:pt x="1111" y="763"/>
                  </a:lnTo>
                  <a:lnTo>
                    <a:pt x="1100" y="762"/>
                  </a:lnTo>
                  <a:lnTo>
                    <a:pt x="1087" y="766"/>
                  </a:lnTo>
                  <a:lnTo>
                    <a:pt x="1087" y="738"/>
                  </a:lnTo>
                  <a:lnTo>
                    <a:pt x="1080" y="741"/>
                  </a:lnTo>
                  <a:lnTo>
                    <a:pt x="1076" y="751"/>
                  </a:lnTo>
                  <a:lnTo>
                    <a:pt x="1070" y="750"/>
                  </a:lnTo>
                  <a:lnTo>
                    <a:pt x="1068" y="750"/>
                  </a:lnTo>
                  <a:lnTo>
                    <a:pt x="1066" y="750"/>
                  </a:lnTo>
                  <a:lnTo>
                    <a:pt x="1063" y="755"/>
                  </a:lnTo>
                  <a:lnTo>
                    <a:pt x="1065" y="761"/>
                  </a:lnTo>
                  <a:lnTo>
                    <a:pt x="1063" y="763"/>
                  </a:lnTo>
                  <a:lnTo>
                    <a:pt x="1065" y="766"/>
                  </a:lnTo>
                  <a:lnTo>
                    <a:pt x="1073" y="769"/>
                  </a:lnTo>
                  <a:lnTo>
                    <a:pt x="1077" y="781"/>
                  </a:lnTo>
                  <a:lnTo>
                    <a:pt x="1090" y="787"/>
                  </a:lnTo>
                  <a:lnTo>
                    <a:pt x="1054" y="816"/>
                  </a:lnTo>
                  <a:lnTo>
                    <a:pt x="1030" y="838"/>
                  </a:lnTo>
                  <a:lnTo>
                    <a:pt x="1020" y="844"/>
                  </a:lnTo>
                  <a:lnTo>
                    <a:pt x="1019" y="844"/>
                  </a:lnTo>
                  <a:lnTo>
                    <a:pt x="982" y="866"/>
                  </a:lnTo>
                  <a:lnTo>
                    <a:pt x="950" y="884"/>
                  </a:lnTo>
                  <a:lnTo>
                    <a:pt x="937" y="894"/>
                  </a:lnTo>
                  <a:lnTo>
                    <a:pt x="926" y="903"/>
                  </a:lnTo>
                  <a:lnTo>
                    <a:pt x="915" y="910"/>
                  </a:lnTo>
                  <a:lnTo>
                    <a:pt x="893" y="930"/>
                  </a:lnTo>
                  <a:lnTo>
                    <a:pt x="876" y="951"/>
                  </a:lnTo>
                  <a:lnTo>
                    <a:pt x="875" y="953"/>
                  </a:lnTo>
                  <a:lnTo>
                    <a:pt x="876" y="953"/>
                  </a:lnTo>
                  <a:lnTo>
                    <a:pt x="867" y="964"/>
                  </a:lnTo>
                  <a:lnTo>
                    <a:pt x="858" y="981"/>
                  </a:lnTo>
                  <a:lnTo>
                    <a:pt x="846" y="1014"/>
                  </a:lnTo>
                  <a:lnTo>
                    <a:pt x="846" y="1017"/>
                  </a:lnTo>
                  <a:lnTo>
                    <a:pt x="844" y="1043"/>
                  </a:lnTo>
                  <a:lnTo>
                    <a:pt x="853" y="1088"/>
                  </a:lnTo>
                  <a:lnTo>
                    <a:pt x="860" y="1107"/>
                  </a:lnTo>
                  <a:lnTo>
                    <a:pt x="867" y="1152"/>
                  </a:lnTo>
                  <a:lnTo>
                    <a:pt x="846" y="1166"/>
                  </a:lnTo>
                  <a:lnTo>
                    <a:pt x="833" y="1164"/>
                  </a:lnTo>
                  <a:lnTo>
                    <a:pt x="821" y="1152"/>
                  </a:lnTo>
                  <a:lnTo>
                    <a:pt x="797" y="1145"/>
                  </a:lnTo>
                  <a:lnTo>
                    <a:pt x="760" y="1145"/>
                  </a:lnTo>
                  <a:lnTo>
                    <a:pt x="757" y="1139"/>
                  </a:lnTo>
                  <a:lnTo>
                    <a:pt x="753" y="1139"/>
                  </a:lnTo>
                  <a:lnTo>
                    <a:pt x="726" y="1124"/>
                  </a:lnTo>
                  <a:lnTo>
                    <a:pt x="718" y="1125"/>
                  </a:lnTo>
                  <a:lnTo>
                    <a:pt x="711" y="1120"/>
                  </a:lnTo>
                  <a:lnTo>
                    <a:pt x="711" y="1116"/>
                  </a:lnTo>
                  <a:lnTo>
                    <a:pt x="688" y="1109"/>
                  </a:lnTo>
                  <a:lnTo>
                    <a:pt x="671" y="1091"/>
                  </a:lnTo>
                  <a:lnTo>
                    <a:pt x="663" y="1062"/>
                  </a:lnTo>
                  <a:lnTo>
                    <a:pt x="649" y="1043"/>
                  </a:lnTo>
                  <a:lnTo>
                    <a:pt x="645" y="1014"/>
                  </a:lnTo>
                  <a:lnTo>
                    <a:pt x="640" y="989"/>
                  </a:lnTo>
                  <a:lnTo>
                    <a:pt x="629" y="974"/>
                  </a:lnTo>
                  <a:lnTo>
                    <a:pt x="617" y="967"/>
                  </a:lnTo>
                  <a:lnTo>
                    <a:pt x="615" y="964"/>
                  </a:lnTo>
                </a:path>
              </a:pathLst>
            </a:custGeom>
            <a:solidFill>
              <a:srgbClr val="67BD62"/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7" name="Freeform 241"/>
            <p:cNvSpPr>
              <a:spLocks/>
            </p:cNvSpPr>
            <p:nvPr/>
          </p:nvSpPr>
          <p:spPr bwMode="auto">
            <a:xfrm>
              <a:off x="2167928" y="3455813"/>
              <a:ext cx="900112" cy="992187"/>
            </a:xfrm>
            <a:custGeom>
              <a:avLst/>
              <a:gdLst>
                <a:gd name="T0" fmla="*/ 2147483647 w 570"/>
                <a:gd name="T1" fmla="*/ 2147483647 h 673"/>
                <a:gd name="T2" fmla="*/ 2147483647 w 570"/>
                <a:gd name="T3" fmla="*/ 2147483647 h 673"/>
                <a:gd name="T4" fmla="*/ 2147483647 w 570"/>
                <a:gd name="T5" fmla="*/ 2147483647 h 673"/>
                <a:gd name="T6" fmla="*/ 2147483647 w 570"/>
                <a:gd name="T7" fmla="*/ 2147483647 h 673"/>
                <a:gd name="T8" fmla="*/ 2147483647 w 570"/>
                <a:gd name="T9" fmla="*/ 2147483647 h 673"/>
                <a:gd name="T10" fmla="*/ 2147483647 w 570"/>
                <a:gd name="T11" fmla="*/ 2147483647 h 673"/>
                <a:gd name="T12" fmla="*/ 2147483647 w 570"/>
                <a:gd name="T13" fmla="*/ 2147483647 h 673"/>
                <a:gd name="T14" fmla="*/ 2147483647 w 570"/>
                <a:gd name="T15" fmla="*/ 2147483647 h 673"/>
                <a:gd name="T16" fmla="*/ 2147483647 w 570"/>
                <a:gd name="T17" fmla="*/ 2147483647 h 673"/>
                <a:gd name="T18" fmla="*/ 2147483647 w 570"/>
                <a:gd name="T19" fmla="*/ 2147483647 h 673"/>
                <a:gd name="T20" fmla="*/ 2147483647 w 570"/>
                <a:gd name="T21" fmla="*/ 2147483647 h 673"/>
                <a:gd name="T22" fmla="*/ 2147483647 w 570"/>
                <a:gd name="T23" fmla="*/ 2147483647 h 673"/>
                <a:gd name="T24" fmla="*/ 2147483647 w 570"/>
                <a:gd name="T25" fmla="*/ 2147483647 h 673"/>
                <a:gd name="T26" fmla="*/ 2147483647 w 570"/>
                <a:gd name="T27" fmla="*/ 2147483647 h 673"/>
                <a:gd name="T28" fmla="*/ 2147483647 w 570"/>
                <a:gd name="T29" fmla="*/ 2147483647 h 673"/>
                <a:gd name="T30" fmla="*/ 2147483647 w 570"/>
                <a:gd name="T31" fmla="*/ 2147483647 h 673"/>
                <a:gd name="T32" fmla="*/ 2147483647 w 570"/>
                <a:gd name="T33" fmla="*/ 2147483647 h 673"/>
                <a:gd name="T34" fmla="*/ 2147483647 w 570"/>
                <a:gd name="T35" fmla="*/ 2147483647 h 673"/>
                <a:gd name="T36" fmla="*/ 2147483647 w 570"/>
                <a:gd name="T37" fmla="*/ 2147483647 h 673"/>
                <a:gd name="T38" fmla="*/ 2147483647 w 570"/>
                <a:gd name="T39" fmla="*/ 2147483647 h 673"/>
                <a:gd name="T40" fmla="*/ 2147483647 w 570"/>
                <a:gd name="T41" fmla="*/ 2147483647 h 673"/>
                <a:gd name="T42" fmla="*/ 2147483647 w 570"/>
                <a:gd name="T43" fmla="*/ 2147483647 h 673"/>
                <a:gd name="T44" fmla="*/ 2147483647 w 570"/>
                <a:gd name="T45" fmla="*/ 2147483647 h 673"/>
                <a:gd name="T46" fmla="*/ 2147483647 w 570"/>
                <a:gd name="T47" fmla="*/ 2147483647 h 673"/>
                <a:gd name="T48" fmla="*/ 2147483647 w 570"/>
                <a:gd name="T49" fmla="*/ 2147483647 h 673"/>
                <a:gd name="T50" fmla="*/ 2147483647 w 570"/>
                <a:gd name="T51" fmla="*/ 2147483647 h 673"/>
                <a:gd name="T52" fmla="*/ 2147483647 w 570"/>
                <a:gd name="T53" fmla="*/ 2147483647 h 673"/>
                <a:gd name="T54" fmla="*/ 2147483647 w 570"/>
                <a:gd name="T55" fmla="*/ 2147483647 h 673"/>
                <a:gd name="T56" fmla="*/ 2147483647 w 570"/>
                <a:gd name="T57" fmla="*/ 2147483647 h 673"/>
                <a:gd name="T58" fmla="*/ 2147483647 w 570"/>
                <a:gd name="T59" fmla="*/ 2147483647 h 673"/>
                <a:gd name="T60" fmla="*/ 2147483647 w 570"/>
                <a:gd name="T61" fmla="*/ 2147483647 h 673"/>
                <a:gd name="T62" fmla="*/ 2147483647 w 570"/>
                <a:gd name="T63" fmla="*/ 2147483647 h 673"/>
                <a:gd name="T64" fmla="*/ 2147483647 w 570"/>
                <a:gd name="T65" fmla="*/ 2147483647 h 673"/>
                <a:gd name="T66" fmla="*/ 2147483647 w 570"/>
                <a:gd name="T67" fmla="*/ 2147483647 h 673"/>
                <a:gd name="T68" fmla="*/ 2147483647 w 570"/>
                <a:gd name="T69" fmla="*/ 2147483647 h 673"/>
                <a:gd name="T70" fmla="*/ 2147483647 w 570"/>
                <a:gd name="T71" fmla="*/ 2147483647 h 673"/>
                <a:gd name="T72" fmla="*/ 2147483647 w 570"/>
                <a:gd name="T73" fmla="*/ 2147483647 h 673"/>
                <a:gd name="T74" fmla="*/ 2147483647 w 570"/>
                <a:gd name="T75" fmla="*/ 2147483647 h 673"/>
                <a:gd name="T76" fmla="*/ 2147483647 w 570"/>
                <a:gd name="T77" fmla="*/ 2147483647 h 67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70"/>
                <a:gd name="T118" fmla="*/ 0 h 673"/>
                <a:gd name="T119" fmla="*/ 570 w 570"/>
                <a:gd name="T120" fmla="*/ 673 h 67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70" h="673">
                  <a:moveTo>
                    <a:pt x="0" y="465"/>
                  </a:moveTo>
                  <a:lnTo>
                    <a:pt x="11" y="451"/>
                  </a:lnTo>
                  <a:lnTo>
                    <a:pt x="27" y="451"/>
                  </a:lnTo>
                  <a:lnTo>
                    <a:pt x="36" y="423"/>
                  </a:lnTo>
                  <a:lnTo>
                    <a:pt x="29" y="421"/>
                  </a:lnTo>
                  <a:lnTo>
                    <a:pt x="19" y="411"/>
                  </a:lnTo>
                  <a:lnTo>
                    <a:pt x="23" y="381"/>
                  </a:lnTo>
                  <a:lnTo>
                    <a:pt x="31" y="376"/>
                  </a:lnTo>
                  <a:lnTo>
                    <a:pt x="47" y="350"/>
                  </a:lnTo>
                  <a:lnTo>
                    <a:pt x="52" y="321"/>
                  </a:lnTo>
                  <a:lnTo>
                    <a:pt x="56" y="318"/>
                  </a:lnTo>
                  <a:lnTo>
                    <a:pt x="61" y="308"/>
                  </a:lnTo>
                  <a:lnTo>
                    <a:pt x="77" y="302"/>
                  </a:lnTo>
                  <a:lnTo>
                    <a:pt x="87" y="295"/>
                  </a:lnTo>
                  <a:lnTo>
                    <a:pt x="90" y="289"/>
                  </a:lnTo>
                  <a:lnTo>
                    <a:pt x="72" y="270"/>
                  </a:lnTo>
                  <a:lnTo>
                    <a:pt x="72" y="264"/>
                  </a:lnTo>
                  <a:lnTo>
                    <a:pt x="66" y="238"/>
                  </a:lnTo>
                  <a:lnTo>
                    <a:pt x="58" y="223"/>
                  </a:lnTo>
                  <a:lnTo>
                    <a:pt x="59" y="206"/>
                  </a:lnTo>
                  <a:lnTo>
                    <a:pt x="68" y="181"/>
                  </a:lnTo>
                  <a:lnTo>
                    <a:pt x="68" y="126"/>
                  </a:lnTo>
                  <a:lnTo>
                    <a:pt x="72" y="112"/>
                  </a:lnTo>
                  <a:lnTo>
                    <a:pt x="69" y="88"/>
                  </a:lnTo>
                  <a:lnTo>
                    <a:pt x="91" y="85"/>
                  </a:lnTo>
                  <a:lnTo>
                    <a:pt x="111" y="102"/>
                  </a:lnTo>
                  <a:lnTo>
                    <a:pt x="130" y="87"/>
                  </a:lnTo>
                  <a:lnTo>
                    <a:pt x="141" y="16"/>
                  </a:lnTo>
                  <a:lnTo>
                    <a:pt x="145" y="0"/>
                  </a:lnTo>
                  <a:lnTo>
                    <a:pt x="172" y="4"/>
                  </a:lnTo>
                  <a:lnTo>
                    <a:pt x="201" y="8"/>
                  </a:lnTo>
                  <a:lnTo>
                    <a:pt x="241" y="15"/>
                  </a:lnTo>
                  <a:lnTo>
                    <a:pt x="244" y="15"/>
                  </a:lnTo>
                  <a:lnTo>
                    <a:pt x="255" y="16"/>
                  </a:lnTo>
                  <a:lnTo>
                    <a:pt x="272" y="19"/>
                  </a:lnTo>
                  <a:lnTo>
                    <a:pt x="338" y="27"/>
                  </a:lnTo>
                  <a:lnTo>
                    <a:pt x="360" y="31"/>
                  </a:lnTo>
                  <a:lnTo>
                    <a:pt x="367" y="31"/>
                  </a:lnTo>
                  <a:lnTo>
                    <a:pt x="381" y="33"/>
                  </a:lnTo>
                  <a:lnTo>
                    <a:pt x="403" y="36"/>
                  </a:lnTo>
                  <a:lnTo>
                    <a:pt x="424" y="38"/>
                  </a:lnTo>
                  <a:lnTo>
                    <a:pt x="446" y="41"/>
                  </a:lnTo>
                  <a:lnTo>
                    <a:pt x="448" y="42"/>
                  </a:lnTo>
                  <a:lnTo>
                    <a:pt x="487" y="47"/>
                  </a:lnTo>
                  <a:lnTo>
                    <a:pt x="519" y="51"/>
                  </a:lnTo>
                  <a:lnTo>
                    <a:pt x="530" y="52"/>
                  </a:lnTo>
                  <a:lnTo>
                    <a:pt x="569" y="56"/>
                  </a:lnTo>
                  <a:lnTo>
                    <a:pt x="566" y="83"/>
                  </a:lnTo>
                  <a:lnTo>
                    <a:pt x="563" y="110"/>
                  </a:lnTo>
                  <a:lnTo>
                    <a:pt x="556" y="164"/>
                  </a:lnTo>
                  <a:lnTo>
                    <a:pt x="550" y="216"/>
                  </a:lnTo>
                  <a:lnTo>
                    <a:pt x="550" y="218"/>
                  </a:lnTo>
                  <a:lnTo>
                    <a:pt x="544" y="277"/>
                  </a:lnTo>
                  <a:lnTo>
                    <a:pt x="541" y="296"/>
                  </a:lnTo>
                  <a:lnTo>
                    <a:pt x="541" y="297"/>
                  </a:lnTo>
                  <a:lnTo>
                    <a:pt x="539" y="320"/>
                  </a:lnTo>
                  <a:lnTo>
                    <a:pt x="537" y="340"/>
                  </a:lnTo>
                  <a:lnTo>
                    <a:pt x="532" y="382"/>
                  </a:lnTo>
                  <a:lnTo>
                    <a:pt x="530" y="405"/>
                  </a:lnTo>
                  <a:lnTo>
                    <a:pt x="530" y="408"/>
                  </a:lnTo>
                  <a:lnTo>
                    <a:pt x="530" y="410"/>
                  </a:lnTo>
                  <a:lnTo>
                    <a:pt x="523" y="468"/>
                  </a:lnTo>
                  <a:lnTo>
                    <a:pt x="523" y="473"/>
                  </a:lnTo>
                  <a:lnTo>
                    <a:pt x="520" y="490"/>
                  </a:lnTo>
                  <a:lnTo>
                    <a:pt x="517" y="515"/>
                  </a:lnTo>
                  <a:lnTo>
                    <a:pt x="517" y="518"/>
                  </a:lnTo>
                  <a:lnTo>
                    <a:pt x="514" y="544"/>
                  </a:lnTo>
                  <a:lnTo>
                    <a:pt x="513" y="552"/>
                  </a:lnTo>
                  <a:lnTo>
                    <a:pt x="503" y="648"/>
                  </a:lnTo>
                  <a:lnTo>
                    <a:pt x="503" y="651"/>
                  </a:lnTo>
                  <a:lnTo>
                    <a:pt x="500" y="672"/>
                  </a:lnTo>
                  <a:lnTo>
                    <a:pt x="371" y="656"/>
                  </a:lnTo>
                  <a:lnTo>
                    <a:pt x="316" y="649"/>
                  </a:lnTo>
                  <a:lnTo>
                    <a:pt x="294" y="637"/>
                  </a:lnTo>
                  <a:lnTo>
                    <a:pt x="291" y="635"/>
                  </a:lnTo>
                  <a:lnTo>
                    <a:pt x="278" y="630"/>
                  </a:lnTo>
                  <a:lnTo>
                    <a:pt x="123" y="544"/>
                  </a:lnTo>
                  <a:lnTo>
                    <a:pt x="11" y="480"/>
                  </a:lnTo>
                  <a:lnTo>
                    <a:pt x="0" y="465"/>
                  </a:lnTo>
                </a:path>
              </a:pathLst>
            </a:custGeom>
            <a:solidFill>
              <a:srgbClr val="AFABAB"/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28" name="Group 242"/>
            <p:cNvGrpSpPr>
              <a:grpSpLocks/>
            </p:cNvGrpSpPr>
            <p:nvPr/>
          </p:nvGrpSpPr>
          <p:grpSpPr bwMode="auto">
            <a:xfrm>
              <a:off x="1182090" y="2411238"/>
              <a:ext cx="1133475" cy="1711325"/>
              <a:chOff x="514" y="1479"/>
              <a:chExt cx="717" cy="1163"/>
            </a:xfrm>
            <a:solidFill>
              <a:srgbClr val="E7E6E6">
                <a:lumMod val="75000"/>
              </a:srgbClr>
            </a:solidFill>
          </p:grpSpPr>
          <p:sp>
            <p:nvSpPr>
              <p:cNvPr id="129" name="Freeform 243"/>
              <p:cNvSpPr>
                <a:spLocks/>
              </p:cNvSpPr>
              <p:nvPr/>
            </p:nvSpPr>
            <p:spPr bwMode="auto">
              <a:xfrm>
                <a:off x="514" y="1479"/>
                <a:ext cx="717" cy="1163"/>
              </a:xfrm>
              <a:custGeom>
                <a:avLst/>
                <a:gdLst>
                  <a:gd name="T0" fmla="*/ 637 w 717"/>
                  <a:gd name="T1" fmla="*/ 1162 h 1163"/>
                  <a:gd name="T2" fmla="*/ 661 w 717"/>
                  <a:gd name="T3" fmla="*/ 1134 h 1163"/>
                  <a:gd name="T4" fmla="*/ 649 w 717"/>
                  <a:gd name="T5" fmla="*/ 1091 h 1163"/>
                  <a:gd name="T6" fmla="*/ 678 w 717"/>
                  <a:gd name="T7" fmla="*/ 1031 h 1163"/>
                  <a:gd name="T8" fmla="*/ 703 w 717"/>
                  <a:gd name="T9" fmla="*/ 1011 h 1163"/>
                  <a:gd name="T10" fmla="*/ 697 w 717"/>
                  <a:gd name="T11" fmla="*/ 979 h 1163"/>
                  <a:gd name="T12" fmla="*/ 684 w 717"/>
                  <a:gd name="T13" fmla="*/ 932 h 1163"/>
                  <a:gd name="T14" fmla="*/ 641 w 717"/>
                  <a:gd name="T15" fmla="*/ 854 h 1163"/>
                  <a:gd name="T16" fmla="*/ 596 w 717"/>
                  <a:gd name="T17" fmla="*/ 789 h 1163"/>
                  <a:gd name="T18" fmla="*/ 551 w 717"/>
                  <a:gd name="T19" fmla="*/ 725 h 1163"/>
                  <a:gd name="T20" fmla="*/ 477 w 717"/>
                  <a:gd name="T21" fmla="*/ 622 h 1163"/>
                  <a:gd name="T22" fmla="*/ 448 w 717"/>
                  <a:gd name="T23" fmla="*/ 581 h 1163"/>
                  <a:gd name="T24" fmla="*/ 390 w 717"/>
                  <a:gd name="T25" fmla="*/ 498 h 1163"/>
                  <a:gd name="T26" fmla="*/ 367 w 717"/>
                  <a:gd name="T27" fmla="*/ 465 h 1163"/>
                  <a:gd name="T28" fmla="*/ 346 w 717"/>
                  <a:gd name="T29" fmla="*/ 437 h 1163"/>
                  <a:gd name="T30" fmla="*/ 325 w 717"/>
                  <a:gd name="T31" fmla="*/ 408 h 1163"/>
                  <a:gd name="T32" fmla="*/ 321 w 717"/>
                  <a:gd name="T33" fmla="*/ 391 h 1163"/>
                  <a:gd name="T34" fmla="*/ 322 w 717"/>
                  <a:gd name="T35" fmla="*/ 382 h 1163"/>
                  <a:gd name="T36" fmla="*/ 328 w 717"/>
                  <a:gd name="T37" fmla="*/ 359 h 1163"/>
                  <a:gd name="T38" fmla="*/ 333 w 717"/>
                  <a:gd name="T39" fmla="*/ 332 h 1163"/>
                  <a:gd name="T40" fmla="*/ 354 w 717"/>
                  <a:gd name="T41" fmla="*/ 239 h 1163"/>
                  <a:gd name="T42" fmla="*/ 385 w 717"/>
                  <a:gd name="T43" fmla="*/ 104 h 1163"/>
                  <a:gd name="T44" fmla="*/ 369 w 717"/>
                  <a:gd name="T45" fmla="*/ 76 h 1163"/>
                  <a:gd name="T46" fmla="*/ 288 w 717"/>
                  <a:gd name="T47" fmla="*/ 56 h 1163"/>
                  <a:gd name="T48" fmla="*/ 221 w 717"/>
                  <a:gd name="T49" fmla="*/ 40 h 1163"/>
                  <a:gd name="T50" fmla="*/ 145 w 717"/>
                  <a:gd name="T51" fmla="*/ 20 h 1163"/>
                  <a:gd name="T52" fmla="*/ 123 w 717"/>
                  <a:gd name="T53" fmla="*/ 15 h 1163"/>
                  <a:gd name="T54" fmla="*/ 105 w 717"/>
                  <a:gd name="T55" fmla="*/ 11 h 1163"/>
                  <a:gd name="T56" fmla="*/ 69 w 717"/>
                  <a:gd name="T57" fmla="*/ 2 h 1163"/>
                  <a:gd name="T58" fmla="*/ 59 w 717"/>
                  <a:gd name="T59" fmla="*/ 33 h 1163"/>
                  <a:gd name="T60" fmla="*/ 44 w 717"/>
                  <a:gd name="T61" fmla="*/ 93 h 1163"/>
                  <a:gd name="T62" fmla="*/ 42 w 717"/>
                  <a:gd name="T63" fmla="*/ 101 h 1163"/>
                  <a:gd name="T64" fmla="*/ 6 w 717"/>
                  <a:gd name="T65" fmla="*/ 154 h 1163"/>
                  <a:gd name="T66" fmla="*/ 16 w 717"/>
                  <a:gd name="T67" fmla="*/ 201 h 1163"/>
                  <a:gd name="T68" fmla="*/ 30 w 717"/>
                  <a:gd name="T69" fmla="*/ 259 h 1163"/>
                  <a:gd name="T70" fmla="*/ 26 w 717"/>
                  <a:gd name="T71" fmla="*/ 355 h 1163"/>
                  <a:gd name="T72" fmla="*/ 52 w 717"/>
                  <a:gd name="T73" fmla="*/ 415 h 1163"/>
                  <a:gd name="T74" fmla="*/ 56 w 717"/>
                  <a:gd name="T75" fmla="*/ 422 h 1163"/>
                  <a:gd name="T76" fmla="*/ 56 w 717"/>
                  <a:gd name="T77" fmla="*/ 447 h 1163"/>
                  <a:gd name="T78" fmla="*/ 76 w 717"/>
                  <a:gd name="T79" fmla="*/ 467 h 1163"/>
                  <a:gd name="T80" fmla="*/ 85 w 717"/>
                  <a:gd name="T81" fmla="*/ 480 h 1163"/>
                  <a:gd name="T82" fmla="*/ 77 w 717"/>
                  <a:gd name="T83" fmla="*/ 512 h 1163"/>
                  <a:gd name="T84" fmla="*/ 77 w 717"/>
                  <a:gd name="T85" fmla="*/ 540 h 1163"/>
                  <a:gd name="T86" fmla="*/ 90 w 717"/>
                  <a:gd name="T87" fmla="*/ 571 h 1163"/>
                  <a:gd name="T88" fmla="*/ 117 w 717"/>
                  <a:gd name="T89" fmla="*/ 594 h 1163"/>
                  <a:gd name="T90" fmla="*/ 102 w 717"/>
                  <a:gd name="T91" fmla="*/ 615 h 1163"/>
                  <a:gd name="T92" fmla="*/ 106 w 717"/>
                  <a:gd name="T93" fmla="*/ 664 h 1163"/>
                  <a:gd name="T94" fmla="*/ 130 w 717"/>
                  <a:gd name="T95" fmla="*/ 717 h 1163"/>
                  <a:gd name="T96" fmla="*/ 148 w 717"/>
                  <a:gd name="T97" fmla="*/ 754 h 1163"/>
                  <a:gd name="T98" fmla="*/ 155 w 717"/>
                  <a:gd name="T99" fmla="*/ 783 h 1163"/>
                  <a:gd name="T100" fmla="*/ 168 w 717"/>
                  <a:gd name="T101" fmla="*/ 818 h 1163"/>
                  <a:gd name="T102" fmla="*/ 180 w 717"/>
                  <a:gd name="T103" fmla="*/ 878 h 1163"/>
                  <a:gd name="T104" fmla="*/ 243 w 717"/>
                  <a:gd name="T105" fmla="*/ 896 h 1163"/>
                  <a:gd name="T106" fmla="*/ 275 w 717"/>
                  <a:gd name="T107" fmla="*/ 936 h 1163"/>
                  <a:gd name="T108" fmla="*/ 330 w 717"/>
                  <a:gd name="T109" fmla="*/ 961 h 1163"/>
                  <a:gd name="T110" fmla="*/ 344 w 717"/>
                  <a:gd name="T111" fmla="*/ 999 h 1163"/>
                  <a:gd name="T112" fmla="*/ 376 w 717"/>
                  <a:gd name="T113" fmla="*/ 1017 h 1163"/>
                  <a:gd name="T114" fmla="*/ 414 w 717"/>
                  <a:gd name="T115" fmla="*/ 1077 h 1163"/>
                  <a:gd name="T116" fmla="*/ 421 w 717"/>
                  <a:gd name="T117" fmla="*/ 1143 h 116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717"/>
                  <a:gd name="T178" fmla="*/ 0 h 1163"/>
                  <a:gd name="T179" fmla="*/ 717 w 717"/>
                  <a:gd name="T180" fmla="*/ 1163 h 116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717" h="1163">
                    <a:moveTo>
                      <a:pt x="634" y="1162"/>
                    </a:moveTo>
                    <a:lnTo>
                      <a:pt x="637" y="1162"/>
                    </a:lnTo>
                    <a:lnTo>
                      <a:pt x="653" y="1162"/>
                    </a:lnTo>
                    <a:lnTo>
                      <a:pt x="661" y="1134"/>
                    </a:lnTo>
                    <a:lnTo>
                      <a:pt x="655" y="1131"/>
                    </a:lnTo>
                    <a:lnTo>
                      <a:pt x="645" y="1121"/>
                    </a:lnTo>
                    <a:lnTo>
                      <a:pt x="649" y="1091"/>
                    </a:lnTo>
                    <a:lnTo>
                      <a:pt x="657" y="1086"/>
                    </a:lnTo>
                    <a:lnTo>
                      <a:pt x="673" y="1060"/>
                    </a:lnTo>
                    <a:lnTo>
                      <a:pt x="678" y="1031"/>
                    </a:lnTo>
                    <a:lnTo>
                      <a:pt x="682" y="1028"/>
                    </a:lnTo>
                    <a:lnTo>
                      <a:pt x="686" y="1018"/>
                    </a:lnTo>
                    <a:lnTo>
                      <a:pt x="703" y="1011"/>
                    </a:lnTo>
                    <a:lnTo>
                      <a:pt x="713" y="1004"/>
                    </a:lnTo>
                    <a:lnTo>
                      <a:pt x="716" y="999"/>
                    </a:lnTo>
                    <a:lnTo>
                      <a:pt x="697" y="979"/>
                    </a:lnTo>
                    <a:lnTo>
                      <a:pt x="697" y="974"/>
                    </a:lnTo>
                    <a:lnTo>
                      <a:pt x="692" y="947"/>
                    </a:lnTo>
                    <a:lnTo>
                      <a:pt x="684" y="932"/>
                    </a:lnTo>
                    <a:lnTo>
                      <a:pt x="685" y="915"/>
                    </a:lnTo>
                    <a:lnTo>
                      <a:pt x="664" y="886"/>
                    </a:lnTo>
                    <a:lnTo>
                      <a:pt x="641" y="854"/>
                    </a:lnTo>
                    <a:lnTo>
                      <a:pt x="614" y="815"/>
                    </a:lnTo>
                    <a:lnTo>
                      <a:pt x="606" y="804"/>
                    </a:lnTo>
                    <a:lnTo>
                      <a:pt x="596" y="789"/>
                    </a:lnTo>
                    <a:lnTo>
                      <a:pt x="595" y="789"/>
                    </a:lnTo>
                    <a:lnTo>
                      <a:pt x="570" y="754"/>
                    </a:lnTo>
                    <a:lnTo>
                      <a:pt x="551" y="725"/>
                    </a:lnTo>
                    <a:lnTo>
                      <a:pt x="508" y="665"/>
                    </a:lnTo>
                    <a:lnTo>
                      <a:pt x="483" y="629"/>
                    </a:lnTo>
                    <a:lnTo>
                      <a:pt x="477" y="622"/>
                    </a:lnTo>
                    <a:lnTo>
                      <a:pt x="462" y="601"/>
                    </a:lnTo>
                    <a:lnTo>
                      <a:pt x="459" y="597"/>
                    </a:lnTo>
                    <a:lnTo>
                      <a:pt x="448" y="581"/>
                    </a:lnTo>
                    <a:lnTo>
                      <a:pt x="423" y="546"/>
                    </a:lnTo>
                    <a:lnTo>
                      <a:pt x="401" y="514"/>
                    </a:lnTo>
                    <a:lnTo>
                      <a:pt x="390" y="498"/>
                    </a:lnTo>
                    <a:lnTo>
                      <a:pt x="373" y="476"/>
                    </a:lnTo>
                    <a:lnTo>
                      <a:pt x="368" y="468"/>
                    </a:lnTo>
                    <a:lnTo>
                      <a:pt x="367" y="465"/>
                    </a:lnTo>
                    <a:lnTo>
                      <a:pt x="362" y="461"/>
                    </a:lnTo>
                    <a:lnTo>
                      <a:pt x="351" y="446"/>
                    </a:lnTo>
                    <a:lnTo>
                      <a:pt x="346" y="437"/>
                    </a:lnTo>
                    <a:lnTo>
                      <a:pt x="342" y="432"/>
                    </a:lnTo>
                    <a:lnTo>
                      <a:pt x="329" y="414"/>
                    </a:lnTo>
                    <a:lnTo>
                      <a:pt x="325" y="408"/>
                    </a:lnTo>
                    <a:lnTo>
                      <a:pt x="324" y="405"/>
                    </a:lnTo>
                    <a:lnTo>
                      <a:pt x="318" y="400"/>
                    </a:lnTo>
                    <a:lnTo>
                      <a:pt x="321" y="391"/>
                    </a:lnTo>
                    <a:lnTo>
                      <a:pt x="321" y="387"/>
                    </a:lnTo>
                    <a:lnTo>
                      <a:pt x="321" y="386"/>
                    </a:lnTo>
                    <a:lnTo>
                      <a:pt x="322" y="382"/>
                    </a:lnTo>
                    <a:lnTo>
                      <a:pt x="325" y="372"/>
                    </a:lnTo>
                    <a:lnTo>
                      <a:pt x="325" y="365"/>
                    </a:lnTo>
                    <a:lnTo>
                      <a:pt x="328" y="359"/>
                    </a:lnTo>
                    <a:lnTo>
                      <a:pt x="329" y="351"/>
                    </a:lnTo>
                    <a:lnTo>
                      <a:pt x="330" y="346"/>
                    </a:lnTo>
                    <a:lnTo>
                      <a:pt x="333" y="332"/>
                    </a:lnTo>
                    <a:lnTo>
                      <a:pt x="336" y="322"/>
                    </a:lnTo>
                    <a:lnTo>
                      <a:pt x="342" y="297"/>
                    </a:lnTo>
                    <a:lnTo>
                      <a:pt x="354" y="239"/>
                    </a:lnTo>
                    <a:lnTo>
                      <a:pt x="371" y="165"/>
                    </a:lnTo>
                    <a:lnTo>
                      <a:pt x="373" y="148"/>
                    </a:lnTo>
                    <a:lnTo>
                      <a:pt x="385" y="104"/>
                    </a:lnTo>
                    <a:lnTo>
                      <a:pt x="390" y="80"/>
                    </a:lnTo>
                    <a:lnTo>
                      <a:pt x="373" y="76"/>
                    </a:lnTo>
                    <a:lnTo>
                      <a:pt x="369" y="76"/>
                    </a:lnTo>
                    <a:lnTo>
                      <a:pt x="321" y="63"/>
                    </a:lnTo>
                    <a:lnTo>
                      <a:pt x="306" y="61"/>
                    </a:lnTo>
                    <a:lnTo>
                      <a:pt x="288" y="56"/>
                    </a:lnTo>
                    <a:lnTo>
                      <a:pt x="276" y="54"/>
                    </a:lnTo>
                    <a:lnTo>
                      <a:pt x="234" y="43"/>
                    </a:lnTo>
                    <a:lnTo>
                      <a:pt x="221" y="40"/>
                    </a:lnTo>
                    <a:lnTo>
                      <a:pt x="211" y="37"/>
                    </a:lnTo>
                    <a:lnTo>
                      <a:pt x="153" y="23"/>
                    </a:lnTo>
                    <a:lnTo>
                      <a:pt x="145" y="20"/>
                    </a:lnTo>
                    <a:lnTo>
                      <a:pt x="138" y="19"/>
                    </a:lnTo>
                    <a:lnTo>
                      <a:pt x="130" y="18"/>
                    </a:lnTo>
                    <a:lnTo>
                      <a:pt x="123" y="15"/>
                    </a:lnTo>
                    <a:lnTo>
                      <a:pt x="116" y="13"/>
                    </a:lnTo>
                    <a:lnTo>
                      <a:pt x="108" y="11"/>
                    </a:lnTo>
                    <a:lnTo>
                      <a:pt x="105" y="11"/>
                    </a:lnTo>
                    <a:lnTo>
                      <a:pt x="92" y="8"/>
                    </a:lnTo>
                    <a:lnTo>
                      <a:pt x="78" y="4"/>
                    </a:lnTo>
                    <a:lnTo>
                      <a:pt x="69" y="2"/>
                    </a:lnTo>
                    <a:lnTo>
                      <a:pt x="62" y="0"/>
                    </a:lnTo>
                    <a:lnTo>
                      <a:pt x="52" y="23"/>
                    </a:lnTo>
                    <a:lnTo>
                      <a:pt x="59" y="33"/>
                    </a:lnTo>
                    <a:lnTo>
                      <a:pt x="59" y="59"/>
                    </a:lnTo>
                    <a:lnTo>
                      <a:pt x="56" y="68"/>
                    </a:lnTo>
                    <a:lnTo>
                      <a:pt x="44" y="93"/>
                    </a:lnTo>
                    <a:lnTo>
                      <a:pt x="40" y="93"/>
                    </a:lnTo>
                    <a:lnTo>
                      <a:pt x="40" y="101"/>
                    </a:lnTo>
                    <a:lnTo>
                      <a:pt x="42" y="101"/>
                    </a:lnTo>
                    <a:lnTo>
                      <a:pt x="42" y="107"/>
                    </a:lnTo>
                    <a:lnTo>
                      <a:pt x="36" y="119"/>
                    </a:lnTo>
                    <a:lnTo>
                      <a:pt x="6" y="154"/>
                    </a:lnTo>
                    <a:lnTo>
                      <a:pt x="5" y="168"/>
                    </a:lnTo>
                    <a:lnTo>
                      <a:pt x="0" y="179"/>
                    </a:lnTo>
                    <a:lnTo>
                      <a:pt x="16" y="201"/>
                    </a:lnTo>
                    <a:lnTo>
                      <a:pt x="22" y="215"/>
                    </a:lnTo>
                    <a:lnTo>
                      <a:pt x="30" y="246"/>
                    </a:lnTo>
                    <a:lnTo>
                      <a:pt x="30" y="259"/>
                    </a:lnTo>
                    <a:lnTo>
                      <a:pt x="20" y="284"/>
                    </a:lnTo>
                    <a:lnTo>
                      <a:pt x="19" y="341"/>
                    </a:lnTo>
                    <a:lnTo>
                      <a:pt x="26" y="355"/>
                    </a:lnTo>
                    <a:lnTo>
                      <a:pt x="42" y="389"/>
                    </a:lnTo>
                    <a:lnTo>
                      <a:pt x="51" y="400"/>
                    </a:lnTo>
                    <a:lnTo>
                      <a:pt x="52" y="415"/>
                    </a:lnTo>
                    <a:lnTo>
                      <a:pt x="56" y="416"/>
                    </a:lnTo>
                    <a:lnTo>
                      <a:pt x="59" y="422"/>
                    </a:lnTo>
                    <a:lnTo>
                      <a:pt x="56" y="422"/>
                    </a:lnTo>
                    <a:lnTo>
                      <a:pt x="56" y="436"/>
                    </a:lnTo>
                    <a:lnTo>
                      <a:pt x="52" y="450"/>
                    </a:lnTo>
                    <a:lnTo>
                      <a:pt x="56" y="447"/>
                    </a:lnTo>
                    <a:lnTo>
                      <a:pt x="60" y="448"/>
                    </a:lnTo>
                    <a:lnTo>
                      <a:pt x="69" y="460"/>
                    </a:lnTo>
                    <a:lnTo>
                      <a:pt x="76" y="467"/>
                    </a:lnTo>
                    <a:lnTo>
                      <a:pt x="83" y="478"/>
                    </a:lnTo>
                    <a:lnTo>
                      <a:pt x="87" y="478"/>
                    </a:lnTo>
                    <a:lnTo>
                      <a:pt x="85" y="480"/>
                    </a:lnTo>
                    <a:lnTo>
                      <a:pt x="83" y="480"/>
                    </a:lnTo>
                    <a:lnTo>
                      <a:pt x="83" y="489"/>
                    </a:lnTo>
                    <a:lnTo>
                      <a:pt x="77" y="512"/>
                    </a:lnTo>
                    <a:lnTo>
                      <a:pt x="80" y="512"/>
                    </a:lnTo>
                    <a:lnTo>
                      <a:pt x="81" y="526"/>
                    </a:lnTo>
                    <a:lnTo>
                      <a:pt x="77" y="540"/>
                    </a:lnTo>
                    <a:lnTo>
                      <a:pt x="81" y="554"/>
                    </a:lnTo>
                    <a:lnTo>
                      <a:pt x="84" y="557"/>
                    </a:lnTo>
                    <a:lnTo>
                      <a:pt x="90" y="571"/>
                    </a:lnTo>
                    <a:lnTo>
                      <a:pt x="101" y="579"/>
                    </a:lnTo>
                    <a:lnTo>
                      <a:pt x="113" y="581"/>
                    </a:lnTo>
                    <a:lnTo>
                      <a:pt x="117" y="594"/>
                    </a:lnTo>
                    <a:lnTo>
                      <a:pt x="112" y="614"/>
                    </a:lnTo>
                    <a:lnTo>
                      <a:pt x="106" y="619"/>
                    </a:lnTo>
                    <a:lnTo>
                      <a:pt x="102" y="615"/>
                    </a:lnTo>
                    <a:lnTo>
                      <a:pt x="96" y="619"/>
                    </a:lnTo>
                    <a:lnTo>
                      <a:pt x="99" y="658"/>
                    </a:lnTo>
                    <a:lnTo>
                      <a:pt x="106" y="664"/>
                    </a:lnTo>
                    <a:lnTo>
                      <a:pt x="121" y="692"/>
                    </a:lnTo>
                    <a:lnTo>
                      <a:pt x="123" y="706"/>
                    </a:lnTo>
                    <a:lnTo>
                      <a:pt x="130" y="717"/>
                    </a:lnTo>
                    <a:lnTo>
                      <a:pt x="131" y="728"/>
                    </a:lnTo>
                    <a:lnTo>
                      <a:pt x="141" y="738"/>
                    </a:lnTo>
                    <a:lnTo>
                      <a:pt x="148" y="754"/>
                    </a:lnTo>
                    <a:lnTo>
                      <a:pt x="159" y="764"/>
                    </a:lnTo>
                    <a:lnTo>
                      <a:pt x="160" y="771"/>
                    </a:lnTo>
                    <a:lnTo>
                      <a:pt x="155" y="783"/>
                    </a:lnTo>
                    <a:lnTo>
                      <a:pt x="164" y="797"/>
                    </a:lnTo>
                    <a:lnTo>
                      <a:pt x="173" y="802"/>
                    </a:lnTo>
                    <a:lnTo>
                      <a:pt x="168" y="818"/>
                    </a:lnTo>
                    <a:lnTo>
                      <a:pt x="168" y="829"/>
                    </a:lnTo>
                    <a:lnTo>
                      <a:pt x="160" y="863"/>
                    </a:lnTo>
                    <a:lnTo>
                      <a:pt x="180" y="878"/>
                    </a:lnTo>
                    <a:lnTo>
                      <a:pt x="211" y="885"/>
                    </a:lnTo>
                    <a:lnTo>
                      <a:pt x="221" y="893"/>
                    </a:lnTo>
                    <a:lnTo>
                      <a:pt x="243" y="896"/>
                    </a:lnTo>
                    <a:lnTo>
                      <a:pt x="254" y="904"/>
                    </a:lnTo>
                    <a:lnTo>
                      <a:pt x="270" y="921"/>
                    </a:lnTo>
                    <a:lnTo>
                      <a:pt x="275" y="936"/>
                    </a:lnTo>
                    <a:lnTo>
                      <a:pt x="293" y="949"/>
                    </a:lnTo>
                    <a:lnTo>
                      <a:pt x="321" y="956"/>
                    </a:lnTo>
                    <a:lnTo>
                      <a:pt x="330" y="961"/>
                    </a:lnTo>
                    <a:lnTo>
                      <a:pt x="335" y="975"/>
                    </a:lnTo>
                    <a:lnTo>
                      <a:pt x="336" y="992"/>
                    </a:lnTo>
                    <a:lnTo>
                      <a:pt x="344" y="999"/>
                    </a:lnTo>
                    <a:lnTo>
                      <a:pt x="358" y="997"/>
                    </a:lnTo>
                    <a:lnTo>
                      <a:pt x="367" y="1007"/>
                    </a:lnTo>
                    <a:lnTo>
                      <a:pt x="376" y="1017"/>
                    </a:lnTo>
                    <a:lnTo>
                      <a:pt x="397" y="1043"/>
                    </a:lnTo>
                    <a:lnTo>
                      <a:pt x="404" y="1052"/>
                    </a:lnTo>
                    <a:lnTo>
                      <a:pt x="414" y="1077"/>
                    </a:lnTo>
                    <a:lnTo>
                      <a:pt x="414" y="1118"/>
                    </a:lnTo>
                    <a:lnTo>
                      <a:pt x="421" y="1134"/>
                    </a:lnTo>
                    <a:lnTo>
                      <a:pt x="421" y="1143"/>
                    </a:lnTo>
                    <a:lnTo>
                      <a:pt x="512" y="1150"/>
                    </a:lnTo>
                    <a:lnTo>
                      <a:pt x="634" y="1162"/>
                    </a:lnTo>
                  </a:path>
                </a:pathLst>
              </a:custGeom>
              <a:solidFill>
                <a:srgbClr val="67BD62"/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prstClr val="white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244"/>
              <p:cNvSpPr>
                <a:spLocks/>
              </p:cNvSpPr>
              <p:nvPr/>
            </p:nvSpPr>
            <p:spPr bwMode="auto">
              <a:xfrm>
                <a:off x="722" y="2406"/>
                <a:ext cx="32" cy="23"/>
              </a:xfrm>
              <a:custGeom>
                <a:avLst/>
                <a:gdLst>
                  <a:gd name="T0" fmla="*/ 0 w 32"/>
                  <a:gd name="T1" fmla="*/ 0 h 23"/>
                  <a:gd name="T2" fmla="*/ 22 w 32"/>
                  <a:gd name="T3" fmla="*/ 16 h 23"/>
                  <a:gd name="T4" fmla="*/ 28 w 32"/>
                  <a:gd name="T5" fmla="*/ 12 h 23"/>
                  <a:gd name="T6" fmla="*/ 31 w 32"/>
                  <a:gd name="T7" fmla="*/ 20 h 23"/>
                  <a:gd name="T8" fmla="*/ 28 w 32"/>
                  <a:gd name="T9" fmla="*/ 22 h 23"/>
                  <a:gd name="T10" fmla="*/ 4 w 32"/>
                  <a:gd name="T11" fmla="*/ 18 h 23"/>
                  <a:gd name="T12" fmla="*/ 0 w 32"/>
                  <a:gd name="T13" fmla="*/ 0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"/>
                  <a:gd name="T22" fmla="*/ 0 h 23"/>
                  <a:gd name="T23" fmla="*/ 32 w 32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" h="23">
                    <a:moveTo>
                      <a:pt x="0" y="0"/>
                    </a:moveTo>
                    <a:lnTo>
                      <a:pt x="22" y="16"/>
                    </a:lnTo>
                    <a:lnTo>
                      <a:pt x="28" y="12"/>
                    </a:lnTo>
                    <a:lnTo>
                      <a:pt x="31" y="20"/>
                    </a:lnTo>
                    <a:lnTo>
                      <a:pt x="28" y="22"/>
                    </a:lnTo>
                    <a:lnTo>
                      <a:pt x="4" y="18"/>
                    </a:lnTo>
                    <a:lnTo>
                      <a:pt x="0" y="0"/>
                    </a:lnTo>
                  </a:path>
                </a:pathLst>
              </a:custGeom>
              <a:grpFill/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245"/>
              <p:cNvSpPr>
                <a:spLocks/>
              </p:cNvSpPr>
              <p:nvPr/>
            </p:nvSpPr>
            <p:spPr bwMode="auto">
              <a:xfrm>
                <a:off x="695" y="2409"/>
                <a:ext cx="24" cy="22"/>
              </a:xfrm>
              <a:custGeom>
                <a:avLst/>
                <a:gdLst>
                  <a:gd name="T0" fmla="*/ 0 w 24"/>
                  <a:gd name="T1" fmla="*/ 4 h 22"/>
                  <a:gd name="T2" fmla="*/ 3 w 24"/>
                  <a:gd name="T3" fmla="*/ 18 h 22"/>
                  <a:gd name="T4" fmla="*/ 23 w 24"/>
                  <a:gd name="T5" fmla="*/ 21 h 22"/>
                  <a:gd name="T6" fmla="*/ 16 w 24"/>
                  <a:gd name="T7" fmla="*/ 9 h 22"/>
                  <a:gd name="T8" fmla="*/ 18 w 24"/>
                  <a:gd name="T9" fmla="*/ 0 h 22"/>
                  <a:gd name="T10" fmla="*/ 0 w 24"/>
                  <a:gd name="T11" fmla="*/ 4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22"/>
                  <a:gd name="T20" fmla="*/ 24 w 24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22">
                    <a:moveTo>
                      <a:pt x="0" y="4"/>
                    </a:moveTo>
                    <a:lnTo>
                      <a:pt x="3" y="18"/>
                    </a:lnTo>
                    <a:lnTo>
                      <a:pt x="23" y="21"/>
                    </a:lnTo>
                    <a:lnTo>
                      <a:pt x="16" y="9"/>
                    </a:lnTo>
                    <a:lnTo>
                      <a:pt x="18" y="0"/>
                    </a:lnTo>
                    <a:lnTo>
                      <a:pt x="0" y="4"/>
                    </a:lnTo>
                  </a:path>
                </a:pathLst>
              </a:custGeom>
              <a:grpFill/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246"/>
              <p:cNvSpPr>
                <a:spLocks/>
              </p:cNvSpPr>
              <p:nvPr/>
            </p:nvSpPr>
            <p:spPr bwMode="auto">
              <a:xfrm>
                <a:off x="826" y="2496"/>
                <a:ext cx="23" cy="23"/>
              </a:xfrm>
              <a:custGeom>
                <a:avLst/>
                <a:gdLst>
                  <a:gd name="T0" fmla="*/ 1 w 23"/>
                  <a:gd name="T1" fmla="*/ 0 h 23"/>
                  <a:gd name="T2" fmla="*/ 0 w 23"/>
                  <a:gd name="T3" fmla="*/ 6 h 23"/>
                  <a:gd name="T4" fmla="*/ 6 w 23"/>
                  <a:gd name="T5" fmla="*/ 7 h 23"/>
                  <a:gd name="T6" fmla="*/ 11 w 23"/>
                  <a:gd name="T7" fmla="*/ 22 h 23"/>
                  <a:gd name="T8" fmla="*/ 22 w 23"/>
                  <a:gd name="T9" fmla="*/ 20 h 23"/>
                  <a:gd name="T10" fmla="*/ 18 w 23"/>
                  <a:gd name="T11" fmla="*/ 12 h 23"/>
                  <a:gd name="T12" fmla="*/ 1 w 23"/>
                  <a:gd name="T13" fmla="*/ 0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"/>
                  <a:gd name="T22" fmla="*/ 0 h 23"/>
                  <a:gd name="T23" fmla="*/ 23 w 23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" h="23">
                    <a:moveTo>
                      <a:pt x="1" y="0"/>
                    </a:moveTo>
                    <a:lnTo>
                      <a:pt x="0" y="6"/>
                    </a:lnTo>
                    <a:lnTo>
                      <a:pt x="6" y="7"/>
                    </a:lnTo>
                    <a:lnTo>
                      <a:pt x="11" y="22"/>
                    </a:lnTo>
                    <a:lnTo>
                      <a:pt x="22" y="20"/>
                    </a:lnTo>
                    <a:lnTo>
                      <a:pt x="18" y="12"/>
                    </a:lnTo>
                    <a:lnTo>
                      <a:pt x="1" y="0"/>
                    </a:lnTo>
                  </a:path>
                </a:pathLst>
              </a:custGeom>
              <a:grpFill/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247"/>
              <p:cNvSpPr>
                <a:spLocks/>
              </p:cNvSpPr>
              <p:nvPr/>
            </p:nvSpPr>
            <p:spPr bwMode="auto">
              <a:xfrm>
                <a:off x="815" y="2544"/>
                <a:ext cx="23" cy="25"/>
              </a:xfrm>
              <a:custGeom>
                <a:avLst/>
                <a:gdLst>
                  <a:gd name="T0" fmla="*/ 0 w 23"/>
                  <a:gd name="T1" fmla="*/ 0 h 25"/>
                  <a:gd name="T2" fmla="*/ 10 w 23"/>
                  <a:gd name="T3" fmla="*/ 24 h 25"/>
                  <a:gd name="T4" fmla="*/ 22 w 23"/>
                  <a:gd name="T5" fmla="*/ 24 h 25"/>
                  <a:gd name="T6" fmla="*/ 0 w 23"/>
                  <a:gd name="T7" fmla="*/ 0 h 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25"/>
                  <a:gd name="T14" fmla="*/ 23 w 23"/>
                  <a:gd name="T15" fmla="*/ 25 h 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25">
                    <a:moveTo>
                      <a:pt x="0" y="0"/>
                    </a:moveTo>
                    <a:lnTo>
                      <a:pt x="10" y="24"/>
                    </a:lnTo>
                    <a:lnTo>
                      <a:pt x="22" y="24"/>
                    </a:lnTo>
                    <a:lnTo>
                      <a:pt x="0" y="0"/>
                    </a:lnTo>
                  </a:path>
                </a:pathLst>
              </a:custGeom>
              <a:grpFill/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4" name="Freeform 248"/>
            <p:cNvSpPr>
              <a:spLocks/>
            </p:cNvSpPr>
            <p:nvPr/>
          </p:nvSpPr>
          <p:spPr bwMode="auto">
            <a:xfrm>
              <a:off x="3069628" y="2898600"/>
              <a:ext cx="968375" cy="709613"/>
            </a:xfrm>
            <a:custGeom>
              <a:avLst/>
              <a:gdLst>
                <a:gd name="T0" fmla="*/ 2147483647 w 613"/>
                <a:gd name="T1" fmla="*/ 2147483647 h 481"/>
                <a:gd name="T2" fmla="*/ 2147483647 w 613"/>
                <a:gd name="T3" fmla="*/ 2147483647 h 481"/>
                <a:gd name="T4" fmla="*/ 2147483647 w 613"/>
                <a:gd name="T5" fmla="*/ 2147483647 h 481"/>
                <a:gd name="T6" fmla="*/ 2147483647 w 613"/>
                <a:gd name="T7" fmla="*/ 2147483647 h 481"/>
                <a:gd name="T8" fmla="*/ 2147483647 w 613"/>
                <a:gd name="T9" fmla="*/ 2147483647 h 481"/>
                <a:gd name="T10" fmla="*/ 2147483647 w 613"/>
                <a:gd name="T11" fmla="*/ 2147483647 h 481"/>
                <a:gd name="T12" fmla="*/ 2147483647 w 613"/>
                <a:gd name="T13" fmla="*/ 2147483647 h 481"/>
                <a:gd name="T14" fmla="*/ 2147483647 w 613"/>
                <a:gd name="T15" fmla="*/ 2147483647 h 481"/>
                <a:gd name="T16" fmla="*/ 2147483647 w 613"/>
                <a:gd name="T17" fmla="*/ 2147483647 h 481"/>
                <a:gd name="T18" fmla="*/ 2147483647 w 613"/>
                <a:gd name="T19" fmla="*/ 2147483647 h 481"/>
                <a:gd name="T20" fmla="*/ 2147483647 w 613"/>
                <a:gd name="T21" fmla="*/ 2147483647 h 481"/>
                <a:gd name="T22" fmla="*/ 2147483647 w 613"/>
                <a:gd name="T23" fmla="*/ 2147483647 h 481"/>
                <a:gd name="T24" fmla="*/ 2147483647 w 613"/>
                <a:gd name="T25" fmla="*/ 2147483647 h 481"/>
                <a:gd name="T26" fmla="*/ 2147483647 w 613"/>
                <a:gd name="T27" fmla="*/ 2147483647 h 481"/>
                <a:gd name="T28" fmla="*/ 2147483647 w 613"/>
                <a:gd name="T29" fmla="*/ 2147483647 h 481"/>
                <a:gd name="T30" fmla="*/ 2147483647 w 613"/>
                <a:gd name="T31" fmla="*/ 2147483647 h 481"/>
                <a:gd name="T32" fmla="*/ 2147483647 w 613"/>
                <a:gd name="T33" fmla="*/ 2147483647 h 481"/>
                <a:gd name="T34" fmla="*/ 2147483647 w 613"/>
                <a:gd name="T35" fmla="*/ 2147483647 h 481"/>
                <a:gd name="T36" fmla="*/ 2147483647 w 613"/>
                <a:gd name="T37" fmla="*/ 2147483647 h 481"/>
                <a:gd name="T38" fmla="*/ 2147483647 w 613"/>
                <a:gd name="T39" fmla="*/ 2147483647 h 481"/>
                <a:gd name="T40" fmla="*/ 2147483647 w 613"/>
                <a:gd name="T41" fmla="*/ 2147483647 h 481"/>
                <a:gd name="T42" fmla="*/ 2147483647 w 613"/>
                <a:gd name="T43" fmla="*/ 2147483647 h 481"/>
                <a:gd name="T44" fmla="*/ 2147483647 w 613"/>
                <a:gd name="T45" fmla="*/ 2147483647 h 481"/>
                <a:gd name="T46" fmla="*/ 2147483647 w 613"/>
                <a:gd name="T47" fmla="*/ 2147483647 h 481"/>
                <a:gd name="T48" fmla="*/ 2147483647 w 613"/>
                <a:gd name="T49" fmla="*/ 2147483647 h 481"/>
                <a:gd name="T50" fmla="*/ 0 w 613"/>
                <a:gd name="T51" fmla="*/ 2147483647 h 481"/>
                <a:gd name="T52" fmla="*/ 2147483647 w 613"/>
                <a:gd name="T53" fmla="*/ 2147483647 h 481"/>
                <a:gd name="T54" fmla="*/ 2147483647 w 613"/>
                <a:gd name="T55" fmla="*/ 2147483647 h 481"/>
                <a:gd name="T56" fmla="*/ 2147483647 w 613"/>
                <a:gd name="T57" fmla="*/ 2147483647 h 481"/>
                <a:gd name="T58" fmla="*/ 2147483647 w 613"/>
                <a:gd name="T59" fmla="*/ 2147483647 h 481"/>
                <a:gd name="T60" fmla="*/ 2147483647 w 613"/>
                <a:gd name="T61" fmla="*/ 2147483647 h 481"/>
                <a:gd name="T62" fmla="*/ 2147483647 w 613"/>
                <a:gd name="T63" fmla="*/ 2147483647 h 481"/>
                <a:gd name="T64" fmla="*/ 2147483647 w 613"/>
                <a:gd name="T65" fmla="*/ 2147483647 h 481"/>
                <a:gd name="T66" fmla="*/ 2147483647 w 613"/>
                <a:gd name="T67" fmla="*/ 2147483647 h 481"/>
                <a:gd name="T68" fmla="*/ 2147483647 w 613"/>
                <a:gd name="T69" fmla="*/ 2147483647 h 481"/>
                <a:gd name="T70" fmla="*/ 2147483647 w 613"/>
                <a:gd name="T71" fmla="*/ 2147483647 h 481"/>
                <a:gd name="T72" fmla="*/ 2147483647 w 613"/>
                <a:gd name="T73" fmla="*/ 2147483647 h 481"/>
                <a:gd name="T74" fmla="*/ 2147483647 w 613"/>
                <a:gd name="T75" fmla="*/ 2147483647 h 481"/>
                <a:gd name="T76" fmla="*/ 2147483647 w 613"/>
                <a:gd name="T77" fmla="*/ 2147483647 h 481"/>
                <a:gd name="T78" fmla="*/ 2147483647 w 613"/>
                <a:gd name="T79" fmla="*/ 2147483647 h 481"/>
                <a:gd name="T80" fmla="*/ 2147483647 w 613"/>
                <a:gd name="T81" fmla="*/ 2147483647 h 481"/>
                <a:gd name="T82" fmla="*/ 2147483647 w 613"/>
                <a:gd name="T83" fmla="*/ 2147483647 h 481"/>
                <a:gd name="T84" fmla="*/ 2147483647 w 613"/>
                <a:gd name="T85" fmla="*/ 2147483647 h 481"/>
                <a:gd name="T86" fmla="*/ 2147483647 w 613"/>
                <a:gd name="T87" fmla="*/ 2147483647 h 481"/>
                <a:gd name="T88" fmla="*/ 2147483647 w 613"/>
                <a:gd name="T89" fmla="*/ 2147483647 h 481"/>
                <a:gd name="T90" fmla="*/ 2147483647 w 613"/>
                <a:gd name="T91" fmla="*/ 2147483647 h 481"/>
                <a:gd name="T92" fmla="*/ 2147483647 w 613"/>
                <a:gd name="T93" fmla="*/ 2147483647 h 481"/>
                <a:gd name="T94" fmla="*/ 2147483647 w 613"/>
                <a:gd name="T95" fmla="*/ 2147483647 h 481"/>
                <a:gd name="T96" fmla="*/ 2147483647 w 613"/>
                <a:gd name="T97" fmla="*/ 2147483647 h 481"/>
                <a:gd name="T98" fmla="*/ 2147483647 w 613"/>
                <a:gd name="T99" fmla="*/ 2147483647 h 481"/>
                <a:gd name="T100" fmla="*/ 2147483647 w 613"/>
                <a:gd name="T101" fmla="*/ 2147483647 h 481"/>
                <a:gd name="T102" fmla="*/ 2147483647 w 613"/>
                <a:gd name="T103" fmla="*/ 2147483647 h 481"/>
                <a:gd name="T104" fmla="*/ 2147483647 w 613"/>
                <a:gd name="T105" fmla="*/ 2147483647 h 481"/>
                <a:gd name="T106" fmla="*/ 2147483647 w 613"/>
                <a:gd name="T107" fmla="*/ 2147483647 h 481"/>
                <a:gd name="T108" fmla="*/ 2147483647 w 613"/>
                <a:gd name="T109" fmla="*/ 2147483647 h 481"/>
                <a:gd name="T110" fmla="*/ 2147483647 w 613"/>
                <a:gd name="T111" fmla="*/ 2147483647 h 481"/>
                <a:gd name="T112" fmla="*/ 2147483647 w 613"/>
                <a:gd name="T113" fmla="*/ 2147483647 h 4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13"/>
                <a:gd name="T172" fmla="*/ 0 h 481"/>
                <a:gd name="T173" fmla="*/ 613 w 613"/>
                <a:gd name="T174" fmla="*/ 481 h 48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13" h="481">
                  <a:moveTo>
                    <a:pt x="606" y="198"/>
                  </a:moveTo>
                  <a:lnTo>
                    <a:pt x="606" y="199"/>
                  </a:lnTo>
                  <a:lnTo>
                    <a:pt x="605" y="206"/>
                  </a:lnTo>
                  <a:lnTo>
                    <a:pt x="605" y="220"/>
                  </a:lnTo>
                  <a:lnTo>
                    <a:pt x="603" y="246"/>
                  </a:lnTo>
                  <a:lnTo>
                    <a:pt x="603" y="252"/>
                  </a:lnTo>
                  <a:lnTo>
                    <a:pt x="603" y="256"/>
                  </a:lnTo>
                  <a:lnTo>
                    <a:pt x="603" y="260"/>
                  </a:lnTo>
                  <a:lnTo>
                    <a:pt x="602" y="283"/>
                  </a:lnTo>
                  <a:lnTo>
                    <a:pt x="602" y="294"/>
                  </a:lnTo>
                  <a:lnTo>
                    <a:pt x="600" y="301"/>
                  </a:lnTo>
                  <a:lnTo>
                    <a:pt x="600" y="303"/>
                  </a:lnTo>
                  <a:lnTo>
                    <a:pt x="600" y="321"/>
                  </a:lnTo>
                  <a:lnTo>
                    <a:pt x="600" y="330"/>
                  </a:lnTo>
                  <a:lnTo>
                    <a:pt x="600" y="341"/>
                  </a:lnTo>
                  <a:lnTo>
                    <a:pt x="599" y="356"/>
                  </a:lnTo>
                  <a:lnTo>
                    <a:pt x="599" y="370"/>
                  </a:lnTo>
                  <a:lnTo>
                    <a:pt x="598" y="398"/>
                  </a:lnTo>
                  <a:lnTo>
                    <a:pt x="598" y="409"/>
                  </a:lnTo>
                  <a:lnTo>
                    <a:pt x="598" y="410"/>
                  </a:lnTo>
                  <a:lnTo>
                    <a:pt x="596" y="424"/>
                  </a:lnTo>
                  <a:lnTo>
                    <a:pt x="596" y="436"/>
                  </a:lnTo>
                  <a:lnTo>
                    <a:pt x="596" y="452"/>
                  </a:lnTo>
                  <a:lnTo>
                    <a:pt x="595" y="466"/>
                  </a:lnTo>
                  <a:lnTo>
                    <a:pt x="594" y="480"/>
                  </a:lnTo>
                  <a:lnTo>
                    <a:pt x="545" y="478"/>
                  </a:lnTo>
                  <a:lnTo>
                    <a:pt x="534" y="475"/>
                  </a:lnTo>
                  <a:lnTo>
                    <a:pt x="513" y="475"/>
                  </a:lnTo>
                  <a:lnTo>
                    <a:pt x="506" y="475"/>
                  </a:lnTo>
                  <a:lnTo>
                    <a:pt x="487" y="474"/>
                  </a:lnTo>
                  <a:lnTo>
                    <a:pt x="481" y="474"/>
                  </a:lnTo>
                  <a:lnTo>
                    <a:pt x="427" y="471"/>
                  </a:lnTo>
                  <a:lnTo>
                    <a:pt x="397" y="470"/>
                  </a:lnTo>
                  <a:lnTo>
                    <a:pt x="348" y="467"/>
                  </a:lnTo>
                  <a:lnTo>
                    <a:pt x="329" y="464"/>
                  </a:lnTo>
                  <a:lnTo>
                    <a:pt x="324" y="464"/>
                  </a:lnTo>
                  <a:lnTo>
                    <a:pt x="282" y="461"/>
                  </a:lnTo>
                  <a:lnTo>
                    <a:pt x="279" y="461"/>
                  </a:lnTo>
                  <a:lnTo>
                    <a:pt x="268" y="460"/>
                  </a:lnTo>
                  <a:lnTo>
                    <a:pt x="257" y="459"/>
                  </a:lnTo>
                  <a:lnTo>
                    <a:pt x="218" y="457"/>
                  </a:lnTo>
                  <a:lnTo>
                    <a:pt x="137" y="449"/>
                  </a:lnTo>
                  <a:lnTo>
                    <a:pt x="134" y="448"/>
                  </a:lnTo>
                  <a:lnTo>
                    <a:pt x="132" y="448"/>
                  </a:lnTo>
                  <a:lnTo>
                    <a:pt x="131" y="448"/>
                  </a:lnTo>
                  <a:lnTo>
                    <a:pt x="77" y="442"/>
                  </a:lnTo>
                  <a:lnTo>
                    <a:pt x="56" y="441"/>
                  </a:lnTo>
                  <a:lnTo>
                    <a:pt x="31" y="438"/>
                  </a:lnTo>
                  <a:lnTo>
                    <a:pt x="24" y="438"/>
                  </a:lnTo>
                  <a:lnTo>
                    <a:pt x="0" y="435"/>
                  </a:lnTo>
                  <a:lnTo>
                    <a:pt x="5" y="382"/>
                  </a:lnTo>
                  <a:lnTo>
                    <a:pt x="6" y="381"/>
                  </a:lnTo>
                  <a:lnTo>
                    <a:pt x="8" y="353"/>
                  </a:lnTo>
                  <a:lnTo>
                    <a:pt x="11" y="338"/>
                  </a:lnTo>
                  <a:lnTo>
                    <a:pt x="11" y="326"/>
                  </a:lnTo>
                  <a:lnTo>
                    <a:pt x="13" y="309"/>
                  </a:lnTo>
                  <a:lnTo>
                    <a:pt x="13" y="307"/>
                  </a:lnTo>
                  <a:lnTo>
                    <a:pt x="13" y="296"/>
                  </a:lnTo>
                  <a:lnTo>
                    <a:pt x="16" y="271"/>
                  </a:lnTo>
                  <a:lnTo>
                    <a:pt x="19" y="244"/>
                  </a:lnTo>
                  <a:lnTo>
                    <a:pt x="23" y="217"/>
                  </a:lnTo>
                  <a:lnTo>
                    <a:pt x="27" y="177"/>
                  </a:lnTo>
                  <a:lnTo>
                    <a:pt x="29" y="163"/>
                  </a:lnTo>
                  <a:lnTo>
                    <a:pt x="30" y="149"/>
                  </a:lnTo>
                  <a:lnTo>
                    <a:pt x="30" y="145"/>
                  </a:lnTo>
                  <a:lnTo>
                    <a:pt x="33" y="122"/>
                  </a:lnTo>
                  <a:lnTo>
                    <a:pt x="34" y="109"/>
                  </a:lnTo>
                  <a:lnTo>
                    <a:pt x="37" y="84"/>
                  </a:lnTo>
                  <a:lnTo>
                    <a:pt x="40" y="61"/>
                  </a:lnTo>
                  <a:lnTo>
                    <a:pt x="42" y="40"/>
                  </a:lnTo>
                  <a:lnTo>
                    <a:pt x="42" y="38"/>
                  </a:lnTo>
                  <a:lnTo>
                    <a:pt x="44" y="27"/>
                  </a:lnTo>
                  <a:lnTo>
                    <a:pt x="45" y="13"/>
                  </a:lnTo>
                  <a:lnTo>
                    <a:pt x="47" y="0"/>
                  </a:lnTo>
                  <a:lnTo>
                    <a:pt x="66" y="2"/>
                  </a:lnTo>
                  <a:lnTo>
                    <a:pt x="117" y="6"/>
                  </a:lnTo>
                  <a:lnTo>
                    <a:pt x="138" y="9"/>
                  </a:lnTo>
                  <a:lnTo>
                    <a:pt x="160" y="12"/>
                  </a:lnTo>
                  <a:lnTo>
                    <a:pt x="182" y="13"/>
                  </a:lnTo>
                  <a:lnTo>
                    <a:pt x="186" y="13"/>
                  </a:lnTo>
                  <a:lnTo>
                    <a:pt x="220" y="16"/>
                  </a:lnTo>
                  <a:lnTo>
                    <a:pt x="222" y="18"/>
                  </a:lnTo>
                  <a:lnTo>
                    <a:pt x="252" y="19"/>
                  </a:lnTo>
                  <a:lnTo>
                    <a:pt x="263" y="22"/>
                  </a:lnTo>
                  <a:lnTo>
                    <a:pt x="267" y="22"/>
                  </a:lnTo>
                  <a:lnTo>
                    <a:pt x="270" y="22"/>
                  </a:lnTo>
                  <a:lnTo>
                    <a:pt x="275" y="22"/>
                  </a:lnTo>
                  <a:lnTo>
                    <a:pt x="278" y="22"/>
                  </a:lnTo>
                  <a:lnTo>
                    <a:pt x="286" y="23"/>
                  </a:lnTo>
                  <a:lnTo>
                    <a:pt x="337" y="27"/>
                  </a:lnTo>
                  <a:lnTo>
                    <a:pt x="351" y="29"/>
                  </a:lnTo>
                  <a:lnTo>
                    <a:pt x="353" y="29"/>
                  </a:lnTo>
                  <a:lnTo>
                    <a:pt x="362" y="29"/>
                  </a:lnTo>
                  <a:lnTo>
                    <a:pt x="378" y="30"/>
                  </a:lnTo>
                  <a:lnTo>
                    <a:pt x="383" y="30"/>
                  </a:lnTo>
                  <a:lnTo>
                    <a:pt x="402" y="30"/>
                  </a:lnTo>
                  <a:lnTo>
                    <a:pt x="450" y="34"/>
                  </a:lnTo>
                  <a:lnTo>
                    <a:pt x="484" y="36"/>
                  </a:lnTo>
                  <a:lnTo>
                    <a:pt x="488" y="36"/>
                  </a:lnTo>
                  <a:lnTo>
                    <a:pt x="504" y="37"/>
                  </a:lnTo>
                  <a:lnTo>
                    <a:pt x="563" y="40"/>
                  </a:lnTo>
                  <a:lnTo>
                    <a:pt x="566" y="40"/>
                  </a:lnTo>
                  <a:lnTo>
                    <a:pt x="612" y="43"/>
                  </a:lnTo>
                  <a:lnTo>
                    <a:pt x="610" y="69"/>
                  </a:lnTo>
                  <a:lnTo>
                    <a:pt x="610" y="76"/>
                  </a:lnTo>
                  <a:lnTo>
                    <a:pt x="610" y="83"/>
                  </a:lnTo>
                  <a:lnTo>
                    <a:pt x="609" y="97"/>
                  </a:lnTo>
                  <a:lnTo>
                    <a:pt x="609" y="104"/>
                  </a:lnTo>
                  <a:lnTo>
                    <a:pt x="609" y="113"/>
                  </a:lnTo>
                  <a:lnTo>
                    <a:pt x="607" y="151"/>
                  </a:lnTo>
                  <a:lnTo>
                    <a:pt x="606" y="198"/>
                  </a:lnTo>
                </a:path>
              </a:pathLst>
            </a:custGeom>
            <a:solidFill>
              <a:srgbClr val="67BD62"/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5" name="Freeform 249" descr="70%"/>
            <p:cNvSpPr>
              <a:spLocks/>
            </p:cNvSpPr>
            <p:nvPr/>
          </p:nvSpPr>
          <p:spPr bwMode="auto">
            <a:xfrm>
              <a:off x="2166340" y="1513507"/>
              <a:ext cx="800100" cy="1198563"/>
            </a:xfrm>
            <a:custGeom>
              <a:avLst/>
              <a:gdLst>
                <a:gd name="T0" fmla="*/ 122030262 w 507"/>
                <a:gd name="T1" fmla="*/ 1152747033 h 815"/>
                <a:gd name="T2" fmla="*/ 89655390 w 507"/>
                <a:gd name="T3" fmla="*/ 1219791538 h 815"/>
                <a:gd name="T4" fmla="*/ 54788713 w 507"/>
                <a:gd name="T5" fmla="*/ 1375509091 h 815"/>
                <a:gd name="T6" fmla="*/ 189271786 w 507"/>
                <a:gd name="T7" fmla="*/ 1684782739 h 815"/>
                <a:gd name="T8" fmla="*/ 468199036 w 507"/>
                <a:gd name="T9" fmla="*/ 1730201645 h 815"/>
                <a:gd name="T10" fmla="*/ 537930812 w 507"/>
                <a:gd name="T11" fmla="*/ 1743177005 h 815"/>
                <a:gd name="T12" fmla="*/ 722222045 w 507"/>
                <a:gd name="T13" fmla="*/ 1766967370 h 815"/>
                <a:gd name="T14" fmla="*/ 933907821 w 507"/>
                <a:gd name="T15" fmla="*/ 1792921031 h 815"/>
                <a:gd name="T16" fmla="*/ 946360656 w 507"/>
                <a:gd name="T17" fmla="*/ 1797246151 h 815"/>
                <a:gd name="T18" fmla="*/ 1055938033 w 507"/>
                <a:gd name="T19" fmla="*/ 1808059686 h 815"/>
                <a:gd name="T20" fmla="*/ 1150573902 w 507"/>
                <a:gd name="T21" fmla="*/ 1818873221 h 815"/>
                <a:gd name="T22" fmla="*/ 1168007240 w 507"/>
                <a:gd name="T23" fmla="*/ 1695597744 h 815"/>
                <a:gd name="T24" fmla="*/ 1187930830 w 507"/>
                <a:gd name="T25" fmla="*/ 1576645917 h 815"/>
                <a:gd name="T26" fmla="*/ 1195401584 w 507"/>
                <a:gd name="T27" fmla="*/ 1505274453 h 815"/>
                <a:gd name="T28" fmla="*/ 1212834923 w 507"/>
                <a:gd name="T29" fmla="*/ 1399299456 h 815"/>
                <a:gd name="T30" fmla="*/ 1222795929 w 507"/>
                <a:gd name="T31" fmla="*/ 1308464585 h 815"/>
                <a:gd name="T32" fmla="*/ 1230268261 w 507"/>
                <a:gd name="T33" fmla="*/ 1219791538 h 815"/>
                <a:gd name="T34" fmla="*/ 1202872339 w 507"/>
                <a:gd name="T35" fmla="*/ 1180862518 h 815"/>
                <a:gd name="T36" fmla="*/ 1180458497 w 507"/>
                <a:gd name="T37" fmla="*/ 1152747033 h 815"/>
                <a:gd name="T38" fmla="*/ 1153064153 w 507"/>
                <a:gd name="T39" fmla="*/ 1198164468 h 815"/>
                <a:gd name="T40" fmla="*/ 1018582683 w 507"/>
                <a:gd name="T41" fmla="*/ 1176537398 h 815"/>
                <a:gd name="T42" fmla="*/ 923946815 w 507"/>
                <a:gd name="T43" fmla="*/ 1180862518 h 815"/>
                <a:gd name="T44" fmla="*/ 894060641 w 507"/>
                <a:gd name="T45" fmla="*/ 1211141299 h 815"/>
                <a:gd name="T46" fmla="*/ 801914827 w 507"/>
                <a:gd name="T47" fmla="*/ 1068399106 h 815"/>
                <a:gd name="T48" fmla="*/ 677394363 w 507"/>
                <a:gd name="T49" fmla="*/ 897541428 h 815"/>
                <a:gd name="T50" fmla="*/ 692337450 w 507"/>
                <a:gd name="T51" fmla="*/ 657475765 h 815"/>
                <a:gd name="T52" fmla="*/ 712261039 w 507"/>
                <a:gd name="T53" fmla="*/ 625035159 h 815"/>
                <a:gd name="T54" fmla="*/ 659961024 w 507"/>
                <a:gd name="T55" fmla="*/ 620710040 h 815"/>
                <a:gd name="T56" fmla="*/ 652490270 w 507"/>
                <a:gd name="T57" fmla="*/ 596919674 h 815"/>
                <a:gd name="T58" fmla="*/ 637547183 w 507"/>
                <a:gd name="T59" fmla="*/ 590431259 h 815"/>
                <a:gd name="T60" fmla="*/ 560344653 w 507"/>
                <a:gd name="T61" fmla="*/ 456340777 h 815"/>
                <a:gd name="T62" fmla="*/ 520497473 w 507"/>
                <a:gd name="T63" fmla="*/ 395783215 h 815"/>
                <a:gd name="T64" fmla="*/ 468199036 w 507"/>
                <a:gd name="T65" fmla="*/ 263855937 h 815"/>
                <a:gd name="T66" fmla="*/ 488122626 w 507"/>
                <a:gd name="T67" fmla="*/ 151392478 h 815"/>
                <a:gd name="T68" fmla="*/ 508046216 w 507"/>
                <a:gd name="T69" fmla="*/ 56230994 h 815"/>
                <a:gd name="T70" fmla="*/ 341188222 w 507"/>
                <a:gd name="T71" fmla="*/ 0 h 815"/>
                <a:gd name="T72" fmla="*/ 328735386 w 507"/>
                <a:gd name="T73" fmla="*/ 32440617 h 815"/>
                <a:gd name="T74" fmla="*/ 288888207 w 507"/>
                <a:gd name="T75" fmla="*/ 218438501 h 815"/>
                <a:gd name="T76" fmla="*/ 288888207 w 507"/>
                <a:gd name="T77" fmla="*/ 235740451 h 815"/>
                <a:gd name="T78" fmla="*/ 256513359 w 507"/>
                <a:gd name="T79" fmla="*/ 380644469 h 815"/>
                <a:gd name="T80" fmla="*/ 246552353 w 507"/>
                <a:gd name="T81" fmla="*/ 434713707 h 815"/>
                <a:gd name="T82" fmla="*/ 216666180 w 507"/>
                <a:gd name="T83" fmla="*/ 575291133 h 815"/>
                <a:gd name="T84" fmla="*/ 209195425 w 507"/>
                <a:gd name="T85" fmla="*/ 612058329 h 815"/>
                <a:gd name="T86" fmla="*/ 219156431 w 507"/>
                <a:gd name="T87" fmla="*/ 720196621 h 815"/>
                <a:gd name="T88" fmla="*/ 266474365 w 507"/>
                <a:gd name="T89" fmla="*/ 778591071 h 815"/>
                <a:gd name="T90" fmla="*/ 216666180 w 507"/>
                <a:gd name="T91" fmla="*/ 884564597 h 815"/>
                <a:gd name="T92" fmla="*/ 181801032 w 507"/>
                <a:gd name="T93" fmla="*/ 945122159 h 815"/>
                <a:gd name="T94" fmla="*/ 77202555 w 507"/>
                <a:gd name="T95" fmla="*/ 1077049346 h 815"/>
                <a:gd name="T96" fmla="*/ 117049759 w 507"/>
                <a:gd name="T97" fmla="*/ 1120304957 h 81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07"/>
                <a:gd name="T148" fmla="*/ 0 h 815"/>
                <a:gd name="T149" fmla="*/ 507 w 507"/>
                <a:gd name="T150" fmla="*/ 815 h 81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07" h="815">
                  <a:moveTo>
                    <a:pt x="52" y="511"/>
                  </a:moveTo>
                  <a:lnTo>
                    <a:pt x="49" y="515"/>
                  </a:lnTo>
                  <a:lnTo>
                    <a:pt x="41" y="539"/>
                  </a:lnTo>
                  <a:lnTo>
                    <a:pt x="38" y="542"/>
                  </a:lnTo>
                  <a:lnTo>
                    <a:pt x="36" y="546"/>
                  </a:lnTo>
                  <a:lnTo>
                    <a:pt x="33" y="560"/>
                  </a:lnTo>
                  <a:lnTo>
                    <a:pt x="31" y="571"/>
                  </a:lnTo>
                  <a:lnTo>
                    <a:pt x="22" y="615"/>
                  </a:lnTo>
                  <a:lnTo>
                    <a:pt x="0" y="739"/>
                  </a:lnTo>
                  <a:lnTo>
                    <a:pt x="4" y="740"/>
                  </a:lnTo>
                  <a:lnTo>
                    <a:pt x="76" y="754"/>
                  </a:lnTo>
                  <a:lnTo>
                    <a:pt x="156" y="768"/>
                  </a:lnTo>
                  <a:lnTo>
                    <a:pt x="178" y="771"/>
                  </a:lnTo>
                  <a:lnTo>
                    <a:pt x="191" y="773"/>
                  </a:lnTo>
                  <a:lnTo>
                    <a:pt x="214" y="777"/>
                  </a:lnTo>
                  <a:lnTo>
                    <a:pt x="217" y="777"/>
                  </a:lnTo>
                  <a:lnTo>
                    <a:pt x="219" y="779"/>
                  </a:lnTo>
                  <a:lnTo>
                    <a:pt x="234" y="780"/>
                  </a:lnTo>
                  <a:lnTo>
                    <a:pt x="257" y="786"/>
                  </a:lnTo>
                  <a:lnTo>
                    <a:pt x="296" y="790"/>
                  </a:lnTo>
                  <a:lnTo>
                    <a:pt x="317" y="793"/>
                  </a:lnTo>
                  <a:lnTo>
                    <a:pt x="381" y="801"/>
                  </a:lnTo>
                  <a:lnTo>
                    <a:pt x="381" y="802"/>
                  </a:lnTo>
                  <a:lnTo>
                    <a:pt x="382" y="802"/>
                  </a:lnTo>
                  <a:lnTo>
                    <a:pt x="386" y="804"/>
                  </a:lnTo>
                  <a:lnTo>
                    <a:pt x="396" y="804"/>
                  </a:lnTo>
                  <a:lnTo>
                    <a:pt x="415" y="807"/>
                  </a:lnTo>
                  <a:lnTo>
                    <a:pt x="433" y="809"/>
                  </a:lnTo>
                  <a:lnTo>
                    <a:pt x="439" y="811"/>
                  </a:lnTo>
                  <a:lnTo>
                    <a:pt x="440" y="811"/>
                  </a:lnTo>
                  <a:lnTo>
                    <a:pt x="471" y="814"/>
                  </a:lnTo>
                  <a:lnTo>
                    <a:pt x="472" y="801"/>
                  </a:lnTo>
                  <a:lnTo>
                    <a:pt x="478" y="764"/>
                  </a:lnTo>
                  <a:lnTo>
                    <a:pt x="478" y="759"/>
                  </a:lnTo>
                  <a:lnTo>
                    <a:pt x="482" y="733"/>
                  </a:lnTo>
                  <a:lnTo>
                    <a:pt x="485" y="707"/>
                  </a:lnTo>
                  <a:lnTo>
                    <a:pt x="486" y="705"/>
                  </a:lnTo>
                  <a:lnTo>
                    <a:pt x="486" y="700"/>
                  </a:lnTo>
                  <a:lnTo>
                    <a:pt x="489" y="680"/>
                  </a:lnTo>
                  <a:lnTo>
                    <a:pt x="489" y="673"/>
                  </a:lnTo>
                  <a:lnTo>
                    <a:pt x="492" y="658"/>
                  </a:lnTo>
                  <a:lnTo>
                    <a:pt x="492" y="653"/>
                  </a:lnTo>
                  <a:lnTo>
                    <a:pt x="496" y="626"/>
                  </a:lnTo>
                  <a:lnTo>
                    <a:pt x="497" y="612"/>
                  </a:lnTo>
                  <a:lnTo>
                    <a:pt x="499" y="600"/>
                  </a:lnTo>
                  <a:lnTo>
                    <a:pt x="500" y="585"/>
                  </a:lnTo>
                  <a:lnTo>
                    <a:pt x="503" y="572"/>
                  </a:lnTo>
                  <a:lnTo>
                    <a:pt x="506" y="549"/>
                  </a:lnTo>
                  <a:lnTo>
                    <a:pt x="503" y="546"/>
                  </a:lnTo>
                  <a:lnTo>
                    <a:pt x="501" y="546"/>
                  </a:lnTo>
                  <a:lnTo>
                    <a:pt x="500" y="544"/>
                  </a:lnTo>
                  <a:lnTo>
                    <a:pt x="492" y="528"/>
                  </a:lnTo>
                  <a:lnTo>
                    <a:pt x="483" y="515"/>
                  </a:lnTo>
                  <a:lnTo>
                    <a:pt x="476" y="520"/>
                  </a:lnTo>
                  <a:lnTo>
                    <a:pt x="472" y="525"/>
                  </a:lnTo>
                  <a:lnTo>
                    <a:pt x="472" y="536"/>
                  </a:lnTo>
                  <a:lnTo>
                    <a:pt x="463" y="535"/>
                  </a:lnTo>
                  <a:lnTo>
                    <a:pt x="424" y="532"/>
                  </a:lnTo>
                  <a:lnTo>
                    <a:pt x="415" y="526"/>
                  </a:lnTo>
                  <a:lnTo>
                    <a:pt x="406" y="532"/>
                  </a:lnTo>
                  <a:lnTo>
                    <a:pt x="393" y="535"/>
                  </a:lnTo>
                  <a:lnTo>
                    <a:pt x="377" y="528"/>
                  </a:lnTo>
                  <a:lnTo>
                    <a:pt x="367" y="535"/>
                  </a:lnTo>
                  <a:lnTo>
                    <a:pt x="368" y="540"/>
                  </a:lnTo>
                  <a:lnTo>
                    <a:pt x="365" y="542"/>
                  </a:lnTo>
                  <a:lnTo>
                    <a:pt x="356" y="531"/>
                  </a:lnTo>
                  <a:lnTo>
                    <a:pt x="350" y="496"/>
                  </a:lnTo>
                  <a:lnTo>
                    <a:pt x="328" y="479"/>
                  </a:lnTo>
                  <a:lnTo>
                    <a:pt x="331" y="465"/>
                  </a:lnTo>
                  <a:lnTo>
                    <a:pt x="304" y="386"/>
                  </a:lnTo>
                  <a:lnTo>
                    <a:pt x="278" y="402"/>
                  </a:lnTo>
                  <a:lnTo>
                    <a:pt x="268" y="402"/>
                  </a:lnTo>
                  <a:lnTo>
                    <a:pt x="255" y="393"/>
                  </a:lnTo>
                  <a:lnTo>
                    <a:pt x="284" y="295"/>
                  </a:lnTo>
                  <a:lnTo>
                    <a:pt x="286" y="295"/>
                  </a:lnTo>
                  <a:lnTo>
                    <a:pt x="292" y="284"/>
                  </a:lnTo>
                  <a:lnTo>
                    <a:pt x="292" y="280"/>
                  </a:lnTo>
                  <a:lnTo>
                    <a:pt x="288" y="278"/>
                  </a:lnTo>
                  <a:lnTo>
                    <a:pt x="280" y="280"/>
                  </a:lnTo>
                  <a:lnTo>
                    <a:pt x="271" y="278"/>
                  </a:lnTo>
                  <a:lnTo>
                    <a:pt x="270" y="275"/>
                  </a:lnTo>
                  <a:lnTo>
                    <a:pt x="271" y="270"/>
                  </a:lnTo>
                  <a:lnTo>
                    <a:pt x="268" y="267"/>
                  </a:lnTo>
                  <a:lnTo>
                    <a:pt x="260" y="270"/>
                  </a:lnTo>
                  <a:lnTo>
                    <a:pt x="259" y="269"/>
                  </a:lnTo>
                  <a:lnTo>
                    <a:pt x="262" y="264"/>
                  </a:lnTo>
                  <a:lnTo>
                    <a:pt x="250" y="244"/>
                  </a:lnTo>
                  <a:lnTo>
                    <a:pt x="243" y="234"/>
                  </a:lnTo>
                  <a:lnTo>
                    <a:pt x="228" y="205"/>
                  </a:lnTo>
                  <a:lnTo>
                    <a:pt x="219" y="199"/>
                  </a:lnTo>
                  <a:lnTo>
                    <a:pt x="202" y="180"/>
                  </a:lnTo>
                  <a:lnTo>
                    <a:pt x="212" y="177"/>
                  </a:lnTo>
                  <a:lnTo>
                    <a:pt x="203" y="169"/>
                  </a:lnTo>
                  <a:lnTo>
                    <a:pt x="207" y="151"/>
                  </a:lnTo>
                  <a:lnTo>
                    <a:pt x="191" y="119"/>
                  </a:lnTo>
                  <a:lnTo>
                    <a:pt x="191" y="117"/>
                  </a:lnTo>
                  <a:lnTo>
                    <a:pt x="195" y="94"/>
                  </a:lnTo>
                  <a:lnTo>
                    <a:pt x="199" y="67"/>
                  </a:lnTo>
                  <a:lnTo>
                    <a:pt x="201" y="65"/>
                  </a:lnTo>
                  <a:lnTo>
                    <a:pt x="201" y="63"/>
                  </a:lnTo>
                  <a:lnTo>
                    <a:pt x="207" y="26"/>
                  </a:lnTo>
                  <a:lnTo>
                    <a:pt x="209" y="15"/>
                  </a:lnTo>
                  <a:lnTo>
                    <a:pt x="210" y="12"/>
                  </a:lnTo>
                  <a:lnTo>
                    <a:pt x="140" y="0"/>
                  </a:lnTo>
                  <a:lnTo>
                    <a:pt x="138" y="4"/>
                  </a:lnTo>
                  <a:lnTo>
                    <a:pt x="138" y="8"/>
                  </a:lnTo>
                  <a:lnTo>
                    <a:pt x="135" y="15"/>
                  </a:lnTo>
                  <a:lnTo>
                    <a:pt x="124" y="74"/>
                  </a:lnTo>
                  <a:lnTo>
                    <a:pt x="121" y="91"/>
                  </a:lnTo>
                  <a:lnTo>
                    <a:pt x="119" y="98"/>
                  </a:lnTo>
                  <a:lnTo>
                    <a:pt x="119" y="102"/>
                  </a:lnTo>
                  <a:lnTo>
                    <a:pt x="119" y="104"/>
                  </a:lnTo>
                  <a:lnTo>
                    <a:pt x="119" y="106"/>
                  </a:lnTo>
                  <a:lnTo>
                    <a:pt x="115" y="130"/>
                  </a:lnTo>
                  <a:lnTo>
                    <a:pt x="112" y="142"/>
                  </a:lnTo>
                  <a:lnTo>
                    <a:pt x="106" y="170"/>
                  </a:lnTo>
                  <a:lnTo>
                    <a:pt x="105" y="181"/>
                  </a:lnTo>
                  <a:lnTo>
                    <a:pt x="103" y="183"/>
                  </a:lnTo>
                  <a:lnTo>
                    <a:pt x="102" y="195"/>
                  </a:lnTo>
                  <a:lnTo>
                    <a:pt x="94" y="235"/>
                  </a:lnTo>
                  <a:lnTo>
                    <a:pt x="92" y="241"/>
                  </a:lnTo>
                  <a:lnTo>
                    <a:pt x="90" y="257"/>
                  </a:lnTo>
                  <a:lnTo>
                    <a:pt x="88" y="262"/>
                  </a:lnTo>
                  <a:lnTo>
                    <a:pt x="87" y="269"/>
                  </a:lnTo>
                  <a:lnTo>
                    <a:pt x="85" y="274"/>
                  </a:lnTo>
                  <a:lnTo>
                    <a:pt x="90" y="288"/>
                  </a:lnTo>
                  <a:lnTo>
                    <a:pt x="88" y="317"/>
                  </a:lnTo>
                  <a:lnTo>
                    <a:pt x="91" y="321"/>
                  </a:lnTo>
                  <a:lnTo>
                    <a:pt x="92" y="331"/>
                  </a:lnTo>
                  <a:lnTo>
                    <a:pt x="94" y="332"/>
                  </a:lnTo>
                  <a:lnTo>
                    <a:pt x="110" y="348"/>
                  </a:lnTo>
                  <a:lnTo>
                    <a:pt x="113" y="361"/>
                  </a:lnTo>
                  <a:lnTo>
                    <a:pt x="91" y="396"/>
                  </a:lnTo>
                  <a:lnTo>
                    <a:pt x="90" y="397"/>
                  </a:lnTo>
                  <a:lnTo>
                    <a:pt x="83" y="411"/>
                  </a:lnTo>
                  <a:lnTo>
                    <a:pt x="80" y="416"/>
                  </a:lnTo>
                  <a:lnTo>
                    <a:pt x="73" y="422"/>
                  </a:lnTo>
                  <a:lnTo>
                    <a:pt x="66" y="439"/>
                  </a:lnTo>
                  <a:lnTo>
                    <a:pt x="55" y="446"/>
                  </a:lnTo>
                  <a:lnTo>
                    <a:pt x="31" y="483"/>
                  </a:lnTo>
                  <a:lnTo>
                    <a:pt x="31" y="492"/>
                  </a:lnTo>
                  <a:lnTo>
                    <a:pt x="41" y="499"/>
                  </a:lnTo>
                  <a:lnTo>
                    <a:pt x="47" y="500"/>
                  </a:lnTo>
                  <a:lnTo>
                    <a:pt x="52" y="511"/>
                  </a:lnTo>
                </a:path>
              </a:pathLst>
            </a:custGeom>
            <a:solidFill>
              <a:srgbClr val="E7E6E6">
                <a:lumMod val="75000"/>
              </a:srgbClr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6" name="Freeform 250"/>
            <p:cNvSpPr>
              <a:spLocks/>
            </p:cNvSpPr>
            <p:nvPr/>
          </p:nvSpPr>
          <p:spPr bwMode="auto">
            <a:xfrm>
              <a:off x="2467965" y="1533350"/>
              <a:ext cx="1395413" cy="787400"/>
            </a:xfrm>
            <a:custGeom>
              <a:avLst/>
              <a:gdLst>
                <a:gd name="T0" fmla="*/ 2147483647 w 883"/>
                <a:gd name="T1" fmla="*/ 2147483647 h 536"/>
                <a:gd name="T2" fmla="*/ 2147483647 w 883"/>
                <a:gd name="T3" fmla="*/ 2147483647 h 536"/>
                <a:gd name="T4" fmla="*/ 2147483647 w 883"/>
                <a:gd name="T5" fmla="*/ 2147483647 h 536"/>
                <a:gd name="T6" fmla="*/ 2147483647 w 883"/>
                <a:gd name="T7" fmla="*/ 2147483647 h 536"/>
                <a:gd name="T8" fmla="*/ 2147483647 w 883"/>
                <a:gd name="T9" fmla="*/ 2147483647 h 536"/>
                <a:gd name="T10" fmla="*/ 2147483647 w 883"/>
                <a:gd name="T11" fmla="*/ 2147483647 h 536"/>
                <a:gd name="T12" fmla="*/ 2147483647 w 883"/>
                <a:gd name="T13" fmla="*/ 2147483647 h 536"/>
                <a:gd name="T14" fmla="*/ 2147483647 w 883"/>
                <a:gd name="T15" fmla="*/ 2147483647 h 536"/>
                <a:gd name="T16" fmla="*/ 2147483647 w 883"/>
                <a:gd name="T17" fmla="*/ 2147483647 h 536"/>
                <a:gd name="T18" fmla="*/ 2147483647 w 883"/>
                <a:gd name="T19" fmla="*/ 2147483647 h 536"/>
                <a:gd name="T20" fmla="*/ 2147483647 w 883"/>
                <a:gd name="T21" fmla="*/ 2147483647 h 536"/>
                <a:gd name="T22" fmla="*/ 2147483647 w 883"/>
                <a:gd name="T23" fmla="*/ 2147483647 h 536"/>
                <a:gd name="T24" fmla="*/ 0 w 883"/>
                <a:gd name="T25" fmla="*/ 2147483647 h 536"/>
                <a:gd name="T26" fmla="*/ 2147483647 w 883"/>
                <a:gd name="T27" fmla="*/ 2147483647 h 536"/>
                <a:gd name="T28" fmla="*/ 2147483647 w 883"/>
                <a:gd name="T29" fmla="*/ 2147483647 h 536"/>
                <a:gd name="T30" fmla="*/ 2147483647 w 883"/>
                <a:gd name="T31" fmla="*/ 2147483647 h 536"/>
                <a:gd name="T32" fmla="*/ 2147483647 w 883"/>
                <a:gd name="T33" fmla="*/ 0 h 536"/>
                <a:gd name="T34" fmla="*/ 2147483647 w 883"/>
                <a:gd name="T35" fmla="*/ 2147483647 h 536"/>
                <a:gd name="T36" fmla="*/ 2147483647 w 883"/>
                <a:gd name="T37" fmla="*/ 2147483647 h 536"/>
                <a:gd name="T38" fmla="*/ 2147483647 w 883"/>
                <a:gd name="T39" fmla="*/ 2147483647 h 536"/>
                <a:gd name="T40" fmla="*/ 2147483647 w 883"/>
                <a:gd name="T41" fmla="*/ 2147483647 h 536"/>
                <a:gd name="T42" fmla="*/ 2147483647 w 883"/>
                <a:gd name="T43" fmla="*/ 2147483647 h 536"/>
                <a:gd name="T44" fmla="*/ 2147483647 w 883"/>
                <a:gd name="T45" fmla="*/ 2147483647 h 536"/>
                <a:gd name="T46" fmla="*/ 2147483647 w 883"/>
                <a:gd name="T47" fmla="*/ 2147483647 h 536"/>
                <a:gd name="T48" fmla="*/ 2147483647 w 883"/>
                <a:gd name="T49" fmla="*/ 2147483647 h 536"/>
                <a:gd name="T50" fmla="*/ 2147483647 w 883"/>
                <a:gd name="T51" fmla="*/ 2147483647 h 536"/>
                <a:gd name="T52" fmla="*/ 2147483647 w 883"/>
                <a:gd name="T53" fmla="*/ 2147483647 h 536"/>
                <a:gd name="T54" fmla="*/ 2147483647 w 883"/>
                <a:gd name="T55" fmla="*/ 2147483647 h 536"/>
                <a:gd name="T56" fmla="*/ 2147483647 w 883"/>
                <a:gd name="T57" fmla="*/ 2147483647 h 536"/>
                <a:gd name="T58" fmla="*/ 2147483647 w 883"/>
                <a:gd name="T59" fmla="*/ 2147483647 h 536"/>
                <a:gd name="T60" fmla="*/ 2147483647 w 883"/>
                <a:gd name="T61" fmla="*/ 2147483647 h 536"/>
                <a:gd name="T62" fmla="*/ 2147483647 w 883"/>
                <a:gd name="T63" fmla="*/ 2147483647 h 536"/>
                <a:gd name="T64" fmla="*/ 2147483647 w 883"/>
                <a:gd name="T65" fmla="*/ 2147483647 h 536"/>
                <a:gd name="T66" fmla="*/ 2147483647 w 883"/>
                <a:gd name="T67" fmla="*/ 2147483647 h 536"/>
                <a:gd name="T68" fmla="*/ 2147483647 w 883"/>
                <a:gd name="T69" fmla="*/ 2147483647 h 536"/>
                <a:gd name="T70" fmla="*/ 2147483647 w 883"/>
                <a:gd name="T71" fmla="*/ 2147483647 h 536"/>
                <a:gd name="T72" fmla="*/ 2147483647 w 883"/>
                <a:gd name="T73" fmla="*/ 2147483647 h 536"/>
                <a:gd name="T74" fmla="*/ 2147483647 w 883"/>
                <a:gd name="T75" fmla="*/ 2147483647 h 536"/>
                <a:gd name="T76" fmla="*/ 2147483647 w 883"/>
                <a:gd name="T77" fmla="*/ 2147483647 h 536"/>
                <a:gd name="T78" fmla="*/ 2147483647 w 883"/>
                <a:gd name="T79" fmla="*/ 2147483647 h 536"/>
                <a:gd name="T80" fmla="*/ 2147483647 w 883"/>
                <a:gd name="T81" fmla="*/ 2147483647 h 536"/>
                <a:gd name="T82" fmla="*/ 2147483647 w 883"/>
                <a:gd name="T83" fmla="*/ 2147483647 h 536"/>
                <a:gd name="T84" fmla="*/ 2147483647 w 883"/>
                <a:gd name="T85" fmla="*/ 2147483647 h 536"/>
                <a:gd name="T86" fmla="*/ 2147483647 w 883"/>
                <a:gd name="T87" fmla="*/ 2147483647 h 536"/>
                <a:gd name="T88" fmla="*/ 2147483647 w 883"/>
                <a:gd name="T89" fmla="*/ 2147483647 h 536"/>
                <a:gd name="T90" fmla="*/ 2147483647 w 883"/>
                <a:gd name="T91" fmla="*/ 2147483647 h 536"/>
                <a:gd name="T92" fmla="*/ 2147483647 w 883"/>
                <a:gd name="T93" fmla="*/ 2147483647 h 536"/>
                <a:gd name="T94" fmla="*/ 2147483647 w 883"/>
                <a:gd name="T95" fmla="*/ 2147483647 h 536"/>
                <a:gd name="T96" fmla="*/ 2147483647 w 883"/>
                <a:gd name="T97" fmla="*/ 2147483647 h 536"/>
                <a:gd name="T98" fmla="*/ 2147483647 w 883"/>
                <a:gd name="T99" fmla="*/ 2147483647 h 536"/>
                <a:gd name="T100" fmla="*/ 2147483647 w 883"/>
                <a:gd name="T101" fmla="*/ 2147483647 h 536"/>
                <a:gd name="T102" fmla="*/ 2147483647 w 883"/>
                <a:gd name="T103" fmla="*/ 2147483647 h 536"/>
                <a:gd name="T104" fmla="*/ 2147483647 w 883"/>
                <a:gd name="T105" fmla="*/ 2147483647 h 536"/>
                <a:gd name="T106" fmla="*/ 2147483647 w 883"/>
                <a:gd name="T107" fmla="*/ 2147483647 h 536"/>
                <a:gd name="T108" fmla="*/ 2147483647 w 883"/>
                <a:gd name="T109" fmla="*/ 2147483647 h 536"/>
                <a:gd name="T110" fmla="*/ 2147483647 w 883"/>
                <a:gd name="T111" fmla="*/ 2147483647 h 536"/>
                <a:gd name="T112" fmla="*/ 2147483647 w 883"/>
                <a:gd name="T113" fmla="*/ 2147483647 h 536"/>
                <a:gd name="T114" fmla="*/ 2147483647 w 883"/>
                <a:gd name="T115" fmla="*/ 2147483647 h 536"/>
                <a:gd name="T116" fmla="*/ 2147483647 w 883"/>
                <a:gd name="T117" fmla="*/ 2147483647 h 536"/>
                <a:gd name="T118" fmla="*/ 2147483647 w 883"/>
                <a:gd name="T119" fmla="*/ 2147483647 h 536"/>
                <a:gd name="T120" fmla="*/ 2147483647 w 883"/>
                <a:gd name="T121" fmla="*/ 2147483647 h 536"/>
                <a:gd name="T122" fmla="*/ 2147483647 w 883"/>
                <a:gd name="T123" fmla="*/ 2147483647 h 536"/>
                <a:gd name="T124" fmla="*/ 2147483647 w 883"/>
                <a:gd name="T125" fmla="*/ 2147483647 h 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83"/>
                <a:gd name="T190" fmla="*/ 0 h 536"/>
                <a:gd name="T191" fmla="*/ 883 w 883"/>
                <a:gd name="T192" fmla="*/ 536 h 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83" h="536">
                  <a:moveTo>
                    <a:pt x="113" y="373"/>
                  </a:moveTo>
                  <a:lnTo>
                    <a:pt x="87" y="388"/>
                  </a:lnTo>
                  <a:lnTo>
                    <a:pt x="77" y="388"/>
                  </a:lnTo>
                  <a:lnTo>
                    <a:pt x="63" y="380"/>
                  </a:lnTo>
                  <a:lnTo>
                    <a:pt x="92" y="282"/>
                  </a:lnTo>
                  <a:lnTo>
                    <a:pt x="95" y="282"/>
                  </a:lnTo>
                  <a:lnTo>
                    <a:pt x="101" y="270"/>
                  </a:lnTo>
                  <a:lnTo>
                    <a:pt x="101" y="266"/>
                  </a:lnTo>
                  <a:lnTo>
                    <a:pt x="97" y="265"/>
                  </a:lnTo>
                  <a:lnTo>
                    <a:pt x="88" y="266"/>
                  </a:lnTo>
                  <a:lnTo>
                    <a:pt x="80" y="265"/>
                  </a:lnTo>
                  <a:lnTo>
                    <a:pt x="79" y="262"/>
                  </a:lnTo>
                  <a:lnTo>
                    <a:pt x="80" y="257"/>
                  </a:lnTo>
                  <a:lnTo>
                    <a:pt x="77" y="254"/>
                  </a:lnTo>
                  <a:lnTo>
                    <a:pt x="69" y="257"/>
                  </a:lnTo>
                  <a:lnTo>
                    <a:pt x="67" y="255"/>
                  </a:lnTo>
                  <a:lnTo>
                    <a:pt x="70" y="251"/>
                  </a:lnTo>
                  <a:lnTo>
                    <a:pt x="59" y="230"/>
                  </a:lnTo>
                  <a:lnTo>
                    <a:pt x="52" y="221"/>
                  </a:lnTo>
                  <a:lnTo>
                    <a:pt x="37" y="192"/>
                  </a:lnTo>
                  <a:lnTo>
                    <a:pt x="27" y="186"/>
                  </a:lnTo>
                  <a:lnTo>
                    <a:pt x="11" y="167"/>
                  </a:lnTo>
                  <a:lnTo>
                    <a:pt x="20" y="164"/>
                  </a:lnTo>
                  <a:lnTo>
                    <a:pt x="12" y="156"/>
                  </a:lnTo>
                  <a:lnTo>
                    <a:pt x="16" y="138"/>
                  </a:lnTo>
                  <a:lnTo>
                    <a:pt x="0" y="106"/>
                  </a:lnTo>
                  <a:lnTo>
                    <a:pt x="0" y="105"/>
                  </a:lnTo>
                  <a:lnTo>
                    <a:pt x="4" y="81"/>
                  </a:lnTo>
                  <a:lnTo>
                    <a:pt x="8" y="55"/>
                  </a:lnTo>
                  <a:lnTo>
                    <a:pt x="9" y="52"/>
                  </a:lnTo>
                  <a:lnTo>
                    <a:pt x="9" y="51"/>
                  </a:lnTo>
                  <a:lnTo>
                    <a:pt x="16" y="13"/>
                  </a:lnTo>
                  <a:lnTo>
                    <a:pt x="18" y="2"/>
                  </a:lnTo>
                  <a:lnTo>
                    <a:pt x="19" y="0"/>
                  </a:lnTo>
                  <a:lnTo>
                    <a:pt x="113" y="16"/>
                  </a:lnTo>
                  <a:lnTo>
                    <a:pt x="159" y="24"/>
                  </a:lnTo>
                  <a:lnTo>
                    <a:pt x="295" y="44"/>
                  </a:lnTo>
                  <a:lnTo>
                    <a:pt x="360" y="53"/>
                  </a:lnTo>
                  <a:lnTo>
                    <a:pt x="399" y="58"/>
                  </a:lnTo>
                  <a:lnTo>
                    <a:pt x="453" y="64"/>
                  </a:lnTo>
                  <a:lnTo>
                    <a:pt x="489" y="69"/>
                  </a:lnTo>
                  <a:lnTo>
                    <a:pt x="579" y="78"/>
                  </a:lnTo>
                  <a:lnTo>
                    <a:pt x="655" y="85"/>
                  </a:lnTo>
                  <a:lnTo>
                    <a:pt x="733" y="92"/>
                  </a:lnTo>
                  <a:lnTo>
                    <a:pt x="809" y="98"/>
                  </a:lnTo>
                  <a:lnTo>
                    <a:pt x="882" y="102"/>
                  </a:lnTo>
                  <a:lnTo>
                    <a:pt x="880" y="128"/>
                  </a:lnTo>
                  <a:lnTo>
                    <a:pt x="880" y="138"/>
                  </a:lnTo>
                  <a:lnTo>
                    <a:pt x="880" y="141"/>
                  </a:lnTo>
                  <a:lnTo>
                    <a:pt x="880" y="142"/>
                  </a:lnTo>
                  <a:lnTo>
                    <a:pt x="879" y="154"/>
                  </a:lnTo>
                  <a:lnTo>
                    <a:pt x="879" y="167"/>
                  </a:lnTo>
                  <a:lnTo>
                    <a:pt x="877" y="194"/>
                  </a:lnTo>
                  <a:lnTo>
                    <a:pt x="876" y="208"/>
                  </a:lnTo>
                  <a:lnTo>
                    <a:pt x="875" y="221"/>
                  </a:lnTo>
                  <a:lnTo>
                    <a:pt x="875" y="235"/>
                  </a:lnTo>
                  <a:lnTo>
                    <a:pt x="872" y="272"/>
                  </a:lnTo>
                  <a:lnTo>
                    <a:pt x="872" y="275"/>
                  </a:lnTo>
                  <a:lnTo>
                    <a:pt x="872" y="279"/>
                  </a:lnTo>
                  <a:lnTo>
                    <a:pt x="870" y="301"/>
                  </a:lnTo>
                  <a:lnTo>
                    <a:pt x="868" y="341"/>
                  </a:lnTo>
                  <a:lnTo>
                    <a:pt x="868" y="352"/>
                  </a:lnTo>
                  <a:lnTo>
                    <a:pt x="866" y="363"/>
                  </a:lnTo>
                  <a:lnTo>
                    <a:pt x="866" y="367"/>
                  </a:lnTo>
                  <a:lnTo>
                    <a:pt x="865" y="391"/>
                  </a:lnTo>
                  <a:lnTo>
                    <a:pt x="865" y="395"/>
                  </a:lnTo>
                  <a:lnTo>
                    <a:pt x="863" y="411"/>
                  </a:lnTo>
                  <a:lnTo>
                    <a:pt x="862" y="427"/>
                  </a:lnTo>
                  <a:lnTo>
                    <a:pt x="862" y="434"/>
                  </a:lnTo>
                  <a:lnTo>
                    <a:pt x="862" y="447"/>
                  </a:lnTo>
                  <a:lnTo>
                    <a:pt x="858" y="501"/>
                  </a:lnTo>
                  <a:lnTo>
                    <a:pt x="858" y="505"/>
                  </a:lnTo>
                  <a:lnTo>
                    <a:pt x="857" y="528"/>
                  </a:lnTo>
                  <a:lnTo>
                    <a:pt x="858" y="529"/>
                  </a:lnTo>
                  <a:lnTo>
                    <a:pt x="855" y="529"/>
                  </a:lnTo>
                  <a:lnTo>
                    <a:pt x="804" y="525"/>
                  </a:lnTo>
                  <a:lnTo>
                    <a:pt x="796" y="525"/>
                  </a:lnTo>
                  <a:lnTo>
                    <a:pt x="780" y="523"/>
                  </a:lnTo>
                  <a:lnTo>
                    <a:pt x="777" y="523"/>
                  </a:lnTo>
                  <a:lnTo>
                    <a:pt x="714" y="518"/>
                  </a:lnTo>
                  <a:lnTo>
                    <a:pt x="707" y="518"/>
                  </a:lnTo>
                  <a:lnTo>
                    <a:pt x="705" y="518"/>
                  </a:lnTo>
                  <a:lnTo>
                    <a:pt x="697" y="518"/>
                  </a:lnTo>
                  <a:lnTo>
                    <a:pt x="687" y="518"/>
                  </a:lnTo>
                  <a:lnTo>
                    <a:pt x="686" y="518"/>
                  </a:lnTo>
                  <a:lnTo>
                    <a:pt x="630" y="512"/>
                  </a:lnTo>
                  <a:lnTo>
                    <a:pt x="621" y="511"/>
                  </a:lnTo>
                  <a:lnTo>
                    <a:pt x="561" y="505"/>
                  </a:lnTo>
                  <a:lnTo>
                    <a:pt x="535" y="503"/>
                  </a:lnTo>
                  <a:lnTo>
                    <a:pt x="525" y="501"/>
                  </a:lnTo>
                  <a:lnTo>
                    <a:pt x="515" y="501"/>
                  </a:lnTo>
                  <a:lnTo>
                    <a:pt x="507" y="500"/>
                  </a:lnTo>
                  <a:lnTo>
                    <a:pt x="478" y="497"/>
                  </a:lnTo>
                  <a:lnTo>
                    <a:pt x="468" y="494"/>
                  </a:lnTo>
                  <a:lnTo>
                    <a:pt x="417" y="489"/>
                  </a:lnTo>
                  <a:lnTo>
                    <a:pt x="411" y="489"/>
                  </a:lnTo>
                  <a:lnTo>
                    <a:pt x="402" y="487"/>
                  </a:lnTo>
                  <a:lnTo>
                    <a:pt x="371" y="485"/>
                  </a:lnTo>
                  <a:lnTo>
                    <a:pt x="321" y="478"/>
                  </a:lnTo>
                  <a:lnTo>
                    <a:pt x="317" y="514"/>
                  </a:lnTo>
                  <a:lnTo>
                    <a:pt x="314" y="532"/>
                  </a:lnTo>
                  <a:lnTo>
                    <a:pt x="314" y="535"/>
                  </a:lnTo>
                  <a:lnTo>
                    <a:pt x="312" y="532"/>
                  </a:lnTo>
                  <a:lnTo>
                    <a:pt x="310" y="532"/>
                  </a:lnTo>
                  <a:lnTo>
                    <a:pt x="309" y="530"/>
                  </a:lnTo>
                  <a:lnTo>
                    <a:pt x="300" y="514"/>
                  </a:lnTo>
                  <a:lnTo>
                    <a:pt x="292" y="501"/>
                  </a:lnTo>
                  <a:lnTo>
                    <a:pt x="285" y="505"/>
                  </a:lnTo>
                  <a:lnTo>
                    <a:pt x="281" y="511"/>
                  </a:lnTo>
                  <a:lnTo>
                    <a:pt x="281" y="522"/>
                  </a:lnTo>
                  <a:lnTo>
                    <a:pt x="271" y="521"/>
                  </a:lnTo>
                  <a:lnTo>
                    <a:pt x="232" y="518"/>
                  </a:lnTo>
                  <a:lnTo>
                    <a:pt x="224" y="512"/>
                  </a:lnTo>
                  <a:lnTo>
                    <a:pt x="214" y="518"/>
                  </a:lnTo>
                  <a:lnTo>
                    <a:pt x="202" y="521"/>
                  </a:lnTo>
                  <a:lnTo>
                    <a:pt x="185" y="514"/>
                  </a:lnTo>
                  <a:lnTo>
                    <a:pt x="176" y="521"/>
                  </a:lnTo>
                  <a:lnTo>
                    <a:pt x="177" y="526"/>
                  </a:lnTo>
                  <a:lnTo>
                    <a:pt x="174" y="528"/>
                  </a:lnTo>
                  <a:lnTo>
                    <a:pt x="165" y="517"/>
                  </a:lnTo>
                  <a:lnTo>
                    <a:pt x="159" y="482"/>
                  </a:lnTo>
                  <a:lnTo>
                    <a:pt x="137" y="465"/>
                  </a:lnTo>
                  <a:lnTo>
                    <a:pt x="140" y="452"/>
                  </a:lnTo>
                  <a:lnTo>
                    <a:pt x="113" y="373"/>
                  </a:lnTo>
                </a:path>
              </a:pathLst>
            </a:custGeom>
            <a:solidFill>
              <a:srgbClr val="E7E6E6">
                <a:lumMod val="75000"/>
              </a:srgbClr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7" name="Freeform 251"/>
            <p:cNvSpPr>
              <a:spLocks/>
            </p:cNvSpPr>
            <p:nvPr/>
          </p:nvSpPr>
          <p:spPr bwMode="auto">
            <a:xfrm>
              <a:off x="2961678" y="3541538"/>
              <a:ext cx="917575" cy="915987"/>
            </a:xfrm>
            <a:custGeom>
              <a:avLst/>
              <a:gdLst>
                <a:gd name="T0" fmla="*/ 2147483647 w 582"/>
                <a:gd name="T1" fmla="*/ 2147483647 h 622"/>
                <a:gd name="T2" fmla="*/ 2147483647 w 582"/>
                <a:gd name="T3" fmla="*/ 2147483647 h 622"/>
                <a:gd name="T4" fmla="*/ 2147483647 w 582"/>
                <a:gd name="T5" fmla="*/ 2147483647 h 622"/>
                <a:gd name="T6" fmla="*/ 2147483647 w 582"/>
                <a:gd name="T7" fmla="*/ 2147483647 h 622"/>
                <a:gd name="T8" fmla="*/ 2147483647 w 582"/>
                <a:gd name="T9" fmla="*/ 2147483647 h 622"/>
                <a:gd name="T10" fmla="*/ 2147483647 w 582"/>
                <a:gd name="T11" fmla="*/ 2147483647 h 622"/>
                <a:gd name="T12" fmla="*/ 2147483647 w 582"/>
                <a:gd name="T13" fmla="*/ 2147483647 h 622"/>
                <a:gd name="T14" fmla="*/ 2147483647 w 582"/>
                <a:gd name="T15" fmla="*/ 2147483647 h 622"/>
                <a:gd name="T16" fmla="*/ 2147483647 w 582"/>
                <a:gd name="T17" fmla="*/ 2147483647 h 622"/>
                <a:gd name="T18" fmla="*/ 2147483647 w 582"/>
                <a:gd name="T19" fmla="*/ 2147483647 h 622"/>
                <a:gd name="T20" fmla="*/ 2147483647 w 582"/>
                <a:gd name="T21" fmla="*/ 2147483647 h 622"/>
                <a:gd name="T22" fmla="*/ 2147483647 w 582"/>
                <a:gd name="T23" fmla="*/ 2147483647 h 622"/>
                <a:gd name="T24" fmla="*/ 2147483647 w 582"/>
                <a:gd name="T25" fmla="*/ 2147483647 h 622"/>
                <a:gd name="T26" fmla="*/ 2147483647 w 582"/>
                <a:gd name="T27" fmla="*/ 2147483647 h 622"/>
                <a:gd name="T28" fmla="*/ 2147483647 w 582"/>
                <a:gd name="T29" fmla="*/ 2147483647 h 622"/>
                <a:gd name="T30" fmla="*/ 2147483647 w 582"/>
                <a:gd name="T31" fmla="*/ 2147483647 h 622"/>
                <a:gd name="T32" fmla="*/ 2147483647 w 582"/>
                <a:gd name="T33" fmla="*/ 2147483647 h 622"/>
                <a:gd name="T34" fmla="*/ 2147483647 w 582"/>
                <a:gd name="T35" fmla="*/ 2147483647 h 622"/>
                <a:gd name="T36" fmla="*/ 2147483647 w 582"/>
                <a:gd name="T37" fmla="*/ 2147483647 h 622"/>
                <a:gd name="T38" fmla="*/ 2147483647 w 582"/>
                <a:gd name="T39" fmla="*/ 2147483647 h 622"/>
                <a:gd name="T40" fmla="*/ 2147483647 w 582"/>
                <a:gd name="T41" fmla="*/ 2147483647 h 622"/>
                <a:gd name="T42" fmla="*/ 2147483647 w 582"/>
                <a:gd name="T43" fmla="*/ 2147483647 h 622"/>
                <a:gd name="T44" fmla="*/ 2147483647 w 582"/>
                <a:gd name="T45" fmla="*/ 2147483647 h 622"/>
                <a:gd name="T46" fmla="*/ 2147483647 w 582"/>
                <a:gd name="T47" fmla="*/ 2147483647 h 622"/>
                <a:gd name="T48" fmla="*/ 2147483647 w 582"/>
                <a:gd name="T49" fmla="*/ 2147483647 h 622"/>
                <a:gd name="T50" fmla="*/ 2147483647 w 582"/>
                <a:gd name="T51" fmla="*/ 2147483647 h 622"/>
                <a:gd name="T52" fmla="*/ 2147483647 w 582"/>
                <a:gd name="T53" fmla="*/ 2147483647 h 622"/>
                <a:gd name="T54" fmla="*/ 2147483647 w 582"/>
                <a:gd name="T55" fmla="*/ 2147483647 h 622"/>
                <a:gd name="T56" fmla="*/ 2147483647 w 582"/>
                <a:gd name="T57" fmla="*/ 2147483647 h 622"/>
                <a:gd name="T58" fmla="*/ 2147483647 w 582"/>
                <a:gd name="T59" fmla="*/ 2147483647 h 622"/>
                <a:gd name="T60" fmla="*/ 2147483647 w 582"/>
                <a:gd name="T61" fmla="*/ 2147483647 h 622"/>
                <a:gd name="T62" fmla="*/ 2147483647 w 582"/>
                <a:gd name="T63" fmla="*/ 2147483647 h 622"/>
                <a:gd name="T64" fmla="*/ 2147483647 w 582"/>
                <a:gd name="T65" fmla="*/ 2147483647 h 622"/>
                <a:gd name="T66" fmla="*/ 2147483647 w 582"/>
                <a:gd name="T67" fmla="*/ 2147483647 h 622"/>
                <a:gd name="T68" fmla="*/ 2147483647 w 582"/>
                <a:gd name="T69" fmla="*/ 2147483647 h 622"/>
                <a:gd name="T70" fmla="*/ 2147483647 w 582"/>
                <a:gd name="T71" fmla="*/ 2147483647 h 622"/>
                <a:gd name="T72" fmla="*/ 2147483647 w 582"/>
                <a:gd name="T73" fmla="*/ 2147483647 h 622"/>
                <a:gd name="T74" fmla="*/ 2147483647 w 582"/>
                <a:gd name="T75" fmla="*/ 2147483647 h 622"/>
                <a:gd name="T76" fmla="*/ 2147483647 w 582"/>
                <a:gd name="T77" fmla="*/ 2147483647 h 622"/>
                <a:gd name="T78" fmla="*/ 2147483647 w 582"/>
                <a:gd name="T79" fmla="*/ 2147483647 h 622"/>
                <a:gd name="T80" fmla="*/ 2147483647 w 582"/>
                <a:gd name="T81" fmla="*/ 2147483647 h 622"/>
                <a:gd name="T82" fmla="*/ 2147483647 w 582"/>
                <a:gd name="T83" fmla="*/ 2147483647 h 622"/>
                <a:gd name="T84" fmla="*/ 2147483647 w 582"/>
                <a:gd name="T85" fmla="*/ 2147483647 h 622"/>
                <a:gd name="T86" fmla="*/ 2147483647 w 582"/>
                <a:gd name="T87" fmla="*/ 2147483647 h 622"/>
                <a:gd name="T88" fmla="*/ 2147483647 w 582"/>
                <a:gd name="T89" fmla="*/ 2147483647 h 622"/>
                <a:gd name="T90" fmla="*/ 2147483647 w 582"/>
                <a:gd name="T91" fmla="*/ 0 h 622"/>
                <a:gd name="T92" fmla="*/ 2147483647 w 582"/>
                <a:gd name="T93" fmla="*/ 2147483647 h 622"/>
                <a:gd name="T94" fmla="*/ 2147483647 w 582"/>
                <a:gd name="T95" fmla="*/ 2147483647 h 622"/>
                <a:gd name="T96" fmla="*/ 2147483647 w 582"/>
                <a:gd name="T97" fmla="*/ 2147483647 h 622"/>
                <a:gd name="T98" fmla="*/ 2147483647 w 582"/>
                <a:gd name="T99" fmla="*/ 2147483647 h 622"/>
                <a:gd name="T100" fmla="*/ 2147483647 w 582"/>
                <a:gd name="T101" fmla="*/ 2147483647 h 622"/>
                <a:gd name="T102" fmla="*/ 2147483647 w 582"/>
                <a:gd name="T103" fmla="*/ 2147483647 h 622"/>
                <a:gd name="T104" fmla="*/ 2147483647 w 582"/>
                <a:gd name="T105" fmla="*/ 2147483647 h 622"/>
                <a:gd name="T106" fmla="*/ 2147483647 w 582"/>
                <a:gd name="T107" fmla="*/ 2147483647 h 622"/>
                <a:gd name="T108" fmla="*/ 2147483647 w 582"/>
                <a:gd name="T109" fmla="*/ 2147483647 h 622"/>
                <a:gd name="T110" fmla="*/ 2147483647 w 582"/>
                <a:gd name="T111" fmla="*/ 2147483647 h 622"/>
                <a:gd name="T112" fmla="*/ 2147483647 w 582"/>
                <a:gd name="T113" fmla="*/ 2147483647 h 622"/>
                <a:gd name="T114" fmla="*/ 0 w 582"/>
                <a:gd name="T115" fmla="*/ 2147483647 h 6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2"/>
                <a:gd name="T175" fmla="*/ 0 h 622"/>
                <a:gd name="T176" fmla="*/ 582 w 582"/>
                <a:gd name="T177" fmla="*/ 622 h 6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2" h="622">
                  <a:moveTo>
                    <a:pt x="16" y="615"/>
                  </a:moveTo>
                  <a:lnTo>
                    <a:pt x="76" y="621"/>
                  </a:lnTo>
                  <a:lnTo>
                    <a:pt x="81" y="572"/>
                  </a:lnTo>
                  <a:lnTo>
                    <a:pt x="163" y="580"/>
                  </a:lnTo>
                  <a:lnTo>
                    <a:pt x="233" y="586"/>
                  </a:lnTo>
                  <a:lnTo>
                    <a:pt x="224" y="573"/>
                  </a:lnTo>
                  <a:lnTo>
                    <a:pt x="226" y="571"/>
                  </a:lnTo>
                  <a:lnTo>
                    <a:pt x="224" y="564"/>
                  </a:lnTo>
                  <a:lnTo>
                    <a:pt x="226" y="562"/>
                  </a:lnTo>
                  <a:lnTo>
                    <a:pt x="249" y="564"/>
                  </a:lnTo>
                  <a:lnTo>
                    <a:pt x="260" y="564"/>
                  </a:lnTo>
                  <a:lnTo>
                    <a:pt x="271" y="565"/>
                  </a:lnTo>
                  <a:lnTo>
                    <a:pt x="283" y="567"/>
                  </a:lnTo>
                  <a:lnTo>
                    <a:pt x="338" y="572"/>
                  </a:lnTo>
                  <a:lnTo>
                    <a:pt x="363" y="573"/>
                  </a:lnTo>
                  <a:lnTo>
                    <a:pt x="380" y="573"/>
                  </a:lnTo>
                  <a:lnTo>
                    <a:pt x="387" y="573"/>
                  </a:lnTo>
                  <a:lnTo>
                    <a:pt x="430" y="578"/>
                  </a:lnTo>
                  <a:lnTo>
                    <a:pt x="439" y="578"/>
                  </a:lnTo>
                  <a:lnTo>
                    <a:pt x="462" y="579"/>
                  </a:lnTo>
                  <a:lnTo>
                    <a:pt x="464" y="579"/>
                  </a:lnTo>
                  <a:lnTo>
                    <a:pt x="485" y="580"/>
                  </a:lnTo>
                  <a:lnTo>
                    <a:pt x="486" y="580"/>
                  </a:lnTo>
                  <a:lnTo>
                    <a:pt x="488" y="580"/>
                  </a:lnTo>
                  <a:lnTo>
                    <a:pt x="498" y="580"/>
                  </a:lnTo>
                  <a:lnTo>
                    <a:pt x="521" y="583"/>
                  </a:lnTo>
                  <a:lnTo>
                    <a:pt x="524" y="583"/>
                  </a:lnTo>
                  <a:lnTo>
                    <a:pt x="542" y="583"/>
                  </a:lnTo>
                  <a:lnTo>
                    <a:pt x="547" y="583"/>
                  </a:lnTo>
                  <a:lnTo>
                    <a:pt x="547" y="573"/>
                  </a:lnTo>
                  <a:lnTo>
                    <a:pt x="549" y="557"/>
                  </a:lnTo>
                  <a:lnTo>
                    <a:pt x="550" y="532"/>
                  </a:lnTo>
                  <a:lnTo>
                    <a:pt x="550" y="526"/>
                  </a:lnTo>
                  <a:lnTo>
                    <a:pt x="551" y="515"/>
                  </a:lnTo>
                  <a:lnTo>
                    <a:pt x="551" y="495"/>
                  </a:lnTo>
                  <a:lnTo>
                    <a:pt x="553" y="479"/>
                  </a:lnTo>
                  <a:lnTo>
                    <a:pt x="554" y="461"/>
                  </a:lnTo>
                  <a:lnTo>
                    <a:pt x="556" y="434"/>
                  </a:lnTo>
                  <a:lnTo>
                    <a:pt x="556" y="432"/>
                  </a:lnTo>
                  <a:lnTo>
                    <a:pt x="557" y="420"/>
                  </a:lnTo>
                  <a:lnTo>
                    <a:pt x="557" y="417"/>
                  </a:lnTo>
                  <a:lnTo>
                    <a:pt x="557" y="413"/>
                  </a:lnTo>
                  <a:lnTo>
                    <a:pt x="558" y="402"/>
                  </a:lnTo>
                  <a:lnTo>
                    <a:pt x="558" y="398"/>
                  </a:lnTo>
                  <a:lnTo>
                    <a:pt x="558" y="385"/>
                  </a:lnTo>
                  <a:lnTo>
                    <a:pt x="560" y="366"/>
                  </a:lnTo>
                  <a:lnTo>
                    <a:pt x="561" y="340"/>
                  </a:lnTo>
                  <a:lnTo>
                    <a:pt x="561" y="333"/>
                  </a:lnTo>
                  <a:lnTo>
                    <a:pt x="563" y="320"/>
                  </a:lnTo>
                  <a:lnTo>
                    <a:pt x="564" y="312"/>
                  </a:lnTo>
                  <a:lnTo>
                    <a:pt x="564" y="286"/>
                  </a:lnTo>
                  <a:lnTo>
                    <a:pt x="565" y="272"/>
                  </a:lnTo>
                  <a:lnTo>
                    <a:pt x="565" y="262"/>
                  </a:lnTo>
                  <a:lnTo>
                    <a:pt x="567" y="257"/>
                  </a:lnTo>
                  <a:lnTo>
                    <a:pt x="567" y="243"/>
                  </a:lnTo>
                  <a:lnTo>
                    <a:pt x="567" y="237"/>
                  </a:lnTo>
                  <a:lnTo>
                    <a:pt x="568" y="228"/>
                  </a:lnTo>
                  <a:lnTo>
                    <a:pt x="568" y="222"/>
                  </a:lnTo>
                  <a:lnTo>
                    <a:pt x="569" y="189"/>
                  </a:lnTo>
                  <a:lnTo>
                    <a:pt x="569" y="177"/>
                  </a:lnTo>
                  <a:lnTo>
                    <a:pt x="571" y="175"/>
                  </a:lnTo>
                  <a:lnTo>
                    <a:pt x="571" y="172"/>
                  </a:lnTo>
                  <a:lnTo>
                    <a:pt x="572" y="142"/>
                  </a:lnTo>
                  <a:lnTo>
                    <a:pt x="574" y="95"/>
                  </a:lnTo>
                  <a:lnTo>
                    <a:pt x="578" y="95"/>
                  </a:lnTo>
                  <a:lnTo>
                    <a:pt x="578" y="70"/>
                  </a:lnTo>
                  <a:lnTo>
                    <a:pt x="579" y="53"/>
                  </a:lnTo>
                  <a:lnTo>
                    <a:pt x="581" y="40"/>
                  </a:lnTo>
                  <a:lnTo>
                    <a:pt x="574" y="40"/>
                  </a:lnTo>
                  <a:lnTo>
                    <a:pt x="554" y="38"/>
                  </a:lnTo>
                  <a:lnTo>
                    <a:pt x="549" y="38"/>
                  </a:lnTo>
                  <a:lnTo>
                    <a:pt x="495" y="35"/>
                  </a:lnTo>
                  <a:lnTo>
                    <a:pt x="464" y="34"/>
                  </a:lnTo>
                  <a:lnTo>
                    <a:pt x="416" y="31"/>
                  </a:lnTo>
                  <a:lnTo>
                    <a:pt x="397" y="29"/>
                  </a:lnTo>
                  <a:lnTo>
                    <a:pt x="391" y="29"/>
                  </a:lnTo>
                  <a:lnTo>
                    <a:pt x="349" y="26"/>
                  </a:lnTo>
                  <a:lnTo>
                    <a:pt x="347" y="26"/>
                  </a:lnTo>
                  <a:lnTo>
                    <a:pt x="336" y="24"/>
                  </a:lnTo>
                  <a:lnTo>
                    <a:pt x="325" y="23"/>
                  </a:lnTo>
                  <a:lnTo>
                    <a:pt x="286" y="22"/>
                  </a:lnTo>
                  <a:lnTo>
                    <a:pt x="204" y="13"/>
                  </a:lnTo>
                  <a:lnTo>
                    <a:pt x="201" y="12"/>
                  </a:lnTo>
                  <a:lnTo>
                    <a:pt x="200" y="12"/>
                  </a:lnTo>
                  <a:lnTo>
                    <a:pt x="199" y="12"/>
                  </a:lnTo>
                  <a:lnTo>
                    <a:pt x="145" y="6"/>
                  </a:lnTo>
                  <a:lnTo>
                    <a:pt x="124" y="5"/>
                  </a:lnTo>
                  <a:lnTo>
                    <a:pt x="99" y="2"/>
                  </a:lnTo>
                  <a:lnTo>
                    <a:pt x="92" y="2"/>
                  </a:lnTo>
                  <a:lnTo>
                    <a:pt x="67" y="0"/>
                  </a:lnTo>
                  <a:lnTo>
                    <a:pt x="65" y="26"/>
                  </a:lnTo>
                  <a:lnTo>
                    <a:pt x="62" y="53"/>
                  </a:lnTo>
                  <a:lnTo>
                    <a:pt x="55" y="107"/>
                  </a:lnTo>
                  <a:lnTo>
                    <a:pt x="49" y="159"/>
                  </a:lnTo>
                  <a:lnTo>
                    <a:pt x="49" y="161"/>
                  </a:lnTo>
                  <a:lnTo>
                    <a:pt x="42" y="219"/>
                  </a:lnTo>
                  <a:lnTo>
                    <a:pt x="40" y="239"/>
                  </a:lnTo>
                  <a:lnTo>
                    <a:pt x="40" y="240"/>
                  </a:lnTo>
                  <a:lnTo>
                    <a:pt x="38" y="262"/>
                  </a:lnTo>
                  <a:lnTo>
                    <a:pt x="35" y="283"/>
                  </a:lnTo>
                  <a:lnTo>
                    <a:pt x="31" y="325"/>
                  </a:lnTo>
                  <a:lnTo>
                    <a:pt x="29" y="348"/>
                  </a:lnTo>
                  <a:lnTo>
                    <a:pt x="29" y="351"/>
                  </a:lnTo>
                  <a:lnTo>
                    <a:pt x="29" y="352"/>
                  </a:lnTo>
                  <a:lnTo>
                    <a:pt x="22" y="410"/>
                  </a:lnTo>
                  <a:lnTo>
                    <a:pt x="22" y="416"/>
                  </a:lnTo>
                  <a:lnTo>
                    <a:pt x="19" y="432"/>
                  </a:lnTo>
                  <a:lnTo>
                    <a:pt x="16" y="457"/>
                  </a:lnTo>
                  <a:lnTo>
                    <a:pt x="16" y="460"/>
                  </a:lnTo>
                  <a:lnTo>
                    <a:pt x="13" y="486"/>
                  </a:lnTo>
                  <a:lnTo>
                    <a:pt x="12" y="495"/>
                  </a:lnTo>
                  <a:lnTo>
                    <a:pt x="2" y="590"/>
                  </a:lnTo>
                  <a:lnTo>
                    <a:pt x="2" y="593"/>
                  </a:lnTo>
                  <a:lnTo>
                    <a:pt x="0" y="614"/>
                  </a:lnTo>
                  <a:lnTo>
                    <a:pt x="16" y="615"/>
                  </a:lnTo>
                </a:path>
              </a:pathLst>
            </a:custGeom>
            <a:solidFill>
              <a:srgbClr val="67BD62"/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8" name="Freeform 252"/>
            <p:cNvSpPr>
              <a:spLocks/>
            </p:cNvSpPr>
            <p:nvPr/>
          </p:nvSpPr>
          <p:spPr bwMode="auto">
            <a:xfrm>
              <a:off x="1685328" y="2531888"/>
              <a:ext cx="852487" cy="1228725"/>
            </a:xfrm>
            <a:custGeom>
              <a:avLst/>
              <a:gdLst>
                <a:gd name="T0" fmla="*/ 2147483647 w 540"/>
                <a:gd name="T1" fmla="*/ 2147483647 h 834"/>
                <a:gd name="T2" fmla="*/ 2147483647 w 540"/>
                <a:gd name="T3" fmla="*/ 2147483647 h 834"/>
                <a:gd name="T4" fmla="*/ 2147483647 w 540"/>
                <a:gd name="T5" fmla="*/ 2147483647 h 834"/>
                <a:gd name="T6" fmla="*/ 2147483647 w 540"/>
                <a:gd name="T7" fmla="*/ 2147483647 h 834"/>
                <a:gd name="T8" fmla="*/ 2147483647 w 540"/>
                <a:gd name="T9" fmla="*/ 2147483647 h 834"/>
                <a:gd name="T10" fmla="*/ 2147483647 w 540"/>
                <a:gd name="T11" fmla="*/ 2147483647 h 834"/>
                <a:gd name="T12" fmla="*/ 2147483647 w 540"/>
                <a:gd name="T13" fmla="*/ 2147483647 h 834"/>
                <a:gd name="T14" fmla="*/ 2147483647 w 540"/>
                <a:gd name="T15" fmla="*/ 2147483647 h 834"/>
                <a:gd name="T16" fmla="*/ 2147483647 w 540"/>
                <a:gd name="T17" fmla="*/ 2147483647 h 834"/>
                <a:gd name="T18" fmla="*/ 2147483647 w 540"/>
                <a:gd name="T19" fmla="*/ 2147483647 h 834"/>
                <a:gd name="T20" fmla="*/ 2147483647 w 540"/>
                <a:gd name="T21" fmla="*/ 2147483647 h 834"/>
                <a:gd name="T22" fmla="*/ 2147483647 w 540"/>
                <a:gd name="T23" fmla="*/ 2147483647 h 834"/>
                <a:gd name="T24" fmla="*/ 2147483647 w 540"/>
                <a:gd name="T25" fmla="*/ 2147483647 h 834"/>
                <a:gd name="T26" fmla="*/ 2147483647 w 540"/>
                <a:gd name="T27" fmla="*/ 2147483647 h 834"/>
                <a:gd name="T28" fmla="*/ 2147483647 w 540"/>
                <a:gd name="T29" fmla="*/ 2147483647 h 834"/>
                <a:gd name="T30" fmla="*/ 2147483647 w 540"/>
                <a:gd name="T31" fmla="*/ 2147483647 h 834"/>
                <a:gd name="T32" fmla="*/ 2147483647 w 540"/>
                <a:gd name="T33" fmla="*/ 2147483647 h 834"/>
                <a:gd name="T34" fmla="*/ 2147483647 w 540"/>
                <a:gd name="T35" fmla="*/ 2147483647 h 834"/>
                <a:gd name="T36" fmla="*/ 2147483647 w 540"/>
                <a:gd name="T37" fmla="*/ 2147483647 h 834"/>
                <a:gd name="T38" fmla="*/ 2147483647 w 540"/>
                <a:gd name="T39" fmla="*/ 2147483647 h 834"/>
                <a:gd name="T40" fmla="*/ 2147483647 w 540"/>
                <a:gd name="T41" fmla="*/ 2147483647 h 834"/>
                <a:gd name="T42" fmla="*/ 2147483647 w 540"/>
                <a:gd name="T43" fmla="*/ 2147483647 h 834"/>
                <a:gd name="T44" fmla="*/ 2147483647 w 540"/>
                <a:gd name="T45" fmla="*/ 2147483647 h 834"/>
                <a:gd name="T46" fmla="*/ 2147483647 w 540"/>
                <a:gd name="T47" fmla="*/ 2147483647 h 834"/>
                <a:gd name="T48" fmla="*/ 2147483647 w 540"/>
                <a:gd name="T49" fmla="*/ 2147483647 h 834"/>
                <a:gd name="T50" fmla="*/ 2147483647 w 540"/>
                <a:gd name="T51" fmla="*/ 2147483647 h 834"/>
                <a:gd name="T52" fmla="*/ 2147483647 w 540"/>
                <a:gd name="T53" fmla="*/ 2147483647 h 834"/>
                <a:gd name="T54" fmla="*/ 2147483647 w 540"/>
                <a:gd name="T55" fmla="*/ 2147483647 h 834"/>
                <a:gd name="T56" fmla="*/ 2147483647 w 540"/>
                <a:gd name="T57" fmla="*/ 2147483647 h 834"/>
                <a:gd name="T58" fmla="*/ 2147483647 w 540"/>
                <a:gd name="T59" fmla="*/ 2147483647 h 834"/>
                <a:gd name="T60" fmla="*/ 2147483647 w 540"/>
                <a:gd name="T61" fmla="*/ 2147483647 h 834"/>
                <a:gd name="T62" fmla="*/ 2147483647 w 540"/>
                <a:gd name="T63" fmla="*/ 2147483647 h 834"/>
                <a:gd name="T64" fmla="*/ 2147483647 w 540"/>
                <a:gd name="T65" fmla="*/ 2147483647 h 834"/>
                <a:gd name="T66" fmla="*/ 2147483647 w 540"/>
                <a:gd name="T67" fmla="*/ 2147483647 h 834"/>
                <a:gd name="T68" fmla="*/ 2147483647 w 540"/>
                <a:gd name="T69" fmla="*/ 2147483647 h 834"/>
                <a:gd name="T70" fmla="*/ 2147483647 w 540"/>
                <a:gd name="T71" fmla="*/ 2147483647 h 834"/>
                <a:gd name="T72" fmla="*/ 2147483647 w 540"/>
                <a:gd name="T73" fmla="*/ 2147483647 h 834"/>
                <a:gd name="T74" fmla="*/ 2147483647 w 540"/>
                <a:gd name="T75" fmla="*/ 2147483647 h 834"/>
                <a:gd name="T76" fmla="*/ 2147483647 w 540"/>
                <a:gd name="T77" fmla="*/ 2147483647 h 834"/>
                <a:gd name="T78" fmla="*/ 2147483647 w 540"/>
                <a:gd name="T79" fmla="*/ 2147483647 h 834"/>
                <a:gd name="T80" fmla="*/ 2147483647 w 540"/>
                <a:gd name="T81" fmla="*/ 2147483647 h 834"/>
                <a:gd name="T82" fmla="*/ 2147483647 w 540"/>
                <a:gd name="T83" fmla="*/ 2147483647 h 834"/>
                <a:gd name="T84" fmla="*/ 2147483647 w 540"/>
                <a:gd name="T85" fmla="*/ 2147483647 h 834"/>
                <a:gd name="T86" fmla="*/ 2147483647 w 540"/>
                <a:gd name="T87" fmla="*/ 2147483647 h 834"/>
                <a:gd name="T88" fmla="*/ 2147483647 w 540"/>
                <a:gd name="T89" fmla="*/ 2147483647 h 834"/>
                <a:gd name="T90" fmla="*/ 2147483647 w 540"/>
                <a:gd name="T91" fmla="*/ 2147483647 h 834"/>
                <a:gd name="T92" fmla="*/ 2147483647 w 540"/>
                <a:gd name="T93" fmla="*/ 2147483647 h 834"/>
                <a:gd name="T94" fmla="*/ 2147483647 w 540"/>
                <a:gd name="T95" fmla="*/ 2147483647 h 834"/>
                <a:gd name="T96" fmla="*/ 2147483647 w 540"/>
                <a:gd name="T97" fmla="*/ 2147483647 h 83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40"/>
                <a:gd name="T148" fmla="*/ 0 h 834"/>
                <a:gd name="T149" fmla="*/ 540 w 540"/>
                <a:gd name="T150" fmla="*/ 834 h 83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40" h="834">
                  <a:moveTo>
                    <a:pt x="2" y="306"/>
                  </a:moveTo>
                  <a:lnTo>
                    <a:pt x="2" y="310"/>
                  </a:lnTo>
                  <a:lnTo>
                    <a:pt x="0" y="318"/>
                  </a:lnTo>
                  <a:lnTo>
                    <a:pt x="5" y="324"/>
                  </a:lnTo>
                  <a:lnTo>
                    <a:pt x="6" y="327"/>
                  </a:lnTo>
                  <a:lnTo>
                    <a:pt x="11" y="332"/>
                  </a:lnTo>
                  <a:lnTo>
                    <a:pt x="23" y="350"/>
                  </a:lnTo>
                  <a:lnTo>
                    <a:pt x="27" y="356"/>
                  </a:lnTo>
                  <a:lnTo>
                    <a:pt x="33" y="364"/>
                  </a:lnTo>
                  <a:lnTo>
                    <a:pt x="44" y="379"/>
                  </a:lnTo>
                  <a:lnTo>
                    <a:pt x="48" y="383"/>
                  </a:lnTo>
                  <a:lnTo>
                    <a:pt x="49" y="386"/>
                  </a:lnTo>
                  <a:lnTo>
                    <a:pt x="55" y="395"/>
                  </a:lnTo>
                  <a:lnTo>
                    <a:pt x="72" y="417"/>
                  </a:lnTo>
                  <a:lnTo>
                    <a:pt x="83" y="432"/>
                  </a:lnTo>
                  <a:lnTo>
                    <a:pt x="105" y="464"/>
                  </a:lnTo>
                  <a:lnTo>
                    <a:pt x="130" y="498"/>
                  </a:lnTo>
                  <a:lnTo>
                    <a:pt x="141" y="515"/>
                  </a:lnTo>
                  <a:lnTo>
                    <a:pt x="144" y="519"/>
                  </a:lnTo>
                  <a:lnTo>
                    <a:pt x="159" y="540"/>
                  </a:lnTo>
                  <a:lnTo>
                    <a:pt x="164" y="547"/>
                  </a:lnTo>
                  <a:lnTo>
                    <a:pt x="189" y="583"/>
                  </a:lnTo>
                  <a:lnTo>
                    <a:pt x="232" y="643"/>
                  </a:lnTo>
                  <a:lnTo>
                    <a:pt x="252" y="672"/>
                  </a:lnTo>
                  <a:lnTo>
                    <a:pt x="277" y="706"/>
                  </a:lnTo>
                  <a:lnTo>
                    <a:pt x="278" y="706"/>
                  </a:lnTo>
                  <a:lnTo>
                    <a:pt x="288" y="722"/>
                  </a:lnTo>
                  <a:lnTo>
                    <a:pt x="296" y="733"/>
                  </a:lnTo>
                  <a:lnTo>
                    <a:pt x="322" y="772"/>
                  </a:lnTo>
                  <a:lnTo>
                    <a:pt x="346" y="803"/>
                  </a:lnTo>
                  <a:lnTo>
                    <a:pt x="367" y="833"/>
                  </a:lnTo>
                  <a:lnTo>
                    <a:pt x="375" y="808"/>
                  </a:lnTo>
                  <a:lnTo>
                    <a:pt x="375" y="752"/>
                  </a:lnTo>
                  <a:lnTo>
                    <a:pt x="379" y="738"/>
                  </a:lnTo>
                  <a:lnTo>
                    <a:pt x="376" y="715"/>
                  </a:lnTo>
                  <a:lnTo>
                    <a:pt x="399" y="712"/>
                  </a:lnTo>
                  <a:lnTo>
                    <a:pt x="418" y="729"/>
                  </a:lnTo>
                  <a:lnTo>
                    <a:pt x="437" y="713"/>
                  </a:lnTo>
                  <a:lnTo>
                    <a:pt x="448" y="643"/>
                  </a:lnTo>
                  <a:lnTo>
                    <a:pt x="453" y="626"/>
                  </a:lnTo>
                  <a:lnTo>
                    <a:pt x="453" y="615"/>
                  </a:lnTo>
                  <a:lnTo>
                    <a:pt x="460" y="579"/>
                  </a:lnTo>
                  <a:lnTo>
                    <a:pt x="462" y="561"/>
                  </a:lnTo>
                  <a:lnTo>
                    <a:pt x="465" y="544"/>
                  </a:lnTo>
                  <a:lnTo>
                    <a:pt x="465" y="543"/>
                  </a:lnTo>
                  <a:lnTo>
                    <a:pt x="472" y="501"/>
                  </a:lnTo>
                  <a:lnTo>
                    <a:pt x="473" y="486"/>
                  </a:lnTo>
                  <a:lnTo>
                    <a:pt x="478" y="464"/>
                  </a:lnTo>
                  <a:lnTo>
                    <a:pt x="479" y="456"/>
                  </a:lnTo>
                  <a:lnTo>
                    <a:pt x="480" y="450"/>
                  </a:lnTo>
                  <a:lnTo>
                    <a:pt x="482" y="444"/>
                  </a:lnTo>
                  <a:lnTo>
                    <a:pt x="483" y="425"/>
                  </a:lnTo>
                  <a:lnTo>
                    <a:pt x="496" y="356"/>
                  </a:lnTo>
                  <a:lnTo>
                    <a:pt x="496" y="352"/>
                  </a:lnTo>
                  <a:lnTo>
                    <a:pt x="500" y="328"/>
                  </a:lnTo>
                  <a:lnTo>
                    <a:pt x="502" y="311"/>
                  </a:lnTo>
                  <a:lnTo>
                    <a:pt x="504" y="302"/>
                  </a:lnTo>
                  <a:lnTo>
                    <a:pt x="505" y="289"/>
                  </a:lnTo>
                  <a:lnTo>
                    <a:pt x="509" y="264"/>
                  </a:lnTo>
                  <a:lnTo>
                    <a:pt x="515" y="235"/>
                  </a:lnTo>
                  <a:lnTo>
                    <a:pt x="522" y="195"/>
                  </a:lnTo>
                  <a:lnTo>
                    <a:pt x="527" y="159"/>
                  </a:lnTo>
                  <a:lnTo>
                    <a:pt x="537" y="99"/>
                  </a:lnTo>
                  <a:lnTo>
                    <a:pt x="539" y="87"/>
                  </a:lnTo>
                  <a:lnTo>
                    <a:pt x="523" y="85"/>
                  </a:lnTo>
                  <a:lnTo>
                    <a:pt x="522" y="84"/>
                  </a:lnTo>
                  <a:lnTo>
                    <a:pt x="519" y="84"/>
                  </a:lnTo>
                  <a:lnTo>
                    <a:pt x="496" y="80"/>
                  </a:lnTo>
                  <a:lnTo>
                    <a:pt x="483" y="77"/>
                  </a:lnTo>
                  <a:lnTo>
                    <a:pt x="461" y="74"/>
                  </a:lnTo>
                  <a:lnTo>
                    <a:pt x="381" y="60"/>
                  </a:lnTo>
                  <a:lnTo>
                    <a:pt x="308" y="47"/>
                  </a:lnTo>
                  <a:lnTo>
                    <a:pt x="304" y="45"/>
                  </a:lnTo>
                  <a:lnTo>
                    <a:pt x="286" y="42"/>
                  </a:lnTo>
                  <a:lnTo>
                    <a:pt x="282" y="42"/>
                  </a:lnTo>
                  <a:lnTo>
                    <a:pt x="211" y="29"/>
                  </a:lnTo>
                  <a:lnTo>
                    <a:pt x="188" y="23"/>
                  </a:lnTo>
                  <a:lnTo>
                    <a:pt x="173" y="20"/>
                  </a:lnTo>
                  <a:lnTo>
                    <a:pt x="124" y="11"/>
                  </a:lnTo>
                  <a:lnTo>
                    <a:pt x="121" y="9"/>
                  </a:lnTo>
                  <a:lnTo>
                    <a:pt x="109" y="6"/>
                  </a:lnTo>
                  <a:lnTo>
                    <a:pt x="81" y="1"/>
                  </a:lnTo>
                  <a:lnTo>
                    <a:pt x="72" y="0"/>
                  </a:lnTo>
                  <a:lnTo>
                    <a:pt x="66" y="23"/>
                  </a:lnTo>
                  <a:lnTo>
                    <a:pt x="55" y="67"/>
                  </a:lnTo>
                  <a:lnTo>
                    <a:pt x="52" y="84"/>
                  </a:lnTo>
                  <a:lnTo>
                    <a:pt x="36" y="158"/>
                  </a:lnTo>
                  <a:lnTo>
                    <a:pt x="23" y="216"/>
                  </a:lnTo>
                  <a:lnTo>
                    <a:pt x="18" y="241"/>
                  </a:lnTo>
                  <a:lnTo>
                    <a:pt x="15" y="250"/>
                  </a:lnTo>
                  <a:lnTo>
                    <a:pt x="12" y="264"/>
                  </a:lnTo>
                  <a:lnTo>
                    <a:pt x="11" y="270"/>
                  </a:lnTo>
                  <a:lnTo>
                    <a:pt x="9" y="278"/>
                  </a:lnTo>
                  <a:lnTo>
                    <a:pt x="6" y="284"/>
                  </a:lnTo>
                  <a:lnTo>
                    <a:pt x="6" y="291"/>
                  </a:lnTo>
                  <a:lnTo>
                    <a:pt x="4" y="300"/>
                  </a:lnTo>
                  <a:lnTo>
                    <a:pt x="2" y="304"/>
                  </a:lnTo>
                  <a:lnTo>
                    <a:pt x="2" y="306"/>
                  </a:lnTo>
                </a:path>
              </a:pathLst>
            </a:custGeom>
            <a:solidFill>
              <a:srgbClr val="AFABAB"/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9" name="Freeform 253"/>
            <p:cNvSpPr>
              <a:spLocks/>
            </p:cNvSpPr>
            <p:nvPr/>
          </p:nvSpPr>
          <p:spPr bwMode="auto">
            <a:xfrm>
              <a:off x="1269403" y="1771475"/>
              <a:ext cx="1077912" cy="828675"/>
            </a:xfrm>
            <a:custGeom>
              <a:avLst/>
              <a:gdLst>
                <a:gd name="T0" fmla="*/ 2147483647 w 683"/>
                <a:gd name="T1" fmla="*/ 2147483647 h 564"/>
                <a:gd name="T2" fmla="*/ 2147483647 w 683"/>
                <a:gd name="T3" fmla="*/ 2147483647 h 564"/>
                <a:gd name="T4" fmla="*/ 2147483647 w 683"/>
                <a:gd name="T5" fmla="*/ 2147483647 h 564"/>
                <a:gd name="T6" fmla="*/ 2147483647 w 683"/>
                <a:gd name="T7" fmla="*/ 2147483647 h 564"/>
                <a:gd name="T8" fmla="*/ 2147483647 w 683"/>
                <a:gd name="T9" fmla="*/ 2147483647 h 564"/>
                <a:gd name="T10" fmla="*/ 2147483647 w 683"/>
                <a:gd name="T11" fmla="*/ 2147483647 h 564"/>
                <a:gd name="T12" fmla="*/ 2147483647 w 683"/>
                <a:gd name="T13" fmla="*/ 2147483647 h 564"/>
                <a:gd name="T14" fmla="*/ 2147483647 w 683"/>
                <a:gd name="T15" fmla="*/ 2147483647 h 564"/>
                <a:gd name="T16" fmla="*/ 2147483647 w 683"/>
                <a:gd name="T17" fmla="*/ 2147483647 h 564"/>
                <a:gd name="T18" fmla="*/ 2147483647 w 683"/>
                <a:gd name="T19" fmla="*/ 2147483647 h 564"/>
                <a:gd name="T20" fmla="*/ 2147483647 w 683"/>
                <a:gd name="T21" fmla="*/ 2147483647 h 564"/>
                <a:gd name="T22" fmla="*/ 2147483647 w 683"/>
                <a:gd name="T23" fmla="*/ 2147483647 h 564"/>
                <a:gd name="T24" fmla="*/ 2147483647 w 683"/>
                <a:gd name="T25" fmla="*/ 2147483647 h 564"/>
                <a:gd name="T26" fmla="*/ 2147483647 w 683"/>
                <a:gd name="T27" fmla="*/ 2147483647 h 564"/>
                <a:gd name="T28" fmla="*/ 0 w 683"/>
                <a:gd name="T29" fmla="*/ 2147483647 h 564"/>
                <a:gd name="T30" fmla="*/ 2147483647 w 683"/>
                <a:gd name="T31" fmla="*/ 2147483647 h 564"/>
                <a:gd name="T32" fmla="*/ 2147483647 w 683"/>
                <a:gd name="T33" fmla="*/ 2147483647 h 564"/>
                <a:gd name="T34" fmla="*/ 2147483647 w 683"/>
                <a:gd name="T35" fmla="*/ 2147483647 h 564"/>
                <a:gd name="T36" fmla="*/ 2147483647 w 683"/>
                <a:gd name="T37" fmla="*/ 2147483647 h 564"/>
                <a:gd name="T38" fmla="*/ 2147483647 w 683"/>
                <a:gd name="T39" fmla="*/ 2147483647 h 564"/>
                <a:gd name="T40" fmla="*/ 2147483647 w 683"/>
                <a:gd name="T41" fmla="*/ 0 h 564"/>
                <a:gd name="T42" fmla="*/ 2147483647 w 683"/>
                <a:gd name="T43" fmla="*/ 2147483647 h 564"/>
                <a:gd name="T44" fmla="*/ 2147483647 w 683"/>
                <a:gd name="T45" fmla="*/ 2147483647 h 564"/>
                <a:gd name="T46" fmla="*/ 2147483647 w 683"/>
                <a:gd name="T47" fmla="*/ 2147483647 h 564"/>
                <a:gd name="T48" fmla="*/ 2147483647 w 683"/>
                <a:gd name="T49" fmla="*/ 2147483647 h 564"/>
                <a:gd name="T50" fmla="*/ 2147483647 w 683"/>
                <a:gd name="T51" fmla="*/ 2147483647 h 564"/>
                <a:gd name="T52" fmla="*/ 2147483647 w 683"/>
                <a:gd name="T53" fmla="*/ 2147483647 h 564"/>
                <a:gd name="T54" fmla="*/ 2147483647 w 683"/>
                <a:gd name="T55" fmla="*/ 2147483647 h 564"/>
                <a:gd name="T56" fmla="*/ 2147483647 w 683"/>
                <a:gd name="T57" fmla="*/ 2147483647 h 564"/>
                <a:gd name="T58" fmla="*/ 2147483647 w 683"/>
                <a:gd name="T59" fmla="*/ 2147483647 h 564"/>
                <a:gd name="T60" fmla="*/ 2147483647 w 683"/>
                <a:gd name="T61" fmla="*/ 2147483647 h 564"/>
                <a:gd name="T62" fmla="*/ 2147483647 w 683"/>
                <a:gd name="T63" fmla="*/ 2147483647 h 564"/>
                <a:gd name="T64" fmla="*/ 2147483647 w 683"/>
                <a:gd name="T65" fmla="*/ 2147483647 h 564"/>
                <a:gd name="T66" fmla="*/ 2147483647 w 683"/>
                <a:gd name="T67" fmla="*/ 2147483647 h 564"/>
                <a:gd name="T68" fmla="*/ 2147483647 w 683"/>
                <a:gd name="T69" fmla="*/ 2147483647 h 564"/>
                <a:gd name="T70" fmla="*/ 2147483647 w 683"/>
                <a:gd name="T71" fmla="*/ 2147483647 h 564"/>
                <a:gd name="T72" fmla="*/ 2147483647 w 683"/>
                <a:gd name="T73" fmla="*/ 2147483647 h 564"/>
                <a:gd name="T74" fmla="*/ 2147483647 w 683"/>
                <a:gd name="T75" fmla="*/ 2147483647 h 564"/>
                <a:gd name="T76" fmla="*/ 2147483647 w 683"/>
                <a:gd name="T77" fmla="*/ 2147483647 h 564"/>
                <a:gd name="T78" fmla="*/ 2147483647 w 683"/>
                <a:gd name="T79" fmla="*/ 2147483647 h 564"/>
                <a:gd name="T80" fmla="*/ 2147483647 w 683"/>
                <a:gd name="T81" fmla="*/ 2147483647 h 564"/>
                <a:gd name="T82" fmla="*/ 2147483647 w 683"/>
                <a:gd name="T83" fmla="*/ 2147483647 h 564"/>
                <a:gd name="T84" fmla="*/ 2147483647 w 683"/>
                <a:gd name="T85" fmla="*/ 2147483647 h 564"/>
                <a:gd name="T86" fmla="*/ 2147483647 w 683"/>
                <a:gd name="T87" fmla="*/ 2147483647 h 56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83"/>
                <a:gd name="T133" fmla="*/ 0 h 564"/>
                <a:gd name="T134" fmla="*/ 683 w 683"/>
                <a:gd name="T135" fmla="*/ 564 h 56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83" h="564">
                  <a:moveTo>
                    <a:pt x="600" y="316"/>
                  </a:moveTo>
                  <a:lnTo>
                    <a:pt x="610" y="323"/>
                  </a:lnTo>
                  <a:lnTo>
                    <a:pt x="615" y="325"/>
                  </a:lnTo>
                  <a:lnTo>
                    <a:pt x="621" y="336"/>
                  </a:lnTo>
                  <a:lnTo>
                    <a:pt x="618" y="340"/>
                  </a:lnTo>
                  <a:lnTo>
                    <a:pt x="610" y="363"/>
                  </a:lnTo>
                  <a:lnTo>
                    <a:pt x="607" y="366"/>
                  </a:lnTo>
                  <a:lnTo>
                    <a:pt x="604" y="370"/>
                  </a:lnTo>
                  <a:lnTo>
                    <a:pt x="601" y="384"/>
                  </a:lnTo>
                  <a:lnTo>
                    <a:pt x="600" y="395"/>
                  </a:lnTo>
                  <a:lnTo>
                    <a:pt x="590" y="439"/>
                  </a:lnTo>
                  <a:lnTo>
                    <a:pt x="568" y="563"/>
                  </a:lnTo>
                  <a:lnTo>
                    <a:pt x="550" y="560"/>
                  </a:lnTo>
                  <a:lnTo>
                    <a:pt x="546" y="560"/>
                  </a:lnTo>
                  <a:lnTo>
                    <a:pt x="475" y="546"/>
                  </a:lnTo>
                  <a:lnTo>
                    <a:pt x="452" y="540"/>
                  </a:lnTo>
                  <a:lnTo>
                    <a:pt x="437" y="538"/>
                  </a:lnTo>
                  <a:lnTo>
                    <a:pt x="388" y="528"/>
                  </a:lnTo>
                  <a:lnTo>
                    <a:pt x="385" y="527"/>
                  </a:lnTo>
                  <a:lnTo>
                    <a:pt x="373" y="524"/>
                  </a:lnTo>
                  <a:lnTo>
                    <a:pt x="345" y="518"/>
                  </a:lnTo>
                  <a:lnTo>
                    <a:pt x="336" y="517"/>
                  </a:lnTo>
                  <a:lnTo>
                    <a:pt x="319" y="513"/>
                  </a:lnTo>
                  <a:lnTo>
                    <a:pt x="315" y="513"/>
                  </a:lnTo>
                  <a:lnTo>
                    <a:pt x="266" y="500"/>
                  </a:lnTo>
                  <a:lnTo>
                    <a:pt x="251" y="497"/>
                  </a:lnTo>
                  <a:lnTo>
                    <a:pt x="233" y="493"/>
                  </a:lnTo>
                  <a:lnTo>
                    <a:pt x="222" y="491"/>
                  </a:lnTo>
                  <a:lnTo>
                    <a:pt x="179" y="480"/>
                  </a:lnTo>
                  <a:lnTo>
                    <a:pt x="167" y="477"/>
                  </a:lnTo>
                  <a:lnTo>
                    <a:pt x="157" y="474"/>
                  </a:lnTo>
                  <a:lnTo>
                    <a:pt x="99" y="460"/>
                  </a:lnTo>
                  <a:lnTo>
                    <a:pt x="91" y="457"/>
                  </a:lnTo>
                  <a:lnTo>
                    <a:pt x="84" y="456"/>
                  </a:lnTo>
                  <a:lnTo>
                    <a:pt x="76" y="455"/>
                  </a:lnTo>
                  <a:lnTo>
                    <a:pt x="69" y="452"/>
                  </a:lnTo>
                  <a:lnTo>
                    <a:pt x="62" y="450"/>
                  </a:lnTo>
                  <a:lnTo>
                    <a:pt x="53" y="448"/>
                  </a:lnTo>
                  <a:lnTo>
                    <a:pt x="51" y="448"/>
                  </a:lnTo>
                  <a:lnTo>
                    <a:pt x="38" y="445"/>
                  </a:lnTo>
                  <a:lnTo>
                    <a:pt x="24" y="441"/>
                  </a:lnTo>
                  <a:lnTo>
                    <a:pt x="15" y="439"/>
                  </a:lnTo>
                  <a:lnTo>
                    <a:pt x="8" y="437"/>
                  </a:lnTo>
                  <a:lnTo>
                    <a:pt x="0" y="423"/>
                  </a:lnTo>
                  <a:lnTo>
                    <a:pt x="11" y="366"/>
                  </a:lnTo>
                  <a:lnTo>
                    <a:pt x="2" y="343"/>
                  </a:lnTo>
                  <a:lnTo>
                    <a:pt x="15" y="331"/>
                  </a:lnTo>
                  <a:lnTo>
                    <a:pt x="33" y="293"/>
                  </a:lnTo>
                  <a:lnTo>
                    <a:pt x="38" y="290"/>
                  </a:lnTo>
                  <a:lnTo>
                    <a:pt x="52" y="268"/>
                  </a:lnTo>
                  <a:lnTo>
                    <a:pt x="65" y="243"/>
                  </a:lnTo>
                  <a:lnTo>
                    <a:pt x="78" y="200"/>
                  </a:lnTo>
                  <a:lnTo>
                    <a:pt x="107" y="125"/>
                  </a:lnTo>
                  <a:lnTo>
                    <a:pt x="107" y="124"/>
                  </a:lnTo>
                  <a:lnTo>
                    <a:pt x="107" y="123"/>
                  </a:lnTo>
                  <a:lnTo>
                    <a:pt x="117" y="102"/>
                  </a:lnTo>
                  <a:lnTo>
                    <a:pt x="131" y="51"/>
                  </a:lnTo>
                  <a:lnTo>
                    <a:pt x="131" y="47"/>
                  </a:lnTo>
                  <a:lnTo>
                    <a:pt x="142" y="12"/>
                  </a:lnTo>
                  <a:lnTo>
                    <a:pt x="139" y="0"/>
                  </a:lnTo>
                  <a:lnTo>
                    <a:pt x="141" y="0"/>
                  </a:lnTo>
                  <a:lnTo>
                    <a:pt x="148" y="8"/>
                  </a:lnTo>
                  <a:lnTo>
                    <a:pt x="159" y="6"/>
                  </a:lnTo>
                  <a:lnTo>
                    <a:pt x="167" y="2"/>
                  </a:lnTo>
                  <a:lnTo>
                    <a:pt x="179" y="5"/>
                  </a:lnTo>
                  <a:lnTo>
                    <a:pt x="181" y="8"/>
                  </a:lnTo>
                  <a:lnTo>
                    <a:pt x="185" y="20"/>
                  </a:lnTo>
                  <a:lnTo>
                    <a:pt x="193" y="22"/>
                  </a:lnTo>
                  <a:lnTo>
                    <a:pt x="197" y="20"/>
                  </a:lnTo>
                  <a:lnTo>
                    <a:pt x="211" y="29"/>
                  </a:lnTo>
                  <a:lnTo>
                    <a:pt x="221" y="49"/>
                  </a:lnTo>
                  <a:lnTo>
                    <a:pt x="219" y="62"/>
                  </a:lnTo>
                  <a:lnTo>
                    <a:pt x="219" y="73"/>
                  </a:lnTo>
                  <a:lnTo>
                    <a:pt x="218" y="74"/>
                  </a:lnTo>
                  <a:lnTo>
                    <a:pt x="218" y="76"/>
                  </a:lnTo>
                  <a:lnTo>
                    <a:pt x="217" y="82"/>
                  </a:lnTo>
                  <a:lnTo>
                    <a:pt x="237" y="98"/>
                  </a:lnTo>
                  <a:lnTo>
                    <a:pt x="251" y="103"/>
                  </a:lnTo>
                  <a:lnTo>
                    <a:pt x="257" y="100"/>
                  </a:lnTo>
                  <a:lnTo>
                    <a:pt x="262" y="102"/>
                  </a:lnTo>
                  <a:lnTo>
                    <a:pt x="279" y="99"/>
                  </a:lnTo>
                  <a:lnTo>
                    <a:pt x="287" y="94"/>
                  </a:lnTo>
                  <a:lnTo>
                    <a:pt x="293" y="96"/>
                  </a:lnTo>
                  <a:lnTo>
                    <a:pt x="309" y="96"/>
                  </a:lnTo>
                  <a:lnTo>
                    <a:pt x="311" y="98"/>
                  </a:lnTo>
                  <a:lnTo>
                    <a:pt x="314" y="100"/>
                  </a:lnTo>
                  <a:lnTo>
                    <a:pt x="330" y="109"/>
                  </a:lnTo>
                  <a:lnTo>
                    <a:pt x="332" y="116"/>
                  </a:lnTo>
                  <a:lnTo>
                    <a:pt x="352" y="116"/>
                  </a:lnTo>
                  <a:lnTo>
                    <a:pt x="356" y="114"/>
                  </a:lnTo>
                  <a:lnTo>
                    <a:pt x="372" y="113"/>
                  </a:lnTo>
                  <a:lnTo>
                    <a:pt x="373" y="110"/>
                  </a:lnTo>
                  <a:lnTo>
                    <a:pt x="385" y="117"/>
                  </a:lnTo>
                  <a:lnTo>
                    <a:pt x="406" y="120"/>
                  </a:lnTo>
                  <a:lnTo>
                    <a:pt x="423" y="113"/>
                  </a:lnTo>
                  <a:lnTo>
                    <a:pt x="427" y="113"/>
                  </a:lnTo>
                  <a:lnTo>
                    <a:pt x="431" y="113"/>
                  </a:lnTo>
                  <a:lnTo>
                    <a:pt x="434" y="113"/>
                  </a:lnTo>
                  <a:lnTo>
                    <a:pt x="449" y="114"/>
                  </a:lnTo>
                  <a:lnTo>
                    <a:pt x="459" y="109"/>
                  </a:lnTo>
                  <a:lnTo>
                    <a:pt x="468" y="112"/>
                  </a:lnTo>
                  <a:lnTo>
                    <a:pt x="482" y="113"/>
                  </a:lnTo>
                  <a:lnTo>
                    <a:pt x="491" y="116"/>
                  </a:lnTo>
                  <a:lnTo>
                    <a:pt x="503" y="110"/>
                  </a:lnTo>
                  <a:lnTo>
                    <a:pt x="518" y="113"/>
                  </a:lnTo>
                  <a:lnTo>
                    <a:pt x="557" y="121"/>
                  </a:lnTo>
                  <a:lnTo>
                    <a:pt x="576" y="125"/>
                  </a:lnTo>
                  <a:lnTo>
                    <a:pt x="578" y="125"/>
                  </a:lnTo>
                  <a:lnTo>
                    <a:pt x="597" y="130"/>
                  </a:lnTo>
                  <a:lnTo>
                    <a:pt x="604" y="131"/>
                  </a:lnTo>
                  <a:lnTo>
                    <a:pt x="605" y="131"/>
                  </a:lnTo>
                  <a:lnTo>
                    <a:pt x="614" y="132"/>
                  </a:lnTo>
                  <a:lnTo>
                    <a:pt x="623" y="134"/>
                  </a:lnTo>
                  <a:lnTo>
                    <a:pt x="625" y="134"/>
                  </a:lnTo>
                  <a:lnTo>
                    <a:pt x="657" y="142"/>
                  </a:lnTo>
                  <a:lnTo>
                    <a:pt x="659" y="146"/>
                  </a:lnTo>
                  <a:lnTo>
                    <a:pt x="661" y="156"/>
                  </a:lnTo>
                  <a:lnTo>
                    <a:pt x="662" y="157"/>
                  </a:lnTo>
                  <a:lnTo>
                    <a:pt x="679" y="172"/>
                  </a:lnTo>
                  <a:lnTo>
                    <a:pt x="682" y="186"/>
                  </a:lnTo>
                  <a:lnTo>
                    <a:pt x="659" y="221"/>
                  </a:lnTo>
                  <a:lnTo>
                    <a:pt x="658" y="222"/>
                  </a:lnTo>
                  <a:lnTo>
                    <a:pt x="651" y="236"/>
                  </a:lnTo>
                  <a:lnTo>
                    <a:pt x="648" y="240"/>
                  </a:lnTo>
                  <a:lnTo>
                    <a:pt x="641" y="247"/>
                  </a:lnTo>
                  <a:lnTo>
                    <a:pt x="634" y="264"/>
                  </a:lnTo>
                  <a:lnTo>
                    <a:pt x="623" y="271"/>
                  </a:lnTo>
                  <a:lnTo>
                    <a:pt x="600" y="308"/>
                  </a:lnTo>
                  <a:lnTo>
                    <a:pt x="600" y="316"/>
                  </a:lnTo>
                </a:path>
              </a:pathLst>
            </a:custGeom>
            <a:solidFill>
              <a:srgbClr val="67BD62"/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0" name="Freeform 254"/>
            <p:cNvSpPr>
              <a:spLocks/>
            </p:cNvSpPr>
            <p:nvPr/>
          </p:nvSpPr>
          <p:spPr bwMode="auto">
            <a:xfrm>
              <a:off x="5873153" y="2751425"/>
              <a:ext cx="419100" cy="676275"/>
            </a:xfrm>
            <a:custGeom>
              <a:avLst/>
              <a:gdLst>
                <a:gd name="T0" fmla="*/ 2147483647 w 264"/>
                <a:gd name="T1" fmla="*/ 2147483647 h 461"/>
                <a:gd name="T2" fmla="*/ 2147483647 w 264"/>
                <a:gd name="T3" fmla="*/ 2147483647 h 461"/>
                <a:gd name="T4" fmla="*/ 2147483647 w 264"/>
                <a:gd name="T5" fmla="*/ 2147483647 h 461"/>
                <a:gd name="T6" fmla="*/ 2147483647 w 264"/>
                <a:gd name="T7" fmla="*/ 2147483647 h 461"/>
                <a:gd name="T8" fmla="*/ 2147483647 w 264"/>
                <a:gd name="T9" fmla="*/ 2147483647 h 461"/>
                <a:gd name="T10" fmla="*/ 2147483647 w 264"/>
                <a:gd name="T11" fmla="*/ 2147483647 h 461"/>
                <a:gd name="T12" fmla="*/ 2147483647 w 264"/>
                <a:gd name="T13" fmla="*/ 2147483647 h 461"/>
                <a:gd name="T14" fmla="*/ 2147483647 w 264"/>
                <a:gd name="T15" fmla="*/ 2147483647 h 461"/>
                <a:gd name="T16" fmla="*/ 2147483647 w 264"/>
                <a:gd name="T17" fmla="*/ 2147483647 h 461"/>
                <a:gd name="T18" fmla="*/ 2147483647 w 264"/>
                <a:gd name="T19" fmla="*/ 2147483647 h 461"/>
                <a:gd name="T20" fmla="*/ 2147483647 w 264"/>
                <a:gd name="T21" fmla="*/ 2147483647 h 461"/>
                <a:gd name="T22" fmla="*/ 2147483647 w 264"/>
                <a:gd name="T23" fmla="*/ 2147483647 h 461"/>
                <a:gd name="T24" fmla="*/ 2147483647 w 264"/>
                <a:gd name="T25" fmla="*/ 2147483647 h 461"/>
                <a:gd name="T26" fmla="*/ 2147483647 w 264"/>
                <a:gd name="T27" fmla="*/ 2147483647 h 461"/>
                <a:gd name="T28" fmla="*/ 2147483647 w 264"/>
                <a:gd name="T29" fmla="*/ 2147483647 h 461"/>
                <a:gd name="T30" fmla="*/ 2147483647 w 264"/>
                <a:gd name="T31" fmla="*/ 2147483647 h 461"/>
                <a:gd name="T32" fmla="*/ 2147483647 w 264"/>
                <a:gd name="T33" fmla="*/ 2147483647 h 461"/>
                <a:gd name="T34" fmla="*/ 2147483647 w 264"/>
                <a:gd name="T35" fmla="*/ 2147483647 h 461"/>
                <a:gd name="T36" fmla="*/ 2147483647 w 264"/>
                <a:gd name="T37" fmla="*/ 2147483647 h 461"/>
                <a:gd name="T38" fmla="*/ 2147483647 w 264"/>
                <a:gd name="T39" fmla="*/ 2147483647 h 461"/>
                <a:gd name="T40" fmla="*/ 2147483647 w 264"/>
                <a:gd name="T41" fmla="*/ 2147483647 h 461"/>
                <a:gd name="T42" fmla="*/ 2147483647 w 264"/>
                <a:gd name="T43" fmla="*/ 2147483647 h 461"/>
                <a:gd name="T44" fmla="*/ 2147483647 w 264"/>
                <a:gd name="T45" fmla="*/ 2147483647 h 461"/>
                <a:gd name="T46" fmla="*/ 2147483647 w 264"/>
                <a:gd name="T47" fmla="*/ 2147483647 h 461"/>
                <a:gd name="T48" fmla="*/ 2147483647 w 264"/>
                <a:gd name="T49" fmla="*/ 2147483647 h 461"/>
                <a:gd name="T50" fmla="*/ 2147483647 w 264"/>
                <a:gd name="T51" fmla="*/ 2147483647 h 461"/>
                <a:gd name="T52" fmla="*/ 2147483647 w 264"/>
                <a:gd name="T53" fmla="*/ 2147483647 h 461"/>
                <a:gd name="T54" fmla="*/ 2147483647 w 264"/>
                <a:gd name="T55" fmla="*/ 2147483647 h 461"/>
                <a:gd name="T56" fmla="*/ 2147483647 w 264"/>
                <a:gd name="T57" fmla="*/ 2147483647 h 461"/>
                <a:gd name="T58" fmla="*/ 2147483647 w 264"/>
                <a:gd name="T59" fmla="*/ 2147483647 h 461"/>
                <a:gd name="T60" fmla="*/ 2147483647 w 264"/>
                <a:gd name="T61" fmla="*/ 2147483647 h 461"/>
                <a:gd name="T62" fmla="*/ 2147483647 w 264"/>
                <a:gd name="T63" fmla="*/ 2147483647 h 461"/>
                <a:gd name="T64" fmla="*/ 2147483647 w 264"/>
                <a:gd name="T65" fmla="*/ 2147483647 h 461"/>
                <a:gd name="T66" fmla="*/ 2147483647 w 264"/>
                <a:gd name="T67" fmla="*/ 2147483647 h 461"/>
                <a:gd name="T68" fmla="*/ 2147483647 w 264"/>
                <a:gd name="T69" fmla="*/ 2147483647 h 461"/>
                <a:gd name="T70" fmla="*/ 2147483647 w 264"/>
                <a:gd name="T71" fmla="*/ 2147483647 h 461"/>
                <a:gd name="T72" fmla="*/ 2147483647 w 264"/>
                <a:gd name="T73" fmla="*/ 2147483647 h 461"/>
                <a:gd name="T74" fmla="*/ 2147483647 w 264"/>
                <a:gd name="T75" fmla="*/ 2147483647 h 461"/>
                <a:gd name="T76" fmla="*/ 2147483647 w 264"/>
                <a:gd name="T77" fmla="*/ 2147483647 h 461"/>
                <a:gd name="T78" fmla="*/ 2147483647 w 264"/>
                <a:gd name="T79" fmla="*/ 2147483647 h 461"/>
                <a:gd name="T80" fmla="*/ 2147483647 w 264"/>
                <a:gd name="T81" fmla="*/ 2147483647 h 461"/>
                <a:gd name="T82" fmla="*/ 2147483647 w 264"/>
                <a:gd name="T83" fmla="*/ 2147483647 h 461"/>
                <a:gd name="T84" fmla="*/ 2147483647 w 264"/>
                <a:gd name="T85" fmla="*/ 2147483647 h 461"/>
                <a:gd name="T86" fmla="*/ 2147483647 w 264"/>
                <a:gd name="T87" fmla="*/ 2147483647 h 461"/>
                <a:gd name="T88" fmla="*/ 2147483647 w 264"/>
                <a:gd name="T89" fmla="*/ 2147483647 h 461"/>
                <a:gd name="T90" fmla="*/ 2147483647 w 264"/>
                <a:gd name="T91" fmla="*/ 2147483647 h 461"/>
                <a:gd name="T92" fmla="*/ 2147483647 w 264"/>
                <a:gd name="T93" fmla="*/ 2147483647 h 461"/>
                <a:gd name="T94" fmla="*/ 2147483647 w 264"/>
                <a:gd name="T95" fmla="*/ 2147483647 h 461"/>
                <a:gd name="T96" fmla="*/ 2147483647 w 264"/>
                <a:gd name="T97" fmla="*/ 2147483647 h 461"/>
                <a:gd name="T98" fmla="*/ 2147483647 w 264"/>
                <a:gd name="T99" fmla="*/ 2147483647 h 461"/>
                <a:gd name="T100" fmla="*/ 2147483647 w 264"/>
                <a:gd name="T101" fmla="*/ 2147483647 h 461"/>
                <a:gd name="T102" fmla="*/ 2147483647 w 264"/>
                <a:gd name="T103" fmla="*/ 2147483647 h 461"/>
                <a:gd name="T104" fmla="*/ 2147483647 w 264"/>
                <a:gd name="T105" fmla="*/ 2147483647 h 461"/>
                <a:gd name="T106" fmla="*/ 2147483647 w 264"/>
                <a:gd name="T107" fmla="*/ 2147483647 h 461"/>
                <a:gd name="T108" fmla="*/ 2147483647 w 264"/>
                <a:gd name="T109" fmla="*/ 2147483647 h 461"/>
                <a:gd name="T110" fmla="*/ 2147483647 w 264"/>
                <a:gd name="T111" fmla="*/ 2147483647 h 461"/>
                <a:gd name="T112" fmla="*/ 2147483647 w 264"/>
                <a:gd name="T113" fmla="*/ 2147483647 h 461"/>
                <a:gd name="T114" fmla="*/ 2147483647 w 264"/>
                <a:gd name="T115" fmla="*/ 2147483647 h 461"/>
                <a:gd name="T116" fmla="*/ 2147483647 w 264"/>
                <a:gd name="T117" fmla="*/ 2147483647 h 461"/>
                <a:gd name="T118" fmla="*/ 2147483647 w 264"/>
                <a:gd name="T119" fmla="*/ 2147483647 h 461"/>
                <a:gd name="T120" fmla="*/ 2147483647 w 264"/>
                <a:gd name="T121" fmla="*/ 2147483647 h 461"/>
                <a:gd name="T122" fmla="*/ 2147483647 w 264"/>
                <a:gd name="T123" fmla="*/ 2147483647 h 461"/>
                <a:gd name="T124" fmla="*/ 2147483647 w 264"/>
                <a:gd name="T125" fmla="*/ 2147483647 h 46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4"/>
                <a:gd name="T190" fmla="*/ 0 h 461"/>
                <a:gd name="T191" fmla="*/ 264 w 264"/>
                <a:gd name="T192" fmla="*/ 461 h 46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4" h="461">
                  <a:moveTo>
                    <a:pt x="238" y="128"/>
                  </a:moveTo>
                  <a:lnTo>
                    <a:pt x="238" y="135"/>
                  </a:lnTo>
                  <a:lnTo>
                    <a:pt x="239" y="145"/>
                  </a:lnTo>
                  <a:lnTo>
                    <a:pt x="239" y="152"/>
                  </a:lnTo>
                  <a:lnTo>
                    <a:pt x="240" y="156"/>
                  </a:lnTo>
                  <a:lnTo>
                    <a:pt x="242" y="163"/>
                  </a:lnTo>
                  <a:lnTo>
                    <a:pt x="242" y="177"/>
                  </a:lnTo>
                  <a:lnTo>
                    <a:pt x="245" y="189"/>
                  </a:lnTo>
                  <a:lnTo>
                    <a:pt x="245" y="199"/>
                  </a:lnTo>
                  <a:lnTo>
                    <a:pt x="246" y="205"/>
                  </a:lnTo>
                  <a:lnTo>
                    <a:pt x="246" y="209"/>
                  </a:lnTo>
                  <a:lnTo>
                    <a:pt x="247" y="220"/>
                  </a:lnTo>
                  <a:lnTo>
                    <a:pt x="249" y="232"/>
                  </a:lnTo>
                  <a:lnTo>
                    <a:pt x="249" y="234"/>
                  </a:lnTo>
                  <a:lnTo>
                    <a:pt x="250" y="238"/>
                  </a:lnTo>
                  <a:lnTo>
                    <a:pt x="250" y="242"/>
                  </a:lnTo>
                  <a:lnTo>
                    <a:pt x="251" y="245"/>
                  </a:lnTo>
                  <a:lnTo>
                    <a:pt x="251" y="249"/>
                  </a:lnTo>
                  <a:lnTo>
                    <a:pt x="254" y="266"/>
                  </a:lnTo>
                  <a:lnTo>
                    <a:pt x="256" y="279"/>
                  </a:lnTo>
                  <a:lnTo>
                    <a:pt x="256" y="285"/>
                  </a:lnTo>
                  <a:lnTo>
                    <a:pt x="256" y="286"/>
                  </a:lnTo>
                  <a:lnTo>
                    <a:pt x="251" y="292"/>
                  </a:lnTo>
                  <a:lnTo>
                    <a:pt x="253" y="296"/>
                  </a:lnTo>
                  <a:lnTo>
                    <a:pt x="256" y="299"/>
                  </a:lnTo>
                  <a:lnTo>
                    <a:pt x="254" y="307"/>
                  </a:lnTo>
                  <a:lnTo>
                    <a:pt x="254" y="310"/>
                  </a:lnTo>
                  <a:lnTo>
                    <a:pt x="263" y="311"/>
                  </a:lnTo>
                  <a:lnTo>
                    <a:pt x="261" y="313"/>
                  </a:lnTo>
                  <a:lnTo>
                    <a:pt x="256" y="321"/>
                  </a:lnTo>
                  <a:lnTo>
                    <a:pt x="246" y="325"/>
                  </a:lnTo>
                  <a:lnTo>
                    <a:pt x="245" y="326"/>
                  </a:lnTo>
                  <a:lnTo>
                    <a:pt x="242" y="328"/>
                  </a:lnTo>
                  <a:lnTo>
                    <a:pt x="236" y="333"/>
                  </a:lnTo>
                  <a:lnTo>
                    <a:pt x="229" y="336"/>
                  </a:lnTo>
                  <a:lnTo>
                    <a:pt x="225" y="332"/>
                  </a:lnTo>
                  <a:lnTo>
                    <a:pt x="218" y="332"/>
                  </a:lnTo>
                  <a:lnTo>
                    <a:pt x="215" y="333"/>
                  </a:lnTo>
                  <a:lnTo>
                    <a:pt x="211" y="346"/>
                  </a:lnTo>
                  <a:lnTo>
                    <a:pt x="213" y="350"/>
                  </a:lnTo>
                  <a:lnTo>
                    <a:pt x="213" y="356"/>
                  </a:lnTo>
                  <a:lnTo>
                    <a:pt x="209" y="363"/>
                  </a:lnTo>
                  <a:lnTo>
                    <a:pt x="199" y="371"/>
                  </a:lnTo>
                  <a:lnTo>
                    <a:pt x="199" y="375"/>
                  </a:lnTo>
                  <a:lnTo>
                    <a:pt x="191" y="387"/>
                  </a:lnTo>
                  <a:lnTo>
                    <a:pt x="189" y="386"/>
                  </a:lnTo>
                  <a:lnTo>
                    <a:pt x="186" y="386"/>
                  </a:lnTo>
                  <a:lnTo>
                    <a:pt x="184" y="390"/>
                  </a:lnTo>
                  <a:lnTo>
                    <a:pt x="179" y="399"/>
                  </a:lnTo>
                  <a:lnTo>
                    <a:pt x="179" y="404"/>
                  </a:lnTo>
                  <a:lnTo>
                    <a:pt x="178" y="418"/>
                  </a:lnTo>
                  <a:lnTo>
                    <a:pt x="173" y="419"/>
                  </a:lnTo>
                  <a:lnTo>
                    <a:pt x="152" y="417"/>
                  </a:lnTo>
                  <a:lnTo>
                    <a:pt x="149" y="408"/>
                  </a:lnTo>
                  <a:lnTo>
                    <a:pt x="143" y="403"/>
                  </a:lnTo>
                  <a:lnTo>
                    <a:pt x="139" y="401"/>
                  </a:lnTo>
                  <a:lnTo>
                    <a:pt x="139" y="408"/>
                  </a:lnTo>
                  <a:lnTo>
                    <a:pt x="132" y="410"/>
                  </a:lnTo>
                  <a:lnTo>
                    <a:pt x="132" y="411"/>
                  </a:lnTo>
                  <a:lnTo>
                    <a:pt x="134" y="412"/>
                  </a:lnTo>
                  <a:lnTo>
                    <a:pt x="132" y="419"/>
                  </a:lnTo>
                  <a:lnTo>
                    <a:pt x="130" y="419"/>
                  </a:lnTo>
                  <a:lnTo>
                    <a:pt x="125" y="439"/>
                  </a:lnTo>
                  <a:lnTo>
                    <a:pt x="120" y="443"/>
                  </a:lnTo>
                  <a:lnTo>
                    <a:pt x="120" y="439"/>
                  </a:lnTo>
                  <a:lnTo>
                    <a:pt x="112" y="436"/>
                  </a:lnTo>
                  <a:lnTo>
                    <a:pt x="105" y="426"/>
                  </a:lnTo>
                  <a:lnTo>
                    <a:pt x="101" y="430"/>
                  </a:lnTo>
                  <a:lnTo>
                    <a:pt x="92" y="436"/>
                  </a:lnTo>
                  <a:lnTo>
                    <a:pt x="91" y="436"/>
                  </a:lnTo>
                  <a:lnTo>
                    <a:pt x="83" y="453"/>
                  </a:lnTo>
                  <a:lnTo>
                    <a:pt x="69" y="444"/>
                  </a:lnTo>
                  <a:lnTo>
                    <a:pt x="66" y="443"/>
                  </a:lnTo>
                  <a:lnTo>
                    <a:pt x="59" y="439"/>
                  </a:lnTo>
                  <a:lnTo>
                    <a:pt x="56" y="439"/>
                  </a:lnTo>
                  <a:lnTo>
                    <a:pt x="52" y="439"/>
                  </a:lnTo>
                  <a:lnTo>
                    <a:pt x="38" y="441"/>
                  </a:lnTo>
                  <a:lnTo>
                    <a:pt x="40" y="453"/>
                  </a:lnTo>
                  <a:lnTo>
                    <a:pt x="33" y="446"/>
                  </a:lnTo>
                  <a:lnTo>
                    <a:pt x="27" y="447"/>
                  </a:lnTo>
                  <a:lnTo>
                    <a:pt x="17" y="444"/>
                  </a:lnTo>
                  <a:lnTo>
                    <a:pt x="13" y="447"/>
                  </a:lnTo>
                  <a:lnTo>
                    <a:pt x="12" y="450"/>
                  </a:lnTo>
                  <a:lnTo>
                    <a:pt x="8" y="460"/>
                  </a:lnTo>
                  <a:lnTo>
                    <a:pt x="6" y="460"/>
                  </a:lnTo>
                  <a:lnTo>
                    <a:pt x="1" y="451"/>
                  </a:lnTo>
                  <a:lnTo>
                    <a:pt x="0" y="450"/>
                  </a:lnTo>
                  <a:lnTo>
                    <a:pt x="5" y="432"/>
                  </a:lnTo>
                  <a:lnTo>
                    <a:pt x="6" y="423"/>
                  </a:lnTo>
                  <a:lnTo>
                    <a:pt x="5" y="412"/>
                  </a:lnTo>
                  <a:lnTo>
                    <a:pt x="5" y="410"/>
                  </a:lnTo>
                  <a:lnTo>
                    <a:pt x="4" y="410"/>
                  </a:lnTo>
                  <a:lnTo>
                    <a:pt x="6" y="410"/>
                  </a:lnTo>
                  <a:lnTo>
                    <a:pt x="20" y="396"/>
                  </a:lnTo>
                  <a:lnTo>
                    <a:pt x="23" y="390"/>
                  </a:lnTo>
                  <a:lnTo>
                    <a:pt x="22" y="383"/>
                  </a:lnTo>
                  <a:lnTo>
                    <a:pt x="27" y="381"/>
                  </a:lnTo>
                  <a:lnTo>
                    <a:pt x="29" y="372"/>
                  </a:lnTo>
                  <a:lnTo>
                    <a:pt x="30" y="369"/>
                  </a:lnTo>
                  <a:lnTo>
                    <a:pt x="40" y="353"/>
                  </a:lnTo>
                  <a:lnTo>
                    <a:pt x="35" y="340"/>
                  </a:lnTo>
                  <a:lnTo>
                    <a:pt x="34" y="339"/>
                  </a:lnTo>
                  <a:lnTo>
                    <a:pt x="34" y="336"/>
                  </a:lnTo>
                  <a:lnTo>
                    <a:pt x="35" y="335"/>
                  </a:lnTo>
                  <a:lnTo>
                    <a:pt x="30" y="325"/>
                  </a:lnTo>
                  <a:lnTo>
                    <a:pt x="26" y="314"/>
                  </a:lnTo>
                  <a:lnTo>
                    <a:pt x="24" y="308"/>
                  </a:lnTo>
                  <a:lnTo>
                    <a:pt x="27" y="297"/>
                  </a:lnTo>
                  <a:lnTo>
                    <a:pt x="26" y="299"/>
                  </a:lnTo>
                  <a:lnTo>
                    <a:pt x="26" y="296"/>
                  </a:lnTo>
                  <a:lnTo>
                    <a:pt x="30" y="286"/>
                  </a:lnTo>
                  <a:lnTo>
                    <a:pt x="29" y="272"/>
                  </a:lnTo>
                  <a:lnTo>
                    <a:pt x="27" y="270"/>
                  </a:lnTo>
                  <a:lnTo>
                    <a:pt x="27" y="259"/>
                  </a:lnTo>
                  <a:lnTo>
                    <a:pt x="26" y="249"/>
                  </a:lnTo>
                  <a:lnTo>
                    <a:pt x="24" y="236"/>
                  </a:lnTo>
                  <a:lnTo>
                    <a:pt x="23" y="228"/>
                  </a:lnTo>
                  <a:lnTo>
                    <a:pt x="22" y="209"/>
                  </a:lnTo>
                  <a:lnTo>
                    <a:pt x="20" y="202"/>
                  </a:lnTo>
                  <a:lnTo>
                    <a:pt x="20" y="199"/>
                  </a:lnTo>
                  <a:lnTo>
                    <a:pt x="19" y="182"/>
                  </a:lnTo>
                  <a:lnTo>
                    <a:pt x="17" y="173"/>
                  </a:lnTo>
                  <a:lnTo>
                    <a:pt x="17" y="164"/>
                  </a:lnTo>
                  <a:lnTo>
                    <a:pt x="17" y="163"/>
                  </a:lnTo>
                  <a:lnTo>
                    <a:pt x="16" y="155"/>
                  </a:lnTo>
                  <a:lnTo>
                    <a:pt x="16" y="148"/>
                  </a:lnTo>
                  <a:lnTo>
                    <a:pt x="15" y="135"/>
                  </a:lnTo>
                  <a:lnTo>
                    <a:pt x="12" y="113"/>
                  </a:lnTo>
                  <a:lnTo>
                    <a:pt x="12" y="108"/>
                  </a:lnTo>
                  <a:lnTo>
                    <a:pt x="12" y="106"/>
                  </a:lnTo>
                  <a:lnTo>
                    <a:pt x="11" y="98"/>
                  </a:lnTo>
                  <a:lnTo>
                    <a:pt x="11" y="94"/>
                  </a:lnTo>
                  <a:lnTo>
                    <a:pt x="11" y="90"/>
                  </a:lnTo>
                  <a:lnTo>
                    <a:pt x="8" y="81"/>
                  </a:lnTo>
                  <a:lnTo>
                    <a:pt x="8" y="77"/>
                  </a:lnTo>
                  <a:lnTo>
                    <a:pt x="8" y="76"/>
                  </a:lnTo>
                  <a:lnTo>
                    <a:pt x="8" y="72"/>
                  </a:lnTo>
                  <a:lnTo>
                    <a:pt x="8" y="67"/>
                  </a:lnTo>
                  <a:lnTo>
                    <a:pt x="6" y="56"/>
                  </a:lnTo>
                  <a:lnTo>
                    <a:pt x="6" y="51"/>
                  </a:lnTo>
                  <a:lnTo>
                    <a:pt x="6" y="48"/>
                  </a:lnTo>
                  <a:lnTo>
                    <a:pt x="4" y="30"/>
                  </a:lnTo>
                  <a:lnTo>
                    <a:pt x="5" y="31"/>
                  </a:lnTo>
                  <a:lnTo>
                    <a:pt x="16" y="38"/>
                  </a:lnTo>
                  <a:lnTo>
                    <a:pt x="29" y="37"/>
                  </a:lnTo>
                  <a:lnTo>
                    <a:pt x="33" y="36"/>
                  </a:lnTo>
                  <a:lnTo>
                    <a:pt x="34" y="36"/>
                  </a:lnTo>
                  <a:lnTo>
                    <a:pt x="51" y="26"/>
                  </a:lnTo>
                  <a:lnTo>
                    <a:pt x="53" y="23"/>
                  </a:lnTo>
                  <a:lnTo>
                    <a:pt x="55" y="22"/>
                  </a:lnTo>
                  <a:lnTo>
                    <a:pt x="59" y="19"/>
                  </a:lnTo>
                  <a:lnTo>
                    <a:pt x="66" y="19"/>
                  </a:lnTo>
                  <a:lnTo>
                    <a:pt x="76" y="18"/>
                  </a:lnTo>
                  <a:lnTo>
                    <a:pt x="83" y="18"/>
                  </a:lnTo>
                  <a:lnTo>
                    <a:pt x="95" y="15"/>
                  </a:lnTo>
                  <a:lnTo>
                    <a:pt x="105" y="15"/>
                  </a:lnTo>
                  <a:lnTo>
                    <a:pt x="106" y="13"/>
                  </a:lnTo>
                  <a:lnTo>
                    <a:pt x="120" y="12"/>
                  </a:lnTo>
                  <a:lnTo>
                    <a:pt x="125" y="12"/>
                  </a:lnTo>
                  <a:lnTo>
                    <a:pt x="145" y="9"/>
                  </a:lnTo>
                  <a:lnTo>
                    <a:pt x="152" y="8"/>
                  </a:lnTo>
                  <a:lnTo>
                    <a:pt x="164" y="8"/>
                  </a:lnTo>
                  <a:lnTo>
                    <a:pt x="175" y="5"/>
                  </a:lnTo>
                  <a:lnTo>
                    <a:pt x="181" y="5"/>
                  </a:lnTo>
                  <a:lnTo>
                    <a:pt x="185" y="5"/>
                  </a:lnTo>
                  <a:lnTo>
                    <a:pt x="186" y="4"/>
                  </a:lnTo>
                  <a:lnTo>
                    <a:pt x="189" y="4"/>
                  </a:lnTo>
                  <a:lnTo>
                    <a:pt x="195" y="4"/>
                  </a:lnTo>
                  <a:lnTo>
                    <a:pt x="204" y="2"/>
                  </a:lnTo>
                  <a:lnTo>
                    <a:pt x="218" y="1"/>
                  </a:lnTo>
                  <a:lnTo>
                    <a:pt x="220" y="0"/>
                  </a:lnTo>
                  <a:lnTo>
                    <a:pt x="221" y="6"/>
                  </a:lnTo>
                  <a:lnTo>
                    <a:pt x="222" y="24"/>
                  </a:lnTo>
                  <a:lnTo>
                    <a:pt x="225" y="36"/>
                  </a:lnTo>
                  <a:lnTo>
                    <a:pt x="225" y="41"/>
                  </a:lnTo>
                  <a:lnTo>
                    <a:pt x="225" y="44"/>
                  </a:lnTo>
                  <a:lnTo>
                    <a:pt x="227" y="52"/>
                  </a:lnTo>
                  <a:lnTo>
                    <a:pt x="228" y="55"/>
                  </a:lnTo>
                  <a:lnTo>
                    <a:pt x="229" y="69"/>
                  </a:lnTo>
                  <a:lnTo>
                    <a:pt x="231" y="81"/>
                  </a:lnTo>
                  <a:lnTo>
                    <a:pt x="231" y="84"/>
                  </a:lnTo>
                  <a:lnTo>
                    <a:pt x="232" y="91"/>
                  </a:lnTo>
                  <a:lnTo>
                    <a:pt x="232" y="95"/>
                  </a:lnTo>
                  <a:lnTo>
                    <a:pt x="235" y="109"/>
                  </a:lnTo>
                  <a:lnTo>
                    <a:pt x="235" y="112"/>
                  </a:lnTo>
                  <a:lnTo>
                    <a:pt x="236" y="123"/>
                  </a:lnTo>
                  <a:lnTo>
                    <a:pt x="238" y="128"/>
                  </a:lnTo>
                </a:path>
              </a:pathLst>
            </a:custGeom>
            <a:solidFill>
              <a:srgbClr val="E7E6E6">
                <a:lumMod val="75000"/>
              </a:srgbClr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1" name="Freeform 257"/>
            <p:cNvSpPr>
              <a:spLocks/>
            </p:cNvSpPr>
            <p:nvPr/>
          </p:nvSpPr>
          <p:spPr bwMode="auto">
            <a:xfrm>
              <a:off x="6150965" y="2093738"/>
              <a:ext cx="38100" cy="34925"/>
            </a:xfrm>
            <a:custGeom>
              <a:avLst/>
              <a:gdLst>
                <a:gd name="T0" fmla="*/ 0 w 24"/>
                <a:gd name="T1" fmla="*/ 2147483647 h 23"/>
                <a:gd name="T2" fmla="*/ 0 w 24"/>
                <a:gd name="T3" fmla="*/ 0 h 23"/>
                <a:gd name="T4" fmla="*/ 2147483647 w 24"/>
                <a:gd name="T5" fmla="*/ 2147483647 h 23"/>
                <a:gd name="T6" fmla="*/ 2147483647 w 24"/>
                <a:gd name="T7" fmla="*/ 2147483647 h 23"/>
                <a:gd name="T8" fmla="*/ 0 w 24"/>
                <a:gd name="T9" fmla="*/ 2147483647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3"/>
                <a:gd name="T17" fmla="*/ 24 w 24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3">
                  <a:moveTo>
                    <a:pt x="0" y="6"/>
                  </a:moveTo>
                  <a:lnTo>
                    <a:pt x="0" y="0"/>
                  </a:lnTo>
                  <a:lnTo>
                    <a:pt x="23" y="17"/>
                  </a:lnTo>
                  <a:lnTo>
                    <a:pt x="13" y="22"/>
                  </a:lnTo>
                  <a:lnTo>
                    <a:pt x="0" y="6"/>
                  </a:lnTo>
                </a:path>
              </a:pathLst>
            </a:custGeom>
            <a:solidFill>
              <a:srgbClr val="E7E6E6">
                <a:lumMod val="75000"/>
              </a:srgbClr>
            </a:solidFill>
            <a:ln w="6350" cap="rnd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42" name="Group 141"/>
            <p:cNvGrpSpPr/>
            <p:nvPr/>
          </p:nvGrpSpPr>
          <p:grpSpPr>
            <a:xfrm>
              <a:off x="5457228" y="1812750"/>
              <a:ext cx="1035050" cy="965200"/>
              <a:chOff x="4576763" y="1812925"/>
              <a:chExt cx="1035050" cy="965200"/>
            </a:xfrm>
            <a:solidFill>
              <a:srgbClr val="E7E6E6">
                <a:lumMod val="75000"/>
              </a:srgbClr>
            </a:solidFill>
          </p:grpSpPr>
          <p:grpSp>
            <p:nvGrpSpPr>
              <p:cNvPr id="143" name="Group 140"/>
              <p:cNvGrpSpPr/>
              <p:nvPr/>
            </p:nvGrpSpPr>
            <p:grpSpPr>
              <a:xfrm>
                <a:off x="4576763" y="1882775"/>
                <a:ext cx="1035050" cy="895350"/>
                <a:chOff x="4576763" y="1882775"/>
                <a:chExt cx="1035050" cy="895350"/>
              </a:xfrm>
              <a:grpFill/>
            </p:grpSpPr>
            <p:sp>
              <p:nvSpPr>
                <p:cNvPr id="145" name="Freeform 255"/>
                <p:cNvSpPr>
                  <a:spLocks/>
                </p:cNvSpPr>
                <p:nvPr/>
              </p:nvSpPr>
              <p:spPr bwMode="auto">
                <a:xfrm>
                  <a:off x="5083175" y="2108200"/>
                  <a:ext cx="528638" cy="669925"/>
                </a:xfrm>
                <a:custGeom>
                  <a:avLst/>
                  <a:gdLst>
                    <a:gd name="T0" fmla="*/ 552814900 w 335"/>
                    <a:gd name="T1" fmla="*/ 344688927 h 455"/>
                    <a:gd name="T2" fmla="*/ 542854417 w 335"/>
                    <a:gd name="T3" fmla="*/ 390212987 h 455"/>
                    <a:gd name="T4" fmla="*/ 495542122 w 335"/>
                    <a:gd name="T5" fmla="*/ 437905745 h 455"/>
                    <a:gd name="T6" fmla="*/ 547834658 w 335"/>
                    <a:gd name="T7" fmla="*/ 505108775 h 455"/>
                    <a:gd name="T8" fmla="*/ 585188048 w 335"/>
                    <a:gd name="T9" fmla="*/ 468255548 h 455"/>
                    <a:gd name="T10" fmla="*/ 595148531 w 335"/>
                    <a:gd name="T11" fmla="*/ 418395473 h 455"/>
                    <a:gd name="T12" fmla="*/ 634990463 w 335"/>
                    <a:gd name="T13" fmla="*/ 390212987 h 455"/>
                    <a:gd name="T14" fmla="*/ 704715423 w 335"/>
                    <a:gd name="T15" fmla="*/ 379373364 h 455"/>
                    <a:gd name="T16" fmla="*/ 774438805 w 335"/>
                    <a:gd name="T17" fmla="*/ 528955154 h 455"/>
                    <a:gd name="T18" fmla="*/ 816772436 w 335"/>
                    <a:gd name="T19" fmla="*/ 622173352 h 455"/>
                    <a:gd name="T20" fmla="*/ 774438805 w 335"/>
                    <a:gd name="T21" fmla="*/ 713222761 h 455"/>
                    <a:gd name="T22" fmla="*/ 749537597 w 335"/>
                    <a:gd name="T23" fmla="*/ 715391550 h 455"/>
                    <a:gd name="T24" fmla="*/ 739577114 w 335"/>
                    <a:gd name="T25" fmla="*/ 789098188 h 455"/>
                    <a:gd name="T26" fmla="*/ 702225302 w 335"/>
                    <a:gd name="T27" fmla="*/ 873644173 h 455"/>
                    <a:gd name="T28" fmla="*/ 659891671 w 335"/>
                    <a:gd name="T29" fmla="*/ 956022840 h 455"/>
                    <a:gd name="T30" fmla="*/ 605109014 w 335"/>
                    <a:gd name="T31" fmla="*/ 964693582 h 455"/>
                    <a:gd name="T32" fmla="*/ 488071760 w 335"/>
                    <a:gd name="T33" fmla="*/ 982036536 h 455"/>
                    <a:gd name="T34" fmla="*/ 413366460 w 335"/>
                    <a:gd name="T35" fmla="*/ 992876067 h 455"/>
                    <a:gd name="T36" fmla="*/ 395935614 w 335"/>
                    <a:gd name="T37" fmla="*/ 982036536 h 455"/>
                    <a:gd name="T38" fmla="*/ 323720534 w 335"/>
                    <a:gd name="T39" fmla="*/ 988539961 h 455"/>
                    <a:gd name="T40" fmla="*/ 301309447 w 335"/>
                    <a:gd name="T41" fmla="*/ 992876067 h 455"/>
                    <a:gd name="T42" fmla="*/ 229094366 w 335"/>
                    <a:gd name="T43" fmla="*/ 997212174 h 455"/>
                    <a:gd name="T44" fmla="*/ 156879236 w 335"/>
                    <a:gd name="T45" fmla="*/ 1008051705 h 455"/>
                    <a:gd name="T46" fmla="*/ 94626192 w 335"/>
                    <a:gd name="T47" fmla="*/ 1012386339 h 455"/>
                    <a:gd name="T48" fmla="*/ 22411093 w 335"/>
                    <a:gd name="T49" fmla="*/ 1023225870 h 455"/>
                    <a:gd name="T50" fmla="*/ 59764501 w 335"/>
                    <a:gd name="T51" fmla="*/ 938679886 h 455"/>
                    <a:gd name="T52" fmla="*/ 99606434 w 335"/>
                    <a:gd name="T53" fmla="*/ 769587732 h 455"/>
                    <a:gd name="T54" fmla="*/ 72215105 w 335"/>
                    <a:gd name="T55" fmla="*/ 680705641 h 455"/>
                    <a:gd name="T56" fmla="*/ 9960486 w 335"/>
                    <a:gd name="T57" fmla="*/ 537627367 h 455"/>
                    <a:gd name="T58" fmla="*/ 4980243 w 335"/>
                    <a:gd name="T59" fmla="*/ 470424338 h 455"/>
                    <a:gd name="T60" fmla="*/ 37351824 w 335"/>
                    <a:gd name="T61" fmla="*/ 375038730 h 455"/>
                    <a:gd name="T62" fmla="*/ 37351824 w 335"/>
                    <a:gd name="T63" fmla="*/ 329513289 h 455"/>
                    <a:gd name="T64" fmla="*/ 57274381 w 335"/>
                    <a:gd name="T65" fmla="*/ 275317108 h 455"/>
                    <a:gd name="T66" fmla="*/ 109566941 w 335"/>
                    <a:gd name="T67" fmla="*/ 210281395 h 455"/>
                    <a:gd name="T68" fmla="*/ 139448391 w 335"/>
                    <a:gd name="T69" fmla="*/ 264477577 h 455"/>
                    <a:gd name="T70" fmla="*/ 156879236 w 335"/>
                    <a:gd name="T71" fmla="*/ 270981001 h 455"/>
                    <a:gd name="T72" fmla="*/ 181782022 w 335"/>
                    <a:gd name="T73" fmla="*/ 201610654 h 455"/>
                    <a:gd name="T74" fmla="*/ 194232626 w 335"/>
                    <a:gd name="T75" fmla="*/ 119231940 h 455"/>
                    <a:gd name="T76" fmla="*/ 234074608 w 335"/>
                    <a:gd name="T77" fmla="*/ 93218221 h 455"/>
                    <a:gd name="T78" fmla="*/ 221624004 w 335"/>
                    <a:gd name="T79" fmla="*/ 34685921 h 455"/>
                    <a:gd name="T80" fmla="*/ 271427997 w 335"/>
                    <a:gd name="T81" fmla="*/ 0 h 455"/>
                    <a:gd name="T82" fmla="*/ 378504769 w 335"/>
                    <a:gd name="T83" fmla="*/ 26013708 h 455"/>
                    <a:gd name="T84" fmla="*/ 488071760 w 335"/>
                    <a:gd name="T85" fmla="*/ 71539160 h 455"/>
                    <a:gd name="T86" fmla="*/ 570245745 w 335"/>
                    <a:gd name="T87" fmla="*/ 145245636 h 455"/>
                    <a:gd name="T88" fmla="*/ 560285262 w 335"/>
                    <a:gd name="T89" fmla="*/ 179931546 h 455"/>
                    <a:gd name="T90" fmla="*/ 577717685 w 335"/>
                    <a:gd name="T91" fmla="*/ 214617502 h 455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335"/>
                    <a:gd name="T139" fmla="*/ 0 h 455"/>
                    <a:gd name="T140" fmla="*/ 335 w 335"/>
                    <a:gd name="T141" fmla="*/ 455 h 455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335" h="455">
                      <a:moveTo>
                        <a:pt x="238" y="121"/>
                      </a:moveTo>
                      <a:lnTo>
                        <a:pt x="228" y="149"/>
                      </a:lnTo>
                      <a:lnTo>
                        <a:pt x="225" y="153"/>
                      </a:lnTo>
                      <a:lnTo>
                        <a:pt x="224" y="161"/>
                      </a:lnTo>
                      <a:lnTo>
                        <a:pt x="225" y="167"/>
                      </a:lnTo>
                      <a:lnTo>
                        <a:pt x="221" y="174"/>
                      </a:lnTo>
                      <a:lnTo>
                        <a:pt x="212" y="183"/>
                      </a:lnTo>
                      <a:lnTo>
                        <a:pt x="203" y="188"/>
                      </a:lnTo>
                      <a:lnTo>
                        <a:pt x="202" y="193"/>
                      </a:lnTo>
                      <a:lnTo>
                        <a:pt x="202" y="211"/>
                      </a:lnTo>
                      <a:lnTo>
                        <a:pt x="209" y="220"/>
                      </a:lnTo>
                      <a:lnTo>
                        <a:pt x="223" y="224"/>
                      </a:lnTo>
                      <a:lnTo>
                        <a:pt x="228" y="221"/>
                      </a:lnTo>
                      <a:lnTo>
                        <a:pt x="236" y="210"/>
                      </a:lnTo>
                      <a:lnTo>
                        <a:pt x="238" y="207"/>
                      </a:lnTo>
                      <a:lnTo>
                        <a:pt x="243" y="193"/>
                      </a:lnTo>
                      <a:lnTo>
                        <a:pt x="248" y="190"/>
                      </a:lnTo>
                      <a:lnTo>
                        <a:pt x="242" y="186"/>
                      </a:lnTo>
                      <a:lnTo>
                        <a:pt x="249" y="183"/>
                      </a:lnTo>
                      <a:lnTo>
                        <a:pt x="252" y="178"/>
                      </a:lnTo>
                      <a:lnTo>
                        <a:pt x="261" y="174"/>
                      </a:lnTo>
                      <a:lnTo>
                        <a:pt x="271" y="164"/>
                      </a:lnTo>
                      <a:lnTo>
                        <a:pt x="275" y="164"/>
                      </a:lnTo>
                      <a:lnTo>
                        <a:pt x="289" y="169"/>
                      </a:lnTo>
                      <a:lnTo>
                        <a:pt x="297" y="182"/>
                      </a:lnTo>
                      <a:lnTo>
                        <a:pt x="306" y="201"/>
                      </a:lnTo>
                      <a:lnTo>
                        <a:pt x="317" y="235"/>
                      </a:lnTo>
                      <a:lnTo>
                        <a:pt x="320" y="247"/>
                      </a:lnTo>
                      <a:lnTo>
                        <a:pt x="322" y="257"/>
                      </a:lnTo>
                      <a:lnTo>
                        <a:pt x="334" y="275"/>
                      </a:lnTo>
                      <a:lnTo>
                        <a:pt x="331" y="314"/>
                      </a:lnTo>
                      <a:lnTo>
                        <a:pt x="318" y="328"/>
                      </a:lnTo>
                      <a:lnTo>
                        <a:pt x="317" y="317"/>
                      </a:lnTo>
                      <a:lnTo>
                        <a:pt x="321" y="311"/>
                      </a:lnTo>
                      <a:lnTo>
                        <a:pt x="313" y="311"/>
                      </a:lnTo>
                      <a:lnTo>
                        <a:pt x="307" y="318"/>
                      </a:lnTo>
                      <a:lnTo>
                        <a:pt x="304" y="332"/>
                      </a:lnTo>
                      <a:lnTo>
                        <a:pt x="306" y="338"/>
                      </a:lnTo>
                      <a:lnTo>
                        <a:pt x="303" y="349"/>
                      </a:lnTo>
                      <a:lnTo>
                        <a:pt x="297" y="352"/>
                      </a:lnTo>
                      <a:lnTo>
                        <a:pt x="289" y="364"/>
                      </a:lnTo>
                      <a:lnTo>
                        <a:pt x="288" y="388"/>
                      </a:lnTo>
                      <a:lnTo>
                        <a:pt x="275" y="406"/>
                      </a:lnTo>
                      <a:lnTo>
                        <a:pt x="274" y="421"/>
                      </a:lnTo>
                      <a:lnTo>
                        <a:pt x="271" y="423"/>
                      </a:lnTo>
                      <a:lnTo>
                        <a:pt x="263" y="424"/>
                      </a:lnTo>
                      <a:lnTo>
                        <a:pt x="259" y="424"/>
                      </a:lnTo>
                      <a:lnTo>
                        <a:pt x="246" y="427"/>
                      </a:lnTo>
                      <a:lnTo>
                        <a:pt x="238" y="428"/>
                      </a:lnTo>
                      <a:lnTo>
                        <a:pt x="213" y="433"/>
                      </a:lnTo>
                      <a:lnTo>
                        <a:pt x="199" y="435"/>
                      </a:lnTo>
                      <a:lnTo>
                        <a:pt x="196" y="435"/>
                      </a:lnTo>
                      <a:lnTo>
                        <a:pt x="189" y="437"/>
                      </a:lnTo>
                      <a:lnTo>
                        <a:pt x="169" y="440"/>
                      </a:lnTo>
                      <a:lnTo>
                        <a:pt x="164" y="441"/>
                      </a:lnTo>
                      <a:lnTo>
                        <a:pt x="163" y="434"/>
                      </a:lnTo>
                      <a:lnTo>
                        <a:pt x="162" y="435"/>
                      </a:lnTo>
                      <a:lnTo>
                        <a:pt x="148" y="437"/>
                      </a:lnTo>
                      <a:lnTo>
                        <a:pt x="138" y="438"/>
                      </a:lnTo>
                      <a:lnTo>
                        <a:pt x="133" y="438"/>
                      </a:lnTo>
                      <a:lnTo>
                        <a:pt x="130" y="438"/>
                      </a:lnTo>
                      <a:lnTo>
                        <a:pt x="128" y="440"/>
                      </a:lnTo>
                      <a:lnTo>
                        <a:pt x="124" y="440"/>
                      </a:lnTo>
                      <a:lnTo>
                        <a:pt x="119" y="440"/>
                      </a:lnTo>
                      <a:lnTo>
                        <a:pt x="108" y="442"/>
                      </a:lnTo>
                      <a:lnTo>
                        <a:pt x="95" y="442"/>
                      </a:lnTo>
                      <a:lnTo>
                        <a:pt x="88" y="444"/>
                      </a:lnTo>
                      <a:lnTo>
                        <a:pt x="69" y="447"/>
                      </a:lnTo>
                      <a:lnTo>
                        <a:pt x="63" y="447"/>
                      </a:lnTo>
                      <a:lnTo>
                        <a:pt x="49" y="448"/>
                      </a:lnTo>
                      <a:lnTo>
                        <a:pt x="48" y="449"/>
                      </a:lnTo>
                      <a:lnTo>
                        <a:pt x="38" y="449"/>
                      </a:lnTo>
                      <a:lnTo>
                        <a:pt x="26" y="452"/>
                      </a:lnTo>
                      <a:lnTo>
                        <a:pt x="19" y="452"/>
                      </a:lnTo>
                      <a:lnTo>
                        <a:pt x="9" y="454"/>
                      </a:lnTo>
                      <a:lnTo>
                        <a:pt x="2" y="454"/>
                      </a:lnTo>
                      <a:lnTo>
                        <a:pt x="13" y="442"/>
                      </a:lnTo>
                      <a:lnTo>
                        <a:pt x="24" y="416"/>
                      </a:lnTo>
                      <a:lnTo>
                        <a:pt x="33" y="396"/>
                      </a:lnTo>
                      <a:lnTo>
                        <a:pt x="37" y="377"/>
                      </a:lnTo>
                      <a:lnTo>
                        <a:pt x="40" y="341"/>
                      </a:lnTo>
                      <a:lnTo>
                        <a:pt x="38" y="339"/>
                      </a:lnTo>
                      <a:lnTo>
                        <a:pt x="34" y="314"/>
                      </a:lnTo>
                      <a:lnTo>
                        <a:pt x="29" y="302"/>
                      </a:lnTo>
                      <a:lnTo>
                        <a:pt x="11" y="267"/>
                      </a:lnTo>
                      <a:lnTo>
                        <a:pt x="11" y="265"/>
                      </a:lnTo>
                      <a:lnTo>
                        <a:pt x="4" y="239"/>
                      </a:lnTo>
                      <a:lnTo>
                        <a:pt x="6" y="238"/>
                      </a:lnTo>
                      <a:lnTo>
                        <a:pt x="8" y="228"/>
                      </a:lnTo>
                      <a:lnTo>
                        <a:pt x="2" y="208"/>
                      </a:lnTo>
                      <a:lnTo>
                        <a:pt x="0" y="204"/>
                      </a:lnTo>
                      <a:lnTo>
                        <a:pt x="6" y="188"/>
                      </a:lnTo>
                      <a:lnTo>
                        <a:pt x="15" y="167"/>
                      </a:lnTo>
                      <a:lnTo>
                        <a:pt x="15" y="158"/>
                      </a:lnTo>
                      <a:lnTo>
                        <a:pt x="15" y="150"/>
                      </a:lnTo>
                      <a:lnTo>
                        <a:pt x="15" y="146"/>
                      </a:lnTo>
                      <a:lnTo>
                        <a:pt x="11" y="133"/>
                      </a:lnTo>
                      <a:lnTo>
                        <a:pt x="23" y="123"/>
                      </a:lnTo>
                      <a:lnTo>
                        <a:pt x="23" y="121"/>
                      </a:lnTo>
                      <a:lnTo>
                        <a:pt x="23" y="107"/>
                      </a:lnTo>
                      <a:lnTo>
                        <a:pt x="29" y="107"/>
                      </a:lnTo>
                      <a:lnTo>
                        <a:pt x="44" y="94"/>
                      </a:lnTo>
                      <a:lnTo>
                        <a:pt x="59" y="76"/>
                      </a:lnTo>
                      <a:lnTo>
                        <a:pt x="54" y="93"/>
                      </a:lnTo>
                      <a:lnTo>
                        <a:pt x="56" y="116"/>
                      </a:lnTo>
                      <a:lnTo>
                        <a:pt x="63" y="94"/>
                      </a:lnTo>
                      <a:lnTo>
                        <a:pt x="66" y="107"/>
                      </a:lnTo>
                      <a:lnTo>
                        <a:pt x="63" y="119"/>
                      </a:lnTo>
                      <a:lnTo>
                        <a:pt x="66" y="119"/>
                      </a:lnTo>
                      <a:lnTo>
                        <a:pt x="70" y="105"/>
                      </a:lnTo>
                      <a:lnTo>
                        <a:pt x="73" y="90"/>
                      </a:lnTo>
                      <a:lnTo>
                        <a:pt x="70" y="68"/>
                      </a:lnTo>
                      <a:lnTo>
                        <a:pt x="70" y="64"/>
                      </a:lnTo>
                      <a:lnTo>
                        <a:pt x="78" y="52"/>
                      </a:lnTo>
                      <a:lnTo>
                        <a:pt x="90" y="48"/>
                      </a:lnTo>
                      <a:lnTo>
                        <a:pt x="97" y="47"/>
                      </a:lnTo>
                      <a:lnTo>
                        <a:pt x="97" y="40"/>
                      </a:lnTo>
                      <a:lnTo>
                        <a:pt x="88" y="33"/>
                      </a:lnTo>
                      <a:lnTo>
                        <a:pt x="88" y="19"/>
                      </a:lnTo>
                      <a:lnTo>
                        <a:pt x="92" y="16"/>
                      </a:lnTo>
                      <a:lnTo>
                        <a:pt x="92" y="5"/>
                      </a:lnTo>
                      <a:lnTo>
                        <a:pt x="108" y="4"/>
                      </a:lnTo>
                      <a:lnTo>
                        <a:pt x="112" y="0"/>
                      </a:lnTo>
                      <a:lnTo>
                        <a:pt x="116" y="2"/>
                      </a:lnTo>
                      <a:lnTo>
                        <a:pt x="131" y="9"/>
                      </a:lnTo>
                      <a:lnTo>
                        <a:pt x="155" y="12"/>
                      </a:lnTo>
                      <a:lnTo>
                        <a:pt x="163" y="23"/>
                      </a:lnTo>
                      <a:lnTo>
                        <a:pt x="181" y="26"/>
                      </a:lnTo>
                      <a:lnTo>
                        <a:pt x="199" y="33"/>
                      </a:lnTo>
                      <a:lnTo>
                        <a:pt x="212" y="33"/>
                      </a:lnTo>
                      <a:lnTo>
                        <a:pt x="221" y="48"/>
                      </a:lnTo>
                      <a:lnTo>
                        <a:pt x="232" y="64"/>
                      </a:lnTo>
                      <a:lnTo>
                        <a:pt x="224" y="62"/>
                      </a:lnTo>
                      <a:lnTo>
                        <a:pt x="221" y="71"/>
                      </a:lnTo>
                      <a:lnTo>
                        <a:pt x="228" y="80"/>
                      </a:lnTo>
                      <a:lnTo>
                        <a:pt x="232" y="82"/>
                      </a:lnTo>
                      <a:lnTo>
                        <a:pt x="232" y="84"/>
                      </a:lnTo>
                      <a:lnTo>
                        <a:pt x="235" y="96"/>
                      </a:lnTo>
                      <a:lnTo>
                        <a:pt x="238" y="121"/>
                      </a:lnTo>
                    </a:path>
                  </a:pathLst>
                </a:custGeom>
                <a:solidFill>
                  <a:srgbClr val="AFABAB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6" name="Freeform 256"/>
                <p:cNvSpPr>
                  <a:spLocks/>
                </p:cNvSpPr>
                <p:nvPr/>
              </p:nvSpPr>
              <p:spPr bwMode="auto">
                <a:xfrm>
                  <a:off x="4576763" y="1882775"/>
                  <a:ext cx="830262" cy="374650"/>
                </a:xfrm>
                <a:custGeom>
                  <a:avLst/>
                  <a:gdLst>
                    <a:gd name="T0" fmla="*/ 720284567 w 525"/>
                    <a:gd name="T1" fmla="*/ 400315088 h 254"/>
                    <a:gd name="T2" fmla="*/ 682769394 w 525"/>
                    <a:gd name="T3" fmla="*/ 402490713 h 254"/>
                    <a:gd name="T4" fmla="*/ 647756076 w 525"/>
                    <a:gd name="T5" fmla="*/ 387261341 h 254"/>
                    <a:gd name="T6" fmla="*/ 572725729 w 525"/>
                    <a:gd name="T7" fmla="*/ 539555055 h 254"/>
                    <a:gd name="T8" fmla="*/ 557720925 w 525"/>
                    <a:gd name="T9" fmla="*/ 576540671 h 254"/>
                    <a:gd name="T10" fmla="*/ 492694835 w 525"/>
                    <a:gd name="T11" fmla="*/ 424246957 h 254"/>
                    <a:gd name="T12" fmla="*/ 465183919 w 525"/>
                    <a:gd name="T13" fmla="*/ 415544460 h 254"/>
                    <a:gd name="T14" fmla="*/ 450177533 w 525"/>
                    <a:gd name="T15" fmla="*/ 415544460 h 254"/>
                    <a:gd name="T16" fmla="*/ 445175405 w 525"/>
                    <a:gd name="T17" fmla="*/ 393788215 h 254"/>
                    <a:gd name="T18" fmla="*/ 410161988 w 525"/>
                    <a:gd name="T19" fmla="*/ 376383127 h 254"/>
                    <a:gd name="T20" fmla="*/ 340133770 w 525"/>
                    <a:gd name="T21" fmla="*/ 376383127 h 254"/>
                    <a:gd name="T22" fmla="*/ 322627110 w 525"/>
                    <a:gd name="T23" fmla="*/ 369856253 h 254"/>
                    <a:gd name="T24" fmla="*/ 285111937 w 525"/>
                    <a:gd name="T25" fmla="*/ 358978131 h 254"/>
                    <a:gd name="T26" fmla="*/ 257601021 w 525"/>
                    <a:gd name="T27" fmla="*/ 341573135 h 254"/>
                    <a:gd name="T28" fmla="*/ 95037304 w 525"/>
                    <a:gd name="T29" fmla="*/ 315465641 h 254"/>
                    <a:gd name="T30" fmla="*/ 37515186 w 525"/>
                    <a:gd name="T31" fmla="*/ 271953152 h 254"/>
                    <a:gd name="T32" fmla="*/ 30011202 w 525"/>
                    <a:gd name="T33" fmla="*/ 241494409 h 254"/>
                    <a:gd name="T34" fmla="*/ 92537031 w 525"/>
                    <a:gd name="T35" fmla="*/ 197981920 h 254"/>
                    <a:gd name="T36" fmla="*/ 137554631 w 525"/>
                    <a:gd name="T37" fmla="*/ 184928127 h 254"/>
                    <a:gd name="T38" fmla="*/ 265105004 w 525"/>
                    <a:gd name="T39" fmla="*/ 124010641 h 254"/>
                    <a:gd name="T40" fmla="*/ 317624982 w 525"/>
                    <a:gd name="T41" fmla="*/ 65268757 h 254"/>
                    <a:gd name="T42" fmla="*/ 345135898 w 525"/>
                    <a:gd name="T43" fmla="*/ 28283130 h 254"/>
                    <a:gd name="T44" fmla="*/ 417664489 w 525"/>
                    <a:gd name="T45" fmla="*/ 0 h 254"/>
                    <a:gd name="T46" fmla="*/ 467684193 w 525"/>
                    <a:gd name="T47" fmla="*/ 8702501 h 254"/>
                    <a:gd name="T48" fmla="*/ 382651071 w 525"/>
                    <a:gd name="T49" fmla="*/ 67444382 h 254"/>
                    <a:gd name="T50" fmla="*/ 360142284 w 525"/>
                    <a:gd name="T51" fmla="*/ 104430021 h 254"/>
                    <a:gd name="T52" fmla="*/ 347637753 w 525"/>
                    <a:gd name="T53" fmla="*/ 139240013 h 254"/>
                    <a:gd name="T54" fmla="*/ 422666617 w 525"/>
                    <a:gd name="T55" fmla="*/ 139240013 h 254"/>
                    <a:gd name="T56" fmla="*/ 512701768 w 525"/>
                    <a:gd name="T57" fmla="*/ 169698755 h 254"/>
                    <a:gd name="T58" fmla="*/ 607740629 w 525"/>
                    <a:gd name="T59" fmla="*/ 226265038 h 254"/>
                    <a:gd name="T60" fmla="*/ 690273378 w 525"/>
                    <a:gd name="T61" fmla="*/ 213211291 h 254"/>
                    <a:gd name="T62" fmla="*/ 697775780 w 525"/>
                    <a:gd name="T63" fmla="*/ 213211291 h 254"/>
                    <a:gd name="T64" fmla="*/ 790312786 w 525"/>
                    <a:gd name="T65" fmla="*/ 163171882 h 254"/>
                    <a:gd name="T66" fmla="*/ 855337491 w 525"/>
                    <a:gd name="T67" fmla="*/ 154469384 h 254"/>
                    <a:gd name="T68" fmla="*/ 947874497 w 525"/>
                    <a:gd name="T69" fmla="*/ 124010641 h 254"/>
                    <a:gd name="T70" fmla="*/ 985389671 w 525"/>
                    <a:gd name="T71" fmla="*/ 178401253 h 254"/>
                    <a:gd name="T72" fmla="*/ 1045413632 w 525"/>
                    <a:gd name="T73" fmla="*/ 180576878 h 254"/>
                    <a:gd name="T74" fmla="*/ 1080426950 w 525"/>
                    <a:gd name="T75" fmla="*/ 189279376 h 254"/>
                    <a:gd name="T76" fmla="*/ 1132946928 w 525"/>
                    <a:gd name="T77" fmla="*/ 163171882 h 254"/>
                    <a:gd name="T78" fmla="*/ 1155455715 w 525"/>
                    <a:gd name="T79" fmla="*/ 154469384 h 254"/>
                    <a:gd name="T80" fmla="*/ 1160457844 w 525"/>
                    <a:gd name="T81" fmla="*/ 189279376 h 254"/>
                    <a:gd name="T82" fmla="*/ 1192970889 w 525"/>
                    <a:gd name="T83" fmla="*/ 245845658 h 254"/>
                    <a:gd name="T84" fmla="*/ 1215479676 w 525"/>
                    <a:gd name="T85" fmla="*/ 263250654 h 254"/>
                    <a:gd name="T86" fmla="*/ 1242990593 w 525"/>
                    <a:gd name="T87" fmla="*/ 254548156 h 254"/>
                    <a:gd name="T88" fmla="*/ 1295512152 w 525"/>
                    <a:gd name="T89" fmla="*/ 269777527 h 254"/>
                    <a:gd name="T90" fmla="*/ 1245492448 w 525"/>
                    <a:gd name="T91" fmla="*/ 289358148 h 254"/>
                    <a:gd name="T92" fmla="*/ 1200474872 w 525"/>
                    <a:gd name="T93" fmla="*/ 289358148 h 254"/>
                    <a:gd name="T94" fmla="*/ 1132946928 w 525"/>
                    <a:gd name="T95" fmla="*/ 302411895 h 254"/>
                    <a:gd name="T96" fmla="*/ 1070422693 w 525"/>
                    <a:gd name="T97" fmla="*/ 293709397 h 254"/>
                    <a:gd name="T98" fmla="*/ 1010398732 w 525"/>
                    <a:gd name="T99" fmla="*/ 300236270 h 254"/>
                    <a:gd name="T100" fmla="*/ 920363581 w 525"/>
                    <a:gd name="T101" fmla="*/ 289358148 h 254"/>
                    <a:gd name="T102" fmla="*/ 880348134 w 525"/>
                    <a:gd name="T103" fmla="*/ 324168139 h 254"/>
                    <a:gd name="T104" fmla="*/ 845334816 w 525"/>
                    <a:gd name="T105" fmla="*/ 335046262 h 254"/>
                    <a:gd name="T106" fmla="*/ 785310657 w 525"/>
                    <a:gd name="T107" fmla="*/ 339397511 h 254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525"/>
                    <a:gd name="T163" fmla="*/ 0 h 254"/>
                    <a:gd name="T164" fmla="*/ 525 w 525"/>
                    <a:gd name="T165" fmla="*/ 254 h 254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525" h="254">
                      <a:moveTo>
                        <a:pt x="305" y="172"/>
                      </a:moveTo>
                      <a:lnTo>
                        <a:pt x="291" y="175"/>
                      </a:lnTo>
                      <a:lnTo>
                        <a:pt x="282" y="162"/>
                      </a:lnTo>
                      <a:lnTo>
                        <a:pt x="276" y="176"/>
                      </a:lnTo>
                      <a:lnTo>
                        <a:pt x="265" y="176"/>
                      </a:lnTo>
                      <a:lnTo>
                        <a:pt x="262" y="169"/>
                      </a:lnTo>
                      <a:lnTo>
                        <a:pt x="246" y="201"/>
                      </a:lnTo>
                      <a:lnTo>
                        <a:pt x="232" y="236"/>
                      </a:lnTo>
                      <a:lnTo>
                        <a:pt x="225" y="250"/>
                      </a:lnTo>
                      <a:lnTo>
                        <a:pt x="226" y="253"/>
                      </a:lnTo>
                      <a:lnTo>
                        <a:pt x="219" y="250"/>
                      </a:lnTo>
                      <a:lnTo>
                        <a:pt x="200" y="186"/>
                      </a:lnTo>
                      <a:lnTo>
                        <a:pt x="197" y="184"/>
                      </a:lnTo>
                      <a:lnTo>
                        <a:pt x="189" y="182"/>
                      </a:lnTo>
                      <a:lnTo>
                        <a:pt x="189" y="180"/>
                      </a:lnTo>
                      <a:lnTo>
                        <a:pt x="183" y="182"/>
                      </a:lnTo>
                      <a:lnTo>
                        <a:pt x="179" y="179"/>
                      </a:lnTo>
                      <a:lnTo>
                        <a:pt x="181" y="172"/>
                      </a:lnTo>
                      <a:lnTo>
                        <a:pt x="178" y="168"/>
                      </a:lnTo>
                      <a:lnTo>
                        <a:pt x="167" y="164"/>
                      </a:lnTo>
                      <a:lnTo>
                        <a:pt x="147" y="162"/>
                      </a:lnTo>
                      <a:lnTo>
                        <a:pt x="139" y="164"/>
                      </a:lnTo>
                      <a:lnTo>
                        <a:pt x="134" y="161"/>
                      </a:lnTo>
                      <a:lnTo>
                        <a:pt x="129" y="161"/>
                      </a:lnTo>
                      <a:lnTo>
                        <a:pt x="121" y="161"/>
                      </a:lnTo>
                      <a:lnTo>
                        <a:pt x="114" y="157"/>
                      </a:lnTo>
                      <a:lnTo>
                        <a:pt x="110" y="155"/>
                      </a:lnTo>
                      <a:lnTo>
                        <a:pt x="103" y="151"/>
                      </a:lnTo>
                      <a:lnTo>
                        <a:pt x="44" y="140"/>
                      </a:lnTo>
                      <a:lnTo>
                        <a:pt x="38" y="139"/>
                      </a:lnTo>
                      <a:lnTo>
                        <a:pt x="23" y="133"/>
                      </a:lnTo>
                      <a:lnTo>
                        <a:pt x="15" y="119"/>
                      </a:lnTo>
                      <a:lnTo>
                        <a:pt x="0" y="112"/>
                      </a:lnTo>
                      <a:lnTo>
                        <a:pt x="12" y="105"/>
                      </a:lnTo>
                      <a:lnTo>
                        <a:pt x="29" y="97"/>
                      </a:lnTo>
                      <a:lnTo>
                        <a:pt x="37" y="88"/>
                      </a:lnTo>
                      <a:lnTo>
                        <a:pt x="47" y="82"/>
                      </a:lnTo>
                      <a:lnTo>
                        <a:pt x="55" y="82"/>
                      </a:lnTo>
                      <a:lnTo>
                        <a:pt x="84" y="70"/>
                      </a:lnTo>
                      <a:lnTo>
                        <a:pt x="106" y="54"/>
                      </a:lnTo>
                      <a:lnTo>
                        <a:pt x="110" y="45"/>
                      </a:lnTo>
                      <a:lnTo>
                        <a:pt x="127" y="30"/>
                      </a:lnTo>
                      <a:lnTo>
                        <a:pt x="134" y="25"/>
                      </a:lnTo>
                      <a:lnTo>
                        <a:pt x="141" y="13"/>
                      </a:lnTo>
                      <a:lnTo>
                        <a:pt x="161" y="2"/>
                      </a:lnTo>
                      <a:lnTo>
                        <a:pt x="170" y="0"/>
                      </a:lnTo>
                      <a:lnTo>
                        <a:pt x="189" y="1"/>
                      </a:lnTo>
                      <a:lnTo>
                        <a:pt x="190" y="4"/>
                      </a:lnTo>
                      <a:lnTo>
                        <a:pt x="172" y="18"/>
                      </a:lnTo>
                      <a:lnTo>
                        <a:pt x="156" y="31"/>
                      </a:lnTo>
                      <a:lnTo>
                        <a:pt x="154" y="37"/>
                      </a:lnTo>
                      <a:lnTo>
                        <a:pt x="147" y="45"/>
                      </a:lnTo>
                      <a:lnTo>
                        <a:pt x="147" y="52"/>
                      </a:lnTo>
                      <a:lnTo>
                        <a:pt x="142" y="61"/>
                      </a:lnTo>
                      <a:lnTo>
                        <a:pt x="157" y="61"/>
                      </a:lnTo>
                      <a:lnTo>
                        <a:pt x="172" y="61"/>
                      </a:lnTo>
                      <a:lnTo>
                        <a:pt x="196" y="63"/>
                      </a:lnTo>
                      <a:lnTo>
                        <a:pt x="208" y="75"/>
                      </a:lnTo>
                      <a:lnTo>
                        <a:pt x="229" y="100"/>
                      </a:lnTo>
                      <a:lnTo>
                        <a:pt x="246" y="98"/>
                      </a:lnTo>
                      <a:lnTo>
                        <a:pt x="273" y="97"/>
                      </a:lnTo>
                      <a:lnTo>
                        <a:pt x="279" y="94"/>
                      </a:lnTo>
                      <a:lnTo>
                        <a:pt x="276" y="90"/>
                      </a:lnTo>
                      <a:lnTo>
                        <a:pt x="282" y="94"/>
                      </a:lnTo>
                      <a:lnTo>
                        <a:pt x="290" y="93"/>
                      </a:lnTo>
                      <a:lnTo>
                        <a:pt x="319" y="72"/>
                      </a:lnTo>
                      <a:lnTo>
                        <a:pt x="337" y="66"/>
                      </a:lnTo>
                      <a:lnTo>
                        <a:pt x="345" y="68"/>
                      </a:lnTo>
                      <a:lnTo>
                        <a:pt x="365" y="65"/>
                      </a:lnTo>
                      <a:lnTo>
                        <a:pt x="382" y="54"/>
                      </a:lnTo>
                      <a:lnTo>
                        <a:pt x="400" y="50"/>
                      </a:lnTo>
                      <a:lnTo>
                        <a:pt x="400" y="79"/>
                      </a:lnTo>
                      <a:lnTo>
                        <a:pt x="405" y="82"/>
                      </a:lnTo>
                      <a:lnTo>
                        <a:pt x="424" y="80"/>
                      </a:lnTo>
                      <a:lnTo>
                        <a:pt x="432" y="77"/>
                      </a:lnTo>
                      <a:lnTo>
                        <a:pt x="438" y="84"/>
                      </a:lnTo>
                      <a:lnTo>
                        <a:pt x="447" y="73"/>
                      </a:lnTo>
                      <a:lnTo>
                        <a:pt x="459" y="72"/>
                      </a:lnTo>
                      <a:lnTo>
                        <a:pt x="463" y="66"/>
                      </a:lnTo>
                      <a:lnTo>
                        <a:pt x="468" y="68"/>
                      </a:lnTo>
                      <a:lnTo>
                        <a:pt x="470" y="70"/>
                      </a:lnTo>
                      <a:lnTo>
                        <a:pt x="470" y="84"/>
                      </a:lnTo>
                      <a:lnTo>
                        <a:pt x="476" y="104"/>
                      </a:lnTo>
                      <a:lnTo>
                        <a:pt x="483" y="107"/>
                      </a:lnTo>
                      <a:lnTo>
                        <a:pt x="488" y="115"/>
                      </a:lnTo>
                      <a:lnTo>
                        <a:pt x="492" y="115"/>
                      </a:lnTo>
                      <a:lnTo>
                        <a:pt x="497" y="108"/>
                      </a:lnTo>
                      <a:lnTo>
                        <a:pt x="503" y="111"/>
                      </a:lnTo>
                      <a:lnTo>
                        <a:pt x="511" y="108"/>
                      </a:lnTo>
                      <a:lnTo>
                        <a:pt x="524" y="118"/>
                      </a:lnTo>
                      <a:lnTo>
                        <a:pt x="514" y="126"/>
                      </a:lnTo>
                      <a:lnTo>
                        <a:pt x="504" y="127"/>
                      </a:lnTo>
                      <a:lnTo>
                        <a:pt x="494" y="125"/>
                      </a:lnTo>
                      <a:lnTo>
                        <a:pt x="486" y="127"/>
                      </a:lnTo>
                      <a:lnTo>
                        <a:pt x="478" y="125"/>
                      </a:lnTo>
                      <a:lnTo>
                        <a:pt x="459" y="133"/>
                      </a:lnTo>
                      <a:lnTo>
                        <a:pt x="438" y="125"/>
                      </a:lnTo>
                      <a:lnTo>
                        <a:pt x="434" y="129"/>
                      </a:lnTo>
                      <a:lnTo>
                        <a:pt x="432" y="148"/>
                      </a:lnTo>
                      <a:lnTo>
                        <a:pt x="410" y="132"/>
                      </a:lnTo>
                      <a:lnTo>
                        <a:pt x="400" y="129"/>
                      </a:lnTo>
                      <a:lnTo>
                        <a:pt x="371" y="127"/>
                      </a:lnTo>
                      <a:lnTo>
                        <a:pt x="365" y="139"/>
                      </a:lnTo>
                      <a:lnTo>
                        <a:pt x="355" y="143"/>
                      </a:lnTo>
                      <a:lnTo>
                        <a:pt x="347" y="144"/>
                      </a:lnTo>
                      <a:lnTo>
                        <a:pt x="341" y="148"/>
                      </a:lnTo>
                      <a:lnTo>
                        <a:pt x="327" y="145"/>
                      </a:lnTo>
                      <a:lnTo>
                        <a:pt x="317" y="150"/>
                      </a:lnTo>
                      <a:lnTo>
                        <a:pt x="305" y="172"/>
                      </a:lnTo>
                    </a:path>
                  </a:pathLst>
                </a:custGeom>
                <a:solidFill>
                  <a:srgbClr val="AFABAB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44" name="Freeform 258"/>
              <p:cNvSpPr>
                <a:spLocks/>
              </p:cNvSpPr>
              <p:nvPr/>
            </p:nvSpPr>
            <p:spPr bwMode="auto">
              <a:xfrm>
                <a:off x="4718050" y="1812925"/>
                <a:ext cx="36513" cy="33338"/>
              </a:xfrm>
              <a:custGeom>
                <a:avLst/>
                <a:gdLst>
                  <a:gd name="T0" fmla="*/ 0 w 23"/>
                  <a:gd name="T1" fmla="*/ 14706407 h 23"/>
                  <a:gd name="T2" fmla="*/ 55444203 w 23"/>
                  <a:gd name="T3" fmla="*/ 0 h 23"/>
                  <a:gd name="T4" fmla="*/ 47884415 w 23"/>
                  <a:gd name="T5" fmla="*/ 14706407 h 23"/>
                  <a:gd name="T6" fmla="*/ 32763275 w 23"/>
                  <a:gd name="T7" fmla="*/ 46222408 h 23"/>
                  <a:gd name="T8" fmla="*/ 0 w 23"/>
                  <a:gd name="T9" fmla="*/ 14706407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23"/>
                  <a:gd name="T17" fmla="*/ 23 w 23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23">
                    <a:moveTo>
                      <a:pt x="0" y="7"/>
                    </a:moveTo>
                    <a:lnTo>
                      <a:pt x="22" y="0"/>
                    </a:lnTo>
                    <a:lnTo>
                      <a:pt x="19" y="7"/>
                    </a:lnTo>
                    <a:lnTo>
                      <a:pt x="13" y="22"/>
                    </a:lnTo>
                    <a:lnTo>
                      <a:pt x="0" y="7"/>
                    </a:lnTo>
                  </a:path>
                </a:pathLst>
              </a:custGeom>
              <a:grpFill/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47" name="Freeform 259"/>
            <p:cNvSpPr>
              <a:spLocks/>
            </p:cNvSpPr>
            <p:nvPr/>
          </p:nvSpPr>
          <p:spPr bwMode="auto">
            <a:xfrm>
              <a:off x="6223990" y="2633488"/>
              <a:ext cx="569913" cy="609600"/>
            </a:xfrm>
            <a:custGeom>
              <a:avLst/>
              <a:gdLst>
                <a:gd name="T0" fmla="*/ 2147483647 w 361"/>
                <a:gd name="T1" fmla="*/ 2147483647 h 413"/>
                <a:gd name="T2" fmla="*/ 2147483647 w 361"/>
                <a:gd name="T3" fmla="*/ 2147483647 h 413"/>
                <a:gd name="T4" fmla="*/ 2147483647 w 361"/>
                <a:gd name="T5" fmla="*/ 2147483647 h 413"/>
                <a:gd name="T6" fmla="*/ 2147483647 w 361"/>
                <a:gd name="T7" fmla="*/ 2147483647 h 413"/>
                <a:gd name="T8" fmla="*/ 2147483647 w 361"/>
                <a:gd name="T9" fmla="*/ 2147483647 h 413"/>
                <a:gd name="T10" fmla="*/ 2147483647 w 361"/>
                <a:gd name="T11" fmla="*/ 2147483647 h 413"/>
                <a:gd name="T12" fmla="*/ 2147483647 w 361"/>
                <a:gd name="T13" fmla="*/ 2147483647 h 413"/>
                <a:gd name="T14" fmla="*/ 2147483647 w 361"/>
                <a:gd name="T15" fmla="*/ 2147483647 h 413"/>
                <a:gd name="T16" fmla="*/ 2147483647 w 361"/>
                <a:gd name="T17" fmla="*/ 2147483647 h 413"/>
                <a:gd name="T18" fmla="*/ 2147483647 w 361"/>
                <a:gd name="T19" fmla="*/ 2147483647 h 413"/>
                <a:gd name="T20" fmla="*/ 2147483647 w 361"/>
                <a:gd name="T21" fmla="*/ 2147483647 h 413"/>
                <a:gd name="T22" fmla="*/ 2147483647 w 361"/>
                <a:gd name="T23" fmla="*/ 2147483647 h 413"/>
                <a:gd name="T24" fmla="*/ 2147483647 w 361"/>
                <a:gd name="T25" fmla="*/ 2147483647 h 413"/>
                <a:gd name="T26" fmla="*/ 2147483647 w 361"/>
                <a:gd name="T27" fmla="*/ 2147483647 h 413"/>
                <a:gd name="T28" fmla="*/ 2147483647 w 361"/>
                <a:gd name="T29" fmla="*/ 2147483647 h 413"/>
                <a:gd name="T30" fmla="*/ 2147483647 w 361"/>
                <a:gd name="T31" fmla="*/ 2147483647 h 413"/>
                <a:gd name="T32" fmla="*/ 2147483647 w 361"/>
                <a:gd name="T33" fmla="*/ 2147483647 h 413"/>
                <a:gd name="T34" fmla="*/ 2147483647 w 361"/>
                <a:gd name="T35" fmla="*/ 2147483647 h 413"/>
                <a:gd name="T36" fmla="*/ 0 w 361"/>
                <a:gd name="T37" fmla="*/ 2147483647 h 413"/>
                <a:gd name="T38" fmla="*/ 2147483647 w 361"/>
                <a:gd name="T39" fmla="*/ 2147483647 h 413"/>
                <a:gd name="T40" fmla="*/ 2147483647 w 361"/>
                <a:gd name="T41" fmla="*/ 2147483647 h 413"/>
                <a:gd name="T42" fmla="*/ 2147483647 w 361"/>
                <a:gd name="T43" fmla="*/ 2147483647 h 413"/>
                <a:gd name="T44" fmla="*/ 2147483647 w 361"/>
                <a:gd name="T45" fmla="*/ 2147483647 h 413"/>
                <a:gd name="T46" fmla="*/ 2147483647 w 361"/>
                <a:gd name="T47" fmla="*/ 2147483647 h 413"/>
                <a:gd name="T48" fmla="*/ 2147483647 w 361"/>
                <a:gd name="T49" fmla="*/ 2147483647 h 413"/>
                <a:gd name="T50" fmla="*/ 2147483647 w 361"/>
                <a:gd name="T51" fmla="*/ 2147483647 h 413"/>
                <a:gd name="T52" fmla="*/ 2147483647 w 361"/>
                <a:gd name="T53" fmla="*/ 2147483647 h 413"/>
                <a:gd name="T54" fmla="*/ 2147483647 w 361"/>
                <a:gd name="T55" fmla="*/ 2147483647 h 413"/>
                <a:gd name="T56" fmla="*/ 2147483647 w 361"/>
                <a:gd name="T57" fmla="*/ 0 h 413"/>
                <a:gd name="T58" fmla="*/ 2147483647 w 361"/>
                <a:gd name="T59" fmla="*/ 2147483647 h 413"/>
                <a:gd name="T60" fmla="*/ 2147483647 w 361"/>
                <a:gd name="T61" fmla="*/ 2147483647 h 413"/>
                <a:gd name="T62" fmla="*/ 2147483647 w 361"/>
                <a:gd name="T63" fmla="*/ 2147483647 h 413"/>
                <a:gd name="T64" fmla="*/ 2147483647 w 361"/>
                <a:gd name="T65" fmla="*/ 2147483647 h 413"/>
                <a:gd name="T66" fmla="*/ 2147483647 w 361"/>
                <a:gd name="T67" fmla="*/ 2147483647 h 413"/>
                <a:gd name="T68" fmla="*/ 2147483647 w 361"/>
                <a:gd name="T69" fmla="*/ 2147483647 h 413"/>
                <a:gd name="T70" fmla="*/ 2147483647 w 361"/>
                <a:gd name="T71" fmla="*/ 2147483647 h 413"/>
                <a:gd name="T72" fmla="*/ 2147483647 w 361"/>
                <a:gd name="T73" fmla="*/ 2147483647 h 413"/>
                <a:gd name="T74" fmla="*/ 2147483647 w 361"/>
                <a:gd name="T75" fmla="*/ 2147483647 h 413"/>
                <a:gd name="T76" fmla="*/ 2147483647 w 361"/>
                <a:gd name="T77" fmla="*/ 2147483647 h 413"/>
                <a:gd name="T78" fmla="*/ 2147483647 w 361"/>
                <a:gd name="T79" fmla="*/ 2147483647 h 413"/>
                <a:gd name="T80" fmla="*/ 2147483647 w 361"/>
                <a:gd name="T81" fmla="*/ 2147483647 h 413"/>
                <a:gd name="T82" fmla="*/ 2147483647 w 361"/>
                <a:gd name="T83" fmla="*/ 2147483647 h 413"/>
                <a:gd name="T84" fmla="*/ 2147483647 w 361"/>
                <a:gd name="T85" fmla="*/ 2147483647 h 413"/>
                <a:gd name="T86" fmla="*/ 2147483647 w 361"/>
                <a:gd name="T87" fmla="*/ 2147483647 h 413"/>
                <a:gd name="T88" fmla="*/ 2147483647 w 361"/>
                <a:gd name="T89" fmla="*/ 2147483647 h 413"/>
                <a:gd name="T90" fmla="*/ 2147483647 w 361"/>
                <a:gd name="T91" fmla="*/ 2147483647 h 413"/>
                <a:gd name="T92" fmla="*/ 2147483647 w 361"/>
                <a:gd name="T93" fmla="*/ 2147483647 h 413"/>
                <a:gd name="T94" fmla="*/ 2147483647 w 361"/>
                <a:gd name="T95" fmla="*/ 2147483647 h 413"/>
                <a:gd name="T96" fmla="*/ 2147483647 w 361"/>
                <a:gd name="T97" fmla="*/ 2147483647 h 413"/>
                <a:gd name="T98" fmla="*/ 2147483647 w 361"/>
                <a:gd name="T99" fmla="*/ 2147483647 h 413"/>
                <a:gd name="T100" fmla="*/ 2147483647 w 361"/>
                <a:gd name="T101" fmla="*/ 2147483647 h 413"/>
                <a:gd name="T102" fmla="*/ 2147483647 w 361"/>
                <a:gd name="T103" fmla="*/ 2147483647 h 413"/>
                <a:gd name="T104" fmla="*/ 2147483647 w 361"/>
                <a:gd name="T105" fmla="*/ 2147483647 h 413"/>
                <a:gd name="T106" fmla="*/ 2147483647 w 361"/>
                <a:gd name="T107" fmla="*/ 2147483647 h 413"/>
                <a:gd name="T108" fmla="*/ 2147483647 w 361"/>
                <a:gd name="T109" fmla="*/ 2147483647 h 413"/>
                <a:gd name="T110" fmla="*/ 2147483647 w 361"/>
                <a:gd name="T111" fmla="*/ 2147483647 h 413"/>
                <a:gd name="T112" fmla="*/ 2147483647 w 361"/>
                <a:gd name="T113" fmla="*/ 2147483647 h 413"/>
                <a:gd name="T114" fmla="*/ 2147483647 w 361"/>
                <a:gd name="T115" fmla="*/ 2147483647 h 41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61"/>
                <a:gd name="T175" fmla="*/ 0 h 413"/>
                <a:gd name="T176" fmla="*/ 361 w 361"/>
                <a:gd name="T177" fmla="*/ 413 h 41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61" h="413">
                  <a:moveTo>
                    <a:pt x="134" y="402"/>
                  </a:moveTo>
                  <a:lnTo>
                    <a:pt x="130" y="402"/>
                  </a:lnTo>
                  <a:lnTo>
                    <a:pt x="120" y="392"/>
                  </a:lnTo>
                  <a:lnTo>
                    <a:pt x="116" y="389"/>
                  </a:lnTo>
                  <a:lnTo>
                    <a:pt x="108" y="389"/>
                  </a:lnTo>
                  <a:lnTo>
                    <a:pt x="107" y="389"/>
                  </a:lnTo>
                  <a:lnTo>
                    <a:pt x="104" y="392"/>
                  </a:lnTo>
                  <a:lnTo>
                    <a:pt x="97" y="391"/>
                  </a:lnTo>
                  <a:lnTo>
                    <a:pt x="87" y="386"/>
                  </a:lnTo>
                  <a:lnTo>
                    <a:pt x="87" y="382"/>
                  </a:lnTo>
                  <a:lnTo>
                    <a:pt x="84" y="378"/>
                  </a:lnTo>
                  <a:lnTo>
                    <a:pt x="82" y="375"/>
                  </a:lnTo>
                  <a:lnTo>
                    <a:pt x="77" y="367"/>
                  </a:lnTo>
                  <a:lnTo>
                    <a:pt x="73" y="366"/>
                  </a:lnTo>
                  <a:lnTo>
                    <a:pt x="62" y="359"/>
                  </a:lnTo>
                  <a:lnTo>
                    <a:pt x="61" y="361"/>
                  </a:lnTo>
                  <a:lnTo>
                    <a:pt x="51" y="364"/>
                  </a:lnTo>
                  <a:lnTo>
                    <a:pt x="40" y="359"/>
                  </a:lnTo>
                  <a:lnTo>
                    <a:pt x="37" y="361"/>
                  </a:lnTo>
                  <a:lnTo>
                    <a:pt x="34" y="363"/>
                  </a:lnTo>
                  <a:lnTo>
                    <a:pt x="34" y="361"/>
                  </a:lnTo>
                  <a:lnTo>
                    <a:pt x="34" y="356"/>
                  </a:lnTo>
                  <a:lnTo>
                    <a:pt x="33" y="342"/>
                  </a:lnTo>
                  <a:lnTo>
                    <a:pt x="30" y="325"/>
                  </a:lnTo>
                  <a:lnTo>
                    <a:pt x="30" y="321"/>
                  </a:lnTo>
                  <a:lnTo>
                    <a:pt x="29" y="318"/>
                  </a:lnTo>
                  <a:lnTo>
                    <a:pt x="29" y="314"/>
                  </a:lnTo>
                  <a:lnTo>
                    <a:pt x="27" y="310"/>
                  </a:lnTo>
                  <a:lnTo>
                    <a:pt x="27" y="309"/>
                  </a:lnTo>
                  <a:lnTo>
                    <a:pt x="26" y="296"/>
                  </a:lnTo>
                  <a:lnTo>
                    <a:pt x="25" y="285"/>
                  </a:lnTo>
                  <a:lnTo>
                    <a:pt x="25" y="281"/>
                  </a:lnTo>
                  <a:lnTo>
                    <a:pt x="23" y="275"/>
                  </a:lnTo>
                  <a:lnTo>
                    <a:pt x="23" y="265"/>
                  </a:lnTo>
                  <a:lnTo>
                    <a:pt x="20" y="253"/>
                  </a:lnTo>
                  <a:lnTo>
                    <a:pt x="20" y="239"/>
                  </a:lnTo>
                  <a:lnTo>
                    <a:pt x="19" y="232"/>
                  </a:lnTo>
                  <a:lnTo>
                    <a:pt x="18" y="228"/>
                  </a:lnTo>
                  <a:lnTo>
                    <a:pt x="18" y="221"/>
                  </a:lnTo>
                  <a:lnTo>
                    <a:pt x="16" y="211"/>
                  </a:lnTo>
                  <a:lnTo>
                    <a:pt x="16" y="204"/>
                  </a:lnTo>
                  <a:lnTo>
                    <a:pt x="15" y="199"/>
                  </a:lnTo>
                  <a:lnTo>
                    <a:pt x="13" y="187"/>
                  </a:lnTo>
                  <a:lnTo>
                    <a:pt x="13" y="185"/>
                  </a:lnTo>
                  <a:lnTo>
                    <a:pt x="11" y="171"/>
                  </a:lnTo>
                  <a:lnTo>
                    <a:pt x="11" y="167"/>
                  </a:lnTo>
                  <a:lnTo>
                    <a:pt x="9" y="160"/>
                  </a:lnTo>
                  <a:lnTo>
                    <a:pt x="9" y="157"/>
                  </a:lnTo>
                  <a:lnTo>
                    <a:pt x="8" y="144"/>
                  </a:lnTo>
                  <a:lnTo>
                    <a:pt x="6" y="130"/>
                  </a:lnTo>
                  <a:lnTo>
                    <a:pt x="5" y="128"/>
                  </a:lnTo>
                  <a:lnTo>
                    <a:pt x="4" y="119"/>
                  </a:lnTo>
                  <a:lnTo>
                    <a:pt x="4" y="116"/>
                  </a:lnTo>
                  <a:lnTo>
                    <a:pt x="4" y="111"/>
                  </a:lnTo>
                  <a:lnTo>
                    <a:pt x="1" y="100"/>
                  </a:lnTo>
                  <a:lnTo>
                    <a:pt x="0" y="82"/>
                  </a:lnTo>
                  <a:lnTo>
                    <a:pt x="4" y="80"/>
                  </a:lnTo>
                  <a:lnTo>
                    <a:pt x="25" y="77"/>
                  </a:lnTo>
                  <a:lnTo>
                    <a:pt x="31" y="76"/>
                  </a:lnTo>
                  <a:lnTo>
                    <a:pt x="34" y="76"/>
                  </a:lnTo>
                  <a:lnTo>
                    <a:pt x="48" y="73"/>
                  </a:lnTo>
                  <a:lnTo>
                    <a:pt x="73" y="69"/>
                  </a:lnTo>
                  <a:lnTo>
                    <a:pt x="82" y="68"/>
                  </a:lnTo>
                  <a:lnTo>
                    <a:pt x="94" y="65"/>
                  </a:lnTo>
                  <a:lnTo>
                    <a:pt x="98" y="65"/>
                  </a:lnTo>
                  <a:lnTo>
                    <a:pt x="107" y="64"/>
                  </a:lnTo>
                  <a:lnTo>
                    <a:pt x="113" y="68"/>
                  </a:lnTo>
                  <a:lnTo>
                    <a:pt x="123" y="69"/>
                  </a:lnTo>
                  <a:lnTo>
                    <a:pt x="130" y="72"/>
                  </a:lnTo>
                  <a:lnTo>
                    <a:pt x="145" y="79"/>
                  </a:lnTo>
                  <a:lnTo>
                    <a:pt x="165" y="76"/>
                  </a:lnTo>
                  <a:lnTo>
                    <a:pt x="170" y="80"/>
                  </a:lnTo>
                  <a:lnTo>
                    <a:pt x="177" y="86"/>
                  </a:lnTo>
                  <a:lnTo>
                    <a:pt x="187" y="90"/>
                  </a:lnTo>
                  <a:lnTo>
                    <a:pt x="200" y="83"/>
                  </a:lnTo>
                  <a:lnTo>
                    <a:pt x="207" y="80"/>
                  </a:lnTo>
                  <a:lnTo>
                    <a:pt x="215" y="75"/>
                  </a:lnTo>
                  <a:lnTo>
                    <a:pt x="229" y="70"/>
                  </a:lnTo>
                  <a:lnTo>
                    <a:pt x="236" y="70"/>
                  </a:lnTo>
                  <a:lnTo>
                    <a:pt x="246" y="69"/>
                  </a:lnTo>
                  <a:lnTo>
                    <a:pt x="264" y="50"/>
                  </a:lnTo>
                  <a:lnTo>
                    <a:pt x="271" y="41"/>
                  </a:lnTo>
                  <a:lnTo>
                    <a:pt x="272" y="40"/>
                  </a:lnTo>
                  <a:lnTo>
                    <a:pt x="298" y="19"/>
                  </a:lnTo>
                  <a:lnTo>
                    <a:pt x="300" y="19"/>
                  </a:lnTo>
                  <a:lnTo>
                    <a:pt x="334" y="0"/>
                  </a:lnTo>
                  <a:lnTo>
                    <a:pt x="337" y="11"/>
                  </a:lnTo>
                  <a:lnTo>
                    <a:pt x="337" y="13"/>
                  </a:lnTo>
                  <a:lnTo>
                    <a:pt x="340" y="29"/>
                  </a:lnTo>
                  <a:lnTo>
                    <a:pt x="341" y="37"/>
                  </a:lnTo>
                  <a:lnTo>
                    <a:pt x="344" y="51"/>
                  </a:lnTo>
                  <a:lnTo>
                    <a:pt x="344" y="52"/>
                  </a:lnTo>
                  <a:lnTo>
                    <a:pt x="346" y="65"/>
                  </a:lnTo>
                  <a:lnTo>
                    <a:pt x="348" y="73"/>
                  </a:lnTo>
                  <a:lnTo>
                    <a:pt x="350" y="90"/>
                  </a:lnTo>
                  <a:lnTo>
                    <a:pt x="351" y="91"/>
                  </a:lnTo>
                  <a:lnTo>
                    <a:pt x="353" y="105"/>
                  </a:lnTo>
                  <a:lnTo>
                    <a:pt x="354" y="108"/>
                  </a:lnTo>
                  <a:lnTo>
                    <a:pt x="355" y="116"/>
                  </a:lnTo>
                  <a:lnTo>
                    <a:pt x="355" y="119"/>
                  </a:lnTo>
                  <a:lnTo>
                    <a:pt x="355" y="121"/>
                  </a:lnTo>
                  <a:lnTo>
                    <a:pt x="358" y="128"/>
                  </a:lnTo>
                  <a:lnTo>
                    <a:pt x="358" y="135"/>
                  </a:lnTo>
                  <a:lnTo>
                    <a:pt x="360" y="144"/>
                  </a:lnTo>
                  <a:lnTo>
                    <a:pt x="358" y="146"/>
                  </a:lnTo>
                  <a:lnTo>
                    <a:pt x="353" y="147"/>
                  </a:lnTo>
                  <a:lnTo>
                    <a:pt x="350" y="151"/>
                  </a:lnTo>
                  <a:lnTo>
                    <a:pt x="355" y="161"/>
                  </a:lnTo>
                  <a:lnTo>
                    <a:pt x="355" y="171"/>
                  </a:lnTo>
                  <a:lnTo>
                    <a:pt x="355" y="172"/>
                  </a:lnTo>
                  <a:lnTo>
                    <a:pt x="358" y="173"/>
                  </a:lnTo>
                  <a:lnTo>
                    <a:pt x="358" y="186"/>
                  </a:lnTo>
                  <a:lnTo>
                    <a:pt x="355" y="194"/>
                  </a:lnTo>
                  <a:lnTo>
                    <a:pt x="354" y="199"/>
                  </a:lnTo>
                  <a:lnTo>
                    <a:pt x="354" y="201"/>
                  </a:lnTo>
                  <a:lnTo>
                    <a:pt x="354" y="212"/>
                  </a:lnTo>
                  <a:lnTo>
                    <a:pt x="355" y="219"/>
                  </a:lnTo>
                  <a:lnTo>
                    <a:pt x="351" y="225"/>
                  </a:lnTo>
                  <a:lnTo>
                    <a:pt x="350" y="233"/>
                  </a:lnTo>
                  <a:lnTo>
                    <a:pt x="348" y="244"/>
                  </a:lnTo>
                  <a:lnTo>
                    <a:pt x="351" y="247"/>
                  </a:lnTo>
                  <a:lnTo>
                    <a:pt x="350" y="258"/>
                  </a:lnTo>
                  <a:lnTo>
                    <a:pt x="346" y="261"/>
                  </a:lnTo>
                  <a:lnTo>
                    <a:pt x="340" y="265"/>
                  </a:lnTo>
                  <a:lnTo>
                    <a:pt x="339" y="270"/>
                  </a:lnTo>
                  <a:lnTo>
                    <a:pt x="336" y="275"/>
                  </a:lnTo>
                  <a:lnTo>
                    <a:pt x="334" y="275"/>
                  </a:lnTo>
                  <a:lnTo>
                    <a:pt x="333" y="281"/>
                  </a:lnTo>
                  <a:lnTo>
                    <a:pt x="323" y="289"/>
                  </a:lnTo>
                  <a:lnTo>
                    <a:pt x="321" y="292"/>
                  </a:lnTo>
                  <a:lnTo>
                    <a:pt x="315" y="296"/>
                  </a:lnTo>
                  <a:lnTo>
                    <a:pt x="304" y="295"/>
                  </a:lnTo>
                  <a:lnTo>
                    <a:pt x="300" y="306"/>
                  </a:lnTo>
                  <a:lnTo>
                    <a:pt x="290" y="310"/>
                  </a:lnTo>
                  <a:lnTo>
                    <a:pt x="289" y="314"/>
                  </a:lnTo>
                  <a:lnTo>
                    <a:pt x="286" y="318"/>
                  </a:lnTo>
                  <a:lnTo>
                    <a:pt x="287" y="321"/>
                  </a:lnTo>
                  <a:lnTo>
                    <a:pt x="289" y="324"/>
                  </a:lnTo>
                  <a:lnTo>
                    <a:pt x="289" y="328"/>
                  </a:lnTo>
                  <a:lnTo>
                    <a:pt x="286" y="345"/>
                  </a:lnTo>
                  <a:lnTo>
                    <a:pt x="280" y="352"/>
                  </a:lnTo>
                  <a:lnTo>
                    <a:pt x="279" y="353"/>
                  </a:lnTo>
                  <a:lnTo>
                    <a:pt x="269" y="338"/>
                  </a:lnTo>
                  <a:lnTo>
                    <a:pt x="265" y="342"/>
                  </a:lnTo>
                  <a:lnTo>
                    <a:pt x="262" y="346"/>
                  </a:lnTo>
                  <a:lnTo>
                    <a:pt x="257" y="371"/>
                  </a:lnTo>
                  <a:lnTo>
                    <a:pt x="262" y="384"/>
                  </a:lnTo>
                  <a:lnTo>
                    <a:pt x="258" y="388"/>
                  </a:lnTo>
                  <a:lnTo>
                    <a:pt x="255" y="388"/>
                  </a:lnTo>
                  <a:lnTo>
                    <a:pt x="252" y="389"/>
                  </a:lnTo>
                  <a:lnTo>
                    <a:pt x="252" y="399"/>
                  </a:lnTo>
                  <a:lnTo>
                    <a:pt x="247" y="407"/>
                  </a:lnTo>
                  <a:lnTo>
                    <a:pt x="239" y="412"/>
                  </a:lnTo>
                  <a:lnTo>
                    <a:pt x="230" y="412"/>
                  </a:lnTo>
                  <a:lnTo>
                    <a:pt x="226" y="406"/>
                  </a:lnTo>
                  <a:lnTo>
                    <a:pt x="222" y="403"/>
                  </a:lnTo>
                  <a:lnTo>
                    <a:pt x="214" y="399"/>
                  </a:lnTo>
                  <a:lnTo>
                    <a:pt x="209" y="399"/>
                  </a:lnTo>
                  <a:lnTo>
                    <a:pt x="204" y="392"/>
                  </a:lnTo>
                  <a:lnTo>
                    <a:pt x="201" y="379"/>
                  </a:lnTo>
                  <a:lnTo>
                    <a:pt x="189" y="384"/>
                  </a:lnTo>
                  <a:lnTo>
                    <a:pt x="180" y="396"/>
                  </a:lnTo>
                  <a:lnTo>
                    <a:pt x="173" y="396"/>
                  </a:lnTo>
                  <a:lnTo>
                    <a:pt x="170" y="399"/>
                  </a:lnTo>
                  <a:lnTo>
                    <a:pt x="169" y="402"/>
                  </a:lnTo>
                  <a:lnTo>
                    <a:pt x="161" y="395"/>
                  </a:lnTo>
                  <a:lnTo>
                    <a:pt x="147" y="392"/>
                  </a:lnTo>
                  <a:lnTo>
                    <a:pt x="140" y="396"/>
                  </a:lnTo>
                  <a:lnTo>
                    <a:pt x="138" y="402"/>
                  </a:lnTo>
                  <a:lnTo>
                    <a:pt x="136" y="402"/>
                  </a:lnTo>
                  <a:lnTo>
                    <a:pt x="134" y="402"/>
                  </a:lnTo>
                </a:path>
              </a:pathLst>
            </a:custGeom>
            <a:solidFill>
              <a:srgbClr val="E7E6E6">
                <a:lumMod val="75000"/>
              </a:srgbClr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8" name="Freeform 260"/>
            <p:cNvSpPr>
              <a:spLocks/>
            </p:cNvSpPr>
            <p:nvPr/>
          </p:nvSpPr>
          <p:spPr bwMode="auto">
            <a:xfrm>
              <a:off x="5477865" y="3876500"/>
              <a:ext cx="479425" cy="785813"/>
            </a:xfrm>
            <a:custGeom>
              <a:avLst/>
              <a:gdLst>
                <a:gd name="T0" fmla="*/ 2147483647 w 304"/>
                <a:gd name="T1" fmla="*/ 2147483647 h 534"/>
                <a:gd name="T2" fmla="*/ 2147483647 w 304"/>
                <a:gd name="T3" fmla="*/ 2147483647 h 534"/>
                <a:gd name="T4" fmla="*/ 2147483647 w 304"/>
                <a:gd name="T5" fmla="*/ 2147483647 h 534"/>
                <a:gd name="T6" fmla="*/ 2147483647 w 304"/>
                <a:gd name="T7" fmla="*/ 2147483647 h 534"/>
                <a:gd name="T8" fmla="*/ 2147483647 w 304"/>
                <a:gd name="T9" fmla="*/ 2147483647 h 534"/>
                <a:gd name="T10" fmla="*/ 2147483647 w 304"/>
                <a:gd name="T11" fmla="*/ 2147483647 h 534"/>
                <a:gd name="T12" fmla="*/ 2147483647 w 304"/>
                <a:gd name="T13" fmla="*/ 2147483647 h 534"/>
                <a:gd name="T14" fmla="*/ 2147483647 w 304"/>
                <a:gd name="T15" fmla="*/ 2147483647 h 534"/>
                <a:gd name="T16" fmla="*/ 2147483647 w 304"/>
                <a:gd name="T17" fmla="*/ 2147483647 h 534"/>
                <a:gd name="T18" fmla="*/ 2147483647 w 304"/>
                <a:gd name="T19" fmla="*/ 2147483647 h 534"/>
                <a:gd name="T20" fmla="*/ 2147483647 w 304"/>
                <a:gd name="T21" fmla="*/ 2147483647 h 534"/>
                <a:gd name="T22" fmla="*/ 2147483647 w 304"/>
                <a:gd name="T23" fmla="*/ 2147483647 h 534"/>
                <a:gd name="T24" fmla="*/ 2147483647 w 304"/>
                <a:gd name="T25" fmla="*/ 2147483647 h 534"/>
                <a:gd name="T26" fmla="*/ 2147483647 w 304"/>
                <a:gd name="T27" fmla="*/ 2147483647 h 534"/>
                <a:gd name="T28" fmla="*/ 2147483647 w 304"/>
                <a:gd name="T29" fmla="*/ 2147483647 h 534"/>
                <a:gd name="T30" fmla="*/ 2147483647 w 304"/>
                <a:gd name="T31" fmla="*/ 2147483647 h 534"/>
                <a:gd name="T32" fmla="*/ 2147483647 w 304"/>
                <a:gd name="T33" fmla="*/ 2147483647 h 534"/>
                <a:gd name="T34" fmla="*/ 2147483647 w 304"/>
                <a:gd name="T35" fmla="*/ 2147483647 h 534"/>
                <a:gd name="T36" fmla="*/ 2147483647 w 304"/>
                <a:gd name="T37" fmla="*/ 2147483647 h 534"/>
                <a:gd name="T38" fmla="*/ 2147483647 w 304"/>
                <a:gd name="T39" fmla="*/ 2147483647 h 534"/>
                <a:gd name="T40" fmla="*/ 2147483647 w 304"/>
                <a:gd name="T41" fmla="*/ 2147483647 h 534"/>
                <a:gd name="T42" fmla="*/ 2147483647 w 304"/>
                <a:gd name="T43" fmla="*/ 2147483647 h 534"/>
                <a:gd name="T44" fmla="*/ 2147483647 w 304"/>
                <a:gd name="T45" fmla="*/ 2147483647 h 534"/>
                <a:gd name="T46" fmla="*/ 2147483647 w 304"/>
                <a:gd name="T47" fmla="*/ 2147483647 h 534"/>
                <a:gd name="T48" fmla="*/ 2147483647 w 304"/>
                <a:gd name="T49" fmla="*/ 2147483647 h 534"/>
                <a:gd name="T50" fmla="*/ 2147483647 w 304"/>
                <a:gd name="T51" fmla="*/ 2147483647 h 534"/>
                <a:gd name="T52" fmla="*/ 2147483647 w 304"/>
                <a:gd name="T53" fmla="*/ 0 h 534"/>
                <a:gd name="T54" fmla="*/ 2147483647 w 304"/>
                <a:gd name="T55" fmla="*/ 2147483647 h 534"/>
                <a:gd name="T56" fmla="*/ 2147483647 w 304"/>
                <a:gd name="T57" fmla="*/ 2147483647 h 534"/>
                <a:gd name="T58" fmla="*/ 2147483647 w 304"/>
                <a:gd name="T59" fmla="*/ 2147483647 h 534"/>
                <a:gd name="T60" fmla="*/ 2147483647 w 304"/>
                <a:gd name="T61" fmla="*/ 2147483647 h 534"/>
                <a:gd name="T62" fmla="*/ 2147483647 w 304"/>
                <a:gd name="T63" fmla="*/ 2147483647 h 534"/>
                <a:gd name="T64" fmla="*/ 2147483647 w 304"/>
                <a:gd name="T65" fmla="*/ 2147483647 h 534"/>
                <a:gd name="T66" fmla="*/ 2147483647 w 304"/>
                <a:gd name="T67" fmla="*/ 2147483647 h 534"/>
                <a:gd name="T68" fmla="*/ 2147483647 w 304"/>
                <a:gd name="T69" fmla="*/ 2147483647 h 534"/>
                <a:gd name="T70" fmla="*/ 2147483647 w 304"/>
                <a:gd name="T71" fmla="*/ 2147483647 h 534"/>
                <a:gd name="T72" fmla="*/ 2147483647 w 304"/>
                <a:gd name="T73" fmla="*/ 2147483647 h 534"/>
                <a:gd name="T74" fmla="*/ 2147483647 w 304"/>
                <a:gd name="T75" fmla="*/ 2147483647 h 534"/>
                <a:gd name="T76" fmla="*/ 2147483647 w 304"/>
                <a:gd name="T77" fmla="*/ 2147483647 h 534"/>
                <a:gd name="T78" fmla="*/ 2147483647 w 304"/>
                <a:gd name="T79" fmla="*/ 2147483647 h 534"/>
                <a:gd name="T80" fmla="*/ 2147483647 w 304"/>
                <a:gd name="T81" fmla="*/ 2147483647 h 534"/>
                <a:gd name="T82" fmla="*/ 2147483647 w 304"/>
                <a:gd name="T83" fmla="*/ 2147483647 h 534"/>
                <a:gd name="T84" fmla="*/ 2147483647 w 304"/>
                <a:gd name="T85" fmla="*/ 2147483647 h 534"/>
                <a:gd name="T86" fmla="*/ 2147483647 w 304"/>
                <a:gd name="T87" fmla="*/ 2147483647 h 534"/>
                <a:gd name="T88" fmla="*/ 2147483647 w 304"/>
                <a:gd name="T89" fmla="*/ 2147483647 h 534"/>
                <a:gd name="T90" fmla="*/ 2147483647 w 304"/>
                <a:gd name="T91" fmla="*/ 2147483647 h 534"/>
                <a:gd name="T92" fmla="*/ 2147483647 w 304"/>
                <a:gd name="T93" fmla="*/ 2147483647 h 534"/>
                <a:gd name="T94" fmla="*/ 2147483647 w 304"/>
                <a:gd name="T95" fmla="*/ 2147483647 h 534"/>
                <a:gd name="T96" fmla="*/ 2147483647 w 304"/>
                <a:gd name="T97" fmla="*/ 2147483647 h 534"/>
                <a:gd name="T98" fmla="*/ 2147483647 w 304"/>
                <a:gd name="T99" fmla="*/ 2147483647 h 534"/>
                <a:gd name="T100" fmla="*/ 2147483647 w 304"/>
                <a:gd name="T101" fmla="*/ 2147483647 h 534"/>
                <a:gd name="T102" fmla="*/ 2147483647 w 304"/>
                <a:gd name="T103" fmla="*/ 2147483647 h 534"/>
                <a:gd name="T104" fmla="*/ 2147483647 w 304"/>
                <a:gd name="T105" fmla="*/ 2147483647 h 534"/>
                <a:gd name="T106" fmla="*/ 2147483647 w 304"/>
                <a:gd name="T107" fmla="*/ 2147483647 h 534"/>
                <a:gd name="T108" fmla="*/ 2147483647 w 304"/>
                <a:gd name="T109" fmla="*/ 2147483647 h 534"/>
                <a:gd name="T110" fmla="*/ 2147483647 w 304"/>
                <a:gd name="T111" fmla="*/ 2147483647 h 534"/>
                <a:gd name="T112" fmla="*/ 2147483647 w 304"/>
                <a:gd name="T113" fmla="*/ 2147483647 h 534"/>
                <a:gd name="T114" fmla="*/ 0 w 304"/>
                <a:gd name="T115" fmla="*/ 2147483647 h 534"/>
                <a:gd name="T116" fmla="*/ 2147483647 w 304"/>
                <a:gd name="T117" fmla="*/ 2147483647 h 534"/>
                <a:gd name="T118" fmla="*/ 2147483647 w 304"/>
                <a:gd name="T119" fmla="*/ 2147483647 h 534"/>
                <a:gd name="T120" fmla="*/ 2147483647 w 304"/>
                <a:gd name="T121" fmla="*/ 2147483647 h 53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04"/>
                <a:gd name="T184" fmla="*/ 0 h 534"/>
                <a:gd name="T185" fmla="*/ 304 w 304"/>
                <a:gd name="T186" fmla="*/ 534 h 53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04" h="534">
                  <a:moveTo>
                    <a:pt x="23" y="375"/>
                  </a:moveTo>
                  <a:lnTo>
                    <a:pt x="29" y="375"/>
                  </a:lnTo>
                  <a:lnTo>
                    <a:pt x="29" y="361"/>
                  </a:lnTo>
                  <a:lnTo>
                    <a:pt x="30" y="361"/>
                  </a:lnTo>
                  <a:lnTo>
                    <a:pt x="42" y="346"/>
                  </a:lnTo>
                  <a:lnTo>
                    <a:pt x="38" y="339"/>
                  </a:lnTo>
                  <a:lnTo>
                    <a:pt x="47" y="333"/>
                  </a:lnTo>
                  <a:lnTo>
                    <a:pt x="47" y="332"/>
                  </a:lnTo>
                  <a:lnTo>
                    <a:pt x="45" y="332"/>
                  </a:lnTo>
                  <a:lnTo>
                    <a:pt x="44" y="332"/>
                  </a:lnTo>
                  <a:lnTo>
                    <a:pt x="38" y="333"/>
                  </a:lnTo>
                  <a:lnTo>
                    <a:pt x="38" y="323"/>
                  </a:lnTo>
                  <a:lnTo>
                    <a:pt x="49" y="325"/>
                  </a:lnTo>
                  <a:lnTo>
                    <a:pt x="47" y="296"/>
                  </a:lnTo>
                  <a:lnTo>
                    <a:pt x="35" y="292"/>
                  </a:lnTo>
                  <a:lnTo>
                    <a:pt x="47" y="293"/>
                  </a:lnTo>
                  <a:lnTo>
                    <a:pt x="40" y="285"/>
                  </a:lnTo>
                  <a:lnTo>
                    <a:pt x="42" y="283"/>
                  </a:lnTo>
                  <a:lnTo>
                    <a:pt x="45" y="278"/>
                  </a:lnTo>
                  <a:lnTo>
                    <a:pt x="34" y="282"/>
                  </a:lnTo>
                  <a:lnTo>
                    <a:pt x="29" y="238"/>
                  </a:lnTo>
                  <a:lnTo>
                    <a:pt x="29" y="195"/>
                  </a:lnTo>
                  <a:lnTo>
                    <a:pt x="24" y="196"/>
                  </a:lnTo>
                  <a:lnTo>
                    <a:pt x="29" y="186"/>
                  </a:lnTo>
                  <a:lnTo>
                    <a:pt x="19" y="191"/>
                  </a:lnTo>
                  <a:lnTo>
                    <a:pt x="22" y="182"/>
                  </a:lnTo>
                  <a:lnTo>
                    <a:pt x="19" y="181"/>
                  </a:lnTo>
                  <a:lnTo>
                    <a:pt x="17" y="177"/>
                  </a:lnTo>
                  <a:lnTo>
                    <a:pt x="26" y="160"/>
                  </a:lnTo>
                  <a:lnTo>
                    <a:pt x="26" y="152"/>
                  </a:lnTo>
                  <a:lnTo>
                    <a:pt x="37" y="153"/>
                  </a:lnTo>
                  <a:lnTo>
                    <a:pt x="29" y="131"/>
                  </a:lnTo>
                  <a:lnTo>
                    <a:pt x="35" y="125"/>
                  </a:lnTo>
                  <a:lnTo>
                    <a:pt x="38" y="114"/>
                  </a:lnTo>
                  <a:lnTo>
                    <a:pt x="47" y="101"/>
                  </a:lnTo>
                  <a:lnTo>
                    <a:pt x="55" y="95"/>
                  </a:lnTo>
                  <a:lnTo>
                    <a:pt x="52" y="88"/>
                  </a:lnTo>
                  <a:lnTo>
                    <a:pt x="60" y="85"/>
                  </a:lnTo>
                  <a:lnTo>
                    <a:pt x="59" y="91"/>
                  </a:lnTo>
                  <a:lnTo>
                    <a:pt x="62" y="92"/>
                  </a:lnTo>
                  <a:lnTo>
                    <a:pt x="69" y="69"/>
                  </a:lnTo>
                  <a:lnTo>
                    <a:pt x="66" y="55"/>
                  </a:lnTo>
                  <a:lnTo>
                    <a:pt x="70" y="53"/>
                  </a:lnTo>
                  <a:lnTo>
                    <a:pt x="71" y="58"/>
                  </a:lnTo>
                  <a:lnTo>
                    <a:pt x="77" y="51"/>
                  </a:lnTo>
                  <a:lnTo>
                    <a:pt x="67" y="45"/>
                  </a:lnTo>
                  <a:lnTo>
                    <a:pt x="70" y="44"/>
                  </a:lnTo>
                  <a:lnTo>
                    <a:pt x="73" y="45"/>
                  </a:lnTo>
                  <a:lnTo>
                    <a:pt x="77" y="44"/>
                  </a:lnTo>
                  <a:lnTo>
                    <a:pt x="76" y="41"/>
                  </a:lnTo>
                  <a:lnTo>
                    <a:pt x="80" y="34"/>
                  </a:lnTo>
                  <a:lnTo>
                    <a:pt x="81" y="34"/>
                  </a:lnTo>
                  <a:lnTo>
                    <a:pt x="83" y="31"/>
                  </a:lnTo>
                  <a:lnTo>
                    <a:pt x="89" y="30"/>
                  </a:lnTo>
                  <a:lnTo>
                    <a:pt x="94" y="24"/>
                  </a:lnTo>
                  <a:lnTo>
                    <a:pt x="94" y="20"/>
                  </a:lnTo>
                  <a:lnTo>
                    <a:pt x="88" y="15"/>
                  </a:lnTo>
                  <a:lnTo>
                    <a:pt x="114" y="13"/>
                  </a:lnTo>
                  <a:lnTo>
                    <a:pt x="128" y="12"/>
                  </a:lnTo>
                  <a:lnTo>
                    <a:pt x="138" y="11"/>
                  </a:lnTo>
                  <a:lnTo>
                    <a:pt x="145" y="11"/>
                  </a:lnTo>
                  <a:lnTo>
                    <a:pt x="154" y="11"/>
                  </a:lnTo>
                  <a:lnTo>
                    <a:pt x="161" y="9"/>
                  </a:lnTo>
                  <a:lnTo>
                    <a:pt x="171" y="8"/>
                  </a:lnTo>
                  <a:lnTo>
                    <a:pt x="175" y="8"/>
                  </a:lnTo>
                  <a:lnTo>
                    <a:pt x="181" y="8"/>
                  </a:lnTo>
                  <a:lnTo>
                    <a:pt x="185" y="8"/>
                  </a:lnTo>
                  <a:lnTo>
                    <a:pt x="192" y="6"/>
                  </a:lnTo>
                  <a:lnTo>
                    <a:pt x="197" y="6"/>
                  </a:lnTo>
                  <a:lnTo>
                    <a:pt x="200" y="6"/>
                  </a:lnTo>
                  <a:lnTo>
                    <a:pt x="202" y="5"/>
                  </a:lnTo>
                  <a:lnTo>
                    <a:pt x="208" y="5"/>
                  </a:lnTo>
                  <a:lnTo>
                    <a:pt x="217" y="5"/>
                  </a:lnTo>
                  <a:lnTo>
                    <a:pt x="221" y="4"/>
                  </a:lnTo>
                  <a:lnTo>
                    <a:pt x="228" y="4"/>
                  </a:lnTo>
                  <a:lnTo>
                    <a:pt x="236" y="4"/>
                  </a:lnTo>
                  <a:lnTo>
                    <a:pt x="255" y="1"/>
                  </a:lnTo>
                  <a:lnTo>
                    <a:pt x="257" y="1"/>
                  </a:lnTo>
                  <a:lnTo>
                    <a:pt x="267" y="0"/>
                  </a:lnTo>
                  <a:lnTo>
                    <a:pt x="271" y="0"/>
                  </a:lnTo>
                  <a:lnTo>
                    <a:pt x="279" y="9"/>
                  </a:lnTo>
                  <a:lnTo>
                    <a:pt x="282" y="11"/>
                  </a:lnTo>
                  <a:lnTo>
                    <a:pt x="282" y="16"/>
                  </a:lnTo>
                  <a:lnTo>
                    <a:pt x="280" y="34"/>
                  </a:lnTo>
                  <a:lnTo>
                    <a:pt x="280" y="44"/>
                  </a:lnTo>
                  <a:lnTo>
                    <a:pt x="280" y="53"/>
                  </a:lnTo>
                  <a:lnTo>
                    <a:pt x="280" y="58"/>
                  </a:lnTo>
                  <a:lnTo>
                    <a:pt x="280" y="59"/>
                  </a:lnTo>
                  <a:lnTo>
                    <a:pt x="280" y="67"/>
                  </a:lnTo>
                  <a:lnTo>
                    <a:pt x="280" y="73"/>
                  </a:lnTo>
                  <a:lnTo>
                    <a:pt x="280" y="87"/>
                  </a:lnTo>
                  <a:lnTo>
                    <a:pt x="280" y="89"/>
                  </a:lnTo>
                  <a:lnTo>
                    <a:pt x="280" y="98"/>
                  </a:lnTo>
                  <a:lnTo>
                    <a:pt x="280" y="102"/>
                  </a:lnTo>
                  <a:lnTo>
                    <a:pt x="280" y="107"/>
                  </a:lnTo>
                  <a:lnTo>
                    <a:pt x="280" y="125"/>
                  </a:lnTo>
                  <a:lnTo>
                    <a:pt x="280" y="135"/>
                  </a:lnTo>
                  <a:lnTo>
                    <a:pt x="280" y="137"/>
                  </a:lnTo>
                  <a:lnTo>
                    <a:pt x="280" y="159"/>
                  </a:lnTo>
                  <a:lnTo>
                    <a:pt x="280" y="163"/>
                  </a:lnTo>
                  <a:lnTo>
                    <a:pt x="280" y="173"/>
                  </a:lnTo>
                  <a:lnTo>
                    <a:pt x="280" y="185"/>
                  </a:lnTo>
                  <a:lnTo>
                    <a:pt x="280" y="193"/>
                  </a:lnTo>
                  <a:lnTo>
                    <a:pt x="280" y="195"/>
                  </a:lnTo>
                  <a:lnTo>
                    <a:pt x="280" y="218"/>
                  </a:lnTo>
                  <a:lnTo>
                    <a:pt x="280" y="222"/>
                  </a:lnTo>
                  <a:lnTo>
                    <a:pt x="280" y="225"/>
                  </a:lnTo>
                  <a:lnTo>
                    <a:pt x="280" y="250"/>
                  </a:lnTo>
                  <a:lnTo>
                    <a:pt x="280" y="254"/>
                  </a:lnTo>
                  <a:lnTo>
                    <a:pt x="280" y="263"/>
                  </a:lnTo>
                  <a:lnTo>
                    <a:pt x="280" y="283"/>
                  </a:lnTo>
                  <a:lnTo>
                    <a:pt x="280" y="286"/>
                  </a:lnTo>
                  <a:lnTo>
                    <a:pt x="280" y="293"/>
                  </a:lnTo>
                  <a:lnTo>
                    <a:pt x="280" y="300"/>
                  </a:lnTo>
                  <a:lnTo>
                    <a:pt x="280" y="301"/>
                  </a:lnTo>
                  <a:lnTo>
                    <a:pt x="280" y="305"/>
                  </a:lnTo>
                  <a:lnTo>
                    <a:pt x="280" y="312"/>
                  </a:lnTo>
                  <a:lnTo>
                    <a:pt x="279" y="339"/>
                  </a:lnTo>
                  <a:lnTo>
                    <a:pt x="280" y="341"/>
                  </a:lnTo>
                  <a:lnTo>
                    <a:pt x="280" y="343"/>
                  </a:lnTo>
                  <a:lnTo>
                    <a:pt x="283" y="359"/>
                  </a:lnTo>
                  <a:lnTo>
                    <a:pt x="285" y="382"/>
                  </a:lnTo>
                  <a:lnTo>
                    <a:pt x="285" y="383"/>
                  </a:lnTo>
                  <a:lnTo>
                    <a:pt x="286" y="389"/>
                  </a:lnTo>
                  <a:lnTo>
                    <a:pt x="287" y="394"/>
                  </a:lnTo>
                  <a:lnTo>
                    <a:pt x="289" y="408"/>
                  </a:lnTo>
                  <a:lnTo>
                    <a:pt x="291" y="423"/>
                  </a:lnTo>
                  <a:lnTo>
                    <a:pt x="291" y="426"/>
                  </a:lnTo>
                  <a:lnTo>
                    <a:pt x="293" y="430"/>
                  </a:lnTo>
                  <a:lnTo>
                    <a:pt x="293" y="436"/>
                  </a:lnTo>
                  <a:lnTo>
                    <a:pt x="297" y="462"/>
                  </a:lnTo>
                  <a:lnTo>
                    <a:pt x="297" y="463"/>
                  </a:lnTo>
                  <a:lnTo>
                    <a:pt x="298" y="479"/>
                  </a:lnTo>
                  <a:lnTo>
                    <a:pt x="301" y="492"/>
                  </a:lnTo>
                  <a:lnTo>
                    <a:pt x="303" y="505"/>
                  </a:lnTo>
                  <a:lnTo>
                    <a:pt x="293" y="509"/>
                  </a:lnTo>
                  <a:lnTo>
                    <a:pt x="269" y="509"/>
                  </a:lnTo>
                  <a:lnTo>
                    <a:pt x="260" y="502"/>
                  </a:lnTo>
                  <a:lnTo>
                    <a:pt x="260" y="506"/>
                  </a:lnTo>
                  <a:lnTo>
                    <a:pt x="247" y="506"/>
                  </a:lnTo>
                  <a:lnTo>
                    <a:pt x="221" y="516"/>
                  </a:lnTo>
                  <a:lnTo>
                    <a:pt x="215" y="510"/>
                  </a:lnTo>
                  <a:lnTo>
                    <a:pt x="217" y="516"/>
                  </a:lnTo>
                  <a:lnTo>
                    <a:pt x="202" y="533"/>
                  </a:lnTo>
                  <a:lnTo>
                    <a:pt x="200" y="533"/>
                  </a:lnTo>
                  <a:lnTo>
                    <a:pt x="190" y="526"/>
                  </a:lnTo>
                  <a:lnTo>
                    <a:pt x="182" y="505"/>
                  </a:lnTo>
                  <a:lnTo>
                    <a:pt x="177" y="499"/>
                  </a:lnTo>
                  <a:lnTo>
                    <a:pt x="175" y="499"/>
                  </a:lnTo>
                  <a:lnTo>
                    <a:pt x="166" y="483"/>
                  </a:lnTo>
                  <a:lnTo>
                    <a:pt x="167" y="473"/>
                  </a:lnTo>
                  <a:lnTo>
                    <a:pt x="172" y="454"/>
                  </a:lnTo>
                  <a:lnTo>
                    <a:pt x="174" y="445"/>
                  </a:lnTo>
                  <a:lnTo>
                    <a:pt x="171" y="445"/>
                  </a:lnTo>
                  <a:lnTo>
                    <a:pt x="164" y="445"/>
                  </a:lnTo>
                  <a:lnTo>
                    <a:pt x="138" y="448"/>
                  </a:lnTo>
                  <a:lnTo>
                    <a:pt x="125" y="449"/>
                  </a:lnTo>
                  <a:lnTo>
                    <a:pt x="117" y="449"/>
                  </a:lnTo>
                  <a:lnTo>
                    <a:pt x="114" y="449"/>
                  </a:lnTo>
                  <a:lnTo>
                    <a:pt x="103" y="451"/>
                  </a:lnTo>
                  <a:lnTo>
                    <a:pt x="99" y="451"/>
                  </a:lnTo>
                  <a:lnTo>
                    <a:pt x="98" y="452"/>
                  </a:lnTo>
                  <a:lnTo>
                    <a:pt x="85" y="452"/>
                  </a:lnTo>
                  <a:lnTo>
                    <a:pt x="80" y="452"/>
                  </a:lnTo>
                  <a:lnTo>
                    <a:pt x="73" y="454"/>
                  </a:lnTo>
                  <a:lnTo>
                    <a:pt x="58" y="455"/>
                  </a:lnTo>
                  <a:lnTo>
                    <a:pt x="52" y="455"/>
                  </a:lnTo>
                  <a:lnTo>
                    <a:pt x="42" y="455"/>
                  </a:lnTo>
                  <a:lnTo>
                    <a:pt x="35" y="456"/>
                  </a:lnTo>
                  <a:lnTo>
                    <a:pt x="23" y="456"/>
                  </a:lnTo>
                  <a:lnTo>
                    <a:pt x="0" y="458"/>
                  </a:lnTo>
                  <a:lnTo>
                    <a:pt x="2" y="456"/>
                  </a:lnTo>
                  <a:lnTo>
                    <a:pt x="0" y="444"/>
                  </a:lnTo>
                  <a:lnTo>
                    <a:pt x="2" y="437"/>
                  </a:lnTo>
                  <a:lnTo>
                    <a:pt x="9" y="418"/>
                  </a:lnTo>
                  <a:lnTo>
                    <a:pt x="6" y="387"/>
                  </a:lnTo>
                  <a:lnTo>
                    <a:pt x="17" y="376"/>
                  </a:lnTo>
                  <a:lnTo>
                    <a:pt x="19" y="376"/>
                  </a:lnTo>
                  <a:lnTo>
                    <a:pt x="20" y="375"/>
                  </a:lnTo>
                  <a:lnTo>
                    <a:pt x="23" y="375"/>
                  </a:lnTo>
                </a:path>
              </a:pathLst>
            </a:custGeom>
            <a:solidFill>
              <a:srgbClr val="E7E6E6">
                <a:lumMod val="75000"/>
              </a:srgbClr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9" name="Freeform 261"/>
            <p:cNvSpPr>
              <a:spLocks/>
            </p:cNvSpPr>
            <p:nvPr/>
          </p:nvSpPr>
          <p:spPr bwMode="auto">
            <a:xfrm>
              <a:off x="5904903" y="3838400"/>
              <a:ext cx="528637" cy="796925"/>
            </a:xfrm>
            <a:custGeom>
              <a:avLst/>
              <a:gdLst>
                <a:gd name="T0" fmla="*/ 2147483647 w 335"/>
                <a:gd name="T1" fmla="*/ 2147483647 h 542"/>
                <a:gd name="T2" fmla="*/ 2147483647 w 335"/>
                <a:gd name="T3" fmla="*/ 2147483647 h 542"/>
                <a:gd name="T4" fmla="*/ 2147483647 w 335"/>
                <a:gd name="T5" fmla="*/ 2147483647 h 542"/>
                <a:gd name="T6" fmla="*/ 2147483647 w 335"/>
                <a:gd name="T7" fmla="*/ 2147483647 h 542"/>
                <a:gd name="T8" fmla="*/ 2147483647 w 335"/>
                <a:gd name="T9" fmla="*/ 2147483647 h 542"/>
                <a:gd name="T10" fmla="*/ 2147483647 w 335"/>
                <a:gd name="T11" fmla="*/ 2147483647 h 542"/>
                <a:gd name="T12" fmla="*/ 2147483647 w 335"/>
                <a:gd name="T13" fmla="*/ 2147483647 h 542"/>
                <a:gd name="T14" fmla="*/ 2147483647 w 335"/>
                <a:gd name="T15" fmla="*/ 2147483647 h 542"/>
                <a:gd name="T16" fmla="*/ 2147483647 w 335"/>
                <a:gd name="T17" fmla="*/ 2147483647 h 542"/>
                <a:gd name="T18" fmla="*/ 2147483647 w 335"/>
                <a:gd name="T19" fmla="*/ 2147483647 h 542"/>
                <a:gd name="T20" fmla="*/ 2147483647 w 335"/>
                <a:gd name="T21" fmla="*/ 2147483647 h 542"/>
                <a:gd name="T22" fmla="*/ 2147483647 w 335"/>
                <a:gd name="T23" fmla="*/ 2147483647 h 542"/>
                <a:gd name="T24" fmla="*/ 2147483647 w 335"/>
                <a:gd name="T25" fmla="*/ 2147483647 h 542"/>
                <a:gd name="T26" fmla="*/ 2147483647 w 335"/>
                <a:gd name="T27" fmla="*/ 2147483647 h 542"/>
                <a:gd name="T28" fmla="*/ 2147483647 w 335"/>
                <a:gd name="T29" fmla="*/ 2147483647 h 542"/>
                <a:gd name="T30" fmla="*/ 2147483647 w 335"/>
                <a:gd name="T31" fmla="*/ 2147483647 h 542"/>
                <a:gd name="T32" fmla="*/ 2147483647 w 335"/>
                <a:gd name="T33" fmla="*/ 2147483647 h 542"/>
                <a:gd name="T34" fmla="*/ 2147483647 w 335"/>
                <a:gd name="T35" fmla="*/ 2147483647 h 542"/>
                <a:gd name="T36" fmla="*/ 2147483647 w 335"/>
                <a:gd name="T37" fmla="*/ 2147483647 h 542"/>
                <a:gd name="T38" fmla="*/ 2147483647 w 335"/>
                <a:gd name="T39" fmla="*/ 2147483647 h 542"/>
                <a:gd name="T40" fmla="*/ 2147483647 w 335"/>
                <a:gd name="T41" fmla="*/ 2147483647 h 542"/>
                <a:gd name="T42" fmla="*/ 2147483647 w 335"/>
                <a:gd name="T43" fmla="*/ 2147483647 h 542"/>
                <a:gd name="T44" fmla="*/ 2147483647 w 335"/>
                <a:gd name="T45" fmla="*/ 2147483647 h 542"/>
                <a:gd name="T46" fmla="*/ 2147483647 w 335"/>
                <a:gd name="T47" fmla="*/ 2147483647 h 542"/>
                <a:gd name="T48" fmla="*/ 2147483647 w 335"/>
                <a:gd name="T49" fmla="*/ 2147483647 h 542"/>
                <a:gd name="T50" fmla="*/ 2147483647 w 335"/>
                <a:gd name="T51" fmla="*/ 2147483647 h 542"/>
                <a:gd name="T52" fmla="*/ 2147483647 w 335"/>
                <a:gd name="T53" fmla="*/ 2147483647 h 542"/>
                <a:gd name="T54" fmla="*/ 2147483647 w 335"/>
                <a:gd name="T55" fmla="*/ 2147483647 h 542"/>
                <a:gd name="T56" fmla="*/ 2147483647 w 335"/>
                <a:gd name="T57" fmla="*/ 2147483647 h 542"/>
                <a:gd name="T58" fmla="*/ 2147483647 w 335"/>
                <a:gd name="T59" fmla="*/ 2147483647 h 542"/>
                <a:gd name="T60" fmla="*/ 2147483647 w 335"/>
                <a:gd name="T61" fmla="*/ 2147483647 h 542"/>
                <a:gd name="T62" fmla="*/ 2147483647 w 335"/>
                <a:gd name="T63" fmla="*/ 2147483647 h 542"/>
                <a:gd name="T64" fmla="*/ 2147483647 w 335"/>
                <a:gd name="T65" fmla="*/ 2147483647 h 542"/>
                <a:gd name="T66" fmla="*/ 2147483647 w 335"/>
                <a:gd name="T67" fmla="*/ 2147483647 h 542"/>
                <a:gd name="T68" fmla="*/ 2147483647 w 335"/>
                <a:gd name="T69" fmla="*/ 2147483647 h 542"/>
                <a:gd name="T70" fmla="*/ 2147483647 w 335"/>
                <a:gd name="T71" fmla="*/ 2147483647 h 542"/>
                <a:gd name="T72" fmla="*/ 2147483647 w 335"/>
                <a:gd name="T73" fmla="*/ 2147483647 h 542"/>
                <a:gd name="T74" fmla="*/ 2147483647 w 335"/>
                <a:gd name="T75" fmla="*/ 2147483647 h 542"/>
                <a:gd name="T76" fmla="*/ 2147483647 w 335"/>
                <a:gd name="T77" fmla="*/ 2147483647 h 542"/>
                <a:gd name="T78" fmla="*/ 2147483647 w 335"/>
                <a:gd name="T79" fmla="*/ 2147483647 h 542"/>
                <a:gd name="T80" fmla="*/ 2147483647 w 335"/>
                <a:gd name="T81" fmla="*/ 2147483647 h 542"/>
                <a:gd name="T82" fmla="*/ 2147483647 w 335"/>
                <a:gd name="T83" fmla="*/ 2147483647 h 542"/>
                <a:gd name="T84" fmla="*/ 2147483647 w 335"/>
                <a:gd name="T85" fmla="*/ 2147483647 h 542"/>
                <a:gd name="T86" fmla="*/ 2147483647 w 335"/>
                <a:gd name="T87" fmla="*/ 2147483647 h 542"/>
                <a:gd name="T88" fmla="*/ 2147483647 w 335"/>
                <a:gd name="T89" fmla="*/ 2147483647 h 542"/>
                <a:gd name="T90" fmla="*/ 0 w 335"/>
                <a:gd name="T91" fmla="*/ 2147483647 h 542"/>
                <a:gd name="T92" fmla="*/ 2147483647 w 335"/>
                <a:gd name="T93" fmla="*/ 2147483647 h 542"/>
                <a:gd name="T94" fmla="*/ 2147483647 w 335"/>
                <a:gd name="T95" fmla="*/ 2147483647 h 542"/>
                <a:gd name="T96" fmla="*/ 2147483647 w 335"/>
                <a:gd name="T97" fmla="*/ 2147483647 h 542"/>
                <a:gd name="T98" fmla="*/ 2147483647 w 335"/>
                <a:gd name="T99" fmla="*/ 2147483647 h 542"/>
                <a:gd name="T100" fmla="*/ 2147483647 w 335"/>
                <a:gd name="T101" fmla="*/ 2147483647 h 542"/>
                <a:gd name="T102" fmla="*/ 2147483647 w 335"/>
                <a:gd name="T103" fmla="*/ 2147483647 h 542"/>
                <a:gd name="T104" fmla="*/ 2147483647 w 335"/>
                <a:gd name="T105" fmla="*/ 2147483647 h 542"/>
                <a:gd name="T106" fmla="*/ 2147483647 w 335"/>
                <a:gd name="T107" fmla="*/ 2147483647 h 542"/>
                <a:gd name="T108" fmla="*/ 2147483647 w 335"/>
                <a:gd name="T109" fmla="*/ 2147483647 h 542"/>
                <a:gd name="T110" fmla="*/ 2147483647 w 335"/>
                <a:gd name="T111" fmla="*/ 2147483647 h 542"/>
                <a:gd name="T112" fmla="*/ 2147483647 w 335"/>
                <a:gd name="T113" fmla="*/ 2147483647 h 542"/>
                <a:gd name="T114" fmla="*/ 2147483647 w 335"/>
                <a:gd name="T115" fmla="*/ 2147483647 h 542"/>
                <a:gd name="T116" fmla="*/ 2147483647 w 335"/>
                <a:gd name="T117" fmla="*/ 2147483647 h 542"/>
                <a:gd name="T118" fmla="*/ 2147483647 w 335"/>
                <a:gd name="T119" fmla="*/ 2147483647 h 542"/>
                <a:gd name="T120" fmla="*/ 2147483647 w 335"/>
                <a:gd name="T121" fmla="*/ 2147483647 h 542"/>
                <a:gd name="T122" fmla="*/ 2147483647 w 335"/>
                <a:gd name="T123" fmla="*/ 2147483647 h 54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35"/>
                <a:gd name="T187" fmla="*/ 0 h 542"/>
                <a:gd name="T188" fmla="*/ 335 w 335"/>
                <a:gd name="T189" fmla="*/ 542 h 54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35" h="542">
                  <a:moveTo>
                    <a:pt x="20" y="448"/>
                  </a:moveTo>
                  <a:lnTo>
                    <a:pt x="20" y="450"/>
                  </a:lnTo>
                  <a:lnTo>
                    <a:pt x="22" y="454"/>
                  </a:lnTo>
                  <a:lnTo>
                    <a:pt x="22" y="460"/>
                  </a:lnTo>
                  <a:lnTo>
                    <a:pt x="26" y="486"/>
                  </a:lnTo>
                  <a:lnTo>
                    <a:pt x="26" y="488"/>
                  </a:lnTo>
                  <a:lnTo>
                    <a:pt x="27" y="503"/>
                  </a:lnTo>
                  <a:lnTo>
                    <a:pt x="30" y="517"/>
                  </a:lnTo>
                  <a:lnTo>
                    <a:pt x="31" y="529"/>
                  </a:lnTo>
                  <a:lnTo>
                    <a:pt x="33" y="525"/>
                  </a:lnTo>
                  <a:lnTo>
                    <a:pt x="44" y="525"/>
                  </a:lnTo>
                  <a:lnTo>
                    <a:pt x="49" y="531"/>
                  </a:lnTo>
                  <a:lnTo>
                    <a:pt x="56" y="528"/>
                  </a:lnTo>
                  <a:lnTo>
                    <a:pt x="56" y="511"/>
                  </a:lnTo>
                  <a:lnTo>
                    <a:pt x="63" y="491"/>
                  </a:lnTo>
                  <a:lnTo>
                    <a:pt x="72" y="496"/>
                  </a:lnTo>
                  <a:lnTo>
                    <a:pt x="73" y="510"/>
                  </a:lnTo>
                  <a:lnTo>
                    <a:pt x="66" y="541"/>
                  </a:lnTo>
                  <a:lnTo>
                    <a:pt x="109" y="529"/>
                  </a:lnTo>
                  <a:lnTo>
                    <a:pt x="124" y="510"/>
                  </a:lnTo>
                  <a:lnTo>
                    <a:pt x="119" y="504"/>
                  </a:lnTo>
                  <a:lnTo>
                    <a:pt x="120" y="491"/>
                  </a:lnTo>
                  <a:lnTo>
                    <a:pt x="97" y="470"/>
                  </a:lnTo>
                  <a:lnTo>
                    <a:pt x="98" y="453"/>
                  </a:lnTo>
                  <a:lnTo>
                    <a:pt x="128" y="449"/>
                  </a:lnTo>
                  <a:lnTo>
                    <a:pt x="131" y="449"/>
                  </a:lnTo>
                  <a:lnTo>
                    <a:pt x="137" y="449"/>
                  </a:lnTo>
                  <a:lnTo>
                    <a:pt x="139" y="448"/>
                  </a:lnTo>
                  <a:lnTo>
                    <a:pt x="152" y="446"/>
                  </a:lnTo>
                  <a:lnTo>
                    <a:pt x="171" y="445"/>
                  </a:lnTo>
                  <a:lnTo>
                    <a:pt x="177" y="443"/>
                  </a:lnTo>
                  <a:lnTo>
                    <a:pt x="178" y="443"/>
                  </a:lnTo>
                  <a:lnTo>
                    <a:pt x="181" y="443"/>
                  </a:lnTo>
                  <a:lnTo>
                    <a:pt x="192" y="442"/>
                  </a:lnTo>
                  <a:lnTo>
                    <a:pt x="195" y="442"/>
                  </a:lnTo>
                  <a:lnTo>
                    <a:pt x="207" y="441"/>
                  </a:lnTo>
                  <a:lnTo>
                    <a:pt x="209" y="441"/>
                  </a:lnTo>
                  <a:lnTo>
                    <a:pt x="220" y="439"/>
                  </a:lnTo>
                  <a:lnTo>
                    <a:pt x="225" y="439"/>
                  </a:lnTo>
                  <a:lnTo>
                    <a:pt x="228" y="439"/>
                  </a:lnTo>
                  <a:lnTo>
                    <a:pt x="231" y="438"/>
                  </a:lnTo>
                  <a:lnTo>
                    <a:pt x="241" y="436"/>
                  </a:lnTo>
                  <a:lnTo>
                    <a:pt x="248" y="436"/>
                  </a:lnTo>
                  <a:lnTo>
                    <a:pt x="264" y="434"/>
                  </a:lnTo>
                  <a:lnTo>
                    <a:pt x="289" y="431"/>
                  </a:lnTo>
                  <a:lnTo>
                    <a:pt x="291" y="431"/>
                  </a:lnTo>
                  <a:lnTo>
                    <a:pt x="311" y="427"/>
                  </a:lnTo>
                  <a:lnTo>
                    <a:pt x="320" y="427"/>
                  </a:lnTo>
                  <a:lnTo>
                    <a:pt x="334" y="424"/>
                  </a:lnTo>
                  <a:lnTo>
                    <a:pt x="334" y="423"/>
                  </a:lnTo>
                  <a:lnTo>
                    <a:pt x="331" y="417"/>
                  </a:lnTo>
                  <a:lnTo>
                    <a:pt x="328" y="411"/>
                  </a:lnTo>
                  <a:lnTo>
                    <a:pt x="321" y="399"/>
                  </a:lnTo>
                  <a:lnTo>
                    <a:pt x="321" y="392"/>
                  </a:lnTo>
                  <a:lnTo>
                    <a:pt x="321" y="385"/>
                  </a:lnTo>
                  <a:lnTo>
                    <a:pt x="322" y="371"/>
                  </a:lnTo>
                  <a:lnTo>
                    <a:pt x="322" y="370"/>
                  </a:lnTo>
                  <a:lnTo>
                    <a:pt x="320" y="357"/>
                  </a:lnTo>
                  <a:lnTo>
                    <a:pt x="313" y="352"/>
                  </a:lnTo>
                  <a:lnTo>
                    <a:pt x="311" y="344"/>
                  </a:lnTo>
                  <a:lnTo>
                    <a:pt x="311" y="342"/>
                  </a:lnTo>
                  <a:lnTo>
                    <a:pt x="310" y="342"/>
                  </a:lnTo>
                  <a:lnTo>
                    <a:pt x="310" y="332"/>
                  </a:lnTo>
                  <a:lnTo>
                    <a:pt x="310" y="330"/>
                  </a:lnTo>
                  <a:lnTo>
                    <a:pt x="314" y="319"/>
                  </a:lnTo>
                  <a:lnTo>
                    <a:pt x="314" y="317"/>
                  </a:lnTo>
                  <a:lnTo>
                    <a:pt x="314" y="310"/>
                  </a:lnTo>
                  <a:lnTo>
                    <a:pt x="313" y="303"/>
                  </a:lnTo>
                  <a:lnTo>
                    <a:pt x="318" y="296"/>
                  </a:lnTo>
                  <a:lnTo>
                    <a:pt x="324" y="291"/>
                  </a:lnTo>
                  <a:lnTo>
                    <a:pt x="325" y="288"/>
                  </a:lnTo>
                  <a:lnTo>
                    <a:pt x="315" y="281"/>
                  </a:lnTo>
                  <a:lnTo>
                    <a:pt x="317" y="276"/>
                  </a:lnTo>
                  <a:lnTo>
                    <a:pt x="314" y="262"/>
                  </a:lnTo>
                  <a:lnTo>
                    <a:pt x="313" y="262"/>
                  </a:lnTo>
                  <a:lnTo>
                    <a:pt x="304" y="252"/>
                  </a:lnTo>
                  <a:lnTo>
                    <a:pt x="302" y="249"/>
                  </a:lnTo>
                  <a:lnTo>
                    <a:pt x="299" y="238"/>
                  </a:lnTo>
                  <a:lnTo>
                    <a:pt x="297" y="238"/>
                  </a:lnTo>
                  <a:lnTo>
                    <a:pt x="297" y="237"/>
                  </a:lnTo>
                  <a:lnTo>
                    <a:pt x="297" y="234"/>
                  </a:lnTo>
                  <a:lnTo>
                    <a:pt x="292" y="224"/>
                  </a:lnTo>
                  <a:lnTo>
                    <a:pt x="289" y="215"/>
                  </a:lnTo>
                  <a:lnTo>
                    <a:pt x="288" y="212"/>
                  </a:lnTo>
                  <a:lnTo>
                    <a:pt x="284" y="199"/>
                  </a:lnTo>
                  <a:lnTo>
                    <a:pt x="284" y="198"/>
                  </a:lnTo>
                  <a:lnTo>
                    <a:pt x="284" y="196"/>
                  </a:lnTo>
                  <a:lnTo>
                    <a:pt x="281" y="188"/>
                  </a:lnTo>
                  <a:lnTo>
                    <a:pt x="277" y="172"/>
                  </a:lnTo>
                  <a:lnTo>
                    <a:pt x="274" y="165"/>
                  </a:lnTo>
                  <a:lnTo>
                    <a:pt x="273" y="159"/>
                  </a:lnTo>
                  <a:lnTo>
                    <a:pt x="271" y="158"/>
                  </a:lnTo>
                  <a:lnTo>
                    <a:pt x="268" y="144"/>
                  </a:lnTo>
                  <a:lnTo>
                    <a:pt x="267" y="141"/>
                  </a:lnTo>
                  <a:lnTo>
                    <a:pt x="261" y="122"/>
                  </a:lnTo>
                  <a:lnTo>
                    <a:pt x="261" y="119"/>
                  </a:lnTo>
                  <a:lnTo>
                    <a:pt x="260" y="115"/>
                  </a:lnTo>
                  <a:lnTo>
                    <a:pt x="257" y="108"/>
                  </a:lnTo>
                  <a:lnTo>
                    <a:pt x="257" y="105"/>
                  </a:lnTo>
                  <a:lnTo>
                    <a:pt x="256" y="101"/>
                  </a:lnTo>
                  <a:lnTo>
                    <a:pt x="255" y="95"/>
                  </a:lnTo>
                  <a:lnTo>
                    <a:pt x="252" y="87"/>
                  </a:lnTo>
                  <a:lnTo>
                    <a:pt x="250" y="80"/>
                  </a:lnTo>
                  <a:lnTo>
                    <a:pt x="248" y="74"/>
                  </a:lnTo>
                  <a:lnTo>
                    <a:pt x="245" y="62"/>
                  </a:lnTo>
                  <a:lnTo>
                    <a:pt x="242" y="55"/>
                  </a:lnTo>
                  <a:lnTo>
                    <a:pt x="241" y="48"/>
                  </a:lnTo>
                  <a:lnTo>
                    <a:pt x="238" y="41"/>
                  </a:lnTo>
                  <a:lnTo>
                    <a:pt x="236" y="38"/>
                  </a:lnTo>
                  <a:lnTo>
                    <a:pt x="234" y="24"/>
                  </a:lnTo>
                  <a:lnTo>
                    <a:pt x="231" y="16"/>
                  </a:lnTo>
                  <a:lnTo>
                    <a:pt x="230" y="12"/>
                  </a:lnTo>
                  <a:lnTo>
                    <a:pt x="228" y="11"/>
                  </a:lnTo>
                  <a:lnTo>
                    <a:pt x="225" y="0"/>
                  </a:lnTo>
                  <a:lnTo>
                    <a:pt x="224" y="0"/>
                  </a:lnTo>
                  <a:lnTo>
                    <a:pt x="205" y="1"/>
                  </a:lnTo>
                  <a:lnTo>
                    <a:pt x="202" y="2"/>
                  </a:lnTo>
                  <a:lnTo>
                    <a:pt x="185" y="4"/>
                  </a:lnTo>
                  <a:lnTo>
                    <a:pt x="169" y="5"/>
                  </a:lnTo>
                  <a:lnTo>
                    <a:pt x="164" y="5"/>
                  </a:lnTo>
                  <a:lnTo>
                    <a:pt x="159" y="6"/>
                  </a:lnTo>
                  <a:lnTo>
                    <a:pt x="148" y="8"/>
                  </a:lnTo>
                  <a:lnTo>
                    <a:pt x="124" y="11"/>
                  </a:lnTo>
                  <a:lnTo>
                    <a:pt x="119" y="11"/>
                  </a:lnTo>
                  <a:lnTo>
                    <a:pt x="116" y="11"/>
                  </a:lnTo>
                  <a:lnTo>
                    <a:pt x="112" y="12"/>
                  </a:lnTo>
                  <a:lnTo>
                    <a:pt x="85" y="13"/>
                  </a:lnTo>
                  <a:lnTo>
                    <a:pt x="83" y="15"/>
                  </a:lnTo>
                  <a:lnTo>
                    <a:pt x="72" y="15"/>
                  </a:lnTo>
                  <a:lnTo>
                    <a:pt x="52" y="18"/>
                  </a:lnTo>
                  <a:lnTo>
                    <a:pt x="45" y="18"/>
                  </a:lnTo>
                  <a:lnTo>
                    <a:pt x="26" y="20"/>
                  </a:lnTo>
                  <a:lnTo>
                    <a:pt x="19" y="20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8" y="33"/>
                  </a:lnTo>
                  <a:lnTo>
                    <a:pt x="11" y="34"/>
                  </a:lnTo>
                  <a:lnTo>
                    <a:pt x="11" y="40"/>
                  </a:lnTo>
                  <a:lnTo>
                    <a:pt x="9" y="58"/>
                  </a:lnTo>
                  <a:lnTo>
                    <a:pt x="9" y="67"/>
                  </a:lnTo>
                  <a:lnTo>
                    <a:pt x="9" y="77"/>
                  </a:lnTo>
                  <a:lnTo>
                    <a:pt x="9" y="81"/>
                  </a:lnTo>
                  <a:lnTo>
                    <a:pt x="9" y="83"/>
                  </a:lnTo>
                  <a:lnTo>
                    <a:pt x="9" y="91"/>
                  </a:lnTo>
                  <a:lnTo>
                    <a:pt x="9" y="97"/>
                  </a:lnTo>
                  <a:lnTo>
                    <a:pt x="9" y="110"/>
                  </a:lnTo>
                  <a:lnTo>
                    <a:pt x="9" y="113"/>
                  </a:lnTo>
                  <a:lnTo>
                    <a:pt x="9" y="122"/>
                  </a:lnTo>
                  <a:lnTo>
                    <a:pt x="9" y="126"/>
                  </a:lnTo>
                  <a:lnTo>
                    <a:pt x="9" y="131"/>
                  </a:lnTo>
                  <a:lnTo>
                    <a:pt x="9" y="149"/>
                  </a:lnTo>
                  <a:lnTo>
                    <a:pt x="9" y="159"/>
                  </a:lnTo>
                  <a:lnTo>
                    <a:pt x="9" y="160"/>
                  </a:lnTo>
                  <a:lnTo>
                    <a:pt x="9" y="183"/>
                  </a:lnTo>
                  <a:lnTo>
                    <a:pt x="9" y="187"/>
                  </a:lnTo>
                  <a:lnTo>
                    <a:pt x="9" y="196"/>
                  </a:lnTo>
                  <a:lnTo>
                    <a:pt x="9" y="209"/>
                  </a:lnTo>
                  <a:lnTo>
                    <a:pt x="9" y="217"/>
                  </a:lnTo>
                  <a:lnTo>
                    <a:pt x="9" y="219"/>
                  </a:lnTo>
                  <a:lnTo>
                    <a:pt x="9" y="242"/>
                  </a:lnTo>
                  <a:lnTo>
                    <a:pt x="9" y="246"/>
                  </a:lnTo>
                  <a:lnTo>
                    <a:pt x="9" y="249"/>
                  </a:lnTo>
                  <a:lnTo>
                    <a:pt x="9" y="274"/>
                  </a:lnTo>
                  <a:lnTo>
                    <a:pt x="9" y="278"/>
                  </a:lnTo>
                  <a:lnTo>
                    <a:pt x="9" y="287"/>
                  </a:lnTo>
                  <a:lnTo>
                    <a:pt x="9" y="307"/>
                  </a:lnTo>
                  <a:lnTo>
                    <a:pt x="9" y="310"/>
                  </a:lnTo>
                  <a:lnTo>
                    <a:pt x="9" y="317"/>
                  </a:lnTo>
                  <a:lnTo>
                    <a:pt x="9" y="324"/>
                  </a:lnTo>
                  <a:lnTo>
                    <a:pt x="9" y="325"/>
                  </a:lnTo>
                  <a:lnTo>
                    <a:pt x="9" y="330"/>
                  </a:lnTo>
                  <a:lnTo>
                    <a:pt x="9" y="337"/>
                  </a:lnTo>
                  <a:lnTo>
                    <a:pt x="8" y="363"/>
                  </a:lnTo>
                  <a:lnTo>
                    <a:pt x="9" y="366"/>
                  </a:lnTo>
                  <a:lnTo>
                    <a:pt x="9" y="367"/>
                  </a:lnTo>
                  <a:lnTo>
                    <a:pt x="12" y="384"/>
                  </a:lnTo>
                  <a:lnTo>
                    <a:pt x="13" y="406"/>
                  </a:lnTo>
                  <a:lnTo>
                    <a:pt x="13" y="407"/>
                  </a:lnTo>
                  <a:lnTo>
                    <a:pt x="15" y="413"/>
                  </a:lnTo>
                  <a:lnTo>
                    <a:pt x="16" y="418"/>
                  </a:lnTo>
                  <a:lnTo>
                    <a:pt x="18" y="432"/>
                  </a:lnTo>
                  <a:lnTo>
                    <a:pt x="20" y="448"/>
                  </a:lnTo>
                </a:path>
              </a:pathLst>
            </a:custGeom>
            <a:solidFill>
              <a:srgbClr val="E7E6E6">
                <a:lumMod val="75000"/>
              </a:srgbClr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50" name="Group 139"/>
            <p:cNvGrpSpPr>
              <a:grpSpLocks/>
            </p:cNvGrpSpPr>
            <p:nvPr/>
          </p:nvGrpSpPr>
          <p:grpSpPr bwMode="auto">
            <a:xfrm>
              <a:off x="6062065" y="4435300"/>
              <a:ext cx="1235075" cy="987425"/>
              <a:chOff x="5181600" y="4435475"/>
              <a:chExt cx="1235075" cy="987425"/>
            </a:xfrm>
            <a:solidFill>
              <a:srgbClr val="AFABAB"/>
            </a:solidFill>
          </p:grpSpPr>
          <p:sp>
            <p:nvSpPr>
              <p:cNvPr id="151" name="Freeform 262"/>
              <p:cNvSpPr>
                <a:spLocks/>
              </p:cNvSpPr>
              <p:nvPr/>
            </p:nvSpPr>
            <p:spPr bwMode="auto">
              <a:xfrm>
                <a:off x="5181600" y="4435475"/>
                <a:ext cx="1235075" cy="903288"/>
              </a:xfrm>
              <a:custGeom>
                <a:avLst/>
                <a:gdLst>
                  <a:gd name="T0" fmla="*/ 2147483647 w 783"/>
                  <a:gd name="T1" fmla="*/ 2147483647 h 614"/>
                  <a:gd name="T2" fmla="*/ 2147483647 w 783"/>
                  <a:gd name="T3" fmla="*/ 2147483647 h 614"/>
                  <a:gd name="T4" fmla="*/ 2147483647 w 783"/>
                  <a:gd name="T5" fmla="*/ 2147483647 h 614"/>
                  <a:gd name="T6" fmla="*/ 2147483647 w 783"/>
                  <a:gd name="T7" fmla="*/ 2147483647 h 614"/>
                  <a:gd name="T8" fmla="*/ 2147483647 w 783"/>
                  <a:gd name="T9" fmla="*/ 2147483647 h 614"/>
                  <a:gd name="T10" fmla="*/ 2147483647 w 783"/>
                  <a:gd name="T11" fmla="*/ 2147483647 h 614"/>
                  <a:gd name="T12" fmla="*/ 2147483647 w 783"/>
                  <a:gd name="T13" fmla="*/ 2147483647 h 614"/>
                  <a:gd name="T14" fmla="*/ 2147483647 w 783"/>
                  <a:gd name="T15" fmla="*/ 2147483647 h 614"/>
                  <a:gd name="T16" fmla="*/ 2147483647 w 783"/>
                  <a:gd name="T17" fmla="*/ 2147483647 h 614"/>
                  <a:gd name="T18" fmla="*/ 2147483647 w 783"/>
                  <a:gd name="T19" fmla="*/ 2147483647 h 614"/>
                  <a:gd name="T20" fmla="*/ 2147483647 w 783"/>
                  <a:gd name="T21" fmla="*/ 2147483647 h 614"/>
                  <a:gd name="T22" fmla="*/ 2147483647 w 783"/>
                  <a:gd name="T23" fmla="*/ 2147483647 h 614"/>
                  <a:gd name="T24" fmla="*/ 2147483647 w 783"/>
                  <a:gd name="T25" fmla="*/ 2147483647 h 614"/>
                  <a:gd name="T26" fmla="*/ 2147483647 w 783"/>
                  <a:gd name="T27" fmla="*/ 2147483647 h 614"/>
                  <a:gd name="T28" fmla="*/ 2147483647 w 783"/>
                  <a:gd name="T29" fmla="*/ 2147483647 h 614"/>
                  <a:gd name="T30" fmla="*/ 2147483647 w 783"/>
                  <a:gd name="T31" fmla="*/ 2147483647 h 614"/>
                  <a:gd name="T32" fmla="*/ 2147483647 w 783"/>
                  <a:gd name="T33" fmla="*/ 2147483647 h 614"/>
                  <a:gd name="T34" fmla="*/ 2147483647 w 783"/>
                  <a:gd name="T35" fmla="*/ 2147483647 h 614"/>
                  <a:gd name="T36" fmla="*/ 2147483647 w 783"/>
                  <a:gd name="T37" fmla="*/ 2147483647 h 614"/>
                  <a:gd name="T38" fmla="*/ 2147483647 w 783"/>
                  <a:gd name="T39" fmla="*/ 2147483647 h 614"/>
                  <a:gd name="T40" fmla="*/ 2147483647 w 783"/>
                  <a:gd name="T41" fmla="*/ 2147483647 h 614"/>
                  <a:gd name="T42" fmla="*/ 2147483647 w 783"/>
                  <a:gd name="T43" fmla="*/ 2147483647 h 614"/>
                  <a:gd name="T44" fmla="*/ 2147483647 w 783"/>
                  <a:gd name="T45" fmla="*/ 2147483647 h 614"/>
                  <a:gd name="T46" fmla="*/ 2147483647 w 783"/>
                  <a:gd name="T47" fmla="*/ 2147483647 h 614"/>
                  <a:gd name="T48" fmla="*/ 2147483647 w 783"/>
                  <a:gd name="T49" fmla="*/ 2147483647 h 614"/>
                  <a:gd name="T50" fmla="*/ 2147483647 w 783"/>
                  <a:gd name="T51" fmla="*/ 2147483647 h 614"/>
                  <a:gd name="T52" fmla="*/ 2147483647 w 783"/>
                  <a:gd name="T53" fmla="*/ 2147483647 h 614"/>
                  <a:gd name="T54" fmla="*/ 2147483647 w 783"/>
                  <a:gd name="T55" fmla="*/ 2147483647 h 614"/>
                  <a:gd name="T56" fmla="*/ 2147483647 w 783"/>
                  <a:gd name="T57" fmla="*/ 2147483647 h 614"/>
                  <a:gd name="T58" fmla="*/ 2147483647 w 783"/>
                  <a:gd name="T59" fmla="*/ 2147483647 h 614"/>
                  <a:gd name="T60" fmla="*/ 2147483647 w 783"/>
                  <a:gd name="T61" fmla="*/ 2147483647 h 614"/>
                  <a:gd name="T62" fmla="*/ 2147483647 w 783"/>
                  <a:gd name="T63" fmla="*/ 2147483647 h 614"/>
                  <a:gd name="T64" fmla="*/ 2147483647 w 783"/>
                  <a:gd name="T65" fmla="*/ 2147483647 h 614"/>
                  <a:gd name="T66" fmla="*/ 2147483647 w 783"/>
                  <a:gd name="T67" fmla="*/ 2147483647 h 614"/>
                  <a:gd name="T68" fmla="*/ 2147483647 w 783"/>
                  <a:gd name="T69" fmla="*/ 2147483647 h 614"/>
                  <a:gd name="T70" fmla="*/ 2147483647 w 783"/>
                  <a:gd name="T71" fmla="*/ 2147483647 h 614"/>
                  <a:gd name="T72" fmla="*/ 2147483647 w 783"/>
                  <a:gd name="T73" fmla="*/ 2147483647 h 614"/>
                  <a:gd name="T74" fmla="*/ 2147483647 w 783"/>
                  <a:gd name="T75" fmla="*/ 2147483647 h 614"/>
                  <a:gd name="T76" fmla="*/ 2147483647 w 783"/>
                  <a:gd name="T77" fmla="*/ 2147483647 h 614"/>
                  <a:gd name="T78" fmla="*/ 2147483647 w 783"/>
                  <a:gd name="T79" fmla="*/ 2147483647 h 614"/>
                  <a:gd name="T80" fmla="*/ 2147483647 w 783"/>
                  <a:gd name="T81" fmla="*/ 2147483647 h 614"/>
                  <a:gd name="T82" fmla="*/ 2147483647 w 783"/>
                  <a:gd name="T83" fmla="*/ 2147483647 h 614"/>
                  <a:gd name="T84" fmla="*/ 2147483647 w 783"/>
                  <a:gd name="T85" fmla="*/ 2147483647 h 614"/>
                  <a:gd name="T86" fmla="*/ 2147483647 w 783"/>
                  <a:gd name="T87" fmla="*/ 2147483647 h 614"/>
                  <a:gd name="T88" fmla="*/ 2147483647 w 783"/>
                  <a:gd name="T89" fmla="*/ 2147483647 h 614"/>
                  <a:gd name="T90" fmla="*/ 2147483647 w 783"/>
                  <a:gd name="T91" fmla="*/ 2147483647 h 614"/>
                  <a:gd name="T92" fmla="*/ 2147483647 w 783"/>
                  <a:gd name="T93" fmla="*/ 2147483647 h 614"/>
                  <a:gd name="T94" fmla="*/ 2147483647 w 783"/>
                  <a:gd name="T95" fmla="*/ 2147483647 h 614"/>
                  <a:gd name="T96" fmla="*/ 2147483647 w 783"/>
                  <a:gd name="T97" fmla="*/ 2147483647 h 614"/>
                  <a:gd name="T98" fmla="*/ 2147483647 w 783"/>
                  <a:gd name="T99" fmla="*/ 2147483647 h 614"/>
                  <a:gd name="T100" fmla="*/ 2147483647 w 783"/>
                  <a:gd name="T101" fmla="*/ 2147483647 h 614"/>
                  <a:gd name="T102" fmla="*/ 2147483647 w 783"/>
                  <a:gd name="T103" fmla="*/ 2147483647 h 614"/>
                  <a:gd name="T104" fmla="*/ 0 w 783"/>
                  <a:gd name="T105" fmla="*/ 2147483647 h 614"/>
                  <a:gd name="T106" fmla="*/ 2147483647 w 783"/>
                  <a:gd name="T107" fmla="*/ 2147483647 h 614"/>
                  <a:gd name="T108" fmla="*/ 2147483647 w 783"/>
                  <a:gd name="T109" fmla="*/ 2147483647 h 614"/>
                  <a:gd name="T110" fmla="*/ 2147483647 w 783"/>
                  <a:gd name="T111" fmla="*/ 2147483647 h 61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783"/>
                  <a:gd name="T169" fmla="*/ 0 h 614"/>
                  <a:gd name="T170" fmla="*/ 783 w 783"/>
                  <a:gd name="T171" fmla="*/ 614 h 61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783" h="614">
                    <a:moveTo>
                      <a:pt x="156" y="110"/>
                    </a:moveTo>
                    <a:lnTo>
                      <a:pt x="193" y="127"/>
                    </a:lnTo>
                    <a:lnTo>
                      <a:pt x="205" y="138"/>
                    </a:lnTo>
                    <a:lnTo>
                      <a:pt x="218" y="142"/>
                    </a:lnTo>
                    <a:lnTo>
                      <a:pt x="220" y="166"/>
                    </a:lnTo>
                    <a:lnTo>
                      <a:pt x="218" y="147"/>
                    </a:lnTo>
                    <a:lnTo>
                      <a:pt x="222" y="167"/>
                    </a:lnTo>
                    <a:lnTo>
                      <a:pt x="236" y="166"/>
                    </a:lnTo>
                    <a:lnTo>
                      <a:pt x="245" y="170"/>
                    </a:lnTo>
                    <a:lnTo>
                      <a:pt x="244" y="160"/>
                    </a:lnTo>
                    <a:lnTo>
                      <a:pt x="256" y="160"/>
                    </a:lnTo>
                    <a:lnTo>
                      <a:pt x="265" y="152"/>
                    </a:lnTo>
                    <a:lnTo>
                      <a:pt x="263" y="156"/>
                    </a:lnTo>
                    <a:lnTo>
                      <a:pt x="300" y="133"/>
                    </a:lnTo>
                    <a:lnTo>
                      <a:pt x="311" y="133"/>
                    </a:lnTo>
                    <a:lnTo>
                      <a:pt x="312" y="124"/>
                    </a:lnTo>
                    <a:lnTo>
                      <a:pt x="311" y="122"/>
                    </a:lnTo>
                    <a:lnTo>
                      <a:pt x="320" y="110"/>
                    </a:lnTo>
                    <a:lnTo>
                      <a:pt x="336" y="108"/>
                    </a:lnTo>
                    <a:lnTo>
                      <a:pt x="343" y="108"/>
                    </a:lnTo>
                    <a:lnTo>
                      <a:pt x="344" y="108"/>
                    </a:lnTo>
                    <a:lnTo>
                      <a:pt x="380" y="126"/>
                    </a:lnTo>
                    <a:lnTo>
                      <a:pt x="386" y="137"/>
                    </a:lnTo>
                    <a:lnTo>
                      <a:pt x="402" y="145"/>
                    </a:lnTo>
                    <a:lnTo>
                      <a:pt x="409" y="163"/>
                    </a:lnTo>
                    <a:lnTo>
                      <a:pt x="422" y="167"/>
                    </a:lnTo>
                    <a:lnTo>
                      <a:pt x="433" y="183"/>
                    </a:lnTo>
                    <a:lnTo>
                      <a:pt x="441" y="185"/>
                    </a:lnTo>
                    <a:lnTo>
                      <a:pt x="443" y="199"/>
                    </a:lnTo>
                    <a:lnTo>
                      <a:pt x="448" y="199"/>
                    </a:lnTo>
                    <a:lnTo>
                      <a:pt x="450" y="194"/>
                    </a:lnTo>
                    <a:lnTo>
                      <a:pt x="462" y="192"/>
                    </a:lnTo>
                    <a:lnTo>
                      <a:pt x="469" y="195"/>
                    </a:lnTo>
                    <a:lnTo>
                      <a:pt x="475" y="209"/>
                    </a:lnTo>
                    <a:lnTo>
                      <a:pt x="483" y="217"/>
                    </a:lnTo>
                    <a:lnTo>
                      <a:pt x="479" y="230"/>
                    </a:lnTo>
                    <a:lnTo>
                      <a:pt x="484" y="234"/>
                    </a:lnTo>
                    <a:lnTo>
                      <a:pt x="483" y="237"/>
                    </a:lnTo>
                    <a:lnTo>
                      <a:pt x="487" y="239"/>
                    </a:lnTo>
                    <a:lnTo>
                      <a:pt x="488" y="241"/>
                    </a:lnTo>
                    <a:lnTo>
                      <a:pt x="491" y="267"/>
                    </a:lnTo>
                    <a:lnTo>
                      <a:pt x="487" y="288"/>
                    </a:lnTo>
                    <a:lnTo>
                      <a:pt x="483" y="298"/>
                    </a:lnTo>
                    <a:lnTo>
                      <a:pt x="487" y="302"/>
                    </a:lnTo>
                    <a:lnTo>
                      <a:pt x="483" y="306"/>
                    </a:lnTo>
                    <a:lnTo>
                      <a:pt x="484" y="330"/>
                    </a:lnTo>
                    <a:lnTo>
                      <a:pt x="495" y="342"/>
                    </a:lnTo>
                    <a:lnTo>
                      <a:pt x="498" y="353"/>
                    </a:lnTo>
                    <a:lnTo>
                      <a:pt x="501" y="355"/>
                    </a:lnTo>
                    <a:lnTo>
                      <a:pt x="508" y="341"/>
                    </a:lnTo>
                    <a:lnTo>
                      <a:pt x="508" y="327"/>
                    </a:lnTo>
                    <a:lnTo>
                      <a:pt x="505" y="323"/>
                    </a:lnTo>
                    <a:lnTo>
                      <a:pt x="495" y="320"/>
                    </a:lnTo>
                    <a:lnTo>
                      <a:pt x="502" y="317"/>
                    </a:lnTo>
                    <a:lnTo>
                      <a:pt x="519" y="330"/>
                    </a:lnTo>
                    <a:lnTo>
                      <a:pt x="519" y="324"/>
                    </a:lnTo>
                    <a:lnTo>
                      <a:pt x="526" y="323"/>
                    </a:lnTo>
                    <a:lnTo>
                      <a:pt x="516" y="350"/>
                    </a:lnTo>
                    <a:lnTo>
                      <a:pt x="511" y="357"/>
                    </a:lnTo>
                    <a:lnTo>
                      <a:pt x="511" y="360"/>
                    </a:lnTo>
                    <a:lnTo>
                      <a:pt x="500" y="364"/>
                    </a:lnTo>
                    <a:lnTo>
                      <a:pt x="512" y="378"/>
                    </a:lnTo>
                    <a:lnTo>
                      <a:pt x="525" y="392"/>
                    </a:lnTo>
                    <a:lnTo>
                      <a:pt x="545" y="422"/>
                    </a:lnTo>
                    <a:lnTo>
                      <a:pt x="551" y="428"/>
                    </a:lnTo>
                    <a:lnTo>
                      <a:pt x="551" y="429"/>
                    </a:lnTo>
                    <a:lnTo>
                      <a:pt x="556" y="438"/>
                    </a:lnTo>
                    <a:lnTo>
                      <a:pt x="570" y="467"/>
                    </a:lnTo>
                    <a:lnTo>
                      <a:pt x="577" y="474"/>
                    </a:lnTo>
                    <a:lnTo>
                      <a:pt x="588" y="470"/>
                    </a:lnTo>
                    <a:lnTo>
                      <a:pt x="588" y="465"/>
                    </a:lnTo>
                    <a:lnTo>
                      <a:pt x="605" y="481"/>
                    </a:lnTo>
                    <a:lnTo>
                      <a:pt x="613" y="502"/>
                    </a:lnTo>
                    <a:lnTo>
                      <a:pt x="630" y="529"/>
                    </a:lnTo>
                    <a:lnTo>
                      <a:pt x="630" y="525"/>
                    </a:lnTo>
                    <a:lnTo>
                      <a:pt x="634" y="522"/>
                    </a:lnTo>
                    <a:lnTo>
                      <a:pt x="651" y="531"/>
                    </a:lnTo>
                    <a:lnTo>
                      <a:pt x="658" y="532"/>
                    </a:lnTo>
                    <a:lnTo>
                      <a:pt x="676" y="546"/>
                    </a:lnTo>
                    <a:lnTo>
                      <a:pt x="693" y="574"/>
                    </a:lnTo>
                    <a:lnTo>
                      <a:pt x="690" y="576"/>
                    </a:lnTo>
                    <a:lnTo>
                      <a:pt x="690" y="588"/>
                    </a:lnTo>
                    <a:lnTo>
                      <a:pt x="700" y="597"/>
                    </a:lnTo>
                    <a:lnTo>
                      <a:pt x="708" y="594"/>
                    </a:lnTo>
                    <a:lnTo>
                      <a:pt x="722" y="588"/>
                    </a:lnTo>
                    <a:lnTo>
                      <a:pt x="727" y="588"/>
                    </a:lnTo>
                    <a:lnTo>
                      <a:pt x="727" y="589"/>
                    </a:lnTo>
                    <a:lnTo>
                      <a:pt x="737" y="588"/>
                    </a:lnTo>
                    <a:lnTo>
                      <a:pt x="734" y="600"/>
                    </a:lnTo>
                    <a:lnTo>
                      <a:pt x="737" y="603"/>
                    </a:lnTo>
                    <a:lnTo>
                      <a:pt x="744" y="599"/>
                    </a:lnTo>
                    <a:lnTo>
                      <a:pt x="741" y="588"/>
                    </a:lnTo>
                    <a:lnTo>
                      <a:pt x="743" y="581"/>
                    </a:lnTo>
                    <a:lnTo>
                      <a:pt x="745" y="582"/>
                    </a:lnTo>
                    <a:lnTo>
                      <a:pt x="756" y="578"/>
                    </a:lnTo>
                    <a:lnTo>
                      <a:pt x="758" y="596"/>
                    </a:lnTo>
                    <a:lnTo>
                      <a:pt x="752" y="600"/>
                    </a:lnTo>
                    <a:lnTo>
                      <a:pt x="755" y="601"/>
                    </a:lnTo>
                    <a:lnTo>
                      <a:pt x="745" y="613"/>
                    </a:lnTo>
                    <a:lnTo>
                      <a:pt x="754" y="606"/>
                    </a:lnTo>
                    <a:lnTo>
                      <a:pt x="769" y="583"/>
                    </a:lnTo>
                    <a:lnTo>
                      <a:pt x="777" y="558"/>
                    </a:lnTo>
                    <a:lnTo>
                      <a:pt x="782" y="542"/>
                    </a:lnTo>
                    <a:lnTo>
                      <a:pt x="782" y="539"/>
                    </a:lnTo>
                    <a:lnTo>
                      <a:pt x="776" y="558"/>
                    </a:lnTo>
                    <a:lnTo>
                      <a:pt x="766" y="565"/>
                    </a:lnTo>
                    <a:lnTo>
                      <a:pt x="770" y="557"/>
                    </a:lnTo>
                    <a:lnTo>
                      <a:pt x="765" y="545"/>
                    </a:lnTo>
                    <a:lnTo>
                      <a:pt x="770" y="522"/>
                    </a:lnTo>
                    <a:lnTo>
                      <a:pt x="777" y="518"/>
                    </a:lnTo>
                    <a:lnTo>
                      <a:pt x="780" y="522"/>
                    </a:lnTo>
                    <a:lnTo>
                      <a:pt x="777" y="490"/>
                    </a:lnTo>
                    <a:lnTo>
                      <a:pt x="777" y="488"/>
                    </a:lnTo>
                    <a:lnTo>
                      <a:pt x="775" y="452"/>
                    </a:lnTo>
                    <a:lnTo>
                      <a:pt x="770" y="402"/>
                    </a:lnTo>
                    <a:lnTo>
                      <a:pt x="762" y="384"/>
                    </a:lnTo>
                    <a:lnTo>
                      <a:pt x="745" y="355"/>
                    </a:lnTo>
                    <a:lnTo>
                      <a:pt x="729" y="325"/>
                    </a:lnTo>
                    <a:lnTo>
                      <a:pt x="729" y="324"/>
                    </a:lnTo>
                    <a:lnTo>
                      <a:pt x="711" y="295"/>
                    </a:lnTo>
                    <a:lnTo>
                      <a:pt x="694" y="269"/>
                    </a:lnTo>
                    <a:lnTo>
                      <a:pt x="687" y="245"/>
                    </a:lnTo>
                    <a:lnTo>
                      <a:pt x="690" y="227"/>
                    </a:lnTo>
                    <a:lnTo>
                      <a:pt x="666" y="199"/>
                    </a:lnTo>
                    <a:lnTo>
                      <a:pt x="637" y="163"/>
                    </a:lnTo>
                    <a:lnTo>
                      <a:pt x="622" y="140"/>
                    </a:lnTo>
                    <a:lnTo>
                      <a:pt x="622" y="137"/>
                    </a:lnTo>
                    <a:lnTo>
                      <a:pt x="606" y="113"/>
                    </a:lnTo>
                    <a:lnTo>
                      <a:pt x="605" y="113"/>
                    </a:lnTo>
                    <a:lnTo>
                      <a:pt x="602" y="105"/>
                    </a:lnTo>
                    <a:lnTo>
                      <a:pt x="595" y="88"/>
                    </a:lnTo>
                    <a:lnTo>
                      <a:pt x="581" y="54"/>
                    </a:lnTo>
                    <a:lnTo>
                      <a:pt x="573" y="27"/>
                    </a:lnTo>
                    <a:lnTo>
                      <a:pt x="570" y="27"/>
                    </a:lnTo>
                    <a:lnTo>
                      <a:pt x="570" y="26"/>
                    </a:lnTo>
                    <a:lnTo>
                      <a:pt x="566" y="5"/>
                    </a:lnTo>
                    <a:lnTo>
                      <a:pt x="540" y="5"/>
                    </a:lnTo>
                    <a:lnTo>
                      <a:pt x="526" y="2"/>
                    </a:lnTo>
                    <a:lnTo>
                      <a:pt x="523" y="0"/>
                    </a:lnTo>
                    <a:lnTo>
                      <a:pt x="512" y="9"/>
                    </a:lnTo>
                    <a:lnTo>
                      <a:pt x="519" y="36"/>
                    </a:lnTo>
                    <a:lnTo>
                      <a:pt x="518" y="51"/>
                    </a:lnTo>
                    <a:lnTo>
                      <a:pt x="505" y="52"/>
                    </a:lnTo>
                    <a:lnTo>
                      <a:pt x="500" y="38"/>
                    </a:lnTo>
                    <a:lnTo>
                      <a:pt x="500" y="31"/>
                    </a:lnTo>
                    <a:lnTo>
                      <a:pt x="495" y="31"/>
                    </a:lnTo>
                    <a:lnTo>
                      <a:pt x="484" y="33"/>
                    </a:lnTo>
                    <a:lnTo>
                      <a:pt x="480" y="33"/>
                    </a:lnTo>
                    <a:lnTo>
                      <a:pt x="476" y="33"/>
                    </a:lnTo>
                    <a:lnTo>
                      <a:pt x="473" y="33"/>
                    </a:lnTo>
                    <a:lnTo>
                      <a:pt x="465" y="34"/>
                    </a:lnTo>
                    <a:lnTo>
                      <a:pt x="456" y="36"/>
                    </a:lnTo>
                    <a:lnTo>
                      <a:pt x="455" y="36"/>
                    </a:lnTo>
                    <a:lnTo>
                      <a:pt x="450" y="36"/>
                    </a:lnTo>
                    <a:lnTo>
                      <a:pt x="437" y="36"/>
                    </a:lnTo>
                    <a:lnTo>
                      <a:pt x="413" y="37"/>
                    </a:lnTo>
                    <a:lnTo>
                      <a:pt x="408" y="38"/>
                    </a:lnTo>
                    <a:lnTo>
                      <a:pt x="404" y="38"/>
                    </a:lnTo>
                    <a:lnTo>
                      <a:pt x="397" y="40"/>
                    </a:lnTo>
                    <a:lnTo>
                      <a:pt x="394" y="40"/>
                    </a:lnTo>
                    <a:lnTo>
                      <a:pt x="393" y="40"/>
                    </a:lnTo>
                    <a:lnTo>
                      <a:pt x="390" y="40"/>
                    </a:lnTo>
                    <a:lnTo>
                      <a:pt x="380" y="40"/>
                    </a:lnTo>
                    <a:lnTo>
                      <a:pt x="370" y="41"/>
                    </a:lnTo>
                    <a:lnTo>
                      <a:pt x="366" y="42"/>
                    </a:lnTo>
                    <a:lnTo>
                      <a:pt x="363" y="42"/>
                    </a:lnTo>
                    <a:lnTo>
                      <a:pt x="358" y="42"/>
                    </a:lnTo>
                    <a:lnTo>
                      <a:pt x="345" y="42"/>
                    </a:lnTo>
                    <a:lnTo>
                      <a:pt x="340" y="44"/>
                    </a:lnTo>
                    <a:lnTo>
                      <a:pt x="333" y="45"/>
                    </a:lnTo>
                    <a:lnTo>
                      <a:pt x="329" y="45"/>
                    </a:lnTo>
                    <a:lnTo>
                      <a:pt x="326" y="45"/>
                    </a:lnTo>
                    <a:lnTo>
                      <a:pt x="316" y="45"/>
                    </a:lnTo>
                    <a:lnTo>
                      <a:pt x="311" y="47"/>
                    </a:lnTo>
                    <a:lnTo>
                      <a:pt x="308" y="47"/>
                    </a:lnTo>
                    <a:lnTo>
                      <a:pt x="305" y="47"/>
                    </a:lnTo>
                    <a:lnTo>
                      <a:pt x="300" y="47"/>
                    </a:lnTo>
                    <a:lnTo>
                      <a:pt x="290" y="48"/>
                    </a:lnTo>
                    <a:lnTo>
                      <a:pt x="275" y="49"/>
                    </a:lnTo>
                    <a:lnTo>
                      <a:pt x="254" y="51"/>
                    </a:lnTo>
                    <a:lnTo>
                      <a:pt x="254" y="49"/>
                    </a:lnTo>
                    <a:lnTo>
                      <a:pt x="238" y="23"/>
                    </a:lnTo>
                    <a:lnTo>
                      <a:pt x="237" y="20"/>
                    </a:lnTo>
                    <a:lnTo>
                      <a:pt x="223" y="23"/>
                    </a:lnTo>
                    <a:lnTo>
                      <a:pt x="215" y="23"/>
                    </a:lnTo>
                    <a:lnTo>
                      <a:pt x="194" y="27"/>
                    </a:lnTo>
                    <a:lnTo>
                      <a:pt x="193" y="27"/>
                    </a:lnTo>
                    <a:lnTo>
                      <a:pt x="168" y="30"/>
                    </a:lnTo>
                    <a:lnTo>
                      <a:pt x="151" y="33"/>
                    </a:lnTo>
                    <a:lnTo>
                      <a:pt x="144" y="33"/>
                    </a:lnTo>
                    <a:lnTo>
                      <a:pt x="134" y="34"/>
                    </a:lnTo>
                    <a:lnTo>
                      <a:pt x="131" y="36"/>
                    </a:lnTo>
                    <a:lnTo>
                      <a:pt x="129" y="36"/>
                    </a:lnTo>
                    <a:lnTo>
                      <a:pt x="123" y="36"/>
                    </a:lnTo>
                    <a:lnTo>
                      <a:pt x="112" y="37"/>
                    </a:lnTo>
                    <a:lnTo>
                      <a:pt x="111" y="37"/>
                    </a:lnTo>
                    <a:lnTo>
                      <a:pt x="98" y="38"/>
                    </a:lnTo>
                    <a:lnTo>
                      <a:pt x="95" y="38"/>
                    </a:lnTo>
                    <a:lnTo>
                      <a:pt x="84" y="40"/>
                    </a:lnTo>
                    <a:lnTo>
                      <a:pt x="81" y="40"/>
                    </a:lnTo>
                    <a:lnTo>
                      <a:pt x="80" y="40"/>
                    </a:lnTo>
                    <a:lnTo>
                      <a:pt x="75" y="41"/>
                    </a:lnTo>
                    <a:lnTo>
                      <a:pt x="55" y="42"/>
                    </a:lnTo>
                    <a:lnTo>
                      <a:pt x="43" y="44"/>
                    </a:lnTo>
                    <a:lnTo>
                      <a:pt x="40" y="45"/>
                    </a:lnTo>
                    <a:lnTo>
                      <a:pt x="34" y="45"/>
                    </a:lnTo>
                    <a:lnTo>
                      <a:pt x="31" y="45"/>
                    </a:lnTo>
                    <a:lnTo>
                      <a:pt x="1" y="49"/>
                    </a:lnTo>
                    <a:lnTo>
                      <a:pt x="0" y="66"/>
                    </a:lnTo>
                    <a:lnTo>
                      <a:pt x="23" y="87"/>
                    </a:lnTo>
                    <a:lnTo>
                      <a:pt x="22" y="101"/>
                    </a:lnTo>
                    <a:lnTo>
                      <a:pt x="27" y="106"/>
                    </a:lnTo>
                    <a:lnTo>
                      <a:pt x="12" y="126"/>
                    </a:lnTo>
                    <a:lnTo>
                      <a:pt x="29" y="122"/>
                    </a:lnTo>
                    <a:lnTo>
                      <a:pt x="76" y="109"/>
                    </a:lnTo>
                    <a:lnTo>
                      <a:pt x="81" y="106"/>
                    </a:lnTo>
                    <a:lnTo>
                      <a:pt x="108" y="105"/>
                    </a:lnTo>
                    <a:lnTo>
                      <a:pt x="118" y="104"/>
                    </a:lnTo>
                    <a:lnTo>
                      <a:pt x="119" y="104"/>
                    </a:lnTo>
                    <a:lnTo>
                      <a:pt x="120" y="104"/>
                    </a:lnTo>
                    <a:lnTo>
                      <a:pt x="156" y="110"/>
                    </a:lnTo>
                  </a:path>
                </a:pathLst>
              </a:custGeom>
              <a:solidFill>
                <a:srgbClr val="67BD62"/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prstClr val="white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263"/>
              <p:cNvSpPr>
                <a:spLocks/>
              </p:cNvSpPr>
              <p:nvPr/>
            </p:nvSpPr>
            <p:spPr bwMode="auto">
              <a:xfrm>
                <a:off x="6188075" y="5373688"/>
                <a:ext cx="79375" cy="49212"/>
              </a:xfrm>
              <a:custGeom>
                <a:avLst/>
                <a:gdLst>
                  <a:gd name="T0" fmla="*/ 0 w 49"/>
                  <a:gd name="T1" fmla="*/ 2147483647 h 34"/>
                  <a:gd name="T2" fmla="*/ 2147483647 w 49"/>
                  <a:gd name="T3" fmla="*/ 2147483647 h 34"/>
                  <a:gd name="T4" fmla="*/ 2147483647 w 49"/>
                  <a:gd name="T5" fmla="*/ 2147483647 h 34"/>
                  <a:gd name="T6" fmla="*/ 2147483647 w 49"/>
                  <a:gd name="T7" fmla="*/ 2147483647 h 34"/>
                  <a:gd name="T8" fmla="*/ 2147483647 w 49"/>
                  <a:gd name="T9" fmla="*/ 2147483647 h 34"/>
                  <a:gd name="T10" fmla="*/ 2147483647 w 49"/>
                  <a:gd name="T11" fmla="*/ 2147483647 h 34"/>
                  <a:gd name="T12" fmla="*/ 2147483647 w 49"/>
                  <a:gd name="T13" fmla="*/ 0 h 34"/>
                  <a:gd name="T14" fmla="*/ 2147483647 w 49"/>
                  <a:gd name="T15" fmla="*/ 2147483647 h 34"/>
                  <a:gd name="T16" fmla="*/ 2147483647 w 49"/>
                  <a:gd name="T17" fmla="*/ 2147483647 h 34"/>
                  <a:gd name="T18" fmla="*/ 2147483647 w 49"/>
                  <a:gd name="T19" fmla="*/ 2147483647 h 34"/>
                  <a:gd name="T20" fmla="*/ 2147483647 w 49"/>
                  <a:gd name="T21" fmla="*/ 2147483647 h 34"/>
                  <a:gd name="T22" fmla="*/ 2147483647 w 49"/>
                  <a:gd name="T23" fmla="*/ 2147483647 h 34"/>
                  <a:gd name="T24" fmla="*/ 0 w 49"/>
                  <a:gd name="T25" fmla="*/ 2147483647 h 3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9"/>
                  <a:gd name="T40" fmla="*/ 0 h 34"/>
                  <a:gd name="T41" fmla="*/ 49 w 49"/>
                  <a:gd name="T42" fmla="*/ 34 h 3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9" h="34">
                    <a:moveTo>
                      <a:pt x="0" y="33"/>
                    </a:moveTo>
                    <a:lnTo>
                      <a:pt x="26" y="20"/>
                    </a:lnTo>
                    <a:lnTo>
                      <a:pt x="27" y="14"/>
                    </a:lnTo>
                    <a:lnTo>
                      <a:pt x="38" y="17"/>
                    </a:lnTo>
                    <a:lnTo>
                      <a:pt x="48" y="12"/>
                    </a:lnTo>
                    <a:lnTo>
                      <a:pt x="38" y="4"/>
                    </a:lnTo>
                    <a:lnTo>
                      <a:pt x="26" y="0"/>
                    </a:lnTo>
                    <a:lnTo>
                      <a:pt x="26" y="7"/>
                    </a:lnTo>
                    <a:lnTo>
                      <a:pt x="24" y="11"/>
                    </a:lnTo>
                    <a:lnTo>
                      <a:pt x="17" y="8"/>
                    </a:lnTo>
                    <a:lnTo>
                      <a:pt x="4" y="18"/>
                    </a:lnTo>
                    <a:lnTo>
                      <a:pt x="5" y="28"/>
                    </a:lnTo>
                    <a:lnTo>
                      <a:pt x="0" y="33"/>
                    </a:lnTo>
                  </a:path>
                </a:pathLst>
              </a:custGeom>
              <a:grpFill/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264"/>
              <p:cNvSpPr>
                <a:spLocks/>
              </p:cNvSpPr>
              <p:nvPr/>
            </p:nvSpPr>
            <p:spPr bwMode="auto">
              <a:xfrm>
                <a:off x="6292850" y="5360988"/>
                <a:ext cx="36513" cy="33337"/>
              </a:xfrm>
              <a:custGeom>
                <a:avLst/>
                <a:gdLst>
                  <a:gd name="T0" fmla="*/ 0 w 23"/>
                  <a:gd name="T1" fmla="*/ 2147483647 h 23"/>
                  <a:gd name="T2" fmla="*/ 2147483647 w 23"/>
                  <a:gd name="T3" fmla="*/ 2147483647 h 23"/>
                  <a:gd name="T4" fmla="*/ 2147483647 w 23"/>
                  <a:gd name="T5" fmla="*/ 0 h 23"/>
                  <a:gd name="T6" fmla="*/ 2147483647 w 23"/>
                  <a:gd name="T7" fmla="*/ 2147483647 h 23"/>
                  <a:gd name="T8" fmla="*/ 0 w 23"/>
                  <a:gd name="T9" fmla="*/ 2147483647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23"/>
                  <a:gd name="T17" fmla="*/ 23 w 23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23">
                    <a:moveTo>
                      <a:pt x="0" y="20"/>
                    </a:moveTo>
                    <a:lnTo>
                      <a:pt x="1" y="22"/>
                    </a:lnTo>
                    <a:lnTo>
                      <a:pt x="22" y="0"/>
                    </a:lnTo>
                    <a:lnTo>
                      <a:pt x="12" y="10"/>
                    </a:lnTo>
                    <a:lnTo>
                      <a:pt x="0" y="20"/>
                    </a:lnTo>
                  </a:path>
                </a:pathLst>
              </a:custGeom>
              <a:grpFill/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265"/>
              <p:cNvSpPr>
                <a:spLocks/>
              </p:cNvSpPr>
              <p:nvPr/>
            </p:nvSpPr>
            <p:spPr bwMode="auto">
              <a:xfrm>
                <a:off x="6330950" y="5349875"/>
                <a:ext cx="36513" cy="34925"/>
              </a:xfrm>
              <a:custGeom>
                <a:avLst/>
                <a:gdLst>
                  <a:gd name="T0" fmla="*/ 0 w 23"/>
                  <a:gd name="T1" fmla="*/ 2147483647 h 23"/>
                  <a:gd name="T2" fmla="*/ 2147483647 w 23"/>
                  <a:gd name="T3" fmla="*/ 0 h 23"/>
                  <a:gd name="T4" fmla="*/ 2147483647 w 23"/>
                  <a:gd name="T5" fmla="*/ 2147483647 h 23"/>
                  <a:gd name="T6" fmla="*/ 0 w 23"/>
                  <a:gd name="T7" fmla="*/ 2147483647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23"/>
                  <a:gd name="T14" fmla="*/ 23 w 23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23">
                    <a:moveTo>
                      <a:pt x="0" y="22"/>
                    </a:moveTo>
                    <a:lnTo>
                      <a:pt x="22" y="0"/>
                    </a:lnTo>
                    <a:lnTo>
                      <a:pt x="22" y="16"/>
                    </a:lnTo>
                    <a:lnTo>
                      <a:pt x="0" y="22"/>
                    </a:lnTo>
                  </a:path>
                </a:pathLst>
              </a:custGeom>
              <a:grpFill/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266"/>
              <p:cNvSpPr>
                <a:spLocks/>
              </p:cNvSpPr>
              <p:nvPr/>
            </p:nvSpPr>
            <p:spPr bwMode="auto">
              <a:xfrm>
                <a:off x="6254750" y="5373688"/>
                <a:ext cx="38100" cy="36512"/>
              </a:xfrm>
              <a:custGeom>
                <a:avLst/>
                <a:gdLst>
                  <a:gd name="T0" fmla="*/ 0 w 24"/>
                  <a:gd name="T1" fmla="*/ 0 h 24"/>
                  <a:gd name="T2" fmla="*/ 2147483647 w 24"/>
                  <a:gd name="T3" fmla="*/ 2147483647 h 24"/>
                  <a:gd name="T4" fmla="*/ 2147483647 w 24"/>
                  <a:gd name="T5" fmla="*/ 0 h 24"/>
                  <a:gd name="T6" fmla="*/ 0 w 24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"/>
                  <a:gd name="T14" fmla="*/ 24 w 24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">
                    <a:moveTo>
                      <a:pt x="0" y="0"/>
                    </a:moveTo>
                    <a:lnTo>
                      <a:pt x="7" y="23"/>
                    </a:lnTo>
                    <a:lnTo>
                      <a:pt x="23" y="0"/>
                    </a:lnTo>
                    <a:lnTo>
                      <a:pt x="0" y="0"/>
                    </a:lnTo>
                  </a:path>
                </a:pathLst>
              </a:custGeom>
              <a:grpFill/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267"/>
              <p:cNvSpPr>
                <a:spLocks/>
              </p:cNvSpPr>
              <p:nvPr/>
            </p:nvSpPr>
            <p:spPr bwMode="auto">
              <a:xfrm>
                <a:off x="6345238" y="5340350"/>
                <a:ext cx="36512" cy="33338"/>
              </a:xfrm>
              <a:custGeom>
                <a:avLst/>
                <a:gdLst>
                  <a:gd name="T0" fmla="*/ 0 w 24"/>
                  <a:gd name="T1" fmla="*/ 2147483647 h 23"/>
                  <a:gd name="T2" fmla="*/ 2147483647 w 24"/>
                  <a:gd name="T3" fmla="*/ 0 h 23"/>
                  <a:gd name="T4" fmla="*/ 2147483647 w 24"/>
                  <a:gd name="T5" fmla="*/ 0 h 23"/>
                  <a:gd name="T6" fmla="*/ 0 w 24"/>
                  <a:gd name="T7" fmla="*/ 2147483647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0" y="22"/>
                    </a:moveTo>
                    <a:lnTo>
                      <a:pt x="23" y="0"/>
                    </a:lnTo>
                    <a:lnTo>
                      <a:pt x="0" y="22"/>
                    </a:lnTo>
                  </a:path>
                </a:pathLst>
              </a:custGeom>
              <a:grpFill/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7" name="Freeform 268"/>
            <p:cNvSpPr>
              <a:spLocks/>
            </p:cNvSpPr>
            <p:nvPr/>
          </p:nvSpPr>
          <p:spPr bwMode="auto">
            <a:xfrm>
              <a:off x="6265265" y="3793950"/>
              <a:ext cx="739775" cy="720725"/>
            </a:xfrm>
            <a:custGeom>
              <a:avLst/>
              <a:gdLst>
                <a:gd name="T0" fmla="*/ 2147483647 w 469"/>
                <a:gd name="T1" fmla="*/ 2147483647 h 489"/>
                <a:gd name="T2" fmla="*/ 2147483647 w 469"/>
                <a:gd name="T3" fmla="*/ 2147483647 h 489"/>
                <a:gd name="T4" fmla="*/ 2147483647 w 469"/>
                <a:gd name="T5" fmla="*/ 2147483647 h 489"/>
                <a:gd name="T6" fmla="*/ 2147483647 w 469"/>
                <a:gd name="T7" fmla="*/ 2147483647 h 489"/>
                <a:gd name="T8" fmla="*/ 2147483647 w 469"/>
                <a:gd name="T9" fmla="*/ 2147483647 h 489"/>
                <a:gd name="T10" fmla="*/ 2147483647 w 469"/>
                <a:gd name="T11" fmla="*/ 2147483647 h 489"/>
                <a:gd name="T12" fmla="*/ 2147483647 w 469"/>
                <a:gd name="T13" fmla="*/ 2147483647 h 489"/>
                <a:gd name="T14" fmla="*/ 2147483647 w 469"/>
                <a:gd name="T15" fmla="*/ 2147483647 h 489"/>
                <a:gd name="T16" fmla="*/ 2147483647 w 469"/>
                <a:gd name="T17" fmla="*/ 2147483647 h 489"/>
                <a:gd name="T18" fmla="*/ 2147483647 w 469"/>
                <a:gd name="T19" fmla="*/ 2147483647 h 489"/>
                <a:gd name="T20" fmla="*/ 2147483647 w 469"/>
                <a:gd name="T21" fmla="*/ 2147483647 h 489"/>
                <a:gd name="T22" fmla="*/ 2147483647 w 469"/>
                <a:gd name="T23" fmla="*/ 2147483647 h 489"/>
                <a:gd name="T24" fmla="*/ 2147483647 w 469"/>
                <a:gd name="T25" fmla="*/ 2147483647 h 489"/>
                <a:gd name="T26" fmla="*/ 2147483647 w 469"/>
                <a:gd name="T27" fmla="*/ 2147483647 h 489"/>
                <a:gd name="T28" fmla="*/ 2147483647 w 469"/>
                <a:gd name="T29" fmla="*/ 2147483647 h 489"/>
                <a:gd name="T30" fmla="*/ 2147483647 w 469"/>
                <a:gd name="T31" fmla="*/ 2147483647 h 489"/>
                <a:gd name="T32" fmla="*/ 2147483647 w 469"/>
                <a:gd name="T33" fmla="*/ 2147483647 h 489"/>
                <a:gd name="T34" fmla="*/ 2147483647 w 469"/>
                <a:gd name="T35" fmla="*/ 2147483647 h 489"/>
                <a:gd name="T36" fmla="*/ 2147483647 w 469"/>
                <a:gd name="T37" fmla="*/ 2147483647 h 489"/>
                <a:gd name="T38" fmla="*/ 2147483647 w 469"/>
                <a:gd name="T39" fmla="*/ 2147483647 h 489"/>
                <a:gd name="T40" fmla="*/ 2147483647 w 469"/>
                <a:gd name="T41" fmla="*/ 2147483647 h 489"/>
                <a:gd name="T42" fmla="*/ 2147483647 w 469"/>
                <a:gd name="T43" fmla="*/ 2147483647 h 489"/>
                <a:gd name="T44" fmla="*/ 2147483647 w 469"/>
                <a:gd name="T45" fmla="*/ 2147483647 h 489"/>
                <a:gd name="T46" fmla="*/ 2147483647 w 469"/>
                <a:gd name="T47" fmla="*/ 2147483647 h 489"/>
                <a:gd name="T48" fmla="*/ 2147483647 w 469"/>
                <a:gd name="T49" fmla="*/ 2147483647 h 489"/>
                <a:gd name="T50" fmla="*/ 2147483647 w 469"/>
                <a:gd name="T51" fmla="*/ 2147483647 h 489"/>
                <a:gd name="T52" fmla="*/ 2147483647 w 469"/>
                <a:gd name="T53" fmla="*/ 2147483647 h 489"/>
                <a:gd name="T54" fmla="*/ 2147483647 w 469"/>
                <a:gd name="T55" fmla="*/ 2147483647 h 489"/>
                <a:gd name="T56" fmla="*/ 2147483647 w 469"/>
                <a:gd name="T57" fmla="*/ 2147483647 h 489"/>
                <a:gd name="T58" fmla="*/ 2147483647 w 469"/>
                <a:gd name="T59" fmla="*/ 2147483647 h 489"/>
                <a:gd name="T60" fmla="*/ 2147483647 w 469"/>
                <a:gd name="T61" fmla="*/ 2147483647 h 489"/>
                <a:gd name="T62" fmla="*/ 2147483647 w 469"/>
                <a:gd name="T63" fmla="*/ 2147483647 h 489"/>
                <a:gd name="T64" fmla="*/ 2147483647 w 469"/>
                <a:gd name="T65" fmla="*/ 2147483647 h 489"/>
                <a:gd name="T66" fmla="*/ 2147483647 w 469"/>
                <a:gd name="T67" fmla="*/ 2147483647 h 489"/>
                <a:gd name="T68" fmla="*/ 2147483647 w 469"/>
                <a:gd name="T69" fmla="*/ 2147483647 h 489"/>
                <a:gd name="T70" fmla="*/ 2147483647 w 469"/>
                <a:gd name="T71" fmla="*/ 2147483647 h 489"/>
                <a:gd name="T72" fmla="*/ 2147483647 w 469"/>
                <a:gd name="T73" fmla="*/ 2147483647 h 489"/>
                <a:gd name="T74" fmla="*/ 2147483647 w 469"/>
                <a:gd name="T75" fmla="*/ 2147483647 h 489"/>
                <a:gd name="T76" fmla="*/ 2147483647 w 469"/>
                <a:gd name="T77" fmla="*/ 2147483647 h 489"/>
                <a:gd name="T78" fmla="*/ 2147483647 w 469"/>
                <a:gd name="T79" fmla="*/ 2147483647 h 489"/>
                <a:gd name="T80" fmla="*/ 2147483647 w 469"/>
                <a:gd name="T81" fmla="*/ 2147483647 h 489"/>
                <a:gd name="T82" fmla="*/ 2147483647 w 469"/>
                <a:gd name="T83" fmla="*/ 2147483647 h 489"/>
                <a:gd name="T84" fmla="*/ 2147483647 w 469"/>
                <a:gd name="T85" fmla="*/ 2147483647 h 489"/>
                <a:gd name="T86" fmla="*/ 2147483647 w 469"/>
                <a:gd name="T87" fmla="*/ 2147483647 h 489"/>
                <a:gd name="T88" fmla="*/ 2147483647 w 469"/>
                <a:gd name="T89" fmla="*/ 2147483647 h 489"/>
                <a:gd name="T90" fmla="*/ 2147483647 w 469"/>
                <a:gd name="T91" fmla="*/ 2147483647 h 489"/>
                <a:gd name="T92" fmla="*/ 2147483647 w 469"/>
                <a:gd name="T93" fmla="*/ 2147483647 h 489"/>
                <a:gd name="T94" fmla="*/ 2147483647 w 469"/>
                <a:gd name="T95" fmla="*/ 2147483647 h 489"/>
                <a:gd name="T96" fmla="*/ 2147483647 w 469"/>
                <a:gd name="T97" fmla="*/ 2147483647 h 489"/>
                <a:gd name="T98" fmla="*/ 2147483647 w 469"/>
                <a:gd name="T99" fmla="*/ 2147483647 h 489"/>
                <a:gd name="T100" fmla="*/ 2147483647 w 469"/>
                <a:gd name="T101" fmla="*/ 2147483647 h 489"/>
                <a:gd name="T102" fmla="*/ 2147483647 w 469"/>
                <a:gd name="T103" fmla="*/ 2147483647 h 489"/>
                <a:gd name="T104" fmla="*/ 2147483647 w 469"/>
                <a:gd name="T105" fmla="*/ 2147483647 h 489"/>
                <a:gd name="T106" fmla="*/ 2147483647 w 469"/>
                <a:gd name="T107" fmla="*/ 2147483647 h 489"/>
                <a:gd name="T108" fmla="*/ 2147483647 w 469"/>
                <a:gd name="T109" fmla="*/ 2147483647 h 489"/>
                <a:gd name="T110" fmla="*/ 2147483647 w 469"/>
                <a:gd name="T111" fmla="*/ 2147483647 h 48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69"/>
                <a:gd name="T169" fmla="*/ 0 h 489"/>
                <a:gd name="T170" fmla="*/ 469 w 469"/>
                <a:gd name="T171" fmla="*/ 489 h 48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69" h="489">
                  <a:moveTo>
                    <a:pt x="69" y="22"/>
                  </a:moveTo>
                  <a:lnTo>
                    <a:pt x="72" y="22"/>
                  </a:lnTo>
                  <a:lnTo>
                    <a:pt x="74" y="22"/>
                  </a:lnTo>
                  <a:lnTo>
                    <a:pt x="77" y="20"/>
                  </a:lnTo>
                  <a:lnTo>
                    <a:pt x="85" y="20"/>
                  </a:lnTo>
                  <a:lnTo>
                    <a:pt x="98" y="19"/>
                  </a:lnTo>
                  <a:lnTo>
                    <a:pt x="108" y="18"/>
                  </a:lnTo>
                  <a:lnTo>
                    <a:pt x="112" y="16"/>
                  </a:lnTo>
                  <a:lnTo>
                    <a:pt x="117" y="16"/>
                  </a:lnTo>
                  <a:lnTo>
                    <a:pt x="128" y="13"/>
                  </a:lnTo>
                  <a:lnTo>
                    <a:pt x="138" y="13"/>
                  </a:lnTo>
                  <a:lnTo>
                    <a:pt x="144" y="12"/>
                  </a:lnTo>
                  <a:lnTo>
                    <a:pt x="145" y="12"/>
                  </a:lnTo>
                  <a:lnTo>
                    <a:pt x="171" y="9"/>
                  </a:lnTo>
                  <a:lnTo>
                    <a:pt x="171" y="8"/>
                  </a:lnTo>
                  <a:lnTo>
                    <a:pt x="178" y="6"/>
                  </a:lnTo>
                  <a:lnTo>
                    <a:pt x="182" y="6"/>
                  </a:lnTo>
                  <a:lnTo>
                    <a:pt x="184" y="6"/>
                  </a:lnTo>
                  <a:lnTo>
                    <a:pt x="198" y="4"/>
                  </a:lnTo>
                  <a:lnTo>
                    <a:pt x="210" y="1"/>
                  </a:lnTo>
                  <a:lnTo>
                    <a:pt x="217" y="0"/>
                  </a:lnTo>
                  <a:lnTo>
                    <a:pt x="216" y="8"/>
                  </a:lnTo>
                  <a:lnTo>
                    <a:pt x="206" y="18"/>
                  </a:lnTo>
                  <a:lnTo>
                    <a:pt x="200" y="34"/>
                  </a:lnTo>
                  <a:lnTo>
                    <a:pt x="202" y="37"/>
                  </a:lnTo>
                  <a:lnTo>
                    <a:pt x="210" y="42"/>
                  </a:lnTo>
                  <a:lnTo>
                    <a:pt x="221" y="48"/>
                  </a:lnTo>
                  <a:lnTo>
                    <a:pt x="224" y="51"/>
                  </a:lnTo>
                  <a:lnTo>
                    <a:pt x="229" y="54"/>
                  </a:lnTo>
                  <a:lnTo>
                    <a:pt x="231" y="55"/>
                  </a:lnTo>
                  <a:lnTo>
                    <a:pt x="234" y="56"/>
                  </a:lnTo>
                  <a:lnTo>
                    <a:pt x="235" y="55"/>
                  </a:lnTo>
                  <a:lnTo>
                    <a:pt x="246" y="55"/>
                  </a:lnTo>
                  <a:lnTo>
                    <a:pt x="250" y="65"/>
                  </a:lnTo>
                  <a:lnTo>
                    <a:pt x="257" y="73"/>
                  </a:lnTo>
                  <a:lnTo>
                    <a:pt x="260" y="74"/>
                  </a:lnTo>
                  <a:lnTo>
                    <a:pt x="260" y="77"/>
                  </a:lnTo>
                  <a:lnTo>
                    <a:pt x="261" y="81"/>
                  </a:lnTo>
                  <a:lnTo>
                    <a:pt x="268" y="90"/>
                  </a:lnTo>
                  <a:lnTo>
                    <a:pt x="274" y="95"/>
                  </a:lnTo>
                  <a:lnTo>
                    <a:pt x="276" y="101"/>
                  </a:lnTo>
                  <a:lnTo>
                    <a:pt x="278" y="101"/>
                  </a:lnTo>
                  <a:lnTo>
                    <a:pt x="281" y="106"/>
                  </a:lnTo>
                  <a:lnTo>
                    <a:pt x="299" y="116"/>
                  </a:lnTo>
                  <a:lnTo>
                    <a:pt x="311" y="123"/>
                  </a:lnTo>
                  <a:lnTo>
                    <a:pt x="315" y="130"/>
                  </a:lnTo>
                  <a:lnTo>
                    <a:pt x="319" y="137"/>
                  </a:lnTo>
                  <a:lnTo>
                    <a:pt x="325" y="140"/>
                  </a:lnTo>
                  <a:lnTo>
                    <a:pt x="326" y="140"/>
                  </a:lnTo>
                  <a:lnTo>
                    <a:pt x="333" y="142"/>
                  </a:lnTo>
                  <a:lnTo>
                    <a:pt x="333" y="144"/>
                  </a:lnTo>
                  <a:lnTo>
                    <a:pt x="335" y="144"/>
                  </a:lnTo>
                  <a:lnTo>
                    <a:pt x="346" y="160"/>
                  </a:lnTo>
                  <a:lnTo>
                    <a:pt x="353" y="166"/>
                  </a:lnTo>
                  <a:lnTo>
                    <a:pt x="355" y="173"/>
                  </a:lnTo>
                  <a:lnTo>
                    <a:pt x="365" y="177"/>
                  </a:lnTo>
                  <a:lnTo>
                    <a:pt x="366" y="181"/>
                  </a:lnTo>
                  <a:lnTo>
                    <a:pt x="369" y="184"/>
                  </a:lnTo>
                  <a:lnTo>
                    <a:pt x="379" y="187"/>
                  </a:lnTo>
                  <a:lnTo>
                    <a:pt x="386" y="191"/>
                  </a:lnTo>
                  <a:lnTo>
                    <a:pt x="391" y="194"/>
                  </a:lnTo>
                  <a:lnTo>
                    <a:pt x="391" y="202"/>
                  </a:lnTo>
                  <a:lnTo>
                    <a:pt x="404" y="220"/>
                  </a:lnTo>
                  <a:lnTo>
                    <a:pt x="405" y="234"/>
                  </a:lnTo>
                  <a:lnTo>
                    <a:pt x="408" y="237"/>
                  </a:lnTo>
                  <a:lnTo>
                    <a:pt x="409" y="237"/>
                  </a:lnTo>
                  <a:lnTo>
                    <a:pt x="418" y="238"/>
                  </a:lnTo>
                  <a:lnTo>
                    <a:pt x="436" y="263"/>
                  </a:lnTo>
                  <a:lnTo>
                    <a:pt x="436" y="270"/>
                  </a:lnTo>
                  <a:lnTo>
                    <a:pt x="436" y="273"/>
                  </a:lnTo>
                  <a:lnTo>
                    <a:pt x="441" y="284"/>
                  </a:lnTo>
                  <a:lnTo>
                    <a:pt x="451" y="284"/>
                  </a:lnTo>
                  <a:lnTo>
                    <a:pt x="462" y="288"/>
                  </a:lnTo>
                  <a:lnTo>
                    <a:pt x="465" y="288"/>
                  </a:lnTo>
                  <a:lnTo>
                    <a:pt x="468" y="293"/>
                  </a:lnTo>
                  <a:lnTo>
                    <a:pt x="455" y="310"/>
                  </a:lnTo>
                  <a:lnTo>
                    <a:pt x="450" y="310"/>
                  </a:lnTo>
                  <a:lnTo>
                    <a:pt x="452" y="314"/>
                  </a:lnTo>
                  <a:lnTo>
                    <a:pt x="447" y="327"/>
                  </a:lnTo>
                  <a:lnTo>
                    <a:pt x="444" y="327"/>
                  </a:lnTo>
                  <a:lnTo>
                    <a:pt x="443" y="327"/>
                  </a:lnTo>
                  <a:lnTo>
                    <a:pt x="441" y="328"/>
                  </a:lnTo>
                  <a:lnTo>
                    <a:pt x="445" y="329"/>
                  </a:lnTo>
                  <a:lnTo>
                    <a:pt x="448" y="338"/>
                  </a:lnTo>
                  <a:lnTo>
                    <a:pt x="445" y="345"/>
                  </a:lnTo>
                  <a:lnTo>
                    <a:pt x="443" y="343"/>
                  </a:lnTo>
                  <a:lnTo>
                    <a:pt x="438" y="347"/>
                  </a:lnTo>
                  <a:lnTo>
                    <a:pt x="438" y="350"/>
                  </a:lnTo>
                  <a:lnTo>
                    <a:pt x="445" y="349"/>
                  </a:lnTo>
                  <a:lnTo>
                    <a:pt x="440" y="366"/>
                  </a:lnTo>
                  <a:lnTo>
                    <a:pt x="438" y="367"/>
                  </a:lnTo>
                  <a:lnTo>
                    <a:pt x="441" y="375"/>
                  </a:lnTo>
                  <a:lnTo>
                    <a:pt x="443" y="378"/>
                  </a:lnTo>
                  <a:lnTo>
                    <a:pt x="434" y="392"/>
                  </a:lnTo>
                  <a:lnTo>
                    <a:pt x="429" y="396"/>
                  </a:lnTo>
                  <a:lnTo>
                    <a:pt x="432" y="395"/>
                  </a:lnTo>
                  <a:lnTo>
                    <a:pt x="432" y="407"/>
                  </a:lnTo>
                  <a:lnTo>
                    <a:pt x="429" y="408"/>
                  </a:lnTo>
                  <a:lnTo>
                    <a:pt x="434" y="411"/>
                  </a:lnTo>
                  <a:lnTo>
                    <a:pt x="436" y="440"/>
                  </a:lnTo>
                  <a:lnTo>
                    <a:pt x="409" y="440"/>
                  </a:lnTo>
                  <a:lnTo>
                    <a:pt x="396" y="438"/>
                  </a:lnTo>
                  <a:lnTo>
                    <a:pt x="393" y="435"/>
                  </a:lnTo>
                  <a:lnTo>
                    <a:pt x="382" y="445"/>
                  </a:lnTo>
                  <a:lnTo>
                    <a:pt x="389" y="471"/>
                  </a:lnTo>
                  <a:lnTo>
                    <a:pt x="387" y="486"/>
                  </a:lnTo>
                  <a:lnTo>
                    <a:pt x="375" y="488"/>
                  </a:lnTo>
                  <a:lnTo>
                    <a:pt x="369" y="474"/>
                  </a:lnTo>
                  <a:lnTo>
                    <a:pt x="369" y="467"/>
                  </a:lnTo>
                  <a:lnTo>
                    <a:pt x="365" y="467"/>
                  </a:lnTo>
                  <a:lnTo>
                    <a:pt x="354" y="468"/>
                  </a:lnTo>
                  <a:lnTo>
                    <a:pt x="350" y="468"/>
                  </a:lnTo>
                  <a:lnTo>
                    <a:pt x="346" y="468"/>
                  </a:lnTo>
                  <a:lnTo>
                    <a:pt x="343" y="468"/>
                  </a:lnTo>
                  <a:lnTo>
                    <a:pt x="335" y="469"/>
                  </a:lnTo>
                  <a:lnTo>
                    <a:pt x="326" y="471"/>
                  </a:lnTo>
                  <a:lnTo>
                    <a:pt x="325" y="471"/>
                  </a:lnTo>
                  <a:lnTo>
                    <a:pt x="319" y="471"/>
                  </a:lnTo>
                  <a:lnTo>
                    <a:pt x="307" y="471"/>
                  </a:lnTo>
                  <a:lnTo>
                    <a:pt x="283" y="472"/>
                  </a:lnTo>
                  <a:lnTo>
                    <a:pt x="278" y="474"/>
                  </a:lnTo>
                  <a:lnTo>
                    <a:pt x="274" y="474"/>
                  </a:lnTo>
                  <a:lnTo>
                    <a:pt x="267" y="475"/>
                  </a:lnTo>
                  <a:lnTo>
                    <a:pt x="264" y="475"/>
                  </a:lnTo>
                  <a:lnTo>
                    <a:pt x="263" y="475"/>
                  </a:lnTo>
                  <a:lnTo>
                    <a:pt x="260" y="475"/>
                  </a:lnTo>
                  <a:lnTo>
                    <a:pt x="250" y="475"/>
                  </a:lnTo>
                  <a:lnTo>
                    <a:pt x="240" y="476"/>
                  </a:lnTo>
                  <a:lnTo>
                    <a:pt x="236" y="478"/>
                  </a:lnTo>
                  <a:lnTo>
                    <a:pt x="234" y="478"/>
                  </a:lnTo>
                  <a:lnTo>
                    <a:pt x="228" y="478"/>
                  </a:lnTo>
                  <a:lnTo>
                    <a:pt x="216" y="478"/>
                  </a:lnTo>
                  <a:lnTo>
                    <a:pt x="210" y="479"/>
                  </a:lnTo>
                  <a:lnTo>
                    <a:pt x="203" y="481"/>
                  </a:lnTo>
                  <a:lnTo>
                    <a:pt x="199" y="481"/>
                  </a:lnTo>
                  <a:lnTo>
                    <a:pt x="196" y="481"/>
                  </a:lnTo>
                  <a:lnTo>
                    <a:pt x="186" y="481"/>
                  </a:lnTo>
                  <a:lnTo>
                    <a:pt x="181" y="482"/>
                  </a:lnTo>
                  <a:lnTo>
                    <a:pt x="178" y="482"/>
                  </a:lnTo>
                  <a:lnTo>
                    <a:pt x="175" y="482"/>
                  </a:lnTo>
                  <a:lnTo>
                    <a:pt x="170" y="482"/>
                  </a:lnTo>
                  <a:lnTo>
                    <a:pt x="160" y="483"/>
                  </a:lnTo>
                  <a:lnTo>
                    <a:pt x="145" y="485"/>
                  </a:lnTo>
                  <a:lnTo>
                    <a:pt x="124" y="486"/>
                  </a:lnTo>
                  <a:lnTo>
                    <a:pt x="124" y="485"/>
                  </a:lnTo>
                  <a:lnTo>
                    <a:pt x="109" y="458"/>
                  </a:lnTo>
                  <a:lnTo>
                    <a:pt x="108" y="456"/>
                  </a:lnTo>
                  <a:lnTo>
                    <a:pt x="108" y="454"/>
                  </a:lnTo>
                  <a:lnTo>
                    <a:pt x="105" y="449"/>
                  </a:lnTo>
                  <a:lnTo>
                    <a:pt x="102" y="443"/>
                  </a:lnTo>
                  <a:lnTo>
                    <a:pt x="95" y="431"/>
                  </a:lnTo>
                  <a:lnTo>
                    <a:pt x="95" y="424"/>
                  </a:lnTo>
                  <a:lnTo>
                    <a:pt x="95" y="417"/>
                  </a:lnTo>
                  <a:lnTo>
                    <a:pt x="96" y="403"/>
                  </a:lnTo>
                  <a:lnTo>
                    <a:pt x="96" y="402"/>
                  </a:lnTo>
                  <a:lnTo>
                    <a:pt x="94" y="389"/>
                  </a:lnTo>
                  <a:lnTo>
                    <a:pt x="87" y="384"/>
                  </a:lnTo>
                  <a:lnTo>
                    <a:pt x="85" y="375"/>
                  </a:lnTo>
                  <a:lnTo>
                    <a:pt x="85" y="374"/>
                  </a:lnTo>
                  <a:lnTo>
                    <a:pt x="84" y="374"/>
                  </a:lnTo>
                  <a:lnTo>
                    <a:pt x="84" y="364"/>
                  </a:lnTo>
                  <a:lnTo>
                    <a:pt x="84" y="361"/>
                  </a:lnTo>
                  <a:lnTo>
                    <a:pt x="88" y="350"/>
                  </a:lnTo>
                  <a:lnTo>
                    <a:pt x="88" y="349"/>
                  </a:lnTo>
                  <a:lnTo>
                    <a:pt x="88" y="342"/>
                  </a:lnTo>
                  <a:lnTo>
                    <a:pt x="87" y="335"/>
                  </a:lnTo>
                  <a:lnTo>
                    <a:pt x="92" y="328"/>
                  </a:lnTo>
                  <a:lnTo>
                    <a:pt x="98" y="323"/>
                  </a:lnTo>
                  <a:lnTo>
                    <a:pt x="99" y="320"/>
                  </a:lnTo>
                  <a:lnTo>
                    <a:pt x="90" y="313"/>
                  </a:lnTo>
                  <a:lnTo>
                    <a:pt x="91" y="307"/>
                  </a:lnTo>
                  <a:lnTo>
                    <a:pt x="88" y="293"/>
                  </a:lnTo>
                  <a:lnTo>
                    <a:pt x="87" y="293"/>
                  </a:lnTo>
                  <a:lnTo>
                    <a:pt x="78" y="284"/>
                  </a:lnTo>
                  <a:lnTo>
                    <a:pt x="76" y="281"/>
                  </a:lnTo>
                  <a:lnTo>
                    <a:pt x="73" y="270"/>
                  </a:lnTo>
                  <a:lnTo>
                    <a:pt x="72" y="270"/>
                  </a:lnTo>
                  <a:lnTo>
                    <a:pt x="72" y="268"/>
                  </a:lnTo>
                  <a:lnTo>
                    <a:pt x="72" y="266"/>
                  </a:lnTo>
                  <a:lnTo>
                    <a:pt x="66" y="256"/>
                  </a:lnTo>
                  <a:lnTo>
                    <a:pt x="63" y="246"/>
                  </a:lnTo>
                  <a:lnTo>
                    <a:pt x="62" y="244"/>
                  </a:lnTo>
                  <a:lnTo>
                    <a:pt x="58" y="231"/>
                  </a:lnTo>
                  <a:lnTo>
                    <a:pt x="58" y="230"/>
                  </a:lnTo>
                  <a:lnTo>
                    <a:pt x="58" y="228"/>
                  </a:lnTo>
                  <a:lnTo>
                    <a:pt x="55" y="220"/>
                  </a:lnTo>
                  <a:lnTo>
                    <a:pt x="51" y="203"/>
                  </a:lnTo>
                  <a:lnTo>
                    <a:pt x="48" y="196"/>
                  </a:lnTo>
                  <a:lnTo>
                    <a:pt x="47" y="191"/>
                  </a:lnTo>
                  <a:lnTo>
                    <a:pt x="45" y="189"/>
                  </a:lnTo>
                  <a:lnTo>
                    <a:pt x="42" y="176"/>
                  </a:lnTo>
                  <a:lnTo>
                    <a:pt x="41" y="173"/>
                  </a:lnTo>
                  <a:lnTo>
                    <a:pt x="36" y="153"/>
                  </a:lnTo>
                  <a:lnTo>
                    <a:pt x="36" y="151"/>
                  </a:lnTo>
                  <a:lnTo>
                    <a:pt x="34" y="146"/>
                  </a:lnTo>
                  <a:lnTo>
                    <a:pt x="31" y="140"/>
                  </a:lnTo>
                  <a:lnTo>
                    <a:pt x="31" y="137"/>
                  </a:lnTo>
                  <a:lnTo>
                    <a:pt x="30" y="133"/>
                  </a:lnTo>
                  <a:lnTo>
                    <a:pt x="29" y="127"/>
                  </a:lnTo>
                  <a:lnTo>
                    <a:pt x="26" y="119"/>
                  </a:lnTo>
                  <a:lnTo>
                    <a:pt x="24" y="112"/>
                  </a:lnTo>
                  <a:lnTo>
                    <a:pt x="22" y="106"/>
                  </a:lnTo>
                  <a:lnTo>
                    <a:pt x="19" y="94"/>
                  </a:lnTo>
                  <a:lnTo>
                    <a:pt x="16" y="87"/>
                  </a:lnTo>
                  <a:lnTo>
                    <a:pt x="15" y="80"/>
                  </a:lnTo>
                  <a:lnTo>
                    <a:pt x="12" y="73"/>
                  </a:lnTo>
                  <a:lnTo>
                    <a:pt x="11" y="70"/>
                  </a:lnTo>
                  <a:lnTo>
                    <a:pt x="8" y="56"/>
                  </a:lnTo>
                  <a:lnTo>
                    <a:pt x="5" y="48"/>
                  </a:lnTo>
                  <a:lnTo>
                    <a:pt x="4" y="44"/>
                  </a:lnTo>
                  <a:lnTo>
                    <a:pt x="2" y="42"/>
                  </a:lnTo>
                  <a:lnTo>
                    <a:pt x="0" y="31"/>
                  </a:lnTo>
                  <a:lnTo>
                    <a:pt x="9" y="30"/>
                  </a:lnTo>
                  <a:lnTo>
                    <a:pt x="12" y="30"/>
                  </a:lnTo>
                  <a:lnTo>
                    <a:pt x="20" y="29"/>
                  </a:lnTo>
                  <a:lnTo>
                    <a:pt x="22" y="29"/>
                  </a:lnTo>
                  <a:lnTo>
                    <a:pt x="26" y="27"/>
                  </a:lnTo>
                  <a:lnTo>
                    <a:pt x="29" y="27"/>
                  </a:lnTo>
                  <a:lnTo>
                    <a:pt x="31" y="27"/>
                  </a:lnTo>
                  <a:lnTo>
                    <a:pt x="55" y="24"/>
                  </a:lnTo>
                  <a:lnTo>
                    <a:pt x="59" y="23"/>
                  </a:lnTo>
                  <a:lnTo>
                    <a:pt x="66" y="23"/>
                  </a:lnTo>
                  <a:lnTo>
                    <a:pt x="69" y="22"/>
                  </a:lnTo>
                </a:path>
              </a:pathLst>
            </a:custGeom>
            <a:solidFill>
              <a:srgbClr val="AFABAB"/>
            </a:solidFill>
            <a:ln w="6350" cap="rnd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58" name="Freeform 269"/>
            <p:cNvSpPr>
              <a:spLocks/>
            </p:cNvSpPr>
            <p:nvPr/>
          </p:nvSpPr>
          <p:spPr bwMode="auto">
            <a:xfrm>
              <a:off x="5719165" y="3166888"/>
              <a:ext cx="977900" cy="481012"/>
            </a:xfrm>
            <a:custGeom>
              <a:avLst/>
              <a:gdLst>
                <a:gd name="T0" fmla="*/ 2147483647 w 618"/>
                <a:gd name="T1" fmla="*/ 2147483647 h 328"/>
                <a:gd name="T2" fmla="*/ 2147483647 w 618"/>
                <a:gd name="T3" fmla="*/ 2147483647 h 328"/>
                <a:gd name="T4" fmla="*/ 2147483647 w 618"/>
                <a:gd name="T5" fmla="*/ 2147483647 h 328"/>
                <a:gd name="T6" fmla="*/ 2147483647 w 618"/>
                <a:gd name="T7" fmla="*/ 2147483647 h 328"/>
                <a:gd name="T8" fmla="*/ 2147483647 w 618"/>
                <a:gd name="T9" fmla="*/ 2147483647 h 328"/>
                <a:gd name="T10" fmla="*/ 2147483647 w 618"/>
                <a:gd name="T11" fmla="*/ 2147483647 h 328"/>
                <a:gd name="T12" fmla="*/ 2147483647 w 618"/>
                <a:gd name="T13" fmla="*/ 2147483647 h 328"/>
                <a:gd name="T14" fmla="*/ 2147483647 w 618"/>
                <a:gd name="T15" fmla="*/ 2147483647 h 328"/>
                <a:gd name="T16" fmla="*/ 2147483647 w 618"/>
                <a:gd name="T17" fmla="*/ 2147483647 h 328"/>
                <a:gd name="T18" fmla="*/ 2147483647 w 618"/>
                <a:gd name="T19" fmla="*/ 2147483647 h 328"/>
                <a:gd name="T20" fmla="*/ 2147483647 w 618"/>
                <a:gd name="T21" fmla="*/ 2147483647 h 328"/>
                <a:gd name="T22" fmla="*/ 2147483647 w 618"/>
                <a:gd name="T23" fmla="*/ 2147483647 h 328"/>
                <a:gd name="T24" fmla="*/ 2147483647 w 618"/>
                <a:gd name="T25" fmla="*/ 2147483647 h 328"/>
                <a:gd name="T26" fmla="*/ 2147483647 w 618"/>
                <a:gd name="T27" fmla="*/ 2147483647 h 328"/>
                <a:gd name="T28" fmla="*/ 2147483647 w 618"/>
                <a:gd name="T29" fmla="*/ 2147483647 h 328"/>
                <a:gd name="T30" fmla="*/ 0 w 618"/>
                <a:gd name="T31" fmla="*/ 2147483647 h 328"/>
                <a:gd name="T32" fmla="*/ 2147483647 w 618"/>
                <a:gd name="T33" fmla="*/ 2147483647 h 328"/>
                <a:gd name="T34" fmla="*/ 2147483647 w 618"/>
                <a:gd name="T35" fmla="*/ 2147483647 h 328"/>
                <a:gd name="T36" fmla="*/ 2147483647 w 618"/>
                <a:gd name="T37" fmla="*/ 2147483647 h 328"/>
                <a:gd name="T38" fmla="*/ 2147483647 w 618"/>
                <a:gd name="T39" fmla="*/ 2147483647 h 328"/>
                <a:gd name="T40" fmla="*/ 2147483647 w 618"/>
                <a:gd name="T41" fmla="*/ 2147483647 h 328"/>
                <a:gd name="T42" fmla="*/ 2147483647 w 618"/>
                <a:gd name="T43" fmla="*/ 2147483647 h 328"/>
                <a:gd name="T44" fmla="*/ 2147483647 w 618"/>
                <a:gd name="T45" fmla="*/ 2147483647 h 328"/>
                <a:gd name="T46" fmla="*/ 2147483647 w 618"/>
                <a:gd name="T47" fmla="*/ 2147483647 h 328"/>
                <a:gd name="T48" fmla="*/ 2147483647 w 618"/>
                <a:gd name="T49" fmla="*/ 2147483647 h 328"/>
                <a:gd name="T50" fmla="*/ 2147483647 w 618"/>
                <a:gd name="T51" fmla="*/ 2147483647 h 328"/>
                <a:gd name="T52" fmla="*/ 2147483647 w 618"/>
                <a:gd name="T53" fmla="*/ 2147483647 h 328"/>
                <a:gd name="T54" fmla="*/ 2147483647 w 618"/>
                <a:gd name="T55" fmla="*/ 2147483647 h 328"/>
                <a:gd name="T56" fmla="*/ 2147483647 w 618"/>
                <a:gd name="T57" fmla="*/ 2147483647 h 328"/>
                <a:gd name="T58" fmla="*/ 2147483647 w 618"/>
                <a:gd name="T59" fmla="*/ 2147483647 h 328"/>
                <a:gd name="T60" fmla="*/ 2147483647 w 618"/>
                <a:gd name="T61" fmla="*/ 2147483647 h 328"/>
                <a:gd name="T62" fmla="*/ 2147483647 w 618"/>
                <a:gd name="T63" fmla="*/ 2147483647 h 328"/>
                <a:gd name="T64" fmla="*/ 2147483647 w 618"/>
                <a:gd name="T65" fmla="*/ 2147483647 h 328"/>
                <a:gd name="T66" fmla="*/ 2147483647 w 618"/>
                <a:gd name="T67" fmla="*/ 2147483647 h 328"/>
                <a:gd name="T68" fmla="*/ 2147483647 w 618"/>
                <a:gd name="T69" fmla="*/ 2147483647 h 328"/>
                <a:gd name="T70" fmla="*/ 2147483647 w 618"/>
                <a:gd name="T71" fmla="*/ 2147483647 h 328"/>
                <a:gd name="T72" fmla="*/ 2147483647 w 618"/>
                <a:gd name="T73" fmla="*/ 2147483647 h 328"/>
                <a:gd name="T74" fmla="*/ 2147483647 w 618"/>
                <a:gd name="T75" fmla="*/ 2147483647 h 328"/>
                <a:gd name="T76" fmla="*/ 2147483647 w 618"/>
                <a:gd name="T77" fmla="*/ 2147483647 h 328"/>
                <a:gd name="T78" fmla="*/ 2147483647 w 618"/>
                <a:gd name="T79" fmla="*/ 2147483647 h 328"/>
                <a:gd name="T80" fmla="*/ 2147483647 w 618"/>
                <a:gd name="T81" fmla="*/ 2147483647 h 328"/>
                <a:gd name="T82" fmla="*/ 2147483647 w 618"/>
                <a:gd name="T83" fmla="*/ 2147483647 h 328"/>
                <a:gd name="T84" fmla="*/ 2147483647 w 618"/>
                <a:gd name="T85" fmla="*/ 0 h 328"/>
                <a:gd name="T86" fmla="*/ 2147483647 w 618"/>
                <a:gd name="T87" fmla="*/ 2147483647 h 328"/>
                <a:gd name="T88" fmla="*/ 2147483647 w 618"/>
                <a:gd name="T89" fmla="*/ 2147483647 h 328"/>
                <a:gd name="T90" fmla="*/ 2147483647 w 618"/>
                <a:gd name="T91" fmla="*/ 2147483647 h 328"/>
                <a:gd name="T92" fmla="*/ 2147483647 w 618"/>
                <a:gd name="T93" fmla="*/ 2147483647 h 328"/>
                <a:gd name="T94" fmla="*/ 2147483647 w 618"/>
                <a:gd name="T95" fmla="*/ 2147483647 h 328"/>
                <a:gd name="T96" fmla="*/ 2147483647 w 618"/>
                <a:gd name="T97" fmla="*/ 2147483647 h 328"/>
                <a:gd name="T98" fmla="*/ 2147483647 w 618"/>
                <a:gd name="T99" fmla="*/ 2147483647 h 328"/>
                <a:gd name="T100" fmla="*/ 2147483647 w 618"/>
                <a:gd name="T101" fmla="*/ 2147483647 h 328"/>
                <a:gd name="T102" fmla="*/ 2147483647 w 618"/>
                <a:gd name="T103" fmla="*/ 2147483647 h 328"/>
                <a:gd name="T104" fmla="*/ 2147483647 w 618"/>
                <a:gd name="T105" fmla="*/ 2147483647 h 328"/>
                <a:gd name="T106" fmla="*/ 2147483647 w 618"/>
                <a:gd name="T107" fmla="*/ 2147483647 h 328"/>
                <a:gd name="T108" fmla="*/ 2147483647 w 618"/>
                <a:gd name="T109" fmla="*/ 2147483647 h 328"/>
                <a:gd name="T110" fmla="*/ 2147483647 w 618"/>
                <a:gd name="T111" fmla="*/ 2147483647 h 328"/>
                <a:gd name="T112" fmla="*/ 2147483647 w 618"/>
                <a:gd name="T113" fmla="*/ 2147483647 h 328"/>
                <a:gd name="T114" fmla="*/ 2147483647 w 618"/>
                <a:gd name="T115" fmla="*/ 2147483647 h 328"/>
                <a:gd name="T116" fmla="*/ 2147483647 w 618"/>
                <a:gd name="T117" fmla="*/ 2147483647 h 328"/>
                <a:gd name="T118" fmla="*/ 2147483647 w 618"/>
                <a:gd name="T119" fmla="*/ 2147483647 h 328"/>
                <a:gd name="T120" fmla="*/ 2147483647 w 618"/>
                <a:gd name="T121" fmla="*/ 2147483647 h 32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18"/>
                <a:gd name="T184" fmla="*/ 0 h 328"/>
                <a:gd name="T185" fmla="*/ 618 w 618"/>
                <a:gd name="T186" fmla="*/ 328 h 32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18" h="328">
                  <a:moveTo>
                    <a:pt x="440" y="269"/>
                  </a:moveTo>
                  <a:lnTo>
                    <a:pt x="440" y="269"/>
                  </a:lnTo>
                  <a:lnTo>
                    <a:pt x="439" y="269"/>
                  </a:lnTo>
                  <a:lnTo>
                    <a:pt x="422" y="270"/>
                  </a:lnTo>
                  <a:lnTo>
                    <a:pt x="414" y="273"/>
                  </a:lnTo>
                  <a:lnTo>
                    <a:pt x="393" y="274"/>
                  </a:lnTo>
                  <a:lnTo>
                    <a:pt x="386" y="274"/>
                  </a:lnTo>
                  <a:lnTo>
                    <a:pt x="379" y="275"/>
                  </a:lnTo>
                  <a:lnTo>
                    <a:pt x="377" y="275"/>
                  </a:lnTo>
                  <a:lnTo>
                    <a:pt x="375" y="275"/>
                  </a:lnTo>
                  <a:lnTo>
                    <a:pt x="364" y="275"/>
                  </a:lnTo>
                  <a:lnTo>
                    <a:pt x="352" y="277"/>
                  </a:lnTo>
                  <a:lnTo>
                    <a:pt x="350" y="277"/>
                  </a:lnTo>
                  <a:lnTo>
                    <a:pt x="346" y="277"/>
                  </a:lnTo>
                  <a:lnTo>
                    <a:pt x="338" y="280"/>
                  </a:lnTo>
                  <a:lnTo>
                    <a:pt x="332" y="280"/>
                  </a:lnTo>
                  <a:lnTo>
                    <a:pt x="321" y="281"/>
                  </a:lnTo>
                  <a:lnTo>
                    <a:pt x="307" y="282"/>
                  </a:lnTo>
                  <a:lnTo>
                    <a:pt x="305" y="282"/>
                  </a:lnTo>
                  <a:lnTo>
                    <a:pt x="298" y="284"/>
                  </a:lnTo>
                  <a:lnTo>
                    <a:pt x="292" y="284"/>
                  </a:lnTo>
                  <a:lnTo>
                    <a:pt x="289" y="284"/>
                  </a:lnTo>
                  <a:lnTo>
                    <a:pt x="278" y="285"/>
                  </a:lnTo>
                  <a:lnTo>
                    <a:pt x="271" y="285"/>
                  </a:lnTo>
                  <a:lnTo>
                    <a:pt x="264" y="285"/>
                  </a:lnTo>
                  <a:lnTo>
                    <a:pt x="262" y="285"/>
                  </a:lnTo>
                  <a:lnTo>
                    <a:pt x="255" y="285"/>
                  </a:lnTo>
                  <a:lnTo>
                    <a:pt x="246" y="286"/>
                  </a:lnTo>
                  <a:lnTo>
                    <a:pt x="244" y="288"/>
                  </a:lnTo>
                  <a:lnTo>
                    <a:pt x="241" y="289"/>
                  </a:lnTo>
                  <a:lnTo>
                    <a:pt x="239" y="286"/>
                  </a:lnTo>
                  <a:lnTo>
                    <a:pt x="230" y="289"/>
                  </a:lnTo>
                  <a:lnTo>
                    <a:pt x="224" y="289"/>
                  </a:lnTo>
                  <a:lnTo>
                    <a:pt x="219" y="289"/>
                  </a:lnTo>
                  <a:lnTo>
                    <a:pt x="214" y="291"/>
                  </a:lnTo>
                  <a:lnTo>
                    <a:pt x="199" y="292"/>
                  </a:lnTo>
                  <a:lnTo>
                    <a:pt x="195" y="293"/>
                  </a:lnTo>
                  <a:lnTo>
                    <a:pt x="194" y="293"/>
                  </a:lnTo>
                  <a:lnTo>
                    <a:pt x="184" y="293"/>
                  </a:lnTo>
                  <a:lnTo>
                    <a:pt x="176" y="295"/>
                  </a:lnTo>
                  <a:lnTo>
                    <a:pt x="164" y="296"/>
                  </a:lnTo>
                  <a:lnTo>
                    <a:pt x="158" y="298"/>
                  </a:lnTo>
                  <a:lnTo>
                    <a:pt x="149" y="299"/>
                  </a:lnTo>
                  <a:lnTo>
                    <a:pt x="145" y="299"/>
                  </a:lnTo>
                  <a:lnTo>
                    <a:pt x="131" y="300"/>
                  </a:lnTo>
                  <a:lnTo>
                    <a:pt x="131" y="298"/>
                  </a:lnTo>
                  <a:lnTo>
                    <a:pt x="112" y="298"/>
                  </a:lnTo>
                  <a:lnTo>
                    <a:pt x="113" y="300"/>
                  </a:lnTo>
                  <a:lnTo>
                    <a:pt x="115" y="303"/>
                  </a:lnTo>
                  <a:lnTo>
                    <a:pt x="116" y="317"/>
                  </a:lnTo>
                  <a:lnTo>
                    <a:pt x="97" y="318"/>
                  </a:lnTo>
                  <a:lnTo>
                    <a:pt x="88" y="320"/>
                  </a:lnTo>
                  <a:lnTo>
                    <a:pt x="79" y="320"/>
                  </a:lnTo>
                  <a:lnTo>
                    <a:pt x="76" y="320"/>
                  </a:lnTo>
                  <a:lnTo>
                    <a:pt x="73" y="320"/>
                  </a:lnTo>
                  <a:lnTo>
                    <a:pt x="55" y="322"/>
                  </a:lnTo>
                  <a:lnTo>
                    <a:pt x="51" y="322"/>
                  </a:lnTo>
                  <a:lnTo>
                    <a:pt x="49" y="322"/>
                  </a:lnTo>
                  <a:lnTo>
                    <a:pt x="37" y="324"/>
                  </a:lnTo>
                  <a:lnTo>
                    <a:pt x="9" y="325"/>
                  </a:lnTo>
                  <a:lnTo>
                    <a:pt x="5" y="327"/>
                  </a:lnTo>
                  <a:lnTo>
                    <a:pt x="0" y="327"/>
                  </a:lnTo>
                  <a:lnTo>
                    <a:pt x="2" y="314"/>
                  </a:lnTo>
                  <a:lnTo>
                    <a:pt x="2" y="313"/>
                  </a:lnTo>
                  <a:lnTo>
                    <a:pt x="5" y="313"/>
                  </a:lnTo>
                  <a:lnTo>
                    <a:pt x="13" y="320"/>
                  </a:lnTo>
                  <a:lnTo>
                    <a:pt x="19" y="309"/>
                  </a:lnTo>
                  <a:lnTo>
                    <a:pt x="16" y="299"/>
                  </a:lnTo>
                  <a:lnTo>
                    <a:pt x="22" y="298"/>
                  </a:lnTo>
                  <a:lnTo>
                    <a:pt x="22" y="293"/>
                  </a:lnTo>
                  <a:lnTo>
                    <a:pt x="20" y="285"/>
                  </a:lnTo>
                  <a:lnTo>
                    <a:pt x="22" y="282"/>
                  </a:lnTo>
                  <a:lnTo>
                    <a:pt x="22" y="277"/>
                  </a:lnTo>
                  <a:lnTo>
                    <a:pt x="22" y="275"/>
                  </a:lnTo>
                  <a:lnTo>
                    <a:pt x="19" y="273"/>
                  </a:lnTo>
                  <a:lnTo>
                    <a:pt x="16" y="271"/>
                  </a:lnTo>
                  <a:lnTo>
                    <a:pt x="13" y="266"/>
                  </a:lnTo>
                  <a:lnTo>
                    <a:pt x="15" y="264"/>
                  </a:lnTo>
                  <a:lnTo>
                    <a:pt x="18" y="260"/>
                  </a:lnTo>
                  <a:lnTo>
                    <a:pt x="29" y="245"/>
                  </a:lnTo>
                  <a:lnTo>
                    <a:pt x="33" y="245"/>
                  </a:lnTo>
                  <a:lnTo>
                    <a:pt x="34" y="245"/>
                  </a:lnTo>
                  <a:lnTo>
                    <a:pt x="49" y="252"/>
                  </a:lnTo>
                  <a:lnTo>
                    <a:pt x="61" y="253"/>
                  </a:lnTo>
                  <a:lnTo>
                    <a:pt x="66" y="259"/>
                  </a:lnTo>
                  <a:lnTo>
                    <a:pt x="72" y="259"/>
                  </a:lnTo>
                  <a:lnTo>
                    <a:pt x="73" y="259"/>
                  </a:lnTo>
                  <a:lnTo>
                    <a:pt x="77" y="252"/>
                  </a:lnTo>
                  <a:lnTo>
                    <a:pt x="70" y="238"/>
                  </a:lnTo>
                  <a:lnTo>
                    <a:pt x="76" y="219"/>
                  </a:lnTo>
                  <a:lnTo>
                    <a:pt x="79" y="220"/>
                  </a:lnTo>
                  <a:lnTo>
                    <a:pt x="80" y="222"/>
                  </a:lnTo>
                  <a:lnTo>
                    <a:pt x="81" y="220"/>
                  </a:lnTo>
                  <a:lnTo>
                    <a:pt x="90" y="215"/>
                  </a:lnTo>
                  <a:lnTo>
                    <a:pt x="99" y="212"/>
                  </a:lnTo>
                  <a:lnTo>
                    <a:pt x="105" y="208"/>
                  </a:lnTo>
                  <a:lnTo>
                    <a:pt x="98" y="202"/>
                  </a:lnTo>
                  <a:lnTo>
                    <a:pt x="98" y="201"/>
                  </a:lnTo>
                  <a:lnTo>
                    <a:pt x="95" y="195"/>
                  </a:lnTo>
                  <a:lnTo>
                    <a:pt x="98" y="186"/>
                  </a:lnTo>
                  <a:lnTo>
                    <a:pt x="105" y="176"/>
                  </a:lnTo>
                  <a:lnTo>
                    <a:pt x="106" y="176"/>
                  </a:lnTo>
                  <a:lnTo>
                    <a:pt x="110" y="166"/>
                  </a:lnTo>
                  <a:lnTo>
                    <a:pt x="112" y="164"/>
                  </a:lnTo>
                  <a:lnTo>
                    <a:pt x="116" y="161"/>
                  </a:lnTo>
                  <a:lnTo>
                    <a:pt x="126" y="164"/>
                  </a:lnTo>
                  <a:lnTo>
                    <a:pt x="131" y="162"/>
                  </a:lnTo>
                  <a:lnTo>
                    <a:pt x="138" y="169"/>
                  </a:lnTo>
                  <a:lnTo>
                    <a:pt x="137" y="158"/>
                  </a:lnTo>
                  <a:lnTo>
                    <a:pt x="151" y="155"/>
                  </a:lnTo>
                  <a:lnTo>
                    <a:pt x="155" y="155"/>
                  </a:lnTo>
                  <a:lnTo>
                    <a:pt x="158" y="155"/>
                  </a:lnTo>
                  <a:lnTo>
                    <a:pt x="164" y="160"/>
                  </a:lnTo>
                  <a:lnTo>
                    <a:pt x="167" y="161"/>
                  </a:lnTo>
                  <a:lnTo>
                    <a:pt x="181" y="169"/>
                  </a:lnTo>
                  <a:lnTo>
                    <a:pt x="189" y="153"/>
                  </a:lnTo>
                  <a:lnTo>
                    <a:pt x="191" y="153"/>
                  </a:lnTo>
                  <a:lnTo>
                    <a:pt x="199" y="147"/>
                  </a:lnTo>
                  <a:lnTo>
                    <a:pt x="203" y="143"/>
                  </a:lnTo>
                  <a:lnTo>
                    <a:pt x="210" y="153"/>
                  </a:lnTo>
                  <a:lnTo>
                    <a:pt x="219" y="155"/>
                  </a:lnTo>
                  <a:lnTo>
                    <a:pt x="219" y="160"/>
                  </a:lnTo>
                  <a:lnTo>
                    <a:pt x="224" y="155"/>
                  </a:lnTo>
                  <a:lnTo>
                    <a:pt x="228" y="136"/>
                  </a:lnTo>
                  <a:lnTo>
                    <a:pt x="231" y="136"/>
                  </a:lnTo>
                  <a:lnTo>
                    <a:pt x="232" y="129"/>
                  </a:lnTo>
                  <a:lnTo>
                    <a:pt x="231" y="128"/>
                  </a:lnTo>
                  <a:lnTo>
                    <a:pt x="231" y="126"/>
                  </a:lnTo>
                  <a:lnTo>
                    <a:pt x="238" y="125"/>
                  </a:lnTo>
                  <a:lnTo>
                    <a:pt x="238" y="118"/>
                  </a:lnTo>
                  <a:lnTo>
                    <a:pt x="242" y="120"/>
                  </a:lnTo>
                  <a:lnTo>
                    <a:pt x="248" y="125"/>
                  </a:lnTo>
                  <a:lnTo>
                    <a:pt x="250" y="133"/>
                  </a:lnTo>
                  <a:lnTo>
                    <a:pt x="271" y="136"/>
                  </a:lnTo>
                  <a:lnTo>
                    <a:pt x="277" y="135"/>
                  </a:lnTo>
                  <a:lnTo>
                    <a:pt x="278" y="121"/>
                  </a:lnTo>
                  <a:lnTo>
                    <a:pt x="278" y="115"/>
                  </a:lnTo>
                  <a:lnTo>
                    <a:pt x="282" y="107"/>
                  </a:lnTo>
                  <a:lnTo>
                    <a:pt x="285" y="103"/>
                  </a:lnTo>
                  <a:lnTo>
                    <a:pt x="288" y="103"/>
                  </a:lnTo>
                  <a:lnTo>
                    <a:pt x="289" y="104"/>
                  </a:lnTo>
                  <a:lnTo>
                    <a:pt x="298" y="92"/>
                  </a:lnTo>
                  <a:lnTo>
                    <a:pt x="298" y="88"/>
                  </a:lnTo>
                  <a:lnTo>
                    <a:pt x="307" y="80"/>
                  </a:lnTo>
                  <a:lnTo>
                    <a:pt x="311" y="73"/>
                  </a:lnTo>
                  <a:lnTo>
                    <a:pt x="311" y="67"/>
                  </a:lnTo>
                  <a:lnTo>
                    <a:pt x="310" y="63"/>
                  </a:lnTo>
                  <a:lnTo>
                    <a:pt x="314" y="51"/>
                  </a:lnTo>
                  <a:lnTo>
                    <a:pt x="317" y="49"/>
                  </a:lnTo>
                  <a:lnTo>
                    <a:pt x="324" y="49"/>
                  </a:lnTo>
                  <a:lnTo>
                    <a:pt x="328" y="53"/>
                  </a:lnTo>
                  <a:lnTo>
                    <a:pt x="335" y="51"/>
                  </a:lnTo>
                  <a:lnTo>
                    <a:pt x="341" y="45"/>
                  </a:lnTo>
                  <a:lnTo>
                    <a:pt x="343" y="44"/>
                  </a:lnTo>
                  <a:lnTo>
                    <a:pt x="345" y="42"/>
                  </a:lnTo>
                  <a:lnTo>
                    <a:pt x="354" y="38"/>
                  </a:lnTo>
                  <a:lnTo>
                    <a:pt x="360" y="30"/>
                  </a:lnTo>
                  <a:lnTo>
                    <a:pt x="361" y="28"/>
                  </a:lnTo>
                  <a:lnTo>
                    <a:pt x="353" y="27"/>
                  </a:lnTo>
                  <a:lnTo>
                    <a:pt x="353" y="24"/>
                  </a:lnTo>
                  <a:lnTo>
                    <a:pt x="354" y="16"/>
                  </a:lnTo>
                  <a:lnTo>
                    <a:pt x="352" y="13"/>
                  </a:lnTo>
                  <a:lnTo>
                    <a:pt x="350" y="9"/>
                  </a:lnTo>
                  <a:lnTo>
                    <a:pt x="354" y="4"/>
                  </a:lnTo>
                  <a:lnTo>
                    <a:pt x="357" y="2"/>
                  </a:lnTo>
                  <a:lnTo>
                    <a:pt x="360" y="0"/>
                  </a:lnTo>
                  <a:lnTo>
                    <a:pt x="371" y="5"/>
                  </a:lnTo>
                  <a:lnTo>
                    <a:pt x="381" y="2"/>
                  </a:lnTo>
                  <a:lnTo>
                    <a:pt x="382" y="0"/>
                  </a:lnTo>
                  <a:lnTo>
                    <a:pt x="393" y="6"/>
                  </a:lnTo>
                  <a:lnTo>
                    <a:pt x="397" y="8"/>
                  </a:lnTo>
                  <a:lnTo>
                    <a:pt x="402" y="16"/>
                  </a:lnTo>
                  <a:lnTo>
                    <a:pt x="404" y="19"/>
                  </a:lnTo>
                  <a:lnTo>
                    <a:pt x="407" y="23"/>
                  </a:lnTo>
                  <a:lnTo>
                    <a:pt x="407" y="27"/>
                  </a:lnTo>
                  <a:lnTo>
                    <a:pt x="417" y="31"/>
                  </a:lnTo>
                  <a:lnTo>
                    <a:pt x="424" y="33"/>
                  </a:lnTo>
                  <a:lnTo>
                    <a:pt x="427" y="30"/>
                  </a:lnTo>
                  <a:lnTo>
                    <a:pt x="428" y="30"/>
                  </a:lnTo>
                  <a:lnTo>
                    <a:pt x="436" y="30"/>
                  </a:lnTo>
                  <a:lnTo>
                    <a:pt x="440" y="33"/>
                  </a:lnTo>
                  <a:lnTo>
                    <a:pt x="450" y="42"/>
                  </a:lnTo>
                  <a:lnTo>
                    <a:pt x="454" y="42"/>
                  </a:lnTo>
                  <a:lnTo>
                    <a:pt x="456" y="42"/>
                  </a:lnTo>
                  <a:lnTo>
                    <a:pt x="458" y="42"/>
                  </a:lnTo>
                  <a:lnTo>
                    <a:pt x="460" y="37"/>
                  </a:lnTo>
                  <a:lnTo>
                    <a:pt x="467" y="33"/>
                  </a:lnTo>
                  <a:lnTo>
                    <a:pt x="481" y="35"/>
                  </a:lnTo>
                  <a:lnTo>
                    <a:pt x="489" y="42"/>
                  </a:lnTo>
                  <a:lnTo>
                    <a:pt x="490" y="40"/>
                  </a:lnTo>
                  <a:lnTo>
                    <a:pt x="493" y="37"/>
                  </a:lnTo>
                  <a:lnTo>
                    <a:pt x="500" y="37"/>
                  </a:lnTo>
                  <a:lnTo>
                    <a:pt x="508" y="24"/>
                  </a:lnTo>
                  <a:lnTo>
                    <a:pt x="521" y="20"/>
                  </a:lnTo>
                  <a:lnTo>
                    <a:pt x="524" y="33"/>
                  </a:lnTo>
                  <a:lnTo>
                    <a:pt x="529" y="40"/>
                  </a:lnTo>
                  <a:lnTo>
                    <a:pt x="533" y="40"/>
                  </a:lnTo>
                  <a:lnTo>
                    <a:pt x="542" y="44"/>
                  </a:lnTo>
                  <a:lnTo>
                    <a:pt x="546" y="46"/>
                  </a:lnTo>
                  <a:lnTo>
                    <a:pt x="550" y="52"/>
                  </a:lnTo>
                  <a:lnTo>
                    <a:pt x="550" y="57"/>
                  </a:lnTo>
                  <a:lnTo>
                    <a:pt x="553" y="70"/>
                  </a:lnTo>
                  <a:lnTo>
                    <a:pt x="551" y="70"/>
                  </a:lnTo>
                  <a:lnTo>
                    <a:pt x="551" y="84"/>
                  </a:lnTo>
                  <a:lnTo>
                    <a:pt x="565" y="96"/>
                  </a:lnTo>
                  <a:lnTo>
                    <a:pt x="565" y="102"/>
                  </a:lnTo>
                  <a:lnTo>
                    <a:pt x="565" y="103"/>
                  </a:lnTo>
                  <a:lnTo>
                    <a:pt x="574" y="109"/>
                  </a:lnTo>
                  <a:lnTo>
                    <a:pt x="574" y="110"/>
                  </a:lnTo>
                  <a:lnTo>
                    <a:pt x="578" y="115"/>
                  </a:lnTo>
                  <a:lnTo>
                    <a:pt x="583" y="121"/>
                  </a:lnTo>
                  <a:lnTo>
                    <a:pt x="582" y="122"/>
                  </a:lnTo>
                  <a:lnTo>
                    <a:pt x="603" y="136"/>
                  </a:lnTo>
                  <a:lnTo>
                    <a:pt x="603" y="139"/>
                  </a:lnTo>
                  <a:lnTo>
                    <a:pt x="617" y="139"/>
                  </a:lnTo>
                  <a:lnTo>
                    <a:pt x="608" y="149"/>
                  </a:lnTo>
                  <a:lnTo>
                    <a:pt x="600" y="160"/>
                  </a:lnTo>
                  <a:lnTo>
                    <a:pt x="592" y="169"/>
                  </a:lnTo>
                  <a:lnTo>
                    <a:pt x="587" y="173"/>
                  </a:lnTo>
                  <a:lnTo>
                    <a:pt x="582" y="176"/>
                  </a:lnTo>
                  <a:lnTo>
                    <a:pt x="574" y="183"/>
                  </a:lnTo>
                  <a:lnTo>
                    <a:pt x="572" y="183"/>
                  </a:lnTo>
                  <a:lnTo>
                    <a:pt x="561" y="193"/>
                  </a:lnTo>
                  <a:lnTo>
                    <a:pt x="560" y="205"/>
                  </a:lnTo>
                  <a:lnTo>
                    <a:pt x="550" y="212"/>
                  </a:lnTo>
                  <a:lnTo>
                    <a:pt x="550" y="219"/>
                  </a:lnTo>
                  <a:lnTo>
                    <a:pt x="550" y="220"/>
                  </a:lnTo>
                  <a:lnTo>
                    <a:pt x="532" y="235"/>
                  </a:lnTo>
                  <a:lnTo>
                    <a:pt x="532" y="238"/>
                  </a:lnTo>
                  <a:lnTo>
                    <a:pt x="506" y="252"/>
                  </a:lnTo>
                  <a:lnTo>
                    <a:pt x="501" y="252"/>
                  </a:lnTo>
                  <a:lnTo>
                    <a:pt x="492" y="259"/>
                  </a:lnTo>
                  <a:lnTo>
                    <a:pt x="488" y="260"/>
                  </a:lnTo>
                  <a:lnTo>
                    <a:pt x="486" y="263"/>
                  </a:lnTo>
                  <a:lnTo>
                    <a:pt x="479" y="264"/>
                  </a:lnTo>
                  <a:lnTo>
                    <a:pt x="467" y="266"/>
                  </a:lnTo>
                  <a:lnTo>
                    <a:pt x="460" y="266"/>
                  </a:lnTo>
                  <a:lnTo>
                    <a:pt x="453" y="267"/>
                  </a:lnTo>
                  <a:lnTo>
                    <a:pt x="443" y="269"/>
                  </a:lnTo>
                  <a:lnTo>
                    <a:pt x="440" y="269"/>
                  </a:lnTo>
                </a:path>
              </a:pathLst>
            </a:custGeom>
            <a:solidFill>
              <a:srgbClr val="E7E6E6">
                <a:lumMod val="75000"/>
              </a:srgbClr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9" name="Freeform 271"/>
            <p:cNvSpPr>
              <a:spLocks/>
            </p:cNvSpPr>
            <p:nvPr/>
          </p:nvSpPr>
          <p:spPr bwMode="auto">
            <a:xfrm>
              <a:off x="6441478" y="3382788"/>
              <a:ext cx="1190625" cy="495300"/>
            </a:xfrm>
            <a:custGeom>
              <a:avLst/>
              <a:gdLst>
                <a:gd name="T0" fmla="*/ 2147483647 w 753"/>
                <a:gd name="T1" fmla="*/ 2147483647 h 338"/>
                <a:gd name="T2" fmla="*/ 2147483647 w 753"/>
                <a:gd name="T3" fmla="*/ 2147483647 h 338"/>
                <a:gd name="T4" fmla="*/ 2147483647 w 753"/>
                <a:gd name="T5" fmla="*/ 2147483647 h 338"/>
                <a:gd name="T6" fmla="*/ 2147483647 w 753"/>
                <a:gd name="T7" fmla="*/ 2147483647 h 338"/>
                <a:gd name="T8" fmla="*/ 2147483647 w 753"/>
                <a:gd name="T9" fmla="*/ 2147483647 h 338"/>
                <a:gd name="T10" fmla="*/ 2147483647 w 753"/>
                <a:gd name="T11" fmla="*/ 2147483647 h 338"/>
                <a:gd name="T12" fmla="*/ 2147483647 w 753"/>
                <a:gd name="T13" fmla="*/ 2147483647 h 338"/>
                <a:gd name="T14" fmla="*/ 2147483647 w 753"/>
                <a:gd name="T15" fmla="*/ 2147483647 h 338"/>
                <a:gd name="T16" fmla="*/ 2147483647 w 753"/>
                <a:gd name="T17" fmla="*/ 2147483647 h 338"/>
                <a:gd name="T18" fmla="*/ 2147483647 w 753"/>
                <a:gd name="T19" fmla="*/ 2147483647 h 338"/>
                <a:gd name="T20" fmla="*/ 2147483647 w 753"/>
                <a:gd name="T21" fmla="*/ 2147483647 h 338"/>
                <a:gd name="T22" fmla="*/ 2147483647 w 753"/>
                <a:gd name="T23" fmla="*/ 2147483647 h 338"/>
                <a:gd name="T24" fmla="*/ 2147483647 w 753"/>
                <a:gd name="T25" fmla="*/ 2147483647 h 338"/>
                <a:gd name="T26" fmla="*/ 2147483647 w 753"/>
                <a:gd name="T27" fmla="*/ 2147483647 h 338"/>
                <a:gd name="T28" fmla="*/ 2147483647 w 753"/>
                <a:gd name="T29" fmla="*/ 2147483647 h 338"/>
                <a:gd name="T30" fmla="*/ 2147483647 w 753"/>
                <a:gd name="T31" fmla="*/ 2147483647 h 338"/>
                <a:gd name="T32" fmla="*/ 2147483647 w 753"/>
                <a:gd name="T33" fmla="*/ 2147483647 h 338"/>
                <a:gd name="T34" fmla="*/ 2147483647 w 753"/>
                <a:gd name="T35" fmla="*/ 2147483647 h 338"/>
                <a:gd name="T36" fmla="*/ 2147483647 w 753"/>
                <a:gd name="T37" fmla="*/ 2147483647 h 338"/>
                <a:gd name="T38" fmla="*/ 2147483647 w 753"/>
                <a:gd name="T39" fmla="*/ 2147483647 h 338"/>
                <a:gd name="T40" fmla="*/ 2147483647 w 753"/>
                <a:gd name="T41" fmla="*/ 2147483647 h 338"/>
                <a:gd name="T42" fmla="*/ 2147483647 w 753"/>
                <a:gd name="T43" fmla="*/ 2147483647 h 338"/>
                <a:gd name="T44" fmla="*/ 2147483647 w 753"/>
                <a:gd name="T45" fmla="*/ 2147483647 h 338"/>
                <a:gd name="T46" fmla="*/ 2147483647 w 753"/>
                <a:gd name="T47" fmla="*/ 2147483647 h 338"/>
                <a:gd name="T48" fmla="*/ 2147483647 w 753"/>
                <a:gd name="T49" fmla="*/ 2147483647 h 338"/>
                <a:gd name="T50" fmla="*/ 2147483647 w 753"/>
                <a:gd name="T51" fmla="*/ 2147483647 h 338"/>
                <a:gd name="T52" fmla="*/ 2147483647 w 753"/>
                <a:gd name="T53" fmla="*/ 2147483647 h 338"/>
                <a:gd name="T54" fmla="*/ 2147483647 w 753"/>
                <a:gd name="T55" fmla="*/ 2147483647 h 338"/>
                <a:gd name="T56" fmla="*/ 2147483647 w 753"/>
                <a:gd name="T57" fmla="*/ 2147483647 h 338"/>
                <a:gd name="T58" fmla="*/ 2147483647 w 753"/>
                <a:gd name="T59" fmla="*/ 2147483647 h 338"/>
                <a:gd name="T60" fmla="*/ 2147483647 w 753"/>
                <a:gd name="T61" fmla="*/ 2147483647 h 338"/>
                <a:gd name="T62" fmla="*/ 2147483647 w 753"/>
                <a:gd name="T63" fmla="*/ 2147483647 h 338"/>
                <a:gd name="T64" fmla="*/ 2147483647 w 753"/>
                <a:gd name="T65" fmla="*/ 2147483647 h 338"/>
                <a:gd name="T66" fmla="*/ 2147483647 w 753"/>
                <a:gd name="T67" fmla="*/ 2147483647 h 338"/>
                <a:gd name="T68" fmla="*/ 2147483647 w 753"/>
                <a:gd name="T69" fmla="*/ 2147483647 h 338"/>
                <a:gd name="T70" fmla="*/ 2147483647 w 753"/>
                <a:gd name="T71" fmla="*/ 2147483647 h 338"/>
                <a:gd name="T72" fmla="*/ 2147483647 w 753"/>
                <a:gd name="T73" fmla="*/ 2147483647 h 338"/>
                <a:gd name="T74" fmla="*/ 2147483647 w 753"/>
                <a:gd name="T75" fmla="*/ 2147483647 h 338"/>
                <a:gd name="T76" fmla="*/ 2147483647 w 753"/>
                <a:gd name="T77" fmla="*/ 2147483647 h 338"/>
                <a:gd name="T78" fmla="*/ 2147483647 w 753"/>
                <a:gd name="T79" fmla="*/ 2147483647 h 338"/>
                <a:gd name="T80" fmla="*/ 2147483647 w 753"/>
                <a:gd name="T81" fmla="*/ 2147483647 h 338"/>
                <a:gd name="T82" fmla="*/ 2147483647 w 753"/>
                <a:gd name="T83" fmla="*/ 2147483647 h 338"/>
                <a:gd name="T84" fmla="*/ 2147483647 w 753"/>
                <a:gd name="T85" fmla="*/ 2147483647 h 338"/>
                <a:gd name="T86" fmla="*/ 2147483647 w 753"/>
                <a:gd name="T87" fmla="*/ 2147483647 h 338"/>
                <a:gd name="T88" fmla="*/ 2147483647 w 753"/>
                <a:gd name="T89" fmla="*/ 2147483647 h 338"/>
                <a:gd name="T90" fmla="*/ 0 w 753"/>
                <a:gd name="T91" fmla="*/ 2147483647 h 338"/>
                <a:gd name="T92" fmla="*/ 2147483647 w 753"/>
                <a:gd name="T93" fmla="*/ 2147483647 h 338"/>
                <a:gd name="T94" fmla="*/ 2147483647 w 753"/>
                <a:gd name="T95" fmla="*/ 2147483647 h 338"/>
                <a:gd name="T96" fmla="*/ 2147483647 w 753"/>
                <a:gd name="T97" fmla="*/ 2147483647 h 338"/>
                <a:gd name="T98" fmla="*/ 2147483647 w 753"/>
                <a:gd name="T99" fmla="*/ 2147483647 h 338"/>
                <a:gd name="T100" fmla="*/ 2147483647 w 753"/>
                <a:gd name="T101" fmla="*/ 2147483647 h 338"/>
                <a:gd name="T102" fmla="*/ 2147483647 w 753"/>
                <a:gd name="T103" fmla="*/ 2147483647 h 338"/>
                <a:gd name="T104" fmla="*/ 2147483647 w 753"/>
                <a:gd name="T105" fmla="*/ 2147483647 h 33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53"/>
                <a:gd name="T160" fmla="*/ 0 h 338"/>
                <a:gd name="T161" fmla="*/ 753 w 753"/>
                <a:gd name="T162" fmla="*/ 338 h 33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53" h="338">
                  <a:moveTo>
                    <a:pt x="146" y="155"/>
                  </a:moveTo>
                  <a:lnTo>
                    <a:pt x="150" y="151"/>
                  </a:lnTo>
                  <a:lnTo>
                    <a:pt x="160" y="146"/>
                  </a:lnTo>
                  <a:lnTo>
                    <a:pt x="163" y="143"/>
                  </a:lnTo>
                  <a:lnTo>
                    <a:pt x="170" y="146"/>
                  </a:lnTo>
                  <a:lnTo>
                    <a:pt x="171" y="147"/>
                  </a:lnTo>
                  <a:lnTo>
                    <a:pt x="175" y="147"/>
                  </a:lnTo>
                  <a:lnTo>
                    <a:pt x="178" y="144"/>
                  </a:lnTo>
                  <a:lnTo>
                    <a:pt x="180" y="144"/>
                  </a:lnTo>
                  <a:lnTo>
                    <a:pt x="185" y="128"/>
                  </a:lnTo>
                  <a:lnTo>
                    <a:pt x="186" y="125"/>
                  </a:lnTo>
                  <a:lnTo>
                    <a:pt x="189" y="121"/>
                  </a:lnTo>
                  <a:lnTo>
                    <a:pt x="199" y="118"/>
                  </a:lnTo>
                  <a:lnTo>
                    <a:pt x="200" y="111"/>
                  </a:lnTo>
                  <a:lnTo>
                    <a:pt x="202" y="98"/>
                  </a:lnTo>
                  <a:lnTo>
                    <a:pt x="202" y="89"/>
                  </a:lnTo>
                  <a:lnTo>
                    <a:pt x="206" y="89"/>
                  </a:lnTo>
                  <a:lnTo>
                    <a:pt x="218" y="87"/>
                  </a:lnTo>
                  <a:lnTo>
                    <a:pt x="221" y="87"/>
                  </a:lnTo>
                  <a:lnTo>
                    <a:pt x="229" y="86"/>
                  </a:lnTo>
                  <a:lnTo>
                    <a:pt x="232" y="84"/>
                  </a:lnTo>
                  <a:lnTo>
                    <a:pt x="254" y="82"/>
                  </a:lnTo>
                  <a:lnTo>
                    <a:pt x="267" y="80"/>
                  </a:lnTo>
                  <a:lnTo>
                    <a:pt x="270" y="80"/>
                  </a:lnTo>
                  <a:lnTo>
                    <a:pt x="271" y="80"/>
                  </a:lnTo>
                  <a:lnTo>
                    <a:pt x="272" y="80"/>
                  </a:lnTo>
                  <a:lnTo>
                    <a:pt x="274" y="80"/>
                  </a:lnTo>
                  <a:lnTo>
                    <a:pt x="278" y="79"/>
                  </a:lnTo>
                  <a:lnTo>
                    <a:pt x="283" y="77"/>
                  </a:lnTo>
                  <a:lnTo>
                    <a:pt x="292" y="77"/>
                  </a:lnTo>
                  <a:lnTo>
                    <a:pt x="296" y="76"/>
                  </a:lnTo>
                  <a:lnTo>
                    <a:pt x="301" y="76"/>
                  </a:lnTo>
                  <a:lnTo>
                    <a:pt x="306" y="75"/>
                  </a:lnTo>
                  <a:lnTo>
                    <a:pt x="318" y="73"/>
                  </a:lnTo>
                  <a:lnTo>
                    <a:pt x="333" y="72"/>
                  </a:lnTo>
                  <a:lnTo>
                    <a:pt x="340" y="71"/>
                  </a:lnTo>
                  <a:lnTo>
                    <a:pt x="342" y="71"/>
                  </a:lnTo>
                  <a:lnTo>
                    <a:pt x="344" y="69"/>
                  </a:lnTo>
                  <a:lnTo>
                    <a:pt x="354" y="68"/>
                  </a:lnTo>
                  <a:lnTo>
                    <a:pt x="368" y="65"/>
                  </a:lnTo>
                  <a:lnTo>
                    <a:pt x="375" y="64"/>
                  </a:lnTo>
                  <a:lnTo>
                    <a:pt x="380" y="64"/>
                  </a:lnTo>
                  <a:lnTo>
                    <a:pt x="385" y="62"/>
                  </a:lnTo>
                  <a:lnTo>
                    <a:pt x="397" y="61"/>
                  </a:lnTo>
                  <a:lnTo>
                    <a:pt x="407" y="58"/>
                  </a:lnTo>
                  <a:lnTo>
                    <a:pt x="409" y="58"/>
                  </a:lnTo>
                  <a:lnTo>
                    <a:pt x="416" y="57"/>
                  </a:lnTo>
                  <a:lnTo>
                    <a:pt x="443" y="51"/>
                  </a:lnTo>
                  <a:lnTo>
                    <a:pt x="444" y="51"/>
                  </a:lnTo>
                  <a:lnTo>
                    <a:pt x="445" y="51"/>
                  </a:lnTo>
                  <a:lnTo>
                    <a:pt x="447" y="51"/>
                  </a:lnTo>
                  <a:lnTo>
                    <a:pt x="450" y="50"/>
                  </a:lnTo>
                  <a:lnTo>
                    <a:pt x="451" y="50"/>
                  </a:lnTo>
                  <a:lnTo>
                    <a:pt x="459" y="48"/>
                  </a:lnTo>
                  <a:lnTo>
                    <a:pt x="470" y="47"/>
                  </a:lnTo>
                  <a:lnTo>
                    <a:pt x="473" y="45"/>
                  </a:lnTo>
                  <a:lnTo>
                    <a:pt x="477" y="44"/>
                  </a:lnTo>
                  <a:lnTo>
                    <a:pt x="480" y="44"/>
                  </a:lnTo>
                  <a:lnTo>
                    <a:pt x="484" y="43"/>
                  </a:lnTo>
                  <a:lnTo>
                    <a:pt x="491" y="41"/>
                  </a:lnTo>
                  <a:lnTo>
                    <a:pt x="494" y="41"/>
                  </a:lnTo>
                  <a:lnTo>
                    <a:pt x="509" y="38"/>
                  </a:lnTo>
                  <a:lnTo>
                    <a:pt x="512" y="37"/>
                  </a:lnTo>
                  <a:lnTo>
                    <a:pt x="516" y="37"/>
                  </a:lnTo>
                  <a:lnTo>
                    <a:pt x="520" y="36"/>
                  </a:lnTo>
                  <a:lnTo>
                    <a:pt x="526" y="34"/>
                  </a:lnTo>
                  <a:lnTo>
                    <a:pt x="529" y="34"/>
                  </a:lnTo>
                  <a:lnTo>
                    <a:pt x="533" y="33"/>
                  </a:lnTo>
                  <a:lnTo>
                    <a:pt x="548" y="30"/>
                  </a:lnTo>
                  <a:lnTo>
                    <a:pt x="551" y="30"/>
                  </a:lnTo>
                  <a:lnTo>
                    <a:pt x="571" y="25"/>
                  </a:lnTo>
                  <a:lnTo>
                    <a:pt x="576" y="25"/>
                  </a:lnTo>
                  <a:lnTo>
                    <a:pt x="583" y="23"/>
                  </a:lnTo>
                  <a:lnTo>
                    <a:pt x="585" y="23"/>
                  </a:lnTo>
                  <a:lnTo>
                    <a:pt x="588" y="22"/>
                  </a:lnTo>
                  <a:lnTo>
                    <a:pt x="603" y="18"/>
                  </a:lnTo>
                  <a:lnTo>
                    <a:pt x="606" y="18"/>
                  </a:lnTo>
                  <a:lnTo>
                    <a:pt x="617" y="15"/>
                  </a:lnTo>
                  <a:lnTo>
                    <a:pt x="635" y="11"/>
                  </a:lnTo>
                  <a:lnTo>
                    <a:pt x="638" y="11"/>
                  </a:lnTo>
                  <a:lnTo>
                    <a:pt x="639" y="11"/>
                  </a:lnTo>
                  <a:lnTo>
                    <a:pt x="649" y="8"/>
                  </a:lnTo>
                  <a:lnTo>
                    <a:pt x="652" y="8"/>
                  </a:lnTo>
                  <a:lnTo>
                    <a:pt x="655" y="6"/>
                  </a:lnTo>
                  <a:lnTo>
                    <a:pt x="657" y="6"/>
                  </a:lnTo>
                  <a:lnTo>
                    <a:pt x="659" y="6"/>
                  </a:lnTo>
                  <a:lnTo>
                    <a:pt x="670" y="4"/>
                  </a:lnTo>
                  <a:lnTo>
                    <a:pt x="679" y="1"/>
                  </a:lnTo>
                  <a:lnTo>
                    <a:pt x="691" y="0"/>
                  </a:lnTo>
                  <a:lnTo>
                    <a:pt x="693" y="4"/>
                  </a:lnTo>
                  <a:lnTo>
                    <a:pt x="706" y="32"/>
                  </a:lnTo>
                  <a:lnTo>
                    <a:pt x="747" y="90"/>
                  </a:lnTo>
                  <a:lnTo>
                    <a:pt x="752" y="132"/>
                  </a:lnTo>
                  <a:lnTo>
                    <a:pt x="732" y="142"/>
                  </a:lnTo>
                  <a:lnTo>
                    <a:pt x="714" y="161"/>
                  </a:lnTo>
                  <a:lnTo>
                    <a:pt x="695" y="186"/>
                  </a:lnTo>
                  <a:lnTo>
                    <a:pt x="679" y="218"/>
                  </a:lnTo>
                  <a:lnTo>
                    <a:pt x="671" y="214"/>
                  </a:lnTo>
                  <a:lnTo>
                    <a:pt x="659" y="214"/>
                  </a:lnTo>
                  <a:lnTo>
                    <a:pt x="630" y="226"/>
                  </a:lnTo>
                  <a:lnTo>
                    <a:pt x="620" y="235"/>
                  </a:lnTo>
                  <a:lnTo>
                    <a:pt x="599" y="256"/>
                  </a:lnTo>
                  <a:lnTo>
                    <a:pt x="585" y="275"/>
                  </a:lnTo>
                  <a:lnTo>
                    <a:pt x="583" y="279"/>
                  </a:lnTo>
                  <a:lnTo>
                    <a:pt x="574" y="317"/>
                  </a:lnTo>
                  <a:lnTo>
                    <a:pt x="573" y="324"/>
                  </a:lnTo>
                  <a:lnTo>
                    <a:pt x="558" y="323"/>
                  </a:lnTo>
                  <a:lnTo>
                    <a:pt x="537" y="328"/>
                  </a:lnTo>
                  <a:lnTo>
                    <a:pt x="523" y="337"/>
                  </a:lnTo>
                  <a:lnTo>
                    <a:pt x="520" y="334"/>
                  </a:lnTo>
                  <a:lnTo>
                    <a:pt x="513" y="330"/>
                  </a:lnTo>
                  <a:lnTo>
                    <a:pt x="511" y="328"/>
                  </a:lnTo>
                  <a:lnTo>
                    <a:pt x="488" y="311"/>
                  </a:lnTo>
                  <a:lnTo>
                    <a:pt x="473" y="302"/>
                  </a:lnTo>
                  <a:lnTo>
                    <a:pt x="468" y="298"/>
                  </a:lnTo>
                  <a:lnTo>
                    <a:pt x="447" y="282"/>
                  </a:lnTo>
                  <a:lnTo>
                    <a:pt x="440" y="277"/>
                  </a:lnTo>
                  <a:lnTo>
                    <a:pt x="429" y="268"/>
                  </a:lnTo>
                  <a:lnTo>
                    <a:pt x="427" y="268"/>
                  </a:lnTo>
                  <a:lnTo>
                    <a:pt x="427" y="267"/>
                  </a:lnTo>
                  <a:lnTo>
                    <a:pt x="412" y="257"/>
                  </a:lnTo>
                  <a:lnTo>
                    <a:pt x="405" y="253"/>
                  </a:lnTo>
                  <a:lnTo>
                    <a:pt x="404" y="253"/>
                  </a:lnTo>
                  <a:lnTo>
                    <a:pt x="400" y="253"/>
                  </a:lnTo>
                  <a:lnTo>
                    <a:pt x="389" y="256"/>
                  </a:lnTo>
                  <a:lnTo>
                    <a:pt x="383" y="256"/>
                  </a:lnTo>
                  <a:lnTo>
                    <a:pt x="378" y="257"/>
                  </a:lnTo>
                  <a:lnTo>
                    <a:pt x="354" y="260"/>
                  </a:lnTo>
                  <a:lnTo>
                    <a:pt x="348" y="261"/>
                  </a:lnTo>
                  <a:lnTo>
                    <a:pt x="337" y="263"/>
                  </a:lnTo>
                  <a:lnTo>
                    <a:pt x="329" y="265"/>
                  </a:lnTo>
                  <a:lnTo>
                    <a:pt x="308" y="267"/>
                  </a:lnTo>
                  <a:lnTo>
                    <a:pt x="307" y="256"/>
                  </a:lnTo>
                  <a:lnTo>
                    <a:pt x="301" y="249"/>
                  </a:lnTo>
                  <a:lnTo>
                    <a:pt x="300" y="247"/>
                  </a:lnTo>
                  <a:lnTo>
                    <a:pt x="297" y="245"/>
                  </a:lnTo>
                  <a:lnTo>
                    <a:pt x="294" y="242"/>
                  </a:lnTo>
                  <a:lnTo>
                    <a:pt x="286" y="243"/>
                  </a:lnTo>
                  <a:lnTo>
                    <a:pt x="281" y="236"/>
                  </a:lnTo>
                  <a:lnTo>
                    <a:pt x="282" y="236"/>
                  </a:lnTo>
                  <a:lnTo>
                    <a:pt x="272" y="236"/>
                  </a:lnTo>
                  <a:lnTo>
                    <a:pt x="263" y="238"/>
                  </a:lnTo>
                  <a:lnTo>
                    <a:pt x="256" y="239"/>
                  </a:lnTo>
                  <a:lnTo>
                    <a:pt x="253" y="239"/>
                  </a:lnTo>
                  <a:lnTo>
                    <a:pt x="242" y="240"/>
                  </a:lnTo>
                  <a:lnTo>
                    <a:pt x="220" y="243"/>
                  </a:lnTo>
                  <a:lnTo>
                    <a:pt x="218" y="243"/>
                  </a:lnTo>
                  <a:lnTo>
                    <a:pt x="209" y="243"/>
                  </a:lnTo>
                  <a:lnTo>
                    <a:pt x="200" y="245"/>
                  </a:lnTo>
                  <a:lnTo>
                    <a:pt x="192" y="246"/>
                  </a:lnTo>
                  <a:lnTo>
                    <a:pt x="186" y="246"/>
                  </a:lnTo>
                  <a:lnTo>
                    <a:pt x="180" y="247"/>
                  </a:lnTo>
                  <a:lnTo>
                    <a:pt x="178" y="247"/>
                  </a:lnTo>
                  <a:lnTo>
                    <a:pt x="177" y="247"/>
                  </a:lnTo>
                  <a:lnTo>
                    <a:pt x="167" y="250"/>
                  </a:lnTo>
                  <a:lnTo>
                    <a:pt x="156" y="254"/>
                  </a:lnTo>
                  <a:lnTo>
                    <a:pt x="149" y="259"/>
                  </a:lnTo>
                  <a:lnTo>
                    <a:pt x="142" y="260"/>
                  </a:lnTo>
                  <a:lnTo>
                    <a:pt x="139" y="261"/>
                  </a:lnTo>
                  <a:lnTo>
                    <a:pt x="134" y="268"/>
                  </a:lnTo>
                  <a:lnTo>
                    <a:pt x="126" y="270"/>
                  </a:lnTo>
                  <a:lnTo>
                    <a:pt x="123" y="271"/>
                  </a:lnTo>
                  <a:lnTo>
                    <a:pt x="114" y="275"/>
                  </a:lnTo>
                  <a:lnTo>
                    <a:pt x="113" y="277"/>
                  </a:lnTo>
                  <a:lnTo>
                    <a:pt x="106" y="279"/>
                  </a:lnTo>
                  <a:lnTo>
                    <a:pt x="99" y="281"/>
                  </a:lnTo>
                  <a:lnTo>
                    <a:pt x="87" y="284"/>
                  </a:lnTo>
                  <a:lnTo>
                    <a:pt x="73" y="286"/>
                  </a:lnTo>
                  <a:lnTo>
                    <a:pt x="72" y="286"/>
                  </a:lnTo>
                  <a:lnTo>
                    <a:pt x="67" y="286"/>
                  </a:lnTo>
                  <a:lnTo>
                    <a:pt x="60" y="288"/>
                  </a:lnTo>
                  <a:lnTo>
                    <a:pt x="60" y="289"/>
                  </a:lnTo>
                  <a:lnTo>
                    <a:pt x="34" y="292"/>
                  </a:lnTo>
                  <a:lnTo>
                    <a:pt x="33" y="292"/>
                  </a:lnTo>
                  <a:lnTo>
                    <a:pt x="27" y="293"/>
                  </a:lnTo>
                  <a:lnTo>
                    <a:pt x="18" y="293"/>
                  </a:lnTo>
                  <a:lnTo>
                    <a:pt x="6" y="296"/>
                  </a:lnTo>
                  <a:lnTo>
                    <a:pt x="1" y="296"/>
                  </a:lnTo>
                  <a:lnTo>
                    <a:pt x="1" y="295"/>
                  </a:lnTo>
                  <a:lnTo>
                    <a:pt x="0" y="282"/>
                  </a:lnTo>
                  <a:lnTo>
                    <a:pt x="0" y="272"/>
                  </a:lnTo>
                  <a:lnTo>
                    <a:pt x="4" y="267"/>
                  </a:lnTo>
                  <a:lnTo>
                    <a:pt x="16" y="265"/>
                  </a:lnTo>
                  <a:lnTo>
                    <a:pt x="22" y="260"/>
                  </a:lnTo>
                  <a:lnTo>
                    <a:pt x="22" y="250"/>
                  </a:lnTo>
                  <a:lnTo>
                    <a:pt x="22" y="245"/>
                  </a:lnTo>
                  <a:lnTo>
                    <a:pt x="24" y="240"/>
                  </a:lnTo>
                  <a:lnTo>
                    <a:pt x="31" y="233"/>
                  </a:lnTo>
                  <a:lnTo>
                    <a:pt x="41" y="226"/>
                  </a:lnTo>
                  <a:lnTo>
                    <a:pt x="49" y="225"/>
                  </a:lnTo>
                  <a:lnTo>
                    <a:pt x="51" y="225"/>
                  </a:lnTo>
                  <a:lnTo>
                    <a:pt x="63" y="224"/>
                  </a:lnTo>
                  <a:lnTo>
                    <a:pt x="83" y="207"/>
                  </a:lnTo>
                  <a:lnTo>
                    <a:pt x="81" y="204"/>
                  </a:lnTo>
                  <a:lnTo>
                    <a:pt x="92" y="197"/>
                  </a:lnTo>
                  <a:lnTo>
                    <a:pt x="102" y="194"/>
                  </a:lnTo>
                  <a:lnTo>
                    <a:pt x="105" y="192"/>
                  </a:lnTo>
                  <a:lnTo>
                    <a:pt x="109" y="182"/>
                  </a:lnTo>
                  <a:lnTo>
                    <a:pt x="109" y="181"/>
                  </a:lnTo>
                  <a:lnTo>
                    <a:pt x="109" y="175"/>
                  </a:lnTo>
                  <a:lnTo>
                    <a:pt x="119" y="168"/>
                  </a:lnTo>
                  <a:lnTo>
                    <a:pt x="130" y="158"/>
                  </a:lnTo>
                  <a:lnTo>
                    <a:pt x="132" y="161"/>
                  </a:lnTo>
                  <a:lnTo>
                    <a:pt x="131" y="165"/>
                  </a:lnTo>
                  <a:lnTo>
                    <a:pt x="142" y="167"/>
                  </a:lnTo>
                  <a:lnTo>
                    <a:pt x="142" y="165"/>
                  </a:lnTo>
                  <a:lnTo>
                    <a:pt x="144" y="162"/>
                  </a:lnTo>
                  <a:lnTo>
                    <a:pt x="146" y="155"/>
                  </a:lnTo>
                </a:path>
              </a:pathLst>
            </a:custGeom>
            <a:solidFill>
              <a:srgbClr val="AFABAB"/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>
                <a:solidFill>
                  <a:srgbClr val="D0CECE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0" name="Freeform 272" descr="70%"/>
            <p:cNvSpPr>
              <a:spLocks/>
            </p:cNvSpPr>
            <p:nvPr/>
          </p:nvSpPr>
          <p:spPr bwMode="auto">
            <a:xfrm>
              <a:off x="6581178" y="3730450"/>
              <a:ext cx="688975" cy="488950"/>
            </a:xfrm>
            <a:custGeom>
              <a:avLst/>
              <a:gdLst>
                <a:gd name="T0" fmla="*/ 200686532 w 435"/>
                <a:gd name="T1" fmla="*/ 336189912 h 332"/>
                <a:gd name="T2" fmla="*/ 288487313 w 435"/>
                <a:gd name="T3" fmla="*/ 388245487 h 332"/>
                <a:gd name="T4" fmla="*/ 316081150 w 435"/>
                <a:gd name="T5" fmla="*/ 407765189 h 332"/>
                <a:gd name="T6" fmla="*/ 336150115 w 435"/>
                <a:gd name="T7" fmla="*/ 416441102 h 332"/>
                <a:gd name="T8" fmla="*/ 388830554 w 435"/>
                <a:gd name="T9" fmla="*/ 488017760 h 332"/>
                <a:gd name="T10" fmla="*/ 423950946 w 435"/>
                <a:gd name="T11" fmla="*/ 511876154 h 332"/>
                <a:gd name="T12" fmla="*/ 479138620 w 435"/>
                <a:gd name="T13" fmla="*/ 531395856 h 332"/>
                <a:gd name="T14" fmla="*/ 514258913 w 435"/>
                <a:gd name="T15" fmla="*/ 618154994 h 332"/>
                <a:gd name="T16" fmla="*/ 544363152 w 435"/>
                <a:gd name="T17" fmla="*/ 629000255 h 332"/>
                <a:gd name="T18" fmla="*/ 581990680 w 435"/>
                <a:gd name="T19" fmla="*/ 709251353 h 332"/>
                <a:gd name="T20" fmla="*/ 649722447 w 435"/>
                <a:gd name="T21" fmla="*/ 743955008 h 332"/>
                <a:gd name="T22" fmla="*/ 677317868 w 435"/>
                <a:gd name="T23" fmla="*/ 715759393 h 332"/>
                <a:gd name="T24" fmla="*/ 654740084 w 435"/>
                <a:gd name="T25" fmla="*/ 661534563 h 332"/>
                <a:gd name="T26" fmla="*/ 735014360 w 435"/>
                <a:gd name="T27" fmla="*/ 642013389 h 332"/>
                <a:gd name="T28" fmla="*/ 740031997 w 435"/>
                <a:gd name="T29" fmla="*/ 618154994 h 332"/>
                <a:gd name="T30" fmla="*/ 752574507 w 435"/>
                <a:gd name="T31" fmla="*/ 618154994 h 332"/>
                <a:gd name="T32" fmla="*/ 822815092 w 435"/>
                <a:gd name="T33" fmla="*/ 574775425 h 332"/>
                <a:gd name="T34" fmla="*/ 898073513 w 435"/>
                <a:gd name="T35" fmla="*/ 488017760 h 332"/>
                <a:gd name="T36" fmla="*/ 955770006 w 435"/>
                <a:gd name="T37" fmla="*/ 427286363 h 332"/>
                <a:gd name="T38" fmla="*/ 993399117 w 435"/>
                <a:gd name="T39" fmla="*/ 310162170 h 332"/>
                <a:gd name="T40" fmla="*/ 1081199849 w 435"/>
                <a:gd name="T41" fmla="*/ 221235158 h 332"/>
                <a:gd name="T42" fmla="*/ 1048588375 w 435"/>
                <a:gd name="T43" fmla="*/ 203883331 h 332"/>
                <a:gd name="T44" fmla="*/ 940718678 w 435"/>
                <a:gd name="T45" fmla="*/ 136645321 h 332"/>
                <a:gd name="T46" fmla="*/ 842884255 w 435"/>
                <a:gd name="T47" fmla="*/ 67237987 h 332"/>
                <a:gd name="T48" fmla="*/ 840375437 w 435"/>
                <a:gd name="T49" fmla="*/ 65068640 h 332"/>
                <a:gd name="T50" fmla="*/ 780169927 w 435"/>
                <a:gd name="T51" fmla="*/ 34703667 h 332"/>
                <a:gd name="T52" fmla="*/ 727489488 w 435"/>
                <a:gd name="T53" fmla="*/ 41210234 h 332"/>
                <a:gd name="T54" fmla="*/ 642197575 w 435"/>
                <a:gd name="T55" fmla="*/ 52055506 h 332"/>
                <a:gd name="T56" fmla="*/ 544363152 w 435"/>
                <a:gd name="T57" fmla="*/ 65068640 h 332"/>
                <a:gd name="T58" fmla="*/ 526803006 w 435"/>
                <a:gd name="T59" fmla="*/ 23858401 h 332"/>
                <a:gd name="T60" fmla="*/ 491682713 w 435"/>
                <a:gd name="T61" fmla="*/ 13013140 h 332"/>
                <a:gd name="T62" fmla="*/ 459071239 w 435"/>
                <a:gd name="T63" fmla="*/ 0 h 332"/>
                <a:gd name="T64" fmla="*/ 408899519 w 435"/>
                <a:gd name="T65" fmla="*/ 4337222 h 332"/>
                <a:gd name="T66" fmla="*/ 321098787 w 435"/>
                <a:gd name="T67" fmla="*/ 13013140 h 332"/>
                <a:gd name="T68" fmla="*/ 255875839 w 435"/>
                <a:gd name="T69" fmla="*/ 19521180 h 332"/>
                <a:gd name="T70" fmla="*/ 220755546 w 435"/>
                <a:gd name="T71" fmla="*/ 23858401 h 332"/>
                <a:gd name="T72" fmla="*/ 165566239 w 435"/>
                <a:gd name="T73" fmla="*/ 39040887 h 332"/>
                <a:gd name="T74" fmla="*/ 122921074 w 435"/>
                <a:gd name="T75" fmla="*/ 52055506 h 332"/>
                <a:gd name="T76" fmla="*/ 82783120 w 435"/>
                <a:gd name="T77" fmla="*/ 73744554 h 332"/>
                <a:gd name="T78" fmla="*/ 40137942 w 435"/>
                <a:gd name="T79" fmla="*/ 97602972 h 332"/>
                <a:gd name="T80" fmla="*/ 0 w 435"/>
                <a:gd name="T81" fmla="*/ 173516850 h 332"/>
                <a:gd name="T82" fmla="*/ 50171633 w 435"/>
                <a:gd name="T83" fmla="*/ 203883331 h 332"/>
                <a:gd name="T84" fmla="*/ 75258248 w 435"/>
                <a:gd name="T85" fmla="*/ 219065812 h 332"/>
                <a:gd name="T86" fmla="*/ 112885800 w 435"/>
                <a:gd name="T87" fmla="*/ 219065812 h 332"/>
                <a:gd name="T88" fmla="*/ 148006093 w 435"/>
                <a:gd name="T89" fmla="*/ 260276034 h 332"/>
                <a:gd name="T90" fmla="*/ 168075058 w 435"/>
                <a:gd name="T91" fmla="*/ 299316910 h 33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35"/>
                <a:gd name="T139" fmla="*/ 0 h 332"/>
                <a:gd name="T140" fmla="*/ 435 w 435"/>
                <a:gd name="T141" fmla="*/ 332 h 33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35" h="332">
                  <a:moveTo>
                    <a:pt x="76" y="144"/>
                  </a:moveTo>
                  <a:lnTo>
                    <a:pt x="77" y="144"/>
                  </a:lnTo>
                  <a:lnTo>
                    <a:pt x="80" y="149"/>
                  </a:lnTo>
                  <a:lnTo>
                    <a:pt x="98" y="159"/>
                  </a:lnTo>
                  <a:lnTo>
                    <a:pt x="110" y="166"/>
                  </a:lnTo>
                  <a:lnTo>
                    <a:pt x="115" y="173"/>
                  </a:lnTo>
                  <a:lnTo>
                    <a:pt x="119" y="180"/>
                  </a:lnTo>
                  <a:lnTo>
                    <a:pt x="124" y="182"/>
                  </a:lnTo>
                  <a:lnTo>
                    <a:pt x="126" y="182"/>
                  </a:lnTo>
                  <a:lnTo>
                    <a:pt x="133" y="185"/>
                  </a:lnTo>
                  <a:lnTo>
                    <a:pt x="133" y="186"/>
                  </a:lnTo>
                  <a:lnTo>
                    <a:pt x="134" y="186"/>
                  </a:lnTo>
                  <a:lnTo>
                    <a:pt x="145" y="203"/>
                  </a:lnTo>
                  <a:lnTo>
                    <a:pt x="152" y="209"/>
                  </a:lnTo>
                  <a:lnTo>
                    <a:pt x="155" y="216"/>
                  </a:lnTo>
                  <a:lnTo>
                    <a:pt x="165" y="220"/>
                  </a:lnTo>
                  <a:lnTo>
                    <a:pt x="166" y="224"/>
                  </a:lnTo>
                  <a:lnTo>
                    <a:pt x="169" y="227"/>
                  </a:lnTo>
                  <a:lnTo>
                    <a:pt x="178" y="229"/>
                  </a:lnTo>
                  <a:lnTo>
                    <a:pt x="185" y="234"/>
                  </a:lnTo>
                  <a:lnTo>
                    <a:pt x="191" y="236"/>
                  </a:lnTo>
                  <a:lnTo>
                    <a:pt x="191" y="245"/>
                  </a:lnTo>
                  <a:lnTo>
                    <a:pt x="203" y="263"/>
                  </a:lnTo>
                  <a:lnTo>
                    <a:pt x="205" y="276"/>
                  </a:lnTo>
                  <a:lnTo>
                    <a:pt x="207" y="279"/>
                  </a:lnTo>
                  <a:lnTo>
                    <a:pt x="209" y="279"/>
                  </a:lnTo>
                  <a:lnTo>
                    <a:pt x="217" y="281"/>
                  </a:lnTo>
                  <a:lnTo>
                    <a:pt x="235" y="306"/>
                  </a:lnTo>
                  <a:lnTo>
                    <a:pt x="235" y="312"/>
                  </a:lnTo>
                  <a:lnTo>
                    <a:pt x="235" y="315"/>
                  </a:lnTo>
                  <a:lnTo>
                    <a:pt x="241" y="326"/>
                  </a:lnTo>
                  <a:lnTo>
                    <a:pt x="250" y="326"/>
                  </a:lnTo>
                  <a:lnTo>
                    <a:pt x="262" y="331"/>
                  </a:lnTo>
                  <a:lnTo>
                    <a:pt x="262" y="326"/>
                  </a:lnTo>
                  <a:lnTo>
                    <a:pt x="273" y="318"/>
                  </a:lnTo>
                  <a:lnTo>
                    <a:pt x="278" y="308"/>
                  </a:lnTo>
                  <a:lnTo>
                    <a:pt x="270" y="304"/>
                  </a:lnTo>
                  <a:lnTo>
                    <a:pt x="264" y="293"/>
                  </a:lnTo>
                  <a:lnTo>
                    <a:pt x="281" y="304"/>
                  </a:lnTo>
                  <a:lnTo>
                    <a:pt x="292" y="297"/>
                  </a:lnTo>
                  <a:lnTo>
                    <a:pt x="296" y="286"/>
                  </a:lnTo>
                  <a:lnTo>
                    <a:pt x="287" y="275"/>
                  </a:lnTo>
                  <a:lnTo>
                    <a:pt x="293" y="275"/>
                  </a:lnTo>
                  <a:lnTo>
                    <a:pt x="298" y="276"/>
                  </a:lnTo>
                  <a:lnTo>
                    <a:pt x="300" y="274"/>
                  </a:lnTo>
                  <a:lnTo>
                    <a:pt x="302" y="274"/>
                  </a:lnTo>
                  <a:lnTo>
                    <a:pt x="303" y="276"/>
                  </a:lnTo>
                  <a:lnTo>
                    <a:pt x="306" y="272"/>
                  </a:lnTo>
                  <a:lnTo>
                    <a:pt x="318" y="261"/>
                  </a:lnTo>
                  <a:lnTo>
                    <a:pt x="331" y="256"/>
                  </a:lnTo>
                  <a:lnTo>
                    <a:pt x="338" y="239"/>
                  </a:lnTo>
                  <a:lnTo>
                    <a:pt x="350" y="232"/>
                  </a:lnTo>
                  <a:lnTo>
                    <a:pt x="361" y="216"/>
                  </a:lnTo>
                  <a:lnTo>
                    <a:pt x="360" y="207"/>
                  </a:lnTo>
                  <a:lnTo>
                    <a:pt x="378" y="203"/>
                  </a:lnTo>
                  <a:lnTo>
                    <a:pt x="384" y="191"/>
                  </a:lnTo>
                  <a:lnTo>
                    <a:pt x="386" y="189"/>
                  </a:lnTo>
                  <a:lnTo>
                    <a:pt x="391" y="162"/>
                  </a:lnTo>
                  <a:lnTo>
                    <a:pt x="399" y="137"/>
                  </a:lnTo>
                  <a:lnTo>
                    <a:pt x="413" y="114"/>
                  </a:lnTo>
                  <a:lnTo>
                    <a:pt x="417" y="110"/>
                  </a:lnTo>
                  <a:lnTo>
                    <a:pt x="434" y="99"/>
                  </a:lnTo>
                  <a:lnTo>
                    <a:pt x="431" y="96"/>
                  </a:lnTo>
                  <a:lnTo>
                    <a:pt x="424" y="92"/>
                  </a:lnTo>
                  <a:lnTo>
                    <a:pt x="421" y="91"/>
                  </a:lnTo>
                  <a:lnTo>
                    <a:pt x="399" y="74"/>
                  </a:lnTo>
                  <a:lnTo>
                    <a:pt x="384" y="65"/>
                  </a:lnTo>
                  <a:lnTo>
                    <a:pt x="378" y="60"/>
                  </a:lnTo>
                  <a:lnTo>
                    <a:pt x="357" y="45"/>
                  </a:lnTo>
                  <a:lnTo>
                    <a:pt x="350" y="40"/>
                  </a:lnTo>
                  <a:lnTo>
                    <a:pt x="339" y="31"/>
                  </a:lnTo>
                  <a:lnTo>
                    <a:pt x="338" y="31"/>
                  </a:lnTo>
                  <a:lnTo>
                    <a:pt x="338" y="30"/>
                  </a:lnTo>
                  <a:lnTo>
                    <a:pt x="323" y="20"/>
                  </a:lnTo>
                  <a:lnTo>
                    <a:pt x="316" y="16"/>
                  </a:lnTo>
                  <a:lnTo>
                    <a:pt x="314" y="16"/>
                  </a:lnTo>
                  <a:lnTo>
                    <a:pt x="310" y="16"/>
                  </a:lnTo>
                  <a:lnTo>
                    <a:pt x="299" y="19"/>
                  </a:lnTo>
                  <a:lnTo>
                    <a:pt x="293" y="19"/>
                  </a:lnTo>
                  <a:lnTo>
                    <a:pt x="288" y="20"/>
                  </a:lnTo>
                  <a:lnTo>
                    <a:pt x="264" y="23"/>
                  </a:lnTo>
                  <a:lnTo>
                    <a:pt x="259" y="24"/>
                  </a:lnTo>
                  <a:lnTo>
                    <a:pt x="248" y="26"/>
                  </a:lnTo>
                  <a:lnTo>
                    <a:pt x="239" y="29"/>
                  </a:lnTo>
                  <a:lnTo>
                    <a:pt x="219" y="30"/>
                  </a:lnTo>
                  <a:lnTo>
                    <a:pt x="217" y="19"/>
                  </a:lnTo>
                  <a:lnTo>
                    <a:pt x="212" y="12"/>
                  </a:lnTo>
                  <a:lnTo>
                    <a:pt x="210" y="11"/>
                  </a:lnTo>
                  <a:lnTo>
                    <a:pt x="207" y="8"/>
                  </a:lnTo>
                  <a:lnTo>
                    <a:pt x="205" y="5"/>
                  </a:lnTo>
                  <a:lnTo>
                    <a:pt x="196" y="6"/>
                  </a:lnTo>
                  <a:lnTo>
                    <a:pt x="191" y="0"/>
                  </a:lnTo>
                  <a:lnTo>
                    <a:pt x="192" y="0"/>
                  </a:lnTo>
                  <a:lnTo>
                    <a:pt x="183" y="0"/>
                  </a:lnTo>
                  <a:lnTo>
                    <a:pt x="173" y="1"/>
                  </a:lnTo>
                  <a:lnTo>
                    <a:pt x="166" y="2"/>
                  </a:lnTo>
                  <a:lnTo>
                    <a:pt x="163" y="2"/>
                  </a:lnTo>
                  <a:lnTo>
                    <a:pt x="152" y="4"/>
                  </a:lnTo>
                  <a:lnTo>
                    <a:pt x="130" y="6"/>
                  </a:lnTo>
                  <a:lnTo>
                    <a:pt x="128" y="6"/>
                  </a:lnTo>
                  <a:lnTo>
                    <a:pt x="119" y="6"/>
                  </a:lnTo>
                  <a:lnTo>
                    <a:pt x="110" y="8"/>
                  </a:lnTo>
                  <a:lnTo>
                    <a:pt x="102" y="9"/>
                  </a:lnTo>
                  <a:lnTo>
                    <a:pt x="97" y="9"/>
                  </a:lnTo>
                  <a:lnTo>
                    <a:pt x="90" y="11"/>
                  </a:lnTo>
                  <a:lnTo>
                    <a:pt x="88" y="11"/>
                  </a:lnTo>
                  <a:lnTo>
                    <a:pt x="87" y="11"/>
                  </a:lnTo>
                  <a:lnTo>
                    <a:pt x="77" y="13"/>
                  </a:lnTo>
                  <a:lnTo>
                    <a:pt x="66" y="18"/>
                  </a:lnTo>
                  <a:lnTo>
                    <a:pt x="59" y="22"/>
                  </a:lnTo>
                  <a:lnTo>
                    <a:pt x="52" y="23"/>
                  </a:lnTo>
                  <a:lnTo>
                    <a:pt x="49" y="24"/>
                  </a:lnTo>
                  <a:lnTo>
                    <a:pt x="44" y="31"/>
                  </a:lnTo>
                  <a:lnTo>
                    <a:pt x="36" y="33"/>
                  </a:lnTo>
                  <a:lnTo>
                    <a:pt x="33" y="34"/>
                  </a:lnTo>
                  <a:lnTo>
                    <a:pt x="24" y="38"/>
                  </a:lnTo>
                  <a:lnTo>
                    <a:pt x="23" y="40"/>
                  </a:lnTo>
                  <a:lnTo>
                    <a:pt x="16" y="42"/>
                  </a:lnTo>
                  <a:lnTo>
                    <a:pt x="15" y="51"/>
                  </a:lnTo>
                  <a:lnTo>
                    <a:pt x="5" y="60"/>
                  </a:lnTo>
                  <a:lnTo>
                    <a:pt x="0" y="77"/>
                  </a:lnTo>
                  <a:lnTo>
                    <a:pt x="1" y="80"/>
                  </a:lnTo>
                  <a:lnTo>
                    <a:pt x="9" y="85"/>
                  </a:lnTo>
                  <a:lnTo>
                    <a:pt x="20" y="91"/>
                  </a:lnTo>
                  <a:lnTo>
                    <a:pt x="23" y="94"/>
                  </a:lnTo>
                  <a:lnTo>
                    <a:pt x="29" y="96"/>
                  </a:lnTo>
                  <a:lnTo>
                    <a:pt x="30" y="98"/>
                  </a:lnTo>
                  <a:lnTo>
                    <a:pt x="33" y="99"/>
                  </a:lnTo>
                  <a:lnTo>
                    <a:pt x="34" y="98"/>
                  </a:lnTo>
                  <a:lnTo>
                    <a:pt x="45" y="98"/>
                  </a:lnTo>
                  <a:lnTo>
                    <a:pt x="49" y="108"/>
                  </a:lnTo>
                  <a:lnTo>
                    <a:pt x="56" y="116"/>
                  </a:lnTo>
                  <a:lnTo>
                    <a:pt x="59" y="117"/>
                  </a:lnTo>
                  <a:lnTo>
                    <a:pt x="59" y="120"/>
                  </a:lnTo>
                  <a:lnTo>
                    <a:pt x="61" y="124"/>
                  </a:lnTo>
                  <a:lnTo>
                    <a:pt x="67" y="132"/>
                  </a:lnTo>
                  <a:lnTo>
                    <a:pt x="73" y="138"/>
                  </a:lnTo>
                  <a:lnTo>
                    <a:pt x="76" y="144"/>
                  </a:lnTo>
                </a:path>
              </a:pathLst>
            </a:custGeom>
            <a:solidFill>
              <a:srgbClr val="AFABAB"/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61" name="Group 273"/>
            <p:cNvGrpSpPr>
              <a:grpSpLocks/>
            </p:cNvGrpSpPr>
            <p:nvPr/>
          </p:nvGrpSpPr>
          <p:grpSpPr bwMode="auto">
            <a:xfrm>
              <a:off x="2099665" y="4597225"/>
              <a:ext cx="885825" cy="579438"/>
              <a:chOff x="1710" y="3401"/>
              <a:chExt cx="498" cy="349"/>
            </a:xfrm>
            <a:solidFill>
              <a:srgbClr val="E7E6E6">
                <a:lumMod val="75000"/>
              </a:srgbClr>
            </a:solidFill>
          </p:grpSpPr>
          <p:sp>
            <p:nvSpPr>
              <p:cNvPr id="162" name="Freeform 274"/>
              <p:cNvSpPr>
                <a:spLocks/>
              </p:cNvSpPr>
              <p:nvPr/>
            </p:nvSpPr>
            <p:spPr bwMode="auto">
              <a:xfrm>
                <a:off x="2101" y="3607"/>
                <a:ext cx="107" cy="143"/>
              </a:xfrm>
              <a:custGeom>
                <a:avLst/>
                <a:gdLst>
                  <a:gd name="T0" fmla="*/ 19 w 120"/>
                  <a:gd name="T1" fmla="*/ 91 h 160"/>
                  <a:gd name="T2" fmla="*/ 36 w 120"/>
                  <a:gd name="T3" fmla="*/ 69 h 160"/>
                  <a:gd name="T4" fmla="*/ 68 w 120"/>
                  <a:gd name="T5" fmla="*/ 55 h 160"/>
                  <a:gd name="T6" fmla="*/ 59 w 120"/>
                  <a:gd name="T7" fmla="*/ 41 h 160"/>
                  <a:gd name="T8" fmla="*/ 59 w 120"/>
                  <a:gd name="T9" fmla="*/ 37 h 160"/>
                  <a:gd name="T10" fmla="*/ 49 w 120"/>
                  <a:gd name="T11" fmla="*/ 37 h 160"/>
                  <a:gd name="T12" fmla="*/ 45 w 120"/>
                  <a:gd name="T13" fmla="*/ 27 h 160"/>
                  <a:gd name="T14" fmla="*/ 40 w 120"/>
                  <a:gd name="T15" fmla="*/ 19 h 160"/>
                  <a:gd name="T16" fmla="*/ 19 w 120"/>
                  <a:gd name="T17" fmla="*/ 4 h 160"/>
                  <a:gd name="T18" fmla="*/ 9 w 120"/>
                  <a:gd name="T19" fmla="*/ 0 h 160"/>
                  <a:gd name="T20" fmla="*/ 4 w 120"/>
                  <a:gd name="T21" fmla="*/ 4 h 160"/>
                  <a:gd name="T22" fmla="*/ 0 w 120"/>
                  <a:gd name="T23" fmla="*/ 37 h 160"/>
                  <a:gd name="T24" fmla="*/ 0 w 120"/>
                  <a:gd name="T25" fmla="*/ 59 h 160"/>
                  <a:gd name="T26" fmla="*/ 0 w 120"/>
                  <a:gd name="T27" fmla="*/ 69 h 160"/>
                  <a:gd name="T28" fmla="*/ 0 w 120"/>
                  <a:gd name="T29" fmla="*/ 78 h 160"/>
                  <a:gd name="T30" fmla="*/ 9 w 120"/>
                  <a:gd name="T31" fmla="*/ 82 h 160"/>
                  <a:gd name="T32" fmla="*/ 13 w 120"/>
                  <a:gd name="T33" fmla="*/ 91 h 160"/>
                  <a:gd name="T34" fmla="*/ 19 w 120"/>
                  <a:gd name="T35" fmla="*/ 91 h 16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0"/>
                  <a:gd name="T55" fmla="*/ 0 h 160"/>
                  <a:gd name="T56" fmla="*/ 120 w 120"/>
                  <a:gd name="T57" fmla="*/ 160 h 16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0" h="160">
                    <a:moveTo>
                      <a:pt x="32" y="160"/>
                    </a:moveTo>
                    <a:lnTo>
                      <a:pt x="64" y="120"/>
                    </a:lnTo>
                    <a:lnTo>
                      <a:pt x="120" y="96"/>
                    </a:lnTo>
                    <a:lnTo>
                      <a:pt x="104" y="72"/>
                    </a:lnTo>
                    <a:lnTo>
                      <a:pt x="104" y="64"/>
                    </a:lnTo>
                    <a:lnTo>
                      <a:pt x="88" y="64"/>
                    </a:lnTo>
                    <a:lnTo>
                      <a:pt x="80" y="48"/>
                    </a:lnTo>
                    <a:lnTo>
                      <a:pt x="72" y="32"/>
                    </a:lnTo>
                    <a:lnTo>
                      <a:pt x="32" y="8"/>
                    </a:lnTo>
                    <a:lnTo>
                      <a:pt x="16" y="0"/>
                    </a:lnTo>
                    <a:lnTo>
                      <a:pt x="8" y="8"/>
                    </a:lnTo>
                    <a:lnTo>
                      <a:pt x="0" y="64"/>
                    </a:lnTo>
                    <a:lnTo>
                      <a:pt x="0" y="104"/>
                    </a:lnTo>
                    <a:lnTo>
                      <a:pt x="0" y="120"/>
                    </a:lnTo>
                    <a:lnTo>
                      <a:pt x="0" y="136"/>
                    </a:lnTo>
                    <a:lnTo>
                      <a:pt x="16" y="144"/>
                    </a:lnTo>
                    <a:lnTo>
                      <a:pt x="24" y="160"/>
                    </a:lnTo>
                    <a:lnTo>
                      <a:pt x="32" y="160"/>
                    </a:lnTo>
                    <a:close/>
                  </a:path>
                </a:pathLst>
              </a:custGeom>
              <a:solidFill>
                <a:srgbClr val="67BD62"/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275"/>
              <p:cNvSpPr>
                <a:spLocks/>
              </p:cNvSpPr>
              <p:nvPr/>
            </p:nvSpPr>
            <p:spPr bwMode="auto">
              <a:xfrm>
                <a:off x="2037" y="3529"/>
                <a:ext cx="57" cy="43"/>
              </a:xfrm>
              <a:custGeom>
                <a:avLst/>
                <a:gdLst>
                  <a:gd name="T0" fmla="*/ 13 w 64"/>
                  <a:gd name="T1" fmla="*/ 10 h 48"/>
                  <a:gd name="T2" fmla="*/ 0 w 64"/>
                  <a:gd name="T3" fmla="*/ 0 h 48"/>
                  <a:gd name="T4" fmla="*/ 0 w 64"/>
                  <a:gd name="T5" fmla="*/ 14 h 48"/>
                  <a:gd name="T6" fmla="*/ 9 w 64"/>
                  <a:gd name="T7" fmla="*/ 19 h 48"/>
                  <a:gd name="T8" fmla="*/ 9 w 64"/>
                  <a:gd name="T9" fmla="*/ 23 h 48"/>
                  <a:gd name="T10" fmla="*/ 18 w 64"/>
                  <a:gd name="T11" fmla="*/ 28 h 48"/>
                  <a:gd name="T12" fmla="*/ 36 w 64"/>
                  <a:gd name="T13" fmla="*/ 23 h 48"/>
                  <a:gd name="T14" fmla="*/ 36 w 64"/>
                  <a:gd name="T15" fmla="*/ 14 h 48"/>
                  <a:gd name="T16" fmla="*/ 32 w 64"/>
                  <a:gd name="T17" fmla="*/ 14 h 48"/>
                  <a:gd name="T18" fmla="*/ 23 w 64"/>
                  <a:gd name="T19" fmla="*/ 10 h 48"/>
                  <a:gd name="T20" fmla="*/ 13 w 64"/>
                  <a:gd name="T21" fmla="*/ 10 h 4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4"/>
                  <a:gd name="T34" fmla="*/ 0 h 48"/>
                  <a:gd name="T35" fmla="*/ 64 w 64"/>
                  <a:gd name="T36" fmla="*/ 48 h 4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4" h="48">
                    <a:moveTo>
                      <a:pt x="24" y="16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16" y="32"/>
                    </a:lnTo>
                    <a:lnTo>
                      <a:pt x="16" y="40"/>
                    </a:lnTo>
                    <a:lnTo>
                      <a:pt x="32" y="48"/>
                    </a:lnTo>
                    <a:lnTo>
                      <a:pt x="64" y="40"/>
                    </a:lnTo>
                    <a:lnTo>
                      <a:pt x="64" y="24"/>
                    </a:lnTo>
                    <a:lnTo>
                      <a:pt x="56" y="24"/>
                    </a:lnTo>
                    <a:lnTo>
                      <a:pt x="40" y="16"/>
                    </a:lnTo>
                    <a:lnTo>
                      <a:pt x="24" y="16"/>
                    </a:lnTo>
                    <a:close/>
                  </a:path>
                </a:pathLst>
              </a:custGeom>
              <a:solidFill>
                <a:srgbClr val="67BD62"/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276"/>
              <p:cNvSpPr>
                <a:spLocks/>
              </p:cNvSpPr>
              <p:nvPr/>
            </p:nvSpPr>
            <p:spPr bwMode="auto">
              <a:xfrm>
                <a:off x="2023" y="3579"/>
                <a:ext cx="21" cy="1"/>
              </a:xfrm>
              <a:custGeom>
                <a:avLst/>
                <a:gdLst>
                  <a:gd name="T0" fmla="*/ 12 w 24"/>
                  <a:gd name="T1" fmla="*/ 0 h 1"/>
                  <a:gd name="T2" fmla="*/ 0 w 24"/>
                  <a:gd name="T3" fmla="*/ 0 h 1"/>
                  <a:gd name="T4" fmla="*/ 12 w 2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4"/>
                  <a:gd name="T10" fmla="*/ 0 h 1"/>
                  <a:gd name="T11" fmla="*/ 24 w 2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" h="1">
                    <a:moveTo>
                      <a:pt x="24" y="0"/>
                    </a:moveTo>
                    <a:lnTo>
                      <a:pt x="0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67BD62"/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277"/>
              <p:cNvSpPr>
                <a:spLocks/>
              </p:cNvSpPr>
              <p:nvPr/>
            </p:nvSpPr>
            <p:spPr bwMode="auto">
              <a:xfrm>
                <a:off x="1973" y="3515"/>
                <a:ext cx="57" cy="14"/>
              </a:xfrm>
              <a:custGeom>
                <a:avLst/>
                <a:gdLst>
                  <a:gd name="T0" fmla="*/ 36 w 64"/>
                  <a:gd name="T1" fmla="*/ 0 h 16"/>
                  <a:gd name="T2" fmla="*/ 4 w 64"/>
                  <a:gd name="T3" fmla="*/ 0 h 16"/>
                  <a:gd name="T4" fmla="*/ 0 w 64"/>
                  <a:gd name="T5" fmla="*/ 4 h 16"/>
                  <a:gd name="T6" fmla="*/ 4 w 64"/>
                  <a:gd name="T7" fmla="*/ 8 h 16"/>
                  <a:gd name="T8" fmla="*/ 36 w 64"/>
                  <a:gd name="T9" fmla="*/ 4 h 16"/>
                  <a:gd name="T10" fmla="*/ 32 w 64"/>
                  <a:gd name="T11" fmla="*/ 0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4"/>
                  <a:gd name="T19" fmla="*/ 0 h 16"/>
                  <a:gd name="T20" fmla="*/ 64 w 6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4" h="16">
                    <a:moveTo>
                      <a:pt x="64" y="0"/>
                    </a:moveTo>
                    <a:lnTo>
                      <a:pt x="8" y="0"/>
                    </a:lnTo>
                    <a:lnTo>
                      <a:pt x="0" y="8"/>
                    </a:lnTo>
                    <a:lnTo>
                      <a:pt x="8" y="16"/>
                    </a:lnTo>
                    <a:lnTo>
                      <a:pt x="64" y="8"/>
                    </a:lnTo>
                    <a:lnTo>
                      <a:pt x="56" y="0"/>
                    </a:lnTo>
                  </a:path>
                </a:pathLst>
              </a:custGeom>
              <a:solidFill>
                <a:srgbClr val="67BD62"/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278"/>
              <p:cNvSpPr>
                <a:spLocks/>
              </p:cNvSpPr>
              <p:nvPr/>
            </p:nvSpPr>
            <p:spPr bwMode="auto">
              <a:xfrm>
                <a:off x="1880" y="3465"/>
                <a:ext cx="64" cy="36"/>
              </a:xfrm>
              <a:custGeom>
                <a:avLst/>
                <a:gdLst>
                  <a:gd name="T0" fmla="*/ 4 w 72"/>
                  <a:gd name="T1" fmla="*/ 5 h 40"/>
                  <a:gd name="T2" fmla="*/ 9 w 72"/>
                  <a:gd name="T3" fmla="*/ 14 h 40"/>
                  <a:gd name="T4" fmla="*/ 22 w 72"/>
                  <a:gd name="T5" fmla="*/ 19 h 40"/>
                  <a:gd name="T6" fmla="*/ 27 w 72"/>
                  <a:gd name="T7" fmla="*/ 23 h 40"/>
                  <a:gd name="T8" fmla="*/ 36 w 72"/>
                  <a:gd name="T9" fmla="*/ 23 h 40"/>
                  <a:gd name="T10" fmla="*/ 40 w 72"/>
                  <a:gd name="T11" fmla="*/ 23 h 40"/>
                  <a:gd name="T12" fmla="*/ 36 w 72"/>
                  <a:gd name="T13" fmla="*/ 14 h 40"/>
                  <a:gd name="T14" fmla="*/ 27 w 72"/>
                  <a:gd name="T15" fmla="*/ 10 h 40"/>
                  <a:gd name="T16" fmla="*/ 22 w 72"/>
                  <a:gd name="T17" fmla="*/ 0 h 40"/>
                  <a:gd name="T18" fmla="*/ 13 w 72"/>
                  <a:gd name="T19" fmla="*/ 0 h 40"/>
                  <a:gd name="T20" fmla="*/ 0 w 72"/>
                  <a:gd name="T21" fmla="*/ 0 h 40"/>
                  <a:gd name="T22" fmla="*/ 4 w 72"/>
                  <a:gd name="T23" fmla="*/ 5 h 4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2"/>
                  <a:gd name="T37" fmla="*/ 0 h 40"/>
                  <a:gd name="T38" fmla="*/ 72 w 72"/>
                  <a:gd name="T39" fmla="*/ 40 h 4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2" h="40">
                    <a:moveTo>
                      <a:pt x="8" y="8"/>
                    </a:moveTo>
                    <a:lnTo>
                      <a:pt x="16" y="24"/>
                    </a:lnTo>
                    <a:lnTo>
                      <a:pt x="40" y="32"/>
                    </a:lnTo>
                    <a:lnTo>
                      <a:pt x="48" y="40"/>
                    </a:lnTo>
                    <a:lnTo>
                      <a:pt x="64" y="40"/>
                    </a:lnTo>
                    <a:lnTo>
                      <a:pt x="72" y="40"/>
                    </a:lnTo>
                    <a:lnTo>
                      <a:pt x="64" y="24"/>
                    </a:lnTo>
                    <a:lnTo>
                      <a:pt x="48" y="16"/>
                    </a:lnTo>
                    <a:lnTo>
                      <a:pt x="40" y="0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8" y="8"/>
                    </a:lnTo>
                    <a:close/>
                  </a:path>
                </a:pathLst>
              </a:custGeom>
              <a:solidFill>
                <a:srgbClr val="67BD62"/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279"/>
              <p:cNvSpPr>
                <a:spLocks/>
              </p:cNvSpPr>
              <p:nvPr/>
            </p:nvSpPr>
            <p:spPr bwMode="auto">
              <a:xfrm>
                <a:off x="2001" y="3543"/>
                <a:ext cx="22" cy="15"/>
              </a:xfrm>
              <a:custGeom>
                <a:avLst/>
                <a:gdLst>
                  <a:gd name="T0" fmla="*/ 0 w 24"/>
                  <a:gd name="T1" fmla="*/ 0 h 16"/>
                  <a:gd name="T2" fmla="*/ 16 w 24"/>
                  <a:gd name="T3" fmla="*/ 8 h 16"/>
                  <a:gd name="T4" fmla="*/ 6 w 24"/>
                  <a:gd name="T5" fmla="*/ 11 h 16"/>
                  <a:gd name="T6" fmla="*/ 0 w 24"/>
                  <a:gd name="T7" fmla="*/ 0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16"/>
                  <a:gd name="T14" fmla="*/ 24 w 2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16">
                    <a:moveTo>
                      <a:pt x="0" y="0"/>
                    </a:moveTo>
                    <a:lnTo>
                      <a:pt x="24" y="8"/>
                    </a:lnTo>
                    <a:lnTo>
                      <a:pt x="8" y="1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280"/>
              <p:cNvSpPr>
                <a:spLocks/>
              </p:cNvSpPr>
              <p:nvPr/>
            </p:nvSpPr>
            <p:spPr bwMode="auto">
              <a:xfrm>
                <a:off x="1752" y="3401"/>
                <a:ext cx="50" cy="36"/>
              </a:xfrm>
              <a:custGeom>
                <a:avLst/>
                <a:gdLst>
                  <a:gd name="T0" fmla="*/ 27 w 56"/>
                  <a:gd name="T1" fmla="*/ 19 h 40"/>
                  <a:gd name="T2" fmla="*/ 27 w 56"/>
                  <a:gd name="T3" fmla="*/ 10 h 40"/>
                  <a:gd name="T4" fmla="*/ 32 w 56"/>
                  <a:gd name="T5" fmla="*/ 5 h 40"/>
                  <a:gd name="T6" fmla="*/ 27 w 56"/>
                  <a:gd name="T7" fmla="*/ 0 h 40"/>
                  <a:gd name="T8" fmla="*/ 4 w 56"/>
                  <a:gd name="T9" fmla="*/ 0 h 40"/>
                  <a:gd name="T10" fmla="*/ 0 w 56"/>
                  <a:gd name="T11" fmla="*/ 5 h 40"/>
                  <a:gd name="T12" fmla="*/ 4 w 56"/>
                  <a:gd name="T13" fmla="*/ 19 h 40"/>
                  <a:gd name="T14" fmla="*/ 13 w 56"/>
                  <a:gd name="T15" fmla="*/ 23 h 40"/>
                  <a:gd name="T16" fmla="*/ 27 w 56"/>
                  <a:gd name="T17" fmla="*/ 19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6"/>
                  <a:gd name="T28" fmla="*/ 0 h 40"/>
                  <a:gd name="T29" fmla="*/ 56 w 56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6" h="40">
                    <a:moveTo>
                      <a:pt x="48" y="32"/>
                    </a:moveTo>
                    <a:lnTo>
                      <a:pt x="48" y="16"/>
                    </a:lnTo>
                    <a:lnTo>
                      <a:pt x="56" y="8"/>
                    </a:lnTo>
                    <a:lnTo>
                      <a:pt x="48" y="0"/>
                    </a:lnTo>
                    <a:lnTo>
                      <a:pt x="8" y="0"/>
                    </a:lnTo>
                    <a:lnTo>
                      <a:pt x="0" y="8"/>
                    </a:lnTo>
                    <a:lnTo>
                      <a:pt x="8" y="32"/>
                    </a:lnTo>
                    <a:lnTo>
                      <a:pt x="24" y="40"/>
                    </a:lnTo>
                    <a:lnTo>
                      <a:pt x="48" y="32"/>
                    </a:lnTo>
                    <a:close/>
                  </a:path>
                </a:pathLst>
              </a:custGeom>
              <a:solidFill>
                <a:srgbClr val="67BD62"/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281"/>
              <p:cNvSpPr>
                <a:spLocks/>
              </p:cNvSpPr>
              <p:nvPr/>
            </p:nvSpPr>
            <p:spPr bwMode="auto">
              <a:xfrm>
                <a:off x="1710" y="3422"/>
                <a:ext cx="28" cy="22"/>
              </a:xfrm>
              <a:custGeom>
                <a:avLst/>
                <a:gdLst>
                  <a:gd name="T0" fmla="*/ 16 w 32"/>
                  <a:gd name="T1" fmla="*/ 6 h 24"/>
                  <a:gd name="T2" fmla="*/ 8 w 32"/>
                  <a:gd name="T3" fmla="*/ 0 h 24"/>
                  <a:gd name="T4" fmla="*/ 0 w 32"/>
                  <a:gd name="T5" fmla="*/ 11 h 24"/>
                  <a:gd name="T6" fmla="*/ 0 w 32"/>
                  <a:gd name="T7" fmla="*/ 16 h 24"/>
                  <a:gd name="T8" fmla="*/ 8 w 32"/>
                  <a:gd name="T9" fmla="*/ 16 h 24"/>
                  <a:gd name="T10" fmla="*/ 16 w 32"/>
                  <a:gd name="T11" fmla="*/ 11 h 24"/>
                  <a:gd name="T12" fmla="*/ 16 w 32"/>
                  <a:gd name="T13" fmla="*/ 6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"/>
                  <a:gd name="T22" fmla="*/ 0 h 24"/>
                  <a:gd name="T23" fmla="*/ 32 w 32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" h="24">
                    <a:moveTo>
                      <a:pt x="32" y="8"/>
                    </a:moveTo>
                    <a:lnTo>
                      <a:pt x="16" y="0"/>
                    </a:lnTo>
                    <a:lnTo>
                      <a:pt x="0" y="16"/>
                    </a:lnTo>
                    <a:lnTo>
                      <a:pt x="0" y="24"/>
                    </a:lnTo>
                    <a:lnTo>
                      <a:pt x="16" y="24"/>
                    </a:lnTo>
                    <a:lnTo>
                      <a:pt x="32" y="16"/>
                    </a:lnTo>
                    <a:lnTo>
                      <a:pt x="32" y="8"/>
                    </a:lnTo>
                    <a:close/>
                  </a:path>
                </a:pathLst>
              </a:custGeom>
              <a:solidFill>
                <a:srgbClr val="67BD62"/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1" name="Rectangle 284"/>
            <p:cNvSpPr>
              <a:spLocks noChangeArrowheads="1"/>
            </p:cNvSpPr>
            <p:nvPr/>
          </p:nvSpPr>
          <p:spPr bwMode="auto">
            <a:xfrm>
              <a:off x="1340600" y="5283759"/>
              <a:ext cx="204788" cy="174472"/>
            </a:xfrm>
            <a:prstGeom prst="rect">
              <a:avLst/>
            </a:prstGeom>
            <a:solidFill>
              <a:srgbClr val="67BD62"/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kern="1200">
                <a:solidFill>
                  <a:srgbClr val="D0CECE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2" name="Freeform 237"/>
            <p:cNvSpPr>
              <a:spLocks/>
            </p:cNvSpPr>
            <p:nvPr/>
          </p:nvSpPr>
          <p:spPr bwMode="auto">
            <a:xfrm>
              <a:off x="5115915" y="4227338"/>
              <a:ext cx="768350" cy="633412"/>
            </a:xfrm>
            <a:custGeom>
              <a:avLst/>
              <a:gdLst>
                <a:gd name="T0" fmla="*/ 2147483647 w 487"/>
                <a:gd name="T1" fmla="*/ 2147483647 h 430"/>
                <a:gd name="T2" fmla="*/ 2147483647 w 487"/>
                <a:gd name="T3" fmla="*/ 2147483647 h 430"/>
                <a:gd name="T4" fmla="*/ 2147483647 w 487"/>
                <a:gd name="T5" fmla="*/ 2147483647 h 430"/>
                <a:gd name="T6" fmla="*/ 2147483647 w 487"/>
                <a:gd name="T7" fmla="*/ 2147483647 h 430"/>
                <a:gd name="T8" fmla="*/ 2147483647 w 487"/>
                <a:gd name="T9" fmla="*/ 2147483647 h 430"/>
                <a:gd name="T10" fmla="*/ 2147483647 w 487"/>
                <a:gd name="T11" fmla="*/ 2147483647 h 430"/>
                <a:gd name="T12" fmla="*/ 2147483647 w 487"/>
                <a:gd name="T13" fmla="*/ 2147483647 h 430"/>
                <a:gd name="T14" fmla="*/ 2147483647 w 487"/>
                <a:gd name="T15" fmla="*/ 2147483647 h 430"/>
                <a:gd name="T16" fmla="*/ 2147483647 w 487"/>
                <a:gd name="T17" fmla="*/ 2147483647 h 430"/>
                <a:gd name="T18" fmla="*/ 2147483647 w 487"/>
                <a:gd name="T19" fmla="*/ 2147483647 h 430"/>
                <a:gd name="T20" fmla="*/ 2147483647 w 487"/>
                <a:gd name="T21" fmla="*/ 2147483647 h 430"/>
                <a:gd name="T22" fmla="*/ 2147483647 w 487"/>
                <a:gd name="T23" fmla="*/ 2147483647 h 430"/>
                <a:gd name="T24" fmla="*/ 2147483647 w 487"/>
                <a:gd name="T25" fmla="*/ 2147483647 h 430"/>
                <a:gd name="T26" fmla="*/ 2147483647 w 487"/>
                <a:gd name="T27" fmla="*/ 2147483647 h 430"/>
                <a:gd name="T28" fmla="*/ 2147483647 w 487"/>
                <a:gd name="T29" fmla="*/ 2147483647 h 430"/>
                <a:gd name="T30" fmla="*/ 2147483647 w 487"/>
                <a:gd name="T31" fmla="*/ 2147483647 h 430"/>
                <a:gd name="T32" fmla="*/ 2147483647 w 487"/>
                <a:gd name="T33" fmla="*/ 2147483647 h 430"/>
                <a:gd name="T34" fmla="*/ 2147483647 w 487"/>
                <a:gd name="T35" fmla="*/ 2147483647 h 430"/>
                <a:gd name="T36" fmla="*/ 2147483647 w 487"/>
                <a:gd name="T37" fmla="*/ 2147483647 h 430"/>
                <a:gd name="T38" fmla="*/ 2147483647 w 487"/>
                <a:gd name="T39" fmla="*/ 2147483647 h 430"/>
                <a:gd name="T40" fmla="*/ 2147483647 w 487"/>
                <a:gd name="T41" fmla="*/ 2147483647 h 430"/>
                <a:gd name="T42" fmla="*/ 2147483647 w 487"/>
                <a:gd name="T43" fmla="*/ 2147483647 h 430"/>
                <a:gd name="T44" fmla="*/ 2147483647 w 487"/>
                <a:gd name="T45" fmla="*/ 2147483647 h 430"/>
                <a:gd name="T46" fmla="*/ 2147483647 w 487"/>
                <a:gd name="T47" fmla="*/ 2147483647 h 430"/>
                <a:gd name="T48" fmla="*/ 2147483647 w 487"/>
                <a:gd name="T49" fmla="*/ 2147483647 h 430"/>
                <a:gd name="T50" fmla="*/ 2147483647 w 487"/>
                <a:gd name="T51" fmla="*/ 2147483647 h 430"/>
                <a:gd name="T52" fmla="*/ 2147483647 w 487"/>
                <a:gd name="T53" fmla="*/ 2147483647 h 430"/>
                <a:gd name="T54" fmla="*/ 2147483647 w 487"/>
                <a:gd name="T55" fmla="*/ 2147483647 h 430"/>
                <a:gd name="T56" fmla="*/ 2147483647 w 487"/>
                <a:gd name="T57" fmla="*/ 2147483647 h 430"/>
                <a:gd name="T58" fmla="*/ 2147483647 w 487"/>
                <a:gd name="T59" fmla="*/ 2147483647 h 430"/>
                <a:gd name="T60" fmla="*/ 2147483647 w 487"/>
                <a:gd name="T61" fmla="*/ 2147483647 h 430"/>
                <a:gd name="T62" fmla="*/ 2147483647 w 487"/>
                <a:gd name="T63" fmla="*/ 2147483647 h 430"/>
                <a:gd name="T64" fmla="*/ 2147483647 w 487"/>
                <a:gd name="T65" fmla="*/ 2147483647 h 430"/>
                <a:gd name="T66" fmla="*/ 2147483647 w 487"/>
                <a:gd name="T67" fmla="*/ 2147483647 h 430"/>
                <a:gd name="T68" fmla="*/ 2147483647 w 487"/>
                <a:gd name="T69" fmla="*/ 2147483647 h 430"/>
                <a:gd name="T70" fmla="*/ 0 w 487"/>
                <a:gd name="T71" fmla="*/ 2147483647 h 430"/>
                <a:gd name="T72" fmla="*/ 0 w 487"/>
                <a:gd name="T73" fmla="*/ 2147483647 h 430"/>
                <a:gd name="T74" fmla="*/ 2147483647 w 487"/>
                <a:gd name="T75" fmla="*/ 2147483647 h 430"/>
                <a:gd name="T76" fmla="*/ 2147483647 w 487"/>
                <a:gd name="T77" fmla="*/ 2147483647 h 430"/>
                <a:gd name="T78" fmla="*/ 2147483647 w 487"/>
                <a:gd name="T79" fmla="*/ 2147483647 h 430"/>
                <a:gd name="T80" fmla="*/ 2147483647 w 487"/>
                <a:gd name="T81" fmla="*/ 2147483647 h 430"/>
                <a:gd name="T82" fmla="*/ 2147483647 w 487"/>
                <a:gd name="T83" fmla="*/ 2147483647 h 430"/>
                <a:gd name="T84" fmla="*/ 2147483647 w 487"/>
                <a:gd name="T85" fmla="*/ 2147483647 h 430"/>
                <a:gd name="T86" fmla="*/ 2147483647 w 487"/>
                <a:gd name="T87" fmla="*/ 0 h 430"/>
                <a:gd name="T88" fmla="*/ 2147483647 w 487"/>
                <a:gd name="T89" fmla="*/ 2147483647 h 430"/>
                <a:gd name="T90" fmla="*/ 2147483647 w 487"/>
                <a:gd name="T91" fmla="*/ 2147483647 h 430"/>
                <a:gd name="T92" fmla="*/ 2147483647 w 487"/>
                <a:gd name="T93" fmla="*/ 2147483647 h 430"/>
                <a:gd name="T94" fmla="*/ 2147483647 w 487"/>
                <a:gd name="T95" fmla="*/ 2147483647 h 430"/>
                <a:gd name="T96" fmla="*/ 2147483647 w 487"/>
                <a:gd name="T97" fmla="*/ 2147483647 h 430"/>
                <a:gd name="T98" fmla="*/ 2147483647 w 487"/>
                <a:gd name="T99" fmla="*/ 2147483647 h 430"/>
                <a:gd name="T100" fmla="*/ 2147483647 w 487"/>
                <a:gd name="T101" fmla="*/ 2147483647 h 430"/>
                <a:gd name="T102" fmla="*/ 2147483647 w 487"/>
                <a:gd name="T103" fmla="*/ 2147483647 h 43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87"/>
                <a:gd name="T157" fmla="*/ 0 h 430"/>
                <a:gd name="T158" fmla="*/ 487 w 487"/>
                <a:gd name="T159" fmla="*/ 430 h 43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87" h="430">
                  <a:moveTo>
                    <a:pt x="272" y="217"/>
                  </a:moveTo>
                  <a:lnTo>
                    <a:pt x="281" y="217"/>
                  </a:lnTo>
                  <a:lnTo>
                    <a:pt x="287" y="217"/>
                  </a:lnTo>
                  <a:lnTo>
                    <a:pt x="302" y="216"/>
                  </a:lnTo>
                  <a:lnTo>
                    <a:pt x="309" y="215"/>
                  </a:lnTo>
                  <a:lnTo>
                    <a:pt x="315" y="215"/>
                  </a:lnTo>
                  <a:lnTo>
                    <a:pt x="327" y="215"/>
                  </a:lnTo>
                  <a:lnTo>
                    <a:pt x="329" y="213"/>
                  </a:lnTo>
                  <a:lnTo>
                    <a:pt x="333" y="213"/>
                  </a:lnTo>
                  <a:lnTo>
                    <a:pt x="344" y="212"/>
                  </a:lnTo>
                  <a:lnTo>
                    <a:pt x="347" y="212"/>
                  </a:lnTo>
                  <a:lnTo>
                    <a:pt x="355" y="212"/>
                  </a:lnTo>
                  <a:lnTo>
                    <a:pt x="367" y="211"/>
                  </a:lnTo>
                  <a:lnTo>
                    <a:pt x="394" y="208"/>
                  </a:lnTo>
                  <a:lnTo>
                    <a:pt x="401" y="208"/>
                  </a:lnTo>
                  <a:lnTo>
                    <a:pt x="404" y="208"/>
                  </a:lnTo>
                  <a:lnTo>
                    <a:pt x="402" y="216"/>
                  </a:lnTo>
                  <a:lnTo>
                    <a:pt x="397" y="236"/>
                  </a:lnTo>
                  <a:lnTo>
                    <a:pt x="395" y="245"/>
                  </a:lnTo>
                  <a:lnTo>
                    <a:pt x="405" y="262"/>
                  </a:lnTo>
                  <a:lnTo>
                    <a:pt x="406" y="262"/>
                  </a:lnTo>
                  <a:lnTo>
                    <a:pt x="412" y="267"/>
                  </a:lnTo>
                  <a:lnTo>
                    <a:pt x="420" y="288"/>
                  </a:lnTo>
                  <a:lnTo>
                    <a:pt x="430" y="295"/>
                  </a:lnTo>
                  <a:lnTo>
                    <a:pt x="420" y="299"/>
                  </a:lnTo>
                  <a:lnTo>
                    <a:pt x="411" y="313"/>
                  </a:lnTo>
                  <a:lnTo>
                    <a:pt x="401" y="316"/>
                  </a:lnTo>
                  <a:lnTo>
                    <a:pt x="411" y="323"/>
                  </a:lnTo>
                  <a:lnTo>
                    <a:pt x="416" y="330"/>
                  </a:lnTo>
                  <a:lnTo>
                    <a:pt x="423" y="330"/>
                  </a:lnTo>
                  <a:lnTo>
                    <a:pt x="429" y="315"/>
                  </a:lnTo>
                  <a:lnTo>
                    <a:pt x="434" y="312"/>
                  </a:lnTo>
                  <a:lnTo>
                    <a:pt x="445" y="308"/>
                  </a:lnTo>
                  <a:lnTo>
                    <a:pt x="462" y="295"/>
                  </a:lnTo>
                  <a:lnTo>
                    <a:pt x="462" y="319"/>
                  </a:lnTo>
                  <a:lnTo>
                    <a:pt x="458" y="322"/>
                  </a:lnTo>
                  <a:lnTo>
                    <a:pt x="458" y="327"/>
                  </a:lnTo>
                  <a:lnTo>
                    <a:pt x="444" y="341"/>
                  </a:lnTo>
                  <a:lnTo>
                    <a:pt x="442" y="351"/>
                  </a:lnTo>
                  <a:lnTo>
                    <a:pt x="437" y="345"/>
                  </a:lnTo>
                  <a:lnTo>
                    <a:pt x="437" y="355"/>
                  </a:lnTo>
                  <a:lnTo>
                    <a:pt x="424" y="351"/>
                  </a:lnTo>
                  <a:lnTo>
                    <a:pt x="437" y="355"/>
                  </a:lnTo>
                  <a:lnTo>
                    <a:pt x="424" y="356"/>
                  </a:lnTo>
                  <a:lnTo>
                    <a:pt x="436" y="369"/>
                  </a:lnTo>
                  <a:lnTo>
                    <a:pt x="429" y="369"/>
                  </a:lnTo>
                  <a:lnTo>
                    <a:pt x="438" y="381"/>
                  </a:lnTo>
                  <a:lnTo>
                    <a:pt x="451" y="381"/>
                  </a:lnTo>
                  <a:lnTo>
                    <a:pt x="465" y="388"/>
                  </a:lnTo>
                  <a:lnTo>
                    <a:pt x="470" y="385"/>
                  </a:lnTo>
                  <a:lnTo>
                    <a:pt x="480" y="394"/>
                  </a:lnTo>
                  <a:lnTo>
                    <a:pt x="486" y="395"/>
                  </a:lnTo>
                  <a:lnTo>
                    <a:pt x="484" y="413"/>
                  </a:lnTo>
                  <a:lnTo>
                    <a:pt x="477" y="413"/>
                  </a:lnTo>
                  <a:lnTo>
                    <a:pt x="476" y="423"/>
                  </a:lnTo>
                  <a:lnTo>
                    <a:pt x="476" y="422"/>
                  </a:lnTo>
                  <a:lnTo>
                    <a:pt x="466" y="412"/>
                  </a:lnTo>
                  <a:lnTo>
                    <a:pt x="455" y="427"/>
                  </a:lnTo>
                  <a:lnTo>
                    <a:pt x="454" y="426"/>
                  </a:lnTo>
                  <a:lnTo>
                    <a:pt x="455" y="423"/>
                  </a:lnTo>
                  <a:lnTo>
                    <a:pt x="454" y="413"/>
                  </a:lnTo>
                  <a:lnTo>
                    <a:pt x="451" y="413"/>
                  </a:lnTo>
                  <a:lnTo>
                    <a:pt x="441" y="399"/>
                  </a:lnTo>
                  <a:lnTo>
                    <a:pt x="417" y="392"/>
                  </a:lnTo>
                  <a:lnTo>
                    <a:pt x="402" y="395"/>
                  </a:lnTo>
                  <a:lnTo>
                    <a:pt x="387" y="410"/>
                  </a:lnTo>
                  <a:lnTo>
                    <a:pt x="372" y="420"/>
                  </a:lnTo>
                  <a:lnTo>
                    <a:pt x="361" y="423"/>
                  </a:lnTo>
                  <a:lnTo>
                    <a:pt x="369" y="420"/>
                  </a:lnTo>
                  <a:lnTo>
                    <a:pt x="373" y="416"/>
                  </a:lnTo>
                  <a:lnTo>
                    <a:pt x="365" y="402"/>
                  </a:lnTo>
                  <a:lnTo>
                    <a:pt x="358" y="402"/>
                  </a:lnTo>
                  <a:lnTo>
                    <a:pt x="355" y="409"/>
                  </a:lnTo>
                  <a:lnTo>
                    <a:pt x="348" y="406"/>
                  </a:lnTo>
                  <a:lnTo>
                    <a:pt x="331" y="419"/>
                  </a:lnTo>
                  <a:lnTo>
                    <a:pt x="320" y="429"/>
                  </a:lnTo>
                  <a:lnTo>
                    <a:pt x="317" y="429"/>
                  </a:lnTo>
                  <a:lnTo>
                    <a:pt x="308" y="417"/>
                  </a:lnTo>
                  <a:lnTo>
                    <a:pt x="291" y="419"/>
                  </a:lnTo>
                  <a:lnTo>
                    <a:pt x="265" y="401"/>
                  </a:lnTo>
                  <a:lnTo>
                    <a:pt x="272" y="402"/>
                  </a:lnTo>
                  <a:lnTo>
                    <a:pt x="277" y="395"/>
                  </a:lnTo>
                  <a:lnTo>
                    <a:pt x="274" y="384"/>
                  </a:lnTo>
                  <a:lnTo>
                    <a:pt x="251" y="379"/>
                  </a:lnTo>
                  <a:lnTo>
                    <a:pt x="247" y="381"/>
                  </a:lnTo>
                  <a:lnTo>
                    <a:pt x="245" y="369"/>
                  </a:lnTo>
                  <a:lnTo>
                    <a:pt x="238" y="370"/>
                  </a:lnTo>
                  <a:lnTo>
                    <a:pt x="238" y="358"/>
                  </a:lnTo>
                  <a:lnTo>
                    <a:pt x="226" y="356"/>
                  </a:lnTo>
                  <a:lnTo>
                    <a:pt x="215" y="362"/>
                  </a:lnTo>
                  <a:lnTo>
                    <a:pt x="216" y="359"/>
                  </a:lnTo>
                  <a:lnTo>
                    <a:pt x="215" y="358"/>
                  </a:lnTo>
                  <a:lnTo>
                    <a:pt x="215" y="349"/>
                  </a:lnTo>
                  <a:lnTo>
                    <a:pt x="205" y="349"/>
                  </a:lnTo>
                  <a:lnTo>
                    <a:pt x="202" y="355"/>
                  </a:lnTo>
                  <a:lnTo>
                    <a:pt x="188" y="360"/>
                  </a:lnTo>
                  <a:lnTo>
                    <a:pt x="204" y="373"/>
                  </a:lnTo>
                  <a:lnTo>
                    <a:pt x="219" y="372"/>
                  </a:lnTo>
                  <a:lnTo>
                    <a:pt x="227" y="376"/>
                  </a:lnTo>
                  <a:lnTo>
                    <a:pt x="227" y="385"/>
                  </a:lnTo>
                  <a:lnTo>
                    <a:pt x="216" y="385"/>
                  </a:lnTo>
                  <a:lnTo>
                    <a:pt x="199" y="377"/>
                  </a:lnTo>
                  <a:lnTo>
                    <a:pt x="191" y="377"/>
                  </a:lnTo>
                  <a:lnTo>
                    <a:pt x="181" y="383"/>
                  </a:lnTo>
                  <a:lnTo>
                    <a:pt x="147" y="381"/>
                  </a:lnTo>
                  <a:lnTo>
                    <a:pt x="113" y="367"/>
                  </a:lnTo>
                  <a:lnTo>
                    <a:pt x="86" y="362"/>
                  </a:lnTo>
                  <a:lnTo>
                    <a:pt x="40" y="369"/>
                  </a:lnTo>
                  <a:lnTo>
                    <a:pt x="33" y="379"/>
                  </a:lnTo>
                  <a:lnTo>
                    <a:pt x="29" y="369"/>
                  </a:lnTo>
                  <a:lnTo>
                    <a:pt x="26" y="356"/>
                  </a:lnTo>
                  <a:lnTo>
                    <a:pt x="30" y="355"/>
                  </a:lnTo>
                  <a:lnTo>
                    <a:pt x="37" y="340"/>
                  </a:lnTo>
                  <a:lnTo>
                    <a:pt x="40" y="335"/>
                  </a:lnTo>
                  <a:lnTo>
                    <a:pt x="41" y="334"/>
                  </a:lnTo>
                  <a:lnTo>
                    <a:pt x="43" y="326"/>
                  </a:lnTo>
                  <a:lnTo>
                    <a:pt x="43" y="313"/>
                  </a:lnTo>
                  <a:lnTo>
                    <a:pt x="37" y="305"/>
                  </a:lnTo>
                  <a:lnTo>
                    <a:pt x="37" y="297"/>
                  </a:lnTo>
                  <a:lnTo>
                    <a:pt x="37" y="295"/>
                  </a:lnTo>
                  <a:lnTo>
                    <a:pt x="40" y="286"/>
                  </a:lnTo>
                  <a:lnTo>
                    <a:pt x="48" y="258"/>
                  </a:lnTo>
                  <a:lnTo>
                    <a:pt x="52" y="244"/>
                  </a:lnTo>
                  <a:lnTo>
                    <a:pt x="49" y="230"/>
                  </a:lnTo>
                  <a:lnTo>
                    <a:pt x="52" y="211"/>
                  </a:lnTo>
                  <a:lnTo>
                    <a:pt x="47" y="211"/>
                  </a:lnTo>
                  <a:lnTo>
                    <a:pt x="33" y="177"/>
                  </a:lnTo>
                  <a:lnTo>
                    <a:pt x="34" y="176"/>
                  </a:lnTo>
                  <a:lnTo>
                    <a:pt x="23" y="167"/>
                  </a:lnTo>
                  <a:lnTo>
                    <a:pt x="23" y="149"/>
                  </a:lnTo>
                  <a:lnTo>
                    <a:pt x="19" y="138"/>
                  </a:lnTo>
                  <a:lnTo>
                    <a:pt x="6" y="127"/>
                  </a:lnTo>
                  <a:lnTo>
                    <a:pt x="6" y="124"/>
                  </a:lnTo>
                  <a:lnTo>
                    <a:pt x="5" y="124"/>
                  </a:lnTo>
                  <a:lnTo>
                    <a:pt x="4" y="122"/>
                  </a:lnTo>
                  <a:lnTo>
                    <a:pt x="2" y="101"/>
                  </a:lnTo>
                  <a:lnTo>
                    <a:pt x="2" y="95"/>
                  </a:lnTo>
                  <a:lnTo>
                    <a:pt x="2" y="81"/>
                  </a:lnTo>
                  <a:lnTo>
                    <a:pt x="2" y="80"/>
                  </a:lnTo>
                  <a:lnTo>
                    <a:pt x="1" y="68"/>
                  </a:lnTo>
                  <a:lnTo>
                    <a:pt x="1" y="54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0" y="26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9" y="11"/>
                  </a:lnTo>
                  <a:lnTo>
                    <a:pt x="20" y="11"/>
                  </a:lnTo>
                  <a:lnTo>
                    <a:pt x="31" y="11"/>
                  </a:lnTo>
                  <a:lnTo>
                    <a:pt x="33" y="11"/>
                  </a:lnTo>
                  <a:lnTo>
                    <a:pt x="45" y="9"/>
                  </a:lnTo>
                  <a:lnTo>
                    <a:pt x="47" y="9"/>
                  </a:lnTo>
                  <a:lnTo>
                    <a:pt x="48" y="9"/>
                  </a:lnTo>
                  <a:lnTo>
                    <a:pt x="62" y="9"/>
                  </a:lnTo>
                  <a:lnTo>
                    <a:pt x="69" y="9"/>
                  </a:lnTo>
                  <a:lnTo>
                    <a:pt x="72" y="9"/>
                  </a:lnTo>
                  <a:lnTo>
                    <a:pt x="73" y="9"/>
                  </a:lnTo>
                  <a:lnTo>
                    <a:pt x="76" y="9"/>
                  </a:lnTo>
                  <a:lnTo>
                    <a:pt x="93" y="8"/>
                  </a:lnTo>
                  <a:lnTo>
                    <a:pt x="109" y="6"/>
                  </a:lnTo>
                  <a:lnTo>
                    <a:pt x="116" y="6"/>
                  </a:lnTo>
                  <a:lnTo>
                    <a:pt x="137" y="6"/>
                  </a:lnTo>
                  <a:lnTo>
                    <a:pt x="166" y="4"/>
                  </a:lnTo>
                  <a:lnTo>
                    <a:pt x="176" y="4"/>
                  </a:lnTo>
                  <a:lnTo>
                    <a:pt x="219" y="1"/>
                  </a:lnTo>
                  <a:lnTo>
                    <a:pt x="220" y="1"/>
                  </a:lnTo>
                  <a:lnTo>
                    <a:pt x="231" y="1"/>
                  </a:lnTo>
                  <a:lnTo>
                    <a:pt x="233" y="1"/>
                  </a:lnTo>
                  <a:lnTo>
                    <a:pt x="236" y="1"/>
                  </a:lnTo>
                  <a:lnTo>
                    <a:pt x="248" y="0"/>
                  </a:lnTo>
                  <a:lnTo>
                    <a:pt x="252" y="0"/>
                  </a:lnTo>
                  <a:lnTo>
                    <a:pt x="254" y="0"/>
                  </a:lnTo>
                  <a:lnTo>
                    <a:pt x="258" y="0"/>
                  </a:lnTo>
                  <a:lnTo>
                    <a:pt x="263" y="44"/>
                  </a:lnTo>
                  <a:lnTo>
                    <a:pt x="274" y="40"/>
                  </a:lnTo>
                  <a:lnTo>
                    <a:pt x="272" y="45"/>
                  </a:lnTo>
                  <a:lnTo>
                    <a:pt x="269" y="47"/>
                  </a:lnTo>
                  <a:lnTo>
                    <a:pt x="276" y="55"/>
                  </a:lnTo>
                  <a:lnTo>
                    <a:pt x="265" y="54"/>
                  </a:lnTo>
                  <a:lnTo>
                    <a:pt x="276" y="58"/>
                  </a:lnTo>
                  <a:lnTo>
                    <a:pt x="279" y="87"/>
                  </a:lnTo>
                  <a:lnTo>
                    <a:pt x="267" y="86"/>
                  </a:lnTo>
                  <a:lnTo>
                    <a:pt x="267" y="95"/>
                  </a:lnTo>
                  <a:lnTo>
                    <a:pt x="273" y="94"/>
                  </a:lnTo>
                  <a:lnTo>
                    <a:pt x="274" y="94"/>
                  </a:lnTo>
                  <a:lnTo>
                    <a:pt x="276" y="94"/>
                  </a:lnTo>
                  <a:lnTo>
                    <a:pt x="276" y="95"/>
                  </a:lnTo>
                  <a:lnTo>
                    <a:pt x="267" y="101"/>
                  </a:lnTo>
                  <a:lnTo>
                    <a:pt x="272" y="108"/>
                  </a:lnTo>
                  <a:lnTo>
                    <a:pt x="259" y="123"/>
                  </a:lnTo>
                  <a:lnTo>
                    <a:pt x="258" y="123"/>
                  </a:lnTo>
                  <a:lnTo>
                    <a:pt x="258" y="137"/>
                  </a:lnTo>
                  <a:lnTo>
                    <a:pt x="252" y="137"/>
                  </a:lnTo>
                  <a:lnTo>
                    <a:pt x="249" y="137"/>
                  </a:lnTo>
                  <a:lnTo>
                    <a:pt x="248" y="138"/>
                  </a:lnTo>
                  <a:lnTo>
                    <a:pt x="247" y="138"/>
                  </a:lnTo>
                  <a:lnTo>
                    <a:pt x="236" y="149"/>
                  </a:lnTo>
                  <a:lnTo>
                    <a:pt x="238" y="180"/>
                  </a:lnTo>
                  <a:lnTo>
                    <a:pt x="231" y="199"/>
                  </a:lnTo>
                  <a:lnTo>
                    <a:pt x="229" y="206"/>
                  </a:lnTo>
                  <a:lnTo>
                    <a:pt x="231" y="219"/>
                  </a:lnTo>
                  <a:lnTo>
                    <a:pt x="229" y="220"/>
                  </a:lnTo>
                  <a:lnTo>
                    <a:pt x="252" y="219"/>
                  </a:lnTo>
                  <a:lnTo>
                    <a:pt x="265" y="219"/>
                  </a:lnTo>
                  <a:lnTo>
                    <a:pt x="272" y="217"/>
                  </a:lnTo>
                </a:path>
              </a:pathLst>
            </a:custGeom>
            <a:solidFill>
              <a:srgbClr val="AFABAB"/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3" name="Freeform 261"/>
            <p:cNvSpPr>
              <a:spLocks/>
            </p:cNvSpPr>
            <p:nvPr/>
          </p:nvSpPr>
          <p:spPr bwMode="auto">
            <a:xfrm>
              <a:off x="5904903" y="3841575"/>
              <a:ext cx="528637" cy="796925"/>
            </a:xfrm>
            <a:custGeom>
              <a:avLst/>
              <a:gdLst>
                <a:gd name="T0" fmla="*/ 2147483647 w 335"/>
                <a:gd name="T1" fmla="*/ 2147483647 h 542"/>
                <a:gd name="T2" fmla="*/ 2147483647 w 335"/>
                <a:gd name="T3" fmla="*/ 2147483647 h 542"/>
                <a:gd name="T4" fmla="*/ 2147483647 w 335"/>
                <a:gd name="T5" fmla="*/ 2147483647 h 542"/>
                <a:gd name="T6" fmla="*/ 2147483647 w 335"/>
                <a:gd name="T7" fmla="*/ 2147483647 h 542"/>
                <a:gd name="T8" fmla="*/ 2147483647 w 335"/>
                <a:gd name="T9" fmla="*/ 2147483647 h 542"/>
                <a:gd name="T10" fmla="*/ 2147483647 w 335"/>
                <a:gd name="T11" fmla="*/ 2147483647 h 542"/>
                <a:gd name="T12" fmla="*/ 2147483647 w 335"/>
                <a:gd name="T13" fmla="*/ 2147483647 h 542"/>
                <a:gd name="T14" fmla="*/ 2147483647 w 335"/>
                <a:gd name="T15" fmla="*/ 2147483647 h 542"/>
                <a:gd name="T16" fmla="*/ 2147483647 w 335"/>
                <a:gd name="T17" fmla="*/ 2147483647 h 542"/>
                <a:gd name="T18" fmla="*/ 2147483647 w 335"/>
                <a:gd name="T19" fmla="*/ 2147483647 h 542"/>
                <a:gd name="T20" fmla="*/ 2147483647 w 335"/>
                <a:gd name="T21" fmla="*/ 2147483647 h 542"/>
                <a:gd name="T22" fmla="*/ 2147483647 w 335"/>
                <a:gd name="T23" fmla="*/ 2147483647 h 542"/>
                <a:gd name="T24" fmla="*/ 2147483647 w 335"/>
                <a:gd name="T25" fmla="*/ 2147483647 h 542"/>
                <a:gd name="T26" fmla="*/ 2147483647 w 335"/>
                <a:gd name="T27" fmla="*/ 2147483647 h 542"/>
                <a:gd name="T28" fmla="*/ 2147483647 w 335"/>
                <a:gd name="T29" fmla="*/ 2147483647 h 542"/>
                <a:gd name="T30" fmla="*/ 2147483647 w 335"/>
                <a:gd name="T31" fmla="*/ 2147483647 h 542"/>
                <a:gd name="T32" fmla="*/ 2147483647 w 335"/>
                <a:gd name="T33" fmla="*/ 2147483647 h 542"/>
                <a:gd name="T34" fmla="*/ 2147483647 w 335"/>
                <a:gd name="T35" fmla="*/ 2147483647 h 542"/>
                <a:gd name="T36" fmla="*/ 2147483647 w 335"/>
                <a:gd name="T37" fmla="*/ 2147483647 h 542"/>
                <a:gd name="T38" fmla="*/ 2147483647 w 335"/>
                <a:gd name="T39" fmla="*/ 2147483647 h 542"/>
                <a:gd name="T40" fmla="*/ 2147483647 w 335"/>
                <a:gd name="T41" fmla="*/ 2147483647 h 542"/>
                <a:gd name="T42" fmla="*/ 2147483647 w 335"/>
                <a:gd name="T43" fmla="*/ 2147483647 h 542"/>
                <a:gd name="T44" fmla="*/ 2147483647 w 335"/>
                <a:gd name="T45" fmla="*/ 2147483647 h 542"/>
                <a:gd name="T46" fmla="*/ 2147483647 w 335"/>
                <a:gd name="T47" fmla="*/ 2147483647 h 542"/>
                <a:gd name="T48" fmla="*/ 2147483647 w 335"/>
                <a:gd name="T49" fmla="*/ 2147483647 h 542"/>
                <a:gd name="T50" fmla="*/ 2147483647 w 335"/>
                <a:gd name="T51" fmla="*/ 2147483647 h 542"/>
                <a:gd name="T52" fmla="*/ 2147483647 w 335"/>
                <a:gd name="T53" fmla="*/ 2147483647 h 542"/>
                <a:gd name="T54" fmla="*/ 2147483647 w 335"/>
                <a:gd name="T55" fmla="*/ 2147483647 h 542"/>
                <a:gd name="T56" fmla="*/ 2147483647 w 335"/>
                <a:gd name="T57" fmla="*/ 2147483647 h 542"/>
                <a:gd name="T58" fmla="*/ 2147483647 w 335"/>
                <a:gd name="T59" fmla="*/ 2147483647 h 542"/>
                <a:gd name="T60" fmla="*/ 2147483647 w 335"/>
                <a:gd name="T61" fmla="*/ 2147483647 h 542"/>
                <a:gd name="T62" fmla="*/ 2147483647 w 335"/>
                <a:gd name="T63" fmla="*/ 2147483647 h 542"/>
                <a:gd name="T64" fmla="*/ 2147483647 w 335"/>
                <a:gd name="T65" fmla="*/ 2147483647 h 542"/>
                <a:gd name="T66" fmla="*/ 2147483647 w 335"/>
                <a:gd name="T67" fmla="*/ 2147483647 h 542"/>
                <a:gd name="T68" fmla="*/ 2147483647 w 335"/>
                <a:gd name="T69" fmla="*/ 2147483647 h 542"/>
                <a:gd name="T70" fmla="*/ 2147483647 w 335"/>
                <a:gd name="T71" fmla="*/ 2147483647 h 542"/>
                <a:gd name="T72" fmla="*/ 2147483647 w 335"/>
                <a:gd name="T73" fmla="*/ 2147483647 h 542"/>
                <a:gd name="T74" fmla="*/ 2147483647 w 335"/>
                <a:gd name="T75" fmla="*/ 2147483647 h 542"/>
                <a:gd name="T76" fmla="*/ 2147483647 w 335"/>
                <a:gd name="T77" fmla="*/ 2147483647 h 542"/>
                <a:gd name="T78" fmla="*/ 2147483647 w 335"/>
                <a:gd name="T79" fmla="*/ 2147483647 h 542"/>
                <a:gd name="T80" fmla="*/ 2147483647 w 335"/>
                <a:gd name="T81" fmla="*/ 2147483647 h 542"/>
                <a:gd name="T82" fmla="*/ 2147483647 w 335"/>
                <a:gd name="T83" fmla="*/ 2147483647 h 542"/>
                <a:gd name="T84" fmla="*/ 2147483647 w 335"/>
                <a:gd name="T85" fmla="*/ 2147483647 h 542"/>
                <a:gd name="T86" fmla="*/ 2147483647 w 335"/>
                <a:gd name="T87" fmla="*/ 2147483647 h 542"/>
                <a:gd name="T88" fmla="*/ 2147483647 w 335"/>
                <a:gd name="T89" fmla="*/ 2147483647 h 542"/>
                <a:gd name="T90" fmla="*/ 0 w 335"/>
                <a:gd name="T91" fmla="*/ 2147483647 h 542"/>
                <a:gd name="T92" fmla="*/ 2147483647 w 335"/>
                <a:gd name="T93" fmla="*/ 2147483647 h 542"/>
                <a:gd name="T94" fmla="*/ 2147483647 w 335"/>
                <a:gd name="T95" fmla="*/ 2147483647 h 542"/>
                <a:gd name="T96" fmla="*/ 2147483647 w 335"/>
                <a:gd name="T97" fmla="*/ 2147483647 h 542"/>
                <a:gd name="T98" fmla="*/ 2147483647 w 335"/>
                <a:gd name="T99" fmla="*/ 2147483647 h 542"/>
                <a:gd name="T100" fmla="*/ 2147483647 w 335"/>
                <a:gd name="T101" fmla="*/ 2147483647 h 542"/>
                <a:gd name="T102" fmla="*/ 2147483647 w 335"/>
                <a:gd name="T103" fmla="*/ 2147483647 h 542"/>
                <a:gd name="T104" fmla="*/ 2147483647 w 335"/>
                <a:gd name="T105" fmla="*/ 2147483647 h 542"/>
                <a:gd name="T106" fmla="*/ 2147483647 w 335"/>
                <a:gd name="T107" fmla="*/ 2147483647 h 542"/>
                <a:gd name="T108" fmla="*/ 2147483647 w 335"/>
                <a:gd name="T109" fmla="*/ 2147483647 h 542"/>
                <a:gd name="T110" fmla="*/ 2147483647 w 335"/>
                <a:gd name="T111" fmla="*/ 2147483647 h 542"/>
                <a:gd name="T112" fmla="*/ 2147483647 w 335"/>
                <a:gd name="T113" fmla="*/ 2147483647 h 542"/>
                <a:gd name="T114" fmla="*/ 2147483647 w 335"/>
                <a:gd name="T115" fmla="*/ 2147483647 h 542"/>
                <a:gd name="T116" fmla="*/ 2147483647 w 335"/>
                <a:gd name="T117" fmla="*/ 2147483647 h 542"/>
                <a:gd name="T118" fmla="*/ 2147483647 w 335"/>
                <a:gd name="T119" fmla="*/ 2147483647 h 542"/>
                <a:gd name="T120" fmla="*/ 2147483647 w 335"/>
                <a:gd name="T121" fmla="*/ 2147483647 h 542"/>
                <a:gd name="T122" fmla="*/ 2147483647 w 335"/>
                <a:gd name="T123" fmla="*/ 2147483647 h 54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35"/>
                <a:gd name="T187" fmla="*/ 0 h 542"/>
                <a:gd name="T188" fmla="*/ 335 w 335"/>
                <a:gd name="T189" fmla="*/ 542 h 54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35" h="542">
                  <a:moveTo>
                    <a:pt x="20" y="448"/>
                  </a:moveTo>
                  <a:lnTo>
                    <a:pt x="20" y="450"/>
                  </a:lnTo>
                  <a:lnTo>
                    <a:pt x="22" y="454"/>
                  </a:lnTo>
                  <a:lnTo>
                    <a:pt x="22" y="460"/>
                  </a:lnTo>
                  <a:lnTo>
                    <a:pt x="26" y="486"/>
                  </a:lnTo>
                  <a:lnTo>
                    <a:pt x="26" y="488"/>
                  </a:lnTo>
                  <a:lnTo>
                    <a:pt x="27" y="503"/>
                  </a:lnTo>
                  <a:lnTo>
                    <a:pt x="30" y="517"/>
                  </a:lnTo>
                  <a:lnTo>
                    <a:pt x="31" y="529"/>
                  </a:lnTo>
                  <a:lnTo>
                    <a:pt x="33" y="525"/>
                  </a:lnTo>
                  <a:lnTo>
                    <a:pt x="44" y="525"/>
                  </a:lnTo>
                  <a:lnTo>
                    <a:pt x="49" y="531"/>
                  </a:lnTo>
                  <a:lnTo>
                    <a:pt x="56" y="528"/>
                  </a:lnTo>
                  <a:lnTo>
                    <a:pt x="56" y="511"/>
                  </a:lnTo>
                  <a:lnTo>
                    <a:pt x="63" y="491"/>
                  </a:lnTo>
                  <a:lnTo>
                    <a:pt x="72" y="496"/>
                  </a:lnTo>
                  <a:lnTo>
                    <a:pt x="73" y="510"/>
                  </a:lnTo>
                  <a:lnTo>
                    <a:pt x="66" y="541"/>
                  </a:lnTo>
                  <a:lnTo>
                    <a:pt x="109" y="529"/>
                  </a:lnTo>
                  <a:lnTo>
                    <a:pt x="124" y="510"/>
                  </a:lnTo>
                  <a:lnTo>
                    <a:pt x="119" y="504"/>
                  </a:lnTo>
                  <a:lnTo>
                    <a:pt x="120" y="491"/>
                  </a:lnTo>
                  <a:lnTo>
                    <a:pt x="97" y="470"/>
                  </a:lnTo>
                  <a:lnTo>
                    <a:pt x="98" y="453"/>
                  </a:lnTo>
                  <a:lnTo>
                    <a:pt x="128" y="449"/>
                  </a:lnTo>
                  <a:lnTo>
                    <a:pt x="131" y="449"/>
                  </a:lnTo>
                  <a:lnTo>
                    <a:pt x="137" y="449"/>
                  </a:lnTo>
                  <a:lnTo>
                    <a:pt x="139" y="448"/>
                  </a:lnTo>
                  <a:lnTo>
                    <a:pt x="152" y="446"/>
                  </a:lnTo>
                  <a:lnTo>
                    <a:pt x="171" y="445"/>
                  </a:lnTo>
                  <a:lnTo>
                    <a:pt x="177" y="443"/>
                  </a:lnTo>
                  <a:lnTo>
                    <a:pt x="178" y="443"/>
                  </a:lnTo>
                  <a:lnTo>
                    <a:pt x="181" y="443"/>
                  </a:lnTo>
                  <a:lnTo>
                    <a:pt x="192" y="442"/>
                  </a:lnTo>
                  <a:lnTo>
                    <a:pt x="195" y="442"/>
                  </a:lnTo>
                  <a:lnTo>
                    <a:pt x="207" y="441"/>
                  </a:lnTo>
                  <a:lnTo>
                    <a:pt x="209" y="441"/>
                  </a:lnTo>
                  <a:lnTo>
                    <a:pt x="220" y="439"/>
                  </a:lnTo>
                  <a:lnTo>
                    <a:pt x="225" y="439"/>
                  </a:lnTo>
                  <a:lnTo>
                    <a:pt x="228" y="439"/>
                  </a:lnTo>
                  <a:lnTo>
                    <a:pt x="231" y="438"/>
                  </a:lnTo>
                  <a:lnTo>
                    <a:pt x="241" y="436"/>
                  </a:lnTo>
                  <a:lnTo>
                    <a:pt x="248" y="436"/>
                  </a:lnTo>
                  <a:lnTo>
                    <a:pt x="264" y="434"/>
                  </a:lnTo>
                  <a:lnTo>
                    <a:pt x="289" y="431"/>
                  </a:lnTo>
                  <a:lnTo>
                    <a:pt x="291" y="431"/>
                  </a:lnTo>
                  <a:lnTo>
                    <a:pt x="311" y="427"/>
                  </a:lnTo>
                  <a:lnTo>
                    <a:pt x="320" y="427"/>
                  </a:lnTo>
                  <a:lnTo>
                    <a:pt x="334" y="424"/>
                  </a:lnTo>
                  <a:lnTo>
                    <a:pt x="334" y="423"/>
                  </a:lnTo>
                  <a:lnTo>
                    <a:pt x="331" y="417"/>
                  </a:lnTo>
                  <a:lnTo>
                    <a:pt x="328" y="411"/>
                  </a:lnTo>
                  <a:lnTo>
                    <a:pt x="321" y="399"/>
                  </a:lnTo>
                  <a:lnTo>
                    <a:pt x="321" y="392"/>
                  </a:lnTo>
                  <a:lnTo>
                    <a:pt x="321" y="385"/>
                  </a:lnTo>
                  <a:lnTo>
                    <a:pt x="322" y="371"/>
                  </a:lnTo>
                  <a:lnTo>
                    <a:pt x="322" y="370"/>
                  </a:lnTo>
                  <a:lnTo>
                    <a:pt x="320" y="357"/>
                  </a:lnTo>
                  <a:lnTo>
                    <a:pt x="313" y="352"/>
                  </a:lnTo>
                  <a:lnTo>
                    <a:pt x="311" y="344"/>
                  </a:lnTo>
                  <a:lnTo>
                    <a:pt x="311" y="342"/>
                  </a:lnTo>
                  <a:lnTo>
                    <a:pt x="310" y="342"/>
                  </a:lnTo>
                  <a:lnTo>
                    <a:pt x="310" y="332"/>
                  </a:lnTo>
                  <a:lnTo>
                    <a:pt x="310" y="330"/>
                  </a:lnTo>
                  <a:lnTo>
                    <a:pt x="314" y="319"/>
                  </a:lnTo>
                  <a:lnTo>
                    <a:pt x="314" y="317"/>
                  </a:lnTo>
                  <a:lnTo>
                    <a:pt x="314" y="310"/>
                  </a:lnTo>
                  <a:lnTo>
                    <a:pt x="313" y="303"/>
                  </a:lnTo>
                  <a:lnTo>
                    <a:pt x="318" y="296"/>
                  </a:lnTo>
                  <a:lnTo>
                    <a:pt x="324" y="291"/>
                  </a:lnTo>
                  <a:lnTo>
                    <a:pt x="325" y="288"/>
                  </a:lnTo>
                  <a:lnTo>
                    <a:pt x="315" y="281"/>
                  </a:lnTo>
                  <a:lnTo>
                    <a:pt x="317" y="276"/>
                  </a:lnTo>
                  <a:lnTo>
                    <a:pt x="314" y="262"/>
                  </a:lnTo>
                  <a:lnTo>
                    <a:pt x="313" y="262"/>
                  </a:lnTo>
                  <a:lnTo>
                    <a:pt x="304" y="252"/>
                  </a:lnTo>
                  <a:lnTo>
                    <a:pt x="302" y="249"/>
                  </a:lnTo>
                  <a:lnTo>
                    <a:pt x="299" y="238"/>
                  </a:lnTo>
                  <a:lnTo>
                    <a:pt x="297" y="238"/>
                  </a:lnTo>
                  <a:lnTo>
                    <a:pt x="297" y="237"/>
                  </a:lnTo>
                  <a:lnTo>
                    <a:pt x="297" y="234"/>
                  </a:lnTo>
                  <a:lnTo>
                    <a:pt x="292" y="224"/>
                  </a:lnTo>
                  <a:lnTo>
                    <a:pt x="289" y="215"/>
                  </a:lnTo>
                  <a:lnTo>
                    <a:pt x="288" y="212"/>
                  </a:lnTo>
                  <a:lnTo>
                    <a:pt x="284" y="199"/>
                  </a:lnTo>
                  <a:lnTo>
                    <a:pt x="284" y="198"/>
                  </a:lnTo>
                  <a:lnTo>
                    <a:pt x="284" y="196"/>
                  </a:lnTo>
                  <a:lnTo>
                    <a:pt x="281" y="188"/>
                  </a:lnTo>
                  <a:lnTo>
                    <a:pt x="277" y="172"/>
                  </a:lnTo>
                  <a:lnTo>
                    <a:pt x="274" y="165"/>
                  </a:lnTo>
                  <a:lnTo>
                    <a:pt x="273" y="159"/>
                  </a:lnTo>
                  <a:lnTo>
                    <a:pt x="271" y="158"/>
                  </a:lnTo>
                  <a:lnTo>
                    <a:pt x="268" y="144"/>
                  </a:lnTo>
                  <a:lnTo>
                    <a:pt x="267" y="141"/>
                  </a:lnTo>
                  <a:lnTo>
                    <a:pt x="261" y="122"/>
                  </a:lnTo>
                  <a:lnTo>
                    <a:pt x="261" y="119"/>
                  </a:lnTo>
                  <a:lnTo>
                    <a:pt x="260" y="115"/>
                  </a:lnTo>
                  <a:lnTo>
                    <a:pt x="257" y="108"/>
                  </a:lnTo>
                  <a:lnTo>
                    <a:pt x="257" y="105"/>
                  </a:lnTo>
                  <a:lnTo>
                    <a:pt x="256" y="101"/>
                  </a:lnTo>
                  <a:lnTo>
                    <a:pt x="255" y="95"/>
                  </a:lnTo>
                  <a:lnTo>
                    <a:pt x="252" y="87"/>
                  </a:lnTo>
                  <a:lnTo>
                    <a:pt x="250" y="80"/>
                  </a:lnTo>
                  <a:lnTo>
                    <a:pt x="248" y="74"/>
                  </a:lnTo>
                  <a:lnTo>
                    <a:pt x="245" y="62"/>
                  </a:lnTo>
                  <a:lnTo>
                    <a:pt x="242" y="55"/>
                  </a:lnTo>
                  <a:lnTo>
                    <a:pt x="241" y="48"/>
                  </a:lnTo>
                  <a:lnTo>
                    <a:pt x="238" y="41"/>
                  </a:lnTo>
                  <a:lnTo>
                    <a:pt x="236" y="38"/>
                  </a:lnTo>
                  <a:lnTo>
                    <a:pt x="234" y="24"/>
                  </a:lnTo>
                  <a:lnTo>
                    <a:pt x="231" y="16"/>
                  </a:lnTo>
                  <a:lnTo>
                    <a:pt x="230" y="12"/>
                  </a:lnTo>
                  <a:lnTo>
                    <a:pt x="228" y="11"/>
                  </a:lnTo>
                  <a:lnTo>
                    <a:pt x="225" y="0"/>
                  </a:lnTo>
                  <a:lnTo>
                    <a:pt x="224" y="0"/>
                  </a:lnTo>
                  <a:lnTo>
                    <a:pt x="205" y="1"/>
                  </a:lnTo>
                  <a:lnTo>
                    <a:pt x="202" y="2"/>
                  </a:lnTo>
                  <a:lnTo>
                    <a:pt x="185" y="4"/>
                  </a:lnTo>
                  <a:lnTo>
                    <a:pt x="169" y="5"/>
                  </a:lnTo>
                  <a:lnTo>
                    <a:pt x="164" y="5"/>
                  </a:lnTo>
                  <a:lnTo>
                    <a:pt x="159" y="6"/>
                  </a:lnTo>
                  <a:lnTo>
                    <a:pt x="148" y="8"/>
                  </a:lnTo>
                  <a:lnTo>
                    <a:pt x="124" y="11"/>
                  </a:lnTo>
                  <a:lnTo>
                    <a:pt x="119" y="11"/>
                  </a:lnTo>
                  <a:lnTo>
                    <a:pt x="116" y="11"/>
                  </a:lnTo>
                  <a:lnTo>
                    <a:pt x="112" y="12"/>
                  </a:lnTo>
                  <a:lnTo>
                    <a:pt x="85" y="13"/>
                  </a:lnTo>
                  <a:lnTo>
                    <a:pt x="83" y="15"/>
                  </a:lnTo>
                  <a:lnTo>
                    <a:pt x="72" y="15"/>
                  </a:lnTo>
                  <a:lnTo>
                    <a:pt x="52" y="18"/>
                  </a:lnTo>
                  <a:lnTo>
                    <a:pt x="45" y="18"/>
                  </a:lnTo>
                  <a:lnTo>
                    <a:pt x="26" y="20"/>
                  </a:lnTo>
                  <a:lnTo>
                    <a:pt x="19" y="20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8" y="33"/>
                  </a:lnTo>
                  <a:lnTo>
                    <a:pt x="11" y="34"/>
                  </a:lnTo>
                  <a:lnTo>
                    <a:pt x="11" y="40"/>
                  </a:lnTo>
                  <a:lnTo>
                    <a:pt x="9" y="58"/>
                  </a:lnTo>
                  <a:lnTo>
                    <a:pt x="9" y="67"/>
                  </a:lnTo>
                  <a:lnTo>
                    <a:pt x="9" y="77"/>
                  </a:lnTo>
                  <a:lnTo>
                    <a:pt x="9" y="81"/>
                  </a:lnTo>
                  <a:lnTo>
                    <a:pt x="9" y="83"/>
                  </a:lnTo>
                  <a:lnTo>
                    <a:pt x="9" y="91"/>
                  </a:lnTo>
                  <a:lnTo>
                    <a:pt x="9" y="97"/>
                  </a:lnTo>
                  <a:lnTo>
                    <a:pt x="9" y="110"/>
                  </a:lnTo>
                  <a:lnTo>
                    <a:pt x="9" y="113"/>
                  </a:lnTo>
                  <a:lnTo>
                    <a:pt x="9" y="122"/>
                  </a:lnTo>
                  <a:lnTo>
                    <a:pt x="9" y="126"/>
                  </a:lnTo>
                  <a:lnTo>
                    <a:pt x="9" y="131"/>
                  </a:lnTo>
                  <a:lnTo>
                    <a:pt x="9" y="149"/>
                  </a:lnTo>
                  <a:lnTo>
                    <a:pt x="9" y="159"/>
                  </a:lnTo>
                  <a:lnTo>
                    <a:pt x="9" y="160"/>
                  </a:lnTo>
                  <a:lnTo>
                    <a:pt x="9" y="183"/>
                  </a:lnTo>
                  <a:lnTo>
                    <a:pt x="9" y="187"/>
                  </a:lnTo>
                  <a:lnTo>
                    <a:pt x="9" y="196"/>
                  </a:lnTo>
                  <a:lnTo>
                    <a:pt x="9" y="209"/>
                  </a:lnTo>
                  <a:lnTo>
                    <a:pt x="9" y="217"/>
                  </a:lnTo>
                  <a:lnTo>
                    <a:pt x="9" y="219"/>
                  </a:lnTo>
                  <a:lnTo>
                    <a:pt x="9" y="242"/>
                  </a:lnTo>
                  <a:lnTo>
                    <a:pt x="9" y="246"/>
                  </a:lnTo>
                  <a:lnTo>
                    <a:pt x="9" y="249"/>
                  </a:lnTo>
                  <a:lnTo>
                    <a:pt x="9" y="274"/>
                  </a:lnTo>
                  <a:lnTo>
                    <a:pt x="9" y="278"/>
                  </a:lnTo>
                  <a:lnTo>
                    <a:pt x="9" y="287"/>
                  </a:lnTo>
                  <a:lnTo>
                    <a:pt x="9" y="307"/>
                  </a:lnTo>
                  <a:lnTo>
                    <a:pt x="9" y="310"/>
                  </a:lnTo>
                  <a:lnTo>
                    <a:pt x="9" y="317"/>
                  </a:lnTo>
                  <a:lnTo>
                    <a:pt x="9" y="324"/>
                  </a:lnTo>
                  <a:lnTo>
                    <a:pt x="9" y="325"/>
                  </a:lnTo>
                  <a:lnTo>
                    <a:pt x="9" y="330"/>
                  </a:lnTo>
                  <a:lnTo>
                    <a:pt x="9" y="337"/>
                  </a:lnTo>
                  <a:lnTo>
                    <a:pt x="8" y="363"/>
                  </a:lnTo>
                  <a:lnTo>
                    <a:pt x="9" y="366"/>
                  </a:lnTo>
                  <a:lnTo>
                    <a:pt x="9" y="367"/>
                  </a:lnTo>
                  <a:lnTo>
                    <a:pt x="12" y="384"/>
                  </a:lnTo>
                  <a:lnTo>
                    <a:pt x="13" y="406"/>
                  </a:lnTo>
                  <a:lnTo>
                    <a:pt x="13" y="407"/>
                  </a:lnTo>
                  <a:lnTo>
                    <a:pt x="15" y="413"/>
                  </a:lnTo>
                  <a:lnTo>
                    <a:pt x="16" y="418"/>
                  </a:lnTo>
                  <a:lnTo>
                    <a:pt x="18" y="432"/>
                  </a:lnTo>
                  <a:lnTo>
                    <a:pt x="20" y="448"/>
                  </a:lnTo>
                </a:path>
              </a:pathLst>
            </a:custGeom>
            <a:solidFill>
              <a:srgbClr val="E7E6E6">
                <a:lumMod val="75000"/>
              </a:srgbClr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" name="Freeform 260"/>
            <p:cNvSpPr>
              <a:spLocks/>
            </p:cNvSpPr>
            <p:nvPr/>
          </p:nvSpPr>
          <p:spPr bwMode="auto">
            <a:xfrm>
              <a:off x="5477865" y="3875943"/>
              <a:ext cx="479425" cy="785813"/>
            </a:xfrm>
            <a:custGeom>
              <a:avLst/>
              <a:gdLst>
                <a:gd name="T0" fmla="*/ 2147483647 w 304"/>
                <a:gd name="T1" fmla="*/ 2147483647 h 534"/>
                <a:gd name="T2" fmla="*/ 2147483647 w 304"/>
                <a:gd name="T3" fmla="*/ 2147483647 h 534"/>
                <a:gd name="T4" fmla="*/ 2147483647 w 304"/>
                <a:gd name="T5" fmla="*/ 2147483647 h 534"/>
                <a:gd name="T6" fmla="*/ 2147483647 w 304"/>
                <a:gd name="T7" fmla="*/ 2147483647 h 534"/>
                <a:gd name="T8" fmla="*/ 2147483647 w 304"/>
                <a:gd name="T9" fmla="*/ 2147483647 h 534"/>
                <a:gd name="T10" fmla="*/ 2147483647 w 304"/>
                <a:gd name="T11" fmla="*/ 2147483647 h 534"/>
                <a:gd name="T12" fmla="*/ 2147483647 w 304"/>
                <a:gd name="T13" fmla="*/ 2147483647 h 534"/>
                <a:gd name="T14" fmla="*/ 2147483647 w 304"/>
                <a:gd name="T15" fmla="*/ 2147483647 h 534"/>
                <a:gd name="T16" fmla="*/ 2147483647 w 304"/>
                <a:gd name="T17" fmla="*/ 2147483647 h 534"/>
                <a:gd name="T18" fmla="*/ 2147483647 w 304"/>
                <a:gd name="T19" fmla="*/ 2147483647 h 534"/>
                <a:gd name="T20" fmla="*/ 2147483647 w 304"/>
                <a:gd name="T21" fmla="*/ 2147483647 h 534"/>
                <a:gd name="T22" fmla="*/ 2147483647 w 304"/>
                <a:gd name="T23" fmla="*/ 2147483647 h 534"/>
                <a:gd name="T24" fmla="*/ 2147483647 w 304"/>
                <a:gd name="T25" fmla="*/ 2147483647 h 534"/>
                <a:gd name="T26" fmla="*/ 2147483647 w 304"/>
                <a:gd name="T27" fmla="*/ 2147483647 h 534"/>
                <a:gd name="T28" fmla="*/ 2147483647 w 304"/>
                <a:gd name="T29" fmla="*/ 2147483647 h 534"/>
                <a:gd name="T30" fmla="*/ 2147483647 w 304"/>
                <a:gd name="T31" fmla="*/ 2147483647 h 534"/>
                <a:gd name="T32" fmla="*/ 2147483647 w 304"/>
                <a:gd name="T33" fmla="*/ 2147483647 h 534"/>
                <a:gd name="T34" fmla="*/ 2147483647 w 304"/>
                <a:gd name="T35" fmla="*/ 2147483647 h 534"/>
                <a:gd name="T36" fmla="*/ 2147483647 w 304"/>
                <a:gd name="T37" fmla="*/ 2147483647 h 534"/>
                <a:gd name="T38" fmla="*/ 2147483647 w 304"/>
                <a:gd name="T39" fmla="*/ 2147483647 h 534"/>
                <a:gd name="T40" fmla="*/ 2147483647 w 304"/>
                <a:gd name="T41" fmla="*/ 2147483647 h 534"/>
                <a:gd name="T42" fmla="*/ 2147483647 w 304"/>
                <a:gd name="T43" fmla="*/ 2147483647 h 534"/>
                <a:gd name="T44" fmla="*/ 2147483647 w 304"/>
                <a:gd name="T45" fmla="*/ 2147483647 h 534"/>
                <a:gd name="T46" fmla="*/ 2147483647 w 304"/>
                <a:gd name="T47" fmla="*/ 2147483647 h 534"/>
                <a:gd name="T48" fmla="*/ 2147483647 w 304"/>
                <a:gd name="T49" fmla="*/ 2147483647 h 534"/>
                <a:gd name="T50" fmla="*/ 2147483647 w 304"/>
                <a:gd name="T51" fmla="*/ 2147483647 h 534"/>
                <a:gd name="T52" fmla="*/ 2147483647 w 304"/>
                <a:gd name="T53" fmla="*/ 0 h 534"/>
                <a:gd name="T54" fmla="*/ 2147483647 w 304"/>
                <a:gd name="T55" fmla="*/ 2147483647 h 534"/>
                <a:gd name="T56" fmla="*/ 2147483647 w 304"/>
                <a:gd name="T57" fmla="*/ 2147483647 h 534"/>
                <a:gd name="T58" fmla="*/ 2147483647 w 304"/>
                <a:gd name="T59" fmla="*/ 2147483647 h 534"/>
                <a:gd name="T60" fmla="*/ 2147483647 w 304"/>
                <a:gd name="T61" fmla="*/ 2147483647 h 534"/>
                <a:gd name="T62" fmla="*/ 2147483647 w 304"/>
                <a:gd name="T63" fmla="*/ 2147483647 h 534"/>
                <a:gd name="T64" fmla="*/ 2147483647 w 304"/>
                <a:gd name="T65" fmla="*/ 2147483647 h 534"/>
                <a:gd name="T66" fmla="*/ 2147483647 w 304"/>
                <a:gd name="T67" fmla="*/ 2147483647 h 534"/>
                <a:gd name="T68" fmla="*/ 2147483647 w 304"/>
                <a:gd name="T69" fmla="*/ 2147483647 h 534"/>
                <a:gd name="T70" fmla="*/ 2147483647 w 304"/>
                <a:gd name="T71" fmla="*/ 2147483647 h 534"/>
                <a:gd name="T72" fmla="*/ 2147483647 w 304"/>
                <a:gd name="T73" fmla="*/ 2147483647 h 534"/>
                <a:gd name="T74" fmla="*/ 2147483647 w 304"/>
                <a:gd name="T75" fmla="*/ 2147483647 h 534"/>
                <a:gd name="T76" fmla="*/ 2147483647 w 304"/>
                <a:gd name="T77" fmla="*/ 2147483647 h 534"/>
                <a:gd name="T78" fmla="*/ 2147483647 w 304"/>
                <a:gd name="T79" fmla="*/ 2147483647 h 534"/>
                <a:gd name="T80" fmla="*/ 2147483647 w 304"/>
                <a:gd name="T81" fmla="*/ 2147483647 h 534"/>
                <a:gd name="T82" fmla="*/ 2147483647 w 304"/>
                <a:gd name="T83" fmla="*/ 2147483647 h 534"/>
                <a:gd name="T84" fmla="*/ 2147483647 w 304"/>
                <a:gd name="T85" fmla="*/ 2147483647 h 534"/>
                <a:gd name="T86" fmla="*/ 2147483647 w 304"/>
                <a:gd name="T87" fmla="*/ 2147483647 h 534"/>
                <a:gd name="T88" fmla="*/ 2147483647 w 304"/>
                <a:gd name="T89" fmla="*/ 2147483647 h 534"/>
                <a:gd name="T90" fmla="*/ 2147483647 w 304"/>
                <a:gd name="T91" fmla="*/ 2147483647 h 534"/>
                <a:gd name="T92" fmla="*/ 2147483647 w 304"/>
                <a:gd name="T93" fmla="*/ 2147483647 h 534"/>
                <a:gd name="T94" fmla="*/ 2147483647 w 304"/>
                <a:gd name="T95" fmla="*/ 2147483647 h 534"/>
                <a:gd name="T96" fmla="*/ 2147483647 w 304"/>
                <a:gd name="T97" fmla="*/ 2147483647 h 534"/>
                <a:gd name="T98" fmla="*/ 2147483647 w 304"/>
                <a:gd name="T99" fmla="*/ 2147483647 h 534"/>
                <a:gd name="T100" fmla="*/ 2147483647 w 304"/>
                <a:gd name="T101" fmla="*/ 2147483647 h 534"/>
                <a:gd name="T102" fmla="*/ 2147483647 w 304"/>
                <a:gd name="T103" fmla="*/ 2147483647 h 534"/>
                <a:gd name="T104" fmla="*/ 2147483647 w 304"/>
                <a:gd name="T105" fmla="*/ 2147483647 h 534"/>
                <a:gd name="T106" fmla="*/ 2147483647 w 304"/>
                <a:gd name="T107" fmla="*/ 2147483647 h 534"/>
                <a:gd name="T108" fmla="*/ 2147483647 w 304"/>
                <a:gd name="T109" fmla="*/ 2147483647 h 534"/>
                <a:gd name="T110" fmla="*/ 2147483647 w 304"/>
                <a:gd name="T111" fmla="*/ 2147483647 h 534"/>
                <a:gd name="T112" fmla="*/ 2147483647 w 304"/>
                <a:gd name="T113" fmla="*/ 2147483647 h 534"/>
                <a:gd name="T114" fmla="*/ 0 w 304"/>
                <a:gd name="T115" fmla="*/ 2147483647 h 534"/>
                <a:gd name="T116" fmla="*/ 2147483647 w 304"/>
                <a:gd name="T117" fmla="*/ 2147483647 h 534"/>
                <a:gd name="T118" fmla="*/ 2147483647 w 304"/>
                <a:gd name="T119" fmla="*/ 2147483647 h 534"/>
                <a:gd name="T120" fmla="*/ 2147483647 w 304"/>
                <a:gd name="T121" fmla="*/ 2147483647 h 53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04"/>
                <a:gd name="T184" fmla="*/ 0 h 534"/>
                <a:gd name="T185" fmla="*/ 304 w 304"/>
                <a:gd name="T186" fmla="*/ 534 h 53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04" h="534">
                  <a:moveTo>
                    <a:pt x="23" y="375"/>
                  </a:moveTo>
                  <a:lnTo>
                    <a:pt x="29" y="375"/>
                  </a:lnTo>
                  <a:lnTo>
                    <a:pt x="29" y="361"/>
                  </a:lnTo>
                  <a:lnTo>
                    <a:pt x="30" y="361"/>
                  </a:lnTo>
                  <a:lnTo>
                    <a:pt x="42" y="346"/>
                  </a:lnTo>
                  <a:lnTo>
                    <a:pt x="38" y="339"/>
                  </a:lnTo>
                  <a:lnTo>
                    <a:pt x="47" y="333"/>
                  </a:lnTo>
                  <a:lnTo>
                    <a:pt x="47" y="332"/>
                  </a:lnTo>
                  <a:lnTo>
                    <a:pt x="45" y="332"/>
                  </a:lnTo>
                  <a:lnTo>
                    <a:pt x="44" y="332"/>
                  </a:lnTo>
                  <a:lnTo>
                    <a:pt x="38" y="333"/>
                  </a:lnTo>
                  <a:lnTo>
                    <a:pt x="38" y="323"/>
                  </a:lnTo>
                  <a:lnTo>
                    <a:pt x="49" y="325"/>
                  </a:lnTo>
                  <a:lnTo>
                    <a:pt x="47" y="296"/>
                  </a:lnTo>
                  <a:lnTo>
                    <a:pt x="35" y="292"/>
                  </a:lnTo>
                  <a:lnTo>
                    <a:pt x="47" y="293"/>
                  </a:lnTo>
                  <a:lnTo>
                    <a:pt x="40" y="285"/>
                  </a:lnTo>
                  <a:lnTo>
                    <a:pt x="42" y="283"/>
                  </a:lnTo>
                  <a:lnTo>
                    <a:pt x="45" y="278"/>
                  </a:lnTo>
                  <a:lnTo>
                    <a:pt x="34" y="282"/>
                  </a:lnTo>
                  <a:lnTo>
                    <a:pt x="29" y="238"/>
                  </a:lnTo>
                  <a:lnTo>
                    <a:pt x="29" y="195"/>
                  </a:lnTo>
                  <a:lnTo>
                    <a:pt x="24" y="196"/>
                  </a:lnTo>
                  <a:lnTo>
                    <a:pt x="29" y="186"/>
                  </a:lnTo>
                  <a:lnTo>
                    <a:pt x="19" y="191"/>
                  </a:lnTo>
                  <a:lnTo>
                    <a:pt x="22" y="182"/>
                  </a:lnTo>
                  <a:lnTo>
                    <a:pt x="19" y="181"/>
                  </a:lnTo>
                  <a:lnTo>
                    <a:pt x="17" y="177"/>
                  </a:lnTo>
                  <a:lnTo>
                    <a:pt x="26" y="160"/>
                  </a:lnTo>
                  <a:lnTo>
                    <a:pt x="26" y="152"/>
                  </a:lnTo>
                  <a:lnTo>
                    <a:pt x="37" y="153"/>
                  </a:lnTo>
                  <a:lnTo>
                    <a:pt x="29" y="131"/>
                  </a:lnTo>
                  <a:lnTo>
                    <a:pt x="35" y="125"/>
                  </a:lnTo>
                  <a:lnTo>
                    <a:pt x="38" y="114"/>
                  </a:lnTo>
                  <a:lnTo>
                    <a:pt x="47" y="101"/>
                  </a:lnTo>
                  <a:lnTo>
                    <a:pt x="55" y="95"/>
                  </a:lnTo>
                  <a:lnTo>
                    <a:pt x="52" y="88"/>
                  </a:lnTo>
                  <a:lnTo>
                    <a:pt x="60" y="85"/>
                  </a:lnTo>
                  <a:lnTo>
                    <a:pt x="59" y="91"/>
                  </a:lnTo>
                  <a:lnTo>
                    <a:pt x="62" y="92"/>
                  </a:lnTo>
                  <a:lnTo>
                    <a:pt x="69" y="69"/>
                  </a:lnTo>
                  <a:lnTo>
                    <a:pt x="66" y="55"/>
                  </a:lnTo>
                  <a:lnTo>
                    <a:pt x="70" y="53"/>
                  </a:lnTo>
                  <a:lnTo>
                    <a:pt x="71" y="58"/>
                  </a:lnTo>
                  <a:lnTo>
                    <a:pt x="77" y="51"/>
                  </a:lnTo>
                  <a:lnTo>
                    <a:pt x="67" y="45"/>
                  </a:lnTo>
                  <a:lnTo>
                    <a:pt x="70" y="44"/>
                  </a:lnTo>
                  <a:lnTo>
                    <a:pt x="73" y="45"/>
                  </a:lnTo>
                  <a:lnTo>
                    <a:pt x="77" y="44"/>
                  </a:lnTo>
                  <a:lnTo>
                    <a:pt x="76" y="41"/>
                  </a:lnTo>
                  <a:lnTo>
                    <a:pt x="80" y="34"/>
                  </a:lnTo>
                  <a:lnTo>
                    <a:pt x="81" y="34"/>
                  </a:lnTo>
                  <a:lnTo>
                    <a:pt x="83" y="31"/>
                  </a:lnTo>
                  <a:lnTo>
                    <a:pt x="89" y="30"/>
                  </a:lnTo>
                  <a:lnTo>
                    <a:pt x="94" y="24"/>
                  </a:lnTo>
                  <a:lnTo>
                    <a:pt x="94" y="20"/>
                  </a:lnTo>
                  <a:lnTo>
                    <a:pt x="88" y="15"/>
                  </a:lnTo>
                  <a:lnTo>
                    <a:pt x="114" y="13"/>
                  </a:lnTo>
                  <a:lnTo>
                    <a:pt x="128" y="12"/>
                  </a:lnTo>
                  <a:lnTo>
                    <a:pt x="138" y="11"/>
                  </a:lnTo>
                  <a:lnTo>
                    <a:pt x="145" y="11"/>
                  </a:lnTo>
                  <a:lnTo>
                    <a:pt x="154" y="11"/>
                  </a:lnTo>
                  <a:lnTo>
                    <a:pt x="161" y="9"/>
                  </a:lnTo>
                  <a:lnTo>
                    <a:pt x="171" y="8"/>
                  </a:lnTo>
                  <a:lnTo>
                    <a:pt x="175" y="8"/>
                  </a:lnTo>
                  <a:lnTo>
                    <a:pt x="181" y="8"/>
                  </a:lnTo>
                  <a:lnTo>
                    <a:pt x="185" y="8"/>
                  </a:lnTo>
                  <a:lnTo>
                    <a:pt x="192" y="6"/>
                  </a:lnTo>
                  <a:lnTo>
                    <a:pt x="197" y="6"/>
                  </a:lnTo>
                  <a:lnTo>
                    <a:pt x="200" y="6"/>
                  </a:lnTo>
                  <a:lnTo>
                    <a:pt x="202" y="5"/>
                  </a:lnTo>
                  <a:lnTo>
                    <a:pt x="208" y="5"/>
                  </a:lnTo>
                  <a:lnTo>
                    <a:pt x="217" y="5"/>
                  </a:lnTo>
                  <a:lnTo>
                    <a:pt x="221" y="4"/>
                  </a:lnTo>
                  <a:lnTo>
                    <a:pt x="228" y="4"/>
                  </a:lnTo>
                  <a:lnTo>
                    <a:pt x="236" y="4"/>
                  </a:lnTo>
                  <a:lnTo>
                    <a:pt x="255" y="1"/>
                  </a:lnTo>
                  <a:lnTo>
                    <a:pt x="257" y="1"/>
                  </a:lnTo>
                  <a:lnTo>
                    <a:pt x="267" y="0"/>
                  </a:lnTo>
                  <a:lnTo>
                    <a:pt x="271" y="0"/>
                  </a:lnTo>
                  <a:lnTo>
                    <a:pt x="279" y="9"/>
                  </a:lnTo>
                  <a:lnTo>
                    <a:pt x="282" y="11"/>
                  </a:lnTo>
                  <a:lnTo>
                    <a:pt x="282" y="16"/>
                  </a:lnTo>
                  <a:lnTo>
                    <a:pt x="280" y="34"/>
                  </a:lnTo>
                  <a:lnTo>
                    <a:pt x="280" y="44"/>
                  </a:lnTo>
                  <a:lnTo>
                    <a:pt x="280" y="53"/>
                  </a:lnTo>
                  <a:lnTo>
                    <a:pt x="280" y="58"/>
                  </a:lnTo>
                  <a:lnTo>
                    <a:pt x="280" y="59"/>
                  </a:lnTo>
                  <a:lnTo>
                    <a:pt x="280" y="67"/>
                  </a:lnTo>
                  <a:lnTo>
                    <a:pt x="280" y="73"/>
                  </a:lnTo>
                  <a:lnTo>
                    <a:pt x="280" y="87"/>
                  </a:lnTo>
                  <a:lnTo>
                    <a:pt x="280" y="89"/>
                  </a:lnTo>
                  <a:lnTo>
                    <a:pt x="280" y="98"/>
                  </a:lnTo>
                  <a:lnTo>
                    <a:pt x="280" y="102"/>
                  </a:lnTo>
                  <a:lnTo>
                    <a:pt x="280" y="107"/>
                  </a:lnTo>
                  <a:lnTo>
                    <a:pt x="280" y="125"/>
                  </a:lnTo>
                  <a:lnTo>
                    <a:pt x="280" y="135"/>
                  </a:lnTo>
                  <a:lnTo>
                    <a:pt x="280" y="137"/>
                  </a:lnTo>
                  <a:lnTo>
                    <a:pt x="280" y="159"/>
                  </a:lnTo>
                  <a:lnTo>
                    <a:pt x="280" y="163"/>
                  </a:lnTo>
                  <a:lnTo>
                    <a:pt x="280" y="173"/>
                  </a:lnTo>
                  <a:lnTo>
                    <a:pt x="280" y="185"/>
                  </a:lnTo>
                  <a:lnTo>
                    <a:pt x="280" y="193"/>
                  </a:lnTo>
                  <a:lnTo>
                    <a:pt x="280" y="195"/>
                  </a:lnTo>
                  <a:lnTo>
                    <a:pt x="280" y="218"/>
                  </a:lnTo>
                  <a:lnTo>
                    <a:pt x="280" y="222"/>
                  </a:lnTo>
                  <a:lnTo>
                    <a:pt x="280" y="225"/>
                  </a:lnTo>
                  <a:lnTo>
                    <a:pt x="280" y="250"/>
                  </a:lnTo>
                  <a:lnTo>
                    <a:pt x="280" y="254"/>
                  </a:lnTo>
                  <a:lnTo>
                    <a:pt x="280" y="263"/>
                  </a:lnTo>
                  <a:lnTo>
                    <a:pt x="280" y="283"/>
                  </a:lnTo>
                  <a:lnTo>
                    <a:pt x="280" y="286"/>
                  </a:lnTo>
                  <a:lnTo>
                    <a:pt x="280" y="293"/>
                  </a:lnTo>
                  <a:lnTo>
                    <a:pt x="280" y="300"/>
                  </a:lnTo>
                  <a:lnTo>
                    <a:pt x="280" y="301"/>
                  </a:lnTo>
                  <a:lnTo>
                    <a:pt x="280" y="305"/>
                  </a:lnTo>
                  <a:lnTo>
                    <a:pt x="280" y="312"/>
                  </a:lnTo>
                  <a:lnTo>
                    <a:pt x="279" y="339"/>
                  </a:lnTo>
                  <a:lnTo>
                    <a:pt x="280" y="341"/>
                  </a:lnTo>
                  <a:lnTo>
                    <a:pt x="280" y="343"/>
                  </a:lnTo>
                  <a:lnTo>
                    <a:pt x="283" y="359"/>
                  </a:lnTo>
                  <a:lnTo>
                    <a:pt x="285" y="382"/>
                  </a:lnTo>
                  <a:lnTo>
                    <a:pt x="285" y="383"/>
                  </a:lnTo>
                  <a:lnTo>
                    <a:pt x="286" y="389"/>
                  </a:lnTo>
                  <a:lnTo>
                    <a:pt x="287" y="394"/>
                  </a:lnTo>
                  <a:lnTo>
                    <a:pt x="289" y="408"/>
                  </a:lnTo>
                  <a:lnTo>
                    <a:pt x="291" y="423"/>
                  </a:lnTo>
                  <a:lnTo>
                    <a:pt x="291" y="426"/>
                  </a:lnTo>
                  <a:lnTo>
                    <a:pt x="293" y="430"/>
                  </a:lnTo>
                  <a:lnTo>
                    <a:pt x="293" y="436"/>
                  </a:lnTo>
                  <a:lnTo>
                    <a:pt x="297" y="462"/>
                  </a:lnTo>
                  <a:lnTo>
                    <a:pt x="297" y="463"/>
                  </a:lnTo>
                  <a:lnTo>
                    <a:pt x="298" y="479"/>
                  </a:lnTo>
                  <a:lnTo>
                    <a:pt x="301" y="492"/>
                  </a:lnTo>
                  <a:lnTo>
                    <a:pt x="303" y="505"/>
                  </a:lnTo>
                  <a:lnTo>
                    <a:pt x="293" y="509"/>
                  </a:lnTo>
                  <a:lnTo>
                    <a:pt x="269" y="509"/>
                  </a:lnTo>
                  <a:lnTo>
                    <a:pt x="260" y="502"/>
                  </a:lnTo>
                  <a:lnTo>
                    <a:pt x="260" y="506"/>
                  </a:lnTo>
                  <a:lnTo>
                    <a:pt x="247" y="506"/>
                  </a:lnTo>
                  <a:lnTo>
                    <a:pt x="221" y="516"/>
                  </a:lnTo>
                  <a:lnTo>
                    <a:pt x="215" y="510"/>
                  </a:lnTo>
                  <a:lnTo>
                    <a:pt x="217" y="516"/>
                  </a:lnTo>
                  <a:lnTo>
                    <a:pt x="202" y="533"/>
                  </a:lnTo>
                  <a:lnTo>
                    <a:pt x="200" y="533"/>
                  </a:lnTo>
                  <a:lnTo>
                    <a:pt x="190" y="526"/>
                  </a:lnTo>
                  <a:lnTo>
                    <a:pt x="182" y="505"/>
                  </a:lnTo>
                  <a:lnTo>
                    <a:pt x="177" y="499"/>
                  </a:lnTo>
                  <a:lnTo>
                    <a:pt x="175" y="499"/>
                  </a:lnTo>
                  <a:lnTo>
                    <a:pt x="166" y="483"/>
                  </a:lnTo>
                  <a:lnTo>
                    <a:pt x="167" y="473"/>
                  </a:lnTo>
                  <a:lnTo>
                    <a:pt x="172" y="454"/>
                  </a:lnTo>
                  <a:lnTo>
                    <a:pt x="174" y="445"/>
                  </a:lnTo>
                  <a:lnTo>
                    <a:pt x="171" y="445"/>
                  </a:lnTo>
                  <a:lnTo>
                    <a:pt x="164" y="445"/>
                  </a:lnTo>
                  <a:lnTo>
                    <a:pt x="138" y="448"/>
                  </a:lnTo>
                  <a:lnTo>
                    <a:pt x="125" y="449"/>
                  </a:lnTo>
                  <a:lnTo>
                    <a:pt x="117" y="449"/>
                  </a:lnTo>
                  <a:lnTo>
                    <a:pt x="114" y="449"/>
                  </a:lnTo>
                  <a:lnTo>
                    <a:pt x="103" y="451"/>
                  </a:lnTo>
                  <a:lnTo>
                    <a:pt x="99" y="451"/>
                  </a:lnTo>
                  <a:lnTo>
                    <a:pt x="98" y="452"/>
                  </a:lnTo>
                  <a:lnTo>
                    <a:pt x="85" y="452"/>
                  </a:lnTo>
                  <a:lnTo>
                    <a:pt x="80" y="452"/>
                  </a:lnTo>
                  <a:lnTo>
                    <a:pt x="73" y="454"/>
                  </a:lnTo>
                  <a:lnTo>
                    <a:pt x="58" y="455"/>
                  </a:lnTo>
                  <a:lnTo>
                    <a:pt x="52" y="455"/>
                  </a:lnTo>
                  <a:lnTo>
                    <a:pt x="42" y="455"/>
                  </a:lnTo>
                  <a:lnTo>
                    <a:pt x="35" y="456"/>
                  </a:lnTo>
                  <a:lnTo>
                    <a:pt x="23" y="456"/>
                  </a:lnTo>
                  <a:lnTo>
                    <a:pt x="0" y="458"/>
                  </a:lnTo>
                  <a:lnTo>
                    <a:pt x="2" y="456"/>
                  </a:lnTo>
                  <a:lnTo>
                    <a:pt x="0" y="444"/>
                  </a:lnTo>
                  <a:lnTo>
                    <a:pt x="2" y="437"/>
                  </a:lnTo>
                  <a:lnTo>
                    <a:pt x="9" y="418"/>
                  </a:lnTo>
                  <a:lnTo>
                    <a:pt x="6" y="387"/>
                  </a:lnTo>
                  <a:lnTo>
                    <a:pt x="17" y="376"/>
                  </a:lnTo>
                  <a:lnTo>
                    <a:pt x="19" y="376"/>
                  </a:lnTo>
                  <a:lnTo>
                    <a:pt x="20" y="375"/>
                  </a:lnTo>
                  <a:lnTo>
                    <a:pt x="23" y="375"/>
                  </a:lnTo>
                </a:path>
              </a:pathLst>
            </a:custGeom>
            <a:solidFill>
              <a:srgbClr val="E7E6E6">
                <a:lumMod val="75000"/>
              </a:srgbClr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5" name="Freeform 236"/>
            <p:cNvSpPr>
              <a:spLocks/>
            </p:cNvSpPr>
            <p:nvPr/>
          </p:nvSpPr>
          <p:spPr bwMode="auto">
            <a:xfrm>
              <a:off x="3808610" y="2165975"/>
              <a:ext cx="950912" cy="569913"/>
            </a:xfrm>
            <a:custGeom>
              <a:avLst/>
              <a:gdLst>
                <a:gd name="T0" fmla="*/ 2147483647 w 601"/>
                <a:gd name="T1" fmla="*/ 2147483647 h 388"/>
                <a:gd name="T2" fmla="*/ 2147483647 w 601"/>
                <a:gd name="T3" fmla="*/ 2147483647 h 388"/>
                <a:gd name="T4" fmla="*/ 2147483647 w 601"/>
                <a:gd name="T5" fmla="*/ 2147483647 h 388"/>
                <a:gd name="T6" fmla="*/ 2147483647 w 601"/>
                <a:gd name="T7" fmla="*/ 2147483647 h 388"/>
                <a:gd name="T8" fmla="*/ 2147483647 w 601"/>
                <a:gd name="T9" fmla="*/ 2147483647 h 388"/>
                <a:gd name="T10" fmla="*/ 2147483647 w 601"/>
                <a:gd name="T11" fmla="*/ 2147483647 h 388"/>
                <a:gd name="T12" fmla="*/ 2147483647 w 601"/>
                <a:gd name="T13" fmla="*/ 2147483647 h 388"/>
                <a:gd name="T14" fmla="*/ 2147483647 w 601"/>
                <a:gd name="T15" fmla="*/ 2147483647 h 388"/>
                <a:gd name="T16" fmla="*/ 2147483647 w 601"/>
                <a:gd name="T17" fmla="*/ 2147483647 h 388"/>
                <a:gd name="T18" fmla="*/ 2147483647 w 601"/>
                <a:gd name="T19" fmla="*/ 2147483647 h 388"/>
                <a:gd name="T20" fmla="*/ 2147483647 w 601"/>
                <a:gd name="T21" fmla="*/ 2147483647 h 388"/>
                <a:gd name="T22" fmla="*/ 2147483647 w 601"/>
                <a:gd name="T23" fmla="*/ 2147483647 h 388"/>
                <a:gd name="T24" fmla="*/ 2147483647 w 601"/>
                <a:gd name="T25" fmla="*/ 2147483647 h 388"/>
                <a:gd name="T26" fmla="*/ 2147483647 w 601"/>
                <a:gd name="T27" fmla="*/ 2147483647 h 388"/>
                <a:gd name="T28" fmla="*/ 2147483647 w 601"/>
                <a:gd name="T29" fmla="*/ 2147483647 h 388"/>
                <a:gd name="T30" fmla="*/ 2147483647 w 601"/>
                <a:gd name="T31" fmla="*/ 2147483647 h 388"/>
                <a:gd name="T32" fmla="*/ 2147483647 w 601"/>
                <a:gd name="T33" fmla="*/ 2147483647 h 388"/>
                <a:gd name="T34" fmla="*/ 2147483647 w 601"/>
                <a:gd name="T35" fmla="*/ 2147483647 h 388"/>
                <a:gd name="T36" fmla="*/ 2147483647 w 601"/>
                <a:gd name="T37" fmla="*/ 2147483647 h 388"/>
                <a:gd name="T38" fmla="*/ 2147483647 w 601"/>
                <a:gd name="T39" fmla="*/ 2147483647 h 388"/>
                <a:gd name="T40" fmla="*/ 2147483647 w 601"/>
                <a:gd name="T41" fmla="*/ 2147483647 h 388"/>
                <a:gd name="T42" fmla="*/ 2147483647 w 601"/>
                <a:gd name="T43" fmla="*/ 2147483647 h 388"/>
                <a:gd name="T44" fmla="*/ 2147483647 w 601"/>
                <a:gd name="T45" fmla="*/ 2147483647 h 388"/>
                <a:gd name="T46" fmla="*/ 2147483647 w 601"/>
                <a:gd name="T47" fmla="*/ 2147483647 h 388"/>
                <a:gd name="T48" fmla="*/ 2147483647 w 601"/>
                <a:gd name="T49" fmla="*/ 0 h 388"/>
                <a:gd name="T50" fmla="*/ 2147483647 w 601"/>
                <a:gd name="T51" fmla="*/ 2147483647 h 388"/>
                <a:gd name="T52" fmla="*/ 2147483647 w 601"/>
                <a:gd name="T53" fmla="*/ 2147483647 h 388"/>
                <a:gd name="T54" fmla="*/ 2147483647 w 601"/>
                <a:gd name="T55" fmla="*/ 2147483647 h 388"/>
                <a:gd name="T56" fmla="*/ 2147483647 w 601"/>
                <a:gd name="T57" fmla="*/ 2147483647 h 388"/>
                <a:gd name="T58" fmla="*/ 2147483647 w 601"/>
                <a:gd name="T59" fmla="*/ 2147483647 h 388"/>
                <a:gd name="T60" fmla="*/ 2147483647 w 601"/>
                <a:gd name="T61" fmla="*/ 2147483647 h 388"/>
                <a:gd name="T62" fmla="*/ 2147483647 w 601"/>
                <a:gd name="T63" fmla="*/ 2147483647 h 388"/>
                <a:gd name="T64" fmla="*/ 2147483647 w 601"/>
                <a:gd name="T65" fmla="*/ 2147483647 h 388"/>
                <a:gd name="T66" fmla="*/ 2147483647 w 601"/>
                <a:gd name="T67" fmla="*/ 2147483647 h 388"/>
                <a:gd name="T68" fmla="*/ 2147483647 w 601"/>
                <a:gd name="T69" fmla="*/ 2147483647 h 388"/>
                <a:gd name="T70" fmla="*/ 2147483647 w 601"/>
                <a:gd name="T71" fmla="*/ 2147483647 h 388"/>
                <a:gd name="T72" fmla="*/ 2147483647 w 601"/>
                <a:gd name="T73" fmla="*/ 2147483647 h 388"/>
                <a:gd name="T74" fmla="*/ 2147483647 w 601"/>
                <a:gd name="T75" fmla="*/ 2147483647 h 388"/>
                <a:gd name="T76" fmla="*/ 2147483647 w 601"/>
                <a:gd name="T77" fmla="*/ 2147483647 h 388"/>
                <a:gd name="T78" fmla="*/ 2147483647 w 601"/>
                <a:gd name="T79" fmla="*/ 2147483647 h 388"/>
                <a:gd name="T80" fmla="*/ 2147483647 w 601"/>
                <a:gd name="T81" fmla="*/ 2147483647 h 388"/>
                <a:gd name="T82" fmla="*/ 2147483647 w 601"/>
                <a:gd name="T83" fmla="*/ 2147483647 h 388"/>
                <a:gd name="T84" fmla="*/ 2147483647 w 601"/>
                <a:gd name="T85" fmla="*/ 2147483647 h 38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01"/>
                <a:gd name="T130" fmla="*/ 0 h 388"/>
                <a:gd name="T131" fmla="*/ 601 w 601"/>
                <a:gd name="T132" fmla="*/ 388 h 38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01" h="388">
                  <a:moveTo>
                    <a:pt x="543" y="353"/>
                  </a:moveTo>
                  <a:lnTo>
                    <a:pt x="545" y="356"/>
                  </a:lnTo>
                  <a:lnTo>
                    <a:pt x="554" y="357"/>
                  </a:lnTo>
                  <a:lnTo>
                    <a:pt x="570" y="363"/>
                  </a:lnTo>
                  <a:lnTo>
                    <a:pt x="579" y="373"/>
                  </a:lnTo>
                  <a:lnTo>
                    <a:pt x="584" y="382"/>
                  </a:lnTo>
                  <a:lnTo>
                    <a:pt x="593" y="385"/>
                  </a:lnTo>
                  <a:lnTo>
                    <a:pt x="600" y="387"/>
                  </a:lnTo>
                  <a:lnTo>
                    <a:pt x="597" y="385"/>
                  </a:lnTo>
                  <a:lnTo>
                    <a:pt x="595" y="378"/>
                  </a:lnTo>
                  <a:lnTo>
                    <a:pt x="595" y="375"/>
                  </a:lnTo>
                  <a:lnTo>
                    <a:pt x="584" y="363"/>
                  </a:lnTo>
                  <a:lnTo>
                    <a:pt x="591" y="341"/>
                  </a:lnTo>
                  <a:lnTo>
                    <a:pt x="594" y="335"/>
                  </a:lnTo>
                  <a:lnTo>
                    <a:pt x="594" y="325"/>
                  </a:lnTo>
                  <a:lnTo>
                    <a:pt x="597" y="321"/>
                  </a:lnTo>
                  <a:lnTo>
                    <a:pt x="598" y="317"/>
                  </a:lnTo>
                  <a:lnTo>
                    <a:pt x="594" y="306"/>
                  </a:lnTo>
                  <a:lnTo>
                    <a:pt x="590" y="303"/>
                  </a:lnTo>
                  <a:lnTo>
                    <a:pt x="591" y="289"/>
                  </a:lnTo>
                  <a:lnTo>
                    <a:pt x="586" y="277"/>
                  </a:lnTo>
                  <a:lnTo>
                    <a:pt x="593" y="277"/>
                  </a:lnTo>
                  <a:lnTo>
                    <a:pt x="597" y="277"/>
                  </a:lnTo>
                  <a:lnTo>
                    <a:pt x="597" y="263"/>
                  </a:lnTo>
                  <a:lnTo>
                    <a:pt x="597" y="249"/>
                  </a:lnTo>
                  <a:lnTo>
                    <a:pt x="597" y="238"/>
                  </a:lnTo>
                  <a:lnTo>
                    <a:pt x="595" y="223"/>
                  </a:lnTo>
                  <a:lnTo>
                    <a:pt x="595" y="209"/>
                  </a:lnTo>
                  <a:lnTo>
                    <a:pt x="595" y="201"/>
                  </a:lnTo>
                  <a:lnTo>
                    <a:pt x="595" y="165"/>
                  </a:lnTo>
                  <a:lnTo>
                    <a:pt x="595" y="155"/>
                  </a:lnTo>
                  <a:lnTo>
                    <a:pt x="595" y="135"/>
                  </a:lnTo>
                  <a:lnTo>
                    <a:pt x="595" y="117"/>
                  </a:lnTo>
                  <a:lnTo>
                    <a:pt x="594" y="86"/>
                  </a:lnTo>
                  <a:lnTo>
                    <a:pt x="593" y="79"/>
                  </a:lnTo>
                  <a:lnTo>
                    <a:pt x="590" y="74"/>
                  </a:lnTo>
                  <a:lnTo>
                    <a:pt x="580" y="70"/>
                  </a:lnTo>
                  <a:lnTo>
                    <a:pt x="563" y="51"/>
                  </a:lnTo>
                  <a:lnTo>
                    <a:pt x="563" y="48"/>
                  </a:lnTo>
                  <a:lnTo>
                    <a:pt x="579" y="34"/>
                  </a:lnTo>
                  <a:lnTo>
                    <a:pt x="584" y="13"/>
                  </a:lnTo>
                  <a:lnTo>
                    <a:pt x="570" y="13"/>
                  </a:lnTo>
                  <a:lnTo>
                    <a:pt x="551" y="15"/>
                  </a:lnTo>
                  <a:lnTo>
                    <a:pt x="534" y="15"/>
                  </a:lnTo>
                  <a:lnTo>
                    <a:pt x="533" y="15"/>
                  </a:lnTo>
                  <a:lnTo>
                    <a:pt x="514" y="15"/>
                  </a:lnTo>
                  <a:lnTo>
                    <a:pt x="478" y="15"/>
                  </a:lnTo>
                  <a:lnTo>
                    <a:pt x="476" y="15"/>
                  </a:lnTo>
                  <a:lnTo>
                    <a:pt x="475" y="15"/>
                  </a:lnTo>
                  <a:lnTo>
                    <a:pt x="457" y="15"/>
                  </a:lnTo>
                  <a:lnTo>
                    <a:pt x="447" y="15"/>
                  </a:lnTo>
                  <a:lnTo>
                    <a:pt x="421" y="13"/>
                  </a:lnTo>
                  <a:lnTo>
                    <a:pt x="418" y="13"/>
                  </a:lnTo>
                  <a:lnTo>
                    <a:pt x="400" y="13"/>
                  </a:lnTo>
                  <a:lnTo>
                    <a:pt x="381" y="13"/>
                  </a:lnTo>
                  <a:lnTo>
                    <a:pt x="353" y="13"/>
                  </a:lnTo>
                  <a:lnTo>
                    <a:pt x="346" y="13"/>
                  </a:lnTo>
                  <a:lnTo>
                    <a:pt x="333" y="13"/>
                  </a:lnTo>
                  <a:lnTo>
                    <a:pt x="324" y="13"/>
                  </a:lnTo>
                  <a:lnTo>
                    <a:pt x="324" y="12"/>
                  </a:lnTo>
                  <a:lnTo>
                    <a:pt x="288" y="11"/>
                  </a:lnTo>
                  <a:lnTo>
                    <a:pt x="286" y="11"/>
                  </a:lnTo>
                  <a:lnTo>
                    <a:pt x="285" y="11"/>
                  </a:lnTo>
                  <a:lnTo>
                    <a:pt x="239" y="11"/>
                  </a:lnTo>
                  <a:lnTo>
                    <a:pt x="230" y="9"/>
                  </a:lnTo>
                  <a:lnTo>
                    <a:pt x="173" y="8"/>
                  </a:lnTo>
                  <a:lnTo>
                    <a:pt x="163" y="8"/>
                  </a:lnTo>
                  <a:lnTo>
                    <a:pt x="135" y="5"/>
                  </a:lnTo>
                  <a:lnTo>
                    <a:pt x="102" y="4"/>
                  </a:lnTo>
                  <a:lnTo>
                    <a:pt x="98" y="4"/>
                  </a:lnTo>
                  <a:lnTo>
                    <a:pt x="49" y="1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18" y="20"/>
                  </a:lnTo>
                  <a:lnTo>
                    <a:pt x="13" y="74"/>
                  </a:lnTo>
                  <a:lnTo>
                    <a:pt x="13" y="79"/>
                  </a:lnTo>
                  <a:lnTo>
                    <a:pt x="12" y="101"/>
                  </a:lnTo>
                  <a:lnTo>
                    <a:pt x="13" y="102"/>
                  </a:lnTo>
                  <a:lnTo>
                    <a:pt x="11" y="102"/>
                  </a:lnTo>
                  <a:lnTo>
                    <a:pt x="9" y="129"/>
                  </a:lnTo>
                  <a:lnTo>
                    <a:pt x="9" y="148"/>
                  </a:lnTo>
                  <a:lnTo>
                    <a:pt x="8" y="155"/>
                  </a:lnTo>
                  <a:lnTo>
                    <a:pt x="6" y="183"/>
                  </a:lnTo>
                  <a:lnTo>
                    <a:pt x="6" y="191"/>
                  </a:lnTo>
                  <a:lnTo>
                    <a:pt x="6" y="194"/>
                  </a:lnTo>
                  <a:lnTo>
                    <a:pt x="5" y="209"/>
                  </a:lnTo>
                  <a:lnTo>
                    <a:pt x="4" y="226"/>
                  </a:lnTo>
                  <a:lnTo>
                    <a:pt x="4" y="237"/>
                  </a:lnTo>
                  <a:lnTo>
                    <a:pt x="2" y="249"/>
                  </a:lnTo>
                  <a:lnTo>
                    <a:pt x="1" y="263"/>
                  </a:lnTo>
                  <a:lnTo>
                    <a:pt x="1" y="264"/>
                  </a:lnTo>
                  <a:lnTo>
                    <a:pt x="1" y="266"/>
                  </a:lnTo>
                  <a:lnTo>
                    <a:pt x="1" y="277"/>
                  </a:lnTo>
                  <a:lnTo>
                    <a:pt x="0" y="305"/>
                  </a:lnTo>
                  <a:lnTo>
                    <a:pt x="0" y="317"/>
                  </a:lnTo>
                  <a:lnTo>
                    <a:pt x="1" y="319"/>
                  </a:lnTo>
                  <a:lnTo>
                    <a:pt x="2" y="319"/>
                  </a:lnTo>
                  <a:lnTo>
                    <a:pt x="42" y="320"/>
                  </a:lnTo>
                  <a:lnTo>
                    <a:pt x="62" y="320"/>
                  </a:lnTo>
                  <a:lnTo>
                    <a:pt x="65" y="321"/>
                  </a:lnTo>
                  <a:lnTo>
                    <a:pt x="81" y="323"/>
                  </a:lnTo>
                  <a:lnTo>
                    <a:pt x="91" y="323"/>
                  </a:lnTo>
                  <a:lnTo>
                    <a:pt x="94" y="323"/>
                  </a:lnTo>
                  <a:lnTo>
                    <a:pt x="98" y="323"/>
                  </a:lnTo>
                  <a:lnTo>
                    <a:pt x="123" y="324"/>
                  </a:lnTo>
                  <a:lnTo>
                    <a:pt x="141" y="325"/>
                  </a:lnTo>
                  <a:lnTo>
                    <a:pt x="153" y="325"/>
                  </a:lnTo>
                  <a:lnTo>
                    <a:pt x="180" y="327"/>
                  </a:lnTo>
                  <a:lnTo>
                    <a:pt x="185" y="327"/>
                  </a:lnTo>
                  <a:lnTo>
                    <a:pt x="221" y="328"/>
                  </a:lnTo>
                  <a:lnTo>
                    <a:pt x="252" y="330"/>
                  </a:lnTo>
                  <a:lnTo>
                    <a:pt x="278" y="330"/>
                  </a:lnTo>
                  <a:lnTo>
                    <a:pt x="302" y="330"/>
                  </a:lnTo>
                  <a:lnTo>
                    <a:pt x="354" y="331"/>
                  </a:lnTo>
                  <a:lnTo>
                    <a:pt x="376" y="331"/>
                  </a:lnTo>
                  <a:lnTo>
                    <a:pt x="436" y="332"/>
                  </a:lnTo>
                  <a:lnTo>
                    <a:pt x="446" y="342"/>
                  </a:lnTo>
                  <a:lnTo>
                    <a:pt x="451" y="345"/>
                  </a:lnTo>
                  <a:lnTo>
                    <a:pt x="455" y="346"/>
                  </a:lnTo>
                  <a:lnTo>
                    <a:pt x="464" y="349"/>
                  </a:lnTo>
                  <a:lnTo>
                    <a:pt x="476" y="357"/>
                  </a:lnTo>
                  <a:lnTo>
                    <a:pt x="486" y="346"/>
                  </a:lnTo>
                  <a:lnTo>
                    <a:pt x="504" y="349"/>
                  </a:lnTo>
                  <a:lnTo>
                    <a:pt x="507" y="349"/>
                  </a:lnTo>
                  <a:lnTo>
                    <a:pt x="515" y="346"/>
                  </a:lnTo>
                  <a:lnTo>
                    <a:pt x="516" y="348"/>
                  </a:lnTo>
                  <a:lnTo>
                    <a:pt x="536" y="346"/>
                  </a:lnTo>
                  <a:lnTo>
                    <a:pt x="543" y="353"/>
                  </a:lnTo>
                </a:path>
              </a:pathLst>
            </a:custGeom>
            <a:solidFill>
              <a:srgbClr val="E7E6E6">
                <a:lumMod val="75000"/>
              </a:srgbClr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6" name="Tennessee" title="Tennessee"/>
            <p:cNvSpPr>
              <a:spLocks/>
            </p:cNvSpPr>
            <p:nvPr/>
          </p:nvSpPr>
          <p:spPr bwMode="auto">
            <a:xfrm>
              <a:off x="5613596" y="3502344"/>
              <a:ext cx="1149154" cy="409259"/>
            </a:xfrm>
            <a:custGeom>
              <a:avLst/>
              <a:gdLst>
                <a:gd name="T0" fmla="*/ 2147483647 w 724"/>
                <a:gd name="T1" fmla="*/ 2147483647 h 266"/>
                <a:gd name="T2" fmla="*/ 2147483647 w 724"/>
                <a:gd name="T3" fmla="*/ 2147483647 h 266"/>
                <a:gd name="T4" fmla="*/ 2147483647 w 724"/>
                <a:gd name="T5" fmla="*/ 2147483647 h 266"/>
                <a:gd name="T6" fmla="*/ 2147483647 w 724"/>
                <a:gd name="T7" fmla="*/ 2147483647 h 266"/>
                <a:gd name="T8" fmla="*/ 2147483647 w 724"/>
                <a:gd name="T9" fmla="*/ 2147483647 h 266"/>
                <a:gd name="T10" fmla="*/ 2147483647 w 724"/>
                <a:gd name="T11" fmla="*/ 2147483647 h 266"/>
                <a:gd name="T12" fmla="*/ 2147483647 w 724"/>
                <a:gd name="T13" fmla="*/ 2147483647 h 266"/>
                <a:gd name="T14" fmla="*/ 2147483647 w 724"/>
                <a:gd name="T15" fmla="*/ 2147483647 h 266"/>
                <a:gd name="T16" fmla="*/ 2147483647 w 724"/>
                <a:gd name="T17" fmla="*/ 2147483647 h 266"/>
                <a:gd name="T18" fmla="*/ 2147483647 w 724"/>
                <a:gd name="T19" fmla="*/ 2147483647 h 266"/>
                <a:gd name="T20" fmla="*/ 2147483647 w 724"/>
                <a:gd name="T21" fmla="*/ 2147483647 h 266"/>
                <a:gd name="T22" fmla="*/ 2147483647 w 724"/>
                <a:gd name="T23" fmla="*/ 2147483647 h 266"/>
                <a:gd name="T24" fmla="*/ 2147483647 w 724"/>
                <a:gd name="T25" fmla="*/ 2147483647 h 266"/>
                <a:gd name="T26" fmla="*/ 2147483647 w 724"/>
                <a:gd name="T27" fmla="*/ 2147483647 h 266"/>
                <a:gd name="T28" fmla="*/ 2147483647 w 724"/>
                <a:gd name="T29" fmla="*/ 2147483647 h 266"/>
                <a:gd name="T30" fmla="*/ 2147483647 w 724"/>
                <a:gd name="T31" fmla="*/ 2147483647 h 266"/>
                <a:gd name="T32" fmla="*/ 2147483647 w 724"/>
                <a:gd name="T33" fmla="*/ 2147483647 h 266"/>
                <a:gd name="T34" fmla="*/ 2147483647 w 724"/>
                <a:gd name="T35" fmla="*/ 2147483647 h 266"/>
                <a:gd name="T36" fmla="*/ 2147483647 w 724"/>
                <a:gd name="T37" fmla="*/ 2147483647 h 266"/>
                <a:gd name="T38" fmla="*/ 2147483647 w 724"/>
                <a:gd name="T39" fmla="*/ 2147483647 h 266"/>
                <a:gd name="T40" fmla="*/ 2147483647 w 724"/>
                <a:gd name="T41" fmla="*/ 2147483647 h 266"/>
                <a:gd name="T42" fmla="*/ 2147483647 w 724"/>
                <a:gd name="T43" fmla="*/ 2147483647 h 266"/>
                <a:gd name="T44" fmla="*/ 2147483647 w 724"/>
                <a:gd name="T45" fmla="*/ 2147483647 h 266"/>
                <a:gd name="T46" fmla="*/ 2147483647 w 724"/>
                <a:gd name="T47" fmla="*/ 2147483647 h 266"/>
                <a:gd name="T48" fmla="*/ 2147483647 w 724"/>
                <a:gd name="T49" fmla="*/ 2147483647 h 266"/>
                <a:gd name="T50" fmla="*/ 2147483647 w 724"/>
                <a:gd name="T51" fmla="*/ 2147483647 h 266"/>
                <a:gd name="T52" fmla="*/ 2147483647 w 724"/>
                <a:gd name="T53" fmla="*/ 2147483647 h 266"/>
                <a:gd name="T54" fmla="*/ 2147483647 w 724"/>
                <a:gd name="T55" fmla="*/ 2147483647 h 266"/>
                <a:gd name="T56" fmla="*/ 2147483647 w 724"/>
                <a:gd name="T57" fmla="*/ 2147483647 h 266"/>
                <a:gd name="T58" fmla="*/ 2147483647 w 724"/>
                <a:gd name="T59" fmla="*/ 2147483647 h 266"/>
                <a:gd name="T60" fmla="*/ 2147483647 w 724"/>
                <a:gd name="T61" fmla="*/ 2147483647 h 266"/>
                <a:gd name="T62" fmla="*/ 2147483647 w 724"/>
                <a:gd name="T63" fmla="*/ 2147483647 h 266"/>
                <a:gd name="T64" fmla="*/ 2147483647 w 724"/>
                <a:gd name="T65" fmla="*/ 2147483647 h 266"/>
                <a:gd name="T66" fmla="*/ 2147483647 w 724"/>
                <a:gd name="T67" fmla="*/ 2147483647 h 266"/>
                <a:gd name="T68" fmla="*/ 2147483647 w 724"/>
                <a:gd name="T69" fmla="*/ 2147483647 h 266"/>
                <a:gd name="T70" fmla="*/ 2147483647 w 724"/>
                <a:gd name="T71" fmla="*/ 0 h 266"/>
                <a:gd name="T72" fmla="*/ 2147483647 w 724"/>
                <a:gd name="T73" fmla="*/ 2147483647 h 266"/>
                <a:gd name="T74" fmla="*/ 2147483647 w 724"/>
                <a:gd name="T75" fmla="*/ 2147483647 h 266"/>
                <a:gd name="T76" fmla="*/ 2147483647 w 724"/>
                <a:gd name="T77" fmla="*/ 2147483647 h 266"/>
                <a:gd name="T78" fmla="*/ 2147483647 w 724"/>
                <a:gd name="T79" fmla="*/ 2147483647 h 266"/>
                <a:gd name="T80" fmla="*/ 2147483647 w 724"/>
                <a:gd name="T81" fmla="*/ 2147483647 h 266"/>
                <a:gd name="T82" fmla="*/ 2147483647 w 724"/>
                <a:gd name="T83" fmla="*/ 2147483647 h 266"/>
                <a:gd name="T84" fmla="*/ 2147483647 w 724"/>
                <a:gd name="T85" fmla="*/ 2147483647 h 266"/>
                <a:gd name="T86" fmla="*/ 2147483647 w 724"/>
                <a:gd name="T87" fmla="*/ 2147483647 h 266"/>
                <a:gd name="T88" fmla="*/ 2147483647 w 724"/>
                <a:gd name="T89" fmla="*/ 2147483647 h 266"/>
                <a:gd name="T90" fmla="*/ 2147483647 w 724"/>
                <a:gd name="T91" fmla="*/ 2147483647 h 266"/>
                <a:gd name="T92" fmla="*/ 2147483647 w 724"/>
                <a:gd name="T93" fmla="*/ 2147483647 h 266"/>
                <a:gd name="T94" fmla="*/ 2147483647 w 724"/>
                <a:gd name="T95" fmla="*/ 2147483647 h 266"/>
                <a:gd name="T96" fmla="*/ 2147483647 w 724"/>
                <a:gd name="T97" fmla="*/ 2147483647 h 266"/>
                <a:gd name="T98" fmla="*/ 2147483647 w 724"/>
                <a:gd name="T99" fmla="*/ 2147483647 h 266"/>
                <a:gd name="T100" fmla="*/ 2147483647 w 724"/>
                <a:gd name="T101" fmla="*/ 2147483647 h 266"/>
                <a:gd name="T102" fmla="*/ 2147483647 w 724"/>
                <a:gd name="T103" fmla="*/ 2147483647 h 266"/>
                <a:gd name="T104" fmla="*/ 2147483647 w 724"/>
                <a:gd name="T105" fmla="*/ 2147483647 h 266"/>
                <a:gd name="T106" fmla="*/ 2147483647 w 724"/>
                <a:gd name="T107" fmla="*/ 2147483647 h 266"/>
                <a:gd name="T108" fmla="*/ 2147483647 w 724"/>
                <a:gd name="T109" fmla="*/ 2147483647 h 266"/>
                <a:gd name="T110" fmla="*/ 2147483647 w 724"/>
                <a:gd name="T111" fmla="*/ 2147483647 h 266"/>
                <a:gd name="T112" fmla="*/ 2147483647 w 724"/>
                <a:gd name="T113" fmla="*/ 2147483647 h 266"/>
                <a:gd name="T114" fmla="*/ 2147483647 w 724"/>
                <a:gd name="T115" fmla="*/ 2147483647 h 26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24"/>
                <a:gd name="T175" fmla="*/ 0 h 266"/>
                <a:gd name="T176" fmla="*/ 724 w 724"/>
                <a:gd name="T177" fmla="*/ 266 h 26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24" h="266">
                  <a:moveTo>
                    <a:pt x="113" y="89"/>
                  </a:moveTo>
                  <a:lnTo>
                    <a:pt x="113" y="89"/>
                  </a:lnTo>
                  <a:lnTo>
                    <a:pt x="101" y="90"/>
                  </a:lnTo>
                  <a:lnTo>
                    <a:pt x="73" y="92"/>
                  </a:lnTo>
                  <a:lnTo>
                    <a:pt x="69" y="93"/>
                  </a:lnTo>
                  <a:lnTo>
                    <a:pt x="63" y="93"/>
                  </a:lnTo>
                  <a:lnTo>
                    <a:pt x="56" y="94"/>
                  </a:lnTo>
                  <a:lnTo>
                    <a:pt x="52" y="94"/>
                  </a:lnTo>
                  <a:lnTo>
                    <a:pt x="56" y="108"/>
                  </a:lnTo>
                  <a:lnTo>
                    <a:pt x="54" y="112"/>
                  </a:lnTo>
                  <a:lnTo>
                    <a:pt x="55" y="122"/>
                  </a:lnTo>
                  <a:lnTo>
                    <a:pt x="41" y="124"/>
                  </a:lnTo>
                  <a:lnTo>
                    <a:pt x="48" y="129"/>
                  </a:lnTo>
                  <a:lnTo>
                    <a:pt x="51" y="136"/>
                  </a:lnTo>
                  <a:lnTo>
                    <a:pt x="49" y="139"/>
                  </a:lnTo>
                  <a:lnTo>
                    <a:pt x="40" y="150"/>
                  </a:lnTo>
                  <a:lnTo>
                    <a:pt x="49" y="160"/>
                  </a:lnTo>
                  <a:lnTo>
                    <a:pt x="40" y="161"/>
                  </a:lnTo>
                  <a:lnTo>
                    <a:pt x="30" y="179"/>
                  </a:lnTo>
                  <a:lnTo>
                    <a:pt x="30" y="203"/>
                  </a:lnTo>
                  <a:lnTo>
                    <a:pt x="20" y="200"/>
                  </a:lnTo>
                  <a:lnTo>
                    <a:pt x="18" y="207"/>
                  </a:lnTo>
                  <a:lnTo>
                    <a:pt x="11" y="216"/>
                  </a:lnTo>
                  <a:lnTo>
                    <a:pt x="8" y="221"/>
                  </a:lnTo>
                  <a:lnTo>
                    <a:pt x="11" y="221"/>
                  </a:lnTo>
                  <a:lnTo>
                    <a:pt x="12" y="217"/>
                  </a:lnTo>
                  <a:lnTo>
                    <a:pt x="15" y="224"/>
                  </a:lnTo>
                  <a:lnTo>
                    <a:pt x="18" y="249"/>
                  </a:lnTo>
                  <a:lnTo>
                    <a:pt x="12" y="249"/>
                  </a:lnTo>
                  <a:lnTo>
                    <a:pt x="0" y="265"/>
                  </a:lnTo>
                  <a:lnTo>
                    <a:pt x="26" y="263"/>
                  </a:lnTo>
                  <a:lnTo>
                    <a:pt x="40" y="262"/>
                  </a:lnTo>
                  <a:lnTo>
                    <a:pt x="49" y="260"/>
                  </a:lnTo>
                  <a:lnTo>
                    <a:pt x="56" y="260"/>
                  </a:lnTo>
                  <a:lnTo>
                    <a:pt x="66" y="260"/>
                  </a:lnTo>
                  <a:lnTo>
                    <a:pt x="73" y="259"/>
                  </a:lnTo>
                  <a:lnTo>
                    <a:pt x="83" y="258"/>
                  </a:lnTo>
                  <a:lnTo>
                    <a:pt x="87" y="258"/>
                  </a:lnTo>
                  <a:lnTo>
                    <a:pt x="92" y="258"/>
                  </a:lnTo>
                  <a:lnTo>
                    <a:pt x="96" y="258"/>
                  </a:lnTo>
                  <a:lnTo>
                    <a:pt x="103" y="256"/>
                  </a:lnTo>
                  <a:lnTo>
                    <a:pt x="109" y="256"/>
                  </a:lnTo>
                  <a:lnTo>
                    <a:pt x="112" y="256"/>
                  </a:lnTo>
                  <a:lnTo>
                    <a:pt x="113" y="255"/>
                  </a:lnTo>
                  <a:lnTo>
                    <a:pt x="120" y="255"/>
                  </a:lnTo>
                  <a:lnTo>
                    <a:pt x="128" y="255"/>
                  </a:lnTo>
                  <a:lnTo>
                    <a:pt x="132" y="253"/>
                  </a:lnTo>
                  <a:lnTo>
                    <a:pt x="139" y="253"/>
                  </a:lnTo>
                  <a:lnTo>
                    <a:pt x="148" y="253"/>
                  </a:lnTo>
                  <a:lnTo>
                    <a:pt x="167" y="251"/>
                  </a:lnTo>
                  <a:lnTo>
                    <a:pt x="168" y="251"/>
                  </a:lnTo>
                  <a:lnTo>
                    <a:pt x="178" y="249"/>
                  </a:lnTo>
                  <a:lnTo>
                    <a:pt x="182" y="249"/>
                  </a:lnTo>
                  <a:lnTo>
                    <a:pt x="182" y="248"/>
                  </a:lnTo>
                  <a:lnTo>
                    <a:pt x="202" y="246"/>
                  </a:lnTo>
                  <a:lnTo>
                    <a:pt x="209" y="246"/>
                  </a:lnTo>
                  <a:lnTo>
                    <a:pt x="228" y="244"/>
                  </a:lnTo>
                  <a:lnTo>
                    <a:pt x="235" y="244"/>
                  </a:lnTo>
                  <a:lnTo>
                    <a:pt x="254" y="241"/>
                  </a:lnTo>
                  <a:lnTo>
                    <a:pt x="265" y="241"/>
                  </a:lnTo>
                  <a:lnTo>
                    <a:pt x="268" y="239"/>
                  </a:lnTo>
                  <a:lnTo>
                    <a:pt x="295" y="238"/>
                  </a:lnTo>
                  <a:lnTo>
                    <a:pt x="299" y="237"/>
                  </a:lnTo>
                  <a:lnTo>
                    <a:pt x="301" y="237"/>
                  </a:lnTo>
                  <a:lnTo>
                    <a:pt x="307" y="237"/>
                  </a:lnTo>
                  <a:lnTo>
                    <a:pt x="331" y="234"/>
                  </a:lnTo>
                  <a:lnTo>
                    <a:pt x="342" y="232"/>
                  </a:lnTo>
                  <a:lnTo>
                    <a:pt x="347" y="231"/>
                  </a:lnTo>
                  <a:lnTo>
                    <a:pt x="351" y="231"/>
                  </a:lnTo>
                  <a:lnTo>
                    <a:pt x="368" y="230"/>
                  </a:lnTo>
                  <a:lnTo>
                    <a:pt x="385" y="228"/>
                  </a:lnTo>
                  <a:lnTo>
                    <a:pt x="387" y="227"/>
                  </a:lnTo>
                  <a:lnTo>
                    <a:pt x="407" y="225"/>
                  </a:lnTo>
                  <a:lnTo>
                    <a:pt x="408" y="225"/>
                  </a:lnTo>
                  <a:lnTo>
                    <a:pt x="418" y="224"/>
                  </a:lnTo>
                  <a:lnTo>
                    <a:pt x="421" y="224"/>
                  </a:lnTo>
                  <a:lnTo>
                    <a:pt x="429" y="223"/>
                  </a:lnTo>
                  <a:lnTo>
                    <a:pt x="430" y="223"/>
                  </a:lnTo>
                  <a:lnTo>
                    <a:pt x="434" y="221"/>
                  </a:lnTo>
                  <a:lnTo>
                    <a:pt x="437" y="221"/>
                  </a:lnTo>
                  <a:lnTo>
                    <a:pt x="440" y="221"/>
                  </a:lnTo>
                  <a:lnTo>
                    <a:pt x="463" y="218"/>
                  </a:lnTo>
                  <a:lnTo>
                    <a:pt x="468" y="217"/>
                  </a:lnTo>
                  <a:lnTo>
                    <a:pt x="475" y="217"/>
                  </a:lnTo>
                  <a:lnTo>
                    <a:pt x="477" y="216"/>
                  </a:lnTo>
                  <a:lnTo>
                    <a:pt x="480" y="216"/>
                  </a:lnTo>
                  <a:lnTo>
                    <a:pt x="483" y="216"/>
                  </a:lnTo>
                  <a:lnTo>
                    <a:pt x="486" y="214"/>
                  </a:lnTo>
                  <a:lnTo>
                    <a:pt x="494" y="214"/>
                  </a:lnTo>
                  <a:lnTo>
                    <a:pt x="506" y="213"/>
                  </a:lnTo>
                  <a:lnTo>
                    <a:pt x="516" y="212"/>
                  </a:lnTo>
                  <a:lnTo>
                    <a:pt x="520" y="210"/>
                  </a:lnTo>
                  <a:lnTo>
                    <a:pt x="520" y="209"/>
                  </a:lnTo>
                  <a:lnTo>
                    <a:pt x="519" y="196"/>
                  </a:lnTo>
                  <a:lnTo>
                    <a:pt x="519" y="186"/>
                  </a:lnTo>
                  <a:lnTo>
                    <a:pt x="523" y="181"/>
                  </a:lnTo>
                  <a:lnTo>
                    <a:pt x="536" y="179"/>
                  </a:lnTo>
                  <a:lnTo>
                    <a:pt x="541" y="174"/>
                  </a:lnTo>
                  <a:lnTo>
                    <a:pt x="541" y="164"/>
                  </a:lnTo>
                  <a:lnTo>
                    <a:pt x="541" y="159"/>
                  </a:lnTo>
                  <a:lnTo>
                    <a:pt x="544" y="154"/>
                  </a:lnTo>
                  <a:lnTo>
                    <a:pt x="551" y="147"/>
                  </a:lnTo>
                  <a:lnTo>
                    <a:pt x="560" y="140"/>
                  </a:lnTo>
                  <a:lnTo>
                    <a:pt x="569" y="139"/>
                  </a:lnTo>
                  <a:lnTo>
                    <a:pt x="570" y="139"/>
                  </a:lnTo>
                  <a:lnTo>
                    <a:pt x="583" y="138"/>
                  </a:lnTo>
                  <a:lnTo>
                    <a:pt x="602" y="121"/>
                  </a:lnTo>
                  <a:lnTo>
                    <a:pt x="601" y="118"/>
                  </a:lnTo>
                  <a:lnTo>
                    <a:pt x="612" y="111"/>
                  </a:lnTo>
                  <a:lnTo>
                    <a:pt x="621" y="108"/>
                  </a:lnTo>
                  <a:lnTo>
                    <a:pt x="624" y="106"/>
                  </a:lnTo>
                  <a:lnTo>
                    <a:pt x="628" y="96"/>
                  </a:lnTo>
                  <a:lnTo>
                    <a:pt x="628" y="94"/>
                  </a:lnTo>
                  <a:lnTo>
                    <a:pt x="628" y="89"/>
                  </a:lnTo>
                  <a:lnTo>
                    <a:pt x="638" y="82"/>
                  </a:lnTo>
                  <a:lnTo>
                    <a:pt x="649" y="72"/>
                  </a:lnTo>
                  <a:lnTo>
                    <a:pt x="652" y="75"/>
                  </a:lnTo>
                  <a:lnTo>
                    <a:pt x="650" y="79"/>
                  </a:lnTo>
                  <a:lnTo>
                    <a:pt x="662" y="80"/>
                  </a:lnTo>
                  <a:lnTo>
                    <a:pt x="662" y="79"/>
                  </a:lnTo>
                  <a:lnTo>
                    <a:pt x="663" y="76"/>
                  </a:lnTo>
                  <a:lnTo>
                    <a:pt x="666" y="69"/>
                  </a:lnTo>
                  <a:lnTo>
                    <a:pt x="670" y="65"/>
                  </a:lnTo>
                  <a:lnTo>
                    <a:pt x="680" y="59"/>
                  </a:lnTo>
                  <a:lnTo>
                    <a:pt x="682" y="57"/>
                  </a:lnTo>
                  <a:lnTo>
                    <a:pt x="689" y="59"/>
                  </a:lnTo>
                  <a:lnTo>
                    <a:pt x="691" y="61"/>
                  </a:lnTo>
                  <a:lnTo>
                    <a:pt x="695" y="61"/>
                  </a:lnTo>
                  <a:lnTo>
                    <a:pt x="698" y="58"/>
                  </a:lnTo>
                  <a:lnTo>
                    <a:pt x="699" y="58"/>
                  </a:lnTo>
                  <a:lnTo>
                    <a:pt x="704" y="41"/>
                  </a:lnTo>
                  <a:lnTo>
                    <a:pt x="706" y="39"/>
                  </a:lnTo>
                  <a:lnTo>
                    <a:pt x="709" y="34"/>
                  </a:lnTo>
                  <a:lnTo>
                    <a:pt x="718" y="32"/>
                  </a:lnTo>
                  <a:lnTo>
                    <a:pt x="720" y="25"/>
                  </a:lnTo>
                  <a:lnTo>
                    <a:pt x="721" y="12"/>
                  </a:lnTo>
                  <a:lnTo>
                    <a:pt x="721" y="2"/>
                  </a:lnTo>
                  <a:lnTo>
                    <a:pt x="723" y="0"/>
                  </a:lnTo>
                  <a:lnTo>
                    <a:pt x="714" y="1"/>
                  </a:lnTo>
                  <a:lnTo>
                    <a:pt x="707" y="2"/>
                  </a:lnTo>
                  <a:lnTo>
                    <a:pt x="699" y="2"/>
                  </a:lnTo>
                  <a:lnTo>
                    <a:pt x="699" y="5"/>
                  </a:lnTo>
                  <a:lnTo>
                    <a:pt x="681" y="8"/>
                  </a:lnTo>
                  <a:lnTo>
                    <a:pt x="678" y="8"/>
                  </a:lnTo>
                  <a:lnTo>
                    <a:pt x="675" y="9"/>
                  </a:lnTo>
                  <a:lnTo>
                    <a:pt x="673" y="9"/>
                  </a:lnTo>
                  <a:lnTo>
                    <a:pt x="671" y="9"/>
                  </a:lnTo>
                  <a:lnTo>
                    <a:pt x="668" y="11"/>
                  </a:lnTo>
                  <a:lnTo>
                    <a:pt x="662" y="11"/>
                  </a:lnTo>
                  <a:lnTo>
                    <a:pt x="650" y="12"/>
                  </a:lnTo>
                  <a:lnTo>
                    <a:pt x="642" y="15"/>
                  </a:lnTo>
                  <a:lnTo>
                    <a:pt x="639" y="15"/>
                  </a:lnTo>
                  <a:lnTo>
                    <a:pt x="638" y="15"/>
                  </a:lnTo>
                  <a:lnTo>
                    <a:pt x="623" y="18"/>
                  </a:lnTo>
                  <a:lnTo>
                    <a:pt x="619" y="18"/>
                  </a:lnTo>
                  <a:lnTo>
                    <a:pt x="609" y="19"/>
                  </a:lnTo>
                  <a:lnTo>
                    <a:pt x="587" y="22"/>
                  </a:lnTo>
                  <a:lnTo>
                    <a:pt x="585" y="22"/>
                  </a:lnTo>
                  <a:lnTo>
                    <a:pt x="569" y="25"/>
                  </a:lnTo>
                  <a:lnTo>
                    <a:pt x="556" y="26"/>
                  </a:lnTo>
                  <a:lnTo>
                    <a:pt x="554" y="26"/>
                  </a:lnTo>
                  <a:lnTo>
                    <a:pt x="551" y="26"/>
                  </a:lnTo>
                  <a:lnTo>
                    <a:pt x="549" y="29"/>
                  </a:lnTo>
                  <a:lnTo>
                    <a:pt x="542" y="30"/>
                  </a:lnTo>
                  <a:lnTo>
                    <a:pt x="530" y="32"/>
                  </a:lnTo>
                  <a:lnTo>
                    <a:pt x="523" y="32"/>
                  </a:lnTo>
                  <a:lnTo>
                    <a:pt x="516" y="33"/>
                  </a:lnTo>
                  <a:lnTo>
                    <a:pt x="506" y="34"/>
                  </a:lnTo>
                  <a:lnTo>
                    <a:pt x="504" y="34"/>
                  </a:lnTo>
                  <a:lnTo>
                    <a:pt x="502" y="34"/>
                  </a:lnTo>
                  <a:lnTo>
                    <a:pt x="486" y="36"/>
                  </a:lnTo>
                  <a:lnTo>
                    <a:pt x="477" y="39"/>
                  </a:lnTo>
                  <a:lnTo>
                    <a:pt x="457" y="40"/>
                  </a:lnTo>
                  <a:lnTo>
                    <a:pt x="450" y="40"/>
                  </a:lnTo>
                  <a:lnTo>
                    <a:pt x="443" y="41"/>
                  </a:lnTo>
                  <a:lnTo>
                    <a:pt x="440" y="41"/>
                  </a:lnTo>
                  <a:lnTo>
                    <a:pt x="439" y="41"/>
                  </a:lnTo>
                  <a:lnTo>
                    <a:pt x="427" y="41"/>
                  </a:lnTo>
                  <a:lnTo>
                    <a:pt x="415" y="43"/>
                  </a:lnTo>
                  <a:lnTo>
                    <a:pt x="414" y="43"/>
                  </a:lnTo>
                  <a:lnTo>
                    <a:pt x="409" y="43"/>
                  </a:lnTo>
                  <a:lnTo>
                    <a:pt x="401" y="46"/>
                  </a:lnTo>
                  <a:lnTo>
                    <a:pt x="396" y="46"/>
                  </a:lnTo>
                  <a:lnTo>
                    <a:pt x="385" y="47"/>
                  </a:lnTo>
                  <a:lnTo>
                    <a:pt x="371" y="48"/>
                  </a:lnTo>
                  <a:lnTo>
                    <a:pt x="368" y="48"/>
                  </a:lnTo>
                  <a:lnTo>
                    <a:pt x="361" y="50"/>
                  </a:lnTo>
                  <a:lnTo>
                    <a:pt x="355" y="50"/>
                  </a:lnTo>
                  <a:lnTo>
                    <a:pt x="353" y="50"/>
                  </a:lnTo>
                  <a:lnTo>
                    <a:pt x="342" y="51"/>
                  </a:lnTo>
                  <a:lnTo>
                    <a:pt x="335" y="51"/>
                  </a:lnTo>
                  <a:lnTo>
                    <a:pt x="328" y="51"/>
                  </a:lnTo>
                  <a:lnTo>
                    <a:pt x="325" y="51"/>
                  </a:lnTo>
                  <a:lnTo>
                    <a:pt x="318" y="51"/>
                  </a:lnTo>
                  <a:lnTo>
                    <a:pt x="310" y="53"/>
                  </a:lnTo>
                  <a:lnTo>
                    <a:pt x="307" y="54"/>
                  </a:lnTo>
                  <a:lnTo>
                    <a:pt x="304" y="55"/>
                  </a:lnTo>
                  <a:lnTo>
                    <a:pt x="303" y="53"/>
                  </a:lnTo>
                  <a:lnTo>
                    <a:pt x="293" y="55"/>
                  </a:lnTo>
                  <a:lnTo>
                    <a:pt x="288" y="55"/>
                  </a:lnTo>
                  <a:lnTo>
                    <a:pt x="282" y="55"/>
                  </a:lnTo>
                  <a:lnTo>
                    <a:pt x="278" y="57"/>
                  </a:lnTo>
                  <a:lnTo>
                    <a:pt x="263" y="58"/>
                  </a:lnTo>
                  <a:lnTo>
                    <a:pt x="259" y="59"/>
                  </a:lnTo>
                  <a:lnTo>
                    <a:pt x="257" y="59"/>
                  </a:lnTo>
                  <a:lnTo>
                    <a:pt x="247" y="59"/>
                  </a:lnTo>
                  <a:lnTo>
                    <a:pt x="239" y="61"/>
                  </a:lnTo>
                  <a:lnTo>
                    <a:pt x="228" y="62"/>
                  </a:lnTo>
                  <a:lnTo>
                    <a:pt x="221" y="64"/>
                  </a:lnTo>
                  <a:lnTo>
                    <a:pt x="213" y="65"/>
                  </a:lnTo>
                  <a:lnTo>
                    <a:pt x="209" y="65"/>
                  </a:lnTo>
                  <a:lnTo>
                    <a:pt x="195" y="66"/>
                  </a:lnTo>
                  <a:lnTo>
                    <a:pt x="195" y="64"/>
                  </a:lnTo>
                  <a:lnTo>
                    <a:pt x="175" y="64"/>
                  </a:lnTo>
                  <a:lnTo>
                    <a:pt x="177" y="66"/>
                  </a:lnTo>
                  <a:lnTo>
                    <a:pt x="178" y="69"/>
                  </a:lnTo>
                  <a:lnTo>
                    <a:pt x="180" y="83"/>
                  </a:lnTo>
                  <a:lnTo>
                    <a:pt x="160" y="85"/>
                  </a:lnTo>
                  <a:lnTo>
                    <a:pt x="152" y="86"/>
                  </a:lnTo>
                  <a:lnTo>
                    <a:pt x="142" y="86"/>
                  </a:lnTo>
                  <a:lnTo>
                    <a:pt x="139" y="86"/>
                  </a:lnTo>
                  <a:lnTo>
                    <a:pt x="137" y="86"/>
                  </a:lnTo>
                  <a:lnTo>
                    <a:pt x="119" y="89"/>
                  </a:lnTo>
                  <a:lnTo>
                    <a:pt x="114" y="89"/>
                  </a:lnTo>
                  <a:lnTo>
                    <a:pt x="113" y="89"/>
                  </a:lnTo>
                </a:path>
              </a:pathLst>
            </a:custGeom>
            <a:solidFill>
              <a:srgbClr val="AFABAB"/>
            </a:solidFill>
            <a:ln w="6350" cap="rnd">
              <a:solidFill>
                <a:sysClr val="window" lastClr="FFFFFF"/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77" name="Text Box 279"/>
            <p:cNvSpPr txBox="1">
              <a:spLocks noChangeArrowheads="1"/>
            </p:cNvSpPr>
            <p:nvPr/>
          </p:nvSpPr>
          <p:spPr bwMode="auto">
            <a:xfrm>
              <a:off x="1597470" y="5524960"/>
              <a:ext cx="2822130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kern="1200" dirty="0" smtClean="0">
                  <a:solidFill>
                    <a:prstClr val="black"/>
                  </a:solidFill>
                  <a:latin typeface="Futura Condensed"/>
                  <a:ea typeface="+mn-ea"/>
                  <a:cs typeface="Futura Condensed"/>
                </a:rPr>
                <a:t>No recent action</a:t>
              </a:r>
              <a:endParaRPr lang="en-US" sz="1000" kern="1200" dirty="0">
                <a:solidFill>
                  <a:prstClr val="black"/>
                </a:solidFill>
                <a:latin typeface="Futura Condensed"/>
                <a:ea typeface="+mn-ea"/>
                <a:cs typeface="Futura Condensed"/>
              </a:endParaRPr>
            </a:p>
          </p:txBody>
        </p:sp>
        <p:sp>
          <p:nvSpPr>
            <p:cNvPr id="178" name="Rectangle 284"/>
            <p:cNvSpPr>
              <a:spLocks noChangeArrowheads="1"/>
            </p:cNvSpPr>
            <p:nvPr/>
          </p:nvSpPr>
          <p:spPr bwMode="auto">
            <a:xfrm>
              <a:off x="1340600" y="5524960"/>
              <a:ext cx="204788" cy="174472"/>
            </a:xfrm>
            <a:prstGeom prst="rect">
              <a:avLst/>
            </a:prstGeom>
            <a:solidFill>
              <a:srgbClr val="E7E6E6">
                <a:lumMod val="75000"/>
              </a:srgbClr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70" name="TextBox 169"/>
          <p:cNvSpPr txBox="1"/>
          <p:nvPr/>
        </p:nvSpPr>
        <p:spPr>
          <a:xfrm>
            <a:off x="5477865" y="5699432"/>
            <a:ext cx="3371167" cy="584775"/>
          </a:xfrm>
          <a:prstGeom prst="rect">
            <a:avLst/>
          </a:prstGeom>
          <a:solidFill>
            <a:srgbClr val="CECCCC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17 States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took action on EV Market Development during 2017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43579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Box 178"/>
          <p:cNvSpPr txBox="1"/>
          <p:nvPr/>
        </p:nvSpPr>
        <p:spPr>
          <a:xfrm>
            <a:off x="2188431" y="909340"/>
            <a:ext cx="4767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2017 Action on Electric Vehicle Incentives</a:t>
            </a:r>
            <a:endParaRPr lang="en-US" sz="1800" b="1" kern="1200" dirty="0">
              <a:solidFill>
                <a:srgbClr val="427E93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477865" y="5699432"/>
            <a:ext cx="3371167" cy="830997"/>
          </a:xfrm>
          <a:prstGeom prst="rect">
            <a:avLst/>
          </a:prstGeom>
          <a:solidFill>
            <a:srgbClr val="CECCCC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21 States + DC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took action on Electric Vehicle Incentives during 2017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32865" y="1384125"/>
            <a:ext cx="7239000" cy="4315307"/>
            <a:chOff x="1032865" y="1384125"/>
            <a:chExt cx="7239000" cy="4315307"/>
          </a:xfrm>
        </p:grpSpPr>
        <p:grpSp>
          <p:nvGrpSpPr>
            <p:cNvPr id="2" name="Group 1"/>
            <p:cNvGrpSpPr/>
            <p:nvPr/>
          </p:nvGrpSpPr>
          <p:grpSpPr>
            <a:xfrm>
              <a:off x="1032865" y="1384125"/>
              <a:ext cx="7239000" cy="4315307"/>
              <a:chOff x="1032865" y="1384125"/>
              <a:chExt cx="7239000" cy="4315307"/>
            </a:xfrm>
          </p:grpSpPr>
          <p:sp>
            <p:nvSpPr>
              <p:cNvPr id="93" name="Text Box 279"/>
              <p:cNvSpPr txBox="1">
                <a:spLocks noChangeArrowheads="1"/>
              </p:cNvSpPr>
              <p:nvPr/>
            </p:nvSpPr>
            <p:spPr bwMode="auto">
              <a:xfrm>
                <a:off x="1597470" y="5304343"/>
                <a:ext cx="657231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kern="1200" dirty="0" smtClean="0">
                    <a:solidFill>
                      <a:prstClr val="black"/>
                    </a:solidFill>
                    <a:latin typeface="Futura Condensed"/>
                    <a:ea typeface="+mn-ea"/>
                    <a:cs typeface="Futura Condensed"/>
                  </a:rPr>
                  <a:t>2017 action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kern="1200" dirty="0" smtClean="0">
                    <a:solidFill>
                      <a:prstClr val="black"/>
                    </a:solidFill>
                    <a:latin typeface="Futura Condensed"/>
                    <a:ea typeface="+mn-ea"/>
                    <a:cs typeface="Futura Condensed"/>
                  </a:rPr>
                  <a:t>	</a:t>
                </a:r>
                <a:endParaRPr lang="en-US" sz="1000" kern="1200" dirty="0">
                  <a:solidFill>
                    <a:prstClr val="black"/>
                  </a:solidFill>
                  <a:latin typeface="Futura Condensed"/>
                  <a:ea typeface="+mn-ea"/>
                  <a:cs typeface="Futura Condensed"/>
                </a:endParaRPr>
              </a:p>
            </p:txBody>
          </p:sp>
          <p:sp>
            <p:nvSpPr>
              <p:cNvPr id="94" name="Freeform 206"/>
              <p:cNvSpPr>
                <a:spLocks/>
              </p:cNvSpPr>
              <p:nvPr/>
            </p:nvSpPr>
            <p:spPr bwMode="auto">
              <a:xfrm>
                <a:off x="1032865" y="4216225"/>
                <a:ext cx="1136650" cy="838200"/>
              </a:xfrm>
              <a:custGeom>
                <a:avLst/>
                <a:gdLst>
                  <a:gd name="T0" fmla="*/ 2147483647 w 1184"/>
                  <a:gd name="T1" fmla="*/ 2147483647 h 920"/>
                  <a:gd name="T2" fmla="*/ 2147483647 w 1184"/>
                  <a:gd name="T3" fmla="*/ 2147483647 h 920"/>
                  <a:gd name="T4" fmla="*/ 2147483647 w 1184"/>
                  <a:gd name="T5" fmla="*/ 2147483647 h 920"/>
                  <a:gd name="T6" fmla="*/ 2147483647 w 1184"/>
                  <a:gd name="T7" fmla="*/ 2147483647 h 920"/>
                  <a:gd name="T8" fmla="*/ 2147483647 w 1184"/>
                  <a:gd name="T9" fmla="*/ 2147483647 h 920"/>
                  <a:gd name="T10" fmla="*/ 2147483647 w 1184"/>
                  <a:gd name="T11" fmla="*/ 2147483647 h 920"/>
                  <a:gd name="T12" fmla="*/ 2147483647 w 1184"/>
                  <a:gd name="T13" fmla="*/ 2147483647 h 920"/>
                  <a:gd name="T14" fmla="*/ 2147483647 w 1184"/>
                  <a:gd name="T15" fmla="*/ 2147483647 h 920"/>
                  <a:gd name="T16" fmla="*/ 2147483647 w 1184"/>
                  <a:gd name="T17" fmla="*/ 2147483647 h 920"/>
                  <a:gd name="T18" fmla="*/ 2147483647 w 1184"/>
                  <a:gd name="T19" fmla="*/ 2147483647 h 920"/>
                  <a:gd name="T20" fmla="*/ 2147483647 w 1184"/>
                  <a:gd name="T21" fmla="*/ 2147483647 h 920"/>
                  <a:gd name="T22" fmla="*/ 2147483647 w 1184"/>
                  <a:gd name="T23" fmla="*/ 2147483647 h 920"/>
                  <a:gd name="T24" fmla="*/ 2147483647 w 1184"/>
                  <a:gd name="T25" fmla="*/ 2147483647 h 920"/>
                  <a:gd name="T26" fmla="*/ 2147483647 w 1184"/>
                  <a:gd name="T27" fmla="*/ 2147483647 h 920"/>
                  <a:gd name="T28" fmla="*/ 2147483647 w 1184"/>
                  <a:gd name="T29" fmla="*/ 2147483647 h 920"/>
                  <a:gd name="T30" fmla="*/ 2147483647 w 1184"/>
                  <a:gd name="T31" fmla="*/ 2147483647 h 920"/>
                  <a:gd name="T32" fmla="*/ 2147483647 w 1184"/>
                  <a:gd name="T33" fmla="*/ 2147483647 h 920"/>
                  <a:gd name="T34" fmla="*/ 2147483647 w 1184"/>
                  <a:gd name="T35" fmla="*/ 2147483647 h 920"/>
                  <a:gd name="T36" fmla="*/ 2147483647 w 1184"/>
                  <a:gd name="T37" fmla="*/ 2147483647 h 920"/>
                  <a:gd name="T38" fmla="*/ 2147483647 w 1184"/>
                  <a:gd name="T39" fmla="*/ 2147483647 h 920"/>
                  <a:gd name="T40" fmla="*/ 2147483647 w 1184"/>
                  <a:gd name="T41" fmla="*/ 2147483647 h 920"/>
                  <a:gd name="T42" fmla="*/ 2147483647 w 1184"/>
                  <a:gd name="T43" fmla="*/ 2147483647 h 920"/>
                  <a:gd name="T44" fmla="*/ 2147483647 w 1184"/>
                  <a:gd name="T45" fmla="*/ 2147483647 h 920"/>
                  <a:gd name="T46" fmla="*/ 2147483647 w 1184"/>
                  <a:gd name="T47" fmla="*/ 2147483647 h 920"/>
                  <a:gd name="T48" fmla="*/ 2147483647 w 1184"/>
                  <a:gd name="T49" fmla="*/ 2147483647 h 920"/>
                  <a:gd name="T50" fmla="*/ 2147483647 w 1184"/>
                  <a:gd name="T51" fmla="*/ 2147483647 h 920"/>
                  <a:gd name="T52" fmla="*/ 2147483647 w 1184"/>
                  <a:gd name="T53" fmla="*/ 2147483647 h 920"/>
                  <a:gd name="T54" fmla="*/ 2147483647 w 1184"/>
                  <a:gd name="T55" fmla="*/ 2147483647 h 920"/>
                  <a:gd name="T56" fmla="*/ 2147483647 w 1184"/>
                  <a:gd name="T57" fmla="*/ 2147483647 h 920"/>
                  <a:gd name="T58" fmla="*/ 2147483647 w 1184"/>
                  <a:gd name="T59" fmla="*/ 2147483647 h 920"/>
                  <a:gd name="T60" fmla="*/ 2147483647 w 1184"/>
                  <a:gd name="T61" fmla="*/ 2147483647 h 920"/>
                  <a:gd name="T62" fmla="*/ 0 w 1184"/>
                  <a:gd name="T63" fmla="*/ 2147483647 h 920"/>
                  <a:gd name="T64" fmla="*/ 2147483647 w 1184"/>
                  <a:gd name="T65" fmla="*/ 2147483647 h 920"/>
                  <a:gd name="T66" fmla="*/ 2147483647 w 1184"/>
                  <a:gd name="T67" fmla="*/ 2147483647 h 920"/>
                  <a:gd name="T68" fmla="*/ 2147483647 w 1184"/>
                  <a:gd name="T69" fmla="*/ 2147483647 h 920"/>
                  <a:gd name="T70" fmla="*/ 2147483647 w 1184"/>
                  <a:gd name="T71" fmla="*/ 2147483647 h 920"/>
                  <a:gd name="T72" fmla="*/ 2147483647 w 1184"/>
                  <a:gd name="T73" fmla="*/ 2147483647 h 920"/>
                  <a:gd name="T74" fmla="*/ 2147483647 w 1184"/>
                  <a:gd name="T75" fmla="*/ 2147483647 h 920"/>
                  <a:gd name="T76" fmla="*/ 2147483647 w 1184"/>
                  <a:gd name="T77" fmla="*/ 2147483647 h 920"/>
                  <a:gd name="T78" fmla="*/ 2147483647 w 1184"/>
                  <a:gd name="T79" fmla="*/ 2147483647 h 920"/>
                  <a:gd name="T80" fmla="*/ 2147483647 w 1184"/>
                  <a:gd name="T81" fmla="*/ 2147483647 h 920"/>
                  <a:gd name="T82" fmla="*/ 2147483647 w 1184"/>
                  <a:gd name="T83" fmla="*/ 2147483647 h 920"/>
                  <a:gd name="T84" fmla="*/ 2147483647 w 1184"/>
                  <a:gd name="T85" fmla="*/ 2147483647 h 920"/>
                  <a:gd name="T86" fmla="*/ 2147483647 w 1184"/>
                  <a:gd name="T87" fmla="*/ 2147483647 h 920"/>
                  <a:gd name="T88" fmla="*/ 2147483647 w 1184"/>
                  <a:gd name="T89" fmla="*/ 2147483647 h 920"/>
                  <a:gd name="T90" fmla="*/ 2147483647 w 1184"/>
                  <a:gd name="T91" fmla="*/ 2147483647 h 920"/>
                  <a:gd name="T92" fmla="*/ 2147483647 w 1184"/>
                  <a:gd name="T93" fmla="*/ 2147483647 h 920"/>
                  <a:gd name="T94" fmla="*/ 2147483647 w 1184"/>
                  <a:gd name="T95" fmla="*/ 2147483647 h 920"/>
                  <a:gd name="T96" fmla="*/ 2147483647 w 1184"/>
                  <a:gd name="T97" fmla="*/ 2147483647 h 920"/>
                  <a:gd name="T98" fmla="*/ 2147483647 w 1184"/>
                  <a:gd name="T99" fmla="*/ 2147483647 h 920"/>
                  <a:gd name="T100" fmla="*/ 2147483647 w 1184"/>
                  <a:gd name="T101" fmla="*/ 2147483647 h 920"/>
                  <a:gd name="T102" fmla="*/ 2147483647 w 1184"/>
                  <a:gd name="T103" fmla="*/ 2147483647 h 920"/>
                  <a:gd name="T104" fmla="*/ 2147483647 w 1184"/>
                  <a:gd name="T105" fmla="*/ 2147483647 h 920"/>
                  <a:gd name="T106" fmla="*/ 2147483647 w 1184"/>
                  <a:gd name="T107" fmla="*/ 2147483647 h 920"/>
                  <a:gd name="T108" fmla="*/ 2147483647 w 1184"/>
                  <a:gd name="T109" fmla="*/ 2147483647 h 920"/>
                  <a:gd name="T110" fmla="*/ 2147483647 w 1184"/>
                  <a:gd name="T111" fmla="*/ 2147483647 h 920"/>
                  <a:gd name="T112" fmla="*/ 2147483647 w 1184"/>
                  <a:gd name="T113" fmla="*/ 2147483647 h 92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184"/>
                  <a:gd name="T172" fmla="*/ 0 h 920"/>
                  <a:gd name="T173" fmla="*/ 1184 w 1184"/>
                  <a:gd name="T174" fmla="*/ 920 h 920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184" h="920">
                    <a:moveTo>
                      <a:pt x="800" y="592"/>
                    </a:moveTo>
                    <a:lnTo>
                      <a:pt x="752" y="96"/>
                    </a:lnTo>
                    <a:lnTo>
                      <a:pt x="744" y="80"/>
                    </a:lnTo>
                    <a:lnTo>
                      <a:pt x="720" y="80"/>
                    </a:lnTo>
                    <a:lnTo>
                      <a:pt x="712" y="64"/>
                    </a:lnTo>
                    <a:lnTo>
                      <a:pt x="704" y="64"/>
                    </a:lnTo>
                    <a:lnTo>
                      <a:pt x="696" y="80"/>
                    </a:lnTo>
                    <a:lnTo>
                      <a:pt x="656" y="72"/>
                    </a:lnTo>
                    <a:lnTo>
                      <a:pt x="632" y="64"/>
                    </a:lnTo>
                    <a:lnTo>
                      <a:pt x="600" y="64"/>
                    </a:lnTo>
                    <a:lnTo>
                      <a:pt x="592" y="48"/>
                    </a:lnTo>
                    <a:lnTo>
                      <a:pt x="576" y="48"/>
                    </a:lnTo>
                    <a:lnTo>
                      <a:pt x="552" y="56"/>
                    </a:lnTo>
                    <a:lnTo>
                      <a:pt x="528" y="40"/>
                    </a:lnTo>
                    <a:lnTo>
                      <a:pt x="528" y="24"/>
                    </a:lnTo>
                    <a:lnTo>
                      <a:pt x="512" y="24"/>
                    </a:lnTo>
                    <a:lnTo>
                      <a:pt x="520" y="32"/>
                    </a:lnTo>
                    <a:lnTo>
                      <a:pt x="520" y="48"/>
                    </a:lnTo>
                    <a:lnTo>
                      <a:pt x="504" y="48"/>
                    </a:lnTo>
                    <a:lnTo>
                      <a:pt x="496" y="32"/>
                    </a:lnTo>
                    <a:lnTo>
                      <a:pt x="496" y="16"/>
                    </a:lnTo>
                    <a:lnTo>
                      <a:pt x="488" y="16"/>
                    </a:lnTo>
                    <a:lnTo>
                      <a:pt x="472" y="32"/>
                    </a:lnTo>
                    <a:lnTo>
                      <a:pt x="472" y="16"/>
                    </a:lnTo>
                    <a:lnTo>
                      <a:pt x="464" y="8"/>
                    </a:lnTo>
                    <a:lnTo>
                      <a:pt x="464" y="0"/>
                    </a:lnTo>
                    <a:lnTo>
                      <a:pt x="448" y="0"/>
                    </a:lnTo>
                    <a:lnTo>
                      <a:pt x="440" y="8"/>
                    </a:lnTo>
                    <a:lnTo>
                      <a:pt x="416" y="8"/>
                    </a:lnTo>
                    <a:lnTo>
                      <a:pt x="400" y="16"/>
                    </a:lnTo>
                    <a:lnTo>
                      <a:pt x="392" y="24"/>
                    </a:lnTo>
                    <a:lnTo>
                      <a:pt x="384" y="32"/>
                    </a:lnTo>
                    <a:lnTo>
                      <a:pt x="352" y="32"/>
                    </a:lnTo>
                    <a:lnTo>
                      <a:pt x="328" y="64"/>
                    </a:lnTo>
                    <a:lnTo>
                      <a:pt x="304" y="88"/>
                    </a:lnTo>
                    <a:lnTo>
                      <a:pt x="272" y="96"/>
                    </a:lnTo>
                    <a:lnTo>
                      <a:pt x="264" y="88"/>
                    </a:lnTo>
                    <a:lnTo>
                      <a:pt x="248" y="96"/>
                    </a:lnTo>
                    <a:lnTo>
                      <a:pt x="232" y="104"/>
                    </a:lnTo>
                    <a:lnTo>
                      <a:pt x="240" y="120"/>
                    </a:lnTo>
                    <a:lnTo>
                      <a:pt x="264" y="144"/>
                    </a:lnTo>
                    <a:lnTo>
                      <a:pt x="272" y="184"/>
                    </a:lnTo>
                    <a:lnTo>
                      <a:pt x="296" y="216"/>
                    </a:lnTo>
                    <a:lnTo>
                      <a:pt x="312" y="216"/>
                    </a:lnTo>
                    <a:lnTo>
                      <a:pt x="312" y="224"/>
                    </a:lnTo>
                    <a:lnTo>
                      <a:pt x="312" y="240"/>
                    </a:lnTo>
                    <a:lnTo>
                      <a:pt x="328" y="240"/>
                    </a:lnTo>
                    <a:lnTo>
                      <a:pt x="352" y="248"/>
                    </a:lnTo>
                    <a:lnTo>
                      <a:pt x="328" y="256"/>
                    </a:lnTo>
                    <a:lnTo>
                      <a:pt x="312" y="264"/>
                    </a:lnTo>
                    <a:lnTo>
                      <a:pt x="296" y="264"/>
                    </a:lnTo>
                    <a:lnTo>
                      <a:pt x="256" y="256"/>
                    </a:lnTo>
                    <a:lnTo>
                      <a:pt x="256" y="248"/>
                    </a:lnTo>
                    <a:lnTo>
                      <a:pt x="256" y="232"/>
                    </a:lnTo>
                    <a:lnTo>
                      <a:pt x="240" y="232"/>
                    </a:lnTo>
                    <a:lnTo>
                      <a:pt x="216" y="240"/>
                    </a:lnTo>
                    <a:lnTo>
                      <a:pt x="184" y="248"/>
                    </a:lnTo>
                    <a:lnTo>
                      <a:pt x="160" y="256"/>
                    </a:lnTo>
                    <a:lnTo>
                      <a:pt x="152" y="256"/>
                    </a:lnTo>
                    <a:lnTo>
                      <a:pt x="168" y="264"/>
                    </a:lnTo>
                    <a:lnTo>
                      <a:pt x="184" y="296"/>
                    </a:lnTo>
                    <a:lnTo>
                      <a:pt x="184" y="312"/>
                    </a:lnTo>
                    <a:lnTo>
                      <a:pt x="200" y="336"/>
                    </a:lnTo>
                    <a:lnTo>
                      <a:pt x="224" y="344"/>
                    </a:lnTo>
                    <a:lnTo>
                      <a:pt x="256" y="344"/>
                    </a:lnTo>
                    <a:lnTo>
                      <a:pt x="272" y="352"/>
                    </a:lnTo>
                    <a:lnTo>
                      <a:pt x="296" y="344"/>
                    </a:lnTo>
                    <a:lnTo>
                      <a:pt x="304" y="344"/>
                    </a:lnTo>
                    <a:lnTo>
                      <a:pt x="296" y="360"/>
                    </a:lnTo>
                    <a:lnTo>
                      <a:pt x="296" y="384"/>
                    </a:lnTo>
                    <a:lnTo>
                      <a:pt x="296" y="400"/>
                    </a:lnTo>
                    <a:lnTo>
                      <a:pt x="272" y="416"/>
                    </a:lnTo>
                    <a:lnTo>
                      <a:pt x="248" y="416"/>
                    </a:lnTo>
                    <a:lnTo>
                      <a:pt x="232" y="424"/>
                    </a:lnTo>
                    <a:lnTo>
                      <a:pt x="208" y="416"/>
                    </a:lnTo>
                    <a:lnTo>
                      <a:pt x="192" y="424"/>
                    </a:lnTo>
                    <a:lnTo>
                      <a:pt x="184" y="440"/>
                    </a:lnTo>
                    <a:lnTo>
                      <a:pt x="168" y="456"/>
                    </a:lnTo>
                    <a:lnTo>
                      <a:pt x="160" y="464"/>
                    </a:lnTo>
                    <a:lnTo>
                      <a:pt x="136" y="480"/>
                    </a:lnTo>
                    <a:lnTo>
                      <a:pt x="136" y="504"/>
                    </a:lnTo>
                    <a:lnTo>
                      <a:pt x="144" y="520"/>
                    </a:lnTo>
                    <a:lnTo>
                      <a:pt x="152" y="528"/>
                    </a:lnTo>
                    <a:lnTo>
                      <a:pt x="152" y="544"/>
                    </a:lnTo>
                    <a:lnTo>
                      <a:pt x="144" y="544"/>
                    </a:lnTo>
                    <a:lnTo>
                      <a:pt x="144" y="552"/>
                    </a:lnTo>
                    <a:lnTo>
                      <a:pt x="160" y="592"/>
                    </a:lnTo>
                    <a:lnTo>
                      <a:pt x="168" y="600"/>
                    </a:lnTo>
                    <a:lnTo>
                      <a:pt x="176" y="608"/>
                    </a:lnTo>
                    <a:lnTo>
                      <a:pt x="200" y="608"/>
                    </a:lnTo>
                    <a:lnTo>
                      <a:pt x="216" y="592"/>
                    </a:lnTo>
                    <a:lnTo>
                      <a:pt x="216" y="600"/>
                    </a:lnTo>
                    <a:lnTo>
                      <a:pt x="224" y="640"/>
                    </a:lnTo>
                    <a:lnTo>
                      <a:pt x="216" y="664"/>
                    </a:lnTo>
                    <a:lnTo>
                      <a:pt x="208" y="680"/>
                    </a:lnTo>
                    <a:lnTo>
                      <a:pt x="200" y="680"/>
                    </a:lnTo>
                    <a:lnTo>
                      <a:pt x="192" y="680"/>
                    </a:lnTo>
                    <a:lnTo>
                      <a:pt x="208" y="696"/>
                    </a:lnTo>
                    <a:lnTo>
                      <a:pt x="240" y="680"/>
                    </a:lnTo>
                    <a:lnTo>
                      <a:pt x="248" y="696"/>
                    </a:lnTo>
                    <a:lnTo>
                      <a:pt x="264" y="696"/>
                    </a:lnTo>
                    <a:lnTo>
                      <a:pt x="280" y="720"/>
                    </a:lnTo>
                    <a:lnTo>
                      <a:pt x="288" y="720"/>
                    </a:lnTo>
                    <a:lnTo>
                      <a:pt x="296" y="712"/>
                    </a:lnTo>
                    <a:lnTo>
                      <a:pt x="296" y="696"/>
                    </a:lnTo>
                    <a:lnTo>
                      <a:pt x="304" y="688"/>
                    </a:lnTo>
                    <a:lnTo>
                      <a:pt x="304" y="680"/>
                    </a:lnTo>
                    <a:lnTo>
                      <a:pt x="312" y="688"/>
                    </a:lnTo>
                    <a:lnTo>
                      <a:pt x="312" y="704"/>
                    </a:lnTo>
                    <a:lnTo>
                      <a:pt x="320" y="704"/>
                    </a:lnTo>
                    <a:lnTo>
                      <a:pt x="352" y="704"/>
                    </a:lnTo>
                    <a:lnTo>
                      <a:pt x="328" y="720"/>
                    </a:lnTo>
                    <a:lnTo>
                      <a:pt x="328" y="736"/>
                    </a:lnTo>
                    <a:lnTo>
                      <a:pt x="320" y="760"/>
                    </a:lnTo>
                    <a:lnTo>
                      <a:pt x="296" y="776"/>
                    </a:lnTo>
                    <a:lnTo>
                      <a:pt x="272" y="808"/>
                    </a:lnTo>
                    <a:lnTo>
                      <a:pt x="224" y="832"/>
                    </a:lnTo>
                    <a:lnTo>
                      <a:pt x="224" y="848"/>
                    </a:lnTo>
                    <a:lnTo>
                      <a:pt x="216" y="856"/>
                    </a:lnTo>
                    <a:lnTo>
                      <a:pt x="208" y="848"/>
                    </a:lnTo>
                    <a:lnTo>
                      <a:pt x="192" y="840"/>
                    </a:lnTo>
                    <a:lnTo>
                      <a:pt x="160" y="848"/>
                    </a:lnTo>
                    <a:lnTo>
                      <a:pt x="152" y="864"/>
                    </a:lnTo>
                    <a:lnTo>
                      <a:pt x="128" y="872"/>
                    </a:lnTo>
                    <a:lnTo>
                      <a:pt x="80" y="888"/>
                    </a:lnTo>
                    <a:lnTo>
                      <a:pt x="48" y="904"/>
                    </a:lnTo>
                    <a:lnTo>
                      <a:pt x="24" y="904"/>
                    </a:lnTo>
                    <a:lnTo>
                      <a:pt x="0" y="920"/>
                    </a:lnTo>
                    <a:lnTo>
                      <a:pt x="32" y="920"/>
                    </a:lnTo>
                    <a:lnTo>
                      <a:pt x="64" y="912"/>
                    </a:lnTo>
                    <a:lnTo>
                      <a:pt x="112" y="896"/>
                    </a:lnTo>
                    <a:lnTo>
                      <a:pt x="112" y="904"/>
                    </a:lnTo>
                    <a:lnTo>
                      <a:pt x="112" y="896"/>
                    </a:lnTo>
                    <a:lnTo>
                      <a:pt x="120" y="888"/>
                    </a:lnTo>
                    <a:lnTo>
                      <a:pt x="136" y="888"/>
                    </a:lnTo>
                    <a:lnTo>
                      <a:pt x="168" y="880"/>
                    </a:lnTo>
                    <a:lnTo>
                      <a:pt x="176" y="872"/>
                    </a:lnTo>
                    <a:lnTo>
                      <a:pt x="184" y="872"/>
                    </a:lnTo>
                    <a:lnTo>
                      <a:pt x="208" y="872"/>
                    </a:lnTo>
                    <a:lnTo>
                      <a:pt x="232" y="864"/>
                    </a:lnTo>
                    <a:lnTo>
                      <a:pt x="264" y="856"/>
                    </a:lnTo>
                    <a:lnTo>
                      <a:pt x="280" y="848"/>
                    </a:lnTo>
                    <a:lnTo>
                      <a:pt x="280" y="840"/>
                    </a:lnTo>
                    <a:lnTo>
                      <a:pt x="288" y="832"/>
                    </a:lnTo>
                    <a:lnTo>
                      <a:pt x="312" y="824"/>
                    </a:lnTo>
                    <a:lnTo>
                      <a:pt x="352" y="808"/>
                    </a:lnTo>
                    <a:lnTo>
                      <a:pt x="368" y="776"/>
                    </a:lnTo>
                    <a:lnTo>
                      <a:pt x="384" y="760"/>
                    </a:lnTo>
                    <a:lnTo>
                      <a:pt x="416" y="760"/>
                    </a:lnTo>
                    <a:lnTo>
                      <a:pt x="432" y="744"/>
                    </a:lnTo>
                    <a:lnTo>
                      <a:pt x="448" y="728"/>
                    </a:lnTo>
                    <a:lnTo>
                      <a:pt x="456" y="712"/>
                    </a:lnTo>
                    <a:lnTo>
                      <a:pt x="456" y="696"/>
                    </a:lnTo>
                    <a:lnTo>
                      <a:pt x="448" y="672"/>
                    </a:lnTo>
                    <a:lnTo>
                      <a:pt x="456" y="664"/>
                    </a:lnTo>
                    <a:lnTo>
                      <a:pt x="488" y="648"/>
                    </a:lnTo>
                    <a:lnTo>
                      <a:pt x="480" y="632"/>
                    </a:lnTo>
                    <a:lnTo>
                      <a:pt x="488" y="624"/>
                    </a:lnTo>
                    <a:lnTo>
                      <a:pt x="512" y="608"/>
                    </a:lnTo>
                    <a:lnTo>
                      <a:pt x="552" y="576"/>
                    </a:lnTo>
                    <a:lnTo>
                      <a:pt x="568" y="568"/>
                    </a:lnTo>
                    <a:lnTo>
                      <a:pt x="560" y="584"/>
                    </a:lnTo>
                    <a:lnTo>
                      <a:pt x="568" y="600"/>
                    </a:lnTo>
                    <a:lnTo>
                      <a:pt x="560" y="600"/>
                    </a:lnTo>
                    <a:lnTo>
                      <a:pt x="536" y="608"/>
                    </a:lnTo>
                    <a:lnTo>
                      <a:pt x="520" y="616"/>
                    </a:lnTo>
                    <a:lnTo>
                      <a:pt x="504" y="664"/>
                    </a:lnTo>
                    <a:lnTo>
                      <a:pt x="512" y="672"/>
                    </a:lnTo>
                    <a:lnTo>
                      <a:pt x="496" y="696"/>
                    </a:lnTo>
                    <a:lnTo>
                      <a:pt x="528" y="688"/>
                    </a:lnTo>
                    <a:lnTo>
                      <a:pt x="560" y="664"/>
                    </a:lnTo>
                    <a:lnTo>
                      <a:pt x="576" y="656"/>
                    </a:lnTo>
                    <a:lnTo>
                      <a:pt x="592" y="656"/>
                    </a:lnTo>
                    <a:lnTo>
                      <a:pt x="592" y="648"/>
                    </a:lnTo>
                    <a:lnTo>
                      <a:pt x="600" y="632"/>
                    </a:lnTo>
                    <a:lnTo>
                      <a:pt x="600" y="616"/>
                    </a:lnTo>
                    <a:lnTo>
                      <a:pt x="600" y="600"/>
                    </a:lnTo>
                    <a:lnTo>
                      <a:pt x="616" y="592"/>
                    </a:lnTo>
                    <a:lnTo>
                      <a:pt x="648" y="584"/>
                    </a:lnTo>
                    <a:lnTo>
                      <a:pt x="664" y="584"/>
                    </a:lnTo>
                    <a:lnTo>
                      <a:pt x="656" y="584"/>
                    </a:lnTo>
                    <a:lnTo>
                      <a:pt x="656" y="608"/>
                    </a:lnTo>
                    <a:lnTo>
                      <a:pt x="696" y="624"/>
                    </a:lnTo>
                    <a:lnTo>
                      <a:pt x="712" y="648"/>
                    </a:lnTo>
                    <a:lnTo>
                      <a:pt x="720" y="656"/>
                    </a:lnTo>
                    <a:lnTo>
                      <a:pt x="728" y="656"/>
                    </a:lnTo>
                    <a:lnTo>
                      <a:pt x="752" y="648"/>
                    </a:lnTo>
                    <a:lnTo>
                      <a:pt x="776" y="640"/>
                    </a:lnTo>
                    <a:lnTo>
                      <a:pt x="784" y="648"/>
                    </a:lnTo>
                    <a:lnTo>
                      <a:pt x="800" y="656"/>
                    </a:lnTo>
                    <a:lnTo>
                      <a:pt x="832" y="656"/>
                    </a:lnTo>
                    <a:lnTo>
                      <a:pt x="856" y="648"/>
                    </a:lnTo>
                    <a:lnTo>
                      <a:pt x="856" y="664"/>
                    </a:lnTo>
                    <a:lnTo>
                      <a:pt x="864" y="680"/>
                    </a:lnTo>
                    <a:lnTo>
                      <a:pt x="880" y="688"/>
                    </a:lnTo>
                    <a:lnTo>
                      <a:pt x="896" y="712"/>
                    </a:lnTo>
                    <a:lnTo>
                      <a:pt x="944" y="744"/>
                    </a:lnTo>
                    <a:lnTo>
                      <a:pt x="960" y="736"/>
                    </a:lnTo>
                    <a:lnTo>
                      <a:pt x="1000" y="736"/>
                    </a:lnTo>
                    <a:lnTo>
                      <a:pt x="1016" y="744"/>
                    </a:lnTo>
                    <a:lnTo>
                      <a:pt x="1032" y="760"/>
                    </a:lnTo>
                    <a:lnTo>
                      <a:pt x="1056" y="784"/>
                    </a:lnTo>
                    <a:lnTo>
                      <a:pt x="1072" y="792"/>
                    </a:lnTo>
                    <a:lnTo>
                      <a:pt x="1088" y="800"/>
                    </a:lnTo>
                    <a:lnTo>
                      <a:pt x="1104" y="824"/>
                    </a:lnTo>
                    <a:lnTo>
                      <a:pt x="1120" y="832"/>
                    </a:lnTo>
                    <a:lnTo>
                      <a:pt x="1128" y="824"/>
                    </a:lnTo>
                    <a:lnTo>
                      <a:pt x="1152" y="872"/>
                    </a:lnTo>
                    <a:lnTo>
                      <a:pt x="1168" y="888"/>
                    </a:lnTo>
                    <a:lnTo>
                      <a:pt x="1184" y="880"/>
                    </a:lnTo>
                    <a:lnTo>
                      <a:pt x="1184" y="848"/>
                    </a:lnTo>
                    <a:lnTo>
                      <a:pt x="1176" y="824"/>
                    </a:lnTo>
                    <a:lnTo>
                      <a:pt x="1160" y="816"/>
                    </a:lnTo>
                    <a:lnTo>
                      <a:pt x="1112" y="800"/>
                    </a:lnTo>
                    <a:lnTo>
                      <a:pt x="1104" y="792"/>
                    </a:lnTo>
                    <a:lnTo>
                      <a:pt x="1096" y="776"/>
                    </a:lnTo>
                    <a:lnTo>
                      <a:pt x="1064" y="744"/>
                    </a:lnTo>
                    <a:lnTo>
                      <a:pt x="1032" y="704"/>
                    </a:lnTo>
                    <a:lnTo>
                      <a:pt x="984" y="648"/>
                    </a:lnTo>
                    <a:lnTo>
                      <a:pt x="968" y="640"/>
                    </a:lnTo>
                    <a:lnTo>
                      <a:pt x="952" y="648"/>
                    </a:lnTo>
                    <a:lnTo>
                      <a:pt x="920" y="680"/>
                    </a:lnTo>
                    <a:lnTo>
                      <a:pt x="912" y="680"/>
                    </a:lnTo>
                    <a:lnTo>
                      <a:pt x="904" y="672"/>
                    </a:lnTo>
                    <a:lnTo>
                      <a:pt x="880" y="656"/>
                    </a:lnTo>
                    <a:lnTo>
                      <a:pt x="864" y="632"/>
                    </a:lnTo>
                    <a:lnTo>
                      <a:pt x="848" y="616"/>
                    </a:lnTo>
                    <a:lnTo>
                      <a:pt x="824" y="624"/>
                    </a:lnTo>
                    <a:lnTo>
                      <a:pt x="808" y="616"/>
                    </a:lnTo>
                    <a:lnTo>
                      <a:pt x="800" y="592"/>
                    </a:lnTo>
                    <a:close/>
                  </a:path>
                </a:pathLst>
              </a:custGeom>
              <a:solidFill>
                <a:srgbClr val="E7E6E6">
                  <a:lumMod val="75000"/>
                </a:srgbClr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207"/>
              <p:cNvSpPr>
                <a:spLocks/>
              </p:cNvSpPr>
              <p:nvPr/>
            </p:nvSpPr>
            <p:spPr bwMode="auto">
              <a:xfrm>
                <a:off x="6751040" y="2514425"/>
                <a:ext cx="788988" cy="482600"/>
              </a:xfrm>
              <a:custGeom>
                <a:avLst/>
                <a:gdLst>
                  <a:gd name="T0" fmla="*/ 2147483647 w 500"/>
                  <a:gd name="T1" fmla="*/ 2147483647 h 327"/>
                  <a:gd name="T2" fmla="*/ 2147483647 w 500"/>
                  <a:gd name="T3" fmla="*/ 2147483647 h 327"/>
                  <a:gd name="T4" fmla="*/ 2147483647 w 500"/>
                  <a:gd name="T5" fmla="*/ 2147483647 h 327"/>
                  <a:gd name="T6" fmla="*/ 2147483647 w 500"/>
                  <a:gd name="T7" fmla="*/ 2147483647 h 327"/>
                  <a:gd name="T8" fmla="*/ 2147483647 w 500"/>
                  <a:gd name="T9" fmla="*/ 2147483647 h 327"/>
                  <a:gd name="T10" fmla="*/ 2147483647 w 500"/>
                  <a:gd name="T11" fmla="*/ 2147483647 h 327"/>
                  <a:gd name="T12" fmla="*/ 2147483647 w 500"/>
                  <a:gd name="T13" fmla="*/ 2147483647 h 327"/>
                  <a:gd name="T14" fmla="*/ 2147483647 w 500"/>
                  <a:gd name="T15" fmla="*/ 2147483647 h 327"/>
                  <a:gd name="T16" fmla="*/ 2147483647 w 500"/>
                  <a:gd name="T17" fmla="*/ 2147483647 h 327"/>
                  <a:gd name="T18" fmla="*/ 2147483647 w 500"/>
                  <a:gd name="T19" fmla="*/ 2147483647 h 327"/>
                  <a:gd name="T20" fmla="*/ 2147483647 w 500"/>
                  <a:gd name="T21" fmla="*/ 2147483647 h 327"/>
                  <a:gd name="T22" fmla="*/ 2147483647 w 500"/>
                  <a:gd name="T23" fmla="*/ 2147483647 h 327"/>
                  <a:gd name="T24" fmla="*/ 2147483647 w 500"/>
                  <a:gd name="T25" fmla="*/ 2147483647 h 327"/>
                  <a:gd name="T26" fmla="*/ 2147483647 w 500"/>
                  <a:gd name="T27" fmla="*/ 2147483647 h 327"/>
                  <a:gd name="T28" fmla="*/ 2147483647 w 500"/>
                  <a:gd name="T29" fmla="*/ 2147483647 h 327"/>
                  <a:gd name="T30" fmla="*/ 2147483647 w 500"/>
                  <a:gd name="T31" fmla="*/ 2147483647 h 327"/>
                  <a:gd name="T32" fmla="*/ 2147483647 w 500"/>
                  <a:gd name="T33" fmla="*/ 2147483647 h 327"/>
                  <a:gd name="T34" fmla="*/ 2147483647 w 500"/>
                  <a:gd name="T35" fmla="*/ 2147483647 h 327"/>
                  <a:gd name="T36" fmla="*/ 2147483647 w 500"/>
                  <a:gd name="T37" fmla="*/ 2147483647 h 327"/>
                  <a:gd name="T38" fmla="*/ 2147483647 w 500"/>
                  <a:gd name="T39" fmla="*/ 2147483647 h 327"/>
                  <a:gd name="T40" fmla="*/ 2147483647 w 500"/>
                  <a:gd name="T41" fmla="*/ 2147483647 h 327"/>
                  <a:gd name="T42" fmla="*/ 2147483647 w 500"/>
                  <a:gd name="T43" fmla="*/ 2147483647 h 327"/>
                  <a:gd name="T44" fmla="*/ 2147483647 w 500"/>
                  <a:gd name="T45" fmla="*/ 0 h 327"/>
                  <a:gd name="T46" fmla="*/ 2147483647 w 500"/>
                  <a:gd name="T47" fmla="*/ 2147483647 h 327"/>
                  <a:gd name="T48" fmla="*/ 2147483647 w 500"/>
                  <a:gd name="T49" fmla="*/ 2147483647 h 327"/>
                  <a:gd name="T50" fmla="*/ 2147483647 w 500"/>
                  <a:gd name="T51" fmla="*/ 2147483647 h 327"/>
                  <a:gd name="T52" fmla="*/ 2147483647 w 500"/>
                  <a:gd name="T53" fmla="*/ 2147483647 h 327"/>
                  <a:gd name="T54" fmla="*/ 2147483647 w 500"/>
                  <a:gd name="T55" fmla="*/ 2147483647 h 327"/>
                  <a:gd name="T56" fmla="*/ 2147483647 w 500"/>
                  <a:gd name="T57" fmla="*/ 2147483647 h 327"/>
                  <a:gd name="T58" fmla="*/ 2147483647 w 500"/>
                  <a:gd name="T59" fmla="*/ 2147483647 h 327"/>
                  <a:gd name="T60" fmla="*/ 2147483647 w 500"/>
                  <a:gd name="T61" fmla="*/ 2147483647 h 327"/>
                  <a:gd name="T62" fmla="*/ 2147483647 w 500"/>
                  <a:gd name="T63" fmla="*/ 2147483647 h 327"/>
                  <a:gd name="T64" fmla="*/ 2147483647 w 500"/>
                  <a:gd name="T65" fmla="*/ 2147483647 h 327"/>
                  <a:gd name="T66" fmla="*/ 2147483647 w 500"/>
                  <a:gd name="T67" fmla="*/ 2147483647 h 327"/>
                  <a:gd name="T68" fmla="*/ 2147483647 w 500"/>
                  <a:gd name="T69" fmla="*/ 2147483647 h 327"/>
                  <a:gd name="T70" fmla="*/ 2147483647 w 500"/>
                  <a:gd name="T71" fmla="*/ 2147483647 h 327"/>
                  <a:gd name="T72" fmla="*/ 2147483647 w 500"/>
                  <a:gd name="T73" fmla="*/ 2147483647 h 327"/>
                  <a:gd name="T74" fmla="*/ 2147483647 w 500"/>
                  <a:gd name="T75" fmla="*/ 2147483647 h 327"/>
                  <a:gd name="T76" fmla="*/ 2147483647 w 500"/>
                  <a:gd name="T77" fmla="*/ 2147483647 h 327"/>
                  <a:gd name="T78" fmla="*/ 2147483647 w 500"/>
                  <a:gd name="T79" fmla="*/ 2147483647 h 327"/>
                  <a:gd name="T80" fmla="*/ 2147483647 w 500"/>
                  <a:gd name="T81" fmla="*/ 2147483647 h 327"/>
                  <a:gd name="T82" fmla="*/ 2147483647 w 500"/>
                  <a:gd name="T83" fmla="*/ 2147483647 h 327"/>
                  <a:gd name="T84" fmla="*/ 2147483647 w 500"/>
                  <a:gd name="T85" fmla="*/ 2147483647 h 327"/>
                  <a:gd name="T86" fmla="*/ 2147483647 w 500"/>
                  <a:gd name="T87" fmla="*/ 2147483647 h 327"/>
                  <a:gd name="T88" fmla="*/ 2147483647 w 500"/>
                  <a:gd name="T89" fmla="*/ 2147483647 h 327"/>
                  <a:gd name="T90" fmla="*/ 2147483647 w 500"/>
                  <a:gd name="T91" fmla="*/ 2147483647 h 327"/>
                  <a:gd name="T92" fmla="*/ 2147483647 w 500"/>
                  <a:gd name="T93" fmla="*/ 2147483647 h 327"/>
                  <a:gd name="T94" fmla="*/ 2147483647 w 500"/>
                  <a:gd name="T95" fmla="*/ 2147483647 h 327"/>
                  <a:gd name="T96" fmla="*/ 2147483647 w 500"/>
                  <a:gd name="T97" fmla="*/ 2147483647 h 327"/>
                  <a:gd name="T98" fmla="*/ 2147483647 w 500"/>
                  <a:gd name="T99" fmla="*/ 2147483647 h 327"/>
                  <a:gd name="T100" fmla="*/ 2147483647 w 500"/>
                  <a:gd name="T101" fmla="*/ 2147483647 h 327"/>
                  <a:gd name="T102" fmla="*/ 2147483647 w 500"/>
                  <a:gd name="T103" fmla="*/ 2147483647 h 327"/>
                  <a:gd name="T104" fmla="*/ 2147483647 w 500"/>
                  <a:gd name="T105" fmla="*/ 2147483647 h 327"/>
                  <a:gd name="T106" fmla="*/ 2147483647 w 500"/>
                  <a:gd name="T107" fmla="*/ 2147483647 h 327"/>
                  <a:gd name="T108" fmla="*/ 2147483647 w 500"/>
                  <a:gd name="T109" fmla="*/ 2147483647 h 327"/>
                  <a:gd name="T110" fmla="*/ 2147483647 w 500"/>
                  <a:gd name="T111" fmla="*/ 2147483647 h 327"/>
                  <a:gd name="T112" fmla="*/ 2147483647 w 500"/>
                  <a:gd name="T113" fmla="*/ 2147483647 h 327"/>
                  <a:gd name="T114" fmla="*/ 2147483647 w 500"/>
                  <a:gd name="T115" fmla="*/ 2147483647 h 327"/>
                  <a:gd name="T116" fmla="*/ 2147483647 w 500"/>
                  <a:gd name="T117" fmla="*/ 2147483647 h 327"/>
                  <a:gd name="T118" fmla="*/ 2147483647 w 500"/>
                  <a:gd name="T119" fmla="*/ 2147483647 h 32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00"/>
                  <a:gd name="T181" fmla="*/ 0 h 327"/>
                  <a:gd name="T182" fmla="*/ 500 w 500"/>
                  <a:gd name="T183" fmla="*/ 327 h 32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00" h="327">
                    <a:moveTo>
                      <a:pt x="328" y="271"/>
                    </a:moveTo>
                    <a:lnTo>
                      <a:pt x="334" y="270"/>
                    </a:lnTo>
                    <a:lnTo>
                      <a:pt x="335" y="270"/>
                    </a:lnTo>
                    <a:lnTo>
                      <a:pt x="345" y="267"/>
                    </a:lnTo>
                    <a:lnTo>
                      <a:pt x="349" y="266"/>
                    </a:lnTo>
                    <a:lnTo>
                      <a:pt x="359" y="264"/>
                    </a:lnTo>
                    <a:lnTo>
                      <a:pt x="361" y="263"/>
                    </a:lnTo>
                    <a:lnTo>
                      <a:pt x="365" y="263"/>
                    </a:lnTo>
                    <a:lnTo>
                      <a:pt x="368" y="263"/>
                    </a:lnTo>
                    <a:lnTo>
                      <a:pt x="388" y="258"/>
                    </a:lnTo>
                    <a:lnTo>
                      <a:pt x="389" y="258"/>
                    </a:lnTo>
                    <a:lnTo>
                      <a:pt x="397" y="256"/>
                    </a:lnTo>
                    <a:lnTo>
                      <a:pt x="408" y="253"/>
                    </a:lnTo>
                    <a:lnTo>
                      <a:pt x="418" y="251"/>
                    </a:lnTo>
                    <a:lnTo>
                      <a:pt x="425" y="249"/>
                    </a:lnTo>
                    <a:lnTo>
                      <a:pt x="426" y="246"/>
                    </a:lnTo>
                    <a:lnTo>
                      <a:pt x="438" y="234"/>
                    </a:lnTo>
                    <a:lnTo>
                      <a:pt x="439" y="234"/>
                    </a:lnTo>
                    <a:lnTo>
                      <a:pt x="444" y="233"/>
                    </a:lnTo>
                    <a:lnTo>
                      <a:pt x="453" y="234"/>
                    </a:lnTo>
                    <a:lnTo>
                      <a:pt x="456" y="231"/>
                    </a:lnTo>
                    <a:lnTo>
                      <a:pt x="465" y="226"/>
                    </a:lnTo>
                    <a:lnTo>
                      <a:pt x="468" y="224"/>
                    </a:lnTo>
                    <a:lnTo>
                      <a:pt x="468" y="223"/>
                    </a:lnTo>
                    <a:lnTo>
                      <a:pt x="474" y="220"/>
                    </a:lnTo>
                    <a:lnTo>
                      <a:pt x="474" y="219"/>
                    </a:lnTo>
                    <a:lnTo>
                      <a:pt x="472" y="212"/>
                    </a:lnTo>
                    <a:lnTo>
                      <a:pt x="476" y="208"/>
                    </a:lnTo>
                    <a:lnTo>
                      <a:pt x="476" y="206"/>
                    </a:lnTo>
                    <a:lnTo>
                      <a:pt x="480" y="202"/>
                    </a:lnTo>
                    <a:lnTo>
                      <a:pt x="482" y="201"/>
                    </a:lnTo>
                    <a:lnTo>
                      <a:pt x="490" y="195"/>
                    </a:lnTo>
                    <a:lnTo>
                      <a:pt x="493" y="190"/>
                    </a:lnTo>
                    <a:lnTo>
                      <a:pt x="499" y="185"/>
                    </a:lnTo>
                    <a:lnTo>
                      <a:pt x="487" y="176"/>
                    </a:lnTo>
                    <a:lnTo>
                      <a:pt x="483" y="172"/>
                    </a:lnTo>
                    <a:lnTo>
                      <a:pt x="478" y="169"/>
                    </a:lnTo>
                    <a:lnTo>
                      <a:pt x="475" y="165"/>
                    </a:lnTo>
                    <a:lnTo>
                      <a:pt x="457" y="147"/>
                    </a:lnTo>
                    <a:lnTo>
                      <a:pt x="451" y="147"/>
                    </a:lnTo>
                    <a:lnTo>
                      <a:pt x="451" y="145"/>
                    </a:lnTo>
                    <a:lnTo>
                      <a:pt x="450" y="145"/>
                    </a:lnTo>
                    <a:lnTo>
                      <a:pt x="447" y="130"/>
                    </a:lnTo>
                    <a:lnTo>
                      <a:pt x="456" y="113"/>
                    </a:lnTo>
                    <a:lnTo>
                      <a:pt x="447" y="105"/>
                    </a:lnTo>
                    <a:lnTo>
                      <a:pt x="447" y="104"/>
                    </a:lnTo>
                    <a:lnTo>
                      <a:pt x="454" y="92"/>
                    </a:lnTo>
                    <a:lnTo>
                      <a:pt x="457" y="88"/>
                    </a:lnTo>
                    <a:lnTo>
                      <a:pt x="454" y="90"/>
                    </a:lnTo>
                    <a:lnTo>
                      <a:pt x="461" y="79"/>
                    </a:lnTo>
                    <a:lnTo>
                      <a:pt x="461" y="70"/>
                    </a:lnTo>
                    <a:lnTo>
                      <a:pt x="468" y="58"/>
                    </a:lnTo>
                    <a:lnTo>
                      <a:pt x="472" y="56"/>
                    </a:lnTo>
                    <a:lnTo>
                      <a:pt x="471" y="55"/>
                    </a:lnTo>
                    <a:lnTo>
                      <a:pt x="465" y="49"/>
                    </a:lnTo>
                    <a:lnTo>
                      <a:pt x="456" y="49"/>
                    </a:lnTo>
                    <a:lnTo>
                      <a:pt x="444" y="45"/>
                    </a:lnTo>
                    <a:lnTo>
                      <a:pt x="436" y="37"/>
                    </a:lnTo>
                    <a:lnTo>
                      <a:pt x="438" y="34"/>
                    </a:lnTo>
                    <a:lnTo>
                      <a:pt x="435" y="22"/>
                    </a:lnTo>
                    <a:lnTo>
                      <a:pt x="424" y="12"/>
                    </a:lnTo>
                    <a:lnTo>
                      <a:pt x="422" y="11"/>
                    </a:lnTo>
                    <a:lnTo>
                      <a:pt x="415" y="12"/>
                    </a:lnTo>
                    <a:lnTo>
                      <a:pt x="404" y="0"/>
                    </a:lnTo>
                    <a:lnTo>
                      <a:pt x="403" y="0"/>
                    </a:lnTo>
                    <a:lnTo>
                      <a:pt x="395" y="2"/>
                    </a:lnTo>
                    <a:lnTo>
                      <a:pt x="370" y="8"/>
                    </a:lnTo>
                    <a:lnTo>
                      <a:pt x="354" y="11"/>
                    </a:lnTo>
                    <a:lnTo>
                      <a:pt x="346" y="12"/>
                    </a:lnTo>
                    <a:lnTo>
                      <a:pt x="345" y="13"/>
                    </a:lnTo>
                    <a:lnTo>
                      <a:pt x="342" y="13"/>
                    </a:lnTo>
                    <a:lnTo>
                      <a:pt x="335" y="15"/>
                    </a:lnTo>
                    <a:lnTo>
                      <a:pt x="325" y="18"/>
                    </a:lnTo>
                    <a:lnTo>
                      <a:pt x="311" y="20"/>
                    </a:lnTo>
                    <a:lnTo>
                      <a:pt x="292" y="24"/>
                    </a:lnTo>
                    <a:lnTo>
                      <a:pt x="285" y="26"/>
                    </a:lnTo>
                    <a:lnTo>
                      <a:pt x="282" y="26"/>
                    </a:lnTo>
                    <a:lnTo>
                      <a:pt x="278" y="27"/>
                    </a:lnTo>
                    <a:lnTo>
                      <a:pt x="270" y="29"/>
                    </a:lnTo>
                    <a:lnTo>
                      <a:pt x="237" y="36"/>
                    </a:lnTo>
                    <a:lnTo>
                      <a:pt x="228" y="38"/>
                    </a:lnTo>
                    <a:lnTo>
                      <a:pt x="227" y="38"/>
                    </a:lnTo>
                    <a:lnTo>
                      <a:pt x="220" y="40"/>
                    </a:lnTo>
                    <a:lnTo>
                      <a:pt x="217" y="40"/>
                    </a:lnTo>
                    <a:lnTo>
                      <a:pt x="205" y="43"/>
                    </a:lnTo>
                    <a:lnTo>
                      <a:pt x="188" y="45"/>
                    </a:lnTo>
                    <a:lnTo>
                      <a:pt x="181" y="47"/>
                    </a:lnTo>
                    <a:lnTo>
                      <a:pt x="177" y="48"/>
                    </a:lnTo>
                    <a:lnTo>
                      <a:pt x="173" y="48"/>
                    </a:lnTo>
                    <a:lnTo>
                      <a:pt x="149" y="54"/>
                    </a:lnTo>
                    <a:lnTo>
                      <a:pt x="130" y="56"/>
                    </a:lnTo>
                    <a:lnTo>
                      <a:pt x="126" y="58"/>
                    </a:lnTo>
                    <a:lnTo>
                      <a:pt x="120" y="59"/>
                    </a:lnTo>
                    <a:lnTo>
                      <a:pt x="119" y="59"/>
                    </a:lnTo>
                    <a:lnTo>
                      <a:pt x="115" y="59"/>
                    </a:lnTo>
                    <a:lnTo>
                      <a:pt x="105" y="62"/>
                    </a:lnTo>
                    <a:lnTo>
                      <a:pt x="83" y="66"/>
                    </a:lnTo>
                    <a:lnTo>
                      <a:pt x="72" y="69"/>
                    </a:lnTo>
                    <a:lnTo>
                      <a:pt x="67" y="69"/>
                    </a:lnTo>
                    <a:lnTo>
                      <a:pt x="59" y="70"/>
                    </a:lnTo>
                    <a:lnTo>
                      <a:pt x="54" y="41"/>
                    </a:lnTo>
                    <a:lnTo>
                      <a:pt x="26" y="62"/>
                    </a:lnTo>
                    <a:lnTo>
                      <a:pt x="5" y="80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2" y="97"/>
                    </a:lnTo>
                    <a:lnTo>
                      <a:pt x="5" y="112"/>
                    </a:lnTo>
                    <a:lnTo>
                      <a:pt x="6" y="120"/>
                    </a:lnTo>
                    <a:lnTo>
                      <a:pt x="9" y="134"/>
                    </a:lnTo>
                    <a:lnTo>
                      <a:pt x="9" y="135"/>
                    </a:lnTo>
                    <a:lnTo>
                      <a:pt x="11" y="148"/>
                    </a:lnTo>
                    <a:lnTo>
                      <a:pt x="13" y="156"/>
                    </a:lnTo>
                    <a:lnTo>
                      <a:pt x="15" y="173"/>
                    </a:lnTo>
                    <a:lnTo>
                      <a:pt x="16" y="174"/>
                    </a:lnTo>
                    <a:lnTo>
                      <a:pt x="18" y="188"/>
                    </a:lnTo>
                    <a:lnTo>
                      <a:pt x="19" y="191"/>
                    </a:lnTo>
                    <a:lnTo>
                      <a:pt x="20" y="199"/>
                    </a:lnTo>
                    <a:lnTo>
                      <a:pt x="20" y="202"/>
                    </a:lnTo>
                    <a:lnTo>
                      <a:pt x="20" y="203"/>
                    </a:lnTo>
                    <a:lnTo>
                      <a:pt x="23" y="210"/>
                    </a:lnTo>
                    <a:lnTo>
                      <a:pt x="23" y="217"/>
                    </a:lnTo>
                    <a:lnTo>
                      <a:pt x="24" y="227"/>
                    </a:lnTo>
                    <a:lnTo>
                      <a:pt x="24" y="228"/>
                    </a:lnTo>
                    <a:lnTo>
                      <a:pt x="26" y="233"/>
                    </a:lnTo>
                    <a:lnTo>
                      <a:pt x="27" y="244"/>
                    </a:lnTo>
                    <a:lnTo>
                      <a:pt x="29" y="246"/>
                    </a:lnTo>
                    <a:lnTo>
                      <a:pt x="29" y="249"/>
                    </a:lnTo>
                    <a:lnTo>
                      <a:pt x="30" y="252"/>
                    </a:lnTo>
                    <a:lnTo>
                      <a:pt x="31" y="269"/>
                    </a:lnTo>
                    <a:lnTo>
                      <a:pt x="33" y="270"/>
                    </a:lnTo>
                    <a:lnTo>
                      <a:pt x="34" y="278"/>
                    </a:lnTo>
                    <a:lnTo>
                      <a:pt x="34" y="280"/>
                    </a:lnTo>
                    <a:lnTo>
                      <a:pt x="36" y="289"/>
                    </a:lnTo>
                    <a:lnTo>
                      <a:pt x="37" y="294"/>
                    </a:lnTo>
                    <a:lnTo>
                      <a:pt x="37" y="296"/>
                    </a:lnTo>
                    <a:lnTo>
                      <a:pt x="37" y="299"/>
                    </a:lnTo>
                    <a:lnTo>
                      <a:pt x="41" y="323"/>
                    </a:lnTo>
                    <a:lnTo>
                      <a:pt x="41" y="324"/>
                    </a:lnTo>
                    <a:lnTo>
                      <a:pt x="42" y="326"/>
                    </a:lnTo>
                    <a:lnTo>
                      <a:pt x="44" y="326"/>
                    </a:lnTo>
                    <a:lnTo>
                      <a:pt x="51" y="324"/>
                    </a:lnTo>
                    <a:lnTo>
                      <a:pt x="54" y="324"/>
                    </a:lnTo>
                    <a:lnTo>
                      <a:pt x="54" y="323"/>
                    </a:lnTo>
                    <a:lnTo>
                      <a:pt x="91" y="317"/>
                    </a:lnTo>
                    <a:lnTo>
                      <a:pt x="94" y="316"/>
                    </a:lnTo>
                    <a:lnTo>
                      <a:pt x="99" y="314"/>
                    </a:lnTo>
                    <a:lnTo>
                      <a:pt x="103" y="314"/>
                    </a:lnTo>
                    <a:lnTo>
                      <a:pt x="117" y="312"/>
                    </a:lnTo>
                    <a:lnTo>
                      <a:pt x="120" y="312"/>
                    </a:lnTo>
                    <a:lnTo>
                      <a:pt x="127" y="310"/>
                    </a:lnTo>
                    <a:lnTo>
                      <a:pt x="130" y="310"/>
                    </a:lnTo>
                    <a:lnTo>
                      <a:pt x="133" y="309"/>
                    </a:lnTo>
                    <a:lnTo>
                      <a:pt x="134" y="309"/>
                    </a:lnTo>
                    <a:lnTo>
                      <a:pt x="159" y="305"/>
                    </a:lnTo>
                    <a:lnTo>
                      <a:pt x="162" y="303"/>
                    </a:lnTo>
                    <a:lnTo>
                      <a:pt x="173" y="302"/>
                    </a:lnTo>
                    <a:lnTo>
                      <a:pt x="176" y="301"/>
                    </a:lnTo>
                    <a:lnTo>
                      <a:pt x="177" y="301"/>
                    </a:lnTo>
                    <a:lnTo>
                      <a:pt x="181" y="301"/>
                    </a:lnTo>
                    <a:lnTo>
                      <a:pt x="203" y="296"/>
                    </a:lnTo>
                    <a:lnTo>
                      <a:pt x="206" y="295"/>
                    </a:lnTo>
                    <a:lnTo>
                      <a:pt x="216" y="294"/>
                    </a:lnTo>
                    <a:lnTo>
                      <a:pt x="219" y="292"/>
                    </a:lnTo>
                    <a:lnTo>
                      <a:pt x="225" y="291"/>
                    </a:lnTo>
                    <a:lnTo>
                      <a:pt x="227" y="291"/>
                    </a:lnTo>
                    <a:lnTo>
                      <a:pt x="238" y="289"/>
                    </a:lnTo>
                    <a:lnTo>
                      <a:pt x="246" y="287"/>
                    </a:lnTo>
                    <a:lnTo>
                      <a:pt x="286" y="280"/>
                    </a:lnTo>
                    <a:lnTo>
                      <a:pt x="289" y="280"/>
                    </a:lnTo>
                    <a:lnTo>
                      <a:pt x="289" y="278"/>
                    </a:lnTo>
                    <a:lnTo>
                      <a:pt x="292" y="278"/>
                    </a:lnTo>
                    <a:lnTo>
                      <a:pt x="302" y="277"/>
                    </a:lnTo>
                    <a:lnTo>
                      <a:pt x="310" y="274"/>
                    </a:lnTo>
                    <a:lnTo>
                      <a:pt x="322" y="273"/>
                    </a:lnTo>
                    <a:lnTo>
                      <a:pt x="328" y="271"/>
                    </a:lnTo>
                  </a:path>
                </a:pathLst>
              </a:custGeom>
              <a:solidFill>
                <a:srgbClr val="67BD62"/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208"/>
              <p:cNvSpPr>
                <a:spLocks/>
              </p:cNvSpPr>
              <p:nvPr/>
            </p:nvSpPr>
            <p:spPr bwMode="auto">
              <a:xfrm>
                <a:off x="7620990" y="2408063"/>
                <a:ext cx="236538" cy="217487"/>
              </a:xfrm>
              <a:custGeom>
                <a:avLst/>
                <a:gdLst>
                  <a:gd name="T0" fmla="*/ 2147483647 w 149"/>
                  <a:gd name="T1" fmla="*/ 2147483647 h 148"/>
                  <a:gd name="T2" fmla="*/ 2147483647 w 149"/>
                  <a:gd name="T3" fmla="*/ 2147483647 h 148"/>
                  <a:gd name="T4" fmla="*/ 2147483647 w 149"/>
                  <a:gd name="T5" fmla="*/ 2147483647 h 148"/>
                  <a:gd name="T6" fmla="*/ 2147483647 w 149"/>
                  <a:gd name="T7" fmla="*/ 2147483647 h 148"/>
                  <a:gd name="T8" fmla="*/ 2147483647 w 149"/>
                  <a:gd name="T9" fmla="*/ 2147483647 h 148"/>
                  <a:gd name="T10" fmla="*/ 2147483647 w 149"/>
                  <a:gd name="T11" fmla="*/ 2147483647 h 148"/>
                  <a:gd name="T12" fmla="*/ 2147483647 w 149"/>
                  <a:gd name="T13" fmla="*/ 2147483647 h 148"/>
                  <a:gd name="T14" fmla="*/ 2147483647 w 149"/>
                  <a:gd name="T15" fmla="*/ 2147483647 h 148"/>
                  <a:gd name="T16" fmla="*/ 2147483647 w 149"/>
                  <a:gd name="T17" fmla="*/ 2147483647 h 148"/>
                  <a:gd name="T18" fmla="*/ 2147483647 w 149"/>
                  <a:gd name="T19" fmla="*/ 2147483647 h 148"/>
                  <a:gd name="T20" fmla="*/ 2147483647 w 149"/>
                  <a:gd name="T21" fmla="*/ 2147483647 h 148"/>
                  <a:gd name="T22" fmla="*/ 2147483647 w 149"/>
                  <a:gd name="T23" fmla="*/ 2147483647 h 148"/>
                  <a:gd name="T24" fmla="*/ 2147483647 w 149"/>
                  <a:gd name="T25" fmla="*/ 2147483647 h 148"/>
                  <a:gd name="T26" fmla="*/ 2147483647 w 149"/>
                  <a:gd name="T27" fmla="*/ 2147483647 h 148"/>
                  <a:gd name="T28" fmla="*/ 2147483647 w 149"/>
                  <a:gd name="T29" fmla="*/ 2147483647 h 148"/>
                  <a:gd name="T30" fmla="*/ 2147483647 w 149"/>
                  <a:gd name="T31" fmla="*/ 2147483647 h 148"/>
                  <a:gd name="T32" fmla="*/ 2147483647 w 149"/>
                  <a:gd name="T33" fmla="*/ 2147483647 h 148"/>
                  <a:gd name="T34" fmla="*/ 2147483647 w 149"/>
                  <a:gd name="T35" fmla="*/ 2147483647 h 148"/>
                  <a:gd name="T36" fmla="*/ 2147483647 w 149"/>
                  <a:gd name="T37" fmla="*/ 2147483647 h 148"/>
                  <a:gd name="T38" fmla="*/ 2147483647 w 149"/>
                  <a:gd name="T39" fmla="*/ 2147483647 h 148"/>
                  <a:gd name="T40" fmla="*/ 2147483647 w 149"/>
                  <a:gd name="T41" fmla="*/ 2147483647 h 148"/>
                  <a:gd name="T42" fmla="*/ 2147483647 w 149"/>
                  <a:gd name="T43" fmla="*/ 0 h 148"/>
                  <a:gd name="T44" fmla="*/ 2147483647 w 149"/>
                  <a:gd name="T45" fmla="*/ 2147483647 h 148"/>
                  <a:gd name="T46" fmla="*/ 2147483647 w 149"/>
                  <a:gd name="T47" fmla="*/ 2147483647 h 148"/>
                  <a:gd name="T48" fmla="*/ 2147483647 w 149"/>
                  <a:gd name="T49" fmla="*/ 2147483647 h 148"/>
                  <a:gd name="T50" fmla="*/ 2147483647 w 149"/>
                  <a:gd name="T51" fmla="*/ 2147483647 h 148"/>
                  <a:gd name="T52" fmla="*/ 2147483647 w 149"/>
                  <a:gd name="T53" fmla="*/ 2147483647 h 148"/>
                  <a:gd name="T54" fmla="*/ 2147483647 w 149"/>
                  <a:gd name="T55" fmla="*/ 2147483647 h 148"/>
                  <a:gd name="T56" fmla="*/ 2147483647 w 149"/>
                  <a:gd name="T57" fmla="*/ 2147483647 h 148"/>
                  <a:gd name="T58" fmla="*/ 2147483647 w 149"/>
                  <a:gd name="T59" fmla="*/ 2147483647 h 148"/>
                  <a:gd name="T60" fmla="*/ 2147483647 w 149"/>
                  <a:gd name="T61" fmla="*/ 2147483647 h 148"/>
                  <a:gd name="T62" fmla="*/ 2147483647 w 149"/>
                  <a:gd name="T63" fmla="*/ 2147483647 h 148"/>
                  <a:gd name="T64" fmla="*/ 2147483647 w 149"/>
                  <a:gd name="T65" fmla="*/ 2147483647 h 148"/>
                  <a:gd name="T66" fmla="*/ 2147483647 w 149"/>
                  <a:gd name="T67" fmla="*/ 2147483647 h 148"/>
                  <a:gd name="T68" fmla="*/ 2147483647 w 149"/>
                  <a:gd name="T69" fmla="*/ 2147483647 h 148"/>
                  <a:gd name="T70" fmla="*/ 2147483647 w 149"/>
                  <a:gd name="T71" fmla="*/ 2147483647 h 148"/>
                  <a:gd name="T72" fmla="*/ 0 w 149"/>
                  <a:gd name="T73" fmla="*/ 2147483647 h 148"/>
                  <a:gd name="T74" fmla="*/ 2147483647 w 149"/>
                  <a:gd name="T75" fmla="*/ 2147483647 h 148"/>
                  <a:gd name="T76" fmla="*/ 2147483647 w 149"/>
                  <a:gd name="T77" fmla="*/ 2147483647 h 148"/>
                  <a:gd name="T78" fmla="*/ 2147483647 w 149"/>
                  <a:gd name="T79" fmla="*/ 2147483647 h 148"/>
                  <a:gd name="T80" fmla="*/ 2147483647 w 149"/>
                  <a:gd name="T81" fmla="*/ 2147483647 h 148"/>
                  <a:gd name="T82" fmla="*/ 2147483647 w 149"/>
                  <a:gd name="T83" fmla="*/ 2147483647 h 148"/>
                  <a:gd name="T84" fmla="*/ 2147483647 w 149"/>
                  <a:gd name="T85" fmla="*/ 2147483647 h 148"/>
                  <a:gd name="T86" fmla="*/ 2147483647 w 149"/>
                  <a:gd name="T87" fmla="*/ 2147483647 h 148"/>
                  <a:gd name="T88" fmla="*/ 2147483647 w 149"/>
                  <a:gd name="T89" fmla="*/ 2147483647 h 148"/>
                  <a:gd name="T90" fmla="*/ 2147483647 w 149"/>
                  <a:gd name="T91" fmla="*/ 2147483647 h 148"/>
                  <a:gd name="T92" fmla="*/ 2147483647 w 149"/>
                  <a:gd name="T93" fmla="*/ 2147483647 h 148"/>
                  <a:gd name="T94" fmla="*/ 2147483647 w 149"/>
                  <a:gd name="T95" fmla="*/ 2147483647 h 148"/>
                  <a:gd name="T96" fmla="*/ 2147483647 w 149"/>
                  <a:gd name="T97" fmla="*/ 2147483647 h 148"/>
                  <a:gd name="T98" fmla="*/ 2147483647 w 149"/>
                  <a:gd name="T99" fmla="*/ 2147483647 h 148"/>
                  <a:gd name="T100" fmla="*/ 2147483647 w 149"/>
                  <a:gd name="T101" fmla="*/ 2147483647 h 148"/>
                  <a:gd name="T102" fmla="*/ 2147483647 w 149"/>
                  <a:gd name="T103" fmla="*/ 2147483647 h 14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49"/>
                  <a:gd name="T157" fmla="*/ 0 h 148"/>
                  <a:gd name="T158" fmla="*/ 149 w 149"/>
                  <a:gd name="T159" fmla="*/ 148 h 148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49" h="148">
                    <a:moveTo>
                      <a:pt x="52" y="117"/>
                    </a:moveTo>
                    <a:lnTo>
                      <a:pt x="62" y="105"/>
                    </a:lnTo>
                    <a:lnTo>
                      <a:pt x="78" y="102"/>
                    </a:lnTo>
                    <a:lnTo>
                      <a:pt x="87" y="97"/>
                    </a:lnTo>
                    <a:lnTo>
                      <a:pt x="95" y="97"/>
                    </a:lnTo>
                    <a:lnTo>
                      <a:pt x="96" y="95"/>
                    </a:lnTo>
                    <a:lnTo>
                      <a:pt x="110" y="90"/>
                    </a:lnTo>
                    <a:lnTo>
                      <a:pt x="135" y="80"/>
                    </a:lnTo>
                    <a:lnTo>
                      <a:pt x="141" y="76"/>
                    </a:lnTo>
                    <a:lnTo>
                      <a:pt x="143" y="76"/>
                    </a:lnTo>
                    <a:lnTo>
                      <a:pt x="145" y="76"/>
                    </a:lnTo>
                    <a:lnTo>
                      <a:pt x="148" y="63"/>
                    </a:lnTo>
                    <a:lnTo>
                      <a:pt x="143" y="45"/>
                    </a:lnTo>
                    <a:lnTo>
                      <a:pt x="143" y="42"/>
                    </a:lnTo>
                    <a:lnTo>
                      <a:pt x="142" y="40"/>
                    </a:lnTo>
                    <a:lnTo>
                      <a:pt x="142" y="38"/>
                    </a:lnTo>
                    <a:lnTo>
                      <a:pt x="141" y="38"/>
                    </a:lnTo>
                    <a:lnTo>
                      <a:pt x="139" y="31"/>
                    </a:lnTo>
                    <a:lnTo>
                      <a:pt x="138" y="29"/>
                    </a:lnTo>
                    <a:lnTo>
                      <a:pt x="134" y="9"/>
                    </a:lnTo>
                    <a:lnTo>
                      <a:pt x="131" y="2"/>
                    </a:lnTo>
                    <a:lnTo>
                      <a:pt x="131" y="0"/>
                    </a:lnTo>
                    <a:lnTo>
                      <a:pt x="110" y="5"/>
                    </a:lnTo>
                    <a:lnTo>
                      <a:pt x="107" y="6"/>
                    </a:lnTo>
                    <a:lnTo>
                      <a:pt x="106" y="6"/>
                    </a:lnTo>
                    <a:lnTo>
                      <a:pt x="105" y="6"/>
                    </a:lnTo>
                    <a:lnTo>
                      <a:pt x="91" y="9"/>
                    </a:lnTo>
                    <a:lnTo>
                      <a:pt x="87" y="11"/>
                    </a:lnTo>
                    <a:lnTo>
                      <a:pt x="76" y="13"/>
                    </a:lnTo>
                    <a:lnTo>
                      <a:pt x="52" y="23"/>
                    </a:lnTo>
                    <a:lnTo>
                      <a:pt x="52" y="19"/>
                    </a:lnTo>
                    <a:lnTo>
                      <a:pt x="37" y="23"/>
                    </a:lnTo>
                    <a:lnTo>
                      <a:pt x="34" y="23"/>
                    </a:lnTo>
                    <a:lnTo>
                      <a:pt x="8" y="29"/>
                    </a:lnTo>
                    <a:lnTo>
                      <a:pt x="2" y="30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5" y="63"/>
                    </a:lnTo>
                    <a:lnTo>
                      <a:pt x="8" y="72"/>
                    </a:lnTo>
                    <a:lnTo>
                      <a:pt x="8" y="76"/>
                    </a:lnTo>
                    <a:lnTo>
                      <a:pt x="8" y="79"/>
                    </a:lnTo>
                    <a:lnTo>
                      <a:pt x="9" y="87"/>
                    </a:lnTo>
                    <a:lnTo>
                      <a:pt x="12" y="97"/>
                    </a:lnTo>
                    <a:lnTo>
                      <a:pt x="12" y="99"/>
                    </a:lnTo>
                    <a:lnTo>
                      <a:pt x="12" y="104"/>
                    </a:lnTo>
                    <a:lnTo>
                      <a:pt x="22" y="119"/>
                    </a:lnTo>
                    <a:lnTo>
                      <a:pt x="5" y="135"/>
                    </a:lnTo>
                    <a:lnTo>
                      <a:pt x="15" y="147"/>
                    </a:lnTo>
                    <a:lnTo>
                      <a:pt x="34" y="134"/>
                    </a:lnTo>
                    <a:lnTo>
                      <a:pt x="42" y="123"/>
                    </a:lnTo>
                    <a:lnTo>
                      <a:pt x="52" y="117"/>
                    </a:lnTo>
                  </a:path>
                </a:pathLst>
              </a:custGeom>
              <a:solidFill>
                <a:srgbClr val="AFABAB"/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209"/>
              <p:cNvSpPr>
                <a:spLocks/>
              </p:cNvSpPr>
              <p:nvPr/>
            </p:nvSpPr>
            <p:spPr bwMode="auto">
              <a:xfrm>
                <a:off x="7284440" y="3031950"/>
                <a:ext cx="36513" cy="31750"/>
              </a:xfrm>
              <a:custGeom>
                <a:avLst/>
                <a:gdLst>
                  <a:gd name="T0" fmla="*/ 0 w 23"/>
                  <a:gd name="T1" fmla="*/ 2147483647 h 22"/>
                  <a:gd name="T2" fmla="*/ 2147483647 w 23"/>
                  <a:gd name="T3" fmla="*/ 2147483647 h 22"/>
                  <a:gd name="T4" fmla="*/ 2147483647 w 23"/>
                  <a:gd name="T5" fmla="*/ 2147483647 h 22"/>
                  <a:gd name="T6" fmla="*/ 2147483647 w 23"/>
                  <a:gd name="T7" fmla="*/ 2147483647 h 22"/>
                  <a:gd name="T8" fmla="*/ 2147483647 w 23"/>
                  <a:gd name="T9" fmla="*/ 2147483647 h 22"/>
                  <a:gd name="T10" fmla="*/ 2147483647 w 23"/>
                  <a:gd name="T11" fmla="*/ 2147483647 h 22"/>
                  <a:gd name="T12" fmla="*/ 2147483647 w 23"/>
                  <a:gd name="T13" fmla="*/ 2147483647 h 22"/>
                  <a:gd name="T14" fmla="*/ 2147483647 w 23"/>
                  <a:gd name="T15" fmla="*/ 0 h 22"/>
                  <a:gd name="T16" fmla="*/ 2147483647 w 23"/>
                  <a:gd name="T17" fmla="*/ 2147483647 h 22"/>
                  <a:gd name="T18" fmla="*/ 2147483647 w 23"/>
                  <a:gd name="T19" fmla="*/ 2147483647 h 22"/>
                  <a:gd name="T20" fmla="*/ 0 w 23"/>
                  <a:gd name="T21" fmla="*/ 2147483647 h 2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3"/>
                  <a:gd name="T34" fmla="*/ 0 h 22"/>
                  <a:gd name="T35" fmla="*/ 23 w 23"/>
                  <a:gd name="T36" fmla="*/ 22 h 2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3" h="22">
                    <a:moveTo>
                      <a:pt x="0" y="7"/>
                    </a:moveTo>
                    <a:lnTo>
                      <a:pt x="8" y="12"/>
                    </a:lnTo>
                    <a:lnTo>
                      <a:pt x="10" y="15"/>
                    </a:lnTo>
                    <a:lnTo>
                      <a:pt x="11" y="21"/>
                    </a:lnTo>
                    <a:lnTo>
                      <a:pt x="16" y="14"/>
                    </a:lnTo>
                    <a:lnTo>
                      <a:pt x="22" y="7"/>
                    </a:lnTo>
                    <a:lnTo>
                      <a:pt x="10" y="0"/>
                    </a:lnTo>
                    <a:lnTo>
                      <a:pt x="3" y="1"/>
                    </a:lnTo>
                    <a:lnTo>
                      <a:pt x="3" y="4"/>
                    </a:lnTo>
                    <a:lnTo>
                      <a:pt x="0" y="7"/>
                    </a:lnTo>
                  </a:path>
                </a:pathLst>
              </a:custGeom>
              <a:solidFill>
                <a:srgbClr val="E7E6E6">
                  <a:lumMod val="75000"/>
                </a:srgbClr>
              </a:solidFill>
              <a:ln w="6350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210"/>
              <p:cNvSpPr>
                <a:spLocks/>
              </p:cNvSpPr>
              <p:nvPr/>
            </p:nvSpPr>
            <p:spPr bwMode="auto">
              <a:xfrm>
                <a:off x="7427315" y="2855738"/>
                <a:ext cx="144463" cy="222250"/>
              </a:xfrm>
              <a:custGeom>
                <a:avLst/>
                <a:gdLst>
                  <a:gd name="T0" fmla="*/ 2147483647 w 91"/>
                  <a:gd name="T1" fmla="*/ 2147483647 h 151"/>
                  <a:gd name="T2" fmla="*/ 2147483647 w 91"/>
                  <a:gd name="T3" fmla="*/ 2147483647 h 151"/>
                  <a:gd name="T4" fmla="*/ 2147483647 w 91"/>
                  <a:gd name="T5" fmla="*/ 2147483647 h 151"/>
                  <a:gd name="T6" fmla="*/ 2147483647 w 91"/>
                  <a:gd name="T7" fmla="*/ 2147483647 h 151"/>
                  <a:gd name="T8" fmla="*/ 2147483647 w 91"/>
                  <a:gd name="T9" fmla="*/ 2147483647 h 151"/>
                  <a:gd name="T10" fmla="*/ 2147483647 w 91"/>
                  <a:gd name="T11" fmla="*/ 2147483647 h 151"/>
                  <a:gd name="T12" fmla="*/ 2147483647 w 91"/>
                  <a:gd name="T13" fmla="*/ 2147483647 h 151"/>
                  <a:gd name="T14" fmla="*/ 2147483647 w 91"/>
                  <a:gd name="T15" fmla="*/ 2147483647 h 151"/>
                  <a:gd name="T16" fmla="*/ 2147483647 w 91"/>
                  <a:gd name="T17" fmla="*/ 0 h 151"/>
                  <a:gd name="T18" fmla="*/ 2147483647 w 91"/>
                  <a:gd name="T19" fmla="*/ 2147483647 h 151"/>
                  <a:gd name="T20" fmla="*/ 2147483647 w 91"/>
                  <a:gd name="T21" fmla="*/ 2147483647 h 151"/>
                  <a:gd name="T22" fmla="*/ 2147483647 w 91"/>
                  <a:gd name="T23" fmla="*/ 2147483647 h 151"/>
                  <a:gd name="T24" fmla="*/ 0 w 91"/>
                  <a:gd name="T25" fmla="*/ 2147483647 h 151"/>
                  <a:gd name="T26" fmla="*/ 0 w 91"/>
                  <a:gd name="T27" fmla="*/ 2147483647 h 151"/>
                  <a:gd name="T28" fmla="*/ 0 w 91"/>
                  <a:gd name="T29" fmla="*/ 2147483647 h 151"/>
                  <a:gd name="T30" fmla="*/ 2147483647 w 91"/>
                  <a:gd name="T31" fmla="*/ 2147483647 h 151"/>
                  <a:gd name="T32" fmla="*/ 2147483647 w 91"/>
                  <a:gd name="T33" fmla="*/ 2147483647 h 151"/>
                  <a:gd name="T34" fmla="*/ 2147483647 w 91"/>
                  <a:gd name="T35" fmla="*/ 2147483647 h 151"/>
                  <a:gd name="T36" fmla="*/ 2147483647 w 91"/>
                  <a:gd name="T37" fmla="*/ 2147483647 h 151"/>
                  <a:gd name="T38" fmla="*/ 2147483647 w 91"/>
                  <a:gd name="T39" fmla="*/ 2147483647 h 151"/>
                  <a:gd name="T40" fmla="*/ 2147483647 w 91"/>
                  <a:gd name="T41" fmla="*/ 2147483647 h 151"/>
                  <a:gd name="T42" fmla="*/ 2147483647 w 91"/>
                  <a:gd name="T43" fmla="*/ 2147483647 h 151"/>
                  <a:gd name="T44" fmla="*/ 2147483647 w 91"/>
                  <a:gd name="T45" fmla="*/ 2147483647 h 151"/>
                  <a:gd name="T46" fmla="*/ 2147483647 w 91"/>
                  <a:gd name="T47" fmla="*/ 2147483647 h 151"/>
                  <a:gd name="T48" fmla="*/ 2147483647 w 91"/>
                  <a:gd name="T49" fmla="*/ 2147483647 h 151"/>
                  <a:gd name="T50" fmla="*/ 2147483647 w 91"/>
                  <a:gd name="T51" fmla="*/ 2147483647 h 151"/>
                  <a:gd name="T52" fmla="*/ 2147483647 w 91"/>
                  <a:gd name="T53" fmla="*/ 2147483647 h 151"/>
                  <a:gd name="T54" fmla="*/ 2147483647 w 91"/>
                  <a:gd name="T55" fmla="*/ 2147483647 h 151"/>
                  <a:gd name="T56" fmla="*/ 2147483647 w 91"/>
                  <a:gd name="T57" fmla="*/ 2147483647 h 151"/>
                  <a:gd name="T58" fmla="*/ 2147483647 w 91"/>
                  <a:gd name="T59" fmla="*/ 2147483647 h 151"/>
                  <a:gd name="T60" fmla="*/ 2147483647 w 91"/>
                  <a:gd name="T61" fmla="*/ 2147483647 h 151"/>
                  <a:gd name="T62" fmla="*/ 2147483647 w 91"/>
                  <a:gd name="T63" fmla="*/ 2147483647 h 151"/>
                  <a:gd name="T64" fmla="*/ 2147483647 w 91"/>
                  <a:gd name="T65" fmla="*/ 2147483647 h 151"/>
                  <a:gd name="T66" fmla="*/ 2147483647 w 91"/>
                  <a:gd name="T67" fmla="*/ 2147483647 h 151"/>
                  <a:gd name="T68" fmla="*/ 2147483647 w 91"/>
                  <a:gd name="T69" fmla="*/ 2147483647 h 151"/>
                  <a:gd name="T70" fmla="*/ 2147483647 w 91"/>
                  <a:gd name="T71" fmla="*/ 2147483647 h 151"/>
                  <a:gd name="T72" fmla="*/ 2147483647 w 91"/>
                  <a:gd name="T73" fmla="*/ 2147483647 h 151"/>
                  <a:gd name="T74" fmla="*/ 2147483647 w 91"/>
                  <a:gd name="T75" fmla="*/ 2147483647 h 151"/>
                  <a:gd name="T76" fmla="*/ 2147483647 w 91"/>
                  <a:gd name="T77" fmla="*/ 2147483647 h 151"/>
                  <a:gd name="T78" fmla="*/ 2147483647 w 91"/>
                  <a:gd name="T79" fmla="*/ 2147483647 h 151"/>
                  <a:gd name="T80" fmla="*/ 2147483647 w 91"/>
                  <a:gd name="T81" fmla="*/ 2147483647 h 151"/>
                  <a:gd name="T82" fmla="*/ 2147483647 w 91"/>
                  <a:gd name="T83" fmla="*/ 2147483647 h 151"/>
                  <a:gd name="T84" fmla="*/ 2147483647 w 91"/>
                  <a:gd name="T85" fmla="*/ 2147483647 h 151"/>
                  <a:gd name="T86" fmla="*/ 2147483647 w 91"/>
                  <a:gd name="T87" fmla="*/ 2147483647 h 151"/>
                  <a:gd name="T88" fmla="*/ 2147483647 w 91"/>
                  <a:gd name="T89" fmla="*/ 2147483647 h 151"/>
                  <a:gd name="T90" fmla="*/ 2147483647 w 91"/>
                  <a:gd name="T91" fmla="*/ 2147483647 h 151"/>
                  <a:gd name="T92" fmla="*/ 2147483647 w 91"/>
                  <a:gd name="T93" fmla="*/ 2147483647 h 151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91"/>
                  <a:gd name="T142" fmla="*/ 0 h 151"/>
                  <a:gd name="T143" fmla="*/ 91 w 91"/>
                  <a:gd name="T144" fmla="*/ 151 h 151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91" h="151">
                    <a:moveTo>
                      <a:pt x="30" y="50"/>
                    </a:moveTo>
                    <a:lnTo>
                      <a:pt x="22" y="37"/>
                    </a:lnTo>
                    <a:lnTo>
                      <a:pt x="20" y="27"/>
                    </a:lnTo>
                    <a:lnTo>
                      <a:pt x="22" y="26"/>
                    </a:lnTo>
                    <a:lnTo>
                      <a:pt x="20" y="23"/>
                    </a:lnTo>
                    <a:lnTo>
                      <a:pt x="23" y="13"/>
                    </a:lnTo>
                    <a:lnTo>
                      <a:pt x="26" y="4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1" y="13"/>
                    </a:lnTo>
                    <a:lnTo>
                      <a:pt x="0" y="16"/>
                    </a:lnTo>
                    <a:lnTo>
                      <a:pt x="0" y="23"/>
                    </a:lnTo>
                    <a:lnTo>
                      <a:pt x="1" y="25"/>
                    </a:lnTo>
                    <a:lnTo>
                      <a:pt x="9" y="54"/>
                    </a:lnTo>
                    <a:lnTo>
                      <a:pt x="9" y="56"/>
                    </a:lnTo>
                    <a:lnTo>
                      <a:pt x="12" y="62"/>
                    </a:lnTo>
                    <a:lnTo>
                      <a:pt x="12" y="63"/>
                    </a:lnTo>
                    <a:lnTo>
                      <a:pt x="12" y="66"/>
                    </a:lnTo>
                    <a:lnTo>
                      <a:pt x="13" y="66"/>
                    </a:lnTo>
                    <a:lnTo>
                      <a:pt x="13" y="68"/>
                    </a:lnTo>
                    <a:lnTo>
                      <a:pt x="16" y="75"/>
                    </a:lnTo>
                    <a:lnTo>
                      <a:pt x="16" y="76"/>
                    </a:lnTo>
                    <a:lnTo>
                      <a:pt x="16" y="77"/>
                    </a:lnTo>
                    <a:lnTo>
                      <a:pt x="20" y="93"/>
                    </a:lnTo>
                    <a:lnTo>
                      <a:pt x="26" y="111"/>
                    </a:lnTo>
                    <a:lnTo>
                      <a:pt x="27" y="118"/>
                    </a:lnTo>
                    <a:lnTo>
                      <a:pt x="31" y="129"/>
                    </a:lnTo>
                    <a:lnTo>
                      <a:pt x="31" y="131"/>
                    </a:lnTo>
                    <a:lnTo>
                      <a:pt x="33" y="136"/>
                    </a:lnTo>
                    <a:lnTo>
                      <a:pt x="33" y="138"/>
                    </a:lnTo>
                    <a:lnTo>
                      <a:pt x="37" y="150"/>
                    </a:lnTo>
                    <a:lnTo>
                      <a:pt x="52" y="147"/>
                    </a:lnTo>
                    <a:lnTo>
                      <a:pt x="66" y="144"/>
                    </a:lnTo>
                    <a:lnTo>
                      <a:pt x="76" y="141"/>
                    </a:lnTo>
                    <a:lnTo>
                      <a:pt x="83" y="140"/>
                    </a:lnTo>
                    <a:lnTo>
                      <a:pt x="90" y="138"/>
                    </a:lnTo>
                    <a:lnTo>
                      <a:pt x="77" y="102"/>
                    </a:lnTo>
                    <a:lnTo>
                      <a:pt x="76" y="105"/>
                    </a:lnTo>
                    <a:lnTo>
                      <a:pt x="56" y="91"/>
                    </a:lnTo>
                    <a:lnTo>
                      <a:pt x="49" y="81"/>
                    </a:lnTo>
                    <a:lnTo>
                      <a:pt x="41" y="61"/>
                    </a:lnTo>
                    <a:lnTo>
                      <a:pt x="30" y="50"/>
                    </a:lnTo>
                  </a:path>
                </a:pathLst>
              </a:custGeom>
              <a:solidFill>
                <a:srgbClr val="67BD62"/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211"/>
              <p:cNvSpPr>
                <a:spLocks/>
              </p:cNvSpPr>
              <p:nvPr/>
            </p:nvSpPr>
            <p:spPr bwMode="auto">
              <a:xfrm>
                <a:off x="7613053" y="2249313"/>
                <a:ext cx="458787" cy="233362"/>
              </a:xfrm>
              <a:custGeom>
                <a:avLst/>
                <a:gdLst>
                  <a:gd name="T0" fmla="*/ 2147483647 w 290"/>
                  <a:gd name="T1" fmla="*/ 2147483647 h 157"/>
                  <a:gd name="T2" fmla="*/ 2147483647 w 290"/>
                  <a:gd name="T3" fmla="*/ 2147483647 h 157"/>
                  <a:gd name="T4" fmla="*/ 2147483647 w 290"/>
                  <a:gd name="T5" fmla="*/ 2147483647 h 157"/>
                  <a:gd name="T6" fmla="*/ 2147483647 w 290"/>
                  <a:gd name="T7" fmla="*/ 2147483647 h 157"/>
                  <a:gd name="T8" fmla="*/ 2147483647 w 290"/>
                  <a:gd name="T9" fmla="*/ 2147483647 h 157"/>
                  <a:gd name="T10" fmla="*/ 2147483647 w 290"/>
                  <a:gd name="T11" fmla="*/ 2147483647 h 157"/>
                  <a:gd name="T12" fmla="*/ 2147483647 w 290"/>
                  <a:gd name="T13" fmla="*/ 2147483647 h 157"/>
                  <a:gd name="T14" fmla="*/ 2147483647 w 290"/>
                  <a:gd name="T15" fmla="*/ 2147483647 h 157"/>
                  <a:gd name="T16" fmla="*/ 2147483647 w 290"/>
                  <a:gd name="T17" fmla="*/ 2147483647 h 157"/>
                  <a:gd name="T18" fmla="*/ 2147483647 w 290"/>
                  <a:gd name="T19" fmla="*/ 2147483647 h 157"/>
                  <a:gd name="T20" fmla="*/ 2147483647 w 290"/>
                  <a:gd name="T21" fmla="*/ 2147483647 h 157"/>
                  <a:gd name="T22" fmla="*/ 2147483647 w 290"/>
                  <a:gd name="T23" fmla="*/ 2147483647 h 157"/>
                  <a:gd name="T24" fmla="*/ 2147483647 w 290"/>
                  <a:gd name="T25" fmla="*/ 2147483647 h 157"/>
                  <a:gd name="T26" fmla="*/ 2147483647 w 290"/>
                  <a:gd name="T27" fmla="*/ 2147483647 h 157"/>
                  <a:gd name="T28" fmla="*/ 2147483647 w 290"/>
                  <a:gd name="T29" fmla="*/ 2147483647 h 157"/>
                  <a:gd name="T30" fmla="*/ 2147483647 w 290"/>
                  <a:gd name="T31" fmla="*/ 2147483647 h 157"/>
                  <a:gd name="T32" fmla="*/ 2147483647 w 290"/>
                  <a:gd name="T33" fmla="*/ 2147483647 h 157"/>
                  <a:gd name="T34" fmla="*/ 2147483647 w 290"/>
                  <a:gd name="T35" fmla="*/ 2147483647 h 157"/>
                  <a:gd name="T36" fmla="*/ 2147483647 w 290"/>
                  <a:gd name="T37" fmla="*/ 2147483647 h 157"/>
                  <a:gd name="T38" fmla="*/ 2147483647 w 290"/>
                  <a:gd name="T39" fmla="*/ 2147483647 h 157"/>
                  <a:gd name="T40" fmla="*/ 0 w 290"/>
                  <a:gd name="T41" fmla="*/ 2147483647 h 157"/>
                  <a:gd name="T42" fmla="*/ 2147483647 w 290"/>
                  <a:gd name="T43" fmla="*/ 2147483647 h 157"/>
                  <a:gd name="T44" fmla="*/ 2147483647 w 290"/>
                  <a:gd name="T45" fmla="*/ 2147483647 h 157"/>
                  <a:gd name="T46" fmla="*/ 2147483647 w 290"/>
                  <a:gd name="T47" fmla="*/ 2147483647 h 157"/>
                  <a:gd name="T48" fmla="*/ 2147483647 w 290"/>
                  <a:gd name="T49" fmla="*/ 2147483647 h 157"/>
                  <a:gd name="T50" fmla="*/ 2147483647 w 290"/>
                  <a:gd name="T51" fmla="*/ 2147483647 h 157"/>
                  <a:gd name="T52" fmla="*/ 2147483647 w 290"/>
                  <a:gd name="T53" fmla="*/ 2147483647 h 157"/>
                  <a:gd name="T54" fmla="*/ 2147483647 w 290"/>
                  <a:gd name="T55" fmla="*/ 2147483647 h 157"/>
                  <a:gd name="T56" fmla="*/ 2147483647 w 290"/>
                  <a:gd name="T57" fmla="*/ 2147483647 h 157"/>
                  <a:gd name="T58" fmla="*/ 2147483647 w 290"/>
                  <a:gd name="T59" fmla="*/ 2147483647 h 157"/>
                  <a:gd name="T60" fmla="*/ 2147483647 w 290"/>
                  <a:gd name="T61" fmla="*/ 2147483647 h 157"/>
                  <a:gd name="T62" fmla="*/ 2147483647 w 290"/>
                  <a:gd name="T63" fmla="*/ 2147483647 h 157"/>
                  <a:gd name="T64" fmla="*/ 2147483647 w 290"/>
                  <a:gd name="T65" fmla="*/ 2147483647 h 157"/>
                  <a:gd name="T66" fmla="*/ 2147483647 w 290"/>
                  <a:gd name="T67" fmla="*/ 2147483647 h 157"/>
                  <a:gd name="T68" fmla="*/ 2147483647 w 290"/>
                  <a:gd name="T69" fmla="*/ 2147483647 h 157"/>
                  <a:gd name="T70" fmla="*/ 2147483647 w 290"/>
                  <a:gd name="T71" fmla="*/ 2147483647 h 157"/>
                  <a:gd name="T72" fmla="*/ 2147483647 w 290"/>
                  <a:gd name="T73" fmla="*/ 2147483647 h 157"/>
                  <a:gd name="T74" fmla="*/ 2147483647 w 290"/>
                  <a:gd name="T75" fmla="*/ 2147483647 h 157"/>
                  <a:gd name="T76" fmla="*/ 2147483647 w 290"/>
                  <a:gd name="T77" fmla="*/ 2147483647 h 157"/>
                  <a:gd name="T78" fmla="*/ 2147483647 w 290"/>
                  <a:gd name="T79" fmla="*/ 2147483647 h 157"/>
                  <a:gd name="T80" fmla="*/ 2147483647 w 290"/>
                  <a:gd name="T81" fmla="*/ 2147483647 h 157"/>
                  <a:gd name="T82" fmla="*/ 2147483647 w 290"/>
                  <a:gd name="T83" fmla="*/ 2147483647 h 157"/>
                  <a:gd name="T84" fmla="*/ 2147483647 w 290"/>
                  <a:gd name="T85" fmla="*/ 2147483647 h 157"/>
                  <a:gd name="T86" fmla="*/ 2147483647 w 290"/>
                  <a:gd name="T87" fmla="*/ 2147483647 h 157"/>
                  <a:gd name="T88" fmla="*/ 2147483647 w 290"/>
                  <a:gd name="T89" fmla="*/ 2147483647 h 157"/>
                  <a:gd name="T90" fmla="*/ 2147483647 w 290"/>
                  <a:gd name="T91" fmla="*/ 2147483647 h 157"/>
                  <a:gd name="T92" fmla="*/ 2147483647 w 290"/>
                  <a:gd name="T93" fmla="*/ 2147483647 h 157"/>
                  <a:gd name="T94" fmla="*/ 2147483647 w 290"/>
                  <a:gd name="T95" fmla="*/ 2147483647 h 157"/>
                  <a:gd name="T96" fmla="*/ 2147483647 w 290"/>
                  <a:gd name="T97" fmla="*/ 2147483647 h 157"/>
                  <a:gd name="T98" fmla="*/ 2147483647 w 290"/>
                  <a:gd name="T99" fmla="*/ 2147483647 h 157"/>
                  <a:gd name="T100" fmla="*/ 2147483647 w 290"/>
                  <a:gd name="T101" fmla="*/ 2147483647 h 157"/>
                  <a:gd name="T102" fmla="*/ 2147483647 w 290"/>
                  <a:gd name="T103" fmla="*/ 2147483647 h 157"/>
                  <a:gd name="T104" fmla="*/ 2147483647 w 290"/>
                  <a:gd name="T105" fmla="*/ 2147483647 h 15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90"/>
                  <a:gd name="T160" fmla="*/ 0 h 157"/>
                  <a:gd name="T161" fmla="*/ 290 w 290"/>
                  <a:gd name="T162" fmla="*/ 157 h 157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90" h="157">
                    <a:moveTo>
                      <a:pt x="230" y="121"/>
                    </a:moveTo>
                    <a:lnTo>
                      <a:pt x="226" y="125"/>
                    </a:lnTo>
                    <a:lnTo>
                      <a:pt x="220" y="132"/>
                    </a:lnTo>
                    <a:lnTo>
                      <a:pt x="216" y="132"/>
                    </a:lnTo>
                    <a:lnTo>
                      <a:pt x="213" y="144"/>
                    </a:lnTo>
                    <a:lnTo>
                      <a:pt x="208" y="150"/>
                    </a:lnTo>
                    <a:lnTo>
                      <a:pt x="201" y="150"/>
                    </a:lnTo>
                    <a:lnTo>
                      <a:pt x="198" y="140"/>
                    </a:lnTo>
                    <a:lnTo>
                      <a:pt x="197" y="133"/>
                    </a:lnTo>
                    <a:lnTo>
                      <a:pt x="190" y="132"/>
                    </a:lnTo>
                    <a:lnTo>
                      <a:pt x="184" y="128"/>
                    </a:lnTo>
                    <a:lnTo>
                      <a:pt x="183" y="126"/>
                    </a:lnTo>
                    <a:lnTo>
                      <a:pt x="177" y="125"/>
                    </a:lnTo>
                    <a:lnTo>
                      <a:pt x="173" y="112"/>
                    </a:lnTo>
                    <a:lnTo>
                      <a:pt x="170" y="114"/>
                    </a:lnTo>
                    <a:lnTo>
                      <a:pt x="168" y="104"/>
                    </a:lnTo>
                    <a:lnTo>
                      <a:pt x="166" y="101"/>
                    </a:lnTo>
                    <a:lnTo>
                      <a:pt x="162" y="103"/>
                    </a:lnTo>
                    <a:lnTo>
                      <a:pt x="158" y="104"/>
                    </a:lnTo>
                    <a:lnTo>
                      <a:pt x="154" y="104"/>
                    </a:lnTo>
                    <a:lnTo>
                      <a:pt x="137" y="110"/>
                    </a:lnTo>
                    <a:lnTo>
                      <a:pt x="134" y="111"/>
                    </a:lnTo>
                    <a:lnTo>
                      <a:pt x="134" y="108"/>
                    </a:lnTo>
                    <a:lnTo>
                      <a:pt x="113" y="114"/>
                    </a:lnTo>
                    <a:lnTo>
                      <a:pt x="111" y="115"/>
                    </a:lnTo>
                    <a:lnTo>
                      <a:pt x="109" y="115"/>
                    </a:lnTo>
                    <a:lnTo>
                      <a:pt x="108" y="115"/>
                    </a:lnTo>
                    <a:lnTo>
                      <a:pt x="94" y="118"/>
                    </a:lnTo>
                    <a:lnTo>
                      <a:pt x="90" y="119"/>
                    </a:lnTo>
                    <a:lnTo>
                      <a:pt x="79" y="122"/>
                    </a:lnTo>
                    <a:lnTo>
                      <a:pt x="55" y="132"/>
                    </a:lnTo>
                    <a:lnTo>
                      <a:pt x="55" y="128"/>
                    </a:lnTo>
                    <a:lnTo>
                      <a:pt x="40" y="132"/>
                    </a:lnTo>
                    <a:lnTo>
                      <a:pt x="37" y="132"/>
                    </a:lnTo>
                    <a:lnTo>
                      <a:pt x="11" y="137"/>
                    </a:lnTo>
                    <a:lnTo>
                      <a:pt x="5" y="139"/>
                    </a:lnTo>
                    <a:lnTo>
                      <a:pt x="2" y="139"/>
                    </a:lnTo>
                    <a:lnTo>
                      <a:pt x="1" y="139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1" y="89"/>
                    </a:lnTo>
                    <a:lnTo>
                      <a:pt x="1" y="75"/>
                    </a:lnTo>
                    <a:lnTo>
                      <a:pt x="1" y="69"/>
                    </a:lnTo>
                    <a:lnTo>
                      <a:pt x="1" y="61"/>
                    </a:lnTo>
                    <a:lnTo>
                      <a:pt x="16" y="58"/>
                    </a:lnTo>
                    <a:lnTo>
                      <a:pt x="19" y="58"/>
                    </a:lnTo>
                    <a:lnTo>
                      <a:pt x="20" y="58"/>
                    </a:lnTo>
                    <a:lnTo>
                      <a:pt x="20" y="57"/>
                    </a:lnTo>
                    <a:lnTo>
                      <a:pt x="22" y="57"/>
                    </a:lnTo>
                    <a:lnTo>
                      <a:pt x="27" y="57"/>
                    </a:lnTo>
                    <a:lnTo>
                      <a:pt x="41" y="52"/>
                    </a:lnTo>
                    <a:lnTo>
                      <a:pt x="61" y="50"/>
                    </a:lnTo>
                    <a:lnTo>
                      <a:pt x="63" y="48"/>
                    </a:lnTo>
                    <a:lnTo>
                      <a:pt x="70" y="47"/>
                    </a:lnTo>
                    <a:lnTo>
                      <a:pt x="72" y="47"/>
                    </a:lnTo>
                    <a:lnTo>
                      <a:pt x="77" y="44"/>
                    </a:lnTo>
                    <a:lnTo>
                      <a:pt x="94" y="41"/>
                    </a:lnTo>
                    <a:lnTo>
                      <a:pt x="102" y="40"/>
                    </a:lnTo>
                    <a:lnTo>
                      <a:pt x="105" y="39"/>
                    </a:lnTo>
                    <a:lnTo>
                      <a:pt x="106" y="39"/>
                    </a:lnTo>
                    <a:lnTo>
                      <a:pt x="154" y="27"/>
                    </a:lnTo>
                    <a:lnTo>
                      <a:pt x="155" y="23"/>
                    </a:lnTo>
                    <a:lnTo>
                      <a:pt x="157" y="23"/>
                    </a:lnTo>
                    <a:lnTo>
                      <a:pt x="157" y="22"/>
                    </a:lnTo>
                    <a:lnTo>
                      <a:pt x="168" y="11"/>
                    </a:lnTo>
                    <a:lnTo>
                      <a:pt x="169" y="5"/>
                    </a:lnTo>
                    <a:lnTo>
                      <a:pt x="186" y="0"/>
                    </a:lnTo>
                    <a:lnTo>
                      <a:pt x="197" y="18"/>
                    </a:lnTo>
                    <a:lnTo>
                      <a:pt x="207" y="15"/>
                    </a:lnTo>
                    <a:lnTo>
                      <a:pt x="208" y="23"/>
                    </a:lnTo>
                    <a:lnTo>
                      <a:pt x="198" y="30"/>
                    </a:lnTo>
                    <a:lnTo>
                      <a:pt x="190" y="50"/>
                    </a:lnTo>
                    <a:lnTo>
                      <a:pt x="187" y="47"/>
                    </a:lnTo>
                    <a:lnTo>
                      <a:pt x="187" y="54"/>
                    </a:lnTo>
                    <a:lnTo>
                      <a:pt x="188" y="54"/>
                    </a:lnTo>
                    <a:lnTo>
                      <a:pt x="194" y="61"/>
                    </a:lnTo>
                    <a:lnTo>
                      <a:pt x="202" y="64"/>
                    </a:lnTo>
                    <a:lnTo>
                      <a:pt x="207" y="64"/>
                    </a:lnTo>
                    <a:lnTo>
                      <a:pt x="227" y="86"/>
                    </a:lnTo>
                    <a:lnTo>
                      <a:pt x="220" y="89"/>
                    </a:lnTo>
                    <a:lnTo>
                      <a:pt x="227" y="93"/>
                    </a:lnTo>
                    <a:lnTo>
                      <a:pt x="230" y="91"/>
                    </a:lnTo>
                    <a:lnTo>
                      <a:pt x="237" y="105"/>
                    </a:lnTo>
                    <a:lnTo>
                      <a:pt x="243" y="108"/>
                    </a:lnTo>
                    <a:lnTo>
                      <a:pt x="262" y="108"/>
                    </a:lnTo>
                    <a:lnTo>
                      <a:pt x="277" y="97"/>
                    </a:lnTo>
                    <a:lnTo>
                      <a:pt x="276" y="87"/>
                    </a:lnTo>
                    <a:lnTo>
                      <a:pt x="272" y="87"/>
                    </a:lnTo>
                    <a:lnTo>
                      <a:pt x="262" y="68"/>
                    </a:lnTo>
                    <a:lnTo>
                      <a:pt x="273" y="75"/>
                    </a:lnTo>
                    <a:lnTo>
                      <a:pt x="289" y="105"/>
                    </a:lnTo>
                    <a:lnTo>
                      <a:pt x="287" y="121"/>
                    </a:lnTo>
                    <a:lnTo>
                      <a:pt x="286" y="110"/>
                    </a:lnTo>
                    <a:lnTo>
                      <a:pt x="283" y="108"/>
                    </a:lnTo>
                    <a:lnTo>
                      <a:pt x="257" y="122"/>
                    </a:lnTo>
                    <a:lnTo>
                      <a:pt x="248" y="132"/>
                    </a:lnTo>
                    <a:lnTo>
                      <a:pt x="238" y="135"/>
                    </a:lnTo>
                    <a:lnTo>
                      <a:pt x="236" y="139"/>
                    </a:lnTo>
                    <a:lnTo>
                      <a:pt x="218" y="156"/>
                    </a:lnTo>
                    <a:lnTo>
                      <a:pt x="218" y="151"/>
                    </a:lnTo>
                    <a:lnTo>
                      <a:pt x="234" y="139"/>
                    </a:lnTo>
                    <a:lnTo>
                      <a:pt x="234" y="126"/>
                    </a:lnTo>
                    <a:lnTo>
                      <a:pt x="232" y="121"/>
                    </a:lnTo>
                    <a:lnTo>
                      <a:pt x="230" y="121"/>
                    </a:lnTo>
                  </a:path>
                </a:pathLst>
              </a:custGeom>
              <a:solidFill>
                <a:srgbClr val="67BD62"/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212"/>
              <p:cNvSpPr>
                <a:spLocks/>
              </p:cNvSpPr>
              <p:nvPr/>
            </p:nvSpPr>
            <p:spPr bwMode="auto">
              <a:xfrm>
                <a:off x="7973415" y="2458863"/>
                <a:ext cx="47625" cy="34925"/>
              </a:xfrm>
              <a:custGeom>
                <a:avLst/>
                <a:gdLst>
                  <a:gd name="T0" fmla="*/ 0 w 30"/>
                  <a:gd name="T1" fmla="*/ 2147483647 h 23"/>
                  <a:gd name="T2" fmla="*/ 2147483647 w 30"/>
                  <a:gd name="T3" fmla="*/ 2147483647 h 23"/>
                  <a:gd name="T4" fmla="*/ 2147483647 w 30"/>
                  <a:gd name="T5" fmla="*/ 2147483647 h 23"/>
                  <a:gd name="T6" fmla="*/ 2147483647 w 30"/>
                  <a:gd name="T7" fmla="*/ 2147483647 h 23"/>
                  <a:gd name="T8" fmla="*/ 2147483647 w 30"/>
                  <a:gd name="T9" fmla="*/ 2147483647 h 23"/>
                  <a:gd name="T10" fmla="*/ 2147483647 w 30"/>
                  <a:gd name="T11" fmla="*/ 0 h 23"/>
                  <a:gd name="T12" fmla="*/ 2147483647 w 30"/>
                  <a:gd name="T13" fmla="*/ 2147483647 h 23"/>
                  <a:gd name="T14" fmla="*/ 0 w 30"/>
                  <a:gd name="T15" fmla="*/ 2147483647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0"/>
                  <a:gd name="T25" fmla="*/ 0 h 23"/>
                  <a:gd name="T26" fmla="*/ 30 w 30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0" h="23">
                    <a:moveTo>
                      <a:pt x="0" y="19"/>
                    </a:moveTo>
                    <a:lnTo>
                      <a:pt x="6" y="22"/>
                    </a:lnTo>
                    <a:lnTo>
                      <a:pt x="7" y="17"/>
                    </a:lnTo>
                    <a:lnTo>
                      <a:pt x="29" y="9"/>
                    </a:lnTo>
                    <a:lnTo>
                      <a:pt x="25" y="4"/>
                    </a:lnTo>
                    <a:lnTo>
                      <a:pt x="14" y="0"/>
                    </a:lnTo>
                    <a:lnTo>
                      <a:pt x="6" y="13"/>
                    </a:lnTo>
                    <a:lnTo>
                      <a:pt x="0" y="19"/>
                    </a:lnTo>
                  </a:path>
                </a:pathLst>
              </a:custGeom>
              <a:solidFill>
                <a:srgbClr val="E7E6E6">
                  <a:lumMod val="75000"/>
                </a:srgbClr>
              </a:solidFill>
              <a:ln w="6350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213"/>
              <p:cNvSpPr>
                <a:spLocks/>
              </p:cNvSpPr>
              <p:nvPr/>
            </p:nvSpPr>
            <p:spPr bwMode="auto">
              <a:xfrm>
                <a:off x="6954240" y="2882725"/>
                <a:ext cx="617538" cy="288925"/>
              </a:xfrm>
              <a:custGeom>
                <a:avLst/>
                <a:gdLst>
                  <a:gd name="T0" fmla="*/ 2147483647 w 391"/>
                  <a:gd name="T1" fmla="*/ 2147483647 h 196"/>
                  <a:gd name="T2" fmla="*/ 2147483647 w 391"/>
                  <a:gd name="T3" fmla="*/ 2147483647 h 196"/>
                  <a:gd name="T4" fmla="*/ 2147483647 w 391"/>
                  <a:gd name="T5" fmla="*/ 2147483647 h 196"/>
                  <a:gd name="T6" fmla="*/ 2147483647 w 391"/>
                  <a:gd name="T7" fmla="*/ 2147483647 h 196"/>
                  <a:gd name="T8" fmla="*/ 2147483647 w 391"/>
                  <a:gd name="T9" fmla="*/ 2147483647 h 196"/>
                  <a:gd name="T10" fmla="*/ 2147483647 w 391"/>
                  <a:gd name="T11" fmla="*/ 2147483647 h 196"/>
                  <a:gd name="T12" fmla="*/ 2147483647 w 391"/>
                  <a:gd name="T13" fmla="*/ 2147483647 h 196"/>
                  <a:gd name="T14" fmla="*/ 2147483647 w 391"/>
                  <a:gd name="T15" fmla="*/ 2147483647 h 196"/>
                  <a:gd name="T16" fmla="*/ 2147483647 w 391"/>
                  <a:gd name="T17" fmla="*/ 0 h 196"/>
                  <a:gd name="T18" fmla="*/ 2147483647 w 391"/>
                  <a:gd name="T19" fmla="*/ 2147483647 h 196"/>
                  <a:gd name="T20" fmla="*/ 2147483647 w 391"/>
                  <a:gd name="T21" fmla="*/ 2147483647 h 196"/>
                  <a:gd name="T22" fmla="*/ 2147483647 w 391"/>
                  <a:gd name="T23" fmla="*/ 2147483647 h 196"/>
                  <a:gd name="T24" fmla="*/ 2147483647 w 391"/>
                  <a:gd name="T25" fmla="*/ 2147483647 h 196"/>
                  <a:gd name="T26" fmla="*/ 2147483647 w 391"/>
                  <a:gd name="T27" fmla="*/ 2147483647 h 196"/>
                  <a:gd name="T28" fmla="*/ 2147483647 w 391"/>
                  <a:gd name="T29" fmla="*/ 2147483647 h 196"/>
                  <a:gd name="T30" fmla="*/ 2147483647 w 391"/>
                  <a:gd name="T31" fmla="*/ 2147483647 h 196"/>
                  <a:gd name="T32" fmla="*/ 2147483647 w 391"/>
                  <a:gd name="T33" fmla="*/ 2147483647 h 196"/>
                  <a:gd name="T34" fmla="*/ 2147483647 w 391"/>
                  <a:gd name="T35" fmla="*/ 2147483647 h 196"/>
                  <a:gd name="T36" fmla="*/ 2147483647 w 391"/>
                  <a:gd name="T37" fmla="*/ 2147483647 h 196"/>
                  <a:gd name="T38" fmla="*/ 2147483647 w 391"/>
                  <a:gd name="T39" fmla="*/ 2147483647 h 196"/>
                  <a:gd name="T40" fmla="*/ 2147483647 w 391"/>
                  <a:gd name="T41" fmla="*/ 2147483647 h 196"/>
                  <a:gd name="T42" fmla="*/ 2147483647 w 391"/>
                  <a:gd name="T43" fmla="*/ 2147483647 h 196"/>
                  <a:gd name="T44" fmla="*/ 2147483647 w 391"/>
                  <a:gd name="T45" fmla="*/ 2147483647 h 196"/>
                  <a:gd name="T46" fmla="*/ 2147483647 w 391"/>
                  <a:gd name="T47" fmla="*/ 2147483647 h 196"/>
                  <a:gd name="T48" fmla="*/ 2147483647 w 391"/>
                  <a:gd name="T49" fmla="*/ 2147483647 h 196"/>
                  <a:gd name="T50" fmla="*/ 2147483647 w 391"/>
                  <a:gd name="T51" fmla="*/ 2147483647 h 196"/>
                  <a:gd name="T52" fmla="*/ 2147483647 w 391"/>
                  <a:gd name="T53" fmla="*/ 2147483647 h 196"/>
                  <a:gd name="T54" fmla="*/ 2147483647 w 391"/>
                  <a:gd name="T55" fmla="*/ 2147483647 h 196"/>
                  <a:gd name="T56" fmla="*/ 2147483647 w 391"/>
                  <a:gd name="T57" fmla="*/ 2147483647 h 196"/>
                  <a:gd name="T58" fmla="*/ 2147483647 w 391"/>
                  <a:gd name="T59" fmla="*/ 2147483647 h 196"/>
                  <a:gd name="T60" fmla="*/ 2147483647 w 391"/>
                  <a:gd name="T61" fmla="*/ 2147483647 h 196"/>
                  <a:gd name="T62" fmla="*/ 2147483647 w 391"/>
                  <a:gd name="T63" fmla="*/ 2147483647 h 196"/>
                  <a:gd name="T64" fmla="*/ 2147483647 w 391"/>
                  <a:gd name="T65" fmla="*/ 2147483647 h 196"/>
                  <a:gd name="T66" fmla="*/ 2147483647 w 391"/>
                  <a:gd name="T67" fmla="*/ 2147483647 h 196"/>
                  <a:gd name="T68" fmla="*/ 2147483647 w 391"/>
                  <a:gd name="T69" fmla="*/ 2147483647 h 196"/>
                  <a:gd name="T70" fmla="*/ 2147483647 w 391"/>
                  <a:gd name="T71" fmla="*/ 2147483647 h 196"/>
                  <a:gd name="T72" fmla="*/ 2147483647 w 391"/>
                  <a:gd name="T73" fmla="*/ 2147483647 h 196"/>
                  <a:gd name="T74" fmla="*/ 2147483647 w 391"/>
                  <a:gd name="T75" fmla="*/ 2147483647 h 196"/>
                  <a:gd name="T76" fmla="*/ 2147483647 w 391"/>
                  <a:gd name="T77" fmla="*/ 2147483647 h 196"/>
                  <a:gd name="T78" fmla="*/ 2147483647 w 391"/>
                  <a:gd name="T79" fmla="*/ 2147483647 h 196"/>
                  <a:gd name="T80" fmla="*/ 2147483647 w 391"/>
                  <a:gd name="T81" fmla="*/ 2147483647 h 196"/>
                  <a:gd name="T82" fmla="*/ 2147483647 w 391"/>
                  <a:gd name="T83" fmla="*/ 2147483647 h 196"/>
                  <a:gd name="T84" fmla="*/ 2147483647 w 391"/>
                  <a:gd name="T85" fmla="*/ 2147483647 h 196"/>
                  <a:gd name="T86" fmla="*/ 2147483647 w 391"/>
                  <a:gd name="T87" fmla="*/ 2147483647 h 196"/>
                  <a:gd name="T88" fmla="*/ 2147483647 w 391"/>
                  <a:gd name="T89" fmla="*/ 2147483647 h 196"/>
                  <a:gd name="T90" fmla="*/ 2147483647 w 391"/>
                  <a:gd name="T91" fmla="*/ 2147483647 h 196"/>
                  <a:gd name="T92" fmla="*/ 2147483647 w 391"/>
                  <a:gd name="T93" fmla="*/ 2147483647 h 196"/>
                  <a:gd name="T94" fmla="*/ 2147483647 w 391"/>
                  <a:gd name="T95" fmla="*/ 2147483647 h 196"/>
                  <a:gd name="T96" fmla="*/ 2147483647 w 391"/>
                  <a:gd name="T97" fmla="*/ 2147483647 h 196"/>
                  <a:gd name="T98" fmla="*/ 2147483647 w 391"/>
                  <a:gd name="T99" fmla="*/ 2147483647 h 196"/>
                  <a:gd name="T100" fmla="*/ 2147483647 w 391"/>
                  <a:gd name="T101" fmla="*/ 2147483647 h 196"/>
                  <a:gd name="T102" fmla="*/ 2147483647 w 391"/>
                  <a:gd name="T103" fmla="*/ 2147483647 h 196"/>
                  <a:gd name="T104" fmla="*/ 2147483647 w 391"/>
                  <a:gd name="T105" fmla="*/ 2147483647 h 196"/>
                  <a:gd name="T106" fmla="*/ 2147483647 w 391"/>
                  <a:gd name="T107" fmla="*/ 2147483647 h 196"/>
                  <a:gd name="T108" fmla="*/ 2147483647 w 391"/>
                  <a:gd name="T109" fmla="*/ 2147483647 h 196"/>
                  <a:gd name="T110" fmla="*/ 2147483647 w 391"/>
                  <a:gd name="T111" fmla="*/ 2147483647 h 196"/>
                  <a:gd name="T112" fmla="*/ 2147483647 w 391"/>
                  <a:gd name="T113" fmla="*/ 2147483647 h 196"/>
                  <a:gd name="T114" fmla="*/ 0 w 391"/>
                  <a:gd name="T115" fmla="*/ 2147483647 h 196"/>
                  <a:gd name="T116" fmla="*/ 2147483647 w 391"/>
                  <a:gd name="T117" fmla="*/ 2147483647 h 196"/>
                  <a:gd name="T118" fmla="*/ 2147483647 w 391"/>
                  <a:gd name="T119" fmla="*/ 2147483647 h 196"/>
                  <a:gd name="T120" fmla="*/ 2147483647 w 391"/>
                  <a:gd name="T121" fmla="*/ 2147483647 h 196"/>
                  <a:gd name="T122" fmla="*/ 2147483647 w 391"/>
                  <a:gd name="T123" fmla="*/ 2147483647 h 19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391"/>
                  <a:gd name="T187" fmla="*/ 0 h 196"/>
                  <a:gd name="T188" fmla="*/ 391 w 391"/>
                  <a:gd name="T189" fmla="*/ 196 h 19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391" h="196">
                    <a:moveTo>
                      <a:pt x="91" y="42"/>
                    </a:moveTo>
                    <a:lnTo>
                      <a:pt x="98" y="41"/>
                    </a:lnTo>
                    <a:lnTo>
                      <a:pt x="99" y="41"/>
                    </a:lnTo>
                    <a:lnTo>
                      <a:pt x="111" y="40"/>
                    </a:lnTo>
                    <a:lnTo>
                      <a:pt x="119" y="37"/>
                    </a:lnTo>
                    <a:lnTo>
                      <a:pt x="159" y="30"/>
                    </a:lnTo>
                    <a:lnTo>
                      <a:pt x="162" y="30"/>
                    </a:lnTo>
                    <a:lnTo>
                      <a:pt x="162" y="29"/>
                    </a:lnTo>
                    <a:lnTo>
                      <a:pt x="165" y="29"/>
                    </a:lnTo>
                    <a:lnTo>
                      <a:pt x="174" y="27"/>
                    </a:lnTo>
                    <a:lnTo>
                      <a:pt x="183" y="24"/>
                    </a:lnTo>
                    <a:lnTo>
                      <a:pt x="195" y="23"/>
                    </a:lnTo>
                    <a:lnTo>
                      <a:pt x="201" y="22"/>
                    </a:lnTo>
                    <a:lnTo>
                      <a:pt x="206" y="20"/>
                    </a:lnTo>
                    <a:lnTo>
                      <a:pt x="208" y="20"/>
                    </a:lnTo>
                    <a:lnTo>
                      <a:pt x="217" y="17"/>
                    </a:lnTo>
                    <a:lnTo>
                      <a:pt x="222" y="16"/>
                    </a:lnTo>
                    <a:lnTo>
                      <a:pt x="231" y="15"/>
                    </a:lnTo>
                    <a:lnTo>
                      <a:pt x="234" y="13"/>
                    </a:lnTo>
                    <a:lnTo>
                      <a:pt x="238" y="13"/>
                    </a:lnTo>
                    <a:lnTo>
                      <a:pt x="241" y="13"/>
                    </a:lnTo>
                    <a:lnTo>
                      <a:pt x="260" y="8"/>
                    </a:lnTo>
                    <a:lnTo>
                      <a:pt x="262" y="8"/>
                    </a:lnTo>
                    <a:lnTo>
                      <a:pt x="270" y="6"/>
                    </a:lnTo>
                    <a:lnTo>
                      <a:pt x="281" y="4"/>
                    </a:lnTo>
                    <a:lnTo>
                      <a:pt x="291" y="1"/>
                    </a:lnTo>
                    <a:lnTo>
                      <a:pt x="298" y="0"/>
                    </a:lnTo>
                    <a:lnTo>
                      <a:pt x="298" y="6"/>
                    </a:lnTo>
                    <a:lnTo>
                      <a:pt x="299" y="8"/>
                    </a:lnTo>
                    <a:lnTo>
                      <a:pt x="308" y="37"/>
                    </a:lnTo>
                    <a:lnTo>
                      <a:pt x="308" y="40"/>
                    </a:lnTo>
                    <a:lnTo>
                      <a:pt x="310" y="45"/>
                    </a:lnTo>
                    <a:lnTo>
                      <a:pt x="310" y="47"/>
                    </a:lnTo>
                    <a:lnTo>
                      <a:pt x="310" y="49"/>
                    </a:lnTo>
                    <a:lnTo>
                      <a:pt x="312" y="49"/>
                    </a:lnTo>
                    <a:lnTo>
                      <a:pt x="312" y="51"/>
                    </a:lnTo>
                    <a:lnTo>
                      <a:pt x="315" y="58"/>
                    </a:lnTo>
                    <a:lnTo>
                      <a:pt x="315" y="59"/>
                    </a:lnTo>
                    <a:lnTo>
                      <a:pt x="315" y="60"/>
                    </a:lnTo>
                    <a:lnTo>
                      <a:pt x="319" y="76"/>
                    </a:lnTo>
                    <a:lnTo>
                      <a:pt x="324" y="94"/>
                    </a:lnTo>
                    <a:lnTo>
                      <a:pt x="326" y="100"/>
                    </a:lnTo>
                    <a:lnTo>
                      <a:pt x="330" y="112"/>
                    </a:lnTo>
                    <a:lnTo>
                      <a:pt x="330" y="114"/>
                    </a:lnTo>
                    <a:lnTo>
                      <a:pt x="331" y="118"/>
                    </a:lnTo>
                    <a:lnTo>
                      <a:pt x="331" y="121"/>
                    </a:lnTo>
                    <a:lnTo>
                      <a:pt x="335" y="132"/>
                    </a:lnTo>
                    <a:lnTo>
                      <a:pt x="351" y="130"/>
                    </a:lnTo>
                    <a:lnTo>
                      <a:pt x="365" y="127"/>
                    </a:lnTo>
                    <a:lnTo>
                      <a:pt x="374" y="124"/>
                    </a:lnTo>
                    <a:lnTo>
                      <a:pt x="381" y="123"/>
                    </a:lnTo>
                    <a:lnTo>
                      <a:pt x="388" y="121"/>
                    </a:lnTo>
                    <a:lnTo>
                      <a:pt x="390" y="130"/>
                    </a:lnTo>
                    <a:lnTo>
                      <a:pt x="383" y="170"/>
                    </a:lnTo>
                    <a:lnTo>
                      <a:pt x="370" y="175"/>
                    </a:lnTo>
                    <a:lnTo>
                      <a:pt x="365" y="177"/>
                    </a:lnTo>
                    <a:lnTo>
                      <a:pt x="352" y="181"/>
                    </a:lnTo>
                    <a:lnTo>
                      <a:pt x="351" y="186"/>
                    </a:lnTo>
                    <a:lnTo>
                      <a:pt x="342" y="186"/>
                    </a:lnTo>
                    <a:lnTo>
                      <a:pt x="331" y="195"/>
                    </a:lnTo>
                    <a:lnTo>
                      <a:pt x="331" y="171"/>
                    </a:lnTo>
                    <a:lnTo>
                      <a:pt x="321" y="172"/>
                    </a:lnTo>
                    <a:lnTo>
                      <a:pt x="327" y="160"/>
                    </a:lnTo>
                    <a:lnTo>
                      <a:pt x="321" y="157"/>
                    </a:lnTo>
                    <a:lnTo>
                      <a:pt x="320" y="157"/>
                    </a:lnTo>
                    <a:lnTo>
                      <a:pt x="320" y="160"/>
                    </a:lnTo>
                    <a:lnTo>
                      <a:pt x="315" y="156"/>
                    </a:lnTo>
                    <a:lnTo>
                      <a:pt x="312" y="149"/>
                    </a:lnTo>
                    <a:lnTo>
                      <a:pt x="312" y="161"/>
                    </a:lnTo>
                    <a:lnTo>
                      <a:pt x="301" y="164"/>
                    </a:lnTo>
                    <a:lnTo>
                      <a:pt x="294" y="159"/>
                    </a:lnTo>
                    <a:lnTo>
                      <a:pt x="281" y="141"/>
                    </a:lnTo>
                    <a:lnTo>
                      <a:pt x="288" y="136"/>
                    </a:lnTo>
                    <a:lnTo>
                      <a:pt x="283" y="125"/>
                    </a:lnTo>
                    <a:lnTo>
                      <a:pt x="294" y="123"/>
                    </a:lnTo>
                    <a:lnTo>
                      <a:pt x="284" y="113"/>
                    </a:lnTo>
                    <a:lnTo>
                      <a:pt x="277" y="121"/>
                    </a:lnTo>
                    <a:lnTo>
                      <a:pt x="276" y="113"/>
                    </a:lnTo>
                    <a:lnTo>
                      <a:pt x="284" y="100"/>
                    </a:lnTo>
                    <a:lnTo>
                      <a:pt x="278" y="91"/>
                    </a:lnTo>
                    <a:lnTo>
                      <a:pt x="278" y="95"/>
                    </a:lnTo>
                    <a:lnTo>
                      <a:pt x="273" y="100"/>
                    </a:lnTo>
                    <a:lnTo>
                      <a:pt x="272" y="81"/>
                    </a:lnTo>
                    <a:lnTo>
                      <a:pt x="277" y="87"/>
                    </a:lnTo>
                    <a:lnTo>
                      <a:pt x="284" y="84"/>
                    </a:lnTo>
                    <a:lnTo>
                      <a:pt x="283" y="73"/>
                    </a:lnTo>
                    <a:lnTo>
                      <a:pt x="274" y="71"/>
                    </a:lnTo>
                    <a:lnTo>
                      <a:pt x="272" y="63"/>
                    </a:lnTo>
                    <a:lnTo>
                      <a:pt x="278" y="45"/>
                    </a:lnTo>
                    <a:lnTo>
                      <a:pt x="288" y="41"/>
                    </a:lnTo>
                    <a:lnTo>
                      <a:pt x="284" y="20"/>
                    </a:lnTo>
                    <a:lnTo>
                      <a:pt x="278" y="24"/>
                    </a:lnTo>
                    <a:lnTo>
                      <a:pt x="277" y="38"/>
                    </a:lnTo>
                    <a:lnTo>
                      <a:pt x="269" y="47"/>
                    </a:lnTo>
                    <a:lnTo>
                      <a:pt x="267" y="53"/>
                    </a:lnTo>
                    <a:lnTo>
                      <a:pt x="262" y="49"/>
                    </a:lnTo>
                    <a:lnTo>
                      <a:pt x="260" y="55"/>
                    </a:lnTo>
                    <a:lnTo>
                      <a:pt x="260" y="60"/>
                    </a:lnTo>
                    <a:lnTo>
                      <a:pt x="249" y="67"/>
                    </a:lnTo>
                    <a:lnTo>
                      <a:pt x="259" y="74"/>
                    </a:lnTo>
                    <a:lnTo>
                      <a:pt x="263" y="88"/>
                    </a:lnTo>
                    <a:lnTo>
                      <a:pt x="258" y="116"/>
                    </a:lnTo>
                    <a:lnTo>
                      <a:pt x="260" y="121"/>
                    </a:lnTo>
                    <a:lnTo>
                      <a:pt x="267" y="143"/>
                    </a:lnTo>
                    <a:lnTo>
                      <a:pt x="280" y="154"/>
                    </a:lnTo>
                    <a:lnTo>
                      <a:pt x="278" y="161"/>
                    </a:lnTo>
                    <a:lnTo>
                      <a:pt x="284" y="161"/>
                    </a:lnTo>
                    <a:lnTo>
                      <a:pt x="283" y="167"/>
                    </a:lnTo>
                    <a:lnTo>
                      <a:pt x="291" y="179"/>
                    </a:lnTo>
                    <a:lnTo>
                      <a:pt x="294" y="189"/>
                    </a:lnTo>
                    <a:lnTo>
                      <a:pt x="283" y="181"/>
                    </a:lnTo>
                    <a:lnTo>
                      <a:pt x="280" y="185"/>
                    </a:lnTo>
                    <a:lnTo>
                      <a:pt x="265" y="174"/>
                    </a:lnTo>
                    <a:lnTo>
                      <a:pt x="249" y="177"/>
                    </a:lnTo>
                    <a:lnTo>
                      <a:pt x="244" y="168"/>
                    </a:lnTo>
                    <a:lnTo>
                      <a:pt x="242" y="174"/>
                    </a:lnTo>
                    <a:lnTo>
                      <a:pt x="238" y="172"/>
                    </a:lnTo>
                    <a:lnTo>
                      <a:pt x="229" y="160"/>
                    </a:lnTo>
                    <a:lnTo>
                      <a:pt x="219" y="163"/>
                    </a:lnTo>
                    <a:lnTo>
                      <a:pt x="216" y="167"/>
                    </a:lnTo>
                    <a:lnTo>
                      <a:pt x="210" y="168"/>
                    </a:lnTo>
                    <a:lnTo>
                      <a:pt x="206" y="153"/>
                    </a:lnTo>
                    <a:lnTo>
                      <a:pt x="213" y="139"/>
                    </a:lnTo>
                    <a:lnTo>
                      <a:pt x="212" y="135"/>
                    </a:lnTo>
                    <a:lnTo>
                      <a:pt x="213" y="134"/>
                    </a:lnTo>
                    <a:lnTo>
                      <a:pt x="216" y="131"/>
                    </a:lnTo>
                    <a:lnTo>
                      <a:pt x="219" y="125"/>
                    </a:lnTo>
                    <a:lnTo>
                      <a:pt x="217" y="123"/>
                    </a:lnTo>
                    <a:lnTo>
                      <a:pt x="217" y="121"/>
                    </a:lnTo>
                    <a:lnTo>
                      <a:pt x="222" y="114"/>
                    </a:lnTo>
                    <a:lnTo>
                      <a:pt x="226" y="107"/>
                    </a:lnTo>
                    <a:lnTo>
                      <a:pt x="216" y="100"/>
                    </a:lnTo>
                    <a:lnTo>
                      <a:pt x="210" y="102"/>
                    </a:lnTo>
                    <a:lnTo>
                      <a:pt x="210" y="105"/>
                    </a:lnTo>
                    <a:lnTo>
                      <a:pt x="208" y="107"/>
                    </a:lnTo>
                    <a:lnTo>
                      <a:pt x="205" y="105"/>
                    </a:lnTo>
                    <a:lnTo>
                      <a:pt x="195" y="103"/>
                    </a:lnTo>
                    <a:lnTo>
                      <a:pt x="195" y="99"/>
                    </a:lnTo>
                    <a:lnTo>
                      <a:pt x="188" y="98"/>
                    </a:lnTo>
                    <a:lnTo>
                      <a:pt x="184" y="98"/>
                    </a:lnTo>
                    <a:lnTo>
                      <a:pt x="170" y="94"/>
                    </a:lnTo>
                    <a:lnTo>
                      <a:pt x="174" y="82"/>
                    </a:lnTo>
                    <a:lnTo>
                      <a:pt x="170" y="80"/>
                    </a:lnTo>
                    <a:lnTo>
                      <a:pt x="158" y="76"/>
                    </a:lnTo>
                    <a:lnTo>
                      <a:pt x="154" y="74"/>
                    </a:lnTo>
                    <a:lnTo>
                      <a:pt x="151" y="76"/>
                    </a:lnTo>
                    <a:lnTo>
                      <a:pt x="148" y="74"/>
                    </a:lnTo>
                    <a:lnTo>
                      <a:pt x="145" y="66"/>
                    </a:lnTo>
                    <a:lnTo>
                      <a:pt x="138" y="59"/>
                    </a:lnTo>
                    <a:lnTo>
                      <a:pt x="131" y="47"/>
                    </a:lnTo>
                    <a:lnTo>
                      <a:pt x="122" y="51"/>
                    </a:lnTo>
                    <a:lnTo>
                      <a:pt x="119" y="49"/>
                    </a:lnTo>
                    <a:lnTo>
                      <a:pt x="109" y="44"/>
                    </a:lnTo>
                    <a:lnTo>
                      <a:pt x="99" y="52"/>
                    </a:lnTo>
                    <a:lnTo>
                      <a:pt x="94" y="52"/>
                    </a:lnTo>
                    <a:lnTo>
                      <a:pt x="91" y="53"/>
                    </a:lnTo>
                    <a:lnTo>
                      <a:pt x="91" y="56"/>
                    </a:lnTo>
                    <a:lnTo>
                      <a:pt x="86" y="67"/>
                    </a:lnTo>
                    <a:lnTo>
                      <a:pt x="83" y="67"/>
                    </a:lnTo>
                    <a:lnTo>
                      <a:pt x="72" y="67"/>
                    </a:lnTo>
                    <a:lnTo>
                      <a:pt x="69" y="67"/>
                    </a:lnTo>
                    <a:lnTo>
                      <a:pt x="56" y="60"/>
                    </a:lnTo>
                    <a:lnTo>
                      <a:pt x="43" y="81"/>
                    </a:lnTo>
                    <a:lnTo>
                      <a:pt x="38" y="80"/>
                    </a:lnTo>
                    <a:lnTo>
                      <a:pt x="29" y="94"/>
                    </a:lnTo>
                    <a:lnTo>
                      <a:pt x="24" y="96"/>
                    </a:lnTo>
                    <a:lnTo>
                      <a:pt x="23" y="99"/>
                    </a:lnTo>
                    <a:lnTo>
                      <a:pt x="16" y="107"/>
                    </a:lnTo>
                    <a:lnTo>
                      <a:pt x="9" y="116"/>
                    </a:lnTo>
                    <a:lnTo>
                      <a:pt x="2" y="81"/>
                    </a:lnTo>
                    <a:lnTo>
                      <a:pt x="0" y="60"/>
                    </a:lnTo>
                    <a:lnTo>
                      <a:pt x="2" y="60"/>
                    </a:lnTo>
                    <a:lnTo>
                      <a:pt x="5" y="59"/>
                    </a:lnTo>
                    <a:lnTo>
                      <a:pt x="6" y="59"/>
                    </a:lnTo>
                    <a:lnTo>
                      <a:pt x="31" y="55"/>
                    </a:lnTo>
                    <a:lnTo>
                      <a:pt x="34" y="53"/>
                    </a:lnTo>
                    <a:lnTo>
                      <a:pt x="45" y="52"/>
                    </a:lnTo>
                    <a:lnTo>
                      <a:pt x="48" y="51"/>
                    </a:lnTo>
                    <a:lnTo>
                      <a:pt x="49" y="51"/>
                    </a:lnTo>
                    <a:lnTo>
                      <a:pt x="54" y="51"/>
                    </a:lnTo>
                    <a:lnTo>
                      <a:pt x="76" y="47"/>
                    </a:lnTo>
                    <a:lnTo>
                      <a:pt x="79" y="45"/>
                    </a:lnTo>
                    <a:lnTo>
                      <a:pt x="88" y="44"/>
                    </a:lnTo>
                    <a:lnTo>
                      <a:pt x="91" y="42"/>
                    </a:lnTo>
                  </a:path>
                </a:pathLst>
              </a:custGeom>
              <a:solidFill>
                <a:srgbClr val="67BD62"/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214"/>
              <p:cNvSpPr>
                <a:spLocks/>
              </p:cNvSpPr>
              <p:nvPr/>
            </p:nvSpPr>
            <p:spPr bwMode="auto">
              <a:xfrm>
                <a:off x="7771803" y="1485725"/>
                <a:ext cx="500062" cy="733425"/>
              </a:xfrm>
              <a:custGeom>
                <a:avLst/>
                <a:gdLst>
                  <a:gd name="T0" fmla="*/ 2147483647 w 317"/>
                  <a:gd name="T1" fmla="*/ 2147483647 h 499"/>
                  <a:gd name="T2" fmla="*/ 2147483647 w 317"/>
                  <a:gd name="T3" fmla="*/ 2147483647 h 499"/>
                  <a:gd name="T4" fmla="*/ 0 w 317"/>
                  <a:gd name="T5" fmla="*/ 2147483647 h 499"/>
                  <a:gd name="T6" fmla="*/ 2147483647 w 317"/>
                  <a:gd name="T7" fmla="*/ 2147483647 h 499"/>
                  <a:gd name="T8" fmla="*/ 2147483647 w 317"/>
                  <a:gd name="T9" fmla="*/ 2147483647 h 499"/>
                  <a:gd name="T10" fmla="*/ 2147483647 w 317"/>
                  <a:gd name="T11" fmla="*/ 2147483647 h 499"/>
                  <a:gd name="T12" fmla="*/ 2147483647 w 317"/>
                  <a:gd name="T13" fmla="*/ 2147483647 h 499"/>
                  <a:gd name="T14" fmla="*/ 2147483647 w 317"/>
                  <a:gd name="T15" fmla="*/ 2147483647 h 499"/>
                  <a:gd name="T16" fmla="*/ 2147483647 w 317"/>
                  <a:gd name="T17" fmla="*/ 2147483647 h 499"/>
                  <a:gd name="T18" fmla="*/ 2147483647 w 317"/>
                  <a:gd name="T19" fmla="*/ 2147483647 h 499"/>
                  <a:gd name="T20" fmla="*/ 2147483647 w 317"/>
                  <a:gd name="T21" fmla="*/ 2147483647 h 499"/>
                  <a:gd name="T22" fmla="*/ 2147483647 w 317"/>
                  <a:gd name="T23" fmla="*/ 2147483647 h 499"/>
                  <a:gd name="T24" fmla="*/ 2147483647 w 317"/>
                  <a:gd name="T25" fmla="*/ 2147483647 h 499"/>
                  <a:gd name="T26" fmla="*/ 2147483647 w 317"/>
                  <a:gd name="T27" fmla="*/ 0 h 499"/>
                  <a:gd name="T28" fmla="*/ 2147483647 w 317"/>
                  <a:gd name="T29" fmla="*/ 2147483647 h 499"/>
                  <a:gd name="T30" fmla="*/ 2147483647 w 317"/>
                  <a:gd name="T31" fmla="*/ 2147483647 h 499"/>
                  <a:gd name="T32" fmla="*/ 2147483647 w 317"/>
                  <a:gd name="T33" fmla="*/ 2147483647 h 499"/>
                  <a:gd name="T34" fmla="*/ 2147483647 w 317"/>
                  <a:gd name="T35" fmla="*/ 2147483647 h 499"/>
                  <a:gd name="T36" fmla="*/ 2147483647 w 317"/>
                  <a:gd name="T37" fmla="*/ 2147483647 h 499"/>
                  <a:gd name="T38" fmla="*/ 2147483647 w 317"/>
                  <a:gd name="T39" fmla="*/ 2147483647 h 499"/>
                  <a:gd name="T40" fmla="*/ 2147483647 w 317"/>
                  <a:gd name="T41" fmla="*/ 2147483647 h 499"/>
                  <a:gd name="T42" fmla="*/ 2147483647 w 317"/>
                  <a:gd name="T43" fmla="*/ 2147483647 h 499"/>
                  <a:gd name="T44" fmla="*/ 2147483647 w 317"/>
                  <a:gd name="T45" fmla="*/ 2147483647 h 499"/>
                  <a:gd name="T46" fmla="*/ 2147483647 w 317"/>
                  <a:gd name="T47" fmla="*/ 2147483647 h 499"/>
                  <a:gd name="T48" fmla="*/ 2147483647 w 317"/>
                  <a:gd name="T49" fmla="*/ 2147483647 h 499"/>
                  <a:gd name="T50" fmla="*/ 2147483647 w 317"/>
                  <a:gd name="T51" fmla="*/ 2147483647 h 499"/>
                  <a:gd name="T52" fmla="*/ 2147483647 w 317"/>
                  <a:gd name="T53" fmla="*/ 2147483647 h 499"/>
                  <a:gd name="T54" fmla="*/ 2147483647 w 317"/>
                  <a:gd name="T55" fmla="*/ 2147483647 h 499"/>
                  <a:gd name="T56" fmla="*/ 2147483647 w 317"/>
                  <a:gd name="T57" fmla="*/ 2147483647 h 499"/>
                  <a:gd name="T58" fmla="*/ 2147483647 w 317"/>
                  <a:gd name="T59" fmla="*/ 2147483647 h 499"/>
                  <a:gd name="T60" fmla="*/ 2147483647 w 317"/>
                  <a:gd name="T61" fmla="*/ 2147483647 h 499"/>
                  <a:gd name="T62" fmla="*/ 2147483647 w 317"/>
                  <a:gd name="T63" fmla="*/ 2147483647 h 499"/>
                  <a:gd name="T64" fmla="*/ 2147483647 w 317"/>
                  <a:gd name="T65" fmla="*/ 2147483647 h 499"/>
                  <a:gd name="T66" fmla="*/ 2147483647 w 317"/>
                  <a:gd name="T67" fmla="*/ 2147483647 h 499"/>
                  <a:gd name="T68" fmla="*/ 2147483647 w 317"/>
                  <a:gd name="T69" fmla="*/ 2147483647 h 499"/>
                  <a:gd name="T70" fmla="*/ 2147483647 w 317"/>
                  <a:gd name="T71" fmla="*/ 2147483647 h 499"/>
                  <a:gd name="T72" fmla="*/ 2147483647 w 317"/>
                  <a:gd name="T73" fmla="*/ 2147483647 h 499"/>
                  <a:gd name="T74" fmla="*/ 2147483647 w 317"/>
                  <a:gd name="T75" fmla="*/ 2147483647 h 499"/>
                  <a:gd name="T76" fmla="*/ 2147483647 w 317"/>
                  <a:gd name="T77" fmla="*/ 2147483647 h 499"/>
                  <a:gd name="T78" fmla="*/ 2147483647 w 317"/>
                  <a:gd name="T79" fmla="*/ 2147483647 h 499"/>
                  <a:gd name="T80" fmla="*/ 2147483647 w 317"/>
                  <a:gd name="T81" fmla="*/ 2147483647 h 499"/>
                  <a:gd name="T82" fmla="*/ 2147483647 w 317"/>
                  <a:gd name="T83" fmla="*/ 2147483647 h 499"/>
                  <a:gd name="T84" fmla="*/ 2147483647 w 317"/>
                  <a:gd name="T85" fmla="*/ 2147483647 h 499"/>
                  <a:gd name="T86" fmla="*/ 2147483647 w 317"/>
                  <a:gd name="T87" fmla="*/ 2147483647 h 499"/>
                  <a:gd name="T88" fmla="*/ 2147483647 w 317"/>
                  <a:gd name="T89" fmla="*/ 2147483647 h 499"/>
                  <a:gd name="T90" fmla="*/ 2147483647 w 317"/>
                  <a:gd name="T91" fmla="*/ 2147483647 h 499"/>
                  <a:gd name="T92" fmla="*/ 2147483647 w 317"/>
                  <a:gd name="T93" fmla="*/ 2147483647 h 499"/>
                  <a:gd name="T94" fmla="*/ 2147483647 w 317"/>
                  <a:gd name="T95" fmla="*/ 2147483647 h 499"/>
                  <a:gd name="T96" fmla="*/ 2147483647 w 317"/>
                  <a:gd name="T97" fmla="*/ 2147483647 h 49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17"/>
                  <a:gd name="T148" fmla="*/ 0 h 499"/>
                  <a:gd name="T149" fmla="*/ 317 w 317"/>
                  <a:gd name="T150" fmla="*/ 499 h 49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17" h="499">
                    <a:moveTo>
                      <a:pt x="48" y="427"/>
                    </a:moveTo>
                    <a:lnTo>
                      <a:pt x="41" y="406"/>
                    </a:lnTo>
                    <a:lnTo>
                      <a:pt x="33" y="379"/>
                    </a:lnTo>
                    <a:lnTo>
                      <a:pt x="31" y="375"/>
                    </a:lnTo>
                    <a:lnTo>
                      <a:pt x="16" y="326"/>
                    </a:lnTo>
                    <a:lnTo>
                      <a:pt x="0" y="280"/>
                    </a:lnTo>
                    <a:lnTo>
                      <a:pt x="0" y="275"/>
                    </a:lnTo>
                    <a:lnTo>
                      <a:pt x="2" y="265"/>
                    </a:lnTo>
                    <a:lnTo>
                      <a:pt x="16" y="272"/>
                    </a:lnTo>
                    <a:lnTo>
                      <a:pt x="16" y="268"/>
                    </a:lnTo>
                    <a:lnTo>
                      <a:pt x="18" y="251"/>
                    </a:lnTo>
                    <a:lnTo>
                      <a:pt x="29" y="251"/>
                    </a:lnTo>
                    <a:lnTo>
                      <a:pt x="22" y="229"/>
                    </a:lnTo>
                    <a:lnTo>
                      <a:pt x="26" y="222"/>
                    </a:lnTo>
                    <a:lnTo>
                      <a:pt x="36" y="210"/>
                    </a:lnTo>
                    <a:lnTo>
                      <a:pt x="41" y="187"/>
                    </a:lnTo>
                    <a:lnTo>
                      <a:pt x="34" y="182"/>
                    </a:lnTo>
                    <a:lnTo>
                      <a:pt x="34" y="168"/>
                    </a:lnTo>
                    <a:lnTo>
                      <a:pt x="31" y="155"/>
                    </a:lnTo>
                    <a:lnTo>
                      <a:pt x="40" y="133"/>
                    </a:lnTo>
                    <a:lnTo>
                      <a:pt x="38" y="116"/>
                    </a:lnTo>
                    <a:lnTo>
                      <a:pt x="36" y="104"/>
                    </a:lnTo>
                    <a:lnTo>
                      <a:pt x="69" y="9"/>
                    </a:lnTo>
                    <a:lnTo>
                      <a:pt x="85" y="23"/>
                    </a:lnTo>
                    <a:lnTo>
                      <a:pt x="92" y="27"/>
                    </a:lnTo>
                    <a:lnTo>
                      <a:pt x="119" y="18"/>
                    </a:lnTo>
                    <a:lnTo>
                      <a:pt x="134" y="1"/>
                    </a:lnTo>
                    <a:lnTo>
                      <a:pt x="141" y="0"/>
                    </a:lnTo>
                    <a:lnTo>
                      <a:pt x="167" y="9"/>
                    </a:lnTo>
                    <a:lnTo>
                      <a:pt x="174" y="16"/>
                    </a:lnTo>
                    <a:lnTo>
                      <a:pt x="181" y="18"/>
                    </a:lnTo>
                    <a:lnTo>
                      <a:pt x="225" y="161"/>
                    </a:lnTo>
                    <a:lnTo>
                      <a:pt x="250" y="165"/>
                    </a:lnTo>
                    <a:lnTo>
                      <a:pt x="253" y="161"/>
                    </a:lnTo>
                    <a:lnTo>
                      <a:pt x="264" y="198"/>
                    </a:lnTo>
                    <a:lnTo>
                      <a:pt x="277" y="208"/>
                    </a:lnTo>
                    <a:lnTo>
                      <a:pt x="279" y="207"/>
                    </a:lnTo>
                    <a:lnTo>
                      <a:pt x="279" y="201"/>
                    </a:lnTo>
                    <a:lnTo>
                      <a:pt x="293" y="204"/>
                    </a:lnTo>
                    <a:lnTo>
                      <a:pt x="309" y="221"/>
                    </a:lnTo>
                    <a:lnTo>
                      <a:pt x="316" y="232"/>
                    </a:lnTo>
                    <a:lnTo>
                      <a:pt x="302" y="258"/>
                    </a:lnTo>
                    <a:lnTo>
                      <a:pt x="299" y="258"/>
                    </a:lnTo>
                    <a:lnTo>
                      <a:pt x="300" y="261"/>
                    </a:lnTo>
                    <a:lnTo>
                      <a:pt x="296" y="260"/>
                    </a:lnTo>
                    <a:lnTo>
                      <a:pt x="291" y="261"/>
                    </a:lnTo>
                    <a:lnTo>
                      <a:pt x="292" y="264"/>
                    </a:lnTo>
                    <a:lnTo>
                      <a:pt x="284" y="271"/>
                    </a:lnTo>
                    <a:lnTo>
                      <a:pt x="285" y="278"/>
                    </a:lnTo>
                    <a:lnTo>
                      <a:pt x="279" y="286"/>
                    </a:lnTo>
                    <a:lnTo>
                      <a:pt x="278" y="280"/>
                    </a:lnTo>
                    <a:lnTo>
                      <a:pt x="263" y="285"/>
                    </a:lnTo>
                    <a:lnTo>
                      <a:pt x="261" y="294"/>
                    </a:lnTo>
                    <a:lnTo>
                      <a:pt x="256" y="297"/>
                    </a:lnTo>
                    <a:lnTo>
                      <a:pt x="252" y="300"/>
                    </a:lnTo>
                    <a:lnTo>
                      <a:pt x="252" y="307"/>
                    </a:lnTo>
                    <a:lnTo>
                      <a:pt x="238" y="321"/>
                    </a:lnTo>
                    <a:lnTo>
                      <a:pt x="227" y="322"/>
                    </a:lnTo>
                    <a:lnTo>
                      <a:pt x="214" y="308"/>
                    </a:lnTo>
                    <a:lnTo>
                      <a:pt x="217" y="318"/>
                    </a:lnTo>
                    <a:lnTo>
                      <a:pt x="209" y="343"/>
                    </a:lnTo>
                    <a:lnTo>
                      <a:pt x="194" y="326"/>
                    </a:lnTo>
                    <a:lnTo>
                      <a:pt x="191" y="306"/>
                    </a:lnTo>
                    <a:lnTo>
                      <a:pt x="189" y="306"/>
                    </a:lnTo>
                    <a:lnTo>
                      <a:pt x="187" y="315"/>
                    </a:lnTo>
                    <a:lnTo>
                      <a:pt x="181" y="322"/>
                    </a:lnTo>
                    <a:lnTo>
                      <a:pt x="181" y="336"/>
                    </a:lnTo>
                    <a:lnTo>
                      <a:pt x="181" y="351"/>
                    </a:lnTo>
                    <a:lnTo>
                      <a:pt x="187" y="364"/>
                    </a:lnTo>
                    <a:lnTo>
                      <a:pt x="170" y="382"/>
                    </a:lnTo>
                    <a:lnTo>
                      <a:pt x="164" y="382"/>
                    </a:lnTo>
                    <a:lnTo>
                      <a:pt x="158" y="386"/>
                    </a:lnTo>
                    <a:lnTo>
                      <a:pt x="156" y="390"/>
                    </a:lnTo>
                    <a:lnTo>
                      <a:pt x="149" y="396"/>
                    </a:lnTo>
                    <a:lnTo>
                      <a:pt x="144" y="396"/>
                    </a:lnTo>
                    <a:lnTo>
                      <a:pt x="141" y="406"/>
                    </a:lnTo>
                    <a:lnTo>
                      <a:pt x="137" y="413"/>
                    </a:lnTo>
                    <a:lnTo>
                      <a:pt x="131" y="407"/>
                    </a:lnTo>
                    <a:lnTo>
                      <a:pt x="128" y="407"/>
                    </a:lnTo>
                    <a:lnTo>
                      <a:pt x="124" y="414"/>
                    </a:lnTo>
                    <a:lnTo>
                      <a:pt x="115" y="420"/>
                    </a:lnTo>
                    <a:lnTo>
                      <a:pt x="110" y="428"/>
                    </a:lnTo>
                    <a:lnTo>
                      <a:pt x="113" y="434"/>
                    </a:lnTo>
                    <a:lnTo>
                      <a:pt x="112" y="438"/>
                    </a:lnTo>
                    <a:lnTo>
                      <a:pt x="109" y="436"/>
                    </a:lnTo>
                    <a:lnTo>
                      <a:pt x="102" y="440"/>
                    </a:lnTo>
                    <a:lnTo>
                      <a:pt x="101" y="445"/>
                    </a:lnTo>
                    <a:lnTo>
                      <a:pt x="102" y="447"/>
                    </a:lnTo>
                    <a:lnTo>
                      <a:pt x="106" y="447"/>
                    </a:lnTo>
                    <a:lnTo>
                      <a:pt x="92" y="475"/>
                    </a:lnTo>
                    <a:lnTo>
                      <a:pt x="95" y="484"/>
                    </a:lnTo>
                    <a:lnTo>
                      <a:pt x="90" y="498"/>
                    </a:lnTo>
                    <a:lnTo>
                      <a:pt x="85" y="496"/>
                    </a:lnTo>
                    <a:lnTo>
                      <a:pt x="79" y="493"/>
                    </a:lnTo>
                    <a:lnTo>
                      <a:pt x="74" y="481"/>
                    </a:lnTo>
                    <a:lnTo>
                      <a:pt x="62" y="472"/>
                    </a:lnTo>
                    <a:lnTo>
                      <a:pt x="56" y="453"/>
                    </a:lnTo>
                    <a:lnTo>
                      <a:pt x="48" y="431"/>
                    </a:lnTo>
                    <a:lnTo>
                      <a:pt x="48" y="427"/>
                    </a:lnTo>
                  </a:path>
                </a:pathLst>
              </a:custGeom>
              <a:solidFill>
                <a:srgbClr val="67BD62"/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215"/>
              <p:cNvSpPr>
                <a:spLocks/>
              </p:cNvSpPr>
              <p:nvPr/>
            </p:nvSpPr>
            <p:spPr bwMode="auto">
              <a:xfrm>
                <a:off x="7687665" y="1882600"/>
                <a:ext cx="223838" cy="439738"/>
              </a:xfrm>
              <a:custGeom>
                <a:avLst/>
                <a:gdLst>
                  <a:gd name="T0" fmla="*/ 2147483647 w 142"/>
                  <a:gd name="T1" fmla="*/ 2147483647 h 299"/>
                  <a:gd name="T2" fmla="*/ 2147483647 w 142"/>
                  <a:gd name="T3" fmla="*/ 2147483647 h 299"/>
                  <a:gd name="T4" fmla="*/ 2147483647 w 142"/>
                  <a:gd name="T5" fmla="*/ 2147483647 h 299"/>
                  <a:gd name="T6" fmla="*/ 2147483647 w 142"/>
                  <a:gd name="T7" fmla="*/ 2147483647 h 299"/>
                  <a:gd name="T8" fmla="*/ 2147483647 w 142"/>
                  <a:gd name="T9" fmla="*/ 2147483647 h 299"/>
                  <a:gd name="T10" fmla="*/ 2147483647 w 142"/>
                  <a:gd name="T11" fmla="*/ 2147483647 h 299"/>
                  <a:gd name="T12" fmla="*/ 2147483647 w 142"/>
                  <a:gd name="T13" fmla="*/ 2147483647 h 299"/>
                  <a:gd name="T14" fmla="*/ 2147483647 w 142"/>
                  <a:gd name="T15" fmla="*/ 2147483647 h 299"/>
                  <a:gd name="T16" fmla="*/ 2147483647 w 142"/>
                  <a:gd name="T17" fmla="*/ 2147483647 h 299"/>
                  <a:gd name="T18" fmla="*/ 2147483647 w 142"/>
                  <a:gd name="T19" fmla="*/ 2147483647 h 299"/>
                  <a:gd name="T20" fmla="*/ 2147483647 w 142"/>
                  <a:gd name="T21" fmla="*/ 2147483647 h 299"/>
                  <a:gd name="T22" fmla="*/ 2147483647 w 142"/>
                  <a:gd name="T23" fmla="*/ 2147483647 h 299"/>
                  <a:gd name="T24" fmla="*/ 2147483647 w 142"/>
                  <a:gd name="T25" fmla="*/ 2147483647 h 299"/>
                  <a:gd name="T26" fmla="*/ 2147483647 w 142"/>
                  <a:gd name="T27" fmla="*/ 2147483647 h 299"/>
                  <a:gd name="T28" fmla="*/ 2147483647 w 142"/>
                  <a:gd name="T29" fmla="*/ 2147483647 h 299"/>
                  <a:gd name="T30" fmla="*/ 2147483647 w 142"/>
                  <a:gd name="T31" fmla="*/ 2147483647 h 299"/>
                  <a:gd name="T32" fmla="*/ 2147483647 w 142"/>
                  <a:gd name="T33" fmla="*/ 2147483647 h 299"/>
                  <a:gd name="T34" fmla="*/ 2147483647 w 142"/>
                  <a:gd name="T35" fmla="*/ 2147483647 h 299"/>
                  <a:gd name="T36" fmla="*/ 2147483647 w 142"/>
                  <a:gd name="T37" fmla="*/ 2147483647 h 299"/>
                  <a:gd name="T38" fmla="*/ 2147483647 w 142"/>
                  <a:gd name="T39" fmla="*/ 2147483647 h 299"/>
                  <a:gd name="T40" fmla="*/ 2147483647 w 142"/>
                  <a:gd name="T41" fmla="*/ 0 h 299"/>
                  <a:gd name="T42" fmla="*/ 2147483647 w 142"/>
                  <a:gd name="T43" fmla="*/ 2147483647 h 299"/>
                  <a:gd name="T44" fmla="*/ 2147483647 w 142"/>
                  <a:gd name="T45" fmla="*/ 2147483647 h 299"/>
                  <a:gd name="T46" fmla="*/ 2147483647 w 142"/>
                  <a:gd name="T47" fmla="*/ 2147483647 h 299"/>
                  <a:gd name="T48" fmla="*/ 2147483647 w 142"/>
                  <a:gd name="T49" fmla="*/ 2147483647 h 299"/>
                  <a:gd name="T50" fmla="*/ 2147483647 w 142"/>
                  <a:gd name="T51" fmla="*/ 2147483647 h 299"/>
                  <a:gd name="T52" fmla="*/ 2147483647 w 142"/>
                  <a:gd name="T53" fmla="*/ 2147483647 h 299"/>
                  <a:gd name="T54" fmla="*/ 2147483647 w 142"/>
                  <a:gd name="T55" fmla="*/ 2147483647 h 299"/>
                  <a:gd name="T56" fmla="*/ 2147483647 w 142"/>
                  <a:gd name="T57" fmla="*/ 2147483647 h 299"/>
                  <a:gd name="T58" fmla="*/ 2147483647 w 142"/>
                  <a:gd name="T59" fmla="*/ 2147483647 h 299"/>
                  <a:gd name="T60" fmla="*/ 2147483647 w 142"/>
                  <a:gd name="T61" fmla="*/ 2147483647 h 299"/>
                  <a:gd name="T62" fmla="*/ 2147483647 w 142"/>
                  <a:gd name="T63" fmla="*/ 2147483647 h 299"/>
                  <a:gd name="T64" fmla="*/ 2147483647 w 142"/>
                  <a:gd name="T65" fmla="*/ 2147483647 h 299"/>
                  <a:gd name="T66" fmla="*/ 2147483647 w 142"/>
                  <a:gd name="T67" fmla="*/ 2147483647 h 299"/>
                  <a:gd name="T68" fmla="*/ 2147483647 w 142"/>
                  <a:gd name="T69" fmla="*/ 2147483647 h 299"/>
                  <a:gd name="T70" fmla="*/ 2147483647 w 142"/>
                  <a:gd name="T71" fmla="*/ 2147483647 h 299"/>
                  <a:gd name="T72" fmla="*/ 2147483647 w 142"/>
                  <a:gd name="T73" fmla="*/ 2147483647 h 299"/>
                  <a:gd name="T74" fmla="*/ 2147483647 w 142"/>
                  <a:gd name="T75" fmla="*/ 2147483647 h 299"/>
                  <a:gd name="T76" fmla="*/ 2147483647 w 142"/>
                  <a:gd name="T77" fmla="*/ 2147483647 h 299"/>
                  <a:gd name="T78" fmla="*/ 2147483647 w 142"/>
                  <a:gd name="T79" fmla="*/ 2147483647 h 299"/>
                  <a:gd name="T80" fmla="*/ 2147483647 w 142"/>
                  <a:gd name="T81" fmla="*/ 2147483647 h 299"/>
                  <a:gd name="T82" fmla="*/ 2147483647 w 142"/>
                  <a:gd name="T83" fmla="*/ 2147483647 h 299"/>
                  <a:gd name="T84" fmla="*/ 2147483647 w 142"/>
                  <a:gd name="T85" fmla="*/ 2147483647 h 299"/>
                  <a:gd name="T86" fmla="*/ 2147483647 w 142"/>
                  <a:gd name="T87" fmla="*/ 2147483647 h 299"/>
                  <a:gd name="T88" fmla="*/ 2147483647 w 142"/>
                  <a:gd name="T89" fmla="*/ 2147483647 h 299"/>
                  <a:gd name="T90" fmla="*/ 2147483647 w 142"/>
                  <a:gd name="T91" fmla="*/ 2147483647 h 299"/>
                  <a:gd name="T92" fmla="*/ 2147483647 w 142"/>
                  <a:gd name="T93" fmla="*/ 2147483647 h 299"/>
                  <a:gd name="T94" fmla="*/ 2147483647 w 142"/>
                  <a:gd name="T95" fmla="*/ 2147483647 h 299"/>
                  <a:gd name="T96" fmla="*/ 2147483647 w 142"/>
                  <a:gd name="T97" fmla="*/ 2147483647 h 299"/>
                  <a:gd name="T98" fmla="*/ 2147483647 w 142"/>
                  <a:gd name="T99" fmla="*/ 2147483647 h 299"/>
                  <a:gd name="T100" fmla="*/ 2147483647 w 142"/>
                  <a:gd name="T101" fmla="*/ 2147483647 h 299"/>
                  <a:gd name="T102" fmla="*/ 2147483647 w 142"/>
                  <a:gd name="T103" fmla="*/ 2147483647 h 299"/>
                  <a:gd name="T104" fmla="*/ 2147483647 w 142"/>
                  <a:gd name="T105" fmla="*/ 2147483647 h 299"/>
                  <a:gd name="T106" fmla="*/ 2147483647 w 142"/>
                  <a:gd name="T107" fmla="*/ 2147483647 h 299"/>
                  <a:gd name="T108" fmla="*/ 2147483647 w 142"/>
                  <a:gd name="T109" fmla="*/ 2147483647 h 299"/>
                  <a:gd name="T110" fmla="*/ 2147483647 w 142"/>
                  <a:gd name="T111" fmla="*/ 2147483647 h 299"/>
                  <a:gd name="T112" fmla="*/ 2147483647 w 142"/>
                  <a:gd name="T113" fmla="*/ 2147483647 h 299"/>
                  <a:gd name="T114" fmla="*/ 0 w 142"/>
                  <a:gd name="T115" fmla="*/ 2147483647 h 299"/>
                  <a:gd name="T116" fmla="*/ 2147483647 w 142"/>
                  <a:gd name="T117" fmla="*/ 2147483647 h 29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42"/>
                  <a:gd name="T178" fmla="*/ 0 h 299"/>
                  <a:gd name="T179" fmla="*/ 142 w 142"/>
                  <a:gd name="T180" fmla="*/ 299 h 29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42" h="299">
                    <a:moveTo>
                      <a:pt x="2" y="203"/>
                    </a:moveTo>
                    <a:lnTo>
                      <a:pt x="1" y="200"/>
                    </a:lnTo>
                    <a:lnTo>
                      <a:pt x="4" y="186"/>
                    </a:lnTo>
                    <a:lnTo>
                      <a:pt x="8" y="182"/>
                    </a:lnTo>
                    <a:lnTo>
                      <a:pt x="8" y="157"/>
                    </a:lnTo>
                    <a:lnTo>
                      <a:pt x="11" y="142"/>
                    </a:lnTo>
                    <a:lnTo>
                      <a:pt x="8" y="139"/>
                    </a:lnTo>
                    <a:lnTo>
                      <a:pt x="5" y="129"/>
                    </a:lnTo>
                    <a:lnTo>
                      <a:pt x="8" y="119"/>
                    </a:lnTo>
                    <a:lnTo>
                      <a:pt x="19" y="114"/>
                    </a:lnTo>
                    <a:lnTo>
                      <a:pt x="20" y="111"/>
                    </a:lnTo>
                    <a:lnTo>
                      <a:pt x="23" y="107"/>
                    </a:lnTo>
                    <a:lnTo>
                      <a:pt x="34" y="93"/>
                    </a:lnTo>
                    <a:lnTo>
                      <a:pt x="23" y="68"/>
                    </a:lnTo>
                    <a:lnTo>
                      <a:pt x="29" y="48"/>
                    </a:lnTo>
                    <a:lnTo>
                      <a:pt x="24" y="37"/>
                    </a:lnTo>
                    <a:lnTo>
                      <a:pt x="23" y="13"/>
                    </a:lnTo>
                    <a:lnTo>
                      <a:pt x="37" y="6"/>
                    </a:lnTo>
                    <a:lnTo>
                      <a:pt x="40" y="8"/>
                    </a:lnTo>
                    <a:lnTo>
                      <a:pt x="47" y="6"/>
                    </a:lnTo>
                    <a:lnTo>
                      <a:pt x="47" y="0"/>
                    </a:lnTo>
                    <a:lnTo>
                      <a:pt x="51" y="4"/>
                    </a:lnTo>
                    <a:lnTo>
                      <a:pt x="51" y="9"/>
                    </a:lnTo>
                    <a:lnTo>
                      <a:pt x="67" y="55"/>
                    </a:lnTo>
                    <a:lnTo>
                      <a:pt x="82" y="104"/>
                    </a:lnTo>
                    <a:lnTo>
                      <a:pt x="84" y="108"/>
                    </a:lnTo>
                    <a:lnTo>
                      <a:pt x="92" y="135"/>
                    </a:lnTo>
                    <a:lnTo>
                      <a:pt x="99" y="155"/>
                    </a:lnTo>
                    <a:lnTo>
                      <a:pt x="99" y="160"/>
                    </a:lnTo>
                    <a:lnTo>
                      <a:pt x="107" y="182"/>
                    </a:lnTo>
                    <a:lnTo>
                      <a:pt x="113" y="201"/>
                    </a:lnTo>
                    <a:lnTo>
                      <a:pt x="125" y="210"/>
                    </a:lnTo>
                    <a:lnTo>
                      <a:pt x="129" y="222"/>
                    </a:lnTo>
                    <a:lnTo>
                      <a:pt x="136" y="225"/>
                    </a:lnTo>
                    <a:lnTo>
                      <a:pt x="141" y="226"/>
                    </a:lnTo>
                    <a:lnTo>
                      <a:pt x="138" y="243"/>
                    </a:lnTo>
                    <a:lnTo>
                      <a:pt x="138" y="249"/>
                    </a:lnTo>
                    <a:lnTo>
                      <a:pt x="121" y="254"/>
                    </a:lnTo>
                    <a:lnTo>
                      <a:pt x="120" y="260"/>
                    </a:lnTo>
                    <a:lnTo>
                      <a:pt x="109" y="271"/>
                    </a:lnTo>
                    <a:lnTo>
                      <a:pt x="109" y="272"/>
                    </a:lnTo>
                    <a:lnTo>
                      <a:pt x="107" y="272"/>
                    </a:lnTo>
                    <a:lnTo>
                      <a:pt x="106" y="277"/>
                    </a:lnTo>
                    <a:lnTo>
                      <a:pt x="59" y="288"/>
                    </a:lnTo>
                    <a:lnTo>
                      <a:pt x="58" y="288"/>
                    </a:lnTo>
                    <a:lnTo>
                      <a:pt x="55" y="289"/>
                    </a:lnTo>
                    <a:lnTo>
                      <a:pt x="47" y="291"/>
                    </a:lnTo>
                    <a:lnTo>
                      <a:pt x="30" y="293"/>
                    </a:lnTo>
                    <a:lnTo>
                      <a:pt x="24" y="296"/>
                    </a:lnTo>
                    <a:lnTo>
                      <a:pt x="23" y="296"/>
                    </a:lnTo>
                    <a:lnTo>
                      <a:pt x="16" y="298"/>
                    </a:lnTo>
                    <a:lnTo>
                      <a:pt x="5" y="275"/>
                    </a:lnTo>
                    <a:lnTo>
                      <a:pt x="8" y="268"/>
                    </a:lnTo>
                    <a:lnTo>
                      <a:pt x="5" y="250"/>
                    </a:lnTo>
                    <a:lnTo>
                      <a:pt x="5" y="243"/>
                    </a:lnTo>
                    <a:lnTo>
                      <a:pt x="1" y="215"/>
                    </a:lnTo>
                    <a:lnTo>
                      <a:pt x="0" y="206"/>
                    </a:lnTo>
                    <a:lnTo>
                      <a:pt x="2" y="203"/>
                    </a:lnTo>
                  </a:path>
                </a:pathLst>
              </a:custGeom>
              <a:solidFill>
                <a:srgbClr val="AFABAB"/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216"/>
              <p:cNvSpPr>
                <a:spLocks/>
              </p:cNvSpPr>
              <p:nvPr/>
            </p:nvSpPr>
            <p:spPr bwMode="auto">
              <a:xfrm>
                <a:off x="7454303" y="2598563"/>
                <a:ext cx="182562" cy="388937"/>
              </a:xfrm>
              <a:custGeom>
                <a:avLst/>
                <a:gdLst>
                  <a:gd name="T0" fmla="*/ 2147483647 w 115"/>
                  <a:gd name="T1" fmla="*/ 2147483647 h 265"/>
                  <a:gd name="T2" fmla="*/ 2147483647 w 115"/>
                  <a:gd name="T3" fmla="*/ 2147483647 h 265"/>
                  <a:gd name="T4" fmla="*/ 2147483647 w 115"/>
                  <a:gd name="T5" fmla="*/ 2147483647 h 265"/>
                  <a:gd name="T6" fmla="*/ 2147483647 w 115"/>
                  <a:gd name="T7" fmla="*/ 2147483647 h 265"/>
                  <a:gd name="T8" fmla="*/ 2147483647 w 115"/>
                  <a:gd name="T9" fmla="*/ 2147483647 h 265"/>
                  <a:gd name="T10" fmla="*/ 2147483647 w 115"/>
                  <a:gd name="T11" fmla="*/ 2147483647 h 265"/>
                  <a:gd name="T12" fmla="*/ 2147483647 w 115"/>
                  <a:gd name="T13" fmla="*/ 2147483647 h 265"/>
                  <a:gd name="T14" fmla="*/ 2147483647 w 115"/>
                  <a:gd name="T15" fmla="*/ 2147483647 h 265"/>
                  <a:gd name="T16" fmla="*/ 2147483647 w 115"/>
                  <a:gd name="T17" fmla="*/ 2147483647 h 265"/>
                  <a:gd name="T18" fmla="*/ 2147483647 w 115"/>
                  <a:gd name="T19" fmla="*/ 2147483647 h 265"/>
                  <a:gd name="T20" fmla="*/ 2147483647 w 115"/>
                  <a:gd name="T21" fmla="*/ 2147483647 h 265"/>
                  <a:gd name="T22" fmla="*/ 2147483647 w 115"/>
                  <a:gd name="T23" fmla="*/ 2147483647 h 265"/>
                  <a:gd name="T24" fmla="*/ 2147483647 w 115"/>
                  <a:gd name="T25" fmla="*/ 2147483647 h 265"/>
                  <a:gd name="T26" fmla="*/ 2147483647 w 115"/>
                  <a:gd name="T27" fmla="*/ 2147483647 h 265"/>
                  <a:gd name="T28" fmla="*/ 2147483647 w 115"/>
                  <a:gd name="T29" fmla="*/ 2147483647 h 265"/>
                  <a:gd name="T30" fmla="*/ 2147483647 w 115"/>
                  <a:gd name="T31" fmla="*/ 2147483647 h 265"/>
                  <a:gd name="T32" fmla="*/ 2147483647 w 115"/>
                  <a:gd name="T33" fmla="*/ 2147483647 h 265"/>
                  <a:gd name="T34" fmla="*/ 2147483647 w 115"/>
                  <a:gd name="T35" fmla="*/ 2147483647 h 265"/>
                  <a:gd name="T36" fmla="*/ 2147483647 w 115"/>
                  <a:gd name="T37" fmla="*/ 2147483647 h 265"/>
                  <a:gd name="T38" fmla="*/ 2147483647 w 115"/>
                  <a:gd name="T39" fmla="*/ 2147483647 h 265"/>
                  <a:gd name="T40" fmla="*/ 2147483647 w 115"/>
                  <a:gd name="T41" fmla="*/ 0 h 265"/>
                  <a:gd name="T42" fmla="*/ 2147483647 w 115"/>
                  <a:gd name="T43" fmla="*/ 2147483647 h 265"/>
                  <a:gd name="T44" fmla="*/ 2147483647 w 115"/>
                  <a:gd name="T45" fmla="*/ 2147483647 h 265"/>
                  <a:gd name="T46" fmla="*/ 2147483647 w 115"/>
                  <a:gd name="T47" fmla="*/ 2147483647 h 265"/>
                  <a:gd name="T48" fmla="*/ 2147483647 w 115"/>
                  <a:gd name="T49" fmla="*/ 2147483647 h 265"/>
                  <a:gd name="T50" fmla="*/ 2147483647 w 115"/>
                  <a:gd name="T51" fmla="*/ 2147483647 h 265"/>
                  <a:gd name="T52" fmla="*/ 2147483647 w 115"/>
                  <a:gd name="T53" fmla="*/ 2147483647 h 265"/>
                  <a:gd name="T54" fmla="*/ 2147483647 w 115"/>
                  <a:gd name="T55" fmla="*/ 2147483647 h 265"/>
                  <a:gd name="T56" fmla="*/ 2147483647 w 115"/>
                  <a:gd name="T57" fmla="*/ 2147483647 h 265"/>
                  <a:gd name="T58" fmla="*/ 2147483647 w 115"/>
                  <a:gd name="T59" fmla="*/ 2147483647 h 265"/>
                  <a:gd name="T60" fmla="*/ 2147483647 w 115"/>
                  <a:gd name="T61" fmla="*/ 2147483647 h 265"/>
                  <a:gd name="T62" fmla="*/ 2147483647 w 115"/>
                  <a:gd name="T63" fmla="*/ 2147483647 h 265"/>
                  <a:gd name="T64" fmla="*/ 2147483647 w 115"/>
                  <a:gd name="T65" fmla="*/ 2147483647 h 265"/>
                  <a:gd name="T66" fmla="*/ 2147483647 w 115"/>
                  <a:gd name="T67" fmla="*/ 2147483647 h 265"/>
                  <a:gd name="T68" fmla="*/ 2147483647 w 115"/>
                  <a:gd name="T69" fmla="*/ 2147483647 h 265"/>
                  <a:gd name="T70" fmla="*/ 2147483647 w 115"/>
                  <a:gd name="T71" fmla="*/ 2147483647 h 265"/>
                  <a:gd name="T72" fmla="*/ 2147483647 w 115"/>
                  <a:gd name="T73" fmla="*/ 2147483647 h 265"/>
                  <a:gd name="T74" fmla="*/ 2147483647 w 115"/>
                  <a:gd name="T75" fmla="*/ 2147483647 h 265"/>
                  <a:gd name="T76" fmla="*/ 2147483647 w 115"/>
                  <a:gd name="T77" fmla="*/ 2147483647 h 265"/>
                  <a:gd name="T78" fmla="*/ 2147483647 w 115"/>
                  <a:gd name="T79" fmla="*/ 2147483647 h 265"/>
                  <a:gd name="T80" fmla="*/ 2147483647 w 115"/>
                  <a:gd name="T81" fmla="*/ 2147483647 h 265"/>
                  <a:gd name="T82" fmla="*/ 2147483647 w 115"/>
                  <a:gd name="T83" fmla="*/ 2147483647 h 265"/>
                  <a:gd name="T84" fmla="*/ 2147483647 w 115"/>
                  <a:gd name="T85" fmla="*/ 2147483647 h 265"/>
                  <a:gd name="T86" fmla="*/ 2147483647 w 115"/>
                  <a:gd name="T87" fmla="*/ 2147483647 h 265"/>
                  <a:gd name="T88" fmla="*/ 2147483647 w 115"/>
                  <a:gd name="T89" fmla="*/ 2147483647 h 265"/>
                  <a:gd name="T90" fmla="*/ 2147483647 w 115"/>
                  <a:gd name="T91" fmla="*/ 2147483647 h 265"/>
                  <a:gd name="T92" fmla="*/ 2147483647 w 115"/>
                  <a:gd name="T93" fmla="*/ 2147483647 h 265"/>
                  <a:gd name="T94" fmla="*/ 2147483647 w 115"/>
                  <a:gd name="T95" fmla="*/ 2147483647 h 26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15"/>
                  <a:gd name="T145" fmla="*/ 0 h 265"/>
                  <a:gd name="T146" fmla="*/ 115 w 115"/>
                  <a:gd name="T147" fmla="*/ 265 h 26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15" h="265">
                    <a:moveTo>
                      <a:pt x="101" y="191"/>
                    </a:moveTo>
                    <a:lnTo>
                      <a:pt x="104" y="189"/>
                    </a:lnTo>
                    <a:lnTo>
                      <a:pt x="114" y="157"/>
                    </a:lnTo>
                    <a:lnTo>
                      <a:pt x="111" y="121"/>
                    </a:lnTo>
                    <a:lnTo>
                      <a:pt x="108" y="90"/>
                    </a:lnTo>
                    <a:lnTo>
                      <a:pt x="104" y="81"/>
                    </a:lnTo>
                    <a:lnTo>
                      <a:pt x="104" y="85"/>
                    </a:lnTo>
                    <a:lnTo>
                      <a:pt x="88" y="86"/>
                    </a:lnTo>
                    <a:lnTo>
                      <a:pt x="87" y="88"/>
                    </a:lnTo>
                    <a:lnTo>
                      <a:pt x="83" y="86"/>
                    </a:lnTo>
                    <a:lnTo>
                      <a:pt x="82" y="83"/>
                    </a:lnTo>
                    <a:lnTo>
                      <a:pt x="82" y="81"/>
                    </a:lnTo>
                    <a:lnTo>
                      <a:pt x="82" y="78"/>
                    </a:lnTo>
                    <a:lnTo>
                      <a:pt x="84" y="72"/>
                    </a:lnTo>
                    <a:lnTo>
                      <a:pt x="83" y="69"/>
                    </a:lnTo>
                    <a:lnTo>
                      <a:pt x="83" y="67"/>
                    </a:lnTo>
                    <a:lnTo>
                      <a:pt x="86" y="65"/>
                    </a:lnTo>
                    <a:lnTo>
                      <a:pt x="87" y="65"/>
                    </a:lnTo>
                    <a:lnTo>
                      <a:pt x="91" y="62"/>
                    </a:lnTo>
                    <a:lnTo>
                      <a:pt x="94" y="62"/>
                    </a:lnTo>
                    <a:lnTo>
                      <a:pt x="94" y="58"/>
                    </a:lnTo>
                    <a:lnTo>
                      <a:pt x="94" y="55"/>
                    </a:lnTo>
                    <a:lnTo>
                      <a:pt x="94" y="50"/>
                    </a:lnTo>
                    <a:lnTo>
                      <a:pt x="95" y="46"/>
                    </a:lnTo>
                    <a:lnTo>
                      <a:pt x="97" y="36"/>
                    </a:lnTo>
                    <a:lnTo>
                      <a:pt x="98" y="36"/>
                    </a:lnTo>
                    <a:lnTo>
                      <a:pt x="98" y="34"/>
                    </a:lnTo>
                    <a:lnTo>
                      <a:pt x="98" y="32"/>
                    </a:lnTo>
                    <a:lnTo>
                      <a:pt x="98" y="25"/>
                    </a:lnTo>
                    <a:lnTo>
                      <a:pt x="98" y="23"/>
                    </a:lnTo>
                    <a:lnTo>
                      <a:pt x="98" y="22"/>
                    </a:lnTo>
                    <a:lnTo>
                      <a:pt x="97" y="22"/>
                    </a:lnTo>
                    <a:lnTo>
                      <a:pt x="76" y="16"/>
                    </a:lnTo>
                    <a:lnTo>
                      <a:pt x="69" y="15"/>
                    </a:lnTo>
                    <a:lnTo>
                      <a:pt x="68" y="13"/>
                    </a:lnTo>
                    <a:lnTo>
                      <a:pt x="65" y="12"/>
                    </a:lnTo>
                    <a:lnTo>
                      <a:pt x="58" y="11"/>
                    </a:lnTo>
                    <a:lnTo>
                      <a:pt x="55" y="9"/>
                    </a:lnTo>
                    <a:lnTo>
                      <a:pt x="47" y="6"/>
                    </a:lnTo>
                    <a:lnTo>
                      <a:pt x="38" y="4"/>
                    </a:lnTo>
                    <a:lnTo>
                      <a:pt x="26" y="0"/>
                    </a:lnTo>
                    <a:lnTo>
                      <a:pt x="22" y="1"/>
                    </a:lnTo>
                    <a:lnTo>
                      <a:pt x="15" y="13"/>
                    </a:lnTo>
                    <a:lnTo>
                      <a:pt x="15" y="22"/>
                    </a:lnTo>
                    <a:lnTo>
                      <a:pt x="8" y="33"/>
                    </a:lnTo>
                    <a:lnTo>
                      <a:pt x="11" y="32"/>
                    </a:lnTo>
                    <a:lnTo>
                      <a:pt x="8" y="36"/>
                    </a:lnTo>
                    <a:lnTo>
                      <a:pt x="1" y="47"/>
                    </a:lnTo>
                    <a:lnTo>
                      <a:pt x="1" y="48"/>
                    </a:lnTo>
                    <a:lnTo>
                      <a:pt x="9" y="57"/>
                    </a:lnTo>
                    <a:lnTo>
                      <a:pt x="1" y="74"/>
                    </a:lnTo>
                    <a:lnTo>
                      <a:pt x="4" y="89"/>
                    </a:lnTo>
                    <a:lnTo>
                      <a:pt x="5" y="89"/>
                    </a:lnTo>
                    <a:lnTo>
                      <a:pt x="5" y="90"/>
                    </a:lnTo>
                    <a:lnTo>
                      <a:pt x="11" y="90"/>
                    </a:lnTo>
                    <a:lnTo>
                      <a:pt x="29" y="108"/>
                    </a:lnTo>
                    <a:lnTo>
                      <a:pt x="31" y="113"/>
                    </a:lnTo>
                    <a:lnTo>
                      <a:pt x="37" y="115"/>
                    </a:lnTo>
                    <a:lnTo>
                      <a:pt x="41" y="120"/>
                    </a:lnTo>
                    <a:lnTo>
                      <a:pt x="52" y="129"/>
                    </a:lnTo>
                    <a:lnTo>
                      <a:pt x="47" y="134"/>
                    </a:lnTo>
                    <a:lnTo>
                      <a:pt x="44" y="139"/>
                    </a:lnTo>
                    <a:lnTo>
                      <a:pt x="36" y="145"/>
                    </a:lnTo>
                    <a:lnTo>
                      <a:pt x="34" y="146"/>
                    </a:lnTo>
                    <a:lnTo>
                      <a:pt x="30" y="150"/>
                    </a:lnTo>
                    <a:lnTo>
                      <a:pt x="30" y="152"/>
                    </a:lnTo>
                    <a:lnTo>
                      <a:pt x="26" y="156"/>
                    </a:lnTo>
                    <a:lnTo>
                      <a:pt x="27" y="163"/>
                    </a:lnTo>
                    <a:lnTo>
                      <a:pt x="27" y="164"/>
                    </a:lnTo>
                    <a:lnTo>
                      <a:pt x="22" y="167"/>
                    </a:lnTo>
                    <a:lnTo>
                      <a:pt x="22" y="169"/>
                    </a:lnTo>
                    <a:lnTo>
                      <a:pt x="19" y="170"/>
                    </a:lnTo>
                    <a:lnTo>
                      <a:pt x="9" y="176"/>
                    </a:lnTo>
                    <a:lnTo>
                      <a:pt x="6" y="178"/>
                    </a:lnTo>
                    <a:lnTo>
                      <a:pt x="5" y="181"/>
                    </a:lnTo>
                    <a:lnTo>
                      <a:pt x="2" y="191"/>
                    </a:lnTo>
                    <a:lnTo>
                      <a:pt x="0" y="201"/>
                    </a:lnTo>
                    <a:lnTo>
                      <a:pt x="1" y="203"/>
                    </a:lnTo>
                    <a:lnTo>
                      <a:pt x="4" y="215"/>
                    </a:lnTo>
                    <a:lnTo>
                      <a:pt x="18" y="224"/>
                    </a:lnTo>
                    <a:lnTo>
                      <a:pt x="29" y="231"/>
                    </a:lnTo>
                    <a:lnTo>
                      <a:pt x="31" y="230"/>
                    </a:lnTo>
                    <a:lnTo>
                      <a:pt x="45" y="238"/>
                    </a:lnTo>
                    <a:lnTo>
                      <a:pt x="45" y="237"/>
                    </a:lnTo>
                    <a:lnTo>
                      <a:pt x="62" y="236"/>
                    </a:lnTo>
                    <a:lnTo>
                      <a:pt x="65" y="264"/>
                    </a:lnTo>
                    <a:lnTo>
                      <a:pt x="72" y="261"/>
                    </a:lnTo>
                    <a:lnTo>
                      <a:pt x="77" y="252"/>
                    </a:lnTo>
                    <a:lnTo>
                      <a:pt x="88" y="216"/>
                    </a:lnTo>
                    <a:lnTo>
                      <a:pt x="90" y="216"/>
                    </a:lnTo>
                    <a:lnTo>
                      <a:pt x="104" y="192"/>
                    </a:lnTo>
                    <a:lnTo>
                      <a:pt x="101" y="191"/>
                    </a:lnTo>
                  </a:path>
                </a:pathLst>
              </a:custGeom>
              <a:solidFill>
                <a:srgbClr val="67BD62"/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srgbClr val="D0CECE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217"/>
              <p:cNvSpPr>
                <a:spLocks/>
              </p:cNvSpPr>
              <p:nvPr/>
            </p:nvSpPr>
            <p:spPr bwMode="auto">
              <a:xfrm>
                <a:off x="6838353" y="1992138"/>
                <a:ext cx="1014412" cy="727075"/>
              </a:xfrm>
              <a:custGeom>
                <a:avLst/>
                <a:gdLst>
                  <a:gd name="T0" fmla="*/ 2147483647 w 643"/>
                  <a:gd name="T1" fmla="*/ 2147483647 h 494"/>
                  <a:gd name="T2" fmla="*/ 2147483647 w 643"/>
                  <a:gd name="T3" fmla="*/ 2147483647 h 494"/>
                  <a:gd name="T4" fmla="*/ 2147483647 w 643"/>
                  <a:gd name="T5" fmla="*/ 2147483647 h 494"/>
                  <a:gd name="T6" fmla="*/ 2147483647 w 643"/>
                  <a:gd name="T7" fmla="*/ 2147483647 h 494"/>
                  <a:gd name="T8" fmla="*/ 2147483647 w 643"/>
                  <a:gd name="T9" fmla="*/ 2147483647 h 494"/>
                  <a:gd name="T10" fmla="*/ 2147483647 w 643"/>
                  <a:gd name="T11" fmla="*/ 2147483647 h 494"/>
                  <a:gd name="T12" fmla="*/ 2147483647 w 643"/>
                  <a:gd name="T13" fmla="*/ 2147483647 h 494"/>
                  <a:gd name="T14" fmla="*/ 2147483647 w 643"/>
                  <a:gd name="T15" fmla="*/ 2147483647 h 494"/>
                  <a:gd name="T16" fmla="*/ 2147483647 w 643"/>
                  <a:gd name="T17" fmla="*/ 2147483647 h 494"/>
                  <a:gd name="T18" fmla="*/ 2147483647 w 643"/>
                  <a:gd name="T19" fmla="*/ 2147483647 h 494"/>
                  <a:gd name="T20" fmla="*/ 2147483647 w 643"/>
                  <a:gd name="T21" fmla="*/ 2147483647 h 494"/>
                  <a:gd name="T22" fmla="*/ 2147483647 w 643"/>
                  <a:gd name="T23" fmla="*/ 2147483647 h 494"/>
                  <a:gd name="T24" fmla="*/ 2147483647 w 643"/>
                  <a:gd name="T25" fmla="*/ 2147483647 h 494"/>
                  <a:gd name="T26" fmla="*/ 2147483647 w 643"/>
                  <a:gd name="T27" fmla="*/ 2147483647 h 494"/>
                  <a:gd name="T28" fmla="*/ 2147483647 w 643"/>
                  <a:gd name="T29" fmla="*/ 2147483647 h 494"/>
                  <a:gd name="T30" fmla="*/ 2147483647 w 643"/>
                  <a:gd name="T31" fmla="*/ 2147483647 h 494"/>
                  <a:gd name="T32" fmla="*/ 2147483647 w 643"/>
                  <a:gd name="T33" fmla="*/ 2147483647 h 494"/>
                  <a:gd name="T34" fmla="*/ 2147483647 w 643"/>
                  <a:gd name="T35" fmla="*/ 2147483647 h 494"/>
                  <a:gd name="T36" fmla="*/ 2147483647 w 643"/>
                  <a:gd name="T37" fmla="*/ 2147483647 h 494"/>
                  <a:gd name="T38" fmla="*/ 2147483647 w 643"/>
                  <a:gd name="T39" fmla="*/ 2147483647 h 494"/>
                  <a:gd name="T40" fmla="*/ 2147483647 w 643"/>
                  <a:gd name="T41" fmla="*/ 2147483647 h 494"/>
                  <a:gd name="T42" fmla="*/ 2147483647 w 643"/>
                  <a:gd name="T43" fmla="*/ 2147483647 h 494"/>
                  <a:gd name="T44" fmla="*/ 2147483647 w 643"/>
                  <a:gd name="T45" fmla="*/ 2147483647 h 494"/>
                  <a:gd name="T46" fmla="*/ 2147483647 w 643"/>
                  <a:gd name="T47" fmla="*/ 2147483647 h 494"/>
                  <a:gd name="T48" fmla="*/ 2147483647 w 643"/>
                  <a:gd name="T49" fmla="*/ 2147483647 h 494"/>
                  <a:gd name="T50" fmla="*/ 2147483647 w 643"/>
                  <a:gd name="T51" fmla="*/ 2147483647 h 494"/>
                  <a:gd name="T52" fmla="*/ 2147483647 w 643"/>
                  <a:gd name="T53" fmla="*/ 2147483647 h 494"/>
                  <a:gd name="T54" fmla="*/ 2147483647 w 643"/>
                  <a:gd name="T55" fmla="*/ 2147483647 h 494"/>
                  <a:gd name="T56" fmla="*/ 2147483647 w 643"/>
                  <a:gd name="T57" fmla="*/ 2147483647 h 494"/>
                  <a:gd name="T58" fmla="*/ 2147483647 w 643"/>
                  <a:gd name="T59" fmla="*/ 2147483647 h 494"/>
                  <a:gd name="T60" fmla="*/ 2147483647 w 643"/>
                  <a:gd name="T61" fmla="*/ 2147483647 h 494"/>
                  <a:gd name="T62" fmla="*/ 2147483647 w 643"/>
                  <a:gd name="T63" fmla="*/ 2147483647 h 494"/>
                  <a:gd name="T64" fmla="*/ 2147483647 w 643"/>
                  <a:gd name="T65" fmla="*/ 2147483647 h 494"/>
                  <a:gd name="T66" fmla="*/ 2147483647 w 643"/>
                  <a:gd name="T67" fmla="*/ 2147483647 h 494"/>
                  <a:gd name="T68" fmla="*/ 2147483647 w 643"/>
                  <a:gd name="T69" fmla="*/ 2147483647 h 494"/>
                  <a:gd name="T70" fmla="*/ 2147483647 w 643"/>
                  <a:gd name="T71" fmla="*/ 2147483647 h 494"/>
                  <a:gd name="T72" fmla="*/ 2147483647 w 643"/>
                  <a:gd name="T73" fmla="*/ 2147483647 h 494"/>
                  <a:gd name="T74" fmla="*/ 2147483647 w 643"/>
                  <a:gd name="T75" fmla="*/ 2147483647 h 494"/>
                  <a:gd name="T76" fmla="*/ 2147483647 w 643"/>
                  <a:gd name="T77" fmla="*/ 2147483647 h 494"/>
                  <a:gd name="T78" fmla="*/ 2147483647 w 643"/>
                  <a:gd name="T79" fmla="*/ 2147483647 h 494"/>
                  <a:gd name="T80" fmla="*/ 2147483647 w 643"/>
                  <a:gd name="T81" fmla="*/ 2147483647 h 494"/>
                  <a:gd name="T82" fmla="*/ 2147483647 w 643"/>
                  <a:gd name="T83" fmla="*/ 2147483647 h 494"/>
                  <a:gd name="T84" fmla="*/ 2147483647 w 643"/>
                  <a:gd name="T85" fmla="*/ 2147483647 h 494"/>
                  <a:gd name="T86" fmla="*/ 2147483647 w 643"/>
                  <a:gd name="T87" fmla="*/ 2147483647 h 494"/>
                  <a:gd name="T88" fmla="*/ 2147483647 w 643"/>
                  <a:gd name="T89" fmla="*/ 2147483647 h 494"/>
                  <a:gd name="T90" fmla="*/ 2147483647 w 643"/>
                  <a:gd name="T91" fmla="*/ 2147483647 h 494"/>
                  <a:gd name="T92" fmla="*/ 2147483647 w 643"/>
                  <a:gd name="T93" fmla="*/ 2147483647 h 494"/>
                  <a:gd name="T94" fmla="*/ 2147483647 w 643"/>
                  <a:gd name="T95" fmla="*/ 2147483647 h 494"/>
                  <a:gd name="T96" fmla="*/ 2147483647 w 643"/>
                  <a:gd name="T97" fmla="*/ 2147483647 h 494"/>
                  <a:gd name="T98" fmla="*/ 2147483647 w 643"/>
                  <a:gd name="T99" fmla="*/ 2147483647 h 49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43"/>
                  <a:gd name="T151" fmla="*/ 0 h 494"/>
                  <a:gd name="T152" fmla="*/ 643 w 643"/>
                  <a:gd name="T153" fmla="*/ 494 h 49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43" h="494">
                    <a:moveTo>
                      <a:pt x="490" y="432"/>
                    </a:moveTo>
                    <a:lnTo>
                      <a:pt x="489" y="432"/>
                    </a:lnTo>
                    <a:lnTo>
                      <a:pt x="468" y="426"/>
                    </a:lnTo>
                    <a:lnTo>
                      <a:pt x="461" y="425"/>
                    </a:lnTo>
                    <a:lnTo>
                      <a:pt x="460" y="423"/>
                    </a:lnTo>
                    <a:lnTo>
                      <a:pt x="457" y="422"/>
                    </a:lnTo>
                    <a:lnTo>
                      <a:pt x="450" y="420"/>
                    </a:lnTo>
                    <a:lnTo>
                      <a:pt x="447" y="419"/>
                    </a:lnTo>
                    <a:lnTo>
                      <a:pt x="439" y="416"/>
                    </a:lnTo>
                    <a:lnTo>
                      <a:pt x="431" y="414"/>
                    </a:lnTo>
                    <a:lnTo>
                      <a:pt x="418" y="409"/>
                    </a:lnTo>
                    <a:lnTo>
                      <a:pt x="417" y="408"/>
                    </a:lnTo>
                    <a:lnTo>
                      <a:pt x="411" y="402"/>
                    </a:lnTo>
                    <a:lnTo>
                      <a:pt x="402" y="402"/>
                    </a:lnTo>
                    <a:lnTo>
                      <a:pt x="391" y="398"/>
                    </a:lnTo>
                    <a:lnTo>
                      <a:pt x="382" y="390"/>
                    </a:lnTo>
                    <a:lnTo>
                      <a:pt x="384" y="387"/>
                    </a:lnTo>
                    <a:lnTo>
                      <a:pt x="381" y="375"/>
                    </a:lnTo>
                    <a:lnTo>
                      <a:pt x="370" y="365"/>
                    </a:lnTo>
                    <a:lnTo>
                      <a:pt x="368" y="364"/>
                    </a:lnTo>
                    <a:lnTo>
                      <a:pt x="361" y="365"/>
                    </a:lnTo>
                    <a:lnTo>
                      <a:pt x="350" y="353"/>
                    </a:lnTo>
                    <a:lnTo>
                      <a:pt x="349" y="353"/>
                    </a:lnTo>
                    <a:lnTo>
                      <a:pt x="341" y="355"/>
                    </a:lnTo>
                    <a:lnTo>
                      <a:pt x="316" y="361"/>
                    </a:lnTo>
                    <a:lnTo>
                      <a:pt x="300" y="364"/>
                    </a:lnTo>
                    <a:lnTo>
                      <a:pt x="292" y="365"/>
                    </a:lnTo>
                    <a:lnTo>
                      <a:pt x="291" y="366"/>
                    </a:lnTo>
                    <a:lnTo>
                      <a:pt x="288" y="366"/>
                    </a:lnTo>
                    <a:lnTo>
                      <a:pt x="281" y="368"/>
                    </a:lnTo>
                    <a:lnTo>
                      <a:pt x="271" y="371"/>
                    </a:lnTo>
                    <a:lnTo>
                      <a:pt x="257" y="373"/>
                    </a:lnTo>
                    <a:lnTo>
                      <a:pt x="238" y="378"/>
                    </a:lnTo>
                    <a:lnTo>
                      <a:pt x="231" y="379"/>
                    </a:lnTo>
                    <a:lnTo>
                      <a:pt x="228" y="379"/>
                    </a:lnTo>
                    <a:lnTo>
                      <a:pt x="224" y="380"/>
                    </a:lnTo>
                    <a:lnTo>
                      <a:pt x="216" y="382"/>
                    </a:lnTo>
                    <a:lnTo>
                      <a:pt x="183" y="389"/>
                    </a:lnTo>
                    <a:lnTo>
                      <a:pt x="174" y="391"/>
                    </a:lnTo>
                    <a:lnTo>
                      <a:pt x="173" y="391"/>
                    </a:lnTo>
                    <a:lnTo>
                      <a:pt x="166" y="393"/>
                    </a:lnTo>
                    <a:lnTo>
                      <a:pt x="163" y="393"/>
                    </a:lnTo>
                    <a:lnTo>
                      <a:pt x="151" y="396"/>
                    </a:lnTo>
                    <a:lnTo>
                      <a:pt x="134" y="398"/>
                    </a:lnTo>
                    <a:lnTo>
                      <a:pt x="127" y="400"/>
                    </a:lnTo>
                    <a:lnTo>
                      <a:pt x="123" y="401"/>
                    </a:lnTo>
                    <a:lnTo>
                      <a:pt x="119" y="401"/>
                    </a:lnTo>
                    <a:lnTo>
                      <a:pt x="95" y="407"/>
                    </a:lnTo>
                    <a:lnTo>
                      <a:pt x="76" y="409"/>
                    </a:lnTo>
                    <a:lnTo>
                      <a:pt x="72" y="411"/>
                    </a:lnTo>
                    <a:lnTo>
                      <a:pt x="66" y="412"/>
                    </a:lnTo>
                    <a:lnTo>
                      <a:pt x="65" y="412"/>
                    </a:lnTo>
                    <a:lnTo>
                      <a:pt x="61" y="412"/>
                    </a:lnTo>
                    <a:lnTo>
                      <a:pt x="51" y="415"/>
                    </a:lnTo>
                    <a:lnTo>
                      <a:pt x="29" y="419"/>
                    </a:lnTo>
                    <a:lnTo>
                      <a:pt x="18" y="422"/>
                    </a:lnTo>
                    <a:lnTo>
                      <a:pt x="13" y="422"/>
                    </a:lnTo>
                    <a:lnTo>
                      <a:pt x="5" y="423"/>
                    </a:lnTo>
                    <a:lnTo>
                      <a:pt x="0" y="394"/>
                    </a:lnTo>
                    <a:lnTo>
                      <a:pt x="9" y="386"/>
                    </a:lnTo>
                    <a:lnTo>
                      <a:pt x="30" y="362"/>
                    </a:lnTo>
                    <a:lnTo>
                      <a:pt x="42" y="353"/>
                    </a:lnTo>
                    <a:lnTo>
                      <a:pt x="51" y="336"/>
                    </a:lnTo>
                    <a:lnTo>
                      <a:pt x="58" y="330"/>
                    </a:lnTo>
                    <a:lnTo>
                      <a:pt x="52" y="310"/>
                    </a:lnTo>
                    <a:lnTo>
                      <a:pt x="44" y="307"/>
                    </a:lnTo>
                    <a:lnTo>
                      <a:pt x="42" y="299"/>
                    </a:lnTo>
                    <a:lnTo>
                      <a:pt x="37" y="294"/>
                    </a:lnTo>
                    <a:lnTo>
                      <a:pt x="34" y="278"/>
                    </a:lnTo>
                    <a:lnTo>
                      <a:pt x="79" y="258"/>
                    </a:lnTo>
                    <a:lnTo>
                      <a:pt x="103" y="253"/>
                    </a:lnTo>
                    <a:lnTo>
                      <a:pt x="115" y="252"/>
                    </a:lnTo>
                    <a:lnTo>
                      <a:pt x="134" y="252"/>
                    </a:lnTo>
                    <a:lnTo>
                      <a:pt x="152" y="258"/>
                    </a:lnTo>
                    <a:lnTo>
                      <a:pt x="165" y="252"/>
                    </a:lnTo>
                    <a:lnTo>
                      <a:pt x="183" y="247"/>
                    </a:lnTo>
                    <a:lnTo>
                      <a:pt x="192" y="246"/>
                    </a:lnTo>
                    <a:lnTo>
                      <a:pt x="213" y="234"/>
                    </a:lnTo>
                    <a:lnTo>
                      <a:pt x="217" y="229"/>
                    </a:lnTo>
                    <a:lnTo>
                      <a:pt x="219" y="224"/>
                    </a:lnTo>
                    <a:lnTo>
                      <a:pt x="230" y="213"/>
                    </a:lnTo>
                    <a:lnTo>
                      <a:pt x="245" y="207"/>
                    </a:lnTo>
                    <a:lnTo>
                      <a:pt x="248" y="195"/>
                    </a:lnTo>
                    <a:lnTo>
                      <a:pt x="245" y="189"/>
                    </a:lnTo>
                    <a:lnTo>
                      <a:pt x="241" y="177"/>
                    </a:lnTo>
                    <a:lnTo>
                      <a:pt x="237" y="175"/>
                    </a:lnTo>
                    <a:lnTo>
                      <a:pt x="235" y="170"/>
                    </a:lnTo>
                    <a:lnTo>
                      <a:pt x="241" y="171"/>
                    </a:lnTo>
                    <a:lnTo>
                      <a:pt x="245" y="164"/>
                    </a:lnTo>
                    <a:lnTo>
                      <a:pt x="235" y="159"/>
                    </a:lnTo>
                    <a:lnTo>
                      <a:pt x="232" y="162"/>
                    </a:lnTo>
                    <a:lnTo>
                      <a:pt x="232" y="157"/>
                    </a:lnTo>
                    <a:lnTo>
                      <a:pt x="224" y="155"/>
                    </a:lnTo>
                    <a:lnTo>
                      <a:pt x="226" y="137"/>
                    </a:lnTo>
                    <a:lnTo>
                      <a:pt x="235" y="130"/>
                    </a:lnTo>
                    <a:lnTo>
                      <a:pt x="234" y="126"/>
                    </a:lnTo>
                    <a:lnTo>
                      <a:pt x="250" y="110"/>
                    </a:lnTo>
                    <a:lnTo>
                      <a:pt x="255" y="108"/>
                    </a:lnTo>
                    <a:lnTo>
                      <a:pt x="257" y="99"/>
                    </a:lnTo>
                    <a:lnTo>
                      <a:pt x="285" y="54"/>
                    </a:lnTo>
                    <a:lnTo>
                      <a:pt x="298" y="44"/>
                    </a:lnTo>
                    <a:lnTo>
                      <a:pt x="298" y="41"/>
                    </a:lnTo>
                    <a:lnTo>
                      <a:pt x="314" y="27"/>
                    </a:lnTo>
                    <a:lnTo>
                      <a:pt x="325" y="26"/>
                    </a:lnTo>
                    <a:lnTo>
                      <a:pt x="327" y="24"/>
                    </a:lnTo>
                    <a:lnTo>
                      <a:pt x="378" y="13"/>
                    </a:lnTo>
                    <a:lnTo>
                      <a:pt x="379" y="13"/>
                    </a:lnTo>
                    <a:lnTo>
                      <a:pt x="407" y="5"/>
                    </a:lnTo>
                    <a:lnTo>
                      <a:pt x="428" y="0"/>
                    </a:lnTo>
                    <a:lnTo>
                      <a:pt x="429" y="15"/>
                    </a:lnTo>
                    <a:lnTo>
                      <a:pt x="438" y="45"/>
                    </a:lnTo>
                    <a:lnTo>
                      <a:pt x="438" y="47"/>
                    </a:lnTo>
                    <a:lnTo>
                      <a:pt x="440" y="48"/>
                    </a:lnTo>
                    <a:lnTo>
                      <a:pt x="445" y="52"/>
                    </a:lnTo>
                    <a:lnTo>
                      <a:pt x="450" y="77"/>
                    </a:lnTo>
                    <a:lnTo>
                      <a:pt x="446" y="87"/>
                    </a:lnTo>
                    <a:lnTo>
                      <a:pt x="446" y="99"/>
                    </a:lnTo>
                    <a:lnTo>
                      <a:pt x="457" y="127"/>
                    </a:lnTo>
                    <a:lnTo>
                      <a:pt x="460" y="131"/>
                    </a:lnTo>
                    <a:lnTo>
                      <a:pt x="458" y="146"/>
                    </a:lnTo>
                    <a:lnTo>
                      <a:pt x="467" y="144"/>
                    </a:lnTo>
                    <a:lnTo>
                      <a:pt x="479" y="175"/>
                    </a:lnTo>
                    <a:lnTo>
                      <a:pt x="481" y="182"/>
                    </a:lnTo>
                    <a:lnTo>
                      <a:pt x="483" y="196"/>
                    </a:lnTo>
                    <a:lnTo>
                      <a:pt x="488" y="216"/>
                    </a:lnTo>
                    <a:lnTo>
                      <a:pt x="490" y="227"/>
                    </a:lnTo>
                    <a:lnTo>
                      <a:pt x="493" y="236"/>
                    </a:lnTo>
                    <a:lnTo>
                      <a:pt x="493" y="235"/>
                    </a:lnTo>
                    <a:lnTo>
                      <a:pt x="493" y="243"/>
                    </a:lnTo>
                    <a:lnTo>
                      <a:pt x="493" y="249"/>
                    </a:lnTo>
                    <a:lnTo>
                      <a:pt x="493" y="263"/>
                    </a:lnTo>
                    <a:lnTo>
                      <a:pt x="492" y="306"/>
                    </a:lnTo>
                    <a:lnTo>
                      <a:pt x="492" y="310"/>
                    </a:lnTo>
                    <a:lnTo>
                      <a:pt x="493" y="312"/>
                    </a:lnTo>
                    <a:lnTo>
                      <a:pt x="495" y="312"/>
                    </a:lnTo>
                    <a:lnTo>
                      <a:pt x="496" y="318"/>
                    </a:lnTo>
                    <a:lnTo>
                      <a:pt x="500" y="346"/>
                    </a:lnTo>
                    <a:lnTo>
                      <a:pt x="503" y="354"/>
                    </a:lnTo>
                    <a:lnTo>
                      <a:pt x="503" y="358"/>
                    </a:lnTo>
                    <a:lnTo>
                      <a:pt x="503" y="361"/>
                    </a:lnTo>
                    <a:lnTo>
                      <a:pt x="504" y="369"/>
                    </a:lnTo>
                    <a:lnTo>
                      <a:pt x="507" y="379"/>
                    </a:lnTo>
                    <a:lnTo>
                      <a:pt x="507" y="382"/>
                    </a:lnTo>
                    <a:lnTo>
                      <a:pt x="507" y="386"/>
                    </a:lnTo>
                    <a:lnTo>
                      <a:pt x="517" y="401"/>
                    </a:lnTo>
                    <a:lnTo>
                      <a:pt x="500" y="418"/>
                    </a:lnTo>
                    <a:lnTo>
                      <a:pt x="510" y="429"/>
                    </a:lnTo>
                    <a:lnTo>
                      <a:pt x="503" y="438"/>
                    </a:lnTo>
                    <a:lnTo>
                      <a:pt x="503" y="443"/>
                    </a:lnTo>
                    <a:lnTo>
                      <a:pt x="501" y="443"/>
                    </a:lnTo>
                    <a:lnTo>
                      <a:pt x="503" y="444"/>
                    </a:lnTo>
                    <a:lnTo>
                      <a:pt x="504" y="445"/>
                    </a:lnTo>
                    <a:lnTo>
                      <a:pt x="513" y="441"/>
                    </a:lnTo>
                    <a:lnTo>
                      <a:pt x="514" y="437"/>
                    </a:lnTo>
                    <a:lnTo>
                      <a:pt x="524" y="433"/>
                    </a:lnTo>
                    <a:lnTo>
                      <a:pt x="531" y="427"/>
                    </a:lnTo>
                    <a:lnTo>
                      <a:pt x="543" y="429"/>
                    </a:lnTo>
                    <a:lnTo>
                      <a:pt x="551" y="419"/>
                    </a:lnTo>
                    <a:lnTo>
                      <a:pt x="589" y="409"/>
                    </a:lnTo>
                    <a:lnTo>
                      <a:pt x="607" y="389"/>
                    </a:lnTo>
                    <a:lnTo>
                      <a:pt x="617" y="382"/>
                    </a:lnTo>
                    <a:lnTo>
                      <a:pt x="612" y="387"/>
                    </a:lnTo>
                    <a:lnTo>
                      <a:pt x="618" y="396"/>
                    </a:lnTo>
                    <a:lnTo>
                      <a:pt x="629" y="397"/>
                    </a:lnTo>
                    <a:lnTo>
                      <a:pt x="640" y="386"/>
                    </a:lnTo>
                    <a:lnTo>
                      <a:pt x="642" y="390"/>
                    </a:lnTo>
                    <a:lnTo>
                      <a:pt x="622" y="408"/>
                    </a:lnTo>
                    <a:lnTo>
                      <a:pt x="550" y="459"/>
                    </a:lnTo>
                    <a:lnTo>
                      <a:pt x="538" y="465"/>
                    </a:lnTo>
                    <a:lnTo>
                      <a:pt x="522" y="470"/>
                    </a:lnTo>
                    <a:lnTo>
                      <a:pt x="513" y="473"/>
                    </a:lnTo>
                    <a:lnTo>
                      <a:pt x="511" y="473"/>
                    </a:lnTo>
                    <a:lnTo>
                      <a:pt x="503" y="479"/>
                    </a:lnTo>
                    <a:lnTo>
                      <a:pt x="497" y="481"/>
                    </a:lnTo>
                    <a:lnTo>
                      <a:pt x="497" y="479"/>
                    </a:lnTo>
                    <a:lnTo>
                      <a:pt x="493" y="479"/>
                    </a:lnTo>
                    <a:lnTo>
                      <a:pt x="488" y="476"/>
                    </a:lnTo>
                    <a:lnTo>
                      <a:pt x="483" y="486"/>
                    </a:lnTo>
                    <a:lnTo>
                      <a:pt x="474" y="493"/>
                    </a:lnTo>
                    <a:lnTo>
                      <a:pt x="474" y="490"/>
                    </a:lnTo>
                    <a:lnTo>
                      <a:pt x="474" y="487"/>
                    </a:lnTo>
                    <a:lnTo>
                      <a:pt x="476" y="481"/>
                    </a:lnTo>
                    <a:lnTo>
                      <a:pt x="475" y="479"/>
                    </a:lnTo>
                    <a:lnTo>
                      <a:pt x="475" y="476"/>
                    </a:lnTo>
                    <a:lnTo>
                      <a:pt x="478" y="474"/>
                    </a:lnTo>
                    <a:lnTo>
                      <a:pt x="479" y="474"/>
                    </a:lnTo>
                    <a:lnTo>
                      <a:pt x="483" y="472"/>
                    </a:lnTo>
                    <a:lnTo>
                      <a:pt x="486" y="472"/>
                    </a:lnTo>
                    <a:lnTo>
                      <a:pt x="486" y="468"/>
                    </a:lnTo>
                    <a:lnTo>
                      <a:pt x="486" y="465"/>
                    </a:lnTo>
                    <a:lnTo>
                      <a:pt x="486" y="459"/>
                    </a:lnTo>
                    <a:lnTo>
                      <a:pt x="488" y="455"/>
                    </a:lnTo>
                    <a:lnTo>
                      <a:pt x="489" y="445"/>
                    </a:lnTo>
                    <a:lnTo>
                      <a:pt x="490" y="445"/>
                    </a:lnTo>
                    <a:lnTo>
                      <a:pt x="490" y="444"/>
                    </a:lnTo>
                    <a:lnTo>
                      <a:pt x="490" y="441"/>
                    </a:lnTo>
                    <a:lnTo>
                      <a:pt x="490" y="434"/>
                    </a:lnTo>
                    <a:lnTo>
                      <a:pt x="490" y="433"/>
                    </a:lnTo>
                    <a:lnTo>
                      <a:pt x="490" y="432"/>
                    </a:lnTo>
                  </a:path>
                </a:pathLst>
              </a:custGeom>
              <a:solidFill>
                <a:srgbClr val="67BD62"/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prstClr val="white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218"/>
              <p:cNvSpPr>
                <a:spLocks/>
              </p:cNvSpPr>
              <p:nvPr/>
            </p:nvSpPr>
            <p:spPr bwMode="auto">
              <a:xfrm>
                <a:off x="7830540" y="2400125"/>
                <a:ext cx="103188" cy="127000"/>
              </a:xfrm>
              <a:custGeom>
                <a:avLst/>
                <a:gdLst>
                  <a:gd name="T0" fmla="*/ 2147483647 w 66"/>
                  <a:gd name="T1" fmla="*/ 2147483647 h 86"/>
                  <a:gd name="T2" fmla="*/ 2147483647 w 66"/>
                  <a:gd name="T3" fmla="*/ 2147483647 h 86"/>
                  <a:gd name="T4" fmla="*/ 2147483647 w 66"/>
                  <a:gd name="T5" fmla="*/ 2147483647 h 86"/>
                  <a:gd name="T6" fmla="*/ 2147483647 w 66"/>
                  <a:gd name="T7" fmla="*/ 2147483647 h 86"/>
                  <a:gd name="T8" fmla="*/ 2147483647 w 66"/>
                  <a:gd name="T9" fmla="*/ 2147483647 h 86"/>
                  <a:gd name="T10" fmla="*/ 2147483647 w 66"/>
                  <a:gd name="T11" fmla="*/ 2147483647 h 86"/>
                  <a:gd name="T12" fmla="*/ 2147483647 w 66"/>
                  <a:gd name="T13" fmla="*/ 2147483647 h 86"/>
                  <a:gd name="T14" fmla="*/ 2147483647 w 66"/>
                  <a:gd name="T15" fmla="*/ 2147483647 h 86"/>
                  <a:gd name="T16" fmla="*/ 2147483647 w 66"/>
                  <a:gd name="T17" fmla="*/ 2147483647 h 86"/>
                  <a:gd name="T18" fmla="*/ 2147483647 w 66"/>
                  <a:gd name="T19" fmla="*/ 2147483647 h 86"/>
                  <a:gd name="T20" fmla="*/ 2147483647 w 66"/>
                  <a:gd name="T21" fmla="*/ 2147483647 h 86"/>
                  <a:gd name="T22" fmla="*/ 2147483647 w 66"/>
                  <a:gd name="T23" fmla="*/ 2147483647 h 86"/>
                  <a:gd name="T24" fmla="*/ 2147483647 w 66"/>
                  <a:gd name="T25" fmla="*/ 2147483647 h 86"/>
                  <a:gd name="T26" fmla="*/ 2147483647 w 66"/>
                  <a:gd name="T27" fmla="*/ 2147483647 h 86"/>
                  <a:gd name="T28" fmla="*/ 2147483647 w 66"/>
                  <a:gd name="T29" fmla="*/ 2147483647 h 86"/>
                  <a:gd name="T30" fmla="*/ 2147483647 w 66"/>
                  <a:gd name="T31" fmla="*/ 2147483647 h 86"/>
                  <a:gd name="T32" fmla="*/ 2147483647 w 66"/>
                  <a:gd name="T33" fmla="*/ 2147483647 h 86"/>
                  <a:gd name="T34" fmla="*/ 2147483647 w 66"/>
                  <a:gd name="T35" fmla="*/ 2147483647 h 86"/>
                  <a:gd name="T36" fmla="*/ 2147483647 w 66"/>
                  <a:gd name="T37" fmla="*/ 2147483647 h 86"/>
                  <a:gd name="T38" fmla="*/ 2147483647 w 66"/>
                  <a:gd name="T39" fmla="*/ 2147483647 h 86"/>
                  <a:gd name="T40" fmla="*/ 2147483647 w 66"/>
                  <a:gd name="T41" fmla="*/ 2147483647 h 86"/>
                  <a:gd name="T42" fmla="*/ 2147483647 w 66"/>
                  <a:gd name="T43" fmla="*/ 2147483647 h 86"/>
                  <a:gd name="T44" fmla="*/ 2147483647 w 66"/>
                  <a:gd name="T45" fmla="*/ 2147483647 h 86"/>
                  <a:gd name="T46" fmla="*/ 0 w 66"/>
                  <a:gd name="T47" fmla="*/ 2147483647 h 86"/>
                  <a:gd name="T48" fmla="*/ 2147483647 w 66"/>
                  <a:gd name="T49" fmla="*/ 2147483647 h 86"/>
                  <a:gd name="T50" fmla="*/ 2147483647 w 66"/>
                  <a:gd name="T51" fmla="*/ 2147483647 h 86"/>
                  <a:gd name="T52" fmla="*/ 2147483647 w 66"/>
                  <a:gd name="T53" fmla="*/ 2147483647 h 86"/>
                  <a:gd name="T54" fmla="*/ 2147483647 w 66"/>
                  <a:gd name="T55" fmla="*/ 2147483647 h 86"/>
                  <a:gd name="T56" fmla="*/ 2147483647 w 66"/>
                  <a:gd name="T57" fmla="*/ 0 h 86"/>
                  <a:gd name="T58" fmla="*/ 2147483647 w 66"/>
                  <a:gd name="T59" fmla="*/ 2147483647 h 86"/>
                  <a:gd name="T60" fmla="*/ 2147483647 w 66"/>
                  <a:gd name="T61" fmla="*/ 2147483647 h 86"/>
                  <a:gd name="T62" fmla="*/ 2147483647 w 66"/>
                  <a:gd name="T63" fmla="*/ 2147483647 h 86"/>
                  <a:gd name="T64" fmla="*/ 2147483647 w 66"/>
                  <a:gd name="T65" fmla="*/ 2147483647 h 86"/>
                  <a:gd name="T66" fmla="*/ 2147483647 w 66"/>
                  <a:gd name="T67" fmla="*/ 2147483647 h 86"/>
                  <a:gd name="T68" fmla="*/ 2147483647 w 66"/>
                  <a:gd name="T69" fmla="*/ 2147483647 h 86"/>
                  <a:gd name="T70" fmla="*/ 2147483647 w 66"/>
                  <a:gd name="T71" fmla="*/ 2147483647 h 8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66"/>
                  <a:gd name="T109" fmla="*/ 0 h 86"/>
                  <a:gd name="T110" fmla="*/ 66 w 66"/>
                  <a:gd name="T111" fmla="*/ 86 h 8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66" h="86">
                    <a:moveTo>
                      <a:pt x="54" y="30"/>
                    </a:moveTo>
                    <a:lnTo>
                      <a:pt x="60" y="31"/>
                    </a:lnTo>
                    <a:lnTo>
                      <a:pt x="62" y="38"/>
                    </a:lnTo>
                    <a:lnTo>
                      <a:pt x="65" y="47"/>
                    </a:lnTo>
                    <a:lnTo>
                      <a:pt x="60" y="53"/>
                    </a:lnTo>
                    <a:lnTo>
                      <a:pt x="58" y="49"/>
                    </a:lnTo>
                    <a:lnTo>
                      <a:pt x="55" y="49"/>
                    </a:lnTo>
                    <a:lnTo>
                      <a:pt x="52" y="56"/>
                    </a:lnTo>
                    <a:lnTo>
                      <a:pt x="44" y="56"/>
                    </a:lnTo>
                    <a:lnTo>
                      <a:pt x="40" y="69"/>
                    </a:lnTo>
                    <a:lnTo>
                      <a:pt x="31" y="72"/>
                    </a:lnTo>
                    <a:lnTo>
                      <a:pt x="12" y="85"/>
                    </a:lnTo>
                    <a:lnTo>
                      <a:pt x="12" y="82"/>
                    </a:lnTo>
                    <a:lnTo>
                      <a:pt x="13" y="82"/>
                    </a:lnTo>
                    <a:lnTo>
                      <a:pt x="16" y="69"/>
                    </a:lnTo>
                    <a:lnTo>
                      <a:pt x="12" y="52"/>
                    </a:lnTo>
                    <a:lnTo>
                      <a:pt x="12" y="49"/>
                    </a:lnTo>
                    <a:lnTo>
                      <a:pt x="10" y="46"/>
                    </a:lnTo>
                    <a:lnTo>
                      <a:pt x="10" y="45"/>
                    </a:lnTo>
                    <a:lnTo>
                      <a:pt x="9" y="45"/>
                    </a:lnTo>
                    <a:lnTo>
                      <a:pt x="8" y="38"/>
                    </a:lnTo>
                    <a:lnTo>
                      <a:pt x="6" y="35"/>
                    </a:lnTo>
                    <a:lnTo>
                      <a:pt x="2" y="16"/>
                    </a:lnTo>
                    <a:lnTo>
                      <a:pt x="0" y="9"/>
                    </a:lnTo>
                    <a:lnTo>
                      <a:pt x="2" y="8"/>
                    </a:lnTo>
                    <a:lnTo>
                      <a:pt x="18" y="2"/>
                    </a:lnTo>
                    <a:lnTo>
                      <a:pt x="23" y="2"/>
                    </a:lnTo>
                    <a:lnTo>
                      <a:pt x="27" y="1"/>
                    </a:lnTo>
                    <a:lnTo>
                      <a:pt x="31" y="0"/>
                    </a:lnTo>
                    <a:lnTo>
                      <a:pt x="32" y="2"/>
                    </a:lnTo>
                    <a:lnTo>
                      <a:pt x="35" y="12"/>
                    </a:lnTo>
                    <a:lnTo>
                      <a:pt x="37" y="10"/>
                    </a:lnTo>
                    <a:lnTo>
                      <a:pt x="41" y="23"/>
                    </a:lnTo>
                    <a:lnTo>
                      <a:pt x="47" y="24"/>
                    </a:lnTo>
                    <a:lnTo>
                      <a:pt x="48" y="26"/>
                    </a:lnTo>
                    <a:lnTo>
                      <a:pt x="54" y="30"/>
                    </a:lnTo>
                  </a:path>
                </a:pathLst>
              </a:custGeom>
              <a:solidFill>
                <a:srgbClr val="67BD62"/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219"/>
              <p:cNvSpPr>
                <a:spLocks/>
              </p:cNvSpPr>
              <p:nvPr/>
            </p:nvSpPr>
            <p:spPr bwMode="auto">
              <a:xfrm>
                <a:off x="7514628" y="1942925"/>
                <a:ext cx="231775" cy="401638"/>
              </a:xfrm>
              <a:custGeom>
                <a:avLst/>
                <a:gdLst>
                  <a:gd name="T0" fmla="*/ 2147483647 w 146"/>
                  <a:gd name="T1" fmla="*/ 2147483647 h 273"/>
                  <a:gd name="T2" fmla="*/ 2147483647 w 146"/>
                  <a:gd name="T3" fmla="*/ 2147483647 h 273"/>
                  <a:gd name="T4" fmla="*/ 2147483647 w 146"/>
                  <a:gd name="T5" fmla="*/ 2147483647 h 273"/>
                  <a:gd name="T6" fmla="*/ 2147483647 w 146"/>
                  <a:gd name="T7" fmla="*/ 2147483647 h 273"/>
                  <a:gd name="T8" fmla="*/ 2147483647 w 146"/>
                  <a:gd name="T9" fmla="*/ 2147483647 h 273"/>
                  <a:gd name="T10" fmla="*/ 2147483647 w 146"/>
                  <a:gd name="T11" fmla="*/ 2147483647 h 273"/>
                  <a:gd name="T12" fmla="*/ 2147483647 w 146"/>
                  <a:gd name="T13" fmla="*/ 2147483647 h 273"/>
                  <a:gd name="T14" fmla="*/ 2147483647 w 146"/>
                  <a:gd name="T15" fmla="*/ 2147483647 h 273"/>
                  <a:gd name="T16" fmla="*/ 2147483647 w 146"/>
                  <a:gd name="T17" fmla="*/ 2147483647 h 273"/>
                  <a:gd name="T18" fmla="*/ 2147483647 w 146"/>
                  <a:gd name="T19" fmla="*/ 2147483647 h 273"/>
                  <a:gd name="T20" fmla="*/ 2147483647 w 146"/>
                  <a:gd name="T21" fmla="*/ 2147483647 h 273"/>
                  <a:gd name="T22" fmla="*/ 2147483647 w 146"/>
                  <a:gd name="T23" fmla="*/ 2147483647 h 273"/>
                  <a:gd name="T24" fmla="*/ 2147483647 w 146"/>
                  <a:gd name="T25" fmla="*/ 2147483647 h 273"/>
                  <a:gd name="T26" fmla="*/ 2147483647 w 146"/>
                  <a:gd name="T27" fmla="*/ 2147483647 h 273"/>
                  <a:gd name="T28" fmla="*/ 2147483647 w 146"/>
                  <a:gd name="T29" fmla="*/ 2147483647 h 273"/>
                  <a:gd name="T30" fmla="*/ 2147483647 w 146"/>
                  <a:gd name="T31" fmla="*/ 2147483647 h 273"/>
                  <a:gd name="T32" fmla="*/ 2147483647 w 146"/>
                  <a:gd name="T33" fmla="*/ 2147483647 h 273"/>
                  <a:gd name="T34" fmla="*/ 2147483647 w 146"/>
                  <a:gd name="T35" fmla="*/ 2147483647 h 273"/>
                  <a:gd name="T36" fmla="*/ 2147483647 w 146"/>
                  <a:gd name="T37" fmla="*/ 2147483647 h 273"/>
                  <a:gd name="T38" fmla="*/ 2147483647 w 146"/>
                  <a:gd name="T39" fmla="*/ 2147483647 h 273"/>
                  <a:gd name="T40" fmla="*/ 2147483647 w 146"/>
                  <a:gd name="T41" fmla="*/ 2147483647 h 273"/>
                  <a:gd name="T42" fmla="*/ 2147483647 w 146"/>
                  <a:gd name="T43" fmla="*/ 2147483647 h 273"/>
                  <a:gd name="T44" fmla="*/ 2147483647 w 146"/>
                  <a:gd name="T45" fmla="*/ 2147483647 h 273"/>
                  <a:gd name="T46" fmla="*/ 2147483647 w 146"/>
                  <a:gd name="T47" fmla="*/ 2147483647 h 273"/>
                  <a:gd name="T48" fmla="*/ 2147483647 w 146"/>
                  <a:gd name="T49" fmla="*/ 2147483647 h 273"/>
                  <a:gd name="T50" fmla="*/ 2147483647 w 146"/>
                  <a:gd name="T51" fmla="*/ 2147483647 h 273"/>
                  <a:gd name="T52" fmla="*/ 2147483647 w 146"/>
                  <a:gd name="T53" fmla="*/ 2147483647 h 273"/>
                  <a:gd name="T54" fmla="*/ 2147483647 w 146"/>
                  <a:gd name="T55" fmla="*/ 2147483647 h 273"/>
                  <a:gd name="T56" fmla="*/ 2147483647 w 146"/>
                  <a:gd name="T57" fmla="*/ 2147483647 h 273"/>
                  <a:gd name="T58" fmla="*/ 2147483647 w 146"/>
                  <a:gd name="T59" fmla="*/ 2147483647 h 273"/>
                  <a:gd name="T60" fmla="*/ 2147483647 w 146"/>
                  <a:gd name="T61" fmla="*/ 2147483647 h 273"/>
                  <a:gd name="T62" fmla="*/ 2147483647 w 146"/>
                  <a:gd name="T63" fmla="*/ 2147483647 h 273"/>
                  <a:gd name="T64" fmla="*/ 2147483647 w 146"/>
                  <a:gd name="T65" fmla="*/ 2147483647 h 273"/>
                  <a:gd name="T66" fmla="*/ 2147483647 w 146"/>
                  <a:gd name="T67" fmla="*/ 2147483647 h 273"/>
                  <a:gd name="T68" fmla="*/ 2147483647 w 146"/>
                  <a:gd name="T69" fmla="*/ 2147483647 h 273"/>
                  <a:gd name="T70" fmla="*/ 2147483647 w 146"/>
                  <a:gd name="T71" fmla="*/ 2147483647 h 273"/>
                  <a:gd name="T72" fmla="*/ 2147483647 w 146"/>
                  <a:gd name="T73" fmla="*/ 2147483647 h 273"/>
                  <a:gd name="T74" fmla="*/ 2147483647 w 146"/>
                  <a:gd name="T75" fmla="*/ 2147483647 h 273"/>
                  <a:gd name="T76" fmla="*/ 2147483647 w 146"/>
                  <a:gd name="T77" fmla="*/ 2147483647 h 273"/>
                  <a:gd name="T78" fmla="*/ 2147483647 w 146"/>
                  <a:gd name="T79" fmla="*/ 2147483647 h 273"/>
                  <a:gd name="T80" fmla="*/ 2147483647 w 146"/>
                  <a:gd name="T81" fmla="*/ 2147483647 h 273"/>
                  <a:gd name="T82" fmla="*/ 2147483647 w 146"/>
                  <a:gd name="T83" fmla="*/ 0 h 273"/>
                  <a:gd name="T84" fmla="*/ 2147483647 w 146"/>
                  <a:gd name="T85" fmla="*/ 2147483647 h 273"/>
                  <a:gd name="T86" fmla="*/ 2147483647 w 146"/>
                  <a:gd name="T87" fmla="*/ 2147483647 h 273"/>
                  <a:gd name="T88" fmla="*/ 2147483647 w 146"/>
                  <a:gd name="T89" fmla="*/ 2147483647 h 273"/>
                  <a:gd name="T90" fmla="*/ 2147483647 w 146"/>
                  <a:gd name="T91" fmla="*/ 2147483647 h 273"/>
                  <a:gd name="T92" fmla="*/ 0 w 146"/>
                  <a:gd name="T93" fmla="*/ 2147483647 h 273"/>
                  <a:gd name="T94" fmla="*/ 2147483647 w 146"/>
                  <a:gd name="T95" fmla="*/ 2147483647 h 273"/>
                  <a:gd name="T96" fmla="*/ 2147483647 w 146"/>
                  <a:gd name="T97" fmla="*/ 2147483647 h 273"/>
                  <a:gd name="T98" fmla="*/ 2147483647 w 146"/>
                  <a:gd name="T99" fmla="*/ 2147483647 h 273"/>
                  <a:gd name="T100" fmla="*/ 2147483647 w 146"/>
                  <a:gd name="T101" fmla="*/ 2147483647 h 273"/>
                  <a:gd name="T102" fmla="*/ 2147483647 w 146"/>
                  <a:gd name="T103" fmla="*/ 2147483647 h 273"/>
                  <a:gd name="T104" fmla="*/ 2147483647 w 146"/>
                  <a:gd name="T105" fmla="*/ 2147483647 h 273"/>
                  <a:gd name="T106" fmla="*/ 2147483647 w 146"/>
                  <a:gd name="T107" fmla="*/ 2147483647 h 273"/>
                  <a:gd name="T108" fmla="*/ 2147483647 w 146"/>
                  <a:gd name="T109" fmla="*/ 2147483647 h 273"/>
                  <a:gd name="T110" fmla="*/ 2147483647 w 146"/>
                  <a:gd name="T111" fmla="*/ 2147483647 h 273"/>
                  <a:gd name="T112" fmla="*/ 2147483647 w 146"/>
                  <a:gd name="T113" fmla="*/ 2147483647 h 273"/>
                  <a:gd name="T114" fmla="*/ 2147483647 w 146"/>
                  <a:gd name="T115" fmla="*/ 2147483647 h 27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46"/>
                  <a:gd name="T175" fmla="*/ 0 h 273"/>
                  <a:gd name="T176" fmla="*/ 146 w 146"/>
                  <a:gd name="T177" fmla="*/ 273 h 273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46" h="273">
                    <a:moveTo>
                      <a:pt x="31" y="167"/>
                    </a:moveTo>
                    <a:lnTo>
                      <a:pt x="30" y="182"/>
                    </a:lnTo>
                    <a:lnTo>
                      <a:pt x="38" y="179"/>
                    </a:lnTo>
                    <a:lnTo>
                      <a:pt x="51" y="211"/>
                    </a:lnTo>
                    <a:lnTo>
                      <a:pt x="52" y="218"/>
                    </a:lnTo>
                    <a:lnTo>
                      <a:pt x="55" y="231"/>
                    </a:lnTo>
                    <a:lnTo>
                      <a:pt x="59" y="251"/>
                    </a:lnTo>
                    <a:lnTo>
                      <a:pt x="62" y="262"/>
                    </a:lnTo>
                    <a:lnTo>
                      <a:pt x="64" y="272"/>
                    </a:lnTo>
                    <a:lnTo>
                      <a:pt x="64" y="270"/>
                    </a:lnTo>
                    <a:lnTo>
                      <a:pt x="80" y="267"/>
                    </a:lnTo>
                    <a:lnTo>
                      <a:pt x="82" y="267"/>
                    </a:lnTo>
                    <a:lnTo>
                      <a:pt x="84" y="267"/>
                    </a:lnTo>
                    <a:lnTo>
                      <a:pt x="84" y="266"/>
                    </a:lnTo>
                    <a:lnTo>
                      <a:pt x="85" y="266"/>
                    </a:lnTo>
                    <a:lnTo>
                      <a:pt x="91" y="266"/>
                    </a:lnTo>
                    <a:lnTo>
                      <a:pt x="104" y="262"/>
                    </a:lnTo>
                    <a:lnTo>
                      <a:pt x="124" y="259"/>
                    </a:lnTo>
                    <a:lnTo>
                      <a:pt x="127" y="258"/>
                    </a:lnTo>
                    <a:lnTo>
                      <a:pt x="116" y="236"/>
                    </a:lnTo>
                    <a:lnTo>
                      <a:pt x="118" y="229"/>
                    </a:lnTo>
                    <a:lnTo>
                      <a:pt x="116" y="211"/>
                    </a:lnTo>
                    <a:lnTo>
                      <a:pt x="116" y="204"/>
                    </a:lnTo>
                    <a:lnTo>
                      <a:pt x="111" y="176"/>
                    </a:lnTo>
                    <a:lnTo>
                      <a:pt x="110" y="167"/>
                    </a:lnTo>
                    <a:lnTo>
                      <a:pt x="113" y="164"/>
                    </a:lnTo>
                    <a:lnTo>
                      <a:pt x="111" y="161"/>
                    </a:lnTo>
                    <a:lnTo>
                      <a:pt x="114" y="147"/>
                    </a:lnTo>
                    <a:lnTo>
                      <a:pt x="118" y="143"/>
                    </a:lnTo>
                    <a:lnTo>
                      <a:pt x="118" y="118"/>
                    </a:lnTo>
                    <a:lnTo>
                      <a:pt x="121" y="103"/>
                    </a:lnTo>
                    <a:lnTo>
                      <a:pt x="118" y="100"/>
                    </a:lnTo>
                    <a:lnTo>
                      <a:pt x="116" y="91"/>
                    </a:lnTo>
                    <a:lnTo>
                      <a:pt x="118" y="81"/>
                    </a:lnTo>
                    <a:lnTo>
                      <a:pt x="129" y="75"/>
                    </a:lnTo>
                    <a:lnTo>
                      <a:pt x="131" y="73"/>
                    </a:lnTo>
                    <a:lnTo>
                      <a:pt x="133" y="69"/>
                    </a:lnTo>
                    <a:lnTo>
                      <a:pt x="145" y="55"/>
                    </a:lnTo>
                    <a:lnTo>
                      <a:pt x="133" y="30"/>
                    </a:lnTo>
                    <a:lnTo>
                      <a:pt x="139" y="11"/>
                    </a:lnTo>
                    <a:lnTo>
                      <a:pt x="135" y="0"/>
                    </a:lnTo>
                    <a:lnTo>
                      <a:pt x="107" y="9"/>
                    </a:lnTo>
                    <a:lnTo>
                      <a:pt x="59" y="20"/>
                    </a:lnTo>
                    <a:lnTo>
                      <a:pt x="11" y="33"/>
                    </a:lnTo>
                    <a:lnTo>
                      <a:pt x="6" y="34"/>
                    </a:lnTo>
                    <a:lnTo>
                      <a:pt x="0" y="35"/>
                    </a:lnTo>
                    <a:lnTo>
                      <a:pt x="1" y="51"/>
                    </a:lnTo>
                    <a:lnTo>
                      <a:pt x="9" y="81"/>
                    </a:lnTo>
                    <a:lnTo>
                      <a:pt x="9" y="82"/>
                    </a:lnTo>
                    <a:lnTo>
                      <a:pt x="12" y="84"/>
                    </a:lnTo>
                    <a:lnTo>
                      <a:pt x="16" y="88"/>
                    </a:lnTo>
                    <a:lnTo>
                      <a:pt x="22" y="113"/>
                    </a:lnTo>
                    <a:lnTo>
                      <a:pt x="17" y="122"/>
                    </a:lnTo>
                    <a:lnTo>
                      <a:pt x="17" y="135"/>
                    </a:lnTo>
                    <a:lnTo>
                      <a:pt x="29" y="162"/>
                    </a:lnTo>
                    <a:lnTo>
                      <a:pt x="31" y="167"/>
                    </a:lnTo>
                  </a:path>
                </a:pathLst>
              </a:custGeom>
              <a:solidFill>
                <a:srgbClr val="67BD62"/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prstClr val="white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221"/>
              <p:cNvSpPr>
                <a:spLocks/>
              </p:cNvSpPr>
              <p:nvPr/>
            </p:nvSpPr>
            <p:spPr bwMode="auto">
              <a:xfrm>
                <a:off x="6487515" y="2984325"/>
                <a:ext cx="1047750" cy="566738"/>
              </a:xfrm>
              <a:custGeom>
                <a:avLst/>
                <a:gdLst>
                  <a:gd name="T0" fmla="*/ 2147483647 w 663"/>
                  <a:gd name="T1" fmla="*/ 2147483647 h 384"/>
                  <a:gd name="T2" fmla="*/ 2147483647 w 663"/>
                  <a:gd name="T3" fmla="*/ 2147483647 h 384"/>
                  <a:gd name="T4" fmla="*/ 2147483647 w 663"/>
                  <a:gd name="T5" fmla="*/ 2147483647 h 384"/>
                  <a:gd name="T6" fmla="*/ 2147483647 w 663"/>
                  <a:gd name="T7" fmla="*/ 2147483647 h 384"/>
                  <a:gd name="T8" fmla="*/ 2147483647 w 663"/>
                  <a:gd name="T9" fmla="*/ 2147483647 h 384"/>
                  <a:gd name="T10" fmla="*/ 2147483647 w 663"/>
                  <a:gd name="T11" fmla="*/ 2147483647 h 384"/>
                  <a:gd name="T12" fmla="*/ 2147483647 w 663"/>
                  <a:gd name="T13" fmla="*/ 2147483647 h 384"/>
                  <a:gd name="T14" fmla="*/ 2147483647 w 663"/>
                  <a:gd name="T15" fmla="*/ 2147483647 h 384"/>
                  <a:gd name="T16" fmla="*/ 2147483647 w 663"/>
                  <a:gd name="T17" fmla="*/ 2147483647 h 384"/>
                  <a:gd name="T18" fmla="*/ 2147483647 w 663"/>
                  <a:gd name="T19" fmla="*/ 2147483647 h 384"/>
                  <a:gd name="T20" fmla="*/ 2147483647 w 663"/>
                  <a:gd name="T21" fmla="*/ 2147483647 h 384"/>
                  <a:gd name="T22" fmla="*/ 2147483647 w 663"/>
                  <a:gd name="T23" fmla="*/ 2147483647 h 384"/>
                  <a:gd name="T24" fmla="*/ 2147483647 w 663"/>
                  <a:gd name="T25" fmla="*/ 2147483647 h 384"/>
                  <a:gd name="T26" fmla="*/ 2147483647 w 663"/>
                  <a:gd name="T27" fmla="*/ 2147483647 h 384"/>
                  <a:gd name="T28" fmla="*/ 2147483647 w 663"/>
                  <a:gd name="T29" fmla="*/ 2147483647 h 384"/>
                  <a:gd name="T30" fmla="*/ 2147483647 w 663"/>
                  <a:gd name="T31" fmla="*/ 2147483647 h 384"/>
                  <a:gd name="T32" fmla="*/ 2147483647 w 663"/>
                  <a:gd name="T33" fmla="*/ 2147483647 h 384"/>
                  <a:gd name="T34" fmla="*/ 2147483647 w 663"/>
                  <a:gd name="T35" fmla="*/ 2147483647 h 384"/>
                  <a:gd name="T36" fmla="*/ 2147483647 w 663"/>
                  <a:gd name="T37" fmla="*/ 2147483647 h 384"/>
                  <a:gd name="T38" fmla="*/ 2147483647 w 663"/>
                  <a:gd name="T39" fmla="*/ 2147483647 h 384"/>
                  <a:gd name="T40" fmla="*/ 2147483647 w 663"/>
                  <a:gd name="T41" fmla="*/ 2147483647 h 384"/>
                  <a:gd name="T42" fmla="*/ 2147483647 w 663"/>
                  <a:gd name="T43" fmla="*/ 2147483647 h 384"/>
                  <a:gd name="T44" fmla="*/ 2147483647 w 663"/>
                  <a:gd name="T45" fmla="*/ 2147483647 h 384"/>
                  <a:gd name="T46" fmla="*/ 2147483647 w 663"/>
                  <a:gd name="T47" fmla="*/ 2147483647 h 384"/>
                  <a:gd name="T48" fmla="*/ 2147483647 w 663"/>
                  <a:gd name="T49" fmla="*/ 2147483647 h 384"/>
                  <a:gd name="T50" fmla="*/ 2147483647 w 663"/>
                  <a:gd name="T51" fmla="*/ 2147483647 h 384"/>
                  <a:gd name="T52" fmla="*/ 2147483647 w 663"/>
                  <a:gd name="T53" fmla="*/ 2147483647 h 384"/>
                  <a:gd name="T54" fmla="*/ 2147483647 w 663"/>
                  <a:gd name="T55" fmla="*/ 2147483647 h 384"/>
                  <a:gd name="T56" fmla="*/ 2147483647 w 663"/>
                  <a:gd name="T57" fmla="*/ 2147483647 h 384"/>
                  <a:gd name="T58" fmla="*/ 2147483647 w 663"/>
                  <a:gd name="T59" fmla="*/ 2147483647 h 384"/>
                  <a:gd name="T60" fmla="*/ 2147483647 w 663"/>
                  <a:gd name="T61" fmla="*/ 2147483647 h 384"/>
                  <a:gd name="T62" fmla="*/ 2147483647 w 663"/>
                  <a:gd name="T63" fmla="*/ 2147483647 h 384"/>
                  <a:gd name="T64" fmla="*/ 2147483647 w 663"/>
                  <a:gd name="T65" fmla="*/ 2147483647 h 384"/>
                  <a:gd name="T66" fmla="*/ 2147483647 w 663"/>
                  <a:gd name="T67" fmla="*/ 2147483647 h 384"/>
                  <a:gd name="T68" fmla="*/ 2147483647 w 663"/>
                  <a:gd name="T69" fmla="*/ 2147483647 h 384"/>
                  <a:gd name="T70" fmla="*/ 2147483647 w 663"/>
                  <a:gd name="T71" fmla="*/ 2147483647 h 384"/>
                  <a:gd name="T72" fmla="*/ 2147483647 w 663"/>
                  <a:gd name="T73" fmla="*/ 2147483647 h 384"/>
                  <a:gd name="T74" fmla="*/ 2147483647 w 663"/>
                  <a:gd name="T75" fmla="*/ 2147483647 h 384"/>
                  <a:gd name="T76" fmla="*/ 2147483647 w 663"/>
                  <a:gd name="T77" fmla="*/ 2147483647 h 384"/>
                  <a:gd name="T78" fmla="*/ 2147483647 w 663"/>
                  <a:gd name="T79" fmla="*/ 2147483647 h 384"/>
                  <a:gd name="T80" fmla="*/ 2147483647 w 663"/>
                  <a:gd name="T81" fmla="*/ 2147483647 h 384"/>
                  <a:gd name="T82" fmla="*/ 2147483647 w 663"/>
                  <a:gd name="T83" fmla="*/ 2147483647 h 384"/>
                  <a:gd name="T84" fmla="*/ 2147483647 w 663"/>
                  <a:gd name="T85" fmla="*/ 2147483647 h 384"/>
                  <a:gd name="T86" fmla="*/ 2147483647 w 663"/>
                  <a:gd name="T87" fmla="*/ 2147483647 h 384"/>
                  <a:gd name="T88" fmla="*/ 2147483647 w 663"/>
                  <a:gd name="T89" fmla="*/ 2147483647 h 384"/>
                  <a:gd name="T90" fmla="*/ 2147483647 w 663"/>
                  <a:gd name="T91" fmla="*/ 2147483647 h 384"/>
                  <a:gd name="T92" fmla="*/ 2147483647 w 663"/>
                  <a:gd name="T93" fmla="*/ 2147483647 h 384"/>
                  <a:gd name="T94" fmla="*/ 2147483647 w 663"/>
                  <a:gd name="T95" fmla="*/ 2147483647 h 384"/>
                  <a:gd name="T96" fmla="*/ 2147483647 w 663"/>
                  <a:gd name="T97" fmla="*/ 2147483647 h 384"/>
                  <a:gd name="T98" fmla="*/ 2147483647 w 663"/>
                  <a:gd name="T99" fmla="*/ 2147483647 h 384"/>
                  <a:gd name="T100" fmla="*/ 2147483647 w 663"/>
                  <a:gd name="T101" fmla="*/ 2147483647 h 384"/>
                  <a:gd name="T102" fmla="*/ 2147483647 w 663"/>
                  <a:gd name="T103" fmla="*/ 2147483647 h 38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663"/>
                  <a:gd name="T157" fmla="*/ 0 h 384"/>
                  <a:gd name="T158" fmla="*/ 663 w 663"/>
                  <a:gd name="T159" fmla="*/ 384 h 384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663" h="384">
                    <a:moveTo>
                      <a:pt x="603" y="213"/>
                    </a:moveTo>
                    <a:lnTo>
                      <a:pt x="604" y="215"/>
                    </a:lnTo>
                    <a:lnTo>
                      <a:pt x="606" y="213"/>
                    </a:lnTo>
                    <a:lnTo>
                      <a:pt x="613" y="217"/>
                    </a:lnTo>
                    <a:lnTo>
                      <a:pt x="616" y="230"/>
                    </a:lnTo>
                    <a:lnTo>
                      <a:pt x="616" y="231"/>
                    </a:lnTo>
                    <a:lnTo>
                      <a:pt x="616" y="233"/>
                    </a:lnTo>
                    <a:lnTo>
                      <a:pt x="620" y="234"/>
                    </a:lnTo>
                    <a:lnTo>
                      <a:pt x="627" y="234"/>
                    </a:lnTo>
                    <a:lnTo>
                      <a:pt x="632" y="235"/>
                    </a:lnTo>
                    <a:lnTo>
                      <a:pt x="642" y="231"/>
                    </a:lnTo>
                    <a:lnTo>
                      <a:pt x="662" y="270"/>
                    </a:lnTo>
                    <a:lnTo>
                      <a:pt x="650" y="271"/>
                    </a:lnTo>
                    <a:lnTo>
                      <a:pt x="641" y="274"/>
                    </a:lnTo>
                    <a:lnTo>
                      <a:pt x="630" y="277"/>
                    </a:lnTo>
                    <a:lnTo>
                      <a:pt x="628" y="277"/>
                    </a:lnTo>
                    <a:lnTo>
                      <a:pt x="625" y="277"/>
                    </a:lnTo>
                    <a:lnTo>
                      <a:pt x="623" y="278"/>
                    </a:lnTo>
                    <a:lnTo>
                      <a:pt x="620" y="278"/>
                    </a:lnTo>
                    <a:lnTo>
                      <a:pt x="610" y="281"/>
                    </a:lnTo>
                    <a:lnTo>
                      <a:pt x="609" y="281"/>
                    </a:lnTo>
                    <a:lnTo>
                      <a:pt x="606" y="281"/>
                    </a:lnTo>
                    <a:lnTo>
                      <a:pt x="588" y="285"/>
                    </a:lnTo>
                    <a:lnTo>
                      <a:pt x="577" y="288"/>
                    </a:lnTo>
                    <a:lnTo>
                      <a:pt x="574" y="288"/>
                    </a:lnTo>
                    <a:lnTo>
                      <a:pt x="559" y="292"/>
                    </a:lnTo>
                    <a:lnTo>
                      <a:pt x="556" y="294"/>
                    </a:lnTo>
                    <a:lnTo>
                      <a:pt x="553" y="294"/>
                    </a:lnTo>
                    <a:lnTo>
                      <a:pt x="546" y="295"/>
                    </a:lnTo>
                    <a:lnTo>
                      <a:pt x="542" y="295"/>
                    </a:lnTo>
                    <a:lnTo>
                      <a:pt x="521" y="301"/>
                    </a:lnTo>
                    <a:lnTo>
                      <a:pt x="518" y="301"/>
                    </a:lnTo>
                    <a:lnTo>
                      <a:pt x="503" y="303"/>
                    </a:lnTo>
                    <a:lnTo>
                      <a:pt x="499" y="305"/>
                    </a:lnTo>
                    <a:lnTo>
                      <a:pt x="496" y="305"/>
                    </a:lnTo>
                    <a:lnTo>
                      <a:pt x="490" y="306"/>
                    </a:lnTo>
                    <a:lnTo>
                      <a:pt x="486" y="308"/>
                    </a:lnTo>
                    <a:lnTo>
                      <a:pt x="482" y="308"/>
                    </a:lnTo>
                    <a:lnTo>
                      <a:pt x="479" y="309"/>
                    </a:lnTo>
                    <a:lnTo>
                      <a:pt x="464" y="312"/>
                    </a:lnTo>
                    <a:lnTo>
                      <a:pt x="461" y="312"/>
                    </a:lnTo>
                    <a:lnTo>
                      <a:pt x="454" y="313"/>
                    </a:lnTo>
                    <a:lnTo>
                      <a:pt x="450" y="315"/>
                    </a:lnTo>
                    <a:lnTo>
                      <a:pt x="447" y="315"/>
                    </a:lnTo>
                    <a:lnTo>
                      <a:pt x="443" y="316"/>
                    </a:lnTo>
                    <a:lnTo>
                      <a:pt x="440" y="317"/>
                    </a:lnTo>
                    <a:lnTo>
                      <a:pt x="429" y="319"/>
                    </a:lnTo>
                    <a:lnTo>
                      <a:pt x="421" y="320"/>
                    </a:lnTo>
                    <a:lnTo>
                      <a:pt x="420" y="320"/>
                    </a:lnTo>
                    <a:lnTo>
                      <a:pt x="417" y="321"/>
                    </a:lnTo>
                    <a:lnTo>
                      <a:pt x="415" y="321"/>
                    </a:lnTo>
                    <a:lnTo>
                      <a:pt x="414" y="321"/>
                    </a:lnTo>
                    <a:lnTo>
                      <a:pt x="413" y="321"/>
                    </a:lnTo>
                    <a:lnTo>
                      <a:pt x="386" y="327"/>
                    </a:lnTo>
                    <a:lnTo>
                      <a:pt x="379" y="328"/>
                    </a:lnTo>
                    <a:lnTo>
                      <a:pt x="376" y="328"/>
                    </a:lnTo>
                    <a:lnTo>
                      <a:pt x="367" y="331"/>
                    </a:lnTo>
                    <a:lnTo>
                      <a:pt x="354" y="333"/>
                    </a:lnTo>
                    <a:lnTo>
                      <a:pt x="350" y="334"/>
                    </a:lnTo>
                    <a:lnTo>
                      <a:pt x="344" y="334"/>
                    </a:lnTo>
                    <a:lnTo>
                      <a:pt x="337" y="335"/>
                    </a:lnTo>
                    <a:lnTo>
                      <a:pt x="324" y="338"/>
                    </a:lnTo>
                    <a:lnTo>
                      <a:pt x="314" y="339"/>
                    </a:lnTo>
                    <a:lnTo>
                      <a:pt x="311" y="341"/>
                    </a:lnTo>
                    <a:lnTo>
                      <a:pt x="310" y="341"/>
                    </a:lnTo>
                    <a:lnTo>
                      <a:pt x="303" y="342"/>
                    </a:lnTo>
                    <a:lnTo>
                      <a:pt x="287" y="344"/>
                    </a:lnTo>
                    <a:lnTo>
                      <a:pt x="275" y="345"/>
                    </a:lnTo>
                    <a:lnTo>
                      <a:pt x="271" y="346"/>
                    </a:lnTo>
                    <a:lnTo>
                      <a:pt x="265" y="346"/>
                    </a:lnTo>
                    <a:lnTo>
                      <a:pt x="261" y="348"/>
                    </a:lnTo>
                    <a:lnTo>
                      <a:pt x="253" y="348"/>
                    </a:lnTo>
                    <a:lnTo>
                      <a:pt x="247" y="349"/>
                    </a:lnTo>
                    <a:lnTo>
                      <a:pt x="243" y="351"/>
                    </a:lnTo>
                    <a:lnTo>
                      <a:pt x="241" y="351"/>
                    </a:lnTo>
                    <a:lnTo>
                      <a:pt x="240" y="351"/>
                    </a:lnTo>
                    <a:lnTo>
                      <a:pt x="239" y="351"/>
                    </a:lnTo>
                    <a:lnTo>
                      <a:pt x="236" y="351"/>
                    </a:lnTo>
                    <a:lnTo>
                      <a:pt x="223" y="352"/>
                    </a:lnTo>
                    <a:lnTo>
                      <a:pt x="201" y="355"/>
                    </a:lnTo>
                    <a:lnTo>
                      <a:pt x="198" y="356"/>
                    </a:lnTo>
                    <a:lnTo>
                      <a:pt x="190" y="358"/>
                    </a:lnTo>
                    <a:lnTo>
                      <a:pt x="187" y="358"/>
                    </a:lnTo>
                    <a:lnTo>
                      <a:pt x="175" y="359"/>
                    </a:lnTo>
                    <a:lnTo>
                      <a:pt x="171" y="359"/>
                    </a:lnTo>
                    <a:lnTo>
                      <a:pt x="172" y="356"/>
                    </a:lnTo>
                    <a:lnTo>
                      <a:pt x="164" y="358"/>
                    </a:lnTo>
                    <a:lnTo>
                      <a:pt x="157" y="359"/>
                    </a:lnTo>
                    <a:lnTo>
                      <a:pt x="148" y="359"/>
                    </a:lnTo>
                    <a:lnTo>
                      <a:pt x="148" y="362"/>
                    </a:lnTo>
                    <a:lnTo>
                      <a:pt x="130" y="364"/>
                    </a:lnTo>
                    <a:lnTo>
                      <a:pt x="127" y="364"/>
                    </a:lnTo>
                    <a:lnTo>
                      <a:pt x="125" y="366"/>
                    </a:lnTo>
                    <a:lnTo>
                      <a:pt x="122" y="366"/>
                    </a:lnTo>
                    <a:lnTo>
                      <a:pt x="120" y="366"/>
                    </a:lnTo>
                    <a:lnTo>
                      <a:pt x="118" y="367"/>
                    </a:lnTo>
                    <a:lnTo>
                      <a:pt x="111" y="367"/>
                    </a:lnTo>
                    <a:lnTo>
                      <a:pt x="100" y="369"/>
                    </a:lnTo>
                    <a:lnTo>
                      <a:pt x="91" y="371"/>
                    </a:lnTo>
                    <a:lnTo>
                      <a:pt x="89" y="371"/>
                    </a:lnTo>
                    <a:lnTo>
                      <a:pt x="87" y="371"/>
                    </a:lnTo>
                    <a:lnTo>
                      <a:pt x="72" y="374"/>
                    </a:lnTo>
                    <a:lnTo>
                      <a:pt x="68" y="374"/>
                    </a:lnTo>
                    <a:lnTo>
                      <a:pt x="58" y="376"/>
                    </a:lnTo>
                    <a:lnTo>
                      <a:pt x="36" y="378"/>
                    </a:lnTo>
                    <a:lnTo>
                      <a:pt x="34" y="378"/>
                    </a:lnTo>
                    <a:lnTo>
                      <a:pt x="18" y="381"/>
                    </a:lnTo>
                    <a:lnTo>
                      <a:pt x="5" y="383"/>
                    </a:lnTo>
                    <a:lnTo>
                      <a:pt x="2" y="383"/>
                    </a:lnTo>
                    <a:lnTo>
                      <a:pt x="0" y="383"/>
                    </a:lnTo>
                    <a:lnTo>
                      <a:pt x="4" y="381"/>
                    </a:lnTo>
                    <a:lnTo>
                      <a:pt x="13" y="374"/>
                    </a:lnTo>
                    <a:lnTo>
                      <a:pt x="18" y="374"/>
                    </a:lnTo>
                    <a:lnTo>
                      <a:pt x="44" y="360"/>
                    </a:lnTo>
                    <a:lnTo>
                      <a:pt x="44" y="358"/>
                    </a:lnTo>
                    <a:lnTo>
                      <a:pt x="62" y="342"/>
                    </a:lnTo>
                    <a:lnTo>
                      <a:pt x="62" y="341"/>
                    </a:lnTo>
                    <a:lnTo>
                      <a:pt x="62" y="334"/>
                    </a:lnTo>
                    <a:lnTo>
                      <a:pt x="72" y="327"/>
                    </a:lnTo>
                    <a:lnTo>
                      <a:pt x="73" y="315"/>
                    </a:lnTo>
                    <a:lnTo>
                      <a:pt x="84" y="305"/>
                    </a:lnTo>
                    <a:lnTo>
                      <a:pt x="86" y="305"/>
                    </a:lnTo>
                    <a:lnTo>
                      <a:pt x="94" y="298"/>
                    </a:lnTo>
                    <a:lnTo>
                      <a:pt x="100" y="295"/>
                    </a:lnTo>
                    <a:lnTo>
                      <a:pt x="104" y="291"/>
                    </a:lnTo>
                    <a:lnTo>
                      <a:pt x="112" y="281"/>
                    </a:lnTo>
                    <a:lnTo>
                      <a:pt x="120" y="270"/>
                    </a:lnTo>
                    <a:lnTo>
                      <a:pt x="129" y="260"/>
                    </a:lnTo>
                    <a:lnTo>
                      <a:pt x="133" y="262"/>
                    </a:lnTo>
                    <a:lnTo>
                      <a:pt x="130" y="265"/>
                    </a:lnTo>
                    <a:lnTo>
                      <a:pt x="134" y="277"/>
                    </a:lnTo>
                    <a:lnTo>
                      <a:pt x="154" y="290"/>
                    </a:lnTo>
                    <a:lnTo>
                      <a:pt x="159" y="294"/>
                    </a:lnTo>
                    <a:lnTo>
                      <a:pt x="178" y="281"/>
                    </a:lnTo>
                    <a:lnTo>
                      <a:pt x="183" y="274"/>
                    </a:lnTo>
                    <a:lnTo>
                      <a:pt x="187" y="277"/>
                    </a:lnTo>
                    <a:lnTo>
                      <a:pt x="194" y="281"/>
                    </a:lnTo>
                    <a:lnTo>
                      <a:pt x="197" y="284"/>
                    </a:lnTo>
                    <a:lnTo>
                      <a:pt x="204" y="277"/>
                    </a:lnTo>
                    <a:lnTo>
                      <a:pt x="215" y="271"/>
                    </a:lnTo>
                    <a:lnTo>
                      <a:pt x="216" y="273"/>
                    </a:lnTo>
                    <a:lnTo>
                      <a:pt x="226" y="266"/>
                    </a:lnTo>
                    <a:lnTo>
                      <a:pt x="223" y="262"/>
                    </a:lnTo>
                    <a:lnTo>
                      <a:pt x="223" y="258"/>
                    </a:lnTo>
                    <a:lnTo>
                      <a:pt x="232" y="262"/>
                    </a:lnTo>
                    <a:lnTo>
                      <a:pt x="254" y="248"/>
                    </a:lnTo>
                    <a:lnTo>
                      <a:pt x="257" y="252"/>
                    </a:lnTo>
                    <a:lnTo>
                      <a:pt x="268" y="241"/>
                    </a:lnTo>
                    <a:lnTo>
                      <a:pt x="272" y="230"/>
                    </a:lnTo>
                    <a:lnTo>
                      <a:pt x="273" y="227"/>
                    </a:lnTo>
                    <a:lnTo>
                      <a:pt x="271" y="224"/>
                    </a:lnTo>
                    <a:lnTo>
                      <a:pt x="268" y="223"/>
                    </a:lnTo>
                    <a:lnTo>
                      <a:pt x="265" y="220"/>
                    </a:lnTo>
                    <a:lnTo>
                      <a:pt x="271" y="210"/>
                    </a:lnTo>
                    <a:lnTo>
                      <a:pt x="273" y="198"/>
                    </a:lnTo>
                    <a:lnTo>
                      <a:pt x="280" y="188"/>
                    </a:lnTo>
                    <a:lnTo>
                      <a:pt x="285" y="184"/>
                    </a:lnTo>
                    <a:lnTo>
                      <a:pt x="285" y="183"/>
                    </a:lnTo>
                    <a:lnTo>
                      <a:pt x="287" y="174"/>
                    </a:lnTo>
                    <a:lnTo>
                      <a:pt x="287" y="169"/>
                    </a:lnTo>
                    <a:lnTo>
                      <a:pt x="292" y="158"/>
                    </a:lnTo>
                    <a:lnTo>
                      <a:pt x="297" y="151"/>
                    </a:lnTo>
                    <a:lnTo>
                      <a:pt x="299" y="141"/>
                    </a:lnTo>
                    <a:lnTo>
                      <a:pt x="300" y="140"/>
                    </a:lnTo>
                    <a:lnTo>
                      <a:pt x="303" y="113"/>
                    </a:lnTo>
                    <a:lnTo>
                      <a:pt x="310" y="116"/>
                    </a:lnTo>
                    <a:lnTo>
                      <a:pt x="319" y="126"/>
                    </a:lnTo>
                    <a:lnTo>
                      <a:pt x="333" y="129"/>
                    </a:lnTo>
                    <a:lnTo>
                      <a:pt x="337" y="123"/>
                    </a:lnTo>
                    <a:lnTo>
                      <a:pt x="340" y="120"/>
                    </a:lnTo>
                    <a:lnTo>
                      <a:pt x="340" y="117"/>
                    </a:lnTo>
                    <a:lnTo>
                      <a:pt x="340" y="116"/>
                    </a:lnTo>
                    <a:lnTo>
                      <a:pt x="347" y="87"/>
                    </a:lnTo>
                    <a:lnTo>
                      <a:pt x="351" y="77"/>
                    </a:lnTo>
                    <a:lnTo>
                      <a:pt x="351" y="76"/>
                    </a:lnTo>
                    <a:lnTo>
                      <a:pt x="364" y="84"/>
                    </a:lnTo>
                    <a:lnTo>
                      <a:pt x="369" y="66"/>
                    </a:lnTo>
                    <a:lnTo>
                      <a:pt x="383" y="54"/>
                    </a:lnTo>
                    <a:lnTo>
                      <a:pt x="383" y="47"/>
                    </a:lnTo>
                    <a:lnTo>
                      <a:pt x="386" y="43"/>
                    </a:lnTo>
                    <a:lnTo>
                      <a:pt x="390" y="38"/>
                    </a:lnTo>
                    <a:lnTo>
                      <a:pt x="393" y="18"/>
                    </a:lnTo>
                    <a:lnTo>
                      <a:pt x="392" y="0"/>
                    </a:lnTo>
                    <a:lnTo>
                      <a:pt x="397" y="2"/>
                    </a:lnTo>
                    <a:lnTo>
                      <a:pt x="400" y="4"/>
                    </a:lnTo>
                    <a:lnTo>
                      <a:pt x="403" y="6"/>
                    </a:lnTo>
                    <a:lnTo>
                      <a:pt x="410" y="9"/>
                    </a:lnTo>
                    <a:lnTo>
                      <a:pt x="413" y="11"/>
                    </a:lnTo>
                    <a:lnTo>
                      <a:pt x="421" y="16"/>
                    </a:lnTo>
                    <a:lnTo>
                      <a:pt x="424" y="18"/>
                    </a:lnTo>
                    <a:lnTo>
                      <a:pt x="424" y="19"/>
                    </a:lnTo>
                    <a:lnTo>
                      <a:pt x="440" y="27"/>
                    </a:lnTo>
                    <a:lnTo>
                      <a:pt x="443" y="13"/>
                    </a:lnTo>
                    <a:lnTo>
                      <a:pt x="443" y="9"/>
                    </a:lnTo>
                    <a:lnTo>
                      <a:pt x="446" y="5"/>
                    </a:lnTo>
                    <a:lnTo>
                      <a:pt x="449" y="4"/>
                    </a:lnTo>
                    <a:lnTo>
                      <a:pt x="453" y="5"/>
                    </a:lnTo>
                    <a:lnTo>
                      <a:pt x="465" y="9"/>
                    </a:lnTo>
                    <a:lnTo>
                      <a:pt x="470" y="12"/>
                    </a:lnTo>
                    <a:lnTo>
                      <a:pt x="465" y="23"/>
                    </a:lnTo>
                    <a:lnTo>
                      <a:pt x="479" y="27"/>
                    </a:lnTo>
                    <a:lnTo>
                      <a:pt x="483" y="27"/>
                    </a:lnTo>
                    <a:lnTo>
                      <a:pt x="490" y="29"/>
                    </a:lnTo>
                    <a:lnTo>
                      <a:pt x="490" y="33"/>
                    </a:lnTo>
                    <a:lnTo>
                      <a:pt x="500" y="34"/>
                    </a:lnTo>
                    <a:lnTo>
                      <a:pt x="503" y="37"/>
                    </a:lnTo>
                    <a:lnTo>
                      <a:pt x="510" y="43"/>
                    </a:lnTo>
                    <a:lnTo>
                      <a:pt x="511" y="45"/>
                    </a:lnTo>
                    <a:lnTo>
                      <a:pt x="513" y="51"/>
                    </a:lnTo>
                    <a:lnTo>
                      <a:pt x="513" y="52"/>
                    </a:lnTo>
                    <a:lnTo>
                      <a:pt x="514" y="55"/>
                    </a:lnTo>
                    <a:lnTo>
                      <a:pt x="511" y="61"/>
                    </a:lnTo>
                    <a:lnTo>
                      <a:pt x="509" y="63"/>
                    </a:lnTo>
                    <a:lnTo>
                      <a:pt x="507" y="65"/>
                    </a:lnTo>
                    <a:lnTo>
                      <a:pt x="509" y="69"/>
                    </a:lnTo>
                    <a:lnTo>
                      <a:pt x="503" y="72"/>
                    </a:lnTo>
                    <a:lnTo>
                      <a:pt x="503" y="70"/>
                    </a:lnTo>
                    <a:lnTo>
                      <a:pt x="502" y="70"/>
                    </a:lnTo>
                    <a:lnTo>
                      <a:pt x="499" y="72"/>
                    </a:lnTo>
                    <a:lnTo>
                      <a:pt x="500" y="79"/>
                    </a:lnTo>
                    <a:lnTo>
                      <a:pt x="497" y="86"/>
                    </a:lnTo>
                    <a:lnTo>
                      <a:pt x="497" y="87"/>
                    </a:lnTo>
                    <a:lnTo>
                      <a:pt x="497" y="94"/>
                    </a:lnTo>
                    <a:lnTo>
                      <a:pt x="503" y="102"/>
                    </a:lnTo>
                    <a:lnTo>
                      <a:pt x="506" y="104"/>
                    </a:lnTo>
                    <a:lnTo>
                      <a:pt x="524" y="94"/>
                    </a:lnTo>
                    <a:lnTo>
                      <a:pt x="528" y="105"/>
                    </a:lnTo>
                    <a:lnTo>
                      <a:pt x="531" y="106"/>
                    </a:lnTo>
                    <a:lnTo>
                      <a:pt x="534" y="111"/>
                    </a:lnTo>
                    <a:lnTo>
                      <a:pt x="541" y="113"/>
                    </a:lnTo>
                    <a:lnTo>
                      <a:pt x="561" y="112"/>
                    </a:lnTo>
                    <a:lnTo>
                      <a:pt x="572" y="123"/>
                    </a:lnTo>
                    <a:lnTo>
                      <a:pt x="599" y="133"/>
                    </a:lnTo>
                    <a:lnTo>
                      <a:pt x="596" y="149"/>
                    </a:lnTo>
                    <a:lnTo>
                      <a:pt x="598" y="156"/>
                    </a:lnTo>
                    <a:lnTo>
                      <a:pt x="602" y="162"/>
                    </a:lnTo>
                    <a:lnTo>
                      <a:pt x="584" y="163"/>
                    </a:lnTo>
                    <a:lnTo>
                      <a:pt x="574" y="154"/>
                    </a:lnTo>
                    <a:lnTo>
                      <a:pt x="568" y="151"/>
                    </a:lnTo>
                    <a:lnTo>
                      <a:pt x="557" y="144"/>
                    </a:lnTo>
                    <a:lnTo>
                      <a:pt x="556" y="144"/>
                    </a:lnTo>
                    <a:lnTo>
                      <a:pt x="559" y="149"/>
                    </a:lnTo>
                    <a:lnTo>
                      <a:pt x="566" y="154"/>
                    </a:lnTo>
                    <a:lnTo>
                      <a:pt x="571" y="155"/>
                    </a:lnTo>
                    <a:lnTo>
                      <a:pt x="579" y="167"/>
                    </a:lnTo>
                    <a:lnTo>
                      <a:pt x="596" y="169"/>
                    </a:lnTo>
                    <a:lnTo>
                      <a:pt x="598" y="174"/>
                    </a:lnTo>
                    <a:lnTo>
                      <a:pt x="600" y="177"/>
                    </a:lnTo>
                    <a:lnTo>
                      <a:pt x="606" y="174"/>
                    </a:lnTo>
                    <a:lnTo>
                      <a:pt x="610" y="188"/>
                    </a:lnTo>
                    <a:lnTo>
                      <a:pt x="600" y="191"/>
                    </a:lnTo>
                    <a:lnTo>
                      <a:pt x="598" y="188"/>
                    </a:lnTo>
                    <a:lnTo>
                      <a:pt x="595" y="192"/>
                    </a:lnTo>
                    <a:lnTo>
                      <a:pt x="603" y="202"/>
                    </a:lnTo>
                    <a:lnTo>
                      <a:pt x="592" y="208"/>
                    </a:lnTo>
                    <a:lnTo>
                      <a:pt x="593" y="208"/>
                    </a:lnTo>
                    <a:lnTo>
                      <a:pt x="603" y="206"/>
                    </a:lnTo>
                    <a:lnTo>
                      <a:pt x="603" y="213"/>
                    </a:lnTo>
                  </a:path>
                </a:pathLst>
              </a:custGeom>
              <a:solidFill>
                <a:srgbClr val="AFABAB"/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222"/>
              <p:cNvSpPr>
                <a:spLocks/>
              </p:cNvSpPr>
              <p:nvPr/>
            </p:nvSpPr>
            <p:spPr bwMode="auto">
              <a:xfrm>
                <a:off x="7486053" y="3135138"/>
                <a:ext cx="74612" cy="165100"/>
              </a:xfrm>
              <a:custGeom>
                <a:avLst/>
                <a:gdLst>
                  <a:gd name="T0" fmla="*/ 0 w 48"/>
                  <a:gd name="T1" fmla="*/ 2147483647 h 113"/>
                  <a:gd name="T2" fmla="*/ 0 w 48"/>
                  <a:gd name="T3" fmla="*/ 2147483647 h 113"/>
                  <a:gd name="T4" fmla="*/ 2147483647 w 48"/>
                  <a:gd name="T5" fmla="*/ 2147483647 h 113"/>
                  <a:gd name="T6" fmla="*/ 2147483647 w 48"/>
                  <a:gd name="T7" fmla="*/ 2147483647 h 113"/>
                  <a:gd name="T8" fmla="*/ 2147483647 w 48"/>
                  <a:gd name="T9" fmla="*/ 2147483647 h 113"/>
                  <a:gd name="T10" fmla="*/ 2147483647 w 48"/>
                  <a:gd name="T11" fmla="*/ 2147483647 h 113"/>
                  <a:gd name="T12" fmla="*/ 2147483647 w 48"/>
                  <a:gd name="T13" fmla="*/ 2147483647 h 113"/>
                  <a:gd name="T14" fmla="*/ 2147483647 w 48"/>
                  <a:gd name="T15" fmla="*/ 2147483647 h 113"/>
                  <a:gd name="T16" fmla="*/ 2147483647 w 48"/>
                  <a:gd name="T17" fmla="*/ 2147483647 h 113"/>
                  <a:gd name="T18" fmla="*/ 2147483647 w 48"/>
                  <a:gd name="T19" fmla="*/ 2147483647 h 113"/>
                  <a:gd name="T20" fmla="*/ 2147483647 w 48"/>
                  <a:gd name="T21" fmla="*/ 2147483647 h 113"/>
                  <a:gd name="T22" fmla="*/ 2147483647 w 48"/>
                  <a:gd name="T23" fmla="*/ 0 h 113"/>
                  <a:gd name="T24" fmla="*/ 2147483647 w 48"/>
                  <a:gd name="T25" fmla="*/ 2147483647 h 113"/>
                  <a:gd name="T26" fmla="*/ 2147483647 w 48"/>
                  <a:gd name="T27" fmla="*/ 2147483647 h 113"/>
                  <a:gd name="T28" fmla="*/ 2147483647 w 48"/>
                  <a:gd name="T29" fmla="*/ 2147483647 h 113"/>
                  <a:gd name="T30" fmla="*/ 2147483647 w 48"/>
                  <a:gd name="T31" fmla="*/ 2147483647 h 113"/>
                  <a:gd name="T32" fmla="*/ 2147483647 w 48"/>
                  <a:gd name="T33" fmla="*/ 2147483647 h 113"/>
                  <a:gd name="T34" fmla="*/ 2147483647 w 48"/>
                  <a:gd name="T35" fmla="*/ 2147483647 h 113"/>
                  <a:gd name="T36" fmla="*/ 2147483647 w 48"/>
                  <a:gd name="T37" fmla="*/ 2147483647 h 113"/>
                  <a:gd name="T38" fmla="*/ 0 w 48"/>
                  <a:gd name="T39" fmla="*/ 2147483647 h 11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8"/>
                  <a:gd name="T61" fmla="*/ 0 h 113"/>
                  <a:gd name="T62" fmla="*/ 48 w 48"/>
                  <a:gd name="T63" fmla="*/ 113 h 11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8" h="113">
                    <a:moveTo>
                      <a:pt x="0" y="62"/>
                    </a:moveTo>
                    <a:lnTo>
                      <a:pt x="0" y="96"/>
                    </a:lnTo>
                    <a:lnTo>
                      <a:pt x="9" y="112"/>
                    </a:lnTo>
                    <a:lnTo>
                      <a:pt x="9" y="107"/>
                    </a:lnTo>
                    <a:lnTo>
                      <a:pt x="12" y="107"/>
                    </a:lnTo>
                    <a:lnTo>
                      <a:pt x="11" y="109"/>
                    </a:lnTo>
                    <a:lnTo>
                      <a:pt x="19" y="94"/>
                    </a:lnTo>
                    <a:lnTo>
                      <a:pt x="25" y="66"/>
                    </a:lnTo>
                    <a:lnTo>
                      <a:pt x="31" y="27"/>
                    </a:lnTo>
                    <a:lnTo>
                      <a:pt x="34" y="20"/>
                    </a:lnTo>
                    <a:lnTo>
                      <a:pt x="39" y="20"/>
                    </a:lnTo>
                    <a:lnTo>
                      <a:pt x="47" y="0"/>
                    </a:lnTo>
                    <a:lnTo>
                      <a:pt x="34" y="5"/>
                    </a:lnTo>
                    <a:lnTo>
                      <a:pt x="28" y="6"/>
                    </a:lnTo>
                    <a:lnTo>
                      <a:pt x="15" y="10"/>
                    </a:lnTo>
                    <a:lnTo>
                      <a:pt x="14" y="16"/>
                    </a:lnTo>
                    <a:lnTo>
                      <a:pt x="7" y="23"/>
                    </a:lnTo>
                    <a:lnTo>
                      <a:pt x="14" y="24"/>
                    </a:lnTo>
                    <a:lnTo>
                      <a:pt x="1" y="56"/>
                    </a:lnTo>
                    <a:lnTo>
                      <a:pt x="0" y="62"/>
                    </a:lnTo>
                  </a:path>
                </a:pathLst>
              </a:custGeom>
              <a:solidFill>
                <a:srgbClr val="AFABAB"/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223"/>
              <p:cNvSpPr>
                <a:spLocks/>
              </p:cNvSpPr>
              <p:nvPr/>
            </p:nvSpPr>
            <p:spPr bwMode="auto">
              <a:xfrm>
                <a:off x="6587528" y="2850975"/>
                <a:ext cx="603250" cy="569913"/>
              </a:xfrm>
              <a:custGeom>
                <a:avLst/>
                <a:gdLst>
                  <a:gd name="T0" fmla="*/ 2147483647 w 383"/>
                  <a:gd name="T1" fmla="*/ 2147483647 h 387"/>
                  <a:gd name="T2" fmla="*/ 2147483647 w 383"/>
                  <a:gd name="T3" fmla="*/ 2147483647 h 387"/>
                  <a:gd name="T4" fmla="*/ 2147483647 w 383"/>
                  <a:gd name="T5" fmla="*/ 2147483647 h 387"/>
                  <a:gd name="T6" fmla="*/ 2147483647 w 383"/>
                  <a:gd name="T7" fmla="*/ 2147483647 h 387"/>
                  <a:gd name="T8" fmla="*/ 2147483647 w 383"/>
                  <a:gd name="T9" fmla="*/ 2147483647 h 387"/>
                  <a:gd name="T10" fmla="*/ 2147483647 w 383"/>
                  <a:gd name="T11" fmla="*/ 2147483647 h 387"/>
                  <a:gd name="T12" fmla="*/ 2147483647 w 383"/>
                  <a:gd name="T13" fmla="*/ 2147483647 h 387"/>
                  <a:gd name="T14" fmla="*/ 2147483647 w 383"/>
                  <a:gd name="T15" fmla="*/ 2147483647 h 387"/>
                  <a:gd name="T16" fmla="*/ 2147483647 w 383"/>
                  <a:gd name="T17" fmla="*/ 2147483647 h 387"/>
                  <a:gd name="T18" fmla="*/ 2147483647 w 383"/>
                  <a:gd name="T19" fmla="*/ 2147483647 h 387"/>
                  <a:gd name="T20" fmla="*/ 2147483647 w 383"/>
                  <a:gd name="T21" fmla="*/ 2147483647 h 387"/>
                  <a:gd name="T22" fmla="*/ 2147483647 w 383"/>
                  <a:gd name="T23" fmla="*/ 2147483647 h 387"/>
                  <a:gd name="T24" fmla="*/ 2147483647 w 383"/>
                  <a:gd name="T25" fmla="*/ 2147483647 h 387"/>
                  <a:gd name="T26" fmla="*/ 2147483647 w 383"/>
                  <a:gd name="T27" fmla="*/ 2147483647 h 387"/>
                  <a:gd name="T28" fmla="*/ 2147483647 w 383"/>
                  <a:gd name="T29" fmla="*/ 2147483647 h 387"/>
                  <a:gd name="T30" fmla="*/ 2147483647 w 383"/>
                  <a:gd name="T31" fmla="*/ 2147483647 h 387"/>
                  <a:gd name="T32" fmla="*/ 2147483647 w 383"/>
                  <a:gd name="T33" fmla="*/ 2147483647 h 387"/>
                  <a:gd name="T34" fmla="*/ 2147483647 w 383"/>
                  <a:gd name="T35" fmla="*/ 2147483647 h 387"/>
                  <a:gd name="T36" fmla="*/ 2147483647 w 383"/>
                  <a:gd name="T37" fmla="*/ 2147483647 h 387"/>
                  <a:gd name="T38" fmla="*/ 2147483647 w 383"/>
                  <a:gd name="T39" fmla="*/ 2147483647 h 387"/>
                  <a:gd name="T40" fmla="*/ 2147483647 w 383"/>
                  <a:gd name="T41" fmla="*/ 2147483647 h 387"/>
                  <a:gd name="T42" fmla="*/ 2147483647 w 383"/>
                  <a:gd name="T43" fmla="*/ 2147483647 h 387"/>
                  <a:gd name="T44" fmla="*/ 2147483647 w 383"/>
                  <a:gd name="T45" fmla="*/ 2147483647 h 387"/>
                  <a:gd name="T46" fmla="*/ 2147483647 w 383"/>
                  <a:gd name="T47" fmla="*/ 2147483647 h 387"/>
                  <a:gd name="T48" fmla="*/ 2147483647 w 383"/>
                  <a:gd name="T49" fmla="*/ 2147483647 h 387"/>
                  <a:gd name="T50" fmla="*/ 2147483647 w 383"/>
                  <a:gd name="T51" fmla="*/ 2147483647 h 387"/>
                  <a:gd name="T52" fmla="*/ 2147483647 w 383"/>
                  <a:gd name="T53" fmla="*/ 2147483647 h 387"/>
                  <a:gd name="T54" fmla="*/ 2147483647 w 383"/>
                  <a:gd name="T55" fmla="*/ 2147483647 h 387"/>
                  <a:gd name="T56" fmla="*/ 2147483647 w 383"/>
                  <a:gd name="T57" fmla="*/ 2147483647 h 387"/>
                  <a:gd name="T58" fmla="*/ 2147483647 w 383"/>
                  <a:gd name="T59" fmla="*/ 2147483647 h 387"/>
                  <a:gd name="T60" fmla="*/ 2147483647 w 383"/>
                  <a:gd name="T61" fmla="*/ 2147483647 h 387"/>
                  <a:gd name="T62" fmla="*/ 2147483647 w 383"/>
                  <a:gd name="T63" fmla="*/ 2147483647 h 387"/>
                  <a:gd name="T64" fmla="*/ 2147483647 w 383"/>
                  <a:gd name="T65" fmla="*/ 2147483647 h 387"/>
                  <a:gd name="T66" fmla="*/ 2147483647 w 383"/>
                  <a:gd name="T67" fmla="*/ 2147483647 h 387"/>
                  <a:gd name="T68" fmla="*/ 2147483647 w 383"/>
                  <a:gd name="T69" fmla="*/ 2147483647 h 387"/>
                  <a:gd name="T70" fmla="*/ 2147483647 w 383"/>
                  <a:gd name="T71" fmla="*/ 2147483647 h 387"/>
                  <a:gd name="T72" fmla="*/ 2147483647 w 383"/>
                  <a:gd name="T73" fmla="*/ 2147483647 h 387"/>
                  <a:gd name="T74" fmla="*/ 2147483647 w 383"/>
                  <a:gd name="T75" fmla="*/ 2147483647 h 387"/>
                  <a:gd name="T76" fmla="*/ 2147483647 w 383"/>
                  <a:gd name="T77" fmla="*/ 2147483647 h 387"/>
                  <a:gd name="T78" fmla="*/ 2147483647 w 383"/>
                  <a:gd name="T79" fmla="*/ 2147483647 h 387"/>
                  <a:gd name="T80" fmla="*/ 2147483647 w 383"/>
                  <a:gd name="T81" fmla="*/ 2147483647 h 387"/>
                  <a:gd name="T82" fmla="*/ 2147483647 w 383"/>
                  <a:gd name="T83" fmla="*/ 2147483647 h 387"/>
                  <a:gd name="T84" fmla="*/ 2147483647 w 383"/>
                  <a:gd name="T85" fmla="*/ 2147483647 h 387"/>
                  <a:gd name="T86" fmla="*/ 2147483647 w 383"/>
                  <a:gd name="T87" fmla="*/ 2147483647 h 387"/>
                  <a:gd name="T88" fmla="*/ 2147483647 w 383"/>
                  <a:gd name="T89" fmla="*/ 2147483647 h 387"/>
                  <a:gd name="T90" fmla="*/ 2147483647 w 383"/>
                  <a:gd name="T91" fmla="*/ 2147483647 h 387"/>
                  <a:gd name="T92" fmla="*/ 2147483647 w 383"/>
                  <a:gd name="T93" fmla="*/ 2147483647 h 387"/>
                  <a:gd name="T94" fmla="*/ 2147483647 w 383"/>
                  <a:gd name="T95" fmla="*/ 2147483647 h 387"/>
                  <a:gd name="T96" fmla="*/ 2147483647 w 383"/>
                  <a:gd name="T97" fmla="*/ 2147483647 h 387"/>
                  <a:gd name="T98" fmla="*/ 2147483647 w 383"/>
                  <a:gd name="T99" fmla="*/ 2147483647 h 387"/>
                  <a:gd name="T100" fmla="*/ 2147483647 w 383"/>
                  <a:gd name="T101" fmla="*/ 2147483647 h 387"/>
                  <a:gd name="T102" fmla="*/ 2147483647 w 383"/>
                  <a:gd name="T103" fmla="*/ 2147483647 h 387"/>
                  <a:gd name="T104" fmla="*/ 2147483647 w 383"/>
                  <a:gd name="T105" fmla="*/ 2147483647 h 387"/>
                  <a:gd name="T106" fmla="*/ 2147483647 w 383"/>
                  <a:gd name="T107" fmla="*/ 2147483647 h 387"/>
                  <a:gd name="T108" fmla="*/ 2147483647 w 383"/>
                  <a:gd name="T109" fmla="*/ 2147483647 h 387"/>
                  <a:gd name="T110" fmla="*/ 2147483647 w 383"/>
                  <a:gd name="T111" fmla="*/ 2147483647 h 387"/>
                  <a:gd name="T112" fmla="*/ 2147483647 w 383"/>
                  <a:gd name="T113" fmla="*/ 2147483647 h 387"/>
                  <a:gd name="T114" fmla="*/ 2147483647 w 383"/>
                  <a:gd name="T115" fmla="*/ 2147483647 h 387"/>
                  <a:gd name="T116" fmla="*/ 2147483647 w 383"/>
                  <a:gd name="T117" fmla="*/ 2147483647 h 387"/>
                  <a:gd name="T118" fmla="*/ 2147483647 w 383"/>
                  <a:gd name="T119" fmla="*/ 2147483647 h 387"/>
                  <a:gd name="T120" fmla="*/ 2147483647 w 383"/>
                  <a:gd name="T121" fmla="*/ 2147483647 h 387"/>
                  <a:gd name="T122" fmla="*/ 2147483647 w 383"/>
                  <a:gd name="T123" fmla="*/ 2147483647 h 387"/>
                  <a:gd name="T124" fmla="*/ 2147483647 w 383"/>
                  <a:gd name="T125" fmla="*/ 2147483647 h 38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83"/>
                  <a:gd name="T190" fmla="*/ 0 h 387"/>
                  <a:gd name="T191" fmla="*/ 383 w 383"/>
                  <a:gd name="T192" fmla="*/ 387 h 38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83" h="387">
                    <a:moveTo>
                      <a:pt x="84" y="150"/>
                    </a:moveTo>
                    <a:lnTo>
                      <a:pt x="89" y="146"/>
                    </a:lnTo>
                    <a:lnTo>
                      <a:pt x="92" y="143"/>
                    </a:lnTo>
                    <a:lnTo>
                      <a:pt x="102" y="135"/>
                    </a:lnTo>
                    <a:lnTo>
                      <a:pt x="103" y="130"/>
                    </a:lnTo>
                    <a:lnTo>
                      <a:pt x="105" y="130"/>
                    </a:lnTo>
                    <a:lnTo>
                      <a:pt x="107" y="124"/>
                    </a:lnTo>
                    <a:lnTo>
                      <a:pt x="109" y="120"/>
                    </a:lnTo>
                    <a:lnTo>
                      <a:pt x="114" y="116"/>
                    </a:lnTo>
                    <a:lnTo>
                      <a:pt x="119" y="113"/>
                    </a:lnTo>
                    <a:lnTo>
                      <a:pt x="120" y="102"/>
                    </a:lnTo>
                    <a:lnTo>
                      <a:pt x="117" y="99"/>
                    </a:lnTo>
                    <a:lnTo>
                      <a:pt x="119" y="88"/>
                    </a:lnTo>
                    <a:lnTo>
                      <a:pt x="120" y="80"/>
                    </a:lnTo>
                    <a:lnTo>
                      <a:pt x="124" y="74"/>
                    </a:lnTo>
                    <a:lnTo>
                      <a:pt x="123" y="67"/>
                    </a:lnTo>
                    <a:lnTo>
                      <a:pt x="123" y="56"/>
                    </a:lnTo>
                    <a:lnTo>
                      <a:pt x="123" y="53"/>
                    </a:lnTo>
                    <a:lnTo>
                      <a:pt x="124" y="49"/>
                    </a:lnTo>
                    <a:lnTo>
                      <a:pt x="127" y="41"/>
                    </a:lnTo>
                    <a:lnTo>
                      <a:pt x="127" y="29"/>
                    </a:lnTo>
                    <a:lnTo>
                      <a:pt x="124" y="27"/>
                    </a:lnTo>
                    <a:lnTo>
                      <a:pt x="124" y="26"/>
                    </a:lnTo>
                    <a:lnTo>
                      <a:pt x="124" y="16"/>
                    </a:lnTo>
                    <a:lnTo>
                      <a:pt x="119" y="6"/>
                    </a:lnTo>
                    <a:lnTo>
                      <a:pt x="121" y="2"/>
                    </a:lnTo>
                    <a:lnTo>
                      <a:pt x="127" y="1"/>
                    </a:lnTo>
                    <a:lnTo>
                      <a:pt x="128" y="0"/>
                    </a:lnTo>
                    <a:lnTo>
                      <a:pt x="128" y="1"/>
                    </a:lnTo>
                    <a:lnTo>
                      <a:pt x="130" y="5"/>
                    </a:lnTo>
                    <a:lnTo>
                      <a:pt x="131" y="16"/>
                    </a:lnTo>
                    <a:lnTo>
                      <a:pt x="132" y="19"/>
                    </a:lnTo>
                    <a:lnTo>
                      <a:pt x="132" y="22"/>
                    </a:lnTo>
                    <a:lnTo>
                      <a:pt x="134" y="24"/>
                    </a:lnTo>
                    <a:lnTo>
                      <a:pt x="135" y="41"/>
                    </a:lnTo>
                    <a:lnTo>
                      <a:pt x="137" y="42"/>
                    </a:lnTo>
                    <a:lnTo>
                      <a:pt x="138" y="51"/>
                    </a:lnTo>
                    <a:lnTo>
                      <a:pt x="138" y="52"/>
                    </a:lnTo>
                    <a:lnTo>
                      <a:pt x="139" y="62"/>
                    </a:lnTo>
                    <a:lnTo>
                      <a:pt x="141" y="66"/>
                    </a:lnTo>
                    <a:lnTo>
                      <a:pt x="141" y="69"/>
                    </a:lnTo>
                    <a:lnTo>
                      <a:pt x="141" y="71"/>
                    </a:lnTo>
                    <a:lnTo>
                      <a:pt x="145" y="95"/>
                    </a:lnTo>
                    <a:lnTo>
                      <a:pt x="145" y="96"/>
                    </a:lnTo>
                    <a:lnTo>
                      <a:pt x="146" y="98"/>
                    </a:lnTo>
                    <a:lnTo>
                      <a:pt x="148" y="98"/>
                    </a:lnTo>
                    <a:lnTo>
                      <a:pt x="155" y="96"/>
                    </a:lnTo>
                    <a:lnTo>
                      <a:pt x="157" y="96"/>
                    </a:lnTo>
                    <a:lnTo>
                      <a:pt x="157" y="95"/>
                    </a:lnTo>
                    <a:lnTo>
                      <a:pt x="195" y="89"/>
                    </a:lnTo>
                    <a:lnTo>
                      <a:pt x="197" y="88"/>
                    </a:lnTo>
                    <a:lnTo>
                      <a:pt x="203" y="87"/>
                    </a:lnTo>
                    <a:lnTo>
                      <a:pt x="207" y="87"/>
                    </a:lnTo>
                    <a:lnTo>
                      <a:pt x="221" y="84"/>
                    </a:lnTo>
                    <a:lnTo>
                      <a:pt x="224" y="84"/>
                    </a:lnTo>
                    <a:lnTo>
                      <a:pt x="231" y="83"/>
                    </a:lnTo>
                    <a:lnTo>
                      <a:pt x="233" y="103"/>
                    </a:lnTo>
                    <a:lnTo>
                      <a:pt x="240" y="138"/>
                    </a:lnTo>
                    <a:lnTo>
                      <a:pt x="247" y="130"/>
                    </a:lnTo>
                    <a:lnTo>
                      <a:pt x="254" y="121"/>
                    </a:lnTo>
                    <a:lnTo>
                      <a:pt x="256" y="118"/>
                    </a:lnTo>
                    <a:lnTo>
                      <a:pt x="260" y="116"/>
                    </a:lnTo>
                    <a:lnTo>
                      <a:pt x="269" y="102"/>
                    </a:lnTo>
                    <a:lnTo>
                      <a:pt x="274" y="103"/>
                    </a:lnTo>
                    <a:lnTo>
                      <a:pt x="287" y="83"/>
                    </a:lnTo>
                    <a:lnTo>
                      <a:pt x="300" y="89"/>
                    </a:lnTo>
                    <a:lnTo>
                      <a:pt x="303" y="89"/>
                    </a:lnTo>
                    <a:lnTo>
                      <a:pt x="314" y="89"/>
                    </a:lnTo>
                    <a:lnTo>
                      <a:pt x="316" y="89"/>
                    </a:lnTo>
                    <a:lnTo>
                      <a:pt x="322" y="78"/>
                    </a:lnTo>
                    <a:lnTo>
                      <a:pt x="322" y="76"/>
                    </a:lnTo>
                    <a:lnTo>
                      <a:pt x="325" y="74"/>
                    </a:lnTo>
                    <a:lnTo>
                      <a:pt x="330" y="74"/>
                    </a:lnTo>
                    <a:lnTo>
                      <a:pt x="340" y="66"/>
                    </a:lnTo>
                    <a:lnTo>
                      <a:pt x="350" y="71"/>
                    </a:lnTo>
                    <a:lnTo>
                      <a:pt x="352" y="73"/>
                    </a:lnTo>
                    <a:lnTo>
                      <a:pt x="362" y="69"/>
                    </a:lnTo>
                    <a:lnTo>
                      <a:pt x="369" y="81"/>
                    </a:lnTo>
                    <a:lnTo>
                      <a:pt x="376" y="88"/>
                    </a:lnTo>
                    <a:lnTo>
                      <a:pt x="379" y="96"/>
                    </a:lnTo>
                    <a:lnTo>
                      <a:pt x="382" y="98"/>
                    </a:lnTo>
                    <a:lnTo>
                      <a:pt x="379" y="102"/>
                    </a:lnTo>
                    <a:lnTo>
                      <a:pt x="379" y="106"/>
                    </a:lnTo>
                    <a:lnTo>
                      <a:pt x="376" y="120"/>
                    </a:lnTo>
                    <a:lnTo>
                      <a:pt x="359" y="112"/>
                    </a:lnTo>
                    <a:lnTo>
                      <a:pt x="359" y="110"/>
                    </a:lnTo>
                    <a:lnTo>
                      <a:pt x="357" y="109"/>
                    </a:lnTo>
                    <a:lnTo>
                      <a:pt x="348" y="103"/>
                    </a:lnTo>
                    <a:lnTo>
                      <a:pt x="346" y="102"/>
                    </a:lnTo>
                    <a:lnTo>
                      <a:pt x="339" y="99"/>
                    </a:lnTo>
                    <a:lnTo>
                      <a:pt x="336" y="96"/>
                    </a:lnTo>
                    <a:lnTo>
                      <a:pt x="333" y="95"/>
                    </a:lnTo>
                    <a:lnTo>
                      <a:pt x="328" y="92"/>
                    </a:lnTo>
                    <a:lnTo>
                      <a:pt x="329" y="110"/>
                    </a:lnTo>
                    <a:lnTo>
                      <a:pt x="326" y="131"/>
                    </a:lnTo>
                    <a:lnTo>
                      <a:pt x="322" y="135"/>
                    </a:lnTo>
                    <a:lnTo>
                      <a:pt x="319" y="139"/>
                    </a:lnTo>
                    <a:lnTo>
                      <a:pt x="319" y="146"/>
                    </a:lnTo>
                    <a:lnTo>
                      <a:pt x="305" y="159"/>
                    </a:lnTo>
                    <a:lnTo>
                      <a:pt x="300" y="177"/>
                    </a:lnTo>
                    <a:lnTo>
                      <a:pt x="287" y="168"/>
                    </a:lnTo>
                    <a:lnTo>
                      <a:pt x="287" y="170"/>
                    </a:lnTo>
                    <a:lnTo>
                      <a:pt x="283" y="179"/>
                    </a:lnTo>
                    <a:lnTo>
                      <a:pt x="276" y="208"/>
                    </a:lnTo>
                    <a:lnTo>
                      <a:pt x="276" y="210"/>
                    </a:lnTo>
                    <a:lnTo>
                      <a:pt x="276" y="213"/>
                    </a:lnTo>
                    <a:lnTo>
                      <a:pt x="274" y="215"/>
                    </a:lnTo>
                    <a:lnTo>
                      <a:pt x="269" y="221"/>
                    </a:lnTo>
                    <a:lnTo>
                      <a:pt x="256" y="218"/>
                    </a:lnTo>
                    <a:lnTo>
                      <a:pt x="246" y="208"/>
                    </a:lnTo>
                    <a:lnTo>
                      <a:pt x="239" y="206"/>
                    </a:lnTo>
                    <a:lnTo>
                      <a:pt x="236" y="232"/>
                    </a:lnTo>
                    <a:lnTo>
                      <a:pt x="235" y="233"/>
                    </a:lnTo>
                    <a:lnTo>
                      <a:pt x="233" y="243"/>
                    </a:lnTo>
                    <a:lnTo>
                      <a:pt x="228" y="250"/>
                    </a:lnTo>
                    <a:lnTo>
                      <a:pt x="224" y="261"/>
                    </a:lnTo>
                    <a:lnTo>
                      <a:pt x="224" y="267"/>
                    </a:lnTo>
                    <a:lnTo>
                      <a:pt x="221" y="275"/>
                    </a:lnTo>
                    <a:lnTo>
                      <a:pt x="221" y="276"/>
                    </a:lnTo>
                    <a:lnTo>
                      <a:pt x="217" y="280"/>
                    </a:lnTo>
                    <a:lnTo>
                      <a:pt x="210" y="290"/>
                    </a:lnTo>
                    <a:lnTo>
                      <a:pt x="207" y="302"/>
                    </a:lnTo>
                    <a:lnTo>
                      <a:pt x="202" y="312"/>
                    </a:lnTo>
                    <a:lnTo>
                      <a:pt x="204" y="315"/>
                    </a:lnTo>
                    <a:lnTo>
                      <a:pt x="207" y="316"/>
                    </a:lnTo>
                    <a:lnTo>
                      <a:pt x="210" y="319"/>
                    </a:lnTo>
                    <a:lnTo>
                      <a:pt x="208" y="322"/>
                    </a:lnTo>
                    <a:lnTo>
                      <a:pt x="204" y="333"/>
                    </a:lnTo>
                    <a:lnTo>
                      <a:pt x="193" y="344"/>
                    </a:lnTo>
                    <a:lnTo>
                      <a:pt x="191" y="340"/>
                    </a:lnTo>
                    <a:lnTo>
                      <a:pt x="168" y="354"/>
                    </a:lnTo>
                    <a:lnTo>
                      <a:pt x="160" y="350"/>
                    </a:lnTo>
                    <a:lnTo>
                      <a:pt x="160" y="354"/>
                    </a:lnTo>
                    <a:lnTo>
                      <a:pt x="163" y="358"/>
                    </a:lnTo>
                    <a:lnTo>
                      <a:pt x="153" y="365"/>
                    </a:lnTo>
                    <a:lnTo>
                      <a:pt x="152" y="363"/>
                    </a:lnTo>
                    <a:lnTo>
                      <a:pt x="141" y="369"/>
                    </a:lnTo>
                    <a:lnTo>
                      <a:pt x="134" y="376"/>
                    </a:lnTo>
                    <a:lnTo>
                      <a:pt x="131" y="373"/>
                    </a:lnTo>
                    <a:lnTo>
                      <a:pt x="124" y="369"/>
                    </a:lnTo>
                    <a:lnTo>
                      <a:pt x="120" y="366"/>
                    </a:lnTo>
                    <a:lnTo>
                      <a:pt x="114" y="373"/>
                    </a:lnTo>
                    <a:lnTo>
                      <a:pt x="96" y="386"/>
                    </a:lnTo>
                    <a:lnTo>
                      <a:pt x="91" y="381"/>
                    </a:lnTo>
                    <a:lnTo>
                      <a:pt x="71" y="369"/>
                    </a:lnTo>
                    <a:lnTo>
                      <a:pt x="67" y="356"/>
                    </a:lnTo>
                    <a:lnTo>
                      <a:pt x="70" y="354"/>
                    </a:lnTo>
                    <a:lnTo>
                      <a:pt x="66" y="352"/>
                    </a:lnTo>
                    <a:lnTo>
                      <a:pt x="52" y="352"/>
                    </a:lnTo>
                    <a:lnTo>
                      <a:pt x="52" y="350"/>
                    </a:lnTo>
                    <a:lnTo>
                      <a:pt x="31" y="336"/>
                    </a:lnTo>
                    <a:lnTo>
                      <a:pt x="33" y="334"/>
                    </a:lnTo>
                    <a:lnTo>
                      <a:pt x="27" y="329"/>
                    </a:lnTo>
                    <a:lnTo>
                      <a:pt x="23" y="323"/>
                    </a:lnTo>
                    <a:lnTo>
                      <a:pt x="23" y="322"/>
                    </a:lnTo>
                    <a:lnTo>
                      <a:pt x="15" y="316"/>
                    </a:lnTo>
                    <a:lnTo>
                      <a:pt x="15" y="315"/>
                    </a:lnTo>
                    <a:lnTo>
                      <a:pt x="15" y="309"/>
                    </a:lnTo>
                    <a:lnTo>
                      <a:pt x="1" y="297"/>
                    </a:lnTo>
                    <a:lnTo>
                      <a:pt x="1" y="283"/>
                    </a:lnTo>
                    <a:lnTo>
                      <a:pt x="2" y="283"/>
                    </a:lnTo>
                    <a:lnTo>
                      <a:pt x="0" y="271"/>
                    </a:lnTo>
                    <a:lnTo>
                      <a:pt x="0" y="265"/>
                    </a:lnTo>
                    <a:lnTo>
                      <a:pt x="8" y="265"/>
                    </a:lnTo>
                    <a:lnTo>
                      <a:pt x="16" y="261"/>
                    </a:lnTo>
                    <a:lnTo>
                      <a:pt x="22" y="253"/>
                    </a:lnTo>
                    <a:lnTo>
                      <a:pt x="22" y="243"/>
                    </a:lnTo>
                    <a:lnTo>
                      <a:pt x="24" y="242"/>
                    </a:lnTo>
                    <a:lnTo>
                      <a:pt x="27" y="242"/>
                    </a:lnTo>
                    <a:lnTo>
                      <a:pt x="31" y="237"/>
                    </a:lnTo>
                    <a:lnTo>
                      <a:pt x="26" y="225"/>
                    </a:lnTo>
                    <a:lnTo>
                      <a:pt x="31" y="200"/>
                    </a:lnTo>
                    <a:lnTo>
                      <a:pt x="34" y="196"/>
                    </a:lnTo>
                    <a:lnTo>
                      <a:pt x="38" y="192"/>
                    </a:lnTo>
                    <a:lnTo>
                      <a:pt x="48" y="207"/>
                    </a:lnTo>
                    <a:lnTo>
                      <a:pt x="49" y="206"/>
                    </a:lnTo>
                    <a:lnTo>
                      <a:pt x="55" y="199"/>
                    </a:lnTo>
                    <a:lnTo>
                      <a:pt x="58" y="182"/>
                    </a:lnTo>
                    <a:lnTo>
                      <a:pt x="58" y="178"/>
                    </a:lnTo>
                    <a:lnTo>
                      <a:pt x="56" y="175"/>
                    </a:lnTo>
                    <a:lnTo>
                      <a:pt x="55" y="172"/>
                    </a:lnTo>
                    <a:lnTo>
                      <a:pt x="58" y="168"/>
                    </a:lnTo>
                    <a:lnTo>
                      <a:pt x="59" y="164"/>
                    </a:lnTo>
                    <a:lnTo>
                      <a:pt x="69" y="160"/>
                    </a:lnTo>
                    <a:lnTo>
                      <a:pt x="73" y="149"/>
                    </a:lnTo>
                    <a:lnTo>
                      <a:pt x="84" y="150"/>
                    </a:lnTo>
                  </a:path>
                </a:pathLst>
              </a:custGeom>
              <a:solidFill>
                <a:srgbClr val="E7E6E6">
                  <a:lumMod val="75000"/>
                </a:srgbClr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224"/>
              <p:cNvSpPr>
                <a:spLocks/>
              </p:cNvSpPr>
              <p:nvPr/>
            </p:nvSpPr>
            <p:spPr bwMode="auto">
              <a:xfrm>
                <a:off x="2402878" y="2658888"/>
                <a:ext cx="741362" cy="881062"/>
              </a:xfrm>
              <a:custGeom>
                <a:avLst/>
                <a:gdLst>
                  <a:gd name="T0" fmla="*/ 2147483647 w 470"/>
                  <a:gd name="T1" fmla="*/ 2147483647 h 599"/>
                  <a:gd name="T2" fmla="*/ 2147483647 w 470"/>
                  <a:gd name="T3" fmla="*/ 2147483647 h 599"/>
                  <a:gd name="T4" fmla="*/ 0 w 470"/>
                  <a:gd name="T5" fmla="*/ 2147483647 h 599"/>
                  <a:gd name="T6" fmla="*/ 2147483647 w 470"/>
                  <a:gd name="T7" fmla="*/ 2147483647 h 599"/>
                  <a:gd name="T8" fmla="*/ 2147483647 w 470"/>
                  <a:gd name="T9" fmla="*/ 2147483647 h 599"/>
                  <a:gd name="T10" fmla="*/ 2147483647 w 470"/>
                  <a:gd name="T11" fmla="*/ 2147483647 h 599"/>
                  <a:gd name="T12" fmla="*/ 2147483647 w 470"/>
                  <a:gd name="T13" fmla="*/ 2147483647 h 599"/>
                  <a:gd name="T14" fmla="*/ 2147483647 w 470"/>
                  <a:gd name="T15" fmla="*/ 2147483647 h 599"/>
                  <a:gd name="T16" fmla="*/ 2147483647 w 470"/>
                  <a:gd name="T17" fmla="*/ 2147483647 h 599"/>
                  <a:gd name="T18" fmla="*/ 2147483647 w 470"/>
                  <a:gd name="T19" fmla="*/ 2147483647 h 599"/>
                  <a:gd name="T20" fmla="*/ 2147483647 w 470"/>
                  <a:gd name="T21" fmla="*/ 2147483647 h 599"/>
                  <a:gd name="T22" fmla="*/ 2147483647 w 470"/>
                  <a:gd name="T23" fmla="*/ 2147483647 h 599"/>
                  <a:gd name="T24" fmla="*/ 2147483647 w 470"/>
                  <a:gd name="T25" fmla="*/ 2147483647 h 599"/>
                  <a:gd name="T26" fmla="*/ 2147483647 w 470"/>
                  <a:gd name="T27" fmla="*/ 2147483647 h 599"/>
                  <a:gd name="T28" fmla="*/ 2147483647 w 470"/>
                  <a:gd name="T29" fmla="*/ 2147483647 h 599"/>
                  <a:gd name="T30" fmla="*/ 2147483647 w 470"/>
                  <a:gd name="T31" fmla="*/ 2147483647 h 599"/>
                  <a:gd name="T32" fmla="*/ 2147483647 w 470"/>
                  <a:gd name="T33" fmla="*/ 2147483647 h 599"/>
                  <a:gd name="T34" fmla="*/ 2147483647 w 470"/>
                  <a:gd name="T35" fmla="*/ 2147483647 h 599"/>
                  <a:gd name="T36" fmla="*/ 2147483647 w 470"/>
                  <a:gd name="T37" fmla="*/ 2147483647 h 599"/>
                  <a:gd name="T38" fmla="*/ 2147483647 w 470"/>
                  <a:gd name="T39" fmla="*/ 2147483647 h 599"/>
                  <a:gd name="T40" fmla="*/ 2147483647 w 470"/>
                  <a:gd name="T41" fmla="*/ 2147483647 h 599"/>
                  <a:gd name="T42" fmla="*/ 2147483647 w 470"/>
                  <a:gd name="T43" fmla="*/ 2147483647 h 599"/>
                  <a:gd name="T44" fmla="*/ 2147483647 w 470"/>
                  <a:gd name="T45" fmla="*/ 2147483647 h 599"/>
                  <a:gd name="T46" fmla="*/ 2147483647 w 470"/>
                  <a:gd name="T47" fmla="*/ 2147483647 h 599"/>
                  <a:gd name="T48" fmla="*/ 2147483647 w 470"/>
                  <a:gd name="T49" fmla="*/ 2147483647 h 599"/>
                  <a:gd name="T50" fmla="*/ 2147483647 w 470"/>
                  <a:gd name="T51" fmla="*/ 2147483647 h 599"/>
                  <a:gd name="T52" fmla="*/ 2147483647 w 470"/>
                  <a:gd name="T53" fmla="*/ 2147483647 h 599"/>
                  <a:gd name="T54" fmla="*/ 2147483647 w 470"/>
                  <a:gd name="T55" fmla="*/ 2147483647 h 599"/>
                  <a:gd name="T56" fmla="*/ 2147483647 w 470"/>
                  <a:gd name="T57" fmla="*/ 2147483647 h 599"/>
                  <a:gd name="T58" fmla="*/ 2147483647 w 470"/>
                  <a:gd name="T59" fmla="*/ 2147483647 h 599"/>
                  <a:gd name="T60" fmla="*/ 2147483647 w 470"/>
                  <a:gd name="T61" fmla="*/ 2147483647 h 599"/>
                  <a:gd name="T62" fmla="*/ 2147483647 w 470"/>
                  <a:gd name="T63" fmla="*/ 2147483647 h 599"/>
                  <a:gd name="T64" fmla="*/ 2147483647 w 470"/>
                  <a:gd name="T65" fmla="*/ 2147483647 h 599"/>
                  <a:gd name="T66" fmla="*/ 2147483647 w 470"/>
                  <a:gd name="T67" fmla="*/ 2147483647 h 599"/>
                  <a:gd name="T68" fmla="*/ 2147483647 w 470"/>
                  <a:gd name="T69" fmla="*/ 2147483647 h 599"/>
                  <a:gd name="T70" fmla="*/ 2147483647 w 470"/>
                  <a:gd name="T71" fmla="*/ 2147483647 h 599"/>
                  <a:gd name="T72" fmla="*/ 2147483647 w 470"/>
                  <a:gd name="T73" fmla="*/ 2147483647 h 599"/>
                  <a:gd name="T74" fmla="*/ 2147483647 w 470"/>
                  <a:gd name="T75" fmla="*/ 2147483647 h 599"/>
                  <a:gd name="T76" fmla="*/ 2147483647 w 470"/>
                  <a:gd name="T77" fmla="*/ 2147483647 h 599"/>
                  <a:gd name="T78" fmla="*/ 2147483647 w 470"/>
                  <a:gd name="T79" fmla="*/ 2147483647 h 599"/>
                  <a:gd name="T80" fmla="*/ 2147483647 w 470"/>
                  <a:gd name="T81" fmla="*/ 2147483647 h 599"/>
                  <a:gd name="T82" fmla="*/ 2147483647 w 470"/>
                  <a:gd name="T83" fmla="*/ 2147483647 h 599"/>
                  <a:gd name="T84" fmla="*/ 2147483647 w 470"/>
                  <a:gd name="T85" fmla="*/ 2147483647 h 599"/>
                  <a:gd name="T86" fmla="*/ 2147483647 w 470"/>
                  <a:gd name="T87" fmla="*/ 2147483647 h 599"/>
                  <a:gd name="T88" fmla="*/ 2147483647 w 470"/>
                  <a:gd name="T89" fmla="*/ 2147483647 h 599"/>
                  <a:gd name="T90" fmla="*/ 2147483647 w 470"/>
                  <a:gd name="T91" fmla="*/ 2147483647 h 599"/>
                  <a:gd name="T92" fmla="*/ 2147483647 w 470"/>
                  <a:gd name="T93" fmla="*/ 2147483647 h 59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70"/>
                  <a:gd name="T142" fmla="*/ 0 h 599"/>
                  <a:gd name="T143" fmla="*/ 470 w 470"/>
                  <a:gd name="T144" fmla="*/ 599 h 599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70" h="599">
                    <a:moveTo>
                      <a:pt x="19" y="415"/>
                    </a:moveTo>
                    <a:lnTo>
                      <a:pt x="12" y="457"/>
                    </a:lnTo>
                    <a:lnTo>
                      <a:pt x="12" y="458"/>
                    </a:lnTo>
                    <a:lnTo>
                      <a:pt x="9" y="475"/>
                    </a:lnTo>
                    <a:lnTo>
                      <a:pt x="6" y="493"/>
                    </a:lnTo>
                    <a:lnTo>
                      <a:pt x="0" y="529"/>
                    </a:lnTo>
                    <a:lnTo>
                      <a:pt x="0" y="540"/>
                    </a:lnTo>
                    <a:lnTo>
                      <a:pt x="26" y="545"/>
                    </a:lnTo>
                    <a:lnTo>
                      <a:pt x="55" y="549"/>
                    </a:lnTo>
                    <a:lnTo>
                      <a:pt x="95" y="556"/>
                    </a:lnTo>
                    <a:lnTo>
                      <a:pt x="98" y="556"/>
                    </a:lnTo>
                    <a:lnTo>
                      <a:pt x="109" y="557"/>
                    </a:lnTo>
                    <a:lnTo>
                      <a:pt x="125" y="560"/>
                    </a:lnTo>
                    <a:lnTo>
                      <a:pt x="192" y="568"/>
                    </a:lnTo>
                    <a:lnTo>
                      <a:pt x="214" y="572"/>
                    </a:lnTo>
                    <a:lnTo>
                      <a:pt x="221" y="572"/>
                    </a:lnTo>
                    <a:lnTo>
                      <a:pt x="235" y="574"/>
                    </a:lnTo>
                    <a:lnTo>
                      <a:pt x="257" y="577"/>
                    </a:lnTo>
                    <a:lnTo>
                      <a:pt x="278" y="579"/>
                    </a:lnTo>
                    <a:lnTo>
                      <a:pt x="300" y="582"/>
                    </a:lnTo>
                    <a:lnTo>
                      <a:pt x="301" y="584"/>
                    </a:lnTo>
                    <a:lnTo>
                      <a:pt x="340" y="588"/>
                    </a:lnTo>
                    <a:lnTo>
                      <a:pt x="372" y="592"/>
                    </a:lnTo>
                    <a:lnTo>
                      <a:pt x="383" y="593"/>
                    </a:lnTo>
                    <a:lnTo>
                      <a:pt x="421" y="598"/>
                    </a:lnTo>
                    <a:lnTo>
                      <a:pt x="427" y="545"/>
                    </a:lnTo>
                    <a:lnTo>
                      <a:pt x="428" y="543"/>
                    </a:lnTo>
                    <a:lnTo>
                      <a:pt x="430" y="515"/>
                    </a:lnTo>
                    <a:lnTo>
                      <a:pt x="433" y="500"/>
                    </a:lnTo>
                    <a:lnTo>
                      <a:pt x="433" y="488"/>
                    </a:lnTo>
                    <a:lnTo>
                      <a:pt x="435" y="471"/>
                    </a:lnTo>
                    <a:lnTo>
                      <a:pt x="435" y="470"/>
                    </a:lnTo>
                    <a:lnTo>
                      <a:pt x="435" y="458"/>
                    </a:lnTo>
                    <a:lnTo>
                      <a:pt x="438" y="433"/>
                    </a:lnTo>
                    <a:lnTo>
                      <a:pt x="441" y="406"/>
                    </a:lnTo>
                    <a:lnTo>
                      <a:pt x="445" y="379"/>
                    </a:lnTo>
                    <a:lnTo>
                      <a:pt x="449" y="339"/>
                    </a:lnTo>
                    <a:lnTo>
                      <a:pt x="451" y="325"/>
                    </a:lnTo>
                    <a:lnTo>
                      <a:pt x="452" y="311"/>
                    </a:lnTo>
                    <a:lnTo>
                      <a:pt x="452" y="307"/>
                    </a:lnTo>
                    <a:lnTo>
                      <a:pt x="455" y="283"/>
                    </a:lnTo>
                    <a:lnTo>
                      <a:pt x="456" y="271"/>
                    </a:lnTo>
                    <a:lnTo>
                      <a:pt x="459" y="246"/>
                    </a:lnTo>
                    <a:lnTo>
                      <a:pt x="462" y="222"/>
                    </a:lnTo>
                    <a:lnTo>
                      <a:pt x="464" y="201"/>
                    </a:lnTo>
                    <a:lnTo>
                      <a:pt x="464" y="200"/>
                    </a:lnTo>
                    <a:lnTo>
                      <a:pt x="466" y="189"/>
                    </a:lnTo>
                    <a:lnTo>
                      <a:pt x="467" y="175"/>
                    </a:lnTo>
                    <a:lnTo>
                      <a:pt x="469" y="161"/>
                    </a:lnTo>
                    <a:lnTo>
                      <a:pt x="433" y="157"/>
                    </a:lnTo>
                    <a:lnTo>
                      <a:pt x="430" y="157"/>
                    </a:lnTo>
                    <a:lnTo>
                      <a:pt x="392" y="152"/>
                    </a:lnTo>
                    <a:lnTo>
                      <a:pt x="388" y="152"/>
                    </a:lnTo>
                    <a:lnTo>
                      <a:pt x="370" y="151"/>
                    </a:lnTo>
                    <a:lnTo>
                      <a:pt x="308" y="143"/>
                    </a:lnTo>
                    <a:lnTo>
                      <a:pt x="311" y="115"/>
                    </a:lnTo>
                    <a:lnTo>
                      <a:pt x="314" y="94"/>
                    </a:lnTo>
                    <a:lnTo>
                      <a:pt x="315" y="87"/>
                    </a:lnTo>
                    <a:lnTo>
                      <a:pt x="316" y="79"/>
                    </a:lnTo>
                    <a:lnTo>
                      <a:pt x="318" y="61"/>
                    </a:lnTo>
                    <a:lnTo>
                      <a:pt x="320" y="52"/>
                    </a:lnTo>
                    <a:lnTo>
                      <a:pt x="322" y="33"/>
                    </a:lnTo>
                    <a:lnTo>
                      <a:pt x="291" y="30"/>
                    </a:lnTo>
                    <a:lnTo>
                      <a:pt x="290" y="30"/>
                    </a:lnTo>
                    <a:lnTo>
                      <a:pt x="284" y="29"/>
                    </a:lnTo>
                    <a:lnTo>
                      <a:pt x="267" y="26"/>
                    </a:lnTo>
                    <a:lnTo>
                      <a:pt x="247" y="23"/>
                    </a:lnTo>
                    <a:lnTo>
                      <a:pt x="237" y="23"/>
                    </a:lnTo>
                    <a:lnTo>
                      <a:pt x="233" y="22"/>
                    </a:lnTo>
                    <a:lnTo>
                      <a:pt x="232" y="22"/>
                    </a:lnTo>
                    <a:lnTo>
                      <a:pt x="232" y="20"/>
                    </a:lnTo>
                    <a:lnTo>
                      <a:pt x="168" y="12"/>
                    </a:lnTo>
                    <a:lnTo>
                      <a:pt x="148" y="9"/>
                    </a:lnTo>
                    <a:lnTo>
                      <a:pt x="109" y="5"/>
                    </a:lnTo>
                    <a:lnTo>
                      <a:pt x="85" y="0"/>
                    </a:lnTo>
                    <a:lnTo>
                      <a:pt x="84" y="12"/>
                    </a:lnTo>
                    <a:lnTo>
                      <a:pt x="74" y="72"/>
                    </a:lnTo>
                    <a:lnTo>
                      <a:pt x="69" y="108"/>
                    </a:lnTo>
                    <a:lnTo>
                      <a:pt x="62" y="148"/>
                    </a:lnTo>
                    <a:lnTo>
                      <a:pt x="56" y="178"/>
                    </a:lnTo>
                    <a:lnTo>
                      <a:pt x="52" y="203"/>
                    </a:lnTo>
                    <a:lnTo>
                      <a:pt x="51" y="215"/>
                    </a:lnTo>
                    <a:lnTo>
                      <a:pt x="49" y="225"/>
                    </a:lnTo>
                    <a:lnTo>
                      <a:pt x="47" y="241"/>
                    </a:lnTo>
                    <a:lnTo>
                      <a:pt x="42" y="265"/>
                    </a:lnTo>
                    <a:lnTo>
                      <a:pt x="42" y="269"/>
                    </a:lnTo>
                    <a:lnTo>
                      <a:pt x="30" y="339"/>
                    </a:lnTo>
                    <a:lnTo>
                      <a:pt x="29" y="358"/>
                    </a:lnTo>
                    <a:lnTo>
                      <a:pt x="27" y="364"/>
                    </a:lnTo>
                    <a:lnTo>
                      <a:pt x="26" y="369"/>
                    </a:lnTo>
                    <a:lnTo>
                      <a:pt x="24" y="378"/>
                    </a:lnTo>
                    <a:lnTo>
                      <a:pt x="20" y="400"/>
                    </a:lnTo>
                    <a:lnTo>
                      <a:pt x="19" y="415"/>
                    </a:lnTo>
                  </a:path>
                </a:pathLst>
              </a:custGeom>
              <a:solidFill>
                <a:srgbClr val="67BD62"/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225"/>
              <p:cNvSpPr>
                <a:spLocks/>
              </p:cNvSpPr>
              <p:nvPr/>
            </p:nvSpPr>
            <p:spPr bwMode="auto">
              <a:xfrm>
                <a:off x="1478953" y="1384125"/>
                <a:ext cx="904875" cy="598488"/>
              </a:xfrm>
              <a:custGeom>
                <a:avLst/>
                <a:gdLst>
                  <a:gd name="T0" fmla="*/ 2147483647 w 574"/>
                  <a:gd name="T1" fmla="*/ 2147483647 h 407"/>
                  <a:gd name="T2" fmla="*/ 2147483647 w 574"/>
                  <a:gd name="T3" fmla="*/ 2147483647 h 407"/>
                  <a:gd name="T4" fmla="*/ 2147483647 w 574"/>
                  <a:gd name="T5" fmla="*/ 2147483647 h 407"/>
                  <a:gd name="T6" fmla="*/ 2147483647 w 574"/>
                  <a:gd name="T7" fmla="*/ 2147483647 h 407"/>
                  <a:gd name="T8" fmla="*/ 2147483647 w 574"/>
                  <a:gd name="T9" fmla="*/ 2147483647 h 407"/>
                  <a:gd name="T10" fmla="*/ 2147483647 w 574"/>
                  <a:gd name="T11" fmla="*/ 2147483647 h 407"/>
                  <a:gd name="T12" fmla="*/ 2147483647 w 574"/>
                  <a:gd name="T13" fmla="*/ 2147483647 h 407"/>
                  <a:gd name="T14" fmla="*/ 2147483647 w 574"/>
                  <a:gd name="T15" fmla="*/ 2147483647 h 407"/>
                  <a:gd name="T16" fmla="*/ 2147483647 w 574"/>
                  <a:gd name="T17" fmla="*/ 2147483647 h 407"/>
                  <a:gd name="T18" fmla="*/ 2147483647 w 574"/>
                  <a:gd name="T19" fmla="*/ 2147483647 h 407"/>
                  <a:gd name="T20" fmla="*/ 2147483647 w 574"/>
                  <a:gd name="T21" fmla="*/ 2147483647 h 407"/>
                  <a:gd name="T22" fmla="*/ 2147483647 w 574"/>
                  <a:gd name="T23" fmla="*/ 2147483647 h 407"/>
                  <a:gd name="T24" fmla="*/ 2147483647 w 574"/>
                  <a:gd name="T25" fmla="*/ 2147483647 h 407"/>
                  <a:gd name="T26" fmla="*/ 2147483647 w 574"/>
                  <a:gd name="T27" fmla="*/ 2147483647 h 407"/>
                  <a:gd name="T28" fmla="*/ 2147483647 w 574"/>
                  <a:gd name="T29" fmla="*/ 2147483647 h 407"/>
                  <a:gd name="T30" fmla="*/ 2147483647 w 574"/>
                  <a:gd name="T31" fmla="*/ 2147483647 h 407"/>
                  <a:gd name="T32" fmla="*/ 2147483647 w 574"/>
                  <a:gd name="T33" fmla="*/ 2147483647 h 407"/>
                  <a:gd name="T34" fmla="*/ 2147483647 w 574"/>
                  <a:gd name="T35" fmla="*/ 2147483647 h 407"/>
                  <a:gd name="T36" fmla="*/ 2147483647 w 574"/>
                  <a:gd name="T37" fmla="*/ 2147483647 h 407"/>
                  <a:gd name="T38" fmla="*/ 2147483647 w 574"/>
                  <a:gd name="T39" fmla="*/ 2147483647 h 407"/>
                  <a:gd name="T40" fmla="*/ 0 w 574"/>
                  <a:gd name="T41" fmla="*/ 2147483647 h 407"/>
                  <a:gd name="T42" fmla="*/ 2147483647 w 574"/>
                  <a:gd name="T43" fmla="*/ 2147483647 h 407"/>
                  <a:gd name="T44" fmla="*/ 2147483647 w 574"/>
                  <a:gd name="T45" fmla="*/ 2147483647 h 407"/>
                  <a:gd name="T46" fmla="*/ 2147483647 w 574"/>
                  <a:gd name="T47" fmla="*/ 2147483647 h 407"/>
                  <a:gd name="T48" fmla="*/ 2147483647 w 574"/>
                  <a:gd name="T49" fmla="*/ 2147483647 h 407"/>
                  <a:gd name="T50" fmla="*/ 2147483647 w 574"/>
                  <a:gd name="T51" fmla="*/ 2147483647 h 407"/>
                  <a:gd name="T52" fmla="*/ 2147483647 w 574"/>
                  <a:gd name="T53" fmla="*/ 2147483647 h 407"/>
                  <a:gd name="T54" fmla="*/ 2147483647 w 574"/>
                  <a:gd name="T55" fmla="*/ 2147483647 h 407"/>
                  <a:gd name="T56" fmla="*/ 2147483647 w 574"/>
                  <a:gd name="T57" fmla="*/ 2147483647 h 407"/>
                  <a:gd name="T58" fmla="*/ 2147483647 w 574"/>
                  <a:gd name="T59" fmla="*/ 2147483647 h 407"/>
                  <a:gd name="T60" fmla="*/ 2147483647 w 574"/>
                  <a:gd name="T61" fmla="*/ 2147483647 h 407"/>
                  <a:gd name="T62" fmla="*/ 2147483647 w 574"/>
                  <a:gd name="T63" fmla="*/ 2147483647 h 407"/>
                  <a:gd name="T64" fmla="*/ 2147483647 w 574"/>
                  <a:gd name="T65" fmla="*/ 2147483647 h 407"/>
                  <a:gd name="T66" fmla="*/ 2147483647 w 574"/>
                  <a:gd name="T67" fmla="*/ 2147483647 h 407"/>
                  <a:gd name="T68" fmla="*/ 2147483647 w 574"/>
                  <a:gd name="T69" fmla="*/ 2147483647 h 407"/>
                  <a:gd name="T70" fmla="*/ 2147483647 w 574"/>
                  <a:gd name="T71" fmla="*/ 2147483647 h 407"/>
                  <a:gd name="T72" fmla="*/ 2147483647 w 574"/>
                  <a:gd name="T73" fmla="*/ 2147483647 h 407"/>
                  <a:gd name="T74" fmla="*/ 2147483647 w 574"/>
                  <a:gd name="T75" fmla="*/ 2147483647 h 407"/>
                  <a:gd name="T76" fmla="*/ 2147483647 w 574"/>
                  <a:gd name="T77" fmla="*/ 2147483647 h 407"/>
                  <a:gd name="T78" fmla="*/ 2147483647 w 574"/>
                  <a:gd name="T79" fmla="*/ 2147483647 h 407"/>
                  <a:gd name="T80" fmla="*/ 2147483647 w 574"/>
                  <a:gd name="T81" fmla="*/ 2147483647 h 407"/>
                  <a:gd name="T82" fmla="*/ 2147483647 w 574"/>
                  <a:gd name="T83" fmla="*/ 2147483647 h 407"/>
                  <a:gd name="T84" fmla="*/ 2147483647 w 574"/>
                  <a:gd name="T85" fmla="*/ 2147483647 h 407"/>
                  <a:gd name="T86" fmla="*/ 2147483647 w 574"/>
                  <a:gd name="T87" fmla="*/ 2147483647 h 407"/>
                  <a:gd name="T88" fmla="*/ 2147483647 w 574"/>
                  <a:gd name="T89" fmla="*/ 2147483647 h 407"/>
                  <a:gd name="T90" fmla="*/ 2147483647 w 574"/>
                  <a:gd name="T91" fmla="*/ 2147483647 h 407"/>
                  <a:gd name="T92" fmla="*/ 2147483647 w 574"/>
                  <a:gd name="T93" fmla="*/ 2147483647 h 407"/>
                  <a:gd name="T94" fmla="*/ 2147483647 w 574"/>
                  <a:gd name="T95" fmla="*/ 2147483647 h 407"/>
                  <a:gd name="T96" fmla="*/ 2147483647 w 574"/>
                  <a:gd name="T97" fmla="*/ 2147483647 h 407"/>
                  <a:gd name="T98" fmla="*/ 2147483647 w 574"/>
                  <a:gd name="T99" fmla="*/ 2147483647 h 407"/>
                  <a:gd name="T100" fmla="*/ 2147483647 w 574"/>
                  <a:gd name="T101" fmla="*/ 2147483647 h 407"/>
                  <a:gd name="T102" fmla="*/ 2147483647 w 574"/>
                  <a:gd name="T103" fmla="*/ 2147483647 h 407"/>
                  <a:gd name="T104" fmla="*/ 2147483647 w 574"/>
                  <a:gd name="T105" fmla="*/ 0 h 407"/>
                  <a:gd name="T106" fmla="*/ 2147483647 w 574"/>
                  <a:gd name="T107" fmla="*/ 2147483647 h 407"/>
                  <a:gd name="T108" fmla="*/ 2147483647 w 574"/>
                  <a:gd name="T109" fmla="*/ 2147483647 h 407"/>
                  <a:gd name="T110" fmla="*/ 2147483647 w 574"/>
                  <a:gd name="T111" fmla="*/ 2147483647 h 407"/>
                  <a:gd name="T112" fmla="*/ 2147483647 w 574"/>
                  <a:gd name="T113" fmla="*/ 2147483647 h 407"/>
                  <a:gd name="T114" fmla="*/ 2147483647 w 574"/>
                  <a:gd name="T115" fmla="*/ 2147483647 h 407"/>
                  <a:gd name="T116" fmla="*/ 2147483647 w 574"/>
                  <a:gd name="T117" fmla="*/ 2147483647 h 407"/>
                  <a:gd name="T118" fmla="*/ 2147483647 w 574"/>
                  <a:gd name="T119" fmla="*/ 2147483647 h 407"/>
                  <a:gd name="T120" fmla="*/ 2147483647 w 574"/>
                  <a:gd name="T121" fmla="*/ 2147483647 h 40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74"/>
                  <a:gd name="T184" fmla="*/ 0 h 407"/>
                  <a:gd name="T185" fmla="*/ 574 w 574"/>
                  <a:gd name="T186" fmla="*/ 407 h 40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74" h="407">
                    <a:moveTo>
                      <a:pt x="520" y="357"/>
                    </a:moveTo>
                    <a:lnTo>
                      <a:pt x="519" y="363"/>
                    </a:lnTo>
                    <a:lnTo>
                      <a:pt x="523" y="376"/>
                    </a:lnTo>
                    <a:lnTo>
                      <a:pt x="521" y="406"/>
                    </a:lnTo>
                    <a:lnTo>
                      <a:pt x="489" y="397"/>
                    </a:lnTo>
                    <a:lnTo>
                      <a:pt x="488" y="397"/>
                    </a:lnTo>
                    <a:lnTo>
                      <a:pt x="478" y="396"/>
                    </a:lnTo>
                    <a:lnTo>
                      <a:pt x="470" y="394"/>
                    </a:lnTo>
                    <a:lnTo>
                      <a:pt x="469" y="394"/>
                    </a:lnTo>
                    <a:lnTo>
                      <a:pt x="462" y="393"/>
                    </a:lnTo>
                    <a:lnTo>
                      <a:pt x="442" y="389"/>
                    </a:lnTo>
                    <a:lnTo>
                      <a:pt x="441" y="389"/>
                    </a:lnTo>
                    <a:lnTo>
                      <a:pt x="422" y="385"/>
                    </a:lnTo>
                    <a:lnTo>
                      <a:pt x="383" y="376"/>
                    </a:lnTo>
                    <a:lnTo>
                      <a:pt x="368" y="374"/>
                    </a:lnTo>
                    <a:lnTo>
                      <a:pt x="355" y="379"/>
                    </a:lnTo>
                    <a:lnTo>
                      <a:pt x="347" y="376"/>
                    </a:lnTo>
                    <a:lnTo>
                      <a:pt x="333" y="375"/>
                    </a:lnTo>
                    <a:lnTo>
                      <a:pt x="323" y="372"/>
                    </a:lnTo>
                    <a:lnTo>
                      <a:pt x="314" y="378"/>
                    </a:lnTo>
                    <a:lnTo>
                      <a:pt x="298" y="376"/>
                    </a:lnTo>
                    <a:lnTo>
                      <a:pt x="296" y="376"/>
                    </a:lnTo>
                    <a:lnTo>
                      <a:pt x="292" y="376"/>
                    </a:lnTo>
                    <a:lnTo>
                      <a:pt x="287" y="376"/>
                    </a:lnTo>
                    <a:lnTo>
                      <a:pt x="271" y="383"/>
                    </a:lnTo>
                    <a:lnTo>
                      <a:pt x="250" y="381"/>
                    </a:lnTo>
                    <a:lnTo>
                      <a:pt x="238" y="374"/>
                    </a:lnTo>
                    <a:lnTo>
                      <a:pt x="236" y="376"/>
                    </a:lnTo>
                    <a:lnTo>
                      <a:pt x="221" y="378"/>
                    </a:lnTo>
                    <a:lnTo>
                      <a:pt x="217" y="379"/>
                    </a:lnTo>
                    <a:lnTo>
                      <a:pt x="196" y="379"/>
                    </a:lnTo>
                    <a:lnTo>
                      <a:pt x="195" y="372"/>
                    </a:lnTo>
                    <a:lnTo>
                      <a:pt x="178" y="364"/>
                    </a:lnTo>
                    <a:lnTo>
                      <a:pt x="175" y="361"/>
                    </a:lnTo>
                    <a:lnTo>
                      <a:pt x="174" y="360"/>
                    </a:lnTo>
                    <a:lnTo>
                      <a:pt x="157" y="360"/>
                    </a:lnTo>
                    <a:lnTo>
                      <a:pt x="152" y="357"/>
                    </a:lnTo>
                    <a:lnTo>
                      <a:pt x="143" y="363"/>
                    </a:lnTo>
                    <a:lnTo>
                      <a:pt x="127" y="365"/>
                    </a:lnTo>
                    <a:lnTo>
                      <a:pt x="121" y="364"/>
                    </a:lnTo>
                    <a:lnTo>
                      <a:pt x="116" y="367"/>
                    </a:lnTo>
                    <a:lnTo>
                      <a:pt x="102" y="361"/>
                    </a:lnTo>
                    <a:lnTo>
                      <a:pt x="81" y="346"/>
                    </a:lnTo>
                    <a:lnTo>
                      <a:pt x="83" y="339"/>
                    </a:lnTo>
                    <a:lnTo>
                      <a:pt x="83" y="338"/>
                    </a:lnTo>
                    <a:lnTo>
                      <a:pt x="84" y="336"/>
                    </a:lnTo>
                    <a:lnTo>
                      <a:pt x="84" y="325"/>
                    </a:lnTo>
                    <a:lnTo>
                      <a:pt x="85" y="313"/>
                    </a:lnTo>
                    <a:lnTo>
                      <a:pt x="76" y="292"/>
                    </a:lnTo>
                    <a:lnTo>
                      <a:pt x="62" y="284"/>
                    </a:lnTo>
                    <a:lnTo>
                      <a:pt x="58" y="285"/>
                    </a:lnTo>
                    <a:lnTo>
                      <a:pt x="49" y="284"/>
                    </a:lnTo>
                    <a:lnTo>
                      <a:pt x="45" y="271"/>
                    </a:lnTo>
                    <a:lnTo>
                      <a:pt x="44" y="268"/>
                    </a:lnTo>
                    <a:lnTo>
                      <a:pt x="31" y="266"/>
                    </a:lnTo>
                    <a:lnTo>
                      <a:pt x="26" y="261"/>
                    </a:lnTo>
                    <a:lnTo>
                      <a:pt x="15" y="264"/>
                    </a:lnTo>
                    <a:lnTo>
                      <a:pt x="8" y="260"/>
                    </a:lnTo>
                    <a:lnTo>
                      <a:pt x="6" y="254"/>
                    </a:lnTo>
                    <a:lnTo>
                      <a:pt x="4" y="259"/>
                    </a:lnTo>
                    <a:lnTo>
                      <a:pt x="0" y="257"/>
                    </a:lnTo>
                    <a:lnTo>
                      <a:pt x="12" y="218"/>
                    </a:lnTo>
                    <a:lnTo>
                      <a:pt x="9" y="239"/>
                    </a:lnTo>
                    <a:lnTo>
                      <a:pt x="13" y="235"/>
                    </a:lnTo>
                    <a:lnTo>
                      <a:pt x="19" y="235"/>
                    </a:lnTo>
                    <a:lnTo>
                      <a:pt x="19" y="223"/>
                    </a:lnTo>
                    <a:lnTo>
                      <a:pt x="26" y="217"/>
                    </a:lnTo>
                    <a:lnTo>
                      <a:pt x="29" y="213"/>
                    </a:lnTo>
                    <a:lnTo>
                      <a:pt x="17" y="213"/>
                    </a:lnTo>
                    <a:lnTo>
                      <a:pt x="12" y="209"/>
                    </a:lnTo>
                    <a:lnTo>
                      <a:pt x="13" y="202"/>
                    </a:lnTo>
                    <a:lnTo>
                      <a:pt x="15" y="193"/>
                    </a:lnTo>
                    <a:lnTo>
                      <a:pt x="12" y="189"/>
                    </a:lnTo>
                    <a:lnTo>
                      <a:pt x="16" y="195"/>
                    </a:lnTo>
                    <a:lnTo>
                      <a:pt x="33" y="192"/>
                    </a:lnTo>
                    <a:lnTo>
                      <a:pt x="34" y="189"/>
                    </a:lnTo>
                    <a:lnTo>
                      <a:pt x="24" y="184"/>
                    </a:lnTo>
                    <a:lnTo>
                      <a:pt x="19" y="177"/>
                    </a:lnTo>
                    <a:lnTo>
                      <a:pt x="16" y="187"/>
                    </a:lnTo>
                    <a:lnTo>
                      <a:pt x="12" y="187"/>
                    </a:lnTo>
                    <a:lnTo>
                      <a:pt x="16" y="157"/>
                    </a:lnTo>
                    <a:lnTo>
                      <a:pt x="16" y="146"/>
                    </a:lnTo>
                    <a:lnTo>
                      <a:pt x="12" y="139"/>
                    </a:lnTo>
                    <a:lnTo>
                      <a:pt x="15" y="121"/>
                    </a:lnTo>
                    <a:lnTo>
                      <a:pt x="12" y="95"/>
                    </a:lnTo>
                    <a:lnTo>
                      <a:pt x="13" y="92"/>
                    </a:lnTo>
                    <a:lnTo>
                      <a:pt x="5" y="80"/>
                    </a:lnTo>
                    <a:lnTo>
                      <a:pt x="4" y="66"/>
                    </a:lnTo>
                    <a:lnTo>
                      <a:pt x="6" y="62"/>
                    </a:lnTo>
                    <a:lnTo>
                      <a:pt x="5" y="49"/>
                    </a:lnTo>
                    <a:lnTo>
                      <a:pt x="15" y="31"/>
                    </a:lnTo>
                    <a:lnTo>
                      <a:pt x="12" y="26"/>
                    </a:lnTo>
                    <a:lnTo>
                      <a:pt x="16" y="26"/>
                    </a:lnTo>
                    <a:lnTo>
                      <a:pt x="58" y="62"/>
                    </a:lnTo>
                    <a:lnTo>
                      <a:pt x="96" y="76"/>
                    </a:lnTo>
                    <a:lnTo>
                      <a:pt x="96" y="77"/>
                    </a:lnTo>
                    <a:lnTo>
                      <a:pt x="121" y="83"/>
                    </a:lnTo>
                    <a:lnTo>
                      <a:pt x="131" y="92"/>
                    </a:lnTo>
                    <a:lnTo>
                      <a:pt x="137" y="95"/>
                    </a:lnTo>
                    <a:lnTo>
                      <a:pt x="138" y="88"/>
                    </a:lnTo>
                    <a:lnTo>
                      <a:pt x="145" y="90"/>
                    </a:lnTo>
                    <a:lnTo>
                      <a:pt x="141" y="92"/>
                    </a:lnTo>
                    <a:lnTo>
                      <a:pt x="143" y="98"/>
                    </a:lnTo>
                    <a:lnTo>
                      <a:pt x="148" y="119"/>
                    </a:lnTo>
                    <a:lnTo>
                      <a:pt x="135" y="126"/>
                    </a:lnTo>
                    <a:lnTo>
                      <a:pt x="135" y="130"/>
                    </a:lnTo>
                    <a:lnTo>
                      <a:pt x="152" y="119"/>
                    </a:lnTo>
                    <a:lnTo>
                      <a:pt x="156" y="119"/>
                    </a:lnTo>
                    <a:lnTo>
                      <a:pt x="155" y="134"/>
                    </a:lnTo>
                    <a:lnTo>
                      <a:pt x="153" y="133"/>
                    </a:lnTo>
                    <a:lnTo>
                      <a:pt x="148" y="156"/>
                    </a:lnTo>
                    <a:lnTo>
                      <a:pt x="149" y="157"/>
                    </a:lnTo>
                    <a:lnTo>
                      <a:pt x="150" y="167"/>
                    </a:lnTo>
                    <a:lnTo>
                      <a:pt x="153" y="173"/>
                    </a:lnTo>
                    <a:lnTo>
                      <a:pt x="143" y="175"/>
                    </a:lnTo>
                    <a:lnTo>
                      <a:pt x="141" y="173"/>
                    </a:lnTo>
                    <a:lnTo>
                      <a:pt x="141" y="171"/>
                    </a:lnTo>
                    <a:lnTo>
                      <a:pt x="142" y="180"/>
                    </a:lnTo>
                    <a:lnTo>
                      <a:pt x="149" y="178"/>
                    </a:lnTo>
                    <a:lnTo>
                      <a:pt x="157" y="175"/>
                    </a:lnTo>
                    <a:lnTo>
                      <a:pt x="155" y="166"/>
                    </a:lnTo>
                    <a:lnTo>
                      <a:pt x="161" y="131"/>
                    </a:lnTo>
                    <a:lnTo>
                      <a:pt x="174" y="116"/>
                    </a:lnTo>
                    <a:lnTo>
                      <a:pt x="178" y="115"/>
                    </a:lnTo>
                    <a:lnTo>
                      <a:pt x="179" y="110"/>
                    </a:lnTo>
                    <a:lnTo>
                      <a:pt x="173" y="96"/>
                    </a:lnTo>
                    <a:lnTo>
                      <a:pt x="173" y="85"/>
                    </a:lnTo>
                    <a:lnTo>
                      <a:pt x="168" y="95"/>
                    </a:lnTo>
                    <a:lnTo>
                      <a:pt x="171" y="103"/>
                    </a:lnTo>
                    <a:lnTo>
                      <a:pt x="167" y="95"/>
                    </a:lnTo>
                    <a:lnTo>
                      <a:pt x="163" y="94"/>
                    </a:lnTo>
                    <a:lnTo>
                      <a:pt x="164" y="81"/>
                    </a:lnTo>
                    <a:lnTo>
                      <a:pt x="174" y="83"/>
                    </a:lnTo>
                    <a:lnTo>
                      <a:pt x="177" y="78"/>
                    </a:lnTo>
                    <a:lnTo>
                      <a:pt x="168" y="69"/>
                    </a:lnTo>
                    <a:lnTo>
                      <a:pt x="164" y="65"/>
                    </a:lnTo>
                    <a:lnTo>
                      <a:pt x="155" y="78"/>
                    </a:lnTo>
                    <a:lnTo>
                      <a:pt x="157" y="99"/>
                    </a:lnTo>
                    <a:lnTo>
                      <a:pt x="160" y="101"/>
                    </a:lnTo>
                    <a:lnTo>
                      <a:pt x="161" y="96"/>
                    </a:lnTo>
                    <a:lnTo>
                      <a:pt x="170" y="105"/>
                    </a:lnTo>
                    <a:lnTo>
                      <a:pt x="167" y="119"/>
                    </a:lnTo>
                    <a:lnTo>
                      <a:pt x="160" y="108"/>
                    </a:lnTo>
                    <a:lnTo>
                      <a:pt x="153" y="102"/>
                    </a:lnTo>
                    <a:lnTo>
                      <a:pt x="155" y="88"/>
                    </a:lnTo>
                    <a:lnTo>
                      <a:pt x="148" y="81"/>
                    </a:lnTo>
                    <a:lnTo>
                      <a:pt x="159" y="62"/>
                    </a:lnTo>
                    <a:lnTo>
                      <a:pt x="164" y="40"/>
                    </a:lnTo>
                    <a:lnTo>
                      <a:pt x="171" y="59"/>
                    </a:lnTo>
                    <a:lnTo>
                      <a:pt x="177" y="41"/>
                    </a:lnTo>
                    <a:lnTo>
                      <a:pt x="178" y="30"/>
                    </a:lnTo>
                    <a:lnTo>
                      <a:pt x="171" y="27"/>
                    </a:lnTo>
                    <a:lnTo>
                      <a:pt x="168" y="38"/>
                    </a:lnTo>
                    <a:lnTo>
                      <a:pt x="164" y="13"/>
                    </a:lnTo>
                    <a:lnTo>
                      <a:pt x="167" y="0"/>
                    </a:lnTo>
                    <a:lnTo>
                      <a:pt x="303" y="31"/>
                    </a:lnTo>
                    <a:lnTo>
                      <a:pt x="444" y="62"/>
                    </a:lnTo>
                    <a:lnTo>
                      <a:pt x="489" y="72"/>
                    </a:lnTo>
                    <a:lnTo>
                      <a:pt x="543" y="83"/>
                    </a:lnTo>
                    <a:lnTo>
                      <a:pt x="573" y="88"/>
                    </a:lnTo>
                    <a:lnTo>
                      <a:pt x="571" y="92"/>
                    </a:lnTo>
                    <a:lnTo>
                      <a:pt x="571" y="96"/>
                    </a:lnTo>
                    <a:lnTo>
                      <a:pt x="568" y="103"/>
                    </a:lnTo>
                    <a:lnTo>
                      <a:pt x="557" y="163"/>
                    </a:lnTo>
                    <a:lnTo>
                      <a:pt x="555" y="180"/>
                    </a:lnTo>
                    <a:lnTo>
                      <a:pt x="552" y="187"/>
                    </a:lnTo>
                    <a:lnTo>
                      <a:pt x="552" y="191"/>
                    </a:lnTo>
                    <a:lnTo>
                      <a:pt x="552" y="192"/>
                    </a:lnTo>
                    <a:lnTo>
                      <a:pt x="552" y="195"/>
                    </a:lnTo>
                    <a:lnTo>
                      <a:pt x="548" y="218"/>
                    </a:lnTo>
                    <a:lnTo>
                      <a:pt x="545" y="231"/>
                    </a:lnTo>
                    <a:lnTo>
                      <a:pt x="539" y="259"/>
                    </a:lnTo>
                    <a:lnTo>
                      <a:pt x="538" y="270"/>
                    </a:lnTo>
                    <a:lnTo>
                      <a:pt x="537" y="271"/>
                    </a:lnTo>
                    <a:lnTo>
                      <a:pt x="535" y="284"/>
                    </a:lnTo>
                    <a:lnTo>
                      <a:pt x="527" y="324"/>
                    </a:lnTo>
                    <a:lnTo>
                      <a:pt x="525" y="329"/>
                    </a:lnTo>
                    <a:lnTo>
                      <a:pt x="523" y="346"/>
                    </a:lnTo>
                    <a:lnTo>
                      <a:pt x="521" y="350"/>
                    </a:lnTo>
                    <a:lnTo>
                      <a:pt x="520" y="357"/>
                    </a:lnTo>
                  </a:path>
                </a:pathLst>
              </a:custGeom>
              <a:solidFill>
                <a:srgbClr val="67BD62"/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prstClr val="white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226"/>
              <p:cNvSpPr>
                <a:spLocks/>
              </p:cNvSpPr>
              <p:nvPr/>
            </p:nvSpPr>
            <p:spPr bwMode="auto">
              <a:xfrm>
                <a:off x="1685328" y="1422225"/>
                <a:ext cx="52387" cy="39688"/>
              </a:xfrm>
              <a:custGeom>
                <a:avLst/>
                <a:gdLst>
                  <a:gd name="T0" fmla="*/ 2147483647 w 33"/>
                  <a:gd name="T1" fmla="*/ 0 h 27"/>
                  <a:gd name="T2" fmla="*/ 2147483647 w 33"/>
                  <a:gd name="T3" fmla="*/ 2147483647 h 27"/>
                  <a:gd name="T4" fmla="*/ 2147483647 w 33"/>
                  <a:gd name="T5" fmla="*/ 2147483647 h 27"/>
                  <a:gd name="T6" fmla="*/ 2147483647 w 33"/>
                  <a:gd name="T7" fmla="*/ 2147483647 h 27"/>
                  <a:gd name="T8" fmla="*/ 2147483647 w 33"/>
                  <a:gd name="T9" fmla="*/ 2147483647 h 27"/>
                  <a:gd name="T10" fmla="*/ 2147483647 w 33"/>
                  <a:gd name="T11" fmla="*/ 2147483647 h 27"/>
                  <a:gd name="T12" fmla="*/ 2147483647 w 33"/>
                  <a:gd name="T13" fmla="*/ 2147483647 h 27"/>
                  <a:gd name="T14" fmla="*/ 0 w 33"/>
                  <a:gd name="T15" fmla="*/ 2147483647 h 27"/>
                  <a:gd name="T16" fmla="*/ 2147483647 w 33"/>
                  <a:gd name="T17" fmla="*/ 0 h 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"/>
                  <a:gd name="T28" fmla="*/ 0 h 27"/>
                  <a:gd name="T29" fmla="*/ 33 w 33"/>
                  <a:gd name="T30" fmla="*/ 27 h 2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" h="27">
                    <a:moveTo>
                      <a:pt x="4" y="0"/>
                    </a:moveTo>
                    <a:lnTo>
                      <a:pt x="6" y="11"/>
                    </a:lnTo>
                    <a:lnTo>
                      <a:pt x="11" y="14"/>
                    </a:lnTo>
                    <a:lnTo>
                      <a:pt x="13" y="2"/>
                    </a:lnTo>
                    <a:lnTo>
                      <a:pt x="32" y="7"/>
                    </a:lnTo>
                    <a:lnTo>
                      <a:pt x="22" y="26"/>
                    </a:lnTo>
                    <a:lnTo>
                      <a:pt x="6" y="24"/>
                    </a:lnTo>
                    <a:lnTo>
                      <a:pt x="0" y="17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E7E6E6">
                  <a:lumMod val="75000"/>
                </a:srgbClr>
              </a:solidFill>
              <a:ln w="6350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227"/>
              <p:cNvSpPr>
                <a:spLocks/>
              </p:cNvSpPr>
              <p:nvPr/>
            </p:nvSpPr>
            <p:spPr bwMode="auto">
              <a:xfrm>
                <a:off x="2895761" y="2235026"/>
                <a:ext cx="927712" cy="709612"/>
              </a:xfrm>
              <a:custGeom>
                <a:avLst/>
                <a:gdLst>
                  <a:gd name="T0" fmla="*/ 2147483647 w 590"/>
                  <a:gd name="T1" fmla="*/ 2147483647 h 485"/>
                  <a:gd name="T2" fmla="*/ 2147483647 w 590"/>
                  <a:gd name="T3" fmla="*/ 2147483647 h 485"/>
                  <a:gd name="T4" fmla="*/ 2147483647 w 590"/>
                  <a:gd name="T5" fmla="*/ 2147483647 h 485"/>
                  <a:gd name="T6" fmla="*/ 2147483647 w 590"/>
                  <a:gd name="T7" fmla="*/ 2147483647 h 485"/>
                  <a:gd name="T8" fmla="*/ 2147483647 w 590"/>
                  <a:gd name="T9" fmla="*/ 2147483647 h 485"/>
                  <a:gd name="T10" fmla="*/ 2147483647 w 590"/>
                  <a:gd name="T11" fmla="*/ 2147483647 h 485"/>
                  <a:gd name="T12" fmla="*/ 2147483647 w 590"/>
                  <a:gd name="T13" fmla="*/ 2147483647 h 485"/>
                  <a:gd name="T14" fmla="*/ 2147483647 w 590"/>
                  <a:gd name="T15" fmla="*/ 2147483647 h 485"/>
                  <a:gd name="T16" fmla="*/ 0 w 590"/>
                  <a:gd name="T17" fmla="*/ 2147483647 h 485"/>
                  <a:gd name="T18" fmla="*/ 2147483647 w 590"/>
                  <a:gd name="T19" fmla="*/ 2147483647 h 485"/>
                  <a:gd name="T20" fmla="*/ 2147483647 w 590"/>
                  <a:gd name="T21" fmla="*/ 2147483647 h 485"/>
                  <a:gd name="T22" fmla="*/ 2147483647 w 590"/>
                  <a:gd name="T23" fmla="*/ 2147483647 h 485"/>
                  <a:gd name="T24" fmla="*/ 2147483647 w 590"/>
                  <a:gd name="T25" fmla="*/ 2147483647 h 485"/>
                  <a:gd name="T26" fmla="*/ 2147483647 w 590"/>
                  <a:gd name="T27" fmla="*/ 2147483647 h 485"/>
                  <a:gd name="T28" fmla="*/ 2147483647 w 590"/>
                  <a:gd name="T29" fmla="*/ 2147483647 h 485"/>
                  <a:gd name="T30" fmla="*/ 2147483647 w 590"/>
                  <a:gd name="T31" fmla="*/ 2147483647 h 485"/>
                  <a:gd name="T32" fmla="*/ 2147483647 w 590"/>
                  <a:gd name="T33" fmla="*/ 2147483647 h 485"/>
                  <a:gd name="T34" fmla="*/ 2147483647 w 590"/>
                  <a:gd name="T35" fmla="*/ 2147483647 h 485"/>
                  <a:gd name="T36" fmla="*/ 2147483647 w 590"/>
                  <a:gd name="T37" fmla="*/ 2147483647 h 485"/>
                  <a:gd name="T38" fmla="*/ 2147483647 w 590"/>
                  <a:gd name="T39" fmla="*/ 2147483647 h 485"/>
                  <a:gd name="T40" fmla="*/ 2147483647 w 590"/>
                  <a:gd name="T41" fmla="*/ 2147483647 h 485"/>
                  <a:gd name="T42" fmla="*/ 2147483647 w 590"/>
                  <a:gd name="T43" fmla="*/ 2147483647 h 485"/>
                  <a:gd name="T44" fmla="*/ 2147483647 w 590"/>
                  <a:gd name="T45" fmla="*/ 2147483647 h 485"/>
                  <a:gd name="T46" fmla="*/ 2147483647 w 590"/>
                  <a:gd name="T47" fmla="*/ 2147483647 h 485"/>
                  <a:gd name="T48" fmla="*/ 2147483647 w 590"/>
                  <a:gd name="T49" fmla="*/ 2147483647 h 485"/>
                  <a:gd name="T50" fmla="*/ 2147483647 w 590"/>
                  <a:gd name="T51" fmla="*/ 2147483647 h 485"/>
                  <a:gd name="T52" fmla="*/ 2147483647 w 590"/>
                  <a:gd name="T53" fmla="*/ 2147483647 h 485"/>
                  <a:gd name="T54" fmla="*/ 2147483647 w 590"/>
                  <a:gd name="T55" fmla="*/ 2147483647 h 485"/>
                  <a:gd name="T56" fmla="*/ 2147483647 w 590"/>
                  <a:gd name="T57" fmla="*/ 2147483647 h 485"/>
                  <a:gd name="T58" fmla="*/ 2147483647 w 590"/>
                  <a:gd name="T59" fmla="*/ 2147483647 h 485"/>
                  <a:gd name="T60" fmla="*/ 2147483647 w 590"/>
                  <a:gd name="T61" fmla="*/ 2147483647 h 485"/>
                  <a:gd name="T62" fmla="*/ 2147483647 w 590"/>
                  <a:gd name="T63" fmla="*/ 2147483647 h 485"/>
                  <a:gd name="T64" fmla="*/ 2147483647 w 590"/>
                  <a:gd name="T65" fmla="*/ 2147483647 h 485"/>
                  <a:gd name="T66" fmla="*/ 2147483647 w 590"/>
                  <a:gd name="T67" fmla="*/ 2147483647 h 485"/>
                  <a:gd name="T68" fmla="*/ 2147483647 w 590"/>
                  <a:gd name="T69" fmla="*/ 2147483647 h 485"/>
                  <a:gd name="T70" fmla="*/ 2147483647 w 590"/>
                  <a:gd name="T71" fmla="*/ 2147483647 h 485"/>
                  <a:gd name="T72" fmla="*/ 2147483647 w 590"/>
                  <a:gd name="T73" fmla="*/ 2147483647 h 485"/>
                  <a:gd name="T74" fmla="*/ 2147483647 w 590"/>
                  <a:gd name="T75" fmla="*/ 2147483647 h 485"/>
                  <a:gd name="T76" fmla="*/ 2147483647 w 590"/>
                  <a:gd name="T77" fmla="*/ 2147483647 h 485"/>
                  <a:gd name="T78" fmla="*/ 2147483647 w 590"/>
                  <a:gd name="T79" fmla="*/ 2147483647 h 485"/>
                  <a:gd name="T80" fmla="*/ 2147483647 w 590"/>
                  <a:gd name="T81" fmla="*/ 2147483647 h 485"/>
                  <a:gd name="T82" fmla="*/ 2147483647 w 590"/>
                  <a:gd name="T83" fmla="*/ 2147483647 h 485"/>
                  <a:gd name="T84" fmla="*/ 2147483647 w 590"/>
                  <a:gd name="T85" fmla="*/ 2147483647 h 485"/>
                  <a:gd name="T86" fmla="*/ 2147483647 w 590"/>
                  <a:gd name="T87" fmla="*/ 2147483647 h 485"/>
                  <a:gd name="T88" fmla="*/ 2147483647 w 590"/>
                  <a:gd name="T89" fmla="*/ 2147483647 h 485"/>
                  <a:gd name="T90" fmla="*/ 2147483647 w 590"/>
                  <a:gd name="T91" fmla="*/ 2147483647 h 485"/>
                  <a:gd name="T92" fmla="*/ 2147483647 w 590"/>
                  <a:gd name="T93" fmla="*/ 2147483647 h 485"/>
                  <a:gd name="T94" fmla="*/ 2147483647 w 590"/>
                  <a:gd name="T95" fmla="*/ 2147483647 h 485"/>
                  <a:gd name="T96" fmla="*/ 2147483647 w 590"/>
                  <a:gd name="T97" fmla="*/ 2147483647 h 485"/>
                  <a:gd name="T98" fmla="*/ 2147483647 w 590"/>
                  <a:gd name="T99" fmla="*/ 2147483647 h 485"/>
                  <a:gd name="T100" fmla="*/ 2147483647 w 590"/>
                  <a:gd name="T101" fmla="*/ 2147483647 h 485"/>
                  <a:gd name="T102" fmla="*/ 2147483647 w 590"/>
                  <a:gd name="T103" fmla="*/ 2147483647 h 485"/>
                  <a:gd name="T104" fmla="*/ 2147483647 w 590"/>
                  <a:gd name="T105" fmla="*/ 2147483647 h 485"/>
                  <a:gd name="T106" fmla="*/ 2147483647 w 590"/>
                  <a:gd name="T107" fmla="*/ 2147483647 h 485"/>
                  <a:gd name="T108" fmla="*/ 2147483647 w 590"/>
                  <a:gd name="T109" fmla="*/ 2147483647 h 485"/>
                  <a:gd name="T110" fmla="*/ 2147483647 w 590"/>
                  <a:gd name="T111" fmla="*/ 2147483647 h 4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90"/>
                  <a:gd name="T169" fmla="*/ 0 h 485"/>
                  <a:gd name="T170" fmla="*/ 590 w 590"/>
                  <a:gd name="T171" fmla="*/ 485 h 48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90" h="485">
                    <a:moveTo>
                      <a:pt x="381" y="471"/>
                    </a:moveTo>
                    <a:lnTo>
                      <a:pt x="376" y="471"/>
                    </a:lnTo>
                    <a:lnTo>
                      <a:pt x="365" y="468"/>
                    </a:lnTo>
                    <a:lnTo>
                      <a:pt x="336" y="467"/>
                    </a:lnTo>
                    <a:lnTo>
                      <a:pt x="333" y="465"/>
                    </a:lnTo>
                    <a:lnTo>
                      <a:pt x="300" y="463"/>
                    </a:lnTo>
                    <a:lnTo>
                      <a:pt x="296" y="463"/>
                    </a:lnTo>
                    <a:lnTo>
                      <a:pt x="274" y="461"/>
                    </a:lnTo>
                    <a:lnTo>
                      <a:pt x="252" y="459"/>
                    </a:lnTo>
                    <a:lnTo>
                      <a:pt x="231" y="456"/>
                    </a:lnTo>
                    <a:lnTo>
                      <a:pt x="180" y="452"/>
                    </a:lnTo>
                    <a:lnTo>
                      <a:pt x="160" y="449"/>
                    </a:lnTo>
                    <a:lnTo>
                      <a:pt x="124" y="445"/>
                    </a:lnTo>
                    <a:lnTo>
                      <a:pt x="121" y="445"/>
                    </a:lnTo>
                    <a:lnTo>
                      <a:pt x="84" y="441"/>
                    </a:lnTo>
                    <a:lnTo>
                      <a:pt x="80" y="441"/>
                    </a:lnTo>
                    <a:lnTo>
                      <a:pt x="62" y="439"/>
                    </a:lnTo>
                    <a:lnTo>
                      <a:pt x="0" y="431"/>
                    </a:lnTo>
                    <a:lnTo>
                      <a:pt x="2" y="403"/>
                    </a:lnTo>
                    <a:lnTo>
                      <a:pt x="5" y="382"/>
                    </a:lnTo>
                    <a:lnTo>
                      <a:pt x="6" y="375"/>
                    </a:lnTo>
                    <a:lnTo>
                      <a:pt x="8" y="367"/>
                    </a:lnTo>
                    <a:lnTo>
                      <a:pt x="9" y="349"/>
                    </a:lnTo>
                    <a:lnTo>
                      <a:pt x="12" y="341"/>
                    </a:lnTo>
                    <a:lnTo>
                      <a:pt x="13" y="321"/>
                    </a:lnTo>
                    <a:lnTo>
                      <a:pt x="15" y="309"/>
                    </a:lnTo>
                    <a:lnTo>
                      <a:pt x="20" y="271"/>
                    </a:lnTo>
                    <a:lnTo>
                      <a:pt x="20" y="267"/>
                    </a:lnTo>
                    <a:lnTo>
                      <a:pt x="24" y="241"/>
                    </a:lnTo>
                    <a:lnTo>
                      <a:pt x="27" y="214"/>
                    </a:lnTo>
                    <a:lnTo>
                      <a:pt x="29" y="213"/>
                    </a:lnTo>
                    <a:lnTo>
                      <a:pt x="29" y="208"/>
                    </a:lnTo>
                    <a:lnTo>
                      <a:pt x="31" y="188"/>
                    </a:lnTo>
                    <a:lnTo>
                      <a:pt x="31" y="181"/>
                    </a:lnTo>
                    <a:lnTo>
                      <a:pt x="34" y="166"/>
                    </a:lnTo>
                    <a:lnTo>
                      <a:pt x="34" y="160"/>
                    </a:lnTo>
                    <a:lnTo>
                      <a:pt x="38" y="134"/>
                    </a:lnTo>
                    <a:lnTo>
                      <a:pt x="40" y="120"/>
                    </a:lnTo>
                    <a:lnTo>
                      <a:pt x="41" y="108"/>
                    </a:lnTo>
                    <a:lnTo>
                      <a:pt x="42" y="92"/>
                    </a:lnTo>
                    <a:lnTo>
                      <a:pt x="45" y="80"/>
                    </a:lnTo>
                    <a:lnTo>
                      <a:pt x="48" y="56"/>
                    </a:lnTo>
                    <a:lnTo>
                      <a:pt x="48" y="54"/>
                    </a:lnTo>
                    <a:lnTo>
                      <a:pt x="51" y="36"/>
                    </a:lnTo>
                    <a:lnTo>
                      <a:pt x="55" y="0"/>
                    </a:lnTo>
                    <a:lnTo>
                      <a:pt x="105" y="6"/>
                    </a:lnTo>
                    <a:lnTo>
                      <a:pt x="135" y="9"/>
                    </a:lnTo>
                    <a:lnTo>
                      <a:pt x="145" y="11"/>
                    </a:lnTo>
                    <a:lnTo>
                      <a:pt x="151" y="11"/>
                    </a:lnTo>
                    <a:lnTo>
                      <a:pt x="202" y="16"/>
                    </a:lnTo>
                    <a:lnTo>
                      <a:pt x="212" y="19"/>
                    </a:lnTo>
                    <a:lnTo>
                      <a:pt x="241" y="22"/>
                    </a:lnTo>
                    <a:lnTo>
                      <a:pt x="249" y="23"/>
                    </a:lnTo>
                    <a:lnTo>
                      <a:pt x="259" y="23"/>
                    </a:lnTo>
                    <a:lnTo>
                      <a:pt x="268" y="24"/>
                    </a:lnTo>
                    <a:lnTo>
                      <a:pt x="295" y="27"/>
                    </a:lnTo>
                    <a:lnTo>
                      <a:pt x="354" y="33"/>
                    </a:lnTo>
                    <a:lnTo>
                      <a:pt x="364" y="34"/>
                    </a:lnTo>
                    <a:lnTo>
                      <a:pt x="419" y="40"/>
                    </a:lnTo>
                    <a:lnTo>
                      <a:pt x="421" y="40"/>
                    </a:lnTo>
                    <a:lnTo>
                      <a:pt x="431" y="40"/>
                    </a:lnTo>
                    <a:lnTo>
                      <a:pt x="439" y="40"/>
                    </a:lnTo>
                    <a:lnTo>
                      <a:pt x="440" y="40"/>
                    </a:lnTo>
                    <a:lnTo>
                      <a:pt x="447" y="40"/>
                    </a:lnTo>
                    <a:lnTo>
                      <a:pt x="511" y="45"/>
                    </a:lnTo>
                    <a:lnTo>
                      <a:pt x="514" y="45"/>
                    </a:lnTo>
                    <a:lnTo>
                      <a:pt x="529" y="47"/>
                    </a:lnTo>
                    <a:lnTo>
                      <a:pt x="537" y="47"/>
                    </a:lnTo>
                    <a:lnTo>
                      <a:pt x="589" y="51"/>
                    </a:lnTo>
                    <a:lnTo>
                      <a:pt x="587" y="77"/>
                    </a:lnTo>
                    <a:lnTo>
                      <a:pt x="587" y="97"/>
                    </a:lnTo>
                    <a:lnTo>
                      <a:pt x="586" y="104"/>
                    </a:lnTo>
                    <a:lnTo>
                      <a:pt x="584" y="131"/>
                    </a:lnTo>
                    <a:lnTo>
                      <a:pt x="584" y="140"/>
                    </a:lnTo>
                    <a:lnTo>
                      <a:pt x="584" y="142"/>
                    </a:lnTo>
                    <a:lnTo>
                      <a:pt x="583" y="158"/>
                    </a:lnTo>
                    <a:lnTo>
                      <a:pt x="582" y="174"/>
                    </a:lnTo>
                    <a:lnTo>
                      <a:pt x="582" y="185"/>
                    </a:lnTo>
                    <a:lnTo>
                      <a:pt x="580" y="198"/>
                    </a:lnTo>
                    <a:lnTo>
                      <a:pt x="579" y="212"/>
                    </a:lnTo>
                    <a:lnTo>
                      <a:pt x="579" y="213"/>
                    </a:lnTo>
                    <a:lnTo>
                      <a:pt x="579" y="214"/>
                    </a:lnTo>
                    <a:lnTo>
                      <a:pt x="579" y="226"/>
                    </a:lnTo>
                    <a:lnTo>
                      <a:pt x="577" y="253"/>
                    </a:lnTo>
                    <a:lnTo>
                      <a:pt x="577" y="266"/>
                    </a:lnTo>
                    <a:lnTo>
                      <a:pt x="576" y="271"/>
                    </a:lnTo>
                    <a:lnTo>
                      <a:pt x="575" y="285"/>
                    </a:lnTo>
                    <a:lnTo>
                      <a:pt x="575" y="310"/>
                    </a:lnTo>
                    <a:lnTo>
                      <a:pt x="572" y="348"/>
                    </a:lnTo>
                    <a:lnTo>
                      <a:pt x="570" y="361"/>
                    </a:lnTo>
                    <a:lnTo>
                      <a:pt x="570" y="374"/>
                    </a:lnTo>
                    <a:lnTo>
                      <a:pt x="569" y="388"/>
                    </a:lnTo>
                    <a:lnTo>
                      <a:pt x="568" y="402"/>
                    </a:lnTo>
                    <a:lnTo>
                      <a:pt x="568" y="407"/>
                    </a:lnTo>
                    <a:lnTo>
                      <a:pt x="568" y="416"/>
                    </a:lnTo>
                    <a:lnTo>
                      <a:pt x="568" y="422"/>
                    </a:lnTo>
                    <a:lnTo>
                      <a:pt x="568" y="429"/>
                    </a:lnTo>
                    <a:lnTo>
                      <a:pt x="566" y="441"/>
                    </a:lnTo>
                    <a:lnTo>
                      <a:pt x="565" y="450"/>
                    </a:lnTo>
                    <a:lnTo>
                      <a:pt x="565" y="470"/>
                    </a:lnTo>
                    <a:lnTo>
                      <a:pt x="564" y="484"/>
                    </a:lnTo>
                    <a:lnTo>
                      <a:pt x="516" y="479"/>
                    </a:lnTo>
                    <a:lnTo>
                      <a:pt x="497" y="479"/>
                    </a:lnTo>
                    <a:lnTo>
                      <a:pt x="491" y="479"/>
                    </a:lnTo>
                    <a:lnTo>
                      <a:pt x="476" y="478"/>
                    </a:lnTo>
                    <a:lnTo>
                      <a:pt x="467" y="478"/>
                    </a:lnTo>
                    <a:lnTo>
                      <a:pt x="465" y="478"/>
                    </a:lnTo>
                    <a:lnTo>
                      <a:pt x="451" y="477"/>
                    </a:lnTo>
                    <a:lnTo>
                      <a:pt x="400" y="472"/>
                    </a:lnTo>
                    <a:lnTo>
                      <a:pt x="392" y="471"/>
                    </a:lnTo>
                    <a:lnTo>
                      <a:pt x="389" y="471"/>
                    </a:lnTo>
                    <a:lnTo>
                      <a:pt x="383" y="471"/>
                    </a:lnTo>
                    <a:lnTo>
                      <a:pt x="381" y="471"/>
                    </a:lnTo>
                  </a:path>
                </a:pathLst>
              </a:custGeom>
              <a:solidFill>
                <a:srgbClr val="E7E6E6">
                  <a:lumMod val="75000"/>
                </a:srgbClr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228"/>
              <p:cNvSpPr>
                <a:spLocks/>
              </p:cNvSpPr>
              <p:nvPr/>
            </p:nvSpPr>
            <p:spPr bwMode="auto">
              <a:xfrm>
                <a:off x="5168303" y="1994520"/>
                <a:ext cx="717550" cy="706437"/>
              </a:xfrm>
              <a:custGeom>
                <a:avLst/>
                <a:gdLst>
                  <a:gd name="T0" fmla="*/ 2147483647 w 454"/>
                  <a:gd name="T1" fmla="*/ 2147483647 h 479"/>
                  <a:gd name="T2" fmla="*/ 2147483647 w 454"/>
                  <a:gd name="T3" fmla="*/ 2147483647 h 479"/>
                  <a:gd name="T4" fmla="*/ 2147483647 w 454"/>
                  <a:gd name="T5" fmla="*/ 2147483647 h 479"/>
                  <a:gd name="T6" fmla="*/ 2147483647 w 454"/>
                  <a:gd name="T7" fmla="*/ 2147483647 h 479"/>
                  <a:gd name="T8" fmla="*/ 2147483647 w 454"/>
                  <a:gd name="T9" fmla="*/ 2147483647 h 479"/>
                  <a:gd name="T10" fmla="*/ 2147483647 w 454"/>
                  <a:gd name="T11" fmla="*/ 2147483647 h 479"/>
                  <a:gd name="T12" fmla="*/ 2147483647 w 454"/>
                  <a:gd name="T13" fmla="*/ 2147483647 h 479"/>
                  <a:gd name="T14" fmla="*/ 2147483647 w 454"/>
                  <a:gd name="T15" fmla="*/ 2147483647 h 479"/>
                  <a:gd name="T16" fmla="*/ 2147483647 w 454"/>
                  <a:gd name="T17" fmla="*/ 2147483647 h 479"/>
                  <a:gd name="T18" fmla="*/ 2147483647 w 454"/>
                  <a:gd name="T19" fmla="*/ 2147483647 h 479"/>
                  <a:gd name="T20" fmla="*/ 2147483647 w 454"/>
                  <a:gd name="T21" fmla="*/ 2147483647 h 479"/>
                  <a:gd name="T22" fmla="*/ 2147483647 w 454"/>
                  <a:gd name="T23" fmla="*/ 2147483647 h 479"/>
                  <a:gd name="T24" fmla="*/ 2147483647 w 454"/>
                  <a:gd name="T25" fmla="*/ 2147483647 h 479"/>
                  <a:gd name="T26" fmla="*/ 2147483647 w 454"/>
                  <a:gd name="T27" fmla="*/ 2147483647 h 479"/>
                  <a:gd name="T28" fmla="*/ 2147483647 w 454"/>
                  <a:gd name="T29" fmla="*/ 2147483647 h 479"/>
                  <a:gd name="T30" fmla="*/ 2147483647 w 454"/>
                  <a:gd name="T31" fmla="*/ 2147483647 h 479"/>
                  <a:gd name="T32" fmla="*/ 2147483647 w 454"/>
                  <a:gd name="T33" fmla="*/ 2147483647 h 479"/>
                  <a:gd name="T34" fmla="*/ 2147483647 w 454"/>
                  <a:gd name="T35" fmla="*/ 2147483647 h 479"/>
                  <a:gd name="T36" fmla="*/ 2147483647 w 454"/>
                  <a:gd name="T37" fmla="*/ 2147483647 h 479"/>
                  <a:gd name="T38" fmla="*/ 2147483647 w 454"/>
                  <a:gd name="T39" fmla="*/ 2147483647 h 479"/>
                  <a:gd name="T40" fmla="*/ 2147483647 w 454"/>
                  <a:gd name="T41" fmla="*/ 2147483647 h 479"/>
                  <a:gd name="T42" fmla="*/ 2147483647 w 454"/>
                  <a:gd name="T43" fmla="*/ 2147483647 h 479"/>
                  <a:gd name="T44" fmla="*/ 2147483647 w 454"/>
                  <a:gd name="T45" fmla="*/ 2147483647 h 479"/>
                  <a:gd name="T46" fmla="*/ 0 w 454"/>
                  <a:gd name="T47" fmla="*/ 2147483647 h 479"/>
                  <a:gd name="T48" fmla="*/ 2147483647 w 454"/>
                  <a:gd name="T49" fmla="*/ 2147483647 h 479"/>
                  <a:gd name="T50" fmla="*/ 2147483647 w 454"/>
                  <a:gd name="T51" fmla="*/ 2147483647 h 479"/>
                  <a:gd name="T52" fmla="*/ 2147483647 w 454"/>
                  <a:gd name="T53" fmla="*/ 2147483647 h 479"/>
                  <a:gd name="T54" fmla="*/ 2147483647 w 454"/>
                  <a:gd name="T55" fmla="*/ 2147483647 h 479"/>
                  <a:gd name="T56" fmla="*/ 2147483647 w 454"/>
                  <a:gd name="T57" fmla="*/ 2147483647 h 479"/>
                  <a:gd name="T58" fmla="*/ 2147483647 w 454"/>
                  <a:gd name="T59" fmla="*/ 0 h 479"/>
                  <a:gd name="T60" fmla="*/ 2147483647 w 454"/>
                  <a:gd name="T61" fmla="*/ 2147483647 h 479"/>
                  <a:gd name="T62" fmla="*/ 2147483647 w 454"/>
                  <a:gd name="T63" fmla="*/ 2147483647 h 479"/>
                  <a:gd name="T64" fmla="*/ 2147483647 w 454"/>
                  <a:gd name="T65" fmla="*/ 2147483647 h 479"/>
                  <a:gd name="T66" fmla="*/ 2147483647 w 454"/>
                  <a:gd name="T67" fmla="*/ 2147483647 h 479"/>
                  <a:gd name="T68" fmla="*/ 2147483647 w 454"/>
                  <a:gd name="T69" fmla="*/ 2147483647 h 479"/>
                  <a:gd name="T70" fmla="*/ 2147483647 w 454"/>
                  <a:gd name="T71" fmla="*/ 2147483647 h 479"/>
                  <a:gd name="T72" fmla="*/ 2147483647 w 454"/>
                  <a:gd name="T73" fmla="*/ 2147483647 h 479"/>
                  <a:gd name="T74" fmla="*/ 2147483647 w 454"/>
                  <a:gd name="T75" fmla="*/ 2147483647 h 479"/>
                  <a:gd name="T76" fmla="*/ 2147483647 w 454"/>
                  <a:gd name="T77" fmla="*/ 2147483647 h 479"/>
                  <a:gd name="T78" fmla="*/ 2147483647 w 454"/>
                  <a:gd name="T79" fmla="*/ 2147483647 h 479"/>
                  <a:gd name="T80" fmla="*/ 2147483647 w 454"/>
                  <a:gd name="T81" fmla="*/ 2147483647 h 479"/>
                  <a:gd name="T82" fmla="*/ 2147483647 w 454"/>
                  <a:gd name="T83" fmla="*/ 2147483647 h 479"/>
                  <a:gd name="T84" fmla="*/ 2147483647 w 454"/>
                  <a:gd name="T85" fmla="*/ 2147483647 h 479"/>
                  <a:gd name="T86" fmla="*/ 2147483647 w 454"/>
                  <a:gd name="T87" fmla="*/ 2147483647 h 479"/>
                  <a:gd name="T88" fmla="*/ 2147483647 w 454"/>
                  <a:gd name="T89" fmla="*/ 2147483647 h 479"/>
                  <a:gd name="T90" fmla="*/ 2147483647 w 454"/>
                  <a:gd name="T91" fmla="*/ 2147483647 h 479"/>
                  <a:gd name="T92" fmla="*/ 2147483647 w 454"/>
                  <a:gd name="T93" fmla="*/ 2147483647 h 479"/>
                  <a:gd name="T94" fmla="*/ 2147483647 w 454"/>
                  <a:gd name="T95" fmla="*/ 2147483647 h 479"/>
                  <a:gd name="T96" fmla="*/ 2147483647 w 454"/>
                  <a:gd name="T97" fmla="*/ 2147483647 h 479"/>
                  <a:gd name="T98" fmla="*/ 2147483647 w 454"/>
                  <a:gd name="T99" fmla="*/ 2147483647 h 479"/>
                  <a:gd name="T100" fmla="*/ 2147483647 w 454"/>
                  <a:gd name="T101" fmla="*/ 2147483647 h 479"/>
                  <a:gd name="T102" fmla="*/ 2147483647 w 454"/>
                  <a:gd name="T103" fmla="*/ 2147483647 h 479"/>
                  <a:gd name="T104" fmla="*/ 2147483647 w 454"/>
                  <a:gd name="T105" fmla="*/ 2147483647 h 479"/>
                  <a:gd name="T106" fmla="*/ 2147483647 w 454"/>
                  <a:gd name="T107" fmla="*/ 2147483647 h 479"/>
                  <a:gd name="T108" fmla="*/ 2147483647 w 454"/>
                  <a:gd name="T109" fmla="*/ 2147483647 h 479"/>
                  <a:gd name="T110" fmla="*/ 2147483647 w 454"/>
                  <a:gd name="T111" fmla="*/ 2147483647 h 479"/>
                  <a:gd name="T112" fmla="*/ 2147483647 w 454"/>
                  <a:gd name="T113" fmla="*/ 2147483647 h 479"/>
                  <a:gd name="T114" fmla="*/ 2147483647 w 454"/>
                  <a:gd name="T115" fmla="*/ 2147483647 h 47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454"/>
                  <a:gd name="T175" fmla="*/ 0 h 479"/>
                  <a:gd name="T176" fmla="*/ 454 w 454"/>
                  <a:gd name="T177" fmla="*/ 479 h 479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454" h="479">
                    <a:moveTo>
                      <a:pt x="343" y="466"/>
                    </a:moveTo>
                    <a:lnTo>
                      <a:pt x="340" y="466"/>
                    </a:lnTo>
                    <a:lnTo>
                      <a:pt x="335" y="468"/>
                    </a:lnTo>
                    <a:lnTo>
                      <a:pt x="329" y="468"/>
                    </a:lnTo>
                    <a:lnTo>
                      <a:pt x="321" y="468"/>
                    </a:lnTo>
                    <a:lnTo>
                      <a:pt x="304" y="469"/>
                    </a:lnTo>
                    <a:lnTo>
                      <a:pt x="295" y="471"/>
                    </a:lnTo>
                    <a:lnTo>
                      <a:pt x="293" y="471"/>
                    </a:lnTo>
                    <a:lnTo>
                      <a:pt x="285" y="471"/>
                    </a:lnTo>
                    <a:lnTo>
                      <a:pt x="275" y="472"/>
                    </a:lnTo>
                    <a:lnTo>
                      <a:pt x="259" y="472"/>
                    </a:lnTo>
                    <a:lnTo>
                      <a:pt x="254" y="473"/>
                    </a:lnTo>
                    <a:lnTo>
                      <a:pt x="252" y="473"/>
                    </a:lnTo>
                    <a:lnTo>
                      <a:pt x="242" y="473"/>
                    </a:lnTo>
                    <a:lnTo>
                      <a:pt x="235" y="473"/>
                    </a:lnTo>
                    <a:lnTo>
                      <a:pt x="211" y="476"/>
                    </a:lnTo>
                    <a:lnTo>
                      <a:pt x="207" y="476"/>
                    </a:lnTo>
                    <a:lnTo>
                      <a:pt x="199" y="476"/>
                    </a:lnTo>
                    <a:lnTo>
                      <a:pt x="195" y="478"/>
                    </a:lnTo>
                    <a:lnTo>
                      <a:pt x="189" y="465"/>
                    </a:lnTo>
                    <a:lnTo>
                      <a:pt x="185" y="462"/>
                    </a:lnTo>
                    <a:lnTo>
                      <a:pt x="174" y="461"/>
                    </a:lnTo>
                    <a:lnTo>
                      <a:pt x="159" y="453"/>
                    </a:lnTo>
                    <a:lnTo>
                      <a:pt x="157" y="440"/>
                    </a:lnTo>
                    <a:lnTo>
                      <a:pt x="151" y="429"/>
                    </a:lnTo>
                    <a:lnTo>
                      <a:pt x="149" y="426"/>
                    </a:lnTo>
                    <a:lnTo>
                      <a:pt x="148" y="419"/>
                    </a:lnTo>
                    <a:lnTo>
                      <a:pt x="148" y="418"/>
                    </a:lnTo>
                    <a:lnTo>
                      <a:pt x="156" y="399"/>
                    </a:lnTo>
                    <a:lnTo>
                      <a:pt x="144" y="383"/>
                    </a:lnTo>
                    <a:lnTo>
                      <a:pt x="144" y="382"/>
                    </a:lnTo>
                    <a:lnTo>
                      <a:pt x="142" y="374"/>
                    </a:lnTo>
                    <a:lnTo>
                      <a:pt x="142" y="372"/>
                    </a:lnTo>
                    <a:lnTo>
                      <a:pt x="139" y="364"/>
                    </a:lnTo>
                    <a:lnTo>
                      <a:pt x="137" y="361"/>
                    </a:lnTo>
                    <a:lnTo>
                      <a:pt x="137" y="349"/>
                    </a:lnTo>
                    <a:lnTo>
                      <a:pt x="138" y="346"/>
                    </a:lnTo>
                    <a:lnTo>
                      <a:pt x="138" y="343"/>
                    </a:lnTo>
                    <a:lnTo>
                      <a:pt x="134" y="336"/>
                    </a:lnTo>
                    <a:lnTo>
                      <a:pt x="132" y="335"/>
                    </a:lnTo>
                    <a:lnTo>
                      <a:pt x="126" y="326"/>
                    </a:lnTo>
                    <a:lnTo>
                      <a:pt x="121" y="322"/>
                    </a:lnTo>
                    <a:lnTo>
                      <a:pt x="121" y="321"/>
                    </a:lnTo>
                    <a:lnTo>
                      <a:pt x="116" y="318"/>
                    </a:lnTo>
                    <a:lnTo>
                      <a:pt x="112" y="318"/>
                    </a:lnTo>
                    <a:lnTo>
                      <a:pt x="106" y="315"/>
                    </a:lnTo>
                    <a:lnTo>
                      <a:pt x="99" y="308"/>
                    </a:lnTo>
                    <a:lnTo>
                      <a:pt x="88" y="302"/>
                    </a:lnTo>
                    <a:lnTo>
                      <a:pt x="85" y="296"/>
                    </a:lnTo>
                    <a:lnTo>
                      <a:pt x="76" y="282"/>
                    </a:lnTo>
                    <a:lnTo>
                      <a:pt x="69" y="279"/>
                    </a:lnTo>
                    <a:lnTo>
                      <a:pt x="65" y="278"/>
                    </a:lnTo>
                    <a:lnTo>
                      <a:pt x="58" y="277"/>
                    </a:lnTo>
                    <a:lnTo>
                      <a:pt x="56" y="275"/>
                    </a:lnTo>
                    <a:lnTo>
                      <a:pt x="51" y="271"/>
                    </a:lnTo>
                    <a:lnTo>
                      <a:pt x="49" y="267"/>
                    </a:lnTo>
                    <a:lnTo>
                      <a:pt x="49" y="266"/>
                    </a:lnTo>
                    <a:lnTo>
                      <a:pt x="36" y="264"/>
                    </a:lnTo>
                    <a:lnTo>
                      <a:pt x="19" y="252"/>
                    </a:lnTo>
                    <a:lnTo>
                      <a:pt x="16" y="249"/>
                    </a:lnTo>
                    <a:lnTo>
                      <a:pt x="12" y="246"/>
                    </a:lnTo>
                    <a:lnTo>
                      <a:pt x="13" y="232"/>
                    </a:lnTo>
                    <a:lnTo>
                      <a:pt x="12" y="218"/>
                    </a:lnTo>
                    <a:lnTo>
                      <a:pt x="13" y="205"/>
                    </a:lnTo>
                    <a:lnTo>
                      <a:pt x="12" y="196"/>
                    </a:lnTo>
                    <a:lnTo>
                      <a:pt x="12" y="195"/>
                    </a:lnTo>
                    <a:lnTo>
                      <a:pt x="12" y="192"/>
                    </a:lnTo>
                    <a:lnTo>
                      <a:pt x="12" y="187"/>
                    </a:lnTo>
                    <a:lnTo>
                      <a:pt x="13" y="164"/>
                    </a:lnTo>
                    <a:lnTo>
                      <a:pt x="11" y="159"/>
                    </a:lnTo>
                    <a:lnTo>
                      <a:pt x="0" y="151"/>
                    </a:lnTo>
                    <a:lnTo>
                      <a:pt x="2" y="141"/>
                    </a:lnTo>
                    <a:lnTo>
                      <a:pt x="9" y="128"/>
                    </a:lnTo>
                    <a:lnTo>
                      <a:pt x="42" y="101"/>
                    </a:lnTo>
                    <a:lnTo>
                      <a:pt x="41" y="92"/>
                    </a:lnTo>
                    <a:lnTo>
                      <a:pt x="40" y="65"/>
                    </a:lnTo>
                    <a:lnTo>
                      <a:pt x="40" y="55"/>
                    </a:lnTo>
                    <a:lnTo>
                      <a:pt x="38" y="42"/>
                    </a:lnTo>
                    <a:lnTo>
                      <a:pt x="38" y="38"/>
                    </a:lnTo>
                    <a:lnTo>
                      <a:pt x="42" y="38"/>
                    </a:lnTo>
                    <a:lnTo>
                      <a:pt x="54" y="27"/>
                    </a:lnTo>
                    <a:lnTo>
                      <a:pt x="59" y="31"/>
                    </a:lnTo>
                    <a:lnTo>
                      <a:pt x="60" y="33"/>
                    </a:lnTo>
                    <a:lnTo>
                      <a:pt x="76" y="33"/>
                    </a:lnTo>
                    <a:lnTo>
                      <a:pt x="94" y="24"/>
                    </a:lnTo>
                    <a:lnTo>
                      <a:pt x="106" y="20"/>
                    </a:lnTo>
                    <a:lnTo>
                      <a:pt x="119" y="11"/>
                    </a:lnTo>
                    <a:lnTo>
                      <a:pt x="124" y="12"/>
                    </a:lnTo>
                    <a:lnTo>
                      <a:pt x="142" y="0"/>
                    </a:lnTo>
                    <a:lnTo>
                      <a:pt x="151" y="8"/>
                    </a:lnTo>
                    <a:lnTo>
                      <a:pt x="142" y="22"/>
                    </a:lnTo>
                    <a:lnTo>
                      <a:pt x="145" y="30"/>
                    </a:lnTo>
                    <a:lnTo>
                      <a:pt x="141" y="36"/>
                    </a:lnTo>
                    <a:lnTo>
                      <a:pt x="141" y="40"/>
                    </a:lnTo>
                    <a:lnTo>
                      <a:pt x="151" y="34"/>
                    </a:lnTo>
                    <a:lnTo>
                      <a:pt x="153" y="27"/>
                    </a:lnTo>
                    <a:lnTo>
                      <a:pt x="169" y="38"/>
                    </a:lnTo>
                    <a:lnTo>
                      <a:pt x="174" y="37"/>
                    </a:lnTo>
                    <a:lnTo>
                      <a:pt x="178" y="40"/>
                    </a:lnTo>
                    <a:lnTo>
                      <a:pt x="180" y="38"/>
                    </a:lnTo>
                    <a:lnTo>
                      <a:pt x="195" y="45"/>
                    </a:lnTo>
                    <a:lnTo>
                      <a:pt x="203" y="59"/>
                    </a:lnTo>
                    <a:lnTo>
                      <a:pt x="218" y="65"/>
                    </a:lnTo>
                    <a:lnTo>
                      <a:pt x="224" y="66"/>
                    </a:lnTo>
                    <a:lnTo>
                      <a:pt x="283" y="77"/>
                    </a:lnTo>
                    <a:lnTo>
                      <a:pt x="290" y="81"/>
                    </a:lnTo>
                    <a:lnTo>
                      <a:pt x="295" y="83"/>
                    </a:lnTo>
                    <a:lnTo>
                      <a:pt x="302" y="87"/>
                    </a:lnTo>
                    <a:lnTo>
                      <a:pt x="310" y="87"/>
                    </a:lnTo>
                    <a:lnTo>
                      <a:pt x="314" y="87"/>
                    </a:lnTo>
                    <a:lnTo>
                      <a:pt x="320" y="90"/>
                    </a:lnTo>
                    <a:lnTo>
                      <a:pt x="328" y="88"/>
                    </a:lnTo>
                    <a:lnTo>
                      <a:pt x="347" y="90"/>
                    </a:lnTo>
                    <a:lnTo>
                      <a:pt x="358" y="94"/>
                    </a:lnTo>
                    <a:lnTo>
                      <a:pt x="361" y="98"/>
                    </a:lnTo>
                    <a:lnTo>
                      <a:pt x="360" y="105"/>
                    </a:lnTo>
                    <a:lnTo>
                      <a:pt x="364" y="108"/>
                    </a:lnTo>
                    <a:lnTo>
                      <a:pt x="369" y="106"/>
                    </a:lnTo>
                    <a:lnTo>
                      <a:pt x="369" y="108"/>
                    </a:lnTo>
                    <a:lnTo>
                      <a:pt x="378" y="110"/>
                    </a:lnTo>
                    <a:lnTo>
                      <a:pt x="380" y="112"/>
                    </a:lnTo>
                    <a:lnTo>
                      <a:pt x="400" y="175"/>
                    </a:lnTo>
                    <a:lnTo>
                      <a:pt x="407" y="178"/>
                    </a:lnTo>
                    <a:lnTo>
                      <a:pt x="405" y="185"/>
                    </a:lnTo>
                    <a:lnTo>
                      <a:pt x="405" y="188"/>
                    </a:lnTo>
                    <a:lnTo>
                      <a:pt x="394" y="192"/>
                    </a:lnTo>
                    <a:lnTo>
                      <a:pt x="382" y="218"/>
                    </a:lnTo>
                    <a:lnTo>
                      <a:pt x="382" y="220"/>
                    </a:lnTo>
                    <a:lnTo>
                      <a:pt x="380" y="225"/>
                    </a:lnTo>
                    <a:lnTo>
                      <a:pt x="380" y="232"/>
                    </a:lnTo>
                    <a:lnTo>
                      <a:pt x="390" y="232"/>
                    </a:lnTo>
                    <a:lnTo>
                      <a:pt x="398" y="228"/>
                    </a:lnTo>
                    <a:lnTo>
                      <a:pt x="400" y="225"/>
                    </a:lnTo>
                    <a:lnTo>
                      <a:pt x="400" y="224"/>
                    </a:lnTo>
                    <a:lnTo>
                      <a:pt x="403" y="216"/>
                    </a:lnTo>
                    <a:lnTo>
                      <a:pt x="416" y="202"/>
                    </a:lnTo>
                    <a:lnTo>
                      <a:pt x="430" y="178"/>
                    </a:lnTo>
                    <a:lnTo>
                      <a:pt x="433" y="171"/>
                    </a:lnTo>
                    <a:lnTo>
                      <a:pt x="441" y="162"/>
                    </a:lnTo>
                    <a:lnTo>
                      <a:pt x="441" y="157"/>
                    </a:lnTo>
                    <a:lnTo>
                      <a:pt x="450" y="151"/>
                    </a:lnTo>
                    <a:lnTo>
                      <a:pt x="453" y="157"/>
                    </a:lnTo>
                    <a:lnTo>
                      <a:pt x="429" y="221"/>
                    </a:lnTo>
                    <a:lnTo>
                      <a:pt x="422" y="241"/>
                    </a:lnTo>
                    <a:lnTo>
                      <a:pt x="419" y="260"/>
                    </a:lnTo>
                    <a:lnTo>
                      <a:pt x="422" y="268"/>
                    </a:lnTo>
                    <a:lnTo>
                      <a:pt x="412" y="296"/>
                    </a:lnTo>
                    <a:lnTo>
                      <a:pt x="410" y="308"/>
                    </a:lnTo>
                    <a:lnTo>
                      <a:pt x="414" y="322"/>
                    </a:lnTo>
                    <a:lnTo>
                      <a:pt x="411" y="338"/>
                    </a:lnTo>
                    <a:lnTo>
                      <a:pt x="408" y="346"/>
                    </a:lnTo>
                    <a:lnTo>
                      <a:pt x="410" y="351"/>
                    </a:lnTo>
                    <a:lnTo>
                      <a:pt x="404" y="365"/>
                    </a:lnTo>
                    <a:lnTo>
                      <a:pt x="403" y="379"/>
                    </a:lnTo>
                    <a:lnTo>
                      <a:pt x="404" y="385"/>
                    </a:lnTo>
                    <a:lnTo>
                      <a:pt x="404" y="392"/>
                    </a:lnTo>
                    <a:lnTo>
                      <a:pt x="407" y="405"/>
                    </a:lnTo>
                    <a:lnTo>
                      <a:pt x="414" y="422"/>
                    </a:lnTo>
                    <a:lnTo>
                      <a:pt x="418" y="432"/>
                    </a:lnTo>
                    <a:lnTo>
                      <a:pt x="416" y="441"/>
                    </a:lnTo>
                    <a:lnTo>
                      <a:pt x="416" y="446"/>
                    </a:lnTo>
                    <a:lnTo>
                      <a:pt x="419" y="459"/>
                    </a:lnTo>
                    <a:lnTo>
                      <a:pt x="404" y="461"/>
                    </a:lnTo>
                    <a:lnTo>
                      <a:pt x="393" y="462"/>
                    </a:lnTo>
                    <a:lnTo>
                      <a:pt x="387" y="462"/>
                    </a:lnTo>
                    <a:lnTo>
                      <a:pt x="383" y="462"/>
                    </a:lnTo>
                    <a:lnTo>
                      <a:pt x="379" y="464"/>
                    </a:lnTo>
                    <a:lnTo>
                      <a:pt x="354" y="465"/>
                    </a:lnTo>
                    <a:lnTo>
                      <a:pt x="350" y="466"/>
                    </a:lnTo>
                    <a:lnTo>
                      <a:pt x="347" y="466"/>
                    </a:lnTo>
                    <a:lnTo>
                      <a:pt x="344" y="466"/>
                    </a:lnTo>
                    <a:lnTo>
                      <a:pt x="343" y="466"/>
                    </a:lnTo>
                  </a:path>
                </a:pathLst>
              </a:custGeom>
              <a:solidFill>
                <a:srgbClr val="E7E6E6">
                  <a:lumMod val="75000"/>
                </a:srgbClr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229"/>
              <p:cNvSpPr>
                <a:spLocks/>
              </p:cNvSpPr>
              <p:nvPr/>
            </p:nvSpPr>
            <p:spPr bwMode="auto">
              <a:xfrm>
                <a:off x="5393728" y="2673175"/>
                <a:ext cx="546100" cy="896938"/>
              </a:xfrm>
              <a:custGeom>
                <a:avLst/>
                <a:gdLst>
                  <a:gd name="T0" fmla="*/ 2147483647 w 346"/>
                  <a:gd name="T1" fmla="*/ 2147483647 h 609"/>
                  <a:gd name="T2" fmla="*/ 2147483647 w 346"/>
                  <a:gd name="T3" fmla="*/ 2147483647 h 609"/>
                  <a:gd name="T4" fmla="*/ 2147483647 w 346"/>
                  <a:gd name="T5" fmla="*/ 2147483647 h 609"/>
                  <a:gd name="T6" fmla="*/ 2147483647 w 346"/>
                  <a:gd name="T7" fmla="*/ 2147483647 h 609"/>
                  <a:gd name="T8" fmla="*/ 2147483647 w 346"/>
                  <a:gd name="T9" fmla="*/ 2147483647 h 609"/>
                  <a:gd name="T10" fmla="*/ 2147483647 w 346"/>
                  <a:gd name="T11" fmla="*/ 2147483647 h 609"/>
                  <a:gd name="T12" fmla="*/ 2147483647 w 346"/>
                  <a:gd name="T13" fmla="*/ 2147483647 h 609"/>
                  <a:gd name="T14" fmla="*/ 2147483647 w 346"/>
                  <a:gd name="T15" fmla="*/ 2147483647 h 609"/>
                  <a:gd name="T16" fmla="*/ 2147483647 w 346"/>
                  <a:gd name="T17" fmla="*/ 2147483647 h 609"/>
                  <a:gd name="T18" fmla="*/ 2147483647 w 346"/>
                  <a:gd name="T19" fmla="*/ 2147483647 h 609"/>
                  <a:gd name="T20" fmla="*/ 2147483647 w 346"/>
                  <a:gd name="T21" fmla="*/ 2147483647 h 609"/>
                  <a:gd name="T22" fmla="*/ 2147483647 w 346"/>
                  <a:gd name="T23" fmla="*/ 2147483647 h 609"/>
                  <a:gd name="T24" fmla="*/ 2147483647 w 346"/>
                  <a:gd name="T25" fmla="*/ 2147483647 h 609"/>
                  <a:gd name="T26" fmla="*/ 2147483647 w 346"/>
                  <a:gd name="T27" fmla="*/ 2147483647 h 609"/>
                  <a:gd name="T28" fmla="*/ 2147483647 w 346"/>
                  <a:gd name="T29" fmla="*/ 2147483647 h 609"/>
                  <a:gd name="T30" fmla="*/ 2147483647 w 346"/>
                  <a:gd name="T31" fmla="*/ 2147483647 h 609"/>
                  <a:gd name="T32" fmla="*/ 2147483647 w 346"/>
                  <a:gd name="T33" fmla="*/ 2147483647 h 609"/>
                  <a:gd name="T34" fmla="*/ 2147483647 w 346"/>
                  <a:gd name="T35" fmla="*/ 2147483647 h 609"/>
                  <a:gd name="T36" fmla="*/ 2147483647 w 346"/>
                  <a:gd name="T37" fmla="*/ 2147483647 h 609"/>
                  <a:gd name="T38" fmla="*/ 2147483647 w 346"/>
                  <a:gd name="T39" fmla="*/ 2147483647 h 609"/>
                  <a:gd name="T40" fmla="*/ 2147483647 w 346"/>
                  <a:gd name="T41" fmla="*/ 2147483647 h 609"/>
                  <a:gd name="T42" fmla="*/ 2147483647 w 346"/>
                  <a:gd name="T43" fmla="*/ 2147483647 h 609"/>
                  <a:gd name="T44" fmla="*/ 2147483647 w 346"/>
                  <a:gd name="T45" fmla="*/ 2147483647 h 609"/>
                  <a:gd name="T46" fmla="*/ 2147483647 w 346"/>
                  <a:gd name="T47" fmla="*/ 2147483647 h 609"/>
                  <a:gd name="T48" fmla="*/ 2147483647 w 346"/>
                  <a:gd name="T49" fmla="*/ 2147483647 h 609"/>
                  <a:gd name="T50" fmla="*/ 2147483647 w 346"/>
                  <a:gd name="T51" fmla="*/ 2147483647 h 609"/>
                  <a:gd name="T52" fmla="*/ 2147483647 w 346"/>
                  <a:gd name="T53" fmla="*/ 2147483647 h 609"/>
                  <a:gd name="T54" fmla="*/ 2147483647 w 346"/>
                  <a:gd name="T55" fmla="*/ 2147483647 h 609"/>
                  <a:gd name="T56" fmla="*/ 2147483647 w 346"/>
                  <a:gd name="T57" fmla="*/ 2147483647 h 609"/>
                  <a:gd name="T58" fmla="*/ 2147483647 w 346"/>
                  <a:gd name="T59" fmla="*/ 2147483647 h 609"/>
                  <a:gd name="T60" fmla="*/ 2147483647 w 346"/>
                  <a:gd name="T61" fmla="*/ 2147483647 h 609"/>
                  <a:gd name="T62" fmla="*/ 2147483647 w 346"/>
                  <a:gd name="T63" fmla="*/ 2147483647 h 609"/>
                  <a:gd name="T64" fmla="*/ 2147483647 w 346"/>
                  <a:gd name="T65" fmla="*/ 2147483647 h 609"/>
                  <a:gd name="T66" fmla="*/ 2147483647 w 346"/>
                  <a:gd name="T67" fmla="*/ 2147483647 h 609"/>
                  <a:gd name="T68" fmla="*/ 2147483647 w 346"/>
                  <a:gd name="T69" fmla="*/ 2147483647 h 609"/>
                  <a:gd name="T70" fmla="*/ 2147483647 w 346"/>
                  <a:gd name="T71" fmla="*/ 2147483647 h 609"/>
                  <a:gd name="T72" fmla="*/ 2147483647 w 346"/>
                  <a:gd name="T73" fmla="*/ 2147483647 h 609"/>
                  <a:gd name="T74" fmla="*/ 2147483647 w 346"/>
                  <a:gd name="T75" fmla="*/ 2147483647 h 609"/>
                  <a:gd name="T76" fmla="*/ 2147483647 w 346"/>
                  <a:gd name="T77" fmla="*/ 2147483647 h 609"/>
                  <a:gd name="T78" fmla="*/ 2147483647 w 346"/>
                  <a:gd name="T79" fmla="*/ 2147483647 h 609"/>
                  <a:gd name="T80" fmla="*/ 2147483647 w 346"/>
                  <a:gd name="T81" fmla="*/ 2147483647 h 609"/>
                  <a:gd name="T82" fmla="*/ 2147483647 w 346"/>
                  <a:gd name="T83" fmla="*/ 2147483647 h 609"/>
                  <a:gd name="T84" fmla="*/ 2147483647 w 346"/>
                  <a:gd name="T85" fmla="*/ 2147483647 h 609"/>
                  <a:gd name="T86" fmla="*/ 2147483647 w 346"/>
                  <a:gd name="T87" fmla="*/ 2147483647 h 609"/>
                  <a:gd name="T88" fmla="*/ 2147483647 w 346"/>
                  <a:gd name="T89" fmla="*/ 2147483647 h 609"/>
                  <a:gd name="T90" fmla="*/ 2147483647 w 346"/>
                  <a:gd name="T91" fmla="*/ 2147483647 h 609"/>
                  <a:gd name="T92" fmla="*/ 2147483647 w 346"/>
                  <a:gd name="T93" fmla="*/ 2147483647 h 609"/>
                  <a:gd name="T94" fmla="*/ 2147483647 w 346"/>
                  <a:gd name="T95" fmla="*/ 2147483647 h 609"/>
                  <a:gd name="T96" fmla="*/ 2147483647 w 346"/>
                  <a:gd name="T97" fmla="*/ 2147483647 h 609"/>
                  <a:gd name="T98" fmla="*/ 2147483647 w 346"/>
                  <a:gd name="T99" fmla="*/ 2147483647 h 609"/>
                  <a:gd name="T100" fmla="*/ 2147483647 w 346"/>
                  <a:gd name="T101" fmla="*/ 2147483647 h 609"/>
                  <a:gd name="T102" fmla="*/ 2147483647 w 346"/>
                  <a:gd name="T103" fmla="*/ 2147483647 h 609"/>
                  <a:gd name="T104" fmla="*/ 2147483647 w 346"/>
                  <a:gd name="T105" fmla="*/ 2147483647 h 609"/>
                  <a:gd name="T106" fmla="*/ 2147483647 w 346"/>
                  <a:gd name="T107" fmla="*/ 2147483647 h 609"/>
                  <a:gd name="T108" fmla="*/ 2147483647 w 346"/>
                  <a:gd name="T109" fmla="*/ 2147483647 h 609"/>
                  <a:gd name="T110" fmla="*/ 2147483647 w 346"/>
                  <a:gd name="T111" fmla="*/ 2147483647 h 60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46"/>
                  <a:gd name="T169" fmla="*/ 0 h 609"/>
                  <a:gd name="T170" fmla="*/ 346 w 346"/>
                  <a:gd name="T171" fmla="*/ 609 h 609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46" h="609">
                    <a:moveTo>
                      <a:pt x="0" y="272"/>
                    </a:moveTo>
                    <a:lnTo>
                      <a:pt x="0" y="267"/>
                    </a:lnTo>
                    <a:lnTo>
                      <a:pt x="4" y="254"/>
                    </a:lnTo>
                    <a:lnTo>
                      <a:pt x="5" y="253"/>
                    </a:lnTo>
                    <a:lnTo>
                      <a:pt x="9" y="250"/>
                    </a:lnTo>
                    <a:lnTo>
                      <a:pt x="8" y="231"/>
                    </a:lnTo>
                    <a:lnTo>
                      <a:pt x="23" y="224"/>
                    </a:lnTo>
                    <a:lnTo>
                      <a:pt x="26" y="220"/>
                    </a:lnTo>
                    <a:lnTo>
                      <a:pt x="27" y="220"/>
                    </a:lnTo>
                    <a:lnTo>
                      <a:pt x="29" y="217"/>
                    </a:lnTo>
                    <a:lnTo>
                      <a:pt x="29" y="210"/>
                    </a:lnTo>
                    <a:lnTo>
                      <a:pt x="38" y="182"/>
                    </a:lnTo>
                    <a:lnTo>
                      <a:pt x="38" y="175"/>
                    </a:lnTo>
                    <a:lnTo>
                      <a:pt x="33" y="166"/>
                    </a:lnTo>
                    <a:lnTo>
                      <a:pt x="23" y="156"/>
                    </a:lnTo>
                    <a:lnTo>
                      <a:pt x="26" y="146"/>
                    </a:lnTo>
                    <a:lnTo>
                      <a:pt x="27" y="142"/>
                    </a:lnTo>
                    <a:lnTo>
                      <a:pt x="31" y="137"/>
                    </a:lnTo>
                    <a:lnTo>
                      <a:pt x="48" y="132"/>
                    </a:lnTo>
                    <a:lnTo>
                      <a:pt x="72" y="124"/>
                    </a:lnTo>
                    <a:lnTo>
                      <a:pt x="82" y="117"/>
                    </a:lnTo>
                    <a:lnTo>
                      <a:pt x="84" y="99"/>
                    </a:lnTo>
                    <a:lnTo>
                      <a:pt x="86" y="96"/>
                    </a:lnTo>
                    <a:lnTo>
                      <a:pt x="89" y="94"/>
                    </a:lnTo>
                    <a:lnTo>
                      <a:pt x="90" y="94"/>
                    </a:lnTo>
                    <a:lnTo>
                      <a:pt x="95" y="83"/>
                    </a:lnTo>
                    <a:lnTo>
                      <a:pt x="95" y="77"/>
                    </a:lnTo>
                    <a:lnTo>
                      <a:pt x="95" y="69"/>
                    </a:lnTo>
                    <a:lnTo>
                      <a:pt x="95" y="66"/>
                    </a:lnTo>
                    <a:lnTo>
                      <a:pt x="93" y="56"/>
                    </a:lnTo>
                    <a:lnTo>
                      <a:pt x="83" y="51"/>
                    </a:lnTo>
                    <a:lnTo>
                      <a:pt x="80" y="49"/>
                    </a:lnTo>
                    <a:lnTo>
                      <a:pt x="75" y="47"/>
                    </a:lnTo>
                    <a:lnTo>
                      <a:pt x="72" y="44"/>
                    </a:lnTo>
                    <a:lnTo>
                      <a:pt x="66" y="30"/>
                    </a:lnTo>
                    <a:lnTo>
                      <a:pt x="54" y="23"/>
                    </a:lnTo>
                    <a:lnTo>
                      <a:pt x="52" y="19"/>
                    </a:lnTo>
                    <a:lnTo>
                      <a:pt x="52" y="18"/>
                    </a:lnTo>
                    <a:lnTo>
                      <a:pt x="57" y="16"/>
                    </a:lnTo>
                    <a:lnTo>
                      <a:pt x="65" y="16"/>
                    </a:lnTo>
                    <a:lnTo>
                      <a:pt x="69" y="16"/>
                    </a:lnTo>
                    <a:lnTo>
                      <a:pt x="93" y="13"/>
                    </a:lnTo>
                    <a:lnTo>
                      <a:pt x="100" y="13"/>
                    </a:lnTo>
                    <a:lnTo>
                      <a:pt x="109" y="13"/>
                    </a:lnTo>
                    <a:lnTo>
                      <a:pt x="112" y="13"/>
                    </a:lnTo>
                    <a:lnTo>
                      <a:pt x="116" y="12"/>
                    </a:lnTo>
                    <a:lnTo>
                      <a:pt x="133" y="12"/>
                    </a:lnTo>
                    <a:lnTo>
                      <a:pt x="143" y="11"/>
                    </a:lnTo>
                    <a:lnTo>
                      <a:pt x="151" y="11"/>
                    </a:lnTo>
                    <a:lnTo>
                      <a:pt x="153" y="11"/>
                    </a:lnTo>
                    <a:lnTo>
                      <a:pt x="162" y="9"/>
                    </a:lnTo>
                    <a:lnTo>
                      <a:pt x="179" y="8"/>
                    </a:lnTo>
                    <a:lnTo>
                      <a:pt x="187" y="8"/>
                    </a:lnTo>
                    <a:lnTo>
                      <a:pt x="193" y="8"/>
                    </a:lnTo>
                    <a:lnTo>
                      <a:pt x="198" y="6"/>
                    </a:lnTo>
                    <a:lnTo>
                      <a:pt x="201" y="6"/>
                    </a:lnTo>
                    <a:lnTo>
                      <a:pt x="203" y="6"/>
                    </a:lnTo>
                    <a:lnTo>
                      <a:pt x="205" y="6"/>
                    </a:lnTo>
                    <a:lnTo>
                      <a:pt x="208" y="6"/>
                    </a:lnTo>
                    <a:lnTo>
                      <a:pt x="212" y="5"/>
                    </a:lnTo>
                    <a:lnTo>
                      <a:pt x="237" y="4"/>
                    </a:lnTo>
                    <a:lnTo>
                      <a:pt x="242" y="2"/>
                    </a:lnTo>
                    <a:lnTo>
                      <a:pt x="246" y="2"/>
                    </a:lnTo>
                    <a:lnTo>
                      <a:pt x="251" y="2"/>
                    </a:lnTo>
                    <a:lnTo>
                      <a:pt x="262" y="1"/>
                    </a:lnTo>
                    <a:lnTo>
                      <a:pt x="278" y="0"/>
                    </a:lnTo>
                    <a:lnTo>
                      <a:pt x="278" y="12"/>
                    </a:lnTo>
                    <a:lnTo>
                      <a:pt x="279" y="26"/>
                    </a:lnTo>
                    <a:lnTo>
                      <a:pt x="285" y="36"/>
                    </a:lnTo>
                    <a:lnTo>
                      <a:pt x="294" y="52"/>
                    </a:lnTo>
                    <a:lnTo>
                      <a:pt x="300" y="65"/>
                    </a:lnTo>
                    <a:lnTo>
                      <a:pt x="308" y="81"/>
                    </a:lnTo>
                    <a:lnTo>
                      <a:pt x="311" y="99"/>
                    </a:lnTo>
                    <a:lnTo>
                      <a:pt x="311" y="102"/>
                    </a:lnTo>
                    <a:lnTo>
                      <a:pt x="311" y="108"/>
                    </a:lnTo>
                    <a:lnTo>
                      <a:pt x="313" y="119"/>
                    </a:lnTo>
                    <a:lnTo>
                      <a:pt x="313" y="123"/>
                    </a:lnTo>
                    <a:lnTo>
                      <a:pt x="313" y="127"/>
                    </a:lnTo>
                    <a:lnTo>
                      <a:pt x="313" y="128"/>
                    </a:lnTo>
                    <a:lnTo>
                      <a:pt x="313" y="132"/>
                    </a:lnTo>
                    <a:lnTo>
                      <a:pt x="315" y="141"/>
                    </a:lnTo>
                    <a:lnTo>
                      <a:pt x="315" y="145"/>
                    </a:lnTo>
                    <a:lnTo>
                      <a:pt x="315" y="149"/>
                    </a:lnTo>
                    <a:lnTo>
                      <a:pt x="317" y="157"/>
                    </a:lnTo>
                    <a:lnTo>
                      <a:pt x="317" y="159"/>
                    </a:lnTo>
                    <a:lnTo>
                      <a:pt x="317" y="164"/>
                    </a:lnTo>
                    <a:lnTo>
                      <a:pt x="319" y="186"/>
                    </a:lnTo>
                    <a:lnTo>
                      <a:pt x="321" y="199"/>
                    </a:lnTo>
                    <a:lnTo>
                      <a:pt x="321" y="206"/>
                    </a:lnTo>
                    <a:lnTo>
                      <a:pt x="322" y="214"/>
                    </a:lnTo>
                    <a:lnTo>
                      <a:pt x="322" y="216"/>
                    </a:lnTo>
                    <a:lnTo>
                      <a:pt x="322" y="224"/>
                    </a:lnTo>
                    <a:lnTo>
                      <a:pt x="324" y="234"/>
                    </a:lnTo>
                    <a:lnTo>
                      <a:pt x="325" y="250"/>
                    </a:lnTo>
                    <a:lnTo>
                      <a:pt x="325" y="253"/>
                    </a:lnTo>
                    <a:lnTo>
                      <a:pt x="326" y="260"/>
                    </a:lnTo>
                    <a:lnTo>
                      <a:pt x="328" y="279"/>
                    </a:lnTo>
                    <a:lnTo>
                      <a:pt x="329" y="288"/>
                    </a:lnTo>
                    <a:lnTo>
                      <a:pt x="331" y="300"/>
                    </a:lnTo>
                    <a:lnTo>
                      <a:pt x="332" y="310"/>
                    </a:lnTo>
                    <a:lnTo>
                      <a:pt x="332" y="321"/>
                    </a:lnTo>
                    <a:lnTo>
                      <a:pt x="333" y="324"/>
                    </a:lnTo>
                    <a:lnTo>
                      <a:pt x="335" y="337"/>
                    </a:lnTo>
                    <a:lnTo>
                      <a:pt x="331" y="347"/>
                    </a:lnTo>
                    <a:lnTo>
                      <a:pt x="331" y="350"/>
                    </a:lnTo>
                    <a:lnTo>
                      <a:pt x="332" y="349"/>
                    </a:lnTo>
                    <a:lnTo>
                      <a:pt x="329" y="360"/>
                    </a:lnTo>
                    <a:lnTo>
                      <a:pt x="331" y="365"/>
                    </a:lnTo>
                    <a:lnTo>
                      <a:pt x="335" y="376"/>
                    </a:lnTo>
                    <a:lnTo>
                      <a:pt x="340" y="386"/>
                    </a:lnTo>
                    <a:lnTo>
                      <a:pt x="339" y="387"/>
                    </a:lnTo>
                    <a:lnTo>
                      <a:pt x="339" y="390"/>
                    </a:lnTo>
                    <a:lnTo>
                      <a:pt x="340" y="391"/>
                    </a:lnTo>
                    <a:lnTo>
                      <a:pt x="345" y="404"/>
                    </a:lnTo>
                    <a:lnTo>
                      <a:pt x="335" y="421"/>
                    </a:lnTo>
                    <a:lnTo>
                      <a:pt x="333" y="423"/>
                    </a:lnTo>
                    <a:lnTo>
                      <a:pt x="332" y="432"/>
                    </a:lnTo>
                    <a:lnTo>
                      <a:pt x="326" y="434"/>
                    </a:lnTo>
                    <a:lnTo>
                      <a:pt x="328" y="441"/>
                    </a:lnTo>
                    <a:lnTo>
                      <a:pt x="325" y="447"/>
                    </a:lnTo>
                    <a:lnTo>
                      <a:pt x="311" y="461"/>
                    </a:lnTo>
                    <a:lnTo>
                      <a:pt x="308" y="461"/>
                    </a:lnTo>
                    <a:lnTo>
                      <a:pt x="310" y="461"/>
                    </a:lnTo>
                    <a:lnTo>
                      <a:pt x="310" y="463"/>
                    </a:lnTo>
                    <a:lnTo>
                      <a:pt x="311" y="475"/>
                    </a:lnTo>
                    <a:lnTo>
                      <a:pt x="310" y="483"/>
                    </a:lnTo>
                    <a:lnTo>
                      <a:pt x="304" y="501"/>
                    </a:lnTo>
                    <a:lnTo>
                      <a:pt x="306" y="502"/>
                    </a:lnTo>
                    <a:lnTo>
                      <a:pt x="311" y="511"/>
                    </a:lnTo>
                    <a:lnTo>
                      <a:pt x="304" y="520"/>
                    </a:lnTo>
                    <a:lnTo>
                      <a:pt x="301" y="530"/>
                    </a:lnTo>
                    <a:lnTo>
                      <a:pt x="304" y="535"/>
                    </a:lnTo>
                    <a:lnTo>
                      <a:pt x="304" y="537"/>
                    </a:lnTo>
                    <a:lnTo>
                      <a:pt x="311" y="542"/>
                    </a:lnTo>
                    <a:lnTo>
                      <a:pt x="306" y="547"/>
                    </a:lnTo>
                    <a:lnTo>
                      <a:pt x="296" y="549"/>
                    </a:lnTo>
                    <a:lnTo>
                      <a:pt x="287" y="555"/>
                    </a:lnTo>
                    <a:lnTo>
                      <a:pt x="286" y="556"/>
                    </a:lnTo>
                    <a:lnTo>
                      <a:pt x="285" y="555"/>
                    </a:lnTo>
                    <a:lnTo>
                      <a:pt x="282" y="553"/>
                    </a:lnTo>
                    <a:lnTo>
                      <a:pt x="276" y="573"/>
                    </a:lnTo>
                    <a:lnTo>
                      <a:pt x="283" y="587"/>
                    </a:lnTo>
                    <a:lnTo>
                      <a:pt x="279" y="594"/>
                    </a:lnTo>
                    <a:lnTo>
                      <a:pt x="278" y="594"/>
                    </a:lnTo>
                    <a:lnTo>
                      <a:pt x="272" y="594"/>
                    </a:lnTo>
                    <a:lnTo>
                      <a:pt x="267" y="588"/>
                    </a:lnTo>
                    <a:lnTo>
                      <a:pt x="255" y="587"/>
                    </a:lnTo>
                    <a:lnTo>
                      <a:pt x="240" y="580"/>
                    </a:lnTo>
                    <a:lnTo>
                      <a:pt x="239" y="580"/>
                    </a:lnTo>
                    <a:lnTo>
                      <a:pt x="235" y="580"/>
                    </a:lnTo>
                    <a:lnTo>
                      <a:pt x="223" y="595"/>
                    </a:lnTo>
                    <a:lnTo>
                      <a:pt x="221" y="599"/>
                    </a:lnTo>
                    <a:lnTo>
                      <a:pt x="219" y="601"/>
                    </a:lnTo>
                    <a:lnTo>
                      <a:pt x="222" y="606"/>
                    </a:lnTo>
                    <a:lnTo>
                      <a:pt x="214" y="599"/>
                    </a:lnTo>
                    <a:lnTo>
                      <a:pt x="214" y="608"/>
                    </a:lnTo>
                    <a:lnTo>
                      <a:pt x="210" y="606"/>
                    </a:lnTo>
                    <a:lnTo>
                      <a:pt x="204" y="603"/>
                    </a:lnTo>
                    <a:lnTo>
                      <a:pt x="194" y="581"/>
                    </a:lnTo>
                    <a:lnTo>
                      <a:pt x="191" y="581"/>
                    </a:lnTo>
                    <a:lnTo>
                      <a:pt x="190" y="574"/>
                    </a:lnTo>
                    <a:lnTo>
                      <a:pt x="191" y="571"/>
                    </a:lnTo>
                    <a:lnTo>
                      <a:pt x="194" y="571"/>
                    </a:lnTo>
                    <a:lnTo>
                      <a:pt x="196" y="567"/>
                    </a:lnTo>
                    <a:lnTo>
                      <a:pt x="186" y="547"/>
                    </a:lnTo>
                    <a:lnTo>
                      <a:pt x="187" y="541"/>
                    </a:lnTo>
                    <a:lnTo>
                      <a:pt x="172" y="527"/>
                    </a:lnTo>
                    <a:lnTo>
                      <a:pt x="172" y="523"/>
                    </a:lnTo>
                    <a:lnTo>
                      <a:pt x="159" y="515"/>
                    </a:lnTo>
                    <a:lnTo>
                      <a:pt x="154" y="515"/>
                    </a:lnTo>
                    <a:lnTo>
                      <a:pt x="148" y="516"/>
                    </a:lnTo>
                    <a:lnTo>
                      <a:pt x="143" y="506"/>
                    </a:lnTo>
                    <a:lnTo>
                      <a:pt x="132" y="497"/>
                    </a:lnTo>
                    <a:lnTo>
                      <a:pt x="125" y="494"/>
                    </a:lnTo>
                    <a:lnTo>
                      <a:pt x="121" y="491"/>
                    </a:lnTo>
                    <a:lnTo>
                      <a:pt x="119" y="491"/>
                    </a:lnTo>
                    <a:lnTo>
                      <a:pt x="109" y="481"/>
                    </a:lnTo>
                    <a:lnTo>
                      <a:pt x="109" y="477"/>
                    </a:lnTo>
                    <a:lnTo>
                      <a:pt x="109" y="463"/>
                    </a:lnTo>
                    <a:lnTo>
                      <a:pt x="115" y="451"/>
                    </a:lnTo>
                    <a:lnTo>
                      <a:pt x="115" y="448"/>
                    </a:lnTo>
                    <a:lnTo>
                      <a:pt x="116" y="447"/>
                    </a:lnTo>
                    <a:lnTo>
                      <a:pt x="116" y="445"/>
                    </a:lnTo>
                    <a:lnTo>
                      <a:pt x="122" y="436"/>
                    </a:lnTo>
                    <a:lnTo>
                      <a:pt x="122" y="433"/>
                    </a:lnTo>
                    <a:lnTo>
                      <a:pt x="121" y="423"/>
                    </a:lnTo>
                    <a:lnTo>
                      <a:pt x="122" y="421"/>
                    </a:lnTo>
                    <a:lnTo>
                      <a:pt x="125" y="418"/>
                    </a:lnTo>
                    <a:lnTo>
                      <a:pt x="125" y="416"/>
                    </a:lnTo>
                    <a:lnTo>
                      <a:pt x="125" y="411"/>
                    </a:lnTo>
                    <a:lnTo>
                      <a:pt x="114" y="404"/>
                    </a:lnTo>
                    <a:lnTo>
                      <a:pt x="111" y="404"/>
                    </a:lnTo>
                    <a:lnTo>
                      <a:pt x="107" y="404"/>
                    </a:lnTo>
                    <a:lnTo>
                      <a:pt x="102" y="401"/>
                    </a:lnTo>
                    <a:lnTo>
                      <a:pt x="95" y="401"/>
                    </a:lnTo>
                    <a:lnTo>
                      <a:pt x="89" y="411"/>
                    </a:lnTo>
                    <a:lnTo>
                      <a:pt x="86" y="412"/>
                    </a:lnTo>
                    <a:lnTo>
                      <a:pt x="79" y="405"/>
                    </a:lnTo>
                    <a:lnTo>
                      <a:pt x="76" y="398"/>
                    </a:lnTo>
                    <a:lnTo>
                      <a:pt x="75" y="386"/>
                    </a:lnTo>
                    <a:lnTo>
                      <a:pt x="72" y="375"/>
                    </a:lnTo>
                    <a:lnTo>
                      <a:pt x="69" y="371"/>
                    </a:lnTo>
                    <a:lnTo>
                      <a:pt x="61" y="362"/>
                    </a:lnTo>
                    <a:lnTo>
                      <a:pt x="52" y="357"/>
                    </a:lnTo>
                    <a:lnTo>
                      <a:pt x="47" y="354"/>
                    </a:lnTo>
                    <a:lnTo>
                      <a:pt x="37" y="343"/>
                    </a:lnTo>
                    <a:lnTo>
                      <a:pt x="33" y="342"/>
                    </a:lnTo>
                    <a:lnTo>
                      <a:pt x="31" y="336"/>
                    </a:lnTo>
                    <a:lnTo>
                      <a:pt x="23" y="331"/>
                    </a:lnTo>
                    <a:lnTo>
                      <a:pt x="22" y="329"/>
                    </a:lnTo>
                    <a:lnTo>
                      <a:pt x="19" y="328"/>
                    </a:lnTo>
                    <a:lnTo>
                      <a:pt x="15" y="321"/>
                    </a:lnTo>
                    <a:lnTo>
                      <a:pt x="15" y="319"/>
                    </a:lnTo>
                    <a:lnTo>
                      <a:pt x="13" y="314"/>
                    </a:lnTo>
                    <a:lnTo>
                      <a:pt x="6" y="307"/>
                    </a:lnTo>
                    <a:lnTo>
                      <a:pt x="6" y="300"/>
                    </a:lnTo>
                    <a:lnTo>
                      <a:pt x="4" y="294"/>
                    </a:lnTo>
                    <a:lnTo>
                      <a:pt x="0" y="281"/>
                    </a:lnTo>
                    <a:lnTo>
                      <a:pt x="0" y="272"/>
                    </a:lnTo>
                  </a:path>
                </a:pathLst>
              </a:custGeom>
              <a:solidFill>
                <a:srgbClr val="AFABAB"/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230"/>
              <p:cNvSpPr>
                <a:spLocks/>
              </p:cNvSpPr>
              <p:nvPr/>
            </p:nvSpPr>
            <p:spPr bwMode="auto">
              <a:xfrm>
                <a:off x="4726979" y="2549351"/>
                <a:ext cx="820737" cy="501650"/>
              </a:xfrm>
              <a:custGeom>
                <a:avLst/>
                <a:gdLst>
                  <a:gd name="T0" fmla="*/ 2147483647 w 519"/>
                  <a:gd name="T1" fmla="*/ 2147483647 h 341"/>
                  <a:gd name="T2" fmla="*/ 2147483647 w 519"/>
                  <a:gd name="T3" fmla="*/ 2147483647 h 341"/>
                  <a:gd name="T4" fmla="*/ 2147483647 w 519"/>
                  <a:gd name="T5" fmla="*/ 2147483647 h 341"/>
                  <a:gd name="T6" fmla="*/ 2147483647 w 519"/>
                  <a:gd name="T7" fmla="*/ 2147483647 h 341"/>
                  <a:gd name="T8" fmla="*/ 2147483647 w 519"/>
                  <a:gd name="T9" fmla="*/ 2147483647 h 341"/>
                  <a:gd name="T10" fmla="*/ 2147483647 w 519"/>
                  <a:gd name="T11" fmla="*/ 2147483647 h 341"/>
                  <a:gd name="T12" fmla="*/ 2147483647 w 519"/>
                  <a:gd name="T13" fmla="*/ 2147483647 h 341"/>
                  <a:gd name="T14" fmla="*/ 2147483647 w 519"/>
                  <a:gd name="T15" fmla="*/ 2147483647 h 341"/>
                  <a:gd name="T16" fmla="*/ 2147483647 w 519"/>
                  <a:gd name="T17" fmla="*/ 2147483647 h 341"/>
                  <a:gd name="T18" fmla="*/ 2147483647 w 519"/>
                  <a:gd name="T19" fmla="*/ 2147483647 h 341"/>
                  <a:gd name="T20" fmla="*/ 2147483647 w 519"/>
                  <a:gd name="T21" fmla="*/ 2147483647 h 341"/>
                  <a:gd name="T22" fmla="*/ 2147483647 w 519"/>
                  <a:gd name="T23" fmla="*/ 2147483647 h 341"/>
                  <a:gd name="T24" fmla="*/ 0 w 519"/>
                  <a:gd name="T25" fmla="*/ 2147483647 h 341"/>
                  <a:gd name="T26" fmla="*/ 2147483647 w 519"/>
                  <a:gd name="T27" fmla="*/ 2147483647 h 341"/>
                  <a:gd name="T28" fmla="*/ 2147483647 w 519"/>
                  <a:gd name="T29" fmla="*/ 2147483647 h 341"/>
                  <a:gd name="T30" fmla="*/ 2147483647 w 519"/>
                  <a:gd name="T31" fmla="*/ 2147483647 h 341"/>
                  <a:gd name="T32" fmla="*/ 2147483647 w 519"/>
                  <a:gd name="T33" fmla="*/ 2147483647 h 341"/>
                  <a:gd name="T34" fmla="*/ 2147483647 w 519"/>
                  <a:gd name="T35" fmla="*/ 2147483647 h 341"/>
                  <a:gd name="T36" fmla="*/ 2147483647 w 519"/>
                  <a:gd name="T37" fmla="*/ 2147483647 h 341"/>
                  <a:gd name="T38" fmla="*/ 2147483647 w 519"/>
                  <a:gd name="T39" fmla="*/ 2147483647 h 341"/>
                  <a:gd name="T40" fmla="*/ 2147483647 w 519"/>
                  <a:gd name="T41" fmla="*/ 2147483647 h 341"/>
                  <a:gd name="T42" fmla="*/ 2147483647 w 519"/>
                  <a:gd name="T43" fmla="*/ 2147483647 h 341"/>
                  <a:gd name="T44" fmla="*/ 2147483647 w 519"/>
                  <a:gd name="T45" fmla="*/ 2147483647 h 341"/>
                  <a:gd name="T46" fmla="*/ 2147483647 w 519"/>
                  <a:gd name="T47" fmla="*/ 2147483647 h 341"/>
                  <a:gd name="T48" fmla="*/ 2147483647 w 519"/>
                  <a:gd name="T49" fmla="*/ 2147483647 h 341"/>
                  <a:gd name="T50" fmla="*/ 2147483647 w 519"/>
                  <a:gd name="T51" fmla="*/ 2147483647 h 341"/>
                  <a:gd name="T52" fmla="*/ 2147483647 w 519"/>
                  <a:gd name="T53" fmla="*/ 2147483647 h 341"/>
                  <a:gd name="T54" fmla="*/ 2147483647 w 519"/>
                  <a:gd name="T55" fmla="*/ 2147483647 h 341"/>
                  <a:gd name="T56" fmla="*/ 2147483647 w 519"/>
                  <a:gd name="T57" fmla="*/ 2147483647 h 341"/>
                  <a:gd name="T58" fmla="*/ 2147483647 w 519"/>
                  <a:gd name="T59" fmla="*/ 2147483647 h 341"/>
                  <a:gd name="T60" fmla="*/ 2147483647 w 519"/>
                  <a:gd name="T61" fmla="*/ 2147483647 h 341"/>
                  <a:gd name="T62" fmla="*/ 2147483647 w 519"/>
                  <a:gd name="T63" fmla="*/ 2147483647 h 341"/>
                  <a:gd name="T64" fmla="*/ 2147483647 w 519"/>
                  <a:gd name="T65" fmla="*/ 2147483647 h 341"/>
                  <a:gd name="T66" fmla="*/ 2147483647 w 519"/>
                  <a:gd name="T67" fmla="*/ 2147483647 h 341"/>
                  <a:gd name="T68" fmla="*/ 2147483647 w 519"/>
                  <a:gd name="T69" fmla="*/ 2147483647 h 341"/>
                  <a:gd name="T70" fmla="*/ 2147483647 w 519"/>
                  <a:gd name="T71" fmla="*/ 2147483647 h 341"/>
                  <a:gd name="T72" fmla="*/ 2147483647 w 519"/>
                  <a:gd name="T73" fmla="*/ 2147483647 h 341"/>
                  <a:gd name="T74" fmla="*/ 2147483647 w 519"/>
                  <a:gd name="T75" fmla="*/ 2147483647 h 341"/>
                  <a:gd name="T76" fmla="*/ 2147483647 w 519"/>
                  <a:gd name="T77" fmla="*/ 2147483647 h 341"/>
                  <a:gd name="T78" fmla="*/ 2147483647 w 519"/>
                  <a:gd name="T79" fmla="*/ 2147483647 h 341"/>
                  <a:gd name="T80" fmla="*/ 2147483647 w 519"/>
                  <a:gd name="T81" fmla="*/ 2147483647 h 341"/>
                  <a:gd name="T82" fmla="*/ 2147483647 w 519"/>
                  <a:gd name="T83" fmla="*/ 2147483647 h 341"/>
                  <a:gd name="T84" fmla="*/ 2147483647 w 519"/>
                  <a:gd name="T85" fmla="*/ 2147483647 h 341"/>
                  <a:gd name="T86" fmla="*/ 2147483647 w 519"/>
                  <a:gd name="T87" fmla="*/ 2147483647 h 341"/>
                  <a:gd name="T88" fmla="*/ 2147483647 w 519"/>
                  <a:gd name="T89" fmla="*/ 2147483647 h 341"/>
                  <a:gd name="T90" fmla="*/ 2147483647 w 519"/>
                  <a:gd name="T91" fmla="*/ 2147483647 h 341"/>
                  <a:gd name="T92" fmla="*/ 2147483647 w 519"/>
                  <a:gd name="T93" fmla="*/ 2147483647 h 341"/>
                  <a:gd name="T94" fmla="*/ 2147483647 w 519"/>
                  <a:gd name="T95" fmla="*/ 2147483647 h 341"/>
                  <a:gd name="T96" fmla="*/ 2147483647 w 519"/>
                  <a:gd name="T97" fmla="*/ 2147483647 h 341"/>
                  <a:gd name="T98" fmla="*/ 2147483647 w 519"/>
                  <a:gd name="T99" fmla="*/ 2147483647 h 341"/>
                  <a:gd name="T100" fmla="*/ 2147483647 w 519"/>
                  <a:gd name="T101" fmla="*/ 2147483647 h 341"/>
                  <a:gd name="T102" fmla="*/ 2147483647 w 519"/>
                  <a:gd name="T103" fmla="*/ 2147483647 h 341"/>
                  <a:gd name="T104" fmla="*/ 2147483647 w 519"/>
                  <a:gd name="T105" fmla="*/ 2147483647 h 341"/>
                  <a:gd name="T106" fmla="*/ 2147483647 w 519"/>
                  <a:gd name="T107" fmla="*/ 2147483647 h 341"/>
                  <a:gd name="T108" fmla="*/ 2147483647 w 519"/>
                  <a:gd name="T109" fmla="*/ 2147483647 h 341"/>
                  <a:gd name="T110" fmla="*/ 2147483647 w 519"/>
                  <a:gd name="T111" fmla="*/ 2147483647 h 341"/>
                  <a:gd name="T112" fmla="*/ 2147483647 w 519"/>
                  <a:gd name="T113" fmla="*/ 2147483647 h 341"/>
                  <a:gd name="T114" fmla="*/ 2147483647 w 519"/>
                  <a:gd name="T115" fmla="*/ 2147483647 h 341"/>
                  <a:gd name="T116" fmla="*/ 2147483647 w 519"/>
                  <a:gd name="T117" fmla="*/ 2147483647 h 341"/>
                  <a:gd name="T118" fmla="*/ 2147483647 w 519"/>
                  <a:gd name="T119" fmla="*/ 2147483647 h 34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19"/>
                  <a:gd name="T181" fmla="*/ 0 h 341"/>
                  <a:gd name="T182" fmla="*/ 519 w 519"/>
                  <a:gd name="T183" fmla="*/ 341 h 34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19" h="341">
                    <a:moveTo>
                      <a:pt x="243" y="11"/>
                    </a:moveTo>
                    <a:lnTo>
                      <a:pt x="232" y="11"/>
                    </a:lnTo>
                    <a:lnTo>
                      <a:pt x="216" y="12"/>
                    </a:lnTo>
                    <a:lnTo>
                      <a:pt x="214" y="12"/>
                    </a:lnTo>
                    <a:lnTo>
                      <a:pt x="206" y="12"/>
                    </a:lnTo>
                    <a:lnTo>
                      <a:pt x="203" y="12"/>
                    </a:lnTo>
                    <a:lnTo>
                      <a:pt x="184" y="13"/>
                    </a:lnTo>
                    <a:lnTo>
                      <a:pt x="174" y="13"/>
                    </a:lnTo>
                    <a:lnTo>
                      <a:pt x="170" y="13"/>
                    </a:lnTo>
                    <a:lnTo>
                      <a:pt x="153" y="13"/>
                    </a:lnTo>
                    <a:lnTo>
                      <a:pt x="145" y="13"/>
                    </a:lnTo>
                    <a:lnTo>
                      <a:pt x="137" y="13"/>
                    </a:lnTo>
                    <a:lnTo>
                      <a:pt x="135" y="13"/>
                    </a:lnTo>
                    <a:lnTo>
                      <a:pt x="132" y="13"/>
                    </a:lnTo>
                    <a:lnTo>
                      <a:pt x="116" y="15"/>
                    </a:lnTo>
                    <a:lnTo>
                      <a:pt x="106" y="15"/>
                    </a:lnTo>
                    <a:lnTo>
                      <a:pt x="96" y="16"/>
                    </a:lnTo>
                    <a:lnTo>
                      <a:pt x="91" y="16"/>
                    </a:lnTo>
                    <a:lnTo>
                      <a:pt x="70" y="16"/>
                    </a:lnTo>
                    <a:lnTo>
                      <a:pt x="67" y="16"/>
                    </a:lnTo>
                    <a:lnTo>
                      <a:pt x="58" y="16"/>
                    </a:lnTo>
                    <a:lnTo>
                      <a:pt x="54" y="16"/>
                    </a:lnTo>
                    <a:lnTo>
                      <a:pt x="48" y="16"/>
                    </a:lnTo>
                    <a:lnTo>
                      <a:pt x="44" y="16"/>
                    </a:lnTo>
                    <a:lnTo>
                      <a:pt x="27" y="16"/>
                    </a:lnTo>
                    <a:lnTo>
                      <a:pt x="18" y="17"/>
                    </a:lnTo>
                    <a:lnTo>
                      <a:pt x="12" y="17"/>
                    </a:lnTo>
                    <a:lnTo>
                      <a:pt x="8" y="17"/>
                    </a:lnTo>
                    <a:lnTo>
                      <a:pt x="1" y="17"/>
                    </a:lnTo>
                    <a:lnTo>
                      <a:pt x="6" y="30"/>
                    </a:lnTo>
                    <a:lnTo>
                      <a:pt x="5" y="44"/>
                    </a:lnTo>
                    <a:lnTo>
                      <a:pt x="9" y="46"/>
                    </a:lnTo>
                    <a:lnTo>
                      <a:pt x="13" y="58"/>
                    </a:lnTo>
                    <a:lnTo>
                      <a:pt x="12" y="62"/>
                    </a:lnTo>
                    <a:lnTo>
                      <a:pt x="9" y="66"/>
                    </a:lnTo>
                    <a:lnTo>
                      <a:pt x="9" y="76"/>
                    </a:lnTo>
                    <a:lnTo>
                      <a:pt x="6" y="81"/>
                    </a:lnTo>
                    <a:lnTo>
                      <a:pt x="0" y="103"/>
                    </a:lnTo>
                    <a:lnTo>
                      <a:pt x="11" y="116"/>
                    </a:lnTo>
                    <a:lnTo>
                      <a:pt x="11" y="118"/>
                    </a:lnTo>
                    <a:lnTo>
                      <a:pt x="12" y="125"/>
                    </a:lnTo>
                    <a:lnTo>
                      <a:pt x="15" y="127"/>
                    </a:lnTo>
                    <a:lnTo>
                      <a:pt x="22" y="149"/>
                    </a:lnTo>
                    <a:lnTo>
                      <a:pt x="24" y="153"/>
                    </a:lnTo>
                    <a:lnTo>
                      <a:pt x="22" y="156"/>
                    </a:lnTo>
                    <a:lnTo>
                      <a:pt x="27" y="165"/>
                    </a:lnTo>
                    <a:lnTo>
                      <a:pt x="29" y="174"/>
                    </a:lnTo>
                    <a:lnTo>
                      <a:pt x="31" y="179"/>
                    </a:lnTo>
                    <a:lnTo>
                      <a:pt x="37" y="179"/>
                    </a:lnTo>
                    <a:lnTo>
                      <a:pt x="40" y="193"/>
                    </a:lnTo>
                    <a:lnTo>
                      <a:pt x="41" y="194"/>
                    </a:lnTo>
                    <a:lnTo>
                      <a:pt x="44" y="207"/>
                    </a:lnTo>
                    <a:lnTo>
                      <a:pt x="41" y="214"/>
                    </a:lnTo>
                    <a:lnTo>
                      <a:pt x="42" y="219"/>
                    </a:lnTo>
                    <a:lnTo>
                      <a:pt x="52" y="229"/>
                    </a:lnTo>
                    <a:lnTo>
                      <a:pt x="52" y="233"/>
                    </a:lnTo>
                    <a:lnTo>
                      <a:pt x="51" y="233"/>
                    </a:lnTo>
                    <a:lnTo>
                      <a:pt x="52" y="236"/>
                    </a:lnTo>
                    <a:lnTo>
                      <a:pt x="58" y="246"/>
                    </a:lnTo>
                    <a:lnTo>
                      <a:pt x="62" y="257"/>
                    </a:lnTo>
                    <a:lnTo>
                      <a:pt x="59" y="259"/>
                    </a:lnTo>
                    <a:lnTo>
                      <a:pt x="59" y="266"/>
                    </a:lnTo>
                    <a:lnTo>
                      <a:pt x="62" y="266"/>
                    </a:lnTo>
                    <a:lnTo>
                      <a:pt x="63" y="269"/>
                    </a:lnTo>
                    <a:lnTo>
                      <a:pt x="62" y="270"/>
                    </a:lnTo>
                    <a:lnTo>
                      <a:pt x="63" y="273"/>
                    </a:lnTo>
                    <a:lnTo>
                      <a:pt x="62" y="280"/>
                    </a:lnTo>
                    <a:lnTo>
                      <a:pt x="62" y="281"/>
                    </a:lnTo>
                    <a:lnTo>
                      <a:pt x="63" y="287"/>
                    </a:lnTo>
                    <a:lnTo>
                      <a:pt x="67" y="298"/>
                    </a:lnTo>
                    <a:lnTo>
                      <a:pt x="69" y="298"/>
                    </a:lnTo>
                    <a:lnTo>
                      <a:pt x="67" y="301"/>
                    </a:lnTo>
                    <a:lnTo>
                      <a:pt x="67" y="310"/>
                    </a:lnTo>
                    <a:lnTo>
                      <a:pt x="63" y="315"/>
                    </a:lnTo>
                    <a:lnTo>
                      <a:pt x="74" y="330"/>
                    </a:lnTo>
                    <a:lnTo>
                      <a:pt x="73" y="333"/>
                    </a:lnTo>
                    <a:lnTo>
                      <a:pt x="74" y="333"/>
                    </a:lnTo>
                    <a:lnTo>
                      <a:pt x="94" y="333"/>
                    </a:lnTo>
                    <a:lnTo>
                      <a:pt x="105" y="333"/>
                    </a:lnTo>
                    <a:lnTo>
                      <a:pt x="114" y="333"/>
                    </a:lnTo>
                    <a:lnTo>
                      <a:pt x="119" y="333"/>
                    </a:lnTo>
                    <a:lnTo>
                      <a:pt x="135" y="331"/>
                    </a:lnTo>
                    <a:lnTo>
                      <a:pt x="142" y="331"/>
                    </a:lnTo>
                    <a:lnTo>
                      <a:pt x="156" y="331"/>
                    </a:lnTo>
                    <a:lnTo>
                      <a:pt x="164" y="331"/>
                    </a:lnTo>
                    <a:lnTo>
                      <a:pt x="175" y="331"/>
                    </a:lnTo>
                    <a:lnTo>
                      <a:pt x="178" y="330"/>
                    </a:lnTo>
                    <a:lnTo>
                      <a:pt x="196" y="330"/>
                    </a:lnTo>
                    <a:lnTo>
                      <a:pt x="198" y="330"/>
                    </a:lnTo>
                    <a:lnTo>
                      <a:pt x="216" y="330"/>
                    </a:lnTo>
                    <a:lnTo>
                      <a:pt x="217" y="328"/>
                    </a:lnTo>
                    <a:lnTo>
                      <a:pt x="235" y="327"/>
                    </a:lnTo>
                    <a:lnTo>
                      <a:pt x="236" y="327"/>
                    </a:lnTo>
                    <a:lnTo>
                      <a:pt x="253" y="327"/>
                    </a:lnTo>
                    <a:lnTo>
                      <a:pt x="257" y="327"/>
                    </a:lnTo>
                    <a:lnTo>
                      <a:pt x="263" y="326"/>
                    </a:lnTo>
                    <a:lnTo>
                      <a:pt x="267" y="326"/>
                    </a:lnTo>
                    <a:lnTo>
                      <a:pt x="277" y="326"/>
                    </a:lnTo>
                    <a:lnTo>
                      <a:pt x="290" y="324"/>
                    </a:lnTo>
                    <a:lnTo>
                      <a:pt x="299" y="324"/>
                    </a:lnTo>
                    <a:lnTo>
                      <a:pt x="318" y="323"/>
                    </a:lnTo>
                    <a:lnTo>
                      <a:pt x="321" y="323"/>
                    </a:lnTo>
                    <a:lnTo>
                      <a:pt x="326" y="322"/>
                    </a:lnTo>
                    <a:lnTo>
                      <a:pt x="339" y="320"/>
                    </a:lnTo>
                    <a:lnTo>
                      <a:pt x="351" y="320"/>
                    </a:lnTo>
                    <a:lnTo>
                      <a:pt x="358" y="319"/>
                    </a:lnTo>
                    <a:lnTo>
                      <a:pt x="360" y="319"/>
                    </a:lnTo>
                    <a:lnTo>
                      <a:pt x="365" y="319"/>
                    </a:lnTo>
                    <a:lnTo>
                      <a:pt x="375" y="319"/>
                    </a:lnTo>
                    <a:lnTo>
                      <a:pt x="378" y="319"/>
                    </a:lnTo>
                    <a:lnTo>
                      <a:pt x="385" y="317"/>
                    </a:lnTo>
                    <a:lnTo>
                      <a:pt x="401" y="316"/>
                    </a:lnTo>
                    <a:lnTo>
                      <a:pt x="403" y="317"/>
                    </a:lnTo>
                    <a:lnTo>
                      <a:pt x="411" y="323"/>
                    </a:lnTo>
                    <a:lnTo>
                      <a:pt x="421" y="337"/>
                    </a:lnTo>
                    <a:lnTo>
                      <a:pt x="427" y="340"/>
                    </a:lnTo>
                    <a:lnTo>
                      <a:pt x="432" y="337"/>
                    </a:lnTo>
                    <a:lnTo>
                      <a:pt x="430" y="317"/>
                    </a:lnTo>
                    <a:lnTo>
                      <a:pt x="445" y="310"/>
                    </a:lnTo>
                    <a:lnTo>
                      <a:pt x="448" y="306"/>
                    </a:lnTo>
                    <a:lnTo>
                      <a:pt x="450" y="306"/>
                    </a:lnTo>
                    <a:lnTo>
                      <a:pt x="451" y="304"/>
                    </a:lnTo>
                    <a:lnTo>
                      <a:pt x="451" y="297"/>
                    </a:lnTo>
                    <a:lnTo>
                      <a:pt x="461" y="269"/>
                    </a:lnTo>
                    <a:lnTo>
                      <a:pt x="461" y="262"/>
                    </a:lnTo>
                    <a:lnTo>
                      <a:pt x="455" y="252"/>
                    </a:lnTo>
                    <a:lnTo>
                      <a:pt x="445" y="243"/>
                    </a:lnTo>
                    <a:lnTo>
                      <a:pt x="448" y="233"/>
                    </a:lnTo>
                    <a:lnTo>
                      <a:pt x="450" y="229"/>
                    </a:lnTo>
                    <a:lnTo>
                      <a:pt x="454" y="223"/>
                    </a:lnTo>
                    <a:lnTo>
                      <a:pt x="470" y="219"/>
                    </a:lnTo>
                    <a:lnTo>
                      <a:pt x="494" y="211"/>
                    </a:lnTo>
                    <a:lnTo>
                      <a:pt x="504" y="204"/>
                    </a:lnTo>
                    <a:lnTo>
                      <a:pt x="506" y="186"/>
                    </a:lnTo>
                    <a:lnTo>
                      <a:pt x="508" y="183"/>
                    </a:lnTo>
                    <a:lnTo>
                      <a:pt x="511" y="181"/>
                    </a:lnTo>
                    <a:lnTo>
                      <a:pt x="512" y="181"/>
                    </a:lnTo>
                    <a:lnTo>
                      <a:pt x="518" y="170"/>
                    </a:lnTo>
                    <a:lnTo>
                      <a:pt x="518" y="164"/>
                    </a:lnTo>
                    <a:lnTo>
                      <a:pt x="518" y="156"/>
                    </a:lnTo>
                    <a:lnTo>
                      <a:pt x="518" y="153"/>
                    </a:lnTo>
                    <a:lnTo>
                      <a:pt x="515" y="143"/>
                    </a:lnTo>
                    <a:lnTo>
                      <a:pt x="505" y="138"/>
                    </a:lnTo>
                    <a:lnTo>
                      <a:pt x="502" y="136"/>
                    </a:lnTo>
                    <a:lnTo>
                      <a:pt x="497" y="134"/>
                    </a:lnTo>
                    <a:lnTo>
                      <a:pt x="494" y="131"/>
                    </a:lnTo>
                    <a:lnTo>
                      <a:pt x="488" y="117"/>
                    </a:lnTo>
                    <a:lnTo>
                      <a:pt x="476" y="110"/>
                    </a:lnTo>
                    <a:lnTo>
                      <a:pt x="475" y="106"/>
                    </a:lnTo>
                    <a:lnTo>
                      <a:pt x="475" y="105"/>
                    </a:lnTo>
                    <a:lnTo>
                      <a:pt x="469" y="92"/>
                    </a:lnTo>
                    <a:lnTo>
                      <a:pt x="465" y="89"/>
                    </a:lnTo>
                    <a:lnTo>
                      <a:pt x="454" y="88"/>
                    </a:lnTo>
                    <a:lnTo>
                      <a:pt x="439" y="80"/>
                    </a:lnTo>
                    <a:lnTo>
                      <a:pt x="437" y="67"/>
                    </a:lnTo>
                    <a:lnTo>
                      <a:pt x="430" y="56"/>
                    </a:lnTo>
                    <a:lnTo>
                      <a:pt x="429" y="53"/>
                    </a:lnTo>
                    <a:lnTo>
                      <a:pt x="427" y="46"/>
                    </a:lnTo>
                    <a:lnTo>
                      <a:pt x="427" y="45"/>
                    </a:lnTo>
                    <a:lnTo>
                      <a:pt x="436" y="26"/>
                    </a:lnTo>
                    <a:lnTo>
                      <a:pt x="423" y="11"/>
                    </a:lnTo>
                    <a:lnTo>
                      <a:pt x="423" y="9"/>
                    </a:lnTo>
                    <a:lnTo>
                      <a:pt x="422" y="1"/>
                    </a:lnTo>
                    <a:lnTo>
                      <a:pt x="422" y="0"/>
                    </a:lnTo>
                    <a:lnTo>
                      <a:pt x="419" y="1"/>
                    </a:lnTo>
                    <a:lnTo>
                      <a:pt x="412" y="1"/>
                    </a:lnTo>
                    <a:lnTo>
                      <a:pt x="391" y="2"/>
                    </a:lnTo>
                    <a:lnTo>
                      <a:pt x="390" y="2"/>
                    </a:lnTo>
                    <a:lnTo>
                      <a:pt x="382" y="2"/>
                    </a:lnTo>
                    <a:lnTo>
                      <a:pt x="354" y="5"/>
                    </a:lnTo>
                    <a:lnTo>
                      <a:pt x="325" y="6"/>
                    </a:lnTo>
                    <a:lnTo>
                      <a:pt x="318" y="6"/>
                    </a:lnTo>
                    <a:lnTo>
                      <a:pt x="282" y="9"/>
                    </a:lnTo>
                    <a:lnTo>
                      <a:pt x="281" y="9"/>
                    </a:lnTo>
                    <a:lnTo>
                      <a:pt x="278" y="9"/>
                    </a:lnTo>
                    <a:lnTo>
                      <a:pt x="253" y="9"/>
                    </a:lnTo>
                    <a:lnTo>
                      <a:pt x="250" y="11"/>
                    </a:lnTo>
                    <a:lnTo>
                      <a:pt x="243" y="11"/>
                    </a:lnTo>
                  </a:path>
                </a:pathLst>
              </a:custGeom>
              <a:solidFill>
                <a:srgbClr val="E7E6E6">
                  <a:lumMod val="75000"/>
                </a:srgbClr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prstClr val="white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231"/>
              <p:cNvSpPr>
                <a:spLocks/>
              </p:cNvSpPr>
              <p:nvPr/>
            </p:nvSpPr>
            <p:spPr bwMode="auto">
              <a:xfrm>
                <a:off x="4003078" y="3126858"/>
                <a:ext cx="1008062" cy="495300"/>
              </a:xfrm>
              <a:custGeom>
                <a:avLst/>
                <a:gdLst>
                  <a:gd name="T0" fmla="*/ 2147483647 w 639"/>
                  <a:gd name="T1" fmla="*/ 2147483647 h 337"/>
                  <a:gd name="T2" fmla="*/ 2147483647 w 639"/>
                  <a:gd name="T3" fmla="*/ 2147483647 h 337"/>
                  <a:gd name="T4" fmla="*/ 2147483647 w 639"/>
                  <a:gd name="T5" fmla="*/ 2147483647 h 337"/>
                  <a:gd name="T6" fmla="*/ 2147483647 w 639"/>
                  <a:gd name="T7" fmla="*/ 2147483647 h 337"/>
                  <a:gd name="T8" fmla="*/ 2147483647 w 639"/>
                  <a:gd name="T9" fmla="*/ 2147483647 h 337"/>
                  <a:gd name="T10" fmla="*/ 2147483647 w 639"/>
                  <a:gd name="T11" fmla="*/ 2147483647 h 337"/>
                  <a:gd name="T12" fmla="*/ 2147483647 w 639"/>
                  <a:gd name="T13" fmla="*/ 2147483647 h 337"/>
                  <a:gd name="T14" fmla="*/ 2147483647 w 639"/>
                  <a:gd name="T15" fmla="*/ 2147483647 h 337"/>
                  <a:gd name="T16" fmla="*/ 2147483647 w 639"/>
                  <a:gd name="T17" fmla="*/ 2147483647 h 337"/>
                  <a:gd name="T18" fmla="*/ 2147483647 w 639"/>
                  <a:gd name="T19" fmla="*/ 2147483647 h 337"/>
                  <a:gd name="T20" fmla="*/ 2147483647 w 639"/>
                  <a:gd name="T21" fmla="*/ 2147483647 h 337"/>
                  <a:gd name="T22" fmla="*/ 2147483647 w 639"/>
                  <a:gd name="T23" fmla="*/ 2147483647 h 337"/>
                  <a:gd name="T24" fmla="*/ 2147483647 w 639"/>
                  <a:gd name="T25" fmla="*/ 2147483647 h 337"/>
                  <a:gd name="T26" fmla="*/ 2147483647 w 639"/>
                  <a:gd name="T27" fmla="*/ 2147483647 h 337"/>
                  <a:gd name="T28" fmla="*/ 2147483647 w 639"/>
                  <a:gd name="T29" fmla="*/ 2147483647 h 337"/>
                  <a:gd name="T30" fmla="*/ 2147483647 w 639"/>
                  <a:gd name="T31" fmla="*/ 2147483647 h 337"/>
                  <a:gd name="T32" fmla="*/ 2147483647 w 639"/>
                  <a:gd name="T33" fmla="*/ 2147483647 h 337"/>
                  <a:gd name="T34" fmla="*/ 2147483647 w 639"/>
                  <a:gd name="T35" fmla="*/ 2147483647 h 337"/>
                  <a:gd name="T36" fmla="*/ 2147483647 w 639"/>
                  <a:gd name="T37" fmla="*/ 2147483647 h 337"/>
                  <a:gd name="T38" fmla="*/ 2147483647 w 639"/>
                  <a:gd name="T39" fmla="*/ 2147483647 h 337"/>
                  <a:gd name="T40" fmla="*/ 2147483647 w 639"/>
                  <a:gd name="T41" fmla="*/ 2147483647 h 337"/>
                  <a:gd name="T42" fmla="*/ 2147483647 w 639"/>
                  <a:gd name="T43" fmla="*/ 2147483647 h 337"/>
                  <a:gd name="T44" fmla="*/ 2147483647 w 639"/>
                  <a:gd name="T45" fmla="*/ 2147483647 h 337"/>
                  <a:gd name="T46" fmla="*/ 2147483647 w 639"/>
                  <a:gd name="T47" fmla="*/ 2147483647 h 337"/>
                  <a:gd name="T48" fmla="*/ 2147483647 w 639"/>
                  <a:gd name="T49" fmla="*/ 2147483647 h 337"/>
                  <a:gd name="T50" fmla="*/ 2147483647 w 639"/>
                  <a:gd name="T51" fmla="*/ 2147483647 h 337"/>
                  <a:gd name="T52" fmla="*/ 2147483647 w 639"/>
                  <a:gd name="T53" fmla="*/ 2147483647 h 337"/>
                  <a:gd name="T54" fmla="*/ 2147483647 w 639"/>
                  <a:gd name="T55" fmla="*/ 2147483647 h 337"/>
                  <a:gd name="T56" fmla="*/ 2147483647 w 639"/>
                  <a:gd name="T57" fmla="*/ 2147483647 h 337"/>
                  <a:gd name="T58" fmla="*/ 2147483647 w 639"/>
                  <a:gd name="T59" fmla="*/ 2147483647 h 337"/>
                  <a:gd name="T60" fmla="*/ 2147483647 w 639"/>
                  <a:gd name="T61" fmla="*/ 2147483647 h 337"/>
                  <a:gd name="T62" fmla="*/ 2147483647 w 639"/>
                  <a:gd name="T63" fmla="*/ 2147483647 h 337"/>
                  <a:gd name="T64" fmla="*/ 2147483647 w 639"/>
                  <a:gd name="T65" fmla="*/ 2147483647 h 337"/>
                  <a:gd name="T66" fmla="*/ 2147483647 w 639"/>
                  <a:gd name="T67" fmla="*/ 2147483647 h 337"/>
                  <a:gd name="T68" fmla="*/ 2147483647 w 639"/>
                  <a:gd name="T69" fmla="*/ 2147483647 h 337"/>
                  <a:gd name="T70" fmla="*/ 2147483647 w 639"/>
                  <a:gd name="T71" fmla="*/ 2147483647 h 337"/>
                  <a:gd name="T72" fmla="*/ 2147483647 w 639"/>
                  <a:gd name="T73" fmla="*/ 2147483647 h 337"/>
                  <a:gd name="T74" fmla="*/ 2147483647 w 639"/>
                  <a:gd name="T75" fmla="*/ 2147483647 h 337"/>
                  <a:gd name="T76" fmla="*/ 2147483647 w 639"/>
                  <a:gd name="T77" fmla="*/ 2147483647 h 337"/>
                  <a:gd name="T78" fmla="*/ 2147483647 w 639"/>
                  <a:gd name="T79" fmla="*/ 2147483647 h 337"/>
                  <a:gd name="T80" fmla="*/ 2147483647 w 639"/>
                  <a:gd name="T81" fmla="*/ 2147483647 h 337"/>
                  <a:gd name="T82" fmla="*/ 2147483647 w 639"/>
                  <a:gd name="T83" fmla="*/ 2147483647 h 337"/>
                  <a:gd name="T84" fmla="*/ 2147483647 w 639"/>
                  <a:gd name="T85" fmla="*/ 2147483647 h 337"/>
                  <a:gd name="T86" fmla="*/ 2147483647 w 639"/>
                  <a:gd name="T87" fmla="*/ 2147483647 h 337"/>
                  <a:gd name="T88" fmla="*/ 2147483647 w 639"/>
                  <a:gd name="T89" fmla="*/ 2147483647 h 337"/>
                  <a:gd name="T90" fmla="*/ 2147483647 w 639"/>
                  <a:gd name="T91" fmla="*/ 2147483647 h 337"/>
                  <a:gd name="T92" fmla="*/ 2147483647 w 639"/>
                  <a:gd name="T93" fmla="*/ 2147483647 h 337"/>
                  <a:gd name="T94" fmla="*/ 2147483647 w 639"/>
                  <a:gd name="T95" fmla="*/ 2147483647 h 337"/>
                  <a:gd name="T96" fmla="*/ 2147483647 w 639"/>
                  <a:gd name="T97" fmla="*/ 2147483647 h 337"/>
                  <a:gd name="T98" fmla="*/ 2147483647 w 639"/>
                  <a:gd name="T99" fmla="*/ 2147483647 h 337"/>
                  <a:gd name="T100" fmla="*/ 2147483647 w 639"/>
                  <a:gd name="T101" fmla="*/ 2147483647 h 337"/>
                  <a:gd name="T102" fmla="*/ 2147483647 w 639"/>
                  <a:gd name="T103" fmla="*/ 2147483647 h 337"/>
                  <a:gd name="T104" fmla="*/ 2147483647 w 639"/>
                  <a:gd name="T105" fmla="*/ 2147483647 h 337"/>
                  <a:gd name="T106" fmla="*/ 2147483647 w 639"/>
                  <a:gd name="T107" fmla="*/ 2147483647 h 337"/>
                  <a:gd name="T108" fmla="*/ 2147483647 w 639"/>
                  <a:gd name="T109" fmla="*/ 2147483647 h 337"/>
                  <a:gd name="T110" fmla="*/ 2147483647 w 639"/>
                  <a:gd name="T111" fmla="*/ 2147483647 h 337"/>
                  <a:gd name="T112" fmla="*/ 2147483647 w 639"/>
                  <a:gd name="T113" fmla="*/ 2147483647 h 337"/>
                  <a:gd name="T114" fmla="*/ 2147483647 w 639"/>
                  <a:gd name="T115" fmla="*/ 2147483647 h 337"/>
                  <a:gd name="T116" fmla="*/ 2147483647 w 639"/>
                  <a:gd name="T117" fmla="*/ 2147483647 h 337"/>
                  <a:gd name="T118" fmla="*/ 2147483647 w 639"/>
                  <a:gd name="T119" fmla="*/ 2147483647 h 337"/>
                  <a:gd name="T120" fmla="*/ 2147483647 w 639"/>
                  <a:gd name="T121" fmla="*/ 2147483647 h 337"/>
                  <a:gd name="T122" fmla="*/ 2147483647 w 639"/>
                  <a:gd name="T123" fmla="*/ 2147483647 h 337"/>
                  <a:gd name="T124" fmla="*/ 2147483647 w 639"/>
                  <a:gd name="T125" fmla="*/ 2147483647 h 33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639"/>
                  <a:gd name="T190" fmla="*/ 0 h 337"/>
                  <a:gd name="T191" fmla="*/ 639 w 639"/>
                  <a:gd name="T192" fmla="*/ 337 h 33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639" h="337">
                    <a:moveTo>
                      <a:pt x="631" y="106"/>
                    </a:moveTo>
                    <a:lnTo>
                      <a:pt x="631" y="113"/>
                    </a:lnTo>
                    <a:lnTo>
                      <a:pt x="631" y="122"/>
                    </a:lnTo>
                    <a:lnTo>
                      <a:pt x="632" y="129"/>
                    </a:lnTo>
                    <a:lnTo>
                      <a:pt x="632" y="138"/>
                    </a:lnTo>
                    <a:lnTo>
                      <a:pt x="632" y="140"/>
                    </a:lnTo>
                    <a:lnTo>
                      <a:pt x="632" y="152"/>
                    </a:lnTo>
                    <a:lnTo>
                      <a:pt x="632" y="166"/>
                    </a:lnTo>
                    <a:lnTo>
                      <a:pt x="632" y="169"/>
                    </a:lnTo>
                    <a:lnTo>
                      <a:pt x="632" y="179"/>
                    </a:lnTo>
                    <a:lnTo>
                      <a:pt x="633" y="194"/>
                    </a:lnTo>
                    <a:lnTo>
                      <a:pt x="633" y="204"/>
                    </a:lnTo>
                    <a:lnTo>
                      <a:pt x="633" y="213"/>
                    </a:lnTo>
                    <a:lnTo>
                      <a:pt x="633" y="216"/>
                    </a:lnTo>
                    <a:lnTo>
                      <a:pt x="635" y="227"/>
                    </a:lnTo>
                    <a:lnTo>
                      <a:pt x="635" y="244"/>
                    </a:lnTo>
                    <a:lnTo>
                      <a:pt x="635" y="256"/>
                    </a:lnTo>
                    <a:lnTo>
                      <a:pt x="635" y="259"/>
                    </a:lnTo>
                    <a:lnTo>
                      <a:pt x="635" y="276"/>
                    </a:lnTo>
                    <a:lnTo>
                      <a:pt x="636" y="290"/>
                    </a:lnTo>
                    <a:lnTo>
                      <a:pt x="636" y="294"/>
                    </a:lnTo>
                    <a:lnTo>
                      <a:pt x="638" y="312"/>
                    </a:lnTo>
                    <a:lnTo>
                      <a:pt x="638" y="320"/>
                    </a:lnTo>
                    <a:lnTo>
                      <a:pt x="638" y="324"/>
                    </a:lnTo>
                    <a:lnTo>
                      <a:pt x="638" y="327"/>
                    </a:lnTo>
                    <a:lnTo>
                      <a:pt x="638" y="330"/>
                    </a:lnTo>
                    <a:lnTo>
                      <a:pt x="625" y="330"/>
                    </a:lnTo>
                    <a:lnTo>
                      <a:pt x="604" y="331"/>
                    </a:lnTo>
                    <a:lnTo>
                      <a:pt x="598" y="331"/>
                    </a:lnTo>
                    <a:lnTo>
                      <a:pt x="583" y="331"/>
                    </a:lnTo>
                    <a:lnTo>
                      <a:pt x="578" y="331"/>
                    </a:lnTo>
                    <a:lnTo>
                      <a:pt x="569" y="331"/>
                    </a:lnTo>
                    <a:lnTo>
                      <a:pt x="561" y="331"/>
                    </a:lnTo>
                    <a:lnTo>
                      <a:pt x="559" y="331"/>
                    </a:lnTo>
                    <a:lnTo>
                      <a:pt x="551" y="333"/>
                    </a:lnTo>
                    <a:lnTo>
                      <a:pt x="547" y="333"/>
                    </a:lnTo>
                    <a:lnTo>
                      <a:pt x="537" y="333"/>
                    </a:lnTo>
                    <a:lnTo>
                      <a:pt x="529" y="333"/>
                    </a:lnTo>
                    <a:lnTo>
                      <a:pt x="522" y="333"/>
                    </a:lnTo>
                    <a:lnTo>
                      <a:pt x="519" y="333"/>
                    </a:lnTo>
                    <a:lnTo>
                      <a:pt x="508" y="334"/>
                    </a:lnTo>
                    <a:lnTo>
                      <a:pt x="481" y="334"/>
                    </a:lnTo>
                    <a:lnTo>
                      <a:pt x="475" y="334"/>
                    </a:lnTo>
                    <a:lnTo>
                      <a:pt x="465" y="334"/>
                    </a:lnTo>
                    <a:lnTo>
                      <a:pt x="455" y="334"/>
                    </a:lnTo>
                    <a:lnTo>
                      <a:pt x="444" y="334"/>
                    </a:lnTo>
                    <a:lnTo>
                      <a:pt x="433" y="334"/>
                    </a:lnTo>
                    <a:lnTo>
                      <a:pt x="420" y="334"/>
                    </a:lnTo>
                    <a:lnTo>
                      <a:pt x="406" y="334"/>
                    </a:lnTo>
                    <a:lnTo>
                      <a:pt x="401" y="334"/>
                    </a:lnTo>
                    <a:lnTo>
                      <a:pt x="392" y="334"/>
                    </a:lnTo>
                    <a:lnTo>
                      <a:pt x="391" y="334"/>
                    </a:lnTo>
                    <a:lnTo>
                      <a:pt x="374" y="334"/>
                    </a:lnTo>
                    <a:lnTo>
                      <a:pt x="364" y="334"/>
                    </a:lnTo>
                    <a:lnTo>
                      <a:pt x="348" y="334"/>
                    </a:lnTo>
                    <a:lnTo>
                      <a:pt x="344" y="334"/>
                    </a:lnTo>
                    <a:lnTo>
                      <a:pt x="338" y="336"/>
                    </a:lnTo>
                    <a:lnTo>
                      <a:pt x="337" y="334"/>
                    </a:lnTo>
                    <a:lnTo>
                      <a:pt x="321" y="334"/>
                    </a:lnTo>
                    <a:lnTo>
                      <a:pt x="317" y="334"/>
                    </a:lnTo>
                    <a:lnTo>
                      <a:pt x="316" y="334"/>
                    </a:lnTo>
                    <a:lnTo>
                      <a:pt x="305" y="334"/>
                    </a:lnTo>
                    <a:lnTo>
                      <a:pt x="300" y="334"/>
                    </a:lnTo>
                    <a:lnTo>
                      <a:pt x="282" y="334"/>
                    </a:lnTo>
                    <a:lnTo>
                      <a:pt x="278" y="334"/>
                    </a:lnTo>
                    <a:lnTo>
                      <a:pt x="261" y="334"/>
                    </a:lnTo>
                    <a:lnTo>
                      <a:pt x="232" y="334"/>
                    </a:lnTo>
                    <a:lnTo>
                      <a:pt x="229" y="334"/>
                    </a:lnTo>
                    <a:lnTo>
                      <a:pt x="222" y="334"/>
                    </a:lnTo>
                    <a:lnTo>
                      <a:pt x="218" y="334"/>
                    </a:lnTo>
                    <a:lnTo>
                      <a:pt x="215" y="334"/>
                    </a:lnTo>
                    <a:lnTo>
                      <a:pt x="182" y="334"/>
                    </a:lnTo>
                    <a:lnTo>
                      <a:pt x="175" y="333"/>
                    </a:lnTo>
                    <a:lnTo>
                      <a:pt x="172" y="333"/>
                    </a:lnTo>
                    <a:lnTo>
                      <a:pt x="168" y="333"/>
                    </a:lnTo>
                    <a:lnTo>
                      <a:pt x="165" y="333"/>
                    </a:lnTo>
                    <a:lnTo>
                      <a:pt x="126" y="331"/>
                    </a:lnTo>
                    <a:lnTo>
                      <a:pt x="122" y="331"/>
                    </a:lnTo>
                    <a:lnTo>
                      <a:pt x="94" y="331"/>
                    </a:lnTo>
                    <a:lnTo>
                      <a:pt x="90" y="331"/>
                    </a:lnTo>
                    <a:lnTo>
                      <a:pt x="83" y="331"/>
                    </a:lnTo>
                    <a:lnTo>
                      <a:pt x="79" y="331"/>
                    </a:lnTo>
                    <a:lnTo>
                      <a:pt x="58" y="330"/>
                    </a:lnTo>
                    <a:lnTo>
                      <a:pt x="43" y="330"/>
                    </a:lnTo>
                    <a:lnTo>
                      <a:pt x="26" y="330"/>
                    </a:lnTo>
                    <a:lnTo>
                      <a:pt x="20" y="330"/>
                    </a:lnTo>
                    <a:lnTo>
                      <a:pt x="2" y="329"/>
                    </a:lnTo>
                    <a:lnTo>
                      <a:pt x="0" y="329"/>
                    </a:lnTo>
                    <a:lnTo>
                      <a:pt x="1" y="315"/>
                    </a:lnTo>
                    <a:lnTo>
                      <a:pt x="2" y="301"/>
                    </a:lnTo>
                    <a:lnTo>
                      <a:pt x="2" y="286"/>
                    </a:lnTo>
                    <a:lnTo>
                      <a:pt x="2" y="273"/>
                    </a:lnTo>
                    <a:lnTo>
                      <a:pt x="4" y="259"/>
                    </a:lnTo>
                    <a:lnTo>
                      <a:pt x="4" y="258"/>
                    </a:lnTo>
                    <a:lnTo>
                      <a:pt x="4" y="247"/>
                    </a:lnTo>
                    <a:lnTo>
                      <a:pt x="5" y="219"/>
                    </a:lnTo>
                    <a:lnTo>
                      <a:pt x="5" y="205"/>
                    </a:lnTo>
                    <a:lnTo>
                      <a:pt x="6" y="190"/>
                    </a:lnTo>
                    <a:lnTo>
                      <a:pt x="6" y="179"/>
                    </a:lnTo>
                    <a:lnTo>
                      <a:pt x="6" y="170"/>
                    </a:lnTo>
                    <a:lnTo>
                      <a:pt x="6" y="152"/>
                    </a:lnTo>
                    <a:lnTo>
                      <a:pt x="6" y="149"/>
                    </a:lnTo>
                    <a:lnTo>
                      <a:pt x="8" y="143"/>
                    </a:lnTo>
                    <a:lnTo>
                      <a:pt x="8" y="131"/>
                    </a:lnTo>
                    <a:lnTo>
                      <a:pt x="9" y="109"/>
                    </a:lnTo>
                    <a:lnTo>
                      <a:pt x="9" y="105"/>
                    </a:lnTo>
                    <a:lnTo>
                      <a:pt x="9" y="101"/>
                    </a:lnTo>
                    <a:lnTo>
                      <a:pt x="9" y="95"/>
                    </a:lnTo>
                    <a:lnTo>
                      <a:pt x="11" y="69"/>
                    </a:lnTo>
                    <a:lnTo>
                      <a:pt x="11" y="55"/>
                    </a:lnTo>
                    <a:lnTo>
                      <a:pt x="12" y="48"/>
                    </a:lnTo>
                    <a:lnTo>
                      <a:pt x="12" y="47"/>
                    </a:lnTo>
                    <a:lnTo>
                      <a:pt x="13" y="0"/>
                    </a:lnTo>
                    <a:lnTo>
                      <a:pt x="66" y="2"/>
                    </a:lnTo>
                    <a:lnTo>
                      <a:pt x="69" y="2"/>
                    </a:lnTo>
                    <a:lnTo>
                      <a:pt x="73" y="2"/>
                    </a:lnTo>
                    <a:lnTo>
                      <a:pt x="89" y="2"/>
                    </a:lnTo>
                    <a:lnTo>
                      <a:pt x="110" y="2"/>
                    </a:lnTo>
                    <a:lnTo>
                      <a:pt x="119" y="4"/>
                    </a:lnTo>
                    <a:lnTo>
                      <a:pt x="122" y="4"/>
                    </a:lnTo>
                    <a:lnTo>
                      <a:pt x="136" y="4"/>
                    </a:lnTo>
                    <a:lnTo>
                      <a:pt x="151" y="4"/>
                    </a:lnTo>
                    <a:lnTo>
                      <a:pt x="167" y="5"/>
                    </a:lnTo>
                    <a:lnTo>
                      <a:pt x="168" y="5"/>
                    </a:lnTo>
                    <a:lnTo>
                      <a:pt x="172" y="5"/>
                    </a:lnTo>
                    <a:lnTo>
                      <a:pt x="197" y="5"/>
                    </a:lnTo>
                    <a:lnTo>
                      <a:pt x="213" y="5"/>
                    </a:lnTo>
                    <a:lnTo>
                      <a:pt x="234" y="5"/>
                    </a:lnTo>
                    <a:lnTo>
                      <a:pt x="239" y="5"/>
                    </a:lnTo>
                    <a:lnTo>
                      <a:pt x="250" y="5"/>
                    </a:lnTo>
                    <a:lnTo>
                      <a:pt x="254" y="5"/>
                    </a:lnTo>
                    <a:lnTo>
                      <a:pt x="259" y="6"/>
                    </a:lnTo>
                    <a:lnTo>
                      <a:pt x="275" y="6"/>
                    </a:lnTo>
                    <a:lnTo>
                      <a:pt x="285" y="6"/>
                    </a:lnTo>
                    <a:lnTo>
                      <a:pt x="288" y="6"/>
                    </a:lnTo>
                    <a:lnTo>
                      <a:pt x="295" y="6"/>
                    </a:lnTo>
                    <a:lnTo>
                      <a:pt x="306" y="6"/>
                    </a:lnTo>
                    <a:lnTo>
                      <a:pt x="316" y="6"/>
                    </a:lnTo>
                    <a:lnTo>
                      <a:pt x="324" y="6"/>
                    </a:lnTo>
                    <a:lnTo>
                      <a:pt x="337" y="6"/>
                    </a:lnTo>
                    <a:lnTo>
                      <a:pt x="348" y="6"/>
                    </a:lnTo>
                    <a:lnTo>
                      <a:pt x="352" y="6"/>
                    </a:lnTo>
                    <a:lnTo>
                      <a:pt x="358" y="6"/>
                    </a:lnTo>
                    <a:lnTo>
                      <a:pt x="362" y="6"/>
                    </a:lnTo>
                    <a:lnTo>
                      <a:pt x="378" y="6"/>
                    </a:lnTo>
                    <a:lnTo>
                      <a:pt x="399" y="6"/>
                    </a:lnTo>
                    <a:lnTo>
                      <a:pt x="409" y="6"/>
                    </a:lnTo>
                    <a:lnTo>
                      <a:pt x="419" y="6"/>
                    </a:lnTo>
                    <a:lnTo>
                      <a:pt x="437" y="6"/>
                    </a:lnTo>
                    <a:lnTo>
                      <a:pt x="440" y="6"/>
                    </a:lnTo>
                    <a:lnTo>
                      <a:pt x="445" y="5"/>
                    </a:lnTo>
                    <a:lnTo>
                      <a:pt x="451" y="5"/>
                    </a:lnTo>
                    <a:lnTo>
                      <a:pt x="472" y="5"/>
                    </a:lnTo>
                    <a:lnTo>
                      <a:pt x="475" y="5"/>
                    </a:lnTo>
                    <a:lnTo>
                      <a:pt x="481" y="5"/>
                    </a:lnTo>
                    <a:lnTo>
                      <a:pt x="491" y="5"/>
                    </a:lnTo>
                    <a:lnTo>
                      <a:pt x="493" y="5"/>
                    </a:lnTo>
                    <a:lnTo>
                      <a:pt x="502" y="5"/>
                    </a:lnTo>
                    <a:lnTo>
                      <a:pt x="511" y="5"/>
                    </a:lnTo>
                    <a:lnTo>
                      <a:pt x="512" y="5"/>
                    </a:lnTo>
                    <a:lnTo>
                      <a:pt x="522" y="5"/>
                    </a:lnTo>
                    <a:lnTo>
                      <a:pt x="529" y="5"/>
                    </a:lnTo>
                    <a:lnTo>
                      <a:pt x="566" y="4"/>
                    </a:lnTo>
                    <a:lnTo>
                      <a:pt x="569" y="4"/>
                    </a:lnTo>
                    <a:lnTo>
                      <a:pt x="585" y="16"/>
                    </a:lnTo>
                    <a:lnTo>
                      <a:pt x="593" y="16"/>
                    </a:lnTo>
                    <a:lnTo>
                      <a:pt x="596" y="15"/>
                    </a:lnTo>
                    <a:lnTo>
                      <a:pt x="601" y="16"/>
                    </a:lnTo>
                    <a:lnTo>
                      <a:pt x="605" y="22"/>
                    </a:lnTo>
                    <a:lnTo>
                      <a:pt x="605" y="31"/>
                    </a:lnTo>
                    <a:lnTo>
                      <a:pt x="596" y="38"/>
                    </a:lnTo>
                    <a:lnTo>
                      <a:pt x="592" y="44"/>
                    </a:lnTo>
                    <a:lnTo>
                      <a:pt x="587" y="55"/>
                    </a:lnTo>
                    <a:lnTo>
                      <a:pt x="592" y="58"/>
                    </a:lnTo>
                    <a:lnTo>
                      <a:pt x="596" y="63"/>
                    </a:lnTo>
                    <a:lnTo>
                      <a:pt x="598" y="66"/>
                    </a:lnTo>
                    <a:lnTo>
                      <a:pt x="607" y="72"/>
                    </a:lnTo>
                    <a:lnTo>
                      <a:pt x="608" y="81"/>
                    </a:lnTo>
                    <a:lnTo>
                      <a:pt x="615" y="90"/>
                    </a:lnTo>
                    <a:lnTo>
                      <a:pt x="618" y="93"/>
                    </a:lnTo>
                    <a:lnTo>
                      <a:pt x="629" y="94"/>
                    </a:lnTo>
                    <a:lnTo>
                      <a:pt x="631" y="94"/>
                    </a:lnTo>
                    <a:lnTo>
                      <a:pt x="631" y="97"/>
                    </a:lnTo>
                    <a:lnTo>
                      <a:pt x="631" y="98"/>
                    </a:lnTo>
                    <a:lnTo>
                      <a:pt x="631" y="99"/>
                    </a:lnTo>
                    <a:lnTo>
                      <a:pt x="631" y="106"/>
                    </a:lnTo>
                  </a:path>
                </a:pathLst>
              </a:custGeom>
              <a:solidFill>
                <a:srgbClr val="E7E6E6">
                  <a:lumMod val="75000"/>
                </a:srgbClr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233"/>
              <p:cNvSpPr>
                <a:spLocks/>
              </p:cNvSpPr>
              <p:nvPr/>
            </p:nvSpPr>
            <p:spPr bwMode="auto">
              <a:xfrm>
                <a:off x="4842072" y="3013822"/>
                <a:ext cx="911225" cy="727075"/>
              </a:xfrm>
              <a:custGeom>
                <a:avLst/>
                <a:gdLst>
                  <a:gd name="T0" fmla="*/ 2147483647 w 578"/>
                  <a:gd name="T1" fmla="*/ 2147483647 h 495"/>
                  <a:gd name="T2" fmla="*/ 2147483647 w 578"/>
                  <a:gd name="T3" fmla="*/ 2147483647 h 495"/>
                  <a:gd name="T4" fmla="*/ 2147483647 w 578"/>
                  <a:gd name="T5" fmla="*/ 2147483647 h 495"/>
                  <a:gd name="T6" fmla="*/ 2147483647 w 578"/>
                  <a:gd name="T7" fmla="*/ 2147483647 h 495"/>
                  <a:gd name="T8" fmla="*/ 2147483647 w 578"/>
                  <a:gd name="T9" fmla="*/ 0 h 495"/>
                  <a:gd name="T10" fmla="*/ 2147483647 w 578"/>
                  <a:gd name="T11" fmla="*/ 2147483647 h 495"/>
                  <a:gd name="T12" fmla="*/ 2147483647 w 578"/>
                  <a:gd name="T13" fmla="*/ 2147483647 h 495"/>
                  <a:gd name="T14" fmla="*/ 2147483647 w 578"/>
                  <a:gd name="T15" fmla="*/ 2147483647 h 495"/>
                  <a:gd name="T16" fmla="*/ 2147483647 w 578"/>
                  <a:gd name="T17" fmla="*/ 2147483647 h 495"/>
                  <a:gd name="T18" fmla="*/ 2147483647 w 578"/>
                  <a:gd name="T19" fmla="*/ 2147483647 h 495"/>
                  <a:gd name="T20" fmla="*/ 2147483647 w 578"/>
                  <a:gd name="T21" fmla="*/ 2147483647 h 495"/>
                  <a:gd name="T22" fmla="*/ 2147483647 w 578"/>
                  <a:gd name="T23" fmla="*/ 2147483647 h 495"/>
                  <a:gd name="T24" fmla="*/ 2147483647 w 578"/>
                  <a:gd name="T25" fmla="*/ 2147483647 h 495"/>
                  <a:gd name="T26" fmla="*/ 2147483647 w 578"/>
                  <a:gd name="T27" fmla="*/ 2147483647 h 495"/>
                  <a:gd name="T28" fmla="*/ 2147483647 w 578"/>
                  <a:gd name="T29" fmla="*/ 2147483647 h 495"/>
                  <a:gd name="T30" fmla="*/ 2147483647 w 578"/>
                  <a:gd name="T31" fmla="*/ 2147483647 h 495"/>
                  <a:gd name="T32" fmla="*/ 2147483647 w 578"/>
                  <a:gd name="T33" fmla="*/ 2147483647 h 495"/>
                  <a:gd name="T34" fmla="*/ 2147483647 w 578"/>
                  <a:gd name="T35" fmla="*/ 2147483647 h 495"/>
                  <a:gd name="T36" fmla="*/ 2147483647 w 578"/>
                  <a:gd name="T37" fmla="*/ 2147483647 h 495"/>
                  <a:gd name="T38" fmla="*/ 2147483647 w 578"/>
                  <a:gd name="T39" fmla="*/ 2147483647 h 495"/>
                  <a:gd name="T40" fmla="*/ 2147483647 w 578"/>
                  <a:gd name="T41" fmla="*/ 2147483647 h 495"/>
                  <a:gd name="T42" fmla="*/ 2147483647 w 578"/>
                  <a:gd name="T43" fmla="*/ 2147483647 h 495"/>
                  <a:gd name="T44" fmla="*/ 2147483647 w 578"/>
                  <a:gd name="T45" fmla="*/ 2147483647 h 495"/>
                  <a:gd name="T46" fmla="*/ 2147483647 w 578"/>
                  <a:gd name="T47" fmla="*/ 2147483647 h 495"/>
                  <a:gd name="T48" fmla="*/ 2147483647 w 578"/>
                  <a:gd name="T49" fmla="*/ 2147483647 h 495"/>
                  <a:gd name="T50" fmla="*/ 2147483647 w 578"/>
                  <a:gd name="T51" fmla="*/ 2147483647 h 495"/>
                  <a:gd name="T52" fmla="*/ 2147483647 w 578"/>
                  <a:gd name="T53" fmla="*/ 2147483647 h 495"/>
                  <a:gd name="T54" fmla="*/ 2147483647 w 578"/>
                  <a:gd name="T55" fmla="*/ 2147483647 h 495"/>
                  <a:gd name="T56" fmla="*/ 2147483647 w 578"/>
                  <a:gd name="T57" fmla="*/ 2147483647 h 495"/>
                  <a:gd name="T58" fmla="*/ 2147483647 w 578"/>
                  <a:gd name="T59" fmla="*/ 2147483647 h 495"/>
                  <a:gd name="T60" fmla="*/ 2147483647 w 578"/>
                  <a:gd name="T61" fmla="*/ 2147483647 h 495"/>
                  <a:gd name="T62" fmla="*/ 2147483647 w 578"/>
                  <a:gd name="T63" fmla="*/ 2147483647 h 495"/>
                  <a:gd name="T64" fmla="*/ 2147483647 w 578"/>
                  <a:gd name="T65" fmla="*/ 2147483647 h 495"/>
                  <a:gd name="T66" fmla="*/ 2147483647 w 578"/>
                  <a:gd name="T67" fmla="*/ 2147483647 h 495"/>
                  <a:gd name="T68" fmla="*/ 2147483647 w 578"/>
                  <a:gd name="T69" fmla="*/ 2147483647 h 495"/>
                  <a:gd name="T70" fmla="*/ 2147483647 w 578"/>
                  <a:gd name="T71" fmla="*/ 2147483647 h 495"/>
                  <a:gd name="T72" fmla="*/ 2147483647 w 578"/>
                  <a:gd name="T73" fmla="*/ 2147483647 h 495"/>
                  <a:gd name="T74" fmla="*/ 2147483647 w 578"/>
                  <a:gd name="T75" fmla="*/ 2147483647 h 495"/>
                  <a:gd name="T76" fmla="*/ 2147483647 w 578"/>
                  <a:gd name="T77" fmla="*/ 2147483647 h 495"/>
                  <a:gd name="T78" fmla="*/ 2147483647 w 578"/>
                  <a:gd name="T79" fmla="*/ 2147483647 h 495"/>
                  <a:gd name="T80" fmla="*/ 2147483647 w 578"/>
                  <a:gd name="T81" fmla="*/ 2147483647 h 495"/>
                  <a:gd name="T82" fmla="*/ 2147483647 w 578"/>
                  <a:gd name="T83" fmla="*/ 2147483647 h 495"/>
                  <a:gd name="T84" fmla="*/ 2147483647 w 578"/>
                  <a:gd name="T85" fmla="*/ 2147483647 h 495"/>
                  <a:gd name="T86" fmla="*/ 2147483647 w 578"/>
                  <a:gd name="T87" fmla="*/ 2147483647 h 495"/>
                  <a:gd name="T88" fmla="*/ 2147483647 w 578"/>
                  <a:gd name="T89" fmla="*/ 2147483647 h 495"/>
                  <a:gd name="T90" fmla="*/ 2147483647 w 578"/>
                  <a:gd name="T91" fmla="*/ 2147483647 h 495"/>
                  <a:gd name="T92" fmla="*/ 2147483647 w 578"/>
                  <a:gd name="T93" fmla="*/ 2147483647 h 495"/>
                  <a:gd name="T94" fmla="*/ 2147483647 w 578"/>
                  <a:gd name="T95" fmla="*/ 2147483647 h 495"/>
                  <a:gd name="T96" fmla="*/ 2147483647 w 578"/>
                  <a:gd name="T97" fmla="*/ 2147483647 h 495"/>
                  <a:gd name="T98" fmla="*/ 0 w 578"/>
                  <a:gd name="T99" fmla="*/ 2147483647 h 495"/>
                  <a:gd name="T100" fmla="*/ 2147483647 w 578"/>
                  <a:gd name="T101" fmla="*/ 2147483647 h 495"/>
                  <a:gd name="T102" fmla="*/ 2147483647 w 578"/>
                  <a:gd name="T103" fmla="*/ 2147483647 h 49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78"/>
                  <a:gd name="T157" fmla="*/ 0 h 495"/>
                  <a:gd name="T158" fmla="*/ 578 w 578"/>
                  <a:gd name="T159" fmla="*/ 495 h 49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78" h="495">
                    <a:moveTo>
                      <a:pt x="125" y="13"/>
                    </a:moveTo>
                    <a:lnTo>
                      <a:pt x="143" y="13"/>
                    </a:lnTo>
                    <a:lnTo>
                      <a:pt x="145" y="12"/>
                    </a:lnTo>
                    <a:lnTo>
                      <a:pt x="163" y="11"/>
                    </a:lnTo>
                    <a:lnTo>
                      <a:pt x="164" y="11"/>
                    </a:lnTo>
                    <a:lnTo>
                      <a:pt x="181" y="11"/>
                    </a:lnTo>
                    <a:lnTo>
                      <a:pt x="185" y="11"/>
                    </a:lnTo>
                    <a:lnTo>
                      <a:pt x="190" y="9"/>
                    </a:lnTo>
                    <a:lnTo>
                      <a:pt x="195" y="9"/>
                    </a:lnTo>
                    <a:lnTo>
                      <a:pt x="204" y="9"/>
                    </a:lnTo>
                    <a:lnTo>
                      <a:pt x="218" y="8"/>
                    </a:lnTo>
                    <a:lnTo>
                      <a:pt x="226" y="8"/>
                    </a:lnTo>
                    <a:lnTo>
                      <a:pt x="246" y="6"/>
                    </a:lnTo>
                    <a:lnTo>
                      <a:pt x="249" y="6"/>
                    </a:lnTo>
                    <a:lnTo>
                      <a:pt x="254" y="5"/>
                    </a:lnTo>
                    <a:lnTo>
                      <a:pt x="267" y="4"/>
                    </a:lnTo>
                    <a:lnTo>
                      <a:pt x="279" y="4"/>
                    </a:lnTo>
                    <a:lnTo>
                      <a:pt x="286" y="2"/>
                    </a:lnTo>
                    <a:lnTo>
                      <a:pt x="287" y="2"/>
                    </a:lnTo>
                    <a:lnTo>
                      <a:pt x="293" y="2"/>
                    </a:lnTo>
                    <a:lnTo>
                      <a:pt x="303" y="2"/>
                    </a:lnTo>
                    <a:lnTo>
                      <a:pt x="305" y="2"/>
                    </a:lnTo>
                    <a:lnTo>
                      <a:pt x="312" y="1"/>
                    </a:lnTo>
                    <a:lnTo>
                      <a:pt x="329" y="0"/>
                    </a:lnTo>
                    <a:lnTo>
                      <a:pt x="330" y="1"/>
                    </a:lnTo>
                    <a:lnTo>
                      <a:pt x="339" y="6"/>
                    </a:lnTo>
                    <a:lnTo>
                      <a:pt x="348" y="20"/>
                    </a:lnTo>
                    <a:lnTo>
                      <a:pt x="355" y="23"/>
                    </a:lnTo>
                    <a:lnTo>
                      <a:pt x="354" y="24"/>
                    </a:lnTo>
                    <a:lnTo>
                      <a:pt x="350" y="37"/>
                    </a:lnTo>
                    <a:lnTo>
                      <a:pt x="350" y="42"/>
                    </a:lnTo>
                    <a:lnTo>
                      <a:pt x="350" y="51"/>
                    </a:lnTo>
                    <a:lnTo>
                      <a:pt x="354" y="65"/>
                    </a:lnTo>
                    <a:lnTo>
                      <a:pt x="356" y="70"/>
                    </a:lnTo>
                    <a:lnTo>
                      <a:pt x="356" y="77"/>
                    </a:lnTo>
                    <a:lnTo>
                      <a:pt x="363" y="84"/>
                    </a:lnTo>
                    <a:lnTo>
                      <a:pt x="365" y="89"/>
                    </a:lnTo>
                    <a:lnTo>
                      <a:pt x="365" y="91"/>
                    </a:lnTo>
                    <a:lnTo>
                      <a:pt x="369" y="98"/>
                    </a:lnTo>
                    <a:lnTo>
                      <a:pt x="372" y="99"/>
                    </a:lnTo>
                    <a:lnTo>
                      <a:pt x="373" y="101"/>
                    </a:lnTo>
                    <a:lnTo>
                      <a:pt x="381" y="106"/>
                    </a:lnTo>
                    <a:lnTo>
                      <a:pt x="383" y="112"/>
                    </a:lnTo>
                    <a:lnTo>
                      <a:pt x="387" y="113"/>
                    </a:lnTo>
                    <a:lnTo>
                      <a:pt x="397" y="124"/>
                    </a:lnTo>
                    <a:lnTo>
                      <a:pt x="402" y="127"/>
                    </a:lnTo>
                    <a:lnTo>
                      <a:pt x="410" y="132"/>
                    </a:lnTo>
                    <a:lnTo>
                      <a:pt x="419" y="141"/>
                    </a:lnTo>
                    <a:lnTo>
                      <a:pt x="422" y="145"/>
                    </a:lnTo>
                    <a:lnTo>
                      <a:pt x="424" y="156"/>
                    </a:lnTo>
                    <a:lnTo>
                      <a:pt x="426" y="168"/>
                    </a:lnTo>
                    <a:lnTo>
                      <a:pt x="428" y="175"/>
                    </a:lnTo>
                    <a:lnTo>
                      <a:pt x="435" y="182"/>
                    </a:lnTo>
                    <a:lnTo>
                      <a:pt x="438" y="181"/>
                    </a:lnTo>
                    <a:lnTo>
                      <a:pt x="445" y="171"/>
                    </a:lnTo>
                    <a:lnTo>
                      <a:pt x="452" y="171"/>
                    </a:lnTo>
                    <a:lnTo>
                      <a:pt x="456" y="174"/>
                    </a:lnTo>
                    <a:lnTo>
                      <a:pt x="460" y="174"/>
                    </a:lnTo>
                    <a:lnTo>
                      <a:pt x="463" y="174"/>
                    </a:lnTo>
                    <a:lnTo>
                      <a:pt x="474" y="181"/>
                    </a:lnTo>
                    <a:lnTo>
                      <a:pt x="474" y="186"/>
                    </a:lnTo>
                    <a:lnTo>
                      <a:pt x="474" y="188"/>
                    </a:lnTo>
                    <a:lnTo>
                      <a:pt x="471" y="190"/>
                    </a:lnTo>
                    <a:lnTo>
                      <a:pt x="470" y="193"/>
                    </a:lnTo>
                    <a:lnTo>
                      <a:pt x="471" y="203"/>
                    </a:lnTo>
                    <a:lnTo>
                      <a:pt x="471" y="206"/>
                    </a:lnTo>
                    <a:lnTo>
                      <a:pt x="466" y="215"/>
                    </a:lnTo>
                    <a:lnTo>
                      <a:pt x="466" y="217"/>
                    </a:lnTo>
                    <a:lnTo>
                      <a:pt x="464" y="218"/>
                    </a:lnTo>
                    <a:lnTo>
                      <a:pt x="464" y="221"/>
                    </a:lnTo>
                    <a:lnTo>
                      <a:pt x="459" y="233"/>
                    </a:lnTo>
                    <a:lnTo>
                      <a:pt x="459" y="247"/>
                    </a:lnTo>
                    <a:lnTo>
                      <a:pt x="459" y="251"/>
                    </a:lnTo>
                    <a:lnTo>
                      <a:pt x="469" y="261"/>
                    </a:lnTo>
                    <a:lnTo>
                      <a:pt x="470" y="261"/>
                    </a:lnTo>
                    <a:lnTo>
                      <a:pt x="474" y="264"/>
                    </a:lnTo>
                    <a:lnTo>
                      <a:pt x="481" y="267"/>
                    </a:lnTo>
                    <a:lnTo>
                      <a:pt x="492" y="276"/>
                    </a:lnTo>
                    <a:lnTo>
                      <a:pt x="498" y="286"/>
                    </a:lnTo>
                    <a:lnTo>
                      <a:pt x="503" y="285"/>
                    </a:lnTo>
                    <a:lnTo>
                      <a:pt x="509" y="285"/>
                    </a:lnTo>
                    <a:lnTo>
                      <a:pt x="521" y="293"/>
                    </a:lnTo>
                    <a:lnTo>
                      <a:pt x="521" y="297"/>
                    </a:lnTo>
                    <a:lnTo>
                      <a:pt x="536" y="311"/>
                    </a:lnTo>
                    <a:lnTo>
                      <a:pt x="535" y="316"/>
                    </a:lnTo>
                    <a:lnTo>
                      <a:pt x="545" y="337"/>
                    </a:lnTo>
                    <a:lnTo>
                      <a:pt x="543" y="341"/>
                    </a:lnTo>
                    <a:lnTo>
                      <a:pt x="541" y="341"/>
                    </a:lnTo>
                    <a:lnTo>
                      <a:pt x="539" y="344"/>
                    </a:lnTo>
                    <a:lnTo>
                      <a:pt x="541" y="351"/>
                    </a:lnTo>
                    <a:lnTo>
                      <a:pt x="543" y="351"/>
                    </a:lnTo>
                    <a:lnTo>
                      <a:pt x="553" y="373"/>
                    </a:lnTo>
                    <a:lnTo>
                      <a:pt x="559" y="376"/>
                    </a:lnTo>
                    <a:lnTo>
                      <a:pt x="563" y="377"/>
                    </a:lnTo>
                    <a:lnTo>
                      <a:pt x="563" y="369"/>
                    </a:lnTo>
                    <a:lnTo>
                      <a:pt x="571" y="376"/>
                    </a:lnTo>
                    <a:lnTo>
                      <a:pt x="574" y="377"/>
                    </a:lnTo>
                    <a:lnTo>
                      <a:pt x="577" y="380"/>
                    </a:lnTo>
                    <a:lnTo>
                      <a:pt x="577" y="381"/>
                    </a:lnTo>
                    <a:lnTo>
                      <a:pt x="577" y="387"/>
                    </a:lnTo>
                    <a:lnTo>
                      <a:pt x="575" y="390"/>
                    </a:lnTo>
                    <a:lnTo>
                      <a:pt x="577" y="398"/>
                    </a:lnTo>
                    <a:lnTo>
                      <a:pt x="577" y="402"/>
                    </a:lnTo>
                    <a:lnTo>
                      <a:pt x="571" y="404"/>
                    </a:lnTo>
                    <a:lnTo>
                      <a:pt x="574" y="413"/>
                    </a:lnTo>
                    <a:lnTo>
                      <a:pt x="568" y="424"/>
                    </a:lnTo>
                    <a:lnTo>
                      <a:pt x="560" y="417"/>
                    </a:lnTo>
                    <a:lnTo>
                      <a:pt x="557" y="417"/>
                    </a:lnTo>
                    <a:lnTo>
                      <a:pt x="557" y="419"/>
                    </a:lnTo>
                    <a:lnTo>
                      <a:pt x="554" y="431"/>
                    </a:lnTo>
                    <a:lnTo>
                      <a:pt x="547" y="433"/>
                    </a:lnTo>
                    <a:lnTo>
                      <a:pt x="546" y="424"/>
                    </a:lnTo>
                    <a:lnTo>
                      <a:pt x="543" y="433"/>
                    </a:lnTo>
                    <a:lnTo>
                      <a:pt x="547" y="446"/>
                    </a:lnTo>
                    <a:lnTo>
                      <a:pt x="545" y="451"/>
                    </a:lnTo>
                    <a:lnTo>
                      <a:pt x="546" y="460"/>
                    </a:lnTo>
                    <a:lnTo>
                      <a:pt x="532" y="462"/>
                    </a:lnTo>
                    <a:lnTo>
                      <a:pt x="539" y="467"/>
                    </a:lnTo>
                    <a:lnTo>
                      <a:pt x="542" y="474"/>
                    </a:lnTo>
                    <a:lnTo>
                      <a:pt x="541" y="477"/>
                    </a:lnTo>
                    <a:lnTo>
                      <a:pt x="531" y="488"/>
                    </a:lnTo>
                    <a:lnTo>
                      <a:pt x="517" y="491"/>
                    </a:lnTo>
                    <a:lnTo>
                      <a:pt x="511" y="491"/>
                    </a:lnTo>
                    <a:lnTo>
                      <a:pt x="495" y="492"/>
                    </a:lnTo>
                    <a:lnTo>
                      <a:pt x="488" y="494"/>
                    </a:lnTo>
                    <a:lnTo>
                      <a:pt x="484" y="494"/>
                    </a:lnTo>
                    <a:lnTo>
                      <a:pt x="475" y="494"/>
                    </a:lnTo>
                    <a:lnTo>
                      <a:pt x="482" y="480"/>
                    </a:lnTo>
                    <a:lnTo>
                      <a:pt x="485" y="478"/>
                    </a:lnTo>
                    <a:lnTo>
                      <a:pt x="491" y="470"/>
                    </a:lnTo>
                    <a:lnTo>
                      <a:pt x="495" y="464"/>
                    </a:lnTo>
                    <a:lnTo>
                      <a:pt x="491" y="437"/>
                    </a:lnTo>
                    <a:lnTo>
                      <a:pt x="485" y="438"/>
                    </a:lnTo>
                    <a:lnTo>
                      <a:pt x="482" y="438"/>
                    </a:lnTo>
                    <a:lnTo>
                      <a:pt x="478" y="438"/>
                    </a:lnTo>
                    <a:lnTo>
                      <a:pt x="455" y="440"/>
                    </a:lnTo>
                    <a:lnTo>
                      <a:pt x="444" y="441"/>
                    </a:lnTo>
                    <a:lnTo>
                      <a:pt x="442" y="441"/>
                    </a:lnTo>
                    <a:lnTo>
                      <a:pt x="438" y="441"/>
                    </a:lnTo>
                    <a:lnTo>
                      <a:pt x="430" y="442"/>
                    </a:lnTo>
                    <a:lnTo>
                      <a:pt x="419" y="442"/>
                    </a:lnTo>
                    <a:lnTo>
                      <a:pt x="408" y="444"/>
                    </a:lnTo>
                    <a:lnTo>
                      <a:pt x="402" y="444"/>
                    </a:lnTo>
                    <a:lnTo>
                      <a:pt x="399" y="444"/>
                    </a:lnTo>
                    <a:lnTo>
                      <a:pt x="384" y="445"/>
                    </a:lnTo>
                    <a:lnTo>
                      <a:pt x="383" y="445"/>
                    </a:lnTo>
                    <a:lnTo>
                      <a:pt x="380" y="445"/>
                    </a:lnTo>
                    <a:lnTo>
                      <a:pt x="376" y="446"/>
                    </a:lnTo>
                    <a:lnTo>
                      <a:pt x="372" y="446"/>
                    </a:lnTo>
                    <a:lnTo>
                      <a:pt x="362" y="446"/>
                    </a:lnTo>
                    <a:lnTo>
                      <a:pt x="355" y="446"/>
                    </a:lnTo>
                    <a:lnTo>
                      <a:pt x="333" y="448"/>
                    </a:lnTo>
                    <a:lnTo>
                      <a:pt x="323" y="448"/>
                    </a:lnTo>
                    <a:lnTo>
                      <a:pt x="322" y="448"/>
                    </a:lnTo>
                    <a:lnTo>
                      <a:pt x="321" y="448"/>
                    </a:lnTo>
                    <a:lnTo>
                      <a:pt x="301" y="451"/>
                    </a:lnTo>
                    <a:lnTo>
                      <a:pt x="296" y="451"/>
                    </a:lnTo>
                    <a:lnTo>
                      <a:pt x="287" y="451"/>
                    </a:lnTo>
                    <a:lnTo>
                      <a:pt x="271" y="452"/>
                    </a:lnTo>
                    <a:lnTo>
                      <a:pt x="269" y="452"/>
                    </a:lnTo>
                    <a:lnTo>
                      <a:pt x="267" y="452"/>
                    </a:lnTo>
                    <a:lnTo>
                      <a:pt x="260" y="452"/>
                    </a:lnTo>
                    <a:lnTo>
                      <a:pt x="243" y="453"/>
                    </a:lnTo>
                    <a:lnTo>
                      <a:pt x="235" y="453"/>
                    </a:lnTo>
                    <a:lnTo>
                      <a:pt x="222" y="453"/>
                    </a:lnTo>
                    <a:lnTo>
                      <a:pt x="221" y="453"/>
                    </a:lnTo>
                    <a:lnTo>
                      <a:pt x="215" y="455"/>
                    </a:lnTo>
                    <a:lnTo>
                      <a:pt x="210" y="455"/>
                    </a:lnTo>
                    <a:lnTo>
                      <a:pt x="197" y="455"/>
                    </a:lnTo>
                    <a:lnTo>
                      <a:pt x="188" y="455"/>
                    </a:lnTo>
                    <a:lnTo>
                      <a:pt x="179" y="455"/>
                    </a:lnTo>
                    <a:lnTo>
                      <a:pt x="174" y="456"/>
                    </a:lnTo>
                    <a:lnTo>
                      <a:pt x="168" y="456"/>
                    </a:lnTo>
                    <a:lnTo>
                      <a:pt x="161" y="456"/>
                    </a:lnTo>
                    <a:lnTo>
                      <a:pt x="154" y="458"/>
                    </a:lnTo>
                    <a:lnTo>
                      <a:pt x="130" y="458"/>
                    </a:lnTo>
                    <a:lnTo>
                      <a:pt x="118" y="458"/>
                    </a:lnTo>
                    <a:lnTo>
                      <a:pt x="109" y="458"/>
                    </a:lnTo>
                    <a:lnTo>
                      <a:pt x="109" y="448"/>
                    </a:lnTo>
                    <a:lnTo>
                      <a:pt x="109" y="442"/>
                    </a:lnTo>
                    <a:lnTo>
                      <a:pt x="109" y="440"/>
                    </a:lnTo>
                    <a:lnTo>
                      <a:pt x="109" y="438"/>
                    </a:lnTo>
                    <a:lnTo>
                      <a:pt x="107" y="433"/>
                    </a:lnTo>
                    <a:lnTo>
                      <a:pt x="107" y="430"/>
                    </a:lnTo>
                    <a:lnTo>
                      <a:pt x="107" y="419"/>
                    </a:lnTo>
                    <a:lnTo>
                      <a:pt x="107" y="408"/>
                    </a:lnTo>
                    <a:lnTo>
                      <a:pt x="107" y="404"/>
                    </a:lnTo>
                    <a:lnTo>
                      <a:pt x="107" y="401"/>
                    </a:lnTo>
                    <a:lnTo>
                      <a:pt x="107" y="398"/>
                    </a:lnTo>
                    <a:lnTo>
                      <a:pt x="107" y="394"/>
                    </a:lnTo>
                    <a:lnTo>
                      <a:pt x="107" y="386"/>
                    </a:lnTo>
                    <a:lnTo>
                      <a:pt x="106" y="368"/>
                    </a:lnTo>
                    <a:lnTo>
                      <a:pt x="106" y="363"/>
                    </a:lnTo>
                    <a:lnTo>
                      <a:pt x="105" y="350"/>
                    </a:lnTo>
                    <a:lnTo>
                      <a:pt x="105" y="333"/>
                    </a:lnTo>
                    <a:lnTo>
                      <a:pt x="105" y="330"/>
                    </a:lnTo>
                    <a:lnTo>
                      <a:pt x="105" y="318"/>
                    </a:lnTo>
                    <a:lnTo>
                      <a:pt x="105" y="301"/>
                    </a:lnTo>
                    <a:lnTo>
                      <a:pt x="103" y="290"/>
                    </a:lnTo>
                    <a:lnTo>
                      <a:pt x="103" y="287"/>
                    </a:lnTo>
                    <a:lnTo>
                      <a:pt x="103" y="278"/>
                    </a:lnTo>
                    <a:lnTo>
                      <a:pt x="103" y="268"/>
                    </a:lnTo>
                    <a:lnTo>
                      <a:pt x="102" y="253"/>
                    </a:lnTo>
                    <a:lnTo>
                      <a:pt x="102" y="243"/>
                    </a:lnTo>
                    <a:lnTo>
                      <a:pt x="102" y="240"/>
                    </a:lnTo>
                    <a:lnTo>
                      <a:pt x="102" y="226"/>
                    </a:lnTo>
                    <a:lnTo>
                      <a:pt x="102" y="214"/>
                    </a:lnTo>
                    <a:lnTo>
                      <a:pt x="102" y="213"/>
                    </a:lnTo>
                    <a:lnTo>
                      <a:pt x="102" y="203"/>
                    </a:lnTo>
                    <a:lnTo>
                      <a:pt x="101" y="196"/>
                    </a:lnTo>
                    <a:lnTo>
                      <a:pt x="101" y="188"/>
                    </a:lnTo>
                    <a:lnTo>
                      <a:pt x="101" y="181"/>
                    </a:lnTo>
                    <a:lnTo>
                      <a:pt x="101" y="174"/>
                    </a:lnTo>
                    <a:lnTo>
                      <a:pt x="101" y="172"/>
                    </a:lnTo>
                    <a:lnTo>
                      <a:pt x="101" y="171"/>
                    </a:lnTo>
                    <a:lnTo>
                      <a:pt x="101" y="168"/>
                    </a:lnTo>
                    <a:lnTo>
                      <a:pt x="99" y="168"/>
                    </a:lnTo>
                    <a:lnTo>
                      <a:pt x="88" y="167"/>
                    </a:lnTo>
                    <a:lnTo>
                      <a:pt x="85" y="164"/>
                    </a:lnTo>
                    <a:lnTo>
                      <a:pt x="78" y="156"/>
                    </a:lnTo>
                    <a:lnTo>
                      <a:pt x="77" y="146"/>
                    </a:lnTo>
                    <a:lnTo>
                      <a:pt x="69" y="141"/>
                    </a:lnTo>
                    <a:lnTo>
                      <a:pt x="66" y="138"/>
                    </a:lnTo>
                    <a:lnTo>
                      <a:pt x="62" y="132"/>
                    </a:lnTo>
                    <a:lnTo>
                      <a:pt x="58" y="130"/>
                    </a:lnTo>
                    <a:lnTo>
                      <a:pt x="62" y="119"/>
                    </a:lnTo>
                    <a:lnTo>
                      <a:pt x="66" y="113"/>
                    </a:lnTo>
                    <a:lnTo>
                      <a:pt x="76" y="106"/>
                    </a:lnTo>
                    <a:lnTo>
                      <a:pt x="76" y="96"/>
                    </a:lnTo>
                    <a:lnTo>
                      <a:pt x="71" y="91"/>
                    </a:lnTo>
                    <a:lnTo>
                      <a:pt x="66" y="89"/>
                    </a:lnTo>
                    <a:lnTo>
                      <a:pt x="63" y="91"/>
                    </a:lnTo>
                    <a:lnTo>
                      <a:pt x="55" y="91"/>
                    </a:lnTo>
                    <a:lnTo>
                      <a:pt x="40" y="78"/>
                    </a:lnTo>
                    <a:lnTo>
                      <a:pt x="34" y="76"/>
                    </a:lnTo>
                    <a:lnTo>
                      <a:pt x="23" y="51"/>
                    </a:lnTo>
                    <a:lnTo>
                      <a:pt x="19" y="51"/>
                    </a:lnTo>
                    <a:lnTo>
                      <a:pt x="13" y="45"/>
                    </a:lnTo>
                    <a:lnTo>
                      <a:pt x="8" y="19"/>
                    </a:lnTo>
                    <a:lnTo>
                      <a:pt x="5" y="23"/>
                    </a:lnTo>
                    <a:lnTo>
                      <a:pt x="2" y="23"/>
                    </a:lnTo>
                    <a:lnTo>
                      <a:pt x="0" y="16"/>
                    </a:lnTo>
                    <a:lnTo>
                      <a:pt x="1" y="16"/>
                    </a:lnTo>
                    <a:lnTo>
                      <a:pt x="2" y="16"/>
                    </a:lnTo>
                    <a:lnTo>
                      <a:pt x="22" y="16"/>
                    </a:lnTo>
                    <a:lnTo>
                      <a:pt x="33" y="16"/>
                    </a:lnTo>
                    <a:lnTo>
                      <a:pt x="42" y="16"/>
                    </a:lnTo>
                    <a:lnTo>
                      <a:pt x="47" y="16"/>
                    </a:lnTo>
                    <a:lnTo>
                      <a:pt x="63" y="15"/>
                    </a:lnTo>
                    <a:lnTo>
                      <a:pt x="70" y="15"/>
                    </a:lnTo>
                    <a:lnTo>
                      <a:pt x="84" y="15"/>
                    </a:lnTo>
                    <a:lnTo>
                      <a:pt x="92" y="15"/>
                    </a:lnTo>
                    <a:lnTo>
                      <a:pt x="103" y="15"/>
                    </a:lnTo>
                    <a:lnTo>
                      <a:pt x="106" y="13"/>
                    </a:lnTo>
                    <a:lnTo>
                      <a:pt x="124" y="13"/>
                    </a:lnTo>
                    <a:lnTo>
                      <a:pt x="125" y="13"/>
                    </a:lnTo>
                  </a:path>
                </a:pathLst>
              </a:custGeom>
              <a:solidFill>
                <a:srgbClr val="67BD62"/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prstClr val="white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232"/>
              <p:cNvSpPr>
                <a:spLocks/>
              </p:cNvSpPr>
              <p:nvPr/>
            </p:nvSpPr>
            <p:spPr bwMode="auto">
              <a:xfrm>
                <a:off x="4644428" y="1638125"/>
                <a:ext cx="896937" cy="935038"/>
              </a:xfrm>
              <a:custGeom>
                <a:avLst/>
                <a:gdLst>
                  <a:gd name="T0" fmla="*/ 2147483647 w 568"/>
                  <a:gd name="T1" fmla="*/ 2147483647 h 635"/>
                  <a:gd name="T2" fmla="*/ 2147483647 w 568"/>
                  <a:gd name="T3" fmla="*/ 2147483647 h 635"/>
                  <a:gd name="T4" fmla="*/ 2147483647 w 568"/>
                  <a:gd name="T5" fmla="*/ 2147483647 h 635"/>
                  <a:gd name="T6" fmla="*/ 2147483647 w 568"/>
                  <a:gd name="T7" fmla="*/ 2147483647 h 635"/>
                  <a:gd name="T8" fmla="*/ 2147483647 w 568"/>
                  <a:gd name="T9" fmla="*/ 2147483647 h 635"/>
                  <a:gd name="T10" fmla="*/ 2147483647 w 568"/>
                  <a:gd name="T11" fmla="*/ 2147483647 h 635"/>
                  <a:gd name="T12" fmla="*/ 2147483647 w 568"/>
                  <a:gd name="T13" fmla="*/ 2147483647 h 635"/>
                  <a:gd name="T14" fmla="*/ 2147483647 w 568"/>
                  <a:gd name="T15" fmla="*/ 2147483647 h 635"/>
                  <a:gd name="T16" fmla="*/ 2147483647 w 568"/>
                  <a:gd name="T17" fmla="*/ 2147483647 h 635"/>
                  <a:gd name="T18" fmla="*/ 2147483647 w 568"/>
                  <a:gd name="T19" fmla="*/ 2147483647 h 635"/>
                  <a:gd name="T20" fmla="*/ 2147483647 w 568"/>
                  <a:gd name="T21" fmla="*/ 2147483647 h 635"/>
                  <a:gd name="T22" fmla="*/ 2147483647 w 568"/>
                  <a:gd name="T23" fmla="*/ 2147483647 h 635"/>
                  <a:gd name="T24" fmla="*/ 2147483647 w 568"/>
                  <a:gd name="T25" fmla="*/ 2147483647 h 635"/>
                  <a:gd name="T26" fmla="*/ 2147483647 w 568"/>
                  <a:gd name="T27" fmla="*/ 2147483647 h 635"/>
                  <a:gd name="T28" fmla="*/ 2147483647 w 568"/>
                  <a:gd name="T29" fmla="*/ 2147483647 h 635"/>
                  <a:gd name="T30" fmla="*/ 2147483647 w 568"/>
                  <a:gd name="T31" fmla="*/ 2147483647 h 635"/>
                  <a:gd name="T32" fmla="*/ 2147483647 w 568"/>
                  <a:gd name="T33" fmla="*/ 2147483647 h 635"/>
                  <a:gd name="T34" fmla="*/ 2147483647 w 568"/>
                  <a:gd name="T35" fmla="*/ 2147483647 h 635"/>
                  <a:gd name="T36" fmla="*/ 2147483647 w 568"/>
                  <a:gd name="T37" fmla="*/ 2147483647 h 635"/>
                  <a:gd name="T38" fmla="*/ 2147483647 w 568"/>
                  <a:gd name="T39" fmla="*/ 2147483647 h 635"/>
                  <a:gd name="T40" fmla="*/ 2147483647 w 568"/>
                  <a:gd name="T41" fmla="*/ 2147483647 h 635"/>
                  <a:gd name="T42" fmla="*/ 2147483647 w 568"/>
                  <a:gd name="T43" fmla="*/ 2147483647 h 635"/>
                  <a:gd name="T44" fmla="*/ 2147483647 w 568"/>
                  <a:gd name="T45" fmla="*/ 2147483647 h 635"/>
                  <a:gd name="T46" fmla="*/ 2147483647 w 568"/>
                  <a:gd name="T47" fmla="*/ 2147483647 h 635"/>
                  <a:gd name="T48" fmla="*/ 2147483647 w 568"/>
                  <a:gd name="T49" fmla="*/ 2147483647 h 635"/>
                  <a:gd name="T50" fmla="*/ 2147483647 w 568"/>
                  <a:gd name="T51" fmla="*/ 2147483647 h 635"/>
                  <a:gd name="T52" fmla="*/ 2147483647 w 568"/>
                  <a:gd name="T53" fmla="*/ 2147483647 h 635"/>
                  <a:gd name="T54" fmla="*/ 2147483647 w 568"/>
                  <a:gd name="T55" fmla="*/ 2147483647 h 635"/>
                  <a:gd name="T56" fmla="*/ 2147483647 w 568"/>
                  <a:gd name="T57" fmla="*/ 2147483647 h 635"/>
                  <a:gd name="T58" fmla="*/ 2147483647 w 568"/>
                  <a:gd name="T59" fmla="*/ 2147483647 h 635"/>
                  <a:gd name="T60" fmla="*/ 2147483647 w 568"/>
                  <a:gd name="T61" fmla="*/ 2147483647 h 635"/>
                  <a:gd name="T62" fmla="*/ 2147483647 w 568"/>
                  <a:gd name="T63" fmla="*/ 2147483647 h 635"/>
                  <a:gd name="T64" fmla="*/ 2147483647 w 568"/>
                  <a:gd name="T65" fmla="*/ 2147483647 h 635"/>
                  <a:gd name="T66" fmla="*/ 2147483647 w 568"/>
                  <a:gd name="T67" fmla="*/ 2147483647 h 635"/>
                  <a:gd name="T68" fmla="*/ 2147483647 w 568"/>
                  <a:gd name="T69" fmla="*/ 2147483647 h 635"/>
                  <a:gd name="T70" fmla="*/ 2147483647 w 568"/>
                  <a:gd name="T71" fmla="*/ 2147483647 h 635"/>
                  <a:gd name="T72" fmla="*/ 2147483647 w 568"/>
                  <a:gd name="T73" fmla="*/ 2147483647 h 635"/>
                  <a:gd name="T74" fmla="*/ 2147483647 w 568"/>
                  <a:gd name="T75" fmla="*/ 2147483647 h 635"/>
                  <a:gd name="T76" fmla="*/ 2147483647 w 568"/>
                  <a:gd name="T77" fmla="*/ 2147483647 h 635"/>
                  <a:gd name="T78" fmla="*/ 2147483647 w 568"/>
                  <a:gd name="T79" fmla="*/ 2147483647 h 635"/>
                  <a:gd name="T80" fmla="*/ 2147483647 w 568"/>
                  <a:gd name="T81" fmla="*/ 2147483647 h 635"/>
                  <a:gd name="T82" fmla="*/ 2147483647 w 568"/>
                  <a:gd name="T83" fmla="*/ 2147483647 h 635"/>
                  <a:gd name="T84" fmla="*/ 2147483647 w 568"/>
                  <a:gd name="T85" fmla="*/ 2147483647 h 635"/>
                  <a:gd name="T86" fmla="*/ 2147483647 w 568"/>
                  <a:gd name="T87" fmla="*/ 2147483647 h 635"/>
                  <a:gd name="T88" fmla="*/ 2147483647 w 568"/>
                  <a:gd name="T89" fmla="*/ 2147483647 h 635"/>
                  <a:gd name="T90" fmla="*/ 2147483647 w 568"/>
                  <a:gd name="T91" fmla="*/ 2147483647 h 635"/>
                  <a:gd name="T92" fmla="*/ 2147483647 w 568"/>
                  <a:gd name="T93" fmla="*/ 2147483647 h 635"/>
                  <a:gd name="T94" fmla="*/ 2147483647 w 568"/>
                  <a:gd name="T95" fmla="*/ 2147483647 h 63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568"/>
                  <a:gd name="T145" fmla="*/ 0 h 635"/>
                  <a:gd name="T146" fmla="*/ 568 w 568"/>
                  <a:gd name="T147" fmla="*/ 635 h 63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568" h="635">
                    <a:moveTo>
                      <a:pt x="63" y="492"/>
                    </a:moveTo>
                    <a:lnTo>
                      <a:pt x="63" y="474"/>
                    </a:lnTo>
                    <a:lnTo>
                      <a:pt x="62" y="442"/>
                    </a:lnTo>
                    <a:lnTo>
                      <a:pt x="60" y="435"/>
                    </a:lnTo>
                    <a:lnTo>
                      <a:pt x="58" y="431"/>
                    </a:lnTo>
                    <a:lnTo>
                      <a:pt x="48" y="427"/>
                    </a:lnTo>
                    <a:lnTo>
                      <a:pt x="31" y="407"/>
                    </a:lnTo>
                    <a:lnTo>
                      <a:pt x="31" y="405"/>
                    </a:lnTo>
                    <a:lnTo>
                      <a:pt x="47" y="391"/>
                    </a:lnTo>
                    <a:lnTo>
                      <a:pt x="52" y="370"/>
                    </a:lnTo>
                    <a:lnTo>
                      <a:pt x="51" y="363"/>
                    </a:lnTo>
                    <a:lnTo>
                      <a:pt x="51" y="360"/>
                    </a:lnTo>
                    <a:lnTo>
                      <a:pt x="51" y="362"/>
                    </a:lnTo>
                    <a:lnTo>
                      <a:pt x="47" y="326"/>
                    </a:lnTo>
                    <a:lnTo>
                      <a:pt x="38" y="310"/>
                    </a:lnTo>
                    <a:lnTo>
                      <a:pt x="36" y="296"/>
                    </a:lnTo>
                    <a:lnTo>
                      <a:pt x="34" y="296"/>
                    </a:lnTo>
                    <a:lnTo>
                      <a:pt x="34" y="270"/>
                    </a:lnTo>
                    <a:lnTo>
                      <a:pt x="31" y="256"/>
                    </a:lnTo>
                    <a:lnTo>
                      <a:pt x="30" y="240"/>
                    </a:lnTo>
                    <a:lnTo>
                      <a:pt x="30" y="237"/>
                    </a:lnTo>
                    <a:lnTo>
                      <a:pt x="30" y="231"/>
                    </a:lnTo>
                    <a:lnTo>
                      <a:pt x="30" y="221"/>
                    </a:lnTo>
                    <a:lnTo>
                      <a:pt x="30" y="220"/>
                    </a:lnTo>
                    <a:lnTo>
                      <a:pt x="29" y="217"/>
                    </a:lnTo>
                    <a:lnTo>
                      <a:pt x="30" y="216"/>
                    </a:lnTo>
                    <a:lnTo>
                      <a:pt x="29" y="203"/>
                    </a:lnTo>
                    <a:lnTo>
                      <a:pt x="29" y="202"/>
                    </a:lnTo>
                    <a:lnTo>
                      <a:pt x="27" y="190"/>
                    </a:lnTo>
                    <a:lnTo>
                      <a:pt x="26" y="184"/>
                    </a:lnTo>
                    <a:lnTo>
                      <a:pt x="15" y="163"/>
                    </a:lnTo>
                    <a:lnTo>
                      <a:pt x="8" y="133"/>
                    </a:lnTo>
                    <a:lnTo>
                      <a:pt x="5" y="131"/>
                    </a:lnTo>
                    <a:lnTo>
                      <a:pt x="6" y="129"/>
                    </a:lnTo>
                    <a:lnTo>
                      <a:pt x="8" y="127"/>
                    </a:lnTo>
                    <a:lnTo>
                      <a:pt x="6" y="105"/>
                    </a:lnTo>
                    <a:lnTo>
                      <a:pt x="5" y="92"/>
                    </a:lnTo>
                    <a:lnTo>
                      <a:pt x="2" y="58"/>
                    </a:lnTo>
                    <a:lnTo>
                      <a:pt x="4" y="56"/>
                    </a:lnTo>
                    <a:lnTo>
                      <a:pt x="0" y="43"/>
                    </a:lnTo>
                    <a:lnTo>
                      <a:pt x="59" y="43"/>
                    </a:lnTo>
                    <a:lnTo>
                      <a:pt x="138" y="41"/>
                    </a:lnTo>
                    <a:lnTo>
                      <a:pt x="149" y="40"/>
                    </a:lnTo>
                    <a:lnTo>
                      <a:pt x="149" y="0"/>
                    </a:lnTo>
                    <a:lnTo>
                      <a:pt x="163" y="1"/>
                    </a:lnTo>
                    <a:lnTo>
                      <a:pt x="173" y="5"/>
                    </a:lnTo>
                    <a:lnTo>
                      <a:pt x="184" y="62"/>
                    </a:lnTo>
                    <a:lnTo>
                      <a:pt x="192" y="69"/>
                    </a:lnTo>
                    <a:lnTo>
                      <a:pt x="203" y="70"/>
                    </a:lnTo>
                    <a:lnTo>
                      <a:pt x="216" y="70"/>
                    </a:lnTo>
                    <a:lnTo>
                      <a:pt x="217" y="74"/>
                    </a:lnTo>
                    <a:lnTo>
                      <a:pt x="246" y="76"/>
                    </a:lnTo>
                    <a:lnTo>
                      <a:pt x="250" y="88"/>
                    </a:lnTo>
                    <a:lnTo>
                      <a:pt x="268" y="87"/>
                    </a:lnTo>
                    <a:lnTo>
                      <a:pt x="275" y="83"/>
                    </a:lnTo>
                    <a:lnTo>
                      <a:pt x="274" y="80"/>
                    </a:lnTo>
                    <a:lnTo>
                      <a:pt x="292" y="73"/>
                    </a:lnTo>
                    <a:lnTo>
                      <a:pt x="302" y="74"/>
                    </a:lnTo>
                    <a:lnTo>
                      <a:pt x="311" y="73"/>
                    </a:lnTo>
                    <a:lnTo>
                      <a:pt x="328" y="83"/>
                    </a:lnTo>
                    <a:lnTo>
                      <a:pt x="335" y="81"/>
                    </a:lnTo>
                    <a:lnTo>
                      <a:pt x="336" y="92"/>
                    </a:lnTo>
                    <a:lnTo>
                      <a:pt x="346" y="92"/>
                    </a:lnTo>
                    <a:lnTo>
                      <a:pt x="356" y="115"/>
                    </a:lnTo>
                    <a:lnTo>
                      <a:pt x="363" y="110"/>
                    </a:lnTo>
                    <a:lnTo>
                      <a:pt x="361" y="102"/>
                    </a:lnTo>
                    <a:lnTo>
                      <a:pt x="377" y="99"/>
                    </a:lnTo>
                    <a:lnTo>
                      <a:pt x="382" y="102"/>
                    </a:lnTo>
                    <a:lnTo>
                      <a:pt x="385" y="110"/>
                    </a:lnTo>
                    <a:lnTo>
                      <a:pt x="399" y="115"/>
                    </a:lnTo>
                    <a:lnTo>
                      <a:pt x="421" y="127"/>
                    </a:lnTo>
                    <a:lnTo>
                      <a:pt x="438" y="126"/>
                    </a:lnTo>
                    <a:lnTo>
                      <a:pt x="454" y="112"/>
                    </a:lnTo>
                    <a:lnTo>
                      <a:pt x="468" y="105"/>
                    </a:lnTo>
                    <a:lnTo>
                      <a:pt x="475" y="120"/>
                    </a:lnTo>
                    <a:lnTo>
                      <a:pt x="485" y="119"/>
                    </a:lnTo>
                    <a:lnTo>
                      <a:pt x="506" y="119"/>
                    </a:lnTo>
                    <a:lnTo>
                      <a:pt x="519" y="116"/>
                    </a:lnTo>
                    <a:lnTo>
                      <a:pt x="540" y="127"/>
                    </a:lnTo>
                    <a:lnTo>
                      <a:pt x="550" y="123"/>
                    </a:lnTo>
                    <a:lnTo>
                      <a:pt x="567" y="123"/>
                    </a:lnTo>
                    <a:lnTo>
                      <a:pt x="532" y="145"/>
                    </a:lnTo>
                    <a:lnTo>
                      <a:pt x="497" y="160"/>
                    </a:lnTo>
                    <a:lnTo>
                      <a:pt x="479" y="172"/>
                    </a:lnTo>
                    <a:lnTo>
                      <a:pt x="461" y="190"/>
                    </a:lnTo>
                    <a:lnTo>
                      <a:pt x="445" y="209"/>
                    </a:lnTo>
                    <a:lnTo>
                      <a:pt x="436" y="220"/>
                    </a:lnTo>
                    <a:lnTo>
                      <a:pt x="407" y="249"/>
                    </a:lnTo>
                    <a:lnTo>
                      <a:pt x="392" y="260"/>
                    </a:lnTo>
                    <a:lnTo>
                      <a:pt x="388" y="270"/>
                    </a:lnTo>
                    <a:lnTo>
                      <a:pt x="392" y="274"/>
                    </a:lnTo>
                    <a:lnTo>
                      <a:pt x="386" y="270"/>
                    </a:lnTo>
                    <a:lnTo>
                      <a:pt x="375" y="281"/>
                    </a:lnTo>
                    <a:lnTo>
                      <a:pt x="371" y="281"/>
                    </a:lnTo>
                    <a:lnTo>
                      <a:pt x="371" y="285"/>
                    </a:lnTo>
                    <a:lnTo>
                      <a:pt x="372" y="298"/>
                    </a:lnTo>
                    <a:lnTo>
                      <a:pt x="372" y="307"/>
                    </a:lnTo>
                    <a:lnTo>
                      <a:pt x="374" y="335"/>
                    </a:lnTo>
                    <a:lnTo>
                      <a:pt x="375" y="344"/>
                    </a:lnTo>
                    <a:lnTo>
                      <a:pt x="342" y="371"/>
                    </a:lnTo>
                    <a:lnTo>
                      <a:pt x="335" y="384"/>
                    </a:lnTo>
                    <a:lnTo>
                      <a:pt x="332" y="393"/>
                    </a:lnTo>
                    <a:lnTo>
                      <a:pt x="343" y="402"/>
                    </a:lnTo>
                    <a:lnTo>
                      <a:pt x="346" y="407"/>
                    </a:lnTo>
                    <a:lnTo>
                      <a:pt x="345" y="430"/>
                    </a:lnTo>
                    <a:lnTo>
                      <a:pt x="345" y="435"/>
                    </a:lnTo>
                    <a:lnTo>
                      <a:pt x="345" y="438"/>
                    </a:lnTo>
                    <a:lnTo>
                      <a:pt x="345" y="439"/>
                    </a:lnTo>
                    <a:lnTo>
                      <a:pt x="346" y="448"/>
                    </a:lnTo>
                    <a:lnTo>
                      <a:pt x="345" y="461"/>
                    </a:lnTo>
                    <a:lnTo>
                      <a:pt x="346" y="475"/>
                    </a:lnTo>
                    <a:lnTo>
                      <a:pt x="345" y="489"/>
                    </a:lnTo>
                    <a:lnTo>
                      <a:pt x="349" y="492"/>
                    </a:lnTo>
                    <a:lnTo>
                      <a:pt x="352" y="495"/>
                    </a:lnTo>
                    <a:lnTo>
                      <a:pt x="368" y="507"/>
                    </a:lnTo>
                    <a:lnTo>
                      <a:pt x="382" y="509"/>
                    </a:lnTo>
                    <a:lnTo>
                      <a:pt x="382" y="510"/>
                    </a:lnTo>
                    <a:lnTo>
                      <a:pt x="384" y="514"/>
                    </a:lnTo>
                    <a:lnTo>
                      <a:pt x="389" y="518"/>
                    </a:lnTo>
                    <a:lnTo>
                      <a:pt x="390" y="520"/>
                    </a:lnTo>
                    <a:lnTo>
                      <a:pt x="397" y="521"/>
                    </a:lnTo>
                    <a:lnTo>
                      <a:pt x="402" y="523"/>
                    </a:lnTo>
                    <a:lnTo>
                      <a:pt x="408" y="525"/>
                    </a:lnTo>
                    <a:lnTo>
                      <a:pt x="418" y="539"/>
                    </a:lnTo>
                    <a:lnTo>
                      <a:pt x="421" y="545"/>
                    </a:lnTo>
                    <a:lnTo>
                      <a:pt x="432" y="552"/>
                    </a:lnTo>
                    <a:lnTo>
                      <a:pt x="439" y="559"/>
                    </a:lnTo>
                    <a:lnTo>
                      <a:pt x="445" y="561"/>
                    </a:lnTo>
                    <a:lnTo>
                      <a:pt x="449" y="561"/>
                    </a:lnTo>
                    <a:lnTo>
                      <a:pt x="454" y="564"/>
                    </a:lnTo>
                    <a:lnTo>
                      <a:pt x="454" y="566"/>
                    </a:lnTo>
                    <a:lnTo>
                      <a:pt x="458" y="570"/>
                    </a:lnTo>
                    <a:lnTo>
                      <a:pt x="465" y="578"/>
                    </a:lnTo>
                    <a:lnTo>
                      <a:pt x="467" y="579"/>
                    </a:lnTo>
                    <a:lnTo>
                      <a:pt x="471" y="586"/>
                    </a:lnTo>
                    <a:lnTo>
                      <a:pt x="471" y="589"/>
                    </a:lnTo>
                    <a:lnTo>
                      <a:pt x="469" y="592"/>
                    </a:lnTo>
                    <a:lnTo>
                      <a:pt x="469" y="604"/>
                    </a:lnTo>
                    <a:lnTo>
                      <a:pt x="472" y="607"/>
                    </a:lnTo>
                    <a:lnTo>
                      <a:pt x="475" y="615"/>
                    </a:lnTo>
                    <a:lnTo>
                      <a:pt x="472" y="617"/>
                    </a:lnTo>
                    <a:lnTo>
                      <a:pt x="465" y="617"/>
                    </a:lnTo>
                    <a:lnTo>
                      <a:pt x="445" y="618"/>
                    </a:lnTo>
                    <a:lnTo>
                      <a:pt x="443" y="618"/>
                    </a:lnTo>
                    <a:lnTo>
                      <a:pt x="435" y="618"/>
                    </a:lnTo>
                    <a:lnTo>
                      <a:pt x="407" y="621"/>
                    </a:lnTo>
                    <a:lnTo>
                      <a:pt x="378" y="622"/>
                    </a:lnTo>
                    <a:lnTo>
                      <a:pt x="371" y="622"/>
                    </a:lnTo>
                    <a:lnTo>
                      <a:pt x="335" y="625"/>
                    </a:lnTo>
                    <a:lnTo>
                      <a:pt x="334" y="625"/>
                    </a:lnTo>
                    <a:lnTo>
                      <a:pt x="331" y="625"/>
                    </a:lnTo>
                    <a:lnTo>
                      <a:pt x="306" y="625"/>
                    </a:lnTo>
                    <a:lnTo>
                      <a:pt x="303" y="627"/>
                    </a:lnTo>
                    <a:lnTo>
                      <a:pt x="296" y="627"/>
                    </a:lnTo>
                    <a:lnTo>
                      <a:pt x="285" y="627"/>
                    </a:lnTo>
                    <a:lnTo>
                      <a:pt x="268" y="628"/>
                    </a:lnTo>
                    <a:lnTo>
                      <a:pt x="267" y="628"/>
                    </a:lnTo>
                    <a:lnTo>
                      <a:pt x="259" y="628"/>
                    </a:lnTo>
                    <a:lnTo>
                      <a:pt x="256" y="628"/>
                    </a:lnTo>
                    <a:lnTo>
                      <a:pt x="237" y="629"/>
                    </a:lnTo>
                    <a:lnTo>
                      <a:pt x="227" y="629"/>
                    </a:lnTo>
                    <a:lnTo>
                      <a:pt x="223" y="629"/>
                    </a:lnTo>
                    <a:lnTo>
                      <a:pt x="206" y="629"/>
                    </a:lnTo>
                    <a:lnTo>
                      <a:pt x="198" y="629"/>
                    </a:lnTo>
                    <a:lnTo>
                      <a:pt x="189" y="629"/>
                    </a:lnTo>
                    <a:lnTo>
                      <a:pt x="188" y="629"/>
                    </a:lnTo>
                    <a:lnTo>
                      <a:pt x="185" y="629"/>
                    </a:lnTo>
                    <a:lnTo>
                      <a:pt x="169" y="631"/>
                    </a:lnTo>
                    <a:lnTo>
                      <a:pt x="159" y="631"/>
                    </a:lnTo>
                    <a:lnTo>
                      <a:pt x="149" y="632"/>
                    </a:lnTo>
                    <a:lnTo>
                      <a:pt x="144" y="632"/>
                    </a:lnTo>
                    <a:lnTo>
                      <a:pt x="123" y="632"/>
                    </a:lnTo>
                    <a:lnTo>
                      <a:pt x="120" y="632"/>
                    </a:lnTo>
                    <a:lnTo>
                      <a:pt x="110" y="632"/>
                    </a:lnTo>
                    <a:lnTo>
                      <a:pt x="106" y="632"/>
                    </a:lnTo>
                    <a:lnTo>
                      <a:pt x="101" y="632"/>
                    </a:lnTo>
                    <a:lnTo>
                      <a:pt x="97" y="632"/>
                    </a:lnTo>
                    <a:lnTo>
                      <a:pt x="80" y="632"/>
                    </a:lnTo>
                    <a:lnTo>
                      <a:pt x="70" y="634"/>
                    </a:lnTo>
                    <a:lnTo>
                      <a:pt x="65" y="634"/>
                    </a:lnTo>
                    <a:lnTo>
                      <a:pt x="65" y="620"/>
                    </a:lnTo>
                    <a:lnTo>
                      <a:pt x="65" y="606"/>
                    </a:lnTo>
                    <a:lnTo>
                      <a:pt x="65" y="595"/>
                    </a:lnTo>
                    <a:lnTo>
                      <a:pt x="63" y="579"/>
                    </a:lnTo>
                    <a:lnTo>
                      <a:pt x="63" y="566"/>
                    </a:lnTo>
                    <a:lnTo>
                      <a:pt x="63" y="557"/>
                    </a:lnTo>
                    <a:lnTo>
                      <a:pt x="63" y="521"/>
                    </a:lnTo>
                    <a:lnTo>
                      <a:pt x="63" y="511"/>
                    </a:lnTo>
                    <a:lnTo>
                      <a:pt x="63" y="492"/>
                    </a:lnTo>
                  </a:path>
                </a:pathLst>
              </a:custGeom>
              <a:solidFill>
                <a:srgbClr val="E7E6E6">
                  <a:lumMod val="75000"/>
                </a:srgbClr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234"/>
              <p:cNvSpPr>
                <a:spLocks/>
              </p:cNvSpPr>
              <p:nvPr/>
            </p:nvSpPr>
            <p:spPr bwMode="auto">
              <a:xfrm>
                <a:off x="3830040" y="1682575"/>
                <a:ext cx="900113" cy="503238"/>
              </a:xfrm>
              <a:custGeom>
                <a:avLst/>
                <a:gdLst>
                  <a:gd name="T0" fmla="*/ 2147483647 w 569"/>
                  <a:gd name="T1" fmla="*/ 2147483647 h 343"/>
                  <a:gd name="T2" fmla="*/ 2147483647 w 569"/>
                  <a:gd name="T3" fmla="*/ 2147483647 h 343"/>
                  <a:gd name="T4" fmla="*/ 2147483647 w 569"/>
                  <a:gd name="T5" fmla="*/ 2147483647 h 343"/>
                  <a:gd name="T6" fmla="*/ 2147483647 w 569"/>
                  <a:gd name="T7" fmla="*/ 2147483647 h 343"/>
                  <a:gd name="T8" fmla="*/ 2147483647 w 569"/>
                  <a:gd name="T9" fmla="*/ 2147483647 h 343"/>
                  <a:gd name="T10" fmla="*/ 2147483647 w 569"/>
                  <a:gd name="T11" fmla="*/ 2147483647 h 343"/>
                  <a:gd name="T12" fmla="*/ 2147483647 w 569"/>
                  <a:gd name="T13" fmla="*/ 2147483647 h 343"/>
                  <a:gd name="T14" fmla="*/ 2147483647 w 569"/>
                  <a:gd name="T15" fmla="*/ 2147483647 h 343"/>
                  <a:gd name="T16" fmla="*/ 2147483647 w 569"/>
                  <a:gd name="T17" fmla="*/ 2147483647 h 343"/>
                  <a:gd name="T18" fmla="*/ 2147483647 w 569"/>
                  <a:gd name="T19" fmla="*/ 2147483647 h 343"/>
                  <a:gd name="T20" fmla="*/ 2147483647 w 569"/>
                  <a:gd name="T21" fmla="*/ 2147483647 h 343"/>
                  <a:gd name="T22" fmla="*/ 2147483647 w 569"/>
                  <a:gd name="T23" fmla="*/ 2147483647 h 343"/>
                  <a:gd name="T24" fmla="*/ 2147483647 w 569"/>
                  <a:gd name="T25" fmla="*/ 2147483647 h 343"/>
                  <a:gd name="T26" fmla="*/ 2147483647 w 569"/>
                  <a:gd name="T27" fmla="*/ 2147483647 h 343"/>
                  <a:gd name="T28" fmla="*/ 2147483647 w 569"/>
                  <a:gd name="T29" fmla="*/ 2147483647 h 343"/>
                  <a:gd name="T30" fmla="*/ 2147483647 w 569"/>
                  <a:gd name="T31" fmla="*/ 2147483647 h 343"/>
                  <a:gd name="T32" fmla="*/ 2147483647 w 569"/>
                  <a:gd name="T33" fmla="*/ 2147483647 h 343"/>
                  <a:gd name="T34" fmla="*/ 2147483647 w 569"/>
                  <a:gd name="T35" fmla="*/ 2147483647 h 343"/>
                  <a:gd name="T36" fmla="*/ 2147483647 w 569"/>
                  <a:gd name="T37" fmla="*/ 2147483647 h 343"/>
                  <a:gd name="T38" fmla="*/ 2147483647 w 569"/>
                  <a:gd name="T39" fmla="*/ 2147483647 h 343"/>
                  <a:gd name="T40" fmla="*/ 2147483647 w 569"/>
                  <a:gd name="T41" fmla="*/ 2147483647 h 343"/>
                  <a:gd name="T42" fmla="*/ 2147483647 w 569"/>
                  <a:gd name="T43" fmla="*/ 2147483647 h 343"/>
                  <a:gd name="T44" fmla="*/ 2147483647 w 569"/>
                  <a:gd name="T45" fmla="*/ 2147483647 h 343"/>
                  <a:gd name="T46" fmla="*/ 2147483647 w 569"/>
                  <a:gd name="T47" fmla="*/ 2147483647 h 343"/>
                  <a:gd name="T48" fmla="*/ 2147483647 w 569"/>
                  <a:gd name="T49" fmla="*/ 2147483647 h 343"/>
                  <a:gd name="T50" fmla="*/ 2147483647 w 569"/>
                  <a:gd name="T51" fmla="*/ 2147483647 h 343"/>
                  <a:gd name="T52" fmla="*/ 2147483647 w 569"/>
                  <a:gd name="T53" fmla="*/ 2147483647 h 343"/>
                  <a:gd name="T54" fmla="*/ 2147483647 w 569"/>
                  <a:gd name="T55" fmla="*/ 2147483647 h 343"/>
                  <a:gd name="T56" fmla="*/ 2147483647 w 569"/>
                  <a:gd name="T57" fmla="*/ 2147483647 h 343"/>
                  <a:gd name="T58" fmla="*/ 2147483647 w 569"/>
                  <a:gd name="T59" fmla="*/ 2147483647 h 343"/>
                  <a:gd name="T60" fmla="*/ 2147483647 w 569"/>
                  <a:gd name="T61" fmla="*/ 2147483647 h 343"/>
                  <a:gd name="T62" fmla="*/ 2147483647 w 569"/>
                  <a:gd name="T63" fmla="*/ 2147483647 h 343"/>
                  <a:gd name="T64" fmla="*/ 2147483647 w 569"/>
                  <a:gd name="T65" fmla="*/ 2147483647 h 343"/>
                  <a:gd name="T66" fmla="*/ 2147483647 w 569"/>
                  <a:gd name="T67" fmla="*/ 2147483647 h 343"/>
                  <a:gd name="T68" fmla="*/ 2147483647 w 569"/>
                  <a:gd name="T69" fmla="*/ 2147483647 h 343"/>
                  <a:gd name="T70" fmla="*/ 2147483647 w 569"/>
                  <a:gd name="T71" fmla="*/ 2147483647 h 343"/>
                  <a:gd name="T72" fmla="*/ 2147483647 w 569"/>
                  <a:gd name="T73" fmla="*/ 2147483647 h 343"/>
                  <a:gd name="T74" fmla="*/ 2147483647 w 569"/>
                  <a:gd name="T75" fmla="*/ 2147483647 h 343"/>
                  <a:gd name="T76" fmla="*/ 2147483647 w 569"/>
                  <a:gd name="T77" fmla="*/ 2147483647 h 343"/>
                  <a:gd name="T78" fmla="*/ 2147483647 w 569"/>
                  <a:gd name="T79" fmla="*/ 2147483647 h 343"/>
                  <a:gd name="T80" fmla="*/ 2147483647 w 569"/>
                  <a:gd name="T81" fmla="*/ 2147483647 h 343"/>
                  <a:gd name="T82" fmla="*/ 2147483647 w 569"/>
                  <a:gd name="T83" fmla="*/ 2147483647 h 343"/>
                  <a:gd name="T84" fmla="*/ 2147483647 w 569"/>
                  <a:gd name="T85" fmla="*/ 2147483647 h 343"/>
                  <a:gd name="T86" fmla="*/ 2147483647 w 569"/>
                  <a:gd name="T87" fmla="*/ 2147483647 h 343"/>
                  <a:gd name="T88" fmla="*/ 2147483647 w 569"/>
                  <a:gd name="T89" fmla="*/ 2147483647 h 343"/>
                  <a:gd name="T90" fmla="*/ 2147483647 w 569"/>
                  <a:gd name="T91" fmla="*/ 2147483647 h 343"/>
                  <a:gd name="T92" fmla="*/ 2147483647 w 569"/>
                  <a:gd name="T93" fmla="*/ 2147483647 h 343"/>
                  <a:gd name="T94" fmla="*/ 2147483647 w 569"/>
                  <a:gd name="T95" fmla="*/ 2147483647 h 343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569"/>
                  <a:gd name="T145" fmla="*/ 0 h 343"/>
                  <a:gd name="T146" fmla="*/ 569 w 569"/>
                  <a:gd name="T147" fmla="*/ 343 h 343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569" h="343">
                    <a:moveTo>
                      <a:pt x="155" y="335"/>
                    </a:moveTo>
                    <a:lnTo>
                      <a:pt x="212" y="336"/>
                    </a:lnTo>
                    <a:lnTo>
                      <a:pt x="222" y="337"/>
                    </a:lnTo>
                    <a:lnTo>
                      <a:pt x="268" y="337"/>
                    </a:lnTo>
                    <a:lnTo>
                      <a:pt x="269" y="337"/>
                    </a:lnTo>
                    <a:lnTo>
                      <a:pt x="270" y="337"/>
                    </a:lnTo>
                    <a:lnTo>
                      <a:pt x="306" y="339"/>
                    </a:lnTo>
                    <a:lnTo>
                      <a:pt x="306" y="340"/>
                    </a:lnTo>
                    <a:lnTo>
                      <a:pt x="316" y="340"/>
                    </a:lnTo>
                    <a:lnTo>
                      <a:pt x="329" y="340"/>
                    </a:lnTo>
                    <a:lnTo>
                      <a:pt x="336" y="340"/>
                    </a:lnTo>
                    <a:lnTo>
                      <a:pt x="363" y="340"/>
                    </a:lnTo>
                    <a:lnTo>
                      <a:pt x="383" y="340"/>
                    </a:lnTo>
                    <a:lnTo>
                      <a:pt x="401" y="340"/>
                    </a:lnTo>
                    <a:lnTo>
                      <a:pt x="404" y="340"/>
                    </a:lnTo>
                    <a:lnTo>
                      <a:pt x="430" y="342"/>
                    </a:lnTo>
                    <a:lnTo>
                      <a:pt x="440" y="342"/>
                    </a:lnTo>
                    <a:lnTo>
                      <a:pt x="458" y="342"/>
                    </a:lnTo>
                    <a:lnTo>
                      <a:pt x="459" y="342"/>
                    </a:lnTo>
                    <a:lnTo>
                      <a:pt x="461" y="342"/>
                    </a:lnTo>
                    <a:lnTo>
                      <a:pt x="497" y="342"/>
                    </a:lnTo>
                    <a:lnTo>
                      <a:pt x="516" y="342"/>
                    </a:lnTo>
                    <a:lnTo>
                      <a:pt x="518" y="342"/>
                    </a:lnTo>
                    <a:lnTo>
                      <a:pt x="534" y="342"/>
                    </a:lnTo>
                    <a:lnTo>
                      <a:pt x="554" y="340"/>
                    </a:lnTo>
                    <a:lnTo>
                      <a:pt x="568" y="340"/>
                    </a:lnTo>
                    <a:lnTo>
                      <a:pt x="566" y="333"/>
                    </a:lnTo>
                    <a:lnTo>
                      <a:pt x="566" y="330"/>
                    </a:lnTo>
                    <a:lnTo>
                      <a:pt x="566" y="332"/>
                    </a:lnTo>
                    <a:lnTo>
                      <a:pt x="562" y="296"/>
                    </a:lnTo>
                    <a:lnTo>
                      <a:pt x="554" y="280"/>
                    </a:lnTo>
                    <a:lnTo>
                      <a:pt x="551" y="266"/>
                    </a:lnTo>
                    <a:lnTo>
                      <a:pt x="549" y="266"/>
                    </a:lnTo>
                    <a:lnTo>
                      <a:pt x="549" y="240"/>
                    </a:lnTo>
                    <a:lnTo>
                      <a:pt x="547" y="226"/>
                    </a:lnTo>
                    <a:lnTo>
                      <a:pt x="545" y="209"/>
                    </a:lnTo>
                    <a:lnTo>
                      <a:pt x="545" y="207"/>
                    </a:lnTo>
                    <a:lnTo>
                      <a:pt x="545" y="201"/>
                    </a:lnTo>
                    <a:lnTo>
                      <a:pt x="545" y="191"/>
                    </a:lnTo>
                    <a:lnTo>
                      <a:pt x="545" y="190"/>
                    </a:lnTo>
                    <a:lnTo>
                      <a:pt x="544" y="187"/>
                    </a:lnTo>
                    <a:lnTo>
                      <a:pt x="545" y="186"/>
                    </a:lnTo>
                    <a:lnTo>
                      <a:pt x="544" y="173"/>
                    </a:lnTo>
                    <a:lnTo>
                      <a:pt x="544" y="172"/>
                    </a:lnTo>
                    <a:lnTo>
                      <a:pt x="543" y="159"/>
                    </a:lnTo>
                    <a:lnTo>
                      <a:pt x="541" y="154"/>
                    </a:lnTo>
                    <a:lnTo>
                      <a:pt x="530" y="133"/>
                    </a:lnTo>
                    <a:lnTo>
                      <a:pt x="523" y="102"/>
                    </a:lnTo>
                    <a:lnTo>
                      <a:pt x="520" y="101"/>
                    </a:lnTo>
                    <a:lnTo>
                      <a:pt x="522" y="98"/>
                    </a:lnTo>
                    <a:lnTo>
                      <a:pt x="523" y="97"/>
                    </a:lnTo>
                    <a:lnTo>
                      <a:pt x="522" y="75"/>
                    </a:lnTo>
                    <a:lnTo>
                      <a:pt x="520" y="62"/>
                    </a:lnTo>
                    <a:lnTo>
                      <a:pt x="518" y="27"/>
                    </a:lnTo>
                    <a:lnTo>
                      <a:pt x="519" y="26"/>
                    </a:lnTo>
                    <a:lnTo>
                      <a:pt x="515" y="12"/>
                    </a:lnTo>
                    <a:lnTo>
                      <a:pt x="462" y="12"/>
                    </a:lnTo>
                    <a:lnTo>
                      <a:pt x="386" y="12"/>
                    </a:lnTo>
                    <a:lnTo>
                      <a:pt x="348" y="12"/>
                    </a:lnTo>
                    <a:lnTo>
                      <a:pt x="299" y="12"/>
                    </a:lnTo>
                    <a:lnTo>
                      <a:pt x="215" y="9"/>
                    </a:lnTo>
                    <a:lnTo>
                      <a:pt x="205" y="9"/>
                    </a:lnTo>
                    <a:lnTo>
                      <a:pt x="166" y="8"/>
                    </a:lnTo>
                    <a:lnTo>
                      <a:pt x="101" y="5"/>
                    </a:lnTo>
                    <a:lnTo>
                      <a:pt x="19" y="0"/>
                    </a:lnTo>
                    <a:lnTo>
                      <a:pt x="18" y="26"/>
                    </a:lnTo>
                    <a:lnTo>
                      <a:pt x="18" y="36"/>
                    </a:lnTo>
                    <a:lnTo>
                      <a:pt x="18" y="38"/>
                    </a:lnTo>
                    <a:lnTo>
                      <a:pt x="18" y="40"/>
                    </a:lnTo>
                    <a:lnTo>
                      <a:pt x="16" y="52"/>
                    </a:lnTo>
                    <a:lnTo>
                      <a:pt x="16" y="65"/>
                    </a:lnTo>
                    <a:lnTo>
                      <a:pt x="15" y="93"/>
                    </a:lnTo>
                    <a:lnTo>
                      <a:pt x="13" y="107"/>
                    </a:lnTo>
                    <a:lnTo>
                      <a:pt x="12" y="119"/>
                    </a:lnTo>
                    <a:lnTo>
                      <a:pt x="12" y="133"/>
                    </a:lnTo>
                    <a:lnTo>
                      <a:pt x="9" y="171"/>
                    </a:lnTo>
                    <a:lnTo>
                      <a:pt x="9" y="173"/>
                    </a:lnTo>
                    <a:lnTo>
                      <a:pt x="9" y="177"/>
                    </a:lnTo>
                    <a:lnTo>
                      <a:pt x="8" y="200"/>
                    </a:lnTo>
                    <a:lnTo>
                      <a:pt x="5" y="240"/>
                    </a:lnTo>
                    <a:lnTo>
                      <a:pt x="5" y="251"/>
                    </a:lnTo>
                    <a:lnTo>
                      <a:pt x="4" y="262"/>
                    </a:lnTo>
                    <a:lnTo>
                      <a:pt x="4" y="266"/>
                    </a:lnTo>
                    <a:lnTo>
                      <a:pt x="2" y="290"/>
                    </a:lnTo>
                    <a:lnTo>
                      <a:pt x="2" y="294"/>
                    </a:lnTo>
                    <a:lnTo>
                      <a:pt x="1" y="311"/>
                    </a:lnTo>
                    <a:lnTo>
                      <a:pt x="0" y="326"/>
                    </a:lnTo>
                    <a:lnTo>
                      <a:pt x="4" y="328"/>
                    </a:lnTo>
                    <a:lnTo>
                      <a:pt x="31" y="328"/>
                    </a:lnTo>
                    <a:lnTo>
                      <a:pt x="80" y="330"/>
                    </a:lnTo>
                    <a:lnTo>
                      <a:pt x="84" y="330"/>
                    </a:lnTo>
                    <a:lnTo>
                      <a:pt x="118" y="332"/>
                    </a:lnTo>
                    <a:lnTo>
                      <a:pt x="145" y="335"/>
                    </a:lnTo>
                    <a:lnTo>
                      <a:pt x="155" y="335"/>
                    </a:lnTo>
                  </a:path>
                </a:pathLst>
              </a:custGeom>
              <a:solidFill>
                <a:srgbClr val="E7E6E6">
                  <a:lumMod val="75000"/>
                </a:srgbClr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235" descr="25%"/>
              <p:cNvSpPr>
                <a:spLocks/>
              </p:cNvSpPr>
              <p:nvPr/>
            </p:nvSpPr>
            <p:spPr bwMode="auto">
              <a:xfrm>
                <a:off x="3782415" y="2627138"/>
                <a:ext cx="1122363" cy="508000"/>
              </a:xfrm>
              <a:custGeom>
                <a:avLst/>
                <a:gdLst>
                  <a:gd name="T0" fmla="*/ 2147483647 w 711"/>
                  <a:gd name="T1" fmla="*/ 2147483647 h 345"/>
                  <a:gd name="T2" fmla="*/ 2147483647 w 711"/>
                  <a:gd name="T3" fmla="*/ 2147483647 h 345"/>
                  <a:gd name="T4" fmla="*/ 2147483647 w 711"/>
                  <a:gd name="T5" fmla="*/ 2147483647 h 345"/>
                  <a:gd name="T6" fmla="*/ 2147483647 w 711"/>
                  <a:gd name="T7" fmla="*/ 2147483647 h 345"/>
                  <a:gd name="T8" fmla="*/ 2147483647 w 711"/>
                  <a:gd name="T9" fmla="*/ 2147483647 h 345"/>
                  <a:gd name="T10" fmla="*/ 2147483647 w 711"/>
                  <a:gd name="T11" fmla="*/ 2147483647 h 345"/>
                  <a:gd name="T12" fmla="*/ 2147483647 w 711"/>
                  <a:gd name="T13" fmla="*/ 2147483647 h 345"/>
                  <a:gd name="T14" fmla="*/ 2147483647 w 711"/>
                  <a:gd name="T15" fmla="*/ 2147483647 h 345"/>
                  <a:gd name="T16" fmla="*/ 2147483647 w 711"/>
                  <a:gd name="T17" fmla="*/ 2147483647 h 345"/>
                  <a:gd name="T18" fmla="*/ 2147483647 w 711"/>
                  <a:gd name="T19" fmla="*/ 2147483647 h 345"/>
                  <a:gd name="T20" fmla="*/ 2147483647 w 711"/>
                  <a:gd name="T21" fmla="*/ 2147483647 h 345"/>
                  <a:gd name="T22" fmla="*/ 0 w 711"/>
                  <a:gd name="T23" fmla="*/ 2147483647 h 345"/>
                  <a:gd name="T24" fmla="*/ 2147483647 w 711"/>
                  <a:gd name="T25" fmla="*/ 2147483647 h 345"/>
                  <a:gd name="T26" fmla="*/ 2147483647 w 711"/>
                  <a:gd name="T27" fmla="*/ 2147483647 h 345"/>
                  <a:gd name="T28" fmla="*/ 2147483647 w 711"/>
                  <a:gd name="T29" fmla="*/ 2147483647 h 345"/>
                  <a:gd name="T30" fmla="*/ 2147483647 w 711"/>
                  <a:gd name="T31" fmla="*/ 2147483647 h 345"/>
                  <a:gd name="T32" fmla="*/ 2147483647 w 711"/>
                  <a:gd name="T33" fmla="*/ 2147483647 h 345"/>
                  <a:gd name="T34" fmla="*/ 2147483647 w 711"/>
                  <a:gd name="T35" fmla="*/ 2147483647 h 345"/>
                  <a:gd name="T36" fmla="*/ 2147483647 w 711"/>
                  <a:gd name="T37" fmla="*/ 2147483647 h 345"/>
                  <a:gd name="T38" fmla="*/ 2147483647 w 711"/>
                  <a:gd name="T39" fmla="*/ 2147483647 h 345"/>
                  <a:gd name="T40" fmla="*/ 2147483647 w 711"/>
                  <a:gd name="T41" fmla="*/ 2147483647 h 345"/>
                  <a:gd name="T42" fmla="*/ 2147483647 w 711"/>
                  <a:gd name="T43" fmla="*/ 2147483647 h 345"/>
                  <a:gd name="T44" fmla="*/ 2147483647 w 711"/>
                  <a:gd name="T45" fmla="*/ 2147483647 h 345"/>
                  <a:gd name="T46" fmla="*/ 2147483647 w 711"/>
                  <a:gd name="T47" fmla="*/ 2147483647 h 345"/>
                  <a:gd name="T48" fmla="*/ 2147483647 w 711"/>
                  <a:gd name="T49" fmla="*/ 2147483647 h 345"/>
                  <a:gd name="T50" fmla="*/ 2147483647 w 711"/>
                  <a:gd name="T51" fmla="*/ 2147483647 h 345"/>
                  <a:gd name="T52" fmla="*/ 2147483647 w 711"/>
                  <a:gd name="T53" fmla="*/ 2147483647 h 345"/>
                  <a:gd name="T54" fmla="*/ 2147483647 w 711"/>
                  <a:gd name="T55" fmla="*/ 2147483647 h 345"/>
                  <a:gd name="T56" fmla="*/ 2147483647 w 711"/>
                  <a:gd name="T57" fmla="*/ 2147483647 h 345"/>
                  <a:gd name="T58" fmla="*/ 2147483647 w 711"/>
                  <a:gd name="T59" fmla="*/ 2147483647 h 345"/>
                  <a:gd name="T60" fmla="*/ 2147483647 w 711"/>
                  <a:gd name="T61" fmla="*/ 2147483647 h 345"/>
                  <a:gd name="T62" fmla="*/ 2147483647 w 711"/>
                  <a:gd name="T63" fmla="*/ 2147483647 h 345"/>
                  <a:gd name="T64" fmla="*/ 2147483647 w 711"/>
                  <a:gd name="T65" fmla="*/ 2147483647 h 345"/>
                  <a:gd name="T66" fmla="*/ 2147483647 w 711"/>
                  <a:gd name="T67" fmla="*/ 2147483647 h 345"/>
                  <a:gd name="T68" fmla="*/ 2147483647 w 711"/>
                  <a:gd name="T69" fmla="*/ 2147483647 h 345"/>
                  <a:gd name="T70" fmla="*/ 2147483647 w 711"/>
                  <a:gd name="T71" fmla="*/ 2147483647 h 345"/>
                  <a:gd name="T72" fmla="*/ 2147483647 w 711"/>
                  <a:gd name="T73" fmla="*/ 2147483647 h 345"/>
                  <a:gd name="T74" fmla="*/ 2147483647 w 711"/>
                  <a:gd name="T75" fmla="*/ 2147483647 h 345"/>
                  <a:gd name="T76" fmla="*/ 2147483647 w 711"/>
                  <a:gd name="T77" fmla="*/ 2147483647 h 345"/>
                  <a:gd name="T78" fmla="*/ 2147483647 w 711"/>
                  <a:gd name="T79" fmla="*/ 2147483647 h 345"/>
                  <a:gd name="T80" fmla="*/ 2147483647 w 711"/>
                  <a:gd name="T81" fmla="*/ 2147483647 h 345"/>
                  <a:gd name="T82" fmla="*/ 2147483647 w 711"/>
                  <a:gd name="T83" fmla="*/ 2147483647 h 345"/>
                  <a:gd name="T84" fmla="*/ 2147483647 w 711"/>
                  <a:gd name="T85" fmla="*/ 2147483647 h 345"/>
                  <a:gd name="T86" fmla="*/ 2147483647 w 711"/>
                  <a:gd name="T87" fmla="*/ 2147483647 h 345"/>
                  <a:gd name="T88" fmla="*/ 2147483647 w 711"/>
                  <a:gd name="T89" fmla="*/ 2147483647 h 345"/>
                  <a:gd name="T90" fmla="*/ 2147483647 w 711"/>
                  <a:gd name="T91" fmla="*/ 2147483647 h 345"/>
                  <a:gd name="T92" fmla="*/ 2147483647 w 711"/>
                  <a:gd name="T93" fmla="*/ 2147483647 h 345"/>
                  <a:gd name="T94" fmla="*/ 2147483647 w 711"/>
                  <a:gd name="T95" fmla="*/ 2147483647 h 345"/>
                  <a:gd name="T96" fmla="*/ 2147483647 w 711"/>
                  <a:gd name="T97" fmla="*/ 2147483647 h 345"/>
                  <a:gd name="T98" fmla="*/ 2147483647 w 711"/>
                  <a:gd name="T99" fmla="*/ 2147483647 h 345"/>
                  <a:gd name="T100" fmla="*/ 2147483647 w 711"/>
                  <a:gd name="T101" fmla="*/ 2147483647 h 345"/>
                  <a:gd name="T102" fmla="*/ 2147483647 w 711"/>
                  <a:gd name="T103" fmla="*/ 2147483647 h 345"/>
                  <a:gd name="T104" fmla="*/ 2147483647 w 711"/>
                  <a:gd name="T105" fmla="*/ 2147483647 h 345"/>
                  <a:gd name="T106" fmla="*/ 2147483647 w 711"/>
                  <a:gd name="T107" fmla="*/ 2147483647 h 345"/>
                  <a:gd name="T108" fmla="*/ 2147483647 w 711"/>
                  <a:gd name="T109" fmla="*/ 2147483647 h 34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711"/>
                  <a:gd name="T166" fmla="*/ 0 h 345"/>
                  <a:gd name="T167" fmla="*/ 711 w 711"/>
                  <a:gd name="T168" fmla="*/ 345 h 345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711" h="345">
                    <a:moveTo>
                      <a:pt x="430" y="344"/>
                    </a:moveTo>
                    <a:lnTo>
                      <a:pt x="427" y="344"/>
                    </a:lnTo>
                    <a:lnTo>
                      <a:pt x="417" y="344"/>
                    </a:lnTo>
                    <a:lnTo>
                      <a:pt x="401" y="344"/>
                    </a:lnTo>
                    <a:lnTo>
                      <a:pt x="397" y="342"/>
                    </a:lnTo>
                    <a:lnTo>
                      <a:pt x="393" y="342"/>
                    </a:lnTo>
                    <a:lnTo>
                      <a:pt x="381" y="342"/>
                    </a:lnTo>
                    <a:lnTo>
                      <a:pt x="376" y="342"/>
                    </a:lnTo>
                    <a:lnTo>
                      <a:pt x="355" y="342"/>
                    </a:lnTo>
                    <a:lnTo>
                      <a:pt x="340" y="342"/>
                    </a:lnTo>
                    <a:lnTo>
                      <a:pt x="315" y="342"/>
                    </a:lnTo>
                    <a:lnTo>
                      <a:pt x="311" y="342"/>
                    </a:lnTo>
                    <a:lnTo>
                      <a:pt x="310" y="342"/>
                    </a:lnTo>
                    <a:lnTo>
                      <a:pt x="294" y="341"/>
                    </a:lnTo>
                    <a:lnTo>
                      <a:pt x="279" y="341"/>
                    </a:lnTo>
                    <a:lnTo>
                      <a:pt x="265" y="341"/>
                    </a:lnTo>
                    <a:lnTo>
                      <a:pt x="262" y="341"/>
                    </a:lnTo>
                    <a:lnTo>
                      <a:pt x="253" y="339"/>
                    </a:lnTo>
                    <a:lnTo>
                      <a:pt x="232" y="339"/>
                    </a:lnTo>
                    <a:lnTo>
                      <a:pt x="217" y="339"/>
                    </a:lnTo>
                    <a:lnTo>
                      <a:pt x="213" y="339"/>
                    </a:lnTo>
                    <a:lnTo>
                      <a:pt x="210" y="339"/>
                    </a:lnTo>
                    <a:lnTo>
                      <a:pt x="157" y="337"/>
                    </a:lnTo>
                    <a:lnTo>
                      <a:pt x="159" y="299"/>
                    </a:lnTo>
                    <a:lnTo>
                      <a:pt x="159" y="289"/>
                    </a:lnTo>
                    <a:lnTo>
                      <a:pt x="159" y="282"/>
                    </a:lnTo>
                    <a:lnTo>
                      <a:pt x="160" y="268"/>
                    </a:lnTo>
                    <a:lnTo>
                      <a:pt x="160" y="261"/>
                    </a:lnTo>
                    <a:lnTo>
                      <a:pt x="160" y="254"/>
                    </a:lnTo>
                    <a:lnTo>
                      <a:pt x="161" y="227"/>
                    </a:lnTo>
                    <a:lnTo>
                      <a:pt x="116" y="225"/>
                    </a:lnTo>
                    <a:lnTo>
                      <a:pt x="113" y="225"/>
                    </a:lnTo>
                    <a:lnTo>
                      <a:pt x="53" y="222"/>
                    </a:lnTo>
                    <a:lnTo>
                      <a:pt x="38" y="220"/>
                    </a:lnTo>
                    <a:lnTo>
                      <a:pt x="34" y="220"/>
                    </a:lnTo>
                    <a:lnTo>
                      <a:pt x="0" y="219"/>
                    </a:lnTo>
                    <a:lnTo>
                      <a:pt x="1" y="205"/>
                    </a:lnTo>
                    <a:lnTo>
                      <a:pt x="1" y="185"/>
                    </a:lnTo>
                    <a:lnTo>
                      <a:pt x="2" y="176"/>
                    </a:lnTo>
                    <a:lnTo>
                      <a:pt x="4" y="165"/>
                    </a:lnTo>
                    <a:lnTo>
                      <a:pt x="4" y="158"/>
                    </a:lnTo>
                    <a:lnTo>
                      <a:pt x="4" y="151"/>
                    </a:lnTo>
                    <a:lnTo>
                      <a:pt x="4" y="142"/>
                    </a:lnTo>
                    <a:lnTo>
                      <a:pt x="4" y="137"/>
                    </a:lnTo>
                    <a:lnTo>
                      <a:pt x="5" y="123"/>
                    </a:lnTo>
                    <a:lnTo>
                      <a:pt x="6" y="109"/>
                    </a:lnTo>
                    <a:lnTo>
                      <a:pt x="6" y="96"/>
                    </a:lnTo>
                    <a:lnTo>
                      <a:pt x="8" y="82"/>
                    </a:lnTo>
                    <a:lnTo>
                      <a:pt x="11" y="44"/>
                    </a:lnTo>
                    <a:lnTo>
                      <a:pt x="11" y="1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56" y="2"/>
                    </a:lnTo>
                    <a:lnTo>
                      <a:pt x="76" y="2"/>
                    </a:lnTo>
                    <a:lnTo>
                      <a:pt x="78" y="4"/>
                    </a:lnTo>
                    <a:lnTo>
                      <a:pt x="95" y="5"/>
                    </a:lnTo>
                    <a:lnTo>
                      <a:pt x="105" y="5"/>
                    </a:lnTo>
                    <a:lnTo>
                      <a:pt x="107" y="5"/>
                    </a:lnTo>
                    <a:lnTo>
                      <a:pt x="112" y="5"/>
                    </a:lnTo>
                    <a:lnTo>
                      <a:pt x="137" y="6"/>
                    </a:lnTo>
                    <a:lnTo>
                      <a:pt x="155" y="8"/>
                    </a:lnTo>
                    <a:lnTo>
                      <a:pt x="167" y="8"/>
                    </a:lnTo>
                    <a:lnTo>
                      <a:pt x="193" y="9"/>
                    </a:lnTo>
                    <a:lnTo>
                      <a:pt x="199" y="9"/>
                    </a:lnTo>
                    <a:lnTo>
                      <a:pt x="235" y="11"/>
                    </a:lnTo>
                    <a:lnTo>
                      <a:pt x="265" y="12"/>
                    </a:lnTo>
                    <a:lnTo>
                      <a:pt x="292" y="12"/>
                    </a:lnTo>
                    <a:lnTo>
                      <a:pt x="315" y="12"/>
                    </a:lnTo>
                    <a:lnTo>
                      <a:pt x="368" y="13"/>
                    </a:lnTo>
                    <a:lnTo>
                      <a:pt x="390" y="13"/>
                    </a:lnTo>
                    <a:lnTo>
                      <a:pt x="449" y="15"/>
                    </a:lnTo>
                    <a:lnTo>
                      <a:pt x="459" y="25"/>
                    </a:lnTo>
                    <a:lnTo>
                      <a:pt x="465" y="27"/>
                    </a:lnTo>
                    <a:lnTo>
                      <a:pt x="469" y="29"/>
                    </a:lnTo>
                    <a:lnTo>
                      <a:pt x="477" y="32"/>
                    </a:lnTo>
                    <a:lnTo>
                      <a:pt x="489" y="40"/>
                    </a:lnTo>
                    <a:lnTo>
                      <a:pt x="499" y="29"/>
                    </a:lnTo>
                    <a:lnTo>
                      <a:pt x="517" y="32"/>
                    </a:lnTo>
                    <a:lnTo>
                      <a:pt x="520" y="32"/>
                    </a:lnTo>
                    <a:lnTo>
                      <a:pt x="528" y="29"/>
                    </a:lnTo>
                    <a:lnTo>
                      <a:pt x="530" y="30"/>
                    </a:lnTo>
                    <a:lnTo>
                      <a:pt x="549" y="29"/>
                    </a:lnTo>
                    <a:lnTo>
                      <a:pt x="556" y="36"/>
                    </a:lnTo>
                    <a:lnTo>
                      <a:pt x="559" y="39"/>
                    </a:lnTo>
                    <a:lnTo>
                      <a:pt x="567" y="40"/>
                    </a:lnTo>
                    <a:lnTo>
                      <a:pt x="584" y="46"/>
                    </a:lnTo>
                    <a:lnTo>
                      <a:pt x="592" y="55"/>
                    </a:lnTo>
                    <a:lnTo>
                      <a:pt x="597" y="65"/>
                    </a:lnTo>
                    <a:lnTo>
                      <a:pt x="606" y="68"/>
                    </a:lnTo>
                    <a:lnTo>
                      <a:pt x="613" y="69"/>
                    </a:lnTo>
                    <a:lnTo>
                      <a:pt x="620" y="92"/>
                    </a:lnTo>
                    <a:lnTo>
                      <a:pt x="622" y="96"/>
                    </a:lnTo>
                    <a:lnTo>
                      <a:pt x="620" y="99"/>
                    </a:lnTo>
                    <a:lnTo>
                      <a:pt x="625" y="109"/>
                    </a:lnTo>
                    <a:lnTo>
                      <a:pt x="626" y="117"/>
                    </a:lnTo>
                    <a:lnTo>
                      <a:pt x="629" y="123"/>
                    </a:lnTo>
                    <a:lnTo>
                      <a:pt x="635" y="123"/>
                    </a:lnTo>
                    <a:lnTo>
                      <a:pt x="638" y="137"/>
                    </a:lnTo>
                    <a:lnTo>
                      <a:pt x="639" y="138"/>
                    </a:lnTo>
                    <a:lnTo>
                      <a:pt x="642" y="151"/>
                    </a:lnTo>
                    <a:lnTo>
                      <a:pt x="639" y="158"/>
                    </a:lnTo>
                    <a:lnTo>
                      <a:pt x="640" y="163"/>
                    </a:lnTo>
                    <a:lnTo>
                      <a:pt x="650" y="173"/>
                    </a:lnTo>
                    <a:lnTo>
                      <a:pt x="650" y="177"/>
                    </a:lnTo>
                    <a:lnTo>
                      <a:pt x="649" y="177"/>
                    </a:lnTo>
                    <a:lnTo>
                      <a:pt x="650" y="180"/>
                    </a:lnTo>
                    <a:lnTo>
                      <a:pt x="656" y="190"/>
                    </a:lnTo>
                    <a:lnTo>
                      <a:pt x="660" y="201"/>
                    </a:lnTo>
                    <a:lnTo>
                      <a:pt x="657" y="204"/>
                    </a:lnTo>
                    <a:lnTo>
                      <a:pt x="657" y="211"/>
                    </a:lnTo>
                    <a:lnTo>
                      <a:pt x="660" y="211"/>
                    </a:lnTo>
                    <a:lnTo>
                      <a:pt x="661" y="213"/>
                    </a:lnTo>
                    <a:lnTo>
                      <a:pt x="660" y="215"/>
                    </a:lnTo>
                    <a:lnTo>
                      <a:pt x="661" y="218"/>
                    </a:lnTo>
                    <a:lnTo>
                      <a:pt x="660" y="225"/>
                    </a:lnTo>
                    <a:lnTo>
                      <a:pt x="660" y="226"/>
                    </a:lnTo>
                    <a:lnTo>
                      <a:pt x="661" y="232"/>
                    </a:lnTo>
                    <a:lnTo>
                      <a:pt x="665" y="243"/>
                    </a:lnTo>
                    <a:lnTo>
                      <a:pt x="667" y="243"/>
                    </a:lnTo>
                    <a:lnTo>
                      <a:pt x="665" y="246"/>
                    </a:lnTo>
                    <a:lnTo>
                      <a:pt x="665" y="255"/>
                    </a:lnTo>
                    <a:lnTo>
                      <a:pt x="661" y="260"/>
                    </a:lnTo>
                    <a:lnTo>
                      <a:pt x="672" y="275"/>
                    </a:lnTo>
                    <a:lnTo>
                      <a:pt x="671" y="278"/>
                    </a:lnTo>
                    <a:lnTo>
                      <a:pt x="669" y="278"/>
                    </a:lnTo>
                    <a:lnTo>
                      <a:pt x="672" y="285"/>
                    </a:lnTo>
                    <a:lnTo>
                      <a:pt x="675" y="285"/>
                    </a:lnTo>
                    <a:lnTo>
                      <a:pt x="678" y="281"/>
                    </a:lnTo>
                    <a:lnTo>
                      <a:pt x="683" y="307"/>
                    </a:lnTo>
                    <a:lnTo>
                      <a:pt x="689" y="313"/>
                    </a:lnTo>
                    <a:lnTo>
                      <a:pt x="693" y="313"/>
                    </a:lnTo>
                    <a:lnTo>
                      <a:pt x="704" y="338"/>
                    </a:lnTo>
                    <a:lnTo>
                      <a:pt x="710" y="341"/>
                    </a:lnTo>
                    <a:lnTo>
                      <a:pt x="707" y="341"/>
                    </a:lnTo>
                    <a:lnTo>
                      <a:pt x="669" y="342"/>
                    </a:lnTo>
                    <a:lnTo>
                      <a:pt x="662" y="342"/>
                    </a:lnTo>
                    <a:lnTo>
                      <a:pt x="653" y="342"/>
                    </a:lnTo>
                    <a:lnTo>
                      <a:pt x="651" y="342"/>
                    </a:lnTo>
                    <a:lnTo>
                      <a:pt x="643" y="342"/>
                    </a:lnTo>
                    <a:lnTo>
                      <a:pt x="633" y="342"/>
                    </a:lnTo>
                    <a:lnTo>
                      <a:pt x="632" y="342"/>
                    </a:lnTo>
                    <a:lnTo>
                      <a:pt x="622" y="342"/>
                    </a:lnTo>
                    <a:lnTo>
                      <a:pt x="615" y="342"/>
                    </a:lnTo>
                    <a:lnTo>
                      <a:pt x="613" y="342"/>
                    </a:lnTo>
                    <a:lnTo>
                      <a:pt x="592" y="342"/>
                    </a:lnTo>
                    <a:lnTo>
                      <a:pt x="586" y="342"/>
                    </a:lnTo>
                    <a:lnTo>
                      <a:pt x="581" y="344"/>
                    </a:lnTo>
                    <a:lnTo>
                      <a:pt x="578" y="344"/>
                    </a:lnTo>
                    <a:lnTo>
                      <a:pt x="560" y="344"/>
                    </a:lnTo>
                    <a:lnTo>
                      <a:pt x="550" y="344"/>
                    </a:lnTo>
                    <a:lnTo>
                      <a:pt x="541" y="344"/>
                    </a:lnTo>
                    <a:lnTo>
                      <a:pt x="520" y="344"/>
                    </a:lnTo>
                    <a:lnTo>
                      <a:pt x="503" y="344"/>
                    </a:lnTo>
                    <a:lnTo>
                      <a:pt x="499" y="344"/>
                    </a:lnTo>
                    <a:lnTo>
                      <a:pt x="494" y="344"/>
                    </a:lnTo>
                    <a:lnTo>
                      <a:pt x="489" y="344"/>
                    </a:lnTo>
                    <a:lnTo>
                      <a:pt x="478" y="344"/>
                    </a:lnTo>
                    <a:lnTo>
                      <a:pt x="466" y="344"/>
                    </a:lnTo>
                    <a:lnTo>
                      <a:pt x="458" y="344"/>
                    </a:lnTo>
                    <a:lnTo>
                      <a:pt x="448" y="344"/>
                    </a:lnTo>
                    <a:lnTo>
                      <a:pt x="437" y="344"/>
                    </a:lnTo>
                    <a:lnTo>
                      <a:pt x="430" y="344"/>
                    </a:lnTo>
                  </a:path>
                </a:pathLst>
              </a:custGeom>
              <a:solidFill>
                <a:srgbClr val="E7E6E6">
                  <a:lumMod val="75000"/>
                </a:srgbClr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238"/>
              <p:cNvSpPr>
                <a:spLocks/>
              </p:cNvSpPr>
              <p:nvPr/>
            </p:nvSpPr>
            <p:spPr bwMode="auto">
              <a:xfrm>
                <a:off x="5011140" y="3655838"/>
                <a:ext cx="685800" cy="590550"/>
              </a:xfrm>
              <a:custGeom>
                <a:avLst/>
                <a:gdLst>
                  <a:gd name="T0" fmla="*/ 2147483647 w 434"/>
                  <a:gd name="T1" fmla="*/ 2147483647 h 401"/>
                  <a:gd name="T2" fmla="*/ 2147483647 w 434"/>
                  <a:gd name="T3" fmla="*/ 2147483647 h 401"/>
                  <a:gd name="T4" fmla="*/ 2147483647 w 434"/>
                  <a:gd name="T5" fmla="*/ 2147483647 h 401"/>
                  <a:gd name="T6" fmla="*/ 2147483647 w 434"/>
                  <a:gd name="T7" fmla="*/ 2147483647 h 401"/>
                  <a:gd name="T8" fmla="*/ 2147483647 w 434"/>
                  <a:gd name="T9" fmla="*/ 2147483647 h 401"/>
                  <a:gd name="T10" fmla="*/ 2147483647 w 434"/>
                  <a:gd name="T11" fmla="*/ 2147483647 h 401"/>
                  <a:gd name="T12" fmla="*/ 2147483647 w 434"/>
                  <a:gd name="T13" fmla="*/ 2147483647 h 401"/>
                  <a:gd name="T14" fmla="*/ 2147483647 w 434"/>
                  <a:gd name="T15" fmla="*/ 2147483647 h 401"/>
                  <a:gd name="T16" fmla="*/ 2147483647 w 434"/>
                  <a:gd name="T17" fmla="*/ 2147483647 h 401"/>
                  <a:gd name="T18" fmla="*/ 2147483647 w 434"/>
                  <a:gd name="T19" fmla="*/ 2147483647 h 401"/>
                  <a:gd name="T20" fmla="*/ 2147483647 w 434"/>
                  <a:gd name="T21" fmla="*/ 2147483647 h 401"/>
                  <a:gd name="T22" fmla="*/ 2147483647 w 434"/>
                  <a:gd name="T23" fmla="*/ 2147483647 h 401"/>
                  <a:gd name="T24" fmla="*/ 2147483647 w 434"/>
                  <a:gd name="T25" fmla="*/ 2147483647 h 401"/>
                  <a:gd name="T26" fmla="*/ 2147483647 w 434"/>
                  <a:gd name="T27" fmla="*/ 2147483647 h 401"/>
                  <a:gd name="T28" fmla="*/ 2147483647 w 434"/>
                  <a:gd name="T29" fmla="*/ 2147483647 h 401"/>
                  <a:gd name="T30" fmla="*/ 2147483647 w 434"/>
                  <a:gd name="T31" fmla="*/ 2147483647 h 401"/>
                  <a:gd name="T32" fmla="*/ 2147483647 w 434"/>
                  <a:gd name="T33" fmla="*/ 2147483647 h 401"/>
                  <a:gd name="T34" fmla="*/ 2147483647 w 434"/>
                  <a:gd name="T35" fmla="*/ 2147483647 h 401"/>
                  <a:gd name="T36" fmla="*/ 2147483647 w 434"/>
                  <a:gd name="T37" fmla="*/ 2147483647 h 401"/>
                  <a:gd name="T38" fmla="*/ 2147483647 w 434"/>
                  <a:gd name="T39" fmla="*/ 2147483647 h 401"/>
                  <a:gd name="T40" fmla="*/ 2147483647 w 434"/>
                  <a:gd name="T41" fmla="*/ 2147483647 h 401"/>
                  <a:gd name="T42" fmla="*/ 2147483647 w 434"/>
                  <a:gd name="T43" fmla="*/ 2147483647 h 401"/>
                  <a:gd name="T44" fmla="*/ 2147483647 w 434"/>
                  <a:gd name="T45" fmla="*/ 2147483647 h 401"/>
                  <a:gd name="T46" fmla="*/ 2147483647 w 434"/>
                  <a:gd name="T47" fmla="*/ 2147483647 h 401"/>
                  <a:gd name="T48" fmla="*/ 2147483647 w 434"/>
                  <a:gd name="T49" fmla="*/ 2147483647 h 401"/>
                  <a:gd name="T50" fmla="*/ 2147483647 w 434"/>
                  <a:gd name="T51" fmla="*/ 2147483647 h 401"/>
                  <a:gd name="T52" fmla="*/ 2147483647 w 434"/>
                  <a:gd name="T53" fmla="*/ 2147483647 h 401"/>
                  <a:gd name="T54" fmla="*/ 2147483647 w 434"/>
                  <a:gd name="T55" fmla="*/ 2147483647 h 401"/>
                  <a:gd name="T56" fmla="*/ 2147483647 w 434"/>
                  <a:gd name="T57" fmla="*/ 2147483647 h 401"/>
                  <a:gd name="T58" fmla="*/ 2147483647 w 434"/>
                  <a:gd name="T59" fmla="*/ 2147483647 h 401"/>
                  <a:gd name="T60" fmla="*/ 2147483647 w 434"/>
                  <a:gd name="T61" fmla="*/ 2147483647 h 401"/>
                  <a:gd name="T62" fmla="*/ 2147483647 w 434"/>
                  <a:gd name="T63" fmla="*/ 2147483647 h 401"/>
                  <a:gd name="T64" fmla="*/ 2147483647 w 434"/>
                  <a:gd name="T65" fmla="*/ 2147483647 h 401"/>
                  <a:gd name="T66" fmla="*/ 2147483647 w 434"/>
                  <a:gd name="T67" fmla="*/ 2147483647 h 401"/>
                  <a:gd name="T68" fmla="*/ 2147483647 w 434"/>
                  <a:gd name="T69" fmla="*/ 2147483647 h 401"/>
                  <a:gd name="T70" fmla="*/ 2147483647 w 434"/>
                  <a:gd name="T71" fmla="*/ 2147483647 h 401"/>
                  <a:gd name="T72" fmla="*/ 2147483647 w 434"/>
                  <a:gd name="T73" fmla="*/ 2147483647 h 401"/>
                  <a:gd name="T74" fmla="*/ 2147483647 w 434"/>
                  <a:gd name="T75" fmla="*/ 2147483647 h 401"/>
                  <a:gd name="T76" fmla="*/ 2147483647 w 434"/>
                  <a:gd name="T77" fmla="*/ 2147483647 h 401"/>
                  <a:gd name="T78" fmla="*/ 2147483647 w 434"/>
                  <a:gd name="T79" fmla="*/ 2147483647 h 401"/>
                  <a:gd name="T80" fmla="*/ 2147483647 w 434"/>
                  <a:gd name="T81" fmla="*/ 2147483647 h 401"/>
                  <a:gd name="T82" fmla="*/ 2147483647 w 434"/>
                  <a:gd name="T83" fmla="*/ 2147483647 h 401"/>
                  <a:gd name="T84" fmla="*/ 2147483647 w 434"/>
                  <a:gd name="T85" fmla="*/ 2147483647 h 401"/>
                  <a:gd name="T86" fmla="*/ 2147483647 w 434"/>
                  <a:gd name="T87" fmla="*/ 2147483647 h 401"/>
                  <a:gd name="T88" fmla="*/ 2147483647 w 434"/>
                  <a:gd name="T89" fmla="*/ 2147483647 h 401"/>
                  <a:gd name="T90" fmla="*/ 2147483647 w 434"/>
                  <a:gd name="T91" fmla="*/ 2147483647 h 401"/>
                  <a:gd name="T92" fmla="*/ 2147483647 w 434"/>
                  <a:gd name="T93" fmla="*/ 2147483647 h 401"/>
                  <a:gd name="T94" fmla="*/ 2147483647 w 434"/>
                  <a:gd name="T95" fmla="*/ 2147483647 h 401"/>
                  <a:gd name="T96" fmla="*/ 2147483647 w 434"/>
                  <a:gd name="T97" fmla="*/ 2147483647 h 401"/>
                  <a:gd name="T98" fmla="*/ 2147483647 w 434"/>
                  <a:gd name="T99" fmla="*/ 2147483647 h 401"/>
                  <a:gd name="T100" fmla="*/ 2147483647 w 434"/>
                  <a:gd name="T101" fmla="*/ 2147483647 h 401"/>
                  <a:gd name="T102" fmla="*/ 2147483647 w 434"/>
                  <a:gd name="T103" fmla="*/ 2147483647 h 401"/>
                  <a:gd name="T104" fmla="*/ 2147483647 w 434"/>
                  <a:gd name="T105" fmla="*/ 2147483647 h 401"/>
                  <a:gd name="T106" fmla="*/ 2147483647 w 434"/>
                  <a:gd name="T107" fmla="*/ 2147483647 h 401"/>
                  <a:gd name="T108" fmla="*/ 2147483647 w 434"/>
                  <a:gd name="T109" fmla="*/ 2147483647 h 401"/>
                  <a:gd name="T110" fmla="*/ 2147483647 w 434"/>
                  <a:gd name="T111" fmla="*/ 2147483647 h 401"/>
                  <a:gd name="T112" fmla="*/ 2147483647 w 434"/>
                  <a:gd name="T113" fmla="*/ 2147483647 h 401"/>
                  <a:gd name="T114" fmla="*/ 2147483647 w 434"/>
                  <a:gd name="T115" fmla="*/ 2147483647 h 401"/>
                  <a:gd name="T116" fmla="*/ 2147483647 w 434"/>
                  <a:gd name="T117" fmla="*/ 2147483647 h 401"/>
                  <a:gd name="T118" fmla="*/ 2147483647 w 434"/>
                  <a:gd name="T119" fmla="*/ 2147483647 h 40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434"/>
                  <a:gd name="T181" fmla="*/ 0 h 401"/>
                  <a:gd name="T182" fmla="*/ 434 w 434"/>
                  <a:gd name="T183" fmla="*/ 401 h 40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434" h="401">
                    <a:moveTo>
                      <a:pt x="13" y="102"/>
                    </a:moveTo>
                    <a:lnTo>
                      <a:pt x="15" y="108"/>
                    </a:lnTo>
                    <a:lnTo>
                      <a:pt x="15" y="111"/>
                    </a:lnTo>
                    <a:lnTo>
                      <a:pt x="15" y="115"/>
                    </a:lnTo>
                    <a:lnTo>
                      <a:pt x="18" y="129"/>
                    </a:lnTo>
                    <a:lnTo>
                      <a:pt x="18" y="130"/>
                    </a:lnTo>
                    <a:lnTo>
                      <a:pt x="19" y="141"/>
                    </a:lnTo>
                    <a:lnTo>
                      <a:pt x="20" y="141"/>
                    </a:lnTo>
                    <a:lnTo>
                      <a:pt x="19" y="141"/>
                    </a:lnTo>
                    <a:lnTo>
                      <a:pt x="19" y="143"/>
                    </a:lnTo>
                    <a:lnTo>
                      <a:pt x="19" y="144"/>
                    </a:lnTo>
                    <a:lnTo>
                      <a:pt x="20" y="158"/>
                    </a:lnTo>
                    <a:lnTo>
                      <a:pt x="20" y="193"/>
                    </a:lnTo>
                    <a:lnTo>
                      <a:pt x="20" y="198"/>
                    </a:lnTo>
                    <a:lnTo>
                      <a:pt x="20" y="215"/>
                    </a:lnTo>
                    <a:lnTo>
                      <a:pt x="20" y="219"/>
                    </a:lnTo>
                    <a:lnTo>
                      <a:pt x="20" y="225"/>
                    </a:lnTo>
                    <a:lnTo>
                      <a:pt x="20" y="238"/>
                    </a:lnTo>
                    <a:lnTo>
                      <a:pt x="22" y="244"/>
                    </a:lnTo>
                    <a:lnTo>
                      <a:pt x="22" y="268"/>
                    </a:lnTo>
                    <a:lnTo>
                      <a:pt x="22" y="275"/>
                    </a:lnTo>
                    <a:lnTo>
                      <a:pt x="22" y="281"/>
                    </a:lnTo>
                    <a:lnTo>
                      <a:pt x="22" y="298"/>
                    </a:lnTo>
                    <a:lnTo>
                      <a:pt x="22" y="301"/>
                    </a:lnTo>
                    <a:lnTo>
                      <a:pt x="22" y="304"/>
                    </a:lnTo>
                    <a:lnTo>
                      <a:pt x="22" y="306"/>
                    </a:lnTo>
                    <a:lnTo>
                      <a:pt x="22" y="334"/>
                    </a:lnTo>
                    <a:lnTo>
                      <a:pt x="31" y="344"/>
                    </a:lnTo>
                    <a:lnTo>
                      <a:pt x="43" y="338"/>
                    </a:lnTo>
                    <a:lnTo>
                      <a:pt x="62" y="343"/>
                    </a:lnTo>
                    <a:lnTo>
                      <a:pt x="62" y="345"/>
                    </a:lnTo>
                    <a:lnTo>
                      <a:pt x="62" y="362"/>
                    </a:lnTo>
                    <a:lnTo>
                      <a:pt x="62" y="373"/>
                    </a:lnTo>
                    <a:lnTo>
                      <a:pt x="63" y="375"/>
                    </a:lnTo>
                    <a:lnTo>
                      <a:pt x="63" y="388"/>
                    </a:lnTo>
                    <a:lnTo>
                      <a:pt x="65" y="400"/>
                    </a:lnTo>
                    <a:lnTo>
                      <a:pt x="68" y="400"/>
                    </a:lnTo>
                    <a:lnTo>
                      <a:pt x="74" y="400"/>
                    </a:lnTo>
                    <a:lnTo>
                      <a:pt x="86" y="400"/>
                    </a:lnTo>
                    <a:lnTo>
                      <a:pt x="97" y="400"/>
                    </a:lnTo>
                    <a:lnTo>
                      <a:pt x="98" y="400"/>
                    </a:lnTo>
                    <a:lnTo>
                      <a:pt x="111" y="398"/>
                    </a:lnTo>
                    <a:lnTo>
                      <a:pt x="112" y="398"/>
                    </a:lnTo>
                    <a:lnTo>
                      <a:pt x="113" y="398"/>
                    </a:lnTo>
                    <a:lnTo>
                      <a:pt x="127" y="398"/>
                    </a:lnTo>
                    <a:lnTo>
                      <a:pt x="134" y="398"/>
                    </a:lnTo>
                    <a:lnTo>
                      <a:pt x="137" y="398"/>
                    </a:lnTo>
                    <a:lnTo>
                      <a:pt x="138" y="398"/>
                    </a:lnTo>
                    <a:lnTo>
                      <a:pt x="141" y="398"/>
                    </a:lnTo>
                    <a:lnTo>
                      <a:pt x="158" y="397"/>
                    </a:lnTo>
                    <a:lnTo>
                      <a:pt x="174" y="395"/>
                    </a:lnTo>
                    <a:lnTo>
                      <a:pt x="181" y="395"/>
                    </a:lnTo>
                    <a:lnTo>
                      <a:pt x="202" y="395"/>
                    </a:lnTo>
                    <a:lnTo>
                      <a:pt x="231" y="393"/>
                    </a:lnTo>
                    <a:lnTo>
                      <a:pt x="241" y="393"/>
                    </a:lnTo>
                    <a:lnTo>
                      <a:pt x="284" y="390"/>
                    </a:lnTo>
                    <a:lnTo>
                      <a:pt x="285" y="390"/>
                    </a:lnTo>
                    <a:lnTo>
                      <a:pt x="296" y="390"/>
                    </a:lnTo>
                    <a:lnTo>
                      <a:pt x="298" y="390"/>
                    </a:lnTo>
                    <a:lnTo>
                      <a:pt x="301" y="390"/>
                    </a:lnTo>
                    <a:lnTo>
                      <a:pt x="313" y="388"/>
                    </a:lnTo>
                    <a:lnTo>
                      <a:pt x="317" y="388"/>
                    </a:lnTo>
                    <a:lnTo>
                      <a:pt x="319" y="388"/>
                    </a:lnTo>
                    <a:lnTo>
                      <a:pt x="323" y="388"/>
                    </a:lnTo>
                    <a:lnTo>
                      <a:pt x="323" y="345"/>
                    </a:lnTo>
                    <a:lnTo>
                      <a:pt x="319" y="347"/>
                    </a:lnTo>
                    <a:lnTo>
                      <a:pt x="323" y="337"/>
                    </a:lnTo>
                    <a:lnTo>
                      <a:pt x="313" y="341"/>
                    </a:lnTo>
                    <a:lnTo>
                      <a:pt x="316" y="333"/>
                    </a:lnTo>
                    <a:lnTo>
                      <a:pt x="313" y="331"/>
                    </a:lnTo>
                    <a:lnTo>
                      <a:pt x="312" y="327"/>
                    </a:lnTo>
                    <a:lnTo>
                      <a:pt x="320" y="311"/>
                    </a:lnTo>
                    <a:lnTo>
                      <a:pt x="320" y="302"/>
                    </a:lnTo>
                    <a:lnTo>
                      <a:pt x="331" y="304"/>
                    </a:lnTo>
                    <a:lnTo>
                      <a:pt x="323" y="281"/>
                    </a:lnTo>
                    <a:lnTo>
                      <a:pt x="330" y="276"/>
                    </a:lnTo>
                    <a:lnTo>
                      <a:pt x="333" y="265"/>
                    </a:lnTo>
                    <a:lnTo>
                      <a:pt x="341" y="251"/>
                    </a:lnTo>
                    <a:lnTo>
                      <a:pt x="349" y="245"/>
                    </a:lnTo>
                    <a:lnTo>
                      <a:pt x="346" y="238"/>
                    </a:lnTo>
                    <a:lnTo>
                      <a:pt x="355" y="236"/>
                    </a:lnTo>
                    <a:lnTo>
                      <a:pt x="353" y="241"/>
                    </a:lnTo>
                    <a:lnTo>
                      <a:pt x="356" y="243"/>
                    </a:lnTo>
                    <a:lnTo>
                      <a:pt x="363" y="219"/>
                    </a:lnTo>
                    <a:lnTo>
                      <a:pt x="360" y="205"/>
                    </a:lnTo>
                    <a:lnTo>
                      <a:pt x="364" y="204"/>
                    </a:lnTo>
                    <a:lnTo>
                      <a:pt x="366" y="208"/>
                    </a:lnTo>
                    <a:lnTo>
                      <a:pt x="371" y="201"/>
                    </a:lnTo>
                    <a:lnTo>
                      <a:pt x="362" y="195"/>
                    </a:lnTo>
                    <a:lnTo>
                      <a:pt x="364" y="194"/>
                    </a:lnTo>
                    <a:lnTo>
                      <a:pt x="367" y="195"/>
                    </a:lnTo>
                    <a:lnTo>
                      <a:pt x="371" y="194"/>
                    </a:lnTo>
                    <a:lnTo>
                      <a:pt x="370" y="191"/>
                    </a:lnTo>
                    <a:lnTo>
                      <a:pt x="374" y="184"/>
                    </a:lnTo>
                    <a:lnTo>
                      <a:pt x="376" y="184"/>
                    </a:lnTo>
                    <a:lnTo>
                      <a:pt x="377" y="181"/>
                    </a:lnTo>
                    <a:lnTo>
                      <a:pt x="384" y="180"/>
                    </a:lnTo>
                    <a:lnTo>
                      <a:pt x="388" y="175"/>
                    </a:lnTo>
                    <a:lnTo>
                      <a:pt x="388" y="170"/>
                    </a:lnTo>
                    <a:lnTo>
                      <a:pt x="383" y="165"/>
                    </a:lnTo>
                    <a:lnTo>
                      <a:pt x="395" y="150"/>
                    </a:lnTo>
                    <a:lnTo>
                      <a:pt x="401" y="150"/>
                    </a:lnTo>
                    <a:lnTo>
                      <a:pt x="398" y="125"/>
                    </a:lnTo>
                    <a:lnTo>
                      <a:pt x="395" y="118"/>
                    </a:lnTo>
                    <a:lnTo>
                      <a:pt x="394" y="122"/>
                    </a:lnTo>
                    <a:lnTo>
                      <a:pt x="391" y="122"/>
                    </a:lnTo>
                    <a:lnTo>
                      <a:pt x="394" y="116"/>
                    </a:lnTo>
                    <a:lnTo>
                      <a:pt x="401" y="108"/>
                    </a:lnTo>
                    <a:lnTo>
                      <a:pt x="403" y="101"/>
                    </a:lnTo>
                    <a:lnTo>
                      <a:pt x="413" y="104"/>
                    </a:lnTo>
                    <a:lnTo>
                      <a:pt x="413" y="80"/>
                    </a:lnTo>
                    <a:lnTo>
                      <a:pt x="423" y="62"/>
                    </a:lnTo>
                    <a:lnTo>
                      <a:pt x="433" y="61"/>
                    </a:lnTo>
                    <a:lnTo>
                      <a:pt x="423" y="51"/>
                    </a:lnTo>
                    <a:lnTo>
                      <a:pt x="409" y="54"/>
                    </a:lnTo>
                    <a:lnTo>
                      <a:pt x="403" y="54"/>
                    </a:lnTo>
                    <a:lnTo>
                      <a:pt x="387" y="55"/>
                    </a:lnTo>
                    <a:lnTo>
                      <a:pt x="380" y="56"/>
                    </a:lnTo>
                    <a:lnTo>
                      <a:pt x="376" y="56"/>
                    </a:lnTo>
                    <a:lnTo>
                      <a:pt x="367" y="56"/>
                    </a:lnTo>
                    <a:lnTo>
                      <a:pt x="374" y="43"/>
                    </a:lnTo>
                    <a:lnTo>
                      <a:pt x="377" y="41"/>
                    </a:lnTo>
                    <a:lnTo>
                      <a:pt x="383" y="33"/>
                    </a:lnTo>
                    <a:lnTo>
                      <a:pt x="387" y="27"/>
                    </a:lnTo>
                    <a:lnTo>
                      <a:pt x="383" y="0"/>
                    </a:lnTo>
                    <a:lnTo>
                      <a:pt x="377" y="1"/>
                    </a:lnTo>
                    <a:lnTo>
                      <a:pt x="374" y="1"/>
                    </a:lnTo>
                    <a:lnTo>
                      <a:pt x="370" y="1"/>
                    </a:lnTo>
                    <a:lnTo>
                      <a:pt x="346" y="2"/>
                    </a:lnTo>
                    <a:lnTo>
                      <a:pt x="335" y="4"/>
                    </a:lnTo>
                    <a:lnTo>
                      <a:pt x="334" y="4"/>
                    </a:lnTo>
                    <a:lnTo>
                      <a:pt x="330" y="4"/>
                    </a:lnTo>
                    <a:lnTo>
                      <a:pt x="321" y="5"/>
                    </a:lnTo>
                    <a:lnTo>
                      <a:pt x="310" y="5"/>
                    </a:lnTo>
                    <a:lnTo>
                      <a:pt x="299" y="6"/>
                    </a:lnTo>
                    <a:lnTo>
                      <a:pt x="294" y="6"/>
                    </a:lnTo>
                    <a:lnTo>
                      <a:pt x="291" y="6"/>
                    </a:lnTo>
                    <a:lnTo>
                      <a:pt x="276" y="8"/>
                    </a:lnTo>
                    <a:lnTo>
                      <a:pt x="274" y="8"/>
                    </a:lnTo>
                    <a:lnTo>
                      <a:pt x="272" y="8"/>
                    </a:lnTo>
                    <a:lnTo>
                      <a:pt x="267" y="9"/>
                    </a:lnTo>
                    <a:lnTo>
                      <a:pt x="263" y="9"/>
                    </a:lnTo>
                    <a:lnTo>
                      <a:pt x="253" y="9"/>
                    </a:lnTo>
                    <a:lnTo>
                      <a:pt x="247" y="9"/>
                    </a:lnTo>
                    <a:lnTo>
                      <a:pt x="224" y="11"/>
                    </a:lnTo>
                    <a:lnTo>
                      <a:pt x="215" y="11"/>
                    </a:lnTo>
                    <a:lnTo>
                      <a:pt x="213" y="11"/>
                    </a:lnTo>
                    <a:lnTo>
                      <a:pt x="212" y="11"/>
                    </a:lnTo>
                    <a:lnTo>
                      <a:pt x="192" y="13"/>
                    </a:lnTo>
                    <a:lnTo>
                      <a:pt x="187" y="13"/>
                    </a:lnTo>
                    <a:lnTo>
                      <a:pt x="179" y="13"/>
                    </a:lnTo>
                    <a:lnTo>
                      <a:pt x="162" y="15"/>
                    </a:lnTo>
                    <a:lnTo>
                      <a:pt x="160" y="15"/>
                    </a:lnTo>
                    <a:lnTo>
                      <a:pt x="158" y="15"/>
                    </a:lnTo>
                    <a:lnTo>
                      <a:pt x="151" y="15"/>
                    </a:lnTo>
                    <a:lnTo>
                      <a:pt x="134" y="16"/>
                    </a:lnTo>
                    <a:lnTo>
                      <a:pt x="126" y="16"/>
                    </a:lnTo>
                    <a:lnTo>
                      <a:pt x="113" y="16"/>
                    </a:lnTo>
                    <a:lnTo>
                      <a:pt x="112" y="16"/>
                    </a:lnTo>
                    <a:lnTo>
                      <a:pt x="106" y="18"/>
                    </a:lnTo>
                    <a:lnTo>
                      <a:pt x="101" y="18"/>
                    </a:lnTo>
                    <a:lnTo>
                      <a:pt x="88" y="18"/>
                    </a:lnTo>
                    <a:lnTo>
                      <a:pt x="79" y="18"/>
                    </a:lnTo>
                    <a:lnTo>
                      <a:pt x="70" y="18"/>
                    </a:lnTo>
                    <a:lnTo>
                      <a:pt x="65" y="19"/>
                    </a:lnTo>
                    <a:lnTo>
                      <a:pt x="59" y="19"/>
                    </a:lnTo>
                    <a:lnTo>
                      <a:pt x="52" y="19"/>
                    </a:lnTo>
                    <a:lnTo>
                      <a:pt x="45" y="20"/>
                    </a:lnTo>
                    <a:lnTo>
                      <a:pt x="20" y="20"/>
                    </a:lnTo>
                    <a:lnTo>
                      <a:pt x="9" y="20"/>
                    </a:lnTo>
                    <a:lnTo>
                      <a:pt x="0" y="20"/>
                    </a:lnTo>
                    <a:lnTo>
                      <a:pt x="2" y="34"/>
                    </a:lnTo>
                    <a:lnTo>
                      <a:pt x="2" y="41"/>
                    </a:lnTo>
                    <a:lnTo>
                      <a:pt x="5" y="58"/>
                    </a:lnTo>
                    <a:lnTo>
                      <a:pt x="6" y="62"/>
                    </a:lnTo>
                    <a:lnTo>
                      <a:pt x="8" y="65"/>
                    </a:lnTo>
                    <a:lnTo>
                      <a:pt x="11" y="90"/>
                    </a:lnTo>
                    <a:lnTo>
                      <a:pt x="12" y="97"/>
                    </a:lnTo>
                    <a:lnTo>
                      <a:pt x="13" y="102"/>
                    </a:lnTo>
                  </a:path>
                </a:pathLst>
              </a:custGeom>
              <a:solidFill>
                <a:srgbClr val="AFABAB"/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239"/>
              <p:cNvSpPr>
                <a:spLocks/>
              </p:cNvSpPr>
              <p:nvPr/>
            </p:nvSpPr>
            <p:spPr bwMode="auto">
              <a:xfrm>
                <a:off x="3874490" y="3605037"/>
                <a:ext cx="1178984" cy="571158"/>
              </a:xfrm>
              <a:custGeom>
                <a:avLst/>
                <a:gdLst>
                  <a:gd name="T0" fmla="*/ 2147483647 w 744"/>
                  <a:gd name="T1" fmla="*/ 2147483647 h 379"/>
                  <a:gd name="T2" fmla="*/ 2147483647 w 744"/>
                  <a:gd name="T3" fmla="*/ 2147483647 h 379"/>
                  <a:gd name="T4" fmla="*/ 2147483647 w 744"/>
                  <a:gd name="T5" fmla="*/ 2147483647 h 379"/>
                  <a:gd name="T6" fmla="*/ 2147483647 w 744"/>
                  <a:gd name="T7" fmla="*/ 2147483647 h 379"/>
                  <a:gd name="T8" fmla="*/ 2147483647 w 744"/>
                  <a:gd name="T9" fmla="*/ 2147483647 h 379"/>
                  <a:gd name="T10" fmla="*/ 2147483647 w 744"/>
                  <a:gd name="T11" fmla="*/ 2147483647 h 379"/>
                  <a:gd name="T12" fmla="*/ 2147483647 w 744"/>
                  <a:gd name="T13" fmla="*/ 2147483647 h 379"/>
                  <a:gd name="T14" fmla="*/ 2147483647 w 744"/>
                  <a:gd name="T15" fmla="*/ 2147483647 h 379"/>
                  <a:gd name="T16" fmla="*/ 2147483647 w 744"/>
                  <a:gd name="T17" fmla="*/ 2147483647 h 379"/>
                  <a:gd name="T18" fmla="*/ 2147483647 w 744"/>
                  <a:gd name="T19" fmla="*/ 2147483647 h 379"/>
                  <a:gd name="T20" fmla="*/ 2147483647 w 744"/>
                  <a:gd name="T21" fmla="*/ 2147483647 h 379"/>
                  <a:gd name="T22" fmla="*/ 2147483647 w 744"/>
                  <a:gd name="T23" fmla="*/ 2147483647 h 379"/>
                  <a:gd name="T24" fmla="*/ 2147483647 w 744"/>
                  <a:gd name="T25" fmla="*/ 2147483647 h 379"/>
                  <a:gd name="T26" fmla="*/ 2147483647 w 744"/>
                  <a:gd name="T27" fmla="*/ 2147483647 h 379"/>
                  <a:gd name="T28" fmla="*/ 2147483647 w 744"/>
                  <a:gd name="T29" fmla="*/ 2147483647 h 379"/>
                  <a:gd name="T30" fmla="*/ 2147483647 w 744"/>
                  <a:gd name="T31" fmla="*/ 2147483647 h 379"/>
                  <a:gd name="T32" fmla="*/ 2147483647 w 744"/>
                  <a:gd name="T33" fmla="*/ 2147483647 h 379"/>
                  <a:gd name="T34" fmla="*/ 2147483647 w 744"/>
                  <a:gd name="T35" fmla="*/ 2147483647 h 379"/>
                  <a:gd name="T36" fmla="*/ 2147483647 w 744"/>
                  <a:gd name="T37" fmla="*/ 2147483647 h 379"/>
                  <a:gd name="T38" fmla="*/ 0 w 744"/>
                  <a:gd name="T39" fmla="*/ 2147483647 h 379"/>
                  <a:gd name="T40" fmla="*/ 2147483647 w 744"/>
                  <a:gd name="T41" fmla="*/ 2147483647 h 379"/>
                  <a:gd name="T42" fmla="*/ 2147483647 w 744"/>
                  <a:gd name="T43" fmla="*/ 2147483647 h 379"/>
                  <a:gd name="T44" fmla="*/ 2147483647 w 744"/>
                  <a:gd name="T45" fmla="*/ 2147483647 h 379"/>
                  <a:gd name="T46" fmla="*/ 2147483647 w 744"/>
                  <a:gd name="T47" fmla="*/ 2147483647 h 379"/>
                  <a:gd name="T48" fmla="*/ 2147483647 w 744"/>
                  <a:gd name="T49" fmla="*/ 2147483647 h 379"/>
                  <a:gd name="T50" fmla="*/ 2147483647 w 744"/>
                  <a:gd name="T51" fmla="*/ 2147483647 h 379"/>
                  <a:gd name="T52" fmla="*/ 2147483647 w 744"/>
                  <a:gd name="T53" fmla="*/ 2147483647 h 379"/>
                  <a:gd name="T54" fmla="*/ 2147483647 w 744"/>
                  <a:gd name="T55" fmla="*/ 2147483647 h 379"/>
                  <a:gd name="T56" fmla="*/ 2147483647 w 744"/>
                  <a:gd name="T57" fmla="*/ 2147483647 h 379"/>
                  <a:gd name="T58" fmla="*/ 2147483647 w 744"/>
                  <a:gd name="T59" fmla="*/ 2147483647 h 379"/>
                  <a:gd name="T60" fmla="*/ 2147483647 w 744"/>
                  <a:gd name="T61" fmla="*/ 2147483647 h 379"/>
                  <a:gd name="T62" fmla="*/ 2147483647 w 744"/>
                  <a:gd name="T63" fmla="*/ 2147483647 h 379"/>
                  <a:gd name="T64" fmla="*/ 2147483647 w 744"/>
                  <a:gd name="T65" fmla="*/ 2147483647 h 379"/>
                  <a:gd name="T66" fmla="*/ 2147483647 w 744"/>
                  <a:gd name="T67" fmla="*/ 2147483647 h 379"/>
                  <a:gd name="T68" fmla="*/ 2147483647 w 744"/>
                  <a:gd name="T69" fmla="*/ 2147483647 h 379"/>
                  <a:gd name="T70" fmla="*/ 2147483647 w 744"/>
                  <a:gd name="T71" fmla="*/ 2147483647 h 379"/>
                  <a:gd name="T72" fmla="*/ 2147483647 w 744"/>
                  <a:gd name="T73" fmla="*/ 2147483647 h 379"/>
                  <a:gd name="T74" fmla="*/ 2147483647 w 744"/>
                  <a:gd name="T75" fmla="*/ 2147483647 h 379"/>
                  <a:gd name="T76" fmla="*/ 2147483647 w 744"/>
                  <a:gd name="T77" fmla="*/ 2147483647 h 379"/>
                  <a:gd name="T78" fmla="*/ 2147483647 w 744"/>
                  <a:gd name="T79" fmla="*/ 2147483647 h 379"/>
                  <a:gd name="T80" fmla="*/ 2147483647 w 744"/>
                  <a:gd name="T81" fmla="*/ 2147483647 h 379"/>
                  <a:gd name="T82" fmla="*/ 2147483647 w 744"/>
                  <a:gd name="T83" fmla="*/ 2147483647 h 379"/>
                  <a:gd name="T84" fmla="*/ 2147483647 w 744"/>
                  <a:gd name="T85" fmla="*/ 2147483647 h 379"/>
                  <a:gd name="T86" fmla="*/ 2147483647 w 744"/>
                  <a:gd name="T87" fmla="*/ 2147483647 h 379"/>
                  <a:gd name="T88" fmla="*/ 2147483647 w 744"/>
                  <a:gd name="T89" fmla="*/ 2147483647 h 379"/>
                  <a:gd name="T90" fmla="*/ 2147483647 w 744"/>
                  <a:gd name="T91" fmla="*/ 2147483647 h 379"/>
                  <a:gd name="T92" fmla="*/ 2147483647 w 744"/>
                  <a:gd name="T93" fmla="*/ 2147483647 h 379"/>
                  <a:gd name="T94" fmla="*/ 2147483647 w 744"/>
                  <a:gd name="T95" fmla="*/ 2147483647 h 379"/>
                  <a:gd name="T96" fmla="*/ 2147483647 w 744"/>
                  <a:gd name="T97" fmla="*/ 2147483647 h 379"/>
                  <a:gd name="T98" fmla="*/ 2147483647 w 744"/>
                  <a:gd name="T99" fmla="*/ 2147483647 h 379"/>
                  <a:gd name="T100" fmla="*/ 2147483647 w 744"/>
                  <a:gd name="T101" fmla="*/ 2147483647 h 379"/>
                  <a:gd name="T102" fmla="*/ 2147483647 w 744"/>
                  <a:gd name="T103" fmla="*/ 2147483647 h 379"/>
                  <a:gd name="T104" fmla="*/ 2147483647 w 744"/>
                  <a:gd name="T105" fmla="*/ 2147483647 h 379"/>
                  <a:gd name="T106" fmla="*/ 2147483647 w 744"/>
                  <a:gd name="T107" fmla="*/ 2147483647 h 379"/>
                  <a:gd name="T108" fmla="*/ 2147483647 w 744"/>
                  <a:gd name="T109" fmla="*/ 2147483647 h 379"/>
                  <a:gd name="T110" fmla="*/ 2147483647 w 744"/>
                  <a:gd name="T111" fmla="*/ 2147483647 h 37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744"/>
                  <a:gd name="T169" fmla="*/ 0 h 379"/>
                  <a:gd name="T170" fmla="*/ 744 w 744"/>
                  <a:gd name="T171" fmla="*/ 379 h 379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744" h="379">
                    <a:moveTo>
                      <a:pt x="726" y="97"/>
                    </a:moveTo>
                    <a:lnTo>
                      <a:pt x="723" y="80"/>
                    </a:lnTo>
                    <a:lnTo>
                      <a:pt x="723" y="73"/>
                    </a:lnTo>
                    <a:lnTo>
                      <a:pt x="720" y="59"/>
                    </a:lnTo>
                    <a:lnTo>
                      <a:pt x="720" y="50"/>
                    </a:lnTo>
                    <a:lnTo>
                      <a:pt x="720" y="44"/>
                    </a:lnTo>
                    <a:lnTo>
                      <a:pt x="720" y="41"/>
                    </a:lnTo>
                    <a:lnTo>
                      <a:pt x="720" y="40"/>
                    </a:lnTo>
                    <a:lnTo>
                      <a:pt x="719" y="34"/>
                    </a:lnTo>
                    <a:lnTo>
                      <a:pt x="719" y="32"/>
                    </a:lnTo>
                    <a:lnTo>
                      <a:pt x="719" y="20"/>
                    </a:lnTo>
                    <a:lnTo>
                      <a:pt x="719" y="9"/>
                    </a:lnTo>
                    <a:lnTo>
                      <a:pt x="719" y="5"/>
                    </a:lnTo>
                    <a:lnTo>
                      <a:pt x="706" y="5"/>
                    </a:lnTo>
                    <a:lnTo>
                      <a:pt x="686" y="6"/>
                    </a:lnTo>
                    <a:lnTo>
                      <a:pt x="680" y="6"/>
                    </a:lnTo>
                    <a:lnTo>
                      <a:pt x="665" y="6"/>
                    </a:lnTo>
                    <a:lnTo>
                      <a:pt x="659" y="6"/>
                    </a:lnTo>
                    <a:lnTo>
                      <a:pt x="651" y="6"/>
                    </a:lnTo>
                    <a:lnTo>
                      <a:pt x="643" y="6"/>
                    </a:lnTo>
                    <a:lnTo>
                      <a:pt x="641" y="6"/>
                    </a:lnTo>
                    <a:lnTo>
                      <a:pt x="633" y="8"/>
                    </a:lnTo>
                    <a:lnTo>
                      <a:pt x="629" y="8"/>
                    </a:lnTo>
                    <a:lnTo>
                      <a:pt x="619" y="8"/>
                    </a:lnTo>
                    <a:lnTo>
                      <a:pt x="611" y="8"/>
                    </a:lnTo>
                    <a:lnTo>
                      <a:pt x="604" y="8"/>
                    </a:lnTo>
                    <a:lnTo>
                      <a:pt x="601" y="8"/>
                    </a:lnTo>
                    <a:lnTo>
                      <a:pt x="590" y="9"/>
                    </a:lnTo>
                    <a:lnTo>
                      <a:pt x="563" y="9"/>
                    </a:lnTo>
                    <a:lnTo>
                      <a:pt x="556" y="9"/>
                    </a:lnTo>
                    <a:lnTo>
                      <a:pt x="547" y="9"/>
                    </a:lnTo>
                    <a:lnTo>
                      <a:pt x="537" y="9"/>
                    </a:lnTo>
                    <a:lnTo>
                      <a:pt x="526" y="9"/>
                    </a:lnTo>
                    <a:lnTo>
                      <a:pt x="515" y="9"/>
                    </a:lnTo>
                    <a:lnTo>
                      <a:pt x="502" y="9"/>
                    </a:lnTo>
                    <a:lnTo>
                      <a:pt x="488" y="9"/>
                    </a:lnTo>
                    <a:lnTo>
                      <a:pt x="483" y="9"/>
                    </a:lnTo>
                    <a:lnTo>
                      <a:pt x="474" y="9"/>
                    </a:lnTo>
                    <a:lnTo>
                      <a:pt x="473" y="9"/>
                    </a:lnTo>
                    <a:lnTo>
                      <a:pt x="456" y="9"/>
                    </a:lnTo>
                    <a:lnTo>
                      <a:pt x="447" y="9"/>
                    </a:lnTo>
                    <a:lnTo>
                      <a:pt x="430" y="9"/>
                    </a:lnTo>
                    <a:lnTo>
                      <a:pt x="426" y="9"/>
                    </a:lnTo>
                    <a:lnTo>
                      <a:pt x="420" y="11"/>
                    </a:lnTo>
                    <a:lnTo>
                      <a:pt x="419" y="9"/>
                    </a:lnTo>
                    <a:lnTo>
                      <a:pt x="404" y="9"/>
                    </a:lnTo>
                    <a:lnTo>
                      <a:pt x="399" y="9"/>
                    </a:lnTo>
                    <a:lnTo>
                      <a:pt x="398" y="9"/>
                    </a:lnTo>
                    <a:lnTo>
                      <a:pt x="387" y="9"/>
                    </a:lnTo>
                    <a:lnTo>
                      <a:pt x="383" y="9"/>
                    </a:lnTo>
                    <a:lnTo>
                      <a:pt x="365" y="9"/>
                    </a:lnTo>
                    <a:lnTo>
                      <a:pt x="361" y="9"/>
                    </a:lnTo>
                    <a:lnTo>
                      <a:pt x="344" y="9"/>
                    </a:lnTo>
                    <a:lnTo>
                      <a:pt x="315" y="9"/>
                    </a:lnTo>
                    <a:lnTo>
                      <a:pt x="312" y="9"/>
                    </a:lnTo>
                    <a:lnTo>
                      <a:pt x="305" y="9"/>
                    </a:lnTo>
                    <a:lnTo>
                      <a:pt x="301" y="9"/>
                    </a:lnTo>
                    <a:lnTo>
                      <a:pt x="298" y="9"/>
                    </a:lnTo>
                    <a:lnTo>
                      <a:pt x="265" y="9"/>
                    </a:lnTo>
                    <a:lnTo>
                      <a:pt x="258" y="8"/>
                    </a:lnTo>
                    <a:lnTo>
                      <a:pt x="255" y="8"/>
                    </a:lnTo>
                    <a:lnTo>
                      <a:pt x="251" y="8"/>
                    </a:lnTo>
                    <a:lnTo>
                      <a:pt x="248" y="8"/>
                    </a:lnTo>
                    <a:lnTo>
                      <a:pt x="209" y="6"/>
                    </a:lnTo>
                    <a:lnTo>
                      <a:pt x="205" y="6"/>
                    </a:lnTo>
                    <a:lnTo>
                      <a:pt x="177" y="6"/>
                    </a:lnTo>
                    <a:lnTo>
                      <a:pt x="173" y="6"/>
                    </a:lnTo>
                    <a:lnTo>
                      <a:pt x="166" y="6"/>
                    </a:lnTo>
                    <a:lnTo>
                      <a:pt x="162" y="6"/>
                    </a:lnTo>
                    <a:lnTo>
                      <a:pt x="141" y="5"/>
                    </a:lnTo>
                    <a:lnTo>
                      <a:pt x="126" y="5"/>
                    </a:lnTo>
                    <a:lnTo>
                      <a:pt x="109" y="5"/>
                    </a:lnTo>
                    <a:lnTo>
                      <a:pt x="104" y="5"/>
                    </a:lnTo>
                    <a:lnTo>
                      <a:pt x="86" y="4"/>
                    </a:lnTo>
                    <a:lnTo>
                      <a:pt x="83" y="4"/>
                    </a:lnTo>
                    <a:lnTo>
                      <a:pt x="34" y="2"/>
                    </a:lnTo>
                    <a:lnTo>
                      <a:pt x="23" y="0"/>
                    </a:lnTo>
                    <a:lnTo>
                      <a:pt x="2" y="0"/>
                    </a:lnTo>
                    <a:lnTo>
                      <a:pt x="1" y="13"/>
                    </a:lnTo>
                    <a:lnTo>
                      <a:pt x="0" y="30"/>
                    </a:lnTo>
                    <a:lnTo>
                      <a:pt x="0" y="55"/>
                    </a:lnTo>
                    <a:lnTo>
                      <a:pt x="33" y="55"/>
                    </a:lnTo>
                    <a:lnTo>
                      <a:pt x="52" y="57"/>
                    </a:lnTo>
                    <a:lnTo>
                      <a:pt x="72" y="57"/>
                    </a:lnTo>
                    <a:lnTo>
                      <a:pt x="74" y="58"/>
                    </a:lnTo>
                    <a:lnTo>
                      <a:pt x="76" y="58"/>
                    </a:lnTo>
                    <a:lnTo>
                      <a:pt x="83" y="58"/>
                    </a:lnTo>
                    <a:lnTo>
                      <a:pt x="94" y="58"/>
                    </a:lnTo>
                    <a:lnTo>
                      <a:pt x="98" y="59"/>
                    </a:lnTo>
                    <a:lnTo>
                      <a:pt x="118" y="59"/>
                    </a:lnTo>
                    <a:lnTo>
                      <a:pt x="138" y="59"/>
                    </a:lnTo>
                    <a:lnTo>
                      <a:pt x="149" y="61"/>
                    </a:lnTo>
                    <a:lnTo>
                      <a:pt x="165" y="61"/>
                    </a:lnTo>
                    <a:lnTo>
                      <a:pt x="172" y="62"/>
                    </a:lnTo>
                    <a:lnTo>
                      <a:pt x="176" y="62"/>
                    </a:lnTo>
                    <a:lnTo>
                      <a:pt x="181" y="62"/>
                    </a:lnTo>
                    <a:lnTo>
                      <a:pt x="204" y="62"/>
                    </a:lnTo>
                    <a:lnTo>
                      <a:pt x="211" y="62"/>
                    </a:lnTo>
                    <a:lnTo>
                      <a:pt x="224" y="62"/>
                    </a:lnTo>
                    <a:lnTo>
                      <a:pt x="226" y="62"/>
                    </a:lnTo>
                    <a:lnTo>
                      <a:pt x="258" y="64"/>
                    </a:lnTo>
                    <a:lnTo>
                      <a:pt x="258" y="78"/>
                    </a:lnTo>
                    <a:lnTo>
                      <a:pt x="256" y="112"/>
                    </a:lnTo>
                    <a:lnTo>
                      <a:pt x="256" y="118"/>
                    </a:lnTo>
                    <a:lnTo>
                      <a:pt x="256" y="128"/>
                    </a:lnTo>
                    <a:lnTo>
                      <a:pt x="256" y="131"/>
                    </a:lnTo>
                    <a:lnTo>
                      <a:pt x="255" y="138"/>
                    </a:lnTo>
                    <a:lnTo>
                      <a:pt x="255" y="146"/>
                    </a:lnTo>
                    <a:lnTo>
                      <a:pt x="255" y="160"/>
                    </a:lnTo>
                    <a:lnTo>
                      <a:pt x="255" y="174"/>
                    </a:lnTo>
                    <a:lnTo>
                      <a:pt x="255" y="177"/>
                    </a:lnTo>
                    <a:lnTo>
                      <a:pt x="255" y="182"/>
                    </a:lnTo>
                    <a:lnTo>
                      <a:pt x="255" y="196"/>
                    </a:lnTo>
                    <a:lnTo>
                      <a:pt x="255" y="200"/>
                    </a:lnTo>
                    <a:lnTo>
                      <a:pt x="255" y="209"/>
                    </a:lnTo>
                    <a:lnTo>
                      <a:pt x="255" y="214"/>
                    </a:lnTo>
                    <a:lnTo>
                      <a:pt x="254" y="225"/>
                    </a:lnTo>
                    <a:lnTo>
                      <a:pt x="254" y="242"/>
                    </a:lnTo>
                    <a:lnTo>
                      <a:pt x="254" y="249"/>
                    </a:lnTo>
                    <a:lnTo>
                      <a:pt x="254" y="256"/>
                    </a:lnTo>
                    <a:lnTo>
                      <a:pt x="252" y="277"/>
                    </a:lnTo>
                    <a:lnTo>
                      <a:pt x="256" y="276"/>
                    </a:lnTo>
                    <a:lnTo>
                      <a:pt x="268" y="283"/>
                    </a:lnTo>
                    <a:lnTo>
                      <a:pt x="274" y="292"/>
                    </a:lnTo>
                    <a:lnTo>
                      <a:pt x="297" y="295"/>
                    </a:lnTo>
                    <a:lnTo>
                      <a:pt x="299" y="295"/>
                    </a:lnTo>
                    <a:lnTo>
                      <a:pt x="319" y="299"/>
                    </a:lnTo>
                    <a:lnTo>
                      <a:pt x="322" y="302"/>
                    </a:lnTo>
                    <a:lnTo>
                      <a:pt x="323" y="315"/>
                    </a:lnTo>
                    <a:lnTo>
                      <a:pt x="330" y="319"/>
                    </a:lnTo>
                    <a:lnTo>
                      <a:pt x="336" y="318"/>
                    </a:lnTo>
                    <a:lnTo>
                      <a:pt x="345" y="319"/>
                    </a:lnTo>
                    <a:lnTo>
                      <a:pt x="363" y="326"/>
                    </a:lnTo>
                    <a:lnTo>
                      <a:pt x="374" y="323"/>
                    </a:lnTo>
                    <a:lnTo>
                      <a:pt x="374" y="324"/>
                    </a:lnTo>
                    <a:lnTo>
                      <a:pt x="380" y="326"/>
                    </a:lnTo>
                    <a:lnTo>
                      <a:pt x="386" y="331"/>
                    </a:lnTo>
                    <a:lnTo>
                      <a:pt x="391" y="333"/>
                    </a:lnTo>
                    <a:lnTo>
                      <a:pt x="408" y="326"/>
                    </a:lnTo>
                    <a:lnTo>
                      <a:pt x="413" y="327"/>
                    </a:lnTo>
                    <a:lnTo>
                      <a:pt x="418" y="326"/>
                    </a:lnTo>
                    <a:lnTo>
                      <a:pt x="422" y="324"/>
                    </a:lnTo>
                    <a:lnTo>
                      <a:pt x="423" y="341"/>
                    </a:lnTo>
                    <a:lnTo>
                      <a:pt x="431" y="341"/>
                    </a:lnTo>
                    <a:lnTo>
                      <a:pt x="431" y="352"/>
                    </a:lnTo>
                    <a:lnTo>
                      <a:pt x="441" y="357"/>
                    </a:lnTo>
                    <a:lnTo>
                      <a:pt x="463" y="343"/>
                    </a:lnTo>
                    <a:lnTo>
                      <a:pt x="468" y="351"/>
                    </a:lnTo>
                    <a:lnTo>
                      <a:pt x="472" y="350"/>
                    </a:lnTo>
                    <a:lnTo>
                      <a:pt x="474" y="350"/>
                    </a:lnTo>
                    <a:lnTo>
                      <a:pt x="484" y="359"/>
                    </a:lnTo>
                    <a:lnTo>
                      <a:pt x="502" y="354"/>
                    </a:lnTo>
                    <a:lnTo>
                      <a:pt x="501" y="366"/>
                    </a:lnTo>
                    <a:lnTo>
                      <a:pt x="508" y="371"/>
                    </a:lnTo>
                    <a:lnTo>
                      <a:pt x="523" y="345"/>
                    </a:lnTo>
                    <a:lnTo>
                      <a:pt x="524" y="345"/>
                    </a:lnTo>
                    <a:lnTo>
                      <a:pt x="541" y="359"/>
                    </a:lnTo>
                    <a:lnTo>
                      <a:pt x="554" y="351"/>
                    </a:lnTo>
                    <a:lnTo>
                      <a:pt x="555" y="351"/>
                    </a:lnTo>
                    <a:lnTo>
                      <a:pt x="554" y="354"/>
                    </a:lnTo>
                    <a:lnTo>
                      <a:pt x="563" y="365"/>
                    </a:lnTo>
                    <a:lnTo>
                      <a:pt x="570" y="365"/>
                    </a:lnTo>
                    <a:lnTo>
                      <a:pt x="573" y="369"/>
                    </a:lnTo>
                    <a:lnTo>
                      <a:pt x="584" y="365"/>
                    </a:lnTo>
                    <a:lnTo>
                      <a:pt x="606" y="352"/>
                    </a:lnTo>
                    <a:lnTo>
                      <a:pt x="620" y="355"/>
                    </a:lnTo>
                    <a:lnTo>
                      <a:pt x="629" y="352"/>
                    </a:lnTo>
                    <a:lnTo>
                      <a:pt x="630" y="350"/>
                    </a:lnTo>
                    <a:lnTo>
                      <a:pt x="643" y="347"/>
                    </a:lnTo>
                    <a:lnTo>
                      <a:pt x="643" y="344"/>
                    </a:lnTo>
                    <a:lnTo>
                      <a:pt x="645" y="345"/>
                    </a:lnTo>
                    <a:lnTo>
                      <a:pt x="648" y="350"/>
                    </a:lnTo>
                    <a:lnTo>
                      <a:pt x="647" y="350"/>
                    </a:lnTo>
                    <a:lnTo>
                      <a:pt x="669" y="350"/>
                    </a:lnTo>
                    <a:lnTo>
                      <a:pt x="672" y="350"/>
                    </a:lnTo>
                    <a:lnTo>
                      <a:pt x="673" y="344"/>
                    </a:lnTo>
                    <a:lnTo>
                      <a:pt x="683" y="343"/>
                    </a:lnTo>
                    <a:lnTo>
                      <a:pt x="686" y="344"/>
                    </a:lnTo>
                    <a:lnTo>
                      <a:pt x="686" y="347"/>
                    </a:lnTo>
                    <a:lnTo>
                      <a:pt x="697" y="351"/>
                    </a:lnTo>
                    <a:lnTo>
                      <a:pt x="708" y="364"/>
                    </a:lnTo>
                    <a:lnTo>
                      <a:pt x="712" y="365"/>
                    </a:lnTo>
                    <a:lnTo>
                      <a:pt x="712" y="362"/>
                    </a:lnTo>
                    <a:lnTo>
                      <a:pt x="719" y="364"/>
                    </a:lnTo>
                    <a:lnTo>
                      <a:pt x="719" y="366"/>
                    </a:lnTo>
                    <a:lnTo>
                      <a:pt x="720" y="366"/>
                    </a:lnTo>
                    <a:lnTo>
                      <a:pt x="719" y="368"/>
                    </a:lnTo>
                    <a:lnTo>
                      <a:pt x="730" y="371"/>
                    </a:lnTo>
                    <a:lnTo>
                      <a:pt x="740" y="378"/>
                    </a:lnTo>
                    <a:lnTo>
                      <a:pt x="743" y="375"/>
                    </a:lnTo>
                    <a:lnTo>
                      <a:pt x="743" y="347"/>
                    </a:lnTo>
                    <a:lnTo>
                      <a:pt x="743" y="344"/>
                    </a:lnTo>
                    <a:lnTo>
                      <a:pt x="743" y="341"/>
                    </a:lnTo>
                    <a:lnTo>
                      <a:pt x="743" y="338"/>
                    </a:lnTo>
                    <a:lnTo>
                      <a:pt x="743" y="322"/>
                    </a:lnTo>
                    <a:lnTo>
                      <a:pt x="743" y="315"/>
                    </a:lnTo>
                    <a:lnTo>
                      <a:pt x="743" y="308"/>
                    </a:lnTo>
                    <a:lnTo>
                      <a:pt x="743" y="284"/>
                    </a:lnTo>
                    <a:lnTo>
                      <a:pt x="741" y="278"/>
                    </a:lnTo>
                    <a:lnTo>
                      <a:pt x="741" y="265"/>
                    </a:lnTo>
                    <a:lnTo>
                      <a:pt x="741" y="259"/>
                    </a:lnTo>
                    <a:lnTo>
                      <a:pt x="741" y="255"/>
                    </a:lnTo>
                    <a:lnTo>
                      <a:pt x="741" y="238"/>
                    </a:lnTo>
                    <a:lnTo>
                      <a:pt x="741" y="232"/>
                    </a:lnTo>
                    <a:lnTo>
                      <a:pt x="741" y="198"/>
                    </a:lnTo>
                    <a:lnTo>
                      <a:pt x="740" y="184"/>
                    </a:lnTo>
                    <a:lnTo>
                      <a:pt x="740" y="182"/>
                    </a:lnTo>
                    <a:lnTo>
                      <a:pt x="740" y="181"/>
                    </a:lnTo>
                    <a:lnTo>
                      <a:pt x="741" y="181"/>
                    </a:lnTo>
                    <a:lnTo>
                      <a:pt x="740" y="181"/>
                    </a:lnTo>
                    <a:lnTo>
                      <a:pt x="738" y="170"/>
                    </a:lnTo>
                    <a:lnTo>
                      <a:pt x="738" y="168"/>
                    </a:lnTo>
                    <a:lnTo>
                      <a:pt x="736" y="154"/>
                    </a:lnTo>
                    <a:lnTo>
                      <a:pt x="736" y="150"/>
                    </a:lnTo>
                    <a:lnTo>
                      <a:pt x="736" y="147"/>
                    </a:lnTo>
                    <a:lnTo>
                      <a:pt x="734" y="142"/>
                    </a:lnTo>
                    <a:lnTo>
                      <a:pt x="733" y="136"/>
                    </a:lnTo>
                    <a:lnTo>
                      <a:pt x="731" y="129"/>
                    </a:lnTo>
                    <a:lnTo>
                      <a:pt x="729" y="104"/>
                    </a:lnTo>
                    <a:lnTo>
                      <a:pt x="727" y="101"/>
                    </a:lnTo>
                    <a:lnTo>
                      <a:pt x="726" y="97"/>
                    </a:lnTo>
                  </a:path>
                </a:pathLst>
              </a:custGeom>
              <a:solidFill>
                <a:srgbClr val="E7E6E6">
                  <a:lumMod val="75000"/>
                </a:srgbClr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236"/>
              <p:cNvSpPr>
                <a:spLocks/>
              </p:cNvSpPr>
              <p:nvPr/>
            </p:nvSpPr>
            <p:spPr bwMode="auto">
              <a:xfrm>
                <a:off x="3803053" y="2162000"/>
                <a:ext cx="950912" cy="569913"/>
              </a:xfrm>
              <a:custGeom>
                <a:avLst/>
                <a:gdLst>
                  <a:gd name="T0" fmla="*/ 2147483647 w 601"/>
                  <a:gd name="T1" fmla="*/ 2147483647 h 388"/>
                  <a:gd name="T2" fmla="*/ 2147483647 w 601"/>
                  <a:gd name="T3" fmla="*/ 2147483647 h 388"/>
                  <a:gd name="T4" fmla="*/ 2147483647 w 601"/>
                  <a:gd name="T5" fmla="*/ 2147483647 h 388"/>
                  <a:gd name="T6" fmla="*/ 2147483647 w 601"/>
                  <a:gd name="T7" fmla="*/ 2147483647 h 388"/>
                  <a:gd name="T8" fmla="*/ 2147483647 w 601"/>
                  <a:gd name="T9" fmla="*/ 2147483647 h 388"/>
                  <a:gd name="T10" fmla="*/ 2147483647 w 601"/>
                  <a:gd name="T11" fmla="*/ 2147483647 h 388"/>
                  <a:gd name="T12" fmla="*/ 2147483647 w 601"/>
                  <a:gd name="T13" fmla="*/ 2147483647 h 388"/>
                  <a:gd name="T14" fmla="*/ 2147483647 w 601"/>
                  <a:gd name="T15" fmla="*/ 2147483647 h 388"/>
                  <a:gd name="T16" fmla="*/ 2147483647 w 601"/>
                  <a:gd name="T17" fmla="*/ 2147483647 h 388"/>
                  <a:gd name="T18" fmla="*/ 2147483647 w 601"/>
                  <a:gd name="T19" fmla="*/ 2147483647 h 388"/>
                  <a:gd name="T20" fmla="*/ 2147483647 w 601"/>
                  <a:gd name="T21" fmla="*/ 2147483647 h 388"/>
                  <a:gd name="T22" fmla="*/ 2147483647 w 601"/>
                  <a:gd name="T23" fmla="*/ 2147483647 h 388"/>
                  <a:gd name="T24" fmla="*/ 2147483647 w 601"/>
                  <a:gd name="T25" fmla="*/ 2147483647 h 388"/>
                  <a:gd name="T26" fmla="*/ 2147483647 w 601"/>
                  <a:gd name="T27" fmla="*/ 2147483647 h 388"/>
                  <a:gd name="T28" fmla="*/ 2147483647 w 601"/>
                  <a:gd name="T29" fmla="*/ 2147483647 h 388"/>
                  <a:gd name="T30" fmla="*/ 2147483647 w 601"/>
                  <a:gd name="T31" fmla="*/ 2147483647 h 388"/>
                  <a:gd name="T32" fmla="*/ 2147483647 w 601"/>
                  <a:gd name="T33" fmla="*/ 2147483647 h 388"/>
                  <a:gd name="T34" fmla="*/ 2147483647 w 601"/>
                  <a:gd name="T35" fmla="*/ 2147483647 h 388"/>
                  <a:gd name="T36" fmla="*/ 2147483647 w 601"/>
                  <a:gd name="T37" fmla="*/ 2147483647 h 388"/>
                  <a:gd name="T38" fmla="*/ 2147483647 w 601"/>
                  <a:gd name="T39" fmla="*/ 2147483647 h 388"/>
                  <a:gd name="T40" fmla="*/ 2147483647 w 601"/>
                  <a:gd name="T41" fmla="*/ 2147483647 h 388"/>
                  <a:gd name="T42" fmla="*/ 2147483647 w 601"/>
                  <a:gd name="T43" fmla="*/ 2147483647 h 388"/>
                  <a:gd name="T44" fmla="*/ 2147483647 w 601"/>
                  <a:gd name="T45" fmla="*/ 2147483647 h 388"/>
                  <a:gd name="T46" fmla="*/ 2147483647 w 601"/>
                  <a:gd name="T47" fmla="*/ 2147483647 h 388"/>
                  <a:gd name="T48" fmla="*/ 2147483647 w 601"/>
                  <a:gd name="T49" fmla="*/ 0 h 388"/>
                  <a:gd name="T50" fmla="*/ 2147483647 w 601"/>
                  <a:gd name="T51" fmla="*/ 2147483647 h 388"/>
                  <a:gd name="T52" fmla="*/ 2147483647 w 601"/>
                  <a:gd name="T53" fmla="*/ 2147483647 h 388"/>
                  <a:gd name="T54" fmla="*/ 2147483647 w 601"/>
                  <a:gd name="T55" fmla="*/ 2147483647 h 388"/>
                  <a:gd name="T56" fmla="*/ 2147483647 w 601"/>
                  <a:gd name="T57" fmla="*/ 2147483647 h 388"/>
                  <a:gd name="T58" fmla="*/ 2147483647 w 601"/>
                  <a:gd name="T59" fmla="*/ 2147483647 h 388"/>
                  <a:gd name="T60" fmla="*/ 2147483647 w 601"/>
                  <a:gd name="T61" fmla="*/ 2147483647 h 388"/>
                  <a:gd name="T62" fmla="*/ 2147483647 w 601"/>
                  <a:gd name="T63" fmla="*/ 2147483647 h 388"/>
                  <a:gd name="T64" fmla="*/ 2147483647 w 601"/>
                  <a:gd name="T65" fmla="*/ 2147483647 h 388"/>
                  <a:gd name="T66" fmla="*/ 2147483647 w 601"/>
                  <a:gd name="T67" fmla="*/ 2147483647 h 388"/>
                  <a:gd name="T68" fmla="*/ 2147483647 w 601"/>
                  <a:gd name="T69" fmla="*/ 2147483647 h 388"/>
                  <a:gd name="T70" fmla="*/ 2147483647 w 601"/>
                  <a:gd name="T71" fmla="*/ 2147483647 h 388"/>
                  <a:gd name="T72" fmla="*/ 2147483647 w 601"/>
                  <a:gd name="T73" fmla="*/ 2147483647 h 388"/>
                  <a:gd name="T74" fmla="*/ 2147483647 w 601"/>
                  <a:gd name="T75" fmla="*/ 2147483647 h 388"/>
                  <a:gd name="T76" fmla="*/ 2147483647 w 601"/>
                  <a:gd name="T77" fmla="*/ 2147483647 h 388"/>
                  <a:gd name="T78" fmla="*/ 2147483647 w 601"/>
                  <a:gd name="T79" fmla="*/ 2147483647 h 388"/>
                  <a:gd name="T80" fmla="*/ 2147483647 w 601"/>
                  <a:gd name="T81" fmla="*/ 2147483647 h 388"/>
                  <a:gd name="T82" fmla="*/ 2147483647 w 601"/>
                  <a:gd name="T83" fmla="*/ 2147483647 h 388"/>
                  <a:gd name="T84" fmla="*/ 2147483647 w 601"/>
                  <a:gd name="T85" fmla="*/ 2147483647 h 38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01"/>
                  <a:gd name="T130" fmla="*/ 0 h 388"/>
                  <a:gd name="T131" fmla="*/ 601 w 601"/>
                  <a:gd name="T132" fmla="*/ 388 h 38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01" h="388">
                    <a:moveTo>
                      <a:pt x="543" y="353"/>
                    </a:moveTo>
                    <a:lnTo>
                      <a:pt x="545" y="356"/>
                    </a:lnTo>
                    <a:lnTo>
                      <a:pt x="554" y="357"/>
                    </a:lnTo>
                    <a:lnTo>
                      <a:pt x="570" y="363"/>
                    </a:lnTo>
                    <a:lnTo>
                      <a:pt x="579" y="373"/>
                    </a:lnTo>
                    <a:lnTo>
                      <a:pt x="584" y="382"/>
                    </a:lnTo>
                    <a:lnTo>
                      <a:pt x="593" y="385"/>
                    </a:lnTo>
                    <a:lnTo>
                      <a:pt x="600" y="387"/>
                    </a:lnTo>
                    <a:lnTo>
                      <a:pt x="597" y="385"/>
                    </a:lnTo>
                    <a:lnTo>
                      <a:pt x="595" y="378"/>
                    </a:lnTo>
                    <a:lnTo>
                      <a:pt x="595" y="375"/>
                    </a:lnTo>
                    <a:lnTo>
                      <a:pt x="584" y="363"/>
                    </a:lnTo>
                    <a:lnTo>
                      <a:pt x="591" y="341"/>
                    </a:lnTo>
                    <a:lnTo>
                      <a:pt x="594" y="335"/>
                    </a:lnTo>
                    <a:lnTo>
                      <a:pt x="594" y="325"/>
                    </a:lnTo>
                    <a:lnTo>
                      <a:pt x="597" y="321"/>
                    </a:lnTo>
                    <a:lnTo>
                      <a:pt x="598" y="317"/>
                    </a:lnTo>
                    <a:lnTo>
                      <a:pt x="594" y="306"/>
                    </a:lnTo>
                    <a:lnTo>
                      <a:pt x="590" y="303"/>
                    </a:lnTo>
                    <a:lnTo>
                      <a:pt x="591" y="289"/>
                    </a:lnTo>
                    <a:lnTo>
                      <a:pt x="586" y="277"/>
                    </a:lnTo>
                    <a:lnTo>
                      <a:pt x="593" y="277"/>
                    </a:lnTo>
                    <a:lnTo>
                      <a:pt x="597" y="277"/>
                    </a:lnTo>
                    <a:lnTo>
                      <a:pt x="597" y="263"/>
                    </a:lnTo>
                    <a:lnTo>
                      <a:pt x="597" y="249"/>
                    </a:lnTo>
                    <a:lnTo>
                      <a:pt x="597" y="238"/>
                    </a:lnTo>
                    <a:lnTo>
                      <a:pt x="595" y="223"/>
                    </a:lnTo>
                    <a:lnTo>
                      <a:pt x="595" y="209"/>
                    </a:lnTo>
                    <a:lnTo>
                      <a:pt x="595" y="201"/>
                    </a:lnTo>
                    <a:lnTo>
                      <a:pt x="595" y="165"/>
                    </a:lnTo>
                    <a:lnTo>
                      <a:pt x="595" y="155"/>
                    </a:lnTo>
                    <a:lnTo>
                      <a:pt x="595" y="135"/>
                    </a:lnTo>
                    <a:lnTo>
                      <a:pt x="595" y="117"/>
                    </a:lnTo>
                    <a:lnTo>
                      <a:pt x="594" y="86"/>
                    </a:lnTo>
                    <a:lnTo>
                      <a:pt x="593" y="79"/>
                    </a:lnTo>
                    <a:lnTo>
                      <a:pt x="590" y="74"/>
                    </a:lnTo>
                    <a:lnTo>
                      <a:pt x="580" y="70"/>
                    </a:lnTo>
                    <a:lnTo>
                      <a:pt x="563" y="51"/>
                    </a:lnTo>
                    <a:lnTo>
                      <a:pt x="563" y="48"/>
                    </a:lnTo>
                    <a:lnTo>
                      <a:pt x="579" y="34"/>
                    </a:lnTo>
                    <a:lnTo>
                      <a:pt x="584" y="13"/>
                    </a:lnTo>
                    <a:lnTo>
                      <a:pt x="570" y="13"/>
                    </a:lnTo>
                    <a:lnTo>
                      <a:pt x="551" y="15"/>
                    </a:lnTo>
                    <a:lnTo>
                      <a:pt x="534" y="15"/>
                    </a:lnTo>
                    <a:lnTo>
                      <a:pt x="533" y="15"/>
                    </a:lnTo>
                    <a:lnTo>
                      <a:pt x="514" y="15"/>
                    </a:lnTo>
                    <a:lnTo>
                      <a:pt x="478" y="15"/>
                    </a:lnTo>
                    <a:lnTo>
                      <a:pt x="476" y="15"/>
                    </a:lnTo>
                    <a:lnTo>
                      <a:pt x="475" y="15"/>
                    </a:lnTo>
                    <a:lnTo>
                      <a:pt x="457" y="15"/>
                    </a:lnTo>
                    <a:lnTo>
                      <a:pt x="447" y="15"/>
                    </a:lnTo>
                    <a:lnTo>
                      <a:pt x="421" y="13"/>
                    </a:lnTo>
                    <a:lnTo>
                      <a:pt x="418" y="13"/>
                    </a:lnTo>
                    <a:lnTo>
                      <a:pt x="400" y="13"/>
                    </a:lnTo>
                    <a:lnTo>
                      <a:pt x="381" y="13"/>
                    </a:lnTo>
                    <a:lnTo>
                      <a:pt x="353" y="13"/>
                    </a:lnTo>
                    <a:lnTo>
                      <a:pt x="346" y="13"/>
                    </a:lnTo>
                    <a:lnTo>
                      <a:pt x="333" y="13"/>
                    </a:lnTo>
                    <a:lnTo>
                      <a:pt x="324" y="13"/>
                    </a:lnTo>
                    <a:lnTo>
                      <a:pt x="324" y="12"/>
                    </a:lnTo>
                    <a:lnTo>
                      <a:pt x="288" y="11"/>
                    </a:lnTo>
                    <a:lnTo>
                      <a:pt x="286" y="11"/>
                    </a:lnTo>
                    <a:lnTo>
                      <a:pt x="285" y="11"/>
                    </a:lnTo>
                    <a:lnTo>
                      <a:pt x="239" y="11"/>
                    </a:lnTo>
                    <a:lnTo>
                      <a:pt x="230" y="9"/>
                    </a:lnTo>
                    <a:lnTo>
                      <a:pt x="173" y="8"/>
                    </a:lnTo>
                    <a:lnTo>
                      <a:pt x="163" y="8"/>
                    </a:lnTo>
                    <a:lnTo>
                      <a:pt x="135" y="5"/>
                    </a:lnTo>
                    <a:lnTo>
                      <a:pt x="102" y="4"/>
                    </a:lnTo>
                    <a:lnTo>
                      <a:pt x="98" y="4"/>
                    </a:lnTo>
                    <a:lnTo>
                      <a:pt x="49" y="1"/>
                    </a:lnTo>
                    <a:lnTo>
                      <a:pt x="22" y="1"/>
                    </a:lnTo>
                    <a:lnTo>
                      <a:pt x="18" y="0"/>
                    </a:lnTo>
                    <a:lnTo>
                      <a:pt x="18" y="6"/>
                    </a:lnTo>
                    <a:lnTo>
                      <a:pt x="18" y="20"/>
                    </a:lnTo>
                    <a:lnTo>
                      <a:pt x="13" y="74"/>
                    </a:lnTo>
                    <a:lnTo>
                      <a:pt x="13" y="79"/>
                    </a:lnTo>
                    <a:lnTo>
                      <a:pt x="12" y="101"/>
                    </a:lnTo>
                    <a:lnTo>
                      <a:pt x="13" y="102"/>
                    </a:lnTo>
                    <a:lnTo>
                      <a:pt x="11" y="102"/>
                    </a:lnTo>
                    <a:lnTo>
                      <a:pt x="9" y="129"/>
                    </a:lnTo>
                    <a:lnTo>
                      <a:pt x="9" y="148"/>
                    </a:lnTo>
                    <a:lnTo>
                      <a:pt x="8" y="155"/>
                    </a:lnTo>
                    <a:lnTo>
                      <a:pt x="6" y="183"/>
                    </a:lnTo>
                    <a:lnTo>
                      <a:pt x="6" y="191"/>
                    </a:lnTo>
                    <a:lnTo>
                      <a:pt x="6" y="194"/>
                    </a:lnTo>
                    <a:lnTo>
                      <a:pt x="5" y="209"/>
                    </a:lnTo>
                    <a:lnTo>
                      <a:pt x="4" y="226"/>
                    </a:lnTo>
                    <a:lnTo>
                      <a:pt x="4" y="237"/>
                    </a:lnTo>
                    <a:lnTo>
                      <a:pt x="2" y="249"/>
                    </a:lnTo>
                    <a:lnTo>
                      <a:pt x="1" y="263"/>
                    </a:lnTo>
                    <a:lnTo>
                      <a:pt x="1" y="264"/>
                    </a:lnTo>
                    <a:lnTo>
                      <a:pt x="1" y="266"/>
                    </a:lnTo>
                    <a:lnTo>
                      <a:pt x="1" y="277"/>
                    </a:lnTo>
                    <a:lnTo>
                      <a:pt x="0" y="305"/>
                    </a:lnTo>
                    <a:lnTo>
                      <a:pt x="0" y="317"/>
                    </a:lnTo>
                    <a:lnTo>
                      <a:pt x="1" y="319"/>
                    </a:lnTo>
                    <a:lnTo>
                      <a:pt x="2" y="319"/>
                    </a:lnTo>
                    <a:lnTo>
                      <a:pt x="42" y="320"/>
                    </a:lnTo>
                    <a:lnTo>
                      <a:pt x="62" y="320"/>
                    </a:lnTo>
                    <a:lnTo>
                      <a:pt x="65" y="321"/>
                    </a:lnTo>
                    <a:lnTo>
                      <a:pt x="81" y="323"/>
                    </a:lnTo>
                    <a:lnTo>
                      <a:pt x="91" y="323"/>
                    </a:lnTo>
                    <a:lnTo>
                      <a:pt x="94" y="323"/>
                    </a:lnTo>
                    <a:lnTo>
                      <a:pt x="98" y="323"/>
                    </a:lnTo>
                    <a:lnTo>
                      <a:pt x="123" y="324"/>
                    </a:lnTo>
                    <a:lnTo>
                      <a:pt x="141" y="325"/>
                    </a:lnTo>
                    <a:lnTo>
                      <a:pt x="153" y="325"/>
                    </a:lnTo>
                    <a:lnTo>
                      <a:pt x="180" y="327"/>
                    </a:lnTo>
                    <a:lnTo>
                      <a:pt x="185" y="327"/>
                    </a:lnTo>
                    <a:lnTo>
                      <a:pt x="221" y="328"/>
                    </a:lnTo>
                    <a:lnTo>
                      <a:pt x="252" y="330"/>
                    </a:lnTo>
                    <a:lnTo>
                      <a:pt x="278" y="330"/>
                    </a:lnTo>
                    <a:lnTo>
                      <a:pt x="302" y="330"/>
                    </a:lnTo>
                    <a:lnTo>
                      <a:pt x="354" y="331"/>
                    </a:lnTo>
                    <a:lnTo>
                      <a:pt x="376" y="331"/>
                    </a:lnTo>
                    <a:lnTo>
                      <a:pt x="436" y="332"/>
                    </a:lnTo>
                    <a:lnTo>
                      <a:pt x="446" y="342"/>
                    </a:lnTo>
                    <a:lnTo>
                      <a:pt x="451" y="345"/>
                    </a:lnTo>
                    <a:lnTo>
                      <a:pt x="455" y="346"/>
                    </a:lnTo>
                    <a:lnTo>
                      <a:pt x="464" y="349"/>
                    </a:lnTo>
                    <a:lnTo>
                      <a:pt x="476" y="357"/>
                    </a:lnTo>
                    <a:lnTo>
                      <a:pt x="486" y="346"/>
                    </a:lnTo>
                    <a:lnTo>
                      <a:pt x="504" y="349"/>
                    </a:lnTo>
                    <a:lnTo>
                      <a:pt x="507" y="349"/>
                    </a:lnTo>
                    <a:lnTo>
                      <a:pt x="515" y="346"/>
                    </a:lnTo>
                    <a:lnTo>
                      <a:pt x="516" y="348"/>
                    </a:lnTo>
                    <a:lnTo>
                      <a:pt x="536" y="346"/>
                    </a:lnTo>
                    <a:lnTo>
                      <a:pt x="543" y="353"/>
                    </a:lnTo>
                  </a:path>
                </a:pathLst>
              </a:custGeom>
              <a:solidFill>
                <a:srgbClr val="E7E6E6">
                  <a:lumMod val="75000"/>
                </a:srgbClr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240" descr="70%"/>
              <p:cNvSpPr>
                <a:spLocks/>
              </p:cNvSpPr>
              <p:nvPr/>
            </p:nvSpPr>
            <p:spPr bwMode="auto">
              <a:xfrm>
                <a:off x="3312515" y="3682825"/>
                <a:ext cx="1884363" cy="1717675"/>
              </a:xfrm>
              <a:custGeom>
                <a:avLst/>
                <a:gdLst>
                  <a:gd name="T0" fmla="*/ 1374863588 w 1194"/>
                  <a:gd name="T1" fmla="*/ 1973596710 h 1167"/>
                  <a:gd name="T2" fmla="*/ 1227911741 w 1194"/>
                  <a:gd name="T3" fmla="*/ 1754789734 h 1167"/>
                  <a:gd name="T4" fmla="*/ 1160663367 w 1194"/>
                  <a:gd name="T5" fmla="*/ 1689797767 h 1167"/>
                  <a:gd name="T6" fmla="*/ 1011221132 w 1194"/>
                  <a:gd name="T7" fmla="*/ 1642137089 h 1167"/>
                  <a:gd name="T8" fmla="*/ 829400694 w 1194"/>
                  <a:gd name="T9" fmla="*/ 1683299454 h 1167"/>
                  <a:gd name="T10" fmla="*/ 602748334 w 1194"/>
                  <a:gd name="T11" fmla="*/ 1765622710 h 1167"/>
                  <a:gd name="T12" fmla="*/ 398511146 w 1194"/>
                  <a:gd name="T13" fmla="*/ 1564147023 h 1167"/>
                  <a:gd name="T14" fmla="*/ 211708353 w 1194"/>
                  <a:gd name="T15" fmla="*/ 1282512836 h 1167"/>
                  <a:gd name="T16" fmla="*/ 27397440 w 1194"/>
                  <a:gd name="T17" fmla="*/ 1113533132 h 1167"/>
                  <a:gd name="T18" fmla="*/ 59777234 w 1194"/>
                  <a:gd name="T19" fmla="*/ 1050707761 h 1167"/>
                  <a:gd name="T20" fmla="*/ 381076850 w 1194"/>
                  <a:gd name="T21" fmla="*/ 1070205645 h 1167"/>
                  <a:gd name="T22" fmla="*/ 637618505 w 1194"/>
                  <a:gd name="T23" fmla="*/ 1087536934 h 1167"/>
                  <a:gd name="T24" fmla="*/ 779587996 w 1194"/>
                  <a:gd name="T25" fmla="*/ 1096201843 h 1167"/>
                  <a:gd name="T26" fmla="*/ 802003069 w 1194"/>
                  <a:gd name="T27" fmla="*/ 944553429 h 1167"/>
                  <a:gd name="T28" fmla="*/ 816946977 w 1194"/>
                  <a:gd name="T29" fmla="*/ 730079460 h 1167"/>
                  <a:gd name="T30" fmla="*/ 824419720 w 1194"/>
                  <a:gd name="T31" fmla="*/ 606593839 h 1167"/>
                  <a:gd name="T32" fmla="*/ 834383049 w 1194"/>
                  <a:gd name="T33" fmla="*/ 426782632 h 1167"/>
                  <a:gd name="T34" fmla="*/ 841854213 w 1194"/>
                  <a:gd name="T35" fmla="*/ 320628209 h 1167"/>
                  <a:gd name="T36" fmla="*/ 851817345 w 1194"/>
                  <a:gd name="T37" fmla="*/ 173312939 h 1167"/>
                  <a:gd name="T38" fmla="*/ 1046091303 w 1194"/>
                  <a:gd name="T39" fmla="*/ 2166596 h 1167"/>
                  <a:gd name="T40" fmla="*/ 1155682591 w 1194"/>
                  <a:gd name="T41" fmla="*/ 8664912 h 1167"/>
                  <a:gd name="T42" fmla="*/ 1312595990 w 1194"/>
                  <a:gd name="T43" fmla="*/ 12998105 h 1167"/>
                  <a:gd name="T44" fmla="*/ 1496906817 w 1194"/>
                  <a:gd name="T45" fmla="*/ 47660689 h 1167"/>
                  <a:gd name="T46" fmla="*/ 1489435652 w 1194"/>
                  <a:gd name="T47" fmla="*/ 201475779 h 1167"/>
                  <a:gd name="T48" fmla="*/ 1489435652 w 1194"/>
                  <a:gd name="T49" fmla="*/ 324961399 h 1167"/>
                  <a:gd name="T50" fmla="*/ 1484453297 w 1194"/>
                  <a:gd name="T51" fmla="*/ 444113921 h 1167"/>
                  <a:gd name="T52" fmla="*/ 1591554197 w 1194"/>
                  <a:gd name="T53" fmla="*/ 535102087 h 1167"/>
                  <a:gd name="T54" fmla="*/ 1688690781 w 1194"/>
                  <a:gd name="T55" fmla="*/ 582764236 h 1167"/>
                  <a:gd name="T56" fmla="*/ 1813225977 w 1194"/>
                  <a:gd name="T57" fmla="*/ 613093625 h 1167"/>
                  <a:gd name="T58" fmla="*/ 1900400614 w 1194"/>
                  <a:gd name="T59" fmla="*/ 634758104 h 1167"/>
                  <a:gd name="T60" fmla="*/ 2019953455 w 1194"/>
                  <a:gd name="T61" fmla="*/ 652089394 h 1167"/>
                  <a:gd name="T62" fmla="*/ 2109618480 w 1194"/>
                  <a:gd name="T63" fmla="*/ 701916666 h 1167"/>
                  <a:gd name="T64" fmla="*/ 2147483647 w 1194"/>
                  <a:gd name="T65" fmla="*/ 660754302 h 1167"/>
                  <a:gd name="T66" fmla="*/ 2147483647 w 1194"/>
                  <a:gd name="T67" fmla="*/ 665087493 h 1167"/>
                  <a:gd name="T68" fmla="*/ 2147483647 w 1194"/>
                  <a:gd name="T69" fmla="*/ 652089394 h 1167"/>
                  <a:gd name="T70" fmla="*/ 2147483647 w 1194"/>
                  <a:gd name="T71" fmla="*/ 639089823 h 1167"/>
                  <a:gd name="T72" fmla="*/ 2147483647 w 1194"/>
                  <a:gd name="T73" fmla="*/ 682418782 h 1167"/>
                  <a:gd name="T74" fmla="*/ 2147483647 w 1194"/>
                  <a:gd name="T75" fmla="*/ 712748170 h 1167"/>
                  <a:gd name="T76" fmla="*/ 2147483647 w 1194"/>
                  <a:gd name="T77" fmla="*/ 797238206 h 1167"/>
                  <a:gd name="T78" fmla="*/ 2147483647 w 1194"/>
                  <a:gd name="T79" fmla="*/ 927222140 h 1167"/>
                  <a:gd name="T80" fmla="*/ 2147483647 w 1194"/>
                  <a:gd name="T81" fmla="*/ 1013878587 h 1167"/>
                  <a:gd name="T82" fmla="*/ 2147483647 w 1194"/>
                  <a:gd name="T83" fmla="*/ 1120032918 h 1167"/>
                  <a:gd name="T84" fmla="*/ 2147483647 w 1194"/>
                  <a:gd name="T85" fmla="*/ 1304177315 h 1167"/>
                  <a:gd name="T86" fmla="*/ 2147483647 w 1194"/>
                  <a:gd name="T87" fmla="*/ 1490488308 h 1167"/>
                  <a:gd name="T88" fmla="*/ 2147483647 w 1194"/>
                  <a:gd name="T89" fmla="*/ 1583644908 h 1167"/>
                  <a:gd name="T90" fmla="*/ 2147483647 w 1194"/>
                  <a:gd name="T91" fmla="*/ 1670299883 h 1167"/>
                  <a:gd name="T92" fmla="*/ 2147483647 w 1194"/>
                  <a:gd name="T93" fmla="*/ 1722293751 h 1167"/>
                  <a:gd name="T94" fmla="*/ 2147483647 w 1194"/>
                  <a:gd name="T95" fmla="*/ 1657301784 h 1167"/>
                  <a:gd name="T96" fmla="*/ 2147483647 w 1194"/>
                  <a:gd name="T97" fmla="*/ 1689797767 h 1167"/>
                  <a:gd name="T98" fmla="*/ 2147483647 w 1194"/>
                  <a:gd name="T99" fmla="*/ 1763456115 h 1167"/>
                  <a:gd name="T100" fmla="*/ 2147483647 w 1194"/>
                  <a:gd name="T101" fmla="*/ 1980096496 h 1167"/>
                  <a:gd name="T102" fmla="*/ 2141996684 w 1194"/>
                  <a:gd name="T103" fmla="*/ 2136078100 h 1167"/>
                  <a:gd name="T104" fmla="*/ 2064785178 w 1194"/>
                  <a:gd name="T105" fmla="*/ 2147483647 h 1167"/>
                  <a:gd name="T106" fmla="*/ 2007499935 w 1194"/>
                  <a:gd name="T107" fmla="*/ 2147483647 h 1167"/>
                  <a:gd name="T108" fmla="*/ 1758431122 w 1194"/>
                  <a:gd name="T109" fmla="*/ 2147483647 h 1167"/>
                  <a:gd name="T110" fmla="*/ 1586571842 w 1194"/>
                  <a:gd name="T111" fmla="*/ 2147483647 h 116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194"/>
                  <a:gd name="T169" fmla="*/ 0 h 1167"/>
                  <a:gd name="T170" fmla="*/ 1194 w 1194"/>
                  <a:gd name="T171" fmla="*/ 1167 h 116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194" h="1167">
                    <a:moveTo>
                      <a:pt x="615" y="964"/>
                    </a:moveTo>
                    <a:lnTo>
                      <a:pt x="606" y="951"/>
                    </a:lnTo>
                    <a:lnTo>
                      <a:pt x="593" y="934"/>
                    </a:lnTo>
                    <a:lnTo>
                      <a:pt x="574" y="913"/>
                    </a:lnTo>
                    <a:lnTo>
                      <a:pt x="570" y="906"/>
                    </a:lnTo>
                    <a:lnTo>
                      <a:pt x="561" y="881"/>
                    </a:lnTo>
                    <a:lnTo>
                      <a:pt x="563" y="880"/>
                    </a:lnTo>
                    <a:lnTo>
                      <a:pt x="539" y="836"/>
                    </a:lnTo>
                    <a:lnTo>
                      <a:pt x="534" y="816"/>
                    </a:lnTo>
                    <a:lnTo>
                      <a:pt x="524" y="806"/>
                    </a:lnTo>
                    <a:lnTo>
                      <a:pt x="521" y="798"/>
                    </a:lnTo>
                    <a:lnTo>
                      <a:pt x="502" y="783"/>
                    </a:lnTo>
                    <a:lnTo>
                      <a:pt x="498" y="773"/>
                    </a:lnTo>
                    <a:lnTo>
                      <a:pt x="491" y="772"/>
                    </a:lnTo>
                    <a:lnTo>
                      <a:pt x="488" y="768"/>
                    </a:lnTo>
                    <a:lnTo>
                      <a:pt x="481" y="766"/>
                    </a:lnTo>
                    <a:lnTo>
                      <a:pt x="479" y="755"/>
                    </a:lnTo>
                    <a:lnTo>
                      <a:pt x="475" y="755"/>
                    </a:lnTo>
                    <a:lnTo>
                      <a:pt x="464" y="740"/>
                    </a:lnTo>
                    <a:lnTo>
                      <a:pt x="455" y="740"/>
                    </a:lnTo>
                    <a:lnTo>
                      <a:pt x="455" y="737"/>
                    </a:lnTo>
                    <a:lnTo>
                      <a:pt x="434" y="737"/>
                    </a:lnTo>
                    <a:lnTo>
                      <a:pt x="413" y="732"/>
                    </a:lnTo>
                    <a:lnTo>
                      <a:pt x="412" y="734"/>
                    </a:lnTo>
                    <a:lnTo>
                      <a:pt x="407" y="733"/>
                    </a:lnTo>
                    <a:lnTo>
                      <a:pt x="407" y="736"/>
                    </a:lnTo>
                    <a:lnTo>
                      <a:pt x="381" y="723"/>
                    </a:lnTo>
                    <a:lnTo>
                      <a:pt x="362" y="737"/>
                    </a:lnTo>
                    <a:lnTo>
                      <a:pt x="355" y="737"/>
                    </a:lnTo>
                    <a:lnTo>
                      <a:pt x="339" y="752"/>
                    </a:lnTo>
                    <a:lnTo>
                      <a:pt x="325" y="790"/>
                    </a:lnTo>
                    <a:lnTo>
                      <a:pt x="305" y="809"/>
                    </a:lnTo>
                    <a:lnTo>
                      <a:pt x="299" y="819"/>
                    </a:lnTo>
                    <a:lnTo>
                      <a:pt x="278" y="812"/>
                    </a:lnTo>
                    <a:lnTo>
                      <a:pt x="266" y="799"/>
                    </a:lnTo>
                    <a:lnTo>
                      <a:pt x="245" y="788"/>
                    </a:lnTo>
                    <a:lnTo>
                      <a:pt x="241" y="784"/>
                    </a:lnTo>
                    <a:lnTo>
                      <a:pt x="221" y="777"/>
                    </a:lnTo>
                    <a:lnTo>
                      <a:pt x="212" y="770"/>
                    </a:lnTo>
                    <a:lnTo>
                      <a:pt x="199" y="755"/>
                    </a:lnTo>
                    <a:lnTo>
                      <a:pt x="177" y="740"/>
                    </a:lnTo>
                    <a:lnTo>
                      <a:pt x="163" y="698"/>
                    </a:lnTo>
                    <a:lnTo>
                      <a:pt x="162" y="671"/>
                    </a:lnTo>
                    <a:lnTo>
                      <a:pt x="148" y="640"/>
                    </a:lnTo>
                    <a:lnTo>
                      <a:pt x="140" y="629"/>
                    </a:lnTo>
                    <a:lnTo>
                      <a:pt x="138" y="623"/>
                    </a:lnTo>
                    <a:lnTo>
                      <a:pt x="106" y="603"/>
                    </a:lnTo>
                    <a:lnTo>
                      <a:pt x="86" y="573"/>
                    </a:lnTo>
                    <a:lnTo>
                      <a:pt x="73" y="565"/>
                    </a:lnTo>
                    <a:lnTo>
                      <a:pt x="54" y="539"/>
                    </a:lnTo>
                    <a:lnTo>
                      <a:pt x="43" y="533"/>
                    </a:lnTo>
                    <a:lnTo>
                      <a:pt x="33" y="525"/>
                    </a:lnTo>
                    <a:lnTo>
                      <a:pt x="19" y="496"/>
                    </a:lnTo>
                    <a:lnTo>
                      <a:pt x="11" y="496"/>
                    </a:lnTo>
                    <a:lnTo>
                      <a:pt x="9" y="492"/>
                    </a:lnTo>
                    <a:lnTo>
                      <a:pt x="0" y="479"/>
                    </a:lnTo>
                    <a:lnTo>
                      <a:pt x="2" y="476"/>
                    </a:lnTo>
                    <a:lnTo>
                      <a:pt x="0" y="470"/>
                    </a:lnTo>
                    <a:lnTo>
                      <a:pt x="2" y="468"/>
                    </a:lnTo>
                    <a:lnTo>
                      <a:pt x="24" y="470"/>
                    </a:lnTo>
                    <a:lnTo>
                      <a:pt x="36" y="470"/>
                    </a:lnTo>
                    <a:lnTo>
                      <a:pt x="47" y="471"/>
                    </a:lnTo>
                    <a:lnTo>
                      <a:pt x="59" y="472"/>
                    </a:lnTo>
                    <a:lnTo>
                      <a:pt x="115" y="478"/>
                    </a:lnTo>
                    <a:lnTo>
                      <a:pt x="140" y="479"/>
                    </a:lnTo>
                    <a:lnTo>
                      <a:pt x="156" y="479"/>
                    </a:lnTo>
                    <a:lnTo>
                      <a:pt x="163" y="479"/>
                    </a:lnTo>
                    <a:lnTo>
                      <a:pt x="206" y="483"/>
                    </a:lnTo>
                    <a:lnTo>
                      <a:pt x="216" y="483"/>
                    </a:lnTo>
                    <a:lnTo>
                      <a:pt x="238" y="485"/>
                    </a:lnTo>
                    <a:lnTo>
                      <a:pt x="241" y="485"/>
                    </a:lnTo>
                    <a:lnTo>
                      <a:pt x="262" y="486"/>
                    </a:lnTo>
                    <a:lnTo>
                      <a:pt x="263" y="486"/>
                    </a:lnTo>
                    <a:lnTo>
                      <a:pt x="264" y="486"/>
                    </a:lnTo>
                    <a:lnTo>
                      <a:pt x="274" y="486"/>
                    </a:lnTo>
                    <a:lnTo>
                      <a:pt x="298" y="489"/>
                    </a:lnTo>
                    <a:lnTo>
                      <a:pt x="301" y="489"/>
                    </a:lnTo>
                    <a:lnTo>
                      <a:pt x="319" y="489"/>
                    </a:lnTo>
                    <a:lnTo>
                      <a:pt x="324" y="489"/>
                    </a:lnTo>
                    <a:lnTo>
                      <a:pt x="324" y="479"/>
                    </a:lnTo>
                    <a:lnTo>
                      <a:pt x="325" y="463"/>
                    </a:lnTo>
                    <a:lnTo>
                      <a:pt x="327" y="438"/>
                    </a:lnTo>
                    <a:lnTo>
                      <a:pt x="327" y="432"/>
                    </a:lnTo>
                    <a:lnTo>
                      <a:pt x="328" y="421"/>
                    </a:lnTo>
                    <a:lnTo>
                      <a:pt x="328" y="400"/>
                    </a:lnTo>
                    <a:lnTo>
                      <a:pt x="330" y="385"/>
                    </a:lnTo>
                    <a:lnTo>
                      <a:pt x="331" y="367"/>
                    </a:lnTo>
                    <a:lnTo>
                      <a:pt x="332" y="339"/>
                    </a:lnTo>
                    <a:lnTo>
                      <a:pt x="332" y="338"/>
                    </a:lnTo>
                    <a:lnTo>
                      <a:pt x="334" y="325"/>
                    </a:lnTo>
                    <a:lnTo>
                      <a:pt x="334" y="323"/>
                    </a:lnTo>
                    <a:lnTo>
                      <a:pt x="334" y="318"/>
                    </a:lnTo>
                    <a:lnTo>
                      <a:pt x="335" y="307"/>
                    </a:lnTo>
                    <a:lnTo>
                      <a:pt x="335" y="303"/>
                    </a:lnTo>
                    <a:lnTo>
                      <a:pt x="335" y="291"/>
                    </a:lnTo>
                    <a:lnTo>
                      <a:pt x="337" y="271"/>
                    </a:lnTo>
                    <a:lnTo>
                      <a:pt x="338" y="245"/>
                    </a:lnTo>
                    <a:lnTo>
                      <a:pt x="338" y="238"/>
                    </a:lnTo>
                    <a:lnTo>
                      <a:pt x="339" y="225"/>
                    </a:lnTo>
                    <a:lnTo>
                      <a:pt x="341" y="217"/>
                    </a:lnTo>
                    <a:lnTo>
                      <a:pt x="341" y="191"/>
                    </a:lnTo>
                    <a:lnTo>
                      <a:pt x="342" y="177"/>
                    </a:lnTo>
                    <a:lnTo>
                      <a:pt x="342" y="167"/>
                    </a:lnTo>
                    <a:lnTo>
                      <a:pt x="344" y="162"/>
                    </a:lnTo>
                    <a:lnTo>
                      <a:pt x="344" y="148"/>
                    </a:lnTo>
                    <a:lnTo>
                      <a:pt x="344" y="142"/>
                    </a:lnTo>
                    <a:lnTo>
                      <a:pt x="345" y="133"/>
                    </a:lnTo>
                    <a:lnTo>
                      <a:pt x="345" y="127"/>
                    </a:lnTo>
                    <a:lnTo>
                      <a:pt x="346" y="94"/>
                    </a:lnTo>
                    <a:lnTo>
                      <a:pt x="346" y="81"/>
                    </a:lnTo>
                    <a:lnTo>
                      <a:pt x="348" y="80"/>
                    </a:lnTo>
                    <a:lnTo>
                      <a:pt x="348" y="77"/>
                    </a:lnTo>
                    <a:lnTo>
                      <a:pt x="349" y="47"/>
                    </a:lnTo>
                    <a:lnTo>
                      <a:pt x="350" y="0"/>
                    </a:lnTo>
                    <a:lnTo>
                      <a:pt x="355" y="0"/>
                    </a:lnTo>
                    <a:lnTo>
                      <a:pt x="388" y="0"/>
                    </a:lnTo>
                    <a:lnTo>
                      <a:pt x="407" y="1"/>
                    </a:lnTo>
                    <a:lnTo>
                      <a:pt x="427" y="1"/>
                    </a:lnTo>
                    <a:lnTo>
                      <a:pt x="430" y="2"/>
                    </a:lnTo>
                    <a:lnTo>
                      <a:pt x="431" y="2"/>
                    </a:lnTo>
                    <a:lnTo>
                      <a:pt x="438" y="2"/>
                    </a:lnTo>
                    <a:lnTo>
                      <a:pt x="449" y="2"/>
                    </a:lnTo>
                    <a:lnTo>
                      <a:pt x="453" y="4"/>
                    </a:lnTo>
                    <a:lnTo>
                      <a:pt x="473" y="4"/>
                    </a:lnTo>
                    <a:lnTo>
                      <a:pt x="493" y="4"/>
                    </a:lnTo>
                    <a:lnTo>
                      <a:pt x="504" y="5"/>
                    </a:lnTo>
                    <a:lnTo>
                      <a:pt x="520" y="5"/>
                    </a:lnTo>
                    <a:lnTo>
                      <a:pt x="527" y="6"/>
                    </a:lnTo>
                    <a:lnTo>
                      <a:pt x="531" y="6"/>
                    </a:lnTo>
                    <a:lnTo>
                      <a:pt x="536" y="6"/>
                    </a:lnTo>
                    <a:lnTo>
                      <a:pt x="559" y="6"/>
                    </a:lnTo>
                    <a:lnTo>
                      <a:pt x="565" y="6"/>
                    </a:lnTo>
                    <a:lnTo>
                      <a:pt x="579" y="6"/>
                    </a:lnTo>
                    <a:lnTo>
                      <a:pt x="581" y="6"/>
                    </a:lnTo>
                    <a:lnTo>
                      <a:pt x="613" y="8"/>
                    </a:lnTo>
                    <a:lnTo>
                      <a:pt x="613" y="22"/>
                    </a:lnTo>
                    <a:lnTo>
                      <a:pt x="611" y="56"/>
                    </a:lnTo>
                    <a:lnTo>
                      <a:pt x="611" y="62"/>
                    </a:lnTo>
                    <a:lnTo>
                      <a:pt x="611" y="72"/>
                    </a:lnTo>
                    <a:lnTo>
                      <a:pt x="611" y="74"/>
                    </a:lnTo>
                    <a:lnTo>
                      <a:pt x="610" y="81"/>
                    </a:lnTo>
                    <a:lnTo>
                      <a:pt x="610" y="90"/>
                    </a:lnTo>
                    <a:lnTo>
                      <a:pt x="610" y="103"/>
                    </a:lnTo>
                    <a:lnTo>
                      <a:pt x="610" y="117"/>
                    </a:lnTo>
                    <a:lnTo>
                      <a:pt x="610" y="120"/>
                    </a:lnTo>
                    <a:lnTo>
                      <a:pt x="610" y="126"/>
                    </a:lnTo>
                    <a:lnTo>
                      <a:pt x="610" y="140"/>
                    </a:lnTo>
                    <a:lnTo>
                      <a:pt x="610" y="144"/>
                    </a:lnTo>
                    <a:lnTo>
                      <a:pt x="610" y="152"/>
                    </a:lnTo>
                    <a:lnTo>
                      <a:pt x="610" y="158"/>
                    </a:lnTo>
                    <a:lnTo>
                      <a:pt x="608" y="169"/>
                    </a:lnTo>
                    <a:lnTo>
                      <a:pt x="608" y="185"/>
                    </a:lnTo>
                    <a:lnTo>
                      <a:pt x="608" y="192"/>
                    </a:lnTo>
                    <a:lnTo>
                      <a:pt x="608" y="199"/>
                    </a:lnTo>
                    <a:lnTo>
                      <a:pt x="607" y="220"/>
                    </a:lnTo>
                    <a:lnTo>
                      <a:pt x="611" y="219"/>
                    </a:lnTo>
                    <a:lnTo>
                      <a:pt x="622" y="225"/>
                    </a:lnTo>
                    <a:lnTo>
                      <a:pt x="629" y="235"/>
                    </a:lnTo>
                    <a:lnTo>
                      <a:pt x="651" y="238"/>
                    </a:lnTo>
                    <a:lnTo>
                      <a:pt x="654" y="238"/>
                    </a:lnTo>
                    <a:lnTo>
                      <a:pt x="674" y="242"/>
                    </a:lnTo>
                    <a:lnTo>
                      <a:pt x="676" y="245"/>
                    </a:lnTo>
                    <a:lnTo>
                      <a:pt x="678" y="257"/>
                    </a:lnTo>
                    <a:lnTo>
                      <a:pt x="685" y="262"/>
                    </a:lnTo>
                    <a:lnTo>
                      <a:pt x="690" y="260"/>
                    </a:lnTo>
                    <a:lnTo>
                      <a:pt x="700" y="262"/>
                    </a:lnTo>
                    <a:lnTo>
                      <a:pt x="718" y="268"/>
                    </a:lnTo>
                    <a:lnTo>
                      <a:pt x="729" y="266"/>
                    </a:lnTo>
                    <a:lnTo>
                      <a:pt x="729" y="267"/>
                    </a:lnTo>
                    <a:lnTo>
                      <a:pt x="735" y="268"/>
                    </a:lnTo>
                    <a:lnTo>
                      <a:pt x="740" y="274"/>
                    </a:lnTo>
                    <a:lnTo>
                      <a:pt x="746" y="275"/>
                    </a:lnTo>
                    <a:lnTo>
                      <a:pt x="762" y="268"/>
                    </a:lnTo>
                    <a:lnTo>
                      <a:pt x="768" y="270"/>
                    </a:lnTo>
                    <a:lnTo>
                      <a:pt x="772" y="268"/>
                    </a:lnTo>
                    <a:lnTo>
                      <a:pt x="776" y="267"/>
                    </a:lnTo>
                    <a:lnTo>
                      <a:pt x="778" y="284"/>
                    </a:lnTo>
                    <a:lnTo>
                      <a:pt x="786" y="284"/>
                    </a:lnTo>
                    <a:lnTo>
                      <a:pt x="786" y="295"/>
                    </a:lnTo>
                    <a:lnTo>
                      <a:pt x="796" y="299"/>
                    </a:lnTo>
                    <a:lnTo>
                      <a:pt x="818" y="285"/>
                    </a:lnTo>
                    <a:lnTo>
                      <a:pt x="822" y="293"/>
                    </a:lnTo>
                    <a:lnTo>
                      <a:pt x="826" y="292"/>
                    </a:lnTo>
                    <a:lnTo>
                      <a:pt x="829" y="292"/>
                    </a:lnTo>
                    <a:lnTo>
                      <a:pt x="839" y="302"/>
                    </a:lnTo>
                    <a:lnTo>
                      <a:pt x="857" y="296"/>
                    </a:lnTo>
                    <a:lnTo>
                      <a:pt x="855" y="309"/>
                    </a:lnTo>
                    <a:lnTo>
                      <a:pt x="862" y="313"/>
                    </a:lnTo>
                    <a:lnTo>
                      <a:pt x="878" y="288"/>
                    </a:lnTo>
                    <a:lnTo>
                      <a:pt x="879" y="288"/>
                    </a:lnTo>
                    <a:lnTo>
                      <a:pt x="896" y="302"/>
                    </a:lnTo>
                    <a:lnTo>
                      <a:pt x="908" y="293"/>
                    </a:lnTo>
                    <a:lnTo>
                      <a:pt x="910" y="293"/>
                    </a:lnTo>
                    <a:lnTo>
                      <a:pt x="908" y="296"/>
                    </a:lnTo>
                    <a:lnTo>
                      <a:pt x="918" y="307"/>
                    </a:lnTo>
                    <a:lnTo>
                      <a:pt x="925" y="307"/>
                    </a:lnTo>
                    <a:lnTo>
                      <a:pt x="928" y="311"/>
                    </a:lnTo>
                    <a:lnTo>
                      <a:pt x="939" y="307"/>
                    </a:lnTo>
                    <a:lnTo>
                      <a:pt x="961" y="295"/>
                    </a:lnTo>
                    <a:lnTo>
                      <a:pt x="975" y="298"/>
                    </a:lnTo>
                    <a:lnTo>
                      <a:pt x="983" y="295"/>
                    </a:lnTo>
                    <a:lnTo>
                      <a:pt x="984" y="292"/>
                    </a:lnTo>
                    <a:lnTo>
                      <a:pt x="997" y="289"/>
                    </a:lnTo>
                    <a:lnTo>
                      <a:pt x="997" y="286"/>
                    </a:lnTo>
                    <a:lnTo>
                      <a:pt x="1000" y="288"/>
                    </a:lnTo>
                    <a:lnTo>
                      <a:pt x="1002" y="292"/>
                    </a:lnTo>
                    <a:lnTo>
                      <a:pt x="1001" y="292"/>
                    </a:lnTo>
                    <a:lnTo>
                      <a:pt x="1023" y="292"/>
                    </a:lnTo>
                    <a:lnTo>
                      <a:pt x="1026" y="292"/>
                    </a:lnTo>
                    <a:lnTo>
                      <a:pt x="1027" y="286"/>
                    </a:lnTo>
                    <a:lnTo>
                      <a:pt x="1037" y="285"/>
                    </a:lnTo>
                    <a:lnTo>
                      <a:pt x="1040" y="286"/>
                    </a:lnTo>
                    <a:lnTo>
                      <a:pt x="1040" y="289"/>
                    </a:lnTo>
                    <a:lnTo>
                      <a:pt x="1051" y="293"/>
                    </a:lnTo>
                    <a:lnTo>
                      <a:pt x="1062" y="306"/>
                    </a:lnTo>
                    <a:lnTo>
                      <a:pt x="1066" y="307"/>
                    </a:lnTo>
                    <a:lnTo>
                      <a:pt x="1066" y="305"/>
                    </a:lnTo>
                    <a:lnTo>
                      <a:pt x="1073" y="306"/>
                    </a:lnTo>
                    <a:lnTo>
                      <a:pt x="1073" y="309"/>
                    </a:lnTo>
                    <a:lnTo>
                      <a:pt x="1075" y="309"/>
                    </a:lnTo>
                    <a:lnTo>
                      <a:pt x="1073" y="310"/>
                    </a:lnTo>
                    <a:lnTo>
                      <a:pt x="1084" y="313"/>
                    </a:lnTo>
                    <a:lnTo>
                      <a:pt x="1094" y="320"/>
                    </a:lnTo>
                    <a:lnTo>
                      <a:pt x="1097" y="317"/>
                    </a:lnTo>
                    <a:lnTo>
                      <a:pt x="1106" y="327"/>
                    </a:lnTo>
                    <a:lnTo>
                      <a:pt x="1118" y="321"/>
                    </a:lnTo>
                    <a:lnTo>
                      <a:pt x="1137" y="325"/>
                    </a:lnTo>
                    <a:lnTo>
                      <a:pt x="1137" y="328"/>
                    </a:lnTo>
                    <a:lnTo>
                      <a:pt x="1137" y="345"/>
                    </a:lnTo>
                    <a:lnTo>
                      <a:pt x="1137" y="356"/>
                    </a:lnTo>
                    <a:lnTo>
                      <a:pt x="1138" y="357"/>
                    </a:lnTo>
                    <a:lnTo>
                      <a:pt x="1138" y="371"/>
                    </a:lnTo>
                    <a:lnTo>
                      <a:pt x="1140" y="382"/>
                    </a:lnTo>
                    <a:lnTo>
                      <a:pt x="1140" y="385"/>
                    </a:lnTo>
                    <a:lnTo>
                      <a:pt x="1140" y="397"/>
                    </a:lnTo>
                    <a:lnTo>
                      <a:pt x="1140" y="413"/>
                    </a:lnTo>
                    <a:lnTo>
                      <a:pt x="1140" y="414"/>
                    </a:lnTo>
                    <a:lnTo>
                      <a:pt x="1140" y="418"/>
                    </a:lnTo>
                    <a:lnTo>
                      <a:pt x="1141" y="425"/>
                    </a:lnTo>
                    <a:lnTo>
                      <a:pt x="1141" y="439"/>
                    </a:lnTo>
                    <a:lnTo>
                      <a:pt x="1143" y="451"/>
                    </a:lnTo>
                    <a:lnTo>
                      <a:pt x="1143" y="453"/>
                    </a:lnTo>
                    <a:lnTo>
                      <a:pt x="1143" y="467"/>
                    </a:lnTo>
                    <a:lnTo>
                      <a:pt x="1143" y="472"/>
                    </a:lnTo>
                    <a:lnTo>
                      <a:pt x="1144" y="493"/>
                    </a:lnTo>
                    <a:lnTo>
                      <a:pt x="1145" y="496"/>
                    </a:lnTo>
                    <a:lnTo>
                      <a:pt x="1147" y="496"/>
                    </a:lnTo>
                    <a:lnTo>
                      <a:pt x="1147" y="499"/>
                    </a:lnTo>
                    <a:lnTo>
                      <a:pt x="1159" y="510"/>
                    </a:lnTo>
                    <a:lnTo>
                      <a:pt x="1163" y="521"/>
                    </a:lnTo>
                    <a:lnTo>
                      <a:pt x="1163" y="539"/>
                    </a:lnTo>
                    <a:lnTo>
                      <a:pt x="1174" y="547"/>
                    </a:lnTo>
                    <a:lnTo>
                      <a:pt x="1173" y="549"/>
                    </a:lnTo>
                    <a:lnTo>
                      <a:pt x="1187" y="582"/>
                    </a:lnTo>
                    <a:lnTo>
                      <a:pt x="1193" y="582"/>
                    </a:lnTo>
                    <a:lnTo>
                      <a:pt x="1190" y="601"/>
                    </a:lnTo>
                    <a:lnTo>
                      <a:pt x="1193" y="615"/>
                    </a:lnTo>
                    <a:lnTo>
                      <a:pt x="1188" y="629"/>
                    </a:lnTo>
                    <a:lnTo>
                      <a:pt x="1180" y="657"/>
                    </a:lnTo>
                    <a:lnTo>
                      <a:pt x="1177" y="666"/>
                    </a:lnTo>
                    <a:lnTo>
                      <a:pt x="1177" y="668"/>
                    </a:lnTo>
                    <a:lnTo>
                      <a:pt x="1177" y="676"/>
                    </a:lnTo>
                    <a:lnTo>
                      <a:pt x="1183" y="684"/>
                    </a:lnTo>
                    <a:lnTo>
                      <a:pt x="1183" y="697"/>
                    </a:lnTo>
                    <a:lnTo>
                      <a:pt x="1181" y="705"/>
                    </a:lnTo>
                    <a:lnTo>
                      <a:pt x="1180" y="707"/>
                    </a:lnTo>
                    <a:lnTo>
                      <a:pt x="1177" y="711"/>
                    </a:lnTo>
                    <a:lnTo>
                      <a:pt x="1170" y="726"/>
                    </a:lnTo>
                    <a:lnTo>
                      <a:pt x="1166" y="727"/>
                    </a:lnTo>
                    <a:lnTo>
                      <a:pt x="1169" y="740"/>
                    </a:lnTo>
                    <a:lnTo>
                      <a:pt x="1173" y="750"/>
                    </a:lnTo>
                    <a:lnTo>
                      <a:pt x="1169" y="747"/>
                    </a:lnTo>
                    <a:lnTo>
                      <a:pt x="1154" y="747"/>
                    </a:lnTo>
                    <a:lnTo>
                      <a:pt x="1125" y="761"/>
                    </a:lnTo>
                    <a:lnTo>
                      <a:pt x="1123" y="761"/>
                    </a:lnTo>
                    <a:lnTo>
                      <a:pt x="1090" y="784"/>
                    </a:lnTo>
                    <a:lnTo>
                      <a:pt x="1084" y="783"/>
                    </a:lnTo>
                    <a:lnTo>
                      <a:pt x="1102" y="768"/>
                    </a:lnTo>
                    <a:lnTo>
                      <a:pt x="1111" y="765"/>
                    </a:lnTo>
                    <a:lnTo>
                      <a:pt x="1111" y="763"/>
                    </a:lnTo>
                    <a:lnTo>
                      <a:pt x="1100" y="762"/>
                    </a:lnTo>
                    <a:lnTo>
                      <a:pt x="1087" y="766"/>
                    </a:lnTo>
                    <a:lnTo>
                      <a:pt x="1087" y="738"/>
                    </a:lnTo>
                    <a:lnTo>
                      <a:pt x="1080" y="741"/>
                    </a:lnTo>
                    <a:lnTo>
                      <a:pt x="1076" y="751"/>
                    </a:lnTo>
                    <a:lnTo>
                      <a:pt x="1070" y="750"/>
                    </a:lnTo>
                    <a:lnTo>
                      <a:pt x="1068" y="750"/>
                    </a:lnTo>
                    <a:lnTo>
                      <a:pt x="1066" y="750"/>
                    </a:lnTo>
                    <a:lnTo>
                      <a:pt x="1063" y="755"/>
                    </a:lnTo>
                    <a:lnTo>
                      <a:pt x="1065" y="761"/>
                    </a:lnTo>
                    <a:lnTo>
                      <a:pt x="1063" y="763"/>
                    </a:lnTo>
                    <a:lnTo>
                      <a:pt x="1065" y="766"/>
                    </a:lnTo>
                    <a:lnTo>
                      <a:pt x="1073" y="769"/>
                    </a:lnTo>
                    <a:lnTo>
                      <a:pt x="1077" y="781"/>
                    </a:lnTo>
                    <a:lnTo>
                      <a:pt x="1090" y="787"/>
                    </a:lnTo>
                    <a:lnTo>
                      <a:pt x="1054" y="816"/>
                    </a:lnTo>
                    <a:lnTo>
                      <a:pt x="1030" y="838"/>
                    </a:lnTo>
                    <a:lnTo>
                      <a:pt x="1020" y="844"/>
                    </a:lnTo>
                    <a:lnTo>
                      <a:pt x="1019" y="844"/>
                    </a:lnTo>
                    <a:lnTo>
                      <a:pt x="982" y="866"/>
                    </a:lnTo>
                    <a:lnTo>
                      <a:pt x="950" y="884"/>
                    </a:lnTo>
                    <a:lnTo>
                      <a:pt x="937" y="894"/>
                    </a:lnTo>
                    <a:lnTo>
                      <a:pt x="926" y="903"/>
                    </a:lnTo>
                    <a:lnTo>
                      <a:pt x="915" y="910"/>
                    </a:lnTo>
                    <a:lnTo>
                      <a:pt x="893" y="930"/>
                    </a:lnTo>
                    <a:lnTo>
                      <a:pt x="876" y="951"/>
                    </a:lnTo>
                    <a:lnTo>
                      <a:pt x="875" y="953"/>
                    </a:lnTo>
                    <a:lnTo>
                      <a:pt x="876" y="953"/>
                    </a:lnTo>
                    <a:lnTo>
                      <a:pt x="867" y="964"/>
                    </a:lnTo>
                    <a:lnTo>
                      <a:pt x="858" y="981"/>
                    </a:lnTo>
                    <a:lnTo>
                      <a:pt x="846" y="1014"/>
                    </a:lnTo>
                    <a:lnTo>
                      <a:pt x="846" y="1017"/>
                    </a:lnTo>
                    <a:lnTo>
                      <a:pt x="844" y="1043"/>
                    </a:lnTo>
                    <a:lnTo>
                      <a:pt x="853" y="1088"/>
                    </a:lnTo>
                    <a:lnTo>
                      <a:pt x="860" y="1107"/>
                    </a:lnTo>
                    <a:lnTo>
                      <a:pt x="867" y="1152"/>
                    </a:lnTo>
                    <a:lnTo>
                      <a:pt x="846" y="1166"/>
                    </a:lnTo>
                    <a:lnTo>
                      <a:pt x="833" y="1164"/>
                    </a:lnTo>
                    <a:lnTo>
                      <a:pt x="821" y="1152"/>
                    </a:lnTo>
                    <a:lnTo>
                      <a:pt x="797" y="1145"/>
                    </a:lnTo>
                    <a:lnTo>
                      <a:pt x="760" y="1145"/>
                    </a:lnTo>
                    <a:lnTo>
                      <a:pt x="757" y="1139"/>
                    </a:lnTo>
                    <a:lnTo>
                      <a:pt x="753" y="1139"/>
                    </a:lnTo>
                    <a:lnTo>
                      <a:pt x="726" y="1124"/>
                    </a:lnTo>
                    <a:lnTo>
                      <a:pt x="718" y="1125"/>
                    </a:lnTo>
                    <a:lnTo>
                      <a:pt x="711" y="1120"/>
                    </a:lnTo>
                    <a:lnTo>
                      <a:pt x="711" y="1116"/>
                    </a:lnTo>
                    <a:lnTo>
                      <a:pt x="688" y="1109"/>
                    </a:lnTo>
                    <a:lnTo>
                      <a:pt x="671" y="1091"/>
                    </a:lnTo>
                    <a:lnTo>
                      <a:pt x="663" y="1062"/>
                    </a:lnTo>
                    <a:lnTo>
                      <a:pt x="649" y="1043"/>
                    </a:lnTo>
                    <a:lnTo>
                      <a:pt x="645" y="1014"/>
                    </a:lnTo>
                    <a:lnTo>
                      <a:pt x="640" y="989"/>
                    </a:lnTo>
                    <a:lnTo>
                      <a:pt x="629" y="974"/>
                    </a:lnTo>
                    <a:lnTo>
                      <a:pt x="617" y="967"/>
                    </a:lnTo>
                    <a:lnTo>
                      <a:pt x="615" y="964"/>
                    </a:lnTo>
                  </a:path>
                </a:pathLst>
              </a:custGeom>
              <a:solidFill>
                <a:srgbClr val="AFABAB"/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241"/>
              <p:cNvSpPr>
                <a:spLocks/>
              </p:cNvSpPr>
              <p:nvPr/>
            </p:nvSpPr>
            <p:spPr bwMode="auto">
              <a:xfrm>
                <a:off x="2167928" y="3455813"/>
                <a:ext cx="900112" cy="992187"/>
              </a:xfrm>
              <a:custGeom>
                <a:avLst/>
                <a:gdLst>
                  <a:gd name="T0" fmla="*/ 2147483647 w 570"/>
                  <a:gd name="T1" fmla="*/ 2147483647 h 673"/>
                  <a:gd name="T2" fmla="*/ 2147483647 w 570"/>
                  <a:gd name="T3" fmla="*/ 2147483647 h 673"/>
                  <a:gd name="T4" fmla="*/ 2147483647 w 570"/>
                  <a:gd name="T5" fmla="*/ 2147483647 h 673"/>
                  <a:gd name="T6" fmla="*/ 2147483647 w 570"/>
                  <a:gd name="T7" fmla="*/ 2147483647 h 673"/>
                  <a:gd name="T8" fmla="*/ 2147483647 w 570"/>
                  <a:gd name="T9" fmla="*/ 2147483647 h 673"/>
                  <a:gd name="T10" fmla="*/ 2147483647 w 570"/>
                  <a:gd name="T11" fmla="*/ 2147483647 h 673"/>
                  <a:gd name="T12" fmla="*/ 2147483647 w 570"/>
                  <a:gd name="T13" fmla="*/ 2147483647 h 673"/>
                  <a:gd name="T14" fmla="*/ 2147483647 w 570"/>
                  <a:gd name="T15" fmla="*/ 2147483647 h 673"/>
                  <a:gd name="T16" fmla="*/ 2147483647 w 570"/>
                  <a:gd name="T17" fmla="*/ 2147483647 h 673"/>
                  <a:gd name="T18" fmla="*/ 2147483647 w 570"/>
                  <a:gd name="T19" fmla="*/ 2147483647 h 673"/>
                  <a:gd name="T20" fmla="*/ 2147483647 w 570"/>
                  <a:gd name="T21" fmla="*/ 2147483647 h 673"/>
                  <a:gd name="T22" fmla="*/ 2147483647 w 570"/>
                  <a:gd name="T23" fmla="*/ 2147483647 h 673"/>
                  <a:gd name="T24" fmla="*/ 2147483647 w 570"/>
                  <a:gd name="T25" fmla="*/ 2147483647 h 673"/>
                  <a:gd name="T26" fmla="*/ 2147483647 w 570"/>
                  <a:gd name="T27" fmla="*/ 2147483647 h 673"/>
                  <a:gd name="T28" fmla="*/ 2147483647 w 570"/>
                  <a:gd name="T29" fmla="*/ 2147483647 h 673"/>
                  <a:gd name="T30" fmla="*/ 2147483647 w 570"/>
                  <a:gd name="T31" fmla="*/ 2147483647 h 673"/>
                  <a:gd name="T32" fmla="*/ 2147483647 w 570"/>
                  <a:gd name="T33" fmla="*/ 2147483647 h 673"/>
                  <a:gd name="T34" fmla="*/ 2147483647 w 570"/>
                  <a:gd name="T35" fmla="*/ 2147483647 h 673"/>
                  <a:gd name="T36" fmla="*/ 2147483647 w 570"/>
                  <a:gd name="T37" fmla="*/ 2147483647 h 673"/>
                  <a:gd name="T38" fmla="*/ 2147483647 w 570"/>
                  <a:gd name="T39" fmla="*/ 2147483647 h 673"/>
                  <a:gd name="T40" fmla="*/ 2147483647 w 570"/>
                  <a:gd name="T41" fmla="*/ 2147483647 h 673"/>
                  <a:gd name="T42" fmla="*/ 2147483647 w 570"/>
                  <a:gd name="T43" fmla="*/ 2147483647 h 673"/>
                  <a:gd name="T44" fmla="*/ 2147483647 w 570"/>
                  <a:gd name="T45" fmla="*/ 2147483647 h 673"/>
                  <a:gd name="T46" fmla="*/ 2147483647 w 570"/>
                  <a:gd name="T47" fmla="*/ 2147483647 h 673"/>
                  <a:gd name="T48" fmla="*/ 2147483647 w 570"/>
                  <a:gd name="T49" fmla="*/ 2147483647 h 673"/>
                  <a:gd name="T50" fmla="*/ 2147483647 w 570"/>
                  <a:gd name="T51" fmla="*/ 2147483647 h 673"/>
                  <a:gd name="T52" fmla="*/ 2147483647 w 570"/>
                  <a:gd name="T53" fmla="*/ 2147483647 h 673"/>
                  <a:gd name="T54" fmla="*/ 2147483647 w 570"/>
                  <a:gd name="T55" fmla="*/ 2147483647 h 673"/>
                  <a:gd name="T56" fmla="*/ 2147483647 w 570"/>
                  <a:gd name="T57" fmla="*/ 2147483647 h 673"/>
                  <a:gd name="T58" fmla="*/ 2147483647 w 570"/>
                  <a:gd name="T59" fmla="*/ 2147483647 h 673"/>
                  <a:gd name="T60" fmla="*/ 2147483647 w 570"/>
                  <a:gd name="T61" fmla="*/ 2147483647 h 673"/>
                  <a:gd name="T62" fmla="*/ 2147483647 w 570"/>
                  <a:gd name="T63" fmla="*/ 2147483647 h 673"/>
                  <a:gd name="T64" fmla="*/ 2147483647 w 570"/>
                  <a:gd name="T65" fmla="*/ 2147483647 h 673"/>
                  <a:gd name="T66" fmla="*/ 2147483647 w 570"/>
                  <a:gd name="T67" fmla="*/ 2147483647 h 673"/>
                  <a:gd name="T68" fmla="*/ 2147483647 w 570"/>
                  <a:gd name="T69" fmla="*/ 2147483647 h 673"/>
                  <a:gd name="T70" fmla="*/ 2147483647 w 570"/>
                  <a:gd name="T71" fmla="*/ 2147483647 h 673"/>
                  <a:gd name="T72" fmla="*/ 2147483647 w 570"/>
                  <a:gd name="T73" fmla="*/ 2147483647 h 673"/>
                  <a:gd name="T74" fmla="*/ 2147483647 w 570"/>
                  <a:gd name="T75" fmla="*/ 2147483647 h 673"/>
                  <a:gd name="T76" fmla="*/ 2147483647 w 570"/>
                  <a:gd name="T77" fmla="*/ 2147483647 h 67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70"/>
                  <a:gd name="T118" fmla="*/ 0 h 673"/>
                  <a:gd name="T119" fmla="*/ 570 w 570"/>
                  <a:gd name="T120" fmla="*/ 673 h 673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70" h="673">
                    <a:moveTo>
                      <a:pt x="0" y="465"/>
                    </a:moveTo>
                    <a:lnTo>
                      <a:pt x="11" y="451"/>
                    </a:lnTo>
                    <a:lnTo>
                      <a:pt x="27" y="451"/>
                    </a:lnTo>
                    <a:lnTo>
                      <a:pt x="36" y="423"/>
                    </a:lnTo>
                    <a:lnTo>
                      <a:pt x="29" y="421"/>
                    </a:lnTo>
                    <a:lnTo>
                      <a:pt x="19" y="411"/>
                    </a:lnTo>
                    <a:lnTo>
                      <a:pt x="23" y="381"/>
                    </a:lnTo>
                    <a:lnTo>
                      <a:pt x="31" y="376"/>
                    </a:lnTo>
                    <a:lnTo>
                      <a:pt x="47" y="350"/>
                    </a:lnTo>
                    <a:lnTo>
                      <a:pt x="52" y="321"/>
                    </a:lnTo>
                    <a:lnTo>
                      <a:pt x="56" y="318"/>
                    </a:lnTo>
                    <a:lnTo>
                      <a:pt x="61" y="308"/>
                    </a:lnTo>
                    <a:lnTo>
                      <a:pt x="77" y="302"/>
                    </a:lnTo>
                    <a:lnTo>
                      <a:pt x="87" y="295"/>
                    </a:lnTo>
                    <a:lnTo>
                      <a:pt x="90" y="289"/>
                    </a:lnTo>
                    <a:lnTo>
                      <a:pt x="72" y="270"/>
                    </a:lnTo>
                    <a:lnTo>
                      <a:pt x="72" y="264"/>
                    </a:lnTo>
                    <a:lnTo>
                      <a:pt x="66" y="238"/>
                    </a:lnTo>
                    <a:lnTo>
                      <a:pt x="58" y="223"/>
                    </a:lnTo>
                    <a:lnTo>
                      <a:pt x="59" y="206"/>
                    </a:lnTo>
                    <a:lnTo>
                      <a:pt x="68" y="181"/>
                    </a:lnTo>
                    <a:lnTo>
                      <a:pt x="68" y="126"/>
                    </a:lnTo>
                    <a:lnTo>
                      <a:pt x="72" y="112"/>
                    </a:lnTo>
                    <a:lnTo>
                      <a:pt x="69" y="88"/>
                    </a:lnTo>
                    <a:lnTo>
                      <a:pt x="91" y="85"/>
                    </a:lnTo>
                    <a:lnTo>
                      <a:pt x="111" y="102"/>
                    </a:lnTo>
                    <a:lnTo>
                      <a:pt x="130" y="87"/>
                    </a:lnTo>
                    <a:lnTo>
                      <a:pt x="141" y="16"/>
                    </a:lnTo>
                    <a:lnTo>
                      <a:pt x="145" y="0"/>
                    </a:lnTo>
                    <a:lnTo>
                      <a:pt x="172" y="4"/>
                    </a:lnTo>
                    <a:lnTo>
                      <a:pt x="201" y="8"/>
                    </a:lnTo>
                    <a:lnTo>
                      <a:pt x="241" y="15"/>
                    </a:lnTo>
                    <a:lnTo>
                      <a:pt x="244" y="15"/>
                    </a:lnTo>
                    <a:lnTo>
                      <a:pt x="255" y="16"/>
                    </a:lnTo>
                    <a:lnTo>
                      <a:pt x="272" y="19"/>
                    </a:lnTo>
                    <a:lnTo>
                      <a:pt x="338" y="27"/>
                    </a:lnTo>
                    <a:lnTo>
                      <a:pt x="360" y="31"/>
                    </a:lnTo>
                    <a:lnTo>
                      <a:pt x="367" y="31"/>
                    </a:lnTo>
                    <a:lnTo>
                      <a:pt x="381" y="33"/>
                    </a:lnTo>
                    <a:lnTo>
                      <a:pt x="403" y="36"/>
                    </a:lnTo>
                    <a:lnTo>
                      <a:pt x="424" y="38"/>
                    </a:lnTo>
                    <a:lnTo>
                      <a:pt x="446" y="41"/>
                    </a:lnTo>
                    <a:lnTo>
                      <a:pt x="448" y="42"/>
                    </a:lnTo>
                    <a:lnTo>
                      <a:pt x="487" y="47"/>
                    </a:lnTo>
                    <a:lnTo>
                      <a:pt x="519" y="51"/>
                    </a:lnTo>
                    <a:lnTo>
                      <a:pt x="530" y="52"/>
                    </a:lnTo>
                    <a:lnTo>
                      <a:pt x="569" y="56"/>
                    </a:lnTo>
                    <a:lnTo>
                      <a:pt x="566" y="83"/>
                    </a:lnTo>
                    <a:lnTo>
                      <a:pt x="563" y="110"/>
                    </a:lnTo>
                    <a:lnTo>
                      <a:pt x="556" y="164"/>
                    </a:lnTo>
                    <a:lnTo>
                      <a:pt x="550" y="216"/>
                    </a:lnTo>
                    <a:lnTo>
                      <a:pt x="550" y="218"/>
                    </a:lnTo>
                    <a:lnTo>
                      <a:pt x="544" y="277"/>
                    </a:lnTo>
                    <a:lnTo>
                      <a:pt x="541" y="296"/>
                    </a:lnTo>
                    <a:lnTo>
                      <a:pt x="541" y="297"/>
                    </a:lnTo>
                    <a:lnTo>
                      <a:pt x="539" y="320"/>
                    </a:lnTo>
                    <a:lnTo>
                      <a:pt x="537" y="340"/>
                    </a:lnTo>
                    <a:lnTo>
                      <a:pt x="532" y="382"/>
                    </a:lnTo>
                    <a:lnTo>
                      <a:pt x="530" y="405"/>
                    </a:lnTo>
                    <a:lnTo>
                      <a:pt x="530" y="408"/>
                    </a:lnTo>
                    <a:lnTo>
                      <a:pt x="530" y="410"/>
                    </a:lnTo>
                    <a:lnTo>
                      <a:pt x="523" y="468"/>
                    </a:lnTo>
                    <a:lnTo>
                      <a:pt x="523" y="473"/>
                    </a:lnTo>
                    <a:lnTo>
                      <a:pt x="520" y="490"/>
                    </a:lnTo>
                    <a:lnTo>
                      <a:pt x="517" y="515"/>
                    </a:lnTo>
                    <a:lnTo>
                      <a:pt x="517" y="518"/>
                    </a:lnTo>
                    <a:lnTo>
                      <a:pt x="514" y="544"/>
                    </a:lnTo>
                    <a:lnTo>
                      <a:pt x="513" y="552"/>
                    </a:lnTo>
                    <a:lnTo>
                      <a:pt x="503" y="648"/>
                    </a:lnTo>
                    <a:lnTo>
                      <a:pt x="503" y="651"/>
                    </a:lnTo>
                    <a:lnTo>
                      <a:pt x="500" y="672"/>
                    </a:lnTo>
                    <a:lnTo>
                      <a:pt x="371" y="656"/>
                    </a:lnTo>
                    <a:lnTo>
                      <a:pt x="316" y="649"/>
                    </a:lnTo>
                    <a:lnTo>
                      <a:pt x="294" y="637"/>
                    </a:lnTo>
                    <a:lnTo>
                      <a:pt x="291" y="635"/>
                    </a:lnTo>
                    <a:lnTo>
                      <a:pt x="278" y="630"/>
                    </a:lnTo>
                    <a:lnTo>
                      <a:pt x="123" y="544"/>
                    </a:lnTo>
                    <a:lnTo>
                      <a:pt x="11" y="480"/>
                    </a:lnTo>
                    <a:lnTo>
                      <a:pt x="0" y="465"/>
                    </a:lnTo>
                  </a:path>
                </a:pathLst>
              </a:custGeom>
              <a:solidFill>
                <a:srgbClr val="67BD62"/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128" name="Group 242"/>
              <p:cNvGrpSpPr>
                <a:grpSpLocks/>
              </p:cNvGrpSpPr>
              <p:nvPr/>
            </p:nvGrpSpPr>
            <p:grpSpPr bwMode="auto">
              <a:xfrm>
                <a:off x="1182090" y="2411238"/>
                <a:ext cx="1133475" cy="1711325"/>
                <a:chOff x="514" y="1479"/>
                <a:chExt cx="717" cy="1163"/>
              </a:xfrm>
              <a:solidFill>
                <a:srgbClr val="AFABAB"/>
              </a:solidFill>
            </p:grpSpPr>
            <p:sp>
              <p:nvSpPr>
                <p:cNvPr id="129" name="Freeform 243"/>
                <p:cNvSpPr>
                  <a:spLocks/>
                </p:cNvSpPr>
                <p:nvPr/>
              </p:nvSpPr>
              <p:spPr bwMode="auto">
                <a:xfrm>
                  <a:off x="514" y="1479"/>
                  <a:ext cx="717" cy="1163"/>
                </a:xfrm>
                <a:custGeom>
                  <a:avLst/>
                  <a:gdLst>
                    <a:gd name="T0" fmla="*/ 637 w 717"/>
                    <a:gd name="T1" fmla="*/ 1162 h 1163"/>
                    <a:gd name="T2" fmla="*/ 661 w 717"/>
                    <a:gd name="T3" fmla="*/ 1134 h 1163"/>
                    <a:gd name="T4" fmla="*/ 649 w 717"/>
                    <a:gd name="T5" fmla="*/ 1091 h 1163"/>
                    <a:gd name="T6" fmla="*/ 678 w 717"/>
                    <a:gd name="T7" fmla="*/ 1031 h 1163"/>
                    <a:gd name="T8" fmla="*/ 703 w 717"/>
                    <a:gd name="T9" fmla="*/ 1011 h 1163"/>
                    <a:gd name="T10" fmla="*/ 697 w 717"/>
                    <a:gd name="T11" fmla="*/ 979 h 1163"/>
                    <a:gd name="T12" fmla="*/ 684 w 717"/>
                    <a:gd name="T13" fmla="*/ 932 h 1163"/>
                    <a:gd name="T14" fmla="*/ 641 w 717"/>
                    <a:gd name="T15" fmla="*/ 854 h 1163"/>
                    <a:gd name="T16" fmla="*/ 596 w 717"/>
                    <a:gd name="T17" fmla="*/ 789 h 1163"/>
                    <a:gd name="T18" fmla="*/ 551 w 717"/>
                    <a:gd name="T19" fmla="*/ 725 h 1163"/>
                    <a:gd name="T20" fmla="*/ 477 w 717"/>
                    <a:gd name="T21" fmla="*/ 622 h 1163"/>
                    <a:gd name="T22" fmla="*/ 448 w 717"/>
                    <a:gd name="T23" fmla="*/ 581 h 1163"/>
                    <a:gd name="T24" fmla="*/ 390 w 717"/>
                    <a:gd name="T25" fmla="*/ 498 h 1163"/>
                    <a:gd name="T26" fmla="*/ 367 w 717"/>
                    <a:gd name="T27" fmla="*/ 465 h 1163"/>
                    <a:gd name="T28" fmla="*/ 346 w 717"/>
                    <a:gd name="T29" fmla="*/ 437 h 1163"/>
                    <a:gd name="T30" fmla="*/ 325 w 717"/>
                    <a:gd name="T31" fmla="*/ 408 h 1163"/>
                    <a:gd name="T32" fmla="*/ 321 w 717"/>
                    <a:gd name="T33" fmla="*/ 391 h 1163"/>
                    <a:gd name="T34" fmla="*/ 322 w 717"/>
                    <a:gd name="T35" fmla="*/ 382 h 1163"/>
                    <a:gd name="T36" fmla="*/ 328 w 717"/>
                    <a:gd name="T37" fmla="*/ 359 h 1163"/>
                    <a:gd name="T38" fmla="*/ 333 w 717"/>
                    <a:gd name="T39" fmla="*/ 332 h 1163"/>
                    <a:gd name="T40" fmla="*/ 354 w 717"/>
                    <a:gd name="T41" fmla="*/ 239 h 1163"/>
                    <a:gd name="T42" fmla="*/ 385 w 717"/>
                    <a:gd name="T43" fmla="*/ 104 h 1163"/>
                    <a:gd name="T44" fmla="*/ 369 w 717"/>
                    <a:gd name="T45" fmla="*/ 76 h 1163"/>
                    <a:gd name="T46" fmla="*/ 288 w 717"/>
                    <a:gd name="T47" fmla="*/ 56 h 1163"/>
                    <a:gd name="T48" fmla="*/ 221 w 717"/>
                    <a:gd name="T49" fmla="*/ 40 h 1163"/>
                    <a:gd name="T50" fmla="*/ 145 w 717"/>
                    <a:gd name="T51" fmla="*/ 20 h 1163"/>
                    <a:gd name="T52" fmla="*/ 123 w 717"/>
                    <a:gd name="T53" fmla="*/ 15 h 1163"/>
                    <a:gd name="T54" fmla="*/ 105 w 717"/>
                    <a:gd name="T55" fmla="*/ 11 h 1163"/>
                    <a:gd name="T56" fmla="*/ 69 w 717"/>
                    <a:gd name="T57" fmla="*/ 2 h 1163"/>
                    <a:gd name="T58" fmla="*/ 59 w 717"/>
                    <a:gd name="T59" fmla="*/ 33 h 1163"/>
                    <a:gd name="T60" fmla="*/ 44 w 717"/>
                    <a:gd name="T61" fmla="*/ 93 h 1163"/>
                    <a:gd name="T62" fmla="*/ 42 w 717"/>
                    <a:gd name="T63" fmla="*/ 101 h 1163"/>
                    <a:gd name="T64" fmla="*/ 6 w 717"/>
                    <a:gd name="T65" fmla="*/ 154 h 1163"/>
                    <a:gd name="T66" fmla="*/ 16 w 717"/>
                    <a:gd name="T67" fmla="*/ 201 h 1163"/>
                    <a:gd name="T68" fmla="*/ 30 w 717"/>
                    <a:gd name="T69" fmla="*/ 259 h 1163"/>
                    <a:gd name="T70" fmla="*/ 26 w 717"/>
                    <a:gd name="T71" fmla="*/ 355 h 1163"/>
                    <a:gd name="T72" fmla="*/ 52 w 717"/>
                    <a:gd name="T73" fmla="*/ 415 h 1163"/>
                    <a:gd name="T74" fmla="*/ 56 w 717"/>
                    <a:gd name="T75" fmla="*/ 422 h 1163"/>
                    <a:gd name="T76" fmla="*/ 56 w 717"/>
                    <a:gd name="T77" fmla="*/ 447 h 1163"/>
                    <a:gd name="T78" fmla="*/ 76 w 717"/>
                    <a:gd name="T79" fmla="*/ 467 h 1163"/>
                    <a:gd name="T80" fmla="*/ 85 w 717"/>
                    <a:gd name="T81" fmla="*/ 480 h 1163"/>
                    <a:gd name="T82" fmla="*/ 77 w 717"/>
                    <a:gd name="T83" fmla="*/ 512 h 1163"/>
                    <a:gd name="T84" fmla="*/ 77 w 717"/>
                    <a:gd name="T85" fmla="*/ 540 h 1163"/>
                    <a:gd name="T86" fmla="*/ 90 w 717"/>
                    <a:gd name="T87" fmla="*/ 571 h 1163"/>
                    <a:gd name="T88" fmla="*/ 117 w 717"/>
                    <a:gd name="T89" fmla="*/ 594 h 1163"/>
                    <a:gd name="T90" fmla="*/ 102 w 717"/>
                    <a:gd name="T91" fmla="*/ 615 h 1163"/>
                    <a:gd name="T92" fmla="*/ 106 w 717"/>
                    <a:gd name="T93" fmla="*/ 664 h 1163"/>
                    <a:gd name="T94" fmla="*/ 130 w 717"/>
                    <a:gd name="T95" fmla="*/ 717 h 1163"/>
                    <a:gd name="T96" fmla="*/ 148 w 717"/>
                    <a:gd name="T97" fmla="*/ 754 h 1163"/>
                    <a:gd name="T98" fmla="*/ 155 w 717"/>
                    <a:gd name="T99" fmla="*/ 783 h 1163"/>
                    <a:gd name="T100" fmla="*/ 168 w 717"/>
                    <a:gd name="T101" fmla="*/ 818 h 1163"/>
                    <a:gd name="T102" fmla="*/ 180 w 717"/>
                    <a:gd name="T103" fmla="*/ 878 h 1163"/>
                    <a:gd name="T104" fmla="*/ 243 w 717"/>
                    <a:gd name="T105" fmla="*/ 896 h 1163"/>
                    <a:gd name="T106" fmla="*/ 275 w 717"/>
                    <a:gd name="T107" fmla="*/ 936 h 1163"/>
                    <a:gd name="T108" fmla="*/ 330 w 717"/>
                    <a:gd name="T109" fmla="*/ 961 h 1163"/>
                    <a:gd name="T110" fmla="*/ 344 w 717"/>
                    <a:gd name="T111" fmla="*/ 999 h 1163"/>
                    <a:gd name="T112" fmla="*/ 376 w 717"/>
                    <a:gd name="T113" fmla="*/ 1017 h 1163"/>
                    <a:gd name="T114" fmla="*/ 414 w 717"/>
                    <a:gd name="T115" fmla="*/ 1077 h 1163"/>
                    <a:gd name="T116" fmla="*/ 421 w 717"/>
                    <a:gd name="T117" fmla="*/ 1143 h 1163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717"/>
                    <a:gd name="T178" fmla="*/ 0 h 1163"/>
                    <a:gd name="T179" fmla="*/ 717 w 717"/>
                    <a:gd name="T180" fmla="*/ 1163 h 1163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717" h="1163">
                      <a:moveTo>
                        <a:pt x="634" y="1162"/>
                      </a:moveTo>
                      <a:lnTo>
                        <a:pt x="637" y="1162"/>
                      </a:lnTo>
                      <a:lnTo>
                        <a:pt x="653" y="1162"/>
                      </a:lnTo>
                      <a:lnTo>
                        <a:pt x="661" y="1134"/>
                      </a:lnTo>
                      <a:lnTo>
                        <a:pt x="655" y="1131"/>
                      </a:lnTo>
                      <a:lnTo>
                        <a:pt x="645" y="1121"/>
                      </a:lnTo>
                      <a:lnTo>
                        <a:pt x="649" y="1091"/>
                      </a:lnTo>
                      <a:lnTo>
                        <a:pt x="657" y="1086"/>
                      </a:lnTo>
                      <a:lnTo>
                        <a:pt x="673" y="1060"/>
                      </a:lnTo>
                      <a:lnTo>
                        <a:pt x="678" y="1031"/>
                      </a:lnTo>
                      <a:lnTo>
                        <a:pt x="682" y="1028"/>
                      </a:lnTo>
                      <a:lnTo>
                        <a:pt x="686" y="1018"/>
                      </a:lnTo>
                      <a:lnTo>
                        <a:pt x="703" y="1011"/>
                      </a:lnTo>
                      <a:lnTo>
                        <a:pt x="713" y="1004"/>
                      </a:lnTo>
                      <a:lnTo>
                        <a:pt x="716" y="999"/>
                      </a:lnTo>
                      <a:lnTo>
                        <a:pt x="697" y="979"/>
                      </a:lnTo>
                      <a:lnTo>
                        <a:pt x="697" y="974"/>
                      </a:lnTo>
                      <a:lnTo>
                        <a:pt x="692" y="947"/>
                      </a:lnTo>
                      <a:lnTo>
                        <a:pt x="684" y="932"/>
                      </a:lnTo>
                      <a:lnTo>
                        <a:pt x="685" y="915"/>
                      </a:lnTo>
                      <a:lnTo>
                        <a:pt x="664" y="886"/>
                      </a:lnTo>
                      <a:lnTo>
                        <a:pt x="641" y="854"/>
                      </a:lnTo>
                      <a:lnTo>
                        <a:pt x="614" y="815"/>
                      </a:lnTo>
                      <a:lnTo>
                        <a:pt x="606" y="804"/>
                      </a:lnTo>
                      <a:lnTo>
                        <a:pt x="596" y="789"/>
                      </a:lnTo>
                      <a:lnTo>
                        <a:pt x="595" y="789"/>
                      </a:lnTo>
                      <a:lnTo>
                        <a:pt x="570" y="754"/>
                      </a:lnTo>
                      <a:lnTo>
                        <a:pt x="551" y="725"/>
                      </a:lnTo>
                      <a:lnTo>
                        <a:pt x="508" y="665"/>
                      </a:lnTo>
                      <a:lnTo>
                        <a:pt x="483" y="629"/>
                      </a:lnTo>
                      <a:lnTo>
                        <a:pt x="477" y="622"/>
                      </a:lnTo>
                      <a:lnTo>
                        <a:pt x="462" y="601"/>
                      </a:lnTo>
                      <a:lnTo>
                        <a:pt x="459" y="597"/>
                      </a:lnTo>
                      <a:lnTo>
                        <a:pt x="448" y="581"/>
                      </a:lnTo>
                      <a:lnTo>
                        <a:pt x="423" y="546"/>
                      </a:lnTo>
                      <a:lnTo>
                        <a:pt x="401" y="514"/>
                      </a:lnTo>
                      <a:lnTo>
                        <a:pt x="390" y="498"/>
                      </a:lnTo>
                      <a:lnTo>
                        <a:pt x="373" y="476"/>
                      </a:lnTo>
                      <a:lnTo>
                        <a:pt x="368" y="468"/>
                      </a:lnTo>
                      <a:lnTo>
                        <a:pt x="367" y="465"/>
                      </a:lnTo>
                      <a:lnTo>
                        <a:pt x="362" y="461"/>
                      </a:lnTo>
                      <a:lnTo>
                        <a:pt x="351" y="446"/>
                      </a:lnTo>
                      <a:lnTo>
                        <a:pt x="346" y="437"/>
                      </a:lnTo>
                      <a:lnTo>
                        <a:pt x="342" y="432"/>
                      </a:lnTo>
                      <a:lnTo>
                        <a:pt x="329" y="414"/>
                      </a:lnTo>
                      <a:lnTo>
                        <a:pt x="325" y="408"/>
                      </a:lnTo>
                      <a:lnTo>
                        <a:pt x="324" y="405"/>
                      </a:lnTo>
                      <a:lnTo>
                        <a:pt x="318" y="400"/>
                      </a:lnTo>
                      <a:lnTo>
                        <a:pt x="321" y="391"/>
                      </a:lnTo>
                      <a:lnTo>
                        <a:pt x="321" y="387"/>
                      </a:lnTo>
                      <a:lnTo>
                        <a:pt x="321" y="386"/>
                      </a:lnTo>
                      <a:lnTo>
                        <a:pt x="322" y="382"/>
                      </a:lnTo>
                      <a:lnTo>
                        <a:pt x="325" y="372"/>
                      </a:lnTo>
                      <a:lnTo>
                        <a:pt x="325" y="365"/>
                      </a:lnTo>
                      <a:lnTo>
                        <a:pt x="328" y="359"/>
                      </a:lnTo>
                      <a:lnTo>
                        <a:pt x="329" y="351"/>
                      </a:lnTo>
                      <a:lnTo>
                        <a:pt x="330" y="346"/>
                      </a:lnTo>
                      <a:lnTo>
                        <a:pt x="333" y="332"/>
                      </a:lnTo>
                      <a:lnTo>
                        <a:pt x="336" y="322"/>
                      </a:lnTo>
                      <a:lnTo>
                        <a:pt x="342" y="297"/>
                      </a:lnTo>
                      <a:lnTo>
                        <a:pt x="354" y="239"/>
                      </a:lnTo>
                      <a:lnTo>
                        <a:pt x="371" y="165"/>
                      </a:lnTo>
                      <a:lnTo>
                        <a:pt x="373" y="148"/>
                      </a:lnTo>
                      <a:lnTo>
                        <a:pt x="385" y="104"/>
                      </a:lnTo>
                      <a:lnTo>
                        <a:pt x="390" y="80"/>
                      </a:lnTo>
                      <a:lnTo>
                        <a:pt x="373" y="76"/>
                      </a:lnTo>
                      <a:lnTo>
                        <a:pt x="369" y="76"/>
                      </a:lnTo>
                      <a:lnTo>
                        <a:pt x="321" y="63"/>
                      </a:lnTo>
                      <a:lnTo>
                        <a:pt x="306" y="61"/>
                      </a:lnTo>
                      <a:lnTo>
                        <a:pt x="288" y="56"/>
                      </a:lnTo>
                      <a:lnTo>
                        <a:pt x="276" y="54"/>
                      </a:lnTo>
                      <a:lnTo>
                        <a:pt x="234" y="43"/>
                      </a:lnTo>
                      <a:lnTo>
                        <a:pt x="221" y="40"/>
                      </a:lnTo>
                      <a:lnTo>
                        <a:pt x="211" y="37"/>
                      </a:lnTo>
                      <a:lnTo>
                        <a:pt x="153" y="23"/>
                      </a:lnTo>
                      <a:lnTo>
                        <a:pt x="145" y="20"/>
                      </a:lnTo>
                      <a:lnTo>
                        <a:pt x="138" y="19"/>
                      </a:lnTo>
                      <a:lnTo>
                        <a:pt x="130" y="18"/>
                      </a:lnTo>
                      <a:lnTo>
                        <a:pt x="123" y="15"/>
                      </a:lnTo>
                      <a:lnTo>
                        <a:pt x="116" y="13"/>
                      </a:lnTo>
                      <a:lnTo>
                        <a:pt x="108" y="11"/>
                      </a:lnTo>
                      <a:lnTo>
                        <a:pt x="105" y="11"/>
                      </a:lnTo>
                      <a:lnTo>
                        <a:pt x="92" y="8"/>
                      </a:lnTo>
                      <a:lnTo>
                        <a:pt x="78" y="4"/>
                      </a:lnTo>
                      <a:lnTo>
                        <a:pt x="69" y="2"/>
                      </a:lnTo>
                      <a:lnTo>
                        <a:pt x="62" y="0"/>
                      </a:lnTo>
                      <a:lnTo>
                        <a:pt x="52" y="23"/>
                      </a:lnTo>
                      <a:lnTo>
                        <a:pt x="59" y="33"/>
                      </a:lnTo>
                      <a:lnTo>
                        <a:pt x="59" y="59"/>
                      </a:lnTo>
                      <a:lnTo>
                        <a:pt x="56" y="68"/>
                      </a:lnTo>
                      <a:lnTo>
                        <a:pt x="44" y="93"/>
                      </a:lnTo>
                      <a:lnTo>
                        <a:pt x="40" y="93"/>
                      </a:lnTo>
                      <a:lnTo>
                        <a:pt x="40" y="101"/>
                      </a:lnTo>
                      <a:lnTo>
                        <a:pt x="42" y="101"/>
                      </a:lnTo>
                      <a:lnTo>
                        <a:pt x="42" y="107"/>
                      </a:lnTo>
                      <a:lnTo>
                        <a:pt x="36" y="119"/>
                      </a:lnTo>
                      <a:lnTo>
                        <a:pt x="6" y="154"/>
                      </a:lnTo>
                      <a:lnTo>
                        <a:pt x="5" y="168"/>
                      </a:lnTo>
                      <a:lnTo>
                        <a:pt x="0" y="179"/>
                      </a:lnTo>
                      <a:lnTo>
                        <a:pt x="16" y="201"/>
                      </a:lnTo>
                      <a:lnTo>
                        <a:pt x="22" y="215"/>
                      </a:lnTo>
                      <a:lnTo>
                        <a:pt x="30" y="246"/>
                      </a:lnTo>
                      <a:lnTo>
                        <a:pt x="30" y="259"/>
                      </a:lnTo>
                      <a:lnTo>
                        <a:pt x="20" y="284"/>
                      </a:lnTo>
                      <a:lnTo>
                        <a:pt x="19" y="341"/>
                      </a:lnTo>
                      <a:lnTo>
                        <a:pt x="26" y="355"/>
                      </a:lnTo>
                      <a:lnTo>
                        <a:pt x="42" y="389"/>
                      </a:lnTo>
                      <a:lnTo>
                        <a:pt x="51" y="400"/>
                      </a:lnTo>
                      <a:lnTo>
                        <a:pt x="52" y="415"/>
                      </a:lnTo>
                      <a:lnTo>
                        <a:pt x="56" y="416"/>
                      </a:lnTo>
                      <a:lnTo>
                        <a:pt x="59" y="422"/>
                      </a:lnTo>
                      <a:lnTo>
                        <a:pt x="56" y="422"/>
                      </a:lnTo>
                      <a:lnTo>
                        <a:pt x="56" y="436"/>
                      </a:lnTo>
                      <a:lnTo>
                        <a:pt x="52" y="450"/>
                      </a:lnTo>
                      <a:lnTo>
                        <a:pt x="56" y="447"/>
                      </a:lnTo>
                      <a:lnTo>
                        <a:pt x="60" y="448"/>
                      </a:lnTo>
                      <a:lnTo>
                        <a:pt x="69" y="460"/>
                      </a:lnTo>
                      <a:lnTo>
                        <a:pt x="76" y="467"/>
                      </a:lnTo>
                      <a:lnTo>
                        <a:pt x="83" y="478"/>
                      </a:lnTo>
                      <a:lnTo>
                        <a:pt x="87" y="478"/>
                      </a:lnTo>
                      <a:lnTo>
                        <a:pt x="85" y="480"/>
                      </a:lnTo>
                      <a:lnTo>
                        <a:pt x="83" y="480"/>
                      </a:lnTo>
                      <a:lnTo>
                        <a:pt x="83" y="489"/>
                      </a:lnTo>
                      <a:lnTo>
                        <a:pt x="77" y="512"/>
                      </a:lnTo>
                      <a:lnTo>
                        <a:pt x="80" y="512"/>
                      </a:lnTo>
                      <a:lnTo>
                        <a:pt x="81" y="526"/>
                      </a:lnTo>
                      <a:lnTo>
                        <a:pt x="77" y="540"/>
                      </a:lnTo>
                      <a:lnTo>
                        <a:pt x="81" y="554"/>
                      </a:lnTo>
                      <a:lnTo>
                        <a:pt x="84" y="557"/>
                      </a:lnTo>
                      <a:lnTo>
                        <a:pt x="90" y="571"/>
                      </a:lnTo>
                      <a:lnTo>
                        <a:pt x="101" y="579"/>
                      </a:lnTo>
                      <a:lnTo>
                        <a:pt x="113" y="581"/>
                      </a:lnTo>
                      <a:lnTo>
                        <a:pt x="117" y="594"/>
                      </a:lnTo>
                      <a:lnTo>
                        <a:pt x="112" y="614"/>
                      </a:lnTo>
                      <a:lnTo>
                        <a:pt x="106" y="619"/>
                      </a:lnTo>
                      <a:lnTo>
                        <a:pt x="102" y="615"/>
                      </a:lnTo>
                      <a:lnTo>
                        <a:pt x="96" y="619"/>
                      </a:lnTo>
                      <a:lnTo>
                        <a:pt x="99" y="658"/>
                      </a:lnTo>
                      <a:lnTo>
                        <a:pt x="106" y="664"/>
                      </a:lnTo>
                      <a:lnTo>
                        <a:pt x="121" y="692"/>
                      </a:lnTo>
                      <a:lnTo>
                        <a:pt x="123" y="706"/>
                      </a:lnTo>
                      <a:lnTo>
                        <a:pt x="130" y="717"/>
                      </a:lnTo>
                      <a:lnTo>
                        <a:pt x="131" y="728"/>
                      </a:lnTo>
                      <a:lnTo>
                        <a:pt x="141" y="738"/>
                      </a:lnTo>
                      <a:lnTo>
                        <a:pt x="148" y="754"/>
                      </a:lnTo>
                      <a:lnTo>
                        <a:pt x="159" y="764"/>
                      </a:lnTo>
                      <a:lnTo>
                        <a:pt x="160" y="771"/>
                      </a:lnTo>
                      <a:lnTo>
                        <a:pt x="155" y="783"/>
                      </a:lnTo>
                      <a:lnTo>
                        <a:pt x="164" y="797"/>
                      </a:lnTo>
                      <a:lnTo>
                        <a:pt x="173" y="802"/>
                      </a:lnTo>
                      <a:lnTo>
                        <a:pt x="168" y="818"/>
                      </a:lnTo>
                      <a:lnTo>
                        <a:pt x="168" y="829"/>
                      </a:lnTo>
                      <a:lnTo>
                        <a:pt x="160" y="863"/>
                      </a:lnTo>
                      <a:lnTo>
                        <a:pt x="180" y="878"/>
                      </a:lnTo>
                      <a:lnTo>
                        <a:pt x="211" y="885"/>
                      </a:lnTo>
                      <a:lnTo>
                        <a:pt x="221" y="893"/>
                      </a:lnTo>
                      <a:lnTo>
                        <a:pt x="243" y="896"/>
                      </a:lnTo>
                      <a:lnTo>
                        <a:pt x="254" y="904"/>
                      </a:lnTo>
                      <a:lnTo>
                        <a:pt x="270" y="921"/>
                      </a:lnTo>
                      <a:lnTo>
                        <a:pt x="275" y="936"/>
                      </a:lnTo>
                      <a:lnTo>
                        <a:pt x="293" y="949"/>
                      </a:lnTo>
                      <a:lnTo>
                        <a:pt x="321" y="956"/>
                      </a:lnTo>
                      <a:lnTo>
                        <a:pt x="330" y="961"/>
                      </a:lnTo>
                      <a:lnTo>
                        <a:pt x="335" y="975"/>
                      </a:lnTo>
                      <a:lnTo>
                        <a:pt x="336" y="992"/>
                      </a:lnTo>
                      <a:lnTo>
                        <a:pt x="344" y="999"/>
                      </a:lnTo>
                      <a:lnTo>
                        <a:pt x="358" y="997"/>
                      </a:lnTo>
                      <a:lnTo>
                        <a:pt x="367" y="1007"/>
                      </a:lnTo>
                      <a:lnTo>
                        <a:pt x="376" y="1017"/>
                      </a:lnTo>
                      <a:lnTo>
                        <a:pt x="397" y="1043"/>
                      </a:lnTo>
                      <a:lnTo>
                        <a:pt x="404" y="1052"/>
                      </a:lnTo>
                      <a:lnTo>
                        <a:pt x="414" y="1077"/>
                      </a:lnTo>
                      <a:lnTo>
                        <a:pt x="414" y="1118"/>
                      </a:lnTo>
                      <a:lnTo>
                        <a:pt x="421" y="1134"/>
                      </a:lnTo>
                      <a:lnTo>
                        <a:pt x="421" y="1143"/>
                      </a:lnTo>
                      <a:lnTo>
                        <a:pt x="512" y="1150"/>
                      </a:lnTo>
                      <a:lnTo>
                        <a:pt x="634" y="1162"/>
                      </a:lnTo>
                    </a:path>
                  </a:pathLst>
                </a:custGeom>
                <a:solidFill>
                  <a:srgbClr val="67BD62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0" name="Freeform 244"/>
                <p:cNvSpPr>
                  <a:spLocks/>
                </p:cNvSpPr>
                <p:nvPr/>
              </p:nvSpPr>
              <p:spPr bwMode="auto">
                <a:xfrm>
                  <a:off x="722" y="2406"/>
                  <a:ext cx="32" cy="23"/>
                </a:xfrm>
                <a:custGeom>
                  <a:avLst/>
                  <a:gdLst>
                    <a:gd name="T0" fmla="*/ 0 w 32"/>
                    <a:gd name="T1" fmla="*/ 0 h 23"/>
                    <a:gd name="T2" fmla="*/ 22 w 32"/>
                    <a:gd name="T3" fmla="*/ 16 h 23"/>
                    <a:gd name="T4" fmla="*/ 28 w 32"/>
                    <a:gd name="T5" fmla="*/ 12 h 23"/>
                    <a:gd name="T6" fmla="*/ 31 w 32"/>
                    <a:gd name="T7" fmla="*/ 20 h 23"/>
                    <a:gd name="T8" fmla="*/ 28 w 32"/>
                    <a:gd name="T9" fmla="*/ 22 h 23"/>
                    <a:gd name="T10" fmla="*/ 4 w 32"/>
                    <a:gd name="T11" fmla="*/ 18 h 23"/>
                    <a:gd name="T12" fmla="*/ 0 w 32"/>
                    <a:gd name="T13" fmla="*/ 0 h 2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2"/>
                    <a:gd name="T22" fmla="*/ 0 h 23"/>
                    <a:gd name="T23" fmla="*/ 32 w 32"/>
                    <a:gd name="T24" fmla="*/ 23 h 2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2" h="23">
                      <a:moveTo>
                        <a:pt x="0" y="0"/>
                      </a:moveTo>
                      <a:lnTo>
                        <a:pt x="22" y="16"/>
                      </a:lnTo>
                      <a:lnTo>
                        <a:pt x="28" y="12"/>
                      </a:lnTo>
                      <a:lnTo>
                        <a:pt x="31" y="20"/>
                      </a:lnTo>
                      <a:lnTo>
                        <a:pt x="28" y="22"/>
                      </a:lnTo>
                      <a:lnTo>
                        <a:pt x="4" y="18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1" name="Freeform 245"/>
                <p:cNvSpPr>
                  <a:spLocks/>
                </p:cNvSpPr>
                <p:nvPr/>
              </p:nvSpPr>
              <p:spPr bwMode="auto">
                <a:xfrm>
                  <a:off x="695" y="2409"/>
                  <a:ext cx="24" cy="22"/>
                </a:xfrm>
                <a:custGeom>
                  <a:avLst/>
                  <a:gdLst>
                    <a:gd name="T0" fmla="*/ 0 w 24"/>
                    <a:gd name="T1" fmla="*/ 4 h 22"/>
                    <a:gd name="T2" fmla="*/ 3 w 24"/>
                    <a:gd name="T3" fmla="*/ 18 h 22"/>
                    <a:gd name="T4" fmla="*/ 23 w 24"/>
                    <a:gd name="T5" fmla="*/ 21 h 22"/>
                    <a:gd name="T6" fmla="*/ 16 w 24"/>
                    <a:gd name="T7" fmla="*/ 9 h 22"/>
                    <a:gd name="T8" fmla="*/ 18 w 24"/>
                    <a:gd name="T9" fmla="*/ 0 h 22"/>
                    <a:gd name="T10" fmla="*/ 0 w 24"/>
                    <a:gd name="T11" fmla="*/ 4 h 2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4"/>
                    <a:gd name="T19" fmla="*/ 0 h 22"/>
                    <a:gd name="T20" fmla="*/ 24 w 24"/>
                    <a:gd name="T21" fmla="*/ 22 h 2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4" h="22">
                      <a:moveTo>
                        <a:pt x="0" y="4"/>
                      </a:moveTo>
                      <a:lnTo>
                        <a:pt x="3" y="18"/>
                      </a:lnTo>
                      <a:lnTo>
                        <a:pt x="23" y="21"/>
                      </a:lnTo>
                      <a:lnTo>
                        <a:pt x="16" y="9"/>
                      </a:lnTo>
                      <a:lnTo>
                        <a:pt x="18" y="0"/>
                      </a:lnTo>
                      <a:lnTo>
                        <a:pt x="0" y="4"/>
                      </a:lnTo>
                    </a:path>
                  </a:pathLst>
                </a:custGeom>
                <a:grpFill/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2" name="Freeform 246"/>
                <p:cNvSpPr>
                  <a:spLocks/>
                </p:cNvSpPr>
                <p:nvPr/>
              </p:nvSpPr>
              <p:spPr bwMode="auto">
                <a:xfrm>
                  <a:off x="826" y="2496"/>
                  <a:ext cx="23" cy="23"/>
                </a:xfrm>
                <a:custGeom>
                  <a:avLst/>
                  <a:gdLst>
                    <a:gd name="T0" fmla="*/ 1 w 23"/>
                    <a:gd name="T1" fmla="*/ 0 h 23"/>
                    <a:gd name="T2" fmla="*/ 0 w 23"/>
                    <a:gd name="T3" fmla="*/ 6 h 23"/>
                    <a:gd name="T4" fmla="*/ 6 w 23"/>
                    <a:gd name="T5" fmla="*/ 7 h 23"/>
                    <a:gd name="T6" fmla="*/ 11 w 23"/>
                    <a:gd name="T7" fmla="*/ 22 h 23"/>
                    <a:gd name="T8" fmla="*/ 22 w 23"/>
                    <a:gd name="T9" fmla="*/ 20 h 23"/>
                    <a:gd name="T10" fmla="*/ 18 w 23"/>
                    <a:gd name="T11" fmla="*/ 12 h 23"/>
                    <a:gd name="T12" fmla="*/ 1 w 23"/>
                    <a:gd name="T13" fmla="*/ 0 h 2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3"/>
                    <a:gd name="T22" fmla="*/ 0 h 23"/>
                    <a:gd name="T23" fmla="*/ 23 w 23"/>
                    <a:gd name="T24" fmla="*/ 23 h 2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3" h="23">
                      <a:moveTo>
                        <a:pt x="1" y="0"/>
                      </a:moveTo>
                      <a:lnTo>
                        <a:pt x="0" y="6"/>
                      </a:lnTo>
                      <a:lnTo>
                        <a:pt x="6" y="7"/>
                      </a:lnTo>
                      <a:lnTo>
                        <a:pt x="11" y="22"/>
                      </a:lnTo>
                      <a:lnTo>
                        <a:pt x="22" y="20"/>
                      </a:lnTo>
                      <a:lnTo>
                        <a:pt x="18" y="12"/>
                      </a:lnTo>
                      <a:lnTo>
                        <a:pt x="1" y="0"/>
                      </a:lnTo>
                    </a:path>
                  </a:pathLst>
                </a:custGeom>
                <a:grpFill/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3" name="Freeform 247"/>
                <p:cNvSpPr>
                  <a:spLocks/>
                </p:cNvSpPr>
                <p:nvPr/>
              </p:nvSpPr>
              <p:spPr bwMode="auto">
                <a:xfrm>
                  <a:off x="815" y="2544"/>
                  <a:ext cx="23" cy="25"/>
                </a:xfrm>
                <a:custGeom>
                  <a:avLst/>
                  <a:gdLst>
                    <a:gd name="T0" fmla="*/ 0 w 23"/>
                    <a:gd name="T1" fmla="*/ 0 h 25"/>
                    <a:gd name="T2" fmla="*/ 10 w 23"/>
                    <a:gd name="T3" fmla="*/ 24 h 25"/>
                    <a:gd name="T4" fmla="*/ 22 w 23"/>
                    <a:gd name="T5" fmla="*/ 24 h 25"/>
                    <a:gd name="T6" fmla="*/ 0 w 23"/>
                    <a:gd name="T7" fmla="*/ 0 h 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3"/>
                    <a:gd name="T13" fmla="*/ 0 h 25"/>
                    <a:gd name="T14" fmla="*/ 23 w 23"/>
                    <a:gd name="T15" fmla="*/ 25 h 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3" h="25">
                      <a:moveTo>
                        <a:pt x="0" y="0"/>
                      </a:moveTo>
                      <a:lnTo>
                        <a:pt x="10" y="24"/>
                      </a:lnTo>
                      <a:lnTo>
                        <a:pt x="22" y="24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34" name="Freeform 248"/>
              <p:cNvSpPr>
                <a:spLocks/>
              </p:cNvSpPr>
              <p:nvPr/>
            </p:nvSpPr>
            <p:spPr bwMode="auto">
              <a:xfrm>
                <a:off x="3069628" y="2898600"/>
                <a:ext cx="968375" cy="709613"/>
              </a:xfrm>
              <a:custGeom>
                <a:avLst/>
                <a:gdLst>
                  <a:gd name="T0" fmla="*/ 2147483647 w 613"/>
                  <a:gd name="T1" fmla="*/ 2147483647 h 481"/>
                  <a:gd name="T2" fmla="*/ 2147483647 w 613"/>
                  <a:gd name="T3" fmla="*/ 2147483647 h 481"/>
                  <a:gd name="T4" fmla="*/ 2147483647 w 613"/>
                  <a:gd name="T5" fmla="*/ 2147483647 h 481"/>
                  <a:gd name="T6" fmla="*/ 2147483647 w 613"/>
                  <a:gd name="T7" fmla="*/ 2147483647 h 481"/>
                  <a:gd name="T8" fmla="*/ 2147483647 w 613"/>
                  <a:gd name="T9" fmla="*/ 2147483647 h 481"/>
                  <a:gd name="T10" fmla="*/ 2147483647 w 613"/>
                  <a:gd name="T11" fmla="*/ 2147483647 h 481"/>
                  <a:gd name="T12" fmla="*/ 2147483647 w 613"/>
                  <a:gd name="T13" fmla="*/ 2147483647 h 481"/>
                  <a:gd name="T14" fmla="*/ 2147483647 w 613"/>
                  <a:gd name="T15" fmla="*/ 2147483647 h 481"/>
                  <a:gd name="T16" fmla="*/ 2147483647 w 613"/>
                  <a:gd name="T17" fmla="*/ 2147483647 h 481"/>
                  <a:gd name="T18" fmla="*/ 2147483647 w 613"/>
                  <a:gd name="T19" fmla="*/ 2147483647 h 481"/>
                  <a:gd name="T20" fmla="*/ 2147483647 w 613"/>
                  <a:gd name="T21" fmla="*/ 2147483647 h 481"/>
                  <a:gd name="T22" fmla="*/ 2147483647 w 613"/>
                  <a:gd name="T23" fmla="*/ 2147483647 h 481"/>
                  <a:gd name="T24" fmla="*/ 2147483647 w 613"/>
                  <a:gd name="T25" fmla="*/ 2147483647 h 481"/>
                  <a:gd name="T26" fmla="*/ 2147483647 w 613"/>
                  <a:gd name="T27" fmla="*/ 2147483647 h 481"/>
                  <a:gd name="T28" fmla="*/ 2147483647 w 613"/>
                  <a:gd name="T29" fmla="*/ 2147483647 h 481"/>
                  <a:gd name="T30" fmla="*/ 2147483647 w 613"/>
                  <a:gd name="T31" fmla="*/ 2147483647 h 481"/>
                  <a:gd name="T32" fmla="*/ 2147483647 w 613"/>
                  <a:gd name="T33" fmla="*/ 2147483647 h 481"/>
                  <a:gd name="T34" fmla="*/ 2147483647 w 613"/>
                  <a:gd name="T35" fmla="*/ 2147483647 h 481"/>
                  <a:gd name="T36" fmla="*/ 2147483647 w 613"/>
                  <a:gd name="T37" fmla="*/ 2147483647 h 481"/>
                  <a:gd name="T38" fmla="*/ 2147483647 w 613"/>
                  <a:gd name="T39" fmla="*/ 2147483647 h 481"/>
                  <a:gd name="T40" fmla="*/ 2147483647 w 613"/>
                  <a:gd name="T41" fmla="*/ 2147483647 h 481"/>
                  <a:gd name="T42" fmla="*/ 2147483647 w 613"/>
                  <a:gd name="T43" fmla="*/ 2147483647 h 481"/>
                  <a:gd name="T44" fmla="*/ 2147483647 w 613"/>
                  <a:gd name="T45" fmla="*/ 2147483647 h 481"/>
                  <a:gd name="T46" fmla="*/ 2147483647 w 613"/>
                  <a:gd name="T47" fmla="*/ 2147483647 h 481"/>
                  <a:gd name="T48" fmla="*/ 2147483647 w 613"/>
                  <a:gd name="T49" fmla="*/ 2147483647 h 481"/>
                  <a:gd name="T50" fmla="*/ 0 w 613"/>
                  <a:gd name="T51" fmla="*/ 2147483647 h 481"/>
                  <a:gd name="T52" fmla="*/ 2147483647 w 613"/>
                  <a:gd name="T53" fmla="*/ 2147483647 h 481"/>
                  <a:gd name="T54" fmla="*/ 2147483647 w 613"/>
                  <a:gd name="T55" fmla="*/ 2147483647 h 481"/>
                  <a:gd name="T56" fmla="*/ 2147483647 w 613"/>
                  <a:gd name="T57" fmla="*/ 2147483647 h 481"/>
                  <a:gd name="T58" fmla="*/ 2147483647 w 613"/>
                  <a:gd name="T59" fmla="*/ 2147483647 h 481"/>
                  <a:gd name="T60" fmla="*/ 2147483647 w 613"/>
                  <a:gd name="T61" fmla="*/ 2147483647 h 481"/>
                  <a:gd name="T62" fmla="*/ 2147483647 w 613"/>
                  <a:gd name="T63" fmla="*/ 2147483647 h 481"/>
                  <a:gd name="T64" fmla="*/ 2147483647 w 613"/>
                  <a:gd name="T65" fmla="*/ 2147483647 h 481"/>
                  <a:gd name="T66" fmla="*/ 2147483647 w 613"/>
                  <a:gd name="T67" fmla="*/ 2147483647 h 481"/>
                  <a:gd name="T68" fmla="*/ 2147483647 w 613"/>
                  <a:gd name="T69" fmla="*/ 2147483647 h 481"/>
                  <a:gd name="T70" fmla="*/ 2147483647 w 613"/>
                  <a:gd name="T71" fmla="*/ 2147483647 h 481"/>
                  <a:gd name="T72" fmla="*/ 2147483647 w 613"/>
                  <a:gd name="T73" fmla="*/ 2147483647 h 481"/>
                  <a:gd name="T74" fmla="*/ 2147483647 w 613"/>
                  <a:gd name="T75" fmla="*/ 2147483647 h 481"/>
                  <a:gd name="T76" fmla="*/ 2147483647 w 613"/>
                  <a:gd name="T77" fmla="*/ 2147483647 h 481"/>
                  <a:gd name="T78" fmla="*/ 2147483647 w 613"/>
                  <a:gd name="T79" fmla="*/ 2147483647 h 481"/>
                  <a:gd name="T80" fmla="*/ 2147483647 w 613"/>
                  <a:gd name="T81" fmla="*/ 2147483647 h 481"/>
                  <a:gd name="T82" fmla="*/ 2147483647 w 613"/>
                  <a:gd name="T83" fmla="*/ 2147483647 h 481"/>
                  <a:gd name="T84" fmla="*/ 2147483647 w 613"/>
                  <a:gd name="T85" fmla="*/ 2147483647 h 481"/>
                  <a:gd name="T86" fmla="*/ 2147483647 w 613"/>
                  <a:gd name="T87" fmla="*/ 2147483647 h 481"/>
                  <a:gd name="T88" fmla="*/ 2147483647 w 613"/>
                  <a:gd name="T89" fmla="*/ 2147483647 h 481"/>
                  <a:gd name="T90" fmla="*/ 2147483647 w 613"/>
                  <a:gd name="T91" fmla="*/ 2147483647 h 481"/>
                  <a:gd name="T92" fmla="*/ 2147483647 w 613"/>
                  <a:gd name="T93" fmla="*/ 2147483647 h 481"/>
                  <a:gd name="T94" fmla="*/ 2147483647 w 613"/>
                  <a:gd name="T95" fmla="*/ 2147483647 h 481"/>
                  <a:gd name="T96" fmla="*/ 2147483647 w 613"/>
                  <a:gd name="T97" fmla="*/ 2147483647 h 481"/>
                  <a:gd name="T98" fmla="*/ 2147483647 w 613"/>
                  <a:gd name="T99" fmla="*/ 2147483647 h 481"/>
                  <a:gd name="T100" fmla="*/ 2147483647 w 613"/>
                  <a:gd name="T101" fmla="*/ 2147483647 h 481"/>
                  <a:gd name="T102" fmla="*/ 2147483647 w 613"/>
                  <a:gd name="T103" fmla="*/ 2147483647 h 481"/>
                  <a:gd name="T104" fmla="*/ 2147483647 w 613"/>
                  <a:gd name="T105" fmla="*/ 2147483647 h 481"/>
                  <a:gd name="T106" fmla="*/ 2147483647 w 613"/>
                  <a:gd name="T107" fmla="*/ 2147483647 h 481"/>
                  <a:gd name="T108" fmla="*/ 2147483647 w 613"/>
                  <a:gd name="T109" fmla="*/ 2147483647 h 481"/>
                  <a:gd name="T110" fmla="*/ 2147483647 w 613"/>
                  <a:gd name="T111" fmla="*/ 2147483647 h 481"/>
                  <a:gd name="T112" fmla="*/ 2147483647 w 613"/>
                  <a:gd name="T113" fmla="*/ 2147483647 h 48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13"/>
                  <a:gd name="T172" fmla="*/ 0 h 481"/>
                  <a:gd name="T173" fmla="*/ 613 w 613"/>
                  <a:gd name="T174" fmla="*/ 481 h 48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13" h="481">
                    <a:moveTo>
                      <a:pt x="606" y="198"/>
                    </a:moveTo>
                    <a:lnTo>
                      <a:pt x="606" y="199"/>
                    </a:lnTo>
                    <a:lnTo>
                      <a:pt x="605" y="206"/>
                    </a:lnTo>
                    <a:lnTo>
                      <a:pt x="605" y="220"/>
                    </a:lnTo>
                    <a:lnTo>
                      <a:pt x="603" y="246"/>
                    </a:lnTo>
                    <a:lnTo>
                      <a:pt x="603" y="252"/>
                    </a:lnTo>
                    <a:lnTo>
                      <a:pt x="603" y="256"/>
                    </a:lnTo>
                    <a:lnTo>
                      <a:pt x="603" y="260"/>
                    </a:lnTo>
                    <a:lnTo>
                      <a:pt x="602" y="283"/>
                    </a:lnTo>
                    <a:lnTo>
                      <a:pt x="602" y="294"/>
                    </a:lnTo>
                    <a:lnTo>
                      <a:pt x="600" y="301"/>
                    </a:lnTo>
                    <a:lnTo>
                      <a:pt x="600" y="303"/>
                    </a:lnTo>
                    <a:lnTo>
                      <a:pt x="600" y="321"/>
                    </a:lnTo>
                    <a:lnTo>
                      <a:pt x="600" y="330"/>
                    </a:lnTo>
                    <a:lnTo>
                      <a:pt x="600" y="341"/>
                    </a:lnTo>
                    <a:lnTo>
                      <a:pt x="599" y="356"/>
                    </a:lnTo>
                    <a:lnTo>
                      <a:pt x="599" y="370"/>
                    </a:lnTo>
                    <a:lnTo>
                      <a:pt x="598" y="398"/>
                    </a:lnTo>
                    <a:lnTo>
                      <a:pt x="598" y="409"/>
                    </a:lnTo>
                    <a:lnTo>
                      <a:pt x="598" y="410"/>
                    </a:lnTo>
                    <a:lnTo>
                      <a:pt x="596" y="424"/>
                    </a:lnTo>
                    <a:lnTo>
                      <a:pt x="596" y="436"/>
                    </a:lnTo>
                    <a:lnTo>
                      <a:pt x="596" y="452"/>
                    </a:lnTo>
                    <a:lnTo>
                      <a:pt x="595" y="466"/>
                    </a:lnTo>
                    <a:lnTo>
                      <a:pt x="594" y="480"/>
                    </a:lnTo>
                    <a:lnTo>
                      <a:pt x="545" y="478"/>
                    </a:lnTo>
                    <a:lnTo>
                      <a:pt x="534" y="475"/>
                    </a:lnTo>
                    <a:lnTo>
                      <a:pt x="513" y="475"/>
                    </a:lnTo>
                    <a:lnTo>
                      <a:pt x="506" y="475"/>
                    </a:lnTo>
                    <a:lnTo>
                      <a:pt x="487" y="474"/>
                    </a:lnTo>
                    <a:lnTo>
                      <a:pt x="481" y="474"/>
                    </a:lnTo>
                    <a:lnTo>
                      <a:pt x="427" y="471"/>
                    </a:lnTo>
                    <a:lnTo>
                      <a:pt x="397" y="470"/>
                    </a:lnTo>
                    <a:lnTo>
                      <a:pt x="348" y="467"/>
                    </a:lnTo>
                    <a:lnTo>
                      <a:pt x="329" y="464"/>
                    </a:lnTo>
                    <a:lnTo>
                      <a:pt x="324" y="464"/>
                    </a:lnTo>
                    <a:lnTo>
                      <a:pt x="282" y="461"/>
                    </a:lnTo>
                    <a:lnTo>
                      <a:pt x="279" y="461"/>
                    </a:lnTo>
                    <a:lnTo>
                      <a:pt x="268" y="460"/>
                    </a:lnTo>
                    <a:lnTo>
                      <a:pt x="257" y="459"/>
                    </a:lnTo>
                    <a:lnTo>
                      <a:pt x="218" y="457"/>
                    </a:lnTo>
                    <a:lnTo>
                      <a:pt x="137" y="449"/>
                    </a:lnTo>
                    <a:lnTo>
                      <a:pt x="134" y="448"/>
                    </a:lnTo>
                    <a:lnTo>
                      <a:pt x="132" y="448"/>
                    </a:lnTo>
                    <a:lnTo>
                      <a:pt x="131" y="448"/>
                    </a:lnTo>
                    <a:lnTo>
                      <a:pt x="77" y="442"/>
                    </a:lnTo>
                    <a:lnTo>
                      <a:pt x="56" y="441"/>
                    </a:lnTo>
                    <a:lnTo>
                      <a:pt x="31" y="438"/>
                    </a:lnTo>
                    <a:lnTo>
                      <a:pt x="24" y="438"/>
                    </a:lnTo>
                    <a:lnTo>
                      <a:pt x="0" y="435"/>
                    </a:lnTo>
                    <a:lnTo>
                      <a:pt x="5" y="382"/>
                    </a:lnTo>
                    <a:lnTo>
                      <a:pt x="6" y="381"/>
                    </a:lnTo>
                    <a:lnTo>
                      <a:pt x="8" y="353"/>
                    </a:lnTo>
                    <a:lnTo>
                      <a:pt x="11" y="338"/>
                    </a:lnTo>
                    <a:lnTo>
                      <a:pt x="11" y="326"/>
                    </a:lnTo>
                    <a:lnTo>
                      <a:pt x="13" y="309"/>
                    </a:lnTo>
                    <a:lnTo>
                      <a:pt x="13" y="307"/>
                    </a:lnTo>
                    <a:lnTo>
                      <a:pt x="13" y="296"/>
                    </a:lnTo>
                    <a:lnTo>
                      <a:pt x="16" y="271"/>
                    </a:lnTo>
                    <a:lnTo>
                      <a:pt x="19" y="244"/>
                    </a:lnTo>
                    <a:lnTo>
                      <a:pt x="23" y="217"/>
                    </a:lnTo>
                    <a:lnTo>
                      <a:pt x="27" y="177"/>
                    </a:lnTo>
                    <a:lnTo>
                      <a:pt x="29" y="163"/>
                    </a:lnTo>
                    <a:lnTo>
                      <a:pt x="30" y="149"/>
                    </a:lnTo>
                    <a:lnTo>
                      <a:pt x="30" y="145"/>
                    </a:lnTo>
                    <a:lnTo>
                      <a:pt x="33" y="122"/>
                    </a:lnTo>
                    <a:lnTo>
                      <a:pt x="34" y="109"/>
                    </a:lnTo>
                    <a:lnTo>
                      <a:pt x="37" y="84"/>
                    </a:lnTo>
                    <a:lnTo>
                      <a:pt x="40" y="61"/>
                    </a:lnTo>
                    <a:lnTo>
                      <a:pt x="42" y="40"/>
                    </a:lnTo>
                    <a:lnTo>
                      <a:pt x="42" y="38"/>
                    </a:lnTo>
                    <a:lnTo>
                      <a:pt x="44" y="27"/>
                    </a:lnTo>
                    <a:lnTo>
                      <a:pt x="45" y="13"/>
                    </a:lnTo>
                    <a:lnTo>
                      <a:pt x="47" y="0"/>
                    </a:lnTo>
                    <a:lnTo>
                      <a:pt x="66" y="2"/>
                    </a:lnTo>
                    <a:lnTo>
                      <a:pt x="117" y="6"/>
                    </a:lnTo>
                    <a:lnTo>
                      <a:pt x="138" y="9"/>
                    </a:lnTo>
                    <a:lnTo>
                      <a:pt x="160" y="12"/>
                    </a:lnTo>
                    <a:lnTo>
                      <a:pt x="182" y="13"/>
                    </a:lnTo>
                    <a:lnTo>
                      <a:pt x="186" y="13"/>
                    </a:lnTo>
                    <a:lnTo>
                      <a:pt x="220" y="16"/>
                    </a:lnTo>
                    <a:lnTo>
                      <a:pt x="222" y="18"/>
                    </a:lnTo>
                    <a:lnTo>
                      <a:pt x="252" y="19"/>
                    </a:lnTo>
                    <a:lnTo>
                      <a:pt x="263" y="22"/>
                    </a:lnTo>
                    <a:lnTo>
                      <a:pt x="267" y="22"/>
                    </a:lnTo>
                    <a:lnTo>
                      <a:pt x="270" y="22"/>
                    </a:lnTo>
                    <a:lnTo>
                      <a:pt x="275" y="22"/>
                    </a:lnTo>
                    <a:lnTo>
                      <a:pt x="278" y="22"/>
                    </a:lnTo>
                    <a:lnTo>
                      <a:pt x="286" y="23"/>
                    </a:lnTo>
                    <a:lnTo>
                      <a:pt x="337" y="27"/>
                    </a:lnTo>
                    <a:lnTo>
                      <a:pt x="351" y="29"/>
                    </a:lnTo>
                    <a:lnTo>
                      <a:pt x="353" y="29"/>
                    </a:lnTo>
                    <a:lnTo>
                      <a:pt x="362" y="29"/>
                    </a:lnTo>
                    <a:lnTo>
                      <a:pt x="378" y="30"/>
                    </a:lnTo>
                    <a:lnTo>
                      <a:pt x="383" y="30"/>
                    </a:lnTo>
                    <a:lnTo>
                      <a:pt x="402" y="30"/>
                    </a:lnTo>
                    <a:lnTo>
                      <a:pt x="450" y="34"/>
                    </a:lnTo>
                    <a:lnTo>
                      <a:pt x="484" y="36"/>
                    </a:lnTo>
                    <a:lnTo>
                      <a:pt x="488" y="36"/>
                    </a:lnTo>
                    <a:lnTo>
                      <a:pt x="504" y="37"/>
                    </a:lnTo>
                    <a:lnTo>
                      <a:pt x="563" y="40"/>
                    </a:lnTo>
                    <a:lnTo>
                      <a:pt x="566" y="40"/>
                    </a:lnTo>
                    <a:lnTo>
                      <a:pt x="612" y="43"/>
                    </a:lnTo>
                    <a:lnTo>
                      <a:pt x="610" y="69"/>
                    </a:lnTo>
                    <a:lnTo>
                      <a:pt x="610" y="76"/>
                    </a:lnTo>
                    <a:lnTo>
                      <a:pt x="610" y="83"/>
                    </a:lnTo>
                    <a:lnTo>
                      <a:pt x="609" y="97"/>
                    </a:lnTo>
                    <a:lnTo>
                      <a:pt x="609" y="104"/>
                    </a:lnTo>
                    <a:lnTo>
                      <a:pt x="609" y="113"/>
                    </a:lnTo>
                    <a:lnTo>
                      <a:pt x="607" y="151"/>
                    </a:lnTo>
                    <a:lnTo>
                      <a:pt x="606" y="198"/>
                    </a:lnTo>
                  </a:path>
                </a:pathLst>
              </a:custGeom>
              <a:solidFill>
                <a:srgbClr val="E7E6E6">
                  <a:lumMod val="75000"/>
                </a:srgbClr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prstClr val="white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249" descr="70%"/>
              <p:cNvSpPr>
                <a:spLocks/>
              </p:cNvSpPr>
              <p:nvPr/>
            </p:nvSpPr>
            <p:spPr bwMode="auto">
              <a:xfrm>
                <a:off x="2166340" y="1513507"/>
                <a:ext cx="800100" cy="1198563"/>
              </a:xfrm>
              <a:custGeom>
                <a:avLst/>
                <a:gdLst>
                  <a:gd name="T0" fmla="*/ 122030262 w 507"/>
                  <a:gd name="T1" fmla="*/ 1152747033 h 815"/>
                  <a:gd name="T2" fmla="*/ 89655390 w 507"/>
                  <a:gd name="T3" fmla="*/ 1219791538 h 815"/>
                  <a:gd name="T4" fmla="*/ 54788713 w 507"/>
                  <a:gd name="T5" fmla="*/ 1375509091 h 815"/>
                  <a:gd name="T6" fmla="*/ 189271786 w 507"/>
                  <a:gd name="T7" fmla="*/ 1684782739 h 815"/>
                  <a:gd name="T8" fmla="*/ 468199036 w 507"/>
                  <a:gd name="T9" fmla="*/ 1730201645 h 815"/>
                  <a:gd name="T10" fmla="*/ 537930812 w 507"/>
                  <a:gd name="T11" fmla="*/ 1743177005 h 815"/>
                  <a:gd name="T12" fmla="*/ 722222045 w 507"/>
                  <a:gd name="T13" fmla="*/ 1766967370 h 815"/>
                  <a:gd name="T14" fmla="*/ 933907821 w 507"/>
                  <a:gd name="T15" fmla="*/ 1792921031 h 815"/>
                  <a:gd name="T16" fmla="*/ 946360656 w 507"/>
                  <a:gd name="T17" fmla="*/ 1797246151 h 815"/>
                  <a:gd name="T18" fmla="*/ 1055938033 w 507"/>
                  <a:gd name="T19" fmla="*/ 1808059686 h 815"/>
                  <a:gd name="T20" fmla="*/ 1150573902 w 507"/>
                  <a:gd name="T21" fmla="*/ 1818873221 h 815"/>
                  <a:gd name="T22" fmla="*/ 1168007240 w 507"/>
                  <a:gd name="T23" fmla="*/ 1695597744 h 815"/>
                  <a:gd name="T24" fmla="*/ 1187930830 w 507"/>
                  <a:gd name="T25" fmla="*/ 1576645917 h 815"/>
                  <a:gd name="T26" fmla="*/ 1195401584 w 507"/>
                  <a:gd name="T27" fmla="*/ 1505274453 h 815"/>
                  <a:gd name="T28" fmla="*/ 1212834923 w 507"/>
                  <a:gd name="T29" fmla="*/ 1399299456 h 815"/>
                  <a:gd name="T30" fmla="*/ 1222795929 w 507"/>
                  <a:gd name="T31" fmla="*/ 1308464585 h 815"/>
                  <a:gd name="T32" fmla="*/ 1230268261 w 507"/>
                  <a:gd name="T33" fmla="*/ 1219791538 h 815"/>
                  <a:gd name="T34" fmla="*/ 1202872339 w 507"/>
                  <a:gd name="T35" fmla="*/ 1180862518 h 815"/>
                  <a:gd name="T36" fmla="*/ 1180458497 w 507"/>
                  <a:gd name="T37" fmla="*/ 1152747033 h 815"/>
                  <a:gd name="T38" fmla="*/ 1153064153 w 507"/>
                  <a:gd name="T39" fmla="*/ 1198164468 h 815"/>
                  <a:gd name="T40" fmla="*/ 1018582683 w 507"/>
                  <a:gd name="T41" fmla="*/ 1176537398 h 815"/>
                  <a:gd name="T42" fmla="*/ 923946815 w 507"/>
                  <a:gd name="T43" fmla="*/ 1180862518 h 815"/>
                  <a:gd name="T44" fmla="*/ 894060641 w 507"/>
                  <a:gd name="T45" fmla="*/ 1211141299 h 815"/>
                  <a:gd name="T46" fmla="*/ 801914827 w 507"/>
                  <a:gd name="T47" fmla="*/ 1068399106 h 815"/>
                  <a:gd name="T48" fmla="*/ 677394363 w 507"/>
                  <a:gd name="T49" fmla="*/ 897541428 h 815"/>
                  <a:gd name="T50" fmla="*/ 692337450 w 507"/>
                  <a:gd name="T51" fmla="*/ 657475765 h 815"/>
                  <a:gd name="T52" fmla="*/ 712261039 w 507"/>
                  <a:gd name="T53" fmla="*/ 625035159 h 815"/>
                  <a:gd name="T54" fmla="*/ 659961024 w 507"/>
                  <a:gd name="T55" fmla="*/ 620710040 h 815"/>
                  <a:gd name="T56" fmla="*/ 652490270 w 507"/>
                  <a:gd name="T57" fmla="*/ 596919674 h 815"/>
                  <a:gd name="T58" fmla="*/ 637547183 w 507"/>
                  <a:gd name="T59" fmla="*/ 590431259 h 815"/>
                  <a:gd name="T60" fmla="*/ 560344653 w 507"/>
                  <a:gd name="T61" fmla="*/ 456340777 h 815"/>
                  <a:gd name="T62" fmla="*/ 520497473 w 507"/>
                  <a:gd name="T63" fmla="*/ 395783215 h 815"/>
                  <a:gd name="T64" fmla="*/ 468199036 w 507"/>
                  <a:gd name="T65" fmla="*/ 263855937 h 815"/>
                  <a:gd name="T66" fmla="*/ 488122626 w 507"/>
                  <a:gd name="T67" fmla="*/ 151392478 h 815"/>
                  <a:gd name="T68" fmla="*/ 508046216 w 507"/>
                  <a:gd name="T69" fmla="*/ 56230994 h 815"/>
                  <a:gd name="T70" fmla="*/ 341188222 w 507"/>
                  <a:gd name="T71" fmla="*/ 0 h 815"/>
                  <a:gd name="T72" fmla="*/ 328735386 w 507"/>
                  <a:gd name="T73" fmla="*/ 32440617 h 815"/>
                  <a:gd name="T74" fmla="*/ 288888207 w 507"/>
                  <a:gd name="T75" fmla="*/ 218438501 h 815"/>
                  <a:gd name="T76" fmla="*/ 288888207 w 507"/>
                  <a:gd name="T77" fmla="*/ 235740451 h 815"/>
                  <a:gd name="T78" fmla="*/ 256513359 w 507"/>
                  <a:gd name="T79" fmla="*/ 380644469 h 815"/>
                  <a:gd name="T80" fmla="*/ 246552353 w 507"/>
                  <a:gd name="T81" fmla="*/ 434713707 h 815"/>
                  <a:gd name="T82" fmla="*/ 216666180 w 507"/>
                  <a:gd name="T83" fmla="*/ 575291133 h 815"/>
                  <a:gd name="T84" fmla="*/ 209195425 w 507"/>
                  <a:gd name="T85" fmla="*/ 612058329 h 815"/>
                  <a:gd name="T86" fmla="*/ 219156431 w 507"/>
                  <a:gd name="T87" fmla="*/ 720196621 h 815"/>
                  <a:gd name="T88" fmla="*/ 266474365 w 507"/>
                  <a:gd name="T89" fmla="*/ 778591071 h 815"/>
                  <a:gd name="T90" fmla="*/ 216666180 w 507"/>
                  <a:gd name="T91" fmla="*/ 884564597 h 815"/>
                  <a:gd name="T92" fmla="*/ 181801032 w 507"/>
                  <a:gd name="T93" fmla="*/ 945122159 h 815"/>
                  <a:gd name="T94" fmla="*/ 77202555 w 507"/>
                  <a:gd name="T95" fmla="*/ 1077049346 h 815"/>
                  <a:gd name="T96" fmla="*/ 117049759 w 507"/>
                  <a:gd name="T97" fmla="*/ 1120304957 h 81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07"/>
                  <a:gd name="T148" fmla="*/ 0 h 815"/>
                  <a:gd name="T149" fmla="*/ 507 w 507"/>
                  <a:gd name="T150" fmla="*/ 815 h 81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07" h="815">
                    <a:moveTo>
                      <a:pt x="52" y="511"/>
                    </a:moveTo>
                    <a:lnTo>
                      <a:pt x="49" y="515"/>
                    </a:lnTo>
                    <a:lnTo>
                      <a:pt x="41" y="539"/>
                    </a:lnTo>
                    <a:lnTo>
                      <a:pt x="38" y="542"/>
                    </a:lnTo>
                    <a:lnTo>
                      <a:pt x="36" y="546"/>
                    </a:lnTo>
                    <a:lnTo>
                      <a:pt x="33" y="560"/>
                    </a:lnTo>
                    <a:lnTo>
                      <a:pt x="31" y="571"/>
                    </a:lnTo>
                    <a:lnTo>
                      <a:pt x="22" y="615"/>
                    </a:lnTo>
                    <a:lnTo>
                      <a:pt x="0" y="739"/>
                    </a:lnTo>
                    <a:lnTo>
                      <a:pt x="4" y="740"/>
                    </a:lnTo>
                    <a:lnTo>
                      <a:pt x="76" y="754"/>
                    </a:lnTo>
                    <a:lnTo>
                      <a:pt x="156" y="768"/>
                    </a:lnTo>
                    <a:lnTo>
                      <a:pt x="178" y="771"/>
                    </a:lnTo>
                    <a:lnTo>
                      <a:pt x="191" y="773"/>
                    </a:lnTo>
                    <a:lnTo>
                      <a:pt x="214" y="777"/>
                    </a:lnTo>
                    <a:lnTo>
                      <a:pt x="217" y="777"/>
                    </a:lnTo>
                    <a:lnTo>
                      <a:pt x="219" y="779"/>
                    </a:lnTo>
                    <a:lnTo>
                      <a:pt x="234" y="780"/>
                    </a:lnTo>
                    <a:lnTo>
                      <a:pt x="257" y="786"/>
                    </a:lnTo>
                    <a:lnTo>
                      <a:pt x="296" y="790"/>
                    </a:lnTo>
                    <a:lnTo>
                      <a:pt x="317" y="793"/>
                    </a:lnTo>
                    <a:lnTo>
                      <a:pt x="381" y="801"/>
                    </a:lnTo>
                    <a:lnTo>
                      <a:pt x="381" y="802"/>
                    </a:lnTo>
                    <a:lnTo>
                      <a:pt x="382" y="802"/>
                    </a:lnTo>
                    <a:lnTo>
                      <a:pt x="386" y="804"/>
                    </a:lnTo>
                    <a:lnTo>
                      <a:pt x="396" y="804"/>
                    </a:lnTo>
                    <a:lnTo>
                      <a:pt x="415" y="807"/>
                    </a:lnTo>
                    <a:lnTo>
                      <a:pt x="433" y="809"/>
                    </a:lnTo>
                    <a:lnTo>
                      <a:pt x="439" y="811"/>
                    </a:lnTo>
                    <a:lnTo>
                      <a:pt x="440" y="811"/>
                    </a:lnTo>
                    <a:lnTo>
                      <a:pt x="471" y="814"/>
                    </a:lnTo>
                    <a:lnTo>
                      <a:pt x="472" y="801"/>
                    </a:lnTo>
                    <a:lnTo>
                      <a:pt x="478" y="764"/>
                    </a:lnTo>
                    <a:lnTo>
                      <a:pt x="478" y="759"/>
                    </a:lnTo>
                    <a:lnTo>
                      <a:pt x="482" y="733"/>
                    </a:lnTo>
                    <a:lnTo>
                      <a:pt x="485" y="707"/>
                    </a:lnTo>
                    <a:lnTo>
                      <a:pt x="486" y="705"/>
                    </a:lnTo>
                    <a:lnTo>
                      <a:pt x="486" y="700"/>
                    </a:lnTo>
                    <a:lnTo>
                      <a:pt x="489" y="680"/>
                    </a:lnTo>
                    <a:lnTo>
                      <a:pt x="489" y="673"/>
                    </a:lnTo>
                    <a:lnTo>
                      <a:pt x="492" y="658"/>
                    </a:lnTo>
                    <a:lnTo>
                      <a:pt x="492" y="653"/>
                    </a:lnTo>
                    <a:lnTo>
                      <a:pt x="496" y="626"/>
                    </a:lnTo>
                    <a:lnTo>
                      <a:pt x="497" y="612"/>
                    </a:lnTo>
                    <a:lnTo>
                      <a:pt x="499" y="600"/>
                    </a:lnTo>
                    <a:lnTo>
                      <a:pt x="500" y="585"/>
                    </a:lnTo>
                    <a:lnTo>
                      <a:pt x="503" y="572"/>
                    </a:lnTo>
                    <a:lnTo>
                      <a:pt x="506" y="549"/>
                    </a:lnTo>
                    <a:lnTo>
                      <a:pt x="503" y="546"/>
                    </a:lnTo>
                    <a:lnTo>
                      <a:pt x="501" y="546"/>
                    </a:lnTo>
                    <a:lnTo>
                      <a:pt x="500" y="544"/>
                    </a:lnTo>
                    <a:lnTo>
                      <a:pt x="492" y="528"/>
                    </a:lnTo>
                    <a:lnTo>
                      <a:pt x="483" y="515"/>
                    </a:lnTo>
                    <a:lnTo>
                      <a:pt x="476" y="520"/>
                    </a:lnTo>
                    <a:lnTo>
                      <a:pt x="472" y="525"/>
                    </a:lnTo>
                    <a:lnTo>
                      <a:pt x="472" y="536"/>
                    </a:lnTo>
                    <a:lnTo>
                      <a:pt x="463" y="535"/>
                    </a:lnTo>
                    <a:lnTo>
                      <a:pt x="424" y="532"/>
                    </a:lnTo>
                    <a:lnTo>
                      <a:pt x="415" y="526"/>
                    </a:lnTo>
                    <a:lnTo>
                      <a:pt x="406" y="532"/>
                    </a:lnTo>
                    <a:lnTo>
                      <a:pt x="393" y="535"/>
                    </a:lnTo>
                    <a:lnTo>
                      <a:pt x="377" y="528"/>
                    </a:lnTo>
                    <a:lnTo>
                      <a:pt x="367" y="535"/>
                    </a:lnTo>
                    <a:lnTo>
                      <a:pt x="368" y="540"/>
                    </a:lnTo>
                    <a:lnTo>
                      <a:pt x="365" y="542"/>
                    </a:lnTo>
                    <a:lnTo>
                      <a:pt x="356" y="531"/>
                    </a:lnTo>
                    <a:lnTo>
                      <a:pt x="350" y="496"/>
                    </a:lnTo>
                    <a:lnTo>
                      <a:pt x="328" y="479"/>
                    </a:lnTo>
                    <a:lnTo>
                      <a:pt x="331" y="465"/>
                    </a:lnTo>
                    <a:lnTo>
                      <a:pt x="304" y="386"/>
                    </a:lnTo>
                    <a:lnTo>
                      <a:pt x="278" y="402"/>
                    </a:lnTo>
                    <a:lnTo>
                      <a:pt x="268" y="402"/>
                    </a:lnTo>
                    <a:lnTo>
                      <a:pt x="255" y="393"/>
                    </a:lnTo>
                    <a:lnTo>
                      <a:pt x="284" y="295"/>
                    </a:lnTo>
                    <a:lnTo>
                      <a:pt x="286" y="295"/>
                    </a:lnTo>
                    <a:lnTo>
                      <a:pt x="292" y="284"/>
                    </a:lnTo>
                    <a:lnTo>
                      <a:pt x="292" y="280"/>
                    </a:lnTo>
                    <a:lnTo>
                      <a:pt x="288" y="278"/>
                    </a:lnTo>
                    <a:lnTo>
                      <a:pt x="280" y="280"/>
                    </a:lnTo>
                    <a:lnTo>
                      <a:pt x="271" y="278"/>
                    </a:lnTo>
                    <a:lnTo>
                      <a:pt x="270" y="275"/>
                    </a:lnTo>
                    <a:lnTo>
                      <a:pt x="271" y="270"/>
                    </a:lnTo>
                    <a:lnTo>
                      <a:pt x="268" y="267"/>
                    </a:lnTo>
                    <a:lnTo>
                      <a:pt x="260" y="270"/>
                    </a:lnTo>
                    <a:lnTo>
                      <a:pt x="259" y="269"/>
                    </a:lnTo>
                    <a:lnTo>
                      <a:pt x="262" y="264"/>
                    </a:lnTo>
                    <a:lnTo>
                      <a:pt x="250" y="244"/>
                    </a:lnTo>
                    <a:lnTo>
                      <a:pt x="243" y="234"/>
                    </a:lnTo>
                    <a:lnTo>
                      <a:pt x="228" y="205"/>
                    </a:lnTo>
                    <a:lnTo>
                      <a:pt x="219" y="199"/>
                    </a:lnTo>
                    <a:lnTo>
                      <a:pt x="202" y="180"/>
                    </a:lnTo>
                    <a:lnTo>
                      <a:pt x="212" y="177"/>
                    </a:lnTo>
                    <a:lnTo>
                      <a:pt x="203" y="169"/>
                    </a:lnTo>
                    <a:lnTo>
                      <a:pt x="207" y="151"/>
                    </a:lnTo>
                    <a:lnTo>
                      <a:pt x="191" y="119"/>
                    </a:lnTo>
                    <a:lnTo>
                      <a:pt x="191" y="117"/>
                    </a:lnTo>
                    <a:lnTo>
                      <a:pt x="195" y="94"/>
                    </a:lnTo>
                    <a:lnTo>
                      <a:pt x="199" y="67"/>
                    </a:lnTo>
                    <a:lnTo>
                      <a:pt x="201" y="65"/>
                    </a:lnTo>
                    <a:lnTo>
                      <a:pt x="201" y="63"/>
                    </a:lnTo>
                    <a:lnTo>
                      <a:pt x="207" y="26"/>
                    </a:lnTo>
                    <a:lnTo>
                      <a:pt x="209" y="15"/>
                    </a:lnTo>
                    <a:lnTo>
                      <a:pt x="210" y="12"/>
                    </a:lnTo>
                    <a:lnTo>
                      <a:pt x="140" y="0"/>
                    </a:lnTo>
                    <a:lnTo>
                      <a:pt x="138" y="4"/>
                    </a:lnTo>
                    <a:lnTo>
                      <a:pt x="138" y="8"/>
                    </a:lnTo>
                    <a:lnTo>
                      <a:pt x="135" y="15"/>
                    </a:lnTo>
                    <a:lnTo>
                      <a:pt x="124" y="74"/>
                    </a:lnTo>
                    <a:lnTo>
                      <a:pt x="121" y="91"/>
                    </a:lnTo>
                    <a:lnTo>
                      <a:pt x="119" y="98"/>
                    </a:lnTo>
                    <a:lnTo>
                      <a:pt x="119" y="102"/>
                    </a:lnTo>
                    <a:lnTo>
                      <a:pt x="119" y="104"/>
                    </a:lnTo>
                    <a:lnTo>
                      <a:pt x="119" y="106"/>
                    </a:lnTo>
                    <a:lnTo>
                      <a:pt x="115" y="130"/>
                    </a:lnTo>
                    <a:lnTo>
                      <a:pt x="112" y="142"/>
                    </a:lnTo>
                    <a:lnTo>
                      <a:pt x="106" y="170"/>
                    </a:lnTo>
                    <a:lnTo>
                      <a:pt x="105" y="181"/>
                    </a:lnTo>
                    <a:lnTo>
                      <a:pt x="103" y="183"/>
                    </a:lnTo>
                    <a:lnTo>
                      <a:pt x="102" y="195"/>
                    </a:lnTo>
                    <a:lnTo>
                      <a:pt x="94" y="235"/>
                    </a:lnTo>
                    <a:lnTo>
                      <a:pt x="92" y="241"/>
                    </a:lnTo>
                    <a:lnTo>
                      <a:pt x="90" y="257"/>
                    </a:lnTo>
                    <a:lnTo>
                      <a:pt x="88" y="262"/>
                    </a:lnTo>
                    <a:lnTo>
                      <a:pt x="87" y="269"/>
                    </a:lnTo>
                    <a:lnTo>
                      <a:pt x="85" y="274"/>
                    </a:lnTo>
                    <a:lnTo>
                      <a:pt x="90" y="288"/>
                    </a:lnTo>
                    <a:lnTo>
                      <a:pt x="88" y="317"/>
                    </a:lnTo>
                    <a:lnTo>
                      <a:pt x="91" y="321"/>
                    </a:lnTo>
                    <a:lnTo>
                      <a:pt x="92" y="331"/>
                    </a:lnTo>
                    <a:lnTo>
                      <a:pt x="94" y="332"/>
                    </a:lnTo>
                    <a:lnTo>
                      <a:pt x="110" y="348"/>
                    </a:lnTo>
                    <a:lnTo>
                      <a:pt x="113" y="361"/>
                    </a:lnTo>
                    <a:lnTo>
                      <a:pt x="91" y="396"/>
                    </a:lnTo>
                    <a:lnTo>
                      <a:pt x="90" y="397"/>
                    </a:lnTo>
                    <a:lnTo>
                      <a:pt x="83" y="411"/>
                    </a:lnTo>
                    <a:lnTo>
                      <a:pt x="80" y="416"/>
                    </a:lnTo>
                    <a:lnTo>
                      <a:pt x="73" y="422"/>
                    </a:lnTo>
                    <a:lnTo>
                      <a:pt x="66" y="439"/>
                    </a:lnTo>
                    <a:lnTo>
                      <a:pt x="55" y="446"/>
                    </a:lnTo>
                    <a:lnTo>
                      <a:pt x="31" y="483"/>
                    </a:lnTo>
                    <a:lnTo>
                      <a:pt x="31" y="492"/>
                    </a:lnTo>
                    <a:lnTo>
                      <a:pt x="41" y="499"/>
                    </a:lnTo>
                    <a:lnTo>
                      <a:pt x="47" y="500"/>
                    </a:lnTo>
                    <a:lnTo>
                      <a:pt x="52" y="511"/>
                    </a:lnTo>
                  </a:path>
                </a:pathLst>
              </a:custGeom>
              <a:solidFill>
                <a:srgbClr val="E7E6E6">
                  <a:lumMod val="75000"/>
                </a:srgbClr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kern="1200">
                  <a:solidFill>
                    <a:prstClr val="white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250"/>
              <p:cNvSpPr>
                <a:spLocks/>
              </p:cNvSpPr>
              <p:nvPr/>
            </p:nvSpPr>
            <p:spPr bwMode="auto">
              <a:xfrm>
                <a:off x="2467965" y="1533350"/>
                <a:ext cx="1395413" cy="787400"/>
              </a:xfrm>
              <a:custGeom>
                <a:avLst/>
                <a:gdLst>
                  <a:gd name="T0" fmla="*/ 2147483647 w 883"/>
                  <a:gd name="T1" fmla="*/ 2147483647 h 536"/>
                  <a:gd name="T2" fmla="*/ 2147483647 w 883"/>
                  <a:gd name="T3" fmla="*/ 2147483647 h 536"/>
                  <a:gd name="T4" fmla="*/ 2147483647 w 883"/>
                  <a:gd name="T5" fmla="*/ 2147483647 h 536"/>
                  <a:gd name="T6" fmla="*/ 2147483647 w 883"/>
                  <a:gd name="T7" fmla="*/ 2147483647 h 536"/>
                  <a:gd name="T8" fmla="*/ 2147483647 w 883"/>
                  <a:gd name="T9" fmla="*/ 2147483647 h 536"/>
                  <a:gd name="T10" fmla="*/ 2147483647 w 883"/>
                  <a:gd name="T11" fmla="*/ 2147483647 h 536"/>
                  <a:gd name="T12" fmla="*/ 2147483647 w 883"/>
                  <a:gd name="T13" fmla="*/ 2147483647 h 536"/>
                  <a:gd name="T14" fmla="*/ 2147483647 w 883"/>
                  <a:gd name="T15" fmla="*/ 2147483647 h 536"/>
                  <a:gd name="T16" fmla="*/ 2147483647 w 883"/>
                  <a:gd name="T17" fmla="*/ 2147483647 h 536"/>
                  <a:gd name="T18" fmla="*/ 2147483647 w 883"/>
                  <a:gd name="T19" fmla="*/ 2147483647 h 536"/>
                  <a:gd name="T20" fmla="*/ 2147483647 w 883"/>
                  <a:gd name="T21" fmla="*/ 2147483647 h 536"/>
                  <a:gd name="T22" fmla="*/ 2147483647 w 883"/>
                  <a:gd name="T23" fmla="*/ 2147483647 h 536"/>
                  <a:gd name="T24" fmla="*/ 0 w 883"/>
                  <a:gd name="T25" fmla="*/ 2147483647 h 536"/>
                  <a:gd name="T26" fmla="*/ 2147483647 w 883"/>
                  <a:gd name="T27" fmla="*/ 2147483647 h 536"/>
                  <a:gd name="T28" fmla="*/ 2147483647 w 883"/>
                  <a:gd name="T29" fmla="*/ 2147483647 h 536"/>
                  <a:gd name="T30" fmla="*/ 2147483647 w 883"/>
                  <a:gd name="T31" fmla="*/ 2147483647 h 536"/>
                  <a:gd name="T32" fmla="*/ 2147483647 w 883"/>
                  <a:gd name="T33" fmla="*/ 0 h 536"/>
                  <a:gd name="T34" fmla="*/ 2147483647 w 883"/>
                  <a:gd name="T35" fmla="*/ 2147483647 h 536"/>
                  <a:gd name="T36" fmla="*/ 2147483647 w 883"/>
                  <a:gd name="T37" fmla="*/ 2147483647 h 536"/>
                  <a:gd name="T38" fmla="*/ 2147483647 w 883"/>
                  <a:gd name="T39" fmla="*/ 2147483647 h 536"/>
                  <a:gd name="T40" fmla="*/ 2147483647 w 883"/>
                  <a:gd name="T41" fmla="*/ 2147483647 h 536"/>
                  <a:gd name="T42" fmla="*/ 2147483647 w 883"/>
                  <a:gd name="T43" fmla="*/ 2147483647 h 536"/>
                  <a:gd name="T44" fmla="*/ 2147483647 w 883"/>
                  <a:gd name="T45" fmla="*/ 2147483647 h 536"/>
                  <a:gd name="T46" fmla="*/ 2147483647 w 883"/>
                  <a:gd name="T47" fmla="*/ 2147483647 h 536"/>
                  <a:gd name="T48" fmla="*/ 2147483647 w 883"/>
                  <a:gd name="T49" fmla="*/ 2147483647 h 536"/>
                  <a:gd name="T50" fmla="*/ 2147483647 w 883"/>
                  <a:gd name="T51" fmla="*/ 2147483647 h 536"/>
                  <a:gd name="T52" fmla="*/ 2147483647 w 883"/>
                  <a:gd name="T53" fmla="*/ 2147483647 h 536"/>
                  <a:gd name="T54" fmla="*/ 2147483647 w 883"/>
                  <a:gd name="T55" fmla="*/ 2147483647 h 536"/>
                  <a:gd name="T56" fmla="*/ 2147483647 w 883"/>
                  <a:gd name="T57" fmla="*/ 2147483647 h 536"/>
                  <a:gd name="T58" fmla="*/ 2147483647 w 883"/>
                  <a:gd name="T59" fmla="*/ 2147483647 h 536"/>
                  <a:gd name="T60" fmla="*/ 2147483647 w 883"/>
                  <a:gd name="T61" fmla="*/ 2147483647 h 536"/>
                  <a:gd name="T62" fmla="*/ 2147483647 w 883"/>
                  <a:gd name="T63" fmla="*/ 2147483647 h 536"/>
                  <a:gd name="T64" fmla="*/ 2147483647 w 883"/>
                  <a:gd name="T65" fmla="*/ 2147483647 h 536"/>
                  <a:gd name="T66" fmla="*/ 2147483647 w 883"/>
                  <a:gd name="T67" fmla="*/ 2147483647 h 536"/>
                  <a:gd name="T68" fmla="*/ 2147483647 w 883"/>
                  <a:gd name="T69" fmla="*/ 2147483647 h 536"/>
                  <a:gd name="T70" fmla="*/ 2147483647 w 883"/>
                  <a:gd name="T71" fmla="*/ 2147483647 h 536"/>
                  <a:gd name="T72" fmla="*/ 2147483647 w 883"/>
                  <a:gd name="T73" fmla="*/ 2147483647 h 536"/>
                  <a:gd name="T74" fmla="*/ 2147483647 w 883"/>
                  <a:gd name="T75" fmla="*/ 2147483647 h 536"/>
                  <a:gd name="T76" fmla="*/ 2147483647 w 883"/>
                  <a:gd name="T77" fmla="*/ 2147483647 h 536"/>
                  <a:gd name="T78" fmla="*/ 2147483647 w 883"/>
                  <a:gd name="T79" fmla="*/ 2147483647 h 536"/>
                  <a:gd name="T80" fmla="*/ 2147483647 w 883"/>
                  <a:gd name="T81" fmla="*/ 2147483647 h 536"/>
                  <a:gd name="T82" fmla="*/ 2147483647 w 883"/>
                  <a:gd name="T83" fmla="*/ 2147483647 h 536"/>
                  <a:gd name="T84" fmla="*/ 2147483647 w 883"/>
                  <a:gd name="T85" fmla="*/ 2147483647 h 536"/>
                  <a:gd name="T86" fmla="*/ 2147483647 w 883"/>
                  <a:gd name="T87" fmla="*/ 2147483647 h 536"/>
                  <a:gd name="T88" fmla="*/ 2147483647 w 883"/>
                  <a:gd name="T89" fmla="*/ 2147483647 h 536"/>
                  <a:gd name="T90" fmla="*/ 2147483647 w 883"/>
                  <a:gd name="T91" fmla="*/ 2147483647 h 536"/>
                  <a:gd name="T92" fmla="*/ 2147483647 w 883"/>
                  <a:gd name="T93" fmla="*/ 2147483647 h 536"/>
                  <a:gd name="T94" fmla="*/ 2147483647 w 883"/>
                  <a:gd name="T95" fmla="*/ 2147483647 h 536"/>
                  <a:gd name="T96" fmla="*/ 2147483647 w 883"/>
                  <a:gd name="T97" fmla="*/ 2147483647 h 536"/>
                  <a:gd name="T98" fmla="*/ 2147483647 w 883"/>
                  <a:gd name="T99" fmla="*/ 2147483647 h 536"/>
                  <a:gd name="T100" fmla="*/ 2147483647 w 883"/>
                  <a:gd name="T101" fmla="*/ 2147483647 h 536"/>
                  <a:gd name="T102" fmla="*/ 2147483647 w 883"/>
                  <a:gd name="T103" fmla="*/ 2147483647 h 536"/>
                  <a:gd name="T104" fmla="*/ 2147483647 w 883"/>
                  <a:gd name="T105" fmla="*/ 2147483647 h 536"/>
                  <a:gd name="T106" fmla="*/ 2147483647 w 883"/>
                  <a:gd name="T107" fmla="*/ 2147483647 h 536"/>
                  <a:gd name="T108" fmla="*/ 2147483647 w 883"/>
                  <a:gd name="T109" fmla="*/ 2147483647 h 536"/>
                  <a:gd name="T110" fmla="*/ 2147483647 w 883"/>
                  <a:gd name="T111" fmla="*/ 2147483647 h 536"/>
                  <a:gd name="T112" fmla="*/ 2147483647 w 883"/>
                  <a:gd name="T113" fmla="*/ 2147483647 h 536"/>
                  <a:gd name="T114" fmla="*/ 2147483647 w 883"/>
                  <a:gd name="T115" fmla="*/ 2147483647 h 536"/>
                  <a:gd name="T116" fmla="*/ 2147483647 w 883"/>
                  <a:gd name="T117" fmla="*/ 2147483647 h 536"/>
                  <a:gd name="T118" fmla="*/ 2147483647 w 883"/>
                  <a:gd name="T119" fmla="*/ 2147483647 h 536"/>
                  <a:gd name="T120" fmla="*/ 2147483647 w 883"/>
                  <a:gd name="T121" fmla="*/ 2147483647 h 536"/>
                  <a:gd name="T122" fmla="*/ 2147483647 w 883"/>
                  <a:gd name="T123" fmla="*/ 2147483647 h 536"/>
                  <a:gd name="T124" fmla="*/ 2147483647 w 883"/>
                  <a:gd name="T125" fmla="*/ 2147483647 h 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883"/>
                  <a:gd name="T190" fmla="*/ 0 h 536"/>
                  <a:gd name="T191" fmla="*/ 883 w 883"/>
                  <a:gd name="T192" fmla="*/ 536 h 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883" h="536">
                    <a:moveTo>
                      <a:pt x="113" y="373"/>
                    </a:moveTo>
                    <a:lnTo>
                      <a:pt x="87" y="388"/>
                    </a:lnTo>
                    <a:lnTo>
                      <a:pt x="77" y="388"/>
                    </a:lnTo>
                    <a:lnTo>
                      <a:pt x="63" y="380"/>
                    </a:lnTo>
                    <a:lnTo>
                      <a:pt x="92" y="282"/>
                    </a:lnTo>
                    <a:lnTo>
                      <a:pt x="95" y="282"/>
                    </a:lnTo>
                    <a:lnTo>
                      <a:pt x="101" y="270"/>
                    </a:lnTo>
                    <a:lnTo>
                      <a:pt x="101" y="266"/>
                    </a:lnTo>
                    <a:lnTo>
                      <a:pt x="97" y="265"/>
                    </a:lnTo>
                    <a:lnTo>
                      <a:pt x="88" y="266"/>
                    </a:lnTo>
                    <a:lnTo>
                      <a:pt x="80" y="265"/>
                    </a:lnTo>
                    <a:lnTo>
                      <a:pt x="79" y="262"/>
                    </a:lnTo>
                    <a:lnTo>
                      <a:pt x="80" y="257"/>
                    </a:lnTo>
                    <a:lnTo>
                      <a:pt x="77" y="254"/>
                    </a:lnTo>
                    <a:lnTo>
                      <a:pt x="69" y="257"/>
                    </a:lnTo>
                    <a:lnTo>
                      <a:pt x="67" y="255"/>
                    </a:lnTo>
                    <a:lnTo>
                      <a:pt x="70" y="251"/>
                    </a:lnTo>
                    <a:lnTo>
                      <a:pt x="59" y="230"/>
                    </a:lnTo>
                    <a:lnTo>
                      <a:pt x="52" y="221"/>
                    </a:lnTo>
                    <a:lnTo>
                      <a:pt x="37" y="192"/>
                    </a:lnTo>
                    <a:lnTo>
                      <a:pt x="27" y="186"/>
                    </a:lnTo>
                    <a:lnTo>
                      <a:pt x="11" y="167"/>
                    </a:lnTo>
                    <a:lnTo>
                      <a:pt x="20" y="164"/>
                    </a:lnTo>
                    <a:lnTo>
                      <a:pt x="12" y="156"/>
                    </a:lnTo>
                    <a:lnTo>
                      <a:pt x="16" y="138"/>
                    </a:lnTo>
                    <a:lnTo>
                      <a:pt x="0" y="106"/>
                    </a:lnTo>
                    <a:lnTo>
                      <a:pt x="0" y="105"/>
                    </a:lnTo>
                    <a:lnTo>
                      <a:pt x="4" y="81"/>
                    </a:lnTo>
                    <a:lnTo>
                      <a:pt x="8" y="55"/>
                    </a:lnTo>
                    <a:lnTo>
                      <a:pt x="9" y="52"/>
                    </a:lnTo>
                    <a:lnTo>
                      <a:pt x="9" y="51"/>
                    </a:lnTo>
                    <a:lnTo>
                      <a:pt x="16" y="13"/>
                    </a:lnTo>
                    <a:lnTo>
                      <a:pt x="18" y="2"/>
                    </a:lnTo>
                    <a:lnTo>
                      <a:pt x="19" y="0"/>
                    </a:lnTo>
                    <a:lnTo>
                      <a:pt x="113" y="16"/>
                    </a:lnTo>
                    <a:lnTo>
                      <a:pt x="159" y="24"/>
                    </a:lnTo>
                    <a:lnTo>
                      <a:pt x="295" y="44"/>
                    </a:lnTo>
                    <a:lnTo>
                      <a:pt x="360" y="53"/>
                    </a:lnTo>
                    <a:lnTo>
                      <a:pt x="399" y="58"/>
                    </a:lnTo>
                    <a:lnTo>
                      <a:pt x="453" y="64"/>
                    </a:lnTo>
                    <a:lnTo>
                      <a:pt x="489" y="69"/>
                    </a:lnTo>
                    <a:lnTo>
                      <a:pt x="579" y="78"/>
                    </a:lnTo>
                    <a:lnTo>
                      <a:pt x="655" y="85"/>
                    </a:lnTo>
                    <a:lnTo>
                      <a:pt x="733" y="92"/>
                    </a:lnTo>
                    <a:lnTo>
                      <a:pt x="809" y="98"/>
                    </a:lnTo>
                    <a:lnTo>
                      <a:pt x="882" y="102"/>
                    </a:lnTo>
                    <a:lnTo>
                      <a:pt x="880" y="128"/>
                    </a:lnTo>
                    <a:lnTo>
                      <a:pt x="880" y="138"/>
                    </a:lnTo>
                    <a:lnTo>
                      <a:pt x="880" y="141"/>
                    </a:lnTo>
                    <a:lnTo>
                      <a:pt x="880" y="142"/>
                    </a:lnTo>
                    <a:lnTo>
                      <a:pt x="879" y="154"/>
                    </a:lnTo>
                    <a:lnTo>
                      <a:pt x="879" y="167"/>
                    </a:lnTo>
                    <a:lnTo>
                      <a:pt x="877" y="194"/>
                    </a:lnTo>
                    <a:lnTo>
                      <a:pt x="876" y="208"/>
                    </a:lnTo>
                    <a:lnTo>
                      <a:pt x="875" y="221"/>
                    </a:lnTo>
                    <a:lnTo>
                      <a:pt x="875" y="235"/>
                    </a:lnTo>
                    <a:lnTo>
                      <a:pt x="872" y="272"/>
                    </a:lnTo>
                    <a:lnTo>
                      <a:pt x="872" y="275"/>
                    </a:lnTo>
                    <a:lnTo>
                      <a:pt x="872" y="279"/>
                    </a:lnTo>
                    <a:lnTo>
                      <a:pt x="870" y="301"/>
                    </a:lnTo>
                    <a:lnTo>
                      <a:pt x="868" y="341"/>
                    </a:lnTo>
                    <a:lnTo>
                      <a:pt x="868" y="352"/>
                    </a:lnTo>
                    <a:lnTo>
                      <a:pt x="866" y="363"/>
                    </a:lnTo>
                    <a:lnTo>
                      <a:pt x="866" y="367"/>
                    </a:lnTo>
                    <a:lnTo>
                      <a:pt x="865" y="391"/>
                    </a:lnTo>
                    <a:lnTo>
                      <a:pt x="865" y="395"/>
                    </a:lnTo>
                    <a:lnTo>
                      <a:pt x="863" y="411"/>
                    </a:lnTo>
                    <a:lnTo>
                      <a:pt x="862" y="427"/>
                    </a:lnTo>
                    <a:lnTo>
                      <a:pt x="862" y="434"/>
                    </a:lnTo>
                    <a:lnTo>
                      <a:pt x="862" y="447"/>
                    </a:lnTo>
                    <a:lnTo>
                      <a:pt x="858" y="501"/>
                    </a:lnTo>
                    <a:lnTo>
                      <a:pt x="858" y="505"/>
                    </a:lnTo>
                    <a:lnTo>
                      <a:pt x="857" y="528"/>
                    </a:lnTo>
                    <a:lnTo>
                      <a:pt x="858" y="529"/>
                    </a:lnTo>
                    <a:lnTo>
                      <a:pt x="855" y="529"/>
                    </a:lnTo>
                    <a:lnTo>
                      <a:pt x="804" y="525"/>
                    </a:lnTo>
                    <a:lnTo>
                      <a:pt x="796" y="525"/>
                    </a:lnTo>
                    <a:lnTo>
                      <a:pt x="780" y="523"/>
                    </a:lnTo>
                    <a:lnTo>
                      <a:pt x="777" y="523"/>
                    </a:lnTo>
                    <a:lnTo>
                      <a:pt x="714" y="518"/>
                    </a:lnTo>
                    <a:lnTo>
                      <a:pt x="707" y="518"/>
                    </a:lnTo>
                    <a:lnTo>
                      <a:pt x="705" y="518"/>
                    </a:lnTo>
                    <a:lnTo>
                      <a:pt x="697" y="518"/>
                    </a:lnTo>
                    <a:lnTo>
                      <a:pt x="687" y="518"/>
                    </a:lnTo>
                    <a:lnTo>
                      <a:pt x="686" y="518"/>
                    </a:lnTo>
                    <a:lnTo>
                      <a:pt x="630" y="512"/>
                    </a:lnTo>
                    <a:lnTo>
                      <a:pt x="621" y="511"/>
                    </a:lnTo>
                    <a:lnTo>
                      <a:pt x="561" y="505"/>
                    </a:lnTo>
                    <a:lnTo>
                      <a:pt x="535" y="503"/>
                    </a:lnTo>
                    <a:lnTo>
                      <a:pt x="525" y="501"/>
                    </a:lnTo>
                    <a:lnTo>
                      <a:pt x="515" y="501"/>
                    </a:lnTo>
                    <a:lnTo>
                      <a:pt x="507" y="500"/>
                    </a:lnTo>
                    <a:lnTo>
                      <a:pt x="478" y="497"/>
                    </a:lnTo>
                    <a:lnTo>
                      <a:pt x="468" y="494"/>
                    </a:lnTo>
                    <a:lnTo>
                      <a:pt x="417" y="489"/>
                    </a:lnTo>
                    <a:lnTo>
                      <a:pt x="411" y="489"/>
                    </a:lnTo>
                    <a:lnTo>
                      <a:pt x="402" y="487"/>
                    </a:lnTo>
                    <a:lnTo>
                      <a:pt x="371" y="485"/>
                    </a:lnTo>
                    <a:lnTo>
                      <a:pt x="321" y="478"/>
                    </a:lnTo>
                    <a:lnTo>
                      <a:pt x="317" y="514"/>
                    </a:lnTo>
                    <a:lnTo>
                      <a:pt x="314" y="532"/>
                    </a:lnTo>
                    <a:lnTo>
                      <a:pt x="314" y="535"/>
                    </a:lnTo>
                    <a:lnTo>
                      <a:pt x="312" y="532"/>
                    </a:lnTo>
                    <a:lnTo>
                      <a:pt x="310" y="532"/>
                    </a:lnTo>
                    <a:lnTo>
                      <a:pt x="309" y="530"/>
                    </a:lnTo>
                    <a:lnTo>
                      <a:pt x="300" y="514"/>
                    </a:lnTo>
                    <a:lnTo>
                      <a:pt x="292" y="501"/>
                    </a:lnTo>
                    <a:lnTo>
                      <a:pt x="285" y="505"/>
                    </a:lnTo>
                    <a:lnTo>
                      <a:pt x="281" y="511"/>
                    </a:lnTo>
                    <a:lnTo>
                      <a:pt x="281" y="522"/>
                    </a:lnTo>
                    <a:lnTo>
                      <a:pt x="271" y="521"/>
                    </a:lnTo>
                    <a:lnTo>
                      <a:pt x="232" y="518"/>
                    </a:lnTo>
                    <a:lnTo>
                      <a:pt x="224" y="512"/>
                    </a:lnTo>
                    <a:lnTo>
                      <a:pt x="214" y="518"/>
                    </a:lnTo>
                    <a:lnTo>
                      <a:pt x="202" y="521"/>
                    </a:lnTo>
                    <a:lnTo>
                      <a:pt x="185" y="514"/>
                    </a:lnTo>
                    <a:lnTo>
                      <a:pt x="176" y="521"/>
                    </a:lnTo>
                    <a:lnTo>
                      <a:pt x="177" y="526"/>
                    </a:lnTo>
                    <a:lnTo>
                      <a:pt x="174" y="528"/>
                    </a:lnTo>
                    <a:lnTo>
                      <a:pt x="165" y="517"/>
                    </a:lnTo>
                    <a:lnTo>
                      <a:pt x="159" y="482"/>
                    </a:lnTo>
                    <a:lnTo>
                      <a:pt x="137" y="465"/>
                    </a:lnTo>
                    <a:lnTo>
                      <a:pt x="140" y="452"/>
                    </a:lnTo>
                    <a:lnTo>
                      <a:pt x="113" y="373"/>
                    </a:lnTo>
                  </a:path>
                </a:pathLst>
              </a:custGeom>
              <a:solidFill>
                <a:srgbClr val="AFABAB"/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251"/>
              <p:cNvSpPr>
                <a:spLocks/>
              </p:cNvSpPr>
              <p:nvPr/>
            </p:nvSpPr>
            <p:spPr bwMode="auto">
              <a:xfrm>
                <a:off x="2961678" y="3541538"/>
                <a:ext cx="917575" cy="915987"/>
              </a:xfrm>
              <a:custGeom>
                <a:avLst/>
                <a:gdLst>
                  <a:gd name="T0" fmla="*/ 2147483647 w 582"/>
                  <a:gd name="T1" fmla="*/ 2147483647 h 622"/>
                  <a:gd name="T2" fmla="*/ 2147483647 w 582"/>
                  <a:gd name="T3" fmla="*/ 2147483647 h 622"/>
                  <a:gd name="T4" fmla="*/ 2147483647 w 582"/>
                  <a:gd name="T5" fmla="*/ 2147483647 h 622"/>
                  <a:gd name="T6" fmla="*/ 2147483647 w 582"/>
                  <a:gd name="T7" fmla="*/ 2147483647 h 622"/>
                  <a:gd name="T8" fmla="*/ 2147483647 w 582"/>
                  <a:gd name="T9" fmla="*/ 2147483647 h 622"/>
                  <a:gd name="T10" fmla="*/ 2147483647 w 582"/>
                  <a:gd name="T11" fmla="*/ 2147483647 h 622"/>
                  <a:gd name="T12" fmla="*/ 2147483647 w 582"/>
                  <a:gd name="T13" fmla="*/ 2147483647 h 622"/>
                  <a:gd name="T14" fmla="*/ 2147483647 w 582"/>
                  <a:gd name="T15" fmla="*/ 2147483647 h 622"/>
                  <a:gd name="T16" fmla="*/ 2147483647 w 582"/>
                  <a:gd name="T17" fmla="*/ 2147483647 h 622"/>
                  <a:gd name="T18" fmla="*/ 2147483647 w 582"/>
                  <a:gd name="T19" fmla="*/ 2147483647 h 622"/>
                  <a:gd name="T20" fmla="*/ 2147483647 w 582"/>
                  <a:gd name="T21" fmla="*/ 2147483647 h 622"/>
                  <a:gd name="T22" fmla="*/ 2147483647 w 582"/>
                  <a:gd name="T23" fmla="*/ 2147483647 h 622"/>
                  <a:gd name="T24" fmla="*/ 2147483647 w 582"/>
                  <a:gd name="T25" fmla="*/ 2147483647 h 622"/>
                  <a:gd name="T26" fmla="*/ 2147483647 w 582"/>
                  <a:gd name="T27" fmla="*/ 2147483647 h 622"/>
                  <a:gd name="T28" fmla="*/ 2147483647 w 582"/>
                  <a:gd name="T29" fmla="*/ 2147483647 h 622"/>
                  <a:gd name="T30" fmla="*/ 2147483647 w 582"/>
                  <a:gd name="T31" fmla="*/ 2147483647 h 622"/>
                  <a:gd name="T32" fmla="*/ 2147483647 w 582"/>
                  <a:gd name="T33" fmla="*/ 2147483647 h 622"/>
                  <a:gd name="T34" fmla="*/ 2147483647 w 582"/>
                  <a:gd name="T35" fmla="*/ 2147483647 h 622"/>
                  <a:gd name="T36" fmla="*/ 2147483647 w 582"/>
                  <a:gd name="T37" fmla="*/ 2147483647 h 622"/>
                  <a:gd name="T38" fmla="*/ 2147483647 w 582"/>
                  <a:gd name="T39" fmla="*/ 2147483647 h 622"/>
                  <a:gd name="T40" fmla="*/ 2147483647 w 582"/>
                  <a:gd name="T41" fmla="*/ 2147483647 h 622"/>
                  <a:gd name="T42" fmla="*/ 2147483647 w 582"/>
                  <a:gd name="T43" fmla="*/ 2147483647 h 622"/>
                  <a:gd name="T44" fmla="*/ 2147483647 w 582"/>
                  <a:gd name="T45" fmla="*/ 2147483647 h 622"/>
                  <a:gd name="T46" fmla="*/ 2147483647 w 582"/>
                  <a:gd name="T47" fmla="*/ 2147483647 h 622"/>
                  <a:gd name="T48" fmla="*/ 2147483647 w 582"/>
                  <a:gd name="T49" fmla="*/ 2147483647 h 622"/>
                  <a:gd name="T50" fmla="*/ 2147483647 w 582"/>
                  <a:gd name="T51" fmla="*/ 2147483647 h 622"/>
                  <a:gd name="T52" fmla="*/ 2147483647 w 582"/>
                  <a:gd name="T53" fmla="*/ 2147483647 h 622"/>
                  <a:gd name="T54" fmla="*/ 2147483647 w 582"/>
                  <a:gd name="T55" fmla="*/ 2147483647 h 622"/>
                  <a:gd name="T56" fmla="*/ 2147483647 w 582"/>
                  <a:gd name="T57" fmla="*/ 2147483647 h 622"/>
                  <a:gd name="T58" fmla="*/ 2147483647 w 582"/>
                  <a:gd name="T59" fmla="*/ 2147483647 h 622"/>
                  <a:gd name="T60" fmla="*/ 2147483647 w 582"/>
                  <a:gd name="T61" fmla="*/ 2147483647 h 622"/>
                  <a:gd name="T62" fmla="*/ 2147483647 w 582"/>
                  <a:gd name="T63" fmla="*/ 2147483647 h 622"/>
                  <a:gd name="T64" fmla="*/ 2147483647 w 582"/>
                  <a:gd name="T65" fmla="*/ 2147483647 h 622"/>
                  <a:gd name="T66" fmla="*/ 2147483647 w 582"/>
                  <a:gd name="T67" fmla="*/ 2147483647 h 622"/>
                  <a:gd name="T68" fmla="*/ 2147483647 w 582"/>
                  <a:gd name="T69" fmla="*/ 2147483647 h 622"/>
                  <a:gd name="T70" fmla="*/ 2147483647 w 582"/>
                  <a:gd name="T71" fmla="*/ 2147483647 h 622"/>
                  <a:gd name="T72" fmla="*/ 2147483647 w 582"/>
                  <a:gd name="T73" fmla="*/ 2147483647 h 622"/>
                  <a:gd name="T74" fmla="*/ 2147483647 w 582"/>
                  <a:gd name="T75" fmla="*/ 2147483647 h 622"/>
                  <a:gd name="T76" fmla="*/ 2147483647 w 582"/>
                  <a:gd name="T77" fmla="*/ 2147483647 h 622"/>
                  <a:gd name="T78" fmla="*/ 2147483647 w 582"/>
                  <a:gd name="T79" fmla="*/ 2147483647 h 622"/>
                  <a:gd name="T80" fmla="*/ 2147483647 w 582"/>
                  <a:gd name="T81" fmla="*/ 2147483647 h 622"/>
                  <a:gd name="T82" fmla="*/ 2147483647 w 582"/>
                  <a:gd name="T83" fmla="*/ 2147483647 h 622"/>
                  <a:gd name="T84" fmla="*/ 2147483647 w 582"/>
                  <a:gd name="T85" fmla="*/ 2147483647 h 622"/>
                  <a:gd name="T86" fmla="*/ 2147483647 w 582"/>
                  <a:gd name="T87" fmla="*/ 2147483647 h 622"/>
                  <a:gd name="T88" fmla="*/ 2147483647 w 582"/>
                  <a:gd name="T89" fmla="*/ 2147483647 h 622"/>
                  <a:gd name="T90" fmla="*/ 2147483647 w 582"/>
                  <a:gd name="T91" fmla="*/ 0 h 622"/>
                  <a:gd name="T92" fmla="*/ 2147483647 w 582"/>
                  <a:gd name="T93" fmla="*/ 2147483647 h 622"/>
                  <a:gd name="T94" fmla="*/ 2147483647 w 582"/>
                  <a:gd name="T95" fmla="*/ 2147483647 h 622"/>
                  <a:gd name="T96" fmla="*/ 2147483647 w 582"/>
                  <a:gd name="T97" fmla="*/ 2147483647 h 622"/>
                  <a:gd name="T98" fmla="*/ 2147483647 w 582"/>
                  <a:gd name="T99" fmla="*/ 2147483647 h 622"/>
                  <a:gd name="T100" fmla="*/ 2147483647 w 582"/>
                  <a:gd name="T101" fmla="*/ 2147483647 h 622"/>
                  <a:gd name="T102" fmla="*/ 2147483647 w 582"/>
                  <a:gd name="T103" fmla="*/ 2147483647 h 622"/>
                  <a:gd name="T104" fmla="*/ 2147483647 w 582"/>
                  <a:gd name="T105" fmla="*/ 2147483647 h 622"/>
                  <a:gd name="T106" fmla="*/ 2147483647 w 582"/>
                  <a:gd name="T107" fmla="*/ 2147483647 h 622"/>
                  <a:gd name="T108" fmla="*/ 2147483647 w 582"/>
                  <a:gd name="T109" fmla="*/ 2147483647 h 622"/>
                  <a:gd name="T110" fmla="*/ 2147483647 w 582"/>
                  <a:gd name="T111" fmla="*/ 2147483647 h 622"/>
                  <a:gd name="T112" fmla="*/ 2147483647 w 582"/>
                  <a:gd name="T113" fmla="*/ 2147483647 h 622"/>
                  <a:gd name="T114" fmla="*/ 0 w 582"/>
                  <a:gd name="T115" fmla="*/ 2147483647 h 62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582"/>
                  <a:gd name="T175" fmla="*/ 0 h 622"/>
                  <a:gd name="T176" fmla="*/ 582 w 582"/>
                  <a:gd name="T177" fmla="*/ 622 h 62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582" h="622">
                    <a:moveTo>
                      <a:pt x="16" y="615"/>
                    </a:moveTo>
                    <a:lnTo>
                      <a:pt x="76" y="621"/>
                    </a:lnTo>
                    <a:lnTo>
                      <a:pt x="81" y="572"/>
                    </a:lnTo>
                    <a:lnTo>
                      <a:pt x="163" y="580"/>
                    </a:lnTo>
                    <a:lnTo>
                      <a:pt x="233" y="586"/>
                    </a:lnTo>
                    <a:lnTo>
                      <a:pt x="224" y="573"/>
                    </a:lnTo>
                    <a:lnTo>
                      <a:pt x="226" y="571"/>
                    </a:lnTo>
                    <a:lnTo>
                      <a:pt x="224" y="564"/>
                    </a:lnTo>
                    <a:lnTo>
                      <a:pt x="226" y="562"/>
                    </a:lnTo>
                    <a:lnTo>
                      <a:pt x="249" y="564"/>
                    </a:lnTo>
                    <a:lnTo>
                      <a:pt x="260" y="564"/>
                    </a:lnTo>
                    <a:lnTo>
                      <a:pt x="271" y="565"/>
                    </a:lnTo>
                    <a:lnTo>
                      <a:pt x="283" y="567"/>
                    </a:lnTo>
                    <a:lnTo>
                      <a:pt x="338" y="572"/>
                    </a:lnTo>
                    <a:lnTo>
                      <a:pt x="363" y="573"/>
                    </a:lnTo>
                    <a:lnTo>
                      <a:pt x="380" y="573"/>
                    </a:lnTo>
                    <a:lnTo>
                      <a:pt x="387" y="573"/>
                    </a:lnTo>
                    <a:lnTo>
                      <a:pt x="430" y="578"/>
                    </a:lnTo>
                    <a:lnTo>
                      <a:pt x="439" y="578"/>
                    </a:lnTo>
                    <a:lnTo>
                      <a:pt x="462" y="579"/>
                    </a:lnTo>
                    <a:lnTo>
                      <a:pt x="464" y="579"/>
                    </a:lnTo>
                    <a:lnTo>
                      <a:pt x="485" y="580"/>
                    </a:lnTo>
                    <a:lnTo>
                      <a:pt x="486" y="580"/>
                    </a:lnTo>
                    <a:lnTo>
                      <a:pt x="488" y="580"/>
                    </a:lnTo>
                    <a:lnTo>
                      <a:pt x="498" y="580"/>
                    </a:lnTo>
                    <a:lnTo>
                      <a:pt x="521" y="583"/>
                    </a:lnTo>
                    <a:lnTo>
                      <a:pt x="524" y="583"/>
                    </a:lnTo>
                    <a:lnTo>
                      <a:pt x="542" y="583"/>
                    </a:lnTo>
                    <a:lnTo>
                      <a:pt x="547" y="583"/>
                    </a:lnTo>
                    <a:lnTo>
                      <a:pt x="547" y="573"/>
                    </a:lnTo>
                    <a:lnTo>
                      <a:pt x="549" y="557"/>
                    </a:lnTo>
                    <a:lnTo>
                      <a:pt x="550" y="532"/>
                    </a:lnTo>
                    <a:lnTo>
                      <a:pt x="550" y="526"/>
                    </a:lnTo>
                    <a:lnTo>
                      <a:pt x="551" y="515"/>
                    </a:lnTo>
                    <a:lnTo>
                      <a:pt x="551" y="495"/>
                    </a:lnTo>
                    <a:lnTo>
                      <a:pt x="553" y="479"/>
                    </a:lnTo>
                    <a:lnTo>
                      <a:pt x="554" y="461"/>
                    </a:lnTo>
                    <a:lnTo>
                      <a:pt x="556" y="434"/>
                    </a:lnTo>
                    <a:lnTo>
                      <a:pt x="556" y="432"/>
                    </a:lnTo>
                    <a:lnTo>
                      <a:pt x="557" y="420"/>
                    </a:lnTo>
                    <a:lnTo>
                      <a:pt x="557" y="417"/>
                    </a:lnTo>
                    <a:lnTo>
                      <a:pt x="557" y="413"/>
                    </a:lnTo>
                    <a:lnTo>
                      <a:pt x="558" y="402"/>
                    </a:lnTo>
                    <a:lnTo>
                      <a:pt x="558" y="398"/>
                    </a:lnTo>
                    <a:lnTo>
                      <a:pt x="558" y="385"/>
                    </a:lnTo>
                    <a:lnTo>
                      <a:pt x="560" y="366"/>
                    </a:lnTo>
                    <a:lnTo>
                      <a:pt x="561" y="340"/>
                    </a:lnTo>
                    <a:lnTo>
                      <a:pt x="561" y="333"/>
                    </a:lnTo>
                    <a:lnTo>
                      <a:pt x="563" y="320"/>
                    </a:lnTo>
                    <a:lnTo>
                      <a:pt x="564" y="312"/>
                    </a:lnTo>
                    <a:lnTo>
                      <a:pt x="564" y="286"/>
                    </a:lnTo>
                    <a:lnTo>
                      <a:pt x="565" y="272"/>
                    </a:lnTo>
                    <a:lnTo>
                      <a:pt x="565" y="262"/>
                    </a:lnTo>
                    <a:lnTo>
                      <a:pt x="567" y="257"/>
                    </a:lnTo>
                    <a:lnTo>
                      <a:pt x="567" y="243"/>
                    </a:lnTo>
                    <a:lnTo>
                      <a:pt x="567" y="237"/>
                    </a:lnTo>
                    <a:lnTo>
                      <a:pt x="568" y="228"/>
                    </a:lnTo>
                    <a:lnTo>
                      <a:pt x="568" y="222"/>
                    </a:lnTo>
                    <a:lnTo>
                      <a:pt x="569" y="189"/>
                    </a:lnTo>
                    <a:lnTo>
                      <a:pt x="569" y="177"/>
                    </a:lnTo>
                    <a:lnTo>
                      <a:pt x="571" y="175"/>
                    </a:lnTo>
                    <a:lnTo>
                      <a:pt x="571" y="172"/>
                    </a:lnTo>
                    <a:lnTo>
                      <a:pt x="572" y="142"/>
                    </a:lnTo>
                    <a:lnTo>
                      <a:pt x="574" y="95"/>
                    </a:lnTo>
                    <a:lnTo>
                      <a:pt x="578" y="95"/>
                    </a:lnTo>
                    <a:lnTo>
                      <a:pt x="578" y="70"/>
                    </a:lnTo>
                    <a:lnTo>
                      <a:pt x="579" y="53"/>
                    </a:lnTo>
                    <a:lnTo>
                      <a:pt x="581" y="40"/>
                    </a:lnTo>
                    <a:lnTo>
                      <a:pt x="574" y="40"/>
                    </a:lnTo>
                    <a:lnTo>
                      <a:pt x="554" y="38"/>
                    </a:lnTo>
                    <a:lnTo>
                      <a:pt x="549" y="38"/>
                    </a:lnTo>
                    <a:lnTo>
                      <a:pt x="495" y="35"/>
                    </a:lnTo>
                    <a:lnTo>
                      <a:pt x="464" y="34"/>
                    </a:lnTo>
                    <a:lnTo>
                      <a:pt x="416" y="31"/>
                    </a:lnTo>
                    <a:lnTo>
                      <a:pt x="397" y="29"/>
                    </a:lnTo>
                    <a:lnTo>
                      <a:pt x="391" y="29"/>
                    </a:lnTo>
                    <a:lnTo>
                      <a:pt x="349" y="26"/>
                    </a:lnTo>
                    <a:lnTo>
                      <a:pt x="347" y="26"/>
                    </a:lnTo>
                    <a:lnTo>
                      <a:pt x="336" y="24"/>
                    </a:lnTo>
                    <a:lnTo>
                      <a:pt x="325" y="23"/>
                    </a:lnTo>
                    <a:lnTo>
                      <a:pt x="286" y="22"/>
                    </a:lnTo>
                    <a:lnTo>
                      <a:pt x="204" y="13"/>
                    </a:lnTo>
                    <a:lnTo>
                      <a:pt x="201" y="12"/>
                    </a:lnTo>
                    <a:lnTo>
                      <a:pt x="200" y="12"/>
                    </a:lnTo>
                    <a:lnTo>
                      <a:pt x="199" y="12"/>
                    </a:lnTo>
                    <a:lnTo>
                      <a:pt x="145" y="6"/>
                    </a:lnTo>
                    <a:lnTo>
                      <a:pt x="124" y="5"/>
                    </a:lnTo>
                    <a:lnTo>
                      <a:pt x="99" y="2"/>
                    </a:lnTo>
                    <a:lnTo>
                      <a:pt x="92" y="2"/>
                    </a:lnTo>
                    <a:lnTo>
                      <a:pt x="67" y="0"/>
                    </a:lnTo>
                    <a:lnTo>
                      <a:pt x="65" y="26"/>
                    </a:lnTo>
                    <a:lnTo>
                      <a:pt x="62" y="53"/>
                    </a:lnTo>
                    <a:lnTo>
                      <a:pt x="55" y="107"/>
                    </a:lnTo>
                    <a:lnTo>
                      <a:pt x="49" y="159"/>
                    </a:lnTo>
                    <a:lnTo>
                      <a:pt x="49" y="161"/>
                    </a:lnTo>
                    <a:lnTo>
                      <a:pt x="42" y="219"/>
                    </a:lnTo>
                    <a:lnTo>
                      <a:pt x="40" y="239"/>
                    </a:lnTo>
                    <a:lnTo>
                      <a:pt x="40" y="240"/>
                    </a:lnTo>
                    <a:lnTo>
                      <a:pt x="38" y="262"/>
                    </a:lnTo>
                    <a:lnTo>
                      <a:pt x="35" y="283"/>
                    </a:lnTo>
                    <a:lnTo>
                      <a:pt x="31" y="325"/>
                    </a:lnTo>
                    <a:lnTo>
                      <a:pt x="29" y="348"/>
                    </a:lnTo>
                    <a:lnTo>
                      <a:pt x="29" y="351"/>
                    </a:lnTo>
                    <a:lnTo>
                      <a:pt x="29" y="352"/>
                    </a:lnTo>
                    <a:lnTo>
                      <a:pt x="22" y="410"/>
                    </a:lnTo>
                    <a:lnTo>
                      <a:pt x="22" y="416"/>
                    </a:lnTo>
                    <a:lnTo>
                      <a:pt x="19" y="432"/>
                    </a:lnTo>
                    <a:lnTo>
                      <a:pt x="16" y="457"/>
                    </a:lnTo>
                    <a:lnTo>
                      <a:pt x="16" y="460"/>
                    </a:lnTo>
                    <a:lnTo>
                      <a:pt x="13" y="486"/>
                    </a:lnTo>
                    <a:lnTo>
                      <a:pt x="12" y="495"/>
                    </a:lnTo>
                    <a:lnTo>
                      <a:pt x="2" y="590"/>
                    </a:lnTo>
                    <a:lnTo>
                      <a:pt x="2" y="593"/>
                    </a:lnTo>
                    <a:lnTo>
                      <a:pt x="0" y="614"/>
                    </a:lnTo>
                    <a:lnTo>
                      <a:pt x="16" y="615"/>
                    </a:lnTo>
                  </a:path>
                </a:pathLst>
              </a:custGeom>
              <a:solidFill>
                <a:srgbClr val="E7E6E6">
                  <a:lumMod val="75000"/>
                </a:srgbClr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prstClr val="white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252"/>
              <p:cNvSpPr>
                <a:spLocks/>
              </p:cNvSpPr>
              <p:nvPr/>
            </p:nvSpPr>
            <p:spPr bwMode="auto">
              <a:xfrm>
                <a:off x="1685328" y="2531888"/>
                <a:ext cx="852487" cy="1228725"/>
              </a:xfrm>
              <a:custGeom>
                <a:avLst/>
                <a:gdLst>
                  <a:gd name="T0" fmla="*/ 2147483647 w 540"/>
                  <a:gd name="T1" fmla="*/ 2147483647 h 834"/>
                  <a:gd name="T2" fmla="*/ 2147483647 w 540"/>
                  <a:gd name="T3" fmla="*/ 2147483647 h 834"/>
                  <a:gd name="T4" fmla="*/ 2147483647 w 540"/>
                  <a:gd name="T5" fmla="*/ 2147483647 h 834"/>
                  <a:gd name="T6" fmla="*/ 2147483647 w 540"/>
                  <a:gd name="T7" fmla="*/ 2147483647 h 834"/>
                  <a:gd name="T8" fmla="*/ 2147483647 w 540"/>
                  <a:gd name="T9" fmla="*/ 2147483647 h 834"/>
                  <a:gd name="T10" fmla="*/ 2147483647 w 540"/>
                  <a:gd name="T11" fmla="*/ 2147483647 h 834"/>
                  <a:gd name="T12" fmla="*/ 2147483647 w 540"/>
                  <a:gd name="T13" fmla="*/ 2147483647 h 834"/>
                  <a:gd name="T14" fmla="*/ 2147483647 w 540"/>
                  <a:gd name="T15" fmla="*/ 2147483647 h 834"/>
                  <a:gd name="T16" fmla="*/ 2147483647 w 540"/>
                  <a:gd name="T17" fmla="*/ 2147483647 h 834"/>
                  <a:gd name="T18" fmla="*/ 2147483647 w 540"/>
                  <a:gd name="T19" fmla="*/ 2147483647 h 834"/>
                  <a:gd name="T20" fmla="*/ 2147483647 w 540"/>
                  <a:gd name="T21" fmla="*/ 2147483647 h 834"/>
                  <a:gd name="T22" fmla="*/ 2147483647 w 540"/>
                  <a:gd name="T23" fmla="*/ 2147483647 h 834"/>
                  <a:gd name="T24" fmla="*/ 2147483647 w 540"/>
                  <a:gd name="T25" fmla="*/ 2147483647 h 834"/>
                  <a:gd name="T26" fmla="*/ 2147483647 w 540"/>
                  <a:gd name="T27" fmla="*/ 2147483647 h 834"/>
                  <a:gd name="T28" fmla="*/ 2147483647 w 540"/>
                  <a:gd name="T29" fmla="*/ 2147483647 h 834"/>
                  <a:gd name="T30" fmla="*/ 2147483647 w 540"/>
                  <a:gd name="T31" fmla="*/ 2147483647 h 834"/>
                  <a:gd name="T32" fmla="*/ 2147483647 w 540"/>
                  <a:gd name="T33" fmla="*/ 2147483647 h 834"/>
                  <a:gd name="T34" fmla="*/ 2147483647 w 540"/>
                  <a:gd name="T35" fmla="*/ 2147483647 h 834"/>
                  <a:gd name="T36" fmla="*/ 2147483647 w 540"/>
                  <a:gd name="T37" fmla="*/ 2147483647 h 834"/>
                  <a:gd name="T38" fmla="*/ 2147483647 w 540"/>
                  <a:gd name="T39" fmla="*/ 2147483647 h 834"/>
                  <a:gd name="T40" fmla="*/ 2147483647 w 540"/>
                  <a:gd name="T41" fmla="*/ 2147483647 h 834"/>
                  <a:gd name="T42" fmla="*/ 2147483647 w 540"/>
                  <a:gd name="T43" fmla="*/ 2147483647 h 834"/>
                  <a:gd name="T44" fmla="*/ 2147483647 w 540"/>
                  <a:gd name="T45" fmla="*/ 2147483647 h 834"/>
                  <a:gd name="T46" fmla="*/ 2147483647 w 540"/>
                  <a:gd name="T47" fmla="*/ 2147483647 h 834"/>
                  <a:gd name="T48" fmla="*/ 2147483647 w 540"/>
                  <a:gd name="T49" fmla="*/ 2147483647 h 834"/>
                  <a:gd name="T50" fmla="*/ 2147483647 w 540"/>
                  <a:gd name="T51" fmla="*/ 2147483647 h 834"/>
                  <a:gd name="T52" fmla="*/ 2147483647 w 540"/>
                  <a:gd name="T53" fmla="*/ 2147483647 h 834"/>
                  <a:gd name="T54" fmla="*/ 2147483647 w 540"/>
                  <a:gd name="T55" fmla="*/ 2147483647 h 834"/>
                  <a:gd name="T56" fmla="*/ 2147483647 w 540"/>
                  <a:gd name="T57" fmla="*/ 2147483647 h 834"/>
                  <a:gd name="T58" fmla="*/ 2147483647 w 540"/>
                  <a:gd name="T59" fmla="*/ 2147483647 h 834"/>
                  <a:gd name="T60" fmla="*/ 2147483647 w 540"/>
                  <a:gd name="T61" fmla="*/ 2147483647 h 834"/>
                  <a:gd name="T62" fmla="*/ 2147483647 w 540"/>
                  <a:gd name="T63" fmla="*/ 2147483647 h 834"/>
                  <a:gd name="T64" fmla="*/ 2147483647 w 540"/>
                  <a:gd name="T65" fmla="*/ 2147483647 h 834"/>
                  <a:gd name="T66" fmla="*/ 2147483647 w 540"/>
                  <a:gd name="T67" fmla="*/ 2147483647 h 834"/>
                  <a:gd name="T68" fmla="*/ 2147483647 w 540"/>
                  <a:gd name="T69" fmla="*/ 2147483647 h 834"/>
                  <a:gd name="T70" fmla="*/ 2147483647 w 540"/>
                  <a:gd name="T71" fmla="*/ 2147483647 h 834"/>
                  <a:gd name="T72" fmla="*/ 2147483647 w 540"/>
                  <a:gd name="T73" fmla="*/ 2147483647 h 834"/>
                  <a:gd name="T74" fmla="*/ 2147483647 w 540"/>
                  <a:gd name="T75" fmla="*/ 2147483647 h 834"/>
                  <a:gd name="T76" fmla="*/ 2147483647 w 540"/>
                  <a:gd name="T77" fmla="*/ 2147483647 h 834"/>
                  <a:gd name="T78" fmla="*/ 2147483647 w 540"/>
                  <a:gd name="T79" fmla="*/ 2147483647 h 834"/>
                  <a:gd name="T80" fmla="*/ 2147483647 w 540"/>
                  <a:gd name="T81" fmla="*/ 2147483647 h 834"/>
                  <a:gd name="T82" fmla="*/ 2147483647 w 540"/>
                  <a:gd name="T83" fmla="*/ 2147483647 h 834"/>
                  <a:gd name="T84" fmla="*/ 2147483647 w 540"/>
                  <a:gd name="T85" fmla="*/ 2147483647 h 834"/>
                  <a:gd name="T86" fmla="*/ 2147483647 w 540"/>
                  <a:gd name="T87" fmla="*/ 2147483647 h 834"/>
                  <a:gd name="T88" fmla="*/ 2147483647 w 540"/>
                  <a:gd name="T89" fmla="*/ 2147483647 h 834"/>
                  <a:gd name="T90" fmla="*/ 2147483647 w 540"/>
                  <a:gd name="T91" fmla="*/ 2147483647 h 834"/>
                  <a:gd name="T92" fmla="*/ 2147483647 w 540"/>
                  <a:gd name="T93" fmla="*/ 2147483647 h 834"/>
                  <a:gd name="T94" fmla="*/ 2147483647 w 540"/>
                  <a:gd name="T95" fmla="*/ 2147483647 h 834"/>
                  <a:gd name="T96" fmla="*/ 2147483647 w 540"/>
                  <a:gd name="T97" fmla="*/ 2147483647 h 83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40"/>
                  <a:gd name="T148" fmla="*/ 0 h 834"/>
                  <a:gd name="T149" fmla="*/ 540 w 540"/>
                  <a:gd name="T150" fmla="*/ 834 h 83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40" h="834">
                    <a:moveTo>
                      <a:pt x="2" y="306"/>
                    </a:moveTo>
                    <a:lnTo>
                      <a:pt x="2" y="310"/>
                    </a:lnTo>
                    <a:lnTo>
                      <a:pt x="0" y="318"/>
                    </a:lnTo>
                    <a:lnTo>
                      <a:pt x="5" y="324"/>
                    </a:lnTo>
                    <a:lnTo>
                      <a:pt x="6" y="327"/>
                    </a:lnTo>
                    <a:lnTo>
                      <a:pt x="11" y="332"/>
                    </a:lnTo>
                    <a:lnTo>
                      <a:pt x="23" y="350"/>
                    </a:lnTo>
                    <a:lnTo>
                      <a:pt x="27" y="356"/>
                    </a:lnTo>
                    <a:lnTo>
                      <a:pt x="33" y="364"/>
                    </a:lnTo>
                    <a:lnTo>
                      <a:pt x="44" y="379"/>
                    </a:lnTo>
                    <a:lnTo>
                      <a:pt x="48" y="383"/>
                    </a:lnTo>
                    <a:lnTo>
                      <a:pt x="49" y="386"/>
                    </a:lnTo>
                    <a:lnTo>
                      <a:pt x="55" y="395"/>
                    </a:lnTo>
                    <a:lnTo>
                      <a:pt x="72" y="417"/>
                    </a:lnTo>
                    <a:lnTo>
                      <a:pt x="83" y="432"/>
                    </a:lnTo>
                    <a:lnTo>
                      <a:pt x="105" y="464"/>
                    </a:lnTo>
                    <a:lnTo>
                      <a:pt x="130" y="498"/>
                    </a:lnTo>
                    <a:lnTo>
                      <a:pt x="141" y="515"/>
                    </a:lnTo>
                    <a:lnTo>
                      <a:pt x="144" y="519"/>
                    </a:lnTo>
                    <a:lnTo>
                      <a:pt x="159" y="540"/>
                    </a:lnTo>
                    <a:lnTo>
                      <a:pt x="164" y="547"/>
                    </a:lnTo>
                    <a:lnTo>
                      <a:pt x="189" y="583"/>
                    </a:lnTo>
                    <a:lnTo>
                      <a:pt x="232" y="643"/>
                    </a:lnTo>
                    <a:lnTo>
                      <a:pt x="252" y="672"/>
                    </a:lnTo>
                    <a:lnTo>
                      <a:pt x="277" y="706"/>
                    </a:lnTo>
                    <a:lnTo>
                      <a:pt x="278" y="706"/>
                    </a:lnTo>
                    <a:lnTo>
                      <a:pt x="288" y="722"/>
                    </a:lnTo>
                    <a:lnTo>
                      <a:pt x="296" y="733"/>
                    </a:lnTo>
                    <a:lnTo>
                      <a:pt x="322" y="772"/>
                    </a:lnTo>
                    <a:lnTo>
                      <a:pt x="346" y="803"/>
                    </a:lnTo>
                    <a:lnTo>
                      <a:pt x="367" y="833"/>
                    </a:lnTo>
                    <a:lnTo>
                      <a:pt x="375" y="808"/>
                    </a:lnTo>
                    <a:lnTo>
                      <a:pt x="375" y="752"/>
                    </a:lnTo>
                    <a:lnTo>
                      <a:pt x="379" y="738"/>
                    </a:lnTo>
                    <a:lnTo>
                      <a:pt x="376" y="715"/>
                    </a:lnTo>
                    <a:lnTo>
                      <a:pt x="399" y="712"/>
                    </a:lnTo>
                    <a:lnTo>
                      <a:pt x="418" y="729"/>
                    </a:lnTo>
                    <a:lnTo>
                      <a:pt x="437" y="713"/>
                    </a:lnTo>
                    <a:lnTo>
                      <a:pt x="448" y="643"/>
                    </a:lnTo>
                    <a:lnTo>
                      <a:pt x="453" y="626"/>
                    </a:lnTo>
                    <a:lnTo>
                      <a:pt x="453" y="615"/>
                    </a:lnTo>
                    <a:lnTo>
                      <a:pt x="460" y="579"/>
                    </a:lnTo>
                    <a:lnTo>
                      <a:pt x="462" y="561"/>
                    </a:lnTo>
                    <a:lnTo>
                      <a:pt x="465" y="544"/>
                    </a:lnTo>
                    <a:lnTo>
                      <a:pt x="465" y="543"/>
                    </a:lnTo>
                    <a:lnTo>
                      <a:pt x="472" y="501"/>
                    </a:lnTo>
                    <a:lnTo>
                      <a:pt x="473" y="486"/>
                    </a:lnTo>
                    <a:lnTo>
                      <a:pt x="478" y="464"/>
                    </a:lnTo>
                    <a:lnTo>
                      <a:pt x="479" y="456"/>
                    </a:lnTo>
                    <a:lnTo>
                      <a:pt x="480" y="450"/>
                    </a:lnTo>
                    <a:lnTo>
                      <a:pt x="482" y="444"/>
                    </a:lnTo>
                    <a:lnTo>
                      <a:pt x="483" y="425"/>
                    </a:lnTo>
                    <a:lnTo>
                      <a:pt x="496" y="356"/>
                    </a:lnTo>
                    <a:lnTo>
                      <a:pt x="496" y="352"/>
                    </a:lnTo>
                    <a:lnTo>
                      <a:pt x="500" y="328"/>
                    </a:lnTo>
                    <a:lnTo>
                      <a:pt x="502" y="311"/>
                    </a:lnTo>
                    <a:lnTo>
                      <a:pt x="504" y="302"/>
                    </a:lnTo>
                    <a:lnTo>
                      <a:pt x="505" y="289"/>
                    </a:lnTo>
                    <a:lnTo>
                      <a:pt x="509" y="264"/>
                    </a:lnTo>
                    <a:lnTo>
                      <a:pt x="515" y="235"/>
                    </a:lnTo>
                    <a:lnTo>
                      <a:pt x="522" y="195"/>
                    </a:lnTo>
                    <a:lnTo>
                      <a:pt x="527" y="159"/>
                    </a:lnTo>
                    <a:lnTo>
                      <a:pt x="537" y="99"/>
                    </a:lnTo>
                    <a:lnTo>
                      <a:pt x="539" y="87"/>
                    </a:lnTo>
                    <a:lnTo>
                      <a:pt x="523" y="85"/>
                    </a:lnTo>
                    <a:lnTo>
                      <a:pt x="522" y="84"/>
                    </a:lnTo>
                    <a:lnTo>
                      <a:pt x="519" y="84"/>
                    </a:lnTo>
                    <a:lnTo>
                      <a:pt x="496" y="80"/>
                    </a:lnTo>
                    <a:lnTo>
                      <a:pt x="483" y="77"/>
                    </a:lnTo>
                    <a:lnTo>
                      <a:pt x="461" y="74"/>
                    </a:lnTo>
                    <a:lnTo>
                      <a:pt x="381" y="60"/>
                    </a:lnTo>
                    <a:lnTo>
                      <a:pt x="308" y="47"/>
                    </a:lnTo>
                    <a:lnTo>
                      <a:pt x="304" y="45"/>
                    </a:lnTo>
                    <a:lnTo>
                      <a:pt x="286" y="42"/>
                    </a:lnTo>
                    <a:lnTo>
                      <a:pt x="282" y="42"/>
                    </a:lnTo>
                    <a:lnTo>
                      <a:pt x="211" y="29"/>
                    </a:lnTo>
                    <a:lnTo>
                      <a:pt x="188" y="23"/>
                    </a:lnTo>
                    <a:lnTo>
                      <a:pt x="173" y="20"/>
                    </a:lnTo>
                    <a:lnTo>
                      <a:pt x="124" y="11"/>
                    </a:lnTo>
                    <a:lnTo>
                      <a:pt x="121" y="9"/>
                    </a:lnTo>
                    <a:lnTo>
                      <a:pt x="109" y="6"/>
                    </a:lnTo>
                    <a:lnTo>
                      <a:pt x="81" y="1"/>
                    </a:lnTo>
                    <a:lnTo>
                      <a:pt x="72" y="0"/>
                    </a:lnTo>
                    <a:lnTo>
                      <a:pt x="66" y="23"/>
                    </a:lnTo>
                    <a:lnTo>
                      <a:pt x="55" y="67"/>
                    </a:lnTo>
                    <a:lnTo>
                      <a:pt x="52" y="84"/>
                    </a:lnTo>
                    <a:lnTo>
                      <a:pt x="36" y="158"/>
                    </a:lnTo>
                    <a:lnTo>
                      <a:pt x="23" y="216"/>
                    </a:lnTo>
                    <a:lnTo>
                      <a:pt x="18" y="241"/>
                    </a:lnTo>
                    <a:lnTo>
                      <a:pt x="15" y="250"/>
                    </a:lnTo>
                    <a:lnTo>
                      <a:pt x="12" y="264"/>
                    </a:lnTo>
                    <a:lnTo>
                      <a:pt x="11" y="270"/>
                    </a:lnTo>
                    <a:lnTo>
                      <a:pt x="9" y="278"/>
                    </a:lnTo>
                    <a:lnTo>
                      <a:pt x="6" y="284"/>
                    </a:lnTo>
                    <a:lnTo>
                      <a:pt x="6" y="291"/>
                    </a:lnTo>
                    <a:lnTo>
                      <a:pt x="4" y="300"/>
                    </a:lnTo>
                    <a:lnTo>
                      <a:pt x="2" y="304"/>
                    </a:lnTo>
                    <a:lnTo>
                      <a:pt x="2" y="306"/>
                    </a:lnTo>
                  </a:path>
                </a:pathLst>
              </a:custGeom>
              <a:solidFill>
                <a:srgbClr val="67BD62"/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prstClr val="white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253"/>
              <p:cNvSpPr>
                <a:spLocks/>
              </p:cNvSpPr>
              <p:nvPr/>
            </p:nvSpPr>
            <p:spPr bwMode="auto">
              <a:xfrm>
                <a:off x="1269403" y="1771475"/>
                <a:ext cx="1077912" cy="828675"/>
              </a:xfrm>
              <a:custGeom>
                <a:avLst/>
                <a:gdLst>
                  <a:gd name="T0" fmla="*/ 2147483647 w 683"/>
                  <a:gd name="T1" fmla="*/ 2147483647 h 564"/>
                  <a:gd name="T2" fmla="*/ 2147483647 w 683"/>
                  <a:gd name="T3" fmla="*/ 2147483647 h 564"/>
                  <a:gd name="T4" fmla="*/ 2147483647 w 683"/>
                  <a:gd name="T5" fmla="*/ 2147483647 h 564"/>
                  <a:gd name="T6" fmla="*/ 2147483647 w 683"/>
                  <a:gd name="T7" fmla="*/ 2147483647 h 564"/>
                  <a:gd name="T8" fmla="*/ 2147483647 w 683"/>
                  <a:gd name="T9" fmla="*/ 2147483647 h 564"/>
                  <a:gd name="T10" fmla="*/ 2147483647 w 683"/>
                  <a:gd name="T11" fmla="*/ 2147483647 h 564"/>
                  <a:gd name="T12" fmla="*/ 2147483647 w 683"/>
                  <a:gd name="T13" fmla="*/ 2147483647 h 564"/>
                  <a:gd name="T14" fmla="*/ 2147483647 w 683"/>
                  <a:gd name="T15" fmla="*/ 2147483647 h 564"/>
                  <a:gd name="T16" fmla="*/ 2147483647 w 683"/>
                  <a:gd name="T17" fmla="*/ 2147483647 h 564"/>
                  <a:gd name="T18" fmla="*/ 2147483647 w 683"/>
                  <a:gd name="T19" fmla="*/ 2147483647 h 564"/>
                  <a:gd name="T20" fmla="*/ 2147483647 w 683"/>
                  <a:gd name="T21" fmla="*/ 2147483647 h 564"/>
                  <a:gd name="T22" fmla="*/ 2147483647 w 683"/>
                  <a:gd name="T23" fmla="*/ 2147483647 h 564"/>
                  <a:gd name="T24" fmla="*/ 2147483647 w 683"/>
                  <a:gd name="T25" fmla="*/ 2147483647 h 564"/>
                  <a:gd name="T26" fmla="*/ 2147483647 w 683"/>
                  <a:gd name="T27" fmla="*/ 2147483647 h 564"/>
                  <a:gd name="T28" fmla="*/ 0 w 683"/>
                  <a:gd name="T29" fmla="*/ 2147483647 h 564"/>
                  <a:gd name="T30" fmla="*/ 2147483647 w 683"/>
                  <a:gd name="T31" fmla="*/ 2147483647 h 564"/>
                  <a:gd name="T32" fmla="*/ 2147483647 w 683"/>
                  <a:gd name="T33" fmla="*/ 2147483647 h 564"/>
                  <a:gd name="T34" fmla="*/ 2147483647 w 683"/>
                  <a:gd name="T35" fmla="*/ 2147483647 h 564"/>
                  <a:gd name="T36" fmla="*/ 2147483647 w 683"/>
                  <a:gd name="T37" fmla="*/ 2147483647 h 564"/>
                  <a:gd name="T38" fmla="*/ 2147483647 w 683"/>
                  <a:gd name="T39" fmla="*/ 2147483647 h 564"/>
                  <a:gd name="T40" fmla="*/ 2147483647 w 683"/>
                  <a:gd name="T41" fmla="*/ 0 h 564"/>
                  <a:gd name="T42" fmla="*/ 2147483647 w 683"/>
                  <a:gd name="T43" fmla="*/ 2147483647 h 564"/>
                  <a:gd name="T44" fmla="*/ 2147483647 w 683"/>
                  <a:gd name="T45" fmla="*/ 2147483647 h 564"/>
                  <a:gd name="T46" fmla="*/ 2147483647 w 683"/>
                  <a:gd name="T47" fmla="*/ 2147483647 h 564"/>
                  <a:gd name="T48" fmla="*/ 2147483647 w 683"/>
                  <a:gd name="T49" fmla="*/ 2147483647 h 564"/>
                  <a:gd name="T50" fmla="*/ 2147483647 w 683"/>
                  <a:gd name="T51" fmla="*/ 2147483647 h 564"/>
                  <a:gd name="T52" fmla="*/ 2147483647 w 683"/>
                  <a:gd name="T53" fmla="*/ 2147483647 h 564"/>
                  <a:gd name="T54" fmla="*/ 2147483647 w 683"/>
                  <a:gd name="T55" fmla="*/ 2147483647 h 564"/>
                  <a:gd name="T56" fmla="*/ 2147483647 w 683"/>
                  <a:gd name="T57" fmla="*/ 2147483647 h 564"/>
                  <a:gd name="T58" fmla="*/ 2147483647 w 683"/>
                  <a:gd name="T59" fmla="*/ 2147483647 h 564"/>
                  <a:gd name="T60" fmla="*/ 2147483647 w 683"/>
                  <a:gd name="T61" fmla="*/ 2147483647 h 564"/>
                  <a:gd name="T62" fmla="*/ 2147483647 w 683"/>
                  <a:gd name="T63" fmla="*/ 2147483647 h 564"/>
                  <a:gd name="T64" fmla="*/ 2147483647 w 683"/>
                  <a:gd name="T65" fmla="*/ 2147483647 h 564"/>
                  <a:gd name="T66" fmla="*/ 2147483647 w 683"/>
                  <a:gd name="T67" fmla="*/ 2147483647 h 564"/>
                  <a:gd name="T68" fmla="*/ 2147483647 w 683"/>
                  <a:gd name="T69" fmla="*/ 2147483647 h 564"/>
                  <a:gd name="T70" fmla="*/ 2147483647 w 683"/>
                  <a:gd name="T71" fmla="*/ 2147483647 h 564"/>
                  <a:gd name="T72" fmla="*/ 2147483647 w 683"/>
                  <a:gd name="T73" fmla="*/ 2147483647 h 564"/>
                  <a:gd name="T74" fmla="*/ 2147483647 w 683"/>
                  <a:gd name="T75" fmla="*/ 2147483647 h 564"/>
                  <a:gd name="T76" fmla="*/ 2147483647 w 683"/>
                  <a:gd name="T77" fmla="*/ 2147483647 h 564"/>
                  <a:gd name="T78" fmla="*/ 2147483647 w 683"/>
                  <a:gd name="T79" fmla="*/ 2147483647 h 564"/>
                  <a:gd name="T80" fmla="*/ 2147483647 w 683"/>
                  <a:gd name="T81" fmla="*/ 2147483647 h 564"/>
                  <a:gd name="T82" fmla="*/ 2147483647 w 683"/>
                  <a:gd name="T83" fmla="*/ 2147483647 h 564"/>
                  <a:gd name="T84" fmla="*/ 2147483647 w 683"/>
                  <a:gd name="T85" fmla="*/ 2147483647 h 564"/>
                  <a:gd name="T86" fmla="*/ 2147483647 w 683"/>
                  <a:gd name="T87" fmla="*/ 2147483647 h 56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683"/>
                  <a:gd name="T133" fmla="*/ 0 h 564"/>
                  <a:gd name="T134" fmla="*/ 683 w 683"/>
                  <a:gd name="T135" fmla="*/ 564 h 56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683" h="564">
                    <a:moveTo>
                      <a:pt x="600" y="316"/>
                    </a:moveTo>
                    <a:lnTo>
                      <a:pt x="610" y="323"/>
                    </a:lnTo>
                    <a:lnTo>
                      <a:pt x="615" y="325"/>
                    </a:lnTo>
                    <a:lnTo>
                      <a:pt x="621" y="336"/>
                    </a:lnTo>
                    <a:lnTo>
                      <a:pt x="618" y="340"/>
                    </a:lnTo>
                    <a:lnTo>
                      <a:pt x="610" y="363"/>
                    </a:lnTo>
                    <a:lnTo>
                      <a:pt x="607" y="366"/>
                    </a:lnTo>
                    <a:lnTo>
                      <a:pt x="604" y="370"/>
                    </a:lnTo>
                    <a:lnTo>
                      <a:pt x="601" y="384"/>
                    </a:lnTo>
                    <a:lnTo>
                      <a:pt x="600" y="395"/>
                    </a:lnTo>
                    <a:lnTo>
                      <a:pt x="590" y="439"/>
                    </a:lnTo>
                    <a:lnTo>
                      <a:pt x="568" y="563"/>
                    </a:lnTo>
                    <a:lnTo>
                      <a:pt x="550" y="560"/>
                    </a:lnTo>
                    <a:lnTo>
                      <a:pt x="546" y="560"/>
                    </a:lnTo>
                    <a:lnTo>
                      <a:pt x="475" y="546"/>
                    </a:lnTo>
                    <a:lnTo>
                      <a:pt x="452" y="540"/>
                    </a:lnTo>
                    <a:lnTo>
                      <a:pt x="437" y="538"/>
                    </a:lnTo>
                    <a:lnTo>
                      <a:pt x="388" y="528"/>
                    </a:lnTo>
                    <a:lnTo>
                      <a:pt x="385" y="527"/>
                    </a:lnTo>
                    <a:lnTo>
                      <a:pt x="373" y="524"/>
                    </a:lnTo>
                    <a:lnTo>
                      <a:pt x="345" y="518"/>
                    </a:lnTo>
                    <a:lnTo>
                      <a:pt x="336" y="517"/>
                    </a:lnTo>
                    <a:lnTo>
                      <a:pt x="319" y="513"/>
                    </a:lnTo>
                    <a:lnTo>
                      <a:pt x="315" y="513"/>
                    </a:lnTo>
                    <a:lnTo>
                      <a:pt x="266" y="500"/>
                    </a:lnTo>
                    <a:lnTo>
                      <a:pt x="251" y="497"/>
                    </a:lnTo>
                    <a:lnTo>
                      <a:pt x="233" y="493"/>
                    </a:lnTo>
                    <a:lnTo>
                      <a:pt x="222" y="491"/>
                    </a:lnTo>
                    <a:lnTo>
                      <a:pt x="179" y="480"/>
                    </a:lnTo>
                    <a:lnTo>
                      <a:pt x="167" y="477"/>
                    </a:lnTo>
                    <a:lnTo>
                      <a:pt x="157" y="474"/>
                    </a:lnTo>
                    <a:lnTo>
                      <a:pt x="99" y="460"/>
                    </a:lnTo>
                    <a:lnTo>
                      <a:pt x="91" y="457"/>
                    </a:lnTo>
                    <a:lnTo>
                      <a:pt x="84" y="456"/>
                    </a:lnTo>
                    <a:lnTo>
                      <a:pt x="76" y="455"/>
                    </a:lnTo>
                    <a:lnTo>
                      <a:pt x="69" y="452"/>
                    </a:lnTo>
                    <a:lnTo>
                      <a:pt x="62" y="450"/>
                    </a:lnTo>
                    <a:lnTo>
                      <a:pt x="53" y="448"/>
                    </a:lnTo>
                    <a:lnTo>
                      <a:pt x="51" y="448"/>
                    </a:lnTo>
                    <a:lnTo>
                      <a:pt x="38" y="445"/>
                    </a:lnTo>
                    <a:lnTo>
                      <a:pt x="24" y="441"/>
                    </a:lnTo>
                    <a:lnTo>
                      <a:pt x="15" y="439"/>
                    </a:lnTo>
                    <a:lnTo>
                      <a:pt x="8" y="437"/>
                    </a:lnTo>
                    <a:lnTo>
                      <a:pt x="0" y="423"/>
                    </a:lnTo>
                    <a:lnTo>
                      <a:pt x="11" y="366"/>
                    </a:lnTo>
                    <a:lnTo>
                      <a:pt x="2" y="343"/>
                    </a:lnTo>
                    <a:lnTo>
                      <a:pt x="15" y="331"/>
                    </a:lnTo>
                    <a:lnTo>
                      <a:pt x="33" y="293"/>
                    </a:lnTo>
                    <a:lnTo>
                      <a:pt x="38" y="290"/>
                    </a:lnTo>
                    <a:lnTo>
                      <a:pt x="52" y="268"/>
                    </a:lnTo>
                    <a:lnTo>
                      <a:pt x="65" y="243"/>
                    </a:lnTo>
                    <a:lnTo>
                      <a:pt x="78" y="200"/>
                    </a:lnTo>
                    <a:lnTo>
                      <a:pt x="107" y="125"/>
                    </a:lnTo>
                    <a:lnTo>
                      <a:pt x="107" y="124"/>
                    </a:lnTo>
                    <a:lnTo>
                      <a:pt x="107" y="123"/>
                    </a:lnTo>
                    <a:lnTo>
                      <a:pt x="117" y="102"/>
                    </a:lnTo>
                    <a:lnTo>
                      <a:pt x="131" y="51"/>
                    </a:lnTo>
                    <a:lnTo>
                      <a:pt x="131" y="47"/>
                    </a:lnTo>
                    <a:lnTo>
                      <a:pt x="142" y="12"/>
                    </a:lnTo>
                    <a:lnTo>
                      <a:pt x="139" y="0"/>
                    </a:lnTo>
                    <a:lnTo>
                      <a:pt x="141" y="0"/>
                    </a:lnTo>
                    <a:lnTo>
                      <a:pt x="148" y="8"/>
                    </a:lnTo>
                    <a:lnTo>
                      <a:pt x="159" y="6"/>
                    </a:lnTo>
                    <a:lnTo>
                      <a:pt x="167" y="2"/>
                    </a:lnTo>
                    <a:lnTo>
                      <a:pt x="179" y="5"/>
                    </a:lnTo>
                    <a:lnTo>
                      <a:pt x="181" y="8"/>
                    </a:lnTo>
                    <a:lnTo>
                      <a:pt x="185" y="20"/>
                    </a:lnTo>
                    <a:lnTo>
                      <a:pt x="193" y="22"/>
                    </a:lnTo>
                    <a:lnTo>
                      <a:pt x="197" y="20"/>
                    </a:lnTo>
                    <a:lnTo>
                      <a:pt x="211" y="29"/>
                    </a:lnTo>
                    <a:lnTo>
                      <a:pt x="221" y="49"/>
                    </a:lnTo>
                    <a:lnTo>
                      <a:pt x="219" y="62"/>
                    </a:lnTo>
                    <a:lnTo>
                      <a:pt x="219" y="73"/>
                    </a:lnTo>
                    <a:lnTo>
                      <a:pt x="218" y="74"/>
                    </a:lnTo>
                    <a:lnTo>
                      <a:pt x="218" y="76"/>
                    </a:lnTo>
                    <a:lnTo>
                      <a:pt x="217" y="82"/>
                    </a:lnTo>
                    <a:lnTo>
                      <a:pt x="237" y="98"/>
                    </a:lnTo>
                    <a:lnTo>
                      <a:pt x="251" y="103"/>
                    </a:lnTo>
                    <a:lnTo>
                      <a:pt x="257" y="100"/>
                    </a:lnTo>
                    <a:lnTo>
                      <a:pt x="262" y="102"/>
                    </a:lnTo>
                    <a:lnTo>
                      <a:pt x="279" y="99"/>
                    </a:lnTo>
                    <a:lnTo>
                      <a:pt x="287" y="94"/>
                    </a:lnTo>
                    <a:lnTo>
                      <a:pt x="293" y="96"/>
                    </a:lnTo>
                    <a:lnTo>
                      <a:pt x="309" y="96"/>
                    </a:lnTo>
                    <a:lnTo>
                      <a:pt x="311" y="98"/>
                    </a:lnTo>
                    <a:lnTo>
                      <a:pt x="314" y="100"/>
                    </a:lnTo>
                    <a:lnTo>
                      <a:pt x="330" y="109"/>
                    </a:lnTo>
                    <a:lnTo>
                      <a:pt x="332" y="116"/>
                    </a:lnTo>
                    <a:lnTo>
                      <a:pt x="352" y="116"/>
                    </a:lnTo>
                    <a:lnTo>
                      <a:pt x="356" y="114"/>
                    </a:lnTo>
                    <a:lnTo>
                      <a:pt x="372" y="113"/>
                    </a:lnTo>
                    <a:lnTo>
                      <a:pt x="373" y="110"/>
                    </a:lnTo>
                    <a:lnTo>
                      <a:pt x="385" y="117"/>
                    </a:lnTo>
                    <a:lnTo>
                      <a:pt x="406" y="120"/>
                    </a:lnTo>
                    <a:lnTo>
                      <a:pt x="423" y="113"/>
                    </a:lnTo>
                    <a:lnTo>
                      <a:pt x="427" y="113"/>
                    </a:lnTo>
                    <a:lnTo>
                      <a:pt x="431" y="113"/>
                    </a:lnTo>
                    <a:lnTo>
                      <a:pt x="434" y="113"/>
                    </a:lnTo>
                    <a:lnTo>
                      <a:pt x="449" y="114"/>
                    </a:lnTo>
                    <a:lnTo>
                      <a:pt x="459" y="109"/>
                    </a:lnTo>
                    <a:lnTo>
                      <a:pt x="468" y="112"/>
                    </a:lnTo>
                    <a:lnTo>
                      <a:pt x="482" y="113"/>
                    </a:lnTo>
                    <a:lnTo>
                      <a:pt x="491" y="116"/>
                    </a:lnTo>
                    <a:lnTo>
                      <a:pt x="503" y="110"/>
                    </a:lnTo>
                    <a:lnTo>
                      <a:pt x="518" y="113"/>
                    </a:lnTo>
                    <a:lnTo>
                      <a:pt x="557" y="121"/>
                    </a:lnTo>
                    <a:lnTo>
                      <a:pt x="576" y="125"/>
                    </a:lnTo>
                    <a:lnTo>
                      <a:pt x="578" y="125"/>
                    </a:lnTo>
                    <a:lnTo>
                      <a:pt x="597" y="130"/>
                    </a:lnTo>
                    <a:lnTo>
                      <a:pt x="604" y="131"/>
                    </a:lnTo>
                    <a:lnTo>
                      <a:pt x="605" y="131"/>
                    </a:lnTo>
                    <a:lnTo>
                      <a:pt x="614" y="132"/>
                    </a:lnTo>
                    <a:lnTo>
                      <a:pt x="623" y="134"/>
                    </a:lnTo>
                    <a:lnTo>
                      <a:pt x="625" y="134"/>
                    </a:lnTo>
                    <a:lnTo>
                      <a:pt x="657" y="142"/>
                    </a:lnTo>
                    <a:lnTo>
                      <a:pt x="659" y="146"/>
                    </a:lnTo>
                    <a:lnTo>
                      <a:pt x="661" y="156"/>
                    </a:lnTo>
                    <a:lnTo>
                      <a:pt x="662" y="157"/>
                    </a:lnTo>
                    <a:lnTo>
                      <a:pt x="679" y="172"/>
                    </a:lnTo>
                    <a:lnTo>
                      <a:pt x="682" y="186"/>
                    </a:lnTo>
                    <a:lnTo>
                      <a:pt x="659" y="221"/>
                    </a:lnTo>
                    <a:lnTo>
                      <a:pt x="658" y="222"/>
                    </a:lnTo>
                    <a:lnTo>
                      <a:pt x="651" y="236"/>
                    </a:lnTo>
                    <a:lnTo>
                      <a:pt x="648" y="240"/>
                    </a:lnTo>
                    <a:lnTo>
                      <a:pt x="641" y="247"/>
                    </a:lnTo>
                    <a:lnTo>
                      <a:pt x="634" y="264"/>
                    </a:lnTo>
                    <a:lnTo>
                      <a:pt x="623" y="271"/>
                    </a:lnTo>
                    <a:lnTo>
                      <a:pt x="600" y="308"/>
                    </a:lnTo>
                    <a:lnTo>
                      <a:pt x="600" y="316"/>
                    </a:lnTo>
                  </a:path>
                </a:pathLst>
              </a:custGeom>
              <a:solidFill>
                <a:srgbClr val="67BD62"/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prstClr val="white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254"/>
              <p:cNvSpPr>
                <a:spLocks/>
              </p:cNvSpPr>
              <p:nvPr/>
            </p:nvSpPr>
            <p:spPr bwMode="auto">
              <a:xfrm>
                <a:off x="5873153" y="2751425"/>
                <a:ext cx="419100" cy="676275"/>
              </a:xfrm>
              <a:custGeom>
                <a:avLst/>
                <a:gdLst>
                  <a:gd name="T0" fmla="*/ 2147483647 w 264"/>
                  <a:gd name="T1" fmla="*/ 2147483647 h 461"/>
                  <a:gd name="T2" fmla="*/ 2147483647 w 264"/>
                  <a:gd name="T3" fmla="*/ 2147483647 h 461"/>
                  <a:gd name="T4" fmla="*/ 2147483647 w 264"/>
                  <a:gd name="T5" fmla="*/ 2147483647 h 461"/>
                  <a:gd name="T6" fmla="*/ 2147483647 w 264"/>
                  <a:gd name="T7" fmla="*/ 2147483647 h 461"/>
                  <a:gd name="T8" fmla="*/ 2147483647 w 264"/>
                  <a:gd name="T9" fmla="*/ 2147483647 h 461"/>
                  <a:gd name="T10" fmla="*/ 2147483647 w 264"/>
                  <a:gd name="T11" fmla="*/ 2147483647 h 461"/>
                  <a:gd name="T12" fmla="*/ 2147483647 w 264"/>
                  <a:gd name="T13" fmla="*/ 2147483647 h 461"/>
                  <a:gd name="T14" fmla="*/ 2147483647 w 264"/>
                  <a:gd name="T15" fmla="*/ 2147483647 h 461"/>
                  <a:gd name="T16" fmla="*/ 2147483647 w 264"/>
                  <a:gd name="T17" fmla="*/ 2147483647 h 461"/>
                  <a:gd name="T18" fmla="*/ 2147483647 w 264"/>
                  <a:gd name="T19" fmla="*/ 2147483647 h 461"/>
                  <a:gd name="T20" fmla="*/ 2147483647 w 264"/>
                  <a:gd name="T21" fmla="*/ 2147483647 h 461"/>
                  <a:gd name="T22" fmla="*/ 2147483647 w 264"/>
                  <a:gd name="T23" fmla="*/ 2147483647 h 461"/>
                  <a:gd name="T24" fmla="*/ 2147483647 w 264"/>
                  <a:gd name="T25" fmla="*/ 2147483647 h 461"/>
                  <a:gd name="T26" fmla="*/ 2147483647 w 264"/>
                  <a:gd name="T27" fmla="*/ 2147483647 h 461"/>
                  <a:gd name="T28" fmla="*/ 2147483647 w 264"/>
                  <a:gd name="T29" fmla="*/ 2147483647 h 461"/>
                  <a:gd name="T30" fmla="*/ 2147483647 w 264"/>
                  <a:gd name="T31" fmla="*/ 2147483647 h 461"/>
                  <a:gd name="T32" fmla="*/ 2147483647 w 264"/>
                  <a:gd name="T33" fmla="*/ 2147483647 h 461"/>
                  <a:gd name="T34" fmla="*/ 2147483647 w 264"/>
                  <a:gd name="T35" fmla="*/ 2147483647 h 461"/>
                  <a:gd name="T36" fmla="*/ 2147483647 w 264"/>
                  <a:gd name="T37" fmla="*/ 2147483647 h 461"/>
                  <a:gd name="T38" fmla="*/ 2147483647 w 264"/>
                  <a:gd name="T39" fmla="*/ 2147483647 h 461"/>
                  <a:gd name="T40" fmla="*/ 2147483647 w 264"/>
                  <a:gd name="T41" fmla="*/ 2147483647 h 461"/>
                  <a:gd name="T42" fmla="*/ 2147483647 w 264"/>
                  <a:gd name="T43" fmla="*/ 2147483647 h 461"/>
                  <a:gd name="T44" fmla="*/ 2147483647 w 264"/>
                  <a:gd name="T45" fmla="*/ 2147483647 h 461"/>
                  <a:gd name="T46" fmla="*/ 2147483647 w 264"/>
                  <a:gd name="T47" fmla="*/ 2147483647 h 461"/>
                  <a:gd name="T48" fmla="*/ 2147483647 w 264"/>
                  <a:gd name="T49" fmla="*/ 2147483647 h 461"/>
                  <a:gd name="T50" fmla="*/ 2147483647 w 264"/>
                  <a:gd name="T51" fmla="*/ 2147483647 h 461"/>
                  <a:gd name="T52" fmla="*/ 2147483647 w 264"/>
                  <a:gd name="T53" fmla="*/ 2147483647 h 461"/>
                  <a:gd name="T54" fmla="*/ 2147483647 w 264"/>
                  <a:gd name="T55" fmla="*/ 2147483647 h 461"/>
                  <a:gd name="T56" fmla="*/ 2147483647 w 264"/>
                  <a:gd name="T57" fmla="*/ 2147483647 h 461"/>
                  <a:gd name="T58" fmla="*/ 2147483647 w 264"/>
                  <a:gd name="T59" fmla="*/ 2147483647 h 461"/>
                  <a:gd name="T60" fmla="*/ 2147483647 w 264"/>
                  <a:gd name="T61" fmla="*/ 2147483647 h 461"/>
                  <a:gd name="T62" fmla="*/ 2147483647 w 264"/>
                  <a:gd name="T63" fmla="*/ 2147483647 h 461"/>
                  <a:gd name="T64" fmla="*/ 2147483647 w 264"/>
                  <a:gd name="T65" fmla="*/ 2147483647 h 461"/>
                  <a:gd name="T66" fmla="*/ 2147483647 w 264"/>
                  <a:gd name="T67" fmla="*/ 2147483647 h 461"/>
                  <a:gd name="T68" fmla="*/ 2147483647 w 264"/>
                  <a:gd name="T69" fmla="*/ 2147483647 h 461"/>
                  <a:gd name="T70" fmla="*/ 2147483647 w 264"/>
                  <a:gd name="T71" fmla="*/ 2147483647 h 461"/>
                  <a:gd name="T72" fmla="*/ 2147483647 w 264"/>
                  <a:gd name="T73" fmla="*/ 2147483647 h 461"/>
                  <a:gd name="T74" fmla="*/ 2147483647 w 264"/>
                  <a:gd name="T75" fmla="*/ 2147483647 h 461"/>
                  <a:gd name="T76" fmla="*/ 2147483647 w 264"/>
                  <a:gd name="T77" fmla="*/ 2147483647 h 461"/>
                  <a:gd name="T78" fmla="*/ 2147483647 w 264"/>
                  <a:gd name="T79" fmla="*/ 2147483647 h 461"/>
                  <a:gd name="T80" fmla="*/ 2147483647 w 264"/>
                  <a:gd name="T81" fmla="*/ 2147483647 h 461"/>
                  <a:gd name="T82" fmla="*/ 2147483647 w 264"/>
                  <a:gd name="T83" fmla="*/ 2147483647 h 461"/>
                  <a:gd name="T84" fmla="*/ 2147483647 w 264"/>
                  <a:gd name="T85" fmla="*/ 2147483647 h 461"/>
                  <a:gd name="T86" fmla="*/ 2147483647 w 264"/>
                  <a:gd name="T87" fmla="*/ 2147483647 h 461"/>
                  <a:gd name="T88" fmla="*/ 2147483647 w 264"/>
                  <a:gd name="T89" fmla="*/ 2147483647 h 461"/>
                  <a:gd name="T90" fmla="*/ 2147483647 w 264"/>
                  <a:gd name="T91" fmla="*/ 2147483647 h 461"/>
                  <a:gd name="T92" fmla="*/ 2147483647 w 264"/>
                  <a:gd name="T93" fmla="*/ 2147483647 h 461"/>
                  <a:gd name="T94" fmla="*/ 2147483647 w 264"/>
                  <a:gd name="T95" fmla="*/ 2147483647 h 461"/>
                  <a:gd name="T96" fmla="*/ 2147483647 w 264"/>
                  <a:gd name="T97" fmla="*/ 2147483647 h 461"/>
                  <a:gd name="T98" fmla="*/ 2147483647 w 264"/>
                  <a:gd name="T99" fmla="*/ 2147483647 h 461"/>
                  <a:gd name="T100" fmla="*/ 2147483647 w 264"/>
                  <a:gd name="T101" fmla="*/ 2147483647 h 461"/>
                  <a:gd name="T102" fmla="*/ 2147483647 w 264"/>
                  <a:gd name="T103" fmla="*/ 2147483647 h 461"/>
                  <a:gd name="T104" fmla="*/ 2147483647 w 264"/>
                  <a:gd name="T105" fmla="*/ 2147483647 h 461"/>
                  <a:gd name="T106" fmla="*/ 2147483647 w 264"/>
                  <a:gd name="T107" fmla="*/ 2147483647 h 461"/>
                  <a:gd name="T108" fmla="*/ 2147483647 w 264"/>
                  <a:gd name="T109" fmla="*/ 2147483647 h 461"/>
                  <a:gd name="T110" fmla="*/ 2147483647 w 264"/>
                  <a:gd name="T111" fmla="*/ 2147483647 h 461"/>
                  <a:gd name="T112" fmla="*/ 2147483647 w 264"/>
                  <a:gd name="T113" fmla="*/ 2147483647 h 461"/>
                  <a:gd name="T114" fmla="*/ 2147483647 w 264"/>
                  <a:gd name="T115" fmla="*/ 2147483647 h 461"/>
                  <a:gd name="T116" fmla="*/ 2147483647 w 264"/>
                  <a:gd name="T117" fmla="*/ 2147483647 h 461"/>
                  <a:gd name="T118" fmla="*/ 2147483647 w 264"/>
                  <a:gd name="T119" fmla="*/ 2147483647 h 461"/>
                  <a:gd name="T120" fmla="*/ 2147483647 w 264"/>
                  <a:gd name="T121" fmla="*/ 2147483647 h 461"/>
                  <a:gd name="T122" fmla="*/ 2147483647 w 264"/>
                  <a:gd name="T123" fmla="*/ 2147483647 h 461"/>
                  <a:gd name="T124" fmla="*/ 2147483647 w 264"/>
                  <a:gd name="T125" fmla="*/ 2147483647 h 46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64"/>
                  <a:gd name="T190" fmla="*/ 0 h 461"/>
                  <a:gd name="T191" fmla="*/ 264 w 264"/>
                  <a:gd name="T192" fmla="*/ 461 h 46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64" h="461">
                    <a:moveTo>
                      <a:pt x="238" y="128"/>
                    </a:moveTo>
                    <a:lnTo>
                      <a:pt x="238" y="135"/>
                    </a:lnTo>
                    <a:lnTo>
                      <a:pt x="239" y="145"/>
                    </a:lnTo>
                    <a:lnTo>
                      <a:pt x="239" y="152"/>
                    </a:lnTo>
                    <a:lnTo>
                      <a:pt x="240" y="156"/>
                    </a:lnTo>
                    <a:lnTo>
                      <a:pt x="242" y="163"/>
                    </a:lnTo>
                    <a:lnTo>
                      <a:pt x="242" y="177"/>
                    </a:lnTo>
                    <a:lnTo>
                      <a:pt x="245" y="189"/>
                    </a:lnTo>
                    <a:lnTo>
                      <a:pt x="245" y="199"/>
                    </a:lnTo>
                    <a:lnTo>
                      <a:pt x="246" y="205"/>
                    </a:lnTo>
                    <a:lnTo>
                      <a:pt x="246" y="209"/>
                    </a:lnTo>
                    <a:lnTo>
                      <a:pt x="247" y="220"/>
                    </a:lnTo>
                    <a:lnTo>
                      <a:pt x="249" y="232"/>
                    </a:lnTo>
                    <a:lnTo>
                      <a:pt x="249" y="234"/>
                    </a:lnTo>
                    <a:lnTo>
                      <a:pt x="250" y="238"/>
                    </a:lnTo>
                    <a:lnTo>
                      <a:pt x="250" y="242"/>
                    </a:lnTo>
                    <a:lnTo>
                      <a:pt x="251" y="245"/>
                    </a:lnTo>
                    <a:lnTo>
                      <a:pt x="251" y="249"/>
                    </a:lnTo>
                    <a:lnTo>
                      <a:pt x="254" y="266"/>
                    </a:lnTo>
                    <a:lnTo>
                      <a:pt x="256" y="279"/>
                    </a:lnTo>
                    <a:lnTo>
                      <a:pt x="256" y="285"/>
                    </a:lnTo>
                    <a:lnTo>
                      <a:pt x="256" y="286"/>
                    </a:lnTo>
                    <a:lnTo>
                      <a:pt x="251" y="292"/>
                    </a:lnTo>
                    <a:lnTo>
                      <a:pt x="253" y="296"/>
                    </a:lnTo>
                    <a:lnTo>
                      <a:pt x="256" y="299"/>
                    </a:lnTo>
                    <a:lnTo>
                      <a:pt x="254" y="307"/>
                    </a:lnTo>
                    <a:lnTo>
                      <a:pt x="254" y="310"/>
                    </a:lnTo>
                    <a:lnTo>
                      <a:pt x="263" y="311"/>
                    </a:lnTo>
                    <a:lnTo>
                      <a:pt x="261" y="313"/>
                    </a:lnTo>
                    <a:lnTo>
                      <a:pt x="256" y="321"/>
                    </a:lnTo>
                    <a:lnTo>
                      <a:pt x="246" y="325"/>
                    </a:lnTo>
                    <a:lnTo>
                      <a:pt x="245" y="326"/>
                    </a:lnTo>
                    <a:lnTo>
                      <a:pt x="242" y="328"/>
                    </a:lnTo>
                    <a:lnTo>
                      <a:pt x="236" y="333"/>
                    </a:lnTo>
                    <a:lnTo>
                      <a:pt x="229" y="336"/>
                    </a:lnTo>
                    <a:lnTo>
                      <a:pt x="225" y="332"/>
                    </a:lnTo>
                    <a:lnTo>
                      <a:pt x="218" y="332"/>
                    </a:lnTo>
                    <a:lnTo>
                      <a:pt x="215" y="333"/>
                    </a:lnTo>
                    <a:lnTo>
                      <a:pt x="211" y="346"/>
                    </a:lnTo>
                    <a:lnTo>
                      <a:pt x="213" y="350"/>
                    </a:lnTo>
                    <a:lnTo>
                      <a:pt x="213" y="356"/>
                    </a:lnTo>
                    <a:lnTo>
                      <a:pt x="209" y="363"/>
                    </a:lnTo>
                    <a:lnTo>
                      <a:pt x="199" y="371"/>
                    </a:lnTo>
                    <a:lnTo>
                      <a:pt x="199" y="375"/>
                    </a:lnTo>
                    <a:lnTo>
                      <a:pt x="191" y="387"/>
                    </a:lnTo>
                    <a:lnTo>
                      <a:pt x="189" y="386"/>
                    </a:lnTo>
                    <a:lnTo>
                      <a:pt x="186" y="386"/>
                    </a:lnTo>
                    <a:lnTo>
                      <a:pt x="184" y="390"/>
                    </a:lnTo>
                    <a:lnTo>
                      <a:pt x="179" y="399"/>
                    </a:lnTo>
                    <a:lnTo>
                      <a:pt x="179" y="404"/>
                    </a:lnTo>
                    <a:lnTo>
                      <a:pt x="178" y="418"/>
                    </a:lnTo>
                    <a:lnTo>
                      <a:pt x="173" y="419"/>
                    </a:lnTo>
                    <a:lnTo>
                      <a:pt x="152" y="417"/>
                    </a:lnTo>
                    <a:lnTo>
                      <a:pt x="149" y="408"/>
                    </a:lnTo>
                    <a:lnTo>
                      <a:pt x="143" y="403"/>
                    </a:lnTo>
                    <a:lnTo>
                      <a:pt x="139" y="401"/>
                    </a:lnTo>
                    <a:lnTo>
                      <a:pt x="139" y="408"/>
                    </a:lnTo>
                    <a:lnTo>
                      <a:pt x="132" y="410"/>
                    </a:lnTo>
                    <a:lnTo>
                      <a:pt x="132" y="411"/>
                    </a:lnTo>
                    <a:lnTo>
                      <a:pt x="134" y="412"/>
                    </a:lnTo>
                    <a:lnTo>
                      <a:pt x="132" y="419"/>
                    </a:lnTo>
                    <a:lnTo>
                      <a:pt x="130" y="419"/>
                    </a:lnTo>
                    <a:lnTo>
                      <a:pt x="125" y="439"/>
                    </a:lnTo>
                    <a:lnTo>
                      <a:pt x="120" y="443"/>
                    </a:lnTo>
                    <a:lnTo>
                      <a:pt x="120" y="439"/>
                    </a:lnTo>
                    <a:lnTo>
                      <a:pt x="112" y="436"/>
                    </a:lnTo>
                    <a:lnTo>
                      <a:pt x="105" y="426"/>
                    </a:lnTo>
                    <a:lnTo>
                      <a:pt x="101" y="430"/>
                    </a:lnTo>
                    <a:lnTo>
                      <a:pt x="92" y="436"/>
                    </a:lnTo>
                    <a:lnTo>
                      <a:pt x="91" y="436"/>
                    </a:lnTo>
                    <a:lnTo>
                      <a:pt x="83" y="453"/>
                    </a:lnTo>
                    <a:lnTo>
                      <a:pt x="69" y="444"/>
                    </a:lnTo>
                    <a:lnTo>
                      <a:pt x="66" y="443"/>
                    </a:lnTo>
                    <a:lnTo>
                      <a:pt x="59" y="439"/>
                    </a:lnTo>
                    <a:lnTo>
                      <a:pt x="56" y="439"/>
                    </a:lnTo>
                    <a:lnTo>
                      <a:pt x="52" y="439"/>
                    </a:lnTo>
                    <a:lnTo>
                      <a:pt x="38" y="441"/>
                    </a:lnTo>
                    <a:lnTo>
                      <a:pt x="40" y="453"/>
                    </a:lnTo>
                    <a:lnTo>
                      <a:pt x="33" y="446"/>
                    </a:lnTo>
                    <a:lnTo>
                      <a:pt x="27" y="447"/>
                    </a:lnTo>
                    <a:lnTo>
                      <a:pt x="17" y="444"/>
                    </a:lnTo>
                    <a:lnTo>
                      <a:pt x="13" y="447"/>
                    </a:lnTo>
                    <a:lnTo>
                      <a:pt x="12" y="450"/>
                    </a:lnTo>
                    <a:lnTo>
                      <a:pt x="8" y="460"/>
                    </a:lnTo>
                    <a:lnTo>
                      <a:pt x="6" y="460"/>
                    </a:lnTo>
                    <a:lnTo>
                      <a:pt x="1" y="451"/>
                    </a:lnTo>
                    <a:lnTo>
                      <a:pt x="0" y="450"/>
                    </a:lnTo>
                    <a:lnTo>
                      <a:pt x="5" y="432"/>
                    </a:lnTo>
                    <a:lnTo>
                      <a:pt x="6" y="423"/>
                    </a:lnTo>
                    <a:lnTo>
                      <a:pt x="5" y="412"/>
                    </a:lnTo>
                    <a:lnTo>
                      <a:pt x="5" y="410"/>
                    </a:lnTo>
                    <a:lnTo>
                      <a:pt x="4" y="410"/>
                    </a:lnTo>
                    <a:lnTo>
                      <a:pt x="6" y="410"/>
                    </a:lnTo>
                    <a:lnTo>
                      <a:pt x="20" y="396"/>
                    </a:lnTo>
                    <a:lnTo>
                      <a:pt x="23" y="390"/>
                    </a:lnTo>
                    <a:lnTo>
                      <a:pt x="22" y="383"/>
                    </a:lnTo>
                    <a:lnTo>
                      <a:pt x="27" y="381"/>
                    </a:lnTo>
                    <a:lnTo>
                      <a:pt x="29" y="372"/>
                    </a:lnTo>
                    <a:lnTo>
                      <a:pt x="30" y="369"/>
                    </a:lnTo>
                    <a:lnTo>
                      <a:pt x="40" y="353"/>
                    </a:lnTo>
                    <a:lnTo>
                      <a:pt x="35" y="340"/>
                    </a:lnTo>
                    <a:lnTo>
                      <a:pt x="34" y="339"/>
                    </a:lnTo>
                    <a:lnTo>
                      <a:pt x="34" y="336"/>
                    </a:lnTo>
                    <a:lnTo>
                      <a:pt x="35" y="335"/>
                    </a:lnTo>
                    <a:lnTo>
                      <a:pt x="30" y="325"/>
                    </a:lnTo>
                    <a:lnTo>
                      <a:pt x="26" y="314"/>
                    </a:lnTo>
                    <a:lnTo>
                      <a:pt x="24" y="308"/>
                    </a:lnTo>
                    <a:lnTo>
                      <a:pt x="27" y="297"/>
                    </a:lnTo>
                    <a:lnTo>
                      <a:pt x="26" y="299"/>
                    </a:lnTo>
                    <a:lnTo>
                      <a:pt x="26" y="296"/>
                    </a:lnTo>
                    <a:lnTo>
                      <a:pt x="30" y="286"/>
                    </a:lnTo>
                    <a:lnTo>
                      <a:pt x="29" y="272"/>
                    </a:lnTo>
                    <a:lnTo>
                      <a:pt x="27" y="270"/>
                    </a:lnTo>
                    <a:lnTo>
                      <a:pt x="27" y="259"/>
                    </a:lnTo>
                    <a:lnTo>
                      <a:pt x="26" y="249"/>
                    </a:lnTo>
                    <a:lnTo>
                      <a:pt x="24" y="236"/>
                    </a:lnTo>
                    <a:lnTo>
                      <a:pt x="23" y="228"/>
                    </a:lnTo>
                    <a:lnTo>
                      <a:pt x="22" y="209"/>
                    </a:lnTo>
                    <a:lnTo>
                      <a:pt x="20" y="202"/>
                    </a:lnTo>
                    <a:lnTo>
                      <a:pt x="20" y="199"/>
                    </a:lnTo>
                    <a:lnTo>
                      <a:pt x="19" y="182"/>
                    </a:lnTo>
                    <a:lnTo>
                      <a:pt x="17" y="173"/>
                    </a:lnTo>
                    <a:lnTo>
                      <a:pt x="17" y="164"/>
                    </a:lnTo>
                    <a:lnTo>
                      <a:pt x="17" y="163"/>
                    </a:lnTo>
                    <a:lnTo>
                      <a:pt x="16" y="155"/>
                    </a:lnTo>
                    <a:lnTo>
                      <a:pt x="16" y="148"/>
                    </a:lnTo>
                    <a:lnTo>
                      <a:pt x="15" y="135"/>
                    </a:lnTo>
                    <a:lnTo>
                      <a:pt x="12" y="113"/>
                    </a:lnTo>
                    <a:lnTo>
                      <a:pt x="12" y="108"/>
                    </a:lnTo>
                    <a:lnTo>
                      <a:pt x="12" y="106"/>
                    </a:lnTo>
                    <a:lnTo>
                      <a:pt x="11" y="98"/>
                    </a:lnTo>
                    <a:lnTo>
                      <a:pt x="11" y="94"/>
                    </a:lnTo>
                    <a:lnTo>
                      <a:pt x="11" y="90"/>
                    </a:lnTo>
                    <a:lnTo>
                      <a:pt x="8" y="81"/>
                    </a:lnTo>
                    <a:lnTo>
                      <a:pt x="8" y="77"/>
                    </a:lnTo>
                    <a:lnTo>
                      <a:pt x="8" y="76"/>
                    </a:lnTo>
                    <a:lnTo>
                      <a:pt x="8" y="72"/>
                    </a:lnTo>
                    <a:lnTo>
                      <a:pt x="8" y="67"/>
                    </a:lnTo>
                    <a:lnTo>
                      <a:pt x="6" y="56"/>
                    </a:lnTo>
                    <a:lnTo>
                      <a:pt x="6" y="51"/>
                    </a:lnTo>
                    <a:lnTo>
                      <a:pt x="6" y="48"/>
                    </a:lnTo>
                    <a:lnTo>
                      <a:pt x="4" y="30"/>
                    </a:lnTo>
                    <a:lnTo>
                      <a:pt x="5" y="31"/>
                    </a:lnTo>
                    <a:lnTo>
                      <a:pt x="16" y="38"/>
                    </a:lnTo>
                    <a:lnTo>
                      <a:pt x="29" y="37"/>
                    </a:lnTo>
                    <a:lnTo>
                      <a:pt x="33" y="36"/>
                    </a:lnTo>
                    <a:lnTo>
                      <a:pt x="34" y="36"/>
                    </a:lnTo>
                    <a:lnTo>
                      <a:pt x="51" y="26"/>
                    </a:lnTo>
                    <a:lnTo>
                      <a:pt x="53" y="23"/>
                    </a:lnTo>
                    <a:lnTo>
                      <a:pt x="55" y="22"/>
                    </a:lnTo>
                    <a:lnTo>
                      <a:pt x="59" y="19"/>
                    </a:lnTo>
                    <a:lnTo>
                      <a:pt x="66" y="19"/>
                    </a:lnTo>
                    <a:lnTo>
                      <a:pt x="76" y="18"/>
                    </a:lnTo>
                    <a:lnTo>
                      <a:pt x="83" y="18"/>
                    </a:lnTo>
                    <a:lnTo>
                      <a:pt x="95" y="15"/>
                    </a:lnTo>
                    <a:lnTo>
                      <a:pt x="105" y="15"/>
                    </a:lnTo>
                    <a:lnTo>
                      <a:pt x="106" y="13"/>
                    </a:lnTo>
                    <a:lnTo>
                      <a:pt x="120" y="12"/>
                    </a:lnTo>
                    <a:lnTo>
                      <a:pt x="125" y="12"/>
                    </a:lnTo>
                    <a:lnTo>
                      <a:pt x="145" y="9"/>
                    </a:lnTo>
                    <a:lnTo>
                      <a:pt x="152" y="8"/>
                    </a:lnTo>
                    <a:lnTo>
                      <a:pt x="164" y="8"/>
                    </a:lnTo>
                    <a:lnTo>
                      <a:pt x="175" y="5"/>
                    </a:lnTo>
                    <a:lnTo>
                      <a:pt x="181" y="5"/>
                    </a:lnTo>
                    <a:lnTo>
                      <a:pt x="185" y="5"/>
                    </a:lnTo>
                    <a:lnTo>
                      <a:pt x="186" y="4"/>
                    </a:lnTo>
                    <a:lnTo>
                      <a:pt x="189" y="4"/>
                    </a:lnTo>
                    <a:lnTo>
                      <a:pt x="195" y="4"/>
                    </a:lnTo>
                    <a:lnTo>
                      <a:pt x="204" y="2"/>
                    </a:lnTo>
                    <a:lnTo>
                      <a:pt x="218" y="1"/>
                    </a:lnTo>
                    <a:lnTo>
                      <a:pt x="220" y="0"/>
                    </a:lnTo>
                    <a:lnTo>
                      <a:pt x="221" y="6"/>
                    </a:lnTo>
                    <a:lnTo>
                      <a:pt x="222" y="24"/>
                    </a:lnTo>
                    <a:lnTo>
                      <a:pt x="225" y="36"/>
                    </a:lnTo>
                    <a:lnTo>
                      <a:pt x="225" y="41"/>
                    </a:lnTo>
                    <a:lnTo>
                      <a:pt x="225" y="44"/>
                    </a:lnTo>
                    <a:lnTo>
                      <a:pt x="227" y="52"/>
                    </a:lnTo>
                    <a:lnTo>
                      <a:pt x="228" y="55"/>
                    </a:lnTo>
                    <a:lnTo>
                      <a:pt x="229" y="69"/>
                    </a:lnTo>
                    <a:lnTo>
                      <a:pt x="231" y="81"/>
                    </a:lnTo>
                    <a:lnTo>
                      <a:pt x="231" y="84"/>
                    </a:lnTo>
                    <a:lnTo>
                      <a:pt x="232" y="91"/>
                    </a:lnTo>
                    <a:lnTo>
                      <a:pt x="232" y="95"/>
                    </a:lnTo>
                    <a:lnTo>
                      <a:pt x="235" y="109"/>
                    </a:lnTo>
                    <a:lnTo>
                      <a:pt x="235" y="112"/>
                    </a:lnTo>
                    <a:lnTo>
                      <a:pt x="236" y="123"/>
                    </a:lnTo>
                    <a:lnTo>
                      <a:pt x="238" y="128"/>
                    </a:lnTo>
                  </a:path>
                </a:pathLst>
              </a:custGeom>
              <a:solidFill>
                <a:srgbClr val="AFABAB"/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257"/>
              <p:cNvSpPr>
                <a:spLocks/>
              </p:cNvSpPr>
              <p:nvPr/>
            </p:nvSpPr>
            <p:spPr bwMode="auto">
              <a:xfrm>
                <a:off x="6150965" y="2093738"/>
                <a:ext cx="38100" cy="34925"/>
              </a:xfrm>
              <a:custGeom>
                <a:avLst/>
                <a:gdLst>
                  <a:gd name="T0" fmla="*/ 0 w 24"/>
                  <a:gd name="T1" fmla="*/ 2147483647 h 23"/>
                  <a:gd name="T2" fmla="*/ 0 w 24"/>
                  <a:gd name="T3" fmla="*/ 0 h 23"/>
                  <a:gd name="T4" fmla="*/ 2147483647 w 24"/>
                  <a:gd name="T5" fmla="*/ 2147483647 h 23"/>
                  <a:gd name="T6" fmla="*/ 2147483647 w 24"/>
                  <a:gd name="T7" fmla="*/ 2147483647 h 23"/>
                  <a:gd name="T8" fmla="*/ 0 w 24"/>
                  <a:gd name="T9" fmla="*/ 2147483647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3"/>
                  <a:gd name="T17" fmla="*/ 24 w 24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3">
                    <a:moveTo>
                      <a:pt x="0" y="6"/>
                    </a:moveTo>
                    <a:lnTo>
                      <a:pt x="0" y="0"/>
                    </a:lnTo>
                    <a:lnTo>
                      <a:pt x="23" y="17"/>
                    </a:lnTo>
                    <a:lnTo>
                      <a:pt x="13" y="22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E7E6E6">
                  <a:lumMod val="75000"/>
                </a:srgbClr>
              </a:solidFill>
              <a:ln w="6350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142" name="Group 141"/>
              <p:cNvGrpSpPr/>
              <p:nvPr/>
            </p:nvGrpSpPr>
            <p:grpSpPr>
              <a:xfrm>
                <a:off x="5457228" y="1812750"/>
                <a:ext cx="1035050" cy="965200"/>
                <a:chOff x="4576763" y="1812925"/>
                <a:chExt cx="1035050" cy="965200"/>
              </a:xfrm>
              <a:solidFill>
                <a:srgbClr val="E7E6E6">
                  <a:lumMod val="75000"/>
                </a:srgbClr>
              </a:solidFill>
            </p:grpSpPr>
            <p:grpSp>
              <p:nvGrpSpPr>
                <p:cNvPr id="143" name="Group 140"/>
                <p:cNvGrpSpPr/>
                <p:nvPr/>
              </p:nvGrpSpPr>
              <p:grpSpPr>
                <a:xfrm>
                  <a:off x="4576763" y="1882775"/>
                  <a:ext cx="1035050" cy="895350"/>
                  <a:chOff x="4576763" y="1882775"/>
                  <a:chExt cx="1035050" cy="895350"/>
                </a:xfrm>
                <a:grpFill/>
              </p:grpSpPr>
              <p:sp>
                <p:nvSpPr>
                  <p:cNvPr id="145" name="Freeform 255"/>
                  <p:cNvSpPr>
                    <a:spLocks/>
                  </p:cNvSpPr>
                  <p:nvPr/>
                </p:nvSpPr>
                <p:spPr bwMode="auto">
                  <a:xfrm>
                    <a:off x="5083175" y="2108200"/>
                    <a:ext cx="528638" cy="669925"/>
                  </a:xfrm>
                  <a:custGeom>
                    <a:avLst/>
                    <a:gdLst>
                      <a:gd name="T0" fmla="*/ 552814900 w 335"/>
                      <a:gd name="T1" fmla="*/ 344688927 h 455"/>
                      <a:gd name="T2" fmla="*/ 542854417 w 335"/>
                      <a:gd name="T3" fmla="*/ 390212987 h 455"/>
                      <a:gd name="T4" fmla="*/ 495542122 w 335"/>
                      <a:gd name="T5" fmla="*/ 437905745 h 455"/>
                      <a:gd name="T6" fmla="*/ 547834658 w 335"/>
                      <a:gd name="T7" fmla="*/ 505108775 h 455"/>
                      <a:gd name="T8" fmla="*/ 585188048 w 335"/>
                      <a:gd name="T9" fmla="*/ 468255548 h 455"/>
                      <a:gd name="T10" fmla="*/ 595148531 w 335"/>
                      <a:gd name="T11" fmla="*/ 418395473 h 455"/>
                      <a:gd name="T12" fmla="*/ 634990463 w 335"/>
                      <a:gd name="T13" fmla="*/ 390212987 h 455"/>
                      <a:gd name="T14" fmla="*/ 704715423 w 335"/>
                      <a:gd name="T15" fmla="*/ 379373364 h 455"/>
                      <a:gd name="T16" fmla="*/ 774438805 w 335"/>
                      <a:gd name="T17" fmla="*/ 528955154 h 455"/>
                      <a:gd name="T18" fmla="*/ 816772436 w 335"/>
                      <a:gd name="T19" fmla="*/ 622173352 h 455"/>
                      <a:gd name="T20" fmla="*/ 774438805 w 335"/>
                      <a:gd name="T21" fmla="*/ 713222761 h 455"/>
                      <a:gd name="T22" fmla="*/ 749537597 w 335"/>
                      <a:gd name="T23" fmla="*/ 715391550 h 455"/>
                      <a:gd name="T24" fmla="*/ 739577114 w 335"/>
                      <a:gd name="T25" fmla="*/ 789098188 h 455"/>
                      <a:gd name="T26" fmla="*/ 702225302 w 335"/>
                      <a:gd name="T27" fmla="*/ 873644173 h 455"/>
                      <a:gd name="T28" fmla="*/ 659891671 w 335"/>
                      <a:gd name="T29" fmla="*/ 956022840 h 455"/>
                      <a:gd name="T30" fmla="*/ 605109014 w 335"/>
                      <a:gd name="T31" fmla="*/ 964693582 h 455"/>
                      <a:gd name="T32" fmla="*/ 488071760 w 335"/>
                      <a:gd name="T33" fmla="*/ 982036536 h 455"/>
                      <a:gd name="T34" fmla="*/ 413366460 w 335"/>
                      <a:gd name="T35" fmla="*/ 992876067 h 455"/>
                      <a:gd name="T36" fmla="*/ 395935614 w 335"/>
                      <a:gd name="T37" fmla="*/ 982036536 h 455"/>
                      <a:gd name="T38" fmla="*/ 323720534 w 335"/>
                      <a:gd name="T39" fmla="*/ 988539961 h 455"/>
                      <a:gd name="T40" fmla="*/ 301309447 w 335"/>
                      <a:gd name="T41" fmla="*/ 992876067 h 455"/>
                      <a:gd name="T42" fmla="*/ 229094366 w 335"/>
                      <a:gd name="T43" fmla="*/ 997212174 h 455"/>
                      <a:gd name="T44" fmla="*/ 156879236 w 335"/>
                      <a:gd name="T45" fmla="*/ 1008051705 h 455"/>
                      <a:gd name="T46" fmla="*/ 94626192 w 335"/>
                      <a:gd name="T47" fmla="*/ 1012386339 h 455"/>
                      <a:gd name="T48" fmla="*/ 22411093 w 335"/>
                      <a:gd name="T49" fmla="*/ 1023225870 h 455"/>
                      <a:gd name="T50" fmla="*/ 59764501 w 335"/>
                      <a:gd name="T51" fmla="*/ 938679886 h 455"/>
                      <a:gd name="T52" fmla="*/ 99606434 w 335"/>
                      <a:gd name="T53" fmla="*/ 769587732 h 455"/>
                      <a:gd name="T54" fmla="*/ 72215105 w 335"/>
                      <a:gd name="T55" fmla="*/ 680705641 h 455"/>
                      <a:gd name="T56" fmla="*/ 9960486 w 335"/>
                      <a:gd name="T57" fmla="*/ 537627367 h 455"/>
                      <a:gd name="T58" fmla="*/ 4980243 w 335"/>
                      <a:gd name="T59" fmla="*/ 470424338 h 455"/>
                      <a:gd name="T60" fmla="*/ 37351824 w 335"/>
                      <a:gd name="T61" fmla="*/ 375038730 h 455"/>
                      <a:gd name="T62" fmla="*/ 37351824 w 335"/>
                      <a:gd name="T63" fmla="*/ 329513289 h 455"/>
                      <a:gd name="T64" fmla="*/ 57274381 w 335"/>
                      <a:gd name="T65" fmla="*/ 275317108 h 455"/>
                      <a:gd name="T66" fmla="*/ 109566941 w 335"/>
                      <a:gd name="T67" fmla="*/ 210281395 h 455"/>
                      <a:gd name="T68" fmla="*/ 139448391 w 335"/>
                      <a:gd name="T69" fmla="*/ 264477577 h 455"/>
                      <a:gd name="T70" fmla="*/ 156879236 w 335"/>
                      <a:gd name="T71" fmla="*/ 270981001 h 455"/>
                      <a:gd name="T72" fmla="*/ 181782022 w 335"/>
                      <a:gd name="T73" fmla="*/ 201610654 h 455"/>
                      <a:gd name="T74" fmla="*/ 194232626 w 335"/>
                      <a:gd name="T75" fmla="*/ 119231940 h 455"/>
                      <a:gd name="T76" fmla="*/ 234074608 w 335"/>
                      <a:gd name="T77" fmla="*/ 93218221 h 455"/>
                      <a:gd name="T78" fmla="*/ 221624004 w 335"/>
                      <a:gd name="T79" fmla="*/ 34685921 h 455"/>
                      <a:gd name="T80" fmla="*/ 271427997 w 335"/>
                      <a:gd name="T81" fmla="*/ 0 h 455"/>
                      <a:gd name="T82" fmla="*/ 378504769 w 335"/>
                      <a:gd name="T83" fmla="*/ 26013708 h 455"/>
                      <a:gd name="T84" fmla="*/ 488071760 w 335"/>
                      <a:gd name="T85" fmla="*/ 71539160 h 455"/>
                      <a:gd name="T86" fmla="*/ 570245745 w 335"/>
                      <a:gd name="T87" fmla="*/ 145245636 h 455"/>
                      <a:gd name="T88" fmla="*/ 560285262 w 335"/>
                      <a:gd name="T89" fmla="*/ 179931546 h 455"/>
                      <a:gd name="T90" fmla="*/ 577717685 w 335"/>
                      <a:gd name="T91" fmla="*/ 214617502 h 455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w 335"/>
                      <a:gd name="T139" fmla="*/ 0 h 455"/>
                      <a:gd name="T140" fmla="*/ 335 w 335"/>
                      <a:gd name="T141" fmla="*/ 455 h 455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T138" t="T139" r="T140" b="T141"/>
                    <a:pathLst>
                      <a:path w="335" h="455">
                        <a:moveTo>
                          <a:pt x="238" y="121"/>
                        </a:moveTo>
                        <a:lnTo>
                          <a:pt x="228" y="149"/>
                        </a:lnTo>
                        <a:lnTo>
                          <a:pt x="225" y="153"/>
                        </a:lnTo>
                        <a:lnTo>
                          <a:pt x="224" y="161"/>
                        </a:lnTo>
                        <a:lnTo>
                          <a:pt x="225" y="167"/>
                        </a:lnTo>
                        <a:lnTo>
                          <a:pt x="221" y="174"/>
                        </a:lnTo>
                        <a:lnTo>
                          <a:pt x="212" y="183"/>
                        </a:lnTo>
                        <a:lnTo>
                          <a:pt x="203" y="188"/>
                        </a:lnTo>
                        <a:lnTo>
                          <a:pt x="202" y="193"/>
                        </a:lnTo>
                        <a:lnTo>
                          <a:pt x="202" y="211"/>
                        </a:lnTo>
                        <a:lnTo>
                          <a:pt x="209" y="220"/>
                        </a:lnTo>
                        <a:lnTo>
                          <a:pt x="223" y="224"/>
                        </a:lnTo>
                        <a:lnTo>
                          <a:pt x="228" y="221"/>
                        </a:lnTo>
                        <a:lnTo>
                          <a:pt x="236" y="210"/>
                        </a:lnTo>
                        <a:lnTo>
                          <a:pt x="238" y="207"/>
                        </a:lnTo>
                        <a:lnTo>
                          <a:pt x="243" y="193"/>
                        </a:lnTo>
                        <a:lnTo>
                          <a:pt x="248" y="190"/>
                        </a:lnTo>
                        <a:lnTo>
                          <a:pt x="242" y="186"/>
                        </a:lnTo>
                        <a:lnTo>
                          <a:pt x="249" y="183"/>
                        </a:lnTo>
                        <a:lnTo>
                          <a:pt x="252" y="178"/>
                        </a:lnTo>
                        <a:lnTo>
                          <a:pt x="261" y="174"/>
                        </a:lnTo>
                        <a:lnTo>
                          <a:pt x="271" y="164"/>
                        </a:lnTo>
                        <a:lnTo>
                          <a:pt x="275" y="164"/>
                        </a:lnTo>
                        <a:lnTo>
                          <a:pt x="289" y="169"/>
                        </a:lnTo>
                        <a:lnTo>
                          <a:pt x="297" y="182"/>
                        </a:lnTo>
                        <a:lnTo>
                          <a:pt x="306" y="201"/>
                        </a:lnTo>
                        <a:lnTo>
                          <a:pt x="317" y="235"/>
                        </a:lnTo>
                        <a:lnTo>
                          <a:pt x="320" y="247"/>
                        </a:lnTo>
                        <a:lnTo>
                          <a:pt x="322" y="257"/>
                        </a:lnTo>
                        <a:lnTo>
                          <a:pt x="334" y="275"/>
                        </a:lnTo>
                        <a:lnTo>
                          <a:pt x="331" y="314"/>
                        </a:lnTo>
                        <a:lnTo>
                          <a:pt x="318" y="328"/>
                        </a:lnTo>
                        <a:lnTo>
                          <a:pt x="317" y="317"/>
                        </a:lnTo>
                        <a:lnTo>
                          <a:pt x="321" y="311"/>
                        </a:lnTo>
                        <a:lnTo>
                          <a:pt x="313" y="311"/>
                        </a:lnTo>
                        <a:lnTo>
                          <a:pt x="307" y="318"/>
                        </a:lnTo>
                        <a:lnTo>
                          <a:pt x="304" y="332"/>
                        </a:lnTo>
                        <a:lnTo>
                          <a:pt x="306" y="338"/>
                        </a:lnTo>
                        <a:lnTo>
                          <a:pt x="303" y="349"/>
                        </a:lnTo>
                        <a:lnTo>
                          <a:pt x="297" y="352"/>
                        </a:lnTo>
                        <a:lnTo>
                          <a:pt x="289" y="364"/>
                        </a:lnTo>
                        <a:lnTo>
                          <a:pt x="288" y="388"/>
                        </a:lnTo>
                        <a:lnTo>
                          <a:pt x="275" y="406"/>
                        </a:lnTo>
                        <a:lnTo>
                          <a:pt x="274" y="421"/>
                        </a:lnTo>
                        <a:lnTo>
                          <a:pt x="271" y="423"/>
                        </a:lnTo>
                        <a:lnTo>
                          <a:pt x="263" y="424"/>
                        </a:lnTo>
                        <a:lnTo>
                          <a:pt x="259" y="424"/>
                        </a:lnTo>
                        <a:lnTo>
                          <a:pt x="246" y="427"/>
                        </a:lnTo>
                        <a:lnTo>
                          <a:pt x="238" y="428"/>
                        </a:lnTo>
                        <a:lnTo>
                          <a:pt x="213" y="433"/>
                        </a:lnTo>
                        <a:lnTo>
                          <a:pt x="199" y="435"/>
                        </a:lnTo>
                        <a:lnTo>
                          <a:pt x="196" y="435"/>
                        </a:lnTo>
                        <a:lnTo>
                          <a:pt x="189" y="437"/>
                        </a:lnTo>
                        <a:lnTo>
                          <a:pt x="169" y="440"/>
                        </a:lnTo>
                        <a:lnTo>
                          <a:pt x="164" y="441"/>
                        </a:lnTo>
                        <a:lnTo>
                          <a:pt x="163" y="434"/>
                        </a:lnTo>
                        <a:lnTo>
                          <a:pt x="162" y="435"/>
                        </a:lnTo>
                        <a:lnTo>
                          <a:pt x="148" y="437"/>
                        </a:lnTo>
                        <a:lnTo>
                          <a:pt x="138" y="438"/>
                        </a:lnTo>
                        <a:lnTo>
                          <a:pt x="133" y="438"/>
                        </a:lnTo>
                        <a:lnTo>
                          <a:pt x="130" y="438"/>
                        </a:lnTo>
                        <a:lnTo>
                          <a:pt x="128" y="440"/>
                        </a:lnTo>
                        <a:lnTo>
                          <a:pt x="124" y="440"/>
                        </a:lnTo>
                        <a:lnTo>
                          <a:pt x="119" y="440"/>
                        </a:lnTo>
                        <a:lnTo>
                          <a:pt x="108" y="442"/>
                        </a:lnTo>
                        <a:lnTo>
                          <a:pt x="95" y="442"/>
                        </a:lnTo>
                        <a:lnTo>
                          <a:pt x="88" y="444"/>
                        </a:lnTo>
                        <a:lnTo>
                          <a:pt x="69" y="447"/>
                        </a:lnTo>
                        <a:lnTo>
                          <a:pt x="63" y="447"/>
                        </a:lnTo>
                        <a:lnTo>
                          <a:pt x="49" y="448"/>
                        </a:lnTo>
                        <a:lnTo>
                          <a:pt x="48" y="449"/>
                        </a:lnTo>
                        <a:lnTo>
                          <a:pt x="38" y="449"/>
                        </a:lnTo>
                        <a:lnTo>
                          <a:pt x="26" y="452"/>
                        </a:lnTo>
                        <a:lnTo>
                          <a:pt x="19" y="452"/>
                        </a:lnTo>
                        <a:lnTo>
                          <a:pt x="9" y="454"/>
                        </a:lnTo>
                        <a:lnTo>
                          <a:pt x="2" y="454"/>
                        </a:lnTo>
                        <a:lnTo>
                          <a:pt x="13" y="442"/>
                        </a:lnTo>
                        <a:lnTo>
                          <a:pt x="24" y="416"/>
                        </a:lnTo>
                        <a:lnTo>
                          <a:pt x="33" y="396"/>
                        </a:lnTo>
                        <a:lnTo>
                          <a:pt x="37" y="377"/>
                        </a:lnTo>
                        <a:lnTo>
                          <a:pt x="40" y="341"/>
                        </a:lnTo>
                        <a:lnTo>
                          <a:pt x="38" y="339"/>
                        </a:lnTo>
                        <a:lnTo>
                          <a:pt x="34" y="314"/>
                        </a:lnTo>
                        <a:lnTo>
                          <a:pt x="29" y="302"/>
                        </a:lnTo>
                        <a:lnTo>
                          <a:pt x="11" y="267"/>
                        </a:lnTo>
                        <a:lnTo>
                          <a:pt x="11" y="265"/>
                        </a:lnTo>
                        <a:lnTo>
                          <a:pt x="4" y="239"/>
                        </a:lnTo>
                        <a:lnTo>
                          <a:pt x="6" y="238"/>
                        </a:lnTo>
                        <a:lnTo>
                          <a:pt x="8" y="228"/>
                        </a:lnTo>
                        <a:lnTo>
                          <a:pt x="2" y="208"/>
                        </a:lnTo>
                        <a:lnTo>
                          <a:pt x="0" y="204"/>
                        </a:lnTo>
                        <a:lnTo>
                          <a:pt x="6" y="188"/>
                        </a:lnTo>
                        <a:lnTo>
                          <a:pt x="15" y="167"/>
                        </a:lnTo>
                        <a:lnTo>
                          <a:pt x="15" y="158"/>
                        </a:lnTo>
                        <a:lnTo>
                          <a:pt x="15" y="150"/>
                        </a:lnTo>
                        <a:lnTo>
                          <a:pt x="15" y="146"/>
                        </a:lnTo>
                        <a:lnTo>
                          <a:pt x="11" y="133"/>
                        </a:lnTo>
                        <a:lnTo>
                          <a:pt x="23" y="123"/>
                        </a:lnTo>
                        <a:lnTo>
                          <a:pt x="23" y="121"/>
                        </a:lnTo>
                        <a:lnTo>
                          <a:pt x="23" y="107"/>
                        </a:lnTo>
                        <a:lnTo>
                          <a:pt x="29" y="107"/>
                        </a:lnTo>
                        <a:lnTo>
                          <a:pt x="44" y="94"/>
                        </a:lnTo>
                        <a:lnTo>
                          <a:pt x="59" y="76"/>
                        </a:lnTo>
                        <a:lnTo>
                          <a:pt x="54" y="93"/>
                        </a:lnTo>
                        <a:lnTo>
                          <a:pt x="56" y="116"/>
                        </a:lnTo>
                        <a:lnTo>
                          <a:pt x="63" y="94"/>
                        </a:lnTo>
                        <a:lnTo>
                          <a:pt x="66" y="107"/>
                        </a:lnTo>
                        <a:lnTo>
                          <a:pt x="63" y="119"/>
                        </a:lnTo>
                        <a:lnTo>
                          <a:pt x="66" y="119"/>
                        </a:lnTo>
                        <a:lnTo>
                          <a:pt x="70" y="105"/>
                        </a:lnTo>
                        <a:lnTo>
                          <a:pt x="73" y="90"/>
                        </a:lnTo>
                        <a:lnTo>
                          <a:pt x="70" y="68"/>
                        </a:lnTo>
                        <a:lnTo>
                          <a:pt x="70" y="64"/>
                        </a:lnTo>
                        <a:lnTo>
                          <a:pt x="78" y="52"/>
                        </a:lnTo>
                        <a:lnTo>
                          <a:pt x="90" y="48"/>
                        </a:lnTo>
                        <a:lnTo>
                          <a:pt x="97" y="47"/>
                        </a:lnTo>
                        <a:lnTo>
                          <a:pt x="97" y="40"/>
                        </a:lnTo>
                        <a:lnTo>
                          <a:pt x="88" y="33"/>
                        </a:lnTo>
                        <a:lnTo>
                          <a:pt x="88" y="19"/>
                        </a:lnTo>
                        <a:lnTo>
                          <a:pt x="92" y="16"/>
                        </a:lnTo>
                        <a:lnTo>
                          <a:pt x="92" y="5"/>
                        </a:lnTo>
                        <a:lnTo>
                          <a:pt x="108" y="4"/>
                        </a:lnTo>
                        <a:lnTo>
                          <a:pt x="112" y="0"/>
                        </a:lnTo>
                        <a:lnTo>
                          <a:pt x="116" y="2"/>
                        </a:lnTo>
                        <a:lnTo>
                          <a:pt x="131" y="9"/>
                        </a:lnTo>
                        <a:lnTo>
                          <a:pt x="155" y="12"/>
                        </a:lnTo>
                        <a:lnTo>
                          <a:pt x="163" y="23"/>
                        </a:lnTo>
                        <a:lnTo>
                          <a:pt x="181" y="26"/>
                        </a:lnTo>
                        <a:lnTo>
                          <a:pt x="199" y="33"/>
                        </a:lnTo>
                        <a:lnTo>
                          <a:pt x="212" y="33"/>
                        </a:lnTo>
                        <a:lnTo>
                          <a:pt x="221" y="48"/>
                        </a:lnTo>
                        <a:lnTo>
                          <a:pt x="232" y="64"/>
                        </a:lnTo>
                        <a:lnTo>
                          <a:pt x="224" y="62"/>
                        </a:lnTo>
                        <a:lnTo>
                          <a:pt x="221" y="71"/>
                        </a:lnTo>
                        <a:lnTo>
                          <a:pt x="228" y="80"/>
                        </a:lnTo>
                        <a:lnTo>
                          <a:pt x="232" y="82"/>
                        </a:lnTo>
                        <a:lnTo>
                          <a:pt x="232" y="84"/>
                        </a:lnTo>
                        <a:lnTo>
                          <a:pt x="235" y="96"/>
                        </a:lnTo>
                        <a:lnTo>
                          <a:pt x="238" y="121"/>
                        </a:lnTo>
                      </a:path>
                    </a:pathLst>
                  </a:custGeom>
                  <a:solidFill>
                    <a:srgbClr val="67BD62"/>
                  </a:solidFill>
                  <a:ln w="6350" cap="rnd">
                    <a:solidFill>
                      <a:sysClr val="window" lastClr="FFFFFF">
                        <a:lumMod val="50000"/>
                        <a:lumOff val="50000"/>
                      </a:sys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/>
                    <a:endParaRPr lang="en-US">
                      <a:solidFill>
                        <a:prstClr val="white"/>
                      </a:solidFill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46" name="Freeform 256"/>
                  <p:cNvSpPr>
                    <a:spLocks/>
                  </p:cNvSpPr>
                  <p:nvPr/>
                </p:nvSpPr>
                <p:spPr bwMode="auto">
                  <a:xfrm>
                    <a:off x="4576763" y="1882775"/>
                    <a:ext cx="830262" cy="374650"/>
                  </a:xfrm>
                  <a:custGeom>
                    <a:avLst/>
                    <a:gdLst>
                      <a:gd name="T0" fmla="*/ 720284567 w 525"/>
                      <a:gd name="T1" fmla="*/ 400315088 h 254"/>
                      <a:gd name="T2" fmla="*/ 682769394 w 525"/>
                      <a:gd name="T3" fmla="*/ 402490713 h 254"/>
                      <a:gd name="T4" fmla="*/ 647756076 w 525"/>
                      <a:gd name="T5" fmla="*/ 387261341 h 254"/>
                      <a:gd name="T6" fmla="*/ 572725729 w 525"/>
                      <a:gd name="T7" fmla="*/ 539555055 h 254"/>
                      <a:gd name="T8" fmla="*/ 557720925 w 525"/>
                      <a:gd name="T9" fmla="*/ 576540671 h 254"/>
                      <a:gd name="T10" fmla="*/ 492694835 w 525"/>
                      <a:gd name="T11" fmla="*/ 424246957 h 254"/>
                      <a:gd name="T12" fmla="*/ 465183919 w 525"/>
                      <a:gd name="T13" fmla="*/ 415544460 h 254"/>
                      <a:gd name="T14" fmla="*/ 450177533 w 525"/>
                      <a:gd name="T15" fmla="*/ 415544460 h 254"/>
                      <a:gd name="T16" fmla="*/ 445175405 w 525"/>
                      <a:gd name="T17" fmla="*/ 393788215 h 254"/>
                      <a:gd name="T18" fmla="*/ 410161988 w 525"/>
                      <a:gd name="T19" fmla="*/ 376383127 h 254"/>
                      <a:gd name="T20" fmla="*/ 340133770 w 525"/>
                      <a:gd name="T21" fmla="*/ 376383127 h 254"/>
                      <a:gd name="T22" fmla="*/ 322627110 w 525"/>
                      <a:gd name="T23" fmla="*/ 369856253 h 254"/>
                      <a:gd name="T24" fmla="*/ 285111937 w 525"/>
                      <a:gd name="T25" fmla="*/ 358978131 h 254"/>
                      <a:gd name="T26" fmla="*/ 257601021 w 525"/>
                      <a:gd name="T27" fmla="*/ 341573135 h 254"/>
                      <a:gd name="T28" fmla="*/ 95037304 w 525"/>
                      <a:gd name="T29" fmla="*/ 315465641 h 254"/>
                      <a:gd name="T30" fmla="*/ 37515186 w 525"/>
                      <a:gd name="T31" fmla="*/ 271953152 h 254"/>
                      <a:gd name="T32" fmla="*/ 30011202 w 525"/>
                      <a:gd name="T33" fmla="*/ 241494409 h 254"/>
                      <a:gd name="T34" fmla="*/ 92537031 w 525"/>
                      <a:gd name="T35" fmla="*/ 197981920 h 254"/>
                      <a:gd name="T36" fmla="*/ 137554631 w 525"/>
                      <a:gd name="T37" fmla="*/ 184928127 h 254"/>
                      <a:gd name="T38" fmla="*/ 265105004 w 525"/>
                      <a:gd name="T39" fmla="*/ 124010641 h 254"/>
                      <a:gd name="T40" fmla="*/ 317624982 w 525"/>
                      <a:gd name="T41" fmla="*/ 65268757 h 254"/>
                      <a:gd name="T42" fmla="*/ 345135898 w 525"/>
                      <a:gd name="T43" fmla="*/ 28283130 h 254"/>
                      <a:gd name="T44" fmla="*/ 417664489 w 525"/>
                      <a:gd name="T45" fmla="*/ 0 h 254"/>
                      <a:gd name="T46" fmla="*/ 467684193 w 525"/>
                      <a:gd name="T47" fmla="*/ 8702501 h 254"/>
                      <a:gd name="T48" fmla="*/ 382651071 w 525"/>
                      <a:gd name="T49" fmla="*/ 67444382 h 254"/>
                      <a:gd name="T50" fmla="*/ 360142284 w 525"/>
                      <a:gd name="T51" fmla="*/ 104430021 h 254"/>
                      <a:gd name="T52" fmla="*/ 347637753 w 525"/>
                      <a:gd name="T53" fmla="*/ 139240013 h 254"/>
                      <a:gd name="T54" fmla="*/ 422666617 w 525"/>
                      <a:gd name="T55" fmla="*/ 139240013 h 254"/>
                      <a:gd name="T56" fmla="*/ 512701768 w 525"/>
                      <a:gd name="T57" fmla="*/ 169698755 h 254"/>
                      <a:gd name="T58" fmla="*/ 607740629 w 525"/>
                      <a:gd name="T59" fmla="*/ 226265038 h 254"/>
                      <a:gd name="T60" fmla="*/ 690273378 w 525"/>
                      <a:gd name="T61" fmla="*/ 213211291 h 254"/>
                      <a:gd name="T62" fmla="*/ 697775780 w 525"/>
                      <a:gd name="T63" fmla="*/ 213211291 h 254"/>
                      <a:gd name="T64" fmla="*/ 790312786 w 525"/>
                      <a:gd name="T65" fmla="*/ 163171882 h 254"/>
                      <a:gd name="T66" fmla="*/ 855337491 w 525"/>
                      <a:gd name="T67" fmla="*/ 154469384 h 254"/>
                      <a:gd name="T68" fmla="*/ 947874497 w 525"/>
                      <a:gd name="T69" fmla="*/ 124010641 h 254"/>
                      <a:gd name="T70" fmla="*/ 985389671 w 525"/>
                      <a:gd name="T71" fmla="*/ 178401253 h 254"/>
                      <a:gd name="T72" fmla="*/ 1045413632 w 525"/>
                      <a:gd name="T73" fmla="*/ 180576878 h 254"/>
                      <a:gd name="T74" fmla="*/ 1080426950 w 525"/>
                      <a:gd name="T75" fmla="*/ 189279376 h 254"/>
                      <a:gd name="T76" fmla="*/ 1132946928 w 525"/>
                      <a:gd name="T77" fmla="*/ 163171882 h 254"/>
                      <a:gd name="T78" fmla="*/ 1155455715 w 525"/>
                      <a:gd name="T79" fmla="*/ 154469384 h 254"/>
                      <a:gd name="T80" fmla="*/ 1160457844 w 525"/>
                      <a:gd name="T81" fmla="*/ 189279376 h 254"/>
                      <a:gd name="T82" fmla="*/ 1192970889 w 525"/>
                      <a:gd name="T83" fmla="*/ 245845658 h 254"/>
                      <a:gd name="T84" fmla="*/ 1215479676 w 525"/>
                      <a:gd name="T85" fmla="*/ 263250654 h 254"/>
                      <a:gd name="T86" fmla="*/ 1242990593 w 525"/>
                      <a:gd name="T87" fmla="*/ 254548156 h 254"/>
                      <a:gd name="T88" fmla="*/ 1295512152 w 525"/>
                      <a:gd name="T89" fmla="*/ 269777527 h 254"/>
                      <a:gd name="T90" fmla="*/ 1245492448 w 525"/>
                      <a:gd name="T91" fmla="*/ 289358148 h 254"/>
                      <a:gd name="T92" fmla="*/ 1200474872 w 525"/>
                      <a:gd name="T93" fmla="*/ 289358148 h 254"/>
                      <a:gd name="T94" fmla="*/ 1132946928 w 525"/>
                      <a:gd name="T95" fmla="*/ 302411895 h 254"/>
                      <a:gd name="T96" fmla="*/ 1070422693 w 525"/>
                      <a:gd name="T97" fmla="*/ 293709397 h 254"/>
                      <a:gd name="T98" fmla="*/ 1010398732 w 525"/>
                      <a:gd name="T99" fmla="*/ 300236270 h 254"/>
                      <a:gd name="T100" fmla="*/ 920363581 w 525"/>
                      <a:gd name="T101" fmla="*/ 289358148 h 254"/>
                      <a:gd name="T102" fmla="*/ 880348134 w 525"/>
                      <a:gd name="T103" fmla="*/ 324168139 h 254"/>
                      <a:gd name="T104" fmla="*/ 845334816 w 525"/>
                      <a:gd name="T105" fmla="*/ 335046262 h 254"/>
                      <a:gd name="T106" fmla="*/ 785310657 w 525"/>
                      <a:gd name="T107" fmla="*/ 339397511 h 254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w 525"/>
                      <a:gd name="T163" fmla="*/ 0 h 254"/>
                      <a:gd name="T164" fmla="*/ 525 w 525"/>
                      <a:gd name="T165" fmla="*/ 254 h 254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T162" t="T163" r="T164" b="T165"/>
                    <a:pathLst>
                      <a:path w="525" h="254">
                        <a:moveTo>
                          <a:pt x="305" y="172"/>
                        </a:moveTo>
                        <a:lnTo>
                          <a:pt x="291" y="175"/>
                        </a:lnTo>
                        <a:lnTo>
                          <a:pt x="282" y="162"/>
                        </a:lnTo>
                        <a:lnTo>
                          <a:pt x="276" y="176"/>
                        </a:lnTo>
                        <a:lnTo>
                          <a:pt x="265" y="176"/>
                        </a:lnTo>
                        <a:lnTo>
                          <a:pt x="262" y="169"/>
                        </a:lnTo>
                        <a:lnTo>
                          <a:pt x="246" y="201"/>
                        </a:lnTo>
                        <a:lnTo>
                          <a:pt x="232" y="236"/>
                        </a:lnTo>
                        <a:lnTo>
                          <a:pt x="225" y="250"/>
                        </a:lnTo>
                        <a:lnTo>
                          <a:pt x="226" y="253"/>
                        </a:lnTo>
                        <a:lnTo>
                          <a:pt x="219" y="250"/>
                        </a:lnTo>
                        <a:lnTo>
                          <a:pt x="200" y="186"/>
                        </a:lnTo>
                        <a:lnTo>
                          <a:pt x="197" y="184"/>
                        </a:lnTo>
                        <a:lnTo>
                          <a:pt x="189" y="182"/>
                        </a:lnTo>
                        <a:lnTo>
                          <a:pt x="189" y="180"/>
                        </a:lnTo>
                        <a:lnTo>
                          <a:pt x="183" y="182"/>
                        </a:lnTo>
                        <a:lnTo>
                          <a:pt x="179" y="179"/>
                        </a:lnTo>
                        <a:lnTo>
                          <a:pt x="181" y="172"/>
                        </a:lnTo>
                        <a:lnTo>
                          <a:pt x="178" y="168"/>
                        </a:lnTo>
                        <a:lnTo>
                          <a:pt x="167" y="164"/>
                        </a:lnTo>
                        <a:lnTo>
                          <a:pt x="147" y="162"/>
                        </a:lnTo>
                        <a:lnTo>
                          <a:pt x="139" y="164"/>
                        </a:lnTo>
                        <a:lnTo>
                          <a:pt x="134" y="161"/>
                        </a:lnTo>
                        <a:lnTo>
                          <a:pt x="129" y="161"/>
                        </a:lnTo>
                        <a:lnTo>
                          <a:pt x="121" y="161"/>
                        </a:lnTo>
                        <a:lnTo>
                          <a:pt x="114" y="157"/>
                        </a:lnTo>
                        <a:lnTo>
                          <a:pt x="110" y="155"/>
                        </a:lnTo>
                        <a:lnTo>
                          <a:pt x="103" y="151"/>
                        </a:lnTo>
                        <a:lnTo>
                          <a:pt x="44" y="140"/>
                        </a:lnTo>
                        <a:lnTo>
                          <a:pt x="38" y="139"/>
                        </a:lnTo>
                        <a:lnTo>
                          <a:pt x="23" y="133"/>
                        </a:lnTo>
                        <a:lnTo>
                          <a:pt x="15" y="119"/>
                        </a:lnTo>
                        <a:lnTo>
                          <a:pt x="0" y="112"/>
                        </a:lnTo>
                        <a:lnTo>
                          <a:pt x="12" y="105"/>
                        </a:lnTo>
                        <a:lnTo>
                          <a:pt x="29" y="97"/>
                        </a:lnTo>
                        <a:lnTo>
                          <a:pt x="37" y="88"/>
                        </a:lnTo>
                        <a:lnTo>
                          <a:pt x="47" y="82"/>
                        </a:lnTo>
                        <a:lnTo>
                          <a:pt x="55" y="82"/>
                        </a:lnTo>
                        <a:lnTo>
                          <a:pt x="84" y="70"/>
                        </a:lnTo>
                        <a:lnTo>
                          <a:pt x="106" y="54"/>
                        </a:lnTo>
                        <a:lnTo>
                          <a:pt x="110" y="45"/>
                        </a:lnTo>
                        <a:lnTo>
                          <a:pt x="127" y="30"/>
                        </a:lnTo>
                        <a:lnTo>
                          <a:pt x="134" y="25"/>
                        </a:lnTo>
                        <a:lnTo>
                          <a:pt x="141" y="13"/>
                        </a:lnTo>
                        <a:lnTo>
                          <a:pt x="161" y="2"/>
                        </a:lnTo>
                        <a:lnTo>
                          <a:pt x="170" y="0"/>
                        </a:lnTo>
                        <a:lnTo>
                          <a:pt x="189" y="1"/>
                        </a:lnTo>
                        <a:lnTo>
                          <a:pt x="190" y="4"/>
                        </a:lnTo>
                        <a:lnTo>
                          <a:pt x="172" y="18"/>
                        </a:lnTo>
                        <a:lnTo>
                          <a:pt x="156" y="31"/>
                        </a:lnTo>
                        <a:lnTo>
                          <a:pt x="154" y="37"/>
                        </a:lnTo>
                        <a:lnTo>
                          <a:pt x="147" y="45"/>
                        </a:lnTo>
                        <a:lnTo>
                          <a:pt x="147" y="52"/>
                        </a:lnTo>
                        <a:lnTo>
                          <a:pt x="142" y="61"/>
                        </a:lnTo>
                        <a:lnTo>
                          <a:pt x="157" y="61"/>
                        </a:lnTo>
                        <a:lnTo>
                          <a:pt x="172" y="61"/>
                        </a:lnTo>
                        <a:lnTo>
                          <a:pt x="196" y="63"/>
                        </a:lnTo>
                        <a:lnTo>
                          <a:pt x="208" y="75"/>
                        </a:lnTo>
                        <a:lnTo>
                          <a:pt x="229" y="100"/>
                        </a:lnTo>
                        <a:lnTo>
                          <a:pt x="246" y="98"/>
                        </a:lnTo>
                        <a:lnTo>
                          <a:pt x="273" y="97"/>
                        </a:lnTo>
                        <a:lnTo>
                          <a:pt x="279" y="94"/>
                        </a:lnTo>
                        <a:lnTo>
                          <a:pt x="276" y="90"/>
                        </a:lnTo>
                        <a:lnTo>
                          <a:pt x="282" y="94"/>
                        </a:lnTo>
                        <a:lnTo>
                          <a:pt x="290" y="93"/>
                        </a:lnTo>
                        <a:lnTo>
                          <a:pt x="319" y="72"/>
                        </a:lnTo>
                        <a:lnTo>
                          <a:pt x="337" y="66"/>
                        </a:lnTo>
                        <a:lnTo>
                          <a:pt x="345" y="68"/>
                        </a:lnTo>
                        <a:lnTo>
                          <a:pt x="365" y="65"/>
                        </a:lnTo>
                        <a:lnTo>
                          <a:pt x="382" y="54"/>
                        </a:lnTo>
                        <a:lnTo>
                          <a:pt x="400" y="50"/>
                        </a:lnTo>
                        <a:lnTo>
                          <a:pt x="400" y="79"/>
                        </a:lnTo>
                        <a:lnTo>
                          <a:pt x="405" y="82"/>
                        </a:lnTo>
                        <a:lnTo>
                          <a:pt x="424" y="80"/>
                        </a:lnTo>
                        <a:lnTo>
                          <a:pt x="432" y="77"/>
                        </a:lnTo>
                        <a:lnTo>
                          <a:pt x="438" y="84"/>
                        </a:lnTo>
                        <a:lnTo>
                          <a:pt x="447" y="73"/>
                        </a:lnTo>
                        <a:lnTo>
                          <a:pt x="459" y="72"/>
                        </a:lnTo>
                        <a:lnTo>
                          <a:pt x="463" y="66"/>
                        </a:lnTo>
                        <a:lnTo>
                          <a:pt x="468" y="68"/>
                        </a:lnTo>
                        <a:lnTo>
                          <a:pt x="470" y="70"/>
                        </a:lnTo>
                        <a:lnTo>
                          <a:pt x="470" y="84"/>
                        </a:lnTo>
                        <a:lnTo>
                          <a:pt x="476" y="104"/>
                        </a:lnTo>
                        <a:lnTo>
                          <a:pt x="483" y="107"/>
                        </a:lnTo>
                        <a:lnTo>
                          <a:pt x="488" y="115"/>
                        </a:lnTo>
                        <a:lnTo>
                          <a:pt x="492" y="115"/>
                        </a:lnTo>
                        <a:lnTo>
                          <a:pt x="497" y="108"/>
                        </a:lnTo>
                        <a:lnTo>
                          <a:pt x="503" y="111"/>
                        </a:lnTo>
                        <a:lnTo>
                          <a:pt x="511" y="108"/>
                        </a:lnTo>
                        <a:lnTo>
                          <a:pt x="524" y="118"/>
                        </a:lnTo>
                        <a:lnTo>
                          <a:pt x="514" y="126"/>
                        </a:lnTo>
                        <a:lnTo>
                          <a:pt x="504" y="127"/>
                        </a:lnTo>
                        <a:lnTo>
                          <a:pt x="494" y="125"/>
                        </a:lnTo>
                        <a:lnTo>
                          <a:pt x="486" y="127"/>
                        </a:lnTo>
                        <a:lnTo>
                          <a:pt x="478" y="125"/>
                        </a:lnTo>
                        <a:lnTo>
                          <a:pt x="459" y="133"/>
                        </a:lnTo>
                        <a:lnTo>
                          <a:pt x="438" y="125"/>
                        </a:lnTo>
                        <a:lnTo>
                          <a:pt x="434" y="129"/>
                        </a:lnTo>
                        <a:lnTo>
                          <a:pt x="432" y="148"/>
                        </a:lnTo>
                        <a:lnTo>
                          <a:pt x="410" y="132"/>
                        </a:lnTo>
                        <a:lnTo>
                          <a:pt x="400" y="129"/>
                        </a:lnTo>
                        <a:lnTo>
                          <a:pt x="371" y="127"/>
                        </a:lnTo>
                        <a:lnTo>
                          <a:pt x="365" y="139"/>
                        </a:lnTo>
                        <a:lnTo>
                          <a:pt x="355" y="143"/>
                        </a:lnTo>
                        <a:lnTo>
                          <a:pt x="347" y="144"/>
                        </a:lnTo>
                        <a:lnTo>
                          <a:pt x="341" y="148"/>
                        </a:lnTo>
                        <a:lnTo>
                          <a:pt x="327" y="145"/>
                        </a:lnTo>
                        <a:lnTo>
                          <a:pt x="317" y="150"/>
                        </a:lnTo>
                        <a:lnTo>
                          <a:pt x="305" y="172"/>
                        </a:lnTo>
                      </a:path>
                    </a:pathLst>
                  </a:custGeom>
                  <a:solidFill>
                    <a:srgbClr val="67BD62"/>
                  </a:solidFill>
                  <a:ln w="6350" cap="rnd">
                    <a:solidFill>
                      <a:sysClr val="window" lastClr="FFFFFF">
                        <a:lumMod val="50000"/>
                        <a:lumOff val="50000"/>
                      </a:sys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/>
                    <a:endParaRPr lang="en-US">
                      <a:solidFill>
                        <a:prstClr val="white"/>
                      </a:solidFill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44" name="Freeform 258"/>
                <p:cNvSpPr>
                  <a:spLocks/>
                </p:cNvSpPr>
                <p:nvPr/>
              </p:nvSpPr>
              <p:spPr bwMode="auto">
                <a:xfrm>
                  <a:off x="4718050" y="1812925"/>
                  <a:ext cx="36513" cy="33338"/>
                </a:xfrm>
                <a:custGeom>
                  <a:avLst/>
                  <a:gdLst>
                    <a:gd name="T0" fmla="*/ 0 w 23"/>
                    <a:gd name="T1" fmla="*/ 14706407 h 23"/>
                    <a:gd name="T2" fmla="*/ 55444203 w 23"/>
                    <a:gd name="T3" fmla="*/ 0 h 23"/>
                    <a:gd name="T4" fmla="*/ 47884415 w 23"/>
                    <a:gd name="T5" fmla="*/ 14706407 h 23"/>
                    <a:gd name="T6" fmla="*/ 32763275 w 23"/>
                    <a:gd name="T7" fmla="*/ 46222408 h 23"/>
                    <a:gd name="T8" fmla="*/ 0 w 23"/>
                    <a:gd name="T9" fmla="*/ 14706407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"/>
                    <a:gd name="T16" fmla="*/ 0 h 23"/>
                    <a:gd name="T17" fmla="*/ 23 w 23"/>
                    <a:gd name="T18" fmla="*/ 23 h 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" h="23">
                      <a:moveTo>
                        <a:pt x="0" y="7"/>
                      </a:moveTo>
                      <a:lnTo>
                        <a:pt x="22" y="0"/>
                      </a:lnTo>
                      <a:lnTo>
                        <a:pt x="19" y="7"/>
                      </a:lnTo>
                      <a:lnTo>
                        <a:pt x="13" y="22"/>
                      </a:lnTo>
                      <a:lnTo>
                        <a:pt x="0" y="7"/>
                      </a:lnTo>
                    </a:path>
                  </a:pathLst>
                </a:custGeom>
                <a:grpFill/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47" name="Freeform 259"/>
              <p:cNvSpPr>
                <a:spLocks/>
              </p:cNvSpPr>
              <p:nvPr/>
            </p:nvSpPr>
            <p:spPr bwMode="auto">
              <a:xfrm>
                <a:off x="6223990" y="2633488"/>
                <a:ext cx="569913" cy="609600"/>
              </a:xfrm>
              <a:custGeom>
                <a:avLst/>
                <a:gdLst>
                  <a:gd name="T0" fmla="*/ 2147483647 w 361"/>
                  <a:gd name="T1" fmla="*/ 2147483647 h 413"/>
                  <a:gd name="T2" fmla="*/ 2147483647 w 361"/>
                  <a:gd name="T3" fmla="*/ 2147483647 h 413"/>
                  <a:gd name="T4" fmla="*/ 2147483647 w 361"/>
                  <a:gd name="T5" fmla="*/ 2147483647 h 413"/>
                  <a:gd name="T6" fmla="*/ 2147483647 w 361"/>
                  <a:gd name="T7" fmla="*/ 2147483647 h 413"/>
                  <a:gd name="T8" fmla="*/ 2147483647 w 361"/>
                  <a:gd name="T9" fmla="*/ 2147483647 h 413"/>
                  <a:gd name="T10" fmla="*/ 2147483647 w 361"/>
                  <a:gd name="T11" fmla="*/ 2147483647 h 413"/>
                  <a:gd name="T12" fmla="*/ 2147483647 w 361"/>
                  <a:gd name="T13" fmla="*/ 2147483647 h 413"/>
                  <a:gd name="T14" fmla="*/ 2147483647 w 361"/>
                  <a:gd name="T15" fmla="*/ 2147483647 h 413"/>
                  <a:gd name="T16" fmla="*/ 2147483647 w 361"/>
                  <a:gd name="T17" fmla="*/ 2147483647 h 413"/>
                  <a:gd name="T18" fmla="*/ 2147483647 w 361"/>
                  <a:gd name="T19" fmla="*/ 2147483647 h 413"/>
                  <a:gd name="T20" fmla="*/ 2147483647 w 361"/>
                  <a:gd name="T21" fmla="*/ 2147483647 h 413"/>
                  <a:gd name="T22" fmla="*/ 2147483647 w 361"/>
                  <a:gd name="T23" fmla="*/ 2147483647 h 413"/>
                  <a:gd name="T24" fmla="*/ 2147483647 w 361"/>
                  <a:gd name="T25" fmla="*/ 2147483647 h 413"/>
                  <a:gd name="T26" fmla="*/ 2147483647 w 361"/>
                  <a:gd name="T27" fmla="*/ 2147483647 h 413"/>
                  <a:gd name="T28" fmla="*/ 2147483647 w 361"/>
                  <a:gd name="T29" fmla="*/ 2147483647 h 413"/>
                  <a:gd name="T30" fmla="*/ 2147483647 w 361"/>
                  <a:gd name="T31" fmla="*/ 2147483647 h 413"/>
                  <a:gd name="T32" fmla="*/ 2147483647 w 361"/>
                  <a:gd name="T33" fmla="*/ 2147483647 h 413"/>
                  <a:gd name="T34" fmla="*/ 2147483647 w 361"/>
                  <a:gd name="T35" fmla="*/ 2147483647 h 413"/>
                  <a:gd name="T36" fmla="*/ 0 w 361"/>
                  <a:gd name="T37" fmla="*/ 2147483647 h 413"/>
                  <a:gd name="T38" fmla="*/ 2147483647 w 361"/>
                  <a:gd name="T39" fmla="*/ 2147483647 h 413"/>
                  <a:gd name="T40" fmla="*/ 2147483647 w 361"/>
                  <a:gd name="T41" fmla="*/ 2147483647 h 413"/>
                  <a:gd name="T42" fmla="*/ 2147483647 w 361"/>
                  <a:gd name="T43" fmla="*/ 2147483647 h 413"/>
                  <a:gd name="T44" fmla="*/ 2147483647 w 361"/>
                  <a:gd name="T45" fmla="*/ 2147483647 h 413"/>
                  <a:gd name="T46" fmla="*/ 2147483647 w 361"/>
                  <a:gd name="T47" fmla="*/ 2147483647 h 413"/>
                  <a:gd name="T48" fmla="*/ 2147483647 w 361"/>
                  <a:gd name="T49" fmla="*/ 2147483647 h 413"/>
                  <a:gd name="T50" fmla="*/ 2147483647 w 361"/>
                  <a:gd name="T51" fmla="*/ 2147483647 h 413"/>
                  <a:gd name="T52" fmla="*/ 2147483647 w 361"/>
                  <a:gd name="T53" fmla="*/ 2147483647 h 413"/>
                  <a:gd name="T54" fmla="*/ 2147483647 w 361"/>
                  <a:gd name="T55" fmla="*/ 2147483647 h 413"/>
                  <a:gd name="T56" fmla="*/ 2147483647 w 361"/>
                  <a:gd name="T57" fmla="*/ 0 h 413"/>
                  <a:gd name="T58" fmla="*/ 2147483647 w 361"/>
                  <a:gd name="T59" fmla="*/ 2147483647 h 413"/>
                  <a:gd name="T60" fmla="*/ 2147483647 w 361"/>
                  <a:gd name="T61" fmla="*/ 2147483647 h 413"/>
                  <a:gd name="T62" fmla="*/ 2147483647 w 361"/>
                  <a:gd name="T63" fmla="*/ 2147483647 h 413"/>
                  <a:gd name="T64" fmla="*/ 2147483647 w 361"/>
                  <a:gd name="T65" fmla="*/ 2147483647 h 413"/>
                  <a:gd name="T66" fmla="*/ 2147483647 w 361"/>
                  <a:gd name="T67" fmla="*/ 2147483647 h 413"/>
                  <a:gd name="T68" fmla="*/ 2147483647 w 361"/>
                  <a:gd name="T69" fmla="*/ 2147483647 h 413"/>
                  <a:gd name="T70" fmla="*/ 2147483647 w 361"/>
                  <a:gd name="T71" fmla="*/ 2147483647 h 413"/>
                  <a:gd name="T72" fmla="*/ 2147483647 w 361"/>
                  <a:gd name="T73" fmla="*/ 2147483647 h 413"/>
                  <a:gd name="T74" fmla="*/ 2147483647 w 361"/>
                  <a:gd name="T75" fmla="*/ 2147483647 h 413"/>
                  <a:gd name="T76" fmla="*/ 2147483647 w 361"/>
                  <a:gd name="T77" fmla="*/ 2147483647 h 413"/>
                  <a:gd name="T78" fmla="*/ 2147483647 w 361"/>
                  <a:gd name="T79" fmla="*/ 2147483647 h 413"/>
                  <a:gd name="T80" fmla="*/ 2147483647 w 361"/>
                  <a:gd name="T81" fmla="*/ 2147483647 h 413"/>
                  <a:gd name="T82" fmla="*/ 2147483647 w 361"/>
                  <a:gd name="T83" fmla="*/ 2147483647 h 413"/>
                  <a:gd name="T84" fmla="*/ 2147483647 w 361"/>
                  <a:gd name="T85" fmla="*/ 2147483647 h 413"/>
                  <a:gd name="T86" fmla="*/ 2147483647 w 361"/>
                  <a:gd name="T87" fmla="*/ 2147483647 h 413"/>
                  <a:gd name="T88" fmla="*/ 2147483647 w 361"/>
                  <a:gd name="T89" fmla="*/ 2147483647 h 413"/>
                  <a:gd name="T90" fmla="*/ 2147483647 w 361"/>
                  <a:gd name="T91" fmla="*/ 2147483647 h 413"/>
                  <a:gd name="T92" fmla="*/ 2147483647 w 361"/>
                  <a:gd name="T93" fmla="*/ 2147483647 h 413"/>
                  <a:gd name="T94" fmla="*/ 2147483647 w 361"/>
                  <a:gd name="T95" fmla="*/ 2147483647 h 413"/>
                  <a:gd name="T96" fmla="*/ 2147483647 w 361"/>
                  <a:gd name="T97" fmla="*/ 2147483647 h 413"/>
                  <a:gd name="T98" fmla="*/ 2147483647 w 361"/>
                  <a:gd name="T99" fmla="*/ 2147483647 h 413"/>
                  <a:gd name="T100" fmla="*/ 2147483647 w 361"/>
                  <a:gd name="T101" fmla="*/ 2147483647 h 413"/>
                  <a:gd name="T102" fmla="*/ 2147483647 w 361"/>
                  <a:gd name="T103" fmla="*/ 2147483647 h 413"/>
                  <a:gd name="T104" fmla="*/ 2147483647 w 361"/>
                  <a:gd name="T105" fmla="*/ 2147483647 h 413"/>
                  <a:gd name="T106" fmla="*/ 2147483647 w 361"/>
                  <a:gd name="T107" fmla="*/ 2147483647 h 413"/>
                  <a:gd name="T108" fmla="*/ 2147483647 w 361"/>
                  <a:gd name="T109" fmla="*/ 2147483647 h 413"/>
                  <a:gd name="T110" fmla="*/ 2147483647 w 361"/>
                  <a:gd name="T111" fmla="*/ 2147483647 h 413"/>
                  <a:gd name="T112" fmla="*/ 2147483647 w 361"/>
                  <a:gd name="T113" fmla="*/ 2147483647 h 413"/>
                  <a:gd name="T114" fmla="*/ 2147483647 w 361"/>
                  <a:gd name="T115" fmla="*/ 2147483647 h 4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61"/>
                  <a:gd name="T175" fmla="*/ 0 h 413"/>
                  <a:gd name="T176" fmla="*/ 361 w 361"/>
                  <a:gd name="T177" fmla="*/ 413 h 413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61" h="413">
                    <a:moveTo>
                      <a:pt x="134" y="402"/>
                    </a:moveTo>
                    <a:lnTo>
                      <a:pt x="130" y="402"/>
                    </a:lnTo>
                    <a:lnTo>
                      <a:pt x="120" y="392"/>
                    </a:lnTo>
                    <a:lnTo>
                      <a:pt x="116" y="389"/>
                    </a:lnTo>
                    <a:lnTo>
                      <a:pt x="108" y="389"/>
                    </a:lnTo>
                    <a:lnTo>
                      <a:pt x="107" y="389"/>
                    </a:lnTo>
                    <a:lnTo>
                      <a:pt x="104" y="392"/>
                    </a:lnTo>
                    <a:lnTo>
                      <a:pt x="97" y="391"/>
                    </a:lnTo>
                    <a:lnTo>
                      <a:pt x="87" y="386"/>
                    </a:lnTo>
                    <a:lnTo>
                      <a:pt x="87" y="382"/>
                    </a:lnTo>
                    <a:lnTo>
                      <a:pt x="84" y="378"/>
                    </a:lnTo>
                    <a:lnTo>
                      <a:pt x="82" y="375"/>
                    </a:lnTo>
                    <a:lnTo>
                      <a:pt x="77" y="367"/>
                    </a:lnTo>
                    <a:lnTo>
                      <a:pt x="73" y="366"/>
                    </a:lnTo>
                    <a:lnTo>
                      <a:pt x="62" y="359"/>
                    </a:lnTo>
                    <a:lnTo>
                      <a:pt x="61" y="361"/>
                    </a:lnTo>
                    <a:lnTo>
                      <a:pt x="51" y="364"/>
                    </a:lnTo>
                    <a:lnTo>
                      <a:pt x="40" y="359"/>
                    </a:lnTo>
                    <a:lnTo>
                      <a:pt x="37" y="361"/>
                    </a:lnTo>
                    <a:lnTo>
                      <a:pt x="34" y="363"/>
                    </a:lnTo>
                    <a:lnTo>
                      <a:pt x="34" y="361"/>
                    </a:lnTo>
                    <a:lnTo>
                      <a:pt x="34" y="356"/>
                    </a:lnTo>
                    <a:lnTo>
                      <a:pt x="33" y="342"/>
                    </a:lnTo>
                    <a:lnTo>
                      <a:pt x="30" y="325"/>
                    </a:lnTo>
                    <a:lnTo>
                      <a:pt x="30" y="321"/>
                    </a:lnTo>
                    <a:lnTo>
                      <a:pt x="29" y="318"/>
                    </a:lnTo>
                    <a:lnTo>
                      <a:pt x="29" y="314"/>
                    </a:lnTo>
                    <a:lnTo>
                      <a:pt x="27" y="310"/>
                    </a:lnTo>
                    <a:lnTo>
                      <a:pt x="27" y="309"/>
                    </a:lnTo>
                    <a:lnTo>
                      <a:pt x="26" y="296"/>
                    </a:lnTo>
                    <a:lnTo>
                      <a:pt x="25" y="285"/>
                    </a:lnTo>
                    <a:lnTo>
                      <a:pt x="25" y="281"/>
                    </a:lnTo>
                    <a:lnTo>
                      <a:pt x="23" y="275"/>
                    </a:lnTo>
                    <a:lnTo>
                      <a:pt x="23" y="265"/>
                    </a:lnTo>
                    <a:lnTo>
                      <a:pt x="20" y="253"/>
                    </a:lnTo>
                    <a:lnTo>
                      <a:pt x="20" y="239"/>
                    </a:lnTo>
                    <a:lnTo>
                      <a:pt x="19" y="232"/>
                    </a:lnTo>
                    <a:lnTo>
                      <a:pt x="18" y="228"/>
                    </a:lnTo>
                    <a:lnTo>
                      <a:pt x="18" y="221"/>
                    </a:lnTo>
                    <a:lnTo>
                      <a:pt x="16" y="211"/>
                    </a:lnTo>
                    <a:lnTo>
                      <a:pt x="16" y="204"/>
                    </a:lnTo>
                    <a:lnTo>
                      <a:pt x="15" y="199"/>
                    </a:lnTo>
                    <a:lnTo>
                      <a:pt x="13" y="187"/>
                    </a:lnTo>
                    <a:lnTo>
                      <a:pt x="13" y="185"/>
                    </a:lnTo>
                    <a:lnTo>
                      <a:pt x="11" y="171"/>
                    </a:lnTo>
                    <a:lnTo>
                      <a:pt x="11" y="167"/>
                    </a:lnTo>
                    <a:lnTo>
                      <a:pt x="9" y="160"/>
                    </a:lnTo>
                    <a:lnTo>
                      <a:pt x="9" y="157"/>
                    </a:lnTo>
                    <a:lnTo>
                      <a:pt x="8" y="144"/>
                    </a:lnTo>
                    <a:lnTo>
                      <a:pt x="6" y="130"/>
                    </a:lnTo>
                    <a:lnTo>
                      <a:pt x="5" y="128"/>
                    </a:lnTo>
                    <a:lnTo>
                      <a:pt x="4" y="119"/>
                    </a:lnTo>
                    <a:lnTo>
                      <a:pt x="4" y="116"/>
                    </a:lnTo>
                    <a:lnTo>
                      <a:pt x="4" y="111"/>
                    </a:lnTo>
                    <a:lnTo>
                      <a:pt x="1" y="100"/>
                    </a:lnTo>
                    <a:lnTo>
                      <a:pt x="0" y="82"/>
                    </a:lnTo>
                    <a:lnTo>
                      <a:pt x="4" y="80"/>
                    </a:lnTo>
                    <a:lnTo>
                      <a:pt x="25" y="77"/>
                    </a:lnTo>
                    <a:lnTo>
                      <a:pt x="31" y="76"/>
                    </a:lnTo>
                    <a:lnTo>
                      <a:pt x="34" y="76"/>
                    </a:lnTo>
                    <a:lnTo>
                      <a:pt x="48" y="73"/>
                    </a:lnTo>
                    <a:lnTo>
                      <a:pt x="73" y="69"/>
                    </a:lnTo>
                    <a:lnTo>
                      <a:pt x="82" y="68"/>
                    </a:lnTo>
                    <a:lnTo>
                      <a:pt x="94" y="65"/>
                    </a:lnTo>
                    <a:lnTo>
                      <a:pt x="98" y="65"/>
                    </a:lnTo>
                    <a:lnTo>
                      <a:pt x="107" y="64"/>
                    </a:lnTo>
                    <a:lnTo>
                      <a:pt x="113" y="68"/>
                    </a:lnTo>
                    <a:lnTo>
                      <a:pt x="123" y="69"/>
                    </a:lnTo>
                    <a:lnTo>
                      <a:pt x="130" y="72"/>
                    </a:lnTo>
                    <a:lnTo>
                      <a:pt x="145" y="79"/>
                    </a:lnTo>
                    <a:lnTo>
                      <a:pt x="165" y="76"/>
                    </a:lnTo>
                    <a:lnTo>
                      <a:pt x="170" y="80"/>
                    </a:lnTo>
                    <a:lnTo>
                      <a:pt x="177" y="86"/>
                    </a:lnTo>
                    <a:lnTo>
                      <a:pt x="187" y="90"/>
                    </a:lnTo>
                    <a:lnTo>
                      <a:pt x="200" y="83"/>
                    </a:lnTo>
                    <a:lnTo>
                      <a:pt x="207" y="80"/>
                    </a:lnTo>
                    <a:lnTo>
                      <a:pt x="215" y="75"/>
                    </a:lnTo>
                    <a:lnTo>
                      <a:pt x="229" y="70"/>
                    </a:lnTo>
                    <a:lnTo>
                      <a:pt x="236" y="70"/>
                    </a:lnTo>
                    <a:lnTo>
                      <a:pt x="246" y="69"/>
                    </a:lnTo>
                    <a:lnTo>
                      <a:pt x="264" y="50"/>
                    </a:lnTo>
                    <a:lnTo>
                      <a:pt x="271" y="41"/>
                    </a:lnTo>
                    <a:lnTo>
                      <a:pt x="272" y="40"/>
                    </a:lnTo>
                    <a:lnTo>
                      <a:pt x="298" y="19"/>
                    </a:lnTo>
                    <a:lnTo>
                      <a:pt x="300" y="19"/>
                    </a:lnTo>
                    <a:lnTo>
                      <a:pt x="334" y="0"/>
                    </a:lnTo>
                    <a:lnTo>
                      <a:pt x="337" y="11"/>
                    </a:lnTo>
                    <a:lnTo>
                      <a:pt x="337" y="13"/>
                    </a:lnTo>
                    <a:lnTo>
                      <a:pt x="340" y="29"/>
                    </a:lnTo>
                    <a:lnTo>
                      <a:pt x="341" y="37"/>
                    </a:lnTo>
                    <a:lnTo>
                      <a:pt x="344" y="51"/>
                    </a:lnTo>
                    <a:lnTo>
                      <a:pt x="344" y="52"/>
                    </a:lnTo>
                    <a:lnTo>
                      <a:pt x="346" y="65"/>
                    </a:lnTo>
                    <a:lnTo>
                      <a:pt x="348" y="73"/>
                    </a:lnTo>
                    <a:lnTo>
                      <a:pt x="350" y="90"/>
                    </a:lnTo>
                    <a:lnTo>
                      <a:pt x="351" y="91"/>
                    </a:lnTo>
                    <a:lnTo>
                      <a:pt x="353" y="105"/>
                    </a:lnTo>
                    <a:lnTo>
                      <a:pt x="354" y="108"/>
                    </a:lnTo>
                    <a:lnTo>
                      <a:pt x="355" y="116"/>
                    </a:lnTo>
                    <a:lnTo>
                      <a:pt x="355" y="119"/>
                    </a:lnTo>
                    <a:lnTo>
                      <a:pt x="355" y="121"/>
                    </a:lnTo>
                    <a:lnTo>
                      <a:pt x="358" y="128"/>
                    </a:lnTo>
                    <a:lnTo>
                      <a:pt x="358" y="135"/>
                    </a:lnTo>
                    <a:lnTo>
                      <a:pt x="360" y="144"/>
                    </a:lnTo>
                    <a:lnTo>
                      <a:pt x="358" y="146"/>
                    </a:lnTo>
                    <a:lnTo>
                      <a:pt x="353" y="147"/>
                    </a:lnTo>
                    <a:lnTo>
                      <a:pt x="350" y="151"/>
                    </a:lnTo>
                    <a:lnTo>
                      <a:pt x="355" y="161"/>
                    </a:lnTo>
                    <a:lnTo>
                      <a:pt x="355" y="171"/>
                    </a:lnTo>
                    <a:lnTo>
                      <a:pt x="355" y="172"/>
                    </a:lnTo>
                    <a:lnTo>
                      <a:pt x="358" y="173"/>
                    </a:lnTo>
                    <a:lnTo>
                      <a:pt x="358" y="186"/>
                    </a:lnTo>
                    <a:lnTo>
                      <a:pt x="355" y="194"/>
                    </a:lnTo>
                    <a:lnTo>
                      <a:pt x="354" y="199"/>
                    </a:lnTo>
                    <a:lnTo>
                      <a:pt x="354" y="201"/>
                    </a:lnTo>
                    <a:lnTo>
                      <a:pt x="354" y="212"/>
                    </a:lnTo>
                    <a:lnTo>
                      <a:pt x="355" y="219"/>
                    </a:lnTo>
                    <a:lnTo>
                      <a:pt x="351" y="225"/>
                    </a:lnTo>
                    <a:lnTo>
                      <a:pt x="350" y="233"/>
                    </a:lnTo>
                    <a:lnTo>
                      <a:pt x="348" y="244"/>
                    </a:lnTo>
                    <a:lnTo>
                      <a:pt x="351" y="247"/>
                    </a:lnTo>
                    <a:lnTo>
                      <a:pt x="350" y="258"/>
                    </a:lnTo>
                    <a:lnTo>
                      <a:pt x="346" y="261"/>
                    </a:lnTo>
                    <a:lnTo>
                      <a:pt x="340" y="265"/>
                    </a:lnTo>
                    <a:lnTo>
                      <a:pt x="339" y="270"/>
                    </a:lnTo>
                    <a:lnTo>
                      <a:pt x="336" y="275"/>
                    </a:lnTo>
                    <a:lnTo>
                      <a:pt x="334" y="275"/>
                    </a:lnTo>
                    <a:lnTo>
                      <a:pt x="333" y="281"/>
                    </a:lnTo>
                    <a:lnTo>
                      <a:pt x="323" y="289"/>
                    </a:lnTo>
                    <a:lnTo>
                      <a:pt x="321" y="292"/>
                    </a:lnTo>
                    <a:lnTo>
                      <a:pt x="315" y="296"/>
                    </a:lnTo>
                    <a:lnTo>
                      <a:pt x="304" y="295"/>
                    </a:lnTo>
                    <a:lnTo>
                      <a:pt x="300" y="306"/>
                    </a:lnTo>
                    <a:lnTo>
                      <a:pt x="290" y="310"/>
                    </a:lnTo>
                    <a:lnTo>
                      <a:pt x="289" y="314"/>
                    </a:lnTo>
                    <a:lnTo>
                      <a:pt x="286" y="318"/>
                    </a:lnTo>
                    <a:lnTo>
                      <a:pt x="287" y="321"/>
                    </a:lnTo>
                    <a:lnTo>
                      <a:pt x="289" y="324"/>
                    </a:lnTo>
                    <a:lnTo>
                      <a:pt x="289" y="328"/>
                    </a:lnTo>
                    <a:lnTo>
                      <a:pt x="286" y="345"/>
                    </a:lnTo>
                    <a:lnTo>
                      <a:pt x="280" y="352"/>
                    </a:lnTo>
                    <a:lnTo>
                      <a:pt x="279" y="353"/>
                    </a:lnTo>
                    <a:lnTo>
                      <a:pt x="269" y="338"/>
                    </a:lnTo>
                    <a:lnTo>
                      <a:pt x="265" y="342"/>
                    </a:lnTo>
                    <a:lnTo>
                      <a:pt x="262" y="346"/>
                    </a:lnTo>
                    <a:lnTo>
                      <a:pt x="257" y="371"/>
                    </a:lnTo>
                    <a:lnTo>
                      <a:pt x="262" y="384"/>
                    </a:lnTo>
                    <a:lnTo>
                      <a:pt x="258" y="388"/>
                    </a:lnTo>
                    <a:lnTo>
                      <a:pt x="255" y="388"/>
                    </a:lnTo>
                    <a:lnTo>
                      <a:pt x="252" y="389"/>
                    </a:lnTo>
                    <a:lnTo>
                      <a:pt x="252" y="399"/>
                    </a:lnTo>
                    <a:lnTo>
                      <a:pt x="247" y="407"/>
                    </a:lnTo>
                    <a:lnTo>
                      <a:pt x="239" y="412"/>
                    </a:lnTo>
                    <a:lnTo>
                      <a:pt x="230" y="412"/>
                    </a:lnTo>
                    <a:lnTo>
                      <a:pt x="226" y="406"/>
                    </a:lnTo>
                    <a:lnTo>
                      <a:pt x="222" y="403"/>
                    </a:lnTo>
                    <a:lnTo>
                      <a:pt x="214" y="399"/>
                    </a:lnTo>
                    <a:lnTo>
                      <a:pt x="209" y="399"/>
                    </a:lnTo>
                    <a:lnTo>
                      <a:pt x="204" y="392"/>
                    </a:lnTo>
                    <a:lnTo>
                      <a:pt x="201" y="379"/>
                    </a:lnTo>
                    <a:lnTo>
                      <a:pt x="189" y="384"/>
                    </a:lnTo>
                    <a:lnTo>
                      <a:pt x="180" y="396"/>
                    </a:lnTo>
                    <a:lnTo>
                      <a:pt x="173" y="396"/>
                    </a:lnTo>
                    <a:lnTo>
                      <a:pt x="170" y="399"/>
                    </a:lnTo>
                    <a:lnTo>
                      <a:pt x="169" y="402"/>
                    </a:lnTo>
                    <a:lnTo>
                      <a:pt x="161" y="395"/>
                    </a:lnTo>
                    <a:lnTo>
                      <a:pt x="147" y="392"/>
                    </a:lnTo>
                    <a:lnTo>
                      <a:pt x="140" y="396"/>
                    </a:lnTo>
                    <a:lnTo>
                      <a:pt x="138" y="402"/>
                    </a:lnTo>
                    <a:lnTo>
                      <a:pt x="136" y="402"/>
                    </a:lnTo>
                    <a:lnTo>
                      <a:pt x="134" y="402"/>
                    </a:lnTo>
                  </a:path>
                </a:pathLst>
              </a:custGeom>
              <a:solidFill>
                <a:srgbClr val="67BD62"/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prstClr val="white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260"/>
              <p:cNvSpPr>
                <a:spLocks/>
              </p:cNvSpPr>
              <p:nvPr/>
            </p:nvSpPr>
            <p:spPr bwMode="auto">
              <a:xfrm>
                <a:off x="5477865" y="3876500"/>
                <a:ext cx="479425" cy="785813"/>
              </a:xfrm>
              <a:custGeom>
                <a:avLst/>
                <a:gdLst>
                  <a:gd name="T0" fmla="*/ 2147483647 w 304"/>
                  <a:gd name="T1" fmla="*/ 2147483647 h 534"/>
                  <a:gd name="T2" fmla="*/ 2147483647 w 304"/>
                  <a:gd name="T3" fmla="*/ 2147483647 h 534"/>
                  <a:gd name="T4" fmla="*/ 2147483647 w 304"/>
                  <a:gd name="T5" fmla="*/ 2147483647 h 534"/>
                  <a:gd name="T6" fmla="*/ 2147483647 w 304"/>
                  <a:gd name="T7" fmla="*/ 2147483647 h 534"/>
                  <a:gd name="T8" fmla="*/ 2147483647 w 304"/>
                  <a:gd name="T9" fmla="*/ 2147483647 h 534"/>
                  <a:gd name="T10" fmla="*/ 2147483647 w 304"/>
                  <a:gd name="T11" fmla="*/ 2147483647 h 534"/>
                  <a:gd name="T12" fmla="*/ 2147483647 w 304"/>
                  <a:gd name="T13" fmla="*/ 2147483647 h 534"/>
                  <a:gd name="T14" fmla="*/ 2147483647 w 304"/>
                  <a:gd name="T15" fmla="*/ 2147483647 h 534"/>
                  <a:gd name="T16" fmla="*/ 2147483647 w 304"/>
                  <a:gd name="T17" fmla="*/ 2147483647 h 534"/>
                  <a:gd name="T18" fmla="*/ 2147483647 w 304"/>
                  <a:gd name="T19" fmla="*/ 2147483647 h 534"/>
                  <a:gd name="T20" fmla="*/ 2147483647 w 304"/>
                  <a:gd name="T21" fmla="*/ 2147483647 h 534"/>
                  <a:gd name="T22" fmla="*/ 2147483647 w 304"/>
                  <a:gd name="T23" fmla="*/ 2147483647 h 534"/>
                  <a:gd name="T24" fmla="*/ 2147483647 w 304"/>
                  <a:gd name="T25" fmla="*/ 2147483647 h 534"/>
                  <a:gd name="T26" fmla="*/ 2147483647 w 304"/>
                  <a:gd name="T27" fmla="*/ 2147483647 h 534"/>
                  <a:gd name="T28" fmla="*/ 2147483647 w 304"/>
                  <a:gd name="T29" fmla="*/ 2147483647 h 534"/>
                  <a:gd name="T30" fmla="*/ 2147483647 w 304"/>
                  <a:gd name="T31" fmla="*/ 2147483647 h 534"/>
                  <a:gd name="T32" fmla="*/ 2147483647 w 304"/>
                  <a:gd name="T33" fmla="*/ 2147483647 h 534"/>
                  <a:gd name="T34" fmla="*/ 2147483647 w 304"/>
                  <a:gd name="T35" fmla="*/ 2147483647 h 534"/>
                  <a:gd name="T36" fmla="*/ 2147483647 w 304"/>
                  <a:gd name="T37" fmla="*/ 2147483647 h 534"/>
                  <a:gd name="T38" fmla="*/ 2147483647 w 304"/>
                  <a:gd name="T39" fmla="*/ 2147483647 h 534"/>
                  <a:gd name="T40" fmla="*/ 2147483647 w 304"/>
                  <a:gd name="T41" fmla="*/ 2147483647 h 534"/>
                  <a:gd name="T42" fmla="*/ 2147483647 w 304"/>
                  <a:gd name="T43" fmla="*/ 2147483647 h 534"/>
                  <a:gd name="T44" fmla="*/ 2147483647 w 304"/>
                  <a:gd name="T45" fmla="*/ 2147483647 h 534"/>
                  <a:gd name="T46" fmla="*/ 2147483647 w 304"/>
                  <a:gd name="T47" fmla="*/ 2147483647 h 534"/>
                  <a:gd name="T48" fmla="*/ 2147483647 w 304"/>
                  <a:gd name="T49" fmla="*/ 2147483647 h 534"/>
                  <a:gd name="T50" fmla="*/ 2147483647 w 304"/>
                  <a:gd name="T51" fmla="*/ 2147483647 h 534"/>
                  <a:gd name="T52" fmla="*/ 2147483647 w 304"/>
                  <a:gd name="T53" fmla="*/ 0 h 534"/>
                  <a:gd name="T54" fmla="*/ 2147483647 w 304"/>
                  <a:gd name="T55" fmla="*/ 2147483647 h 534"/>
                  <a:gd name="T56" fmla="*/ 2147483647 w 304"/>
                  <a:gd name="T57" fmla="*/ 2147483647 h 534"/>
                  <a:gd name="T58" fmla="*/ 2147483647 w 304"/>
                  <a:gd name="T59" fmla="*/ 2147483647 h 534"/>
                  <a:gd name="T60" fmla="*/ 2147483647 w 304"/>
                  <a:gd name="T61" fmla="*/ 2147483647 h 534"/>
                  <a:gd name="T62" fmla="*/ 2147483647 w 304"/>
                  <a:gd name="T63" fmla="*/ 2147483647 h 534"/>
                  <a:gd name="T64" fmla="*/ 2147483647 w 304"/>
                  <a:gd name="T65" fmla="*/ 2147483647 h 534"/>
                  <a:gd name="T66" fmla="*/ 2147483647 w 304"/>
                  <a:gd name="T67" fmla="*/ 2147483647 h 534"/>
                  <a:gd name="T68" fmla="*/ 2147483647 w 304"/>
                  <a:gd name="T69" fmla="*/ 2147483647 h 534"/>
                  <a:gd name="T70" fmla="*/ 2147483647 w 304"/>
                  <a:gd name="T71" fmla="*/ 2147483647 h 534"/>
                  <a:gd name="T72" fmla="*/ 2147483647 w 304"/>
                  <a:gd name="T73" fmla="*/ 2147483647 h 534"/>
                  <a:gd name="T74" fmla="*/ 2147483647 w 304"/>
                  <a:gd name="T75" fmla="*/ 2147483647 h 534"/>
                  <a:gd name="T76" fmla="*/ 2147483647 w 304"/>
                  <a:gd name="T77" fmla="*/ 2147483647 h 534"/>
                  <a:gd name="T78" fmla="*/ 2147483647 w 304"/>
                  <a:gd name="T79" fmla="*/ 2147483647 h 534"/>
                  <a:gd name="T80" fmla="*/ 2147483647 w 304"/>
                  <a:gd name="T81" fmla="*/ 2147483647 h 534"/>
                  <a:gd name="T82" fmla="*/ 2147483647 w 304"/>
                  <a:gd name="T83" fmla="*/ 2147483647 h 534"/>
                  <a:gd name="T84" fmla="*/ 2147483647 w 304"/>
                  <a:gd name="T85" fmla="*/ 2147483647 h 534"/>
                  <a:gd name="T86" fmla="*/ 2147483647 w 304"/>
                  <a:gd name="T87" fmla="*/ 2147483647 h 534"/>
                  <a:gd name="T88" fmla="*/ 2147483647 w 304"/>
                  <a:gd name="T89" fmla="*/ 2147483647 h 534"/>
                  <a:gd name="T90" fmla="*/ 2147483647 w 304"/>
                  <a:gd name="T91" fmla="*/ 2147483647 h 534"/>
                  <a:gd name="T92" fmla="*/ 2147483647 w 304"/>
                  <a:gd name="T93" fmla="*/ 2147483647 h 534"/>
                  <a:gd name="T94" fmla="*/ 2147483647 w 304"/>
                  <a:gd name="T95" fmla="*/ 2147483647 h 534"/>
                  <a:gd name="T96" fmla="*/ 2147483647 w 304"/>
                  <a:gd name="T97" fmla="*/ 2147483647 h 534"/>
                  <a:gd name="T98" fmla="*/ 2147483647 w 304"/>
                  <a:gd name="T99" fmla="*/ 2147483647 h 534"/>
                  <a:gd name="T100" fmla="*/ 2147483647 w 304"/>
                  <a:gd name="T101" fmla="*/ 2147483647 h 534"/>
                  <a:gd name="T102" fmla="*/ 2147483647 w 304"/>
                  <a:gd name="T103" fmla="*/ 2147483647 h 534"/>
                  <a:gd name="T104" fmla="*/ 2147483647 w 304"/>
                  <a:gd name="T105" fmla="*/ 2147483647 h 534"/>
                  <a:gd name="T106" fmla="*/ 2147483647 w 304"/>
                  <a:gd name="T107" fmla="*/ 2147483647 h 534"/>
                  <a:gd name="T108" fmla="*/ 2147483647 w 304"/>
                  <a:gd name="T109" fmla="*/ 2147483647 h 534"/>
                  <a:gd name="T110" fmla="*/ 2147483647 w 304"/>
                  <a:gd name="T111" fmla="*/ 2147483647 h 534"/>
                  <a:gd name="T112" fmla="*/ 2147483647 w 304"/>
                  <a:gd name="T113" fmla="*/ 2147483647 h 534"/>
                  <a:gd name="T114" fmla="*/ 0 w 304"/>
                  <a:gd name="T115" fmla="*/ 2147483647 h 534"/>
                  <a:gd name="T116" fmla="*/ 2147483647 w 304"/>
                  <a:gd name="T117" fmla="*/ 2147483647 h 534"/>
                  <a:gd name="T118" fmla="*/ 2147483647 w 304"/>
                  <a:gd name="T119" fmla="*/ 2147483647 h 534"/>
                  <a:gd name="T120" fmla="*/ 2147483647 w 304"/>
                  <a:gd name="T121" fmla="*/ 2147483647 h 53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04"/>
                  <a:gd name="T184" fmla="*/ 0 h 534"/>
                  <a:gd name="T185" fmla="*/ 304 w 304"/>
                  <a:gd name="T186" fmla="*/ 534 h 53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04" h="534">
                    <a:moveTo>
                      <a:pt x="23" y="375"/>
                    </a:moveTo>
                    <a:lnTo>
                      <a:pt x="29" y="375"/>
                    </a:lnTo>
                    <a:lnTo>
                      <a:pt x="29" y="361"/>
                    </a:lnTo>
                    <a:lnTo>
                      <a:pt x="30" y="361"/>
                    </a:lnTo>
                    <a:lnTo>
                      <a:pt x="42" y="346"/>
                    </a:lnTo>
                    <a:lnTo>
                      <a:pt x="38" y="339"/>
                    </a:lnTo>
                    <a:lnTo>
                      <a:pt x="47" y="333"/>
                    </a:lnTo>
                    <a:lnTo>
                      <a:pt x="47" y="332"/>
                    </a:lnTo>
                    <a:lnTo>
                      <a:pt x="45" y="332"/>
                    </a:lnTo>
                    <a:lnTo>
                      <a:pt x="44" y="332"/>
                    </a:lnTo>
                    <a:lnTo>
                      <a:pt x="38" y="333"/>
                    </a:lnTo>
                    <a:lnTo>
                      <a:pt x="38" y="323"/>
                    </a:lnTo>
                    <a:lnTo>
                      <a:pt x="49" y="325"/>
                    </a:lnTo>
                    <a:lnTo>
                      <a:pt x="47" y="296"/>
                    </a:lnTo>
                    <a:lnTo>
                      <a:pt x="35" y="292"/>
                    </a:lnTo>
                    <a:lnTo>
                      <a:pt x="47" y="293"/>
                    </a:lnTo>
                    <a:lnTo>
                      <a:pt x="40" y="285"/>
                    </a:lnTo>
                    <a:lnTo>
                      <a:pt x="42" y="283"/>
                    </a:lnTo>
                    <a:lnTo>
                      <a:pt x="45" y="278"/>
                    </a:lnTo>
                    <a:lnTo>
                      <a:pt x="34" y="282"/>
                    </a:lnTo>
                    <a:lnTo>
                      <a:pt x="29" y="238"/>
                    </a:lnTo>
                    <a:lnTo>
                      <a:pt x="29" y="195"/>
                    </a:lnTo>
                    <a:lnTo>
                      <a:pt x="24" y="196"/>
                    </a:lnTo>
                    <a:lnTo>
                      <a:pt x="29" y="186"/>
                    </a:lnTo>
                    <a:lnTo>
                      <a:pt x="19" y="191"/>
                    </a:lnTo>
                    <a:lnTo>
                      <a:pt x="22" y="182"/>
                    </a:lnTo>
                    <a:lnTo>
                      <a:pt x="19" y="181"/>
                    </a:lnTo>
                    <a:lnTo>
                      <a:pt x="17" y="177"/>
                    </a:lnTo>
                    <a:lnTo>
                      <a:pt x="26" y="160"/>
                    </a:lnTo>
                    <a:lnTo>
                      <a:pt x="26" y="152"/>
                    </a:lnTo>
                    <a:lnTo>
                      <a:pt x="37" y="153"/>
                    </a:lnTo>
                    <a:lnTo>
                      <a:pt x="29" y="131"/>
                    </a:lnTo>
                    <a:lnTo>
                      <a:pt x="35" y="125"/>
                    </a:lnTo>
                    <a:lnTo>
                      <a:pt x="38" y="114"/>
                    </a:lnTo>
                    <a:lnTo>
                      <a:pt x="47" y="101"/>
                    </a:lnTo>
                    <a:lnTo>
                      <a:pt x="55" y="95"/>
                    </a:lnTo>
                    <a:lnTo>
                      <a:pt x="52" y="88"/>
                    </a:lnTo>
                    <a:lnTo>
                      <a:pt x="60" y="85"/>
                    </a:lnTo>
                    <a:lnTo>
                      <a:pt x="59" y="91"/>
                    </a:lnTo>
                    <a:lnTo>
                      <a:pt x="62" y="92"/>
                    </a:lnTo>
                    <a:lnTo>
                      <a:pt x="69" y="69"/>
                    </a:lnTo>
                    <a:lnTo>
                      <a:pt x="66" y="55"/>
                    </a:lnTo>
                    <a:lnTo>
                      <a:pt x="70" y="53"/>
                    </a:lnTo>
                    <a:lnTo>
                      <a:pt x="71" y="58"/>
                    </a:lnTo>
                    <a:lnTo>
                      <a:pt x="77" y="51"/>
                    </a:lnTo>
                    <a:lnTo>
                      <a:pt x="67" y="45"/>
                    </a:lnTo>
                    <a:lnTo>
                      <a:pt x="70" y="44"/>
                    </a:lnTo>
                    <a:lnTo>
                      <a:pt x="73" y="45"/>
                    </a:lnTo>
                    <a:lnTo>
                      <a:pt x="77" y="44"/>
                    </a:lnTo>
                    <a:lnTo>
                      <a:pt x="76" y="41"/>
                    </a:lnTo>
                    <a:lnTo>
                      <a:pt x="80" y="34"/>
                    </a:lnTo>
                    <a:lnTo>
                      <a:pt x="81" y="34"/>
                    </a:lnTo>
                    <a:lnTo>
                      <a:pt x="83" y="31"/>
                    </a:lnTo>
                    <a:lnTo>
                      <a:pt x="89" y="30"/>
                    </a:lnTo>
                    <a:lnTo>
                      <a:pt x="94" y="24"/>
                    </a:lnTo>
                    <a:lnTo>
                      <a:pt x="94" y="20"/>
                    </a:lnTo>
                    <a:lnTo>
                      <a:pt x="88" y="15"/>
                    </a:lnTo>
                    <a:lnTo>
                      <a:pt x="114" y="13"/>
                    </a:lnTo>
                    <a:lnTo>
                      <a:pt x="128" y="12"/>
                    </a:lnTo>
                    <a:lnTo>
                      <a:pt x="138" y="11"/>
                    </a:lnTo>
                    <a:lnTo>
                      <a:pt x="145" y="11"/>
                    </a:lnTo>
                    <a:lnTo>
                      <a:pt x="154" y="11"/>
                    </a:lnTo>
                    <a:lnTo>
                      <a:pt x="161" y="9"/>
                    </a:lnTo>
                    <a:lnTo>
                      <a:pt x="171" y="8"/>
                    </a:lnTo>
                    <a:lnTo>
                      <a:pt x="175" y="8"/>
                    </a:lnTo>
                    <a:lnTo>
                      <a:pt x="181" y="8"/>
                    </a:lnTo>
                    <a:lnTo>
                      <a:pt x="185" y="8"/>
                    </a:lnTo>
                    <a:lnTo>
                      <a:pt x="192" y="6"/>
                    </a:lnTo>
                    <a:lnTo>
                      <a:pt x="197" y="6"/>
                    </a:lnTo>
                    <a:lnTo>
                      <a:pt x="200" y="6"/>
                    </a:lnTo>
                    <a:lnTo>
                      <a:pt x="202" y="5"/>
                    </a:lnTo>
                    <a:lnTo>
                      <a:pt x="208" y="5"/>
                    </a:lnTo>
                    <a:lnTo>
                      <a:pt x="217" y="5"/>
                    </a:lnTo>
                    <a:lnTo>
                      <a:pt x="221" y="4"/>
                    </a:lnTo>
                    <a:lnTo>
                      <a:pt x="228" y="4"/>
                    </a:lnTo>
                    <a:lnTo>
                      <a:pt x="236" y="4"/>
                    </a:lnTo>
                    <a:lnTo>
                      <a:pt x="255" y="1"/>
                    </a:lnTo>
                    <a:lnTo>
                      <a:pt x="257" y="1"/>
                    </a:lnTo>
                    <a:lnTo>
                      <a:pt x="267" y="0"/>
                    </a:lnTo>
                    <a:lnTo>
                      <a:pt x="271" y="0"/>
                    </a:lnTo>
                    <a:lnTo>
                      <a:pt x="279" y="9"/>
                    </a:lnTo>
                    <a:lnTo>
                      <a:pt x="282" y="11"/>
                    </a:lnTo>
                    <a:lnTo>
                      <a:pt x="282" y="16"/>
                    </a:lnTo>
                    <a:lnTo>
                      <a:pt x="280" y="34"/>
                    </a:lnTo>
                    <a:lnTo>
                      <a:pt x="280" y="44"/>
                    </a:lnTo>
                    <a:lnTo>
                      <a:pt x="280" y="53"/>
                    </a:lnTo>
                    <a:lnTo>
                      <a:pt x="280" y="58"/>
                    </a:lnTo>
                    <a:lnTo>
                      <a:pt x="280" y="59"/>
                    </a:lnTo>
                    <a:lnTo>
                      <a:pt x="280" y="67"/>
                    </a:lnTo>
                    <a:lnTo>
                      <a:pt x="280" y="73"/>
                    </a:lnTo>
                    <a:lnTo>
                      <a:pt x="280" y="87"/>
                    </a:lnTo>
                    <a:lnTo>
                      <a:pt x="280" y="89"/>
                    </a:lnTo>
                    <a:lnTo>
                      <a:pt x="280" y="98"/>
                    </a:lnTo>
                    <a:lnTo>
                      <a:pt x="280" y="102"/>
                    </a:lnTo>
                    <a:lnTo>
                      <a:pt x="280" y="107"/>
                    </a:lnTo>
                    <a:lnTo>
                      <a:pt x="280" y="125"/>
                    </a:lnTo>
                    <a:lnTo>
                      <a:pt x="280" y="135"/>
                    </a:lnTo>
                    <a:lnTo>
                      <a:pt x="280" y="137"/>
                    </a:lnTo>
                    <a:lnTo>
                      <a:pt x="280" y="159"/>
                    </a:lnTo>
                    <a:lnTo>
                      <a:pt x="280" y="163"/>
                    </a:lnTo>
                    <a:lnTo>
                      <a:pt x="280" y="173"/>
                    </a:lnTo>
                    <a:lnTo>
                      <a:pt x="280" y="185"/>
                    </a:lnTo>
                    <a:lnTo>
                      <a:pt x="280" y="193"/>
                    </a:lnTo>
                    <a:lnTo>
                      <a:pt x="280" y="195"/>
                    </a:lnTo>
                    <a:lnTo>
                      <a:pt x="280" y="218"/>
                    </a:lnTo>
                    <a:lnTo>
                      <a:pt x="280" y="222"/>
                    </a:lnTo>
                    <a:lnTo>
                      <a:pt x="280" y="225"/>
                    </a:lnTo>
                    <a:lnTo>
                      <a:pt x="280" y="250"/>
                    </a:lnTo>
                    <a:lnTo>
                      <a:pt x="280" y="254"/>
                    </a:lnTo>
                    <a:lnTo>
                      <a:pt x="280" y="263"/>
                    </a:lnTo>
                    <a:lnTo>
                      <a:pt x="280" y="283"/>
                    </a:lnTo>
                    <a:lnTo>
                      <a:pt x="280" y="286"/>
                    </a:lnTo>
                    <a:lnTo>
                      <a:pt x="280" y="293"/>
                    </a:lnTo>
                    <a:lnTo>
                      <a:pt x="280" y="300"/>
                    </a:lnTo>
                    <a:lnTo>
                      <a:pt x="280" y="301"/>
                    </a:lnTo>
                    <a:lnTo>
                      <a:pt x="280" y="305"/>
                    </a:lnTo>
                    <a:lnTo>
                      <a:pt x="280" y="312"/>
                    </a:lnTo>
                    <a:lnTo>
                      <a:pt x="279" y="339"/>
                    </a:lnTo>
                    <a:lnTo>
                      <a:pt x="280" y="341"/>
                    </a:lnTo>
                    <a:lnTo>
                      <a:pt x="280" y="343"/>
                    </a:lnTo>
                    <a:lnTo>
                      <a:pt x="283" y="359"/>
                    </a:lnTo>
                    <a:lnTo>
                      <a:pt x="285" y="382"/>
                    </a:lnTo>
                    <a:lnTo>
                      <a:pt x="285" y="383"/>
                    </a:lnTo>
                    <a:lnTo>
                      <a:pt x="286" y="389"/>
                    </a:lnTo>
                    <a:lnTo>
                      <a:pt x="287" y="394"/>
                    </a:lnTo>
                    <a:lnTo>
                      <a:pt x="289" y="408"/>
                    </a:lnTo>
                    <a:lnTo>
                      <a:pt x="291" y="423"/>
                    </a:lnTo>
                    <a:lnTo>
                      <a:pt x="291" y="426"/>
                    </a:lnTo>
                    <a:lnTo>
                      <a:pt x="293" y="430"/>
                    </a:lnTo>
                    <a:lnTo>
                      <a:pt x="293" y="436"/>
                    </a:lnTo>
                    <a:lnTo>
                      <a:pt x="297" y="462"/>
                    </a:lnTo>
                    <a:lnTo>
                      <a:pt x="297" y="463"/>
                    </a:lnTo>
                    <a:lnTo>
                      <a:pt x="298" y="479"/>
                    </a:lnTo>
                    <a:lnTo>
                      <a:pt x="301" y="492"/>
                    </a:lnTo>
                    <a:lnTo>
                      <a:pt x="303" y="505"/>
                    </a:lnTo>
                    <a:lnTo>
                      <a:pt x="293" y="509"/>
                    </a:lnTo>
                    <a:lnTo>
                      <a:pt x="269" y="509"/>
                    </a:lnTo>
                    <a:lnTo>
                      <a:pt x="260" y="502"/>
                    </a:lnTo>
                    <a:lnTo>
                      <a:pt x="260" y="506"/>
                    </a:lnTo>
                    <a:lnTo>
                      <a:pt x="247" y="506"/>
                    </a:lnTo>
                    <a:lnTo>
                      <a:pt x="221" y="516"/>
                    </a:lnTo>
                    <a:lnTo>
                      <a:pt x="215" y="510"/>
                    </a:lnTo>
                    <a:lnTo>
                      <a:pt x="217" y="516"/>
                    </a:lnTo>
                    <a:lnTo>
                      <a:pt x="202" y="533"/>
                    </a:lnTo>
                    <a:lnTo>
                      <a:pt x="200" y="533"/>
                    </a:lnTo>
                    <a:lnTo>
                      <a:pt x="190" y="526"/>
                    </a:lnTo>
                    <a:lnTo>
                      <a:pt x="182" y="505"/>
                    </a:lnTo>
                    <a:lnTo>
                      <a:pt x="177" y="499"/>
                    </a:lnTo>
                    <a:lnTo>
                      <a:pt x="175" y="499"/>
                    </a:lnTo>
                    <a:lnTo>
                      <a:pt x="166" y="483"/>
                    </a:lnTo>
                    <a:lnTo>
                      <a:pt x="167" y="473"/>
                    </a:lnTo>
                    <a:lnTo>
                      <a:pt x="172" y="454"/>
                    </a:lnTo>
                    <a:lnTo>
                      <a:pt x="174" y="445"/>
                    </a:lnTo>
                    <a:lnTo>
                      <a:pt x="171" y="445"/>
                    </a:lnTo>
                    <a:lnTo>
                      <a:pt x="164" y="445"/>
                    </a:lnTo>
                    <a:lnTo>
                      <a:pt x="138" y="448"/>
                    </a:lnTo>
                    <a:lnTo>
                      <a:pt x="125" y="449"/>
                    </a:lnTo>
                    <a:lnTo>
                      <a:pt x="117" y="449"/>
                    </a:lnTo>
                    <a:lnTo>
                      <a:pt x="114" y="449"/>
                    </a:lnTo>
                    <a:lnTo>
                      <a:pt x="103" y="451"/>
                    </a:lnTo>
                    <a:lnTo>
                      <a:pt x="99" y="451"/>
                    </a:lnTo>
                    <a:lnTo>
                      <a:pt x="98" y="452"/>
                    </a:lnTo>
                    <a:lnTo>
                      <a:pt x="85" y="452"/>
                    </a:lnTo>
                    <a:lnTo>
                      <a:pt x="80" y="452"/>
                    </a:lnTo>
                    <a:lnTo>
                      <a:pt x="73" y="454"/>
                    </a:lnTo>
                    <a:lnTo>
                      <a:pt x="58" y="455"/>
                    </a:lnTo>
                    <a:lnTo>
                      <a:pt x="52" y="455"/>
                    </a:lnTo>
                    <a:lnTo>
                      <a:pt x="42" y="455"/>
                    </a:lnTo>
                    <a:lnTo>
                      <a:pt x="35" y="456"/>
                    </a:lnTo>
                    <a:lnTo>
                      <a:pt x="23" y="456"/>
                    </a:lnTo>
                    <a:lnTo>
                      <a:pt x="0" y="458"/>
                    </a:lnTo>
                    <a:lnTo>
                      <a:pt x="2" y="456"/>
                    </a:lnTo>
                    <a:lnTo>
                      <a:pt x="0" y="444"/>
                    </a:lnTo>
                    <a:lnTo>
                      <a:pt x="2" y="437"/>
                    </a:lnTo>
                    <a:lnTo>
                      <a:pt x="9" y="418"/>
                    </a:lnTo>
                    <a:lnTo>
                      <a:pt x="6" y="387"/>
                    </a:lnTo>
                    <a:lnTo>
                      <a:pt x="17" y="376"/>
                    </a:lnTo>
                    <a:lnTo>
                      <a:pt x="19" y="376"/>
                    </a:lnTo>
                    <a:lnTo>
                      <a:pt x="20" y="375"/>
                    </a:lnTo>
                    <a:lnTo>
                      <a:pt x="23" y="375"/>
                    </a:lnTo>
                  </a:path>
                </a:pathLst>
              </a:custGeom>
              <a:solidFill>
                <a:srgbClr val="E7E6E6">
                  <a:lumMod val="75000"/>
                </a:srgbClr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261"/>
              <p:cNvSpPr>
                <a:spLocks/>
              </p:cNvSpPr>
              <p:nvPr/>
            </p:nvSpPr>
            <p:spPr bwMode="auto">
              <a:xfrm>
                <a:off x="5904903" y="3838400"/>
                <a:ext cx="528637" cy="796925"/>
              </a:xfrm>
              <a:custGeom>
                <a:avLst/>
                <a:gdLst>
                  <a:gd name="T0" fmla="*/ 2147483647 w 335"/>
                  <a:gd name="T1" fmla="*/ 2147483647 h 542"/>
                  <a:gd name="T2" fmla="*/ 2147483647 w 335"/>
                  <a:gd name="T3" fmla="*/ 2147483647 h 542"/>
                  <a:gd name="T4" fmla="*/ 2147483647 w 335"/>
                  <a:gd name="T5" fmla="*/ 2147483647 h 542"/>
                  <a:gd name="T6" fmla="*/ 2147483647 w 335"/>
                  <a:gd name="T7" fmla="*/ 2147483647 h 542"/>
                  <a:gd name="T8" fmla="*/ 2147483647 w 335"/>
                  <a:gd name="T9" fmla="*/ 2147483647 h 542"/>
                  <a:gd name="T10" fmla="*/ 2147483647 w 335"/>
                  <a:gd name="T11" fmla="*/ 2147483647 h 542"/>
                  <a:gd name="T12" fmla="*/ 2147483647 w 335"/>
                  <a:gd name="T13" fmla="*/ 2147483647 h 542"/>
                  <a:gd name="T14" fmla="*/ 2147483647 w 335"/>
                  <a:gd name="T15" fmla="*/ 2147483647 h 542"/>
                  <a:gd name="T16" fmla="*/ 2147483647 w 335"/>
                  <a:gd name="T17" fmla="*/ 2147483647 h 542"/>
                  <a:gd name="T18" fmla="*/ 2147483647 w 335"/>
                  <a:gd name="T19" fmla="*/ 2147483647 h 542"/>
                  <a:gd name="T20" fmla="*/ 2147483647 w 335"/>
                  <a:gd name="T21" fmla="*/ 2147483647 h 542"/>
                  <a:gd name="T22" fmla="*/ 2147483647 w 335"/>
                  <a:gd name="T23" fmla="*/ 2147483647 h 542"/>
                  <a:gd name="T24" fmla="*/ 2147483647 w 335"/>
                  <a:gd name="T25" fmla="*/ 2147483647 h 542"/>
                  <a:gd name="T26" fmla="*/ 2147483647 w 335"/>
                  <a:gd name="T27" fmla="*/ 2147483647 h 542"/>
                  <a:gd name="T28" fmla="*/ 2147483647 w 335"/>
                  <a:gd name="T29" fmla="*/ 2147483647 h 542"/>
                  <a:gd name="T30" fmla="*/ 2147483647 w 335"/>
                  <a:gd name="T31" fmla="*/ 2147483647 h 542"/>
                  <a:gd name="T32" fmla="*/ 2147483647 w 335"/>
                  <a:gd name="T33" fmla="*/ 2147483647 h 542"/>
                  <a:gd name="T34" fmla="*/ 2147483647 w 335"/>
                  <a:gd name="T35" fmla="*/ 2147483647 h 542"/>
                  <a:gd name="T36" fmla="*/ 2147483647 w 335"/>
                  <a:gd name="T37" fmla="*/ 2147483647 h 542"/>
                  <a:gd name="T38" fmla="*/ 2147483647 w 335"/>
                  <a:gd name="T39" fmla="*/ 2147483647 h 542"/>
                  <a:gd name="T40" fmla="*/ 2147483647 w 335"/>
                  <a:gd name="T41" fmla="*/ 2147483647 h 542"/>
                  <a:gd name="T42" fmla="*/ 2147483647 w 335"/>
                  <a:gd name="T43" fmla="*/ 2147483647 h 542"/>
                  <a:gd name="T44" fmla="*/ 2147483647 w 335"/>
                  <a:gd name="T45" fmla="*/ 2147483647 h 542"/>
                  <a:gd name="T46" fmla="*/ 2147483647 w 335"/>
                  <a:gd name="T47" fmla="*/ 2147483647 h 542"/>
                  <a:gd name="T48" fmla="*/ 2147483647 w 335"/>
                  <a:gd name="T49" fmla="*/ 2147483647 h 542"/>
                  <a:gd name="T50" fmla="*/ 2147483647 w 335"/>
                  <a:gd name="T51" fmla="*/ 2147483647 h 542"/>
                  <a:gd name="T52" fmla="*/ 2147483647 w 335"/>
                  <a:gd name="T53" fmla="*/ 2147483647 h 542"/>
                  <a:gd name="T54" fmla="*/ 2147483647 w 335"/>
                  <a:gd name="T55" fmla="*/ 2147483647 h 542"/>
                  <a:gd name="T56" fmla="*/ 2147483647 w 335"/>
                  <a:gd name="T57" fmla="*/ 2147483647 h 542"/>
                  <a:gd name="T58" fmla="*/ 2147483647 w 335"/>
                  <a:gd name="T59" fmla="*/ 2147483647 h 542"/>
                  <a:gd name="T60" fmla="*/ 2147483647 w 335"/>
                  <a:gd name="T61" fmla="*/ 2147483647 h 542"/>
                  <a:gd name="T62" fmla="*/ 2147483647 w 335"/>
                  <a:gd name="T63" fmla="*/ 2147483647 h 542"/>
                  <a:gd name="T64" fmla="*/ 2147483647 w 335"/>
                  <a:gd name="T65" fmla="*/ 2147483647 h 542"/>
                  <a:gd name="T66" fmla="*/ 2147483647 w 335"/>
                  <a:gd name="T67" fmla="*/ 2147483647 h 542"/>
                  <a:gd name="T68" fmla="*/ 2147483647 w 335"/>
                  <a:gd name="T69" fmla="*/ 2147483647 h 542"/>
                  <a:gd name="T70" fmla="*/ 2147483647 w 335"/>
                  <a:gd name="T71" fmla="*/ 2147483647 h 542"/>
                  <a:gd name="T72" fmla="*/ 2147483647 w 335"/>
                  <a:gd name="T73" fmla="*/ 2147483647 h 542"/>
                  <a:gd name="T74" fmla="*/ 2147483647 w 335"/>
                  <a:gd name="T75" fmla="*/ 2147483647 h 542"/>
                  <a:gd name="T76" fmla="*/ 2147483647 w 335"/>
                  <a:gd name="T77" fmla="*/ 2147483647 h 542"/>
                  <a:gd name="T78" fmla="*/ 2147483647 w 335"/>
                  <a:gd name="T79" fmla="*/ 2147483647 h 542"/>
                  <a:gd name="T80" fmla="*/ 2147483647 w 335"/>
                  <a:gd name="T81" fmla="*/ 2147483647 h 542"/>
                  <a:gd name="T82" fmla="*/ 2147483647 w 335"/>
                  <a:gd name="T83" fmla="*/ 2147483647 h 542"/>
                  <a:gd name="T84" fmla="*/ 2147483647 w 335"/>
                  <a:gd name="T85" fmla="*/ 2147483647 h 542"/>
                  <a:gd name="T86" fmla="*/ 2147483647 w 335"/>
                  <a:gd name="T87" fmla="*/ 2147483647 h 542"/>
                  <a:gd name="T88" fmla="*/ 2147483647 w 335"/>
                  <a:gd name="T89" fmla="*/ 2147483647 h 542"/>
                  <a:gd name="T90" fmla="*/ 0 w 335"/>
                  <a:gd name="T91" fmla="*/ 2147483647 h 542"/>
                  <a:gd name="T92" fmla="*/ 2147483647 w 335"/>
                  <a:gd name="T93" fmla="*/ 2147483647 h 542"/>
                  <a:gd name="T94" fmla="*/ 2147483647 w 335"/>
                  <a:gd name="T95" fmla="*/ 2147483647 h 542"/>
                  <a:gd name="T96" fmla="*/ 2147483647 w 335"/>
                  <a:gd name="T97" fmla="*/ 2147483647 h 542"/>
                  <a:gd name="T98" fmla="*/ 2147483647 w 335"/>
                  <a:gd name="T99" fmla="*/ 2147483647 h 542"/>
                  <a:gd name="T100" fmla="*/ 2147483647 w 335"/>
                  <a:gd name="T101" fmla="*/ 2147483647 h 542"/>
                  <a:gd name="T102" fmla="*/ 2147483647 w 335"/>
                  <a:gd name="T103" fmla="*/ 2147483647 h 542"/>
                  <a:gd name="T104" fmla="*/ 2147483647 w 335"/>
                  <a:gd name="T105" fmla="*/ 2147483647 h 542"/>
                  <a:gd name="T106" fmla="*/ 2147483647 w 335"/>
                  <a:gd name="T107" fmla="*/ 2147483647 h 542"/>
                  <a:gd name="T108" fmla="*/ 2147483647 w 335"/>
                  <a:gd name="T109" fmla="*/ 2147483647 h 542"/>
                  <a:gd name="T110" fmla="*/ 2147483647 w 335"/>
                  <a:gd name="T111" fmla="*/ 2147483647 h 542"/>
                  <a:gd name="T112" fmla="*/ 2147483647 w 335"/>
                  <a:gd name="T113" fmla="*/ 2147483647 h 542"/>
                  <a:gd name="T114" fmla="*/ 2147483647 w 335"/>
                  <a:gd name="T115" fmla="*/ 2147483647 h 542"/>
                  <a:gd name="T116" fmla="*/ 2147483647 w 335"/>
                  <a:gd name="T117" fmla="*/ 2147483647 h 542"/>
                  <a:gd name="T118" fmla="*/ 2147483647 w 335"/>
                  <a:gd name="T119" fmla="*/ 2147483647 h 542"/>
                  <a:gd name="T120" fmla="*/ 2147483647 w 335"/>
                  <a:gd name="T121" fmla="*/ 2147483647 h 542"/>
                  <a:gd name="T122" fmla="*/ 2147483647 w 335"/>
                  <a:gd name="T123" fmla="*/ 2147483647 h 54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335"/>
                  <a:gd name="T187" fmla="*/ 0 h 542"/>
                  <a:gd name="T188" fmla="*/ 335 w 335"/>
                  <a:gd name="T189" fmla="*/ 542 h 54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335" h="542">
                    <a:moveTo>
                      <a:pt x="20" y="448"/>
                    </a:moveTo>
                    <a:lnTo>
                      <a:pt x="20" y="450"/>
                    </a:lnTo>
                    <a:lnTo>
                      <a:pt x="22" y="454"/>
                    </a:lnTo>
                    <a:lnTo>
                      <a:pt x="22" y="460"/>
                    </a:lnTo>
                    <a:lnTo>
                      <a:pt x="26" y="486"/>
                    </a:lnTo>
                    <a:lnTo>
                      <a:pt x="26" y="488"/>
                    </a:lnTo>
                    <a:lnTo>
                      <a:pt x="27" y="503"/>
                    </a:lnTo>
                    <a:lnTo>
                      <a:pt x="30" y="517"/>
                    </a:lnTo>
                    <a:lnTo>
                      <a:pt x="31" y="529"/>
                    </a:lnTo>
                    <a:lnTo>
                      <a:pt x="33" y="525"/>
                    </a:lnTo>
                    <a:lnTo>
                      <a:pt x="44" y="525"/>
                    </a:lnTo>
                    <a:lnTo>
                      <a:pt x="49" y="531"/>
                    </a:lnTo>
                    <a:lnTo>
                      <a:pt x="56" y="528"/>
                    </a:lnTo>
                    <a:lnTo>
                      <a:pt x="56" y="511"/>
                    </a:lnTo>
                    <a:lnTo>
                      <a:pt x="63" y="491"/>
                    </a:lnTo>
                    <a:lnTo>
                      <a:pt x="72" y="496"/>
                    </a:lnTo>
                    <a:lnTo>
                      <a:pt x="73" y="510"/>
                    </a:lnTo>
                    <a:lnTo>
                      <a:pt x="66" y="541"/>
                    </a:lnTo>
                    <a:lnTo>
                      <a:pt x="109" y="529"/>
                    </a:lnTo>
                    <a:lnTo>
                      <a:pt x="124" y="510"/>
                    </a:lnTo>
                    <a:lnTo>
                      <a:pt x="119" y="504"/>
                    </a:lnTo>
                    <a:lnTo>
                      <a:pt x="120" y="491"/>
                    </a:lnTo>
                    <a:lnTo>
                      <a:pt x="97" y="470"/>
                    </a:lnTo>
                    <a:lnTo>
                      <a:pt x="98" y="453"/>
                    </a:lnTo>
                    <a:lnTo>
                      <a:pt x="128" y="449"/>
                    </a:lnTo>
                    <a:lnTo>
                      <a:pt x="131" y="449"/>
                    </a:lnTo>
                    <a:lnTo>
                      <a:pt x="137" y="449"/>
                    </a:lnTo>
                    <a:lnTo>
                      <a:pt x="139" y="448"/>
                    </a:lnTo>
                    <a:lnTo>
                      <a:pt x="152" y="446"/>
                    </a:lnTo>
                    <a:lnTo>
                      <a:pt x="171" y="445"/>
                    </a:lnTo>
                    <a:lnTo>
                      <a:pt x="177" y="443"/>
                    </a:lnTo>
                    <a:lnTo>
                      <a:pt x="178" y="443"/>
                    </a:lnTo>
                    <a:lnTo>
                      <a:pt x="181" y="443"/>
                    </a:lnTo>
                    <a:lnTo>
                      <a:pt x="192" y="442"/>
                    </a:lnTo>
                    <a:lnTo>
                      <a:pt x="195" y="442"/>
                    </a:lnTo>
                    <a:lnTo>
                      <a:pt x="207" y="441"/>
                    </a:lnTo>
                    <a:lnTo>
                      <a:pt x="209" y="441"/>
                    </a:lnTo>
                    <a:lnTo>
                      <a:pt x="220" y="439"/>
                    </a:lnTo>
                    <a:lnTo>
                      <a:pt x="225" y="439"/>
                    </a:lnTo>
                    <a:lnTo>
                      <a:pt x="228" y="439"/>
                    </a:lnTo>
                    <a:lnTo>
                      <a:pt x="231" y="438"/>
                    </a:lnTo>
                    <a:lnTo>
                      <a:pt x="241" y="436"/>
                    </a:lnTo>
                    <a:lnTo>
                      <a:pt x="248" y="436"/>
                    </a:lnTo>
                    <a:lnTo>
                      <a:pt x="264" y="434"/>
                    </a:lnTo>
                    <a:lnTo>
                      <a:pt x="289" y="431"/>
                    </a:lnTo>
                    <a:lnTo>
                      <a:pt x="291" y="431"/>
                    </a:lnTo>
                    <a:lnTo>
                      <a:pt x="311" y="427"/>
                    </a:lnTo>
                    <a:lnTo>
                      <a:pt x="320" y="427"/>
                    </a:lnTo>
                    <a:lnTo>
                      <a:pt x="334" y="424"/>
                    </a:lnTo>
                    <a:lnTo>
                      <a:pt x="334" y="423"/>
                    </a:lnTo>
                    <a:lnTo>
                      <a:pt x="331" y="417"/>
                    </a:lnTo>
                    <a:lnTo>
                      <a:pt x="328" y="411"/>
                    </a:lnTo>
                    <a:lnTo>
                      <a:pt x="321" y="399"/>
                    </a:lnTo>
                    <a:lnTo>
                      <a:pt x="321" y="392"/>
                    </a:lnTo>
                    <a:lnTo>
                      <a:pt x="321" y="385"/>
                    </a:lnTo>
                    <a:lnTo>
                      <a:pt x="322" y="371"/>
                    </a:lnTo>
                    <a:lnTo>
                      <a:pt x="322" y="370"/>
                    </a:lnTo>
                    <a:lnTo>
                      <a:pt x="320" y="357"/>
                    </a:lnTo>
                    <a:lnTo>
                      <a:pt x="313" y="352"/>
                    </a:lnTo>
                    <a:lnTo>
                      <a:pt x="311" y="344"/>
                    </a:lnTo>
                    <a:lnTo>
                      <a:pt x="311" y="342"/>
                    </a:lnTo>
                    <a:lnTo>
                      <a:pt x="310" y="342"/>
                    </a:lnTo>
                    <a:lnTo>
                      <a:pt x="310" y="332"/>
                    </a:lnTo>
                    <a:lnTo>
                      <a:pt x="310" y="330"/>
                    </a:lnTo>
                    <a:lnTo>
                      <a:pt x="314" y="319"/>
                    </a:lnTo>
                    <a:lnTo>
                      <a:pt x="314" y="317"/>
                    </a:lnTo>
                    <a:lnTo>
                      <a:pt x="314" y="310"/>
                    </a:lnTo>
                    <a:lnTo>
                      <a:pt x="313" y="303"/>
                    </a:lnTo>
                    <a:lnTo>
                      <a:pt x="318" y="296"/>
                    </a:lnTo>
                    <a:lnTo>
                      <a:pt x="324" y="291"/>
                    </a:lnTo>
                    <a:lnTo>
                      <a:pt x="325" y="288"/>
                    </a:lnTo>
                    <a:lnTo>
                      <a:pt x="315" y="281"/>
                    </a:lnTo>
                    <a:lnTo>
                      <a:pt x="317" y="276"/>
                    </a:lnTo>
                    <a:lnTo>
                      <a:pt x="314" y="262"/>
                    </a:lnTo>
                    <a:lnTo>
                      <a:pt x="313" y="262"/>
                    </a:lnTo>
                    <a:lnTo>
                      <a:pt x="304" y="252"/>
                    </a:lnTo>
                    <a:lnTo>
                      <a:pt x="302" y="249"/>
                    </a:lnTo>
                    <a:lnTo>
                      <a:pt x="299" y="238"/>
                    </a:lnTo>
                    <a:lnTo>
                      <a:pt x="297" y="238"/>
                    </a:lnTo>
                    <a:lnTo>
                      <a:pt x="297" y="237"/>
                    </a:lnTo>
                    <a:lnTo>
                      <a:pt x="297" y="234"/>
                    </a:lnTo>
                    <a:lnTo>
                      <a:pt x="292" y="224"/>
                    </a:lnTo>
                    <a:lnTo>
                      <a:pt x="289" y="215"/>
                    </a:lnTo>
                    <a:lnTo>
                      <a:pt x="288" y="212"/>
                    </a:lnTo>
                    <a:lnTo>
                      <a:pt x="284" y="199"/>
                    </a:lnTo>
                    <a:lnTo>
                      <a:pt x="284" y="198"/>
                    </a:lnTo>
                    <a:lnTo>
                      <a:pt x="284" y="196"/>
                    </a:lnTo>
                    <a:lnTo>
                      <a:pt x="281" y="188"/>
                    </a:lnTo>
                    <a:lnTo>
                      <a:pt x="277" y="172"/>
                    </a:lnTo>
                    <a:lnTo>
                      <a:pt x="274" y="165"/>
                    </a:lnTo>
                    <a:lnTo>
                      <a:pt x="273" y="159"/>
                    </a:lnTo>
                    <a:lnTo>
                      <a:pt x="271" y="158"/>
                    </a:lnTo>
                    <a:lnTo>
                      <a:pt x="268" y="144"/>
                    </a:lnTo>
                    <a:lnTo>
                      <a:pt x="267" y="141"/>
                    </a:lnTo>
                    <a:lnTo>
                      <a:pt x="261" y="122"/>
                    </a:lnTo>
                    <a:lnTo>
                      <a:pt x="261" y="119"/>
                    </a:lnTo>
                    <a:lnTo>
                      <a:pt x="260" y="115"/>
                    </a:lnTo>
                    <a:lnTo>
                      <a:pt x="257" y="108"/>
                    </a:lnTo>
                    <a:lnTo>
                      <a:pt x="257" y="105"/>
                    </a:lnTo>
                    <a:lnTo>
                      <a:pt x="256" y="101"/>
                    </a:lnTo>
                    <a:lnTo>
                      <a:pt x="255" y="95"/>
                    </a:lnTo>
                    <a:lnTo>
                      <a:pt x="252" y="87"/>
                    </a:lnTo>
                    <a:lnTo>
                      <a:pt x="250" y="80"/>
                    </a:lnTo>
                    <a:lnTo>
                      <a:pt x="248" y="74"/>
                    </a:lnTo>
                    <a:lnTo>
                      <a:pt x="245" y="62"/>
                    </a:lnTo>
                    <a:lnTo>
                      <a:pt x="242" y="55"/>
                    </a:lnTo>
                    <a:lnTo>
                      <a:pt x="241" y="48"/>
                    </a:lnTo>
                    <a:lnTo>
                      <a:pt x="238" y="41"/>
                    </a:lnTo>
                    <a:lnTo>
                      <a:pt x="236" y="38"/>
                    </a:lnTo>
                    <a:lnTo>
                      <a:pt x="234" y="24"/>
                    </a:lnTo>
                    <a:lnTo>
                      <a:pt x="231" y="16"/>
                    </a:lnTo>
                    <a:lnTo>
                      <a:pt x="230" y="12"/>
                    </a:lnTo>
                    <a:lnTo>
                      <a:pt x="228" y="11"/>
                    </a:lnTo>
                    <a:lnTo>
                      <a:pt x="225" y="0"/>
                    </a:lnTo>
                    <a:lnTo>
                      <a:pt x="224" y="0"/>
                    </a:lnTo>
                    <a:lnTo>
                      <a:pt x="205" y="1"/>
                    </a:lnTo>
                    <a:lnTo>
                      <a:pt x="202" y="2"/>
                    </a:lnTo>
                    <a:lnTo>
                      <a:pt x="185" y="4"/>
                    </a:lnTo>
                    <a:lnTo>
                      <a:pt x="169" y="5"/>
                    </a:lnTo>
                    <a:lnTo>
                      <a:pt x="164" y="5"/>
                    </a:lnTo>
                    <a:lnTo>
                      <a:pt x="159" y="6"/>
                    </a:lnTo>
                    <a:lnTo>
                      <a:pt x="148" y="8"/>
                    </a:lnTo>
                    <a:lnTo>
                      <a:pt x="124" y="11"/>
                    </a:lnTo>
                    <a:lnTo>
                      <a:pt x="119" y="11"/>
                    </a:lnTo>
                    <a:lnTo>
                      <a:pt x="116" y="11"/>
                    </a:lnTo>
                    <a:lnTo>
                      <a:pt x="112" y="12"/>
                    </a:lnTo>
                    <a:lnTo>
                      <a:pt x="85" y="13"/>
                    </a:lnTo>
                    <a:lnTo>
                      <a:pt x="83" y="15"/>
                    </a:lnTo>
                    <a:lnTo>
                      <a:pt x="72" y="15"/>
                    </a:lnTo>
                    <a:lnTo>
                      <a:pt x="52" y="18"/>
                    </a:lnTo>
                    <a:lnTo>
                      <a:pt x="45" y="18"/>
                    </a:lnTo>
                    <a:lnTo>
                      <a:pt x="26" y="20"/>
                    </a:lnTo>
                    <a:lnTo>
                      <a:pt x="19" y="20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8" y="33"/>
                    </a:lnTo>
                    <a:lnTo>
                      <a:pt x="11" y="34"/>
                    </a:lnTo>
                    <a:lnTo>
                      <a:pt x="11" y="40"/>
                    </a:lnTo>
                    <a:lnTo>
                      <a:pt x="9" y="58"/>
                    </a:lnTo>
                    <a:lnTo>
                      <a:pt x="9" y="67"/>
                    </a:lnTo>
                    <a:lnTo>
                      <a:pt x="9" y="77"/>
                    </a:lnTo>
                    <a:lnTo>
                      <a:pt x="9" y="81"/>
                    </a:lnTo>
                    <a:lnTo>
                      <a:pt x="9" y="83"/>
                    </a:lnTo>
                    <a:lnTo>
                      <a:pt x="9" y="91"/>
                    </a:lnTo>
                    <a:lnTo>
                      <a:pt x="9" y="97"/>
                    </a:lnTo>
                    <a:lnTo>
                      <a:pt x="9" y="110"/>
                    </a:lnTo>
                    <a:lnTo>
                      <a:pt x="9" y="113"/>
                    </a:lnTo>
                    <a:lnTo>
                      <a:pt x="9" y="122"/>
                    </a:lnTo>
                    <a:lnTo>
                      <a:pt x="9" y="126"/>
                    </a:lnTo>
                    <a:lnTo>
                      <a:pt x="9" y="131"/>
                    </a:lnTo>
                    <a:lnTo>
                      <a:pt x="9" y="149"/>
                    </a:lnTo>
                    <a:lnTo>
                      <a:pt x="9" y="159"/>
                    </a:lnTo>
                    <a:lnTo>
                      <a:pt x="9" y="160"/>
                    </a:lnTo>
                    <a:lnTo>
                      <a:pt x="9" y="183"/>
                    </a:lnTo>
                    <a:lnTo>
                      <a:pt x="9" y="187"/>
                    </a:lnTo>
                    <a:lnTo>
                      <a:pt x="9" y="196"/>
                    </a:lnTo>
                    <a:lnTo>
                      <a:pt x="9" y="209"/>
                    </a:lnTo>
                    <a:lnTo>
                      <a:pt x="9" y="217"/>
                    </a:lnTo>
                    <a:lnTo>
                      <a:pt x="9" y="219"/>
                    </a:lnTo>
                    <a:lnTo>
                      <a:pt x="9" y="242"/>
                    </a:lnTo>
                    <a:lnTo>
                      <a:pt x="9" y="246"/>
                    </a:lnTo>
                    <a:lnTo>
                      <a:pt x="9" y="249"/>
                    </a:lnTo>
                    <a:lnTo>
                      <a:pt x="9" y="274"/>
                    </a:lnTo>
                    <a:lnTo>
                      <a:pt x="9" y="278"/>
                    </a:lnTo>
                    <a:lnTo>
                      <a:pt x="9" y="287"/>
                    </a:lnTo>
                    <a:lnTo>
                      <a:pt x="9" y="307"/>
                    </a:lnTo>
                    <a:lnTo>
                      <a:pt x="9" y="310"/>
                    </a:lnTo>
                    <a:lnTo>
                      <a:pt x="9" y="317"/>
                    </a:lnTo>
                    <a:lnTo>
                      <a:pt x="9" y="324"/>
                    </a:lnTo>
                    <a:lnTo>
                      <a:pt x="9" y="325"/>
                    </a:lnTo>
                    <a:lnTo>
                      <a:pt x="9" y="330"/>
                    </a:lnTo>
                    <a:lnTo>
                      <a:pt x="9" y="337"/>
                    </a:lnTo>
                    <a:lnTo>
                      <a:pt x="8" y="363"/>
                    </a:lnTo>
                    <a:lnTo>
                      <a:pt x="9" y="366"/>
                    </a:lnTo>
                    <a:lnTo>
                      <a:pt x="9" y="367"/>
                    </a:lnTo>
                    <a:lnTo>
                      <a:pt x="12" y="384"/>
                    </a:lnTo>
                    <a:lnTo>
                      <a:pt x="13" y="406"/>
                    </a:lnTo>
                    <a:lnTo>
                      <a:pt x="13" y="407"/>
                    </a:lnTo>
                    <a:lnTo>
                      <a:pt x="15" y="413"/>
                    </a:lnTo>
                    <a:lnTo>
                      <a:pt x="16" y="418"/>
                    </a:lnTo>
                    <a:lnTo>
                      <a:pt x="18" y="432"/>
                    </a:lnTo>
                    <a:lnTo>
                      <a:pt x="20" y="448"/>
                    </a:lnTo>
                  </a:path>
                </a:pathLst>
              </a:custGeom>
              <a:solidFill>
                <a:srgbClr val="E7E6E6">
                  <a:lumMod val="75000"/>
                </a:srgbClr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150" name="Group 139"/>
              <p:cNvGrpSpPr>
                <a:grpSpLocks/>
              </p:cNvGrpSpPr>
              <p:nvPr/>
            </p:nvGrpSpPr>
            <p:grpSpPr bwMode="auto">
              <a:xfrm>
                <a:off x="6062065" y="4435300"/>
                <a:ext cx="1235075" cy="987425"/>
                <a:chOff x="5181600" y="4435475"/>
                <a:chExt cx="1235075" cy="987425"/>
              </a:xfrm>
              <a:solidFill>
                <a:srgbClr val="427E93"/>
              </a:solidFill>
            </p:grpSpPr>
            <p:sp>
              <p:nvSpPr>
                <p:cNvPr id="151" name="Freeform 262"/>
                <p:cNvSpPr>
                  <a:spLocks/>
                </p:cNvSpPr>
                <p:nvPr/>
              </p:nvSpPr>
              <p:spPr bwMode="auto">
                <a:xfrm>
                  <a:off x="5181600" y="4435475"/>
                  <a:ext cx="1235075" cy="903288"/>
                </a:xfrm>
                <a:custGeom>
                  <a:avLst/>
                  <a:gdLst>
                    <a:gd name="T0" fmla="*/ 2147483647 w 783"/>
                    <a:gd name="T1" fmla="*/ 2147483647 h 614"/>
                    <a:gd name="T2" fmla="*/ 2147483647 w 783"/>
                    <a:gd name="T3" fmla="*/ 2147483647 h 614"/>
                    <a:gd name="T4" fmla="*/ 2147483647 w 783"/>
                    <a:gd name="T5" fmla="*/ 2147483647 h 614"/>
                    <a:gd name="T6" fmla="*/ 2147483647 w 783"/>
                    <a:gd name="T7" fmla="*/ 2147483647 h 614"/>
                    <a:gd name="T8" fmla="*/ 2147483647 w 783"/>
                    <a:gd name="T9" fmla="*/ 2147483647 h 614"/>
                    <a:gd name="T10" fmla="*/ 2147483647 w 783"/>
                    <a:gd name="T11" fmla="*/ 2147483647 h 614"/>
                    <a:gd name="T12" fmla="*/ 2147483647 w 783"/>
                    <a:gd name="T13" fmla="*/ 2147483647 h 614"/>
                    <a:gd name="T14" fmla="*/ 2147483647 w 783"/>
                    <a:gd name="T15" fmla="*/ 2147483647 h 614"/>
                    <a:gd name="T16" fmla="*/ 2147483647 w 783"/>
                    <a:gd name="T17" fmla="*/ 2147483647 h 614"/>
                    <a:gd name="T18" fmla="*/ 2147483647 w 783"/>
                    <a:gd name="T19" fmla="*/ 2147483647 h 614"/>
                    <a:gd name="T20" fmla="*/ 2147483647 w 783"/>
                    <a:gd name="T21" fmla="*/ 2147483647 h 614"/>
                    <a:gd name="T22" fmla="*/ 2147483647 w 783"/>
                    <a:gd name="T23" fmla="*/ 2147483647 h 614"/>
                    <a:gd name="T24" fmla="*/ 2147483647 w 783"/>
                    <a:gd name="T25" fmla="*/ 2147483647 h 614"/>
                    <a:gd name="T26" fmla="*/ 2147483647 w 783"/>
                    <a:gd name="T27" fmla="*/ 2147483647 h 614"/>
                    <a:gd name="T28" fmla="*/ 2147483647 w 783"/>
                    <a:gd name="T29" fmla="*/ 2147483647 h 614"/>
                    <a:gd name="T30" fmla="*/ 2147483647 w 783"/>
                    <a:gd name="T31" fmla="*/ 2147483647 h 614"/>
                    <a:gd name="T32" fmla="*/ 2147483647 w 783"/>
                    <a:gd name="T33" fmla="*/ 2147483647 h 614"/>
                    <a:gd name="T34" fmla="*/ 2147483647 w 783"/>
                    <a:gd name="T35" fmla="*/ 2147483647 h 614"/>
                    <a:gd name="T36" fmla="*/ 2147483647 w 783"/>
                    <a:gd name="T37" fmla="*/ 2147483647 h 614"/>
                    <a:gd name="T38" fmla="*/ 2147483647 w 783"/>
                    <a:gd name="T39" fmla="*/ 2147483647 h 614"/>
                    <a:gd name="T40" fmla="*/ 2147483647 w 783"/>
                    <a:gd name="T41" fmla="*/ 2147483647 h 614"/>
                    <a:gd name="T42" fmla="*/ 2147483647 w 783"/>
                    <a:gd name="T43" fmla="*/ 2147483647 h 614"/>
                    <a:gd name="T44" fmla="*/ 2147483647 w 783"/>
                    <a:gd name="T45" fmla="*/ 2147483647 h 614"/>
                    <a:gd name="T46" fmla="*/ 2147483647 w 783"/>
                    <a:gd name="T47" fmla="*/ 2147483647 h 614"/>
                    <a:gd name="T48" fmla="*/ 2147483647 w 783"/>
                    <a:gd name="T49" fmla="*/ 2147483647 h 614"/>
                    <a:gd name="T50" fmla="*/ 2147483647 w 783"/>
                    <a:gd name="T51" fmla="*/ 2147483647 h 614"/>
                    <a:gd name="T52" fmla="*/ 2147483647 w 783"/>
                    <a:gd name="T53" fmla="*/ 2147483647 h 614"/>
                    <a:gd name="T54" fmla="*/ 2147483647 w 783"/>
                    <a:gd name="T55" fmla="*/ 2147483647 h 614"/>
                    <a:gd name="T56" fmla="*/ 2147483647 w 783"/>
                    <a:gd name="T57" fmla="*/ 2147483647 h 614"/>
                    <a:gd name="T58" fmla="*/ 2147483647 w 783"/>
                    <a:gd name="T59" fmla="*/ 2147483647 h 614"/>
                    <a:gd name="T60" fmla="*/ 2147483647 w 783"/>
                    <a:gd name="T61" fmla="*/ 2147483647 h 614"/>
                    <a:gd name="T62" fmla="*/ 2147483647 w 783"/>
                    <a:gd name="T63" fmla="*/ 2147483647 h 614"/>
                    <a:gd name="T64" fmla="*/ 2147483647 w 783"/>
                    <a:gd name="T65" fmla="*/ 2147483647 h 614"/>
                    <a:gd name="T66" fmla="*/ 2147483647 w 783"/>
                    <a:gd name="T67" fmla="*/ 2147483647 h 614"/>
                    <a:gd name="T68" fmla="*/ 2147483647 w 783"/>
                    <a:gd name="T69" fmla="*/ 2147483647 h 614"/>
                    <a:gd name="T70" fmla="*/ 2147483647 w 783"/>
                    <a:gd name="T71" fmla="*/ 2147483647 h 614"/>
                    <a:gd name="T72" fmla="*/ 2147483647 w 783"/>
                    <a:gd name="T73" fmla="*/ 2147483647 h 614"/>
                    <a:gd name="T74" fmla="*/ 2147483647 w 783"/>
                    <a:gd name="T75" fmla="*/ 2147483647 h 614"/>
                    <a:gd name="T76" fmla="*/ 2147483647 w 783"/>
                    <a:gd name="T77" fmla="*/ 2147483647 h 614"/>
                    <a:gd name="T78" fmla="*/ 2147483647 w 783"/>
                    <a:gd name="T79" fmla="*/ 2147483647 h 614"/>
                    <a:gd name="T80" fmla="*/ 2147483647 w 783"/>
                    <a:gd name="T81" fmla="*/ 2147483647 h 614"/>
                    <a:gd name="T82" fmla="*/ 2147483647 w 783"/>
                    <a:gd name="T83" fmla="*/ 2147483647 h 614"/>
                    <a:gd name="T84" fmla="*/ 2147483647 w 783"/>
                    <a:gd name="T85" fmla="*/ 2147483647 h 614"/>
                    <a:gd name="T86" fmla="*/ 2147483647 w 783"/>
                    <a:gd name="T87" fmla="*/ 2147483647 h 614"/>
                    <a:gd name="T88" fmla="*/ 2147483647 w 783"/>
                    <a:gd name="T89" fmla="*/ 2147483647 h 614"/>
                    <a:gd name="T90" fmla="*/ 2147483647 w 783"/>
                    <a:gd name="T91" fmla="*/ 2147483647 h 614"/>
                    <a:gd name="T92" fmla="*/ 2147483647 w 783"/>
                    <a:gd name="T93" fmla="*/ 2147483647 h 614"/>
                    <a:gd name="T94" fmla="*/ 2147483647 w 783"/>
                    <a:gd name="T95" fmla="*/ 2147483647 h 614"/>
                    <a:gd name="T96" fmla="*/ 2147483647 w 783"/>
                    <a:gd name="T97" fmla="*/ 2147483647 h 614"/>
                    <a:gd name="T98" fmla="*/ 2147483647 w 783"/>
                    <a:gd name="T99" fmla="*/ 2147483647 h 614"/>
                    <a:gd name="T100" fmla="*/ 2147483647 w 783"/>
                    <a:gd name="T101" fmla="*/ 2147483647 h 614"/>
                    <a:gd name="T102" fmla="*/ 2147483647 w 783"/>
                    <a:gd name="T103" fmla="*/ 2147483647 h 614"/>
                    <a:gd name="T104" fmla="*/ 0 w 783"/>
                    <a:gd name="T105" fmla="*/ 2147483647 h 614"/>
                    <a:gd name="T106" fmla="*/ 2147483647 w 783"/>
                    <a:gd name="T107" fmla="*/ 2147483647 h 614"/>
                    <a:gd name="T108" fmla="*/ 2147483647 w 783"/>
                    <a:gd name="T109" fmla="*/ 2147483647 h 614"/>
                    <a:gd name="T110" fmla="*/ 2147483647 w 783"/>
                    <a:gd name="T111" fmla="*/ 2147483647 h 614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783"/>
                    <a:gd name="T169" fmla="*/ 0 h 614"/>
                    <a:gd name="T170" fmla="*/ 783 w 783"/>
                    <a:gd name="T171" fmla="*/ 614 h 614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783" h="614">
                      <a:moveTo>
                        <a:pt x="156" y="110"/>
                      </a:moveTo>
                      <a:lnTo>
                        <a:pt x="193" y="127"/>
                      </a:lnTo>
                      <a:lnTo>
                        <a:pt x="205" y="138"/>
                      </a:lnTo>
                      <a:lnTo>
                        <a:pt x="218" y="142"/>
                      </a:lnTo>
                      <a:lnTo>
                        <a:pt x="220" y="166"/>
                      </a:lnTo>
                      <a:lnTo>
                        <a:pt x="218" y="147"/>
                      </a:lnTo>
                      <a:lnTo>
                        <a:pt x="222" y="167"/>
                      </a:lnTo>
                      <a:lnTo>
                        <a:pt x="236" y="166"/>
                      </a:lnTo>
                      <a:lnTo>
                        <a:pt x="245" y="170"/>
                      </a:lnTo>
                      <a:lnTo>
                        <a:pt x="244" y="160"/>
                      </a:lnTo>
                      <a:lnTo>
                        <a:pt x="256" y="160"/>
                      </a:lnTo>
                      <a:lnTo>
                        <a:pt x="265" y="152"/>
                      </a:lnTo>
                      <a:lnTo>
                        <a:pt x="263" y="156"/>
                      </a:lnTo>
                      <a:lnTo>
                        <a:pt x="300" y="133"/>
                      </a:lnTo>
                      <a:lnTo>
                        <a:pt x="311" y="133"/>
                      </a:lnTo>
                      <a:lnTo>
                        <a:pt x="312" y="124"/>
                      </a:lnTo>
                      <a:lnTo>
                        <a:pt x="311" y="122"/>
                      </a:lnTo>
                      <a:lnTo>
                        <a:pt x="320" y="110"/>
                      </a:lnTo>
                      <a:lnTo>
                        <a:pt x="336" y="108"/>
                      </a:lnTo>
                      <a:lnTo>
                        <a:pt x="343" y="108"/>
                      </a:lnTo>
                      <a:lnTo>
                        <a:pt x="344" y="108"/>
                      </a:lnTo>
                      <a:lnTo>
                        <a:pt x="380" y="126"/>
                      </a:lnTo>
                      <a:lnTo>
                        <a:pt x="386" y="137"/>
                      </a:lnTo>
                      <a:lnTo>
                        <a:pt x="402" y="145"/>
                      </a:lnTo>
                      <a:lnTo>
                        <a:pt x="409" y="163"/>
                      </a:lnTo>
                      <a:lnTo>
                        <a:pt x="422" y="167"/>
                      </a:lnTo>
                      <a:lnTo>
                        <a:pt x="433" y="183"/>
                      </a:lnTo>
                      <a:lnTo>
                        <a:pt x="441" y="185"/>
                      </a:lnTo>
                      <a:lnTo>
                        <a:pt x="443" y="199"/>
                      </a:lnTo>
                      <a:lnTo>
                        <a:pt x="448" y="199"/>
                      </a:lnTo>
                      <a:lnTo>
                        <a:pt x="450" y="194"/>
                      </a:lnTo>
                      <a:lnTo>
                        <a:pt x="462" y="192"/>
                      </a:lnTo>
                      <a:lnTo>
                        <a:pt x="469" y="195"/>
                      </a:lnTo>
                      <a:lnTo>
                        <a:pt x="475" y="209"/>
                      </a:lnTo>
                      <a:lnTo>
                        <a:pt x="483" y="217"/>
                      </a:lnTo>
                      <a:lnTo>
                        <a:pt x="479" y="230"/>
                      </a:lnTo>
                      <a:lnTo>
                        <a:pt x="484" y="234"/>
                      </a:lnTo>
                      <a:lnTo>
                        <a:pt x="483" y="237"/>
                      </a:lnTo>
                      <a:lnTo>
                        <a:pt x="487" y="239"/>
                      </a:lnTo>
                      <a:lnTo>
                        <a:pt x="488" y="241"/>
                      </a:lnTo>
                      <a:lnTo>
                        <a:pt x="491" y="267"/>
                      </a:lnTo>
                      <a:lnTo>
                        <a:pt x="487" y="288"/>
                      </a:lnTo>
                      <a:lnTo>
                        <a:pt x="483" y="298"/>
                      </a:lnTo>
                      <a:lnTo>
                        <a:pt x="487" y="302"/>
                      </a:lnTo>
                      <a:lnTo>
                        <a:pt x="483" y="306"/>
                      </a:lnTo>
                      <a:lnTo>
                        <a:pt x="484" y="330"/>
                      </a:lnTo>
                      <a:lnTo>
                        <a:pt x="495" y="342"/>
                      </a:lnTo>
                      <a:lnTo>
                        <a:pt x="498" y="353"/>
                      </a:lnTo>
                      <a:lnTo>
                        <a:pt x="501" y="355"/>
                      </a:lnTo>
                      <a:lnTo>
                        <a:pt x="508" y="341"/>
                      </a:lnTo>
                      <a:lnTo>
                        <a:pt x="508" y="327"/>
                      </a:lnTo>
                      <a:lnTo>
                        <a:pt x="505" y="323"/>
                      </a:lnTo>
                      <a:lnTo>
                        <a:pt x="495" y="320"/>
                      </a:lnTo>
                      <a:lnTo>
                        <a:pt x="502" y="317"/>
                      </a:lnTo>
                      <a:lnTo>
                        <a:pt x="519" y="330"/>
                      </a:lnTo>
                      <a:lnTo>
                        <a:pt x="519" y="324"/>
                      </a:lnTo>
                      <a:lnTo>
                        <a:pt x="526" y="323"/>
                      </a:lnTo>
                      <a:lnTo>
                        <a:pt x="516" y="350"/>
                      </a:lnTo>
                      <a:lnTo>
                        <a:pt x="511" y="357"/>
                      </a:lnTo>
                      <a:lnTo>
                        <a:pt x="511" y="360"/>
                      </a:lnTo>
                      <a:lnTo>
                        <a:pt x="500" y="364"/>
                      </a:lnTo>
                      <a:lnTo>
                        <a:pt x="512" y="378"/>
                      </a:lnTo>
                      <a:lnTo>
                        <a:pt x="525" y="392"/>
                      </a:lnTo>
                      <a:lnTo>
                        <a:pt x="545" y="422"/>
                      </a:lnTo>
                      <a:lnTo>
                        <a:pt x="551" y="428"/>
                      </a:lnTo>
                      <a:lnTo>
                        <a:pt x="551" y="429"/>
                      </a:lnTo>
                      <a:lnTo>
                        <a:pt x="556" y="438"/>
                      </a:lnTo>
                      <a:lnTo>
                        <a:pt x="570" y="467"/>
                      </a:lnTo>
                      <a:lnTo>
                        <a:pt x="577" y="474"/>
                      </a:lnTo>
                      <a:lnTo>
                        <a:pt x="588" y="470"/>
                      </a:lnTo>
                      <a:lnTo>
                        <a:pt x="588" y="465"/>
                      </a:lnTo>
                      <a:lnTo>
                        <a:pt x="605" y="481"/>
                      </a:lnTo>
                      <a:lnTo>
                        <a:pt x="613" y="502"/>
                      </a:lnTo>
                      <a:lnTo>
                        <a:pt x="630" y="529"/>
                      </a:lnTo>
                      <a:lnTo>
                        <a:pt x="630" y="525"/>
                      </a:lnTo>
                      <a:lnTo>
                        <a:pt x="634" y="522"/>
                      </a:lnTo>
                      <a:lnTo>
                        <a:pt x="651" y="531"/>
                      </a:lnTo>
                      <a:lnTo>
                        <a:pt x="658" y="532"/>
                      </a:lnTo>
                      <a:lnTo>
                        <a:pt x="676" y="546"/>
                      </a:lnTo>
                      <a:lnTo>
                        <a:pt x="693" y="574"/>
                      </a:lnTo>
                      <a:lnTo>
                        <a:pt x="690" y="576"/>
                      </a:lnTo>
                      <a:lnTo>
                        <a:pt x="690" y="588"/>
                      </a:lnTo>
                      <a:lnTo>
                        <a:pt x="700" y="597"/>
                      </a:lnTo>
                      <a:lnTo>
                        <a:pt x="708" y="594"/>
                      </a:lnTo>
                      <a:lnTo>
                        <a:pt x="722" y="588"/>
                      </a:lnTo>
                      <a:lnTo>
                        <a:pt x="727" y="588"/>
                      </a:lnTo>
                      <a:lnTo>
                        <a:pt x="727" y="589"/>
                      </a:lnTo>
                      <a:lnTo>
                        <a:pt x="737" y="588"/>
                      </a:lnTo>
                      <a:lnTo>
                        <a:pt x="734" y="600"/>
                      </a:lnTo>
                      <a:lnTo>
                        <a:pt x="737" y="603"/>
                      </a:lnTo>
                      <a:lnTo>
                        <a:pt x="744" y="599"/>
                      </a:lnTo>
                      <a:lnTo>
                        <a:pt x="741" y="588"/>
                      </a:lnTo>
                      <a:lnTo>
                        <a:pt x="743" y="581"/>
                      </a:lnTo>
                      <a:lnTo>
                        <a:pt x="745" y="582"/>
                      </a:lnTo>
                      <a:lnTo>
                        <a:pt x="756" y="578"/>
                      </a:lnTo>
                      <a:lnTo>
                        <a:pt x="758" y="596"/>
                      </a:lnTo>
                      <a:lnTo>
                        <a:pt x="752" y="600"/>
                      </a:lnTo>
                      <a:lnTo>
                        <a:pt x="755" y="601"/>
                      </a:lnTo>
                      <a:lnTo>
                        <a:pt x="745" y="613"/>
                      </a:lnTo>
                      <a:lnTo>
                        <a:pt x="754" y="606"/>
                      </a:lnTo>
                      <a:lnTo>
                        <a:pt x="769" y="583"/>
                      </a:lnTo>
                      <a:lnTo>
                        <a:pt x="777" y="558"/>
                      </a:lnTo>
                      <a:lnTo>
                        <a:pt x="782" y="542"/>
                      </a:lnTo>
                      <a:lnTo>
                        <a:pt x="782" y="539"/>
                      </a:lnTo>
                      <a:lnTo>
                        <a:pt x="776" y="558"/>
                      </a:lnTo>
                      <a:lnTo>
                        <a:pt x="766" y="565"/>
                      </a:lnTo>
                      <a:lnTo>
                        <a:pt x="770" y="557"/>
                      </a:lnTo>
                      <a:lnTo>
                        <a:pt x="765" y="545"/>
                      </a:lnTo>
                      <a:lnTo>
                        <a:pt x="770" y="522"/>
                      </a:lnTo>
                      <a:lnTo>
                        <a:pt x="777" y="518"/>
                      </a:lnTo>
                      <a:lnTo>
                        <a:pt x="780" y="522"/>
                      </a:lnTo>
                      <a:lnTo>
                        <a:pt x="777" y="490"/>
                      </a:lnTo>
                      <a:lnTo>
                        <a:pt x="777" y="488"/>
                      </a:lnTo>
                      <a:lnTo>
                        <a:pt x="775" y="452"/>
                      </a:lnTo>
                      <a:lnTo>
                        <a:pt x="770" y="402"/>
                      </a:lnTo>
                      <a:lnTo>
                        <a:pt x="762" y="384"/>
                      </a:lnTo>
                      <a:lnTo>
                        <a:pt x="745" y="355"/>
                      </a:lnTo>
                      <a:lnTo>
                        <a:pt x="729" y="325"/>
                      </a:lnTo>
                      <a:lnTo>
                        <a:pt x="729" y="324"/>
                      </a:lnTo>
                      <a:lnTo>
                        <a:pt x="711" y="295"/>
                      </a:lnTo>
                      <a:lnTo>
                        <a:pt x="694" y="269"/>
                      </a:lnTo>
                      <a:lnTo>
                        <a:pt x="687" y="245"/>
                      </a:lnTo>
                      <a:lnTo>
                        <a:pt x="690" y="227"/>
                      </a:lnTo>
                      <a:lnTo>
                        <a:pt x="666" y="199"/>
                      </a:lnTo>
                      <a:lnTo>
                        <a:pt x="637" y="163"/>
                      </a:lnTo>
                      <a:lnTo>
                        <a:pt x="622" y="140"/>
                      </a:lnTo>
                      <a:lnTo>
                        <a:pt x="622" y="137"/>
                      </a:lnTo>
                      <a:lnTo>
                        <a:pt x="606" y="113"/>
                      </a:lnTo>
                      <a:lnTo>
                        <a:pt x="605" y="113"/>
                      </a:lnTo>
                      <a:lnTo>
                        <a:pt x="602" y="105"/>
                      </a:lnTo>
                      <a:lnTo>
                        <a:pt x="595" y="88"/>
                      </a:lnTo>
                      <a:lnTo>
                        <a:pt x="581" y="54"/>
                      </a:lnTo>
                      <a:lnTo>
                        <a:pt x="573" y="27"/>
                      </a:lnTo>
                      <a:lnTo>
                        <a:pt x="570" y="27"/>
                      </a:lnTo>
                      <a:lnTo>
                        <a:pt x="570" y="26"/>
                      </a:lnTo>
                      <a:lnTo>
                        <a:pt x="566" y="5"/>
                      </a:lnTo>
                      <a:lnTo>
                        <a:pt x="540" y="5"/>
                      </a:lnTo>
                      <a:lnTo>
                        <a:pt x="526" y="2"/>
                      </a:lnTo>
                      <a:lnTo>
                        <a:pt x="523" y="0"/>
                      </a:lnTo>
                      <a:lnTo>
                        <a:pt x="512" y="9"/>
                      </a:lnTo>
                      <a:lnTo>
                        <a:pt x="519" y="36"/>
                      </a:lnTo>
                      <a:lnTo>
                        <a:pt x="518" y="51"/>
                      </a:lnTo>
                      <a:lnTo>
                        <a:pt x="505" y="52"/>
                      </a:lnTo>
                      <a:lnTo>
                        <a:pt x="500" y="38"/>
                      </a:lnTo>
                      <a:lnTo>
                        <a:pt x="500" y="31"/>
                      </a:lnTo>
                      <a:lnTo>
                        <a:pt x="495" y="31"/>
                      </a:lnTo>
                      <a:lnTo>
                        <a:pt x="484" y="33"/>
                      </a:lnTo>
                      <a:lnTo>
                        <a:pt x="480" y="33"/>
                      </a:lnTo>
                      <a:lnTo>
                        <a:pt x="476" y="33"/>
                      </a:lnTo>
                      <a:lnTo>
                        <a:pt x="473" y="33"/>
                      </a:lnTo>
                      <a:lnTo>
                        <a:pt x="465" y="34"/>
                      </a:lnTo>
                      <a:lnTo>
                        <a:pt x="456" y="36"/>
                      </a:lnTo>
                      <a:lnTo>
                        <a:pt x="455" y="36"/>
                      </a:lnTo>
                      <a:lnTo>
                        <a:pt x="450" y="36"/>
                      </a:lnTo>
                      <a:lnTo>
                        <a:pt x="437" y="36"/>
                      </a:lnTo>
                      <a:lnTo>
                        <a:pt x="413" y="37"/>
                      </a:lnTo>
                      <a:lnTo>
                        <a:pt x="408" y="38"/>
                      </a:lnTo>
                      <a:lnTo>
                        <a:pt x="404" y="38"/>
                      </a:lnTo>
                      <a:lnTo>
                        <a:pt x="397" y="40"/>
                      </a:lnTo>
                      <a:lnTo>
                        <a:pt x="394" y="40"/>
                      </a:lnTo>
                      <a:lnTo>
                        <a:pt x="393" y="40"/>
                      </a:lnTo>
                      <a:lnTo>
                        <a:pt x="390" y="40"/>
                      </a:lnTo>
                      <a:lnTo>
                        <a:pt x="380" y="40"/>
                      </a:lnTo>
                      <a:lnTo>
                        <a:pt x="370" y="41"/>
                      </a:lnTo>
                      <a:lnTo>
                        <a:pt x="366" y="42"/>
                      </a:lnTo>
                      <a:lnTo>
                        <a:pt x="363" y="42"/>
                      </a:lnTo>
                      <a:lnTo>
                        <a:pt x="358" y="42"/>
                      </a:lnTo>
                      <a:lnTo>
                        <a:pt x="345" y="42"/>
                      </a:lnTo>
                      <a:lnTo>
                        <a:pt x="340" y="44"/>
                      </a:lnTo>
                      <a:lnTo>
                        <a:pt x="333" y="45"/>
                      </a:lnTo>
                      <a:lnTo>
                        <a:pt x="329" y="45"/>
                      </a:lnTo>
                      <a:lnTo>
                        <a:pt x="326" y="45"/>
                      </a:lnTo>
                      <a:lnTo>
                        <a:pt x="316" y="45"/>
                      </a:lnTo>
                      <a:lnTo>
                        <a:pt x="311" y="47"/>
                      </a:lnTo>
                      <a:lnTo>
                        <a:pt x="308" y="47"/>
                      </a:lnTo>
                      <a:lnTo>
                        <a:pt x="305" y="47"/>
                      </a:lnTo>
                      <a:lnTo>
                        <a:pt x="300" y="47"/>
                      </a:lnTo>
                      <a:lnTo>
                        <a:pt x="290" y="48"/>
                      </a:lnTo>
                      <a:lnTo>
                        <a:pt x="275" y="49"/>
                      </a:lnTo>
                      <a:lnTo>
                        <a:pt x="254" y="51"/>
                      </a:lnTo>
                      <a:lnTo>
                        <a:pt x="254" y="49"/>
                      </a:lnTo>
                      <a:lnTo>
                        <a:pt x="238" y="23"/>
                      </a:lnTo>
                      <a:lnTo>
                        <a:pt x="237" y="20"/>
                      </a:lnTo>
                      <a:lnTo>
                        <a:pt x="223" y="23"/>
                      </a:lnTo>
                      <a:lnTo>
                        <a:pt x="215" y="23"/>
                      </a:lnTo>
                      <a:lnTo>
                        <a:pt x="194" y="27"/>
                      </a:lnTo>
                      <a:lnTo>
                        <a:pt x="193" y="27"/>
                      </a:lnTo>
                      <a:lnTo>
                        <a:pt x="168" y="30"/>
                      </a:lnTo>
                      <a:lnTo>
                        <a:pt x="151" y="33"/>
                      </a:lnTo>
                      <a:lnTo>
                        <a:pt x="144" y="33"/>
                      </a:lnTo>
                      <a:lnTo>
                        <a:pt x="134" y="34"/>
                      </a:lnTo>
                      <a:lnTo>
                        <a:pt x="131" y="36"/>
                      </a:lnTo>
                      <a:lnTo>
                        <a:pt x="129" y="36"/>
                      </a:lnTo>
                      <a:lnTo>
                        <a:pt x="123" y="36"/>
                      </a:lnTo>
                      <a:lnTo>
                        <a:pt x="112" y="37"/>
                      </a:lnTo>
                      <a:lnTo>
                        <a:pt x="111" y="37"/>
                      </a:lnTo>
                      <a:lnTo>
                        <a:pt x="98" y="38"/>
                      </a:lnTo>
                      <a:lnTo>
                        <a:pt x="95" y="38"/>
                      </a:lnTo>
                      <a:lnTo>
                        <a:pt x="84" y="40"/>
                      </a:lnTo>
                      <a:lnTo>
                        <a:pt x="81" y="40"/>
                      </a:lnTo>
                      <a:lnTo>
                        <a:pt x="80" y="40"/>
                      </a:lnTo>
                      <a:lnTo>
                        <a:pt x="75" y="41"/>
                      </a:lnTo>
                      <a:lnTo>
                        <a:pt x="55" y="42"/>
                      </a:lnTo>
                      <a:lnTo>
                        <a:pt x="43" y="44"/>
                      </a:lnTo>
                      <a:lnTo>
                        <a:pt x="40" y="45"/>
                      </a:lnTo>
                      <a:lnTo>
                        <a:pt x="34" y="45"/>
                      </a:lnTo>
                      <a:lnTo>
                        <a:pt x="31" y="45"/>
                      </a:lnTo>
                      <a:lnTo>
                        <a:pt x="1" y="49"/>
                      </a:lnTo>
                      <a:lnTo>
                        <a:pt x="0" y="66"/>
                      </a:lnTo>
                      <a:lnTo>
                        <a:pt x="23" y="87"/>
                      </a:lnTo>
                      <a:lnTo>
                        <a:pt x="22" y="101"/>
                      </a:lnTo>
                      <a:lnTo>
                        <a:pt x="27" y="106"/>
                      </a:lnTo>
                      <a:lnTo>
                        <a:pt x="12" y="126"/>
                      </a:lnTo>
                      <a:lnTo>
                        <a:pt x="29" y="122"/>
                      </a:lnTo>
                      <a:lnTo>
                        <a:pt x="76" y="109"/>
                      </a:lnTo>
                      <a:lnTo>
                        <a:pt x="81" y="106"/>
                      </a:lnTo>
                      <a:lnTo>
                        <a:pt x="108" y="105"/>
                      </a:lnTo>
                      <a:lnTo>
                        <a:pt x="118" y="104"/>
                      </a:lnTo>
                      <a:lnTo>
                        <a:pt x="119" y="104"/>
                      </a:lnTo>
                      <a:lnTo>
                        <a:pt x="120" y="104"/>
                      </a:lnTo>
                      <a:lnTo>
                        <a:pt x="156" y="110"/>
                      </a:lnTo>
                    </a:path>
                  </a:pathLst>
                </a:custGeom>
                <a:solidFill>
                  <a:srgbClr val="67BD62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2" name="Freeform 263"/>
                <p:cNvSpPr>
                  <a:spLocks/>
                </p:cNvSpPr>
                <p:nvPr/>
              </p:nvSpPr>
              <p:spPr bwMode="auto">
                <a:xfrm>
                  <a:off x="6188075" y="5373688"/>
                  <a:ext cx="79375" cy="49212"/>
                </a:xfrm>
                <a:custGeom>
                  <a:avLst/>
                  <a:gdLst>
                    <a:gd name="T0" fmla="*/ 0 w 49"/>
                    <a:gd name="T1" fmla="*/ 2147483647 h 34"/>
                    <a:gd name="T2" fmla="*/ 2147483647 w 49"/>
                    <a:gd name="T3" fmla="*/ 2147483647 h 34"/>
                    <a:gd name="T4" fmla="*/ 2147483647 w 49"/>
                    <a:gd name="T5" fmla="*/ 2147483647 h 34"/>
                    <a:gd name="T6" fmla="*/ 2147483647 w 49"/>
                    <a:gd name="T7" fmla="*/ 2147483647 h 34"/>
                    <a:gd name="T8" fmla="*/ 2147483647 w 49"/>
                    <a:gd name="T9" fmla="*/ 2147483647 h 34"/>
                    <a:gd name="T10" fmla="*/ 2147483647 w 49"/>
                    <a:gd name="T11" fmla="*/ 2147483647 h 34"/>
                    <a:gd name="T12" fmla="*/ 2147483647 w 49"/>
                    <a:gd name="T13" fmla="*/ 0 h 34"/>
                    <a:gd name="T14" fmla="*/ 2147483647 w 49"/>
                    <a:gd name="T15" fmla="*/ 2147483647 h 34"/>
                    <a:gd name="T16" fmla="*/ 2147483647 w 49"/>
                    <a:gd name="T17" fmla="*/ 2147483647 h 34"/>
                    <a:gd name="T18" fmla="*/ 2147483647 w 49"/>
                    <a:gd name="T19" fmla="*/ 2147483647 h 34"/>
                    <a:gd name="T20" fmla="*/ 2147483647 w 49"/>
                    <a:gd name="T21" fmla="*/ 2147483647 h 34"/>
                    <a:gd name="T22" fmla="*/ 2147483647 w 49"/>
                    <a:gd name="T23" fmla="*/ 2147483647 h 34"/>
                    <a:gd name="T24" fmla="*/ 0 w 49"/>
                    <a:gd name="T25" fmla="*/ 2147483647 h 3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9"/>
                    <a:gd name="T40" fmla="*/ 0 h 34"/>
                    <a:gd name="T41" fmla="*/ 49 w 49"/>
                    <a:gd name="T42" fmla="*/ 34 h 3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9" h="34">
                      <a:moveTo>
                        <a:pt x="0" y="33"/>
                      </a:moveTo>
                      <a:lnTo>
                        <a:pt x="26" y="20"/>
                      </a:lnTo>
                      <a:lnTo>
                        <a:pt x="27" y="14"/>
                      </a:lnTo>
                      <a:lnTo>
                        <a:pt x="38" y="17"/>
                      </a:lnTo>
                      <a:lnTo>
                        <a:pt x="48" y="12"/>
                      </a:lnTo>
                      <a:lnTo>
                        <a:pt x="38" y="4"/>
                      </a:lnTo>
                      <a:lnTo>
                        <a:pt x="26" y="0"/>
                      </a:lnTo>
                      <a:lnTo>
                        <a:pt x="26" y="7"/>
                      </a:lnTo>
                      <a:lnTo>
                        <a:pt x="24" y="11"/>
                      </a:lnTo>
                      <a:lnTo>
                        <a:pt x="17" y="8"/>
                      </a:lnTo>
                      <a:lnTo>
                        <a:pt x="4" y="18"/>
                      </a:lnTo>
                      <a:lnTo>
                        <a:pt x="5" y="28"/>
                      </a:lnTo>
                      <a:lnTo>
                        <a:pt x="0" y="33"/>
                      </a:lnTo>
                    </a:path>
                  </a:pathLst>
                </a:custGeom>
                <a:grpFill/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3" name="Freeform 264"/>
                <p:cNvSpPr>
                  <a:spLocks/>
                </p:cNvSpPr>
                <p:nvPr/>
              </p:nvSpPr>
              <p:spPr bwMode="auto">
                <a:xfrm>
                  <a:off x="6292850" y="5360988"/>
                  <a:ext cx="36513" cy="33337"/>
                </a:xfrm>
                <a:custGeom>
                  <a:avLst/>
                  <a:gdLst>
                    <a:gd name="T0" fmla="*/ 0 w 23"/>
                    <a:gd name="T1" fmla="*/ 2147483647 h 23"/>
                    <a:gd name="T2" fmla="*/ 2147483647 w 23"/>
                    <a:gd name="T3" fmla="*/ 2147483647 h 23"/>
                    <a:gd name="T4" fmla="*/ 2147483647 w 23"/>
                    <a:gd name="T5" fmla="*/ 0 h 23"/>
                    <a:gd name="T6" fmla="*/ 2147483647 w 23"/>
                    <a:gd name="T7" fmla="*/ 2147483647 h 23"/>
                    <a:gd name="T8" fmla="*/ 0 w 23"/>
                    <a:gd name="T9" fmla="*/ 2147483647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"/>
                    <a:gd name="T16" fmla="*/ 0 h 23"/>
                    <a:gd name="T17" fmla="*/ 23 w 23"/>
                    <a:gd name="T18" fmla="*/ 23 h 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" h="23">
                      <a:moveTo>
                        <a:pt x="0" y="20"/>
                      </a:moveTo>
                      <a:lnTo>
                        <a:pt x="1" y="22"/>
                      </a:lnTo>
                      <a:lnTo>
                        <a:pt x="22" y="0"/>
                      </a:lnTo>
                      <a:lnTo>
                        <a:pt x="12" y="10"/>
                      </a:lnTo>
                      <a:lnTo>
                        <a:pt x="0" y="20"/>
                      </a:lnTo>
                    </a:path>
                  </a:pathLst>
                </a:custGeom>
                <a:grpFill/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4" name="Freeform 265"/>
                <p:cNvSpPr>
                  <a:spLocks/>
                </p:cNvSpPr>
                <p:nvPr/>
              </p:nvSpPr>
              <p:spPr bwMode="auto">
                <a:xfrm>
                  <a:off x="6330950" y="5349875"/>
                  <a:ext cx="36513" cy="34925"/>
                </a:xfrm>
                <a:custGeom>
                  <a:avLst/>
                  <a:gdLst>
                    <a:gd name="T0" fmla="*/ 0 w 23"/>
                    <a:gd name="T1" fmla="*/ 2147483647 h 23"/>
                    <a:gd name="T2" fmla="*/ 2147483647 w 23"/>
                    <a:gd name="T3" fmla="*/ 0 h 23"/>
                    <a:gd name="T4" fmla="*/ 2147483647 w 23"/>
                    <a:gd name="T5" fmla="*/ 2147483647 h 23"/>
                    <a:gd name="T6" fmla="*/ 0 w 23"/>
                    <a:gd name="T7" fmla="*/ 2147483647 h 2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3"/>
                    <a:gd name="T13" fmla="*/ 0 h 23"/>
                    <a:gd name="T14" fmla="*/ 23 w 23"/>
                    <a:gd name="T15" fmla="*/ 23 h 2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3" h="23">
                      <a:moveTo>
                        <a:pt x="0" y="22"/>
                      </a:moveTo>
                      <a:lnTo>
                        <a:pt x="22" y="0"/>
                      </a:lnTo>
                      <a:lnTo>
                        <a:pt x="22" y="16"/>
                      </a:lnTo>
                      <a:lnTo>
                        <a:pt x="0" y="22"/>
                      </a:lnTo>
                    </a:path>
                  </a:pathLst>
                </a:custGeom>
                <a:grpFill/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5" name="Freeform 266"/>
                <p:cNvSpPr>
                  <a:spLocks/>
                </p:cNvSpPr>
                <p:nvPr/>
              </p:nvSpPr>
              <p:spPr bwMode="auto">
                <a:xfrm>
                  <a:off x="6254750" y="5373688"/>
                  <a:ext cx="38100" cy="36512"/>
                </a:xfrm>
                <a:custGeom>
                  <a:avLst/>
                  <a:gdLst>
                    <a:gd name="T0" fmla="*/ 0 w 24"/>
                    <a:gd name="T1" fmla="*/ 0 h 24"/>
                    <a:gd name="T2" fmla="*/ 2147483647 w 24"/>
                    <a:gd name="T3" fmla="*/ 2147483647 h 24"/>
                    <a:gd name="T4" fmla="*/ 2147483647 w 24"/>
                    <a:gd name="T5" fmla="*/ 0 h 24"/>
                    <a:gd name="T6" fmla="*/ 0 w 24"/>
                    <a:gd name="T7" fmla="*/ 0 h 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4"/>
                    <a:gd name="T13" fmla="*/ 0 h 24"/>
                    <a:gd name="T14" fmla="*/ 24 w 24"/>
                    <a:gd name="T15" fmla="*/ 24 h 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4" h="24">
                      <a:moveTo>
                        <a:pt x="0" y="0"/>
                      </a:moveTo>
                      <a:lnTo>
                        <a:pt x="7" y="23"/>
                      </a:lnTo>
                      <a:lnTo>
                        <a:pt x="23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6" name="Freeform 267"/>
                <p:cNvSpPr>
                  <a:spLocks/>
                </p:cNvSpPr>
                <p:nvPr/>
              </p:nvSpPr>
              <p:spPr bwMode="auto">
                <a:xfrm>
                  <a:off x="6345238" y="5340350"/>
                  <a:ext cx="36512" cy="33338"/>
                </a:xfrm>
                <a:custGeom>
                  <a:avLst/>
                  <a:gdLst>
                    <a:gd name="T0" fmla="*/ 0 w 24"/>
                    <a:gd name="T1" fmla="*/ 2147483647 h 23"/>
                    <a:gd name="T2" fmla="*/ 2147483647 w 24"/>
                    <a:gd name="T3" fmla="*/ 0 h 23"/>
                    <a:gd name="T4" fmla="*/ 2147483647 w 24"/>
                    <a:gd name="T5" fmla="*/ 0 h 23"/>
                    <a:gd name="T6" fmla="*/ 0 w 24"/>
                    <a:gd name="T7" fmla="*/ 2147483647 h 2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4"/>
                    <a:gd name="T13" fmla="*/ 0 h 23"/>
                    <a:gd name="T14" fmla="*/ 24 w 24"/>
                    <a:gd name="T15" fmla="*/ 23 h 2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4" h="23">
                      <a:moveTo>
                        <a:pt x="0" y="22"/>
                      </a:moveTo>
                      <a:lnTo>
                        <a:pt x="23" y="0"/>
                      </a:lnTo>
                      <a:lnTo>
                        <a:pt x="0" y="22"/>
                      </a:lnTo>
                    </a:path>
                  </a:pathLst>
                </a:custGeom>
                <a:grpFill/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57" name="Freeform 268"/>
              <p:cNvSpPr>
                <a:spLocks/>
              </p:cNvSpPr>
              <p:nvPr/>
            </p:nvSpPr>
            <p:spPr bwMode="auto">
              <a:xfrm>
                <a:off x="6265265" y="3793950"/>
                <a:ext cx="739775" cy="720725"/>
              </a:xfrm>
              <a:custGeom>
                <a:avLst/>
                <a:gdLst>
                  <a:gd name="T0" fmla="*/ 2147483647 w 469"/>
                  <a:gd name="T1" fmla="*/ 2147483647 h 489"/>
                  <a:gd name="T2" fmla="*/ 2147483647 w 469"/>
                  <a:gd name="T3" fmla="*/ 2147483647 h 489"/>
                  <a:gd name="T4" fmla="*/ 2147483647 w 469"/>
                  <a:gd name="T5" fmla="*/ 2147483647 h 489"/>
                  <a:gd name="T6" fmla="*/ 2147483647 w 469"/>
                  <a:gd name="T7" fmla="*/ 2147483647 h 489"/>
                  <a:gd name="T8" fmla="*/ 2147483647 w 469"/>
                  <a:gd name="T9" fmla="*/ 2147483647 h 489"/>
                  <a:gd name="T10" fmla="*/ 2147483647 w 469"/>
                  <a:gd name="T11" fmla="*/ 2147483647 h 489"/>
                  <a:gd name="T12" fmla="*/ 2147483647 w 469"/>
                  <a:gd name="T13" fmla="*/ 2147483647 h 489"/>
                  <a:gd name="T14" fmla="*/ 2147483647 w 469"/>
                  <a:gd name="T15" fmla="*/ 2147483647 h 489"/>
                  <a:gd name="T16" fmla="*/ 2147483647 w 469"/>
                  <a:gd name="T17" fmla="*/ 2147483647 h 489"/>
                  <a:gd name="T18" fmla="*/ 2147483647 w 469"/>
                  <a:gd name="T19" fmla="*/ 2147483647 h 489"/>
                  <a:gd name="T20" fmla="*/ 2147483647 w 469"/>
                  <a:gd name="T21" fmla="*/ 2147483647 h 489"/>
                  <a:gd name="T22" fmla="*/ 2147483647 w 469"/>
                  <a:gd name="T23" fmla="*/ 2147483647 h 489"/>
                  <a:gd name="T24" fmla="*/ 2147483647 w 469"/>
                  <a:gd name="T25" fmla="*/ 2147483647 h 489"/>
                  <a:gd name="T26" fmla="*/ 2147483647 w 469"/>
                  <a:gd name="T27" fmla="*/ 2147483647 h 489"/>
                  <a:gd name="T28" fmla="*/ 2147483647 w 469"/>
                  <a:gd name="T29" fmla="*/ 2147483647 h 489"/>
                  <a:gd name="T30" fmla="*/ 2147483647 w 469"/>
                  <a:gd name="T31" fmla="*/ 2147483647 h 489"/>
                  <a:gd name="T32" fmla="*/ 2147483647 w 469"/>
                  <a:gd name="T33" fmla="*/ 2147483647 h 489"/>
                  <a:gd name="T34" fmla="*/ 2147483647 w 469"/>
                  <a:gd name="T35" fmla="*/ 2147483647 h 489"/>
                  <a:gd name="T36" fmla="*/ 2147483647 w 469"/>
                  <a:gd name="T37" fmla="*/ 2147483647 h 489"/>
                  <a:gd name="T38" fmla="*/ 2147483647 w 469"/>
                  <a:gd name="T39" fmla="*/ 2147483647 h 489"/>
                  <a:gd name="T40" fmla="*/ 2147483647 w 469"/>
                  <a:gd name="T41" fmla="*/ 2147483647 h 489"/>
                  <a:gd name="T42" fmla="*/ 2147483647 w 469"/>
                  <a:gd name="T43" fmla="*/ 2147483647 h 489"/>
                  <a:gd name="T44" fmla="*/ 2147483647 w 469"/>
                  <a:gd name="T45" fmla="*/ 2147483647 h 489"/>
                  <a:gd name="T46" fmla="*/ 2147483647 w 469"/>
                  <a:gd name="T47" fmla="*/ 2147483647 h 489"/>
                  <a:gd name="T48" fmla="*/ 2147483647 w 469"/>
                  <a:gd name="T49" fmla="*/ 2147483647 h 489"/>
                  <a:gd name="T50" fmla="*/ 2147483647 w 469"/>
                  <a:gd name="T51" fmla="*/ 2147483647 h 489"/>
                  <a:gd name="T52" fmla="*/ 2147483647 w 469"/>
                  <a:gd name="T53" fmla="*/ 2147483647 h 489"/>
                  <a:gd name="T54" fmla="*/ 2147483647 w 469"/>
                  <a:gd name="T55" fmla="*/ 2147483647 h 489"/>
                  <a:gd name="T56" fmla="*/ 2147483647 w 469"/>
                  <a:gd name="T57" fmla="*/ 2147483647 h 489"/>
                  <a:gd name="T58" fmla="*/ 2147483647 w 469"/>
                  <a:gd name="T59" fmla="*/ 2147483647 h 489"/>
                  <a:gd name="T60" fmla="*/ 2147483647 w 469"/>
                  <a:gd name="T61" fmla="*/ 2147483647 h 489"/>
                  <a:gd name="T62" fmla="*/ 2147483647 w 469"/>
                  <a:gd name="T63" fmla="*/ 2147483647 h 489"/>
                  <a:gd name="T64" fmla="*/ 2147483647 w 469"/>
                  <a:gd name="T65" fmla="*/ 2147483647 h 489"/>
                  <a:gd name="T66" fmla="*/ 2147483647 w 469"/>
                  <a:gd name="T67" fmla="*/ 2147483647 h 489"/>
                  <a:gd name="T68" fmla="*/ 2147483647 w 469"/>
                  <a:gd name="T69" fmla="*/ 2147483647 h 489"/>
                  <a:gd name="T70" fmla="*/ 2147483647 w 469"/>
                  <a:gd name="T71" fmla="*/ 2147483647 h 489"/>
                  <a:gd name="T72" fmla="*/ 2147483647 w 469"/>
                  <a:gd name="T73" fmla="*/ 2147483647 h 489"/>
                  <a:gd name="T74" fmla="*/ 2147483647 w 469"/>
                  <a:gd name="T75" fmla="*/ 2147483647 h 489"/>
                  <a:gd name="T76" fmla="*/ 2147483647 w 469"/>
                  <a:gd name="T77" fmla="*/ 2147483647 h 489"/>
                  <a:gd name="T78" fmla="*/ 2147483647 w 469"/>
                  <a:gd name="T79" fmla="*/ 2147483647 h 489"/>
                  <a:gd name="T80" fmla="*/ 2147483647 w 469"/>
                  <a:gd name="T81" fmla="*/ 2147483647 h 489"/>
                  <a:gd name="T82" fmla="*/ 2147483647 w 469"/>
                  <a:gd name="T83" fmla="*/ 2147483647 h 489"/>
                  <a:gd name="T84" fmla="*/ 2147483647 w 469"/>
                  <a:gd name="T85" fmla="*/ 2147483647 h 489"/>
                  <a:gd name="T86" fmla="*/ 2147483647 w 469"/>
                  <a:gd name="T87" fmla="*/ 2147483647 h 489"/>
                  <a:gd name="T88" fmla="*/ 2147483647 w 469"/>
                  <a:gd name="T89" fmla="*/ 2147483647 h 489"/>
                  <a:gd name="T90" fmla="*/ 2147483647 w 469"/>
                  <a:gd name="T91" fmla="*/ 2147483647 h 489"/>
                  <a:gd name="T92" fmla="*/ 2147483647 w 469"/>
                  <a:gd name="T93" fmla="*/ 2147483647 h 489"/>
                  <a:gd name="T94" fmla="*/ 2147483647 w 469"/>
                  <a:gd name="T95" fmla="*/ 2147483647 h 489"/>
                  <a:gd name="T96" fmla="*/ 2147483647 w 469"/>
                  <a:gd name="T97" fmla="*/ 2147483647 h 489"/>
                  <a:gd name="T98" fmla="*/ 2147483647 w 469"/>
                  <a:gd name="T99" fmla="*/ 2147483647 h 489"/>
                  <a:gd name="T100" fmla="*/ 2147483647 w 469"/>
                  <a:gd name="T101" fmla="*/ 2147483647 h 489"/>
                  <a:gd name="T102" fmla="*/ 2147483647 w 469"/>
                  <a:gd name="T103" fmla="*/ 2147483647 h 489"/>
                  <a:gd name="T104" fmla="*/ 2147483647 w 469"/>
                  <a:gd name="T105" fmla="*/ 2147483647 h 489"/>
                  <a:gd name="T106" fmla="*/ 2147483647 w 469"/>
                  <a:gd name="T107" fmla="*/ 2147483647 h 489"/>
                  <a:gd name="T108" fmla="*/ 2147483647 w 469"/>
                  <a:gd name="T109" fmla="*/ 2147483647 h 489"/>
                  <a:gd name="T110" fmla="*/ 2147483647 w 469"/>
                  <a:gd name="T111" fmla="*/ 2147483647 h 48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469"/>
                  <a:gd name="T169" fmla="*/ 0 h 489"/>
                  <a:gd name="T170" fmla="*/ 469 w 469"/>
                  <a:gd name="T171" fmla="*/ 489 h 489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469" h="489">
                    <a:moveTo>
                      <a:pt x="69" y="22"/>
                    </a:moveTo>
                    <a:lnTo>
                      <a:pt x="72" y="22"/>
                    </a:lnTo>
                    <a:lnTo>
                      <a:pt x="74" y="22"/>
                    </a:lnTo>
                    <a:lnTo>
                      <a:pt x="77" y="20"/>
                    </a:lnTo>
                    <a:lnTo>
                      <a:pt x="85" y="20"/>
                    </a:lnTo>
                    <a:lnTo>
                      <a:pt x="98" y="19"/>
                    </a:lnTo>
                    <a:lnTo>
                      <a:pt x="108" y="18"/>
                    </a:lnTo>
                    <a:lnTo>
                      <a:pt x="112" y="16"/>
                    </a:lnTo>
                    <a:lnTo>
                      <a:pt x="117" y="16"/>
                    </a:lnTo>
                    <a:lnTo>
                      <a:pt x="128" y="13"/>
                    </a:lnTo>
                    <a:lnTo>
                      <a:pt x="138" y="13"/>
                    </a:lnTo>
                    <a:lnTo>
                      <a:pt x="144" y="12"/>
                    </a:lnTo>
                    <a:lnTo>
                      <a:pt x="145" y="12"/>
                    </a:lnTo>
                    <a:lnTo>
                      <a:pt x="171" y="9"/>
                    </a:lnTo>
                    <a:lnTo>
                      <a:pt x="171" y="8"/>
                    </a:lnTo>
                    <a:lnTo>
                      <a:pt x="178" y="6"/>
                    </a:lnTo>
                    <a:lnTo>
                      <a:pt x="182" y="6"/>
                    </a:lnTo>
                    <a:lnTo>
                      <a:pt x="184" y="6"/>
                    </a:lnTo>
                    <a:lnTo>
                      <a:pt x="198" y="4"/>
                    </a:lnTo>
                    <a:lnTo>
                      <a:pt x="210" y="1"/>
                    </a:lnTo>
                    <a:lnTo>
                      <a:pt x="217" y="0"/>
                    </a:lnTo>
                    <a:lnTo>
                      <a:pt x="216" y="8"/>
                    </a:lnTo>
                    <a:lnTo>
                      <a:pt x="206" y="18"/>
                    </a:lnTo>
                    <a:lnTo>
                      <a:pt x="200" y="34"/>
                    </a:lnTo>
                    <a:lnTo>
                      <a:pt x="202" y="37"/>
                    </a:lnTo>
                    <a:lnTo>
                      <a:pt x="210" y="42"/>
                    </a:lnTo>
                    <a:lnTo>
                      <a:pt x="221" y="48"/>
                    </a:lnTo>
                    <a:lnTo>
                      <a:pt x="224" y="51"/>
                    </a:lnTo>
                    <a:lnTo>
                      <a:pt x="229" y="54"/>
                    </a:lnTo>
                    <a:lnTo>
                      <a:pt x="231" y="55"/>
                    </a:lnTo>
                    <a:lnTo>
                      <a:pt x="234" y="56"/>
                    </a:lnTo>
                    <a:lnTo>
                      <a:pt x="235" y="55"/>
                    </a:lnTo>
                    <a:lnTo>
                      <a:pt x="246" y="55"/>
                    </a:lnTo>
                    <a:lnTo>
                      <a:pt x="250" y="65"/>
                    </a:lnTo>
                    <a:lnTo>
                      <a:pt x="257" y="73"/>
                    </a:lnTo>
                    <a:lnTo>
                      <a:pt x="260" y="74"/>
                    </a:lnTo>
                    <a:lnTo>
                      <a:pt x="260" y="77"/>
                    </a:lnTo>
                    <a:lnTo>
                      <a:pt x="261" y="81"/>
                    </a:lnTo>
                    <a:lnTo>
                      <a:pt x="268" y="90"/>
                    </a:lnTo>
                    <a:lnTo>
                      <a:pt x="274" y="95"/>
                    </a:lnTo>
                    <a:lnTo>
                      <a:pt x="276" y="101"/>
                    </a:lnTo>
                    <a:lnTo>
                      <a:pt x="278" y="101"/>
                    </a:lnTo>
                    <a:lnTo>
                      <a:pt x="281" y="106"/>
                    </a:lnTo>
                    <a:lnTo>
                      <a:pt x="299" y="116"/>
                    </a:lnTo>
                    <a:lnTo>
                      <a:pt x="311" y="123"/>
                    </a:lnTo>
                    <a:lnTo>
                      <a:pt x="315" y="130"/>
                    </a:lnTo>
                    <a:lnTo>
                      <a:pt x="319" y="137"/>
                    </a:lnTo>
                    <a:lnTo>
                      <a:pt x="325" y="140"/>
                    </a:lnTo>
                    <a:lnTo>
                      <a:pt x="326" y="140"/>
                    </a:lnTo>
                    <a:lnTo>
                      <a:pt x="333" y="142"/>
                    </a:lnTo>
                    <a:lnTo>
                      <a:pt x="333" y="144"/>
                    </a:lnTo>
                    <a:lnTo>
                      <a:pt x="335" y="144"/>
                    </a:lnTo>
                    <a:lnTo>
                      <a:pt x="346" y="160"/>
                    </a:lnTo>
                    <a:lnTo>
                      <a:pt x="353" y="166"/>
                    </a:lnTo>
                    <a:lnTo>
                      <a:pt x="355" y="173"/>
                    </a:lnTo>
                    <a:lnTo>
                      <a:pt x="365" y="177"/>
                    </a:lnTo>
                    <a:lnTo>
                      <a:pt x="366" y="181"/>
                    </a:lnTo>
                    <a:lnTo>
                      <a:pt x="369" y="184"/>
                    </a:lnTo>
                    <a:lnTo>
                      <a:pt x="379" y="187"/>
                    </a:lnTo>
                    <a:lnTo>
                      <a:pt x="386" y="191"/>
                    </a:lnTo>
                    <a:lnTo>
                      <a:pt x="391" y="194"/>
                    </a:lnTo>
                    <a:lnTo>
                      <a:pt x="391" y="202"/>
                    </a:lnTo>
                    <a:lnTo>
                      <a:pt x="404" y="220"/>
                    </a:lnTo>
                    <a:lnTo>
                      <a:pt x="405" y="234"/>
                    </a:lnTo>
                    <a:lnTo>
                      <a:pt x="408" y="237"/>
                    </a:lnTo>
                    <a:lnTo>
                      <a:pt x="409" y="237"/>
                    </a:lnTo>
                    <a:lnTo>
                      <a:pt x="418" y="238"/>
                    </a:lnTo>
                    <a:lnTo>
                      <a:pt x="436" y="263"/>
                    </a:lnTo>
                    <a:lnTo>
                      <a:pt x="436" y="270"/>
                    </a:lnTo>
                    <a:lnTo>
                      <a:pt x="436" y="273"/>
                    </a:lnTo>
                    <a:lnTo>
                      <a:pt x="441" y="284"/>
                    </a:lnTo>
                    <a:lnTo>
                      <a:pt x="451" y="284"/>
                    </a:lnTo>
                    <a:lnTo>
                      <a:pt x="462" y="288"/>
                    </a:lnTo>
                    <a:lnTo>
                      <a:pt x="465" y="288"/>
                    </a:lnTo>
                    <a:lnTo>
                      <a:pt x="468" y="293"/>
                    </a:lnTo>
                    <a:lnTo>
                      <a:pt x="455" y="310"/>
                    </a:lnTo>
                    <a:lnTo>
                      <a:pt x="450" y="310"/>
                    </a:lnTo>
                    <a:lnTo>
                      <a:pt x="452" y="314"/>
                    </a:lnTo>
                    <a:lnTo>
                      <a:pt x="447" y="327"/>
                    </a:lnTo>
                    <a:lnTo>
                      <a:pt x="444" y="327"/>
                    </a:lnTo>
                    <a:lnTo>
                      <a:pt x="443" y="327"/>
                    </a:lnTo>
                    <a:lnTo>
                      <a:pt x="441" y="328"/>
                    </a:lnTo>
                    <a:lnTo>
                      <a:pt x="445" y="329"/>
                    </a:lnTo>
                    <a:lnTo>
                      <a:pt x="448" y="338"/>
                    </a:lnTo>
                    <a:lnTo>
                      <a:pt x="445" y="345"/>
                    </a:lnTo>
                    <a:lnTo>
                      <a:pt x="443" y="343"/>
                    </a:lnTo>
                    <a:lnTo>
                      <a:pt x="438" y="347"/>
                    </a:lnTo>
                    <a:lnTo>
                      <a:pt x="438" y="350"/>
                    </a:lnTo>
                    <a:lnTo>
                      <a:pt x="445" y="349"/>
                    </a:lnTo>
                    <a:lnTo>
                      <a:pt x="440" y="366"/>
                    </a:lnTo>
                    <a:lnTo>
                      <a:pt x="438" y="367"/>
                    </a:lnTo>
                    <a:lnTo>
                      <a:pt x="441" y="375"/>
                    </a:lnTo>
                    <a:lnTo>
                      <a:pt x="443" y="378"/>
                    </a:lnTo>
                    <a:lnTo>
                      <a:pt x="434" y="392"/>
                    </a:lnTo>
                    <a:lnTo>
                      <a:pt x="429" y="396"/>
                    </a:lnTo>
                    <a:lnTo>
                      <a:pt x="432" y="395"/>
                    </a:lnTo>
                    <a:lnTo>
                      <a:pt x="432" y="407"/>
                    </a:lnTo>
                    <a:lnTo>
                      <a:pt x="429" y="408"/>
                    </a:lnTo>
                    <a:lnTo>
                      <a:pt x="434" y="411"/>
                    </a:lnTo>
                    <a:lnTo>
                      <a:pt x="436" y="440"/>
                    </a:lnTo>
                    <a:lnTo>
                      <a:pt x="409" y="440"/>
                    </a:lnTo>
                    <a:lnTo>
                      <a:pt x="396" y="438"/>
                    </a:lnTo>
                    <a:lnTo>
                      <a:pt x="393" y="435"/>
                    </a:lnTo>
                    <a:lnTo>
                      <a:pt x="382" y="445"/>
                    </a:lnTo>
                    <a:lnTo>
                      <a:pt x="389" y="471"/>
                    </a:lnTo>
                    <a:lnTo>
                      <a:pt x="387" y="486"/>
                    </a:lnTo>
                    <a:lnTo>
                      <a:pt x="375" y="488"/>
                    </a:lnTo>
                    <a:lnTo>
                      <a:pt x="369" y="474"/>
                    </a:lnTo>
                    <a:lnTo>
                      <a:pt x="369" y="467"/>
                    </a:lnTo>
                    <a:lnTo>
                      <a:pt x="365" y="467"/>
                    </a:lnTo>
                    <a:lnTo>
                      <a:pt x="354" y="468"/>
                    </a:lnTo>
                    <a:lnTo>
                      <a:pt x="350" y="468"/>
                    </a:lnTo>
                    <a:lnTo>
                      <a:pt x="346" y="468"/>
                    </a:lnTo>
                    <a:lnTo>
                      <a:pt x="343" y="468"/>
                    </a:lnTo>
                    <a:lnTo>
                      <a:pt x="335" y="469"/>
                    </a:lnTo>
                    <a:lnTo>
                      <a:pt x="326" y="471"/>
                    </a:lnTo>
                    <a:lnTo>
                      <a:pt x="325" y="471"/>
                    </a:lnTo>
                    <a:lnTo>
                      <a:pt x="319" y="471"/>
                    </a:lnTo>
                    <a:lnTo>
                      <a:pt x="307" y="471"/>
                    </a:lnTo>
                    <a:lnTo>
                      <a:pt x="283" y="472"/>
                    </a:lnTo>
                    <a:lnTo>
                      <a:pt x="278" y="474"/>
                    </a:lnTo>
                    <a:lnTo>
                      <a:pt x="274" y="474"/>
                    </a:lnTo>
                    <a:lnTo>
                      <a:pt x="267" y="475"/>
                    </a:lnTo>
                    <a:lnTo>
                      <a:pt x="264" y="475"/>
                    </a:lnTo>
                    <a:lnTo>
                      <a:pt x="263" y="475"/>
                    </a:lnTo>
                    <a:lnTo>
                      <a:pt x="260" y="475"/>
                    </a:lnTo>
                    <a:lnTo>
                      <a:pt x="250" y="475"/>
                    </a:lnTo>
                    <a:lnTo>
                      <a:pt x="240" y="476"/>
                    </a:lnTo>
                    <a:lnTo>
                      <a:pt x="236" y="478"/>
                    </a:lnTo>
                    <a:lnTo>
                      <a:pt x="234" y="478"/>
                    </a:lnTo>
                    <a:lnTo>
                      <a:pt x="228" y="478"/>
                    </a:lnTo>
                    <a:lnTo>
                      <a:pt x="216" y="478"/>
                    </a:lnTo>
                    <a:lnTo>
                      <a:pt x="210" y="479"/>
                    </a:lnTo>
                    <a:lnTo>
                      <a:pt x="203" y="481"/>
                    </a:lnTo>
                    <a:lnTo>
                      <a:pt x="199" y="481"/>
                    </a:lnTo>
                    <a:lnTo>
                      <a:pt x="196" y="481"/>
                    </a:lnTo>
                    <a:lnTo>
                      <a:pt x="186" y="481"/>
                    </a:lnTo>
                    <a:lnTo>
                      <a:pt x="181" y="482"/>
                    </a:lnTo>
                    <a:lnTo>
                      <a:pt x="178" y="482"/>
                    </a:lnTo>
                    <a:lnTo>
                      <a:pt x="175" y="482"/>
                    </a:lnTo>
                    <a:lnTo>
                      <a:pt x="170" y="482"/>
                    </a:lnTo>
                    <a:lnTo>
                      <a:pt x="160" y="483"/>
                    </a:lnTo>
                    <a:lnTo>
                      <a:pt x="145" y="485"/>
                    </a:lnTo>
                    <a:lnTo>
                      <a:pt x="124" y="486"/>
                    </a:lnTo>
                    <a:lnTo>
                      <a:pt x="124" y="485"/>
                    </a:lnTo>
                    <a:lnTo>
                      <a:pt x="109" y="458"/>
                    </a:lnTo>
                    <a:lnTo>
                      <a:pt x="108" y="456"/>
                    </a:lnTo>
                    <a:lnTo>
                      <a:pt x="108" y="454"/>
                    </a:lnTo>
                    <a:lnTo>
                      <a:pt x="105" y="449"/>
                    </a:lnTo>
                    <a:lnTo>
                      <a:pt x="102" y="443"/>
                    </a:lnTo>
                    <a:lnTo>
                      <a:pt x="95" y="431"/>
                    </a:lnTo>
                    <a:lnTo>
                      <a:pt x="95" y="424"/>
                    </a:lnTo>
                    <a:lnTo>
                      <a:pt x="95" y="417"/>
                    </a:lnTo>
                    <a:lnTo>
                      <a:pt x="96" y="403"/>
                    </a:lnTo>
                    <a:lnTo>
                      <a:pt x="96" y="402"/>
                    </a:lnTo>
                    <a:lnTo>
                      <a:pt x="94" y="389"/>
                    </a:lnTo>
                    <a:lnTo>
                      <a:pt x="87" y="384"/>
                    </a:lnTo>
                    <a:lnTo>
                      <a:pt x="85" y="375"/>
                    </a:lnTo>
                    <a:lnTo>
                      <a:pt x="85" y="374"/>
                    </a:lnTo>
                    <a:lnTo>
                      <a:pt x="84" y="374"/>
                    </a:lnTo>
                    <a:lnTo>
                      <a:pt x="84" y="364"/>
                    </a:lnTo>
                    <a:lnTo>
                      <a:pt x="84" y="361"/>
                    </a:lnTo>
                    <a:lnTo>
                      <a:pt x="88" y="350"/>
                    </a:lnTo>
                    <a:lnTo>
                      <a:pt x="88" y="349"/>
                    </a:lnTo>
                    <a:lnTo>
                      <a:pt x="88" y="342"/>
                    </a:lnTo>
                    <a:lnTo>
                      <a:pt x="87" y="335"/>
                    </a:lnTo>
                    <a:lnTo>
                      <a:pt x="92" y="328"/>
                    </a:lnTo>
                    <a:lnTo>
                      <a:pt x="98" y="323"/>
                    </a:lnTo>
                    <a:lnTo>
                      <a:pt x="99" y="320"/>
                    </a:lnTo>
                    <a:lnTo>
                      <a:pt x="90" y="313"/>
                    </a:lnTo>
                    <a:lnTo>
                      <a:pt x="91" y="307"/>
                    </a:lnTo>
                    <a:lnTo>
                      <a:pt x="88" y="293"/>
                    </a:lnTo>
                    <a:lnTo>
                      <a:pt x="87" y="293"/>
                    </a:lnTo>
                    <a:lnTo>
                      <a:pt x="78" y="284"/>
                    </a:lnTo>
                    <a:lnTo>
                      <a:pt x="76" y="281"/>
                    </a:lnTo>
                    <a:lnTo>
                      <a:pt x="73" y="270"/>
                    </a:lnTo>
                    <a:lnTo>
                      <a:pt x="72" y="270"/>
                    </a:lnTo>
                    <a:lnTo>
                      <a:pt x="72" y="268"/>
                    </a:lnTo>
                    <a:lnTo>
                      <a:pt x="72" y="266"/>
                    </a:lnTo>
                    <a:lnTo>
                      <a:pt x="66" y="256"/>
                    </a:lnTo>
                    <a:lnTo>
                      <a:pt x="63" y="246"/>
                    </a:lnTo>
                    <a:lnTo>
                      <a:pt x="62" y="244"/>
                    </a:lnTo>
                    <a:lnTo>
                      <a:pt x="58" y="231"/>
                    </a:lnTo>
                    <a:lnTo>
                      <a:pt x="58" y="230"/>
                    </a:lnTo>
                    <a:lnTo>
                      <a:pt x="58" y="228"/>
                    </a:lnTo>
                    <a:lnTo>
                      <a:pt x="55" y="220"/>
                    </a:lnTo>
                    <a:lnTo>
                      <a:pt x="51" y="203"/>
                    </a:lnTo>
                    <a:lnTo>
                      <a:pt x="48" y="196"/>
                    </a:lnTo>
                    <a:lnTo>
                      <a:pt x="47" y="191"/>
                    </a:lnTo>
                    <a:lnTo>
                      <a:pt x="45" y="189"/>
                    </a:lnTo>
                    <a:lnTo>
                      <a:pt x="42" y="176"/>
                    </a:lnTo>
                    <a:lnTo>
                      <a:pt x="41" y="173"/>
                    </a:lnTo>
                    <a:lnTo>
                      <a:pt x="36" y="153"/>
                    </a:lnTo>
                    <a:lnTo>
                      <a:pt x="36" y="151"/>
                    </a:lnTo>
                    <a:lnTo>
                      <a:pt x="34" y="146"/>
                    </a:lnTo>
                    <a:lnTo>
                      <a:pt x="31" y="140"/>
                    </a:lnTo>
                    <a:lnTo>
                      <a:pt x="31" y="137"/>
                    </a:lnTo>
                    <a:lnTo>
                      <a:pt x="30" y="133"/>
                    </a:lnTo>
                    <a:lnTo>
                      <a:pt x="29" y="127"/>
                    </a:lnTo>
                    <a:lnTo>
                      <a:pt x="26" y="119"/>
                    </a:lnTo>
                    <a:lnTo>
                      <a:pt x="24" y="112"/>
                    </a:lnTo>
                    <a:lnTo>
                      <a:pt x="22" y="106"/>
                    </a:lnTo>
                    <a:lnTo>
                      <a:pt x="19" y="94"/>
                    </a:lnTo>
                    <a:lnTo>
                      <a:pt x="16" y="87"/>
                    </a:lnTo>
                    <a:lnTo>
                      <a:pt x="15" y="80"/>
                    </a:lnTo>
                    <a:lnTo>
                      <a:pt x="12" y="73"/>
                    </a:lnTo>
                    <a:lnTo>
                      <a:pt x="11" y="70"/>
                    </a:lnTo>
                    <a:lnTo>
                      <a:pt x="8" y="56"/>
                    </a:lnTo>
                    <a:lnTo>
                      <a:pt x="5" y="48"/>
                    </a:lnTo>
                    <a:lnTo>
                      <a:pt x="4" y="44"/>
                    </a:lnTo>
                    <a:lnTo>
                      <a:pt x="2" y="42"/>
                    </a:lnTo>
                    <a:lnTo>
                      <a:pt x="0" y="31"/>
                    </a:lnTo>
                    <a:lnTo>
                      <a:pt x="9" y="30"/>
                    </a:lnTo>
                    <a:lnTo>
                      <a:pt x="12" y="30"/>
                    </a:lnTo>
                    <a:lnTo>
                      <a:pt x="20" y="29"/>
                    </a:lnTo>
                    <a:lnTo>
                      <a:pt x="22" y="29"/>
                    </a:lnTo>
                    <a:lnTo>
                      <a:pt x="26" y="27"/>
                    </a:lnTo>
                    <a:lnTo>
                      <a:pt x="29" y="27"/>
                    </a:lnTo>
                    <a:lnTo>
                      <a:pt x="31" y="27"/>
                    </a:lnTo>
                    <a:lnTo>
                      <a:pt x="55" y="24"/>
                    </a:lnTo>
                    <a:lnTo>
                      <a:pt x="59" y="23"/>
                    </a:lnTo>
                    <a:lnTo>
                      <a:pt x="66" y="23"/>
                    </a:lnTo>
                    <a:lnTo>
                      <a:pt x="69" y="22"/>
                    </a:lnTo>
                  </a:path>
                </a:pathLst>
              </a:custGeom>
              <a:solidFill>
                <a:srgbClr val="AFABAB"/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269"/>
              <p:cNvSpPr>
                <a:spLocks/>
              </p:cNvSpPr>
              <p:nvPr/>
            </p:nvSpPr>
            <p:spPr bwMode="auto">
              <a:xfrm>
                <a:off x="5719165" y="3166888"/>
                <a:ext cx="977900" cy="481012"/>
              </a:xfrm>
              <a:custGeom>
                <a:avLst/>
                <a:gdLst>
                  <a:gd name="T0" fmla="*/ 2147483647 w 618"/>
                  <a:gd name="T1" fmla="*/ 2147483647 h 328"/>
                  <a:gd name="T2" fmla="*/ 2147483647 w 618"/>
                  <a:gd name="T3" fmla="*/ 2147483647 h 328"/>
                  <a:gd name="T4" fmla="*/ 2147483647 w 618"/>
                  <a:gd name="T5" fmla="*/ 2147483647 h 328"/>
                  <a:gd name="T6" fmla="*/ 2147483647 w 618"/>
                  <a:gd name="T7" fmla="*/ 2147483647 h 328"/>
                  <a:gd name="T8" fmla="*/ 2147483647 w 618"/>
                  <a:gd name="T9" fmla="*/ 2147483647 h 328"/>
                  <a:gd name="T10" fmla="*/ 2147483647 w 618"/>
                  <a:gd name="T11" fmla="*/ 2147483647 h 328"/>
                  <a:gd name="T12" fmla="*/ 2147483647 w 618"/>
                  <a:gd name="T13" fmla="*/ 2147483647 h 328"/>
                  <a:gd name="T14" fmla="*/ 2147483647 w 618"/>
                  <a:gd name="T15" fmla="*/ 2147483647 h 328"/>
                  <a:gd name="T16" fmla="*/ 2147483647 w 618"/>
                  <a:gd name="T17" fmla="*/ 2147483647 h 328"/>
                  <a:gd name="T18" fmla="*/ 2147483647 w 618"/>
                  <a:gd name="T19" fmla="*/ 2147483647 h 328"/>
                  <a:gd name="T20" fmla="*/ 2147483647 w 618"/>
                  <a:gd name="T21" fmla="*/ 2147483647 h 328"/>
                  <a:gd name="T22" fmla="*/ 2147483647 w 618"/>
                  <a:gd name="T23" fmla="*/ 2147483647 h 328"/>
                  <a:gd name="T24" fmla="*/ 2147483647 w 618"/>
                  <a:gd name="T25" fmla="*/ 2147483647 h 328"/>
                  <a:gd name="T26" fmla="*/ 2147483647 w 618"/>
                  <a:gd name="T27" fmla="*/ 2147483647 h 328"/>
                  <a:gd name="T28" fmla="*/ 2147483647 w 618"/>
                  <a:gd name="T29" fmla="*/ 2147483647 h 328"/>
                  <a:gd name="T30" fmla="*/ 0 w 618"/>
                  <a:gd name="T31" fmla="*/ 2147483647 h 328"/>
                  <a:gd name="T32" fmla="*/ 2147483647 w 618"/>
                  <a:gd name="T33" fmla="*/ 2147483647 h 328"/>
                  <a:gd name="T34" fmla="*/ 2147483647 w 618"/>
                  <a:gd name="T35" fmla="*/ 2147483647 h 328"/>
                  <a:gd name="T36" fmla="*/ 2147483647 w 618"/>
                  <a:gd name="T37" fmla="*/ 2147483647 h 328"/>
                  <a:gd name="T38" fmla="*/ 2147483647 w 618"/>
                  <a:gd name="T39" fmla="*/ 2147483647 h 328"/>
                  <a:gd name="T40" fmla="*/ 2147483647 w 618"/>
                  <a:gd name="T41" fmla="*/ 2147483647 h 328"/>
                  <a:gd name="T42" fmla="*/ 2147483647 w 618"/>
                  <a:gd name="T43" fmla="*/ 2147483647 h 328"/>
                  <a:gd name="T44" fmla="*/ 2147483647 w 618"/>
                  <a:gd name="T45" fmla="*/ 2147483647 h 328"/>
                  <a:gd name="T46" fmla="*/ 2147483647 w 618"/>
                  <a:gd name="T47" fmla="*/ 2147483647 h 328"/>
                  <a:gd name="T48" fmla="*/ 2147483647 w 618"/>
                  <a:gd name="T49" fmla="*/ 2147483647 h 328"/>
                  <a:gd name="T50" fmla="*/ 2147483647 w 618"/>
                  <a:gd name="T51" fmla="*/ 2147483647 h 328"/>
                  <a:gd name="T52" fmla="*/ 2147483647 w 618"/>
                  <a:gd name="T53" fmla="*/ 2147483647 h 328"/>
                  <a:gd name="T54" fmla="*/ 2147483647 w 618"/>
                  <a:gd name="T55" fmla="*/ 2147483647 h 328"/>
                  <a:gd name="T56" fmla="*/ 2147483647 w 618"/>
                  <a:gd name="T57" fmla="*/ 2147483647 h 328"/>
                  <a:gd name="T58" fmla="*/ 2147483647 w 618"/>
                  <a:gd name="T59" fmla="*/ 2147483647 h 328"/>
                  <a:gd name="T60" fmla="*/ 2147483647 w 618"/>
                  <a:gd name="T61" fmla="*/ 2147483647 h 328"/>
                  <a:gd name="T62" fmla="*/ 2147483647 w 618"/>
                  <a:gd name="T63" fmla="*/ 2147483647 h 328"/>
                  <a:gd name="T64" fmla="*/ 2147483647 w 618"/>
                  <a:gd name="T65" fmla="*/ 2147483647 h 328"/>
                  <a:gd name="T66" fmla="*/ 2147483647 w 618"/>
                  <a:gd name="T67" fmla="*/ 2147483647 h 328"/>
                  <a:gd name="T68" fmla="*/ 2147483647 w 618"/>
                  <a:gd name="T69" fmla="*/ 2147483647 h 328"/>
                  <a:gd name="T70" fmla="*/ 2147483647 w 618"/>
                  <a:gd name="T71" fmla="*/ 2147483647 h 328"/>
                  <a:gd name="T72" fmla="*/ 2147483647 w 618"/>
                  <a:gd name="T73" fmla="*/ 2147483647 h 328"/>
                  <a:gd name="T74" fmla="*/ 2147483647 w 618"/>
                  <a:gd name="T75" fmla="*/ 2147483647 h 328"/>
                  <a:gd name="T76" fmla="*/ 2147483647 w 618"/>
                  <a:gd name="T77" fmla="*/ 2147483647 h 328"/>
                  <a:gd name="T78" fmla="*/ 2147483647 w 618"/>
                  <a:gd name="T79" fmla="*/ 2147483647 h 328"/>
                  <a:gd name="T80" fmla="*/ 2147483647 w 618"/>
                  <a:gd name="T81" fmla="*/ 2147483647 h 328"/>
                  <a:gd name="T82" fmla="*/ 2147483647 w 618"/>
                  <a:gd name="T83" fmla="*/ 2147483647 h 328"/>
                  <a:gd name="T84" fmla="*/ 2147483647 w 618"/>
                  <a:gd name="T85" fmla="*/ 0 h 328"/>
                  <a:gd name="T86" fmla="*/ 2147483647 w 618"/>
                  <a:gd name="T87" fmla="*/ 2147483647 h 328"/>
                  <a:gd name="T88" fmla="*/ 2147483647 w 618"/>
                  <a:gd name="T89" fmla="*/ 2147483647 h 328"/>
                  <a:gd name="T90" fmla="*/ 2147483647 w 618"/>
                  <a:gd name="T91" fmla="*/ 2147483647 h 328"/>
                  <a:gd name="T92" fmla="*/ 2147483647 w 618"/>
                  <a:gd name="T93" fmla="*/ 2147483647 h 328"/>
                  <a:gd name="T94" fmla="*/ 2147483647 w 618"/>
                  <a:gd name="T95" fmla="*/ 2147483647 h 328"/>
                  <a:gd name="T96" fmla="*/ 2147483647 w 618"/>
                  <a:gd name="T97" fmla="*/ 2147483647 h 328"/>
                  <a:gd name="T98" fmla="*/ 2147483647 w 618"/>
                  <a:gd name="T99" fmla="*/ 2147483647 h 328"/>
                  <a:gd name="T100" fmla="*/ 2147483647 w 618"/>
                  <a:gd name="T101" fmla="*/ 2147483647 h 328"/>
                  <a:gd name="T102" fmla="*/ 2147483647 w 618"/>
                  <a:gd name="T103" fmla="*/ 2147483647 h 328"/>
                  <a:gd name="T104" fmla="*/ 2147483647 w 618"/>
                  <a:gd name="T105" fmla="*/ 2147483647 h 328"/>
                  <a:gd name="T106" fmla="*/ 2147483647 w 618"/>
                  <a:gd name="T107" fmla="*/ 2147483647 h 328"/>
                  <a:gd name="T108" fmla="*/ 2147483647 w 618"/>
                  <a:gd name="T109" fmla="*/ 2147483647 h 328"/>
                  <a:gd name="T110" fmla="*/ 2147483647 w 618"/>
                  <a:gd name="T111" fmla="*/ 2147483647 h 328"/>
                  <a:gd name="T112" fmla="*/ 2147483647 w 618"/>
                  <a:gd name="T113" fmla="*/ 2147483647 h 328"/>
                  <a:gd name="T114" fmla="*/ 2147483647 w 618"/>
                  <a:gd name="T115" fmla="*/ 2147483647 h 328"/>
                  <a:gd name="T116" fmla="*/ 2147483647 w 618"/>
                  <a:gd name="T117" fmla="*/ 2147483647 h 328"/>
                  <a:gd name="T118" fmla="*/ 2147483647 w 618"/>
                  <a:gd name="T119" fmla="*/ 2147483647 h 328"/>
                  <a:gd name="T120" fmla="*/ 2147483647 w 618"/>
                  <a:gd name="T121" fmla="*/ 2147483647 h 32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618"/>
                  <a:gd name="T184" fmla="*/ 0 h 328"/>
                  <a:gd name="T185" fmla="*/ 618 w 618"/>
                  <a:gd name="T186" fmla="*/ 328 h 32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618" h="328">
                    <a:moveTo>
                      <a:pt x="440" y="269"/>
                    </a:moveTo>
                    <a:lnTo>
                      <a:pt x="440" y="269"/>
                    </a:lnTo>
                    <a:lnTo>
                      <a:pt x="439" y="269"/>
                    </a:lnTo>
                    <a:lnTo>
                      <a:pt x="422" y="270"/>
                    </a:lnTo>
                    <a:lnTo>
                      <a:pt x="414" y="273"/>
                    </a:lnTo>
                    <a:lnTo>
                      <a:pt x="393" y="274"/>
                    </a:lnTo>
                    <a:lnTo>
                      <a:pt x="386" y="274"/>
                    </a:lnTo>
                    <a:lnTo>
                      <a:pt x="379" y="275"/>
                    </a:lnTo>
                    <a:lnTo>
                      <a:pt x="377" y="275"/>
                    </a:lnTo>
                    <a:lnTo>
                      <a:pt x="375" y="275"/>
                    </a:lnTo>
                    <a:lnTo>
                      <a:pt x="364" y="275"/>
                    </a:lnTo>
                    <a:lnTo>
                      <a:pt x="352" y="277"/>
                    </a:lnTo>
                    <a:lnTo>
                      <a:pt x="350" y="277"/>
                    </a:lnTo>
                    <a:lnTo>
                      <a:pt x="346" y="277"/>
                    </a:lnTo>
                    <a:lnTo>
                      <a:pt x="338" y="280"/>
                    </a:lnTo>
                    <a:lnTo>
                      <a:pt x="332" y="280"/>
                    </a:lnTo>
                    <a:lnTo>
                      <a:pt x="321" y="281"/>
                    </a:lnTo>
                    <a:lnTo>
                      <a:pt x="307" y="282"/>
                    </a:lnTo>
                    <a:lnTo>
                      <a:pt x="305" y="282"/>
                    </a:lnTo>
                    <a:lnTo>
                      <a:pt x="298" y="284"/>
                    </a:lnTo>
                    <a:lnTo>
                      <a:pt x="292" y="284"/>
                    </a:lnTo>
                    <a:lnTo>
                      <a:pt x="289" y="284"/>
                    </a:lnTo>
                    <a:lnTo>
                      <a:pt x="278" y="285"/>
                    </a:lnTo>
                    <a:lnTo>
                      <a:pt x="271" y="285"/>
                    </a:lnTo>
                    <a:lnTo>
                      <a:pt x="264" y="285"/>
                    </a:lnTo>
                    <a:lnTo>
                      <a:pt x="262" y="285"/>
                    </a:lnTo>
                    <a:lnTo>
                      <a:pt x="255" y="285"/>
                    </a:lnTo>
                    <a:lnTo>
                      <a:pt x="246" y="286"/>
                    </a:lnTo>
                    <a:lnTo>
                      <a:pt x="244" y="288"/>
                    </a:lnTo>
                    <a:lnTo>
                      <a:pt x="241" y="289"/>
                    </a:lnTo>
                    <a:lnTo>
                      <a:pt x="239" y="286"/>
                    </a:lnTo>
                    <a:lnTo>
                      <a:pt x="230" y="289"/>
                    </a:lnTo>
                    <a:lnTo>
                      <a:pt x="224" y="289"/>
                    </a:lnTo>
                    <a:lnTo>
                      <a:pt x="219" y="289"/>
                    </a:lnTo>
                    <a:lnTo>
                      <a:pt x="214" y="291"/>
                    </a:lnTo>
                    <a:lnTo>
                      <a:pt x="199" y="292"/>
                    </a:lnTo>
                    <a:lnTo>
                      <a:pt x="195" y="293"/>
                    </a:lnTo>
                    <a:lnTo>
                      <a:pt x="194" y="293"/>
                    </a:lnTo>
                    <a:lnTo>
                      <a:pt x="184" y="293"/>
                    </a:lnTo>
                    <a:lnTo>
                      <a:pt x="176" y="295"/>
                    </a:lnTo>
                    <a:lnTo>
                      <a:pt x="164" y="296"/>
                    </a:lnTo>
                    <a:lnTo>
                      <a:pt x="158" y="298"/>
                    </a:lnTo>
                    <a:lnTo>
                      <a:pt x="149" y="299"/>
                    </a:lnTo>
                    <a:lnTo>
                      <a:pt x="145" y="299"/>
                    </a:lnTo>
                    <a:lnTo>
                      <a:pt x="131" y="300"/>
                    </a:lnTo>
                    <a:lnTo>
                      <a:pt x="131" y="298"/>
                    </a:lnTo>
                    <a:lnTo>
                      <a:pt x="112" y="298"/>
                    </a:lnTo>
                    <a:lnTo>
                      <a:pt x="113" y="300"/>
                    </a:lnTo>
                    <a:lnTo>
                      <a:pt x="115" y="303"/>
                    </a:lnTo>
                    <a:lnTo>
                      <a:pt x="116" y="317"/>
                    </a:lnTo>
                    <a:lnTo>
                      <a:pt x="97" y="318"/>
                    </a:lnTo>
                    <a:lnTo>
                      <a:pt x="88" y="320"/>
                    </a:lnTo>
                    <a:lnTo>
                      <a:pt x="79" y="320"/>
                    </a:lnTo>
                    <a:lnTo>
                      <a:pt x="76" y="320"/>
                    </a:lnTo>
                    <a:lnTo>
                      <a:pt x="73" y="320"/>
                    </a:lnTo>
                    <a:lnTo>
                      <a:pt x="55" y="322"/>
                    </a:lnTo>
                    <a:lnTo>
                      <a:pt x="51" y="322"/>
                    </a:lnTo>
                    <a:lnTo>
                      <a:pt x="49" y="322"/>
                    </a:lnTo>
                    <a:lnTo>
                      <a:pt x="37" y="324"/>
                    </a:lnTo>
                    <a:lnTo>
                      <a:pt x="9" y="325"/>
                    </a:lnTo>
                    <a:lnTo>
                      <a:pt x="5" y="327"/>
                    </a:lnTo>
                    <a:lnTo>
                      <a:pt x="0" y="327"/>
                    </a:lnTo>
                    <a:lnTo>
                      <a:pt x="2" y="314"/>
                    </a:lnTo>
                    <a:lnTo>
                      <a:pt x="2" y="313"/>
                    </a:lnTo>
                    <a:lnTo>
                      <a:pt x="5" y="313"/>
                    </a:lnTo>
                    <a:lnTo>
                      <a:pt x="13" y="320"/>
                    </a:lnTo>
                    <a:lnTo>
                      <a:pt x="19" y="309"/>
                    </a:lnTo>
                    <a:lnTo>
                      <a:pt x="16" y="299"/>
                    </a:lnTo>
                    <a:lnTo>
                      <a:pt x="22" y="298"/>
                    </a:lnTo>
                    <a:lnTo>
                      <a:pt x="22" y="293"/>
                    </a:lnTo>
                    <a:lnTo>
                      <a:pt x="20" y="285"/>
                    </a:lnTo>
                    <a:lnTo>
                      <a:pt x="22" y="282"/>
                    </a:lnTo>
                    <a:lnTo>
                      <a:pt x="22" y="277"/>
                    </a:lnTo>
                    <a:lnTo>
                      <a:pt x="22" y="275"/>
                    </a:lnTo>
                    <a:lnTo>
                      <a:pt x="19" y="273"/>
                    </a:lnTo>
                    <a:lnTo>
                      <a:pt x="16" y="271"/>
                    </a:lnTo>
                    <a:lnTo>
                      <a:pt x="13" y="266"/>
                    </a:lnTo>
                    <a:lnTo>
                      <a:pt x="15" y="264"/>
                    </a:lnTo>
                    <a:lnTo>
                      <a:pt x="18" y="260"/>
                    </a:lnTo>
                    <a:lnTo>
                      <a:pt x="29" y="245"/>
                    </a:lnTo>
                    <a:lnTo>
                      <a:pt x="33" y="245"/>
                    </a:lnTo>
                    <a:lnTo>
                      <a:pt x="34" y="245"/>
                    </a:lnTo>
                    <a:lnTo>
                      <a:pt x="49" y="252"/>
                    </a:lnTo>
                    <a:lnTo>
                      <a:pt x="61" y="253"/>
                    </a:lnTo>
                    <a:lnTo>
                      <a:pt x="66" y="259"/>
                    </a:lnTo>
                    <a:lnTo>
                      <a:pt x="72" y="259"/>
                    </a:lnTo>
                    <a:lnTo>
                      <a:pt x="73" y="259"/>
                    </a:lnTo>
                    <a:lnTo>
                      <a:pt x="77" y="252"/>
                    </a:lnTo>
                    <a:lnTo>
                      <a:pt x="70" y="238"/>
                    </a:lnTo>
                    <a:lnTo>
                      <a:pt x="76" y="219"/>
                    </a:lnTo>
                    <a:lnTo>
                      <a:pt x="79" y="220"/>
                    </a:lnTo>
                    <a:lnTo>
                      <a:pt x="80" y="222"/>
                    </a:lnTo>
                    <a:lnTo>
                      <a:pt x="81" y="220"/>
                    </a:lnTo>
                    <a:lnTo>
                      <a:pt x="90" y="215"/>
                    </a:lnTo>
                    <a:lnTo>
                      <a:pt x="99" y="212"/>
                    </a:lnTo>
                    <a:lnTo>
                      <a:pt x="105" y="208"/>
                    </a:lnTo>
                    <a:lnTo>
                      <a:pt x="98" y="202"/>
                    </a:lnTo>
                    <a:lnTo>
                      <a:pt x="98" y="201"/>
                    </a:lnTo>
                    <a:lnTo>
                      <a:pt x="95" y="195"/>
                    </a:lnTo>
                    <a:lnTo>
                      <a:pt x="98" y="186"/>
                    </a:lnTo>
                    <a:lnTo>
                      <a:pt x="105" y="176"/>
                    </a:lnTo>
                    <a:lnTo>
                      <a:pt x="106" y="176"/>
                    </a:lnTo>
                    <a:lnTo>
                      <a:pt x="110" y="166"/>
                    </a:lnTo>
                    <a:lnTo>
                      <a:pt x="112" y="164"/>
                    </a:lnTo>
                    <a:lnTo>
                      <a:pt x="116" y="161"/>
                    </a:lnTo>
                    <a:lnTo>
                      <a:pt x="126" y="164"/>
                    </a:lnTo>
                    <a:lnTo>
                      <a:pt x="131" y="162"/>
                    </a:lnTo>
                    <a:lnTo>
                      <a:pt x="138" y="169"/>
                    </a:lnTo>
                    <a:lnTo>
                      <a:pt x="137" y="158"/>
                    </a:lnTo>
                    <a:lnTo>
                      <a:pt x="151" y="155"/>
                    </a:lnTo>
                    <a:lnTo>
                      <a:pt x="155" y="155"/>
                    </a:lnTo>
                    <a:lnTo>
                      <a:pt x="158" y="155"/>
                    </a:lnTo>
                    <a:lnTo>
                      <a:pt x="164" y="160"/>
                    </a:lnTo>
                    <a:lnTo>
                      <a:pt x="167" y="161"/>
                    </a:lnTo>
                    <a:lnTo>
                      <a:pt x="181" y="169"/>
                    </a:lnTo>
                    <a:lnTo>
                      <a:pt x="189" y="153"/>
                    </a:lnTo>
                    <a:lnTo>
                      <a:pt x="191" y="153"/>
                    </a:lnTo>
                    <a:lnTo>
                      <a:pt x="199" y="147"/>
                    </a:lnTo>
                    <a:lnTo>
                      <a:pt x="203" y="143"/>
                    </a:lnTo>
                    <a:lnTo>
                      <a:pt x="210" y="153"/>
                    </a:lnTo>
                    <a:lnTo>
                      <a:pt x="219" y="155"/>
                    </a:lnTo>
                    <a:lnTo>
                      <a:pt x="219" y="160"/>
                    </a:lnTo>
                    <a:lnTo>
                      <a:pt x="224" y="155"/>
                    </a:lnTo>
                    <a:lnTo>
                      <a:pt x="228" y="136"/>
                    </a:lnTo>
                    <a:lnTo>
                      <a:pt x="231" y="136"/>
                    </a:lnTo>
                    <a:lnTo>
                      <a:pt x="232" y="129"/>
                    </a:lnTo>
                    <a:lnTo>
                      <a:pt x="231" y="128"/>
                    </a:lnTo>
                    <a:lnTo>
                      <a:pt x="231" y="126"/>
                    </a:lnTo>
                    <a:lnTo>
                      <a:pt x="238" y="125"/>
                    </a:lnTo>
                    <a:lnTo>
                      <a:pt x="238" y="118"/>
                    </a:lnTo>
                    <a:lnTo>
                      <a:pt x="242" y="120"/>
                    </a:lnTo>
                    <a:lnTo>
                      <a:pt x="248" y="125"/>
                    </a:lnTo>
                    <a:lnTo>
                      <a:pt x="250" y="133"/>
                    </a:lnTo>
                    <a:lnTo>
                      <a:pt x="271" y="136"/>
                    </a:lnTo>
                    <a:lnTo>
                      <a:pt x="277" y="135"/>
                    </a:lnTo>
                    <a:lnTo>
                      <a:pt x="278" y="121"/>
                    </a:lnTo>
                    <a:lnTo>
                      <a:pt x="278" y="115"/>
                    </a:lnTo>
                    <a:lnTo>
                      <a:pt x="282" y="107"/>
                    </a:lnTo>
                    <a:lnTo>
                      <a:pt x="285" y="103"/>
                    </a:lnTo>
                    <a:lnTo>
                      <a:pt x="288" y="103"/>
                    </a:lnTo>
                    <a:lnTo>
                      <a:pt x="289" y="104"/>
                    </a:lnTo>
                    <a:lnTo>
                      <a:pt x="298" y="92"/>
                    </a:lnTo>
                    <a:lnTo>
                      <a:pt x="298" y="88"/>
                    </a:lnTo>
                    <a:lnTo>
                      <a:pt x="307" y="80"/>
                    </a:lnTo>
                    <a:lnTo>
                      <a:pt x="311" y="73"/>
                    </a:lnTo>
                    <a:lnTo>
                      <a:pt x="311" y="67"/>
                    </a:lnTo>
                    <a:lnTo>
                      <a:pt x="310" y="63"/>
                    </a:lnTo>
                    <a:lnTo>
                      <a:pt x="314" y="51"/>
                    </a:lnTo>
                    <a:lnTo>
                      <a:pt x="317" y="49"/>
                    </a:lnTo>
                    <a:lnTo>
                      <a:pt x="324" y="49"/>
                    </a:lnTo>
                    <a:lnTo>
                      <a:pt x="328" y="53"/>
                    </a:lnTo>
                    <a:lnTo>
                      <a:pt x="335" y="51"/>
                    </a:lnTo>
                    <a:lnTo>
                      <a:pt x="341" y="45"/>
                    </a:lnTo>
                    <a:lnTo>
                      <a:pt x="343" y="44"/>
                    </a:lnTo>
                    <a:lnTo>
                      <a:pt x="345" y="42"/>
                    </a:lnTo>
                    <a:lnTo>
                      <a:pt x="354" y="38"/>
                    </a:lnTo>
                    <a:lnTo>
                      <a:pt x="360" y="30"/>
                    </a:lnTo>
                    <a:lnTo>
                      <a:pt x="361" y="28"/>
                    </a:lnTo>
                    <a:lnTo>
                      <a:pt x="353" y="27"/>
                    </a:lnTo>
                    <a:lnTo>
                      <a:pt x="353" y="24"/>
                    </a:lnTo>
                    <a:lnTo>
                      <a:pt x="354" y="16"/>
                    </a:lnTo>
                    <a:lnTo>
                      <a:pt x="352" y="13"/>
                    </a:lnTo>
                    <a:lnTo>
                      <a:pt x="350" y="9"/>
                    </a:lnTo>
                    <a:lnTo>
                      <a:pt x="354" y="4"/>
                    </a:lnTo>
                    <a:lnTo>
                      <a:pt x="357" y="2"/>
                    </a:lnTo>
                    <a:lnTo>
                      <a:pt x="360" y="0"/>
                    </a:lnTo>
                    <a:lnTo>
                      <a:pt x="371" y="5"/>
                    </a:lnTo>
                    <a:lnTo>
                      <a:pt x="381" y="2"/>
                    </a:lnTo>
                    <a:lnTo>
                      <a:pt x="382" y="0"/>
                    </a:lnTo>
                    <a:lnTo>
                      <a:pt x="393" y="6"/>
                    </a:lnTo>
                    <a:lnTo>
                      <a:pt x="397" y="8"/>
                    </a:lnTo>
                    <a:lnTo>
                      <a:pt x="402" y="16"/>
                    </a:lnTo>
                    <a:lnTo>
                      <a:pt x="404" y="19"/>
                    </a:lnTo>
                    <a:lnTo>
                      <a:pt x="407" y="23"/>
                    </a:lnTo>
                    <a:lnTo>
                      <a:pt x="407" y="27"/>
                    </a:lnTo>
                    <a:lnTo>
                      <a:pt x="417" y="31"/>
                    </a:lnTo>
                    <a:lnTo>
                      <a:pt x="424" y="33"/>
                    </a:lnTo>
                    <a:lnTo>
                      <a:pt x="427" y="30"/>
                    </a:lnTo>
                    <a:lnTo>
                      <a:pt x="428" y="30"/>
                    </a:lnTo>
                    <a:lnTo>
                      <a:pt x="436" y="30"/>
                    </a:lnTo>
                    <a:lnTo>
                      <a:pt x="440" y="33"/>
                    </a:lnTo>
                    <a:lnTo>
                      <a:pt x="450" y="42"/>
                    </a:lnTo>
                    <a:lnTo>
                      <a:pt x="454" y="42"/>
                    </a:lnTo>
                    <a:lnTo>
                      <a:pt x="456" y="42"/>
                    </a:lnTo>
                    <a:lnTo>
                      <a:pt x="458" y="42"/>
                    </a:lnTo>
                    <a:lnTo>
                      <a:pt x="460" y="37"/>
                    </a:lnTo>
                    <a:lnTo>
                      <a:pt x="467" y="33"/>
                    </a:lnTo>
                    <a:lnTo>
                      <a:pt x="481" y="35"/>
                    </a:lnTo>
                    <a:lnTo>
                      <a:pt x="489" y="42"/>
                    </a:lnTo>
                    <a:lnTo>
                      <a:pt x="490" y="40"/>
                    </a:lnTo>
                    <a:lnTo>
                      <a:pt x="493" y="37"/>
                    </a:lnTo>
                    <a:lnTo>
                      <a:pt x="500" y="37"/>
                    </a:lnTo>
                    <a:lnTo>
                      <a:pt x="508" y="24"/>
                    </a:lnTo>
                    <a:lnTo>
                      <a:pt x="521" y="20"/>
                    </a:lnTo>
                    <a:lnTo>
                      <a:pt x="524" y="33"/>
                    </a:lnTo>
                    <a:lnTo>
                      <a:pt x="529" y="40"/>
                    </a:lnTo>
                    <a:lnTo>
                      <a:pt x="533" y="40"/>
                    </a:lnTo>
                    <a:lnTo>
                      <a:pt x="542" y="44"/>
                    </a:lnTo>
                    <a:lnTo>
                      <a:pt x="546" y="46"/>
                    </a:lnTo>
                    <a:lnTo>
                      <a:pt x="550" y="52"/>
                    </a:lnTo>
                    <a:lnTo>
                      <a:pt x="550" y="57"/>
                    </a:lnTo>
                    <a:lnTo>
                      <a:pt x="553" y="70"/>
                    </a:lnTo>
                    <a:lnTo>
                      <a:pt x="551" y="70"/>
                    </a:lnTo>
                    <a:lnTo>
                      <a:pt x="551" y="84"/>
                    </a:lnTo>
                    <a:lnTo>
                      <a:pt x="565" y="96"/>
                    </a:lnTo>
                    <a:lnTo>
                      <a:pt x="565" y="102"/>
                    </a:lnTo>
                    <a:lnTo>
                      <a:pt x="565" y="103"/>
                    </a:lnTo>
                    <a:lnTo>
                      <a:pt x="574" y="109"/>
                    </a:lnTo>
                    <a:lnTo>
                      <a:pt x="574" y="110"/>
                    </a:lnTo>
                    <a:lnTo>
                      <a:pt x="578" y="115"/>
                    </a:lnTo>
                    <a:lnTo>
                      <a:pt x="583" y="121"/>
                    </a:lnTo>
                    <a:lnTo>
                      <a:pt x="582" y="122"/>
                    </a:lnTo>
                    <a:lnTo>
                      <a:pt x="603" y="136"/>
                    </a:lnTo>
                    <a:lnTo>
                      <a:pt x="603" y="139"/>
                    </a:lnTo>
                    <a:lnTo>
                      <a:pt x="617" y="139"/>
                    </a:lnTo>
                    <a:lnTo>
                      <a:pt x="608" y="149"/>
                    </a:lnTo>
                    <a:lnTo>
                      <a:pt x="600" y="160"/>
                    </a:lnTo>
                    <a:lnTo>
                      <a:pt x="592" y="169"/>
                    </a:lnTo>
                    <a:lnTo>
                      <a:pt x="587" y="173"/>
                    </a:lnTo>
                    <a:lnTo>
                      <a:pt x="582" y="176"/>
                    </a:lnTo>
                    <a:lnTo>
                      <a:pt x="574" y="183"/>
                    </a:lnTo>
                    <a:lnTo>
                      <a:pt x="572" y="183"/>
                    </a:lnTo>
                    <a:lnTo>
                      <a:pt x="561" y="193"/>
                    </a:lnTo>
                    <a:lnTo>
                      <a:pt x="560" y="205"/>
                    </a:lnTo>
                    <a:lnTo>
                      <a:pt x="550" y="212"/>
                    </a:lnTo>
                    <a:lnTo>
                      <a:pt x="550" y="219"/>
                    </a:lnTo>
                    <a:lnTo>
                      <a:pt x="550" y="220"/>
                    </a:lnTo>
                    <a:lnTo>
                      <a:pt x="532" y="235"/>
                    </a:lnTo>
                    <a:lnTo>
                      <a:pt x="532" y="238"/>
                    </a:lnTo>
                    <a:lnTo>
                      <a:pt x="506" y="252"/>
                    </a:lnTo>
                    <a:lnTo>
                      <a:pt x="501" y="252"/>
                    </a:lnTo>
                    <a:lnTo>
                      <a:pt x="492" y="259"/>
                    </a:lnTo>
                    <a:lnTo>
                      <a:pt x="488" y="260"/>
                    </a:lnTo>
                    <a:lnTo>
                      <a:pt x="486" y="263"/>
                    </a:lnTo>
                    <a:lnTo>
                      <a:pt x="479" y="264"/>
                    </a:lnTo>
                    <a:lnTo>
                      <a:pt x="467" y="266"/>
                    </a:lnTo>
                    <a:lnTo>
                      <a:pt x="460" y="266"/>
                    </a:lnTo>
                    <a:lnTo>
                      <a:pt x="453" y="267"/>
                    </a:lnTo>
                    <a:lnTo>
                      <a:pt x="443" y="269"/>
                    </a:lnTo>
                    <a:lnTo>
                      <a:pt x="440" y="269"/>
                    </a:lnTo>
                  </a:path>
                </a:pathLst>
              </a:custGeom>
              <a:solidFill>
                <a:srgbClr val="E7E6E6">
                  <a:lumMod val="75000"/>
                </a:srgbClr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271"/>
              <p:cNvSpPr>
                <a:spLocks/>
              </p:cNvSpPr>
              <p:nvPr/>
            </p:nvSpPr>
            <p:spPr bwMode="auto">
              <a:xfrm>
                <a:off x="6441478" y="3382788"/>
                <a:ext cx="1190625" cy="495300"/>
              </a:xfrm>
              <a:custGeom>
                <a:avLst/>
                <a:gdLst>
                  <a:gd name="T0" fmla="*/ 2147483647 w 753"/>
                  <a:gd name="T1" fmla="*/ 2147483647 h 338"/>
                  <a:gd name="T2" fmla="*/ 2147483647 w 753"/>
                  <a:gd name="T3" fmla="*/ 2147483647 h 338"/>
                  <a:gd name="T4" fmla="*/ 2147483647 w 753"/>
                  <a:gd name="T5" fmla="*/ 2147483647 h 338"/>
                  <a:gd name="T6" fmla="*/ 2147483647 w 753"/>
                  <a:gd name="T7" fmla="*/ 2147483647 h 338"/>
                  <a:gd name="T8" fmla="*/ 2147483647 w 753"/>
                  <a:gd name="T9" fmla="*/ 2147483647 h 338"/>
                  <a:gd name="T10" fmla="*/ 2147483647 w 753"/>
                  <a:gd name="T11" fmla="*/ 2147483647 h 338"/>
                  <a:gd name="T12" fmla="*/ 2147483647 w 753"/>
                  <a:gd name="T13" fmla="*/ 2147483647 h 338"/>
                  <a:gd name="T14" fmla="*/ 2147483647 w 753"/>
                  <a:gd name="T15" fmla="*/ 2147483647 h 338"/>
                  <a:gd name="T16" fmla="*/ 2147483647 w 753"/>
                  <a:gd name="T17" fmla="*/ 2147483647 h 338"/>
                  <a:gd name="T18" fmla="*/ 2147483647 w 753"/>
                  <a:gd name="T19" fmla="*/ 2147483647 h 338"/>
                  <a:gd name="T20" fmla="*/ 2147483647 w 753"/>
                  <a:gd name="T21" fmla="*/ 2147483647 h 338"/>
                  <a:gd name="T22" fmla="*/ 2147483647 w 753"/>
                  <a:gd name="T23" fmla="*/ 2147483647 h 338"/>
                  <a:gd name="T24" fmla="*/ 2147483647 w 753"/>
                  <a:gd name="T25" fmla="*/ 2147483647 h 338"/>
                  <a:gd name="T26" fmla="*/ 2147483647 w 753"/>
                  <a:gd name="T27" fmla="*/ 2147483647 h 338"/>
                  <a:gd name="T28" fmla="*/ 2147483647 w 753"/>
                  <a:gd name="T29" fmla="*/ 2147483647 h 338"/>
                  <a:gd name="T30" fmla="*/ 2147483647 w 753"/>
                  <a:gd name="T31" fmla="*/ 2147483647 h 338"/>
                  <a:gd name="T32" fmla="*/ 2147483647 w 753"/>
                  <a:gd name="T33" fmla="*/ 2147483647 h 338"/>
                  <a:gd name="T34" fmla="*/ 2147483647 w 753"/>
                  <a:gd name="T35" fmla="*/ 2147483647 h 338"/>
                  <a:gd name="T36" fmla="*/ 2147483647 w 753"/>
                  <a:gd name="T37" fmla="*/ 2147483647 h 338"/>
                  <a:gd name="T38" fmla="*/ 2147483647 w 753"/>
                  <a:gd name="T39" fmla="*/ 2147483647 h 338"/>
                  <a:gd name="T40" fmla="*/ 2147483647 w 753"/>
                  <a:gd name="T41" fmla="*/ 2147483647 h 338"/>
                  <a:gd name="T42" fmla="*/ 2147483647 w 753"/>
                  <a:gd name="T43" fmla="*/ 2147483647 h 338"/>
                  <a:gd name="T44" fmla="*/ 2147483647 w 753"/>
                  <a:gd name="T45" fmla="*/ 2147483647 h 338"/>
                  <a:gd name="T46" fmla="*/ 2147483647 w 753"/>
                  <a:gd name="T47" fmla="*/ 2147483647 h 338"/>
                  <a:gd name="T48" fmla="*/ 2147483647 w 753"/>
                  <a:gd name="T49" fmla="*/ 2147483647 h 338"/>
                  <a:gd name="T50" fmla="*/ 2147483647 w 753"/>
                  <a:gd name="T51" fmla="*/ 2147483647 h 338"/>
                  <a:gd name="T52" fmla="*/ 2147483647 w 753"/>
                  <a:gd name="T53" fmla="*/ 2147483647 h 338"/>
                  <a:gd name="T54" fmla="*/ 2147483647 w 753"/>
                  <a:gd name="T55" fmla="*/ 2147483647 h 338"/>
                  <a:gd name="T56" fmla="*/ 2147483647 w 753"/>
                  <a:gd name="T57" fmla="*/ 2147483647 h 338"/>
                  <a:gd name="T58" fmla="*/ 2147483647 w 753"/>
                  <a:gd name="T59" fmla="*/ 2147483647 h 338"/>
                  <a:gd name="T60" fmla="*/ 2147483647 w 753"/>
                  <a:gd name="T61" fmla="*/ 2147483647 h 338"/>
                  <a:gd name="T62" fmla="*/ 2147483647 w 753"/>
                  <a:gd name="T63" fmla="*/ 2147483647 h 338"/>
                  <a:gd name="T64" fmla="*/ 2147483647 w 753"/>
                  <a:gd name="T65" fmla="*/ 2147483647 h 338"/>
                  <a:gd name="T66" fmla="*/ 2147483647 w 753"/>
                  <a:gd name="T67" fmla="*/ 2147483647 h 338"/>
                  <a:gd name="T68" fmla="*/ 2147483647 w 753"/>
                  <a:gd name="T69" fmla="*/ 2147483647 h 338"/>
                  <a:gd name="T70" fmla="*/ 2147483647 w 753"/>
                  <a:gd name="T71" fmla="*/ 2147483647 h 338"/>
                  <a:gd name="T72" fmla="*/ 2147483647 w 753"/>
                  <a:gd name="T73" fmla="*/ 2147483647 h 338"/>
                  <a:gd name="T74" fmla="*/ 2147483647 w 753"/>
                  <a:gd name="T75" fmla="*/ 2147483647 h 338"/>
                  <a:gd name="T76" fmla="*/ 2147483647 w 753"/>
                  <a:gd name="T77" fmla="*/ 2147483647 h 338"/>
                  <a:gd name="T78" fmla="*/ 2147483647 w 753"/>
                  <a:gd name="T79" fmla="*/ 2147483647 h 338"/>
                  <a:gd name="T80" fmla="*/ 2147483647 w 753"/>
                  <a:gd name="T81" fmla="*/ 2147483647 h 338"/>
                  <a:gd name="T82" fmla="*/ 2147483647 w 753"/>
                  <a:gd name="T83" fmla="*/ 2147483647 h 338"/>
                  <a:gd name="T84" fmla="*/ 2147483647 w 753"/>
                  <a:gd name="T85" fmla="*/ 2147483647 h 338"/>
                  <a:gd name="T86" fmla="*/ 2147483647 w 753"/>
                  <a:gd name="T87" fmla="*/ 2147483647 h 338"/>
                  <a:gd name="T88" fmla="*/ 2147483647 w 753"/>
                  <a:gd name="T89" fmla="*/ 2147483647 h 338"/>
                  <a:gd name="T90" fmla="*/ 0 w 753"/>
                  <a:gd name="T91" fmla="*/ 2147483647 h 338"/>
                  <a:gd name="T92" fmla="*/ 2147483647 w 753"/>
                  <a:gd name="T93" fmla="*/ 2147483647 h 338"/>
                  <a:gd name="T94" fmla="*/ 2147483647 w 753"/>
                  <a:gd name="T95" fmla="*/ 2147483647 h 338"/>
                  <a:gd name="T96" fmla="*/ 2147483647 w 753"/>
                  <a:gd name="T97" fmla="*/ 2147483647 h 338"/>
                  <a:gd name="T98" fmla="*/ 2147483647 w 753"/>
                  <a:gd name="T99" fmla="*/ 2147483647 h 338"/>
                  <a:gd name="T100" fmla="*/ 2147483647 w 753"/>
                  <a:gd name="T101" fmla="*/ 2147483647 h 338"/>
                  <a:gd name="T102" fmla="*/ 2147483647 w 753"/>
                  <a:gd name="T103" fmla="*/ 2147483647 h 338"/>
                  <a:gd name="T104" fmla="*/ 2147483647 w 753"/>
                  <a:gd name="T105" fmla="*/ 2147483647 h 33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753"/>
                  <a:gd name="T160" fmla="*/ 0 h 338"/>
                  <a:gd name="T161" fmla="*/ 753 w 753"/>
                  <a:gd name="T162" fmla="*/ 338 h 338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753" h="338">
                    <a:moveTo>
                      <a:pt x="146" y="155"/>
                    </a:moveTo>
                    <a:lnTo>
                      <a:pt x="150" y="151"/>
                    </a:lnTo>
                    <a:lnTo>
                      <a:pt x="160" y="146"/>
                    </a:lnTo>
                    <a:lnTo>
                      <a:pt x="163" y="143"/>
                    </a:lnTo>
                    <a:lnTo>
                      <a:pt x="170" y="146"/>
                    </a:lnTo>
                    <a:lnTo>
                      <a:pt x="171" y="147"/>
                    </a:lnTo>
                    <a:lnTo>
                      <a:pt x="175" y="147"/>
                    </a:lnTo>
                    <a:lnTo>
                      <a:pt x="178" y="144"/>
                    </a:lnTo>
                    <a:lnTo>
                      <a:pt x="180" y="144"/>
                    </a:lnTo>
                    <a:lnTo>
                      <a:pt x="185" y="128"/>
                    </a:lnTo>
                    <a:lnTo>
                      <a:pt x="186" y="125"/>
                    </a:lnTo>
                    <a:lnTo>
                      <a:pt x="189" y="121"/>
                    </a:lnTo>
                    <a:lnTo>
                      <a:pt x="199" y="118"/>
                    </a:lnTo>
                    <a:lnTo>
                      <a:pt x="200" y="111"/>
                    </a:lnTo>
                    <a:lnTo>
                      <a:pt x="202" y="98"/>
                    </a:lnTo>
                    <a:lnTo>
                      <a:pt x="202" y="89"/>
                    </a:lnTo>
                    <a:lnTo>
                      <a:pt x="206" y="89"/>
                    </a:lnTo>
                    <a:lnTo>
                      <a:pt x="218" y="87"/>
                    </a:lnTo>
                    <a:lnTo>
                      <a:pt x="221" y="87"/>
                    </a:lnTo>
                    <a:lnTo>
                      <a:pt x="229" y="86"/>
                    </a:lnTo>
                    <a:lnTo>
                      <a:pt x="232" y="84"/>
                    </a:lnTo>
                    <a:lnTo>
                      <a:pt x="254" y="82"/>
                    </a:lnTo>
                    <a:lnTo>
                      <a:pt x="267" y="80"/>
                    </a:lnTo>
                    <a:lnTo>
                      <a:pt x="270" y="80"/>
                    </a:lnTo>
                    <a:lnTo>
                      <a:pt x="271" y="80"/>
                    </a:lnTo>
                    <a:lnTo>
                      <a:pt x="272" y="80"/>
                    </a:lnTo>
                    <a:lnTo>
                      <a:pt x="274" y="80"/>
                    </a:lnTo>
                    <a:lnTo>
                      <a:pt x="278" y="79"/>
                    </a:lnTo>
                    <a:lnTo>
                      <a:pt x="283" y="77"/>
                    </a:lnTo>
                    <a:lnTo>
                      <a:pt x="292" y="77"/>
                    </a:lnTo>
                    <a:lnTo>
                      <a:pt x="296" y="76"/>
                    </a:lnTo>
                    <a:lnTo>
                      <a:pt x="301" y="76"/>
                    </a:lnTo>
                    <a:lnTo>
                      <a:pt x="306" y="75"/>
                    </a:lnTo>
                    <a:lnTo>
                      <a:pt x="318" y="73"/>
                    </a:lnTo>
                    <a:lnTo>
                      <a:pt x="333" y="72"/>
                    </a:lnTo>
                    <a:lnTo>
                      <a:pt x="340" y="71"/>
                    </a:lnTo>
                    <a:lnTo>
                      <a:pt x="342" y="71"/>
                    </a:lnTo>
                    <a:lnTo>
                      <a:pt x="344" y="69"/>
                    </a:lnTo>
                    <a:lnTo>
                      <a:pt x="354" y="68"/>
                    </a:lnTo>
                    <a:lnTo>
                      <a:pt x="368" y="65"/>
                    </a:lnTo>
                    <a:lnTo>
                      <a:pt x="375" y="64"/>
                    </a:lnTo>
                    <a:lnTo>
                      <a:pt x="380" y="64"/>
                    </a:lnTo>
                    <a:lnTo>
                      <a:pt x="385" y="62"/>
                    </a:lnTo>
                    <a:lnTo>
                      <a:pt x="397" y="61"/>
                    </a:lnTo>
                    <a:lnTo>
                      <a:pt x="407" y="58"/>
                    </a:lnTo>
                    <a:lnTo>
                      <a:pt x="409" y="58"/>
                    </a:lnTo>
                    <a:lnTo>
                      <a:pt x="416" y="57"/>
                    </a:lnTo>
                    <a:lnTo>
                      <a:pt x="443" y="51"/>
                    </a:lnTo>
                    <a:lnTo>
                      <a:pt x="444" y="51"/>
                    </a:lnTo>
                    <a:lnTo>
                      <a:pt x="445" y="51"/>
                    </a:lnTo>
                    <a:lnTo>
                      <a:pt x="447" y="51"/>
                    </a:lnTo>
                    <a:lnTo>
                      <a:pt x="450" y="50"/>
                    </a:lnTo>
                    <a:lnTo>
                      <a:pt x="451" y="50"/>
                    </a:lnTo>
                    <a:lnTo>
                      <a:pt x="459" y="48"/>
                    </a:lnTo>
                    <a:lnTo>
                      <a:pt x="470" y="47"/>
                    </a:lnTo>
                    <a:lnTo>
                      <a:pt x="473" y="45"/>
                    </a:lnTo>
                    <a:lnTo>
                      <a:pt x="477" y="44"/>
                    </a:lnTo>
                    <a:lnTo>
                      <a:pt x="480" y="44"/>
                    </a:lnTo>
                    <a:lnTo>
                      <a:pt x="484" y="43"/>
                    </a:lnTo>
                    <a:lnTo>
                      <a:pt x="491" y="41"/>
                    </a:lnTo>
                    <a:lnTo>
                      <a:pt x="494" y="41"/>
                    </a:lnTo>
                    <a:lnTo>
                      <a:pt x="509" y="38"/>
                    </a:lnTo>
                    <a:lnTo>
                      <a:pt x="512" y="37"/>
                    </a:lnTo>
                    <a:lnTo>
                      <a:pt x="516" y="37"/>
                    </a:lnTo>
                    <a:lnTo>
                      <a:pt x="520" y="36"/>
                    </a:lnTo>
                    <a:lnTo>
                      <a:pt x="526" y="34"/>
                    </a:lnTo>
                    <a:lnTo>
                      <a:pt x="529" y="34"/>
                    </a:lnTo>
                    <a:lnTo>
                      <a:pt x="533" y="33"/>
                    </a:lnTo>
                    <a:lnTo>
                      <a:pt x="548" y="30"/>
                    </a:lnTo>
                    <a:lnTo>
                      <a:pt x="551" y="30"/>
                    </a:lnTo>
                    <a:lnTo>
                      <a:pt x="571" y="25"/>
                    </a:lnTo>
                    <a:lnTo>
                      <a:pt x="576" y="25"/>
                    </a:lnTo>
                    <a:lnTo>
                      <a:pt x="583" y="23"/>
                    </a:lnTo>
                    <a:lnTo>
                      <a:pt x="585" y="23"/>
                    </a:lnTo>
                    <a:lnTo>
                      <a:pt x="588" y="22"/>
                    </a:lnTo>
                    <a:lnTo>
                      <a:pt x="603" y="18"/>
                    </a:lnTo>
                    <a:lnTo>
                      <a:pt x="606" y="18"/>
                    </a:lnTo>
                    <a:lnTo>
                      <a:pt x="617" y="15"/>
                    </a:lnTo>
                    <a:lnTo>
                      <a:pt x="635" y="11"/>
                    </a:lnTo>
                    <a:lnTo>
                      <a:pt x="638" y="11"/>
                    </a:lnTo>
                    <a:lnTo>
                      <a:pt x="639" y="11"/>
                    </a:lnTo>
                    <a:lnTo>
                      <a:pt x="649" y="8"/>
                    </a:lnTo>
                    <a:lnTo>
                      <a:pt x="652" y="8"/>
                    </a:lnTo>
                    <a:lnTo>
                      <a:pt x="655" y="6"/>
                    </a:lnTo>
                    <a:lnTo>
                      <a:pt x="657" y="6"/>
                    </a:lnTo>
                    <a:lnTo>
                      <a:pt x="659" y="6"/>
                    </a:lnTo>
                    <a:lnTo>
                      <a:pt x="670" y="4"/>
                    </a:lnTo>
                    <a:lnTo>
                      <a:pt x="679" y="1"/>
                    </a:lnTo>
                    <a:lnTo>
                      <a:pt x="691" y="0"/>
                    </a:lnTo>
                    <a:lnTo>
                      <a:pt x="693" y="4"/>
                    </a:lnTo>
                    <a:lnTo>
                      <a:pt x="706" y="32"/>
                    </a:lnTo>
                    <a:lnTo>
                      <a:pt x="747" y="90"/>
                    </a:lnTo>
                    <a:lnTo>
                      <a:pt x="752" y="132"/>
                    </a:lnTo>
                    <a:lnTo>
                      <a:pt x="732" y="142"/>
                    </a:lnTo>
                    <a:lnTo>
                      <a:pt x="714" y="161"/>
                    </a:lnTo>
                    <a:lnTo>
                      <a:pt x="695" y="186"/>
                    </a:lnTo>
                    <a:lnTo>
                      <a:pt x="679" y="218"/>
                    </a:lnTo>
                    <a:lnTo>
                      <a:pt x="671" y="214"/>
                    </a:lnTo>
                    <a:lnTo>
                      <a:pt x="659" y="214"/>
                    </a:lnTo>
                    <a:lnTo>
                      <a:pt x="630" y="226"/>
                    </a:lnTo>
                    <a:lnTo>
                      <a:pt x="620" y="235"/>
                    </a:lnTo>
                    <a:lnTo>
                      <a:pt x="599" y="256"/>
                    </a:lnTo>
                    <a:lnTo>
                      <a:pt x="585" y="275"/>
                    </a:lnTo>
                    <a:lnTo>
                      <a:pt x="583" y="279"/>
                    </a:lnTo>
                    <a:lnTo>
                      <a:pt x="574" y="317"/>
                    </a:lnTo>
                    <a:lnTo>
                      <a:pt x="573" y="324"/>
                    </a:lnTo>
                    <a:lnTo>
                      <a:pt x="558" y="323"/>
                    </a:lnTo>
                    <a:lnTo>
                      <a:pt x="537" y="328"/>
                    </a:lnTo>
                    <a:lnTo>
                      <a:pt x="523" y="337"/>
                    </a:lnTo>
                    <a:lnTo>
                      <a:pt x="520" y="334"/>
                    </a:lnTo>
                    <a:lnTo>
                      <a:pt x="513" y="330"/>
                    </a:lnTo>
                    <a:lnTo>
                      <a:pt x="511" y="328"/>
                    </a:lnTo>
                    <a:lnTo>
                      <a:pt x="488" y="311"/>
                    </a:lnTo>
                    <a:lnTo>
                      <a:pt x="473" y="302"/>
                    </a:lnTo>
                    <a:lnTo>
                      <a:pt x="468" y="298"/>
                    </a:lnTo>
                    <a:lnTo>
                      <a:pt x="447" y="282"/>
                    </a:lnTo>
                    <a:lnTo>
                      <a:pt x="440" y="277"/>
                    </a:lnTo>
                    <a:lnTo>
                      <a:pt x="429" y="268"/>
                    </a:lnTo>
                    <a:lnTo>
                      <a:pt x="427" y="268"/>
                    </a:lnTo>
                    <a:lnTo>
                      <a:pt x="427" y="267"/>
                    </a:lnTo>
                    <a:lnTo>
                      <a:pt x="412" y="257"/>
                    </a:lnTo>
                    <a:lnTo>
                      <a:pt x="405" y="253"/>
                    </a:lnTo>
                    <a:lnTo>
                      <a:pt x="404" y="253"/>
                    </a:lnTo>
                    <a:lnTo>
                      <a:pt x="400" y="253"/>
                    </a:lnTo>
                    <a:lnTo>
                      <a:pt x="389" y="256"/>
                    </a:lnTo>
                    <a:lnTo>
                      <a:pt x="383" y="256"/>
                    </a:lnTo>
                    <a:lnTo>
                      <a:pt x="378" y="257"/>
                    </a:lnTo>
                    <a:lnTo>
                      <a:pt x="354" y="260"/>
                    </a:lnTo>
                    <a:lnTo>
                      <a:pt x="348" y="261"/>
                    </a:lnTo>
                    <a:lnTo>
                      <a:pt x="337" y="263"/>
                    </a:lnTo>
                    <a:lnTo>
                      <a:pt x="329" y="265"/>
                    </a:lnTo>
                    <a:lnTo>
                      <a:pt x="308" y="267"/>
                    </a:lnTo>
                    <a:lnTo>
                      <a:pt x="307" y="256"/>
                    </a:lnTo>
                    <a:lnTo>
                      <a:pt x="301" y="249"/>
                    </a:lnTo>
                    <a:lnTo>
                      <a:pt x="300" y="247"/>
                    </a:lnTo>
                    <a:lnTo>
                      <a:pt x="297" y="245"/>
                    </a:lnTo>
                    <a:lnTo>
                      <a:pt x="294" y="242"/>
                    </a:lnTo>
                    <a:lnTo>
                      <a:pt x="286" y="243"/>
                    </a:lnTo>
                    <a:lnTo>
                      <a:pt x="281" y="236"/>
                    </a:lnTo>
                    <a:lnTo>
                      <a:pt x="282" y="236"/>
                    </a:lnTo>
                    <a:lnTo>
                      <a:pt x="272" y="236"/>
                    </a:lnTo>
                    <a:lnTo>
                      <a:pt x="263" y="238"/>
                    </a:lnTo>
                    <a:lnTo>
                      <a:pt x="256" y="239"/>
                    </a:lnTo>
                    <a:lnTo>
                      <a:pt x="253" y="239"/>
                    </a:lnTo>
                    <a:lnTo>
                      <a:pt x="242" y="240"/>
                    </a:lnTo>
                    <a:lnTo>
                      <a:pt x="220" y="243"/>
                    </a:lnTo>
                    <a:lnTo>
                      <a:pt x="218" y="243"/>
                    </a:lnTo>
                    <a:lnTo>
                      <a:pt x="209" y="243"/>
                    </a:lnTo>
                    <a:lnTo>
                      <a:pt x="200" y="245"/>
                    </a:lnTo>
                    <a:lnTo>
                      <a:pt x="192" y="246"/>
                    </a:lnTo>
                    <a:lnTo>
                      <a:pt x="186" y="246"/>
                    </a:lnTo>
                    <a:lnTo>
                      <a:pt x="180" y="247"/>
                    </a:lnTo>
                    <a:lnTo>
                      <a:pt x="178" y="247"/>
                    </a:lnTo>
                    <a:lnTo>
                      <a:pt x="177" y="247"/>
                    </a:lnTo>
                    <a:lnTo>
                      <a:pt x="167" y="250"/>
                    </a:lnTo>
                    <a:lnTo>
                      <a:pt x="156" y="254"/>
                    </a:lnTo>
                    <a:lnTo>
                      <a:pt x="149" y="259"/>
                    </a:lnTo>
                    <a:lnTo>
                      <a:pt x="142" y="260"/>
                    </a:lnTo>
                    <a:lnTo>
                      <a:pt x="139" y="261"/>
                    </a:lnTo>
                    <a:lnTo>
                      <a:pt x="134" y="268"/>
                    </a:lnTo>
                    <a:lnTo>
                      <a:pt x="126" y="270"/>
                    </a:lnTo>
                    <a:lnTo>
                      <a:pt x="123" y="271"/>
                    </a:lnTo>
                    <a:lnTo>
                      <a:pt x="114" y="275"/>
                    </a:lnTo>
                    <a:lnTo>
                      <a:pt x="113" y="277"/>
                    </a:lnTo>
                    <a:lnTo>
                      <a:pt x="106" y="279"/>
                    </a:lnTo>
                    <a:lnTo>
                      <a:pt x="99" y="281"/>
                    </a:lnTo>
                    <a:lnTo>
                      <a:pt x="87" y="284"/>
                    </a:lnTo>
                    <a:lnTo>
                      <a:pt x="73" y="286"/>
                    </a:lnTo>
                    <a:lnTo>
                      <a:pt x="72" y="286"/>
                    </a:lnTo>
                    <a:lnTo>
                      <a:pt x="67" y="286"/>
                    </a:lnTo>
                    <a:lnTo>
                      <a:pt x="60" y="288"/>
                    </a:lnTo>
                    <a:lnTo>
                      <a:pt x="60" y="289"/>
                    </a:lnTo>
                    <a:lnTo>
                      <a:pt x="34" y="292"/>
                    </a:lnTo>
                    <a:lnTo>
                      <a:pt x="33" y="292"/>
                    </a:lnTo>
                    <a:lnTo>
                      <a:pt x="27" y="293"/>
                    </a:lnTo>
                    <a:lnTo>
                      <a:pt x="18" y="293"/>
                    </a:lnTo>
                    <a:lnTo>
                      <a:pt x="6" y="296"/>
                    </a:lnTo>
                    <a:lnTo>
                      <a:pt x="1" y="296"/>
                    </a:lnTo>
                    <a:lnTo>
                      <a:pt x="1" y="295"/>
                    </a:lnTo>
                    <a:lnTo>
                      <a:pt x="0" y="282"/>
                    </a:lnTo>
                    <a:lnTo>
                      <a:pt x="0" y="272"/>
                    </a:lnTo>
                    <a:lnTo>
                      <a:pt x="4" y="267"/>
                    </a:lnTo>
                    <a:lnTo>
                      <a:pt x="16" y="265"/>
                    </a:lnTo>
                    <a:lnTo>
                      <a:pt x="22" y="260"/>
                    </a:lnTo>
                    <a:lnTo>
                      <a:pt x="22" y="250"/>
                    </a:lnTo>
                    <a:lnTo>
                      <a:pt x="22" y="245"/>
                    </a:lnTo>
                    <a:lnTo>
                      <a:pt x="24" y="240"/>
                    </a:lnTo>
                    <a:lnTo>
                      <a:pt x="31" y="233"/>
                    </a:lnTo>
                    <a:lnTo>
                      <a:pt x="41" y="226"/>
                    </a:lnTo>
                    <a:lnTo>
                      <a:pt x="49" y="225"/>
                    </a:lnTo>
                    <a:lnTo>
                      <a:pt x="51" y="225"/>
                    </a:lnTo>
                    <a:lnTo>
                      <a:pt x="63" y="224"/>
                    </a:lnTo>
                    <a:lnTo>
                      <a:pt x="83" y="207"/>
                    </a:lnTo>
                    <a:lnTo>
                      <a:pt x="81" y="204"/>
                    </a:lnTo>
                    <a:lnTo>
                      <a:pt x="92" y="197"/>
                    </a:lnTo>
                    <a:lnTo>
                      <a:pt x="102" y="194"/>
                    </a:lnTo>
                    <a:lnTo>
                      <a:pt x="105" y="192"/>
                    </a:lnTo>
                    <a:lnTo>
                      <a:pt x="109" y="182"/>
                    </a:lnTo>
                    <a:lnTo>
                      <a:pt x="109" y="181"/>
                    </a:lnTo>
                    <a:lnTo>
                      <a:pt x="109" y="175"/>
                    </a:lnTo>
                    <a:lnTo>
                      <a:pt x="119" y="168"/>
                    </a:lnTo>
                    <a:lnTo>
                      <a:pt x="130" y="158"/>
                    </a:lnTo>
                    <a:lnTo>
                      <a:pt x="132" y="161"/>
                    </a:lnTo>
                    <a:lnTo>
                      <a:pt x="131" y="165"/>
                    </a:lnTo>
                    <a:lnTo>
                      <a:pt x="142" y="167"/>
                    </a:lnTo>
                    <a:lnTo>
                      <a:pt x="142" y="165"/>
                    </a:lnTo>
                    <a:lnTo>
                      <a:pt x="144" y="162"/>
                    </a:lnTo>
                    <a:lnTo>
                      <a:pt x="146" y="155"/>
                    </a:lnTo>
                  </a:path>
                </a:pathLst>
              </a:custGeom>
              <a:solidFill>
                <a:srgbClr val="AFABAB"/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272" descr="70%"/>
              <p:cNvSpPr>
                <a:spLocks/>
              </p:cNvSpPr>
              <p:nvPr/>
            </p:nvSpPr>
            <p:spPr bwMode="auto">
              <a:xfrm>
                <a:off x="6581178" y="3730450"/>
                <a:ext cx="688975" cy="488950"/>
              </a:xfrm>
              <a:custGeom>
                <a:avLst/>
                <a:gdLst>
                  <a:gd name="T0" fmla="*/ 200686532 w 435"/>
                  <a:gd name="T1" fmla="*/ 336189912 h 332"/>
                  <a:gd name="T2" fmla="*/ 288487313 w 435"/>
                  <a:gd name="T3" fmla="*/ 388245487 h 332"/>
                  <a:gd name="T4" fmla="*/ 316081150 w 435"/>
                  <a:gd name="T5" fmla="*/ 407765189 h 332"/>
                  <a:gd name="T6" fmla="*/ 336150115 w 435"/>
                  <a:gd name="T7" fmla="*/ 416441102 h 332"/>
                  <a:gd name="T8" fmla="*/ 388830554 w 435"/>
                  <a:gd name="T9" fmla="*/ 488017760 h 332"/>
                  <a:gd name="T10" fmla="*/ 423950946 w 435"/>
                  <a:gd name="T11" fmla="*/ 511876154 h 332"/>
                  <a:gd name="T12" fmla="*/ 479138620 w 435"/>
                  <a:gd name="T13" fmla="*/ 531395856 h 332"/>
                  <a:gd name="T14" fmla="*/ 514258913 w 435"/>
                  <a:gd name="T15" fmla="*/ 618154994 h 332"/>
                  <a:gd name="T16" fmla="*/ 544363152 w 435"/>
                  <a:gd name="T17" fmla="*/ 629000255 h 332"/>
                  <a:gd name="T18" fmla="*/ 581990680 w 435"/>
                  <a:gd name="T19" fmla="*/ 709251353 h 332"/>
                  <a:gd name="T20" fmla="*/ 649722447 w 435"/>
                  <a:gd name="T21" fmla="*/ 743955008 h 332"/>
                  <a:gd name="T22" fmla="*/ 677317868 w 435"/>
                  <a:gd name="T23" fmla="*/ 715759393 h 332"/>
                  <a:gd name="T24" fmla="*/ 654740084 w 435"/>
                  <a:gd name="T25" fmla="*/ 661534563 h 332"/>
                  <a:gd name="T26" fmla="*/ 735014360 w 435"/>
                  <a:gd name="T27" fmla="*/ 642013389 h 332"/>
                  <a:gd name="T28" fmla="*/ 740031997 w 435"/>
                  <a:gd name="T29" fmla="*/ 618154994 h 332"/>
                  <a:gd name="T30" fmla="*/ 752574507 w 435"/>
                  <a:gd name="T31" fmla="*/ 618154994 h 332"/>
                  <a:gd name="T32" fmla="*/ 822815092 w 435"/>
                  <a:gd name="T33" fmla="*/ 574775425 h 332"/>
                  <a:gd name="T34" fmla="*/ 898073513 w 435"/>
                  <a:gd name="T35" fmla="*/ 488017760 h 332"/>
                  <a:gd name="T36" fmla="*/ 955770006 w 435"/>
                  <a:gd name="T37" fmla="*/ 427286363 h 332"/>
                  <a:gd name="T38" fmla="*/ 993399117 w 435"/>
                  <a:gd name="T39" fmla="*/ 310162170 h 332"/>
                  <a:gd name="T40" fmla="*/ 1081199849 w 435"/>
                  <a:gd name="T41" fmla="*/ 221235158 h 332"/>
                  <a:gd name="T42" fmla="*/ 1048588375 w 435"/>
                  <a:gd name="T43" fmla="*/ 203883331 h 332"/>
                  <a:gd name="T44" fmla="*/ 940718678 w 435"/>
                  <a:gd name="T45" fmla="*/ 136645321 h 332"/>
                  <a:gd name="T46" fmla="*/ 842884255 w 435"/>
                  <a:gd name="T47" fmla="*/ 67237987 h 332"/>
                  <a:gd name="T48" fmla="*/ 840375437 w 435"/>
                  <a:gd name="T49" fmla="*/ 65068640 h 332"/>
                  <a:gd name="T50" fmla="*/ 780169927 w 435"/>
                  <a:gd name="T51" fmla="*/ 34703667 h 332"/>
                  <a:gd name="T52" fmla="*/ 727489488 w 435"/>
                  <a:gd name="T53" fmla="*/ 41210234 h 332"/>
                  <a:gd name="T54" fmla="*/ 642197575 w 435"/>
                  <a:gd name="T55" fmla="*/ 52055506 h 332"/>
                  <a:gd name="T56" fmla="*/ 544363152 w 435"/>
                  <a:gd name="T57" fmla="*/ 65068640 h 332"/>
                  <a:gd name="T58" fmla="*/ 526803006 w 435"/>
                  <a:gd name="T59" fmla="*/ 23858401 h 332"/>
                  <a:gd name="T60" fmla="*/ 491682713 w 435"/>
                  <a:gd name="T61" fmla="*/ 13013140 h 332"/>
                  <a:gd name="T62" fmla="*/ 459071239 w 435"/>
                  <a:gd name="T63" fmla="*/ 0 h 332"/>
                  <a:gd name="T64" fmla="*/ 408899519 w 435"/>
                  <a:gd name="T65" fmla="*/ 4337222 h 332"/>
                  <a:gd name="T66" fmla="*/ 321098787 w 435"/>
                  <a:gd name="T67" fmla="*/ 13013140 h 332"/>
                  <a:gd name="T68" fmla="*/ 255875839 w 435"/>
                  <a:gd name="T69" fmla="*/ 19521180 h 332"/>
                  <a:gd name="T70" fmla="*/ 220755546 w 435"/>
                  <a:gd name="T71" fmla="*/ 23858401 h 332"/>
                  <a:gd name="T72" fmla="*/ 165566239 w 435"/>
                  <a:gd name="T73" fmla="*/ 39040887 h 332"/>
                  <a:gd name="T74" fmla="*/ 122921074 w 435"/>
                  <a:gd name="T75" fmla="*/ 52055506 h 332"/>
                  <a:gd name="T76" fmla="*/ 82783120 w 435"/>
                  <a:gd name="T77" fmla="*/ 73744554 h 332"/>
                  <a:gd name="T78" fmla="*/ 40137942 w 435"/>
                  <a:gd name="T79" fmla="*/ 97602972 h 332"/>
                  <a:gd name="T80" fmla="*/ 0 w 435"/>
                  <a:gd name="T81" fmla="*/ 173516850 h 332"/>
                  <a:gd name="T82" fmla="*/ 50171633 w 435"/>
                  <a:gd name="T83" fmla="*/ 203883331 h 332"/>
                  <a:gd name="T84" fmla="*/ 75258248 w 435"/>
                  <a:gd name="T85" fmla="*/ 219065812 h 332"/>
                  <a:gd name="T86" fmla="*/ 112885800 w 435"/>
                  <a:gd name="T87" fmla="*/ 219065812 h 332"/>
                  <a:gd name="T88" fmla="*/ 148006093 w 435"/>
                  <a:gd name="T89" fmla="*/ 260276034 h 332"/>
                  <a:gd name="T90" fmla="*/ 168075058 w 435"/>
                  <a:gd name="T91" fmla="*/ 299316910 h 33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35"/>
                  <a:gd name="T139" fmla="*/ 0 h 332"/>
                  <a:gd name="T140" fmla="*/ 435 w 435"/>
                  <a:gd name="T141" fmla="*/ 332 h 33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35" h="332">
                    <a:moveTo>
                      <a:pt x="76" y="144"/>
                    </a:moveTo>
                    <a:lnTo>
                      <a:pt x="77" y="144"/>
                    </a:lnTo>
                    <a:lnTo>
                      <a:pt x="80" y="149"/>
                    </a:lnTo>
                    <a:lnTo>
                      <a:pt x="98" y="159"/>
                    </a:lnTo>
                    <a:lnTo>
                      <a:pt x="110" y="166"/>
                    </a:lnTo>
                    <a:lnTo>
                      <a:pt x="115" y="173"/>
                    </a:lnTo>
                    <a:lnTo>
                      <a:pt x="119" y="180"/>
                    </a:lnTo>
                    <a:lnTo>
                      <a:pt x="124" y="182"/>
                    </a:lnTo>
                    <a:lnTo>
                      <a:pt x="126" y="182"/>
                    </a:lnTo>
                    <a:lnTo>
                      <a:pt x="133" y="185"/>
                    </a:lnTo>
                    <a:lnTo>
                      <a:pt x="133" y="186"/>
                    </a:lnTo>
                    <a:lnTo>
                      <a:pt x="134" y="186"/>
                    </a:lnTo>
                    <a:lnTo>
                      <a:pt x="145" y="203"/>
                    </a:lnTo>
                    <a:lnTo>
                      <a:pt x="152" y="209"/>
                    </a:lnTo>
                    <a:lnTo>
                      <a:pt x="155" y="216"/>
                    </a:lnTo>
                    <a:lnTo>
                      <a:pt x="165" y="220"/>
                    </a:lnTo>
                    <a:lnTo>
                      <a:pt x="166" y="224"/>
                    </a:lnTo>
                    <a:lnTo>
                      <a:pt x="169" y="227"/>
                    </a:lnTo>
                    <a:lnTo>
                      <a:pt x="178" y="229"/>
                    </a:lnTo>
                    <a:lnTo>
                      <a:pt x="185" y="234"/>
                    </a:lnTo>
                    <a:lnTo>
                      <a:pt x="191" y="236"/>
                    </a:lnTo>
                    <a:lnTo>
                      <a:pt x="191" y="245"/>
                    </a:lnTo>
                    <a:lnTo>
                      <a:pt x="203" y="263"/>
                    </a:lnTo>
                    <a:lnTo>
                      <a:pt x="205" y="276"/>
                    </a:lnTo>
                    <a:lnTo>
                      <a:pt x="207" y="279"/>
                    </a:lnTo>
                    <a:lnTo>
                      <a:pt x="209" y="279"/>
                    </a:lnTo>
                    <a:lnTo>
                      <a:pt x="217" y="281"/>
                    </a:lnTo>
                    <a:lnTo>
                      <a:pt x="235" y="306"/>
                    </a:lnTo>
                    <a:lnTo>
                      <a:pt x="235" y="312"/>
                    </a:lnTo>
                    <a:lnTo>
                      <a:pt x="235" y="315"/>
                    </a:lnTo>
                    <a:lnTo>
                      <a:pt x="241" y="326"/>
                    </a:lnTo>
                    <a:lnTo>
                      <a:pt x="250" y="326"/>
                    </a:lnTo>
                    <a:lnTo>
                      <a:pt x="262" y="331"/>
                    </a:lnTo>
                    <a:lnTo>
                      <a:pt x="262" y="326"/>
                    </a:lnTo>
                    <a:lnTo>
                      <a:pt x="273" y="318"/>
                    </a:lnTo>
                    <a:lnTo>
                      <a:pt x="278" y="308"/>
                    </a:lnTo>
                    <a:lnTo>
                      <a:pt x="270" y="304"/>
                    </a:lnTo>
                    <a:lnTo>
                      <a:pt x="264" y="293"/>
                    </a:lnTo>
                    <a:lnTo>
                      <a:pt x="281" y="304"/>
                    </a:lnTo>
                    <a:lnTo>
                      <a:pt x="292" y="297"/>
                    </a:lnTo>
                    <a:lnTo>
                      <a:pt x="296" y="286"/>
                    </a:lnTo>
                    <a:lnTo>
                      <a:pt x="287" y="275"/>
                    </a:lnTo>
                    <a:lnTo>
                      <a:pt x="293" y="275"/>
                    </a:lnTo>
                    <a:lnTo>
                      <a:pt x="298" y="276"/>
                    </a:lnTo>
                    <a:lnTo>
                      <a:pt x="300" y="274"/>
                    </a:lnTo>
                    <a:lnTo>
                      <a:pt x="302" y="274"/>
                    </a:lnTo>
                    <a:lnTo>
                      <a:pt x="303" y="276"/>
                    </a:lnTo>
                    <a:lnTo>
                      <a:pt x="306" y="272"/>
                    </a:lnTo>
                    <a:lnTo>
                      <a:pt x="318" y="261"/>
                    </a:lnTo>
                    <a:lnTo>
                      <a:pt x="331" y="256"/>
                    </a:lnTo>
                    <a:lnTo>
                      <a:pt x="338" y="239"/>
                    </a:lnTo>
                    <a:lnTo>
                      <a:pt x="350" y="232"/>
                    </a:lnTo>
                    <a:lnTo>
                      <a:pt x="361" y="216"/>
                    </a:lnTo>
                    <a:lnTo>
                      <a:pt x="360" y="207"/>
                    </a:lnTo>
                    <a:lnTo>
                      <a:pt x="378" y="203"/>
                    </a:lnTo>
                    <a:lnTo>
                      <a:pt x="384" y="191"/>
                    </a:lnTo>
                    <a:lnTo>
                      <a:pt x="386" y="189"/>
                    </a:lnTo>
                    <a:lnTo>
                      <a:pt x="391" y="162"/>
                    </a:lnTo>
                    <a:lnTo>
                      <a:pt x="399" y="137"/>
                    </a:lnTo>
                    <a:lnTo>
                      <a:pt x="413" y="114"/>
                    </a:lnTo>
                    <a:lnTo>
                      <a:pt x="417" y="110"/>
                    </a:lnTo>
                    <a:lnTo>
                      <a:pt x="434" y="99"/>
                    </a:lnTo>
                    <a:lnTo>
                      <a:pt x="431" y="96"/>
                    </a:lnTo>
                    <a:lnTo>
                      <a:pt x="424" y="92"/>
                    </a:lnTo>
                    <a:lnTo>
                      <a:pt x="421" y="91"/>
                    </a:lnTo>
                    <a:lnTo>
                      <a:pt x="399" y="74"/>
                    </a:lnTo>
                    <a:lnTo>
                      <a:pt x="384" y="65"/>
                    </a:lnTo>
                    <a:lnTo>
                      <a:pt x="378" y="60"/>
                    </a:lnTo>
                    <a:lnTo>
                      <a:pt x="357" y="45"/>
                    </a:lnTo>
                    <a:lnTo>
                      <a:pt x="350" y="40"/>
                    </a:lnTo>
                    <a:lnTo>
                      <a:pt x="339" y="31"/>
                    </a:lnTo>
                    <a:lnTo>
                      <a:pt x="338" y="31"/>
                    </a:lnTo>
                    <a:lnTo>
                      <a:pt x="338" y="30"/>
                    </a:lnTo>
                    <a:lnTo>
                      <a:pt x="323" y="20"/>
                    </a:lnTo>
                    <a:lnTo>
                      <a:pt x="316" y="16"/>
                    </a:lnTo>
                    <a:lnTo>
                      <a:pt x="314" y="16"/>
                    </a:lnTo>
                    <a:lnTo>
                      <a:pt x="310" y="16"/>
                    </a:lnTo>
                    <a:lnTo>
                      <a:pt x="299" y="19"/>
                    </a:lnTo>
                    <a:lnTo>
                      <a:pt x="293" y="19"/>
                    </a:lnTo>
                    <a:lnTo>
                      <a:pt x="288" y="20"/>
                    </a:lnTo>
                    <a:lnTo>
                      <a:pt x="264" y="23"/>
                    </a:lnTo>
                    <a:lnTo>
                      <a:pt x="259" y="24"/>
                    </a:lnTo>
                    <a:lnTo>
                      <a:pt x="248" y="26"/>
                    </a:lnTo>
                    <a:lnTo>
                      <a:pt x="239" y="29"/>
                    </a:lnTo>
                    <a:lnTo>
                      <a:pt x="219" y="30"/>
                    </a:lnTo>
                    <a:lnTo>
                      <a:pt x="217" y="19"/>
                    </a:lnTo>
                    <a:lnTo>
                      <a:pt x="212" y="12"/>
                    </a:lnTo>
                    <a:lnTo>
                      <a:pt x="210" y="11"/>
                    </a:lnTo>
                    <a:lnTo>
                      <a:pt x="207" y="8"/>
                    </a:lnTo>
                    <a:lnTo>
                      <a:pt x="205" y="5"/>
                    </a:lnTo>
                    <a:lnTo>
                      <a:pt x="196" y="6"/>
                    </a:lnTo>
                    <a:lnTo>
                      <a:pt x="191" y="0"/>
                    </a:lnTo>
                    <a:lnTo>
                      <a:pt x="192" y="0"/>
                    </a:lnTo>
                    <a:lnTo>
                      <a:pt x="183" y="0"/>
                    </a:lnTo>
                    <a:lnTo>
                      <a:pt x="173" y="1"/>
                    </a:lnTo>
                    <a:lnTo>
                      <a:pt x="166" y="2"/>
                    </a:lnTo>
                    <a:lnTo>
                      <a:pt x="163" y="2"/>
                    </a:lnTo>
                    <a:lnTo>
                      <a:pt x="152" y="4"/>
                    </a:lnTo>
                    <a:lnTo>
                      <a:pt x="130" y="6"/>
                    </a:lnTo>
                    <a:lnTo>
                      <a:pt x="128" y="6"/>
                    </a:lnTo>
                    <a:lnTo>
                      <a:pt x="119" y="6"/>
                    </a:lnTo>
                    <a:lnTo>
                      <a:pt x="110" y="8"/>
                    </a:lnTo>
                    <a:lnTo>
                      <a:pt x="102" y="9"/>
                    </a:lnTo>
                    <a:lnTo>
                      <a:pt x="97" y="9"/>
                    </a:lnTo>
                    <a:lnTo>
                      <a:pt x="90" y="11"/>
                    </a:lnTo>
                    <a:lnTo>
                      <a:pt x="88" y="11"/>
                    </a:lnTo>
                    <a:lnTo>
                      <a:pt x="87" y="11"/>
                    </a:lnTo>
                    <a:lnTo>
                      <a:pt x="77" y="13"/>
                    </a:lnTo>
                    <a:lnTo>
                      <a:pt x="66" y="18"/>
                    </a:lnTo>
                    <a:lnTo>
                      <a:pt x="59" y="22"/>
                    </a:lnTo>
                    <a:lnTo>
                      <a:pt x="52" y="23"/>
                    </a:lnTo>
                    <a:lnTo>
                      <a:pt x="49" y="24"/>
                    </a:lnTo>
                    <a:lnTo>
                      <a:pt x="44" y="31"/>
                    </a:lnTo>
                    <a:lnTo>
                      <a:pt x="36" y="33"/>
                    </a:lnTo>
                    <a:lnTo>
                      <a:pt x="33" y="34"/>
                    </a:lnTo>
                    <a:lnTo>
                      <a:pt x="24" y="38"/>
                    </a:lnTo>
                    <a:lnTo>
                      <a:pt x="23" y="40"/>
                    </a:lnTo>
                    <a:lnTo>
                      <a:pt x="16" y="42"/>
                    </a:lnTo>
                    <a:lnTo>
                      <a:pt x="15" y="51"/>
                    </a:lnTo>
                    <a:lnTo>
                      <a:pt x="5" y="60"/>
                    </a:lnTo>
                    <a:lnTo>
                      <a:pt x="0" y="77"/>
                    </a:lnTo>
                    <a:lnTo>
                      <a:pt x="1" y="80"/>
                    </a:lnTo>
                    <a:lnTo>
                      <a:pt x="9" y="85"/>
                    </a:lnTo>
                    <a:lnTo>
                      <a:pt x="20" y="91"/>
                    </a:lnTo>
                    <a:lnTo>
                      <a:pt x="23" y="94"/>
                    </a:lnTo>
                    <a:lnTo>
                      <a:pt x="29" y="96"/>
                    </a:lnTo>
                    <a:lnTo>
                      <a:pt x="30" y="98"/>
                    </a:lnTo>
                    <a:lnTo>
                      <a:pt x="33" y="99"/>
                    </a:lnTo>
                    <a:lnTo>
                      <a:pt x="34" y="98"/>
                    </a:lnTo>
                    <a:lnTo>
                      <a:pt x="45" y="98"/>
                    </a:lnTo>
                    <a:lnTo>
                      <a:pt x="49" y="108"/>
                    </a:lnTo>
                    <a:lnTo>
                      <a:pt x="56" y="116"/>
                    </a:lnTo>
                    <a:lnTo>
                      <a:pt x="59" y="117"/>
                    </a:lnTo>
                    <a:lnTo>
                      <a:pt x="59" y="120"/>
                    </a:lnTo>
                    <a:lnTo>
                      <a:pt x="61" y="124"/>
                    </a:lnTo>
                    <a:lnTo>
                      <a:pt x="67" y="132"/>
                    </a:lnTo>
                    <a:lnTo>
                      <a:pt x="73" y="138"/>
                    </a:lnTo>
                    <a:lnTo>
                      <a:pt x="76" y="144"/>
                    </a:lnTo>
                  </a:path>
                </a:pathLst>
              </a:custGeom>
              <a:solidFill>
                <a:srgbClr val="67BD62"/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prstClr val="white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161" name="Group 273"/>
              <p:cNvGrpSpPr>
                <a:grpSpLocks/>
              </p:cNvGrpSpPr>
              <p:nvPr/>
            </p:nvGrpSpPr>
            <p:grpSpPr bwMode="auto">
              <a:xfrm>
                <a:off x="2099665" y="4597225"/>
                <a:ext cx="885825" cy="579438"/>
                <a:chOff x="1710" y="3401"/>
                <a:chExt cx="498" cy="349"/>
              </a:xfrm>
              <a:solidFill>
                <a:srgbClr val="AFABAB"/>
              </a:solidFill>
            </p:grpSpPr>
            <p:sp>
              <p:nvSpPr>
                <p:cNvPr id="162" name="Freeform 274"/>
                <p:cNvSpPr>
                  <a:spLocks/>
                </p:cNvSpPr>
                <p:nvPr/>
              </p:nvSpPr>
              <p:spPr bwMode="auto">
                <a:xfrm>
                  <a:off x="2101" y="3607"/>
                  <a:ext cx="107" cy="143"/>
                </a:xfrm>
                <a:custGeom>
                  <a:avLst/>
                  <a:gdLst>
                    <a:gd name="T0" fmla="*/ 19 w 120"/>
                    <a:gd name="T1" fmla="*/ 91 h 160"/>
                    <a:gd name="T2" fmla="*/ 36 w 120"/>
                    <a:gd name="T3" fmla="*/ 69 h 160"/>
                    <a:gd name="T4" fmla="*/ 68 w 120"/>
                    <a:gd name="T5" fmla="*/ 55 h 160"/>
                    <a:gd name="T6" fmla="*/ 59 w 120"/>
                    <a:gd name="T7" fmla="*/ 41 h 160"/>
                    <a:gd name="T8" fmla="*/ 59 w 120"/>
                    <a:gd name="T9" fmla="*/ 37 h 160"/>
                    <a:gd name="T10" fmla="*/ 49 w 120"/>
                    <a:gd name="T11" fmla="*/ 37 h 160"/>
                    <a:gd name="T12" fmla="*/ 45 w 120"/>
                    <a:gd name="T13" fmla="*/ 27 h 160"/>
                    <a:gd name="T14" fmla="*/ 40 w 120"/>
                    <a:gd name="T15" fmla="*/ 19 h 160"/>
                    <a:gd name="T16" fmla="*/ 19 w 120"/>
                    <a:gd name="T17" fmla="*/ 4 h 160"/>
                    <a:gd name="T18" fmla="*/ 9 w 120"/>
                    <a:gd name="T19" fmla="*/ 0 h 160"/>
                    <a:gd name="T20" fmla="*/ 4 w 120"/>
                    <a:gd name="T21" fmla="*/ 4 h 160"/>
                    <a:gd name="T22" fmla="*/ 0 w 120"/>
                    <a:gd name="T23" fmla="*/ 37 h 160"/>
                    <a:gd name="T24" fmla="*/ 0 w 120"/>
                    <a:gd name="T25" fmla="*/ 59 h 160"/>
                    <a:gd name="T26" fmla="*/ 0 w 120"/>
                    <a:gd name="T27" fmla="*/ 69 h 160"/>
                    <a:gd name="T28" fmla="*/ 0 w 120"/>
                    <a:gd name="T29" fmla="*/ 78 h 160"/>
                    <a:gd name="T30" fmla="*/ 9 w 120"/>
                    <a:gd name="T31" fmla="*/ 82 h 160"/>
                    <a:gd name="T32" fmla="*/ 13 w 120"/>
                    <a:gd name="T33" fmla="*/ 91 h 160"/>
                    <a:gd name="T34" fmla="*/ 19 w 120"/>
                    <a:gd name="T35" fmla="*/ 91 h 16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20"/>
                    <a:gd name="T55" fmla="*/ 0 h 160"/>
                    <a:gd name="T56" fmla="*/ 120 w 120"/>
                    <a:gd name="T57" fmla="*/ 160 h 160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20" h="160">
                      <a:moveTo>
                        <a:pt x="32" y="160"/>
                      </a:moveTo>
                      <a:lnTo>
                        <a:pt x="64" y="120"/>
                      </a:lnTo>
                      <a:lnTo>
                        <a:pt x="120" y="96"/>
                      </a:lnTo>
                      <a:lnTo>
                        <a:pt x="104" y="72"/>
                      </a:lnTo>
                      <a:lnTo>
                        <a:pt x="104" y="64"/>
                      </a:lnTo>
                      <a:lnTo>
                        <a:pt x="88" y="64"/>
                      </a:lnTo>
                      <a:lnTo>
                        <a:pt x="80" y="48"/>
                      </a:lnTo>
                      <a:lnTo>
                        <a:pt x="72" y="32"/>
                      </a:lnTo>
                      <a:lnTo>
                        <a:pt x="32" y="8"/>
                      </a:lnTo>
                      <a:lnTo>
                        <a:pt x="16" y="0"/>
                      </a:lnTo>
                      <a:lnTo>
                        <a:pt x="8" y="8"/>
                      </a:lnTo>
                      <a:lnTo>
                        <a:pt x="0" y="64"/>
                      </a:lnTo>
                      <a:lnTo>
                        <a:pt x="0" y="104"/>
                      </a:lnTo>
                      <a:lnTo>
                        <a:pt x="0" y="120"/>
                      </a:lnTo>
                      <a:lnTo>
                        <a:pt x="0" y="136"/>
                      </a:lnTo>
                      <a:lnTo>
                        <a:pt x="16" y="144"/>
                      </a:lnTo>
                      <a:lnTo>
                        <a:pt x="24" y="160"/>
                      </a:lnTo>
                      <a:lnTo>
                        <a:pt x="32" y="160"/>
                      </a:lnTo>
                      <a:close/>
                    </a:path>
                  </a:pathLst>
                </a:custGeom>
                <a:solidFill>
                  <a:srgbClr val="67BD62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" name="Freeform 275"/>
                <p:cNvSpPr>
                  <a:spLocks/>
                </p:cNvSpPr>
                <p:nvPr/>
              </p:nvSpPr>
              <p:spPr bwMode="auto">
                <a:xfrm>
                  <a:off x="2037" y="3529"/>
                  <a:ext cx="57" cy="43"/>
                </a:xfrm>
                <a:custGeom>
                  <a:avLst/>
                  <a:gdLst>
                    <a:gd name="T0" fmla="*/ 13 w 64"/>
                    <a:gd name="T1" fmla="*/ 10 h 48"/>
                    <a:gd name="T2" fmla="*/ 0 w 64"/>
                    <a:gd name="T3" fmla="*/ 0 h 48"/>
                    <a:gd name="T4" fmla="*/ 0 w 64"/>
                    <a:gd name="T5" fmla="*/ 14 h 48"/>
                    <a:gd name="T6" fmla="*/ 9 w 64"/>
                    <a:gd name="T7" fmla="*/ 19 h 48"/>
                    <a:gd name="T8" fmla="*/ 9 w 64"/>
                    <a:gd name="T9" fmla="*/ 23 h 48"/>
                    <a:gd name="T10" fmla="*/ 18 w 64"/>
                    <a:gd name="T11" fmla="*/ 28 h 48"/>
                    <a:gd name="T12" fmla="*/ 36 w 64"/>
                    <a:gd name="T13" fmla="*/ 23 h 48"/>
                    <a:gd name="T14" fmla="*/ 36 w 64"/>
                    <a:gd name="T15" fmla="*/ 14 h 48"/>
                    <a:gd name="T16" fmla="*/ 32 w 64"/>
                    <a:gd name="T17" fmla="*/ 14 h 48"/>
                    <a:gd name="T18" fmla="*/ 23 w 64"/>
                    <a:gd name="T19" fmla="*/ 10 h 48"/>
                    <a:gd name="T20" fmla="*/ 13 w 64"/>
                    <a:gd name="T21" fmla="*/ 10 h 4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4"/>
                    <a:gd name="T34" fmla="*/ 0 h 48"/>
                    <a:gd name="T35" fmla="*/ 64 w 64"/>
                    <a:gd name="T36" fmla="*/ 48 h 4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4" h="48">
                      <a:moveTo>
                        <a:pt x="24" y="16"/>
                      </a:move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16" y="32"/>
                      </a:lnTo>
                      <a:lnTo>
                        <a:pt x="16" y="40"/>
                      </a:lnTo>
                      <a:lnTo>
                        <a:pt x="32" y="48"/>
                      </a:lnTo>
                      <a:lnTo>
                        <a:pt x="64" y="40"/>
                      </a:lnTo>
                      <a:lnTo>
                        <a:pt x="64" y="24"/>
                      </a:lnTo>
                      <a:lnTo>
                        <a:pt x="56" y="24"/>
                      </a:lnTo>
                      <a:lnTo>
                        <a:pt x="40" y="16"/>
                      </a:lnTo>
                      <a:lnTo>
                        <a:pt x="24" y="16"/>
                      </a:lnTo>
                      <a:close/>
                    </a:path>
                  </a:pathLst>
                </a:custGeom>
                <a:solidFill>
                  <a:srgbClr val="67BD62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4" name="Freeform 276"/>
                <p:cNvSpPr>
                  <a:spLocks/>
                </p:cNvSpPr>
                <p:nvPr/>
              </p:nvSpPr>
              <p:spPr bwMode="auto">
                <a:xfrm>
                  <a:off x="2023" y="3579"/>
                  <a:ext cx="21" cy="1"/>
                </a:xfrm>
                <a:custGeom>
                  <a:avLst/>
                  <a:gdLst>
                    <a:gd name="T0" fmla="*/ 12 w 24"/>
                    <a:gd name="T1" fmla="*/ 0 h 1"/>
                    <a:gd name="T2" fmla="*/ 0 w 24"/>
                    <a:gd name="T3" fmla="*/ 0 h 1"/>
                    <a:gd name="T4" fmla="*/ 12 w 2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4"/>
                    <a:gd name="T10" fmla="*/ 0 h 1"/>
                    <a:gd name="T11" fmla="*/ 24 w 2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4" h="1">
                      <a:moveTo>
                        <a:pt x="24" y="0"/>
                      </a:moveTo>
                      <a:lnTo>
                        <a:pt x="0" y="0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67BD62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5" name="Freeform 277"/>
                <p:cNvSpPr>
                  <a:spLocks/>
                </p:cNvSpPr>
                <p:nvPr/>
              </p:nvSpPr>
              <p:spPr bwMode="auto">
                <a:xfrm>
                  <a:off x="1973" y="3515"/>
                  <a:ext cx="57" cy="14"/>
                </a:xfrm>
                <a:custGeom>
                  <a:avLst/>
                  <a:gdLst>
                    <a:gd name="T0" fmla="*/ 36 w 64"/>
                    <a:gd name="T1" fmla="*/ 0 h 16"/>
                    <a:gd name="T2" fmla="*/ 4 w 64"/>
                    <a:gd name="T3" fmla="*/ 0 h 16"/>
                    <a:gd name="T4" fmla="*/ 0 w 64"/>
                    <a:gd name="T5" fmla="*/ 4 h 16"/>
                    <a:gd name="T6" fmla="*/ 4 w 64"/>
                    <a:gd name="T7" fmla="*/ 8 h 16"/>
                    <a:gd name="T8" fmla="*/ 36 w 64"/>
                    <a:gd name="T9" fmla="*/ 4 h 16"/>
                    <a:gd name="T10" fmla="*/ 32 w 64"/>
                    <a:gd name="T11" fmla="*/ 0 h 1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4"/>
                    <a:gd name="T19" fmla="*/ 0 h 16"/>
                    <a:gd name="T20" fmla="*/ 64 w 64"/>
                    <a:gd name="T21" fmla="*/ 16 h 1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4" h="16">
                      <a:moveTo>
                        <a:pt x="64" y="0"/>
                      </a:moveTo>
                      <a:lnTo>
                        <a:pt x="8" y="0"/>
                      </a:lnTo>
                      <a:lnTo>
                        <a:pt x="0" y="8"/>
                      </a:lnTo>
                      <a:lnTo>
                        <a:pt x="8" y="16"/>
                      </a:lnTo>
                      <a:lnTo>
                        <a:pt x="64" y="8"/>
                      </a:lnTo>
                      <a:lnTo>
                        <a:pt x="56" y="0"/>
                      </a:lnTo>
                    </a:path>
                  </a:pathLst>
                </a:custGeom>
                <a:solidFill>
                  <a:srgbClr val="67BD62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6" name="Freeform 278"/>
                <p:cNvSpPr>
                  <a:spLocks/>
                </p:cNvSpPr>
                <p:nvPr/>
              </p:nvSpPr>
              <p:spPr bwMode="auto">
                <a:xfrm>
                  <a:off x="1880" y="3465"/>
                  <a:ext cx="64" cy="36"/>
                </a:xfrm>
                <a:custGeom>
                  <a:avLst/>
                  <a:gdLst>
                    <a:gd name="T0" fmla="*/ 4 w 72"/>
                    <a:gd name="T1" fmla="*/ 5 h 40"/>
                    <a:gd name="T2" fmla="*/ 9 w 72"/>
                    <a:gd name="T3" fmla="*/ 14 h 40"/>
                    <a:gd name="T4" fmla="*/ 22 w 72"/>
                    <a:gd name="T5" fmla="*/ 19 h 40"/>
                    <a:gd name="T6" fmla="*/ 27 w 72"/>
                    <a:gd name="T7" fmla="*/ 23 h 40"/>
                    <a:gd name="T8" fmla="*/ 36 w 72"/>
                    <a:gd name="T9" fmla="*/ 23 h 40"/>
                    <a:gd name="T10" fmla="*/ 40 w 72"/>
                    <a:gd name="T11" fmla="*/ 23 h 40"/>
                    <a:gd name="T12" fmla="*/ 36 w 72"/>
                    <a:gd name="T13" fmla="*/ 14 h 40"/>
                    <a:gd name="T14" fmla="*/ 27 w 72"/>
                    <a:gd name="T15" fmla="*/ 10 h 40"/>
                    <a:gd name="T16" fmla="*/ 22 w 72"/>
                    <a:gd name="T17" fmla="*/ 0 h 40"/>
                    <a:gd name="T18" fmla="*/ 13 w 72"/>
                    <a:gd name="T19" fmla="*/ 0 h 40"/>
                    <a:gd name="T20" fmla="*/ 0 w 72"/>
                    <a:gd name="T21" fmla="*/ 0 h 40"/>
                    <a:gd name="T22" fmla="*/ 4 w 72"/>
                    <a:gd name="T23" fmla="*/ 5 h 4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72"/>
                    <a:gd name="T37" fmla="*/ 0 h 40"/>
                    <a:gd name="T38" fmla="*/ 72 w 72"/>
                    <a:gd name="T39" fmla="*/ 40 h 4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72" h="40">
                      <a:moveTo>
                        <a:pt x="8" y="8"/>
                      </a:moveTo>
                      <a:lnTo>
                        <a:pt x="16" y="24"/>
                      </a:lnTo>
                      <a:lnTo>
                        <a:pt x="40" y="32"/>
                      </a:lnTo>
                      <a:lnTo>
                        <a:pt x="48" y="40"/>
                      </a:lnTo>
                      <a:lnTo>
                        <a:pt x="64" y="40"/>
                      </a:lnTo>
                      <a:lnTo>
                        <a:pt x="72" y="40"/>
                      </a:lnTo>
                      <a:lnTo>
                        <a:pt x="64" y="24"/>
                      </a:lnTo>
                      <a:lnTo>
                        <a:pt x="48" y="16"/>
                      </a:lnTo>
                      <a:lnTo>
                        <a:pt x="40" y="0"/>
                      </a:lnTo>
                      <a:lnTo>
                        <a:pt x="24" y="0"/>
                      </a:lnTo>
                      <a:lnTo>
                        <a:pt x="0" y="0"/>
                      </a:lnTo>
                      <a:lnTo>
                        <a:pt x="8" y="8"/>
                      </a:lnTo>
                      <a:close/>
                    </a:path>
                  </a:pathLst>
                </a:custGeom>
                <a:solidFill>
                  <a:srgbClr val="67BD62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7" name="Freeform 279"/>
                <p:cNvSpPr>
                  <a:spLocks/>
                </p:cNvSpPr>
                <p:nvPr/>
              </p:nvSpPr>
              <p:spPr bwMode="auto">
                <a:xfrm>
                  <a:off x="2001" y="3543"/>
                  <a:ext cx="22" cy="15"/>
                </a:xfrm>
                <a:custGeom>
                  <a:avLst/>
                  <a:gdLst>
                    <a:gd name="T0" fmla="*/ 0 w 24"/>
                    <a:gd name="T1" fmla="*/ 0 h 16"/>
                    <a:gd name="T2" fmla="*/ 16 w 24"/>
                    <a:gd name="T3" fmla="*/ 8 h 16"/>
                    <a:gd name="T4" fmla="*/ 6 w 24"/>
                    <a:gd name="T5" fmla="*/ 11 h 16"/>
                    <a:gd name="T6" fmla="*/ 0 w 24"/>
                    <a:gd name="T7" fmla="*/ 0 h 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4"/>
                    <a:gd name="T13" fmla="*/ 0 h 16"/>
                    <a:gd name="T14" fmla="*/ 24 w 24"/>
                    <a:gd name="T15" fmla="*/ 16 h 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4" h="16">
                      <a:moveTo>
                        <a:pt x="0" y="0"/>
                      </a:moveTo>
                      <a:lnTo>
                        <a:pt x="24" y="8"/>
                      </a:lnTo>
                      <a:lnTo>
                        <a:pt x="8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8" name="Freeform 280"/>
                <p:cNvSpPr>
                  <a:spLocks/>
                </p:cNvSpPr>
                <p:nvPr/>
              </p:nvSpPr>
              <p:spPr bwMode="auto">
                <a:xfrm>
                  <a:off x="1752" y="3401"/>
                  <a:ext cx="50" cy="36"/>
                </a:xfrm>
                <a:custGeom>
                  <a:avLst/>
                  <a:gdLst>
                    <a:gd name="T0" fmla="*/ 27 w 56"/>
                    <a:gd name="T1" fmla="*/ 19 h 40"/>
                    <a:gd name="T2" fmla="*/ 27 w 56"/>
                    <a:gd name="T3" fmla="*/ 10 h 40"/>
                    <a:gd name="T4" fmla="*/ 32 w 56"/>
                    <a:gd name="T5" fmla="*/ 5 h 40"/>
                    <a:gd name="T6" fmla="*/ 27 w 56"/>
                    <a:gd name="T7" fmla="*/ 0 h 40"/>
                    <a:gd name="T8" fmla="*/ 4 w 56"/>
                    <a:gd name="T9" fmla="*/ 0 h 40"/>
                    <a:gd name="T10" fmla="*/ 0 w 56"/>
                    <a:gd name="T11" fmla="*/ 5 h 40"/>
                    <a:gd name="T12" fmla="*/ 4 w 56"/>
                    <a:gd name="T13" fmla="*/ 19 h 40"/>
                    <a:gd name="T14" fmla="*/ 13 w 56"/>
                    <a:gd name="T15" fmla="*/ 23 h 40"/>
                    <a:gd name="T16" fmla="*/ 27 w 56"/>
                    <a:gd name="T17" fmla="*/ 19 h 4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6"/>
                    <a:gd name="T28" fmla="*/ 0 h 40"/>
                    <a:gd name="T29" fmla="*/ 56 w 56"/>
                    <a:gd name="T30" fmla="*/ 40 h 4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6" h="40">
                      <a:moveTo>
                        <a:pt x="48" y="32"/>
                      </a:moveTo>
                      <a:lnTo>
                        <a:pt x="48" y="16"/>
                      </a:lnTo>
                      <a:lnTo>
                        <a:pt x="56" y="8"/>
                      </a:lnTo>
                      <a:lnTo>
                        <a:pt x="48" y="0"/>
                      </a:lnTo>
                      <a:lnTo>
                        <a:pt x="8" y="0"/>
                      </a:lnTo>
                      <a:lnTo>
                        <a:pt x="0" y="8"/>
                      </a:lnTo>
                      <a:lnTo>
                        <a:pt x="8" y="32"/>
                      </a:lnTo>
                      <a:lnTo>
                        <a:pt x="24" y="40"/>
                      </a:lnTo>
                      <a:lnTo>
                        <a:pt x="48" y="32"/>
                      </a:lnTo>
                      <a:close/>
                    </a:path>
                  </a:pathLst>
                </a:custGeom>
                <a:solidFill>
                  <a:srgbClr val="67BD62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9" name="Freeform 281"/>
                <p:cNvSpPr>
                  <a:spLocks/>
                </p:cNvSpPr>
                <p:nvPr/>
              </p:nvSpPr>
              <p:spPr bwMode="auto">
                <a:xfrm>
                  <a:off x="1710" y="3422"/>
                  <a:ext cx="28" cy="22"/>
                </a:xfrm>
                <a:custGeom>
                  <a:avLst/>
                  <a:gdLst>
                    <a:gd name="T0" fmla="*/ 16 w 32"/>
                    <a:gd name="T1" fmla="*/ 6 h 24"/>
                    <a:gd name="T2" fmla="*/ 8 w 32"/>
                    <a:gd name="T3" fmla="*/ 0 h 24"/>
                    <a:gd name="T4" fmla="*/ 0 w 32"/>
                    <a:gd name="T5" fmla="*/ 11 h 24"/>
                    <a:gd name="T6" fmla="*/ 0 w 32"/>
                    <a:gd name="T7" fmla="*/ 16 h 24"/>
                    <a:gd name="T8" fmla="*/ 8 w 32"/>
                    <a:gd name="T9" fmla="*/ 16 h 24"/>
                    <a:gd name="T10" fmla="*/ 16 w 32"/>
                    <a:gd name="T11" fmla="*/ 11 h 24"/>
                    <a:gd name="T12" fmla="*/ 16 w 32"/>
                    <a:gd name="T13" fmla="*/ 6 h 2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2"/>
                    <a:gd name="T22" fmla="*/ 0 h 24"/>
                    <a:gd name="T23" fmla="*/ 32 w 32"/>
                    <a:gd name="T24" fmla="*/ 24 h 2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2" h="24">
                      <a:moveTo>
                        <a:pt x="32" y="8"/>
                      </a:moveTo>
                      <a:lnTo>
                        <a:pt x="16" y="0"/>
                      </a:lnTo>
                      <a:lnTo>
                        <a:pt x="0" y="16"/>
                      </a:lnTo>
                      <a:lnTo>
                        <a:pt x="0" y="24"/>
                      </a:lnTo>
                      <a:lnTo>
                        <a:pt x="16" y="24"/>
                      </a:lnTo>
                      <a:lnTo>
                        <a:pt x="32" y="16"/>
                      </a:lnTo>
                      <a:lnTo>
                        <a:pt x="32" y="8"/>
                      </a:lnTo>
                      <a:close/>
                    </a:path>
                  </a:pathLst>
                </a:custGeom>
                <a:solidFill>
                  <a:srgbClr val="67BD62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71" name="Rectangle 284"/>
              <p:cNvSpPr>
                <a:spLocks noChangeArrowheads="1"/>
              </p:cNvSpPr>
              <p:nvPr/>
            </p:nvSpPr>
            <p:spPr bwMode="auto">
              <a:xfrm>
                <a:off x="1340600" y="5283759"/>
                <a:ext cx="204788" cy="174472"/>
              </a:xfrm>
              <a:prstGeom prst="rect">
                <a:avLst/>
              </a:prstGeom>
              <a:solidFill>
                <a:srgbClr val="67BD62"/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kern="1200">
                  <a:solidFill>
                    <a:srgbClr val="D0CECE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237"/>
              <p:cNvSpPr>
                <a:spLocks/>
              </p:cNvSpPr>
              <p:nvPr/>
            </p:nvSpPr>
            <p:spPr bwMode="auto">
              <a:xfrm>
                <a:off x="5115915" y="4227338"/>
                <a:ext cx="768350" cy="633412"/>
              </a:xfrm>
              <a:custGeom>
                <a:avLst/>
                <a:gdLst>
                  <a:gd name="T0" fmla="*/ 2147483647 w 487"/>
                  <a:gd name="T1" fmla="*/ 2147483647 h 430"/>
                  <a:gd name="T2" fmla="*/ 2147483647 w 487"/>
                  <a:gd name="T3" fmla="*/ 2147483647 h 430"/>
                  <a:gd name="T4" fmla="*/ 2147483647 w 487"/>
                  <a:gd name="T5" fmla="*/ 2147483647 h 430"/>
                  <a:gd name="T6" fmla="*/ 2147483647 w 487"/>
                  <a:gd name="T7" fmla="*/ 2147483647 h 430"/>
                  <a:gd name="T8" fmla="*/ 2147483647 w 487"/>
                  <a:gd name="T9" fmla="*/ 2147483647 h 430"/>
                  <a:gd name="T10" fmla="*/ 2147483647 w 487"/>
                  <a:gd name="T11" fmla="*/ 2147483647 h 430"/>
                  <a:gd name="T12" fmla="*/ 2147483647 w 487"/>
                  <a:gd name="T13" fmla="*/ 2147483647 h 430"/>
                  <a:gd name="T14" fmla="*/ 2147483647 w 487"/>
                  <a:gd name="T15" fmla="*/ 2147483647 h 430"/>
                  <a:gd name="T16" fmla="*/ 2147483647 w 487"/>
                  <a:gd name="T17" fmla="*/ 2147483647 h 430"/>
                  <a:gd name="T18" fmla="*/ 2147483647 w 487"/>
                  <a:gd name="T19" fmla="*/ 2147483647 h 430"/>
                  <a:gd name="T20" fmla="*/ 2147483647 w 487"/>
                  <a:gd name="T21" fmla="*/ 2147483647 h 430"/>
                  <a:gd name="T22" fmla="*/ 2147483647 w 487"/>
                  <a:gd name="T23" fmla="*/ 2147483647 h 430"/>
                  <a:gd name="T24" fmla="*/ 2147483647 w 487"/>
                  <a:gd name="T25" fmla="*/ 2147483647 h 430"/>
                  <a:gd name="T26" fmla="*/ 2147483647 w 487"/>
                  <a:gd name="T27" fmla="*/ 2147483647 h 430"/>
                  <a:gd name="T28" fmla="*/ 2147483647 w 487"/>
                  <a:gd name="T29" fmla="*/ 2147483647 h 430"/>
                  <a:gd name="T30" fmla="*/ 2147483647 w 487"/>
                  <a:gd name="T31" fmla="*/ 2147483647 h 430"/>
                  <a:gd name="T32" fmla="*/ 2147483647 w 487"/>
                  <a:gd name="T33" fmla="*/ 2147483647 h 430"/>
                  <a:gd name="T34" fmla="*/ 2147483647 w 487"/>
                  <a:gd name="T35" fmla="*/ 2147483647 h 430"/>
                  <a:gd name="T36" fmla="*/ 2147483647 w 487"/>
                  <a:gd name="T37" fmla="*/ 2147483647 h 430"/>
                  <a:gd name="T38" fmla="*/ 2147483647 w 487"/>
                  <a:gd name="T39" fmla="*/ 2147483647 h 430"/>
                  <a:gd name="T40" fmla="*/ 2147483647 w 487"/>
                  <a:gd name="T41" fmla="*/ 2147483647 h 430"/>
                  <a:gd name="T42" fmla="*/ 2147483647 w 487"/>
                  <a:gd name="T43" fmla="*/ 2147483647 h 430"/>
                  <a:gd name="T44" fmla="*/ 2147483647 w 487"/>
                  <a:gd name="T45" fmla="*/ 2147483647 h 430"/>
                  <a:gd name="T46" fmla="*/ 2147483647 w 487"/>
                  <a:gd name="T47" fmla="*/ 2147483647 h 430"/>
                  <a:gd name="T48" fmla="*/ 2147483647 w 487"/>
                  <a:gd name="T49" fmla="*/ 2147483647 h 430"/>
                  <a:gd name="T50" fmla="*/ 2147483647 w 487"/>
                  <a:gd name="T51" fmla="*/ 2147483647 h 430"/>
                  <a:gd name="T52" fmla="*/ 2147483647 w 487"/>
                  <a:gd name="T53" fmla="*/ 2147483647 h 430"/>
                  <a:gd name="T54" fmla="*/ 2147483647 w 487"/>
                  <a:gd name="T55" fmla="*/ 2147483647 h 430"/>
                  <a:gd name="T56" fmla="*/ 2147483647 w 487"/>
                  <a:gd name="T57" fmla="*/ 2147483647 h 430"/>
                  <a:gd name="T58" fmla="*/ 2147483647 w 487"/>
                  <a:gd name="T59" fmla="*/ 2147483647 h 430"/>
                  <a:gd name="T60" fmla="*/ 2147483647 w 487"/>
                  <a:gd name="T61" fmla="*/ 2147483647 h 430"/>
                  <a:gd name="T62" fmla="*/ 2147483647 w 487"/>
                  <a:gd name="T63" fmla="*/ 2147483647 h 430"/>
                  <a:gd name="T64" fmla="*/ 2147483647 w 487"/>
                  <a:gd name="T65" fmla="*/ 2147483647 h 430"/>
                  <a:gd name="T66" fmla="*/ 2147483647 w 487"/>
                  <a:gd name="T67" fmla="*/ 2147483647 h 430"/>
                  <a:gd name="T68" fmla="*/ 2147483647 w 487"/>
                  <a:gd name="T69" fmla="*/ 2147483647 h 430"/>
                  <a:gd name="T70" fmla="*/ 0 w 487"/>
                  <a:gd name="T71" fmla="*/ 2147483647 h 430"/>
                  <a:gd name="T72" fmla="*/ 0 w 487"/>
                  <a:gd name="T73" fmla="*/ 2147483647 h 430"/>
                  <a:gd name="T74" fmla="*/ 2147483647 w 487"/>
                  <a:gd name="T75" fmla="*/ 2147483647 h 430"/>
                  <a:gd name="T76" fmla="*/ 2147483647 w 487"/>
                  <a:gd name="T77" fmla="*/ 2147483647 h 430"/>
                  <a:gd name="T78" fmla="*/ 2147483647 w 487"/>
                  <a:gd name="T79" fmla="*/ 2147483647 h 430"/>
                  <a:gd name="T80" fmla="*/ 2147483647 w 487"/>
                  <a:gd name="T81" fmla="*/ 2147483647 h 430"/>
                  <a:gd name="T82" fmla="*/ 2147483647 w 487"/>
                  <a:gd name="T83" fmla="*/ 2147483647 h 430"/>
                  <a:gd name="T84" fmla="*/ 2147483647 w 487"/>
                  <a:gd name="T85" fmla="*/ 2147483647 h 430"/>
                  <a:gd name="T86" fmla="*/ 2147483647 w 487"/>
                  <a:gd name="T87" fmla="*/ 0 h 430"/>
                  <a:gd name="T88" fmla="*/ 2147483647 w 487"/>
                  <a:gd name="T89" fmla="*/ 2147483647 h 430"/>
                  <a:gd name="T90" fmla="*/ 2147483647 w 487"/>
                  <a:gd name="T91" fmla="*/ 2147483647 h 430"/>
                  <a:gd name="T92" fmla="*/ 2147483647 w 487"/>
                  <a:gd name="T93" fmla="*/ 2147483647 h 430"/>
                  <a:gd name="T94" fmla="*/ 2147483647 w 487"/>
                  <a:gd name="T95" fmla="*/ 2147483647 h 430"/>
                  <a:gd name="T96" fmla="*/ 2147483647 w 487"/>
                  <a:gd name="T97" fmla="*/ 2147483647 h 430"/>
                  <a:gd name="T98" fmla="*/ 2147483647 w 487"/>
                  <a:gd name="T99" fmla="*/ 2147483647 h 430"/>
                  <a:gd name="T100" fmla="*/ 2147483647 w 487"/>
                  <a:gd name="T101" fmla="*/ 2147483647 h 430"/>
                  <a:gd name="T102" fmla="*/ 2147483647 w 487"/>
                  <a:gd name="T103" fmla="*/ 2147483647 h 43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487"/>
                  <a:gd name="T157" fmla="*/ 0 h 430"/>
                  <a:gd name="T158" fmla="*/ 487 w 487"/>
                  <a:gd name="T159" fmla="*/ 430 h 43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487" h="430">
                    <a:moveTo>
                      <a:pt x="272" y="217"/>
                    </a:moveTo>
                    <a:lnTo>
                      <a:pt x="281" y="217"/>
                    </a:lnTo>
                    <a:lnTo>
                      <a:pt x="287" y="217"/>
                    </a:lnTo>
                    <a:lnTo>
                      <a:pt x="302" y="216"/>
                    </a:lnTo>
                    <a:lnTo>
                      <a:pt x="309" y="215"/>
                    </a:lnTo>
                    <a:lnTo>
                      <a:pt x="315" y="215"/>
                    </a:lnTo>
                    <a:lnTo>
                      <a:pt x="327" y="215"/>
                    </a:lnTo>
                    <a:lnTo>
                      <a:pt x="329" y="213"/>
                    </a:lnTo>
                    <a:lnTo>
                      <a:pt x="333" y="213"/>
                    </a:lnTo>
                    <a:lnTo>
                      <a:pt x="344" y="212"/>
                    </a:lnTo>
                    <a:lnTo>
                      <a:pt x="347" y="212"/>
                    </a:lnTo>
                    <a:lnTo>
                      <a:pt x="355" y="212"/>
                    </a:lnTo>
                    <a:lnTo>
                      <a:pt x="367" y="211"/>
                    </a:lnTo>
                    <a:lnTo>
                      <a:pt x="394" y="208"/>
                    </a:lnTo>
                    <a:lnTo>
                      <a:pt x="401" y="208"/>
                    </a:lnTo>
                    <a:lnTo>
                      <a:pt x="404" y="208"/>
                    </a:lnTo>
                    <a:lnTo>
                      <a:pt x="402" y="216"/>
                    </a:lnTo>
                    <a:lnTo>
                      <a:pt x="397" y="236"/>
                    </a:lnTo>
                    <a:lnTo>
                      <a:pt x="395" y="245"/>
                    </a:lnTo>
                    <a:lnTo>
                      <a:pt x="405" y="262"/>
                    </a:lnTo>
                    <a:lnTo>
                      <a:pt x="406" y="262"/>
                    </a:lnTo>
                    <a:lnTo>
                      <a:pt x="412" y="267"/>
                    </a:lnTo>
                    <a:lnTo>
                      <a:pt x="420" y="288"/>
                    </a:lnTo>
                    <a:lnTo>
                      <a:pt x="430" y="295"/>
                    </a:lnTo>
                    <a:lnTo>
                      <a:pt x="420" y="299"/>
                    </a:lnTo>
                    <a:lnTo>
                      <a:pt x="411" y="313"/>
                    </a:lnTo>
                    <a:lnTo>
                      <a:pt x="401" y="316"/>
                    </a:lnTo>
                    <a:lnTo>
                      <a:pt x="411" y="323"/>
                    </a:lnTo>
                    <a:lnTo>
                      <a:pt x="416" y="330"/>
                    </a:lnTo>
                    <a:lnTo>
                      <a:pt x="423" y="330"/>
                    </a:lnTo>
                    <a:lnTo>
                      <a:pt x="429" y="315"/>
                    </a:lnTo>
                    <a:lnTo>
                      <a:pt x="434" y="312"/>
                    </a:lnTo>
                    <a:lnTo>
                      <a:pt x="445" y="308"/>
                    </a:lnTo>
                    <a:lnTo>
                      <a:pt x="462" y="295"/>
                    </a:lnTo>
                    <a:lnTo>
                      <a:pt x="462" y="319"/>
                    </a:lnTo>
                    <a:lnTo>
                      <a:pt x="458" y="322"/>
                    </a:lnTo>
                    <a:lnTo>
                      <a:pt x="458" y="327"/>
                    </a:lnTo>
                    <a:lnTo>
                      <a:pt x="444" y="341"/>
                    </a:lnTo>
                    <a:lnTo>
                      <a:pt x="442" y="351"/>
                    </a:lnTo>
                    <a:lnTo>
                      <a:pt x="437" y="345"/>
                    </a:lnTo>
                    <a:lnTo>
                      <a:pt x="437" y="355"/>
                    </a:lnTo>
                    <a:lnTo>
                      <a:pt x="424" y="351"/>
                    </a:lnTo>
                    <a:lnTo>
                      <a:pt x="437" y="355"/>
                    </a:lnTo>
                    <a:lnTo>
                      <a:pt x="424" y="356"/>
                    </a:lnTo>
                    <a:lnTo>
                      <a:pt x="436" y="369"/>
                    </a:lnTo>
                    <a:lnTo>
                      <a:pt x="429" y="369"/>
                    </a:lnTo>
                    <a:lnTo>
                      <a:pt x="438" y="381"/>
                    </a:lnTo>
                    <a:lnTo>
                      <a:pt x="451" y="381"/>
                    </a:lnTo>
                    <a:lnTo>
                      <a:pt x="465" y="388"/>
                    </a:lnTo>
                    <a:lnTo>
                      <a:pt x="470" y="385"/>
                    </a:lnTo>
                    <a:lnTo>
                      <a:pt x="480" y="394"/>
                    </a:lnTo>
                    <a:lnTo>
                      <a:pt x="486" y="395"/>
                    </a:lnTo>
                    <a:lnTo>
                      <a:pt x="484" y="413"/>
                    </a:lnTo>
                    <a:lnTo>
                      <a:pt x="477" y="413"/>
                    </a:lnTo>
                    <a:lnTo>
                      <a:pt x="476" y="423"/>
                    </a:lnTo>
                    <a:lnTo>
                      <a:pt x="476" y="422"/>
                    </a:lnTo>
                    <a:lnTo>
                      <a:pt x="466" y="412"/>
                    </a:lnTo>
                    <a:lnTo>
                      <a:pt x="455" y="427"/>
                    </a:lnTo>
                    <a:lnTo>
                      <a:pt x="454" y="426"/>
                    </a:lnTo>
                    <a:lnTo>
                      <a:pt x="455" y="423"/>
                    </a:lnTo>
                    <a:lnTo>
                      <a:pt x="454" y="413"/>
                    </a:lnTo>
                    <a:lnTo>
                      <a:pt x="451" y="413"/>
                    </a:lnTo>
                    <a:lnTo>
                      <a:pt x="441" y="399"/>
                    </a:lnTo>
                    <a:lnTo>
                      <a:pt x="417" y="392"/>
                    </a:lnTo>
                    <a:lnTo>
                      <a:pt x="402" y="395"/>
                    </a:lnTo>
                    <a:lnTo>
                      <a:pt x="387" y="410"/>
                    </a:lnTo>
                    <a:lnTo>
                      <a:pt x="372" y="420"/>
                    </a:lnTo>
                    <a:lnTo>
                      <a:pt x="361" y="423"/>
                    </a:lnTo>
                    <a:lnTo>
                      <a:pt x="369" y="420"/>
                    </a:lnTo>
                    <a:lnTo>
                      <a:pt x="373" y="416"/>
                    </a:lnTo>
                    <a:lnTo>
                      <a:pt x="365" y="402"/>
                    </a:lnTo>
                    <a:lnTo>
                      <a:pt x="358" y="402"/>
                    </a:lnTo>
                    <a:lnTo>
                      <a:pt x="355" y="409"/>
                    </a:lnTo>
                    <a:lnTo>
                      <a:pt x="348" y="406"/>
                    </a:lnTo>
                    <a:lnTo>
                      <a:pt x="331" y="419"/>
                    </a:lnTo>
                    <a:lnTo>
                      <a:pt x="320" y="429"/>
                    </a:lnTo>
                    <a:lnTo>
                      <a:pt x="317" y="429"/>
                    </a:lnTo>
                    <a:lnTo>
                      <a:pt x="308" y="417"/>
                    </a:lnTo>
                    <a:lnTo>
                      <a:pt x="291" y="419"/>
                    </a:lnTo>
                    <a:lnTo>
                      <a:pt x="265" y="401"/>
                    </a:lnTo>
                    <a:lnTo>
                      <a:pt x="272" y="402"/>
                    </a:lnTo>
                    <a:lnTo>
                      <a:pt x="277" y="395"/>
                    </a:lnTo>
                    <a:lnTo>
                      <a:pt x="274" y="384"/>
                    </a:lnTo>
                    <a:lnTo>
                      <a:pt x="251" y="379"/>
                    </a:lnTo>
                    <a:lnTo>
                      <a:pt x="247" y="381"/>
                    </a:lnTo>
                    <a:lnTo>
                      <a:pt x="245" y="369"/>
                    </a:lnTo>
                    <a:lnTo>
                      <a:pt x="238" y="370"/>
                    </a:lnTo>
                    <a:lnTo>
                      <a:pt x="238" y="358"/>
                    </a:lnTo>
                    <a:lnTo>
                      <a:pt x="226" y="356"/>
                    </a:lnTo>
                    <a:lnTo>
                      <a:pt x="215" y="362"/>
                    </a:lnTo>
                    <a:lnTo>
                      <a:pt x="216" y="359"/>
                    </a:lnTo>
                    <a:lnTo>
                      <a:pt x="215" y="358"/>
                    </a:lnTo>
                    <a:lnTo>
                      <a:pt x="215" y="349"/>
                    </a:lnTo>
                    <a:lnTo>
                      <a:pt x="205" y="349"/>
                    </a:lnTo>
                    <a:lnTo>
                      <a:pt x="202" y="355"/>
                    </a:lnTo>
                    <a:lnTo>
                      <a:pt x="188" y="360"/>
                    </a:lnTo>
                    <a:lnTo>
                      <a:pt x="204" y="373"/>
                    </a:lnTo>
                    <a:lnTo>
                      <a:pt x="219" y="372"/>
                    </a:lnTo>
                    <a:lnTo>
                      <a:pt x="227" y="376"/>
                    </a:lnTo>
                    <a:lnTo>
                      <a:pt x="227" y="385"/>
                    </a:lnTo>
                    <a:lnTo>
                      <a:pt x="216" y="385"/>
                    </a:lnTo>
                    <a:lnTo>
                      <a:pt x="199" y="377"/>
                    </a:lnTo>
                    <a:lnTo>
                      <a:pt x="191" y="377"/>
                    </a:lnTo>
                    <a:lnTo>
                      <a:pt x="181" y="383"/>
                    </a:lnTo>
                    <a:lnTo>
                      <a:pt x="147" y="381"/>
                    </a:lnTo>
                    <a:lnTo>
                      <a:pt x="113" y="367"/>
                    </a:lnTo>
                    <a:lnTo>
                      <a:pt x="86" y="362"/>
                    </a:lnTo>
                    <a:lnTo>
                      <a:pt x="40" y="369"/>
                    </a:lnTo>
                    <a:lnTo>
                      <a:pt x="33" y="379"/>
                    </a:lnTo>
                    <a:lnTo>
                      <a:pt x="29" y="369"/>
                    </a:lnTo>
                    <a:lnTo>
                      <a:pt x="26" y="356"/>
                    </a:lnTo>
                    <a:lnTo>
                      <a:pt x="30" y="355"/>
                    </a:lnTo>
                    <a:lnTo>
                      <a:pt x="37" y="340"/>
                    </a:lnTo>
                    <a:lnTo>
                      <a:pt x="40" y="335"/>
                    </a:lnTo>
                    <a:lnTo>
                      <a:pt x="41" y="334"/>
                    </a:lnTo>
                    <a:lnTo>
                      <a:pt x="43" y="326"/>
                    </a:lnTo>
                    <a:lnTo>
                      <a:pt x="43" y="313"/>
                    </a:lnTo>
                    <a:lnTo>
                      <a:pt x="37" y="305"/>
                    </a:lnTo>
                    <a:lnTo>
                      <a:pt x="37" y="297"/>
                    </a:lnTo>
                    <a:lnTo>
                      <a:pt x="37" y="295"/>
                    </a:lnTo>
                    <a:lnTo>
                      <a:pt x="40" y="286"/>
                    </a:lnTo>
                    <a:lnTo>
                      <a:pt x="48" y="258"/>
                    </a:lnTo>
                    <a:lnTo>
                      <a:pt x="52" y="244"/>
                    </a:lnTo>
                    <a:lnTo>
                      <a:pt x="49" y="230"/>
                    </a:lnTo>
                    <a:lnTo>
                      <a:pt x="52" y="211"/>
                    </a:lnTo>
                    <a:lnTo>
                      <a:pt x="47" y="211"/>
                    </a:lnTo>
                    <a:lnTo>
                      <a:pt x="33" y="177"/>
                    </a:lnTo>
                    <a:lnTo>
                      <a:pt x="34" y="176"/>
                    </a:lnTo>
                    <a:lnTo>
                      <a:pt x="23" y="167"/>
                    </a:lnTo>
                    <a:lnTo>
                      <a:pt x="23" y="149"/>
                    </a:lnTo>
                    <a:lnTo>
                      <a:pt x="19" y="138"/>
                    </a:lnTo>
                    <a:lnTo>
                      <a:pt x="6" y="127"/>
                    </a:lnTo>
                    <a:lnTo>
                      <a:pt x="6" y="124"/>
                    </a:lnTo>
                    <a:lnTo>
                      <a:pt x="5" y="124"/>
                    </a:lnTo>
                    <a:lnTo>
                      <a:pt x="4" y="122"/>
                    </a:lnTo>
                    <a:lnTo>
                      <a:pt x="2" y="101"/>
                    </a:lnTo>
                    <a:lnTo>
                      <a:pt x="2" y="95"/>
                    </a:lnTo>
                    <a:lnTo>
                      <a:pt x="2" y="81"/>
                    </a:lnTo>
                    <a:lnTo>
                      <a:pt x="2" y="80"/>
                    </a:lnTo>
                    <a:lnTo>
                      <a:pt x="1" y="68"/>
                    </a:lnTo>
                    <a:lnTo>
                      <a:pt x="1" y="54"/>
                    </a:lnTo>
                    <a:lnTo>
                      <a:pt x="0" y="47"/>
                    </a:lnTo>
                    <a:lnTo>
                      <a:pt x="0" y="43"/>
                    </a:lnTo>
                    <a:lnTo>
                      <a:pt x="0" y="41"/>
                    </a:lnTo>
                    <a:lnTo>
                      <a:pt x="0" y="26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2" y="11"/>
                    </a:lnTo>
                    <a:lnTo>
                      <a:pt x="9" y="11"/>
                    </a:lnTo>
                    <a:lnTo>
                      <a:pt x="20" y="11"/>
                    </a:lnTo>
                    <a:lnTo>
                      <a:pt x="31" y="11"/>
                    </a:lnTo>
                    <a:lnTo>
                      <a:pt x="33" y="11"/>
                    </a:lnTo>
                    <a:lnTo>
                      <a:pt x="45" y="9"/>
                    </a:lnTo>
                    <a:lnTo>
                      <a:pt x="47" y="9"/>
                    </a:lnTo>
                    <a:lnTo>
                      <a:pt x="48" y="9"/>
                    </a:lnTo>
                    <a:lnTo>
                      <a:pt x="62" y="9"/>
                    </a:lnTo>
                    <a:lnTo>
                      <a:pt x="69" y="9"/>
                    </a:lnTo>
                    <a:lnTo>
                      <a:pt x="72" y="9"/>
                    </a:lnTo>
                    <a:lnTo>
                      <a:pt x="73" y="9"/>
                    </a:lnTo>
                    <a:lnTo>
                      <a:pt x="76" y="9"/>
                    </a:lnTo>
                    <a:lnTo>
                      <a:pt x="93" y="8"/>
                    </a:lnTo>
                    <a:lnTo>
                      <a:pt x="109" y="6"/>
                    </a:lnTo>
                    <a:lnTo>
                      <a:pt x="116" y="6"/>
                    </a:lnTo>
                    <a:lnTo>
                      <a:pt x="137" y="6"/>
                    </a:lnTo>
                    <a:lnTo>
                      <a:pt x="166" y="4"/>
                    </a:lnTo>
                    <a:lnTo>
                      <a:pt x="176" y="4"/>
                    </a:lnTo>
                    <a:lnTo>
                      <a:pt x="219" y="1"/>
                    </a:lnTo>
                    <a:lnTo>
                      <a:pt x="220" y="1"/>
                    </a:lnTo>
                    <a:lnTo>
                      <a:pt x="231" y="1"/>
                    </a:lnTo>
                    <a:lnTo>
                      <a:pt x="233" y="1"/>
                    </a:lnTo>
                    <a:lnTo>
                      <a:pt x="236" y="1"/>
                    </a:lnTo>
                    <a:lnTo>
                      <a:pt x="248" y="0"/>
                    </a:lnTo>
                    <a:lnTo>
                      <a:pt x="252" y="0"/>
                    </a:lnTo>
                    <a:lnTo>
                      <a:pt x="254" y="0"/>
                    </a:lnTo>
                    <a:lnTo>
                      <a:pt x="258" y="0"/>
                    </a:lnTo>
                    <a:lnTo>
                      <a:pt x="263" y="44"/>
                    </a:lnTo>
                    <a:lnTo>
                      <a:pt x="274" y="40"/>
                    </a:lnTo>
                    <a:lnTo>
                      <a:pt x="272" y="45"/>
                    </a:lnTo>
                    <a:lnTo>
                      <a:pt x="269" y="47"/>
                    </a:lnTo>
                    <a:lnTo>
                      <a:pt x="276" y="55"/>
                    </a:lnTo>
                    <a:lnTo>
                      <a:pt x="265" y="54"/>
                    </a:lnTo>
                    <a:lnTo>
                      <a:pt x="276" y="58"/>
                    </a:lnTo>
                    <a:lnTo>
                      <a:pt x="279" y="87"/>
                    </a:lnTo>
                    <a:lnTo>
                      <a:pt x="267" y="86"/>
                    </a:lnTo>
                    <a:lnTo>
                      <a:pt x="267" y="95"/>
                    </a:lnTo>
                    <a:lnTo>
                      <a:pt x="273" y="94"/>
                    </a:lnTo>
                    <a:lnTo>
                      <a:pt x="274" y="94"/>
                    </a:lnTo>
                    <a:lnTo>
                      <a:pt x="276" y="94"/>
                    </a:lnTo>
                    <a:lnTo>
                      <a:pt x="276" y="95"/>
                    </a:lnTo>
                    <a:lnTo>
                      <a:pt x="267" y="101"/>
                    </a:lnTo>
                    <a:lnTo>
                      <a:pt x="272" y="108"/>
                    </a:lnTo>
                    <a:lnTo>
                      <a:pt x="259" y="123"/>
                    </a:lnTo>
                    <a:lnTo>
                      <a:pt x="258" y="123"/>
                    </a:lnTo>
                    <a:lnTo>
                      <a:pt x="258" y="137"/>
                    </a:lnTo>
                    <a:lnTo>
                      <a:pt x="252" y="137"/>
                    </a:lnTo>
                    <a:lnTo>
                      <a:pt x="249" y="137"/>
                    </a:lnTo>
                    <a:lnTo>
                      <a:pt x="248" y="138"/>
                    </a:lnTo>
                    <a:lnTo>
                      <a:pt x="247" y="138"/>
                    </a:lnTo>
                    <a:lnTo>
                      <a:pt x="236" y="149"/>
                    </a:lnTo>
                    <a:lnTo>
                      <a:pt x="238" y="180"/>
                    </a:lnTo>
                    <a:lnTo>
                      <a:pt x="231" y="199"/>
                    </a:lnTo>
                    <a:lnTo>
                      <a:pt x="229" y="206"/>
                    </a:lnTo>
                    <a:lnTo>
                      <a:pt x="231" y="219"/>
                    </a:lnTo>
                    <a:lnTo>
                      <a:pt x="229" y="220"/>
                    </a:lnTo>
                    <a:lnTo>
                      <a:pt x="252" y="219"/>
                    </a:lnTo>
                    <a:lnTo>
                      <a:pt x="265" y="219"/>
                    </a:lnTo>
                    <a:lnTo>
                      <a:pt x="272" y="217"/>
                    </a:lnTo>
                  </a:path>
                </a:pathLst>
              </a:custGeom>
              <a:solidFill>
                <a:srgbClr val="AFABAB"/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261"/>
              <p:cNvSpPr>
                <a:spLocks/>
              </p:cNvSpPr>
              <p:nvPr/>
            </p:nvSpPr>
            <p:spPr bwMode="auto">
              <a:xfrm>
                <a:off x="5904903" y="3841575"/>
                <a:ext cx="528637" cy="796925"/>
              </a:xfrm>
              <a:custGeom>
                <a:avLst/>
                <a:gdLst>
                  <a:gd name="T0" fmla="*/ 2147483647 w 335"/>
                  <a:gd name="T1" fmla="*/ 2147483647 h 542"/>
                  <a:gd name="T2" fmla="*/ 2147483647 w 335"/>
                  <a:gd name="T3" fmla="*/ 2147483647 h 542"/>
                  <a:gd name="T4" fmla="*/ 2147483647 w 335"/>
                  <a:gd name="T5" fmla="*/ 2147483647 h 542"/>
                  <a:gd name="T6" fmla="*/ 2147483647 w 335"/>
                  <a:gd name="T7" fmla="*/ 2147483647 h 542"/>
                  <a:gd name="T8" fmla="*/ 2147483647 w 335"/>
                  <a:gd name="T9" fmla="*/ 2147483647 h 542"/>
                  <a:gd name="T10" fmla="*/ 2147483647 w 335"/>
                  <a:gd name="T11" fmla="*/ 2147483647 h 542"/>
                  <a:gd name="T12" fmla="*/ 2147483647 w 335"/>
                  <a:gd name="T13" fmla="*/ 2147483647 h 542"/>
                  <a:gd name="T14" fmla="*/ 2147483647 w 335"/>
                  <a:gd name="T15" fmla="*/ 2147483647 h 542"/>
                  <a:gd name="T16" fmla="*/ 2147483647 w 335"/>
                  <a:gd name="T17" fmla="*/ 2147483647 h 542"/>
                  <a:gd name="T18" fmla="*/ 2147483647 w 335"/>
                  <a:gd name="T19" fmla="*/ 2147483647 h 542"/>
                  <a:gd name="T20" fmla="*/ 2147483647 w 335"/>
                  <a:gd name="T21" fmla="*/ 2147483647 h 542"/>
                  <a:gd name="T22" fmla="*/ 2147483647 w 335"/>
                  <a:gd name="T23" fmla="*/ 2147483647 h 542"/>
                  <a:gd name="T24" fmla="*/ 2147483647 w 335"/>
                  <a:gd name="T25" fmla="*/ 2147483647 h 542"/>
                  <a:gd name="T26" fmla="*/ 2147483647 w 335"/>
                  <a:gd name="T27" fmla="*/ 2147483647 h 542"/>
                  <a:gd name="T28" fmla="*/ 2147483647 w 335"/>
                  <a:gd name="T29" fmla="*/ 2147483647 h 542"/>
                  <a:gd name="T30" fmla="*/ 2147483647 w 335"/>
                  <a:gd name="T31" fmla="*/ 2147483647 h 542"/>
                  <a:gd name="T32" fmla="*/ 2147483647 w 335"/>
                  <a:gd name="T33" fmla="*/ 2147483647 h 542"/>
                  <a:gd name="T34" fmla="*/ 2147483647 w 335"/>
                  <a:gd name="T35" fmla="*/ 2147483647 h 542"/>
                  <a:gd name="T36" fmla="*/ 2147483647 w 335"/>
                  <a:gd name="T37" fmla="*/ 2147483647 h 542"/>
                  <a:gd name="T38" fmla="*/ 2147483647 w 335"/>
                  <a:gd name="T39" fmla="*/ 2147483647 h 542"/>
                  <a:gd name="T40" fmla="*/ 2147483647 w 335"/>
                  <a:gd name="T41" fmla="*/ 2147483647 h 542"/>
                  <a:gd name="T42" fmla="*/ 2147483647 w 335"/>
                  <a:gd name="T43" fmla="*/ 2147483647 h 542"/>
                  <a:gd name="T44" fmla="*/ 2147483647 w 335"/>
                  <a:gd name="T45" fmla="*/ 2147483647 h 542"/>
                  <a:gd name="T46" fmla="*/ 2147483647 w 335"/>
                  <a:gd name="T47" fmla="*/ 2147483647 h 542"/>
                  <a:gd name="T48" fmla="*/ 2147483647 w 335"/>
                  <a:gd name="T49" fmla="*/ 2147483647 h 542"/>
                  <a:gd name="T50" fmla="*/ 2147483647 w 335"/>
                  <a:gd name="T51" fmla="*/ 2147483647 h 542"/>
                  <a:gd name="T52" fmla="*/ 2147483647 w 335"/>
                  <a:gd name="T53" fmla="*/ 2147483647 h 542"/>
                  <a:gd name="T54" fmla="*/ 2147483647 w 335"/>
                  <a:gd name="T55" fmla="*/ 2147483647 h 542"/>
                  <a:gd name="T56" fmla="*/ 2147483647 w 335"/>
                  <a:gd name="T57" fmla="*/ 2147483647 h 542"/>
                  <a:gd name="T58" fmla="*/ 2147483647 w 335"/>
                  <a:gd name="T59" fmla="*/ 2147483647 h 542"/>
                  <a:gd name="T60" fmla="*/ 2147483647 w 335"/>
                  <a:gd name="T61" fmla="*/ 2147483647 h 542"/>
                  <a:gd name="T62" fmla="*/ 2147483647 w 335"/>
                  <a:gd name="T63" fmla="*/ 2147483647 h 542"/>
                  <a:gd name="T64" fmla="*/ 2147483647 w 335"/>
                  <a:gd name="T65" fmla="*/ 2147483647 h 542"/>
                  <a:gd name="T66" fmla="*/ 2147483647 w 335"/>
                  <a:gd name="T67" fmla="*/ 2147483647 h 542"/>
                  <a:gd name="T68" fmla="*/ 2147483647 w 335"/>
                  <a:gd name="T69" fmla="*/ 2147483647 h 542"/>
                  <a:gd name="T70" fmla="*/ 2147483647 w 335"/>
                  <a:gd name="T71" fmla="*/ 2147483647 h 542"/>
                  <a:gd name="T72" fmla="*/ 2147483647 w 335"/>
                  <a:gd name="T73" fmla="*/ 2147483647 h 542"/>
                  <a:gd name="T74" fmla="*/ 2147483647 w 335"/>
                  <a:gd name="T75" fmla="*/ 2147483647 h 542"/>
                  <a:gd name="T76" fmla="*/ 2147483647 w 335"/>
                  <a:gd name="T77" fmla="*/ 2147483647 h 542"/>
                  <a:gd name="T78" fmla="*/ 2147483647 w 335"/>
                  <a:gd name="T79" fmla="*/ 2147483647 h 542"/>
                  <a:gd name="T80" fmla="*/ 2147483647 w 335"/>
                  <a:gd name="T81" fmla="*/ 2147483647 h 542"/>
                  <a:gd name="T82" fmla="*/ 2147483647 w 335"/>
                  <a:gd name="T83" fmla="*/ 2147483647 h 542"/>
                  <a:gd name="T84" fmla="*/ 2147483647 w 335"/>
                  <a:gd name="T85" fmla="*/ 2147483647 h 542"/>
                  <a:gd name="T86" fmla="*/ 2147483647 w 335"/>
                  <a:gd name="T87" fmla="*/ 2147483647 h 542"/>
                  <a:gd name="T88" fmla="*/ 2147483647 w 335"/>
                  <a:gd name="T89" fmla="*/ 2147483647 h 542"/>
                  <a:gd name="T90" fmla="*/ 0 w 335"/>
                  <a:gd name="T91" fmla="*/ 2147483647 h 542"/>
                  <a:gd name="T92" fmla="*/ 2147483647 w 335"/>
                  <a:gd name="T93" fmla="*/ 2147483647 h 542"/>
                  <a:gd name="T94" fmla="*/ 2147483647 w 335"/>
                  <a:gd name="T95" fmla="*/ 2147483647 h 542"/>
                  <a:gd name="T96" fmla="*/ 2147483647 w 335"/>
                  <a:gd name="T97" fmla="*/ 2147483647 h 542"/>
                  <a:gd name="T98" fmla="*/ 2147483647 w 335"/>
                  <a:gd name="T99" fmla="*/ 2147483647 h 542"/>
                  <a:gd name="T100" fmla="*/ 2147483647 w 335"/>
                  <a:gd name="T101" fmla="*/ 2147483647 h 542"/>
                  <a:gd name="T102" fmla="*/ 2147483647 w 335"/>
                  <a:gd name="T103" fmla="*/ 2147483647 h 542"/>
                  <a:gd name="T104" fmla="*/ 2147483647 w 335"/>
                  <a:gd name="T105" fmla="*/ 2147483647 h 542"/>
                  <a:gd name="T106" fmla="*/ 2147483647 w 335"/>
                  <a:gd name="T107" fmla="*/ 2147483647 h 542"/>
                  <a:gd name="T108" fmla="*/ 2147483647 w 335"/>
                  <a:gd name="T109" fmla="*/ 2147483647 h 542"/>
                  <a:gd name="T110" fmla="*/ 2147483647 w 335"/>
                  <a:gd name="T111" fmla="*/ 2147483647 h 542"/>
                  <a:gd name="T112" fmla="*/ 2147483647 w 335"/>
                  <a:gd name="T113" fmla="*/ 2147483647 h 542"/>
                  <a:gd name="T114" fmla="*/ 2147483647 w 335"/>
                  <a:gd name="T115" fmla="*/ 2147483647 h 542"/>
                  <a:gd name="T116" fmla="*/ 2147483647 w 335"/>
                  <a:gd name="T117" fmla="*/ 2147483647 h 542"/>
                  <a:gd name="T118" fmla="*/ 2147483647 w 335"/>
                  <a:gd name="T119" fmla="*/ 2147483647 h 542"/>
                  <a:gd name="T120" fmla="*/ 2147483647 w 335"/>
                  <a:gd name="T121" fmla="*/ 2147483647 h 542"/>
                  <a:gd name="T122" fmla="*/ 2147483647 w 335"/>
                  <a:gd name="T123" fmla="*/ 2147483647 h 54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335"/>
                  <a:gd name="T187" fmla="*/ 0 h 542"/>
                  <a:gd name="T188" fmla="*/ 335 w 335"/>
                  <a:gd name="T189" fmla="*/ 542 h 54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335" h="542">
                    <a:moveTo>
                      <a:pt x="20" y="448"/>
                    </a:moveTo>
                    <a:lnTo>
                      <a:pt x="20" y="450"/>
                    </a:lnTo>
                    <a:lnTo>
                      <a:pt x="22" y="454"/>
                    </a:lnTo>
                    <a:lnTo>
                      <a:pt x="22" y="460"/>
                    </a:lnTo>
                    <a:lnTo>
                      <a:pt x="26" y="486"/>
                    </a:lnTo>
                    <a:lnTo>
                      <a:pt x="26" y="488"/>
                    </a:lnTo>
                    <a:lnTo>
                      <a:pt x="27" y="503"/>
                    </a:lnTo>
                    <a:lnTo>
                      <a:pt x="30" y="517"/>
                    </a:lnTo>
                    <a:lnTo>
                      <a:pt x="31" y="529"/>
                    </a:lnTo>
                    <a:lnTo>
                      <a:pt x="33" y="525"/>
                    </a:lnTo>
                    <a:lnTo>
                      <a:pt x="44" y="525"/>
                    </a:lnTo>
                    <a:lnTo>
                      <a:pt x="49" y="531"/>
                    </a:lnTo>
                    <a:lnTo>
                      <a:pt x="56" y="528"/>
                    </a:lnTo>
                    <a:lnTo>
                      <a:pt x="56" y="511"/>
                    </a:lnTo>
                    <a:lnTo>
                      <a:pt x="63" y="491"/>
                    </a:lnTo>
                    <a:lnTo>
                      <a:pt x="72" y="496"/>
                    </a:lnTo>
                    <a:lnTo>
                      <a:pt x="73" y="510"/>
                    </a:lnTo>
                    <a:lnTo>
                      <a:pt x="66" y="541"/>
                    </a:lnTo>
                    <a:lnTo>
                      <a:pt x="109" y="529"/>
                    </a:lnTo>
                    <a:lnTo>
                      <a:pt x="124" y="510"/>
                    </a:lnTo>
                    <a:lnTo>
                      <a:pt x="119" y="504"/>
                    </a:lnTo>
                    <a:lnTo>
                      <a:pt x="120" y="491"/>
                    </a:lnTo>
                    <a:lnTo>
                      <a:pt x="97" y="470"/>
                    </a:lnTo>
                    <a:lnTo>
                      <a:pt x="98" y="453"/>
                    </a:lnTo>
                    <a:lnTo>
                      <a:pt x="128" y="449"/>
                    </a:lnTo>
                    <a:lnTo>
                      <a:pt x="131" y="449"/>
                    </a:lnTo>
                    <a:lnTo>
                      <a:pt x="137" y="449"/>
                    </a:lnTo>
                    <a:lnTo>
                      <a:pt x="139" y="448"/>
                    </a:lnTo>
                    <a:lnTo>
                      <a:pt x="152" y="446"/>
                    </a:lnTo>
                    <a:lnTo>
                      <a:pt x="171" y="445"/>
                    </a:lnTo>
                    <a:lnTo>
                      <a:pt x="177" y="443"/>
                    </a:lnTo>
                    <a:lnTo>
                      <a:pt x="178" y="443"/>
                    </a:lnTo>
                    <a:lnTo>
                      <a:pt x="181" y="443"/>
                    </a:lnTo>
                    <a:lnTo>
                      <a:pt x="192" y="442"/>
                    </a:lnTo>
                    <a:lnTo>
                      <a:pt x="195" y="442"/>
                    </a:lnTo>
                    <a:lnTo>
                      <a:pt x="207" y="441"/>
                    </a:lnTo>
                    <a:lnTo>
                      <a:pt x="209" y="441"/>
                    </a:lnTo>
                    <a:lnTo>
                      <a:pt x="220" y="439"/>
                    </a:lnTo>
                    <a:lnTo>
                      <a:pt x="225" y="439"/>
                    </a:lnTo>
                    <a:lnTo>
                      <a:pt x="228" y="439"/>
                    </a:lnTo>
                    <a:lnTo>
                      <a:pt x="231" y="438"/>
                    </a:lnTo>
                    <a:lnTo>
                      <a:pt x="241" y="436"/>
                    </a:lnTo>
                    <a:lnTo>
                      <a:pt x="248" y="436"/>
                    </a:lnTo>
                    <a:lnTo>
                      <a:pt x="264" y="434"/>
                    </a:lnTo>
                    <a:lnTo>
                      <a:pt x="289" y="431"/>
                    </a:lnTo>
                    <a:lnTo>
                      <a:pt x="291" y="431"/>
                    </a:lnTo>
                    <a:lnTo>
                      <a:pt x="311" y="427"/>
                    </a:lnTo>
                    <a:lnTo>
                      <a:pt x="320" y="427"/>
                    </a:lnTo>
                    <a:lnTo>
                      <a:pt x="334" y="424"/>
                    </a:lnTo>
                    <a:lnTo>
                      <a:pt x="334" y="423"/>
                    </a:lnTo>
                    <a:lnTo>
                      <a:pt x="331" y="417"/>
                    </a:lnTo>
                    <a:lnTo>
                      <a:pt x="328" y="411"/>
                    </a:lnTo>
                    <a:lnTo>
                      <a:pt x="321" y="399"/>
                    </a:lnTo>
                    <a:lnTo>
                      <a:pt x="321" y="392"/>
                    </a:lnTo>
                    <a:lnTo>
                      <a:pt x="321" y="385"/>
                    </a:lnTo>
                    <a:lnTo>
                      <a:pt x="322" y="371"/>
                    </a:lnTo>
                    <a:lnTo>
                      <a:pt x="322" y="370"/>
                    </a:lnTo>
                    <a:lnTo>
                      <a:pt x="320" y="357"/>
                    </a:lnTo>
                    <a:lnTo>
                      <a:pt x="313" y="352"/>
                    </a:lnTo>
                    <a:lnTo>
                      <a:pt x="311" y="344"/>
                    </a:lnTo>
                    <a:lnTo>
                      <a:pt x="311" y="342"/>
                    </a:lnTo>
                    <a:lnTo>
                      <a:pt x="310" y="342"/>
                    </a:lnTo>
                    <a:lnTo>
                      <a:pt x="310" y="332"/>
                    </a:lnTo>
                    <a:lnTo>
                      <a:pt x="310" y="330"/>
                    </a:lnTo>
                    <a:lnTo>
                      <a:pt x="314" y="319"/>
                    </a:lnTo>
                    <a:lnTo>
                      <a:pt x="314" y="317"/>
                    </a:lnTo>
                    <a:lnTo>
                      <a:pt x="314" y="310"/>
                    </a:lnTo>
                    <a:lnTo>
                      <a:pt x="313" y="303"/>
                    </a:lnTo>
                    <a:lnTo>
                      <a:pt x="318" y="296"/>
                    </a:lnTo>
                    <a:lnTo>
                      <a:pt x="324" y="291"/>
                    </a:lnTo>
                    <a:lnTo>
                      <a:pt x="325" y="288"/>
                    </a:lnTo>
                    <a:lnTo>
                      <a:pt x="315" y="281"/>
                    </a:lnTo>
                    <a:lnTo>
                      <a:pt x="317" y="276"/>
                    </a:lnTo>
                    <a:lnTo>
                      <a:pt x="314" y="262"/>
                    </a:lnTo>
                    <a:lnTo>
                      <a:pt x="313" y="262"/>
                    </a:lnTo>
                    <a:lnTo>
                      <a:pt x="304" y="252"/>
                    </a:lnTo>
                    <a:lnTo>
                      <a:pt x="302" y="249"/>
                    </a:lnTo>
                    <a:lnTo>
                      <a:pt x="299" y="238"/>
                    </a:lnTo>
                    <a:lnTo>
                      <a:pt x="297" y="238"/>
                    </a:lnTo>
                    <a:lnTo>
                      <a:pt x="297" y="237"/>
                    </a:lnTo>
                    <a:lnTo>
                      <a:pt x="297" y="234"/>
                    </a:lnTo>
                    <a:lnTo>
                      <a:pt x="292" y="224"/>
                    </a:lnTo>
                    <a:lnTo>
                      <a:pt x="289" y="215"/>
                    </a:lnTo>
                    <a:lnTo>
                      <a:pt x="288" y="212"/>
                    </a:lnTo>
                    <a:lnTo>
                      <a:pt x="284" y="199"/>
                    </a:lnTo>
                    <a:lnTo>
                      <a:pt x="284" y="198"/>
                    </a:lnTo>
                    <a:lnTo>
                      <a:pt x="284" y="196"/>
                    </a:lnTo>
                    <a:lnTo>
                      <a:pt x="281" y="188"/>
                    </a:lnTo>
                    <a:lnTo>
                      <a:pt x="277" y="172"/>
                    </a:lnTo>
                    <a:lnTo>
                      <a:pt x="274" y="165"/>
                    </a:lnTo>
                    <a:lnTo>
                      <a:pt x="273" y="159"/>
                    </a:lnTo>
                    <a:lnTo>
                      <a:pt x="271" y="158"/>
                    </a:lnTo>
                    <a:lnTo>
                      <a:pt x="268" y="144"/>
                    </a:lnTo>
                    <a:lnTo>
                      <a:pt x="267" y="141"/>
                    </a:lnTo>
                    <a:lnTo>
                      <a:pt x="261" y="122"/>
                    </a:lnTo>
                    <a:lnTo>
                      <a:pt x="261" y="119"/>
                    </a:lnTo>
                    <a:lnTo>
                      <a:pt x="260" y="115"/>
                    </a:lnTo>
                    <a:lnTo>
                      <a:pt x="257" y="108"/>
                    </a:lnTo>
                    <a:lnTo>
                      <a:pt x="257" y="105"/>
                    </a:lnTo>
                    <a:lnTo>
                      <a:pt x="256" y="101"/>
                    </a:lnTo>
                    <a:lnTo>
                      <a:pt x="255" y="95"/>
                    </a:lnTo>
                    <a:lnTo>
                      <a:pt x="252" y="87"/>
                    </a:lnTo>
                    <a:lnTo>
                      <a:pt x="250" y="80"/>
                    </a:lnTo>
                    <a:lnTo>
                      <a:pt x="248" y="74"/>
                    </a:lnTo>
                    <a:lnTo>
                      <a:pt x="245" y="62"/>
                    </a:lnTo>
                    <a:lnTo>
                      <a:pt x="242" y="55"/>
                    </a:lnTo>
                    <a:lnTo>
                      <a:pt x="241" y="48"/>
                    </a:lnTo>
                    <a:lnTo>
                      <a:pt x="238" y="41"/>
                    </a:lnTo>
                    <a:lnTo>
                      <a:pt x="236" y="38"/>
                    </a:lnTo>
                    <a:lnTo>
                      <a:pt x="234" y="24"/>
                    </a:lnTo>
                    <a:lnTo>
                      <a:pt x="231" y="16"/>
                    </a:lnTo>
                    <a:lnTo>
                      <a:pt x="230" y="12"/>
                    </a:lnTo>
                    <a:lnTo>
                      <a:pt x="228" y="11"/>
                    </a:lnTo>
                    <a:lnTo>
                      <a:pt x="225" y="0"/>
                    </a:lnTo>
                    <a:lnTo>
                      <a:pt x="224" y="0"/>
                    </a:lnTo>
                    <a:lnTo>
                      <a:pt x="205" y="1"/>
                    </a:lnTo>
                    <a:lnTo>
                      <a:pt x="202" y="2"/>
                    </a:lnTo>
                    <a:lnTo>
                      <a:pt x="185" y="4"/>
                    </a:lnTo>
                    <a:lnTo>
                      <a:pt x="169" y="5"/>
                    </a:lnTo>
                    <a:lnTo>
                      <a:pt x="164" y="5"/>
                    </a:lnTo>
                    <a:lnTo>
                      <a:pt x="159" y="6"/>
                    </a:lnTo>
                    <a:lnTo>
                      <a:pt x="148" y="8"/>
                    </a:lnTo>
                    <a:lnTo>
                      <a:pt x="124" y="11"/>
                    </a:lnTo>
                    <a:lnTo>
                      <a:pt x="119" y="11"/>
                    </a:lnTo>
                    <a:lnTo>
                      <a:pt x="116" y="11"/>
                    </a:lnTo>
                    <a:lnTo>
                      <a:pt x="112" y="12"/>
                    </a:lnTo>
                    <a:lnTo>
                      <a:pt x="85" y="13"/>
                    </a:lnTo>
                    <a:lnTo>
                      <a:pt x="83" y="15"/>
                    </a:lnTo>
                    <a:lnTo>
                      <a:pt x="72" y="15"/>
                    </a:lnTo>
                    <a:lnTo>
                      <a:pt x="52" y="18"/>
                    </a:lnTo>
                    <a:lnTo>
                      <a:pt x="45" y="18"/>
                    </a:lnTo>
                    <a:lnTo>
                      <a:pt x="26" y="20"/>
                    </a:lnTo>
                    <a:lnTo>
                      <a:pt x="19" y="20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8" y="33"/>
                    </a:lnTo>
                    <a:lnTo>
                      <a:pt x="11" y="34"/>
                    </a:lnTo>
                    <a:lnTo>
                      <a:pt x="11" y="40"/>
                    </a:lnTo>
                    <a:lnTo>
                      <a:pt x="9" y="58"/>
                    </a:lnTo>
                    <a:lnTo>
                      <a:pt x="9" y="67"/>
                    </a:lnTo>
                    <a:lnTo>
                      <a:pt x="9" y="77"/>
                    </a:lnTo>
                    <a:lnTo>
                      <a:pt x="9" y="81"/>
                    </a:lnTo>
                    <a:lnTo>
                      <a:pt x="9" y="83"/>
                    </a:lnTo>
                    <a:lnTo>
                      <a:pt x="9" y="91"/>
                    </a:lnTo>
                    <a:lnTo>
                      <a:pt x="9" y="97"/>
                    </a:lnTo>
                    <a:lnTo>
                      <a:pt x="9" y="110"/>
                    </a:lnTo>
                    <a:lnTo>
                      <a:pt x="9" y="113"/>
                    </a:lnTo>
                    <a:lnTo>
                      <a:pt x="9" y="122"/>
                    </a:lnTo>
                    <a:lnTo>
                      <a:pt x="9" y="126"/>
                    </a:lnTo>
                    <a:lnTo>
                      <a:pt x="9" y="131"/>
                    </a:lnTo>
                    <a:lnTo>
                      <a:pt x="9" y="149"/>
                    </a:lnTo>
                    <a:lnTo>
                      <a:pt x="9" y="159"/>
                    </a:lnTo>
                    <a:lnTo>
                      <a:pt x="9" y="160"/>
                    </a:lnTo>
                    <a:lnTo>
                      <a:pt x="9" y="183"/>
                    </a:lnTo>
                    <a:lnTo>
                      <a:pt x="9" y="187"/>
                    </a:lnTo>
                    <a:lnTo>
                      <a:pt x="9" y="196"/>
                    </a:lnTo>
                    <a:lnTo>
                      <a:pt x="9" y="209"/>
                    </a:lnTo>
                    <a:lnTo>
                      <a:pt x="9" y="217"/>
                    </a:lnTo>
                    <a:lnTo>
                      <a:pt x="9" y="219"/>
                    </a:lnTo>
                    <a:lnTo>
                      <a:pt x="9" y="242"/>
                    </a:lnTo>
                    <a:lnTo>
                      <a:pt x="9" y="246"/>
                    </a:lnTo>
                    <a:lnTo>
                      <a:pt x="9" y="249"/>
                    </a:lnTo>
                    <a:lnTo>
                      <a:pt x="9" y="274"/>
                    </a:lnTo>
                    <a:lnTo>
                      <a:pt x="9" y="278"/>
                    </a:lnTo>
                    <a:lnTo>
                      <a:pt x="9" y="287"/>
                    </a:lnTo>
                    <a:lnTo>
                      <a:pt x="9" y="307"/>
                    </a:lnTo>
                    <a:lnTo>
                      <a:pt x="9" y="310"/>
                    </a:lnTo>
                    <a:lnTo>
                      <a:pt x="9" y="317"/>
                    </a:lnTo>
                    <a:lnTo>
                      <a:pt x="9" y="324"/>
                    </a:lnTo>
                    <a:lnTo>
                      <a:pt x="9" y="325"/>
                    </a:lnTo>
                    <a:lnTo>
                      <a:pt x="9" y="330"/>
                    </a:lnTo>
                    <a:lnTo>
                      <a:pt x="9" y="337"/>
                    </a:lnTo>
                    <a:lnTo>
                      <a:pt x="8" y="363"/>
                    </a:lnTo>
                    <a:lnTo>
                      <a:pt x="9" y="366"/>
                    </a:lnTo>
                    <a:lnTo>
                      <a:pt x="9" y="367"/>
                    </a:lnTo>
                    <a:lnTo>
                      <a:pt x="12" y="384"/>
                    </a:lnTo>
                    <a:lnTo>
                      <a:pt x="13" y="406"/>
                    </a:lnTo>
                    <a:lnTo>
                      <a:pt x="13" y="407"/>
                    </a:lnTo>
                    <a:lnTo>
                      <a:pt x="15" y="413"/>
                    </a:lnTo>
                    <a:lnTo>
                      <a:pt x="16" y="418"/>
                    </a:lnTo>
                    <a:lnTo>
                      <a:pt x="18" y="432"/>
                    </a:lnTo>
                    <a:lnTo>
                      <a:pt x="20" y="448"/>
                    </a:lnTo>
                  </a:path>
                </a:pathLst>
              </a:custGeom>
              <a:solidFill>
                <a:srgbClr val="E7E6E6">
                  <a:lumMod val="75000"/>
                </a:srgbClr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260"/>
              <p:cNvSpPr>
                <a:spLocks/>
              </p:cNvSpPr>
              <p:nvPr/>
            </p:nvSpPr>
            <p:spPr bwMode="auto">
              <a:xfrm>
                <a:off x="5477865" y="3875943"/>
                <a:ext cx="479425" cy="785813"/>
              </a:xfrm>
              <a:custGeom>
                <a:avLst/>
                <a:gdLst>
                  <a:gd name="T0" fmla="*/ 2147483647 w 304"/>
                  <a:gd name="T1" fmla="*/ 2147483647 h 534"/>
                  <a:gd name="T2" fmla="*/ 2147483647 w 304"/>
                  <a:gd name="T3" fmla="*/ 2147483647 h 534"/>
                  <a:gd name="T4" fmla="*/ 2147483647 w 304"/>
                  <a:gd name="T5" fmla="*/ 2147483647 h 534"/>
                  <a:gd name="T6" fmla="*/ 2147483647 w 304"/>
                  <a:gd name="T7" fmla="*/ 2147483647 h 534"/>
                  <a:gd name="T8" fmla="*/ 2147483647 w 304"/>
                  <a:gd name="T9" fmla="*/ 2147483647 h 534"/>
                  <a:gd name="T10" fmla="*/ 2147483647 w 304"/>
                  <a:gd name="T11" fmla="*/ 2147483647 h 534"/>
                  <a:gd name="T12" fmla="*/ 2147483647 w 304"/>
                  <a:gd name="T13" fmla="*/ 2147483647 h 534"/>
                  <a:gd name="T14" fmla="*/ 2147483647 w 304"/>
                  <a:gd name="T15" fmla="*/ 2147483647 h 534"/>
                  <a:gd name="T16" fmla="*/ 2147483647 w 304"/>
                  <a:gd name="T17" fmla="*/ 2147483647 h 534"/>
                  <a:gd name="T18" fmla="*/ 2147483647 w 304"/>
                  <a:gd name="T19" fmla="*/ 2147483647 h 534"/>
                  <a:gd name="T20" fmla="*/ 2147483647 w 304"/>
                  <a:gd name="T21" fmla="*/ 2147483647 h 534"/>
                  <a:gd name="T22" fmla="*/ 2147483647 w 304"/>
                  <a:gd name="T23" fmla="*/ 2147483647 h 534"/>
                  <a:gd name="T24" fmla="*/ 2147483647 w 304"/>
                  <a:gd name="T25" fmla="*/ 2147483647 h 534"/>
                  <a:gd name="T26" fmla="*/ 2147483647 w 304"/>
                  <a:gd name="T27" fmla="*/ 2147483647 h 534"/>
                  <a:gd name="T28" fmla="*/ 2147483647 w 304"/>
                  <a:gd name="T29" fmla="*/ 2147483647 h 534"/>
                  <a:gd name="T30" fmla="*/ 2147483647 w 304"/>
                  <a:gd name="T31" fmla="*/ 2147483647 h 534"/>
                  <a:gd name="T32" fmla="*/ 2147483647 w 304"/>
                  <a:gd name="T33" fmla="*/ 2147483647 h 534"/>
                  <a:gd name="T34" fmla="*/ 2147483647 w 304"/>
                  <a:gd name="T35" fmla="*/ 2147483647 h 534"/>
                  <a:gd name="T36" fmla="*/ 2147483647 w 304"/>
                  <a:gd name="T37" fmla="*/ 2147483647 h 534"/>
                  <a:gd name="T38" fmla="*/ 2147483647 w 304"/>
                  <a:gd name="T39" fmla="*/ 2147483647 h 534"/>
                  <a:gd name="T40" fmla="*/ 2147483647 w 304"/>
                  <a:gd name="T41" fmla="*/ 2147483647 h 534"/>
                  <a:gd name="T42" fmla="*/ 2147483647 w 304"/>
                  <a:gd name="T43" fmla="*/ 2147483647 h 534"/>
                  <a:gd name="T44" fmla="*/ 2147483647 w 304"/>
                  <a:gd name="T45" fmla="*/ 2147483647 h 534"/>
                  <a:gd name="T46" fmla="*/ 2147483647 w 304"/>
                  <a:gd name="T47" fmla="*/ 2147483647 h 534"/>
                  <a:gd name="T48" fmla="*/ 2147483647 w 304"/>
                  <a:gd name="T49" fmla="*/ 2147483647 h 534"/>
                  <a:gd name="T50" fmla="*/ 2147483647 w 304"/>
                  <a:gd name="T51" fmla="*/ 2147483647 h 534"/>
                  <a:gd name="T52" fmla="*/ 2147483647 w 304"/>
                  <a:gd name="T53" fmla="*/ 0 h 534"/>
                  <a:gd name="T54" fmla="*/ 2147483647 w 304"/>
                  <a:gd name="T55" fmla="*/ 2147483647 h 534"/>
                  <a:gd name="T56" fmla="*/ 2147483647 w 304"/>
                  <a:gd name="T57" fmla="*/ 2147483647 h 534"/>
                  <a:gd name="T58" fmla="*/ 2147483647 w 304"/>
                  <a:gd name="T59" fmla="*/ 2147483647 h 534"/>
                  <a:gd name="T60" fmla="*/ 2147483647 w 304"/>
                  <a:gd name="T61" fmla="*/ 2147483647 h 534"/>
                  <a:gd name="T62" fmla="*/ 2147483647 w 304"/>
                  <a:gd name="T63" fmla="*/ 2147483647 h 534"/>
                  <a:gd name="T64" fmla="*/ 2147483647 w 304"/>
                  <a:gd name="T65" fmla="*/ 2147483647 h 534"/>
                  <a:gd name="T66" fmla="*/ 2147483647 w 304"/>
                  <a:gd name="T67" fmla="*/ 2147483647 h 534"/>
                  <a:gd name="T68" fmla="*/ 2147483647 w 304"/>
                  <a:gd name="T69" fmla="*/ 2147483647 h 534"/>
                  <a:gd name="T70" fmla="*/ 2147483647 w 304"/>
                  <a:gd name="T71" fmla="*/ 2147483647 h 534"/>
                  <a:gd name="T72" fmla="*/ 2147483647 w 304"/>
                  <a:gd name="T73" fmla="*/ 2147483647 h 534"/>
                  <a:gd name="T74" fmla="*/ 2147483647 w 304"/>
                  <a:gd name="T75" fmla="*/ 2147483647 h 534"/>
                  <a:gd name="T76" fmla="*/ 2147483647 w 304"/>
                  <a:gd name="T77" fmla="*/ 2147483647 h 534"/>
                  <a:gd name="T78" fmla="*/ 2147483647 w 304"/>
                  <a:gd name="T79" fmla="*/ 2147483647 h 534"/>
                  <a:gd name="T80" fmla="*/ 2147483647 w 304"/>
                  <a:gd name="T81" fmla="*/ 2147483647 h 534"/>
                  <a:gd name="T82" fmla="*/ 2147483647 w 304"/>
                  <a:gd name="T83" fmla="*/ 2147483647 h 534"/>
                  <a:gd name="T84" fmla="*/ 2147483647 w 304"/>
                  <a:gd name="T85" fmla="*/ 2147483647 h 534"/>
                  <a:gd name="T86" fmla="*/ 2147483647 w 304"/>
                  <a:gd name="T87" fmla="*/ 2147483647 h 534"/>
                  <a:gd name="T88" fmla="*/ 2147483647 w 304"/>
                  <a:gd name="T89" fmla="*/ 2147483647 h 534"/>
                  <a:gd name="T90" fmla="*/ 2147483647 w 304"/>
                  <a:gd name="T91" fmla="*/ 2147483647 h 534"/>
                  <a:gd name="T92" fmla="*/ 2147483647 w 304"/>
                  <a:gd name="T93" fmla="*/ 2147483647 h 534"/>
                  <a:gd name="T94" fmla="*/ 2147483647 w 304"/>
                  <a:gd name="T95" fmla="*/ 2147483647 h 534"/>
                  <a:gd name="T96" fmla="*/ 2147483647 w 304"/>
                  <a:gd name="T97" fmla="*/ 2147483647 h 534"/>
                  <a:gd name="T98" fmla="*/ 2147483647 w 304"/>
                  <a:gd name="T99" fmla="*/ 2147483647 h 534"/>
                  <a:gd name="T100" fmla="*/ 2147483647 w 304"/>
                  <a:gd name="T101" fmla="*/ 2147483647 h 534"/>
                  <a:gd name="T102" fmla="*/ 2147483647 w 304"/>
                  <a:gd name="T103" fmla="*/ 2147483647 h 534"/>
                  <a:gd name="T104" fmla="*/ 2147483647 w 304"/>
                  <a:gd name="T105" fmla="*/ 2147483647 h 534"/>
                  <a:gd name="T106" fmla="*/ 2147483647 w 304"/>
                  <a:gd name="T107" fmla="*/ 2147483647 h 534"/>
                  <a:gd name="T108" fmla="*/ 2147483647 w 304"/>
                  <a:gd name="T109" fmla="*/ 2147483647 h 534"/>
                  <a:gd name="T110" fmla="*/ 2147483647 w 304"/>
                  <a:gd name="T111" fmla="*/ 2147483647 h 534"/>
                  <a:gd name="T112" fmla="*/ 2147483647 w 304"/>
                  <a:gd name="T113" fmla="*/ 2147483647 h 534"/>
                  <a:gd name="T114" fmla="*/ 0 w 304"/>
                  <a:gd name="T115" fmla="*/ 2147483647 h 534"/>
                  <a:gd name="T116" fmla="*/ 2147483647 w 304"/>
                  <a:gd name="T117" fmla="*/ 2147483647 h 534"/>
                  <a:gd name="T118" fmla="*/ 2147483647 w 304"/>
                  <a:gd name="T119" fmla="*/ 2147483647 h 534"/>
                  <a:gd name="T120" fmla="*/ 2147483647 w 304"/>
                  <a:gd name="T121" fmla="*/ 2147483647 h 53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04"/>
                  <a:gd name="T184" fmla="*/ 0 h 534"/>
                  <a:gd name="T185" fmla="*/ 304 w 304"/>
                  <a:gd name="T186" fmla="*/ 534 h 53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04" h="534">
                    <a:moveTo>
                      <a:pt x="23" y="375"/>
                    </a:moveTo>
                    <a:lnTo>
                      <a:pt x="29" y="375"/>
                    </a:lnTo>
                    <a:lnTo>
                      <a:pt x="29" y="361"/>
                    </a:lnTo>
                    <a:lnTo>
                      <a:pt x="30" y="361"/>
                    </a:lnTo>
                    <a:lnTo>
                      <a:pt x="42" y="346"/>
                    </a:lnTo>
                    <a:lnTo>
                      <a:pt x="38" y="339"/>
                    </a:lnTo>
                    <a:lnTo>
                      <a:pt x="47" y="333"/>
                    </a:lnTo>
                    <a:lnTo>
                      <a:pt x="47" y="332"/>
                    </a:lnTo>
                    <a:lnTo>
                      <a:pt x="45" y="332"/>
                    </a:lnTo>
                    <a:lnTo>
                      <a:pt x="44" y="332"/>
                    </a:lnTo>
                    <a:lnTo>
                      <a:pt x="38" y="333"/>
                    </a:lnTo>
                    <a:lnTo>
                      <a:pt x="38" y="323"/>
                    </a:lnTo>
                    <a:lnTo>
                      <a:pt x="49" y="325"/>
                    </a:lnTo>
                    <a:lnTo>
                      <a:pt x="47" y="296"/>
                    </a:lnTo>
                    <a:lnTo>
                      <a:pt x="35" y="292"/>
                    </a:lnTo>
                    <a:lnTo>
                      <a:pt x="47" y="293"/>
                    </a:lnTo>
                    <a:lnTo>
                      <a:pt x="40" y="285"/>
                    </a:lnTo>
                    <a:lnTo>
                      <a:pt x="42" y="283"/>
                    </a:lnTo>
                    <a:lnTo>
                      <a:pt x="45" y="278"/>
                    </a:lnTo>
                    <a:lnTo>
                      <a:pt x="34" y="282"/>
                    </a:lnTo>
                    <a:lnTo>
                      <a:pt x="29" y="238"/>
                    </a:lnTo>
                    <a:lnTo>
                      <a:pt x="29" y="195"/>
                    </a:lnTo>
                    <a:lnTo>
                      <a:pt x="24" y="196"/>
                    </a:lnTo>
                    <a:lnTo>
                      <a:pt x="29" y="186"/>
                    </a:lnTo>
                    <a:lnTo>
                      <a:pt x="19" y="191"/>
                    </a:lnTo>
                    <a:lnTo>
                      <a:pt x="22" y="182"/>
                    </a:lnTo>
                    <a:lnTo>
                      <a:pt x="19" y="181"/>
                    </a:lnTo>
                    <a:lnTo>
                      <a:pt x="17" y="177"/>
                    </a:lnTo>
                    <a:lnTo>
                      <a:pt x="26" y="160"/>
                    </a:lnTo>
                    <a:lnTo>
                      <a:pt x="26" y="152"/>
                    </a:lnTo>
                    <a:lnTo>
                      <a:pt x="37" y="153"/>
                    </a:lnTo>
                    <a:lnTo>
                      <a:pt x="29" y="131"/>
                    </a:lnTo>
                    <a:lnTo>
                      <a:pt x="35" y="125"/>
                    </a:lnTo>
                    <a:lnTo>
                      <a:pt x="38" y="114"/>
                    </a:lnTo>
                    <a:lnTo>
                      <a:pt x="47" y="101"/>
                    </a:lnTo>
                    <a:lnTo>
                      <a:pt x="55" y="95"/>
                    </a:lnTo>
                    <a:lnTo>
                      <a:pt x="52" y="88"/>
                    </a:lnTo>
                    <a:lnTo>
                      <a:pt x="60" y="85"/>
                    </a:lnTo>
                    <a:lnTo>
                      <a:pt x="59" y="91"/>
                    </a:lnTo>
                    <a:lnTo>
                      <a:pt x="62" y="92"/>
                    </a:lnTo>
                    <a:lnTo>
                      <a:pt x="69" y="69"/>
                    </a:lnTo>
                    <a:lnTo>
                      <a:pt x="66" y="55"/>
                    </a:lnTo>
                    <a:lnTo>
                      <a:pt x="70" y="53"/>
                    </a:lnTo>
                    <a:lnTo>
                      <a:pt x="71" y="58"/>
                    </a:lnTo>
                    <a:lnTo>
                      <a:pt x="77" y="51"/>
                    </a:lnTo>
                    <a:lnTo>
                      <a:pt x="67" y="45"/>
                    </a:lnTo>
                    <a:lnTo>
                      <a:pt x="70" y="44"/>
                    </a:lnTo>
                    <a:lnTo>
                      <a:pt x="73" y="45"/>
                    </a:lnTo>
                    <a:lnTo>
                      <a:pt x="77" y="44"/>
                    </a:lnTo>
                    <a:lnTo>
                      <a:pt x="76" y="41"/>
                    </a:lnTo>
                    <a:lnTo>
                      <a:pt x="80" y="34"/>
                    </a:lnTo>
                    <a:lnTo>
                      <a:pt x="81" y="34"/>
                    </a:lnTo>
                    <a:lnTo>
                      <a:pt x="83" y="31"/>
                    </a:lnTo>
                    <a:lnTo>
                      <a:pt x="89" y="30"/>
                    </a:lnTo>
                    <a:lnTo>
                      <a:pt x="94" y="24"/>
                    </a:lnTo>
                    <a:lnTo>
                      <a:pt x="94" y="20"/>
                    </a:lnTo>
                    <a:lnTo>
                      <a:pt x="88" y="15"/>
                    </a:lnTo>
                    <a:lnTo>
                      <a:pt x="114" y="13"/>
                    </a:lnTo>
                    <a:lnTo>
                      <a:pt x="128" y="12"/>
                    </a:lnTo>
                    <a:lnTo>
                      <a:pt x="138" y="11"/>
                    </a:lnTo>
                    <a:lnTo>
                      <a:pt x="145" y="11"/>
                    </a:lnTo>
                    <a:lnTo>
                      <a:pt x="154" y="11"/>
                    </a:lnTo>
                    <a:lnTo>
                      <a:pt x="161" y="9"/>
                    </a:lnTo>
                    <a:lnTo>
                      <a:pt x="171" y="8"/>
                    </a:lnTo>
                    <a:lnTo>
                      <a:pt x="175" y="8"/>
                    </a:lnTo>
                    <a:lnTo>
                      <a:pt x="181" y="8"/>
                    </a:lnTo>
                    <a:lnTo>
                      <a:pt x="185" y="8"/>
                    </a:lnTo>
                    <a:lnTo>
                      <a:pt x="192" y="6"/>
                    </a:lnTo>
                    <a:lnTo>
                      <a:pt x="197" y="6"/>
                    </a:lnTo>
                    <a:lnTo>
                      <a:pt x="200" y="6"/>
                    </a:lnTo>
                    <a:lnTo>
                      <a:pt x="202" y="5"/>
                    </a:lnTo>
                    <a:lnTo>
                      <a:pt x="208" y="5"/>
                    </a:lnTo>
                    <a:lnTo>
                      <a:pt x="217" y="5"/>
                    </a:lnTo>
                    <a:lnTo>
                      <a:pt x="221" y="4"/>
                    </a:lnTo>
                    <a:lnTo>
                      <a:pt x="228" y="4"/>
                    </a:lnTo>
                    <a:lnTo>
                      <a:pt x="236" y="4"/>
                    </a:lnTo>
                    <a:lnTo>
                      <a:pt x="255" y="1"/>
                    </a:lnTo>
                    <a:lnTo>
                      <a:pt x="257" y="1"/>
                    </a:lnTo>
                    <a:lnTo>
                      <a:pt x="267" y="0"/>
                    </a:lnTo>
                    <a:lnTo>
                      <a:pt x="271" y="0"/>
                    </a:lnTo>
                    <a:lnTo>
                      <a:pt x="279" y="9"/>
                    </a:lnTo>
                    <a:lnTo>
                      <a:pt x="282" y="11"/>
                    </a:lnTo>
                    <a:lnTo>
                      <a:pt x="282" y="16"/>
                    </a:lnTo>
                    <a:lnTo>
                      <a:pt x="280" y="34"/>
                    </a:lnTo>
                    <a:lnTo>
                      <a:pt x="280" y="44"/>
                    </a:lnTo>
                    <a:lnTo>
                      <a:pt x="280" y="53"/>
                    </a:lnTo>
                    <a:lnTo>
                      <a:pt x="280" y="58"/>
                    </a:lnTo>
                    <a:lnTo>
                      <a:pt x="280" y="59"/>
                    </a:lnTo>
                    <a:lnTo>
                      <a:pt x="280" y="67"/>
                    </a:lnTo>
                    <a:lnTo>
                      <a:pt x="280" y="73"/>
                    </a:lnTo>
                    <a:lnTo>
                      <a:pt x="280" y="87"/>
                    </a:lnTo>
                    <a:lnTo>
                      <a:pt x="280" y="89"/>
                    </a:lnTo>
                    <a:lnTo>
                      <a:pt x="280" y="98"/>
                    </a:lnTo>
                    <a:lnTo>
                      <a:pt x="280" y="102"/>
                    </a:lnTo>
                    <a:lnTo>
                      <a:pt x="280" y="107"/>
                    </a:lnTo>
                    <a:lnTo>
                      <a:pt x="280" y="125"/>
                    </a:lnTo>
                    <a:lnTo>
                      <a:pt x="280" y="135"/>
                    </a:lnTo>
                    <a:lnTo>
                      <a:pt x="280" y="137"/>
                    </a:lnTo>
                    <a:lnTo>
                      <a:pt x="280" y="159"/>
                    </a:lnTo>
                    <a:lnTo>
                      <a:pt x="280" y="163"/>
                    </a:lnTo>
                    <a:lnTo>
                      <a:pt x="280" y="173"/>
                    </a:lnTo>
                    <a:lnTo>
                      <a:pt x="280" y="185"/>
                    </a:lnTo>
                    <a:lnTo>
                      <a:pt x="280" y="193"/>
                    </a:lnTo>
                    <a:lnTo>
                      <a:pt x="280" y="195"/>
                    </a:lnTo>
                    <a:lnTo>
                      <a:pt x="280" y="218"/>
                    </a:lnTo>
                    <a:lnTo>
                      <a:pt x="280" y="222"/>
                    </a:lnTo>
                    <a:lnTo>
                      <a:pt x="280" y="225"/>
                    </a:lnTo>
                    <a:lnTo>
                      <a:pt x="280" y="250"/>
                    </a:lnTo>
                    <a:lnTo>
                      <a:pt x="280" y="254"/>
                    </a:lnTo>
                    <a:lnTo>
                      <a:pt x="280" y="263"/>
                    </a:lnTo>
                    <a:lnTo>
                      <a:pt x="280" y="283"/>
                    </a:lnTo>
                    <a:lnTo>
                      <a:pt x="280" y="286"/>
                    </a:lnTo>
                    <a:lnTo>
                      <a:pt x="280" y="293"/>
                    </a:lnTo>
                    <a:lnTo>
                      <a:pt x="280" y="300"/>
                    </a:lnTo>
                    <a:lnTo>
                      <a:pt x="280" y="301"/>
                    </a:lnTo>
                    <a:lnTo>
                      <a:pt x="280" y="305"/>
                    </a:lnTo>
                    <a:lnTo>
                      <a:pt x="280" y="312"/>
                    </a:lnTo>
                    <a:lnTo>
                      <a:pt x="279" y="339"/>
                    </a:lnTo>
                    <a:lnTo>
                      <a:pt x="280" y="341"/>
                    </a:lnTo>
                    <a:lnTo>
                      <a:pt x="280" y="343"/>
                    </a:lnTo>
                    <a:lnTo>
                      <a:pt x="283" y="359"/>
                    </a:lnTo>
                    <a:lnTo>
                      <a:pt x="285" y="382"/>
                    </a:lnTo>
                    <a:lnTo>
                      <a:pt x="285" y="383"/>
                    </a:lnTo>
                    <a:lnTo>
                      <a:pt x="286" y="389"/>
                    </a:lnTo>
                    <a:lnTo>
                      <a:pt x="287" y="394"/>
                    </a:lnTo>
                    <a:lnTo>
                      <a:pt x="289" y="408"/>
                    </a:lnTo>
                    <a:lnTo>
                      <a:pt x="291" y="423"/>
                    </a:lnTo>
                    <a:lnTo>
                      <a:pt x="291" y="426"/>
                    </a:lnTo>
                    <a:lnTo>
                      <a:pt x="293" y="430"/>
                    </a:lnTo>
                    <a:lnTo>
                      <a:pt x="293" y="436"/>
                    </a:lnTo>
                    <a:lnTo>
                      <a:pt x="297" y="462"/>
                    </a:lnTo>
                    <a:lnTo>
                      <a:pt x="297" y="463"/>
                    </a:lnTo>
                    <a:lnTo>
                      <a:pt x="298" y="479"/>
                    </a:lnTo>
                    <a:lnTo>
                      <a:pt x="301" y="492"/>
                    </a:lnTo>
                    <a:lnTo>
                      <a:pt x="303" y="505"/>
                    </a:lnTo>
                    <a:lnTo>
                      <a:pt x="293" y="509"/>
                    </a:lnTo>
                    <a:lnTo>
                      <a:pt x="269" y="509"/>
                    </a:lnTo>
                    <a:lnTo>
                      <a:pt x="260" y="502"/>
                    </a:lnTo>
                    <a:lnTo>
                      <a:pt x="260" y="506"/>
                    </a:lnTo>
                    <a:lnTo>
                      <a:pt x="247" y="506"/>
                    </a:lnTo>
                    <a:lnTo>
                      <a:pt x="221" y="516"/>
                    </a:lnTo>
                    <a:lnTo>
                      <a:pt x="215" y="510"/>
                    </a:lnTo>
                    <a:lnTo>
                      <a:pt x="217" y="516"/>
                    </a:lnTo>
                    <a:lnTo>
                      <a:pt x="202" y="533"/>
                    </a:lnTo>
                    <a:lnTo>
                      <a:pt x="200" y="533"/>
                    </a:lnTo>
                    <a:lnTo>
                      <a:pt x="190" y="526"/>
                    </a:lnTo>
                    <a:lnTo>
                      <a:pt x="182" y="505"/>
                    </a:lnTo>
                    <a:lnTo>
                      <a:pt x="177" y="499"/>
                    </a:lnTo>
                    <a:lnTo>
                      <a:pt x="175" y="499"/>
                    </a:lnTo>
                    <a:lnTo>
                      <a:pt x="166" y="483"/>
                    </a:lnTo>
                    <a:lnTo>
                      <a:pt x="167" y="473"/>
                    </a:lnTo>
                    <a:lnTo>
                      <a:pt x="172" y="454"/>
                    </a:lnTo>
                    <a:lnTo>
                      <a:pt x="174" y="445"/>
                    </a:lnTo>
                    <a:lnTo>
                      <a:pt x="171" y="445"/>
                    </a:lnTo>
                    <a:lnTo>
                      <a:pt x="164" y="445"/>
                    </a:lnTo>
                    <a:lnTo>
                      <a:pt x="138" y="448"/>
                    </a:lnTo>
                    <a:lnTo>
                      <a:pt x="125" y="449"/>
                    </a:lnTo>
                    <a:lnTo>
                      <a:pt x="117" y="449"/>
                    </a:lnTo>
                    <a:lnTo>
                      <a:pt x="114" y="449"/>
                    </a:lnTo>
                    <a:lnTo>
                      <a:pt x="103" y="451"/>
                    </a:lnTo>
                    <a:lnTo>
                      <a:pt x="99" y="451"/>
                    </a:lnTo>
                    <a:lnTo>
                      <a:pt x="98" y="452"/>
                    </a:lnTo>
                    <a:lnTo>
                      <a:pt x="85" y="452"/>
                    </a:lnTo>
                    <a:lnTo>
                      <a:pt x="80" y="452"/>
                    </a:lnTo>
                    <a:lnTo>
                      <a:pt x="73" y="454"/>
                    </a:lnTo>
                    <a:lnTo>
                      <a:pt x="58" y="455"/>
                    </a:lnTo>
                    <a:lnTo>
                      <a:pt x="52" y="455"/>
                    </a:lnTo>
                    <a:lnTo>
                      <a:pt x="42" y="455"/>
                    </a:lnTo>
                    <a:lnTo>
                      <a:pt x="35" y="456"/>
                    </a:lnTo>
                    <a:lnTo>
                      <a:pt x="23" y="456"/>
                    </a:lnTo>
                    <a:lnTo>
                      <a:pt x="0" y="458"/>
                    </a:lnTo>
                    <a:lnTo>
                      <a:pt x="2" y="456"/>
                    </a:lnTo>
                    <a:lnTo>
                      <a:pt x="0" y="444"/>
                    </a:lnTo>
                    <a:lnTo>
                      <a:pt x="2" y="437"/>
                    </a:lnTo>
                    <a:lnTo>
                      <a:pt x="9" y="418"/>
                    </a:lnTo>
                    <a:lnTo>
                      <a:pt x="6" y="387"/>
                    </a:lnTo>
                    <a:lnTo>
                      <a:pt x="17" y="376"/>
                    </a:lnTo>
                    <a:lnTo>
                      <a:pt x="19" y="376"/>
                    </a:lnTo>
                    <a:lnTo>
                      <a:pt x="20" y="375"/>
                    </a:lnTo>
                    <a:lnTo>
                      <a:pt x="23" y="375"/>
                    </a:lnTo>
                  </a:path>
                </a:pathLst>
              </a:custGeom>
              <a:solidFill>
                <a:srgbClr val="E7E6E6">
                  <a:lumMod val="75000"/>
                </a:srgbClr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>
                  <a:solidFill>
                    <a:prstClr val="white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236"/>
              <p:cNvSpPr>
                <a:spLocks/>
              </p:cNvSpPr>
              <p:nvPr/>
            </p:nvSpPr>
            <p:spPr bwMode="auto">
              <a:xfrm>
                <a:off x="3808610" y="2165975"/>
                <a:ext cx="950912" cy="569913"/>
              </a:xfrm>
              <a:custGeom>
                <a:avLst/>
                <a:gdLst>
                  <a:gd name="T0" fmla="*/ 2147483647 w 601"/>
                  <a:gd name="T1" fmla="*/ 2147483647 h 388"/>
                  <a:gd name="T2" fmla="*/ 2147483647 w 601"/>
                  <a:gd name="T3" fmla="*/ 2147483647 h 388"/>
                  <a:gd name="T4" fmla="*/ 2147483647 w 601"/>
                  <a:gd name="T5" fmla="*/ 2147483647 h 388"/>
                  <a:gd name="T6" fmla="*/ 2147483647 w 601"/>
                  <a:gd name="T7" fmla="*/ 2147483647 h 388"/>
                  <a:gd name="T8" fmla="*/ 2147483647 w 601"/>
                  <a:gd name="T9" fmla="*/ 2147483647 h 388"/>
                  <a:gd name="T10" fmla="*/ 2147483647 w 601"/>
                  <a:gd name="T11" fmla="*/ 2147483647 h 388"/>
                  <a:gd name="T12" fmla="*/ 2147483647 w 601"/>
                  <a:gd name="T13" fmla="*/ 2147483647 h 388"/>
                  <a:gd name="T14" fmla="*/ 2147483647 w 601"/>
                  <a:gd name="T15" fmla="*/ 2147483647 h 388"/>
                  <a:gd name="T16" fmla="*/ 2147483647 w 601"/>
                  <a:gd name="T17" fmla="*/ 2147483647 h 388"/>
                  <a:gd name="T18" fmla="*/ 2147483647 w 601"/>
                  <a:gd name="T19" fmla="*/ 2147483647 h 388"/>
                  <a:gd name="T20" fmla="*/ 2147483647 w 601"/>
                  <a:gd name="T21" fmla="*/ 2147483647 h 388"/>
                  <a:gd name="T22" fmla="*/ 2147483647 w 601"/>
                  <a:gd name="T23" fmla="*/ 2147483647 h 388"/>
                  <a:gd name="T24" fmla="*/ 2147483647 w 601"/>
                  <a:gd name="T25" fmla="*/ 2147483647 h 388"/>
                  <a:gd name="T26" fmla="*/ 2147483647 w 601"/>
                  <a:gd name="T27" fmla="*/ 2147483647 h 388"/>
                  <a:gd name="T28" fmla="*/ 2147483647 w 601"/>
                  <a:gd name="T29" fmla="*/ 2147483647 h 388"/>
                  <a:gd name="T30" fmla="*/ 2147483647 w 601"/>
                  <a:gd name="T31" fmla="*/ 2147483647 h 388"/>
                  <a:gd name="T32" fmla="*/ 2147483647 w 601"/>
                  <a:gd name="T33" fmla="*/ 2147483647 h 388"/>
                  <a:gd name="T34" fmla="*/ 2147483647 w 601"/>
                  <a:gd name="T35" fmla="*/ 2147483647 h 388"/>
                  <a:gd name="T36" fmla="*/ 2147483647 w 601"/>
                  <a:gd name="T37" fmla="*/ 2147483647 h 388"/>
                  <a:gd name="T38" fmla="*/ 2147483647 w 601"/>
                  <a:gd name="T39" fmla="*/ 2147483647 h 388"/>
                  <a:gd name="T40" fmla="*/ 2147483647 w 601"/>
                  <a:gd name="T41" fmla="*/ 2147483647 h 388"/>
                  <a:gd name="T42" fmla="*/ 2147483647 w 601"/>
                  <a:gd name="T43" fmla="*/ 2147483647 h 388"/>
                  <a:gd name="T44" fmla="*/ 2147483647 w 601"/>
                  <a:gd name="T45" fmla="*/ 2147483647 h 388"/>
                  <a:gd name="T46" fmla="*/ 2147483647 w 601"/>
                  <a:gd name="T47" fmla="*/ 2147483647 h 388"/>
                  <a:gd name="T48" fmla="*/ 2147483647 w 601"/>
                  <a:gd name="T49" fmla="*/ 0 h 388"/>
                  <a:gd name="T50" fmla="*/ 2147483647 w 601"/>
                  <a:gd name="T51" fmla="*/ 2147483647 h 388"/>
                  <a:gd name="T52" fmla="*/ 2147483647 w 601"/>
                  <a:gd name="T53" fmla="*/ 2147483647 h 388"/>
                  <a:gd name="T54" fmla="*/ 2147483647 w 601"/>
                  <a:gd name="T55" fmla="*/ 2147483647 h 388"/>
                  <a:gd name="T56" fmla="*/ 2147483647 w 601"/>
                  <a:gd name="T57" fmla="*/ 2147483647 h 388"/>
                  <a:gd name="T58" fmla="*/ 2147483647 w 601"/>
                  <a:gd name="T59" fmla="*/ 2147483647 h 388"/>
                  <a:gd name="T60" fmla="*/ 2147483647 w 601"/>
                  <a:gd name="T61" fmla="*/ 2147483647 h 388"/>
                  <a:gd name="T62" fmla="*/ 2147483647 w 601"/>
                  <a:gd name="T63" fmla="*/ 2147483647 h 388"/>
                  <a:gd name="T64" fmla="*/ 2147483647 w 601"/>
                  <a:gd name="T65" fmla="*/ 2147483647 h 388"/>
                  <a:gd name="T66" fmla="*/ 2147483647 w 601"/>
                  <a:gd name="T67" fmla="*/ 2147483647 h 388"/>
                  <a:gd name="T68" fmla="*/ 2147483647 w 601"/>
                  <a:gd name="T69" fmla="*/ 2147483647 h 388"/>
                  <a:gd name="T70" fmla="*/ 2147483647 w 601"/>
                  <a:gd name="T71" fmla="*/ 2147483647 h 388"/>
                  <a:gd name="T72" fmla="*/ 2147483647 w 601"/>
                  <a:gd name="T73" fmla="*/ 2147483647 h 388"/>
                  <a:gd name="T74" fmla="*/ 2147483647 w 601"/>
                  <a:gd name="T75" fmla="*/ 2147483647 h 388"/>
                  <a:gd name="T76" fmla="*/ 2147483647 w 601"/>
                  <a:gd name="T77" fmla="*/ 2147483647 h 388"/>
                  <a:gd name="T78" fmla="*/ 2147483647 w 601"/>
                  <a:gd name="T79" fmla="*/ 2147483647 h 388"/>
                  <a:gd name="T80" fmla="*/ 2147483647 w 601"/>
                  <a:gd name="T81" fmla="*/ 2147483647 h 388"/>
                  <a:gd name="T82" fmla="*/ 2147483647 w 601"/>
                  <a:gd name="T83" fmla="*/ 2147483647 h 388"/>
                  <a:gd name="T84" fmla="*/ 2147483647 w 601"/>
                  <a:gd name="T85" fmla="*/ 2147483647 h 38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01"/>
                  <a:gd name="T130" fmla="*/ 0 h 388"/>
                  <a:gd name="T131" fmla="*/ 601 w 601"/>
                  <a:gd name="T132" fmla="*/ 388 h 38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01" h="388">
                    <a:moveTo>
                      <a:pt x="543" y="353"/>
                    </a:moveTo>
                    <a:lnTo>
                      <a:pt x="545" y="356"/>
                    </a:lnTo>
                    <a:lnTo>
                      <a:pt x="554" y="357"/>
                    </a:lnTo>
                    <a:lnTo>
                      <a:pt x="570" y="363"/>
                    </a:lnTo>
                    <a:lnTo>
                      <a:pt x="579" y="373"/>
                    </a:lnTo>
                    <a:lnTo>
                      <a:pt x="584" y="382"/>
                    </a:lnTo>
                    <a:lnTo>
                      <a:pt x="593" y="385"/>
                    </a:lnTo>
                    <a:lnTo>
                      <a:pt x="600" y="387"/>
                    </a:lnTo>
                    <a:lnTo>
                      <a:pt x="597" y="385"/>
                    </a:lnTo>
                    <a:lnTo>
                      <a:pt x="595" y="378"/>
                    </a:lnTo>
                    <a:lnTo>
                      <a:pt x="595" y="375"/>
                    </a:lnTo>
                    <a:lnTo>
                      <a:pt x="584" y="363"/>
                    </a:lnTo>
                    <a:lnTo>
                      <a:pt x="591" y="341"/>
                    </a:lnTo>
                    <a:lnTo>
                      <a:pt x="594" y="335"/>
                    </a:lnTo>
                    <a:lnTo>
                      <a:pt x="594" y="325"/>
                    </a:lnTo>
                    <a:lnTo>
                      <a:pt x="597" y="321"/>
                    </a:lnTo>
                    <a:lnTo>
                      <a:pt x="598" y="317"/>
                    </a:lnTo>
                    <a:lnTo>
                      <a:pt x="594" y="306"/>
                    </a:lnTo>
                    <a:lnTo>
                      <a:pt x="590" y="303"/>
                    </a:lnTo>
                    <a:lnTo>
                      <a:pt x="591" y="289"/>
                    </a:lnTo>
                    <a:lnTo>
                      <a:pt x="586" y="277"/>
                    </a:lnTo>
                    <a:lnTo>
                      <a:pt x="593" y="277"/>
                    </a:lnTo>
                    <a:lnTo>
                      <a:pt x="597" y="277"/>
                    </a:lnTo>
                    <a:lnTo>
                      <a:pt x="597" y="263"/>
                    </a:lnTo>
                    <a:lnTo>
                      <a:pt x="597" y="249"/>
                    </a:lnTo>
                    <a:lnTo>
                      <a:pt x="597" y="238"/>
                    </a:lnTo>
                    <a:lnTo>
                      <a:pt x="595" y="223"/>
                    </a:lnTo>
                    <a:lnTo>
                      <a:pt x="595" y="209"/>
                    </a:lnTo>
                    <a:lnTo>
                      <a:pt x="595" y="201"/>
                    </a:lnTo>
                    <a:lnTo>
                      <a:pt x="595" y="165"/>
                    </a:lnTo>
                    <a:lnTo>
                      <a:pt x="595" y="155"/>
                    </a:lnTo>
                    <a:lnTo>
                      <a:pt x="595" y="135"/>
                    </a:lnTo>
                    <a:lnTo>
                      <a:pt x="595" y="117"/>
                    </a:lnTo>
                    <a:lnTo>
                      <a:pt x="594" y="86"/>
                    </a:lnTo>
                    <a:lnTo>
                      <a:pt x="593" y="79"/>
                    </a:lnTo>
                    <a:lnTo>
                      <a:pt x="590" y="74"/>
                    </a:lnTo>
                    <a:lnTo>
                      <a:pt x="580" y="70"/>
                    </a:lnTo>
                    <a:lnTo>
                      <a:pt x="563" y="51"/>
                    </a:lnTo>
                    <a:lnTo>
                      <a:pt x="563" y="48"/>
                    </a:lnTo>
                    <a:lnTo>
                      <a:pt x="579" y="34"/>
                    </a:lnTo>
                    <a:lnTo>
                      <a:pt x="584" y="13"/>
                    </a:lnTo>
                    <a:lnTo>
                      <a:pt x="570" y="13"/>
                    </a:lnTo>
                    <a:lnTo>
                      <a:pt x="551" y="15"/>
                    </a:lnTo>
                    <a:lnTo>
                      <a:pt x="534" y="15"/>
                    </a:lnTo>
                    <a:lnTo>
                      <a:pt x="533" y="15"/>
                    </a:lnTo>
                    <a:lnTo>
                      <a:pt x="514" y="15"/>
                    </a:lnTo>
                    <a:lnTo>
                      <a:pt x="478" y="15"/>
                    </a:lnTo>
                    <a:lnTo>
                      <a:pt x="476" y="15"/>
                    </a:lnTo>
                    <a:lnTo>
                      <a:pt x="475" y="15"/>
                    </a:lnTo>
                    <a:lnTo>
                      <a:pt x="457" y="15"/>
                    </a:lnTo>
                    <a:lnTo>
                      <a:pt x="447" y="15"/>
                    </a:lnTo>
                    <a:lnTo>
                      <a:pt x="421" y="13"/>
                    </a:lnTo>
                    <a:lnTo>
                      <a:pt x="418" y="13"/>
                    </a:lnTo>
                    <a:lnTo>
                      <a:pt x="400" y="13"/>
                    </a:lnTo>
                    <a:lnTo>
                      <a:pt x="381" y="13"/>
                    </a:lnTo>
                    <a:lnTo>
                      <a:pt x="353" y="13"/>
                    </a:lnTo>
                    <a:lnTo>
                      <a:pt x="346" y="13"/>
                    </a:lnTo>
                    <a:lnTo>
                      <a:pt x="333" y="13"/>
                    </a:lnTo>
                    <a:lnTo>
                      <a:pt x="324" y="13"/>
                    </a:lnTo>
                    <a:lnTo>
                      <a:pt x="324" y="12"/>
                    </a:lnTo>
                    <a:lnTo>
                      <a:pt x="288" y="11"/>
                    </a:lnTo>
                    <a:lnTo>
                      <a:pt x="286" y="11"/>
                    </a:lnTo>
                    <a:lnTo>
                      <a:pt x="285" y="11"/>
                    </a:lnTo>
                    <a:lnTo>
                      <a:pt x="239" y="11"/>
                    </a:lnTo>
                    <a:lnTo>
                      <a:pt x="230" y="9"/>
                    </a:lnTo>
                    <a:lnTo>
                      <a:pt x="173" y="8"/>
                    </a:lnTo>
                    <a:lnTo>
                      <a:pt x="163" y="8"/>
                    </a:lnTo>
                    <a:lnTo>
                      <a:pt x="135" y="5"/>
                    </a:lnTo>
                    <a:lnTo>
                      <a:pt x="102" y="4"/>
                    </a:lnTo>
                    <a:lnTo>
                      <a:pt x="98" y="4"/>
                    </a:lnTo>
                    <a:lnTo>
                      <a:pt x="49" y="1"/>
                    </a:lnTo>
                    <a:lnTo>
                      <a:pt x="22" y="1"/>
                    </a:lnTo>
                    <a:lnTo>
                      <a:pt x="18" y="0"/>
                    </a:lnTo>
                    <a:lnTo>
                      <a:pt x="18" y="6"/>
                    </a:lnTo>
                    <a:lnTo>
                      <a:pt x="18" y="20"/>
                    </a:lnTo>
                    <a:lnTo>
                      <a:pt x="13" y="74"/>
                    </a:lnTo>
                    <a:lnTo>
                      <a:pt x="13" y="79"/>
                    </a:lnTo>
                    <a:lnTo>
                      <a:pt x="12" y="101"/>
                    </a:lnTo>
                    <a:lnTo>
                      <a:pt x="13" y="102"/>
                    </a:lnTo>
                    <a:lnTo>
                      <a:pt x="11" y="102"/>
                    </a:lnTo>
                    <a:lnTo>
                      <a:pt x="9" y="129"/>
                    </a:lnTo>
                    <a:lnTo>
                      <a:pt x="9" y="148"/>
                    </a:lnTo>
                    <a:lnTo>
                      <a:pt x="8" y="155"/>
                    </a:lnTo>
                    <a:lnTo>
                      <a:pt x="6" y="183"/>
                    </a:lnTo>
                    <a:lnTo>
                      <a:pt x="6" y="191"/>
                    </a:lnTo>
                    <a:lnTo>
                      <a:pt x="6" y="194"/>
                    </a:lnTo>
                    <a:lnTo>
                      <a:pt x="5" y="209"/>
                    </a:lnTo>
                    <a:lnTo>
                      <a:pt x="4" y="226"/>
                    </a:lnTo>
                    <a:lnTo>
                      <a:pt x="4" y="237"/>
                    </a:lnTo>
                    <a:lnTo>
                      <a:pt x="2" y="249"/>
                    </a:lnTo>
                    <a:lnTo>
                      <a:pt x="1" y="263"/>
                    </a:lnTo>
                    <a:lnTo>
                      <a:pt x="1" y="264"/>
                    </a:lnTo>
                    <a:lnTo>
                      <a:pt x="1" y="266"/>
                    </a:lnTo>
                    <a:lnTo>
                      <a:pt x="1" y="277"/>
                    </a:lnTo>
                    <a:lnTo>
                      <a:pt x="0" y="305"/>
                    </a:lnTo>
                    <a:lnTo>
                      <a:pt x="0" y="317"/>
                    </a:lnTo>
                    <a:lnTo>
                      <a:pt x="1" y="319"/>
                    </a:lnTo>
                    <a:lnTo>
                      <a:pt x="2" y="319"/>
                    </a:lnTo>
                    <a:lnTo>
                      <a:pt x="42" y="320"/>
                    </a:lnTo>
                    <a:lnTo>
                      <a:pt x="62" y="320"/>
                    </a:lnTo>
                    <a:lnTo>
                      <a:pt x="65" y="321"/>
                    </a:lnTo>
                    <a:lnTo>
                      <a:pt x="81" y="323"/>
                    </a:lnTo>
                    <a:lnTo>
                      <a:pt x="91" y="323"/>
                    </a:lnTo>
                    <a:lnTo>
                      <a:pt x="94" y="323"/>
                    </a:lnTo>
                    <a:lnTo>
                      <a:pt x="98" y="323"/>
                    </a:lnTo>
                    <a:lnTo>
                      <a:pt x="123" y="324"/>
                    </a:lnTo>
                    <a:lnTo>
                      <a:pt x="141" y="325"/>
                    </a:lnTo>
                    <a:lnTo>
                      <a:pt x="153" y="325"/>
                    </a:lnTo>
                    <a:lnTo>
                      <a:pt x="180" y="327"/>
                    </a:lnTo>
                    <a:lnTo>
                      <a:pt x="185" y="327"/>
                    </a:lnTo>
                    <a:lnTo>
                      <a:pt x="221" y="328"/>
                    </a:lnTo>
                    <a:lnTo>
                      <a:pt x="252" y="330"/>
                    </a:lnTo>
                    <a:lnTo>
                      <a:pt x="278" y="330"/>
                    </a:lnTo>
                    <a:lnTo>
                      <a:pt x="302" y="330"/>
                    </a:lnTo>
                    <a:lnTo>
                      <a:pt x="354" y="331"/>
                    </a:lnTo>
                    <a:lnTo>
                      <a:pt x="376" y="331"/>
                    </a:lnTo>
                    <a:lnTo>
                      <a:pt x="436" y="332"/>
                    </a:lnTo>
                    <a:lnTo>
                      <a:pt x="446" y="342"/>
                    </a:lnTo>
                    <a:lnTo>
                      <a:pt x="451" y="345"/>
                    </a:lnTo>
                    <a:lnTo>
                      <a:pt x="455" y="346"/>
                    </a:lnTo>
                    <a:lnTo>
                      <a:pt x="464" y="349"/>
                    </a:lnTo>
                    <a:lnTo>
                      <a:pt x="476" y="357"/>
                    </a:lnTo>
                    <a:lnTo>
                      <a:pt x="486" y="346"/>
                    </a:lnTo>
                    <a:lnTo>
                      <a:pt x="504" y="349"/>
                    </a:lnTo>
                    <a:lnTo>
                      <a:pt x="507" y="349"/>
                    </a:lnTo>
                    <a:lnTo>
                      <a:pt x="515" y="346"/>
                    </a:lnTo>
                    <a:lnTo>
                      <a:pt x="516" y="348"/>
                    </a:lnTo>
                    <a:lnTo>
                      <a:pt x="536" y="346"/>
                    </a:lnTo>
                    <a:lnTo>
                      <a:pt x="543" y="353"/>
                    </a:lnTo>
                  </a:path>
                </a:pathLst>
              </a:custGeom>
              <a:solidFill>
                <a:srgbClr val="E7E6E6">
                  <a:lumMod val="75000"/>
                </a:srgbClr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6" name="Tennessee" title="Tennessee"/>
              <p:cNvSpPr>
                <a:spLocks/>
              </p:cNvSpPr>
              <p:nvPr/>
            </p:nvSpPr>
            <p:spPr bwMode="auto">
              <a:xfrm>
                <a:off x="5613596" y="3502344"/>
                <a:ext cx="1149154" cy="409259"/>
              </a:xfrm>
              <a:custGeom>
                <a:avLst/>
                <a:gdLst>
                  <a:gd name="T0" fmla="*/ 2147483647 w 724"/>
                  <a:gd name="T1" fmla="*/ 2147483647 h 266"/>
                  <a:gd name="T2" fmla="*/ 2147483647 w 724"/>
                  <a:gd name="T3" fmla="*/ 2147483647 h 266"/>
                  <a:gd name="T4" fmla="*/ 2147483647 w 724"/>
                  <a:gd name="T5" fmla="*/ 2147483647 h 266"/>
                  <a:gd name="T6" fmla="*/ 2147483647 w 724"/>
                  <a:gd name="T7" fmla="*/ 2147483647 h 266"/>
                  <a:gd name="T8" fmla="*/ 2147483647 w 724"/>
                  <a:gd name="T9" fmla="*/ 2147483647 h 266"/>
                  <a:gd name="T10" fmla="*/ 2147483647 w 724"/>
                  <a:gd name="T11" fmla="*/ 2147483647 h 266"/>
                  <a:gd name="T12" fmla="*/ 2147483647 w 724"/>
                  <a:gd name="T13" fmla="*/ 2147483647 h 266"/>
                  <a:gd name="T14" fmla="*/ 2147483647 w 724"/>
                  <a:gd name="T15" fmla="*/ 2147483647 h 266"/>
                  <a:gd name="T16" fmla="*/ 2147483647 w 724"/>
                  <a:gd name="T17" fmla="*/ 2147483647 h 266"/>
                  <a:gd name="T18" fmla="*/ 2147483647 w 724"/>
                  <a:gd name="T19" fmla="*/ 2147483647 h 266"/>
                  <a:gd name="T20" fmla="*/ 2147483647 w 724"/>
                  <a:gd name="T21" fmla="*/ 2147483647 h 266"/>
                  <a:gd name="T22" fmla="*/ 2147483647 w 724"/>
                  <a:gd name="T23" fmla="*/ 2147483647 h 266"/>
                  <a:gd name="T24" fmla="*/ 2147483647 w 724"/>
                  <a:gd name="T25" fmla="*/ 2147483647 h 266"/>
                  <a:gd name="T26" fmla="*/ 2147483647 w 724"/>
                  <a:gd name="T27" fmla="*/ 2147483647 h 266"/>
                  <a:gd name="T28" fmla="*/ 2147483647 w 724"/>
                  <a:gd name="T29" fmla="*/ 2147483647 h 266"/>
                  <a:gd name="T30" fmla="*/ 2147483647 w 724"/>
                  <a:gd name="T31" fmla="*/ 2147483647 h 266"/>
                  <a:gd name="T32" fmla="*/ 2147483647 w 724"/>
                  <a:gd name="T33" fmla="*/ 2147483647 h 266"/>
                  <a:gd name="T34" fmla="*/ 2147483647 w 724"/>
                  <a:gd name="T35" fmla="*/ 2147483647 h 266"/>
                  <a:gd name="T36" fmla="*/ 2147483647 w 724"/>
                  <a:gd name="T37" fmla="*/ 2147483647 h 266"/>
                  <a:gd name="T38" fmla="*/ 2147483647 w 724"/>
                  <a:gd name="T39" fmla="*/ 2147483647 h 266"/>
                  <a:gd name="T40" fmla="*/ 2147483647 w 724"/>
                  <a:gd name="T41" fmla="*/ 2147483647 h 266"/>
                  <a:gd name="T42" fmla="*/ 2147483647 w 724"/>
                  <a:gd name="T43" fmla="*/ 2147483647 h 266"/>
                  <a:gd name="T44" fmla="*/ 2147483647 w 724"/>
                  <a:gd name="T45" fmla="*/ 2147483647 h 266"/>
                  <a:gd name="T46" fmla="*/ 2147483647 w 724"/>
                  <a:gd name="T47" fmla="*/ 2147483647 h 266"/>
                  <a:gd name="T48" fmla="*/ 2147483647 w 724"/>
                  <a:gd name="T49" fmla="*/ 2147483647 h 266"/>
                  <a:gd name="T50" fmla="*/ 2147483647 w 724"/>
                  <a:gd name="T51" fmla="*/ 2147483647 h 266"/>
                  <a:gd name="T52" fmla="*/ 2147483647 w 724"/>
                  <a:gd name="T53" fmla="*/ 2147483647 h 266"/>
                  <a:gd name="T54" fmla="*/ 2147483647 w 724"/>
                  <a:gd name="T55" fmla="*/ 2147483647 h 266"/>
                  <a:gd name="T56" fmla="*/ 2147483647 w 724"/>
                  <a:gd name="T57" fmla="*/ 2147483647 h 266"/>
                  <a:gd name="T58" fmla="*/ 2147483647 w 724"/>
                  <a:gd name="T59" fmla="*/ 2147483647 h 266"/>
                  <a:gd name="T60" fmla="*/ 2147483647 w 724"/>
                  <a:gd name="T61" fmla="*/ 2147483647 h 266"/>
                  <a:gd name="T62" fmla="*/ 2147483647 w 724"/>
                  <a:gd name="T63" fmla="*/ 2147483647 h 266"/>
                  <a:gd name="T64" fmla="*/ 2147483647 w 724"/>
                  <a:gd name="T65" fmla="*/ 2147483647 h 266"/>
                  <a:gd name="T66" fmla="*/ 2147483647 w 724"/>
                  <a:gd name="T67" fmla="*/ 2147483647 h 266"/>
                  <a:gd name="T68" fmla="*/ 2147483647 w 724"/>
                  <a:gd name="T69" fmla="*/ 2147483647 h 266"/>
                  <a:gd name="T70" fmla="*/ 2147483647 w 724"/>
                  <a:gd name="T71" fmla="*/ 0 h 266"/>
                  <a:gd name="T72" fmla="*/ 2147483647 w 724"/>
                  <a:gd name="T73" fmla="*/ 2147483647 h 266"/>
                  <a:gd name="T74" fmla="*/ 2147483647 w 724"/>
                  <a:gd name="T75" fmla="*/ 2147483647 h 266"/>
                  <a:gd name="T76" fmla="*/ 2147483647 w 724"/>
                  <a:gd name="T77" fmla="*/ 2147483647 h 266"/>
                  <a:gd name="T78" fmla="*/ 2147483647 w 724"/>
                  <a:gd name="T79" fmla="*/ 2147483647 h 266"/>
                  <a:gd name="T80" fmla="*/ 2147483647 w 724"/>
                  <a:gd name="T81" fmla="*/ 2147483647 h 266"/>
                  <a:gd name="T82" fmla="*/ 2147483647 w 724"/>
                  <a:gd name="T83" fmla="*/ 2147483647 h 266"/>
                  <a:gd name="T84" fmla="*/ 2147483647 w 724"/>
                  <a:gd name="T85" fmla="*/ 2147483647 h 266"/>
                  <a:gd name="T86" fmla="*/ 2147483647 w 724"/>
                  <a:gd name="T87" fmla="*/ 2147483647 h 266"/>
                  <a:gd name="T88" fmla="*/ 2147483647 w 724"/>
                  <a:gd name="T89" fmla="*/ 2147483647 h 266"/>
                  <a:gd name="T90" fmla="*/ 2147483647 w 724"/>
                  <a:gd name="T91" fmla="*/ 2147483647 h 266"/>
                  <a:gd name="T92" fmla="*/ 2147483647 w 724"/>
                  <a:gd name="T93" fmla="*/ 2147483647 h 266"/>
                  <a:gd name="T94" fmla="*/ 2147483647 w 724"/>
                  <a:gd name="T95" fmla="*/ 2147483647 h 266"/>
                  <a:gd name="T96" fmla="*/ 2147483647 w 724"/>
                  <a:gd name="T97" fmla="*/ 2147483647 h 266"/>
                  <a:gd name="T98" fmla="*/ 2147483647 w 724"/>
                  <a:gd name="T99" fmla="*/ 2147483647 h 266"/>
                  <a:gd name="T100" fmla="*/ 2147483647 w 724"/>
                  <a:gd name="T101" fmla="*/ 2147483647 h 266"/>
                  <a:gd name="T102" fmla="*/ 2147483647 w 724"/>
                  <a:gd name="T103" fmla="*/ 2147483647 h 266"/>
                  <a:gd name="T104" fmla="*/ 2147483647 w 724"/>
                  <a:gd name="T105" fmla="*/ 2147483647 h 266"/>
                  <a:gd name="T106" fmla="*/ 2147483647 w 724"/>
                  <a:gd name="T107" fmla="*/ 2147483647 h 266"/>
                  <a:gd name="T108" fmla="*/ 2147483647 w 724"/>
                  <a:gd name="T109" fmla="*/ 2147483647 h 266"/>
                  <a:gd name="T110" fmla="*/ 2147483647 w 724"/>
                  <a:gd name="T111" fmla="*/ 2147483647 h 266"/>
                  <a:gd name="T112" fmla="*/ 2147483647 w 724"/>
                  <a:gd name="T113" fmla="*/ 2147483647 h 266"/>
                  <a:gd name="T114" fmla="*/ 2147483647 w 724"/>
                  <a:gd name="T115" fmla="*/ 2147483647 h 26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724"/>
                  <a:gd name="T175" fmla="*/ 0 h 266"/>
                  <a:gd name="T176" fmla="*/ 724 w 724"/>
                  <a:gd name="T177" fmla="*/ 266 h 26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724" h="266">
                    <a:moveTo>
                      <a:pt x="113" y="89"/>
                    </a:moveTo>
                    <a:lnTo>
                      <a:pt x="113" y="89"/>
                    </a:lnTo>
                    <a:lnTo>
                      <a:pt x="101" y="90"/>
                    </a:lnTo>
                    <a:lnTo>
                      <a:pt x="73" y="92"/>
                    </a:lnTo>
                    <a:lnTo>
                      <a:pt x="69" y="93"/>
                    </a:lnTo>
                    <a:lnTo>
                      <a:pt x="63" y="93"/>
                    </a:lnTo>
                    <a:lnTo>
                      <a:pt x="56" y="94"/>
                    </a:lnTo>
                    <a:lnTo>
                      <a:pt x="52" y="94"/>
                    </a:lnTo>
                    <a:lnTo>
                      <a:pt x="56" y="108"/>
                    </a:lnTo>
                    <a:lnTo>
                      <a:pt x="54" y="112"/>
                    </a:lnTo>
                    <a:lnTo>
                      <a:pt x="55" y="122"/>
                    </a:lnTo>
                    <a:lnTo>
                      <a:pt x="41" y="124"/>
                    </a:lnTo>
                    <a:lnTo>
                      <a:pt x="48" y="129"/>
                    </a:lnTo>
                    <a:lnTo>
                      <a:pt x="51" y="136"/>
                    </a:lnTo>
                    <a:lnTo>
                      <a:pt x="49" y="139"/>
                    </a:lnTo>
                    <a:lnTo>
                      <a:pt x="40" y="150"/>
                    </a:lnTo>
                    <a:lnTo>
                      <a:pt x="49" y="160"/>
                    </a:lnTo>
                    <a:lnTo>
                      <a:pt x="40" y="161"/>
                    </a:lnTo>
                    <a:lnTo>
                      <a:pt x="30" y="179"/>
                    </a:lnTo>
                    <a:lnTo>
                      <a:pt x="30" y="203"/>
                    </a:lnTo>
                    <a:lnTo>
                      <a:pt x="20" y="200"/>
                    </a:lnTo>
                    <a:lnTo>
                      <a:pt x="18" y="207"/>
                    </a:lnTo>
                    <a:lnTo>
                      <a:pt x="11" y="216"/>
                    </a:lnTo>
                    <a:lnTo>
                      <a:pt x="8" y="221"/>
                    </a:lnTo>
                    <a:lnTo>
                      <a:pt x="11" y="221"/>
                    </a:lnTo>
                    <a:lnTo>
                      <a:pt x="12" y="217"/>
                    </a:lnTo>
                    <a:lnTo>
                      <a:pt x="15" y="224"/>
                    </a:lnTo>
                    <a:lnTo>
                      <a:pt x="18" y="249"/>
                    </a:lnTo>
                    <a:lnTo>
                      <a:pt x="12" y="249"/>
                    </a:lnTo>
                    <a:lnTo>
                      <a:pt x="0" y="265"/>
                    </a:lnTo>
                    <a:lnTo>
                      <a:pt x="26" y="263"/>
                    </a:lnTo>
                    <a:lnTo>
                      <a:pt x="40" y="262"/>
                    </a:lnTo>
                    <a:lnTo>
                      <a:pt x="49" y="260"/>
                    </a:lnTo>
                    <a:lnTo>
                      <a:pt x="56" y="260"/>
                    </a:lnTo>
                    <a:lnTo>
                      <a:pt x="66" y="260"/>
                    </a:lnTo>
                    <a:lnTo>
                      <a:pt x="73" y="259"/>
                    </a:lnTo>
                    <a:lnTo>
                      <a:pt x="83" y="258"/>
                    </a:lnTo>
                    <a:lnTo>
                      <a:pt x="87" y="258"/>
                    </a:lnTo>
                    <a:lnTo>
                      <a:pt x="92" y="258"/>
                    </a:lnTo>
                    <a:lnTo>
                      <a:pt x="96" y="258"/>
                    </a:lnTo>
                    <a:lnTo>
                      <a:pt x="103" y="256"/>
                    </a:lnTo>
                    <a:lnTo>
                      <a:pt x="109" y="256"/>
                    </a:lnTo>
                    <a:lnTo>
                      <a:pt x="112" y="256"/>
                    </a:lnTo>
                    <a:lnTo>
                      <a:pt x="113" y="255"/>
                    </a:lnTo>
                    <a:lnTo>
                      <a:pt x="120" y="255"/>
                    </a:lnTo>
                    <a:lnTo>
                      <a:pt x="128" y="255"/>
                    </a:lnTo>
                    <a:lnTo>
                      <a:pt x="132" y="253"/>
                    </a:lnTo>
                    <a:lnTo>
                      <a:pt x="139" y="253"/>
                    </a:lnTo>
                    <a:lnTo>
                      <a:pt x="148" y="253"/>
                    </a:lnTo>
                    <a:lnTo>
                      <a:pt x="167" y="251"/>
                    </a:lnTo>
                    <a:lnTo>
                      <a:pt x="168" y="251"/>
                    </a:lnTo>
                    <a:lnTo>
                      <a:pt x="178" y="249"/>
                    </a:lnTo>
                    <a:lnTo>
                      <a:pt x="182" y="249"/>
                    </a:lnTo>
                    <a:lnTo>
                      <a:pt x="182" y="248"/>
                    </a:lnTo>
                    <a:lnTo>
                      <a:pt x="202" y="246"/>
                    </a:lnTo>
                    <a:lnTo>
                      <a:pt x="209" y="246"/>
                    </a:lnTo>
                    <a:lnTo>
                      <a:pt x="228" y="244"/>
                    </a:lnTo>
                    <a:lnTo>
                      <a:pt x="235" y="244"/>
                    </a:lnTo>
                    <a:lnTo>
                      <a:pt x="254" y="241"/>
                    </a:lnTo>
                    <a:lnTo>
                      <a:pt x="265" y="241"/>
                    </a:lnTo>
                    <a:lnTo>
                      <a:pt x="268" y="239"/>
                    </a:lnTo>
                    <a:lnTo>
                      <a:pt x="295" y="238"/>
                    </a:lnTo>
                    <a:lnTo>
                      <a:pt x="299" y="237"/>
                    </a:lnTo>
                    <a:lnTo>
                      <a:pt x="301" y="237"/>
                    </a:lnTo>
                    <a:lnTo>
                      <a:pt x="307" y="237"/>
                    </a:lnTo>
                    <a:lnTo>
                      <a:pt x="331" y="234"/>
                    </a:lnTo>
                    <a:lnTo>
                      <a:pt x="342" y="232"/>
                    </a:lnTo>
                    <a:lnTo>
                      <a:pt x="347" y="231"/>
                    </a:lnTo>
                    <a:lnTo>
                      <a:pt x="351" y="231"/>
                    </a:lnTo>
                    <a:lnTo>
                      <a:pt x="368" y="230"/>
                    </a:lnTo>
                    <a:lnTo>
                      <a:pt x="385" y="228"/>
                    </a:lnTo>
                    <a:lnTo>
                      <a:pt x="387" y="227"/>
                    </a:lnTo>
                    <a:lnTo>
                      <a:pt x="407" y="225"/>
                    </a:lnTo>
                    <a:lnTo>
                      <a:pt x="408" y="225"/>
                    </a:lnTo>
                    <a:lnTo>
                      <a:pt x="418" y="224"/>
                    </a:lnTo>
                    <a:lnTo>
                      <a:pt x="421" y="224"/>
                    </a:lnTo>
                    <a:lnTo>
                      <a:pt x="429" y="223"/>
                    </a:lnTo>
                    <a:lnTo>
                      <a:pt x="430" y="223"/>
                    </a:lnTo>
                    <a:lnTo>
                      <a:pt x="434" y="221"/>
                    </a:lnTo>
                    <a:lnTo>
                      <a:pt x="437" y="221"/>
                    </a:lnTo>
                    <a:lnTo>
                      <a:pt x="440" y="221"/>
                    </a:lnTo>
                    <a:lnTo>
                      <a:pt x="463" y="218"/>
                    </a:lnTo>
                    <a:lnTo>
                      <a:pt x="468" y="217"/>
                    </a:lnTo>
                    <a:lnTo>
                      <a:pt x="475" y="217"/>
                    </a:lnTo>
                    <a:lnTo>
                      <a:pt x="477" y="216"/>
                    </a:lnTo>
                    <a:lnTo>
                      <a:pt x="480" y="216"/>
                    </a:lnTo>
                    <a:lnTo>
                      <a:pt x="483" y="216"/>
                    </a:lnTo>
                    <a:lnTo>
                      <a:pt x="486" y="214"/>
                    </a:lnTo>
                    <a:lnTo>
                      <a:pt x="494" y="214"/>
                    </a:lnTo>
                    <a:lnTo>
                      <a:pt x="506" y="213"/>
                    </a:lnTo>
                    <a:lnTo>
                      <a:pt x="516" y="212"/>
                    </a:lnTo>
                    <a:lnTo>
                      <a:pt x="520" y="210"/>
                    </a:lnTo>
                    <a:lnTo>
                      <a:pt x="520" y="209"/>
                    </a:lnTo>
                    <a:lnTo>
                      <a:pt x="519" y="196"/>
                    </a:lnTo>
                    <a:lnTo>
                      <a:pt x="519" y="186"/>
                    </a:lnTo>
                    <a:lnTo>
                      <a:pt x="523" y="181"/>
                    </a:lnTo>
                    <a:lnTo>
                      <a:pt x="536" y="179"/>
                    </a:lnTo>
                    <a:lnTo>
                      <a:pt x="541" y="174"/>
                    </a:lnTo>
                    <a:lnTo>
                      <a:pt x="541" y="164"/>
                    </a:lnTo>
                    <a:lnTo>
                      <a:pt x="541" y="159"/>
                    </a:lnTo>
                    <a:lnTo>
                      <a:pt x="544" y="154"/>
                    </a:lnTo>
                    <a:lnTo>
                      <a:pt x="551" y="147"/>
                    </a:lnTo>
                    <a:lnTo>
                      <a:pt x="560" y="140"/>
                    </a:lnTo>
                    <a:lnTo>
                      <a:pt x="569" y="139"/>
                    </a:lnTo>
                    <a:lnTo>
                      <a:pt x="570" y="139"/>
                    </a:lnTo>
                    <a:lnTo>
                      <a:pt x="583" y="138"/>
                    </a:lnTo>
                    <a:lnTo>
                      <a:pt x="602" y="121"/>
                    </a:lnTo>
                    <a:lnTo>
                      <a:pt x="601" y="118"/>
                    </a:lnTo>
                    <a:lnTo>
                      <a:pt x="612" y="111"/>
                    </a:lnTo>
                    <a:lnTo>
                      <a:pt x="621" y="108"/>
                    </a:lnTo>
                    <a:lnTo>
                      <a:pt x="624" y="106"/>
                    </a:lnTo>
                    <a:lnTo>
                      <a:pt x="628" y="96"/>
                    </a:lnTo>
                    <a:lnTo>
                      <a:pt x="628" y="94"/>
                    </a:lnTo>
                    <a:lnTo>
                      <a:pt x="628" y="89"/>
                    </a:lnTo>
                    <a:lnTo>
                      <a:pt x="638" y="82"/>
                    </a:lnTo>
                    <a:lnTo>
                      <a:pt x="649" y="72"/>
                    </a:lnTo>
                    <a:lnTo>
                      <a:pt x="652" y="75"/>
                    </a:lnTo>
                    <a:lnTo>
                      <a:pt x="650" y="79"/>
                    </a:lnTo>
                    <a:lnTo>
                      <a:pt x="662" y="80"/>
                    </a:lnTo>
                    <a:lnTo>
                      <a:pt x="662" y="79"/>
                    </a:lnTo>
                    <a:lnTo>
                      <a:pt x="663" y="76"/>
                    </a:lnTo>
                    <a:lnTo>
                      <a:pt x="666" y="69"/>
                    </a:lnTo>
                    <a:lnTo>
                      <a:pt x="670" y="65"/>
                    </a:lnTo>
                    <a:lnTo>
                      <a:pt x="680" y="59"/>
                    </a:lnTo>
                    <a:lnTo>
                      <a:pt x="682" y="57"/>
                    </a:lnTo>
                    <a:lnTo>
                      <a:pt x="689" y="59"/>
                    </a:lnTo>
                    <a:lnTo>
                      <a:pt x="691" y="61"/>
                    </a:lnTo>
                    <a:lnTo>
                      <a:pt x="695" y="61"/>
                    </a:lnTo>
                    <a:lnTo>
                      <a:pt x="698" y="58"/>
                    </a:lnTo>
                    <a:lnTo>
                      <a:pt x="699" y="58"/>
                    </a:lnTo>
                    <a:lnTo>
                      <a:pt x="704" y="41"/>
                    </a:lnTo>
                    <a:lnTo>
                      <a:pt x="706" y="39"/>
                    </a:lnTo>
                    <a:lnTo>
                      <a:pt x="709" y="34"/>
                    </a:lnTo>
                    <a:lnTo>
                      <a:pt x="718" y="32"/>
                    </a:lnTo>
                    <a:lnTo>
                      <a:pt x="720" y="25"/>
                    </a:lnTo>
                    <a:lnTo>
                      <a:pt x="721" y="12"/>
                    </a:lnTo>
                    <a:lnTo>
                      <a:pt x="721" y="2"/>
                    </a:lnTo>
                    <a:lnTo>
                      <a:pt x="723" y="0"/>
                    </a:lnTo>
                    <a:lnTo>
                      <a:pt x="714" y="1"/>
                    </a:lnTo>
                    <a:lnTo>
                      <a:pt x="707" y="2"/>
                    </a:lnTo>
                    <a:lnTo>
                      <a:pt x="699" y="2"/>
                    </a:lnTo>
                    <a:lnTo>
                      <a:pt x="699" y="5"/>
                    </a:lnTo>
                    <a:lnTo>
                      <a:pt x="681" y="8"/>
                    </a:lnTo>
                    <a:lnTo>
                      <a:pt x="678" y="8"/>
                    </a:lnTo>
                    <a:lnTo>
                      <a:pt x="675" y="9"/>
                    </a:lnTo>
                    <a:lnTo>
                      <a:pt x="673" y="9"/>
                    </a:lnTo>
                    <a:lnTo>
                      <a:pt x="671" y="9"/>
                    </a:lnTo>
                    <a:lnTo>
                      <a:pt x="668" y="11"/>
                    </a:lnTo>
                    <a:lnTo>
                      <a:pt x="662" y="11"/>
                    </a:lnTo>
                    <a:lnTo>
                      <a:pt x="650" y="12"/>
                    </a:lnTo>
                    <a:lnTo>
                      <a:pt x="642" y="15"/>
                    </a:lnTo>
                    <a:lnTo>
                      <a:pt x="639" y="15"/>
                    </a:lnTo>
                    <a:lnTo>
                      <a:pt x="638" y="15"/>
                    </a:lnTo>
                    <a:lnTo>
                      <a:pt x="623" y="18"/>
                    </a:lnTo>
                    <a:lnTo>
                      <a:pt x="619" y="18"/>
                    </a:lnTo>
                    <a:lnTo>
                      <a:pt x="609" y="19"/>
                    </a:lnTo>
                    <a:lnTo>
                      <a:pt x="587" y="22"/>
                    </a:lnTo>
                    <a:lnTo>
                      <a:pt x="585" y="22"/>
                    </a:lnTo>
                    <a:lnTo>
                      <a:pt x="569" y="25"/>
                    </a:lnTo>
                    <a:lnTo>
                      <a:pt x="556" y="26"/>
                    </a:lnTo>
                    <a:lnTo>
                      <a:pt x="554" y="26"/>
                    </a:lnTo>
                    <a:lnTo>
                      <a:pt x="551" y="26"/>
                    </a:lnTo>
                    <a:lnTo>
                      <a:pt x="549" y="29"/>
                    </a:lnTo>
                    <a:lnTo>
                      <a:pt x="542" y="30"/>
                    </a:lnTo>
                    <a:lnTo>
                      <a:pt x="530" y="32"/>
                    </a:lnTo>
                    <a:lnTo>
                      <a:pt x="523" y="32"/>
                    </a:lnTo>
                    <a:lnTo>
                      <a:pt x="516" y="33"/>
                    </a:lnTo>
                    <a:lnTo>
                      <a:pt x="506" y="34"/>
                    </a:lnTo>
                    <a:lnTo>
                      <a:pt x="504" y="34"/>
                    </a:lnTo>
                    <a:lnTo>
                      <a:pt x="502" y="34"/>
                    </a:lnTo>
                    <a:lnTo>
                      <a:pt x="486" y="36"/>
                    </a:lnTo>
                    <a:lnTo>
                      <a:pt x="477" y="39"/>
                    </a:lnTo>
                    <a:lnTo>
                      <a:pt x="457" y="40"/>
                    </a:lnTo>
                    <a:lnTo>
                      <a:pt x="450" y="40"/>
                    </a:lnTo>
                    <a:lnTo>
                      <a:pt x="443" y="41"/>
                    </a:lnTo>
                    <a:lnTo>
                      <a:pt x="440" y="41"/>
                    </a:lnTo>
                    <a:lnTo>
                      <a:pt x="439" y="41"/>
                    </a:lnTo>
                    <a:lnTo>
                      <a:pt x="427" y="41"/>
                    </a:lnTo>
                    <a:lnTo>
                      <a:pt x="415" y="43"/>
                    </a:lnTo>
                    <a:lnTo>
                      <a:pt x="414" y="43"/>
                    </a:lnTo>
                    <a:lnTo>
                      <a:pt x="409" y="43"/>
                    </a:lnTo>
                    <a:lnTo>
                      <a:pt x="401" y="46"/>
                    </a:lnTo>
                    <a:lnTo>
                      <a:pt x="396" y="46"/>
                    </a:lnTo>
                    <a:lnTo>
                      <a:pt x="385" y="47"/>
                    </a:lnTo>
                    <a:lnTo>
                      <a:pt x="371" y="48"/>
                    </a:lnTo>
                    <a:lnTo>
                      <a:pt x="368" y="48"/>
                    </a:lnTo>
                    <a:lnTo>
                      <a:pt x="361" y="50"/>
                    </a:lnTo>
                    <a:lnTo>
                      <a:pt x="355" y="50"/>
                    </a:lnTo>
                    <a:lnTo>
                      <a:pt x="353" y="50"/>
                    </a:lnTo>
                    <a:lnTo>
                      <a:pt x="342" y="51"/>
                    </a:lnTo>
                    <a:lnTo>
                      <a:pt x="335" y="51"/>
                    </a:lnTo>
                    <a:lnTo>
                      <a:pt x="328" y="51"/>
                    </a:lnTo>
                    <a:lnTo>
                      <a:pt x="325" y="51"/>
                    </a:lnTo>
                    <a:lnTo>
                      <a:pt x="318" y="51"/>
                    </a:lnTo>
                    <a:lnTo>
                      <a:pt x="310" y="53"/>
                    </a:lnTo>
                    <a:lnTo>
                      <a:pt x="307" y="54"/>
                    </a:lnTo>
                    <a:lnTo>
                      <a:pt x="304" y="55"/>
                    </a:lnTo>
                    <a:lnTo>
                      <a:pt x="303" y="53"/>
                    </a:lnTo>
                    <a:lnTo>
                      <a:pt x="293" y="55"/>
                    </a:lnTo>
                    <a:lnTo>
                      <a:pt x="288" y="55"/>
                    </a:lnTo>
                    <a:lnTo>
                      <a:pt x="282" y="55"/>
                    </a:lnTo>
                    <a:lnTo>
                      <a:pt x="278" y="57"/>
                    </a:lnTo>
                    <a:lnTo>
                      <a:pt x="263" y="58"/>
                    </a:lnTo>
                    <a:lnTo>
                      <a:pt x="259" y="59"/>
                    </a:lnTo>
                    <a:lnTo>
                      <a:pt x="257" y="59"/>
                    </a:lnTo>
                    <a:lnTo>
                      <a:pt x="247" y="59"/>
                    </a:lnTo>
                    <a:lnTo>
                      <a:pt x="239" y="61"/>
                    </a:lnTo>
                    <a:lnTo>
                      <a:pt x="228" y="62"/>
                    </a:lnTo>
                    <a:lnTo>
                      <a:pt x="221" y="64"/>
                    </a:lnTo>
                    <a:lnTo>
                      <a:pt x="213" y="65"/>
                    </a:lnTo>
                    <a:lnTo>
                      <a:pt x="209" y="65"/>
                    </a:lnTo>
                    <a:lnTo>
                      <a:pt x="195" y="66"/>
                    </a:lnTo>
                    <a:lnTo>
                      <a:pt x="195" y="64"/>
                    </a:lnTo>
                    <a:lnTo>
                      <a:pt x="175" y="64"/>
                    </a:lnTo>
                    <a:lnTo>
                      <a:pt x="177" y="66"/>
                    </a:lnTo>
                    <a:lnTo>
                      <a:pt x="178" y="69"/>
                    </a:lnTo>
                    <a:lnTo>
                      <a:pt x="180" y="83"/>
                    </a:lnTo>
                    <a:lnTo>
                      <a:pt x="160" y="85"/>
                    </a:lnTo>
                    <a:lnTo>
                      <a:pt x="152" y="86"/>
                    </a:lnTo>
                    <a:lnTo>
                      <a:pt x="142" y="86"/>
                    </a:lnTo>
                    <a:lnTo>
                      <a:pt x="139" y="86"/>
                    </a:lnTo>
                    <a:lnTo>
                      <a:pt x="137" y="86"/>
                    </a:lnTo>
                    <a:lnTo>
                      <a:pt x="119" y="89"/>
                    </a:lnTo>
                    <a:lnTo>
                      <a:pt x="114" y="89"/>
                    </a:lnTo>
                    <a:lnTo>
                      <a:pt x="113" y="89"/>
                    </a:lnTo>
                  </a:path>
                </a:pathLst>
              </a:custGeom>
              <a:solidFill>
                <a:srgbClr val="E7E6E6">
                  <a:lumMod val="75000"/>
                </a:srgbClr>
              </a:solidFill>
              <a:ln w="6350" cap="rnd">
                <a:solidFill>
                  <a:sysClr val="window" lastClr="FFFFFF"/>
                </a:solidFill>
                <a:round/>
                <a:headEnd/>
                <a:tailEnd/>
              </a:ln>
              <a:ex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77" name="Text Box 279"/>
              <p:cNvSpPr txBox="1">
                <a:spLocks noChangeArrowheads="1"/>
              </p:cNvSpPr>
              <p:nvPr/>
            </p:nvSpPr>
            <p:spPr bwMode="auto">
              <a:xfrm>
                <a:off x="1597470" y="5524960"/>
                <a:ext cx="2822130" cy="153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kern="1200" dirty="0" smtClean="0">
                    <a:solidFill>
                      <a:prstClr val="black"/>
                    </a:solidFill>
                    <a:latin typeface="Futura Condensed"/>
                    <a:ea typeface="+mn-ea"/>
                    <a:cs typeface="Futura Condensed"/>
                  </a:rPr>
                  <a:t>No recent action</a:t>
                </a:r>
                <a:endParaRPr lang="en-US" sz="1000" kern="1200" dirty="0">
                  <a:solidFill>
                    <a:prstClr val="black"/>
                  </a:solidFill>
                  <a:latin typeface="Futura Condensed"/>
                  <a:ea typeface="+mn-ea"/>
                  <a:cs typeface="Futura Condensed"/>
                </a:endParaRPr>
              </a:p>
            </p:txBody>
          </p:sp>
          <p:sp>
            <p:nvSpPr>
              <p:cNvPr id="178" name="Rectangle 284"/>
              <p:cNvSpPr>
                <a:spLocks noChangeArrowheads="1"/>
              </p:cNvSpPr>
              <p:nvPr/>
            </p:nvSpPr>
            <p:spPr bwMode="auto">
              <a:xfrm>
                <a:off x="1340600" y="5524960"/>
                <a:ext cx="204788" cy="174472"/>
              </a:xfrm>
              <a:prstGeom prst="rect">
                <a:avLst/>
              </a:prstGeom>
              <a:solidFill>
                <a:srgbClr val="E7E6E6">
                  <a:lumMod val="75000"/>
                </a:srgbClr>
              </a:solidFill>
              <a:ln w="6350" cap="rnd">
                <a:solidFill>
                  <a:sysClr val="window" lastClr="FFFFFF">
                    <a:lumMod val="50000"/>
                    <a:lumOff val="50000"/>
                  </a:sys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0" name="Oval 201"/>
            <p:cNvSpPr>
              <a:spLocks noChangeArrowheads="1"/>
            </p:cNvSpPr>
            <p:nvPr/>
          </p:nvSpPr>
          <p:spPr bwMode="auto">
            <a:xfrm>
              <a:off x="7821412" y="3382252"/>
              <a:ext cx="228600" cy="228600"/>
            </a:xfrm>
            <a:prstGeom prst="ellipse">
              <a:avLst/>
            </a:prstGeom>
            <a:solidFill>
              <a:srgbClr val="67BD62"/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92" name="Straight Connector 212"/>
            <p:cNvCxnSpPr>
              <a:cxnSpLocks noChangeShapeType="1"/>
            </p:cNvCxnSpPr>
            <p:nvPr/>
          </p:nvCxnSpPr>
          <p:spPr bwMode="auto">
            <a:xfrm>
              <a:off x="7303093" y="3085002"/>
              <a:ext cx="533400" cy="381000"/>
            </a:xfrm>
            <a:prstGeom prst="line">
              <a:avLst/>
            </a:prstGeom>
            <a:solidFill>
              <a:srgbClr val="E7E6E6">
                <a:lumMod val="75000"/>
              </a:srgbClr>
            </a:solidFill>
            <a:ln w="6350" cap="rnd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</p:cxnSp>
        <p:sp>
          <p:nvSpPr>
            <p:cNvPr id="170" name="TextBox 169"/>
            <p:cNvSpPr txBox="1"/>
            <p:nvPr/>
          </p:nvSpPr>
          <p:spPr>
            <a:xfrm>
              <a:off x="7743228" y="3372393"/>
              <a:ext cx="381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Futura"/>
                  <a:cs typeface="Futura"/>
                </a:rPr>
                <a:t> </a:t>
              </a:r>
              <a:r>
                <a:rPr lang="en-US" sz="800" dirty="0" smtClean="0">
                  <a:solidFill>
                    <a:schemeClr val="bg1"/>
                  </a:solidFill>
                  <a:latin typeface="Futura Condensed"/>
                  <a:cs typeface="Futura Condensed"/>
                </a:rPr>
                <a:t>DC</a:t>
              </a:r>
              <a:endParaRPr lang="en-US" sz="800" dirty="0">
                <a:solidFill>
                  <a:schemeClr val="bg1"/>
                </a:solidFill>
                <a:latin typeface="Futura Condensed"/>
                <a:cs typeface="Futura Condense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086496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Box 178"/>
          <p:cNvSpPr txBox="1"/>
          <p:nvPr/>
        </p:nvSpPr>
        <p:spPr>
          <a:xfrm>
            <a:off x="572604" y="829383"/>
            <a:ext cx="7998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2017 Action on Electric Vehicle and Chargin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g Infrastructure Deployment</a:t>
            </a:r>
            <a:endParaRPr lang="en-US" sz="1800" b="1" kern="1200" dirty="0">
              <a:solidFill>
                <a:srgbClr val="427E93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477865" y="5699432"/>
            <a:ext cx="3371167" cy="830997"/>
          </a:xfrm>
          <a:prstGeom prst="rect">
            <a:avLst/>
          </a:prstGeom>
          <a:solidFill>
            <a:srgbClr val="CECCCC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17 States + DC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took action on EV and Charging Infrastructure Deployment during 2017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32865" y="1384125"/>
            <a:ext cx="7239000" cy="4561946"/>
            <a:chOff x="1032865" y="1384125"/>
            <a:chExt cx="7239000" cy="4561946"/>
          </a:xfrm>
        </p:grpSpPr>
        <p:sp>
          <p:nvSpPr>
            <p:cNvPr id="171" name="Oval 201"/>
            <p:cNvSpPr>
              <a:spLocks noChangeArrowheads="1"/>
            </p:cNvSpPr>
            <p:nvPr/>
          </p:nvSpPr>
          <p:spPr bwMode="auto">
            <a:xfrm>
              <a:off x="7821412" y="3382252"/>
              <a:ext cx="228600" cy="228600"/>
            </a:xfrm>
            <a:prstGeom prst="ellipse">
              <a:avLst/>
            </a:prstGeom>
            <a:solidFill>
              <a:srgbClr val="67BD62"/>
            </a:solidFill>
            <a:ln w="6350" cap="rnd">
              <a:solidFill>
                <a:sysClr val="window" lastClr="FFFFFF">
                  <a:lumMod val="50000"/>
                  <a:lumOff val="50000"/>
                </a:sysClr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032865" y="1384125"/>
              <a:ext cx="7239000" cy="4561946"/>
              <a:chOff x="1032865" y="1384125"/>
              <a:chExt cx="7239000" cy="4561946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1032865" y="1384125"/>
                <a:ext cx="7239000" cy="4561946"/>
                <a:chOff x="1032865" y="1384125"/>
                <a:chExt cx="7239000" cy="4561946"/>
              </a:xfrm>
            </p:grpSpPr>
            <p:sp>
              <p:nvSpPr>
                <p:cNvPr id="94" name="Freeform 206"/>
                <p:cNvSpPr>
                  <a:spLocks/>
                </p:cNvSpPr>
                <p:nvPr/>
              </p:nvSpPr>
              <p:spPr bwMode="auto">
                <a:xfrm>
                  <a:off x="1032865" y="4216225"/>
                  <a:ext cx="1136650" cy="838200"/>
                </a:xfrm>
                <a:custGeom>
                  <a:avLst/>
                  <a:gdLst>
                    <a:gd name="T0" fmla="*/ 2147483647 w 1184"/>
                    <a:gd name="T1" fmla="*/ 2147483647 h 920"/>
                    <a:gd name="T2" fmla="*/ 2147483647 w 1184"/>
                    <a:gd name="T3" fmla="*/ 2147483647 h 920"/>
                    <a:gd name="T4" fmla="*/ 2147483647 w 1184"/>
                    <a:gd name="T5" fmla="*/ 2147483647 h 920"/>
                    <a:gd name="T6" fmla="*/ 2147483647 w 1184"/>
                    <a:gd name="T7" fmla="*/ 2147483647 h 920"/>
                    <a:gd name="T8" fmla="*/ 2147483647 w 1184"/>
                    <a:gd name="T9" fmla="*/ 2147483647 h 920"/>
                    <a:gd name="T10" fmla="*/ 2147483647 w 1184"/>
                    <a:gd name="T11" fmla="*/ 2147483647 h 920"/>
                    <a:gd name="T12" fmla="*/ 2147483647 w 1184"/>
                    <a:gd name="T13" fmla="*/ 2147483647 h 920"/>
                    <a:gd name="T14" fmla="*/ 2147483647 w 1184"/>
                    <a:gd name="T15" fmla="*/ 2147483647 h 920"/>
                    <a:gd name="T16" fmla="*/ 2147483647 w 1184"/>
                    <a:gd name="T17" fmla="*/ 2147483647 h 920"/>
                    <a:gd name="T18" fmla="*/ 2147483647 w 1184"/>
                    <a:gd name="T19" fmla="*/ 2147483647 h 920"/>
                    <a:gd name="T20" fmla="*/ 2147483647 w 1184"/>
                    <a:gd name="T21" fmla="*/ 2147483647 h 920"/>
                    <a:gd name="T22" fmla="*/ 2147483647 w 1184"/>
                    <a:gd name="T23" fmla="*/ 2147483647 h 920"/>
                    <a:gd name="T24" fmla="*/ 2147483647 w 1184"/>
                    <a:gd name="T25" fmla="*/ 2147483647 h 920"/>
                    <a:gd name="T26" fmla="*/ 2147483647 w 1184"/>
                    <a:gd name="T27" fmla="*/ 2147483647 h 920"/>
                    <a:gd name="T28" fmla="*/ 2147483647 w 1184"/>
                    <a:gd name="T29" fmla="*/ 2147483647 h 920"/>
                    <a:gd name="T30" fmla="*/ 2147483647 w 1184"/>
                    <a:gd name="T31" fmla="*/ 2147483647 h 920"/>
                    <a:gd name="T32" fmla="*/ 2147483647 w 1184"/>
                    <a:gd name="T33" fmla="*/ 2147483647 h 920"/>
                    <a:gd name="T34" fmla="*/ 2147483647 w 1184"/>
                    <a:gd name="T35" fmla="*/ 2147483647 h 920"/>
                    <a:gd name="T36" fmla="*/ 2147483647 w 1184"/>
                    <a:gd name="T37" fmla="*/ 2147483647 h 920"/>
                    <a:gd name="T38" fmla="*/ 2147483647 w 1184"/>
                    <a:gd name="T39" fmla="*/ 2147483647 h 920"/>
                    <a:gd name="T40" fmla="*/ 2147483647 w 1184"/>
                    <a:gd name="T41" fmla="*/ 2147483647 h 920"/>
                    <a:gd name="T42" fmla="*/ 2147483647 w 1184"/>
                    <a:gd name="T43" fmla="*/ 2147483647 h 920"/>
                    <a:gd name="T44" fmla="*/ 2147483647 w 1184"/>
                    <a:gd name="T45" fmla="*/ 2147483647 h 920"/>
                    <a:gd name="T46" fmla="*/ 2147483647 w 1184"/>
                    <a:gd name="T47" fmla="*/ 2147483647 h 920"/>
                    <a:gd name="T48" fmla="*/ 2147483647 w 1184"/>
                    <a:gd name="T49" fmla="*/ 2147483647 h 920"/>
                    <a:gd name="T50" fmla="*/ 2147483647 w 1184"/>
                    <a:gd name="T51" fmla="*/ 2147483647 h 920"/>
                    <a:gd name="T52" fmla="*/ 2147483647 w 1184"/>
                    <a:gd name="T53" fmla="*/ 2147483647 h 920"/>
                    <a:gd name="T54" fmla="*/ 2147483647 w 1184"/>
                    <a:gd name="T55" fmla="*/ 2147483647 h 920"/>
                    <a:gd name="T56" fmla="*/ 2147483647 w 1184"/>
                    <a:gd name="T57" fmla="*/ 2147483647 h 920"/>
                    <a:gd name="T58" fmla="*/ 2147483647 w 1184"/>
                    <a:gd name="T59" fmla="*/ 2147483647 h 920"/>
                    <a:gd name="T60" fmla="*/ 2147483647 w 1184"/>
                    <a:gd name="T61" fmla="*/ 2147483647 h 920"/>
                    <a:gd name="T62" fmla="*/ 0 w 1184"/>
                    <a:gd name="T63" fmla="*/ 2147483647 h 920"/>
                    <a:gd name="T64" fmla="*/ 2147483647 w 1184"/>
                    <a:gd name="T65" fmla="*/ 2147483647 h 920"/>
                    <a:gd name="T66" fmla="*/ 2147483647 w 1184"/>
                    <a:gd name="T67" fmla="*/ 2147483647 h 920"/>
                    <a:gd name="T68" fmla="*/ 2147483647 w 1184"/>
                    <a:gd name="T69" fmla="*/ 2147483647 h 920"/>
                    <a:gd name="T70" fmla="*/ 2147483647 w 1184"/>
                    <a:gd name="T71" fmla="*/ 2147483647 h 920"/>
                    <a:gd name="T72" fmla="*/ 2147483647 w 1184"/>
                    <a:gd name="T73" fmla="*/ 2147483647 h 920"/>
                    <a:gd name="T74" fmla="*/ 2147483647 w 1184"/>
                    <a:gd name="T75" fmla="*/ 2147483647 h 920"/>
                    <a:gd name="T76" fmla="*/ 2147483647 w 1184"/>
                    <a:gd name="T77" fmla="*/ 2147483647 h 920"/>
                    <a:gd name="T78" fmla="*/ 2147483647 w 1184"/>
                    <a:gd name="T79" fmla="*/ 2147483647 h 920"/>
                    <a:gd name="T80" fmla="*/ 2147483647 w 1184"/>
                    <a:gd name="T81" fmla="*/ 2147483647 h 920"/>
                    <a:gd name="T82" fmla="*/ 2147483647 w 1184"/>
                    <a:gd name="T83" fmla="*/ 2147483647 h 920"/>
                    <a:gd name="T84" fmla="*/ 2147483647 w 1184"/>
                    <a:gd name="T85" fmla="*/ 2147483647 h 920"/>
                    <a:gd name="T86" fmla="*/ 2147483647 w 1184"/>
                    <a:gd name="T87" fmla="*/ 2147483647 h 920"/>
                    <a:gd name="T88" fmla="*/ 2147483647 w 1184"/>
                    <a:gd name="T89" fmla="*/ 2147483647 h 920"/>
                    <a:gd name="T90" fmla="*/ 2147483647 w 1184"/>
                    <a:gd name="T91" fmla="*/ 2147483647 h 920"/>
                    <a:gd name="T92" fmla="*/ 2147483647 w 1184"/>
                    <a:gd name="T93" fmla="*/ 2147483647 h 920"/>
                    <a:gd name="T94" fmla="*/ 2147483647 w 1184"/>
                    <a:gd name="T95" fmla="*/ 2147483647 h 920"/>
                    <a:gd name="T96" fmla="*/ 2147483647 w 1184"/>
                    <a:gd name="T97" fmla="*/ 2147483647 h 920"/>
                    <a:gd name="T98" fmla="*/ 2147483647 w 1184"/>
                    <a:gd name="T99" fmla="*/ 2147483647 h 920"/>
                    <a:gd name="T100" fmla="*/ 2147483647 w 1184"/>
                    <a:gd name="T101" fmla="*/ 2147483647 h 920"/>
                    <a:gd name="T102" fmla="*/ 2147483647 w 1184"/>
                    <a:gd name="T103" fmla="*/ 2147483647 h 920"/>
                    <a:gd name="T104" fmla="*/ 2147483647 w 1184"/>
                    <a:gd name="T105" fmla="*/ 2147483647 h 920"/>
                    <a:gd name="T106" fmla="*/ 2147483647 w 1184"/>
                    <a:gd name="T107" fmla="*/ 2147483647 h 920"/>
                    <a:gd name="T108" fmla="*/ 2147483647 w 1184"/>
                    <a:gd name="T109" fmla="*/ 2147483647 h 920"/>
                    <a:gd name="T110" fmla="*/ 2147483647 w 1184"/>
                    <a:gd name="T111" fmla="*/ 2147483647 h 920"/>
                    <a:gd name="T112" fmla="*/ 2147483647 w 1184"/>
                    <a:gd name="T113" fmla="*/ 2147483647 h 920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1184"/>
                    <a:gd name="T172" fmla="*/ 0 h 920"/>
                    <a:gd name="T173" fmla="*/ 1184 w 1184"/>
                    <a:gd name="T174" fmla="*/ 920 h 920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1184" h="920">
                      <a:moveTo>
                        <a:pt x="800" y="592"/>
                      </a:moveTo>
                      <a:lnTo>
                        <a:pt x="752" y="96"/>
                      </a:lnTo>
                      <a:lnTo>
                        <a:pt x="744" y="80"/>
                      </a:lnTo>
                      <a:lnTo>
                        <a:pt x="720" y="80"/>
                      </a:lnTo>
                      <a:lnTo>
                        <a:pt x="712" y="64"/>
                      </a:lnTo>
                      <a:lnTo>
                        <a:pt x="704" y="64"/>
                      </a:lnTo>
                      <a:lnTo>
                        <a:pt x="696" y="80"/>
                      </a:lnTo>
                      <a:lnTo>
                        <a:pt x="656" y="72"/>
                      </a:lnTo>
                      <a:lnTo>
                        <a:pt x="632" y="64"/>
                      </a:lnTo>
                      <a:lnTo>
                        <a:pt x="600" y="64"/>
                      </a:lnTo>
                      <a:lnTo>
                        <a:pt x="592" y="48"/>
                      </a:lnTo>
                      <a:lnTo>
                        <a:pt x="576" y="48"/>
                      </a:lnTo>
                      <a:lnTo>
                        <a:pt x="552" y="56"/>
                      </a:lnTo>
                      <a:lnTo>
                        <a:pt x="528" y="40"/>
                      </a:lnTo>
                      <a:lnTo>
                        <a:pt x="528" y="24"/>
                      </a:lnTo>
                      <a:lnTo>
                        <a:pt x="512" y="24"/>
                      </a:lnTo>
                      <a:lnTo>
                        <a:pt x="520" y="32"/>
                      </a:lnTo>
                      <a:lnTo>
                        <a:pt x="520" y="48"/>
                      </a:lnTo>
                      <a:lnTo>
                        <a:pt x="504" y="48"/>
                      </a:lnTo>
                      <a:lnTo>
                        <a:pt x="496" y="32"/>
                      </a:lnTo>
                      <a:lnTo>
                        <a:pt x="496" y="16"/>
                      </a:lnTo>
                      <a:lnTo>
                        <a:pt x="488" y="16"/>
                      </a:lnTo>
                      <a:lnTo>
                        <a:pt x="472" y="32"/>
                      </a:lnTo>
                      <a:lnTo>
                        <a:pt x="472" y="16"/>
                      </a:lnTo>
                      <a:lnTo>
                        <a:pt x="464" y="8"/>
                      </a:lnTo>
                      <a:lnTo>
                        <a:pt x="464" y="0"/>
                      </a:lnTo>
                      <a:lnTo>
                        <a:pt x="448" y="0"/>
                      </a:lnTo>
                      <a:lnTo>
                        <a:pt x="440" y="8"/>
                      </a:lnTo>
                      <a:lnTo>
                        <a:pt x="416" y="8"/>
                      </a:lnTo>
                      <a:lnTo>
                        <a:pt x="400" y="16"/>
                      </a:lnTo>
                      <a:lnTo>
                        <a:pt x="392" y="24"/>
                      </a:lnTo>
                      <a:lnTo>
                        <a:pt x="384" y="32"/>
                      </a:lnTo>
                      <a:lnTo>
                        <a:pt x="352" y="32"/>
                      </a:lnTo>
                      <a:lnTo>
                        <a:pt x="328" y="64"/>
                      </a:lnTo>
                      <a:lnTo>
                        <a:pt x="304" y="88"/>
                      </a:lnTo>
                      <a:lnTo>
                        <a:pt x="272" y="96"/>
                      </a:lnTo>
                      <a:lnTo>
                        <a:pt x="264" y="88"/>
                      </a:lnTo>
                      <a:lnTo>
                        <a:pt x="248" y="96"/>
                      </a:lnTo>
                      <a:lnTo>
                        <a:pt x="232" y="104"/>
                      </a:lnTo>
                      <a:lnTo>
                        <a:pt x="240" y="120"/>
                      </a:lnTo>
                      <a:lnTo>
                        <a:pt x="264" y="144"/>
                      </a:lnTo>
                      <a:lnTo>
                        <a:pt x="272" y="184"/>
                      </a:lnTo>
                      <a:lnTo>
                        <a:pt x="296" y="216"/>
                      </a:lnTo>
                      <a:lnTo>
                        <a:pt x="312" y="216"/>
                      </a:lnTo>
                      <a:lnTo>
                        <a:pt x="312" y="224"/>
                      </a:lnTo>
                      <a:lnTo>
                        <a:pt x="312" y="240"/>
                      </a:lnTo>
                      <a:lnTo>
                        <a:pt x="328" y="240"/>
                      </a:lnTo>
                      <a:lnTo>
                        <a:pt x="352" y="248"/>
                      </a:lnTo>
                      <a:lnTo>
                        <a:pt x="328" y="256"/>
                      </a:lnTo>
                      <a:lnTo>
                        <a:pt x="312" y="264"/>
                      </a:lnTo>
                      <a:lnTo>
                        <a:pt x="296" y="264"/>
                      </a:lnTo>
                      <a:lnTo>
                        <a:pt x="256" y="256"/>
                      </a:lnTo>
                      <a:lnTo>
                        <a:pt x="256" y="248"/>
                      </a:lnTo>
                      <a:lnTo>
                        <a:pt x="256" y="232"/>
                      </a:lnTo>
                      <a:lnTo>
                        <a:pt x="240" y="232"/>
                      </a:lnTo>
                      <a:lnTo>
                        <a:pt x="216" y="240"/>
                      </a:lnTo>
                      <a:lnTo>
                        <a:pt x="184" y="248"/>
                      </a:lnTo>
                      <a:lnTo>
                        <a:pt x="160" y="256"/>
                      </a:lnTo>
                      <a:lnTo>
                        <a:pt x="152" y="256"/>
                      </a:lnTo>
                      <a:lnTo>
                        <a:pt x="168" y="264"/>
                      </a:lnTo>
                      <a:lnTo>
                        <a:pt x="184" y="296"/>
                      </a:lnTo>
                      <a:lnTo>
                        <a:pt x="184" y="312"/>
                      </a:lnTo>
                      <a:lnTo>
                        <a:pt x="200" y="336"/>
                      </a:lnTo>
                      <a:lnTo>
                        <a:pt x="224" y="344"/>
                      </a:lnTo>
                      <a:lnTo>
                        <a:pt x="256" y="344"/>
                      </a:lnTo>
                      <a:lnTo>
                        <a:pt x="272" y="352"/>
                      </a:lnTo>
                      <a:lnTo>
                        <a:pt x="296" y="344"/>
                      </a:lnTo>
                      <a:lnTo>
                        <a:pt x="304" y="344"/>
                      </a:lnTo>
                      <a:lnTo>
                        <a:pt x="296" y="360"/>
                      </a:lnTo>
                      <a:lnTo>
                        <a:pt x="296" y="384"/>
                      </a:lnTo>
                      <a:lnTo>
                        <a:pt x="296" y="400"/>
                      </a:lnTo>
                      <a:lnTo>
                        <a:pt x="272" y="416"/>
                      </a:lnTo>
                      <a:lnTo>
                        <a:pt x="248" y="416"/>
                      </a:lnTo>
                      <a:lnTo>
                        <a:pt x="232" y="424"/>
                      </a:lnTo>
                      <a:lnTo>
                        <a:pt x="208" y="416"/>
                      </a:lnTo>
                      <a:lnTo>
                        <a:pt x="192" y="424"/>
                      </a:lnTo>
                      <a:lnTo>
                        <a:pt x="184" y="440"/>
                      </a:lnTo>
                      <a:lnTo>
                        <a:pt x="168" y="456"/>
                      </a:lnTo>
                      <a:lnTo>
                        <a:pt x="160" y="464"/>
                      </a:lnTo>
                      <a:lnTo>
                        <a:pt x="136" y="480"/>
                      </a:lnTo>
                      <a:lnTo>
                        <a:pt x="136" y="504"/>
                      </a:lnTo>
                      <a:lnTo>
                        <a:pt x="144" y="520"/>
                      </a:lnTo>
                      <a:lnTo>
                        <a:pt x="152" y="528"/>
                      </a:lnTo>
                      <a:lnTo>
                        <a:pt x="152" y="544"/>
                      </a:lnTo>
                      <a:lnTo>
                        <a:pt x="144" y="544"/>
                      </a:lnTo>
                      <a:lnTo>
                        <a:pt x="144" y="552"/>
                      </a:lnTo>
                      <a:lnTo>
                        <a:pt x="160" y="592"/>
                      </a:lnTo>
                      <a:lnTo>
                        <a:pt x="168" y="600"/>
                      </a:lnTo>
                      <a:lnTo>
                        <a:pt x="176" y="608"/>
                      </a:lnTo>
                      <a:lnTo>
                        <a:pt x="200" y="608"/>
                      </a:lnTo>
                      <a:lnTo>
                        <a:pt x="216" y="592"/>
                      </a:lnTo>
                      <a:lnTo>
                        <a:pt x="216" y="600"/>
                      </a:lnTo>
                      <a:lnTo>
                        <a:pt x="224" y="640"/>
                      </a:lnTo>
                      <a:lnTo>
                        <a:pt x="216" y="664"/>
                      </a:lnTo>
                      <a:lnTo>
                        <a:pt x="208" y="680"/>
                      </a:lnTo>
                      <a:lnTo>
                        <a:pt x="200" y="680"/>
                      </a:lnTo>
                      <a:lnTo>
                        <a:pt x="192" y="680"/>
                      </a:lnTo>
                      <a:lnTo>
                        <a:pt x="208" y="696"/>
                      </a:lnTo>
                      <a:lnTo>
                        <a:pt x="240" y="680"/>
                      </a:lnTo>
                      <a:lnTo>
                        <a:pt x="248" y="696"/>
                      </a:lnTo>
                      <a:lnTo>
                        <a:pt x="264" y="696"/>
                      </a:lnTo>
                      <a:lnTo>
                        <a:pt x="280" y="720"/>
                      </a:lnTo>
                      <a:lnTo>
                        <a:pt x="288" y="720"/>
                      </a:lnTo>
                      <a:lnTo>
                        <a:pt x="296" y="712"/>
                      </a:lnTo>
                      <a:lnTo>
                        <a:pt x="296" y="696"/>
                      </a:lnTo>
                      <a:lnTo>
                        <a:pt x="304" y="688"/>
                      </a:lnTo>
                      <a:lnTo>
                        <a:pt x="304" y="680"/>
                      </a:lnTo>
                      <a:lnTo>
                        <a:pt x="312" y="688"/>
                      </a:lnTo>
                      <a:lnTo>
                        <a:pt x="312" y="704"/>
                      </a:lnTo>
                      <a:lnTo>
                        <a:pt x="320" y="704"/>
                      </a:lnTo>
                      <a:lnTo>
                        <a:pt x="352" y="704"/>
                      </a:lnTo>
                      <a:lnTo>
                        <a:pt x="328" y="720"/>
                      </a:lnTo>
                      <a:lnTo>
                        <a:pt x="328" y="736"/>
                      </a:lnTo>
                      <a:lnTo>
                        <a:pt x="320" y="760"/>
                      </a:lnTo>
                      <a:lnTo>
                        <a:pt x="296" y="776"/>
                      </a:lnTo>
                      <a:lnTo>
                        <a:pt x="272" y="808"/>
                      </a:lnTo>
                      <a:lnTo>
                        <a:pt x="224" y="832"/>
                      </a:lnTo>
                      <a:lnTo>
                        <a:pt x="224" y="848"/>
                      </a:lnTo>
                      <a:lnTo>
                        <a:pt x="216" y="856"/>
                      </a:lnTo>
                      <a:lnTo>
                        <a:pt x="208" y="848"/>
                      </a:lnTo>
                      <a:lnTo>
                        <a:pt x="192" y="840"/>
                      </a:lnTo>
                      <a:lnTo>
                        <a:pt x="160" y="848"/>
                      </a:lnTo>
                      <a:lnTo>
                        <a:pt x="152" y="864"/>
                      </a:lnTo>
                      <a:lnTo>
                        <a:pt x="128" y="872"/>
                      </a:lnTo>
                      <a:lnTo>
                        <a:pt x="80" y="888"/>
                      </a:lnTo>
                      <a:lnTo>
                        <a:pt x="48" y="904"/>
                      </a:lnTo>
                      <a:lnTo>
                        <a:pt x="24" y="904"/>
                      </a:lnTo>
                      <a:lnTo>
                        <a:pt x="0" y="920"/>
                      </a:lnTo>
                      <a:lnTo>
                        <a:pt x="32" y="920"/>
                      </a:lnTo>
                      <a:lnTo>
                        <a:pt x="64" y="912"/>
                      </a:lnTo>
                      <a:lnTo>
                        <a:pt x="112" y="896"/>
                      </a:lnTo>
                      <a:lnTo>
                        <a:pt x="112" y="904"/>
                      </a:lnTo>
                      <a:lnTo>
                        <a:pt x="112" y="896"/>
                      </a:lnTo>
                      <a:lnTo>
                        <a:pt x="120" y="888"/>
                      </a:lnTo>
                      <a:lnTo>
                        <a:pt x="136" y="888"/>
                      </a:lnTo>
                      <a:lnTo>
                        <a:pt x="168" y="880"/>
                      </a:lnTo>
                      <a:lnTo>
                        <a:pt x="176" y="872"/>
                      </a:lnTo>
                      <a:lnTo>
                        <a:pt x="184" y="872"/>
                      </a:lnTo>
                      <a:lnTo>
                        <a:pt x="208" y="872"/>
                      </a:lnTo>
                      <a:lnTo>
                        <a:pt x="232" y="864"/>
                      </a:lnTo>
                      <a:lnTo>
                        <a:pt x="264" y="856"/>
                      </a:lnTo>
                      <a:lnTo>
                        <a:pt x="280" y="848"/>
                      </a:lnTo>
                      <a:lnTo>
                        <a:pt x="280" y="840"/>
                      </a:lnTo>
                      <a:lnTo>
                        <a:pt x="288" y="832"/>
                      </a:lnTo>
                      <a:lnTo>
                        <a:pt x="312" y="824"/>
                      </a:lnTo>
                      <a:lnTo>
                        <a:pt x="352" y="808"/>
                      </a:lnTo>
                      <a:lnTo>
                        <a:pt x="368" y="776"/>
                      </a:lnTo>
                      <a:lnTo>
                        <a:pt x="384" y="760"/>
                      </a:lnTo>
                      <a:lnTo>
                        <a:pt x="416" y="760"/>
                      </a:lnTo>
                      <a:lnTo>
                        <a:pt x="432" y="744"/>
                      </a:lnTo>
                      <a:lnTo>
                        <a:pt x="448" y="728"/>
                      </a:lnTo>
                      <a:lnTo>
                        <a:pt x="456" y="712"/>
                      </a:lnTo>
                      <a:lnTo>
                        <a:pt x="456" y="696"/>
                      </a:lnTo>
                      <a:lnTo>
                        <a:pt x="448" y="672"/>
                      </a:lnTo>
                      <a:lnTo>
                        <a:pt x="456" y="664"/>
                      </a:lnTo>
                      <a:lnTo>
                        <a:pt x="488" y="648"/>
                      </a:lnTo>
                      <a:lnTo>
                        <a:pt x="480" y="632"/>
                      </a:lnTo>
                      <a:lnTo>
                        <a:pt x="488" y="624"/>
                      </a:lnTo>
                      <a:lnTo>
                        <a:pt x="512" y="608"/>
                      </a:lnTo>
                      <a:lnTo>
                        <a:pt x="552" y="576"/>
                      </a:lnTo>
                      <a:lnTo>
                        <a:pt x="568" y="568"/>
                      </a:lnTo>
                      <a:lnTo>
                        <a:pt x="560" y="584"/>
                      </a:lnTo>
                      <a:lnTo>
                        <a:pt x="568" y="600"/>
                      </a:lnTo>
                      <a:lnTo>
                        <a:pt x="560" y="600"/>
                      </a:lnTo>
                      <a:lnTo>
                        <a:pt x="536" y="608"/>
                      </a:lnTo>
                      <a:lnTo>
                        <a:pt x="520" y="616"/>
                      </a:lnTo>
                      <a:lnTo>
                        <a:pt x="504" y="664"/>
                      </a:lnTo>
                      <a:lnTo>
                        <a:pt x="512" y="672"/>
                      </a:lnTo>
                      <a:lnTo>
                        <a:pt x="496" y="696"/>
                      </a:lnTo>
                      <a:lnTo>
                        <a:pt x="528" y="688"/>
                      </a:lnTo>
                      <a:lnTo>
                        <a:pt x="560" y="664"/>
                      </a:lnTo>
                      <a:lnTo>
                        <a:pt x="576" y="656"/>
                      </a:lnTo>
                      <a:lnTo>
                        <a:pt x="592" y="656"/>
                      </a:lnTo>
                      <a:lnTo>
                        <a:pt x="592" y="648"/>
                      </a:lnTo>
                      <a:lnTo>
                        <a:pt x="600" y="632"/>
                      </a:lnTo>
                      <a:lnTo>
                        <a:pt x="600" y="616"/>
                      </a:lnTo>
                      <a:lnTo>
                        <a:pt x="600" y="600"/>
                      </a:lnTo>
                      <a:lnTo>
                        <a:pt x="616" y="592"/>
                      </a:lnTo>
                      <a:lnTo>
                        <a:pt x="648" y="584"/>
                      </a:lnTo>
                      <a:lnTo>
                        <a:pt x="664" y="584"/>
                      </a:lnTo>
                      <a:lnTo>
                        <a:pt x="656" y="584"/>
                      </a:lnTo>
                      <a:lnTo>
                        <a:pt x="656" y="608"/>
                      </a:lnTo>
                      <a:lnTo>
                        <a:pt x="696" y="624"/>
                      </a:lnTo>
                      <a:lnTo>
                        <a:pt x="712" y="648"/>
                      </a:lnTo>
                      <a:lnTo>
                        <a:pt x="720" y="656"/>
                      </a:lnTo>
                      <a:lnTo>
                        <a:pt x="728" y="656"/>
                      </a:lnTo>
                      <a:lnTo>
                        <a:pt x="752" y="648"/>
                      </a:lnTo>
                      <a:lnTo>
                        <a:pt x="776" y="640"/>
                      </a:lnTo>
                      <a:lnTo>
                        <a:pt x="784" y="648"/>
                      </a:lnTo>
                      <a:lnTo>
                        <a:pt x="800" y="656"/>
                      </a:lnTo>
                      <a:lnTo>
                        <a:pt x="832" y="656"/>
                      </a:lnTo>
                      <a:lnTo>
                        <a:pt x="856" y="648"/>
                      </a:lnTo>
                      <a:lnTo>
                        <a:pt x="856" y="664"/>
                      </a:lnTo>
                      <a:lnTo>
                        <a:pt x="864" y="680"/>
                      </a:lnTo>
                      <a:lnTo>
                        <a:pt x="880" y="688"/>
                      </a:lnTo>
                      <a:lnTo>
                        <a:pt x="896" y="712"/>
                      </a:lnTo>
                      <a:lnTo>
                        <a:pt x="944" y="744"/>
                      </a:lnTo>
                      <a:lnTo>
                        <a:pt x="960" y="736"/>
                      </a:lnTo>
                      <a:lnTo>
                        <a:pt x="1000" y="736"/>
                      </a:lnTo>
                      <a:lnTo>
                        <a:pt x="1016" y="744"/>
                      </a:lnTo>
                      <a:lnTo>
                        <a:pt x="1032" y="760"/>
                      </a:lnTo>
                      <a:lnTo>
                        <a:pt x="1056" y="784"/>
                      </a:lnTo>
                      <a:lnTo>
                        <a:pt x="1072" y="792"/>
                      </a:lnTo>
                      <a:lnTo>
                        <a:pt x="1088" y="800"/>
                      </a:lnTo>
                      <a:lnTo>
                        <a:pt x="1104" y="824"/>
                      </a:lnTo>
                      <a:lnTo>
                        <a:pt x="1120" y="832"/>
                      </a:lnTo>
                      <a:lnTo>
                        <a:pt x="1128" y="824"/>
                      </a:lnTo>
                      <a:lnTo>
                        <a:pt x="1152" y="872"/>
                      </a:lnTo>
                      <a:lnTo>
                        <a:pt x="1168" y="888"/>
                      </a:lnTo>
                      <a:lnTo>
                        <a:pt x="1184" y="880"/>
                      </a:lnTo>
                      <a:lnTo>
                        <a:pt x="1184" y="848"/>
                      </a:lnTo>
                      <a:lnTo>
                        <a:pt x="1176" y="824"/>
                      </a:lnTo>
                      <a:lnTo>
                        <a:pt x="1160" y="816"/>
                      </a:lnTo>
                      <a:lnTo>
                        <a:pt x="1112" y="800"/>
                      </a:lnTo>
                      <a:lnTo>
                        <a:pt x="1104" y="792"/>
                      </a:lnTo>
                      <a:lnTo>
                        <a:pt x="1096" y="776"/>
                      </a:lnTo>
                      <a:lnTo>
                        <a:pt x="1064" y="744"/>
                      </a:lnTo>
                      <a:lnTo>
                        <a:pt x="1032" y="704"/>
                      </a:lnTo>
                      <a:lnTo>
                        <a:pt x="984" y="648"/>
                      </a:lnTo>
                      <a:lnTo>
                        <a:pt x="968" y="640"/>
                      </a:lnTo>
                      <a:lnTo>
                        <a:pt x="952" y="648"/>
                      </a:lnTo>
                      <a:lnTo>
                        <a:pt x="920" y="680"/>
                      </a:lnTo>
                      <a:lnTo>
                        <a:pt x="912" y="680"/>
                      </a:lnTo>
                      <a:lnTo>
                        <a:pt x="904" y="672"/>
                      </a:lnTo>
                      <a:lnTo>
                        <a:pt x="880" y="656"/>
                      </a:lnTo>
                      <a:lnTo>
                        <a:pt x="864" y="632"/>
                      </a:lnTo>
                      <a:lnTo>
                        <a:pt x="848" y="616"/>
                      </a:lnTo>
                      <a:lnTo>
                        <a:pt x="824" y="624"/>
                      </a:lnTo>
                      <a:lnTo>
                        <a:pt x="808" y="616"/>
                      </a:lnTo>
                      <a:lnTo>
                        <a:pt x="800" y="592"/>
                      </a:lnTo>
                      <a:close/>
                    </a:path>
                  </a:pathLst>
                </a:custGeom>
                <a:solidFill>
                  <a:srgbClr val="67BD62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5" name="Freeform 207"/>
                <p:cNvSpPr>
                  <a:spLocks/>
                </p:cNvSpPr>
                <p:nvPr/>
              </p:nvSpPr>
              <p:spPr bwMode="auto">
                <a:xfrm>
                  <a:off x="6751040" y="2514425"/>
                  <a:ext cx="788988" cy="482600"/>
                </a:xfrm>
                <a:custGeom>
                  <a:avLst/>
                  <a:gdLst>
                    <a:gd name="T0" fmla="*/ 2147483647 w 500"/>
                    <a:gd name="T1" fmla="*/ 2147483647 h 327"/>
                    <a:gd name="T2" fmla="*/ 2147483647 w 500"/>
                    <a:gd name="T3" fmla="*/ 2147483647 h 327"/>
                    <a:gd name="T4" fmla="*/ 2147483647 w 500"/>
                    <a:gd name="T5" fmla="*/ 2147483647 h 327"/>
                    <a:gd name="T6" fmla="*/ 2147483647 w 500"/>
                    <a:gd name="T7" fmla="*/ 2147483647 h 327"/>
                    <a:gd name="T8" fmla="*/ 2147483647 w 500"/>
                    <a:gd name="T9" fmla="*/ 2147483647 h 327"/>
                    <a:gd name="T10" fmla="*/ 2147483647 w 500"/>
                    <a:gd name="T11" fmla="*/ 2147483647 h 327"/>
                    <a:gd name="T12" fmla="*/ 2147483647 w 500"/>
                    <a:gd name="T13" fmla="*/ 2147483647 h 327"/>
                    <a:gd name="T14" fmla="*/ 2147483647 w 500"/>
                    <a:gd name="T15" fmla="*/ 2147483647 h 327"/>
                    <a:gd name="T16" fmla="*/ 2147483647 w 500"/>
                    <a:gd name="T17" fmla="*/ 2147483647 h 327"/>
                    <a:gd name="T18" fmla="*/ 2147483647 w 500"/>
                    <a:gd name="T19" fmla="*/ 2147483647 h 327"/>
                    <a:gd name="T20" fmla="*/ 2147483647 w 500"/>
                    <a:gd name="T21" fmla="*/ 2147483647 h 327"/>
                    <a:gd name="T22" fmla="*/ 2147483647 w 500"/>
                    <a:gd name="T23" fmla="*/ 2147483647 h 327"/>
                    <a:gd name="T24" fmla="*/ 2147483647 w 500"/>
                    <a:gd name="T25" fmla="*/ 2147483647 h 327"/>
                    <a:gd name="T26" fmla="*/ 2147483647 w 500"/>
                    <a:gd name="T27" fmla="*/ 2147483647 h 327"/>
                    <a:gd name="T28" fmla="*/ 2147483647 w 500"/>
                    <a:gd name="T29" fmla="*/ 2147483647 h 327"/>
                    <a:gd name="T30" fmla="*/ 2147483647 w 500"/>
                    <a:gd name="T31" fmla="*/ 2147483647 h 327"/>
                    <a:gd name="T32" fmla="*/ 2147483647 w 500"/>
                    <a:gd name="T33" fmla="*/ 2147483647 h 327"/>
                    <a:gd name="T34" fmla="*/ 2147483647 w 500"/>
                    <a:gd name="T35" fmla="*/ 2147483647 h 327"/>
                    <a:gd name="T36" fmla="*/ 2147483647 w 500"/>
                    <a:gd name="T37" fmla="*/ 2147483647 h 327"/>
                    <a:gd name="T38" fmla="*/ 2147483647 w 500"/>
                    <a:gd name="T39" fmla="*/ 2147483647 h 327"/>
                    <a:gd name="T40" fmla="*/ 2147483647 w 500"/>
                    <a:gd name="T41" fmla="*/ 2147483647 h 327"/>
                    <a:gd name="T42" fmla="*/ 2147483647 w 500"/>
                    <a:gd name="T43" fmla="*/ 2147483647 h 327"/>
                    <a:gd name="T44" fmla="*/ 2147483647 w 500"/>
                    <a:gd name="T45" fmla="*/ 0 h 327"/>
                    <a:gd name="T46" fmla="*/ 2147483647 w 500"/>
                    <a:gd name="T47" fmla="*/ 2147483647 h 327"/>
                    <a:gd name="T48" fmla="*/ 2147483647 w 500"/>
                    <a:gd name="T49" fmla="*/ 2147483647 h 327"/>
                    <a:gd name="T50" fmla="*/ 2147483647 w 500"/>
                    <a:gd name="T51" fmla="*/ 2147483647 h 327"/>
                    <a:gd name="T52" fmla="*/ 2147483647 w 500"/>
                    <a:gd name="T53" fmla="*/ 2147483647 h 327"/>
                    <a:gd name="T54" fmla="*/ 2147483647 w 500"/>
                    <a:gd name="T55" fmla="*/ 2147483647 h 327"/>
                    <a:gd name="T56" fmla="*/ 2147483647 w 500"/>
                    <a:gd name="T57" fmla="*/ 2147483647 h 327"/>
                    <a:gd name="T58" fmla="*/ 2147483647 w 500"/>
                    <a:gd name="T59" fmla="*/ 2147483647 h 327"/>
                    <a:gd name="T60" fmla="*/ 2147483647 w 500"/>
                    <a:gd name="T61" fmla="*/ 2147483647 h 327"/>
                    <a:gd name="T62" fmla="*/ 2147483647 w 500"/>
                    <a:gd name="T63" fmla="*/ 2147483647 h 327"/>
                    <a:gd name="T64" fmla="*/ 2147483647 w 500"/>
                    <a:gd name="T65" fmla="*/ 2147483647 h 327"/>
                    <a:gd name="T66" fmla="*/ 2147483647 w 500"/>
                    <a:gd name="T67" fmla="*/ 2147483647 h 327"/>
                    <a:gd name="T68" fmla="*/ 2147483647 w 500"/>
                    <a:gd name="T69" fmla="*/ 2147483647 h 327"/>
                    <a:gd name="T70" fmla="*/ 2147483647 w 500"/>
                    <a:gd name="T71" fmla="*/ 2147483647 h 327"/>
                    <a:gd name="T72" fmla="*/ 2147483647 w 500"/>
                    <a:gd name="T73" fmla="*/ 2147483647 h 327"/>
                    <a:gd name="T74" fmla="*/ 2147483647 w 500"/>
                    <a:gd name="T75" fmla="*/ 2147483647 h 327"/>
                    <a:gd name="T76" fmla="*/ 2147483647 w 500"/>
                    <a:gd name="T77" fmla="*/ 2147483647 h 327"/>
                    <a:gd name="T78" fmla="*/ 2147483647 w 500"/>
                    <a:gd name="T79" fmla="*/ 2147483647 h 327"/>
                    <a:gd name="T80" fmla="*/ 2147483647 w 500"/>
                    <a:gd name="T81" fmla="*/ 2147483647 h 327"/>
                    <a:gd name="T82" fmla="*/ 2147483647 w 500"/>
                    <a:gd name="T83" fmla="*/ 2147483647 h 327"/>
                    <a:gd name="T84" fmla="*/ 2147483647 w 500"/>
                    <a:gd name="T85" fmla="*/ 2147483647 h 327"/>
                    <a:gd name="T86" fmla="*/ 2147483647 w 500"/>
                    <a:gd name="T87" fmla="*/ 2147483647 h 327"/>
                    <a:gd name="T88" fmla="*/ 2147483647 w 500"/>
                    <a:gd name="T89" fmla="*/ 2147483647 h 327"/>
                    <a:gd name="T90" fmla="*/ 2147483647 w 500"/>
                    <a:gd name="T91" fmla="*/ 2147483647 h 327"/>
                    <a:gd name="T92" fmla="*/ 2147483647 w 500"/>
                    <a:gd name="T93" fmla="*/ 2147483647 h 327"/>
                    <a:gd name="T94" fmla="*/ 2147483647 w 500"/>
                    <a:gd name="T95" fmla="*/ 2147483647 h 327"/>
                    <a:gd name="T96" fmla="*/ 2147483647 w 500"/>
                    <a:gd name="T97" fmla="*/ 2147483647 h 327"/>
                    <a:gd name="T98" fmla="*/ 2147483647 w 500"/>
                    <a:gd name="T99" fmla="*/ 2147483647 h 327"/>
                    <a:gd name="T100" fmla="*/ 2147483647 w 500"/>
                    <a:gd name="T101" fmla="*/ 2147483647 h 327"/>
                    <a:gd name="T102" fmla="*/ 2147483647 w 500"/>
                    <a:gd name="T103" fmla="*/ 2147483647 h 327"/>
                    <a:gd name="T104" fmla="*/ 2147483647 w 500"/>
                    <a:gd name="T105" fmla="*/ 2147483647 h 327"/>
                    <a:gd name="T106" fmla="*/ 2147483647 w 500"/>
                    <a:gd name="T107" fmla="*/ 2147483647 h 327"/>
                    <a:gd name="T108" fmla="*/ 2147483647 w 500"/>
                    <a:gd name="T109" fmla="*/ 2147483647 h 327"/>
                    <a:gd name="T110" fmla="*/ 2147483647 w 500"/>
                    <a:gd name="T111" fmla="*/ 2147483647 h 327"/>
                    <a:gd name="T112" fmla="*/ 2147483647 w 500"/>
                    <a:gd name="T113" fmla="*/ 2147483647 h 327"/>
                    <a:gd name="T114" fmla="*/ 2147483647 w 500"/>
                    <a:gd name="T115" fmla="*/ 2147483647 h 327"/>
                    <a:gd name="T116" fmla="*/ 2147483647 w 500"/>
                    <a:gd name="T117" fmla="*/ 2147483647 h 327"/>
                    <a:gd name="T118" fmla="*/ 2147483647 w 500"/>
                    <a:gd name="T119" fmla="*/ 2147483647 h 32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500"/>
                    <a:gd name="T181" fmla="*/ 0 h 327"/>
                    <a:gd name="T182" fmla="*/ 500 w 500"/>
                    <a:gd name="T183" fmla="*/ 327 h 327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500" h="327">
                      <a:moveTo>
                        <a:pt x="328" y="271"/>
                      </a:moveTo>
                      <a:lnTo>
                        <a:pt x="334" y="270"/>
                      </a:lnTo>
                      <a:lnTo>
                        <a:pt x="335" y="270"/>
                      </a:lnTo>
                      <a:lnTo>
                        <a:pt x="345" y="267"/>
                      </a:lnTo>
                      <a:lnTo>
                        <a:pt x="349" y="266"/>
                      </a:lnTo>
                      <a:lnTo>
                        <a:pt x="359" y="264"/>
                      </a:lnTo>
                      <a:lnTo>
                        <a:pt x="361" y="263"/>
                      </a:lnTo>
                      <a:lnTo>
                        <a:pt x="365" y="263"/>
                      </a:lnTo>
                      <a:lnTo>
                        <a:pt x="368" y="263"/>
                      </a:lnTo>
                      <a:lnTo>
                        <a:pt x="388" y="258"/>
                      </a:lnTo>
                      <a:lnTo>
                        <a:pt x="389" y="258"/>
                      </a:lnTo>
                      <a:lnTo>
                        <a:pt x="397" y="256"/>
                      </a:lnTo>
                      <a:lnTo>
                        <a:pt x="408" y="253"/>
                      </a:lnTo>
                      <a:lnTo>
                        <a:pt x="418" y="251"/>
                      </a:lnTo>
                      <a:lnTo>
                        <a:pt x="425" y="249"/>
                      </a:lnTo>
                      <a:lnTo>
                        <a:pt x="426" y="246"/>
                      </a:lnTo>
                      <a:lnTo>
                        <a:pt x="438" y="234"/>
                      </a:lnTo>
                      <a:lnTo>
                        <a:pt x="439" y="234"/>
                      </a:lnTo>
                      <a:lnTo>
                        <a:pt x="444" y="233"/>
                      </a:lnTo>
                      <a:lnTo>
                        <a:pt x="453" y="234"/>
                      </a:lnTo>
                      <a:lnTo>
                        <a:pt x="456" y="231"/>
                      </a:lnTo>
                      <a:lnTo>
                        <a:pt x="465" y="226"/>
                      </a:lnTo>
                      <a:lnTo>
                        <a:pt x="468" y="224"/>
                      </a:lnTo>
                      <a:lnTo>
                        <a:pt x="468" y="223"/>
                      </a:lnTo>
                      <a:lnTo>
                        <a:pt x="474" y="220"/>
                      </a:lnTo>
                      <a:lnTo>
                        <a:pt x="474" y="219"/>
                      </a:lnTo>
                      <a:lnTo>
                        <a:pt x="472" y="212"/>
                      </a:lnTo>
                      <a:lnTo>
                        <a:pt x="476" y="208"/>
                      </a:lnTo>
                      <a:lnTo>
                        <a:pt x="476" y="206"/>
                      </a:lnTo>
                      <a:lnTo>
                        <a:pt x="480" y="202"/>
                      </a:lnTo>
                      <a:lnTo>
                        <a:pt x="482" y="201"/>
                      </a:lnTo>
                      <a:lnTo>
                        <a:pt x="490" y="195"/>
                      </a:lnTo>
                      <a:lnTo>
                        <a:pt x="493" y="190"/>
                      </a:lnTo>
                      <a:lnTo>
                        <a:pt x="499" y="185"/>
                      </a:lnTo>
                      <a:lnTo>
                        <a:pt x="487" y="176"/>
                      </a:lnTo>
                      <a:lnTo>
                        <a:pt x="483" y="172"/>
                      </a:lnTo>
                      <a:lnTo>
                        <a:pt x="478" y="169"/>
                      </a:lnTo>
                      <a:lnTo>
                        <a:pt x="475" y="165"/>
                      </a:lnTo>
                      <a:lnTo>
                        <a:pt x="457" y="147"/>
                      </a:lnTo>
                      <a:lnTo>
                        <a:pt x="451" y="147"/>
                      </a:lnTo>
                      <a:lnTo>
                        <a:pt x="451" y="145"/>
                      </a:lnTo>
                      <a:lnTo>
                        <a:pt x="450" y="145"/>
                      </a:lnTo>
                      <a:lnTo>
                        <a:pt x="447" y="130"/>
                      </a:lnTo>
                      <a:lnTo>
                        <a:pt x="456" y="113"/>
                      </a:lnTo>
                      <a:lnTo>
                        <a:pt x="447" y="105"/>
                      </a:lnTo>
                      <a:lnTo>
                        <a:pt x="447" y="104"/>
                      </a:lnTo>
                      <a:lnTo>
                        <a:pt x="454" y="92"/>
                      </a:lnTo>
                      <a:lnTo>
                        <a:pt x="457" y="88"/>
                      </a:lnTo>
                      <a:lnTo>
                        <a:pt x="454" y="90"/>
                      </a:lnTo>
                      <a:lnTo>
                        <a:pt x="461" y="79"/>
                      </a:lnTo>
                      <a:lnTo>
                        <a:pt x="461" y="70"/>
                      </a:lnTo>
                      <a:lnTo>
                        <a:pt x="468" y="58"/>
                      </a:lnTo>
                      <a:lnTo>
                        <a:pt x="472" y="56"/>
                      </a:lnTo>
                      <a:lnTo>
                        <a:pt x="471" y="55"/>
                      </a:lnTo>
                      <a:lnTo>
                        <a:pt x="465" y="49"/>
                      </a:lnTo>
                      <a:lnTo>
                        <a:pt x="456" y="49"/>
                      </a:lnTo>
                      <a:lnTo>
                        <a:pt x="444" y="45"/>
                      </a:lnTo>
                      <a:lnTo>
                        <a:pt x="436" y="37"/>
                      </a:lnTo>
                      <a:lnTo>
                        <a:pt x="438" y="34"/>
                      </a:lnTo>
                      <a:lnTo>
                        <a:pt x="435" y="22"/>
                      </a:lnTo>
                      <a:lnTo>
                        <a:pt x="424" y="12"/>
                      </a:lnTo>
                      <a:lnTo>
                        <a:pt x="422" y="11"/>
                      </a:lnTo>
                      <a:lnTo>
                        <a:pt x="415" y="12"/>
                      </a:lnTo>
                      <a:lnTo>
                        <a:pt x="404" y="0"/>
                      </a:lnTo>
                      <a:lnTo>
                        <a:pt x="403" y="0"/>
                      </a:lnTo>
                      <a:lnTo>
                        <a:pt x="395" y="2"/>
                      </a:lnTo>
                      <a:lnTo>
                        <a:pt x="370" y="8"/>
                      </a:lnTo>
                      <a:lnTo>
                        <a:pt x="354" y="11"/>
                      </a:lnTo>
                      <a:lnTo>
                        <a:pt x="346" y="12"/>
                      </a:lnTo>
                      <a:lnTo>
                        <a:pt x="345" y="13"/>
                      </a:lnTo>
                      <a:lnTo>
                        <a:pt x="342" y="13"/>
                      </a:lnTo>
                      <a:lnTo>
                        <a:pt x="335" y="15"/>
                      </a:lnTo>
                      <a:lnTo>
                        <a:pt x="325" y="18"/>
                      </a:lnTo>
                      <a:lnTo>
                        <a:pt x="311" y="20"/>
                      </a:lnTo>
                      <a:lnTo>
                        <a:pt x="292" y="24"/>
                      </a:lnTo>
                      <a:lnTo>
                        <a:pt x="285" y="26"/>
                      </a:lnTo>
                      <a:lnTo>
                        <a:pt x="282" y="26"/>
                      </a:lnTo>
                      <a:lnTo>
                        <a:pt x="278" y="27"/>
                      </a:lnTo>
                      <a:lnTo>
                        <a:pt x="270" y="29"/>
                      </a:lnTo>
                      <a:lnTo>
                        <a:pt x="237" y="36"/>
                      </a:lnTo>
                      <a:lnTo>
                        <a:pt x="228" y="38"/>
                      </a:lnTo>
                      <a:lnTo>
                        <a:pt x="227" y="38"/>
                      </a:lnTo>
                      <a:lnTo>
                        <a:pt x="220" y="40"/>
                      </a:lnTo>
                      <a:lnTo>
                        <a:pt x="217" y="40"/>
                      </a:lnTo>
                      <a:lnTo>
                        <a:pt x="205" y="43"/>
                      </a:lnTo>
                      <a:lnTo>
                        <a:pt x="188" y="45"/>
                      </a:lnTo>
                      <a:lnTo>
                        <a:pt x="181" y="47"/>
                      </a:lnTo>
                      <a:lnTo>
                        <a:pt x="177" y="48"/>
                      </a:lnTo>
                      <a:lnTo>
                        <a:pt x="173" y="48"/>
                      </a:lnTo>
                      <a:lnTo>
                        <a:pt x="149" y="54"/>
                      </a:lnTo>
                      <a:lnTo>
                        <a:pt x="130" y="56"/>
                      </a:lnTo>
                      <a:lnTo>
                        <a:pt x="126" y="58"/>
                      </a:lnTo>
                      <a:lnTo>
                        <a:pt x="120" y="59"/>
                      </a:lnTo>
                      <a:lnTo>
                        <a:pt x="119" y="59"/>
                      </a:lnTo>
                      <a:lnTo>
                        <a:pt x="115" y="59"/>
                      </a:lnTo>
                      <a:lnTo>
                        <a:pt x="105" y="62"/>
                      </a:lnTo>
                      <a:lnTo>
                        <a:pt x="83" y="66"/>
                      </a:lnTo>
                      <a:lnTo>
                        <a:pt x="72" y="69"/>
                      </a:lnTo>
                      <a:lnTo>
                        <a:pt x="67" y="69"/>
                      </a:lnTo>
                      <a:lnTo>
                        <a:pt x="59" y="70"/>
                      </a:lnTo>
                      <a:lnTo>
                        <a:pt x="54" y="41"/>
                      </a:lnTo>
                      <a:lnTo>
                        <a:pt x="26" y="62"/>
                      </a:lnTo>
                      <a:lnTo>
                        <a:pt x="5" y="80"/>
                      </a:lnTo>
                      <a:lnTo>
                        <a:pt x="0" y="83"/>
                      </a:lnTo>
                      <a:lnTo>
                        <a:pt x="2" y="94"/>
                      </a:lnTo>
                      <a:lnTo>
                        <a:pt x="2" y="97"/>
                      </a:lnTo>
                      <a:lnTo>
                        <a:pt x="5" y="112"/>
                      </a:lnTo>
                      <a:lnTo>
                        <a:pt x="6" y="120"/>
                      </a:lnTo>
                      <a:lnTo>
                        <a:pt x="9" y="134"/>
                      </a:lnTo>
                      <a:lnTo>
                        <a:pt x="9" y="135"/>
                      </a:lnTo>
                      <a:lnTo>
                        <a:pt x="11" y="148"/>
                      </a:lnTo>
                      <a:lnTo>
                        <a:pt x="13" y="156"/>
                      </a:lnTo>
                      <a:lnTo>
                        <a:pt x="15" y="173"/>
                      </a:lnTo>
                      <a:lnTo>
                        <a:pt x="16" y="174"/>
                      </a:lnTo>
                      <a:lnTo>
                        <a:pt x="18" y="188"/>
                      </a:lnTo>
                      <a:lnTo>
                        <a:pt x="19" y="191"/>
                      </a:lnTo>
                      <a:lnTo>
                        <a:pt x="20" y="199"/>
                      </a:lnTo>
                      <a:lnTo>
                        <a:pt x="20" y="202"/>
                      </a:lnTo>
                      <a:lnTo>
                        <a:pt x="20" y="203"/>
                      </a:lnTo>
                      <a:lnTo>
                        <a:pt x="23" y="210"/>
                      </a:lnTo>
                      <a:lnTo>
                        <a:pt x="23" y="217"/>
                      </a:lnTo>
                      <a:lnTo>
                        <a:pt x="24" y="227"/>
                      </a:lnTo>
                      <a:lnTo>
                        <a:pt x="24" y="228"/>
                      </a:lnTo>
                      <a:lnTo>
                        <a:pt x="26" y="233"/>
                      </a:lnTo>
                      <a:lnTo>
                        <a:pt x="27" y="244"/>
                      </a:lnTo>
                      <a:lnTo>
                        <a:pt x="29" y="246"/>
                      </a:lnTo>
                      <a:lnTo>
                        <a:pt x="29" y="249"/>
                      </a:lnTo>
                      <a:lnTo>
                        <a:pt x="30" y="252"/>
                      </a:lnTo>
                      <a:lnTo>
                        <a:pt x="31" y="269"/>
                      </a:lnTo>
                      <a:lnTo>
                        <a:pt x="33" y="270"/>
                      </a:lnTo>
                      <a:lnTo>
                        <a:pt x="34" y="278"/>
                      </a:lnTo>
                      <a:lnTo>
                        <a:pt x="34" y="280"/>
                      </a:lnTo>
                      <a:lnTo>
                        <a:pt x="36" y="289"/>
                      </a:lnTo>
                      <a:lnTo>
                        <a:pt x="37" y="294"/>
                      </a:lnTo>
                      <a:lnTo>
                        <a:pt x="37" y="296"/>
                      </a:lnTo>
                      <a:lnTo>
                        <a:pt x="37" y="299"/>
                      </a:lnTo>
                      <a:lnTo>
                        <a:pt x="41" y="323"/>
                      </a:lnTo>
                      <a:lnTo>
                        <a:pt x="41" y="324"/>
                      </a:lnTo>
                      <a:lnTo>
                        <a:pt x="42" y="326"/>
                      </a:lnTo>
                      <a:lnTo>
                        <a:pt x="44" y="326"/>
                      </a:lnTo>
                      <a:lnTo>
                        <a:pt x="51" y="324"/>
                      </a:lnTo>
                      <a:lnTo>
                        <a:pt x="54" y="324"/>
                      </a:lnTo>
                      <a:lnTo>
                        <a:pt x="54" y="323"/>
                      </a:lnTo>
                      <a:lnTo>
                        <a:pt x="91" y="317"/>
                      </a:lnTo>
                      <a:lnTo>
                        <a:pt x="94" y="316"/>
                      </a:lnTo>
                      <a:lnTo>
                        <a:pt x="99" y="314"/>
                      </a:lnTo>
                      <a:lnTo>
                        <a:pt x="103" y="314"/>
                      </a:lnTo>
                      <a:lnTo>
                        <a:pt x="117" y="312"/>
                      </a:lnTo>
                      <a:lnTo>
                        <a:pt x="120" y="312"/>
                      </a:lnTo>
                      <a:lnTo>
                        <a:pt x="127" y="310"/>
                      </a:lnTo>
                      <a:lnTo>
                        <a:pt x="130" y="310"/>
                      </a:lnTo>
                      <a:lnTo>
                        <a:pt x="133" y="309"/>
                      </a:lnTo>
                      <a:lnTo>
                        <a:pt x="134" y="309"/>
                      </a:lnTo>
                      <a:lnTo>
                        <a:pt x="159" y="305"/>
                      </a:lnTo>
                      <a:lnTo>
                        <a:pt x="162" y="303"/>
                      </a:lnTo>
                      <a:lnTo>
                        <a:pt x="173" y="302"/>
                      </a:lnTo>
                      <a:lnTo>
                        <a:pt x="176" y="301"/>
                      </a:lnTo>
                      <a:lnTo>
                        <a:pt x="177" y="301"/>
                      </a:lnTo>
                      <a:lnTo>
                        <a:pt x="181" y="301"/>
                      </a:lnTo>
                      <a:lnTo>
                        <a:pt x="203" y="296"/>
                      </a:lnTo>
                      <a:lnTo>
                        <a:pt x="206" y="295"/>
                      </a:lnTo>
                      <a:lnTo>
                        <a:pt x="216" y="294"/>
                      </a:lnTo>
                      <a:lnTo>
                        <a:pt x="219" y="292"/>
                      </a:lnTo>
                      <a:lnTo>
                        <a:pt x="225" y="291"/>
                      </a:lnTo>
                      <a:lnTo>
                        <a:pt x="227" y="291"/>
                      </a:lnTo>
                      <a:lnTo>
                        <a:pt x="238" y="289"/>
                      </a:lnTo>
                      <a:lnTo>
                        <a:pt x="246" y="287"/>
                      </a:lnTo>
                      <a:lnTo>
                        <a:pt x="286" y="280"/>
                      </a:lnTo>
                      <a:lnTo>
                        <a:pt x="289" y="280"/>
                      </a:lnTo>
                      <a:lnTo>
                        <a:pt x="289" y="278"/>
                      </a:lnTo>
                      <a:lnTo>
                        <a:pt x="292" y="278"/>
                      </a:lnTo>
                      <a:lnTo>
                        <a:pt x="302" y="277"/>
                      </a:lnTo>
                      <a:lnTo>
                        <a:pt x="310" y="274"/>
                      </a:lnTo>
                      <a:lnTo>
                        <a:pt x="322" y="273"/>
                      </a:lnTo>
                      <a:lnTo>
                        <a:pt x="328" y="271"/>
                      </a:lnTo>
                    </a:path>
                  </a:pathLst>
                </a:custGeom>
                <a:solidFill>
                  <a:srgbClr val="AFABAB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6" name="Freeform 208"/>
                <p:cNvSpPr>
                  <a:spLocks/>
                </p:cNvSpPr>
                <p:nvPr/>
              </p:nvSpPr>
              <p:spPr bwMode="auto">
                <a:xfrm>
                  <a:off x="7620990" y="2408063"/>
                  <a:ext cx="236538" cy="217487"/>
                </a:xfrm>
                <a:custGeom>
                  <a:avLst/>
                  <a:gdLst>
                    <a:gd name="T0" fmla="*/ 2147483647 w 149"/>
                    <a:gd name="T1" fmla="*/ 2147483647 h 148"/>
                    <a:gd name="T2" fmla="*/ 2147483647 w 149"/>
                    <a:gd name="T3" fmla="*/ 2147483647 h 148"/>
                    <a:gd name="T4" fmla="*/ 2147483647 w 149"/>
                    <a:gd name="T5" fmla="*/ 2147483647 h 148"/>
                    <a:gd name="T6" fmla="*/ 2147483647 w 149"/>
                    <a:gd name="T7" fmla="*/ 2147483647 h 148"/>
                    <a:gd name="T8" fmla="*/ 2147483647 w 149"/>
                    <a:gd name="T9" fmla="*/ 2147483647 h 148"/>
                    <a:gd name="T10" fmla="*/ 2147483647 w 149"/>
                    <a:gd name="T11" fmla="*/ 2147483647 h 148"/>
                    <a:gd name="T12" fmla="*/ 2147483647 w 149"/>
                    <a:gd name="T13" fmla="*/ 2147483647 h 148"/>
                    <a:gd name="T14" fmla="*/ 2147483647 w 149"/>
                    <a:gd name="T15" fmla="*/ 2147483647 h 148"/>
                    <a:gd name="T16" fmla="*/ 2147483647 w 149"/>
                    <a:gd name="T17" fmla="*/ 2147483647 h 148"/>
                    <a:gd name="T18" fmla="*/ 2147483647 w 149"/>
                    <a:gd name="T19" fmla="*/ 2147483647 h 148"/>
                    <a:gd name="T20" fmla="*/ 2147483647 w 149"/>
                    <a:gd name="T21" fmla="*/ 2147483647 h 148"/>
                    <a:gd name="T22" fmla="*/ 2147483647 w 149"/>
                    <a:gd name="T23" fmla="*/ 2147483647 h 148"/>
                    <a:gd name="T24" fmla="*/ 2147483647 w 149"/>
                    <a:gd name="T25" fmla="*/ 2147483647 h 148"/>
                    <a:gd name="T26" fmla="*/ 2147483647 w 149"/>
                    <a:gd name="T27" fmla="*/ 2147483647 h 148"/>
                    <a:gd name="T28" fmla="*/ 2147483647 w 149"/>
                    <a:gd name="T29" fmla="*/ 2147483647 h 148"/>
                    <a:gd name="T30" fmla="*/ 2147483647 w 149"/>
                    <a:gd name="T31" fmla="*/ 2147483647 h 148"/>
                    <a:gd name="T32" fmla="*/ 2147483647 w 149"/>
                    <a:gd name="T33" fmla="*/ 2147483647 h 148"/>
                    <a:gd name="T34" fmla="*/ 2147483647 w 149"/>
                    <a:gd name="T35" fmla="*/ 2147483647 h 148"/>
                    <a:gd name="T36" fmla="*/ 2147483647 w 149"/>
                    <a:gd name="T37" fmla="*/ 2147483647 h 148"/>
                    <a:gd name="T38" fmla="*/ 2147483647 w 149"/>
                    <a:gd name="T39" fmla="*/ 2147483647 h 148"/>
                    <a:gd name="T40" fmla="*/ 2147483647 w 149"/>
                    <a:gd name="T41" fmla="*/ 2147483647 h 148"/>
                    <a:gd name="T42" fmla="*/ 2147483647 w 149"/>
                    <a:gd name="T43" fmla="*/ 0 h 148"/>
                    <a:gd name="T44" fmla="*/ 2147483647 w 149"/>
                    <a:gd name="T45" fmla="*/ 2147483647 h 148"/>
                    <a:gd name="T46" fmla="*/ 2147483647 w 149"/>
                    <a:gd name="T47" fmla="*/ 2147483647 h 148"/>
                    <a:gd name="T48" fmla="*/ 2147483647 w 149"/>
                    <a:gd name="T49" fmla="*/ 2147483647 h 148"/>
                    <a:gd name="T50" fmla="*/ 2147483647 w 149"/>
                    <a:gd name="T51" fmla="*/ 2147483647 h 148"/>
                    <a:gd name="T52" fmla="*/ 2147483647 w 149"/>
                    <a:gd name="T53" fmla="*/ 2147483647 h 148"/>
                    <a:gd name="T54" fmla="*/ 2147483647 w 149"/>
                    <a:gd name="T55" fmla="*/ 2147483647 h 148"/>
                    <a:gd name="T56" fmla="*/ 2147483647 w 149"/>
                    <a:gd name="T57" fmla="*/ 2147483647 h 148"/>
                    <a:gd name="T58" fmla="*/ 2147483647 w 149"/>
                    <a:gd name="T59" fmla="*/ 2147483647 h 148"/>
                    <a:gd name="T60" fmla="*/ 2147483647 w 149"/>
                    <a:gd name="T61" fmla="*/ 2147483647 h 148"/>
                    <a:gd name="T62" fmla="*/ 2147483647 w 149"/>
                    <a:gd name="T63" fmla="*/ 2147483647 h 148"/>
                    <a:gd name="T64" fmla="*/ 2147483647 w 149"/>
                    <a:gd name="T65" fmla="*/ 2147483647 h 148"/>
                    <a:gd name="T66" fmla="*/ 2147483647 w 149"/>
                    <a:gd name="T67" fmla="*/ 2147483647 h 148"/>
                    <a:gd name="T68" fmla="*/ 2147483647 w 149"/>
                    <a:gd name="T69" fmla="*/ 2147483647 h 148"/>
                    <a:gd name="T70" fmla="*/ 2147483647 w 149"/>
                    <a:gd name="T71" fmla="*/ 2147483647 h 148"/>
                    <a:gd name="T72" fmla="*/ 0 w 149"/>
                    <a:gd name="T73" fmla="*/ 2147483647 h 148"/>
                    <a:gd name="T74" fmla="*/ 2147483647 w 149"/>
                    <a:gd name="T75" fmla="*/ 2147483647 h 148"/>
                    <a:gd name="T76" fmla="*/ 2147483647 w 149"/>
                    <a:gd name="T77" fmla="*/ 2147483647 h 148"/>
                    <a:gd name="T78" fmla="*/ 2147483647 w 149"/>
                    <a:gd name="T79" fmla="*/ 2147483647 h 148"/>
                    <a:gd name="T80" fmla="*/ 2147483647 w 149"/>
                    <a:gd name="T81" fmla="*/ 2147483647 h 148"/>
                    <a:gd name="T82" fmla="*/ 2147483647 w 149"/>
                    <a:gd name="T83" fmla="*/ 2147483647 h 148"/>
                    <a:gd name="T84" fmla="*/ 2147483647 w 149"/>
                    <a:gd name="T85" fmla="*/ 2147483647 h 148"/>
                    <a:gd name="T86" fmla="*/ 2147483647 w 149"/>
                    <a:gd name="T87" fmla="*/ 2147483647 h 148"/>
                    <a:gd name="T88" fmla="*/ 2147483647 w 149"/>
                    <a:gd name="T89" fmla="*/ 2147483647 h 148"/>
                    <a:gd name="T90" fmla="*/ 2147483647 w 149"/>
                    <a:gd name="T91" fmla="*/ 2147483647 h 148"/>
                    <a:gd name="T92" fmla="*/ 2147483647 w 149"/>
                    <a:gd name="T93" fmla="*/ 2147483647 h 148"/>
                    <a:gd name="T94" fmla="*/ 2147483647 w 149"/>
                    <a:gd name="T95" fmla="*/ 2147483647 h 148"/>
                    <a:gd name="T96" fmla="*/ 2147483647 w 149"/>
                    <a:gd name="T97" fmla="*/ 2147483647 h 148"/>
                    <a:gd name="T98" fmla="*/ 2147483647 w 149"/>
                    <a:gd name="T99" fmla="*/ 2147483647 h 148"/>
                    <a:gd name="T100" fmla="*/ 2147483647 w 149"/>
                    <a:gd name="T101" fmla="*/ 2147483647 h 148"/>
                    <a:gd name="T102" fmla="*/ 2147483647 w 149"/>
                    <a:gd name="T103" fmla="*/ 2147483647 h 148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49"/>
                    <a:gd name="T157" fmla="*/ 0 h 148"/>
                    <a:gd name="T158" fmla="*/ 149 w 149"/>
                    <a:gd name="T159" fmla="*/ 148 h 148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49" h="148">
                      <a:moveTo>
                        <a:pt x="52" y="117"/>
                      </a:moveTo>
                      <a:lnTo>
                        <a:pt x="62" y="105"/>
                      </a:lnTo>
                      <a:lnTo>
                        <a:pt x="78" y="102"/>
                      </a:lnTo>
                      <a:lnTo>
                        <a:pt x="87" y="97"/>
                      </a:lnTo>
                      <a:lnTo>
                        <a:pt x="95" y="97"/>
                      </a:lnTo>
                      <a:lnTo>
                        <a:pt x="96" y="95"/>
                      </a:lnTo>
                      <a:lnTo>
                        <a:pt x="110" y="90"/>
                      </a:lnTo>
                      <a:lnTo>
                        <a:pt x="135" y="80"/>
                      </a:lnTo>
                      <a:lnTo>
                        <a:pt x="141" y="76"/>
                      </a:lnTo>
                      <a:lnTo>
                        <a:pt x="143" y="76"/>
                      </a:lnTo>
                      <a:lnTo>
                        <a:pt x="145" y="76"/>
                      </a:lnTo>
                      <a:lnTo>
                        <a:pt x="148" y="63"/>
                      </a:lnTo>
                      <a:lnTo>
                        <a:pt x="143" y="45"/>
                      </a:lnTo>
                      <a:lnTo>
                        <a:pt x="143" y="42"/>
                      </a:lnTo>
                      <a:lnTo>
                        <a:pt x="142" y="40"/>
                      </a:lnTo>
                      <a:lnTo>
                        <a:pt x="142" y="38"/>
                      </a:lnTo>
                      <a:lnTo>
                        <a:pt x="141" y="38"/>
                      </a:lnTo>
                      <a:lnTo>
                        <a:pt x="139" y="31"/>
                      </a:lnTo>
                      <a:lnTo>
                        <a:pt x="138" y="29"/>
                      </a:lnTo>
                      <a:lnTo>
                        <a:pt x="134" y="9"/>
                      </a:lnTo>
                      <a:lnTo>
                        <a:pt x="131" y="2"/>
                      </a:lnTo>
                      <a:lnTo>
                        <a:pt x="131" y="0"/>
                      </a:lnTo>
                      <a:lnTo>
                        <a:pt x="110" y="5"/>
                      </a:lnTo>
                      <a:lnTo>
                        <a:pt x="107" y="6"/>
                      </a:lnTo>
                      <a:lnTo>
                        <a:pt x="106" y="6"/>
                      </a:lnTo>
                      <a:lnTo>
                        <a:pt x="105" y="6"/>
                      </a:lnTo>
                      <a:lnTo>
                        <a:pt x="91" y="9"/>
                      </a:lnTo>
                      <a:lnTo>
                        <a:pt x="87" y="11"/>
                      </a:lnTo>
                      <a:lnTo>
                        <a:pt x="76" y="13"/>
                      </a:lnTo>
                      <a:lnTo>
                        <a:pt x="52" y="23"/>
                      </a:lnTo>
                      <a:lnTo>
                        <a:pt x="52" y="19"/>
                      </a:lnTo>
                      <a:lnTo>
                        <a:pt x="37" y="23"/>
                      </a:lnTo>
                      <a:lnTo>
                        <a:pt x="34" y="23"/>
                      </a:lnTo>
                      <a:lnTo>
                        <a:pt x="8" y="29"/>
                      </a:lnTo>
                      <a:lnTo>
                        <a:pt x="2" y="30"/>
                      </a:lnTo>
                      <a:lnTo>
                        <a:pt x="0" y="30"/>
                      </a:lnTo>
                      <a:lnTo>
                        <a:pt x="1" y="36"/>
                      </a:lnTo>
                      <a:lnTo>
                        <a:pt x="5" y="63"/>
                      </a:lnTo>
                      <a:lnTo>
                        <a:pt x="8" y="72"/>
                      </a:lnTo>
                      <a:lnTo>
                        <a:pt x="8" y="76"/>
                      </a:lnTo>
                      <a:lnTo>
                        <a:pt x="8" y="79"/>
                      </a:lnTo>
                      <a:lnTo>
                        <a:pt x="9" y="87"/>
                      </a:lnTo>
                      <a:lnTo>
                        <a:pt x="12" y="97"/>
                      </a:lnTo>
                      <a:lnTo>
                        <a:pt x="12" y="99"/>
                      </a:lnTo>
                      <a:lnTo>
                        <a:pt x="12" y="104"/>
                      </a:lnTo>
                      <a:lnTo>
                        <a:pt x="22" y="119"/>
                      </a:lnTo>
                      <a:lnTo>
                        <a:pt x="5" y="135"/>
                      </a:lnTo>
                      <a:lnTo>
                        <a:pt x="15" y="147"/>
                      </a:lnTo>
                      <a:lnTo>
                        <a:pt x="34" y="134"/>
                      </a:lnTo>
                      <a:lnTo>
                        <a:pt x="42" y="123"/>
                      </a:lnTo>
                      <a:lnTo>
                        <a:pt x="52" y="117"/>
                      </a:lnTo>
                    </a:path>
                  </a:pathLst>
                </a:custGeom>
                <a:solidFill>
                  <a:srgbClr val="E7E6E6">
                    <a:lumMod val="75000"/>
                  </a:srgbClr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7" name="Freeform 209"/>
                <p:cNvSpPr>
                  <a:spLocks/>
                </p:cNvSpPr>
                <p:nvPr/>
              </p:nvSpPr>
              <p:spPr bwMode="auto">
                <a:xfrm>
                  <a:off x="7284440" y="3031950"/>
                  <a:ext cx="36513" cy="31750"/>
                </a:xfrm>
                <a:custGeom>
                  <a:avLst/>
                  <a:gdLst>
                    <a:gd name="T0" fmla="*/ 0 w 23"/>
                    <a:gd name="T1" fmla="*/ 2147483647 h 22"/>
                    <a:gd name="T2" fmla="*/ 2147483647 w 23"/>
                    <a:gd name="T3" fmla="*/ 2147483647 h 22"/>
                    <a:gd name="T4" fmla="*/ 2147483647 w 23"/>
                    <a:gd name="T5" fmla="*/ 2147483647 h 22"/>
                    <a:gd name="T6" fmla="*/ 2147483647 w 23"/>
                    <a:gd name="T7" fmla="*/ 2147483647 h 22"/>
                    <a:gd name="T8" fmla="*/ 2147483647 w 23"/>
                    <a:gd name="T9" fmla="*/ 2147483647 h 22"/>
                    <a:gd name="T10" fmla="*/ 2147483647 w 23"/>
                    <a:gd name="T11" fmla="*/ 2147483647 h 22"/>
                    <a:gd name="T12" fmla="*/ 2147483647 w 23"/>
                    <a:gd name="T13" fmla="*/ 2147483647 h 22"/>
                    <a:gd name="T14" fmla="*/ 2147483647 w 23"/>
                    <a:gd name="T15" fmla="*/ 0 h 22"/>
                    <a:gd name="T16" fmla="*/ 2147483647 w 23"/>
                    <a:gd name="T17" fmla="*/ 2147483647 h 22"/>
                    <a:gd name="T18" fmla="*/ 2147483647 w 23"/>
                    <a:gd name="T19" fmla="*/ 2147483647 h 22"/>
                    <a:gd name="T20" fmla="*/ 0 w 23"/>
                    <a:gd name="T21" fmla="*/ 2147483647 h 2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3"/>
                    <a:gd name="T34" fmla="*/ 0 h 22"/>
                    <a:gd name="T35" fmla="*/ 23 w 23"/>
                    <a:gd name="T36" fmla="*/ 22 h 2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3" h="22">
                      <a:moveTo>
                        <a:pt x="0" y="7"/>
                      </a:moveTo>
                      <a:lnTo>
                        <a:pt x="8" y="12"/>
                      </a:lnTo>
                      <a:lnTo>
                        <a:pt x="10" y="15"/>
                      </a:lnTo>
                      <a:lnTo>
                        <a:pt x="11" y="21"/>
                      </a:lnTo>
                      <a:lnTo>
                        <a:pt x="16" y="14"/>
                      </a:lnTo>
                      <a:lnTo>
                        <a:pt x="22" y="7"/>
                      </a:lnTo>
                      <a:lnTo>
                        <a:pt x="10" y="0"/>
                      </a:lnTo>
                      <a:lnTo>
                        <a:pt x="3" y="1"/>
                      </a:lnTo>
                      <a:lnTo>
                        <a:pt x="3" y="4"/>
                      </a:lnTo>
                      <a:lnTo>
                        <a:pt x="0" y="7"/>
                      </a:lnTo>
                    </a:path>
                  </a:pathLst>
                </a:custGeom>
                <a:solidFill>
                  <a:srgbClr val="E7E6E6">
                    <a:lumMod val="75000"/>
                  </a:srgbClr>
                </a:solidFill>
                <a:ln w="6350" cap="rnd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8" name="Freeform 210"/>
                <p:cNvSpPr>
                  <a:spLocks/>
                </p:cNvSpPr>
                <p:nvPr/>
              </p:nvSpPr>
              <p:spPr bwMode="auto">
                <a:xfrm>
                  <a:off x="7427315" y="2855738"/>
                  <a:ext cx="144463" cy="222250"/>
                </a:xfrm>
                <a:custGeom>
                  <a:avLst/>
                  <a:gdLst>
                    <a:gd name="T0" fmla="*/ 2147483647 w 91"/>
                    <a:gd name="T1" fmla="*/ 2147483647 h 151"/>
                    <a:gd name="T2" fmla="*/ 2147483647 w 91"/>
                    <a:gd name="T3" fmla="*/ 2147483647 h 151"/>
                    <a:gd name="T4" fmla="*/ 2147483647 w 91"/>
                    <a:gd name="T5" fmla="*/ 2147483647 h 151"/>
                    <a:gd name="T6" fmla="*/ 2147483647 w 91"/>
                    <a:gd name="T7" fmla="*/ 2147483647 h 151"/>
                    <a:gd name="T8" fmla="*/ 2147483647 w 91"/>
                    <a:gd name="T9" fmla="*/ 2147483647 h 151"/>
                    <a:gd name="T10" fmla="*/ 2147483647 w 91"/>
                    <a:gd name="T11" fmla="*/ 2147483647 h 151"/>
                    <a:gd name="T12" fmla="*/ 2147483647 w 91"/>
                    <a:gd name="T13" fmla="*/ 2147483647 h 151"/>
                    <a:gd name="T14" fmla="*/ 2147483647 w 91"/>
                    <a:gd name="T15" fmla="*/ 2147483647 h 151"/>
                    <a:gd name="T16" fmla="*/ 2147483647 w 91"/>
                    <a:gd name="T17" fmla="*/ 0 h 151"/>
                    <a:gd name="T18" fmla="*/ 2147483647 w 91"/>
                    <a:gd name="T19" fmla="*/ 2147483647 h 151"/>
                    <a:gd name="T20" fmla="*/ 2147483647 w 91"/>
                    <a:gd name="T21" fmla="*/ 2147483647 h 151"/>
                    <a:gd name="T22" fmla="*/ 2147483647 w 91"/>
                    <a:gd name="T23" fmla="*/ 2147483647 h 151"/>
                    <a:gd name="T24" fmla="*/ 0 w 91"/>
                    <a:gd name="T25" fmla="*/ 2147483647 h 151"/>
                    <a:gd name="T26" fmla="*/ 0 w 91"/>
                    <a:gd name="T27" fmla="*/ 2147483647 h 151"/>
                    <a:gd name="T28" fmla="*/ 0 w 91"/>
                    <a:gd name="T29" fmla="*/ 2147483647 h 151"/>
                    <a:gd name="T30" fmla="*/ 2147483647 w 91"/>
                    <a:gd name="T31" fmla="*/ 2147483647 h 151"/>
                    <a:gd name="T32" fmla="*/ 2147483647 w 91"/>
                    <a:gd name="T33" fmla="*/ 2147483647 h 151"/>
                    <a:gd name="T34" fmla="*/ 2147483647 w 91"/>
                    <a:gd name="T35" fmla="*/ 2147483647 h 151"/>
                    <a:gd name="T36" fmla="*/ 2147483647 w 91"/>
                    <a:gd name="T37" fmla="*/ 2147483647 h 151"/>
                    <a:gd name="T38" fmla="*/ 2147483647 w 91"/>
                    <a:gd name="T39" fmla="*/ 2147483647 h 151"/>
                    <a:gd name="T40" fmla="*/ 2147483647 w 91"/>
                    <a:gd name="T41" fmla="*/ 2147483647 h 151"/>
                    <a:gd name="T42" fmla="*/ 2147483647 w 91"/>
                    <a:gd name="T43" fmla="*/ 2147483647 h 151"/>
                    <a:gd name="T44" fmla="*/ 2147483647 w 91"/>
                    <a:gd name="T45" fmla="*/ 2147483647 h 151"/>
                    <a:gd name="T46" fmla="*/ 2147483647 w 91"/>
                    <a:gd name="T47" fmla="*/ 2147483647 h 151"/>
                    <a:gd name="T48" fmla="*/ 2147483647 w 91"/>
                    <a:gd name="T49" fmla="*/ 2147483647 h 151"/>
                    <a:gd name="T50" fmla="*/ 2147483647 w 91"/>
                    <a:gd name="T51" fmla="*/ 2147483647 h 151"/>
                    <a:gd name="T52" fmla="*/ 2147483647 w 91"/>
                    <a:gd name="T53" fmla="*/ 2147483647 h 151"/>
                    <a:gd name="T54" fmla="*/ 2147483647 w 91"/>
                    <a:gd name="T55" fmla="*/ 2147483647 h 151"/>
                    <a:gd name="T56" fmla="*/ 2147483647 w 91"/>
                    <a:gd name="T57" fmla="*/ 2147483647 h 151"/>
                    <a:gd name="T58" fmla="*/ 2147483647 w 91"/>
                    <a:gd name="T59" fmla="*/ 2147483647 h 151"/>
                    <a:gd name="T60" fmla="*/ 2147483647 w 91"/>
                    <a:gd name="T61" fmla="*/ 2147483647 h 151"/>
                    <a:gd name="T62" fmla="*/ 2147483647 w 91"/>
                    <a:gd name="T63" fmla="*/ 2147483647 h 151"/>
                    <a:gd name="T64" fmla="*/ 2147483647 w 91"/>
                    <a:gd name="T65" fmla="*/ 2147483647 h 151"/>
                    <a:gd name="T66" fmla="*/ 2147483647 w 91"/>
                    <a:gd name="T67" fmla="*/ 2147483647 h 151"/>
                    <a:gd name="T68" fmla="*/ 2147483647 w 91"/>
                    <a:gd name="T69" fmla="*/ 2147483647 h 151"/>
                    <a:gd name="T70" fmla="*/ 2147483647 w 91"/>
                    <a:gd name="T71" fmla="*/ 2147483647 h 151"/>
                    <a:gd name="T72" fmla="*/ 2147483647 w 91"/>
                    <a:gd name="T73" fmla="*/ 2147483647 h 151"/>
                    <a:gd name="T74" fmla="*/ 2147483647 w 91"/>
                    <a:gd name="T75" fmla="*/ 2147483647 h 151"/>
                    <a:gd name="T76" fmla="*/ 2147483647 w 91"/>
                    <a:gd name="T77" fmla="*/ 2147483647 h 151"/>
                    <a:gd name="T78" fmla="*/ 2147483647 w 91"/>
                    <a:gd name="T79" fmla="*/ 2147483647 h 151"/>
                    <a:gd name="T80" fmla="*/ 2147483647 w 91"/>
                    <a:gd name="T81" fmla="*/ 2147483647 h 151"/>
                    <a:gd name="T82" fmla="*/ 2147483647 w 91"/>
                    <a:gd name="T83" fmla="*/ 2147483647 h 151"/>
                    <a:gd name="T84" fmla="*/ 2147483647 w 91"/>
                    <a:gd name="T85" fmla="*/ 2147483647 h 151"/>
                    <a:gd name="T86" fmla="*/ 2147483647 w 91"/>
                    <a:gd name="T87" fmla="*/ 2147483647 h 151"/>
                    <a:gd name="T88" fmla="*/ 2147483647 w 91"/>
                    <a:gd name="T89" fmla="*/ 2147483647 h 151"/>
                    <a:gd name="T90" fmla="*/ 2147483647 w 91"/>
                    <a:gd name="T91" fmla="*/ 2147483647 h 151"/>
                    <a:gd name="T92" fmla="*/ 2147483647 w 91"/>
                    <a:gd name="T93" fmla="*/ 2147483647 h 151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1"/>
                    <a:gd name="T142" fmla="*/ 0 h 151"/>
                    <a:gd name="T143" fmla="*/ 91 w 91"/>
                    <a:gd name="T144" fmla="*/ 151 h 151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1" h="151">
                      <a:moveTo>
                        <a:pt x="30" y="50"/>
                      </a:moveTo>
                      <a:lnTo>
                        <a:pt x="22" y="37"/>
                      </a:lnTo>
                      <a:lnTo>
                        <a:pt x="20" y="27"/>
                      </a:lnTo>
                      <a:lnTo>
                        <a:pt x="22" y="26"/>
                      </a:lnTo>
                      <a:lnTo>
                        <a:pt x="20" y="23"/>
                      </a:lnTo>
                      <a:lnTo>
                        <a:pt x="23" y="13"/>
                      </a:lnTo>
                      <a:lnTo>
                        <a:pt x="26" y="4"/>
                      </a:lnTo>
                      <a:lnTo>
                        <a:pt x="27" y="1"/>
                      </a:lnTo>
                      <a:lnTo>
                        <a:pt x="19" y="0"/>
                      </a:lnTo>
                      <a:lnTo>
                        <a:pt x="13" y="1"/>
                      </a:lnTo>
                      <a:lnTo>
                        <a:pt x="12" y="1"/>
                      </a:lnTo>
                      <a:lnTo>
                        <a:pt x="1" y="13"/>
                      </a:lnTo>
                      <a:lnTo>
                        <a:pt x="0" y="16"/>
                      </a:lnTo>
                      <a:lnTo>
                        <a:pt x="0" y="23"/>
                      </a:lnTo>
                      <a:lnTo>
                        <a:pt x="1" y="25"/>
                      </a:lnTo>
                      <a:lnTo>
                        <a:pt x="9" y="54"/>
                      </a:lnTo>
                      <a:lnTo>
                        <a:pt x="9" y="56"/>
                      </a:lnTo>
                      <a:lnTo>
                        <a:pt x="12" y="62"/>
                      </a:lnTo>
                      <a:lnTo>
                        <a:pt x="12" y="63"/>
                      </a:lnTo>
                      <a:lnTo>
                        <a:pt x="12" y="66"/>
                      </a:lnTo>
                      <a:lnTo>
                        <a:pt x="13" y="66"/>
                      </a:lnTo>
                      <a:lnTo>
                        <a:pt x="13" y="68"/>
                      </a:lnTo>
                      <a:lnTo>
                        <a:pt x="16" y="75"/>
                      </a:lnTo>
                      <a:lnTo>
                        <a:pt x="16" y="76"/>
                      </a:lnTo>
                      <a:lnTo>
                        <a:pt x="16" y="77"/>
                      </a:lnTo>
                      <a:lnTo>
                        <a:pt x="20" y="93"/>
                      </a:lnTo>
                      <a:lnTo>
                        <a:pt x="26" y="111"/>
                      </a:lnTo>
                      <a:lnTo>
                        <a:pt x="27" y="118"/>
                      </a:lnTo>
                      <a:lnTo>
                        <a:pt x="31" y="129"/>
                      </a:lnTo>
                      <a:lnTo>
                        <a:pt x="31" y="131"/>
                      </a:lnTo>
                      <a:lnTo>
                        <a:pt x="33" y="136"/>
                      </a:lnTo>
                      <a:lnTo>
                        <a:pt x="33" y="138"/>
                      </a:lnTo>
                      <a:lnTo>
                        <a:pt x="37" y="150"/>
                      </a:lnTo>
                      <a:lnTo>
                        <a:pt x="52" y="147"/>
                      </a:lnTo>
                      <a:lnTo>
                        <a:pt x="66" y="144"/>
                      </a:lnTo>
                      <a:lnTo>
                        <a:pt x="76" y="141"/>
                      </a:lnTo>
                      <a:lnTo>
                        <a:pt x="83" y="140"/>
                      </a:lnTo>
                      <a:lnTo>
                        <a:pt x="90" y="138"/>
                      </a:lnTo>
                      <a:lnTo>
                        <a:pt x="77" y="102"/>
                      </a:lnTo>
                      <a:lnTo>
                        <a:pt x="76" y="105"/>
                      </a:lnTo>
                      <a:lnTo>
                        <a:pt x="56" y="91"/>
                      </a:lnTo>
                      <a:lnTo>
                        <a:pt x="49" y="81"/>
                      </a:lnTo>
                      <a:lnTo>
                        <a:pt x="41" y="61"/>
                      </a:lnTo>
                      <a:lnTo>
                        <a:pt x="30" y="50"/>
                      </a:lnTo>
                    </a:path>
                  </a:pathLst>
                </a:custGeom>
                <a:solidFill>
                  <a:srgbClr val="67BD62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9" name="Freeform 211"/>
                <p:cNvSpPr>
                  <a:spLocks/>
                </p:cNvSpPr>
                <p:nvPr/>
              </p:nvSpPr>
              <p:spPr bwMode="auto">
                <a:xfrm>
                  <a:off x="7613053" y="2249313"/>
                  <a:ext cx="458787" cy="233362"/>
                </a:xfrm>
                <a:custGeom>
                  <a:avLst/>
                  <a:gdLst>
                    <a:gd name="T0" fmla="*/ 2147483647 w 290"/>
                    <a:gd name="T1" fmla="*/ 2147483647 h 157"/>
                    <a:gd name="T2" fmla="*/ 2147483647 w 290"/>
                    <a:gd name="T3" fmla="*/ 2147483647 h 157"/>
                    <a:gd name="T4" fmla="*/ 2147483647 w 290"/>
                    <a:gd name="T5" fmla="*/ 2147483647 h 157"/>
                    <a:gd name="T6" fmla="*/ 2147483647 w 290"/>
                    <a:gd name="T7" fmla="*/ 2147483647 h 157"/>
                    <a:gd name="T8" fmla="*/ 2147483647 w 290"/>
                    <a:gd name="T9" fmla="*/ 2147483647 h 157"/>
                    <a:gd name="T10" fmla="*/ 2147483647 w 290"/>
                    <a:gd name="T11" fmla="*/ 2147483647 h 157"/>
                    <a:gd name="T12" fmla="*/ 2147483647 w 290"/>
                    <a:gd name="T13" fmla="*/ 2147483647 h 157"/>
                    <a:gd name="T14" fmla="*/ 2147483647 w 290"/>
                    <a:gd name="T15" fmla="*/ 2147483647 h 157"/>
                    <a:gd name="T16" fmla="*/ 2147483647 w 290"/>
                    <a:gd name="T17" fmla="*/ 2147483647 h 157"/>
                    <a:gd name="T18" fmla="*/ 2147483647 w 290"/>
                    <a:gd name="T19" fmla="*/ 2147483647 h 157"/>
                    <a:gd name="T20" fmla="*/ 2147483647 w 290"/>
                    <a:gd name="T21" fmla="*/ 2147483647 h 157"/>
                    <a:gd name="T22" fmla="*/ 2147483647 w 290"/>
                    <a:gd name="T23" fmla="*/ 2147483647 h 157"/>
                    <a:gd name="T24" fmla="*/ 2147483647 w 290"/>
                    <a:gd name="T25" fmla="*/ 2147483647 h 157"/>
                    <a:gd name="T26" fmla="*/ 2147483647 w 290"/>
                    <a:gd name="T27" fmla="*/ 2147483647 h 157"/>
                    <a:gd name="T28" fmla="*/ 2147483647 w 290"/>
                    <a:gd name="T29" fmla="*/ 2147483647 h 157"/>
                    <a:gd name="T30" fmla="*/ 2147483647 w 290"/>
                    <a:gd name="T31" fmla="*/ 2147483647 h 157"/>
                    <a:gd name="T32" fmla="*/ 2147483647 w 290"/>
                    <a:gd name="T33" fmla="*/ 2147483647 h 157"/>
                    <a:gd name="T34" fmla="*/ 2147483647 w 290"/>
                    <a:gd name="T35" fmla="*/ 2147483647 h 157"/>
                    <a:gd name="T36" fmla="*/ 2147483647 w 290"/>
                    <a:gd name="T37" fmla="*/ 2147483647 h 157"/>
                    <a:gd name="T38" fmla="*/ 2147483647 w 290"/>
                    <a:gd name="T39" fmla="*/ 2147483647 h 157"/>
                    <a:gd name="T40" fmla="*/ 0 w 290"/>
                    <a:gd name="T41" fmla="*/ 2147483647 h 157"/>
                    <a:gd name="T42" fmla="*/ 2147483647 w 290"/>
                    <a:gd name="T43" fmla="*/ 2147483647 h 157"/>
                    <a:gd name="T44" fmla="*/ 2147483647 w 290"/>
                    <a:gd name="T45" fmla="*/ 2147483647 h 157"/>
                    <a:gd name="T46" fmla="*/ 2147483647 w 290"/>
                    <a:gd name="T47" fmla="*/ 2147483647 h 157"/>
                    <a:gd name="T48" fmla="*/ 2147483647 w 290"/>
                    <a:gd name="T49" fmla="*/ 2147483647 h 157"/>
                    <a:gd name="T50" fmla="*/ 2147483647 w 290"/>
                    <a:gd name="T51" fmla="*/ 2147483647 h 157"/>
                    <a:gd name="T52" fmla="*/ 2147483647 w 290"/>
                    <a:gd name="T53" fmla="*/ 2147483647 h 157"/>
                    <a:gd name="T54" fmla="*/ 2147483647 w 290"/>
                    <a:gd name="T55" fmla="*/ 2147483647 h 157"/>
                    <a:gd name="T56" fmla="*/ 2147483647 w 290"/>
                    <a:gd name="T57" fmla="*/ 2147483647 h 157"/>
                    <a:gd name="T58" fmla="*/ 2147483647 w 290"/>
                    <a:gd name="T59" fmla="*/ 2147483647 h 157"/>
                    <a:gd name="T60" fmla="*/ 2147483647 w 290"/>
                    <a:gd name="T61" fmla="*/ 2147483647 h 157"/>
                    <a:gd name="T62" fmla="*/ 2147483647 w 290"/>
                    <a:gd name="T63" fmla="*/ 2147483647 h 157"/>
                    <a:gd name="T64" fmla="*/ 2147483647 w 290"/>
                    <a:gd name="T65" fmla="*/ 2147483647 h 157"/>
                    <a:gd name="T66" fmla="*/ 2147483647 w 290"/>
                    <a:gd name="T67" fmla="*/ 2147483647 h 157"/>
                    <a:gd name="T68" fmla="*/ 2147483647 w 290"/>
                    <a:gd name="T69" fmla="*/ 2147483647 h 157"/>
                    <a:gd name="T70" fmla="*/ 2147483647 w 290"/>
                    <a:gd name="T71" fmla="*/ 2147483647 h 157"/>
                    <a:gd name="T72" fmla="*/ 2147483647 w 290"/>
                    <a:gd name="T73" fmla="*/ 2147483647 h 157"/>
                    <a:gd name="T74" fmla="*/ 2147483647 w 290"/>
                    <a:gd name="T75" fmla="*/ 2147483647 h 157"/>
                    <a:gd name="T76" fmla="*/ 2147483647 w 290"/>
                    <a:gd name="T77" fmla="*/ 2147483647 h 157"/>
                    <a:gd name="T78" fmla="*/ 2147483647 w 290"/>
                    <a:gd name="T79" fmla="*/ 2147483647 h 157"/>
                    <a:gd name="T80" fmla="*/ 2147483647 w 290"/>
                    <a:gd name="T81" fmla="*/ 2147483647 h 157"/>
                    <a:gd name="T82" fmla="*/ 2147483647 w 290"/>
                    <a:gd name="T83" fmla="*/ 2147483647 h 157"/>
                    <a:gd name="T84" fmla="*/ 2147483647 w 290"/>
                    <a:gd name="T85" fmla="*/ 2147483647 h 157"/>
                    <a:gd name="T86" fmla="*/ 2147483647 w 290"/>
                    <a:gd name="T87" fmla="*/ 2147483647 h 157"/>
                    <a:gd name="T88" fmla="*/ 2147483647 w 290"/>
                    <a:gd name="T89" fmla="*/ 2147483647 h 157"/>
                    <a:gd name="T90" fmla="*/ 2147483647 w 290"/>
                    <a:gd name="T91" fmla="*/ 2147483647 h 157"/>
                    <a:gd name="T92" fmla="*/ 2147483647 w 290"/>
                    <a:gd name="T93" fmla="*/ 2147483647 h 157"/>
                    <a:gd name="T94" fmla="*/ 2147483647 w 290"/>
                    <a:gd name="T95" fmla="*/ 2147483647 h 157"/>
                    <a:gd name="T96" fmla="*/ 2147483647 w 290"/>
                    <a:gd name="T97" fmla="*/ 2147483647 h 157"/>
                    <a:gd name="T98" fmla="*/ 2147483647 w 290"/>
                    <a:gd name="T99" fmla="*/ 2147483647 h 157"/>
                    <a:gd name="T100" fmla="*/ 2147483647 w 290"/>
                    <a:gd name="T101" fmla="*/ 2147483647 h 157"/>
                    <a:gd name="T102" fmla="*/ 2147483647 w 290"/>
                    <a:gd name="T103" fmla="*/ 2147483647 h 157"/>
                    <a:gd name="T104" fmla="*/ 2147483647 w 290"/>
                    <a:gd name="T105" fmla="*/ 2147483647 h 157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290"/>
                    <a:gd name="T160" fmla="*/ 0 h 157"/>
                    <a:gd name="T161" fmla="*/ 290 w 290"/>
                    <a:gd name="T162" fmla="*/ 157 h 157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290" h="157">
                      <a:moveTo>
                        <a:pt x="230" y="121"/>
                      </a:moveTo>
                      <a:lnTo>
                        <a:pt x="226" y="125"/>
                      </a:lnTo>
                      <a:lnTo>
                        <a:pt x="220" y="132"/>
                      </a:lnTo>
                      <a:lnTo>
                        <a:pt x="216" y="132"/>
                      </a:lnTo>
                      <a:lnTo>
                        <a:pt x="213" y="144"/>
                      </a:lnTo>
                      <a:lnTo>
                        <a:pt x="208" y="150"/>
                      </a:lnTo>
                      <a:lnTo>
                        <a:pt x="201" y="150"/>
                      </a:lnTo>
                      <a:lnTo>
                        <a:pt x="198" y="140"/>
                      </a:lnTo>
                      <a:lnTo>
                        <a:pt x="197" y="133"/>
                      </a:lnTo>
                      <a:lnTo>
                        <a:pt x="190" y="132"/>
                      </a:lnTo>
                      <a:lnTo>
                        <a:pt x="184" y="128"/>
                      </a:lnTo>
                      <a:lnTo>
                        <a:pt x="183" y="126"/>
                      </a:lnTo>
                      <a:lnTo>
                        <a:pt x="177" y="125"/>
                      </a:lnTo>
                      <a:lnTo>
                        <a:pt x="173" y="112"/>
                      </a:lnTo>
                      <a:lnTo>
                        <a:pt x="170" y="114"/>
                      </a:lnTo>
                      <a:lnTo>
                        <a:pt x="168" y="104"/>
                      </a:lnTo>
                      <a:lnTo>
                        <a:pt x="166" y="101"/>
                      </a:lnTo>
                      <a:lnTo>
                        <a:pt x="162" y="103"/>
                      </a:lnTo>
                      <a:lnTo>
                        <a:pt x="158" y="104"/>
                      </a:lnTo>
                      <a:lnTo>
                        <a:pt x="154" y="104"/>
                      </a:lnTo>
                      <a:lnTo>
                        <a:pt x="137" y="110"/>
                      </a:lnTo>
                      <a:lnTo>
                        <a:pt x="134" y="111"/>
                      </a:lnTo>
                      <a:lnTo>
                        <a:pt x="134" y="108"/>
                      </a:lnTo>
                      <a:lnTo>
                        <a:pt x="113" y="114"/>
                      </a:lnTo>
                      <a:lnTo>
                        <a:pt x="111" y="115"/>
                      </a:lnTo>
                      <a:lnTo>
                        <a:pt x="109" y="115"/>
                      </a:lnTo>
                      <a:lnTo>
                        <a:pt x="108" y="115"/>
                      </a:lnTo>
                      <a:lnTo>
                        <a:pt x="94" y="118"/>
                      </a:lnTo>
                      <a:lnTo>
                        <a:pt x="90" y="119"/>
                      </a:lnTo>
                      <a:lnTo>
                        <a:pt x="79" y="122"/>
                      </a:lnTo>
                      <a:lnTo>
                        <a:pt x="55" y="132"/>
                      </a:lnTo>
                      <a:lnTo>
                        <a:pt x="55" y="128"/>
                      </a:lnTo>
                      <a:lnTo>
                        <a:pt x="40" y="132"/>
                      </a:lnTo>
                      <a:lnTo>
                        <a:pt x="37" y="132"/>
                      </a:lnTo>
                      <a:lnTo>
                        <a:pt x="11" y="137"/>
                      </a:lnTo>
                      <a:lnTo>
                        <a:pt x="5" y="139"/>
                      </a:lnTo>
                      <a:lnTo>
                        <a:pt x="2" y="139"/>
                      </a:lnTo>
                      <a:lnTo>
                        <a:pt x="1" y="139"/>
                      </a:lnTo>
                      <a:lnTo>
                        <a:pt x="0" y="136"/>
                      </a:lnTo>
                      <a:lnTo>
                        <a:pt x="0" y="132"/>
                      </a:lnTo>
                      <a:lnTo>
                        <a:pt x="1" y="89"/>
                      </a:lnTo>
                      <a:lnTo>
                        <a:pt x="1" y="75"/>
                      </a:lnTo>
                      <a:lnTo>
                        <a:pt x="1" y="69"/>
                      </a:lnTo>
                      <a:lnTo>
                        <a:pt x="1" y="61"/>
                      </a:lnTo>
                      <a:lnTo>
                        <a:pt x="16" y="58"/>
                      </a:lnTo>
                      <a:lnTo>
                        <a:pt x="19" y="58"/>
                      </a:lnTo>
                      <a:lnTo>
                        <a:pt x="20" y="58"/>
                      </a:lnTo>
                      <a:lnTo>
                        <a:pt x="20" y="57"/>
                      </a:lnTo>
                      <a:lnTo>
                        <a:pt x="22" y="57"/>
                      </a:lnTo>
                      <a:lnTo>
                        <a:pt x="27" y="57"/>
                      </a:lnTo>
                      <a:lnTo>
                        <a:pt x="41" y="52"/>
                      </a:lnTo>
                      <a:lnTo>
                        <a:pt x="61" y="50"/>
                      </a:lnTo>
                      <a:lnTo>
                        <a:pt x="63" y="48"/>
                      </a:lnTo>
                      <a:lnTo>
                        <a:pt x="70" y="47"/>
                      </a:lnTo>
                      <a:lnTo>
                        <a:pt x="72" y="47"/>
                      </a:lnTo>
                      <a:lnTo>
                        <a:pt x="77" y="44"/>
                      </a:lnTo>
                      <a:lnTo>
                        <a:pt x="94" y="41"/>
                      </a:lnTo>
                      <a:lnTo>
                        <a:pt x="102" y="40"/>
                      </a:lnTo>
                      <a:lnTo>
                        <a:pt x="105" y="39"/>
                      </a:lnTo>
                      <a:lnTo>
                        <a:pt x="106" y="39"/>
                      </a:lnTo>
                      <a:lnTo>
                        <a:pt x="154" y="27"/>
                      </a:lnTo>
                      <a:lnTo>
                        <a:pt x="155" y="23"/>
                      </a:lnTo>
                      <a:lnTo>
                        <a:pt x="157" y="23"/>
                      </a:lnTo>
                      <a:lnTo>
                        <a:pt x="157" y="22"/>
                      </a:lnTo>
                      <a:lnTo>
                        <a:pt x="168" y="11"/>
                      </a:lnTo>
                      <a:lnTo>
                        <a:pt x="169" y="5"/>
                      </a:lnTo>
                      <a:lnTo>
                        <a:pt x="186" y="0"/>
                      </a:lnTo>
                      <a:lnTo>
                        <a:pt x="197" y="18"/>
                      </a:lnTo>
                      <a:lnTo>
                        <a:pt x="207" y="15"/>
                      </a:lnTo>
                      <a:lnTo>
                        <a:pt x="208" y="23"/>
                      </a:lnTo>
                      <a:lnTo>
                        <a:pt x="198" y="30"/>
                      </a:lnTo>
                      <a:lnTo>
                        <a:pt x="190" y="50"/>
                      </a:lnTo>
                      <a:lnTo>
                        <a:pt x="187" y="47"/>
                      </a:lnTo>
                      <a:lnTo>
                        <a:pt x="187" y="54"/>
                      </a:lnTo>
                      <a:lnTo>
                        <a:pt x="188" y="54"/>
                      </a:lnTo>
                      <a:lnTo>
                        <a:pt x="194" y="61"/>
                      </a:lnTo>
                      <a:lnTo>
                        <a:pt x="202" y="64"/>
                      </a:lnTo>
                      <a:lnTo>
                        <a:pt x="207" y="64"/>
                      </a:lnTo>
                      <a:lnTo>
                        <a:pt x="227" y="86"/>
                      </a:lnTo>
                      <a:lnTo>
                        <a:pt x="220" y="89"/>
                      </a:lnTo>
                      <a:lnTo>
                        <a:pt x="227" y="93"/>
                      </a:lnTo>
                      <a:lnTo>
                        <a:pt x="230" y="91"/>
                      </a:lnTo>
                      <a:lnTo>
                        <a:pt x="237" y="105"/>
                      </a:lnTo>
                      <a:lnTo>
                        <a:pt x="243" y="108"/>
                      </a:lnTo>
                      <a:lnTo>
                        <a:pt x="262" y="108"/>
                      </a:lnTo>
                      <a:lnTo>
                        <a:pt x="277" y="97"/>
                      </a:lnTo>
                      <a:lnTo>
                        <a:pt x="276" y="87"/>
                      </a:lnTo>
                      <a:lnTo>
                        <a:pt x="272" y="87"/>
                      </a:lnTo>
                      <a:lnTo>
                        <a:pt x="262" y="68"/>
                      </a:lnTo>
                      <a:lnTo>
                        <a:pt x="273" y="75"/>
                      </a:lnTo>
                      <a:lnTo>
                        <a:pt x="289" y="105"/>
                      </a:lnTo>
                      <a:lnTo>
                        <a:pt x="287" y="121"/>
                      </a:lnTo>
                      <a:lnTo>
                        <a:pt x="286" y="110"/>
                      </a:lnTo>
                      <a:lnTo>
                        <a:pt x="283" y="108"/>
                      </a:lnTo>
                      <a:lnTo>
                        <a:pt x="257" y="122"/>
                      </a:lnTo>
                      <a:lnTo>
                        <a:pt x="248" y="132"/>
                      </a:lnTo>
                      <a:lnTo>
                        <a:pt x="238" y="135"/>
                      </a:lnTo>
                      <a:lnTo>
                        <a:pt x="236" y="139"/>
                      </a:lnTo>
                      <a:lnTo>
                        <a:pt x="218" y="156"/>
                      </a:lnTo>
                      <a:lnTo>
                        <a:pt x="218" y="151"/>
                      </a:lnTo>
                      <a:lnTo>
                        <a:pt x="234" y="139"/>
                      </a:lnTo>
                      <a:lnTo>
                        <a:pt x="234" y="126"/>
                      </a:lnTo>
                      <a:lnTo>
                        <a:pt x="232" y="121"/>
                      </a:lnTo>
                      <a:lnTo>
                        <a:pt x="230" y="121"/>
                      </a:lnTo>
                    </a:path>
                  </a:pathLst>
                </a:custGeom>
                <a:solidFill>
                  <a:srgbClr val="67BD62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0" name="Freeform 212"/>
                <p:cNvSpPr>
                  <a:spLocks/>
                </p:cNvSpPr>
                <p:nvPr/>
              </p:nvSpPr>
              <p:spPr bwMode="auto">
                <a:xfrm>
                  <a:off x="7973415" y="2458863"/>
                  <a:ext cx="47625" cy="34925"/>
                </a:xfrm>
                <a:custGeom>
                  <a:avLst/>
                  <a:gdLst>
                    <a:gd name="T0" fmla="*/ 0 w 30"/>
                    <a:gd name="T1" fmla="*/ 2147483647 h 23"/>
                    <a:gd name="T2" fmla="*/ 2147483647 w 30"/>
                    <a:gd name="T3" fmla="*/ 2147483647 h 23"/>
                    <a:gd name="T4" fmla="*/ 2147483647 w 30"/>
                    <a:gd name="T5" fmla="*/ 2147483647 h 23"/>
                    <a:gd name="T6" fmla="*/ 2147483647 w 30"/>
                    <a:gd name="T7" fmla="*/ 2147483647 h 23"/>
                    <a:gd name="T8" fmla="*/ 2147483647 w 30"/>
                    <a:gd name="T9" fmla="*/ 2147483647 h 23"/>
                    <a:gd name="T10" fmla="*/ 2147483647 w 30"/>
                    <a:gd name="T11" fmla="*/ 0 h 23"/>
                    <a:gd name="T12" fmla="*/ 2147483647 w 30"/>
                    <a:gd name="T13" fmla="*/ 2147483647 h 23"/>
                    <a:gd name="T14" fmla="*/ 0 w 30"/>
                    <a:gd name="T15" fmla="*/ 2147483647 h 2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0"/>
                    <a:gd name="T25" fmla="*/ 0 h 23"/>
                    <a:gd name="T26" fmla="*/ 30 w 30"/>
                    <a:gd name="T27" fmla="*/ 23 h 2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0" h="23">
                      <a:moveTo>
                        <a:pt x="0" y="19"/>
                      </a:moveTo>
                      <a:lnTo>
                        <a:pt x="6" y="22"/>
                      </a:lnTo>
                      <a:lnTo>
                        <a:pt x="7" y="17"/>
                      </a:lnTo>
                      <a:lnTo>
                        <a:pt x="29" y="9"/>
                      </a:lnTo>
                      <a:lnTo>
                        <a:pt x="25" y="4"/>
                      </a:lnTo>
                      <a:lnTo>
                        <a:pt x="14" y="0"/>
                      </a:lnTo>
                      <a:lnTo>
                        <a:pt x="6" y="13"/>
                      </a:lnTo>
                      <a:lnTo>
                        <a:pt x="0" y="19"/>
                      </a:lnTo>
                    </a:path>
                  </a:pathLst>
                </a:custGeom>
                <a:solidFill>
                  <a:srgbClr val="E7E6E6">
                    <a:lumMod val="75000"/>
                  </a:srgbClr>
                </a:solidFill>
                <a:ln w="6350" cap="rnd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1" name="Freeform 213"/>
                <p:cNvSpPr>
                  <a:spLocks/>
                </p:cNvSpPr>
                <p:nvPr/>
              </p:nvSpPr>
              <p:spPr bwMode="auto">
                <a:xfrm>
                  <a:off x="6954240" y="2882725"/>
                  <a:ext cx="617538" cy="288925"/>
                </a:xfrm>
                <a:custGeom>
                  <a:avLst/>
                  <a:gdLst>
                    <a:gd name="T0" fmla="*/ 2147483647 w 391"/>
                    <a:gd name="T1" fmla="*/ 2147483647 h 196"/>
                    <a:gd name="T2" fmla="*/ 2147483647 w 391"/>
                    <a:gd name="T3" fmla="*/ 2147483647 h 196"/>
                    <a:gd name="T4" fmla="*/ 2147483647 w 391"/>
                    <a:gd name="T5" fmla="*/ 2147483647 h 196"/>
                    <a:gd name="T6" fmla="*/ 2147483647 w 391"/>
                    <a:gd name="T7" fmla="*/ 2147483647 h 196"/>
                    <a:gd name="T8" fmla="*/ 2147483647 w 391"/>
                    <a:gd name="T9" fmla="*/ 2147483647 h 196"/>
                    <a:gd name="T10" fmla="*/ 2147483647 w 391"/>
                    <a:gd name="T11" fmla="*/ 2147483647 h 196"/>
                    <a:gd name="T12" fmla="*/ 2147483647 w 391"/>
                    <a:gd name="T13" fmla="*/ 2147483647 h 196"/>
                    <a:gd name="T14" fmla="*/ 2147483647 w 391"/>
                    <a:gd name="T15" fmla="*/ 2147483647 h 196"/>
                    <a:gd name="T16" fmla="*/ 2147483647 w 391"/>
                    <a:gd name="T17" fmla="*/ 0 h 196"/>
                    <a:gd name="T18" fmla="*/ 2147483647 w 391"/>
                    <a:gd name="T19" fmla="*/ 2147483647 h 196"/>
                    <a:gd name="T20" fmla="*/ 2147483647 w 391"/>
                    <a:gd name="T21" fmla="*/ 2147483647 h 196"/>
                    <a:gd name="T22" fmla="*/ 2147483647 w 391"/>
                    <a:gd name="T23" fmla="*/ 2147483647 h 196"/>
                    <a:gd name="T24" fmla="*/ 2147483647 w 391"/>
                    <a:gd name="T25" fmla="*/ 2147483647 h 196"/>
                    <a:gd name="T26" fmla="*/ 2147483647 w 391"/>
                    <a:gd name="T27" fmla="*/ 2147483647 h 196"/>
                    <a:gd name="T28" fmla="*/ 2147483647 w 391"/>
                    <a:gd name="T29" fmla="*/ 2147483647 h 196"/>
                    <a:gd name="T30" fmla="*/ 2147483647 w 391"/>
                    <a:gd name="T31" fmla="*/ 2147483647 h 196"/>
                    <a:gd name="T32" fmla="*/ 2147483647 w 391"/>
                    <a:gd name="T33" fmla="*/ 2147483647 h 196"/>
                    <a:gd name="T34" fmla="*/ 2147483647 w 391"/>
                    <a:gd name="T35" fmla="*/ 2147483647 h 196"/>
                    <a:gd name="T36" fmla="*/ 2147483647 w 391"/>
                    <a:gd name="T37" fmla="*/ 2147483647 h 196"/>
                    <a:gd name="T38" fmla="*/ 2147483647 w 391"/>
                    <a:gd name="T39" fmla="*/ 2147483647 h 196"/>
                    <a:gd name="T40" fmla="*/ 2147483647 w 391"/>
                    <a:gd name="T41" fmla="*/ 2147483647 h 196"/>
                    <a:gd name="T42" fmla="*/ 2147483647 w 391"/>
                    <a:gd name="T43" fmla="*/ 2147483647 h 196"/>
                    <a:gd name="T44" fmla="*/ 2147483647 w 391"/>
                    <a:gd name="T45" fmla="*/ 2147483647 h 196"/>
                    <a:gd name="T46" fmla="*/ 2147483647 w 391"/>
                    <a:gd name="T47" fmla="*/ 2147483647 h 196"/>
                    <a:gd name="T48" fmla="*/ 2147483647 w 391"/>
                    <a:gd name="T49" fmla="*/ 2147483647 h 196"/>
                    <a:gd name="T50" fmla="*/ 2147483647 w 391"/>
                    <a:gd name="T51" fmla="*/ 2147483647 h 196"/>
                    <a:gd name="T52" fmla="*/ 2147483647 w 391"/>
                    <a:gd name="T53" fmla="*/ 2147483647 h 196"/>
                    <a:gd name="T54" fmla="*/ 2147483647 w 391"/>
                    <a:gd name="T55" fmla="*/ 2147483647 h 196"/>
                    <a:gd name="T56" fmla="*/ 2147483647 w 391"/>
                    <a:gd name="T57" fmla="*/ 2147483647 h 196"/>
                    <a:gd name="T58" fmla="*/ 2147483647 w 391"/>
                    <a:gd name="T59" fmla="*/ 2147483647 h 196"/>
                    <a:gd name="T60" fmla="*/ 2147483647 w 391"/>
                    <a:gd name="T61" fmla="*/ 2147483647 h 196"/>
                    <a:gd name="T62" fmla="*/ 2147483647 w 391"/>
                    <a:gd name="T63" fmla="*/ 2147483647 h 196"/>
                    <a:gd name="T64" fmla="*/ 2147483647 w 391"/>
                    <a:gd name="T65" fmla="*/ 2147483647 h 196"/>
                    <a:gd name="T66" fmla="*/ 2147483647 w 391"/>
                    <a:gd name="T67" fmla="*/ 2147483647 h 196"/>
                    <a:gd name="T68" fmla="*/ 2147483647 w 391"/>
                    <a:gd name="T69" fmla="*/ 2147483647 h 196"/>
                    <a:gd name="T70" fmla="*/ 2147483647 w 391"/>
                    <a:gd name="T71" fmla="*/ 2147483647 h 196"/>
                    <a:gd name="T72" fmla="*/ 2147483647 w 391"/>
                    <a:gd name="T73" fmla="*/ 2147483647 h 196"/>
                    <a:gd name="T74" fmla="*/ 2147483647 w 391"/>
                    <a:gd name="T75" fmla="*/ 2147483647 h 196"/>
                    <a:gd name="T76" fmla="*/ 2147483647 w 391"/>
                    <a:gd name="T77" fmla="*/ 2147483647 h 196"/>
                    <a:gd name="T78" fmla="*/ 2147483647 w 391"/>
                    <a:gd name="T79" fmla="*/ 2147483647 h 196"/>
                    <a:gd name="T80" fmla="*/ 2147483647 w 391"/>
                    <a:gd name="T81" fmla="*/ 2147483647 h 196"/>
                    <a:gd name="T82" fmla="*/ 2147483647 w 391"/>
                    <a:gd name="T83" fmla="*/ 2147483647 h 196"/>
                    <a:gd name="T84" fmla="*/ 2147483647 w 391"/>
                    <a:gd name="T85" fmla="*/ 2147483647 h 196"/>
                    <a:gd name="T86" fmla="*/ 2147483647 w 391"/>
                    <a:gd name="T87" fmla="*/ 2147483647 h 196"/>
                    <a:gd name="T88" fmla="*/ 2147483647 w 391"/>
                    <a:gd name="T89" fmla="*/ 2147483647 h 196"/>
                    <a:gd name="T90" fmla="*/ 2147483647 w 391"/>
                    <a:gd name="T91" fmla="*/ 2147483647 h 196"/>
                    <a:gd name="T92" fmla="*/ 2147483647 w 391"/>
                    <a:gd name="T93" fmla="*/ 2147483647 h 196"/>
                    <a:gd name="T94" fmla="*/ 2147483647 w 391"/>
                    <a:gd name="T95" fmla="*/ 2147483647 h 196"/>
                    <a:gd name="T96" fmla="*/ 2147483647 w 391"/>
                    <a:gd name="T97" fmla="*/ 2147483647 h 196"/>
                    <a:gd name="T98" fmla="*/ 2147483647 w 391"/>
                    <a:gd name="T99" fmla="*/ 2147483647 h 196"/>
                    <a:gd name="T100" fmla="*/ 2147483647 w 391"/>
                    <a:gd name="T101" fmla="*/ 2147483647 h 196"/>
                    <a:gd name="T102" fmla="*/ 2147483647 w 391"/>
                    <a:gd name="T103" fmla="*/ 2147483647 h 196"/>
                    <a:gd name="T104" fmla="*/ 2147483647 w 391"/>
                    <a:gd name="T105" fmla="*/ 2147483647 h 196"/>
                    <a:gd name="T106" fmla="*/ 2147483647 w 391"/>
                    <a:gd name="T107" fmla="*/ 2147483647 h 196"/>
                    <a:gd name="T108" fmla="*/ 2147483647 w 391"/>
                    <a:gd name="T109" fmla="*/ 2147483647 h 196"/>
                    <a:gd name="T110" fmla="*/ 2147483647 w 391"/>
                    <a:gd name="T111" fmla="*/ 2147483647 h 196"/>
                    <a:gd name="T112" fmla="*/ 2147483647 w 391"/>
                    <a:gd name="T113" fmla="*/ 2147483647 h 196"/>
                    <a:gd name="T114" fmla="*/ 0 w 391"/>
                    <a:gd name="T115" fmla="*/ 2147483647 h 196"/>
                    <a:gd name="T116" fmla="*/ 2147483647 w 391"/>
                    <a:gd name="T117" fmla="*/ 2147483647 h 196"/>
                    <a:gd name="T118" fmla="*/ 2147483647 w 391"/>
                    <a:gd name="T119" fmla="*/ 2147483647 h 196"/>
                    <a:gd name="T120" fmla="*/ 2147483647 w 391"/>
                    <a:gd name="T121" fmla="*/ 2147483647 h 196"/>
                    <a:gd name="T122" fmla="*/ 2147483647 w 391"/>
                    <a:gd name="T123" fmla="*/ 2147483647 h 19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391"/>
                    <a:gd name="T187" fmla="*/ 0 h 196"/>
                    <a:gd name="T188" fmla="*/ 391 w 391"/>
                    <a:gd name="T189" fmla="*/ 196 h 19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391" h="196">
                      <a:moveTo>
                        <a:pt x="91" y="42"/>
                      </a:moveTo>
                      <a:lnTo>
                        <a:pt x="98" y="41"/>
                      </a:lnTo>
                      <a:lnTo>
                        <a:pt x="99" y="41"/>
                      </a:lnTo>
                      <a:lnTo>
                        <a:pt x="111" y="40"/>
                      </a:lnTo>
                      <a:lnTo>
                        <a:pt x="119" y="37"/>
                      </a:lnTo>
                      <a:lnTo>
                        <a:pt x="159" y="30"/>
                      </a:lnTo>
                      <a:lnTo>
                        <a:pt x="162" y="30"/>
                      </a:lnTo>
                      <a:lnTo>
                        <a:pt x="162" y="29"/>
                      </a:lnTo>
                      <a:lnTo>
                        <a:pt x="165" y="29"/>
                      </a:lnTo>
                      <a:lnTo>
                        <a:pt x="174" y="27"/>
                      </a:lnTo>
                      <a:lnTo>
                        <a:pt x="183" y="24"/>
                      </a:lnTo>
                      <a:lnTo>
                        <a:pt x="195" y="23"/>
                      </a:lnTo>
                      <a:lnTo>
                        <a:pt x="201" y="22"/>
                      </a:lnTo>
                      <a:lnTo>
                        <a:pt x="206" y="20"/>
                      </a:lnTo>
                      <a:lnTo>
                        <a:pt x="208" y="20"/>
                      </a:lnTo>
                      <a:lnTo>
                        <a:pt x="217" y="17"/>
                      </a:lnTo>
                      <a:lnTo>
                        <a:pt x="222" y="16"/>
                      </a:lnTo>
                      <a:lnTo>
                        <a:pt x="231" y="15"/>
                      </a:lnTo>
                      <a:lnTo>
                        <a:pt x="234" y="13"/>
                      </a:lnTo>
                      <a:lnTo>
                        <a:pt x="238" y="13"/>
                      </a:lnTo>
                      <a:lnTo>
                        <a:pt x="241" y="13"/>
                      </a:lnTo>
                      <a:lnTo>
                        <a:pt x="260" y="8"/>
                      </a:lnTo>
                      <a:lnTo>
                        <a:pt x="262" y="8"/>
                      </a:lnTo>
                      <a:lnTo>
                        <a:pt x="270" y="6"/>
                      </a:lnTo>
                      <a:lnTo>
                        <a:pt x="281" y="4"/>
                      </a:lnTo>
                      <a:lnTo>
                        <a:pt x="291" y="1"/>
                      </a:lnTo>
                      <a:lnTo>
                        <a:pt x="298" y="0"/>
                      </a:lnTo>
                      <a:lnTo>
                        <a:pt x="298" y="6"/>
                      </a:lnTo>
                      <a:lnTo>
                        <a:pt x="299" y="8"/>
                      </a:lnTo>
                      <a:lnTo>
                        <a:pt x="308" y="37"/>
                      </a:lnTo>
                      <a:lnTo>
                        <a:pt x="308" y="40"/>
                      </a:lnTo>
                      <a:lnTo>
                        <a:pt x="310" y="45"/>
                      </a:lnTo>
                      <a:lnTo>
                        <a:pt x="310" y="47"/>
                      </a:lnTo>
                      <a:lnTo>
                        <a:pt x="310" y="49"/>
                      </a:lnTo>
                      <a:lnTo>
                        <a:pt x="312" y="49"/>
                      </a:lnTo>
                      <a:lnTo>
                        <a:pt x="312" y="51"/>
                      </a:lnTo>
                      <a:lnTo>
                        <a:pt x="315" y="58"/>
                      </a:lnTo>
                      <a:lnTo>
                        <a:pt x="315" y="59"/>
                      </a:lnTo>
                      <a:lnTo>
                        <a:pt x="315" y="60"/>
                      </a:lnTo>
                      <a:lnTo>
                        <a:pt x="319" y="76"/>
                      </a:lnTo>
                      <a:lnTo>
                        <a:pt x="324" y="94"/>
                      </a:lnTo>
                      <a:lnTo>
                        <a:pt x="326" y="100"/>
                      </a:lnTo>
                      <a:lnTo>
                        <a:pt x="330" y="112"/>
                      </a:lnTo>
                      <a:lnTo>
                        <a:pt x="330" y="114"/>
                      </a:lnTo>
                      <a:lnTo>
                        <a:pt x="331" y="118"/>
                      </a:lnTo>
                      <a:lnTo>
                        <a:pt x="331" y="121"/>
                      </a:lnTo>
                      <a:lnTo>
                        <a:pt x="335" y="132"/>
                      </a:lnTo>
                      <a:lnTo>
                        <a:pt x="351" y="130"/>
                      </a:lnTo>
                      <a:lnTo>
                        <a:pt x="365" y="127"/>
                      </a:lnTo>
                      <a:lnTo>
                        <a:pt x="374" y="124"/>
                      </a:lnTo>
                      <a:lnTo>
                        <a:pt x="381" y="123"/>
                      </a:lnTo>
                      <a:lnTo>
                        <a:pt x="388" y="121"/>
                      </a:lnTo>
                      <a:lnTo>
                        <a:pt x="390" y="130"/>
                      </a:lnTo>
                      <a:lnTo>
                        <a:pt x="383" y="170"/>
                      </a:lnTo>
                      <a:lnTo>
                        <a:pt x="370" y="175"/>
                      </a:lnTo>
                      <a:lnTo>
                        <a:pt x="365" y="177"/>
                      </a:lnTo>
                      <a:lnTo>
                        <a:pt x="352" y="181"/>
                      </a:lnTo>
                      <a:lnTo>
                        <a:pt x="351" y="186"/>
                      </a:lnTo>
                      <a:lnTo>
                        <a:pt x="342" y="186"/>
                      </a:lnTo>
                      <a:lnTo>
                        <a:pt x="331" y="195"/>
                      </a:lnTo>
                      <a:lnTo>
                        <a:pt x="331" y="171"/>
                      </a:lnTo>
                      <a:lnTo>
                        <a:pt x="321" y="172"/>
                      </a:lnTo>
                      <a:lnTo>
                        <a:pt x="327" y="160"/>
                      </a:lnTo>
                      <a:lnTo>
                        <a:pt x="321" y="157"/>
                      </a:lnTo>
                      <a:lnTo>
                        <a:pt x="320" y="157"/>
                      </a:lnTo>
                      <a:lnTo>
                        <a:pt x="320" y="160"/>
                      </a:lnTo>
                      <a:lnTo>
                        <a:pt x="315" y="156"/>
                      </a:lnTo>
                      <a:lnTo>
                        <a:pt x="312" y="149"/>
                      </a:lnTo>
                      <a:lnTo>
                        <a:pt x="312" y="161"/>
                      </a:lnTo>
                      <a:lnTo>
                        <a:pt x="301" y="164"/>
                      </a:lnTo>
                      <a:lnTo>
                        <a:pt x="294" y="159"/>
                      </a:lnTo>
                      <a:lnTo>
                        <a:pt x="281" y="141"/>
                      </a:lnTo>
                      <a:lnTo>
                        <a:pt x="288" y="136"/>
                      </a:lnTo>
                      <a:lnTo>
                        <a:pt x="283" y="125"/>
                      </a:lnTo>
                      <a:lnTo>
                        <a:pt x="294" y="123"/>
                      </a:lnTo>
                      <a:lnTo>
                        <a:pt x="284" y="113"/>
                      </a:lnTo>
                      <a:lnTo>
                        <a:pt x="277" y="121"/>
                      </a:lnTo>
                      <a:lnTo>
                        <a:pt x="276" y="113"/>
                      </a:lnTo>
                      <a:lnTo>
                        <a:pt x="284" y="100"/>
                      </a:lnTo>
                      <a:lnTo>
                        <a:pt x="278" y="91"/>
                      </a:lnTo>
                      <a:lnTo>
                        <a:pt x="278" y="95"/>
                      </a:lnTo>
                      <a:lnTo>
                        <a:pt x="273" y="100"/>
                      </a:lnTo>
                      <a:lnTo>
                        <a:pt x="272" y="81"/>
                      </a:lnTo>
                      <a:lnTo>
                        <a:pt x="277" y="87"/>
                      </a:lnTo>
                      <a:lnTo>
                        <a:pt x="284" y="84"/>
                      </a:lnTo>
                      <a:lnTo>
                        <a:pt x="283" y="73"/>
                      </a:lnTo>
                      <a:lnTo>
                        <a:pt x="274" y="71"/>
                      </a:lnTo>
                      <a:lnTo>
                        <a:pt x="272" y="63"/>
                      </a:lnTo>
                      <a:lnTo>
                        <a:pt x="278" y="45"/>
                      </a:lnTo>
                      <a:lnTo>
                        <a:pt x="288" y="41"/>
                      </a:lnTo>
                      <a:lnTo>
                        <a:pt x="284" y="20"/>
                      </a:lnTo>
                      <a:lnTo>
                        <a:pt x="278" y="24"/>
                      </a:lnTo>
                      <a:lnTo>
                        <a:pt x="277" y="38"/>
                      </a:lnTo>
                      <a:lnTo>
                        <a:pt x="269" y="47"/>
                      </a:lnTo>
                      <a:lnTo>
                        <a:pt x="267" y="53"/>
                      </a:lnTo>
                      <a:lnTo>
                        <a:pt x="262" y="49"/>
                      </a:lnTo>
                      <a:lnTo>
                        <a:pt x="260" y="55"/>
                      </a:lnTo>
                      <a:lnTo>
                        <a:pt x="260" y="60"/>
                      </a:lnTo>
                      <a:lnTo>
                        <a:pt x="249" y="67"/>
                      </a:lnTo>
                      <a:lnTo>
                        <a:pt x="259" y="74"/>
                      </a:lnTo>
                      <a:lnTo>
                        <a:pt x="263" y="88"/>
                      </a:lnTo>
                      <a:lnTo>
                        <a:pt x="258" y="116"/>
                      </a:lnTo>
                      <a:lnTo>
                        <a:pt x="260" y="121"/>
                      </a:lnTo>
                      <a:lnTo>
                        <a:pt x="267" y="143"/>
                      </a:lnTo>
                      <a:lnTo>
                        <a:pt x="280" y="154"/>
                      </a:lnTo>
                      <a:lnTo>
                        <a:pt x="278" y="161"/>
                      </a:lnTo>
                      <a:lnTo>
                        <a:pt x="284" y="161"/>
                      </a:lnTo>
                      <a:lnTo>
                        <a:pt x="283" y="167"/>
                      </a:lnTo>
                      <a:lnTo>
                        <a:pt x="291" y="179"/>
                      </a:lnTo>
                      <a:lnTo>
                        <a:pt x="294" y="189"/>
                      </a:lnTo>
                      <a:lnTo>
                        <a:pt x="283" y="181"/>
                      </a:lnTo>
                      <a:lnTo>
                        <a:pt x="280" y="185"/>
                      </a:lnTo>
                      <a:lnTo>
                        <a:pt x="265" y="174"/>
                      </a:lnTo>
                      <a:lnTo>
                        <a:pt x="249" y="177"/>
                      </a:lnTo>
                      <a:lnTo>
                        <a:pt x="244" y="168"/>
                      </a:lnTo>
                      <a:lnTo>
                        <a:pt x="242" y="174"/>
                      </a:lnTo>
                      <a:lnTo>
                        <a:pt x="238" y="172"/>
                      </a:lnTo>
                      <a:lnTo>
                        <a:pt x="229" y="160"/>
                      </a:lnTo>
                      <a:lnTo>
                        <a:pt x="219" y="163"/>
                      </a:lnTo>
                      <a:lnTo>
                        <a:pt x="216" y="167"/>
                      </a:lnTo>
                      <a:lnTo>
                        <a:pt x="210" y="168"/>
                      </a:lnTo>
                      <a:lnTo>
                        <a:pt x="206" y="153"/>
                      </a:lnTo>
                      <a:lnTo>
                        <a:pt x="213" y="139"/>
                      </a:lnTo>
                      <a:lnTo>
                        <a:pt x="212" y="135"/>
                      </a:lnTo>
                      <a:lnTo>
                        <a:pt x="213" y="134"/>
                      </a:lnTo>
                      <a:lnTo>
                        <a:pt x="216" y="131"/>
                      </a:lnTo>
                      <a:lnTo>
                        <a:pt x="219" y="125"/>
                      </a:lnTo>
                      <a:lnTo>
                        <a:pt x="217" y="123"/>
                      </a:lnTo>
                      <a:lnTo>
                        <a:pt x="217" y="121"/>
                      </a:lnTo>
                      <a:lnTo>
                        <a:pt x="222" y="114"/>
                      </a:lnTo>
                      <a:lnTo>
                        <a:pt x="226" y="107"/>
                      </a:lnTo>
                      <a:lnTo>
                        <a:pt x="216" y="100"/>
                      </a:lnTo>
                      <a:lnTo>
                        <a:pt x="210" y="102"/>
                      </a:lnTo>
                      <a:lnTo>
                        <a:pt x="210" y="105"/>
                      </a:lnTo>
                      <a:lnTo>
                        <a:pt x="208" y="107"/>
                      </a:lnTo>
                      <a:lnTo>
                        <a:pt x="205" y="105"/>
                      </a:lnTo>
                      <a:lnTo>
                        <a:pt x="195" y="103"/>
                      </a:lnTo>
                      <a:lnTo>
                        <a:pt x="195" y="99"/>
                      </a:lnTo>
                      <a:lnTo>
                        <a:pt x="188" y="98"/>
                      </a:lnTo>
                      <a:lnTo>
                        <a:pt x="184" y="98"/>
                      </a:lnTo>
                      <a:lnTo>
                        <a:pt x="170" y="94"/>
                      </a:lnTo>
                      <a:lnTo>
                        <a:pt x="174" y="82"/>
                      </a:lnTo>
                      <a:lnTo>
                        <a:pt x="170" y="80"/>
                      </a:lnTo>
                      <a:lnTo>
                        <a:pt x="158" y="76"/>
                      </a:lnTo>
                      <a:lnTo>
                        <a:pt x="154" y="74"/>
                      </a:lnTo>
                      <a:lnTo>
                        <a:pt x="151" y="76"/>
                      </a:lnTo>
                      <a:lnTo>
                        <a:pt x="148" y="74"/>
                      </a:lnTo>
                      <a:lnTo>
                        <a:pt x="145" y="66"/>
                      </a:lnTo>
                      <a:lnTo>
                        <a:pt x="138" y="59"/>
                      </a:lnTo>
                      <a:lnTo>
                        <a:pt x="131" y="47"/>
                      </a:lnTo>
                      <a:lnTo>
                        <a:pt x="122" y="51"/>
                      </a:lnTo>
                      <a:lnTo>
                        <a:pt x="119" y="49"/>
                      </a:lnTo>
                      <a:lnTo>
                        <a:pt x="109" y="44"/>
                      </a:lnTo>
                      <a:lnTo>
                        <a:pt x="99" y="52"/>
                      </a:lnTo>
                      <a:lnTo>
                        <a:pt x="94" y="52"/>
                      </a:lnTo>
                      <a:lnTo>
                        <a:pt x="91" y="53"/>
                      </a:lnTo>
                      <a:lnTo>
                        <a:pt x="91" y="56"/>
                      </a:lnTo>
                      <a:lnTo>
                        <a:pt x="86" y="67"/>
                      </a:lnTo>
                      <a:lnTo>
                        <a:pt x="83" y="67"/>
                      </a:lnTo>
                      <a:lnTo>
                        <a:pt x="72" y="67"/>
                      </a:lnTo>
                      <a:lnTo>
                        <a:pt x="69" y="67"/>
                      </a:lnTo>
                      <a:lnTo>
                        <a:pt x="56" y="60"/>
                      </a:lnTo>
                      <a:lnTo>
                        <a:pt x="43" y="81"/>
                      </a:lnTo>
                      <a:lnTo>
                        <a:pt x="38" y="80"/>
                      </a:lnTo>
                      <a:lnTo>
                        <a:pt x="29" y="94"/>
                      </a:lnTo>
                      <a:lnTo>
                        <a:pt x="24" y="96"/>
                      </a:lnTo>
                      <a:lnTo>
                        <a:pt x="23" y="99"/>
                      </a:lnTo>
                      <a:lnTo>
                        <a:pt x="16" y="107"/>
                      </a:lnTo>
                      <a:lnTo>
                        <a:pt x="9" y="116"/>
                      </a:lnTo>
                      <a:lnTo>
                        <a:pt x="2" y="81"/>
                      </a:lnTo>
                      <a:lnTo>
                        <a:pt x="0" y="60"/>
                      </a:lnTo>
                      <a:lnTo>
                        <a:pt x="2" y="60"/>
                      </a:lnTo>
                      <a:lnTo>
                        <a:pt x="5" y="59"/>
                      </a:lnTo>
                      <a:lnTo>
                        <a:pt x="6" y="59"/>
                      </a:lnTo>
                      <a:lnTo>
                        <a:pt x="31" y="55"/>
                      </a:lnTo>
                      <a:lnTo>
                        <a:pt x="34" y="53"/>
                      </a:lnTo>
                      <a:lnTo>
                        <a:pt x="45" y="52"/>
                      </a:lnTo>
                      <a:lnTo>
                        <a:pt x="48" y="51"/>
                      </a:lnTo>
                      <a:lnTo>
                        <a:pt x="49" y="51"/>
                      </a:lnTo>
                      <a:lnTo>
                        <a:pt x="54" y="51"/>
                      </a:lnTo>
                      <a:lnTo>
                        <a:pt x="76" y="47"/>
                      </a:lnTo>
                      <a:lnTo>
                        <a:pt x="79" y="45"/>
                      </a:lnTo>
                      <a:lnTo>
                        <a:pt x="88" y="44"/>
                      </a:lnTo>
                      <a:lnTo>
                        <a:pt x="91" y="42"/>
                      </a:lnTo>
                    </a:path>
                  </a:pathLst>
                </a:custGeom>
                <a:solidFill>
                  <a:srgbClr val="AFABAB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2" name="Freeform 214"/>
                <p:cNvSpPr>
                  <a:spLocks/>
                </p:cNvSpPr>
                <p:nvPr/>
              </p:nvSpPr>
              <p:spPr bwMode="auto">
                <a:xfrm>
                  <a:off x="7771803" y="1485725"/>
                  <a:ext cx="500062" cy="733425"/>
                </a:xfrm>
                <a:custGeom>
                  <a:avLst/>
                  <a:gdLst>
                    <a:gd name="T0" fmla="*/ 2147483647 w 317"/>
                    <a:gd name="T1" fmla="*/ 2147483647 h 499"/>
                    <a:gd name="T2" fmla="*/ 2147483647 w 317"/>
                    <a:gd name="T3" fmla="*/ 2147483647 h 499"/>
                    <a:gd name="T4" fmla="*/ 0 w 317"/>
                    <a:gd name="T5" fmla="*/ 2147483647 h 499"/>
                    <a:gd name="T6" fmla="*/ 2147483647 w 317"/>
                    <a:gd name="T7" fmla="*/ 2147483647 h 499"/>
                    <a:gd name="T8" fmla="*/ 2147483647 w 317"/>
                    <a:gd name="T9" fmla="*/ 2147483647 h 499"/>
                    <a:gd name="T10" fmla="*/ 2147483647 w 317"/>
                    <a:gd name="T11" fmla="*/ 2147483647 h 499"/>
                    <a:gd name="T12" fmla="*/ 2147483647 w 317"/>
                    <a:gd name="T13" fmla="*/ 2147483647 h 499"/>
                    <a:gd name="T14" fmla="*/ 2147483647 w 317"/>
                    <a:gd name="T15" fmla="*/ 2147483647 h 499"/>
                    <a:gd name="T16" fmla="*/ 2147483647 w 317"/>
                    <a:gd name="T17" fmla="*/ 2147483647 h 499"/>
                    <a:gd name="T18" fmla="*/ 2147483647 w 317"/>
                    <a:gd name="T19" fmla="*/ 2147483647 h 499"/>
                    <a:gd name="T20" fmla="*/ 2147483647 w 317"/>
                    <a:gd name="T21" fmla="*/ 2147483647 h 499"/>
                    <a:gd name="T22" fmla="*/ 2147483647 w 317"/>
                    <a:gd name="T23" fmla="*/ 2147483647 h 499"/>
                    <a:gd name="T24" fmla="*/ 2147483647 w 317"/>
                    <a:gd name="T25" fmla="*/ 2147483647 h 499"/>
                    <a:gd name="T26" fmla="*/ 2147483647 w 317"/>
                    <a:gd name="T27" fmla="*/ 0 h 499"/>
                    <a:gd name="T28" fmla="*/ 2147483647 w 317"/>
                    <a:gd name="T29" fmla="*/ 2147483647 h 499"/>
                    <a:gd name="T30" fmla="*/ 2147483647 w 317"/>
                    <a:gd name="T31" fmla="*/ 2147483647 h 499"/>
                    <a:gd name="T32" fmla="*/ 2147483647 w 317"/>
                    <a:gd name="T33" fmla="*/ 2147483647 h 499"/>
                    <a:gd name="T34" fmla="*/ 2147483647 w 317"/>
                    <a:gd name="T35" fmla="*/ 2147483647 h 499"/>
                    <a:gd name="T36" fmla="*/ 2147483647 w 317"/>
                    <a:gd name="T37" fmla="*/ 2147483647 h 499"/>
                    <a:gd name="T38" fmla="*/ 2147483647 w 317"/>
                    <a:gd name="T39" fmla="*/ 2147483647 h 499"/>
                    <a:gd name="T40" fmla="*/ 2147483647 w 317"/>
                    <a:gd name="T41" fmla="*/ 2147483647 h 499"/>
                    <a:gd name="T42" fmla="*/ 2147483647 w 317"/>
                    <a:gd name="T43" fmla="*/ 2147483647 h 499"/>
                    <a:gd name="T44" fmla="*/ 2147483647 w 317"/>
                    <a:gd name="T45" fmla="*/ 2147483647 h 499"/>
                    <a:gd name="T46" fmla="*/ 2147483647 w 317"/>
                    <a:gd name="T47" fmla="*/ 2147483647 h 499"/>
                    <a:gd name="T48" fmla="*/ 2147483647 w 317"/>
                    <a:gd name="T49" fmla="*/ 2147483647 h 499"/>
                    <a:gd name="T50" fmla="*/ 2147483647 w 317"/>
                    <a:gd name="T51" fmla="*/ 2147483647 h 499"/>
                    <a:gd name="T52" fmla="*/ 2147483647 w 317"/>
                    <a:gd name="T53" fmla="*/ 2147483647 h 499"/>
                    <a:gd name="T54" fmla="*/ 2147483647 w 317"/>
                    <a:gd name="T55" fmla="*/ 2147483647 h 499"/>
                    <a:gd name="T56" fmla="*/ 2147483647 w 317"/>
                    <a:gd name="T57" fmla="*/ 2147483647 h 499"/>
                    <a:gd name="T58" fmla="*/ 2147483647 w 317"/>
                    <a:gd name="T59" fmla="*/ 2147483647 h 499"/>
                    <a:gd name="T60" fmla="*/ 2147483647 w 317"/>
                    <a:gd name="T61" fmla="*/ 2147483647 h 499"/>
                    <a:gd name="T62" fmla="*/ 2147483647 w 317"/>
                    <a:gd name="T63" fmla="*/ 2147483647 h 499"/>
                    <a:gd name="T64" fmla="*/ 2147483647 w 317"/>
                    <a:gd name="T65" fmla="*/ 2147483647 h 499"/>
                    <a:gd name="T66" fmla="*/ 2147483647 w 317"/>
                    <a:gd name="T67" fmla="*/ 2147483647 h 499"/>
                    <a:gd name="T68" fmla="*/ 2147483647 w 317"/>
                    <a:gd name="T69" fmla="*/ 2147483647 h 499"/>
                    <a:gd name="T70" fmla="*/ 2147483647 w 317"/>
                    <a:gd name="T71" fmla="*/ 2147483647 h 499"/>
                    <a:gd name="T72" fmla="*/ 2147483647 w 317"/>
                    <a:gd name="T73" fmla="*/ 2147483647 h 499"/>
                    <a:gd name="T74" fmla="*/ 2147483647 w 317"/>
                    <a:gd name="T75" fmla="*/ 2147483647 h 499"/>
                    <a:gd name="T76" fmla="*/ 2147483647 w 317"/>
                    <a:gd name="T77" fmla="*/ 2147483647 h 499"/>
                    <a:gd name="T78" fmla="*/ 2147483647 w 317"/>
                    <a:gd name="T79" fmla="*/ 2147483647 h 499"/>
                    <a:gd name="T80" fmla="*/ 2147483647 w 317"/>
                    <a:gd name="T81" fmla="*/ 2147483647 h 499"/>
                    <a:gd name="T82" fmla="*/ 2147483647 w 317"/>
                    <a:gd name="T83" fmla="*/ 2147483647 h 499"/>
                    <a:gd name="T84" fmla="*/ 2147483647 w 317"/>
                    <a:gd name="T85" fmla="*/ 2147483647 h 499"/>
                    <a:gd name="T86" fmla="*/ 2147483647 w 317"/>
                    <a:gd name="T87" fmla="*/ 2147483647 h 499"/>
                    <a:gd name="T88" fmla="*/ 2147483647 w 317"/>
                    <a:gd name="T89" fmla="*/ 2147483647 h 499"/>
                    <a:gd name="T90" fmla="*/ 2147483647 w 317"/>
                    <a:gd name="T91" fmla="*/ 2147483647 h 499"/>
                    <a:gd name="T92" fmla="*/ 2147483647 w 317"/>
                    <a:gd name="T93" fmla="*/ 2147483647 h 499"/>
                    <a:gd name="T94" fmla="*/ 2147483647 w 317"/>
                    <a:gd name="T95" fmla="*/ 2147483647 h 499"/>
                    <a:gd name="T96" fmla="*/ 2147483647 w 317"/>
                    <a:gd name="T97" fmla="*/ 2147483647 h 499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317"/>
                    <a:gd name="T148" fmla="*/ 0 h 499"/>
                    <a:gd name="T149" fmla="*/ 317 w 317"/>
                    <a:gd name="T150" fmla="*/ 499 h 499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317" h="499">
                      <a:moveTo>
                        <a:pt x="48" y="427"/>
                      </a:moveTo>
                      <a:lnTo>
                        <a:pt x="41" y="406"/>
                      </a:lnTo>
                      <a:lnTo>
                        <a:pt x="33" y="379"/>
                      </a:lnTo>
                      <a:lnTo>
                        <a:pt x="31" y="375"/>
                      </a:lnTo>
                      <a:lnTo>
                        <a:pt x="16" y="326"/>
                      </a:lnTo>
                      <a:lnTo>
                        <a:pt x="0" y="280"/>
                      </a:lnTo>
                      <a:lnTo>
                        <a:pt x="0" y="275"/>
                      </a:lnTo>
                      <a:lnTo>
                        <a:pt x="2" y="265"/>
                      </a:lnTo>
                      <a:lnTo>
                        <a:pt x="16" y="272"/>
                      </a:lnTo>
                      <a:lnTo>
                        <a:pt x="16" y="268"/>
                      </a:lnTo>
                      <a:lnTo>
                        <a:pt x="18" y="251"/>
                      </a:lnTo>
                      <a:lnTo>
                        <a:pt x="29" y="251"/>
                      </a:lnTo>
                      <a:lnTo>
                        <a:pt x="22" y="229"/>
                      </a:lnTo>
                      <a:lnTo>
                        <a:pt x="26" y="222"/>
                      </a:lnTo>
                      <a:lnTo>
                        <a:pt x="36" y="210"/>
                      </a:lnTo>
                      <a:lnTo>
                        <a:pt x="41" y="187"/>
                      </a:lnTo>
                      <a:lnTo>
                        <a:pt x="34" y="182"/>
                      </a:lnTo>
                      <a:lnTo>
                        <a:pt x="34" y="168"/>
                      </a:lnTo>
                      <a:lnTo>
                        <a:pt x="31" y="155"/>
                      </a:lnTo>
                      <a:lnTo>
                        <a:pt x="40" y="133"/>
                      </a:lnTo>
                      <a:lnTo>
                        <a:pt x="38" y="116"/>
                      </a:lnTo>
                      <a:lnTo>
                        <a:pt x="36" y="104"/>
                      </a:lnTo>
                      <a:lnTo>
                        <a:pt x="69" y="9"/>
                      </a:lnTo>
                      <a:lnTo>
                        <a:pt x="85" y="23"/>
                      </a:lnTo>
                      <a:lnTo>
                        <a:pt x="92" y="27"/>
                      </a:lnTo>
                      <a:lnTo>
                        <a:pt x="119" y="18"/>
                      </a:lnTo>
                      <a:lnTo>
                        <a:pt x="134" y="1"/>
                      </a:lnTo>
                      <a:lnTo>
                        <a:pt x="141" y="0"/>
                      </a:lnTo>
                      <a:lnTo>
                        <a:pt x="167" y="9"/>
                      </a:lnTo>
                      <a:lnTo>
                        <a:pt x="174" y="16"/>
                      </a:lnTo>
                      <a:lnTo>
                        <a:pt x="181" y="18"/>
                      </a:lnTo>
                      <a:lnTo>
                        <a:pt x="225" y="161"/>
                      </a:lnTo>
                      <a:lnTo>
                        <a:pt x="250" y="165"/>
                      </a:lnTo>
                      <a:lnTo>
                        <a:pt x="253" y="161"/>
                      </a:lnTo>
                      <a:lnTo>
                        <a:pt x="264" y="198"/>
                      </a:lnTo>
                      <a:lnTo>
                        <a:pt x="277" y="208"/>
                      </a:lnTo>
                      <a:lnTo>
                        <a:pt x="279" y="207"/>
                      </a:lnTo>
                      <a:lnTo>
                        <a:pt x="279" y="201"/>
                      </a:lnTo>
                      <a:lnTo>
                        <a:pt x="293" y="204"/>
                      </a:lnTo>
                      <a:lnTo>
                        <a:pt x="309" y="221"/>
                      </a:lnTo>
                      <a:lnTo>
                        <a:pt x="316" y="232"/>
                      </a:lnTo>
                      <a:lnTo>
                        <a:pt x="302" y="258"/>
                      </a:lnTo>
                      <a:lnTo>
                        <a:pt x="299" y="258"/>
                      </a:lnTo>
                      <a:lnTo>
                        <a:pt x="300" y="261"/>
                      </a:lnTo>
                      <a:lnTo>
                        <a:pt x="296" y="260"/>
                      </a:lnTo>
                      <a:lnTo>
                        <a:pt x="291" y="261"/>
                      </a:lnTo>
                      <a:lnTo>
                        <a:pt x="292" y="264"/>
                      </a:lnTo>
                      <a:lnTo>
                        <a:pt x="284" y="271"/>
                      </a:lnTo>
                      <a:lnTo>
                        <a:pt x="285" y="278"/>
                      </a:lnTo>
                      <a:lnTo>
                        <a:pt x="279" y="286"/>
                      </a:lnTo>
                      <a:lnTo>
                        <a:pt x="278" y="280"/>
                      </a:lnTo>
                      <a:lnTo>
                        <a:pt x="263" y="285"/>
                      </a:lnTo>
                      <a:lnTo>
                        <a:pt x="261" y="294"/>
                      </a:lnTo>
                      <a:lnTo>
                        <a:pt x="256" y="297"/>
                      </a:lnTo>
                      <a:lnTo>
                        <a:pt x="252" y="300"/>
                      </a:lnTo>
                      <a:lnTo>
                        <a:pt x="252" y="307"/>
                      </a:lnTo>
                      <a:lnTo>
                        <a:pt x="238" y="321"/>
                      </a:lnTo>
                      <a:lnTo>
                        <a:pt x="227" y="322"/>
                      </a:lnTo>
                      <a:lnTo>
                        <a:pt x="214" y="308"/>
                      </a:lnTo>
                      <a:lnTo>
                        <a:pt x="217" y="318"/>
                      </a:lnTo>
                      <a:lnTo>
                        <a:pt x="209" y="343"/>
                      </a:lnTo>
                      <a:lnTo>
                        <a:pt x="194" y="326"/>
                      </a:lnTo>
                      <a:lnTo>
                        <a:pt x="191" y="306"/>
                      </a:lnTo>
                      <a:lnTo>
                        <a:pt x="189" y="306"/>
                      </a:lnTo>
                      <a:lnTo>
                        <a:pt x="187" y="315"/>
                      </a:lnTo>
                      <a:lnTo>
                        <a:pt x="181" y="322"/>
                      </a:lnTo>
                      <a:lnTo>
                        <a:pt x="181" y="336"/>
                      </a:lnTo>
                      <a:lnTo>
                        <a:pt x="181" y="351"/>
                      </a:lnTo>
                      <a:lnTo>
                        <a:pt x="187" y="364"/>
                      </a:lnTo>
                      <a:lnTo>
                        <a:pt x="170" y="382"/>
                      </a:lnTo>
                      <a:lnTo>
                        <a:pt x="164" y="382"/>
                      </a:lnTo>
                      <a:lnTo>
                        <a:pt x="158" y="386"/>
                      </a:lnTo>
                      <a:lnTo>
                        <a:pt x="156" y="390"/>
                      </a:lnTo>
                      <a:lnTo>
                        <a:pt x="149" y="396"/>
                      </a:lnTo>
                      <a:lnTo>
                        <a:pt x="144" y="396"/>
                      </a:lnTo>
                      <a:lnTo>
                        <a:pt x="141" y="406"/>
                      </a:lnTo>
                      <a:lnTo>
                        <a:pt x="137" y="413"/>
                      </a:lnTo>
                      <a:lnTo>
                        <a:pt x="131" y="407"/>
                      </a:lnTo>
                      <a:lnTo>
                        <a:pt x="128" y="407"/>
                      </a:lnTo>
                      <a:lnTo>
                        <a:pt x="124" y="414"/>
                      </a:lnTo>
                      <a:lnTo>
                        <a:pt x="115" y="420"/>
                      </a:lnTo>
                      <a:lnTo>
                        <a:pt x="110" y="428"/>
                      </a:lnTo>
                      <a:lnTo>
                        <a:pt x="113" y="434"/>
                      </a:lnTo>
                      <a:lnTo>
                        <a:pt x="112" y="438"/>
                      </a:lnTo>
                      <a:lnTo>
                        <a:pt x="109" y="436"/>
                      </a:lnTo>
                      <a:lnTo>
                        <a:pt x="102" y="440"/>
                      </a:lnTo>
                      <a:lnTo>
                        <a:pt x="101" y="445"/>
                      </a:lnTo>
                      <a:lnTo>
                        <a:pt x="102" y="447"/>
                      </a:lnTo>
                      <a:lnTo>
                        <a:pt x="106" y="447"/>
                      </a:lnTo>
                      <a:lnTo>
                        <a:pt x="92" y="475"/>
                      </a:lnTo>
                      <a:lnTo>
                        <a:pt x="95" y="484"/>
                      </a:lnTo>
                      <a:lnTo>
                        <a:pt x="90" y="498"/>
                      </a:lnTo>
                      <a:lnTo>
                        <a:pt x="85" y="496"/>
                      </a:lnTo>
                      <a:lnTo>
                        <a:pt x="79" y="493"/>
                      </a:lnTo>
                      <a:lnTo>
                        <a:pt x="74" y="481"/>
                      </a:lnTo>
                      <a:lnTo>
                        <a:pt x="62" y="472"/>
                      </a:lnTo>
                      <a:lnTo>
                        <a:pt x="56" y="453"/>
                      </a:lnTo>
                      <a:lnTo>
                        <a:pt x="48" y="431"/>
                      </a:lnTo>
                      <a:lnTo>
                        <a:pt x="48" y="427"/>
                      </a:lnTo>
                    </a:path>
                  </a:pathLst>
                </a:custGeom>
                <a:solidFill>
                  <a:srgbClr val="AFABAB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3" name="Freeform 215"/>
                <p:cNvSpPr>
                  <a:spLocks/>
                </p:cNvSpPr>
                <p:nvPr/>
              </p:nvSpPr>
              <p:spPr bwMode="auto">
                <a:xfrm>
                  <a:off x="7687665" y="1882600"/>
                  <a:ext cx="223838" cy="439738"/>
                </a:xfrm>
                <a:custGeom>
                  <a:avLst/>
                  <a:gdLst>
                    <a:gd name="T0" fmla="*/ 2147483647 w 142"/>
                    <a:gd name="T1" fmla="*/ 2147483647 h 299"/>
                    <a:gd name="T2" fmla="*/ 2147483647 w 142"/>
                    <a:gd name="T3" fmla="*/ 2147483647 h 299"/>
                    <a:gd name="T4" fmla="*/ 2147483647 w 142"/>
                    <a:gd name="T5" fmla="*/ 2147483647 h 299"/>
                    <a:gd name="T6" fmla="*/ 2147483647 w 142"/>
                    <a:gd name="T7" fmla="*/ 2147483647 h 299"/>
                    <a:gd name="T8" fmla="*/ 2147483647 w 142"/>
                    <a:gd name="T9" fmla="*/ 2147483647 h 299"/>
                    <a:gd name="T10" fmla="*/ 2147483647 w 142"/>
                    <a:gd name="T11" fmla="*/ 2147483647 h 299"/>
                    <a:gd name="T12" fmla="*/ 2147483647 w 142"/>
                    <a:gd name="T13" fmla="*/ 2147483647 h 299"/>
                    <a:gd name="T14" fmla="*/ 2147483647 w 142"/>
                    <a:gd name="T15" fmla="*/ 2147483647 h 299"/>
                    <a:gd name="T16" fmla="*/ 2147483647 w 142"/>
                    <a:gd name="T17" fmla="*/ 2147483647 h 299"/>
                    <a:gd name="T18" fmla="*/ 2147483647 w 142"/>
                    <a:gd name="T19" fmla="*/ 2147483647 h 299"/>
                    <a:gd name="T20" fmla="*/ 2147483647 w 142"/>
                    <a:gd name="T21" fmla="*/ 2147483647 h 299"/>
                    <a:gd name="T22" fmla="*/ 2147483647 w 142"/>
                    <a:gd name="T23" fmla="*/ 2147483647 h 299"/>
                    <a:gd name="T24" fmla="*/ 2147483647 w 142"/>
                    <a:gd name="T25" fmla="*/ 2147483647 h 299"/>
                    <a:gd name="T26" fmla="*/ 2147483647 w 142"/>
                    <a:gd name="T27" fmla="*/ 2147483647 h 299"/>
                    <a:gd name="T28" fmla="*/ 2147483647 w 142"/>
                    <a:gd name="T29" fmla="*/ 2147483647 h 299"/>
                    <a:gd name="T30" fmla="*/ 2147483647 w 142"/>
                    <a:gd name="T31" fmla="*/ 2147483647 h 299"/>
                    <a:gd name="T32" fmla="*/ 2147483647 w 142"/>
                    <a:gd name="T33" fmla="*/ 2147483647 h 299"/>
                    <a:gd name="T34" fmla="*/ 2147483647 w 142"/>
                    <a:gd name="T35" fmla="*/ 2147483647 h 299"/>
                    <a:gd name="T36" fmla="*/ 2147483647 w 142"/>
                    <a:gd name="T37" fmla="*/ 2147483647 h 299"/>
                    <a:gd name="T38" fmla="*/ 2147483647 w 142"/>
                    <a:gd name="T39" fmla="*/ 2147483647 h 299"/>
                    <a:gd name="T40" fmla="*/ 2147483647 w 142"/>
                    <a:gd name="T41" fmla="*/ 0 h 299"/>
                    <a:gd name="T42" fmla="*/ 2147483647 w 142"/>
                    <a:gd name="T43" fmla="*/ 2147483647 h 299"/>
                    <a:gd name="T44" fmla="*/ 2147483647 w 142"/>
                    <a:gd name="T45" fmla="*/ 2147483647 h 299"/>
                    <a:gd name="T46" fmla="*/ 2147483647 w 142"/>
                    <a:gd name="T47" fmla="*/ 2147483647 h 299"/>
                    <a:gd name="T48" fmla="*/ 2147483647 w 142"/>
                    <a:gd name="T49" fmla="*/ 2147483647 h 299"/>
                    <a:gd name="T50" fmla="*/ 2147483647 w 142"/>
                    <a:gd name="T51" fmla="*/ 2147483647 h 299"/>
                    <a:gd name="T52" fmla="*/ 2147483647 w 142"/>
                    <a:gd name="T53" fmla="*/ 2147483647 h 299"/>
                    <a:gd name="T54" fmla="*/ 2147483647 w 142"/>
                    <a:gd name="T55" fmla="*/ 2147483647 h 299"/>
                    <a:gd name="T56" fmla="*/ 2147483647 w 142"/>
                    <a:gd name="T57" fmla="*/ 2147483647 h 299"/>
                    <a:gd name="T58" fmla="*/ 2147483647 w 142"/>
                    <a:gd name="T59" fmla="*/ 2147483647 h 299"/>
                    <a:gd name="T60" fmla="*/ 2147483647 w 142"/>
                    <a:gd name="T61" fmla="*/ 2147483647 h 299"/>
                    <a:gd name="T62" fmla="*/ 2147483647 w 142"/>
                    <a:gd name="T63" fmla="*/ 2147483647 h 299"/>
                    <a:gd name="T64" fmla="*/ 2147483647 w 142"/>
                    <a:gd name="T65" fmla="*/ 2147483647 h 299"/>
                    <a:gd name="T66" fmla="*/ 2147483647 w 142"/>
                    <a:gd name="T67" fmla="*/ 2147483647 h 299"/>
                    <a:gd name="T68" fmla="*/ 2147483647 w 142"/>
                    <a:gd name="T69" fmla="*/ 2147483647 h 299"/>
                    <a:gd name="T70" fmla="*/ 2147483647 w 142"/>
                    <a:gd name="T71" fmla="*/ 2147483647 h 299"/>
                    <a:gd name="T72" fmla="*/ 2147483647 w 142"/>
                    <a:gd name="T73" fmla="*/ 2147483647 h 299"/>
                    <a:gd name="T74" fmla="*/ 2147483647 w 142"/>
                    <a:gd name="T75" fmla="*/ 2147483647 h 299"/>
                    <a:gd name="T76" fmla="*/ 2147483647 w 142"/>
                    <a:gd name="T77" fmla="*/ 2147483647 h 299"/>
                    <a:gd name="T78" fmla="*/ 2147483647 w 142"/>
                    <a:gd name="T79" fmla="*/ 2147483647 h 299"/>
                    <a:gd name="T80" fmla="*/ 2147483647 w 142"/>
                    <a:gd name="T81" fmla="*/ 2147483647 h 299"/>
                    <a:gd name="T82" fmla="*/ 2147483647 w 142"/>
                    <a:gd name="T83" fmla="*/ 2147483647 h 299"/>
                    <a:gd name="T84" fmla="*/ 2147483647 w 142"/>
                    <a:gd name="T85" fmla="*/ 2147483647 h 299"/>
                    <a:gd name="T86" fmla="*/ 2147483647 w 142"/>
                    <a:gd name="T87" fmla="*/ 2147483647 h 299"/>
                    <a:gd name="T88" fmla="*/ 2147483647 w 142"/>
                    <a:gd name="T89" fmla="*/ 2147483647 h 299"/>
                    <a:gd name="T90" fmla="*/ 2147483647 w 142"/>
                    <a:gd name="T91" fmla="*/ 2147483647 h 299"/>
                    <a:gd name="T92" fmla="*/ 2147483647 w 142"/>
                    <a:gd name="T93" fmla="*/ 2147483647 h 299"/>
                    <a:gd name="T94" fmla="*/ 2147483647 w 142"/>
                    <a:gd name="T95" fmla="*/ 2147483647 h 299"/>
                    <a:gd name="T96" fmla="*/ 2147483647 w 142"/>
                    <a:gd name="T97" fmla="*/ 2147483647 h 299"/>
                    <a:gd name="T98" fmla="*/ 2147483647 w 142"/>
                    <a:gd name="T99" fmla="*/ 2147483647 h 299"/>
                    <a:gd name="T100" fmla="*/ 2147483647 w 142"/>
                    <a:gd name="T101" fmla="*/ 2147483647 h 299"/>
                    <a:gd name="T102" fmla="*/ 2147483647 w 142"/>
                    <a:gd name="T103" fmla="*/ 2147483647 h 299"/>
                    <a:gd name="T104" fmla="*/ 2147483647 w 142"/>
                    <a:gd name="T105" fmla="*/ 2147483647 h 299"/>
                    <a:gd name="T106" fmla="*/ 2147483647 w 142"/>
                    <a:gd name="T107" fmla="*/ 2147483647 h 299"/>
                    <a:gd name="T108" fmla="*/ 2147483647 w 142"/>
                    <a:gd name="T109" fmla="*/ 2147483647 h 299"/>
                    <a:gd name="T110" fmla="*/ 2147483647 w 142"/>
                    <a:gd name="T111" fmla="*/ 2147483647 h 299"/>
                    <a:gd name="T112" fmla="*/ 2147483647 w 142"/>
                    <a:gd name="T113" fmla="*/ 2147483647 h 299"/>
                    <a:gd name="T114" fmla="*/ 0 w 142"/>
                    <a:gd name="T115" fmla="*/ 2147483647 h 299"/>
                    <a:gd name="T116" fmla="*/ 2147483647 w 142"/>
                    <a:gd name="T117" fmla="*/ 2147483647 h 299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42"/>
                    <a:gd name="T178" fmla="*/ 0 h 299"/>
                    <a:gd name="T179" fmla="*/ 142 w 142"/>
                    <a:gd name="T180" fmla="*/ 299 h 299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42" h="299">
                      <a:moveTo>
                        <a:pt x="2" y="203"/>
                      </a:moveTo>
                      <a:lnTo>
                        <a:pt x="1" y="200"/>
                      </a:lnTo>
                      <a:lnTo>
                        <a:pt x="4" y="186"/>
                      </a:lnTo>
                      <a:lnTo>
                        <a:pt x="8" y="182"/>
                      </a:lnTo>
                      <a:lnTo>
                        <a:pt x="8" y="157"/>
                      </a:lnTo>
                      <a:lnTo>
                        <a:pt x="11" y="142"/>
                      </a:lnTo>
                      <a:lnTo>
                        <a:pt x="8" y="139"/>
                      </a:lnTo>
                      <a:lnTo>
                        <a:pt x="5" y="129"/>
                      </a:lnTo>
                      <a:lnTo>
                        <a:pt x="8" y="119"/>
                      </a:lnTo>
                      <a:lnTo>
                        <a:pt x="19" y="114"/>
                      </a:lnTo>
                      <a:lnTo>
                        <a:pt x="20" y="111"/>
                      </a:lnTo>
                      <a:lnTo>
                        <a:pt x="23" y="107"/>
                      </a:lnTo>
                      <a:lnTo>
                        <a:pt x="34" y="93"/>
                      </a:lnTo>
                      <a:lnTo>
                        <a:pt x="23" y="68"/>
                      </a:lnTo>
                      <a:lnTo>
                        <a:pt x="29" y="48"/>
                      </a:lnTo>
                      <a:lnTo>
                        <a:pt x="24" y="37"/>
                      </a:lnTo>
                      <a:lnTo>
                        <a:pt x="23" y="13"/>
                      </a:lnTo>
                      <a:lnTo>
                        <a:pt x="37" y="6"/>
                      </a:lnTo>
                      <a:lnTo>
                        <a:pt x="40" y="8"/>
                      </a:lnTo>
                      <a:lnTo>
                        <a:pt x="47" y="6"/>
                      </a:lnTo>
                      <a:lnTo>
                        <a:pt x="47" y="0"/>
                      </a:lnTo>
                      <a:lnTo>
                        <a:pt x="51" y="4"/>
                      </a:lnTo>
                      <a:lnTo>
                        <a:pt x="51" y="9"/>
                      </a:lnTo>
                      <a:lnTo>
                        <a:pt x="67" y="55"/>
                      </a:lnTo>
                      <a:lnTo>
                        <a:pt x="82" y="104"/>
                      </a:lnTo>
                      <a:lnTo>
                        <a:pt x="84" y="108"/>
                      </a:lnTo>
                      <a:lnTo>
                        <a:pt x="92" y="135"/>
                      </a:lnTo>
                      <a:lnTo>
                        <a:pt x="99" y="155"/>
                      </a:lnTo>
                      <a:lnTo>
                        <a:pt x="99" y="160"/>
                      </a:lnTo>
                      <a:lnTo>
                        <a:pt x="107" y="182"/>
                      </a:lnTo>
                      <a:lnTo>
                        <a:pt x="113" y="201"/>
                      </a:lnTo>
                      <a:lnTo>
                        <a:pt x="125" y="210"/>
                      </a:lnTo>
                      <a:lnTo>
                        <a:pt x="129" y="222"/>
                      </a:lnTo>
                      <a:lnTo>
                        <a:pt x="136" y="225"/>
                      </a:lnTo>
                      <a:lnTo>
                        <a:pt x="141" y="226"/>
                      </a:lnTo>
                      <a:lnTo>
                        <a:pt x="138" y="243"/>
                      </a:lnTo>
                      <a:lnTo>
                        <a:pt x="138" y="249"/>
                      </a:lnTo>
                      <a:lnTo>
                        <a:pt x="121" y="254"/>
                      </a:lnTo>
                      <a:lnTo>
                        <a:pt x="120" y="260"/>
                      </a:lnTo>
                      <a:lnTo>
                        <a:pt x="109" y="271"/>
                      </a:lnTo>
                      <a:lnTo>
                        <a:pt x="109" y="272"/>
                      </a:lnTo>
                      <a:lnTo>
                        <a:pt x="107" y="272"/>
                      </a:lnTo>
                      <a:lnTo>
                        <a:pt x="106" y="277"/>
                      </a:lnTo>
                      <a:lnTo>
                        <a:pt x="59" y="288"/>
                      </a:lnTo>
                      <a:lnTo>
                        <a:pt x="58" y="288"/>
                      </a:lnTo>
                      <a:lnTo>
                        <a:pt x="55" y="289"/>
                      </a:lnTo>
                      <a:lnTo>
                        <a:pt x="47" y="291"/>
                      </a:lnTo>
                      <a:lnTo>
                        <a:pt x="30" y="293"/>
                      </a:lnTo>
                      <a:lnTo>
                        <a:pt x="24" y="296"/>
                      </a:lnTo>
                      <a:lnTo>
                        <a:pt x="23" y="296"/>
                      </a:lnTo>
                      <a:lnTo>
                        <a:pt x="16" y="298"/>
                      </a:lnTo>
                      <a:lnTo>
                        <a:pt x="5" y="275"/>
                      </a:lnTo>
                      <a:lnTo>
                        <a:pt x="8" y="268"/>
                      </a:lnTo>
                      <a:lnTo>
                        <a:pt x="5" y="250"/>
                      </a:lnTo>
                      <a:lnTo>
                        <a:pt x="5" y="243"/>
                      </a:lnTo>
                      <a:lnTo>
                        <a:pt x="1" y="215"/>
                      </a:lnTo>
                      <a:lnTo>
                        <a:pt x="0" y="206"/>
                      </a:lnTo>
                      <a:lnTo>
                        <a:pt x="2" y="203"/>
                      </a:lnTo>
                    </a:path>
                  </a:pathLst>
                </a:custGeom>
                <a:solidFill>
                  <a:srgbClr val="67BD62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4" name="Freeform 216"/>
                <p:cNvSpPr>
                  <a:spLocks/>
                </p:cNvSpPr>
                <p:nvPr/>
              </p:nvSpPr>
              <p:spPr bwMode="auto">
                <a:xfrm>
                  <a:off x="7454303" y="2598563"/>
                  <a:ext cx="182562" cy="388937"/>
                </a:xfrm>
                <a:custGeom>
                  <a:avLst/>
                  <a:gdLst>
                    <a:gd name="T0" fmla="*/ 2147483647 w 115"/>
                    <a:gd name="T1" fmla="*/ 2147483647 h 265"/>
                    <a:gd name="T2" fmla="*/ 2147483647 w 115"/>
                    <a:gd name="T3" fmla="*/ 2147483647 h 265"/>
                    <a:gd name="T4" fmla="*/ 2147483647 w 115"/>
                    <a:gd name="T5" fmla="*/ 2147483647 h 265"/>
                    <a:gd name="T6" fmla="*/ 2147483647 w 115"/>
                    <a:gd name="T7" fmla="*/ 2147483647 h 265"/>
                    <a:gd name="T8" fmla="*/ 2147483647 w 115"/>
                    <a:gd name="T9" fmla="*/ 2147483647 h 265"/>
                    <a:gd name="T10" fmla="*/ 2147483647 w 115"/>
                    <a:gd name="T11" fmla="*/ 2147483647 h 265"/>
                    <a:gd name="T12" fmla="*/ 2147483647 w 115"/>
                    <a:gd name="T13" fmla="*/ 2147483647 h 265"/>
                    <a:gd name="T14" fmla="*/ 2147483647 w 115"/>
                    <a:gd name="T15" fmla="*/ 2147483647 h 265"/>
                    <a:gd name="T16" fmla="*/ 2147483647 w 115"/>
                    <a:gd name="T17" fmla="*/ 2147483647 h 265"/>
                    <a:gd name="T18" fmla="*/ 2147483647 w 115"/>
                    <a:gd name="T19" fmla="*/ 2147483647 h 265"/>
                    <a:gd name="T20" fmla="*/ 2147483647 w 115"/>
                    <a:gd name="T21" fmla="*/ 2147483647 h 265"/>
                    <a:gd name="T22" fmla="*/ 2147483647 w 115"/>
                    <a:gd name="T23" fmla="*/ 2147483647 h 265"/>
                    <a:gd name="T24" fmla="*/ 2147483647 w 115"/>
                    <a:gd name="T25" fmla="*/ 2147483647 h 265"/>
                    <a:gd name="T26" fmla="*/ 2147483647 w 115"/>
                    <a:gd name="T27" fmla="*/ 2147483647 h 265"/>
                    <a:gd name="T28" fmla="*/ 2147483647 w 115"/>
                    <a:gd name="T29" fmla="*/ 2147483647 h 265"/>
                    <a:gd name="T30" fmla="*/ 2147483647 w 115"/>
                    <a:gd name="T31" fmla="*/ 2147483647 h 265"/>
                    <a:gd name="T32" fmla="*/ 2147483647 w 115"/>
                    <a:gd name="T33" fmla="*/ 2147483647 h 265"/>
                    <a:gd name="T34" fmla="*/ 2147483647 w 115"/>
                    <a:gd name="T35" fmla="*/ 2147483647 h 265"/>
                    <a:gd name="T36" fmla="*/ 2147483647 w 115"/>
                    <a:gd name="T37" fmla="*/ 2147483647 h 265"/>
                    <a:gd name="T38" fmla="*/ 2147483647 w 115"/>
                    <a:gd name="T39" fmla="*/ 2147483647 h 265"/>
                    <a:gd name="T40" fmla="*/ 2147483647 w 115"/>
                    <a:gd name="T41" fmla="*/ 0 h 265"/>
                    <a:gd name="T42" fmla="*/ 2147483647 w 115"/>
                    <a:gd name="T43" fmla="*/ 2147483647 h 265"/>
                    <a:gd name="T44" fmla="*/ 2147483647 w 115"/>
                    <a:gd name="T45" fmla="*/ 2147483647 h 265"/>
                    <a:gd name="T46" fmla="*/ 2147483647 w 115"/>
                    <a:gd name="T47" fmla="*/ 2147483647 h 265"/>
                    <a:gd name="T48" fmla="*/ 2147483647 w 115"/>
                    <a:gd name="T49" fmla="*/ 2147483647 h 265"/>
                    <a:gd name="T50" fmla="*/ 2147483647 w 115"/>
                    <a:gd name="T51" fmla="*/ 2147483647 h 265"/>
                    <a:gd name="T52" fmla="*/ 2147483647 w 115"/>
                    <a:gd name="T53" fmla="*/ 2147483647 h 265"/>
                    <a:gd name="T54" fmla="*/ 2147483647 w 115"/>
                    <a:gd name="T55" fmla="*/ 2147483647 h 265"/>
                    <a:gd name="T56" fmla="*/ 2147483647 w 115"/>
                    <a:gd name="T57" fmla="*/ 2147483647 h 265"/>
                    <a:gd name="T58" fmla="*/ 2147483647 w 115"/>
                    <a:gd name="T59" fmla="*/ 2147483647 h 265"/>
                    <a:gd name="T60" fmla="*/ 2147483647 w 115"/>
                    <a:gd name="T61" fmla="*/ 2147483647 h 265"/>
                    <a:gd name="T62" fmla="*/ 2147483647 w 115"/>
                    <a:gd name="T63" fmla="*/ 2147483647 h 265"/>
                    <a:gd name="T64" fmla="*/ 2147483647 w 115"/>
                    <a:gd name="T65" fmla="*/ 2147483647 h 265"/>
                    <a:gd name="T66" fmla="*/ 2147483647 w 115"/>
                    <a:gd name="T67" fmla="*/ 2147483647 h 265"/>
                    <a:gd name="T68" fmla="*/ 2147483647 w 115"/>
                    <a:gd name="T69" fmla="*/ 2147483647 h 265"/>
                    <a:gd name="T70" fmla="*/ 2147483647 w 115"/>
                    <a:gd name="T71" fmla="*/ 2147483647 h 265"/>
                    <a:gd name="T72" fmla="*/ 2147483647 w 115"/>
                    <a:gd name="T73" fmla="*/ 2147483647 h 265"/>
                    <a:gd name="T74" fmla="*/ 2147483647 w 115"/>
                    <a:gd name="T75" fmla="*/ 2147483647 h 265"/>
                    <a:gd name="T76" fmla="*/ 2147483647 w 115"/>
                    <a:gd name="T77" fmla="*/ 2147483647 h 265"/>
                    <a:gd name="T78" fmla="*/ 2147483647 w 115"/>
                    <a:gd name="T79" fmla="*/ 2147483647 h 265"/>
                    <a:gd name="T80" fmla="*/ 2147483647 w 115"/>
                    <a:gd name="T81" fmla="*/ 2147483647 h 265"/>
                    <a:gd name="T82" fmla="*/ 2147483647 w 115"/>
                    <a:gd name="T83" fmla="*/ 2147483647 h 265"/>
                    <a:gd name="T84" fmla="*/ 2147483647 w 115"/>
                    <a:gd name="T85" fmla="*/ 2147483647 h 265"/>
                    <a:gd name="T86" fmla="*/ 2147483647 w 115"/>
                    <a:gd name="T87" fmla="*/ 2147483647 h 265"/>
                    <a:gd name="T88" fmla="*/ 2147483647 w 115"/>
                    <a:gd name="T89" fmla="*/ 2147483647 h 265"/>
                    <a:gd name="T90" fmla="*/ 2147483647 w 115"/>
                    <a:gd name="T91" fmla="*/ 2147483647 h 265"/>
                    <a:gd name="T92" fmla="*/ 2147483647 w 115"/>
                    <a:gd name="T93" fmla="*/ 2147483647 h 265"/>
                    <a:gd name="T94" fmla="*/ 2147483647 w 115"/>
                    <a:gd name="T95" fmla="*/ 2147483647 h 265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115"/>
                    <a:gd name="T145" fmla="*/ 0 h 265"/>
                    <a:gd name="T146" fmla="*/ 115 w 115"/>
                    <a:gd name="T147" fmla="*/ 265 h 265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115" h="265">
                      <a:moveTo>
                        <a:pt x="101" y="191"/>
                      </a:moveTo>
                      <a:lnTo>
                        <a:pt x="104" y="189"/>
                      </a:lnTo>
                      <a:lnTo>
                        <a:pt x="114" y="157"/>
                      </a:lnTo>
                      <a:lnTo>
                        <a:pt x="111" y="121"/>
                      </a:lnTo>
                      <a:lnTo>
                        <a:pt x="108" y="90"/>
                      </a:lnTo>
                      <a:lnTo>
                        <a:pt x="104" y="81"/>
                      </a:lnTo>
                      <a:lnTo>
                        <a:pt x="104" y="85"/>
                      </a:lnTo>
                      <a:lnTo>
                        <a:pt x="88" y="86"/>
                      </a:lnTo>
                      <a:lnTo>
                        <a:pt x="87" y="88"/>
                      </a:lnTo>
                      <a:lnTo>
                        <a:pt x="83" y="86"/>
                      </a:lnTo>
                      <a:lnTo>
                        <a:pt x="82" y="83"/>
                      </a:lnTo>
                      <a:lnTo>
                        <a:pt x="82" y="81"/>
                      </a:lnTo>
                      <a:lnTo>
                        <a:pt x="82" y="78"/>
                      </a:lnTo>
                      <a:lnTo>
                        <a:pt x="84" y="72"/>
                      </a:lnTo>
                      <a:lnTo>
                        <a:pt x="83" y="69"/>
                      </a:lnTo>
                      <a:lnTo>
                        <a:pt x="83" y="67"/>
                      </a:lnTo>
                      <a:lnTo>
                        <a:pt x="86" y="65"/>
                      </a:lnTo>
                      <a:lnTo>
                        <a:pt x="87" y="65"/>
                      </a:lnTo>
                      <a:lnTo>
                        <a:pt x="91" y="62"/>
                      </a:lnTo>
                      <a:lnTo>
                        <a:pt x="94" y="62"/>
                      </a:lnTo>
                      <a:lnTo>
                        <a:pt x="94" y="58"/>
                      </a:lnTo>
                      <a:lnTo>
                        <a:pt x="94" y="55"/>
                      </a:lnTo>
                      <a:lnTo>
                        <a:pt x="94" y="50"/>
                      </a:lnTo>
                      <a:lnTo>
                        <a:pt x="95" y="46"/>
                      </a:lnTo>
                      <a:lnTo>
                        <a:pt x="97" y="36"/>
                      </a:lnTo>
                      <a:lnTo>
                        <a:pt x="98" y="36"/>
                      </a:lnTo>
                      <a:lnTo>
                        <a:pt x="98" y="34"/>
                      </a:lnTo>
                      <a:lnTo>
                        <a:pt x="98" y="32"/>
                      </a:lnTo>
                      <a:lnTo>
                        <a:pt x="98" y="25"/>
                      </a:lnTo>
                      <a:lnTo>
                        <a:pt x="98" y="23"/>
                      </a:lnTo>
                      <a:lnTo>
                        <a:pt x="98" y="22"/>
                      </a:lnTo>
                      <a:lnTo>
                        <a:pt x="97" y="22"/>
                      </a:lnTo>
                      <a:lnTo>
                        <a:pt x="76" y="16"/>
                      </a:lnTo>
                      <a:lnTo>
                        <a:pt x="69" y="15"/>
                      </a:lnTo>
                      <a:lnTo>
                        <a:pt x="68" y="13"/>
                      </a:lnTo>
                      <a:lnTo>
                        <a:pt x="65" y="12"/>
                      </a:lnTo>
                      <a:lnTo>
                        <a:pt x="58" y="11"/>
                      </a:lnTo>
                      <a:lnTo>
                        <a:pt x="55" y="9"/>
                      </a:lnTo>
                      <a:lnTo>
                        <a:pt x="47" y="6"/>
                      </a:lnTo>
                      <a:lnTo>
                        <a:pt x="38" y="4"/>
                      </a:lnTo>
                      <a:lnTo>
                        <a:pt x="26" y="0"/>
                      </a:lnTo>
                      <a:lnTo>
                        <a:pt x="22" y="1"/>
                      </a:lnTo>
                      <a:lnTo>
                        <a:pt x="15" y="13"/>
                      </a:lnTo>
                      <a:lnTo>
                        <a:pt x="15" y="22"/>
                      </a:lnTo>
                      <a:lnTo>
                        <a:pt x="8" y="33"/>
                      </a:lnTo>
                      <a:lnTo>
                        <a:pt x="11" y="32"/>
                      </a:lnTo>
                      <a:lnTo>
                        <a:pt x="8" y="36"/>
                      </a:lnTo>
                      <a:lnTo>
                        <a:pt x="1" y="47"/>
                      </a:lnTo>
                      <a:lnTo>
                        <a:pt x="1" y="48"/>
                      </a:lnTo>
                      <a:lnTo>
                        <a:pt x="9" y="57"/>
                      </a:lnTo>
                      <a:lnTo>
                        <a:pt x="1" y="74"/>
                      </a:lnTo>
                      <a:lnTo>
                        <a:pt x="4" y="89"/>
                      </a:lnTo>
                      <a:lnTo>
                        <a:pt x="5" y="89"/>
                      </a:lnTo>
                      <a:lnTo>
                        <a:pt x="5" y="90"/>
                      </a:lnTo>
                      <a:lnTo>
                        <a:pt x="11" y="90"/>
                      </a:lnTo>
                      <a:lnTo>
                        <a:pt x="29" y="108"/>
                      </a:lnTo>
                      <a:lnTo>
                        <a:pt x="31" y="113"/>
                      </a:lnTo>
                      <a:lnTo>
                        <a:pt x="37" y="115"/>
                      </a:lnTo>
                      <a:lnTo>
                        <a:pt x="41" y="120"/>
                      </a:lnTo>
                      <a:lnTo>
                        <a:pt x="52" y="129"/>
                      </a:lnTo>
                      <a:lnTo>
                        <a:pt x="47" y="134"/>
                      </a:lnTo>
                      <a:lnTo>
                        <a:pt x="44" y="139"/>
                      </a:lnTo>
                      <a:lnTo>
                        <a:pt x="36" y="145"/>
                      </a:lnTo>
                      <a:lnTo>
                        <a:pt x="34" y="146"/>
                      </a:lnTo>
                      <a:lnTo>
                        <a:pt x="30" y="150"/>
                      </a:lnTo>
                      <a:lnTo>
                        <a:pt x="30" y="152"/>
                      </a:lnTo>
                      <a:lnTo>
                        <a:pt x="26" y="156"/>
                      </a:lnTo>
                      <a:lnTo>
                        <a:pt x="27" y="163"/>
                      </a:lnTo>
                      <a:lnTo>
                        <a:pt x="27" y="164"/>
                      </a:lnTo>
                      <a:lnTo>
                        <a:pt x="22" y="167"/>
                      </a:lnTo>
                      <a:lnTo>
                        <a:pt x="22" y="169"/>
                      </a:lnTo>
                      <a:lnTo>
                        <a:pt x="19" y="170"/>
                      </a:lnTo>
                      <a:lnTo>
                        <a:pt x="9" y="176"/>
                      </a:lnTo>
                      <a:lnTo>
                        <a:pt x="6" y="178"/>
                      </a:lnTo>
                      <a:lnTo>
                        <a:pt x="5" y="181"/>
                      </a:lnTo>
                      <a:lnTo>
                        <a:pt x="2" y="191"/>
                      </a:lnTo>
                      <a:lnTo>
                        <a:pt x="0" y="201"/>
                      </a:lnTo>
                      <a:lnTo>
                        <a:pt x="1" y="203"/>
                      </a:lnTo>
                      <a:lnTo>
                        <a:pt x="4" y="215"/>
                      </a:lnTo>
                      <a:lnTo>
                        <a:pt x="18" y="224"/>
                      </a:lnTo>
                      <a:lnTo>
                        <a:pt x="29" y="231"/>
                      </a:lnTo>
                      <a:lnTo>
                        <a:pt x="31" y="230"/>
                      </a:lnTo>
                      <a:lnTo>
                        <a:pt x="45" y="238"/>
                      </a:lnTo>
                      <a:lnTo>
                        <a:pt x="45" y="237"/>
                      </a:lnTo>
                      <a:lnTo>
                        <a:pt x="62" y="236"/>
                      </a:lnTo>
                      <a:lnTo>
                        <a:pt x="65" y="264"/>
                      </a:lnTo>
                      <a:lnTo>
                        <a:pt x="72" y="261"/>
                      </a:lnTo>
                      <a:lnTo>
                        <a:pt x="77" y="252"/>
                      </a:lnTo>
                      <a:lnTo>
                        <a:pt x="88" y="216"/>
                      </a:lnTo>
                      <a:lnTo>
                        <a:pt x="90" y="216"/>
                      </a:lnTo>
                      <a:lnTo>
                        <a:pt x="104" y="192"/>
                      </a:lnTo>
                      <a:lnTo>
                        <a:pt x="101" y="191"/>
                      </a:lnTo>
                    </a:path>
                  </a:pathLst>
                </a:custGeom>
                <a:solidFill>
                  <a:srgbClr val="67BD62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5" name="Freeform 217"/>
                <p:cNvSpPr>
                  <a:spLocks/>
                </p:cNvSpPr>
                <p:nvPr/>
              </p:nvSpPr>
              <p:spPr bwMode="auto">
                <a:xfrm>
                  <a:off x="6838353" y="1992138"/>
                  <a:ext cx="1014412" cy="727075"/>
                </a:xfrm>
                <a:custGeom>
                  <a:avLst/>
                  <a:gdLst>
                    <a:gd name="T0" fmla="*/ 2147483647 w 643"/>
                    <a:gd name="T1" fmla="*/ 2147483647 h 494"/>
                    <a:gd name="T2" fmla="*/ 2147483647 w 643"/>
                    <a:gd name="T3" fmla="*/ 2147483647 h 494"/>
                    <a:gd name="T4" fmla="*/ 2147483647 w 643"/>
                    <a:gd name="T5" fmla="*/ 2147483647 h 494"/>
                    <a:gd name="T6" fmla="*/ 2147483647 w 643"/>
                    <a:gd name="T7" fmla="*/ 2147483647 h 494"/>
                    <a:gd name="T8" fmla="*/ 2147483647 w 643"/>
                    <a:gd name="T9" fmla="*/ 2147483647 h 494"/>
                    <a:gd name="T10" fmla="*/ 2147483647 w 643"/>
                    <a:gd name="T11" fmla="*/ 2147483647 h 494"/>
                    <a:gd name="T12" fmla="*/ 2147483647 w 643"/>
                    <a:gd name="T13" fmla="*/ 2147483647 h 494"/>
                    <a:gd name="T14" fmla="*/ 2147483647 w 643"/>
                    <a:gd name="T15" fmla="*/ 2147483647 h 494"/>
                    <a:gd name="T16" fmla="*/ 2147483647 w 643"/>
                    <a:gd name="T17" fmla="*/ 2147483647 h 494"/>
                    <a:gd name="T18" fmla="*/ 2147483647 w 643"/>
                    <a:gd name="T19" fmla="*/ 2147483647 h 494"/>
                    <a:gd name="T20" fmla="*/ 2147483647 w 643"/>
                    <a:gd name="T21" fmla="*/ 2147483647 h 494"/>
                    <a:gd name="T22" fmla="*/ 2147483647 w 643"/>
                    <a:gd name="T23" fmla="*/ 2147483647 h 494"/>
                    <a:gd name="T24" fmla="*/ 2147483647 w 643"/>
                    <a:gd name="T25" fmla="*/ 2147483647 h 494"/>
                    <a:gd name="T26" fmla="*/ 2147483647 w 643"/>
                    <a:gd name="T27" fmla="*/ 2147483647 h 494"/>
                    <a:gd name="T28" fmla="*/ 2147483647 w 643"/>
                    <a:gd name="T29" fmla="*/ 2147483647 h 494"/>
                    <a:gd name="T30" fmla="*/ 2147483647 w 643"/>
                    <a:gd name="T31" fmla="*/ 2147483647 h 494"/>
                    <a:gd name="T32" fmla="*/ 2147483647 w 643"/>
                    <a:gd name="T33" fmla="*/ 2147483647 h 494"/>
                    <a:gd name="T34" fmla="*/ 2147483647 w 643"/>
                    <a:gd name="T35" fmla="*/ 2147483647 h 494"/>
                    <a:gd name="T36" fmla="*/ 2147483647 w 643"/>
                    <a:gd name="T37" fmla="*/ 2147483647 h 494"/>
                    <a:gd name="T38" fmla="*/ 2147483647 w 643"/>
                    <a:gd name="T39" fmla="*/ 2147483647 h 494"/>
                    <a:gd name="T40" fmla="*/ 2147483647 w 643"/>
                    <a:gd name="T41" fmla="*/ 2147483647 h 494"/>
                    <a:gd name="T42" fmla="*/ 2147483647 w 643"/>
                    <a:gd name="T43" fmla="*/ 2147483647 h 494"/>
                    <a:gd name="T44" fmla="*/ 2147483647 w 643"/>
                    <a:gd name="T45" fmla="*/ 2147483647 h 494"/>
                    <a:gd name="T46" fmla="*/ 2147483647 w 643"/>
                    <a:gd name="T47" fmla="*/ 2147483647 h 494"/>
                    <a:gd name="T48" fmla="*/ 2147483647 w 643"/>
                    <a:gd name="T49" fmla="*/ 2147483647 h 494"/>
                    <a:gd name="T50" fmla="*/ 2147483647 w 643"/>
                    <a:gd name="T51" fmla="*/ 2147483647 h 494"/>
                    <a:gd name="T52" fmla="*/ 2147483647 w 643"/>
                    <a:gd name="T53" fmla="*/ 2147483647 h 494"/>
                    <a:gd name="T54" fmla="*/ 2147483647 w 643"/>
                    <a:gd name="T55" fmla="*/ 2147483647 h 494"/>
                    <a:gd name="T56" fmla="*/ 2147483647 w 643"/>
                    <a:gd name="T57" fmla="*/ 2147483647 h 494"/>
                    <a:gd name="T58" fmla="*/ 2147483647 w 643"/>
                    <a:gd name="T59" fmla="*/ 2147483647 h 494"/>
                    <a:gd name="T60" fmla="*/ 2147483647 w 643"/>
                    <a:gd name="T61" fmla="*/ 2147483647 h 494"/>
                    <a:gd name="T62" fmla="*/ 2147483647 w 643"/>
                    <a:gd name="T63" fmla="*/ 2147483647 h 494"/>
                    <a:gd name="T64" fmla="*/ 2147483647 w 643"/>
                    <a:gd name="T65" fmla="*/ 2147483647 h 494"/>
                    <a:gd name="T66" fmla="*/ 2147483647 w 643"/>
                    <a:gd name="T67" fmla="*/ 2147483647 h 494"/>
                    <a:gd name="T68" fmla="*/ 2147483647 w 643"/>
                    <a:gd name="T69" fmla="*/ 2147483647 h 494"/>
                    <a:gd name="T70" fmla="*/ 2147483647 w 643"/>
                    <a:gd name="T71" fmla="*/ 2147483647 h 494"/>
                    <a:gd name="T72" fmla="*/ 2147483647 w 643"/>
                    <a:gd name="T73" fmla="*/ 2147483647 h 494"/>
                    <a:gd name="T74" fmla="*/ 2147483647 w 643"/>
                    <a:gd name="T75" fmla="*/ 2147483647 h 494"/>
                    <a:gd name="T76" fmla="*/ 2147483647 w 643"/>
                    <a:gd name="T77" fmla="*/ 2147483647 h 494"/>
                    <a:gd name="T78" fmla="*/ 2147483647 w 643"/>
                    <a:gd name="T79" fmla="*/ 2147483647 h 494"/>
                    <a:gd name="T80" fmla="*/ 2147483647 w 643"/>
                    <a:gd name="T81" fmla="*/ 2147483647 h 494"/>
                    <a:gd name="T82" fmla="*/ 2147483647 w 643"/>
                    <a:gd name="T83" fmla="*/ 2147483647 h 494"/>
                    <a:gd name="T84" fmla="*/ 2147483647 w 643"/>
                    <a:gd name="T85" fmla="*/ 2147483647 h 494"/>
                    <a:gd name="T86" fmla="*/ 2147483647 w 643"/>
                    <a:gd name="T87" fmla="*/ 2147483647 h 494"/>
                    <a:gd name="T88" fmla="*/ 2147483647 w 643"/>
                    <a:gd name="T89" fmla="*/ 2147483647 h 494"/>
                    <a:gd name="T90" fmla="*/ 2147483647 w 643"/>
                    <a:gd name="T91" fmla="*/ 2147483647 h 494"/>
                    <a:gd name="T92" fmla="*/ 2147483647 w 643"/>
                    <a:gd name="T93" fmla="*/ 2147483647 h 494"/>
                    <a:gd name="T94" fmla="*/ 2147483647 w 643"/>
                    <a:gd name="T95" fmla="*/ 2147483647 h 494"/>
                    <a:gd name="T96" fmla="*/ 2147483647 w 643"/>
                    <a:gd name="T97" fmla="*/ 2147483647 h 494"/>
                    <a:gd name="T98" fmla="*/ 2147483647 w 643"/>
                    <a:gd name="T99" fmla="*/ 2147483647 h 494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643"/>
                    <a:gd name="T151" fmla="*/ 0 h 494"/>
                    <a:gd name="T152" fmla="*/ 643 w 643"/>
                    <a:gd name="T153" fmla="*/ 494 h 494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643" h="494">
                      <a:moveTo>
                        <a:pt x="490" y="432"/>
                      </a:moveTo>
                      <a:lnTo>
                        <a:pt x="489" y="432"/>
                      </a:lnTo>
                      <a:lnTo>
                        <a:pt x="468" y="426"/>
                      </a:lnTo>
                      <a:lnTo>
                        <a:pt x="461" y="425"/>
                      </a:lnTo>
                      <a:lnTo>
                        <a:pt x="460" y="423"/>
                      </a:lnTo>
                      <a:lnTo>
                        <a:pt x="457" y="422"/>
                      </a:lnTo>
                      <a:lnTo>
                        <a:pt x="450" y="420"/>
                      </a:lnTo>
                      <a:lnTo>
                        <a:pt x="447" y="419"/>
                      </a:lnTo>
                      <a:lnTo>
                        <a:pt x="439" y="416"/>
                      </a:lnTo>
                      <a:lnTo>
                        <a:pt x="431" y="414"/>
                      </a:lnTo>
                      <a:lnTo>
                        <a:pt x="418" y="409"/>
                      </a:lnTo>
                      <a:lnTo>
                        <a:pt x="417" y="408"/>
                      </a:lnTo>
                      <a:lnTo>
                        <a:pt x="411" y="402"/>
                      </a:lnTo>
                      <a:lnTo>
                        <a:pt x="402" y="402"/>
                      </a:lnTo>
                      <a:lnTo>
                        <a:pt x="391" y="398"/>
                      </a:lnTo>
                      <a:lnTo>
                        <a:pt x="382" y="390"/>
                      </a:lnTo>
                      <a:lnTo>
                        <a:pt x="384" y="387"/>
                      </a:lnTo>
                      <a:lnTo>
                        <a:pt x="381" y="375"/>
                      </a:lnTo>
                      <a:lnTo>
                        <a:pt x="370" y="365"/>
                      </a:lnTo>
                      <a:lnTo>
                        <a:pt x="368" y="364"/>
                      </a:lnTo>
                      <a:lnTo>
                        <a:pt x="361" y="365"/>
                      </a:lnTo>
                      <a:lnTo>
                        <a:pt x="350" y="353"/>
                      </a:lnTo>
                      <a:lnTo>
                        <a:pt x="349" y="353"/>
                      </a:lnTo>
                      <a:lnTo>
                        <a:pt x="341" y="355"/>
                      </a:lnTo>
                      <a:lnTo>
                        <a:pt x="316" y="361"/>
                      </a:lnTo>
                      <a:lnTo>
                        <a:pt x="300" y="364"/>
                      </a:lnTo>
                      <a:lnTo>
                        <a:pt x="292" y="365"/>
                      </a:lnTo>
                      <a:lnTo>
                        <a:pt x="291" y="366"/>
                      </a:lnTo>
                      <a:lnTo>
                        <a:pt x="288" y="366"/>
                      </a:lnTo>
                      <a:lnTo>
                        <a:pt x="281" y="368"/>
                      </a:lnTo>
                      <a:lnTo>
                        <a:pt x="271" y="371"/>
                      </a:lnTo>
                      <a:lnTo>
                        <a:pt x="257" y="373"/>
                      </a:lnTo>
                      <a:lnTo>
                        <a:pt x="238" y="378"/>
                      </a:lnTo>
                      <a:lnTo>
                        <a:pt x="231" y="379"/>
                      </a:lnTo>
                      <a:lnTo>
                        <a:pt x="228" y="379"/>
                      </a:lnTo>
                      <a:lnTo>
                        <a:pt x="224" y="380"/>
                      </a:lnTo>
                      <a:lnTo>
                        <a:pt x="216" y="382"/>
                      </a:lnTo>
                      <a:lnTo>
                        <a:pt x="183" y="389"/>
                      </a:lnTo>
                      <a:lnTo>
                        <a:pt x="174" y="391"/>
                      </a:lnTo>
                      <a:lnTo>
                        <a:pt x="173" y="391"/>
                      </a:lnTo>
                      <a:lnTo>
                        <a:pt x="166" y="393"/>
                      </a:lnTo>
                      <a:lnTo>
                        <a:pt x="163" y="393"/>
                      </a:lnTo>
                      <a:lnTo>
                        <a:pt x="151" y="396"/>
                      </a:lnTo>
                      <a:lnTo>
                        <a:pt x="134" y="398"/>
                      </a:lnTo>
                      <a:lnTo>
                        <a:pt x="127" y="400"/>
                      </a:lnTo>
                      <a:lnTo>
                        <a:pt x="123" y="401"/>
                      </a:lnTo>
                      <a:lnTo>
                        <a:pt x="119" y="401"/>
                      </a:lnTo>
                      <a:lnTo>
                        <a:pt x="95" y="407"/>
                      </a:lnTo>
                      <a:lnTo>
                        <a:pt x="76" y="409"/>
                      </a:lnTo>
                      <a:lnTo>
                        <a:pt x="72" y="411"/>
                      </a:lnTo>
                      <a:lnTo>
                        <a:pt x="66" y="412"/>
                      </a:lnTo>
                      <a:lnTo>
                        <a:pt x="65" y="412"/>
                      </a:lnTo>
                      <a:lnTo>
                        <a:pt x="61" y="412"/>
                      </a:lnTo>
                      <a:lnTo>
                        <a:pt x="51" y="415"/>
                      </a:lnTo>
                      <a:lnTo>
                        <a:pt x="29" y="419"/>
                      </a:lnTo>
                      <a:lnTo>
                        <a:pt x="18" y="422"/>
                      </a:lnTo>
                      <a:lnTo>
                        <a:pt x="13" y="422"/>
                      </a:lnTo>
                      <a:lnTo>
                        <a:pt x="5" y="423"/>
                      </a:lnTo>
                      <a:lnTo>
                        <a:pt x="0" y="394"/>
                      </a:lnTo>
                      <a:lnTo>
                        <a:pt x="9" y="386"/>
                      </a:lnTo>
                      <a:lnTo>
                        <a:pt x="30" y="362"/>
                      </a:lnTo>
                      <a:lnTo>
                        <a:pt x="42" y="353"/>
                      </a:lnTo>
                      <a:lnTo>
                        <a:pt x="51" y="336"/>
                      </a:lnTo>
                      <a:lnTo>
                        <a:pt x="58" y="330"/>
                      </a:lnTo>
                      <a:lnTo>
                        <a:pt x="52" y="310"/>
                      </a:lnTo>
                      <a:lnTo>
                        <a:pt x="44" y="307"/>
                      </a:lnTo>
                      <a:lnTo>
                        <a:pt x="42" y="299"/>
                      </a:lnTo>
                      <a:lnTo>
                        <a:pt x="37" y="294"/>
                      </a:lnTo>
                      <a:lnTo>
                        <a:pt x="34" y="278"/>
                      </a:lnTo>
                      <a:lnTo>
                        <a:pt x="79" y="258"/>
                      </a:lnTo>
                      <a:lnTo>
                        <a:pt x="103" y="253"/>
                      </a:lnTo>
                      <a:lnTo>
                        <a:pt x="115" y="252"/>
                      </a:lnTo>
                      <a:lnTo>
                        <a:pt x="134" y="252"/>
                      </a:lnTo>
                      <a:lnTo>
                        <a:pt x="152" y="258"/>
                      </a:lnTo>
                      <a:lnTo>
                        <a:pt x="165" y="252"/>
                      </a:lnTo>
                      <a:lnTo>
                        <a:pt x="183" y="247"/>
                      </a:lnTo>
                      <a:lnTo>
                        <a:pt x="192" y="246"/>
                      </a:lnTo>
                      <a:lnTo>
                        <a:pt x="213" y="234"/>
                      </a:lnTo>
                      <a:lnTo>
                        <a:pt x="217" y="229"/>
                      </a:lnTo>
                      <a:lnTo>
                        <a:pt x="219" y="224"/>
                      </a:lnTo>
                      <a:lnTo>
                        <a:pt x="230" y="213"/>
                      </a:lnTo>
                      <a:lnTo>
                        <a:pt x="245" y="207"/>
                      </a:lnTo>
                      <a:lnTo>
                        <a:pt x="248" y="195"/>
                      </a:lnTo>
                      <a:lnTo>
                        <a:pt x="245" y="189"/>
                      </a:lnTo>
                      <a:lnTo>
                        <a:pt x="241" y="177"/>
                      </a:lnTo>
                      <a:lnTo>
                        <a:pt x="237" y="175"/>
                      </a:lnTo>
                      <a:lnTo>
                        <a:pt x="235" y="170"/>
                      </a:lnTo>
                      <a:lnTo>
                        <a:pt x="241" y="171"/>
                      </a:lnTo>
                      <a:lnTo>
                        <a:pt x="245" y="164"/>
                      </a:lnTo>
                      <a:lnTo>
                        <a:pt x="235" y="159"/>
                      </a:lnTo>
                      <a:lnTo>
                        <a:pt x="232" y="162"/>
                      </a:lnTo>
                      <a:lnTo>
                        <a:pt x="232" y="157"/>
                      </a:lnTo>
                      <a:lnTo>
                        <a:pt x="224" y="155"/>
                      </a:lnTo>
                      <a:lnTo>
                        <a:pt x="226" y="137"/>
                      </a:lnTo>
                      <a:lnTo>
                        <a:pt x="235" y="130"/>
                      </a:lnTo>
                      <a:lnTo>
                        <a:pt x="234" y="126"/>
                      </a:lnTo>
                      <a:lnTo>
                        <a:pt x="250" y="110"/>
                      </a:lnTo>
                      <a:lnTo>
                        <a:pt x="255" y="108"/>
                      </a:lnTo>
                      <a:lnTo>
                        <a:pt x="257" y="99"/>
                      </a:lnTo>
                      <a:lnTo>
                        <a:pt x="285" y="54"/>
                      </a:lnTo>
                      <a:lnTo>
                        <a:pt x="298" y="44"/>
                      </a:lnTo>
                      <a:lnTo>
                        <a:pt x="298" y="41"/>
                      </a:lnTo>
                      <a:lnTo>
                        <a:pt x="314" y="27"/>
                      </a:lnTo>
                      <a:lnTo>
                        <a:pt x="325" y="26"/>
                      </a:lnTo>
                      <a:lnTo>
                        <a:pt x="327" y="24"/>
                      </a:lnTo>
                      <a:lnTo>
                        <a:pt x="378" y="13"/>
                      </a:lnTo>
                      <a:lnTo>
                        <a:pt x="379" y="13"/>
                      </a:lnTo>
                      <a:lnTo>
                        <a:pt x="407" y="5"/>
                      </a:lnTo>
                      <a:lnTo>
                        <a:pt x="428" y="0"/>
                      </a:lnTo>
                      <a:lnTo>
                        <a:pt x="429" y="15"/>
                      </a:lnTo>
                      <a:lnTo>
                        <a:pt x="438" y="45"/>
                      </a:lnTo>
                      <a:lnTo>
                        <a:pt x="438" y="47"/>
                      </a:lnTo>
                      <a:lnTo>
                        <a:pt x="440" y="48"/>
                      </a:lnTo>
                      <a:lnTo>
                        <a:pt x="445" y="52"/>
                      </a:lnTo>
                      <a:lnTo>
                        <a:pt x="450" y="77"/>
                      </a:lnTo>
                      <a:lnTo>
                        <a:pt x="446" y="87"/>
                      </a:lnTo>
                      <a:lnTo>
                        <a:pt x="446" y="99"/>
                      </a:lnTo>
                      <a:lnTo>
                        <a:pt x="457" y="127"/>
                      </a:lnTo>
                      <a:lnTo>
                        <a:pt x="460" y="131"/>
                      </a:lnTo>
                      <a:lnTo>
                        <a:pt x="458" y="146"/>
                      </a:lnTo>
                      <a:lnTo>
                        <a:pt x="467" y="144"/>
                      </a:lnTo>
                      <a:lnTo>
                        <a:pt x="479" y="175"/>
                      </a:lnTo>
                      <a:lnTo>
                        <a:pt x="481" y="182"/>
                      </a:lnTo>
                      <a:lnTo>
                        <a:pt x="483" y="196"/>
                      </a:lnTo>
                      <a:lnTo>
                        <a:pt x="488" y="216"/>
                      </a:lnTo>
                      <a:lnTo>
                        <a:pt x="490" y="227"/>
                      </a:lnTo>
                      <a:lnTo>
                        <a:pt x="493" y="236"/>
                      </a:lnTo>
                      <a:lnTo>
                        <a:pt x="493" y="235"/>
                      </a:lnTo>
                      <a:lnTo>
                        <a:pt x="493" y="243"/>
                      </a:lnTo>
                      <a:lnTo>
                        <a:pt x="493" y="249"/>
                      </a:lnTo>
                      <a:lnTo>
                        <a:pt x="493" y="263"/>
                      </a:lnTo>
                      <a:lnTo>
                        <a:pt x="492" y="306"/>
                      </a:lnTo>
                      <a:lnTo>
                        <a:pt x="492" y="310"/>
                      </a:lnTo>
                      <a:lnTo>
                        <a:pt x="493" y="312"/>
                      </a:lnTo>
                      <a:lnTo>
                        <a:pt x="495" y="312"/>
                      </a:lnTo>
                      <a:lnTo>
                        <a:pt x="496" y="318"/>
                      </a:lnTo>
                      <a:lnTo>
                        <a:pt x="500" y="346"/>
                      </a:lnTo>
                      <a:lnTo>
                        <a:pt x="503" y="354"/>
                      </a:lnTo>
                      <a:lnTo>
                        <a:pt x="503" y="358"/>
                      </a:lnTo>
                      <a:lnTo>
                        <a:pt x="503" y="361"/>
                      </a:lnTo>
                      <a:lnTo>
                        <a:pt x="504" y="369"/>
                      </a:lnTo>
                      <a:lnTo>
                        <a:pt x="507" y="379"/>
                      </a:lnTo>
                      <a:lnTo>
                        <a:pt x="507" y="382"/>
                      </a:lnTo>
                      <a:lnTo>
                        <a:pt x="507" y="386"/>
                      </a:lnTo>
                      <a:lnTo>
                        <a:pt x="517" y="401"/>
                      </a:lnTo>
                      <a:lnTo>
                        <a:pt x="500" y="418"/>
                      </a:lnTo>
                      <a:lnTo>
                        <a:pt x="510" y="429"/>
                      </a:lnTo>
                      <a:lnTo>
                        <a:pt x="503" y="438"/>
                      </a:lnTo>
                      <a:lnTo>
                        <a:pt x="503" y="443"/>
                      </a:lnTo>
                      <a:lnTo>
                        <a:pt x="501" y="443"/>
                      </a:lnTo>
                      <a:lnTo>
                        <a:pt x="503" y="444"/>
                      </a:lnTo>
                      <a:lnTo>
                        <a:pt x="504" y="445"/>
                      </a:lnTo>
                      <a:lnTo>
                        <a:pt x="513" y="441"/>
                      </a:lnTo>
                      <a:lnTo>
                        <a:pt x="514" y="437"/>
                      </a:lnTo>
                      <a:lnTo>
                        <a:pt x="524" y="433"/>
                      </a:lnTo>
                      <a:lnTo>
                        <a:pt x="531" y="427"/>
                      </a:lnTo>
                      <a:lnTo>
                        <a:pt x="543" y="429"/>
                      </a:lnTo>
                      <a:lnTo>
                        <a:pt x="551" y="419"/>
                      </a:lnTo>
                      <a:lnTo>
                        <a:pt x="589" y="409"/>
                      </a:lnTo>
                      <a:lnTo>
                        <a:pt x="607" y="389"/>
                      </a:lnTo>
                      <a:lnTo>
                        <a:pt x="617" y="382"/>
                      </a:lnTo>
                      <a:lnTo>
                        <a:pt x="612" y="387"/>
                      </a:lnTo>
                      <a:lnTo>
                        <a:pt x="618" y="396"/>
                      </a:lnTo>
                      <a:lnTo>
                        <a:pt x="629" y="397"/>
                      </a:lnTo>
                      <a:lnTo>
                        <a:pt x="640" y="386"/>
                      </a:lnTo>
                      <a:lnTo>
                        <a:pt x="642" y="390"/>
                      </a:lnTo>
                      <a:lnTo>
                        <a:pt x="622" y="408"/>
                      </a:lnTo>
                      <a:lnTo>
                        <a:pt x="550" y="459"/>
                      </a:lnTo>
                      <a:lnTo>
                        <a:pt x="538" y="465"/>
                      </a:lnTo>
                      <a:lnTo>
                        <a:pt x="522" y="470"/>
                      </a:lnTo>
                      <a:lnTo>
                        <a:pt x="513" y="473"/>
                      </a:lnTo>
                      <a:lnTo>
                        <a:pt x="511" y="473"/>
                      </a:lnTo>
                      <a:lnTo>
                        <a:pt x="503" y="479"/>
                      </a:lnTo>
                      <a:lnTo>
                        <a:pt x="497" y="481"/>
                      </a:lnTo>
                      <a:lnTo>
                        <a:pt x="497" y="479"/>
                      </a:lnTo>
                      <a:lnTo>
                        <a:pt x="493" y="479"/>
                      </a:lnTo>
                      <a:lnTo>
                        <a:pt x="488" y="476"/>
                      </a:lnTo>
                      <a:lnTo>
                        <a:pt x="483" y="486"/>
                      </a:lnTo>
                      <a:lnTo>
                        <a:pt x="474" y="493"/>
                      </a:lnTo>
                      <a:lnTo>
                        <a:pt x="474" y="490"/>
                      </a:lnTo>
                      <a:lnTo>
                        <a:pt x="474" y="487"/>
                      </a:lnTo>
                      <a:lnTo>
                        <a:pt x="476" y="481"/>
                      </a:lnTo>
                      <a:lnTo>
                        <a:pt x="475" y="479"/>
                      </a:lnTo>
                      <a:lnTo>
                        <a:pt x="475" y="476"/>
                      </a:lnTo>
                      <a:lnTo>
                        <a:pt x="478" y="474"/>
                      </a:lnTo>
                      <a:lnTo>
                        <a:pt x="479" y="474"/>
                      </a:lnTo>
                      <a:lnTo>
                        <a:pt x="483" y="472"/>
                      </a:lnTo>
                      <a:lnTo>
                        <a:pt x="486" y="472"/>
                      </a:lnTo>
                      <a:lnTo>
                        <a:pt x="486" y="468"/>
                      </a:lnTo>
                      <a:lnTo>
                        <a:pt x="486" y="465"/>
                      </a:lnTo>
                      <a:lnTo>
                        <a:pt x="486" y="459"/>
                      </a:lnTo>
                      <a:lnTo>
                        <a:pt x="488" y="455"/>
                      </a:lnTo>
                      <a:lnTo>
                        <a:pt x="489" y="445"/>
                      </a:lnTo>
                      <a:lnTo>
                        <a:pt x="490" y="445"/>
                      </a:lnTo>
                      <a:lnTo>
                        <a:pt x="490" y="444"/>
                      </a:lnTo>
                      <a:lnTo>
                        <a:pt x="490" y="441"/>
                      </a:lnTo>
                      <a:lnTo>
                        <a:pt x="490" y="434"/>
                      </a:lnTo>
                      <a:lnTo>
                        <a:pt x="490" y="433"/>
                      </a:lnTo>
                      <a:lnTo>
                        <a:pt x="490" y="432"/>
                      </a:lnTo>
                    </a:path>
                  </a:pathLst>
                </a:custGeom>
                <a:solidFill>
                  <a:srgbClr val="AFABAB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6" name="Freeform 218"/>
                <p:cNvSpPr>
                  <a:spLocks/>
                </p:cNvSpPr>
                <p:nvPr/>
              </p:nvSpPr>
              <p:spPr bwMode="auto">
                <a:xfrm>
                  <a:off x="7830540" y="2400125"/>
                  <a:ext cx="103188" cy="127000"/>
                </a:xfrm>
                <a:custGeom>
                  <a:avLst/>
                  <a:gdLst>
                    <a:gd name="T0" fmla="*/ 2147483647 w 66"/>
                    <a:gd name="T1" fmla="*/ 2147483647 h 86"/>
                    <a:gd name="T2" fmla="*/ 2147483647 w 66"/>
                    <a:gd name="T3" fmla="*/ 2147483647 h 86"/>
                    <a:gd name="T4" fmla="*/ 2147483647 w 66"/>
                    <a:gd name="T5" fmla="*/ 2147483647 h 86"/>
                    <a:gd name="T6" fmla="*/ 2147483647 w 66"/>
                    <a:gd name="T7" fmla="*/ 2147483647 h 86"/>
                    <a:gd name="T8" fmla="*/ 2147483647 w 66"/>
                    <a:gd name="T9" fmla="*/ 2147483647 h 86"/>
                    <a:gd name="T10" fmla="*/ 2147483647 w 66"/>
                    <a:gd name="T11" fmla="*/ 2147483647 h 86"/>
                    <a:gd name="T12" fmla="*/ 2147483647 w 66"/>
                    <a:gd name="T13" fmla="*/ 2147483647 h 86"/>
                    <a:gd name="T14" fmla="*/ 2147483647 w 66"/>
                    <a:gd name="T15" fmla="*/ 2147483647 h 86"/>
                    <a:gd name="T16" fmla="*/ 2147483647 w 66"/>
                    <a:gd name="T17" fmla="*/ 2147483647 h 86"/>
                    <a:gd name="T18" fmla="*/ 2147483647 w 66"/>
                    <a:gd name="T19" fmla="*/ 2147483647 h 86"/>
                    <a:gd name="T20" fmla="*/ 2147483647 w 66"/>
                    <a:gd name="T21" fmla="*/ 2147483647 h 86"/>
                    <a:gd name="T22" fmla="*/ 2147483647 w 66"/>
                    <a:gd name="T23" fmla="*/ 2147483647 h 86"/>
                    <a:gd name="T24" fmla="*/ 2147483647 w 66"/>
                    <a:gd name="T25" fmla="*/ 2147483647 h 86"/>
                    <a:gd name="T26" fmla="*/ 2147483647 w 66"/>
                    <a:gd name="T27" fmla="*/ 2147483647 h 86"/>
                    <a:gd name="T28" fmla="*/ 2147483647 w 66"/>
                    <a:gd name="T29" fmla="*/ 2147483647 h 86"/>
                    <a:gd name="T30" fmla="*/ 2147483647 w 66"/>
                    <a:gd name="T31" fmla="*/ 2147483647 h 86"/>
                    <a:gd name="T32" fmla="*/ 2147483647 w 66"/>
                    <a:gd name="T33" fmla="*/ 2147483647 h 86"/>
                    <a:gd name="T34" fmla="*/ 2147483647 w 66"/>
                    <a:gd name="T35" fmla="*/ 2147483647 h 86"/>
                    <a:gd name="T36" fmla="*/ 2147483647 w 66"/>
                    <a:gd name="T37" fmla="*/ 2147483647 h 86"/>
                    <a:gd name="T38" fmla="*/ 2147483647 w 66"/>
                    <a:gd name="T39" fmla="*/ 2147483647 h 86"/>
                    <a:gd name="T40" fmla="*/ 2147483647 w 66"/>
                    <a:gd name="T41" fmla="*/ 2147483647 h 86"/>
                    <a:gd name="T42" fmla="*/ 2147483647 w 66"/>
                    <a:gd name="T43" fmla="*/ 2147483647 h 86"/>
                    <a:gd name="T44" fmla="*/ 2147483647 w 66"/>
                    <a:gd name="T45" fmla="*/ 2147483647 h 86"/>
                    <a:gd name="T46" fmla="*/ 0 w 66"/>
                    <a:gd name="T47" fmla="*/ 2147483647 h 86"/>
                    <a:gd name="T48" fmla="*/ 2147483647 w 66"/>
                    <a:gd name="T49" fmla="*/ 2147483647 h 86"/>
                    <a:gd name="T50" fmla="*/ 2147483647 w 66"/>
                    <a:gd name="T51" fmla="*/ 2147483647 h 86"/>
                    <a:gd name="T52" fmla="*/ 2147483647 w 66"/>
                    <a:gd name="T53" fmla="*/ 2147483647 h 86"/>
                    <a:gd name="T54" fmla="*/ 2147483647 w 66"/>
                    <a:gd name="T55" fmla="*/ 2147483647 h 86"/>
                    <a:gd name="T56" fmla="*/ 2147483647 w 66"/>
                    <a:gd name="T57" fmla="*/ 0 h 86"/>
                    <a:gd name="T58" fmla="*/ 2147483647 w 66"/>
                    <a:gd name="T59" fmla="*/ 2147483647 h 86"/>
                    <a:gd name="T60" fmla="*/ 2147483647 w 66"/>
                    <a:gd name="T61" fmla="*/ 2147483647 h 86"/>
                    <a:gd name="T62" fmla="*/ 2147483647 w 66"/>
                    <a:gd name="T63" fmla="*/ 2147483647 h 86"/>
                    <a:gd name="T64" fmla="*/ 2147483647 w 66"/>
                    <a:gd name="T65" fmla="*/ 2147483647 h 86"/>
                    <a:gd name="T66" fmla="*/ 2147483647 w 66"/>
                    <a:gd name="T67" fmla="*/ 2147483647 h 86"/>
                    <a:gd name="T68" fmla="*/ 2147483647 w 66"/>
                    <a:gd name="T69" fmla="*/ 2147483647 h 86"/>
                    <a:gd name="T70" fmla="*/ 2147483647 w 66"/>
                    <a:gd name="T71" fmla="*/ 2147483647 h 8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66"/>
                    <a:gd name="T109" fmla="*/ 0 h 86"/>
                    <a:gd name="T110" fmla="*/ 66 w 66"/>
                    <a:gd name="T111" fmla="*/ 86 h 8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66" h="86">
                      <a:moveTo>
                        <a:pt x="54" y="30"/>
                      </a:moveTo>
                      <a:lnTo>
                        <a:pt x="60" y="31"/>
                      </a:lnTo>
                      <a:lnTo>
                        <a:pt x="62" y="38"/>
                      </a:lnTo>
                      <a:lnTo>
                        <a:pt x="65" y="47"/>
                      </a:lnTo>
                      <a:lnTo>
                        <a:pt x="60" y="53"/>
                      </a:lnTo>
                      <a:lnTo>
                        <a:pt x="58" y="49"/>
                      </a:lnTo>
                      <a:lnTo>
                        <a:pt x="55" y="49"/>
                      </a:lnTo>
                      <a:lnTo>
                        <a:pt x="52" y="56"/>
                      </a:lnTo>
                      <a:lnTo>
                        <a:pt x="44" y="56"/>
                      </a:lnTo>
                      <a:lnTo>
                        <a:pt x="40" y="69"/>
                      </a:lnTo>
                      <a:lnTo>
                        <a:pt x="31" y="72"/>
                      </a:lnTo>
                      <a:lnTo>
                        <a:pt x="12" y="85"/>
                      </a:lnTo>
                      <a:lnTo>
                        <a:pt x="12" y="82"/>
                      </a:lnTo>
                      <a:lnTo>
                        <a:pt x="13" y="82"/>
                      </a:lnTo>
                      <a:lnTo>
                        <a:pt x="16" y="69"/>
                      </a:lnTo>
                      <a:lnTo>
                        <a:pt x="12" y="52"/>
                      </a:lnTo>
                      <a:lnTo>
                        <a:pt x="12" y="49"/>
                      </a:lnTo>
                      <a:lnTo>
                        <a:pt x="10" y="46"/>
                      </a:lnTo>
                      <a:lnTo>
                        <a:pt x="10" y="45"/>
                      </a:lnTo>
                      <a:lnTo>
                        <a:pt x="9" y="45"/>
                      </a:lnTo>
                      <a:lnTo>
                        <a:pt x="8" y="38"/>
                      </a:lnTo>
                      <a:lnTo>
                        <a:pt x="6" y="35"/>
                      </a:lnTo>
                      <a:lnTo>
                        <a:pt x="2" y="16"/>
                      </a:lnTo>
                      <a:lnTo>
                        <a:pt x="0" y="9"/>
                      </a:lnTo>
                      <a:lnTo>
                        <a:pt x="2" y="8"/>
                      </a:lnTo>
                      <a:lnTo>
                        <a:pt x="18" y="2"/>
                      </a:lnTo>
                      <a:lnTo>
                        <a:pt x="23" y="2"/>
                      </a:lnTo>
                      <a:lnTo>
                        <a:pt x="27" y="1"/>
                      </a:lnTo>
                      <a:lnTo>
                        <a:pt x="31" y="0"/>
                      </a:lnTo>
                      <a:lnTo>
                        <a:pt x="32" y="2"/>
                      </a:lnTo>
                      <a:lnTo>
                        <a:pt x="35" y="12"/>
                      </a:lnTo>
                      <a:lnTo>
                        <a:pt x="37" y="10"/>
                      </a:lnTo>
                      <a:lnTo>
                        <a:pt x="41" y="23"/>
                      </a:lnTo>
                      <a:lnTo>
                        <a:pt x="47" y="24"/>
                      </a:lnTo>
                      <a:lnTo>
                        <a:pt x="48" y="26"/>
                      </a:lnTo>
                      <a:lnTo>
                        <a:pt x="54" y="30"/>
                      </a:lnTo>
                    </a:path>
                  </a:pathLst>
                </a:custGeom>
                <a:solidFill>
                  <a:srgbClr val="67BD62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7" name="Freeform 219"/>
                <p:cNvSpPr>
                  <a:spLocks/>
                </p:cNvSpPr>
                <p:nvPr/>
              </p:nvSpPr>
              <p:spPr bwMode="auto">
                <a:xfrm>
                  <a:off x="7514628" y="1942925"/>
                  <a:ext cx="231775" cy="401638"/>
                </a:xfrm>
                <a:custGeom>
                  <a:avLst/>
                  <a:gdLst>
                    <a:gd name="T0" fmla="*/ 2147483647 w 146"/>
                    <a:gd name="T1" fmla="*/ 2147483647 h 273"/>
                    <a:gd name="T2" fmla="*/ 2147483647 w 146"/>
                    <a:gd name="T3" fmla="*/ 2147483647 h 273"/>
                    <a:gd name="T4" fmla="*/ 2147483647 w 146"/>
                    <a:gd name="T5" fmla="*/ 2147483647 h 273"/>
                    <a:gd name="T6" fmla="*/ 2147483647 w 146"/>
                    <a:gd name="T7" fmla="*/ 2147483647 h 273"/>
                    <a:gd name="T8" fmla="*/ 2147483647 w 146"/>
                    <a:gd name="T9" fmla="*/ 2147483647 h 273"/>
                    <a:gd name="T10" fmla="*/ 2147483647 w 146"/>
                    <a:gd name="T11" fmla="*/ 2147483647 h 273"/>
                    <a:gd name="T12" fmla="*/ 2147483647 w 146"/>
                    <a:gd name="T13" fmla="*/ 2147483647 h 273"/>
                    <a:gd name="T14" fmla="*/ 2147483647 w 146"/>
                    <a:gd name="T15" fmla="*/ 2147483647 h 273"/>
                    <a:gd name="T16" fmla="*/ 2147483647 w 146"/>
                    <a:gd name="T17" fmla="*/ 2147483647 h 273"/>
                    <a:gd name="T18" fmla="*/ 2147483647 w 146"/>
                    <a:gd name="T19" fmla="*/ 2147483647 h 273"/>
                    <a:gd name="T20" fmla="*/ 2147483647 w 146"/>
                    <a:gd name="T21" fmla="*/ 2147483647 h 273"/>
                    <a:gd name="T22" fmla="*/ 2147483647 w 146"/>
                    <a:gd name="T23" fmla="*/ 2147483647 h 273"/>
                    <a:gd name="T24" fmla="*/ 2147483647 w 146"/>
                    <a:gd name="T25" fmla="*/ 2147483647 h 273"/>
                    <a:gd name="T26" fmla="*/ 2147483647 w 146"/>
                    <a:gd name="T27" fmla="*/ 2147483647 h 273"/>
                    <a:gd name="T28" fmla="*/ 2147483647 w 146"/>
                    <a:gd name="T29" fmla="*/ 2147483647 h 273"/>
                    <a:gd name="T30" fmla="*/ 2147483647 w 146"/>
                    <a:gd name="T31" fmla="*/ 2147483647 h 273"/>
                    <a:gd name="T32" fmla="*/ 2147483647 w 146"/>
                    <a:gd name="T33" fmla="*/ 2147483647 h 273"/>
                    <a:gd name="T34" fmla="*/ 2147483647 w 146"/>
                    <a:gd name="T35" fmla="*/ 2147483647 h 273"/>
                    <a:gd name="T36" fmla="*/ 2147483647 w 146"/>
                    <a:gd name="T37" fmla="*/ 2147483647 h 273"/>
                    <a:gd name="T38" fmla="*/ 2147483647 w 146"/>
                    <a:gd name="T39" fmla="*/ 2147483647 h 273"/>
                    <a:gd name="T40" fmla="*/ 2147483647 w 146"/>
                    <a:gd name="T41" fmla="*/ 2147483647 h 273"/>
                    <a:gd name="T42" fmla="*/ 2147483647 w 146"/>
                    <a:gd name="T43" fmla="*/ 2147483647 h 273"/>
                    <a:gd name="T44" fmla="*/ 2147483647 w 146"/>
                    <a:gd name="T45" fmla="*/ 2147483647 h 273"/>
                    <a:gd name="T46" fmla="*/ 2147483647 w 146"/>
                    <a:gd name="T47" fmla="*/ 2147483647 h 273"/>
                    <a:gd name="T48" fmla="*/ 2147483647 w 146"/>
                    <a:gd name="T49" fmla="*/ 2147483647 h 273"/>
                    <a:gd name="T50" fmla="*/ 2147483647 w 146"/>
                    <a:gd name="T51" fmla="*/ 2147483647 h 273"/>
                    <a:gd name="T52" fmla="*/ 2147483647 w 146"/>
                    <a:gd name="T53" fmla="*/ 2147483647 h 273"/>
                    <a:gd name="T54" fmla="*/ 2147483647 w 146"/>
                    <a:gd name="T55" fmla="*/ 2147483647 h 273"/>
                    <a:gd name="T56" fmla="*/ 2147483647 w 146"/>
                    <a:gd name="T57" fmla="*/ 2147483647 h 273"/>
                    <a:gd name="T58" fmla="*/ 2147483647 w 146"/>
                    <a:gd name="T59" fmla="*/ 2147483647 h 273"/>
                    <a:gd name="T60" fmla="*/ 2147483647 w 146"/>
                    <a:gd name="T61" fmla="*/ 2147483647 h 273"/>
                    <a:gd name="T62" fmla="*/ 2147483647 w 146"/>
                    <a:gd name="T63" fmla="*/ 2147483647 h 273"/>
                    <a:gd name="T64" fmla="*/ 2147483647 w 146"/>
                    <a:gd name="T65" fmla="*/ 2147483647 h 273"/>
                    <a:gd name="T66" fmla="*/ 2147483647 w 146"/>
                    <a:gd name="T67" fmla="*/ 2147483647 h 273"/>
                    <a:gd name="T68" fmla="*/ 2147483647 w 146"/>
                    <a:gd name="T69" fmla="*/ 2147483647 h 273"/>
                    <a:gd name="T70" fmla="*/ 2147483647 w 146"/>
                    <a:gd name="T71" fmla="*/ 2147483647 h 273"/>
                    <a:gd name="T72" fmla="*/ 2147483647 w 146"/>
                    <a:gd name="T73" fmla="*/ 2147483647 h 273"/>
                    <a:gd name="T74" fmla="*/ 2147483647 w 146"/>
                    <a:gd name="T75" fmla="*/ 2147483647 h 273"/>
                    <a:gd name="T76" fmla="*/ 2147483647 w 146"/>
                    <a:gd name="T77" fmla="*/ 2147483647 h 273"/>
                    <a:gd name="T78" fmla="*/ 2147483647 w 146"/>
                    <a:gd name="T79" fmla="*/ 2147483647 h 273"/>
                    <a:gd name="T80" fmla="*/ 2147483647 w 146"/>
                    <a:gd name="T81" fmla="*/ 2147483647 h 273"/>
                    <a:gd name="T82" fmla="*/ 2147483647 w 146"/>
                    <a:gd name="T83" fmla="*/ 0 h 273"/>
                    <a:gd name="T84" fmla="*/ 2147483647 w 146"/>
                    <a:gd name="T85" fmla="*/ 2147483647 h 273"/>
                    <a:gd name="T86" fmla="*/ 2147483647 w 146"/>
                    <a:gd name="T87" fmla="*/ 2147483647 h 273"/>
                    <a:gd name="T88" fmla="*/ 2147483647 w 146"/>
                    <a:gd name="T89" fmla="*/ 2147483647 h 273"/>
                    <a:gd name="T90" fmla="*/ 2147483647 w 146"/>
                    <a:gd name="T91" fmla="*/ 2147483647 h 273"/>
                    <a:gd name="T92" fmla="*/ 0 w 146"/>
                    <a:gd name="T93" fmla="*/ 2147483647 h 273"/>
                    <a:gd name="T94" fmla="*/ 2147483647 w 146"/>
                    <a:gd name="T95" fmla="*/ 2147483647 h 273"/>
                    <a:gd name="T96" fmla="*/ 2147483647 w 146"/>
                    <a:gd name="T97" fmla="*/ 2147483647 h 273"/>
                    <a:gd name="T98" fmla="*/ 2147483647 w 146"/>
                    <a:gd name="T99" fmla="*/ 2147483647 h 273"/>
                    <a:gd name="T100" fmla="*/ 2147483647 w 146"/>
                    <a:gd name="T101" fmla="*/ 2147483647 h 273"/>
                    <a:gd name="T102" fmla="*/ 2147483647 w 146"/>
                    <a:gd name="T103" fmla="*/ 2147483647 h 273"/>
                    <a:gd name="T104" fmla="*/ 2147483647 w 146"/>
                    <a:gd name="T105" fmla="*/ 2147483647 h 273"/>
                    <a:gd name="T106" fmla="*/ 2147483647 w 146"/>
                    <a:gd name="T107" fmla="*/ 2147483647 h 273"/>
                    <a:gd name="T108" fmla="*/ 2147483647 w 146"/>
                    <a:gd name="T109" fmla="*/ 2147483647 h 273"/>
                    <a:gd name="T110" fmla="*/ 2147483647 w 146"/>
                    <a:gd name="T111" fmla="*/ 2147483647 h 273"/>
                    <a:gd name="T112" fmla="*/ 2147483647 w 146"/>
                    <a:gd name="T113" fmla="*/ 2147483647 h 273"/>
                    <a:gd name="T114" fmla="*/ 2147483647 w 146"/>
                    <a:gd name="T115" fmla="*/ 2147483647 h 273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146"/>
                    <a:gd name="T175" fmla="*/ 0 h 273"/>
                    <a:gd name="T176" fmla="*/ 146 w 146"/>
                    <a:gd name="T177" fmla="*/ 273 h 273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146" h="273">
                      <a:moveTo>
                        <a:pt x="31" y="167"/>
                      </a:moveTo>
                      <a:lnTo>
                        <a:pt x="30" y="182"/>
                      </a:lnTo>
                      <a:lnTo>
                        <a:pt x="38" y="179"/>
                      </a:lnTo>
                      <a:lnTo>
                        <a:pt x="51" y="211"/>
                      </a:lnTo>
                      <a:lnTo>
                        <a:pt x="52" y="218"/>
                      </a:lnTo>
                      <a:lnTo>
                        <a:pt x="55" y="231"/>
                      </a:lnTo>
                      <a:lnTo>
                        <a:pt x="59" y="251"/>
                      </a:lnTo>
                      <a:lnTo>
                        <a:pt x="62" y="262"/>
                      </a:lnTo>
                      <a:lnTo>
                        <a:pt x="64" y="272"/>
                      </a:lnTo>
                      <a:lnTo>
                        <a:pt x="64" y="270"/>
                      </a:lnTo>
                      <a:lnTo>
                        <a:pt x="80" y="267"/>
                      </a:lnTo>
                      <a:lnTo>
                        <a:pt x="82" y="267"/>
                      </a:lnTo>
                      <a:lnTo>
                        <a:pt x="84" y="267"/>
                      </a:lnTo>
                      <a:lnTo>
                        <a:pt x="84" y="266"/>
                      </a:lnTo>
                      <a:lnTo>
                        <a:pt x="85" y="266"/>
                      </a:lnTo>
                      <a:lnTo>
                        <a:pt x="91" y="266"/>
                      </a:lnTo>
                      <a:lnTo>
                        <a:pt x="104" y="262"/>
                      </a:lnTo>
                      <a:lnTo>
                        <a:pt x="124" y="259"/>
                      </a:lnTo>
                      <a:lnTo>
                        <a:pt x="127" y="258"/>
                      </a:lnTo>
                      <a:lnTo>
                        <a:pt x="116" y="236"/>
                      </a:lnTo>
                      <a:lnTo>
                        <a:pt x="118" y="229"/>
                      </a:lnTo>
                      <a:lnTo>
                        <a:pt x="116" y="211"/>
                      </a:lnTo>
                      <a:lnTo>
                        <a:pt x="116" y="204"/>
                      </a:lnTo>
                      <a:lnTo>
                        <a:pt x="111" y="176"/>
                      </a:lnTo>
                      <a:lnTo>
                        <a:pt x="110" y="167"/>
                      </a:lnTo>
                      <a:lnTo>
                        <a:pt x="113" y="164"/>
                      </a:lnTo>
                      <a:lnTo>
                        <a:pt x="111" y="161"/>
                      </a:lnTo>
                      <a:lnTo>
                        <a:pt x="114" y="147"/>
                      </a:lnTo>
                      <a:lnTo>
                        <a:pt x="118" y="143"/>
                      </a:lnTo>
                      <a:lnTo>
                        <a:pt x="118" y="118"/>
                      </a:lnTo>
                      <a:lnTo>
                        <a:pt x="121" y="103"/>
                      </a:lnTo>
                      <a:lnTo>
                        <a:pt x="118" y="100"/>
                      </a:lnTo>
                      <a:lnTo>
                        <a:pt x="116" y="91"/>
                      </a:lnTo>
                      <a:lnTo>
                        <a:pt x="118" y="81"/>
                      </a:lnTo>
                      <a:lnTo>
                        <a:pt x="129" y="75"/>
                      </a:lnTo>
                      <a:lnTo>
                        <a:pt x="131" y="73"/>
                      </a:lnTo>
                      <a:lnTo>
                        <a:pt x="133" y="69"/>
                      </a:lnTo>
                      <a:lnTo>
                        <a:pt x="145" y="55"/>
                      </a:lnTo>
                      <a:lnTo>
                        <a:pt x="133" y="30"/>
                      </a:lnTo>
                      <a:lnTo>
                        <a:pt x="139" y="11"/>
                      </a:lnTo>
                      <a:lnTo>
                        <a:pt x="135" y="0"/>
                      </a:lnTo>
                      <a:lnTo>
                        <a:pt x="107" y="9"/>
                      </a:lnTo>
                      <a:lnTo>
                        <a:pt x="59" y="20"/>
                      </a:lnTo>
                      <a:lnTo>
                        <a:pt x="11" y="33"/>
                      </a:lnTo>
                      <a:lnTo>
                        <a:pt x="6" y="34"/>
                      </a:lnTo>
                      <a:lnTo>
                        <a:pt x="0" y="35"/>
                      </a:lnTo>
                      <a:lnTo>
                        <a:pt x="1" y="51"/>
                      </a:lnTo>
                      <a:lnTo>
                        <a:pt x="9" y="81"/>
                      </a:lnTo>
                      <a:lnTo>
                        <a:pt x="9" y="82"/>
                      </a:lnTo>
                      <a:lnTo>
                        <a:pt x="12" y="84"/>
                      </a:lnTo>
                      <a:lnTo>
                        <a:pt x="16" y="88"/>
                      </a:lnTo>
                      <a:lnTo>
                        <a:pt x="22" y="113"/>
                      </a:lnTo>
                      <a:lnTo>
                        <a:pt x="17" y="122"/>
                      </a:lnTo>
                      <a:lnTo>
                        <a:pt x="17" y="135"/>
                      </a:lnTo>
                      <a:lnTo>
                        <a:pt x="29" y="162"/>
                      </a:lnTo>
                      <a:lnTo>
                        <a:pt x="31" y="167"/>
                      </a:lnTo>
                    </a:path>
                  </a:pathLst>
                </a:custGeom>
                <a:solidFill>
                  <a:srgbClr val="AFABAB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8" name="Freeform 221"/>
                <p:cNvSpPr>
                  <a:spLocks/>
                </p:cNvSpPr>
                <p:nvPr/>
              </p:nvSpPr>
              <p:spPr bwMode="auto">
                <a:xfrm>
                  <a:off x="6487515" y="2984325"/>
                  <a:ext cx="1047750" cy="566738"/>
                </a:xfrm>
                <a:custGeom>
                  <a:avLst/>
                  <a:gdLst>
                    <a:gd name="T0" fmla="*/ 2147483647 w 663"/>
                    <a:gd name="T1" fmla="*/ 2147483647 h 384"/>
                    <a:gd name="T2" fmla="*/ 2147483647 w 663"/>
                    <a:gd name="T3" fmla="*/ 2147483647 h 384"/>
                    <a:gd name="T4" fmla="*/ 2147483647 w 663"/>
                    <a:gd name="T5" fmla="*/ 2147483647 h 384"/>
                    <a:gd name="T6" fmla="*/ 2147483647 w 663"/>
                    <a:gd name="T7" fmla="*/ 2147483647 h 384"/>
                    <a:gd name="T8" fmla="*/ 2147483647 w 663"/>
                    <a:gd name="T9" fmla="*/ 2147483647 h 384"/>
                    <a:gd name="T10" fmla="*/ 2147483647 w 663"/>
                    <a:gd name="T11" fmla="*/ 2147483647 h 384"/>
                    <a:gd name="T12" fmla="*/ 2147483647 w 663"/>
                    <a:gd name="T13" fmla="*/ 2147483647 h 384"/>
                    <a:gd name="T14" fmla="*/ 2147483647 w 663"/>
                    <a:gd name="T15" fmla="*/ 2147483647 h 384"/>
                    <a:gd name="T16" fmla="*/ 2147483647 w 663"/>
                    <a:gd name="T17" fmla="*/ 2147483647 h 384"/>
                    <a:gd name="T18" fmla="*/ 2147483647 w 663"/>
                    <a:gd name="T19" fmla="*/ 2147483647 h 384"/>
                    <a:gd name="T20" fmla="*/ 2147483647 w 663"/>
                    <a:gd name="T21" fmla="*/ 2147483647 h 384"/>
                    <a:gd name="T22" fmla="*/ 2147483647 w 663"/>
                    <a:gd name="T23" fmla="*/ 2147483647 h 384"/>
                    <a:gd name="T24" fmla="*/ 2147483647 w 663"/>
                    <a:gd name="T25" fmla="*/ 2147483647 h 384"/>
                    <a:gd name="T26" fmla="*/ 2147483647 w 663"/>
                    <a:gd name="T27" fmla="*/ 2147483647 h 384"/>
                    <a:gd name="T28" fmla="*/ 2147483647 w 663"/>
                    <a:gd name="T29" fmla="*/ 2147483647 h 384"/>
                    <a:gd name="T30" fmla="*/ 2147483647 w 663"/>
                    <a:gd name="T31" fmla="*/ 2147483647 h 384"/>
                    <a:gd name="T32" fmla="*/ 2147483647 w 663"/>
                    <a:gd name="T33" fmla="*/ 2147483647 h 384"/>
                    <a:gd name="T34" fmla="*/ 2147483647 w 663"/>
                    <a:gd name="T35" fmla="*/ 2147483647 h 384"/>
                    <a:gd name="T36" fmla="*/ 2147483647 w 663"/>
                    <a:gd name="T37" fmla="*/ 2147483647 h 384"/>
                    <a:gd name="T38" fmla="*/ 2147483647 w 663"/>
                    <a:gd name="T39" fmla="*/ 2147483647 h 384"/>
                    <a:gd name="T40" fmla="*/ 2147483647 w 663"/>
                    <a:gd name="T41" fmla="*/ 2147483647 h 384"/>
                    <a:gd name="T42" fmla="*/ 2147483647 w 663"/>
                    <a:gd name="T43" fmla="*/ 2147483647 h 384"/>
                    <a:gd name="T44" fmla="*/ 2147483647 w 663"/>
                    <a:gd name="T45" fmla="*/ 2147483647 h 384"/>
                    <a:gd name="T46" fmla="*/ 2147483647 w 663"/>
                    <a:gd name="T47" fmla="*/ 2147483647 h 384"/>
                    <a:gd name="T48" fmla="*/ 2147483647 w 663"/>
                    <a:gd name="T49" fmla="*/ 2147483647 h 384"/>
                    <a:gd name="T50" fmla="*/ 2147483647 w 663"/>
                    <a:gd name="T51" fmla="*/ 2147483647 h 384"/>
                    <a:gd name="T52" fmla="*/ 2147483647 w 663"/>
                    <a:gd name="T53" fmla="*/ 2147483647 h 384"/>
                    <a:gd name="T54" fmla="*/ 2147483647 w 663"/>
                    <a:gd name="T55" fmla="*/ 2147483647 h 384"/>
                    <a:gd name="T56" fmla="*/ 2147483647 w 663"/>
                    <a:gd name="T57" fmla="*/ 2147483647 h 384"/>
                    <a:gd name="T58" fmla="*/ 2147483647 w 663"/>
                    <a:gd name="T59" fmla="*/ 2147483647 h 384"/>
                    <a:gd name="T60" fmla="*/ 2147483647 w 663"/>
                    <a:gd name="T61" fmla="*/ 2147483647 h 384"/>
                    <a:gd name="T62" fmla="*/ 2147483647 w 663"/>
                    <a:gd name="T63" fmla="*/ 2147483647 h 384"/>
                    <a:gd name="T64" fmla="*/ 2147483647 w 663"/>
                    <a:gd name="T65" fmla="*/ 2147483647 h 384"/>
                    <a:gd name="T66" fmla="*/ 2147483647 w 663"/>
                    <a:gd name="T67" fmla="*/ 2147483647 h 384"/>
                    <a:gd name="T68" fmla="*/ 2147483647 w 663"/>
                    <a:gd name="T69" fmla="*/ 2147483647 h 384"/>
                    <a:gd name="T70" fmla="*/ 2147483647 w 663"/>
                    <a:gd name="T71" fmla="*/ 2147483647 h 384"/>
                    <a:gd name="T72" fmla="*/ 2147483647 w 663"/>
                    <a:gd name="T73" fmla="*/ 2147483647 h 384"/>
                    <a:gd name="T74" fmla="*/ 2147483647 w 663"/>
                    <a:gd name="T75" fmla="*/ 2147483647 h 384"/>
                    <a:gd name="T76" fmla="*/ 2147483647 w 663"/>
                    <a:gd name="T77" fmla="*/ 2147483647 h 384"/>
                    <a:gd name="T78" fmla="*/ 2147483647 w 663"/>
                    <a:gd name="T79" fmla="*/ 2147483647 h 384"/>
                    <a:gd name="T80" fmla="*/ 2147483647 w 663"/>
                    <a:gd name="T81" fmla="*/ 2147483647 h 384"/>
                    <a:gd name="T82" fmla="*/ 2147483647 w 663"/>
                    <a:gd name="T83" fmla="*/ 2147483647 h 384"/>
                    <a:gd name="T84" fmla="*/ 2147483647 w 663"/>
                    <a:gd name="T85" fmla="*/ 2147483647 h 384"/>
                    <a:gd name="T86" fmla="*/ 2147483647 w 663"/>
                    <a:gd name="T87" fmla="*/ 2147483647 h 384"/>
                    <a:gd name="T88" fmla="*/ 2147483647 w 663"/>
                    <a:gd name="T89" fmla="*/ 2147483647 h 384"/>
                    <a:gd name="T90" fmla="*/ 2147483647 w 663"/>
                    <a:gd name="T91" fmla="*/ 2147483647 h 384"/>
                    <a:gd name="T92" fmla="*/ 2147483647 w 663"/>
                    <a:gd name="T93" fmla="*/ 2147483647 h 384"/>
                    <a:gd name="T94" fmla="*/ 2147483647 w 663"/>
                    <a:gd name="T95" fmla="*/ 2147483647 h 384"/>
                    <a:gd name="T96" fmla="*/ 2147483647 w 663"/>
                    <a:gd name="T97" fmla="*/ 2147483647 h 384"/>
                    <a:gd name="T98" fmla="*/ 2147483647 w 663"/>
                    <a:gd name="T99" fmla="*/ 2147483647 h 384"/>
                    <a:gd name="T100" fmla="*/ 2147483647 w 663"/>
                    <a:gd name="T101" fmla="*/ 2147483647 h 384"/>
                    <a:gd name="T102" fmla="*/ 2147483647 w 663"/>
                    <a:gd name="T103" fmla="*/ 2147483647 h 384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663"/>
                    <a:gd name="T157" fmla="*/ 0 h 384"/>
                    <a:gd name="T158" fmla="*/ 663 w 663"/>
                    <a:gd name="T159" fmla="*/ 384 h 384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663" h="384">
                      <a:moveTo>
                        <a:pt x="603" y="213"/>
                      </a:moveTo>
                      <a:lnTo>
                        <a:pt x="604" y="215"/>
                      </a:lnTo>
                      <a:lnTo>
                        <a:pt x="606" y="213"/>
                      </a:lnTo>
                      <a:lnTo>
                        <a:pt x="613" y="217"/>
                      </a:lnTo>
                      <a:lnTo>
                        <a:pt x="616" y="230"/>
                      </a:lnTo>
                      <a:lnTo>
                        <a:pt x="616" y="231"/>
                      </a:lnTo>
                      <a:lnTo>
                        <a:pt x="616" y="233"/>
                      </a:lnTo>
                      <a:lnTo>
                        <a:pt x="620" y="234"/>
                      </a:lnTo>
                      <a:lnTo>
                        <a:pt x="627" y="234"/>
                      </a:lnTo>
                      <a:lnTo>
                        <a:pt x="632" y="235"/>
                      </a:lnTo>
                      <a:lnTo>
                        <a:pt x="642" y="231"/>
                      </a:lnTo>
                      <a:lnTo>
                        <a:pt x="662" y="270"/>
                      </a:lnTo>
                      <a:lnTo>
                        <a:pt x="650" y="271"/>
                      </a:lnTo>
                      <a:lnTo>
                        <a:pt x="641" y="274"/>
                      </a:lnTo>
                      <a:lnTo>
                        <a:pt x="630" y="277"/>
                      </a:lnTo>
                      <a:lnTo>
                        <a:pt x="628" y="277"/>
                      </a:lnTo>
                      <a:lnTo>
                        <a:pt x="625" y="277"/>
                      </a:lnTo>
                      <a:lnTo>
                        <a:pt x="623" y="278"/>
                      </a:lnTo>
                      <a:lnTo>
                        <a:pt x="620" y="278"/>
                      </a:lnTo>
                      <a:lnTo>
                        <a:pt x="610" y="281"/>
                      </a:lnTo>
                      <a:lnTo>
                        <a:pt x="609" y="281"/>
                      </a:lnTo>
                      <a:lnTo>
                        <a:pt x="606" y="281"/>
                      </a:lnTo>
                      <a:lnTo>
                        <a:pt x="588" y="285"/>
                      </a:lnTo>
                      <a:lnTo>
                        <a:pt x="577" y="288"/>
                      </a:lnTo>
                      <a:lnTo>
                        <a:pt x="574" y="288"/>
                      </a:lnTo>
                      <a:lnTo>
                        <a:pt x="559" y="292"/>
                      </a:lnTo>
                      <a:lnTo>
                        <a:pt x="556" y="294"/>
                      </a:lnTo>
                      <a:lnTo>
                        <a:pt x="553" y="294"/>
                      </a:lnTo>
                      <a:lnTo>
                        <a:pt x="546" y="295"/>
                      </a:lnTo>
                      <a:lnTo>
                        <a:pt x="542" y="295"/>
                      </a:lnTo>
                      <a:lnTo>
                        <a:pt x="521" y="301"/>
                      </a:lnTo>
                      <a:lnTo>
                        <a:pt x="518" y="301"/>
                      </a:lnTo>
                      <a:lnTo>
                        <a:pt x="503" y="303"/>
                      </a:lnTo>
                      <a:lnTo>
                        <a:pt x="499" y="305"/>
                      </a:lnTo>
                      <a:lnTo>
                        <a:pt x="496" y="305"/>
                      </a:lnTo>
                      <a:lnTo>
                        <a:pt x="490" y="306"/>
                      </a:lnTo>
                      <a:lnTo>
                        <a:pt x="486" y="308"/>
                      </a:lnTo>
                      <a:lnTo>
                        <a:pt x="482" y="308"/>
                      </a:lnTo>
                      <a:lnTo>
                        <a:pt x="479" y="309"/>
                      </a:lnTo>
                      <a:lnTo>
                        <a:pt x="464" y="312"/>
                      </a:lnTo>
                      <a:lnTo>
                        <a:pt x="461" y="312"/>
                      </a:lnTo>
                      <a:lnTo>
                        <a:pt x="454" y="313"/>
                      </a:lnTo>
                      <a:lnTo>
                        <a:pt x="450" y="315"/>
                      </a:lnTo>
                      <a:lnTo>
                        <a:pt x="447" y="315"/>
                      </a:lnTo>
                      <a:lnTo>
                        <a:pt x="443" y="316"/>
                      </a:lnTo>
                      <a:lnTo>
                        <a:pt x="440" y="317"/>
                      </a:lnTo>
                      <a:lnTo>
                        <a:pt x="429" y="319"/>
                      </a:lnTo>
                      <a:lnTo>
                        <a:pt x="421" y="320"/>
                      </a:lnTo>
                      <a:lnTo>
                        <a:pt x="420" y="320"/>
                      </a:lnTo>
                      <a:lnTo>
                        <a:pt x="417" y="321"/>
                      </a:lnTo>
                      <a:lnTo>
                        <a:pt x="415" y="321"/>
                      </a:lnTo>
                      <a:lnTo>
                        <a:pt x="414" y="321"/>
                      </a:lnTo>
                      <a:lnTo>
                        <a:pt x="413" y="321"/>
                      </a:lnTo>
                      <a:lnTo>
                        <a:pt x="386" y="327"/>
                      </a:lnTo>
                      <a:lnTo>
                        <a:pt x="379" y="328"/>
                      </a:lnTo>
                      <a:lnTo>
                        <a:pt x="376" y="328"/>
                      </a:lnTo>
                      <a:lnTo>
                        <a:pt x="367" y="331"/>
                      </a:lnTo>
                      <a:lnTo>
                        <a:pt x="354" y="333"/>
                      </a:lnTo>
                      <a:lnTo>
                        <a:pt x="350" y="334"/>
                      </a:lnTo>
                      <a:lnTo>
                        <a:pt x="344" y="334"/>
                      </a:lnTo>
                      <a:lnTo>
                        <a:pt x="337" y="335"/>
                      </a:lnTo>
                      <a:lnTo>
                        <a:pt x="324" y="338"/>
                      </a:lnTo>
                      <a:lnTo>
                        <a:pt x="314" y="339"/>
                      </a:lnTo>
                      <a:lnTo>
                        <a:pt x="311" y="341"/>
                      </a:lnTo>
                      <a:lnTo>
                        <a:pt x="310" y="341"/>
                      </a:lnTo>
                      <a:lnTo>
                        <a:pt x="303" y="342"/>
                      </a:lnTo>
                      <a:lnTo>
                        <a:pt x="287" y="344"/>
                      </a:lnTo>
                      <a:lnTo>
                        <a:pt x="275" y="345"/>
                      </a:lnTo>
                      <a:lnTo>
                        <a:pt x="271" y="346"/>
                      </a:lnTo>
                      <a:lnTo>
                        <a:pt x="265" y="346"/>
                      </a:lnTo>
                      <a:lnTo>
                        <a:pt x="261" y="348"/>
                      </a:lnTo>
                      <a:lnTo>
                        <a:pt x="253" y="348"/>
                      </a:lnTo>
                      <a:lnTo>
                        <a:pt x="247" y="349"/>
                      </a:lnTo>
                      <a:lnTo>
                        <a:pt x="243" y="351"/>
                      </a:lnTo>
                      <a:lnTo>
                        <a:pt x="241" y="351"/>
                      </a:lnTo>
                      <a:lnTo>
                        <a:pt x="240" y="351"/>
                      </a:lnTo>
                      <a:lnTo>
                        <a:pt x="239" y="351"/>
                      </a:lnTo>
                      <a:lnTo>
                        <a:pt x="236" y="351"/>
                      </a:lnTo>
                      <a:lnTo>
                        <a:pt x="223" y="352"/>
                      </a:lnTo>
                      <a:lnTo>
                        <a:pt x="201" y="355"/>
                      </a:lnTo>
                      <a:lnTo>
                        <a:pt x="198" y="356"/>
                      </a:lnTo>
                      <a:lnTo>
                        <a:pt x="190" y="358"/>
                      </a:lnTo>
                      <a:lnTo>
                        <a:pt x="187" y="358"/>
                      </a:lnTo>
                      <a:lnTo>
                        <a:pt x="175" y="359"/>
                      </a:lnTo>
                      <a:lnTo>
                        <a:pt x="171" y="359"/>
                      </a:lnTo>
                      <a:lnTo>
                        <a:pt x="172" y="356"/>
                      </a:lnTo>
                      <a:lnTo>
                        <a:pt x="164" y="358"/>
                      </a:lnTo>
                      <a:lnTo>
                        <a:pt x="157" y="359"/>
                      </a:lnTo>
                      <a:lnTo>
                        <a:pt x="148" y="359"/>
                      </a:lnTo>
                      <a:lnTo>
                        <a:pt x="148" y="362"/>
                      </a:lnTo>
                      <a:lnTo>
                        <a:pt x="130" y="364"/>
                      </a:lnTo>
                      <a:lnTo>
                        <a:pt x="127" y="364"/>
                      </a:lnTo>
                      <a:lnTo>
                        <a:pt x="125" y="366"/>
                      </a:lnTo>
                      <a:lnTo>
                        <a:pt x="122" y="366"/>
                      </a:lnTo>
                      <a:lnTo>
                        <a:pt x="120" y="366"/>
                      </a:lnTo>
                      <a:lnTo>
                        <a:pt x="118" y="367"/>
                      </a:lnTo>
                      <a:lnTo>
                        <a:pt x="111" y="367"/>
                      </a:lnTo>
                      <a:lnTo>
                        <a:pt x="100" y="369"/>
                      </a:lnTo>
                      <a:lnTo>
                        <a:pt x="91" y="371"/>
                      </a:lnTo>
                      <a:lnTo>
                        <a:pt x="89" y="371"/>
                      </a:lnTo>
                      <a:lnTo>
                        <a:pt x="87" y="371"/>
                      </a:lnTo>
                      <a:lnTo>
                        <a:pt x="72" y="374"/>
                      </a:lnTo>
                      <a:lnTo>
                        <a:pt x="68" y="374"/>
                      </a:lnTo>
                      <a:lnTo>
                        <a:pt x="58" y="376"/>
                      </a:lnTo>
                      <a:lnTo>
                        <a:pt x="36" y="378"/>
                      </a:lnTo>
                      <a:lnTo>
                        <a:pt x="34" y="378"/>
                      </a:lnTo>
                      <a:lnTo>
                        <a:pt x="18" y="381"/>
                      </a:lnTo>
                      <a:lnTo>
                        <a:pt x="5" y="383"/>
                      </a:lnTo>
                      <a:lnTo>
                        <a:pt x="2" y="383"/>
                      </a:lnTo>
                      <a:lnTo>
                        <a:pt x="0" y="383"/>
                      </a:lnTo>
                      <a:lnTo>
                        <a:pt x="4" y="381"/>
                      </a:lnTo>
                      <a:lnTo>
                        <a:pt x="13" y="374"/>
                      </a:lnTo>
                      <a:lnTo>
                        <a:pt x="18" y="374"/>
                      </a:lnTo>
                      <a:lnTo>
                        <a:pt x="44" y="360"/>
                      </a:lnTo>
                      <a:lnTo>
                        <a:pt x="44" y="358"/>
                      </a:lnTo>
                      <a:lnTo>
                        <a:pt x="62" y="342"/>
                      </a:lnTo>
                      <a:lnTo>
                        <a:pt x="62" y="341"/>
                      </a:lnTo>
                      <a:lnTo>
                        <a:pt x="62" y="334"/>
                      </a:lnTo>
                      <a:lnTo>
                        <a:pt x="72" y="327"/>
                      </a:lnTo>
                      <a:lnTo>
                        <a:pt x="73" y="315"/>
                      </a:lnTo>
                      <a:lnTo>
                        <a:pt x="84" y="305"/>
                      </a:lnTo>
                      <a:lnTo>
                        <a:pt x="86" y="305"/>
                      </a:lnTo>
                      <a:lnTo>
                        <a:pt x="94" y="298"/>
                      </a:lnTo>
                      <a:lnTo>
                        <a:pt x="100" y="295"/>
                      </a:lnTo>
                      <a:lnTo>
                        <a:pt x="104" y="291"/>
                      </a:lnTo>
                      <a:lnTo>
                        <a:pt x="112" y="281"/>
                      </a:lnTo>
                      <a:lnTo>
                        <a:pt x="120" y="270"/>
                      </a:lnTo>
                      <a:lnTo>
                        <a:pt x="129" y="260"/>
                      </a:lnTo>
                      <a:lnTo>
                        <a:pt x="133" y="262"/>
                      </a:lnTo>
                      <a:lnTo>
                        <a:pt x="130" y="265"/>
                      </a:lnTo>
                      <a:lnTo>
                        <a:pt x="134" y="277"/>
                      </a:lnTo>
                      <a:lnTo>
                        <a:pt x="154" y="290"/>
                      </a:lnTo>
                      <a:lnTo>
                        <a:pt x="159" y="294"/>
                      </a:lnTo>
                      <a:lnTo>
                        <a:pt x="178" y="281"/>
                      </a:lnTo>
                      <a:lnTo>
                        <a:pt x="183" y="274"/>
                      </a:lnTo>
                      <a:lnTo>
                        <a:pt x="187" y="277"/>
                      </a:lnTo>
                      <a:lnTo>
                        <a:pt x="194" y="281"/>
                      </a:lnTo>
                      <a:lnTo>
                        <a:pt x="197" y="284"/>
                      </a:lnTo>
                      <a:lnTo>
                        <a:pt x="204" y="277"/>
                      </a:lnTo>
                      <a:lnTo>
                        <a:pt x="215" y="271"/>
                      </a:lnTo>
                      <a:lnTo>
                        <a:pt x="216" y="273"/>
                      </a:lnTo>
                      <a:lnTo>
                        <a:pt x="226" y="266"/>
                      </a:lnTo>
                      <a:lnTo>
                        <a:pt x="223" y="262"/>
                      </a:lnTo>
                      <a:lnTo>
                        <a:pt x="223" y="258"/>
                      </a:lnTo>
                      <a:lnTo>
                        <a:pt x="232" y="262"/>
                      </a:lnTo>
                      <a:lnTo>
                        <a:pt x="254" y="248"/>
                      </a:lnTo>
                      <a:lnTo>
                        <a:pt x="257" y="252"/>
                      </a:lnTo>
                      <a:lnTo>
                        <a:pt x="268" y="241"/>
                      </a:lnTo>
                      <a:lnTo>
                        <a:pt x="272" y="230"/>
                      </a:lnTo>
                      <a:lnTo>
                        <a:pt x="273" y="227"/>
                      </a:lnTo>
                      <a:lnTo>
                        <a:pt x="271" y="224"/>
                      </a:lnTo>
                      <a:lnTo>
                        <a:pt x="268" y="223"/>
                      </a:lnTo>
                      <a:lnTo>
                        <a:pt x="265" y="220"/>
                      </a:lnTo>
                      <a:lnTo>
                        <a:pt x="271" y="210"/>
                      </a:lnTo>
                      <a:lnTo>
                        <a:pt x="273" y="198"/>
                      </a:lnTo>
                      <a:lnTo>
                        <a:pt x="280" y="188"/>
                      </a:lnTo>
                      <a:lnTo>
                        <a:pt x="285" y="184"/>
                      </a:lnTo>
                      <a:lnTo>
                        <a:pt x="285" y="183"/>
                      </a:lnTo>
                      <a:lnTo>
                        <a:pt x="287" y="174"/>
                      </a:lnTo>
                      <a:lnTo>
                        <a:pt x="287" y="169"/>
                      </a:lnTo>
                      <a:lnTo>
                        <a:pt x="292" y="158"/>
                      </a:lnTo>
                      <a:lnTo>
                        <a:pt x="297" y="151"/>
                      </a:lnTo>
                      <a:lnTo>
                        <a:pt x="299" y="141"/>
                      </a:lnTo>
                      <a:lnTo>
                        <a:pt x="300" y="140"/>
                      </a:lnTo>
                      <a:lnTo>
                        <a:pt x="303" y="113"/>
                      </a:lnTo>
                      <a:lnTo>
                        <a:pt x="310" y="116"/>
                      </a:lnTo>
                      <a:lnTo>
                        <a:pt x="319" y="126"/>
                      </a:lnTo>
                      <a:lnTo>
                        <a:pt x="333" y="129"/>
                      </a:lnTo>
                      <a:lnTo>
                        <a:pt x="337" y="123"/>
                      </a:lnTo>
                      <a:lnTo>
                        <a:pt x="340" y="120"/>
                      </a:lnTo>
                      <a:lnTo>
                        <a:pt x="340" y="117"/>
                      </a:lnTo>
                      <a:lnTo>
                        <a:pt x="340" y="116"/>
                      </a:lnTo>
                      <a:lnTo>
                        <a:pt x="347" y="87"/>
                      </a:lnTo>
                      <a:lnTo>
                        <a:pt x="351" y="77"/>
                      </a:lnTo>
                      <a:lnTo>
                        <a:pt x="351" y="76"/>
                      </a:lnTo>
                      <a:lnTo>
                        <a:pt x="364" y="84"/>
                      </a:lnTo>
                      <a:lnTo>
                        <a:pt x="369" y="66"/>
                      </a:lnTo>
                      <a:lnTo>
                        <a:pt x="383" y="54"/>
                      </a:lnTo>
                      <a:lnTo>
                        <a:pt x="383" y="47"/>
                      </a:lnTo>
                      <a:lnTo>
                        <a:pt x="386" y="43"/>
                      </a:lnTo>
                      <a:lnTo>
                        <a:pt x="390" y="38"/>
                      </a:lnTo>
                      <a:lnTo>
                        <a:pt x="393" y="18"/>
                      </a:lnTo>
                      <a:lnTo>
                        <a:pt x="392" y="0"/>
                      </a:lnTo>
                      <a:lnTo>
                        <a:pt x="397" y="2"/>
                      </a:lnTo>
                      <a:lnTo>
                        <a:pt x="400" y="4"/>
                      </a:lnTo>
                      <a:lnTo>
                        <a:pt x="403" y="6"/>
                      </a:lnTo>
                      <a:lnTo>
                        <a:pt x="410" y="9"/>
                      </a:lnTo>
                      <a:lnTo>
                        <a:pt x="413" y="11"/>
                      </a:lnTo>
                      <a:lnTo>
                        <a:pt x="421" y="16"/>
                      </a:lnTo>
                      <a:lnTo>
                        <a:pt x="424" y="18"/>
                      </a:lnTo>
                      <a:lnTo>
                        <a:pt x="424" y="19"/>
                      </a:lnTo>
                      <a:lnTo>
                        <a:pt x="440" y="27"/>
                      </a:lnTo>
                      <a:lnTo>
                        <a:pt x="443" y="13"/>
                      </a:lnTo>
                      <a:lnTo>
                        <a:pt x="443" y="9"/>
                      </a:lnTo>
                      <a:lnTo>
                        <a:pt x="446" y="5"/>
                      </a:lnTo>
                      <a:lnTo>
                        <a:pt x="449" y="4"/>
                      </a:lnTo>
                      <a:lnTo>
                        <a:pt x="453" y="5"/>
                      </a:lnTo>
                      <a:lnTo>
                        <a:pt x="465" y="9"/>
                      </a:lnTo>
                      <a:lnTo>
                        <a:pt x="470" y="12"/>
                      </a:lnTo>
                      <a:lnTo>
                        <a:pt x="465" y="23"/>
                      </a:lnTo>
                      <a:lnTo>
                        <a:pt x="479" y="27"/>
                      </a:lnTo>
                      <a:lnTo>
                        <a:pt x="483" y="27"/>
                      </a:lnTo>
                      <a:lnTo>
                        <a:pt x="490" y="29"/>
                      </a:lnTo>
                      <a:lnTo>
                        <a:pt x="490" y="33"/>
                      </a:lnTo>
                      <a:lnTo>
                        <a:pt x="500" y="34"/>
                      </a:lnTo>
                      <a:lnTo>
                        <a:pt x="503" y="37"/>
                      </a:lnTo>
                      <a:lnTo>
                        <a:pt x="510" y="43"/>
                      </a:lnTo>
                      <a:lnTo>
                        <a:pt x="511" y="45"/>
                      </a:lnTo>
                      <a:lnTo>
                        <a:pt x="513" y="51"/>
                      </a:lnTo>
                      <a:lnTo>
                        <a:pt x="513" y="52"/>
                      </a:lnTo>
                      <a:lnTo>
                        <a:pt x="514" y="55"/>
                      </a:lnTo>
                      <a:lnTo>
                        <a:pt x="511" y="61"/>
                      </a:lnTo>
                      <a:lnTo>
                        <a:pt x="509" y="63"/>
                      </a:lnTo>
                      <a:lnTo>
                        <a:pt x="507" y="65"/>
                      </a:lnTo>
                      <a:lnTo>
                        <a:pt x="509" y="69"/>
                      </a:lnTo>
                      <a:lnTo>
                        <a:pt x="503" y="72"/>
                      </a:lnTo>
                      <a:lnTo>
                        <a:pt x="503" y="70"/>
                      </a:lnTo>
                      <a:lnTo>
                        <a:pt x="502" y="70"/>
                      </a:lnTo>
                      <a:lnTo>
                        <a:pt x="499" y="72"/>
                      </a:lnTo>
                      <a:lnTo>
                        <a:pt x="500" y="79"/>
                      </a:lnTo>
                      <a:lnTo>
                        <a:pt x="497" y="86"/>
                      </a:lnTo>
                      <a:lnTo>
                        <a:pt x="497" y="87"/>
                      </a:lnTo>
                      <a:lnTo>
                        <a:pt x="497" y="94"/>
                      </a:lnTo>
                      <a:lnTo>
                        <a:pt x="503" y="102"/>
                      </a:lnTo>
                      <a:lnTo>
                        <a:pt x="506" y="104"/>
                      </a:lnTo>
                      <a:lnTo>
                        <a:pt x="524" y="94"/>
                      </a:lnTo>
                      <a:lnTo>
                        <a:pt x="528" y="105"/>
                      </a:lnTo>
                      <a:lnTo>
                        <a:pt x="531" y="106"/>
                      </a:lnTo>
                      <a:lnTo>
                        <a:pt x="534" y="111"/>
                      </a:lnTo>
                      <a:lnTo>
                        <a:pt x="541" y="113"/>
                      </a:lnTo>
                      <a:lnTo>
                        <a:pt x="561" y="112"/>
                      </a:lnTo>
                      <a:lnTo>
                        <a:pt x="572" y="123"/>
                      </a:lnTo>
                      <a:lnTo>
                        <a:pt x="599" y="133"/>
                      </a:lnTo>
                      <a:lnTo>
                        <a:pt x="596" y="149"/>
                      </a:lnTo>
                      <a:lnTo>
                        <a:pt x="598" y="156"/>
                      </a:lnTo>
                      <a:lnTo>
                        <a:pt x="602" y="162"/>
                      </a:lnTo>
                      <a:lnTo>
                        <a:pt x="584" y="163"/>
                      </a:lnTo>
                      <a:lnTo>
                        <a:pt x="574" y="154"/>
                      </a:lnTo>
                      <a:lnTo>
                        <a:pt x="568" y="151"/>
                      </a:lnTo>
                      <a:lnTo>
                        <a:pt x="557" y="144"/>
                      </a:lnTo>
                      <a:lnTo>
                        <a:pt x="556" y="144"/>
                      </a:lnTo>
                      <a:lnTo>
                        <a:pt x="559" y="149"/>
                      </a:lnTo>
                      <a:lnTo>
                        <a:pt x="566" y="154"/>
                      </a:lnTo>
                      <a:lnTo>
                        <a:pt x="571" y="155"/>
                      </a:lnTo>
                      <a:lnTo>
                        <a:pt x="579" y="167"/>
                      </a:lnTo>
                      <a:lnTo>
                        <a:pt x="596" y="169"/>
                      </a:lnTo>
                      <a:lnTo>
                        <a:pt x="598" y="174"/>
                      </a:lnTo>
                      <a:lnTo>
                        <a:pt x="600" y="177"/>
                      </a:lnTo>
                      <a:lnTo>
                        <a:pt x="606" y="174"/>
                      </a:lnTo>
                      <a:lnTo>
                        <a:pt x="610" y="188"/>
                      </a:lnTo>
                      <a:lnTo>
                        <a:pt x="600" y="191"/>
                      </a:lnTo>
                      <a:lnTo>
                        <a:pt x="598" y="188"/>
                      </a:lnTo>
                      <a:lnTo>
                        <a:pt x="595" y="192"/>
                      </a:lnTo>
                      <a:lnTo>
                        <a:pt x="603" y="202"/>
                      </a:lnTo>
                      <a:lnTo>
                        <a:pt x="592" y="208"/>
                      </a:lnTo>
                      <a:lnTo>
                        <a:pt x="593" y="208"/>
                      </a:lnTo>
                      <a:lnTo>
                        <a:pt x="603" y="206"/>
                      </a:lnTo>
                      <a:lnTo>
                        <a:pt x="603" y="213"/>
                      </a:lnTo>
                    </a:path>
                  </a:pathLst>
                </a:custGeom>
                <a:solidFill>
                  <a:srgbClr val="67BD62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" name="Freeform 222"/>
                <p:cNvSpPr>
                  <a:spLocks/>
                </p:cNvSpPr>
                <p:nvPr/>
              </p:nvSpPr>
              <p:spPr bwMode="auto">
                <a:xfrm>
                  <a:off x="7486053" y="3135138"/>
                  <a:ext cx="74612" cy="165100"/>
                </a:xfrm>
                <a:custGeom>
                  <a:avLst/>
                  <a:gdLst>
                    <a:gd name="T0" fmla="*/ 0 w 48"/>
                    <a:gd name="T1" fmla="*/ 2147483647 h 113"/>
                    <a:gd name="T2" fmla="*/ 0 w 48"/>
                    <a:gd name="T3" fmla="*/ 2147483647 h 113"/>
                    <a:gd name="T4" fmla="*/ 2147483647 w 48"/>
                    <a:gd name="T5" fmla="*/ 2147483647 h 113"/>
                    <a:gd name="T6" fmla="*/ 2147483647 w 48"/>
                    <a:gd name="T7" fmla="*/ 2147483647 h 113"/>
                    <a:gd name="T8" fmla="*/ 2147483647 w 48"/>
                    <a:gd name="T9" fmla="*/ 2147483647 h 113"/>
                    <a:gd name="T10" fmla="*/ 2147483647 w 48"/>
                    <a:gd name="T11" fmla="*/ 2147483647 h 113"/>
                    <a:gd name="T12" fmla="*/ 2147483647 w 48"/>
                    <a:gd name="T13" fmla="*/ 2147483647 h 113"/>
                    <a:gd name="T14" fmla="*/ 2147483647 w 48"/>
                    <a:gd name="T15" fmla="*/ 2147483647 h 113"/>
                    <a:gd name="T16" fmla="*/ 2147483647 w 48"/>
                    <a:gd name="T17" fmla="*/ 2147483647 h 113"/>
                    <a:gd name="T18" fmla="*/ 2147483647 w 48"/>
                    <a:gd name="T19" fmla="*/ 2147483647 h 113"/>
                    <a:gd name="T20" fmla="*/ 2147483647 w 48"/>
                    <a:gd name="T21" fmla="*/ 2147483647 h 113"/>
                    <a:gd name="T22" fmla="*/ 2147483647 w 48"/>
                    <a:gd name="T23" fmla="*/ 0 h 113"/>
                    <a:gd name="T24" fmla="*/ 2147483647 w 48"/>
                    <a:gd name="T25" fmla="*/ 2147483647 h 113"/>
                    <a:gd name="T26" fmla="*/ 2147483647 w 48"/>
                    <a:gd name="T27" fmla="*/ 2147483647 h 113"/>
                    <a:gd name="T28" fmla="*/ 2147483647 w 48"/>
                    <a:gd name="T29" fmla="*/ 2147483647 h 113"/>
                    <a:gd name="T30" fmla="*/ 2147483647 w 48"/>
                    <a:gd name="T31" fmla="*/ 2147483647 h 113"/>
                    <a:gd name="T32" fmla="*/ 2147483647 w 48"/>
                    <a:gd name="T33" fmla="*/ 2147483647 h 113"/>
                    <a:gd name="T34" fmla="*/ 2147483647 w 48"/>
                    <a:gd name="T35" fmla="*/ 2147483647 h 113"/>
                    <a:gd name="T36" fmla="*/ 2147483647 w 48"/>
                    <a:gd name="T37" fmla="*/ 2147483647 h 113"/>
                    <a:gd name="T38" fmla="*/ 0 w 48"/>
                    <a:gd name="T39" fmla="*/ 2147483647 h 113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48"/>
                    <a:gd name="T61" fmla="*/ 0 h 113"/>
                    <a:gd name="T62" fmla="*/ 48 w 48"/>
                    <a:gd name="T63" fmla="*/ 113 h 113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48" h="113">
                      <a:moveTo>
                        <a:pt x="0" y="62"/>
                      </a:moveTo>
                      <a:lnTo>
                        <a:pt x="0" y="96"/>
                      </a:lnTo>
                      <a:lnTo>
                        <a:pt x="9" y="112"/>
                      </a:lnTo>
                      <a:lnTo>
                        <a:pt x="9" y="107"/>
                      </a:lnTo>
                      <a:lnTo>
                        <a:pt x="12" y="107"/>
                      </a:lnTo>
                      <a:lnTo>
                        <a:pt x="11" y="109"/>
                      </a:lnTo>
                      <a:lnTo>
                        <a:pt x="19" y="94"/>
                      </a:lnTo>
                      <a:lnTo>
                        <a:pt x="25" y="66"/>
                      </a:lnTo>
                      <a:lnTo>
                        <a:pt x="31" y="27"/>
                      </a:lnTo>
                      <a:lnTo>
                        <a:pt x="34" y="20"/>
                      </a:lnTo>
                      <a:lnTo>
                        <a:pt x="39" y="20"/>
                      </a:lnTo>
                      <a:lnTo>
                        <a:pt x="47" y="0"/>
                      </a:lnTo>
                      <a:lnTo>
                        <a:pt x="34" y="5"/>
                      </a:lnTo>
                      <a:lnTo>
                        <a:pt x="28" y="6"/>
                      </a:lnTo>
                      <a:lnTo>
                        <a:pt x="15" y="10"/>
                      </a:lnTo>
                      <a:lnTo>
                        <a:pt x="14" y="16"/>
                      </a:lnTo>
                      <a:lnTo>
                        <a:pt x="7" y="23"/>
                      </a:lnTo>
                      <a:lnTo>
                        <a:pt x="14" y="24"/>
                      </a:lnTo>
                      <a:lnTo>
                        <a:pt x="1" y="56"/>
                      </a:lnTo>
                      <a:lnTo>
                        <a:pt x="0" y="62"/>
                      </a:lnTo>
                    </a:path>
                  </a:pathLst>
                </a:custGeom>
                <a:solidFill>
                  <a:srgbClr val="E7E6E6">
                    <a:lumMod val="75000"/>
                  </a:srgbClr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0" name="Freeform 223"/>
                <p:cNvSpPr>
                  <a:spLocks/>
                </p:cNvSpPr>
                <p:nvPr/>
              </p:nvSpPr>
              <p:spPr bwMode="auto">
                <a:xfrm>
                  <a:off x="6587528" y="2850975"/>
                  <a:ext cx="603250" cy="569913"/>
                </a:xfrm>
                <a:custGeom>
                  <a:avLst/>
                  <a:gdLst>
                    <a:gd name="T0" fmla="*/ 2147483647 w 383"/>
                    <a:gd name="T1" fmla="*/ 2147483647 h 387"/>
                    <a:gd name="T2" fmla="*/ 2147483647 w 383"/>
                    <a:gd name="T3" fmla="*/ 2147483647 h 387"/>
                    <a:gd name="T4" fmla="*/ 2147483647 w 383"/>
                    <a:gd name="T5" fmla="*/ 2147483647 h 387"/>
                    <a:gd name="T6" fmla="*/ 2147483647 w 383"/>
                    <a:gd name="T7" fmla="*/ 2147483647 h 387"/>
                    <a:gd name="T8" fmla="*/ 2147483647 w 383"/>
                    <a:gd name="T9" fmla="*/ 2147483647 h 387"/>
                    <a:gd name="T10" fmla="*/ 2147483647 w 383"/>
                    <a:gd name="T11" fmla="*/ 2147483647 h 387"/>
                    <a:gd name="T12" fmla="*/ 2147483647 w 383"/>
                    <a:gd name="T13" fmla="*/ 2147483647 h 387"/>
                    <a:gd name="T14" fmla="*/ 2147483647 w 383"/>
                    <a:gd name="T15" fmla="*/ 2147483647 h 387"/>
                    <a:gd name="T16" fmla="*/ 2147483647 w 383"/>
                    <a:gd name="T17" fmla="*/ 2147483647 h 387"/>
                    <a:gd name="T18" fmla="*/ 2147483647 w 383"/>
                    <a:gd name="T19" fmla="*/ 2147483647 h 387"/>
                    <a:gd name="T20" fmla="*/ 2147483647 w 383"/>
                    <a:gd name="T21" fmla="*/ 2147483647 h 387"/>
                    <a:gd name="T22" fmla="*/ 2147483647 w 383"/>
                    <a:gd name="T23" fmla="*/ 2147483647 h 387"/>
                    <a:gd name="T24" fmla="*/ 2147483647 w 383"/>
                    <a:gd name="T25" fmla="*/ 2147483647 h 387"/>
                    <a:gd name="T26" fmla="*/ 2147483647 w 383"/>
                    <a:gd name="T27" fmla="*/ 2147483647 h 387"/>
                    <a:gd name="T28" fmla="*/ 2147483647 w 383"/>
                    <a:gd name="T29" fmla="*/ 2147483647 h 387"/>
                    <a:gd name="T30" fmla="*/ 2147483647 w 383"/>
                    <a:gd name="T31" fmla="*/ 2147483647 h 387"/>
                    <a:gd name="T32" fmla="*/ 2147483647 w 383"/>
                    <a:gd name="T33" fmla="*/ 2147483647 h 387"/>
                    <a:gd name="T34" fmla="*/ 2147483647 w 383"/>
                    <a:gd name="T35" fmla="*/ 2147483647 h 387"/>
                    <a:gd name="T36" fmla="*/ 2147483647 w 383"/>
                    <a:gd name="T37" fmla="*/ 2147483647 h 387"/>
                    <a:gd name="T38" fmla="*/ 2147483647 w 383"/>
                    <a:gd name="T39" fmla="*/ 2147483647 h 387"/>
                    <a:gd name="T40" fmla="*/ 2147483647 w 383"/>
                    <a:gd name="T41" fmla="*/ 2147483647 h 387"/>
                    <a:gd name="T42" fmla="*/ 2147483647 w 383"/>
                    <a:gd name="T43" fmla="*/ 2147483647 h 387"/>
                    <a:gd name="T44" fmla="*/ 2147483647 w 383"/>
                    <a:gd name="T45" fmla="*/ 2147483647 h 387"/>
                    <a:gd name="T46" fmla="*/ 2147483647 w 383"/>
                    <a:gd name="T47" fmla="*/ 2147483647 h 387"/>
                    <a:gd name="T48" fmla="*/ 2147483647 w 383"/>
                    <a:gd name="T49" fmla="*/ 2147483647 h 387"/>
                    <a:gd name="T50" fmla="*/ 2147483647 w 383"/>
                    <a:gd name="T51" fmla="*/ 2147483647 h 387"/>
                    <a:gd name="T52" fmla="*/ 2147483647 w 383"/>
                    <a:gd name="T53" fmla="*/ 2147483647 h 387"/>
                    <a:gd name="T54" fmla="*/ 2147483647 w 383"/>
                    <a:gd name="T55" fmla="*/ 2147483647 h 387"/>
                    <a:gd name="T56" fmla="*/ 2147483647 w 383"/>
                    <a:gd name="T57" fmla="*/ 2147483647 h 387"/>
                    <a:gd name="T58" fmla="*/ 2147483647 w 383"/>
                    <a:gd name="T59" fmla="*/ 2147483647 h 387"/>
                    <a:gd name="T60" fmla="*/ 2147483647 w 383"/>
                    <a:gd name="T61" fmla="*/ 2147483647 h 387"/>
                    <a:gd name="T62" fmla="*/ 2147483647 w 383"/>
                    <a:gd name="T63" fmla="*/ 2147483647 h 387"/>
                    <a:gd name="T64" fmla="*/ 2147483647 w 383"/>
                    <a:gd name="T65" fmla="*/ 2147483647 h 387"/>
                    <a:gd name="T66" fmla="*/ 2147483647 w 383"/>
                    <a:gd name="T67" fmla="*/ 2147483647 h 387"/>
                    <a:gd name="T68" fmla="*/ 2147483647 w 383"/>
                    <a:gd name="T69" fmla="*/ 2147483647 h 387"/>
                    <a:gd name="T70" fmla="*/ 2147483647 w 383"/>
                    <a:gd name="T71" fmla="*/ 2147483647 h 387"/>
                    <a:gd name="T72" fmla="*/ 2147483647 w 383"/>
                    <a:gd name="T73" fmla="*/ 2147483647 h 387"/>
                    <a:gd name="T74" fmla="*/ 2147483647 w 383"/>
                    <a:gd name="T75" fmla="*/ 2147483647 h 387"/>
                    <a:gd name="T76" fmla="*/ 2147483647 w 383"/>
                    <a:gd name="T77" fmla="*/ 2147483647 h 387"/>
                    <a:gd name="T78" fmla="*/ 2147483647 w 383"/>
                    <a:gd name="T79" fmla="*/ 2147483647 h 387"/>
                    <a:gd name="T80" fmla="*/ 2147483647 w 383"/>
                    <a:gd name="T81" fmla="*/ 2147483647 h 387"/>
                    <a:gd name="T82" fmla="*/ 2147483647 w 383"/>
                    <a:gd name="T83" fmla="*/ 2147483647 h 387"/>
                    <a:gd name="T84" fmla="*/ 2147483647 w 383"/>
                    <a:gd name="T85" fmla="*/ 2147483647 h 387"/>
                    <a:gd name="T86" fmla="*/ 2147483647 w 383"/>
                    <a:gd name="T87" fmla="*/ 2147483647 h 387"/>
                    <a:gd name="T88" fmla="*/ 2147483647 w 383"/>
                    <a:gd name="T89" fmla="*/ 2147483647 h 387"/>
                    <a:gd name="T90" fmla="*/ 2147483647 w 383"/>
                    <a:gd name="T91" fmla="*/ 2147483647 h 387"/>
                    <a:gd name="T92" fmla="*/ 2147483647 w 383"/>
                    <a:gd name="T93" fmla="*/ 2147483647 h 387"/>
                    <a:gd name="T94" fmla="*/ 2147483647 w 383"/>
                    <a:gd name="T95" fmla="*/ 2147483647 h 387"/>
                    <a:gd name="T96" fmla="*/ 2147483647 w 383"/>
                    <a:gd name="T97" fmla="*/ 2147483647 h 387"/>
                    <a:gd name="T98" fmla="*/ 2147483647 w 383"/>
                    <a:gd name="T99" fmla="*/ 2147483647 h 387"/>
                    <a:gd name="T100" fmla="*/ 2147483647 w 383"/>
                    <a:gd name="T101" fmla="*/ 2147483647 h 387"/>
                    <a:gd name="T102" fmla="*/ 2147483647 w 383"/>
                    <a:gd name="T103" fmla="*/ 2147483647 h 387"/>
                    <a:gd name="T104" fmla="*/ 2147483647 w 383"/>
                    <a:gd name="T105" fmla="*/ 2147483647 h 387"/>
                    <a:gd name="T106" fmla="*/ 2147483647 w 383"/>
                    <a:gd name="T107" fmla="*/ 2147483647 h 387"/>
                    <a:gd name="T108" fmla="*/ 2147483647 w 383"/>
                    <a:gd name="T109" fmla="*/ 2147483647 h 387"/>
                    <a:gd name="T110" fmla="*/ 2147483647 w 383"/>
                    <a:gd name="T111" fmla="*/ 2147483647 h 387"/>
                    <a:gd name="T112" fmla="*/ 2147483647 w 383"/>
                    <a:gd name="T113" fmla="*/ 2147483647 h 387"/>
                    <a:gd name="T114" fmla="*/ 2147483647 w 383"/>
                    <a:gd name="T115" fmla="*/ 2147483647 h 387"/>
                    <a:gd name="T116" fmla="*/ 2147483647 w 383"/>
                    <a:gd name="T117" fmla="*/ 2147483647 h 387"/>
                    <a:gd name="T118" fmla="*/ 2147483647 w 383"/>
                    <a:gd name="T119" fmla="*/ 2147483647 h 387"/>
                    <a:gd name="T120" fmla="*/ 2147483647 w 383"/>
                    <a:gd name="T121" fmla="*/ 2147483647 h 387"/>
                    <a:gd name="T122" fmla="*/ 2147483647 w 383"/>
                    <a:gd name="T123" fmla="*/ 2147483647 h 387"/>
                    <a:gd name="T124" fmla="*/ 2147483647 w 383"/>
                    <a:gd name="T125" fmla="*/ 2147483647 h 387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383"/>
                    <a:gd name="T190" fmla="*/ 0 h 387"/>
                    <a:gd name="T191" fmla="*/ 383 w 383"/>
                    <a:gd name="T192" fmla="*/ 387 h 387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383" h="387">
                      <a:moveTo>
                        <a:pt x="84" y="150"/>
                      </a:moveTo>
                      <a:lnTo>
                        <a:pt x="89" y="146"/>
                      </a:lnTo>
                      <a:lnTo>
                        <a:pt x="92" y="143"/>
                      </a:lnTo>
                      <a:lnTo>
                        <a:pt x="102" y="135"/>
                      </a:lnTo>
                      <a:lnTo>
                        <a:pt x="103" y="130"/>
                      </a:lnTo>
                      <a:lnTo>
                        <a:pt x="105" y="130"/>
                      </a:lnTo>
                      <a:lnTo>
                        <a:pt x="107" y="124"/>
                      </a:lnTo>
                      <a:lnTo>
                        <a:pt x="109" y="120"/>
                      </a:lnTo>
                      <a:lnTo>
                        <a:pt x="114" y="116"/>
                      </a:lnTo>
                      <a:lnTo>
                        <a:pt x="119" y="113"/>
                      </a:lnTo>
                      <a:lnTo>
                        <a:pt x="120" y="102"/>
                      </a:lnTo>
                      <a:lnTo>
                        <a:pt x="117" y="99"/>
                      </a:lnTo>
                      <a:lnTo>
                        <a:pt x="119" y="88"/>
                      </a:lnTo>
                      <a:lnTo>
                        <a:pt x="120" y="80"/>
                      </a:lnTo>
                      <a:lnTo>
                        <a:pt x="124" y="74"/>
                      </a:lnTo>
                      <a:lnTo>
                        <a:pt x="123" y="67"/>
                      </a:lnTo>
                      <a:lnTo>
                        <a:pt x="123" y="56"/>
                      </a:lnTo>
                      <a:lnTo>
                        <a:pt x="123" y="53"/>
                      </a:lnTo>
                      <a:lnTo>
                        <a:pt x="124" y="49"/>
                      </a:lnTo>
                      <a:lnTo>
                        <a:pt x="127" y="41"/>
                      </a:lnTo>
                      <a:lnTo>
                        <a:pt x="127" y="29"/>
                      </a:lnTo>
                      <a:lnTo>
                        <a:pt x="124" y="27"/>
                      </a:lnTo>
                      <a:lnTo>
                        <a:pt x="124" y="26"/>
                      </a:lnTo>
                      <a:lnTo>
                        <a:pt x="124" y="16"/>
                      </a:lnTo>
                      <a:lnTo>
                        <a:pt x="119" y="6"/>
                      </a:lnTo>
                      <a:lnTo>
                        <a:pt x="121" y="2"/>
                      </a:lnTo>
                      <a:lnTo>
                        <a:pt x="127" y="1"/>
                      </a:lnTo>
                      <a:lnTo>
                        <a:pt x="128" y="0"/>
                      </a:lnTo>
                      <a:lnTo>
                        <a:pt x="128" y="1"/>
                      </a:lnTo>
                      <a:lnTo>
                        <a:pt x="130" y="5"/>
                      </a:lnTo>
                      <a:lnTo>
                        <a:pt x="131" y="16"/>
                      </a:lnTo>
                      <a:lnTo>
                        <a:pt x="132" y="19"/>
                      </a:lnTo>
                      <a:lnTo>
                        <a:pt x="132" y="22"/>
                      </a:lnTo>
                      <a:lnTo>
                        <a:pt x="134" y="24"/>
                      </a:lnTo>
                      <a:lnTo>
                        <a:pt x="135" y="41"/>
                      </a:lnTo>
                      <a:lnTo>
                        <a:pt x="137" y="42"/>
                      </a:lnTo>
                      <a:lnTo>
                        <a:pt x="138" y="51"/>
                      </a:lnTo>
                      <a:lnTo>
                        <a:pt x="138" y="52"/>
                      </a:lnTo>
                      <a:lnTo>
                        <a:pt x="139" y="62"/>
                      </a:lnTo>
                      <a:lnTo>
                        <a:pt x="141" y="66"/>
                      </a:lnTo>
                      <a:lnTo>
                        <a:pt x="141" y="69"/>
                      </a:lnTo>
                      <a:lnTo>
                        <a:pt x="141" y="71"/>
                      </a:lnTo>
                      <a:lnTo>
                        <a:pt x="145" y="95"/>
                      </a:lnTo>
                      <a:lnTo>
                        <a:pt x="145" y="96"/>
                      </a:lnTo>
                      <a:lnTo>
                        <a:pt x="146" y="98"/>
                      </a:lnTo>
                      <a:lnTo>
                        <a:pt x="148" y="98"/>
                      </a:lnTo>
                      <a:lnTo>
                        <a:pt x="155" y="96"/>
                      </a:lnTo>
                      <a:lnTo>
                        <a:pt x="157" y="96"/>
                      </a:lnTo>
                      <a:lnTo>
                        <a:pt x="157" y="95"/>
                      </a:lnTo>
                      <a:lnTo>
                        <a:pt x="195" y="89"/>
                      </a:lnTo>
                      <a:lnTo>
                        <a:pt x="197" y="88"/>
                      </a:lnTo>
                      <a:lnTo>
                        <a:pt x="203" y="87"/>
                      </a:lnTo>
                      <a:lnTo>
                        <a:pt x="207" y="87"/>
                      </a:lnTo>
                      <a:lnTo>
                        <a:pt x="221" y="84"/>
                      </a:lnTo>
                      <a:lnTo>
                        <a:pt x="224" y="84"/>
                      </a:lnTo>
                      <a:lnTo>
                        <a:pt x="231" y="83"/>
                      </a:lnTo>
                      <a:lnTo>
                        <a:pt x="233" y="103"/>
                      </a:lnTo>
                      <a:lnTo>
                        <a:pt x="240" y="138"/>
                      </a:lnTo>
                      <a:lnTo>
                        <a:pt x="247" y="130"/>
                      </a:lnTo>
                      <a:lnTo>
                        <a:pt x="254" y="121"/>
                      </a:lnTo>
                      <a:lnTo>
                        <a:pt x="256" y="118"/>
                      </a:lnTo>
                      <a:lnTo>
                        <a:pt x="260" y="116"/>
                      </a:lnTo>
                      <a:lnTo>
                        <a:pt x="269" y="102"/>
                      </a:lnTo>
                      <a:lnTo>
                        <a:pt x="274" y="103"/>
                      </a:lnTo>
                      <a:lnTo>
                        <a:pt x="287" y="83"/>
                      </a:lnTo>
                      <a:lnTo>
                        <a:pt x="300" y="89"/>
                      </a:lnTo>
                      <a:lnTo>
                        <a:pt x="303" y="89"/>
                      </a:lnTo>
                      <a:lnTo>
                        <a:pt x="314" y="89"/>
                      </a:lnTo>
                      <a:lnTo>
                        <a:pt x="316" y="89"/>
                      </a:lnTo>
                      <a:lnTo>
                        <a:pt x="322" y="78"/>
                      </a:lnTo>
                      <a:lnTo>
                        <a:pt x="322" y="76"/>
                      </a:lnTo>
                      <a:lnTo>
                        <a:pt x="325" y="74"/>
                      </a:lnTo>
                      <a:lnTo>
                        <a:pt x="330" y="74"/>
                      </a:lnTo>
                      <a:lnTo>
                        <a:pt x="340" y="66"/>
                      </a:lnTo>
                      <a:lnTo>
                        <a:pt x="350" y="71"/>
                      </a:lnTo>
                      <a:lnTo>
                        <a:pt x="352" y="73"/>
                      </a:lnTo>
                      <a:lnTo>
                        <a:pt x="362" y="69"/>
                      </a:lnTo>
                      <a:lnTo>
                        <a:pt x="369" y="81"/>
                      </a:lnTo>
                      <a:lnTo>
                        <a:pt x="376" y="88"/>
                      </a:lnTo>
                      <a:lnTo>
                        <a:pt x="379" y="96"/>
                      </a:lnTo>
                      <a:lnTo>
                        <a:pt x="382" y="98"/>
                      </a:lnTo>
                      <a:lnTo>
                        <a:pt x="379" y="102"/>
                      </a:lnTo>
                      <a:lnTo>
                        <a:pt x="379" y="106"/>
                      </a:lnTo>
                      <a:lnTo>
                        <a:pt x="376" y="120"/>
                      </a:lnTo>
                      <a:lnTo>
                        <a:pt x="359" y="112"/>
                      </a:lnTo>
                      <a:lnTo>
                        <a:pt x="359" y="110"/>
                      </a:lnTo>
                      <a:lnTo>
                        <a:pt x="357" y="109"/>
                      </a:lnTo>
                      <a:lnTo>
                        <a:pt x="348" y="103"/>
                      </a:lnTo>
                      <a:lnTo>
                        <a:pt x="346" y="102"/>
                      </a:lnTo>
                      <a:lnTo>
                        <a:pt x="339" y="99"/>
                      </a:lnTo>
                      <a:lnTo>
                        <a:pt x="336" y="96"/>
                      </a:lnTo>
                      <a:lnTo>
                        <a:pt x="333" y="95"/>
                      </a:lnTo>
                      <a:lnTo>
                        <a:pt x="328" y="92"/>
                      </a:lnTo>
                      <a:lnTo>
                        <a:pt x="329" y="110"/>
                      </a:lnTo>
                      <a:lnTo>
                        <a:pt x="326" y="131"/>
                      </a:lnTo>
                      <a:lnTo>
                        <a:pt x="322" y="135"/>
                      </a:lnTo>
                      <a:lnTo>
                        <a:pt x="319" y="139"/>
                      </a:lnTo>
                      <a:lnTo>
                        <a:pt x="319" y="146"/>
                      </a:lnTo>
                      <a:lnTo>
                        <a:pt x="305" y="159"/>
                      </a:lnTo>
                      <a:lnTo>
                        <a:pt x="300" y="177"/>
                      </a:lnTo>
                      <a:lnTo>
                        <a:pt x="287" y="168"/>
                      </a:lnTo>
                      <a:lnTo>
                        <a:pt x="287" y="170"/>
                      </a:lnTo>
                      <a:lnTo>
                        <a:pt x="283" y="179"/>
                      </a:lnTo>
                      <a:lnTo>
                        <a:pt x="276" y="208"/>
                      </a:lnTo>
                      <a:lnTo>
                        <a:pt x="276" y="210"/>
                      </a:lnTo>
                      <a:lnTo>
                        <a:pt x="276" y="213"/>
                      </a:lnTo>
                      <a:lnTo>
                        <a:pt x="274" y="215"/>
                      </a:lnTo>
                      <a:lnTo>
                        <a:pt x="269" y="221"/>
                      </a:lnTo>
                      <a:lnTo>
                        <a:pt x="256" y="218"/>
                      </a:lnTo>
                      <a:lnTo>
                        <a:pt x="246" y="208"/>
                      </a:lnTo>
                      <a:lnTo>
                        <a:pt x="239" y="206"/>
                      </a:lnTo>
                      <a:lnTo>
                        <a:pt x="236" y="232"/>
                      </a:lnTo>
                      <a:lnTo>
                        <a:pt x="235" y="233"/>
                      </a:lnTo>
                      <a:lnTo>
                        <a:pt x="233" y="243"/>
                      </a:lnTo>
                      <a:lnTo>
                        <a:pt x="228" y="250"/>
                      </a:lnTo>
                      <a:lnTo>
                        <a:pt x="224" y="261"/>
                      </a:lnTo>
                      <a:lnTo>
                        <a:pt x="224" y="267"/>
                      </a:lnTo>
                      <a:lnTo>
                        <a:pt x="221" y="275"/>
                      </a:lnTo>
                      <a:lnTo>
                        <a:pt x="221" y="276"/>
                      </a:lnTo>
                      <a:lnTo>
                        <a:pt x="217" y="280"/>
                      </a:lnTo>
                      <a:lnTo>
                        <a:pt x="210" y="290"/>
                      </a:lnTo>
                      <a:lnTo>
                        <a:pt x="207" y="302"/>
                      </a:lnTo>
                      <a:lnTo>
                        <a:pt x="202" y="312"/>
                      </a:lnTo>
                      <a:lnTo>
                        <a:pt x="204" y="315"/>
                      </a:lnTo>
                      <a:lnTo>
                        <a:pt x="207" y="316"/>
                      </a:lnTo>
                      <a:lnTo>
                        <a:pt x="210" y="319"/>
                      </a:lnTo>
                      <a:lnTo>
                        <a:pt x="208" y="322"/>
                      </a:lnTo>
                      <a:lnTo>
                        <a:pt x="204" y="333"/>
                      </a:lnTo>
                      <a:lnTo>
                        <a:pt x="193" y="344"/>
                      </a:lnTo>
                      <a:lnTo>
                        <a:pt x="191" y="340"/>
                      </a:lnTo>
                      <a:lnTo>
                        <a:pt x="168" y="354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3" y="358"/>
                      </a:lnTo>
                      <a:lnTo>
                        <a:pt x="153" y="365"/>
                      </a:lnTo>
                      <a:lnTo>
                        <a:pt x="152" y="363"/>
                      </a:lnTo>
                      <a:lnTo>
                        <a:pt x="141" y="369"/>
                      </a:lnTo>
                      <a:lnTo>
                        <a:pt x="134" y="376"/>
                      </a:lnTo>
                      <a:lnTo>
                        <a:pt x="131" y="373"/>
                      </a:lnTo>
                      <a:lnTo>
                        <a:pt x="124" y="369"/>
                      </a:lnTo>
                      <a:lnTo>
                        <a:pt x="120" y="366"/>
                      </a:lnTo>
                      <a:lnTo>
                        <a:pt x="114" y="373"/>
                      </a:lnTo>
                      <a:lnTo>
                        <a:pt x="96" y="386"/>
                      </a:lnTo>
                      <a:lnTo>
                        <a:pt x="91" y="381"/>
                      </a:lnTo>
                      <a:lnTo>
                        <a:pt x="71" y="369"/>
                      </a:lnTo>
                      <a:lnTo>
                        <a:pt x="67" y="356"/>
                      </a:lnTo>
                      <a:lnTo>
                        <a:pt x="70" y="354"/>
                      </a:lnTo>
                      <a:lnTo>
                        <a:pt x="66" y="352"/>
                      </a:lnTo>
                      <a:lnTo>
                        <a:pt x="52" y="352"/>
                      </a:lnTo>
                      <a:lnTo>
                        <a:pt x="52" y="350"/>
                      </a:lnTo>
                      <a:lnTo>
                        <a:pt x="31" y="336"/>
                      </a:lnTo>
                      <a:lnTo>
                        <a:pt x="33" y="334"/>
                      </a:lnTo>
                      <a:lnTo>
                        <a:pt x="27" y="329"/>
                      </a:lnTo>
                      <a:lnTo>
                        <a:pt x="23" y="323"/>
                      </a:lnTo>
                      <a:lnTo>
                        <a:pt x="23" y="322"/>
                      </a:lnTo>
                      <a:lnTo>
                        <a:pt x="15" y="316"/>
                      </a:lnTo>
                      <a:lnTo>
                        <a:pt x="15" y="315"/>
                      </a:lnTo>
                      <a:lnTo>
                        <a:pt x="15" y="309"/>
                      </a:lnTo>
                      <a:lnTo>
                        <a:pt x="1" y="297"/>
                      </a:lnTo>
                      <a:lnTo>
                        <a:pt x="1" y="283"/>
                      </a:lnTo>
                      <a:lnTo>
                        <a:pt x="2" y="283"/>
                      </a:lnTo>
                      <a:lnTo>
                        <a:pt x="0" y="271"/>
                      </a:lnTo>
                      <a:lnTo>
                        <a:pt x="0" y="265"/>
                      </a:lnTo>
                      <a:lnTo>
                        <a:pt x="8" y="265"/>
                      </a:lnTo>
                      <a:lnTo>
                        <a:pt x="16" y="261"/>
                      </a:lnTo>
                      <a:lnTo>
                        <a:pt x="22" y="253"/>
                      </a:lnTo>
                      <a:lnTo>
                        <a:pt x="22" y="243"/>
                      </a:lnTo>
                      <a:lnTo>
                        <a:pt x="24" y="242"/>
                      </a:lnTo>
                      <a:lnTo>
                        <a:pt x="27" y="242"/>
                      </a:lnTo>
                      <a:lnTo>
                        <a:pt x="31" y="237"/>
                      </a:lnTo>
                      <a:lnTo>
                        <a:pt x="26" y="225"/>
                      </a:lnTo>
                      <a:lnTo>
                        <a:pt x="31" y="200"/>
                      </a:lnTo>
                      <a:lnTo>
                        <a:pt x="34" y="196"/>
                      </a:lnTo>
                      <a:lnTo>
                        <a:pt x="38" y="192"/>
                      </a:lnTo>
                      <a:lnTo>
                        <a:pt x="48" y="207"/>
                      </a:lnTo>
                      <a:lnTo>
                        <a:pt x="49" y="206"/>
                      </a:lnTo>
                      <a:lnTo>
                        <a:pt x="55" y="199"/>
                      </a:lnTo>
                      <a:lnTo>
                        <a:pt x="58" y="182"/>
                      </a:lnTo>
                      <a:lnTo>
                        <a:pt x="58" y="178"/>
                      </a:lnTo>
                      <a:lnTo>
                        <a:pt x="56" y="175"/>
                      </a:lnTo>
                      <a:lnTo>
                        <a:pt x="55" y="172"/>
                      </a:lnTo>
                      <a:lnTo>
                        <a:pt x="58" y="168"/>
                      </a:lnTo>
                      <a:lnTo>
                        <a:pt x="59" y="164"/>
                      </a:lnTo>
                      <a:lnTo>
                        <a:pt x="69" y="160"/>
                      </a:lnTo>
                      <a:lnTo>
                        <a:pt x="73" y="149"/>
                      </a:lnTo>
                      <a:lnTo>
                        <a:pt x="84" y="150"/>
                      </a:lnTo>
                    </a:path>
                  </a:pathLst>
                </a:custGeom>
                <a:solidFill>
                  <a:srgbClr val="E7E6E6">
                    <a:lumMod val="75000"/>
                  </a:srgbClr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1" name="Freeform 224"/>
                <p:cNvSpPr>
                  <a:spLocks/>
                </p:cNvSpPr>
                <p:nvPr/>
              </p:nvSpPr>
              <p:spPr bwMode="auto">
                <a:xfrm>
                  <a:off x="2402878" y="2658888"/>
                  <a:ext cx="741362" cy="881062"/>
                </a:xfrm>
                <a:custGeom>
                  <a:avLst/>
                  <a:gdLst>
                    <a:gd name="T0" fmla="*/ 2147483647 w 470"/>
                    <a:gd name="T1" fmla="*/ 2147483647 h 599"/>
                    <a:gd name="T2" fmla="*/ 2147483647 w 470"/>
                    <a:gd name="T3" fmla="*/ 2147483647 h 599"/>
                    <a:gd name="T4" fmla="*/ 0 w 470"/>
                    <a:gd name="T5" fmla="*/ 2147483647 h 599"/>
                    <a:gd name="T6" fmla="*/ 2147483647 w 470"/>
                    <a:gd name="T7" fmla="*/ 2147483647 h 599"/>
                    <a:gd name="T8" fmla="*/ 2147483647 w 470"/>
                    <a:gd name="T9" fmla="*/ 2147483647 h 599"/>
                    <a:gd name="T10" fmla="*/ 2147483647 w 470"/>
                    <a:gd name="T11" fmla="*/ 2147483647 h 599"/>
                    <a:gd name="T12" fmla="*/ 2147483647 w 470"/>
                    <a:gd name="T13" fmla="*/ 2147483647 h 599"/>
                    <a:gd name="T14" fmla="*/ 2147483647 w 470"/>
                    <a:gd name="T15" fmla="*/ 2147483647 h 599"/>
                    <a:gd name="T16" fmla="*/ 2147483647 w 470"/>
                    <a:gd name="T17" fmla="*/ 2147483647 h 599"/>
                    <a:gd name="T18" fmla="*/ 2147483647 w 470"/>
                    <a:gd name="T19" fmla="*/ 2147483647 h 599"/>
                    <a:gd name="T20" fmla="*/ 2147483647 w 470"/>
                    <a:gd name="T21" fmla="*/ 2147483647 h 599"/>
                    <a:gd name="T22" fmla="*/ 2147483647 w 470"/>
                    <a:gd name="T23" fmla="*/ 2147483647 h 599"/>
                    <a:gd name="T24" fmla="*/ 2147483647 w 470"/>
                    <a:gd name="T25" fmla="*/ 2147483647 h 599"/>
                    <a:gd name="T26" fmla="*/ 2147483647 w 470"/>
                    <a:gd name="T27" fmla="*/ 2147483647 h 599"/>
                    <a:gd name="T28" fmla="*/ 2147483647 w 470"/>
                    <a:gd name="T29" fmla="*/ 2147483647 h 599"/>
                    <a:gd name="T30" fmla="*/ 2147483647 w 470"/>
                    <a:gd name="T31" fmla="*/ 2147483647 h 599"/>
                    <a:gd name="T32" fmla="*/ 2147483647 w 470"/>
                    <a:gd name="T33" fmla="*/ 2147483647 h 599"/>
                    <a:gd name="T34" fmla="*/ 2147483647 w 470"/>
                    <a:gd name="T35" fmla="*/ 2147483647 h 599"/>
                    <a:gd name="T36" fmla="*/ 2147483647 w 470"/>
                    <a:gd name="T37" fmla="*/ 2147483647 h 599"/>
                    <a:gd name="T38" fmla="*/ 2147483647 w 470"/>
                    <a:gd name="T39" fmla="*/ 2147483647 h 599"/>
                    <a:gd name="T40" fmla="*/ 2147483647 w 470"/>
                    <a:gd name="T41" fmla="*/ 2147483647 h 599"/>
                    <a:gd name="T42" fmla="*/ 2147483647 w 470"/>
                    <a:gd name="T43" fmla="*/ 2147483647 h 599"/>
                    <a:gd name="T44" fmla="*/ 2147483647 w 470"/>
                    <a:gd name="T45" fmla="*/ 2147483647 h 599"/>
                    <a:gd name="T46" fmla="*/ 2147483647 w 470"/>
                    <a:gd name="T47" fmla="*/ 2147483647 h 599"/>
                    <a:gd name="T48" fmla="*/ 2147483647 w 470"/>
                    <a:gd name="T49" fmla="*/ 2147483647 h 599"/>
                    <a:gd name="T50" fmla="*/ 2147483647 w 470"/>
                    <a:gd name="T51" fmla="*/ 2147483647 h 599"/>
                    <a:gd name="T52" fmla="*/ 2147483647 w 470"/>
                    <a:gd name="T53" fmla="*/ 2147483647 h 599"/>
                    <a:gd name="T54" fmla="*/ 2147483647 w 470"/>
                    <a:gd name="T55" fmla="*/ 2147483647 h 599"/>
                    <a:gd name="T56" fmla="*/ 2147483647 w 470"/>
                    <a:gd name="T57" fmla="*/ 2147483647 h 599"/>
                    <a:gd name="T58" fmla="*/ 2147483647 w 470"/>
                    <a:gd name="T59" fmla="*/ 2147483647 h 599"/>
                    <a:gd name="T60" fmla="*/ 2147483647 w 470"/>
                    <a:gd name="T61" fmla="*/ 2147483647 h 599"/>
                    <a:gd name="T62" fmla="*/ 2147483647 w 470"/>
                    <a:gd name="T63" fmla="*/ 2147483647 h 599"/>
                    <a:gd name="T64" fmla="*/ 2147483647 w 470"/>
                    <a:gd name="T65" fmla="*/ 2147483647 h 599"/>
                    <a:gd name="T66" fmla="*/ 2147483647 w 470"/>
                    <a:gd name="T67" fmla="*/ 2147483647 h 599"/>
                    <a:gd name="T68" fmla="*/ 2147483647 w 470"/>
                    <a:gd name="T69" fmla="*/ 2147483647 h 599"/>
                    <a:gd name="T70" fmla="*/ 2147483647 w 470"/>
                    <a:gd name="T71" fmla="*/ 2147483647 h 599"/>
                    <a:gd name="T72" fmla="*/ 2147483647 w 470"/>
                    <a:gd name="T73" fmla="*/ 2147483647 h 599"/>
                    <a:gd name="T74" fmla="*/ 2147483647 w 470"/>
                    <a:gd name="T75" fmla="*/ 2147483647 h 599"/>
                    <a:gd name="T76" fmla="*/ 2147483647 w 470"/>
                    <a:gd name="T77" fmla="*/ 2147483647 h 599"/>
                    <a:gd name="T78" fmla="*/ 2147483647 w 470"/>
                    <a:gd name="T79" fmla="*/ 2147483647 h 599"/>
                    <a:gd name="T80" fmla="*/ 2147483647 w 470"/>
                    <a:gd name="T81" fmla="*/ 2147483647 h 599"/>
                    <a:gd name="T82" fmla="*/ 2147483647 w 470"/>
                    <a:gd name="T83" fmla="*/ 2147483647 h 599"/>
                    <a:gd name="T84" fmla="*/ 2147483647 w 470"/>
                    <a:gd name="T85" fmla="*/ 2147483647 h 599"/>
                    <a:gd name="T86" fmla="*/ 2147483647 w 470"/>
                    <a:gd name="T87" fmla="*/ 2147483647 h 599"/>
                    <a:gd name="T88" fmla="*/ 2147483647 w 470"/>
                    <a:gd name="T89" fmla="*/ 2147483647 h 599"/>
                    <a:gd name="T90" fmla="*/ 2147483647 w 470"/>
                    <a:gd name="T91" fmla="*/ 2147483647 h 599"/>
                    <a:gd name="T92" fmla="*/ 2147483647 w 470"/>
                    <a:gd name="T93" fmla="*/ 2147483647 h 59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470"/>
                    <a:gd name="T142" fmla="*/ 0 h 599"/>
                    <a:gd name="T143" fmla="*/ 470 w 470"/>
                    <a:gd name="T144" fmla="*/ 599 h 59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470" h="599">
                      <a:moveTo>
                        <a:pt x="19" y="415"/>
                      </a:moveTo>
                      <a:lnTo>
                        <a:pt x="12" y="457"/>
                      </a:lnTo>
                      <a:lnTo>
                        <a:pt x="12" y="458"/>
                      </a:lnTo>
                      <a:lnTo>
                        <a:pt x="9" y="475"/>
                      </a:lnTo>
                      <a:lnTo>
                        <a:pt x="6" y="493"/>
                      </a:lnTo>
                      <a:lnTo>
                        <a:pt x="0" y="529"/>
                      </a:lnTo>
                      <a:lnTo>
                        <a:pt x="0" y="540"/>
                      </a:lnTo>
                      <a:lnTo>
                        <a:pt x="26" y="545"/>
                      </a:lnTo>
                      <a:lnTo>
                        <a:pt x="55" y="549"/>
                      </a:lnTo>
                      <a:lnTo>
                        <a:pt x="95" y="556"/>
                      </a:lnTo>
                      <a:lnTo>
                        <a:pt x="98" y="556"/>
                      </a:lnTo>
                      <a:lnTo>
                        <a:pt x="109" y="557"/>
                      </a:lnTo>
                      <a:lnTo>
                        <a:pt x="125" y="560"/>
                      </a:lnTo>
                      <a:lnTo>
                        <a:pt x="192" y="568"/>
                      </a:lnTo>
                      <a:lnTo>
                        <a:pt x="214" y="572"/>
                      </a:lnTo>
                      <a:lnTo>
                        <a:pt x="221" y="572"/>
                      </a:lnTo>
                      <a:lnTo>
                        <a:pt x="235" y="574"/>
                      </a:lnTo>
                      <a:lnTo>
                        <a:pt x="257" y="577"/>
                      </a:lnTo>
                      <a:lnTo>
                        <a:pt x="278" y="579"/>
                      </a:lnTo>
                      <a:lnTo>
                        <a:pt x="300" y="582"/>
                      </a:lnTo>
                      <a:lnTo>
                        <a:pt x="301" y="584"/>
                      </a:lnTo>
                      <a:lnTo>
                        <a:pt x="340" y="588"/>
                      </a:lnTo>
                      <a:lnTo>
                        <a:pt x="372" y="592"/>
                      </a:lnTo>
                      <a:lnTo>
                        <a:pt x="383" y="593"/>
                      </a:lnTo>
                      <a:lnTo>
                        <a:pt x="421" y="598"/>
                      </a:lnTo>
                      <a:lnTo>
                        <a:pt x="427" y="545"/>
                      </a:lnTo>
                      <a:lnTo>
                        <a:pt x="428" y="543"/>
                      </a:lnTo>
                      <a:lnTo>
                        <a:pt x="430" y="515"/>
                      </a:lnTo>
                      <a:lnTo>
                        <a:pt x="433" y="500"/>
                      </a:lnTo>
                      <a:lnTo>
                        <a:pt x="433" y="488"/>
                      </a:lnTo>
                      <a:lnTo>
                        <a:pt x="435" y="471"/>
                      </a:lnTo>
                      <a:lnTo>
                        <a:pt x="435" y="470"/>
                      </a:lnTo>
                      <a:lnTo>
                        <a:pt x="435" y="458"/>
                      </a:lnTo>
                      <a:lnTo>
                        <a:pt x="438" y="433"/>
                      </a:lnTo>
                      <a:lnTo>
                        <a:pt x="441" y="406"/>
                      </a:lnTo>
                      <a:lnTo>
                        <a:pt x="445" y="379"/>
                      </a:lnTo>
                      <a:lnTo>
                        <a:pt x="449" y="339"/>
                      </a:lnTo>
                      <a:lnTo>
                        <a:pt x="451" y="325"/>
                      </a:lnTo>
                      <a:lnTo>
                        <a:pt x="452" y="311"/>
                      </a:lnTo>
                      <a:lnTo>
                        <a:pt x="452" y="307"/>
                      </a:lnTo>
                      <a:lnTo>
                        <a:pt x="455" y="283"/>
                      </a:lnTo>
                      <a:lnTo>
                        <a:pt x="456" y="271"/>
                      </a:lnTo>
                      <a:lnTo>
                        <a:pt x="459" y="246"/>
                      </a:lnTo>
                      <a:lnTo>
                        <a:pt x="462" y="222"/>
                      </a:lnTo>
                      <a:lnTo>
                        <a:pt x="464" y="201"/>
                      </a:lnTo>
                      <a:lnTo>
                        <a:pt x="464" y="200"/>
                      </a:lnTo>
                      <a:lnTo>
                        <a:pt x="466" y="189"/>
                      </a:lnTo>
                      <a:lnTo>
                        <a:pt x="467" y="175"/>
                      </a:lnTo>
                      <a:lnTo>
                        <a:pt x="469" y="161"/>
                      </a:lnTo>
                      <a:lnTo>
                        <a:pt x="433" y="157"/>
                      </a:lnTo>
                      <a:lnTo>
                        <a:pt x="430" y="157"/>
                      </a:lnTo>
                      <a:lnTo>
                        <a:pt x="392" y="152"/>
                      </a:lnTo>
                      <a:lnTo>
                        <a:pt x="388" y="152"/>
                      </a:lnTo>
                      <a:lnTo>
                        <a:pt x="370" y="151"/>
                      </a:lnTo>
                      <a:lnTo>
                        <a:pt x="308" y="143"/>
                      </a:lnTo>
                      <a:lnTo>
                        <a:pt x="311" y="115"/>
                      </a:lnTo>
                      <a:lnTo>
                        <a:pt x="314" y="94"/>
                      </a:lnTo>
                      <a:lnTo>
                        <a:pt x="315" y="87"/>
                      </a:lnTo>
                      <a:lnTo>
                        <a:pt x="316" y="79"/>
                      </a:lnTo>
                      <a:lnTo>
                        <a:pt x="318" y="61"/>
                      </a:lnTo>
                      <a:lnTo>
                        <a:pt x="320" y="52"/>
                      </a:lnTo>
                      <a:lnTo>
                        <a:pt x="322" y="33"/>
                      </a:lnTo>
                      <a:lnTo>
                        <a:pt x="291" y="30"/>
                      </a:lnTo>
                      <a:lnTo>
                        <a:pt x="290" y="30"/>
                      </a:lnTo>
                      <a:lnTo>
                        <a:pt x="284" y="29"/>
                      </a:lnTo>
                      <a:lnTo>
                        <a:pt x="267" y="26"/>
                      </a:lnTo>
                      <a:lnTo>
                        <a:pt x="247" y="23"/>
                      </a:lnTo>
                      <a:lnTo>
                        <a:pt x="237" y="23"/>
                      </a:lnTo>
                      <a:lnTo>
                        <a:pt x="233" y="22"/>
                      </a:lnTo>
                      <a:lnTo>
                        <a:pt x="232" y="22"/>
                      </a:lnTo>
                      <a:lnTo>
                        <a:pt x="232" y="20"/>
                      </a:lnTo>
                      <a:lnTo>
                        <a:pt x="168" y="12"/>
                      </a:lnTo>
                      <a:lnTo>
                        <a:pt x="148" y="9"/>
                      </a:lnTo>
                      <a:lnTo>
                        <a:pt x="109" y="5"/>
                      </a:lnTo>
                      <a:lnTo>
                        <a:pt x="85" y="0"/>
                      </a:lnTo>
                      <a:lnTo>
                        <a:pt x="84" y="12"/>
                      </a:lnTo>
                      <a:lnTo>
                        <a:pt x="74" y="72"/>
                      </a:lnTo>
                      <a:lnTo>
                        <a:pt x="69" y="108"/>
                      </a:lnTo>
                      <a:lnTo>
                        <a:pt x="62" y="148"/>
                      </a:lnTo>
                      <a:lnTo>
                        <a:pt x="56" y="178"/>
                      </a:lnTo>
                      <a:lnTo>
                        <a:pt x="52" y="203"/>
                      </a:lnTo>
                      <a:lnTo>
                        <a:pt x="51" y="215"/>
                      </a:lnTo>
                      <a:lnTo>
                        <a:pt x="49" y="225"/>
                      </a:lnTo>
                      <a:lnTo>
                        <a:pt x="47" y="241"/>
                      </a:lnTo>
                      <a:lnTo>
                        <a:pt x="42" y="265"/>
                      </a:lnTo>
                      <a:lnTo>
                        <a:pt x="42" y="269"/>
                      </a:lnTo>
                      <a:lnTo>
                        <a:pt x="30" y="339"/>
                      </a:lnTo>
                      <a:lnTo>
                        <a:pt x="29" y="358"/>
                      </a:lnTo>
                      <a:lnTo>
                        <a:pt x="27" y="364"/>
                      </a:lnTo>
                      <a:lnTo>
                        <a:pt x="26" y="369"/>
                      </a:lnTo>
                      <a:lnTo>
                        <a:pt x="24" y="378"/>
                      </a:lnTo>
                      <a:lnTo>
                        <a:pt x="20" y="400"/>
                      </a:lnTo>
                      <a:lnTo>
                        <a:pt x="19" y="415"/>
                      </a:lnTo>
                    </a:path>
                  </a:pathLst>
                </a:custGeom>
                <a:solidFill>
                  <a:srgbClr val="AFABAB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2" name="Freeform 225"/>
                <p:cNvSpPr>
                  <a:spLocks/>
                </p:cNvSpPr>
                <p:nvPr/>
              </p:nvSpPr>
              <p:spPr bwMode="auto">
                <a:xfrm>
                  <a:off x="1478953" y="1384125"/>
                  <a:ext cx="904875" cy="598488"/>
                </a:xfrm>
                <a:custGeom>
                  <a:avLst/>
                  <a:gdLst>
                    <a:gd name="T0" fmla="*/ 2147483647 w 574"/>
                    <a:gd name="T1" fmla="*/ 2147483647 h 407"/>
                    <a:gd name="T2" fmla="*/ 2147483647 w 574"/>
                    <a:gd name="T3" fmla="*/ 2147483647 h 407"/>
                    <a:gd name="T4" fmla="*/ 2147483647 w 574"/>
                    <a:gd name="T5" fmla="*/ 2147483647 h 407"/>
                    <a:gd name="T6" fmla="*/ 2147483647 w 574"/>
                    <a:gd name="T7" fmla="*/ 2147483647 h 407"/>
                    <a:gd name="T8" fmla="*/ 2147483647 w 574"/>
                    <a:gd name="T9" fmla="*/ 2147483647 h 407"/>
                    <a:gd name="T10" fmla="*/ 2147483647 w 574"/>
                    <a:gd name="T11" fmla="*/ 2147483647 h 407"/>
                    <a:gd name="T12" fmla="*/ 2147483647 w 574"/>
                    <a:gd name="T13" fmla="*/ 2147483647 h 407"/>
                    <a:gd name="T14" fmla="*/ 2147483647 w 574"/>
                    <a:gd name="T15" fmla="*/ 2147483647 h 407"/>
                    <a:gd name="T16" fmla="*/ 2147483647 w 574"/>
                    <a:gd name="T17" fmla="*/ 2147483647 h 407"/>
                    <a:gd name="T18" fmla="*/ 2147483647 w 574"/>
                    <a:gd name="T19" fmla="*/ 2147483647 h 407"/>
                    <a:gd name="T20" fmla="*/ 2147483647 w 574"/>
                    <a:gd name="T21" fmla="*/ 2147483647 h 407"/>
                    <a:gd name="T22" fmla="*/ 2147483647 w 574"/>
                    <a:gd name="T23" fmla="*/ 2147483647 h 407"/>
                    <a:gd name="T24" fmla="*/ 2147483647 w 574"/>
                    <a:gd name="T25" fmla="*/ 2147483647 h 407"/>
                    <a:gd name="T26" fmla="*/ 2147483647 w 574"/>
                    <a:gd name="T27" fmla="*/ 2147483647 h 407"/>
                    <a:gd name="T28" fmla="*/ 2147483647 w 574"/>
                    <a:gd name="T29" fmla="*/ 2147483647 h 407"/>
                    <a:gd name="T30" fmla="*/ 2147483647 w 574"/>
                    <a:gd name="T31" fmla="*/ 2147483647 h 407"/>
                    <a:gd name="T32" fmla="*/ 2147483647 w 574"/>
                    <a:gd name="T33" fmla="*/ 2147483647 h 407"/>
                    <a:gd name="T34" fmla="*/ 2147483647 w 574"/>
                    <a:gd name="T35" fmla="*/ 2147483647 h 407"/>
                    <a:gd name="T36" fmla="*/ 2147483647 w 574"/>
                    <a:gd name="T37" fmla="*/ 2147483647 h 407"/>
                    <a:gd name="T38" fmla="*/ 2147483647 w 574"/>
                    <a:gd name="T39" fmla="*/ 2147483647 h 407"/>
                    <a:gd name="T40" fmla="*/ 0 w 574"/>
                    <a:gd name="T41" fmla="*/ 2147483647 h 407"/>
                    <a:gd name="T42" fmla="*/ 2147483647 w 574"/>
                    <a:gd name="T43" fmla="*/ 2147483647 h 407"/>
                    <a:gd name="T44" fmla="*/ 2147483647 w 574"/>
                    <a:gd name="T45" fmla="*/ 2147483647 h 407"/>
                    <a:gd name="T46" fmla="*/ 2147483647 w 574"/>
                    <a:gd name="T47" fmla="*/ 2147483647 h 407"/>
                    <a:gd name="T48" fmla="*/ 2147483647 w 574"/>
                    <a:gd name="T49" fmla="*/ 2147483647 h 407"/>
                    <a:gd name="T50" fmla="*/ 2147483647 w 574"/>
                    <a:gd name="T51" fmla="*/ 2147483647 h 407"/>
                    <a:gd name="T52" fmla="*/ 2147483647 w 574"/>
                    <a:gd name="T53" fmla="*/ 2147483647 h 407"/>
                    <a:gd name="T54" fmla="*/ 2147483647 w 574"/>
                    <a:gd name="T55" fmla="*/ 2147483647 h 407"/>
                    <a:gd name="T56" fmla="*/ 2147483647 w 574"/>
                    <a:gd name="T57" fmla="*/ 2147483647 h 407"/>
                    <a:gd name="T58" fmla="*/ 2147483647 w 574"/>
                    <a:gd name="T59" fmla="*/ 2147483647 h 407"/>
                    <a:gd name="T60" fmla="*/ 2147483647 w 574"/>
                    <a:gd name="T61" fmla="*/ 2147483647 h 407"/>
                    <a:gd name="T62" fmla="*/ 2147483647 w 574"/>
                    <a:gd name="T63" fmla="*/ 2147483647 h 407"/>
                    <a:gd name="T64" fmla="*/ 2147483647 w 574"/>
                    <a:gd name="T65" fmla="*/ 2147483647 h 407"/>
                    <a:gd name="T66" fmla="*/ 2147483647 w 574"/>
                    <a:gd name="T67" fmla="*/ 2147483647 h 407"/>
                    <a:gd name="T68" fmla="*/ 2147483647 w 574"/>
                    <a:gd name="T69" fmla="*/ 2147483647 h 407"/>
                    <a:gd name="T70" fmla="*/ 2147483647 w 574"/>
                    <a:gd name="T71" fmla="*/ 2147483647 h 407"/>
                    <a:gd name="T72" fmla="*/ 2147483647 w 574"/>
                    <a:gd name="T73" fmla="*/ 2147483647 h 407"/>
                    <a:gd name="T74" fmla="*/ 2147483647 w 574"/>
                    <a:gd name="T75" fmla="*/ 2147483647 h 407"/>
                    <a:gd name="T76" fmla="*/ 2147483647 w 574"/>
                    <a:gd name="T77" fmla="*/ 2147483647 h 407"/>
                    <a:gd name="T78" fmla="*/ 2147483647 w 574"/>
                    <a:gd name="T79" fmla="*/ 2147483647 h 407"/>
                    <a:gd name="T80" fmla="*/ 2147483647 w 574"/>
                    <a:gd name="T81" fmla="*/ 2147483647 h 407"/>
                    <a:gd name="T82" fmla="*/ 2147483647 w 574"/>
                    <a:gd name="T83" fmla="*/ 2147483647 h 407"/>
                    <a:gd name="T84" fmla="*/ 2147483647 w 574"/>
                    <a:gd name="T85" fmla="*/ 2147483647 h 407"/>
                    <a:gd name="T86" fmla="*/ 2147483647 w 574"/>
                    <a:gd name="T87" fmla="*/ 2147483647 h 407"/>
                    <a:gd name="T88" fmla="*/ 2147483647 w 574"/>
                    <a:gd name="T89" fmla="*/ 2147483647 h 407"/>
                    <a:gd name="T90" fmla="*/ 2147483647 w 574"/>
                    <a:gd name="T91" fmla="*/ 2147483647 h 407"/>
                    <a:gd name="T92" fmla="*/ 2147483647 w 574"/>
                    <a:gd name="T93" fmla="*/ 2147483647 h 407"/>
                    <a:gd name="T94" fmla="*/ 2147483647 w 574"/>
                    <a:gd name="T95" fmla="*/ 2147483647 h 407"/>
                    <a:gd name="T96" fmla="*/ 2147483647 w 574"/>
                    <a:gd name="T97" fmla="*/ 2147483647 h 407"/>
                    <a:gd name="T98" fmla="*/ 2147483647 w 574"/>
                    <a:gd name="T99" fmla="*/ 2147483647 h 407"/>
                    <a:gd name="T100" fmla="*/ 2147483647 w 574"/>
                    <a:gd name="T101" fmla="*/ 2147483647 h 407"/>
                    <a:gd name="T102" fmla="*/ 2147483647 w 574"/>
                    <a:gd name="T103" fmla="*/ 2147483647 h 407"/>
                    <a:gd name="T104" fmla="*/ 2147483647 w 574"/>
                    <a:gd name="T105" fmla="*/ 0 h 407"/>
                    <a:gd name="T106" fmla="*/ 2147483647 w 574"/>
                    <a:gd name="T107" fmla="*/ 2147483647 h 407"/>
                    <a:gd name="T108" fmla="*/ 2147483647 w 574"/>
                    <a:gd name="T109" fmla="*/ 2147483647 h 407"/>
                    <a:gd name="T110" fmla="*/ 2147483647 w 574"/>
                    <a:gd name="T111" fmla="*/ 2147483647 h 407"/>
                    <a:gd name="T112" fmla="*/ 2147483647 w 574"/>
                    <a:gd name="T113" fmla="*/ 2147483647 h 407"/>
                    <a:gd name="T114" fmla="*/ 2147483647 w 574"/>
                    <a:gd name="T115" fmla="*/ 2147483647 h 407"/>
                    <a:gd name="T116" fmla="*/ 2147483647 w 574"/>
                    <a:gd name="T117" fmla="*/ 2147483647 h 407"/>
                    <a:gd name="T118" fmla="*/ 2147483647 w 574"/>
                    <a:gd name="T119" fmla="*/ 2147483647 h 407"/>
                    <a:gd name="T120" fmla="*/ 2147483647 w 574"/>
                    <a:gd name="T121" fmla="*/ 2147483647 h 407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574"/>
                    <a:gd name="T184" fmla="*/ 0 h 407"/>
                    <a:gd name="T185" fmla="*/ 574 w 574"/>
                    <a:gd name="T186" fmla="*/ 407 h 407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574" h="407">
                      <a:moveTo>
                        <a:pt x="520" y="357"/>
                      </a:moveTo>
                      <a:lnTo>
                        <a:pt x="519" y="363"/>
                      </a:lnTo>
                      <a:lnTo>
                        <a:pt x="523" y="376"/>
                      </a:lnTo>
                      <a:lnTo>
                        <a:pt x="521" y="406"/>
                      </a:lnTo>
                      <a:lnTo>
                        <a:pt x="489" y="397"/>
                      </a:lnTo>
                      <a:lnTo>
                        <a:pt x="488" y="397"/>
                      </a:lnTo>
                      <a:lnTo>
                        <a:pt x="478" y="396"/>
                      </a:lnTo>
                      <a:lnTo>
                        <a:pt x="470" y="394"/>
                      </a:lnTo>
                      <a:lnTo>
                        <a:pt x="469" y="394"/>
                      </a:lnTo>
                      <a:lnTo>
                        <a:pt x="462" y="393"/>
                      </a:lnTo>
                      <a:lnTo>
                        <a:pt x="442" y="389"/>
                      </a:lnTo>
                      <a:lnTo>
                        <a:pt x="441" y="389"/>
                      </a:lnTo>
                      <a:lnTo>
                        <a:pt x="422" y="385"/>
                      </a:lnTo>
                      <a:lnTo>
                        <a:pt x="383" y="376"/>
                      </a:lnTo>
                      <a:lnTo>
                        <a:pt x="368" y="374"/>
                      </a:lnTo>
                      <a:lnTo>
                        <a:pt x="355" y="379"/>
                      </a:lnTo>
                      <a:lnTo>
                        <a:pt x="347" y="376"/>
                      </a:lnTo>
                      <a:lnTo>
                        <a:pt x="333" y="375"/>
                      </a:lnTo>
                      <a:lnTo>
                        <a:pt x="323" y="372"/>
                      </a:lnTo>
                      <a:lnTo>
                        <a:pt x="314" y="378"/>
                      </a:lnTo>
                      <a:lnTo>
                        <a:pt x="298" y="376"/>
                      </a:lnTo>
                      <a:lnTo>
                        <a:pt x="296" y="376"/>
                      </a:lnTo>
                      <a:lnTo>
                        <a:pt x="292" y="376"/>
                      </a:lnTo>
                      <a:lnTo>
                        <a:pt x="287" y="376"/>
                      </a:lnTo>
                      <a:lnTo>
                        <a:pt x="271" y="383"/>
                      </a:lnTo>
                      <a:lnTo>
                        <a:pt x="250" y="381"/>
                      </a:lnTo>
                      <a:lnTo>
                        <a:pt x="238" y="374"/>
                      </a:lnTo>
                      <a:lnTo>
                        <a:pt x="236" y="376"/>
                      </a:lnTo>
                      <a:lnTo>
                        <a:pt x="221" y="378"/>
                      </a:lnTo>
                      <a:lnTo>
                        <a:pt x="217" y="379"/>
                      </a:lnTo>
                      <a:lnTo>
                        <a:pt x="196" y="379"/>
                      </a:lnTo>
                      <a:lnTo>
                        <a:pt x="195" y="372"/>
                      </a:lnTo>
                      <a:lnTo>
                        <a:pt x="178" y="364"/>
                      </a:lnTo>
                      <a:lnTo>
                        <a:pt x="175" y="361"/>
                      </a:lnTo>
                      <a:lnTo>
                        <a:pt x="174" y="360"/>
                      </a:lnTo>
                      <a:lnTo>
                        <a:pt x="157" y="360"/>
                      </a:lnTo>
                      <a:lnTo>
                        <a:pt x="152" y="357"/>
                      </a:lnTo>
                      <a:lnTo>
                        <a:pt x="143" y="363"/>
                      </a:lnTo>
                      <a:lnTo>
                        <a:pt x="127" y="365"/>
                      </a:lnTo>
                      <a:lnTo>
                        <a:pt x="121" y="364"/>
                      </a:lnTo>
                      <a:lnTo>
                        <a:pt x="116" y="367"/>
                      </a:lnTo>
                      <a:lnTo>
                        <a:pt x="102" y="361"/>
                      </a:lnTo>
                      <a:lnTo>
                        <a:pt x="81" y="346"/>
                      </a:lnTo>
                      <a:lnTo>
                        <a:pt x="83" y="339"/>
                      </a:lnTo>
                      <a:lnTo>
                        <a:pt x="83" y="338"/>
                      </a:lnTo>
                      <a:lnTo>
                        <a:pt x="84" y="336"/>
                      </a:lnTo>
                      <a:lnTo>
                        <a:pt x="84" y="325"/>
                      </a:lnTo>
                      <a:lnTo>
                        <a:pt x="85" y="313"/>
                      </a:lnTo>
                      <a:lnTo>
                        <a:pt x="76" y="292"/>
                      </a:lnTo>
                      <a:lnTo>
                        <a:pt x="62" y="284"/>
                      </a:lnTo>
                      <a:lnTo>
                        <a:pt x="58" y="285"/>
                      </a:lnTo>
                      <a:lnTo>
                        <a:pt x="49" y="284"/>
                      </a:lnTo>
                      <a:lnTo>
                        <a:pt x="45" y="271"/>
                      </a:lnTo>
                      <a:lnTo>
                        <a:pt x="44" y="268"/>
                      </a:lnTo>
                      <a:lnTo>
                        <a:pt x="31" y="266"/>
                      </a:lnTo>
                      <a:lnTo>
                        <a:pt x="26" y="261"/>
                      </a:lnTo>
                      <a:lnTo>
                        <a:pt x="15" y="264"/>
                      </a:lnTo>
                      <a:lnTo>
                        <a:pt x="8" y="260"/>
                      </a:lnTo>
                      <a:lnTo>
                        <a:pt x="6" y="254"/>
                      </a:lnTo>
                      <a:lnTo>
                        <a:pt x="4" y="259"/>
                      </a:lnTo>
                      <a:lnTo>
                        <a:pt x="0" y="257"/>
                      </a:lnTo>
                      <a:lnTo>
                        <a:pt x="12" y="218"/>
                      </a:lnTo>
                      <a:lnTo>
                        <a:pt x="9" y="239"/>
                      </a:lnTo>
                      <a:lnTo>
                        <a:pt x="13" y="235"/>
                      </a:lnTo>
                      <a:lnTo>
                        <a:pt x="19" y="235"/>
                      </a:lnTo>
                      <a:lnTo>
                        <a:pt x="19" y="223"/>
                      </a:lnTo>
                      <a:lnTo>
                        <a:pt x="26" y="217"/>
                      </a:lnTo>
                      <a:lnTo>
                        <a:pt x="29" y="213"/>
                      </a:lnTo>
                      <a:lnTo>
                        <a:pt x="17" y="213"/>
                      </a:lnTo>
                      <a:lnTo>
                        <a:pt x="12" y="209"/>
                      </a:lnTo>
                      <a:lnTo>
                        <a:pt x="13" y="202"/>
                      </a:lnTo>
                      <a:lnTo>
                        <a:pt x="15" y="193"/>
                      </a:lnTo>
                      <a:lnTo>
                        <a:pt x="12" y="189"/>
                      </a:lnTo>
                      <a:lnTo>
                        <a:pt x="16" y="195"/>
                      </a:lnTo>
                      <a:lnTo>
                        <a:pt x="33" y="192"/>
                      </a:lnTo>
                      <a:lnTo>
                        <a:pt x="34" y="189"/>
                      </a:lnTo>
                      <a:lnTo>
                        <a:pt x="24" y="184"/>
                      </a:lnTo>
                      <a:lnTo>
                        <a:pt x="19" y="177"/>
                      </a:lnTo>
                      <a:lnTo>
                        <a:pt x="16" y="187"/>
                      </a:lnTo>
                      <a:lnTo>
                        <a:pt x="12" y="187"/>
                      </a:lnTo>
                      <a:lnTo>
                        <a:pt x="16" y="157"/>
                      </a:lnTo>
                      <a:lnTo>
                        <a:pt x="16" y="146"/>
                      </a:lnTo>
                      <a:lnTo>
                        <a:pt x="12" y="139"/>
                      </a:lnTo>
                      <a:lnTo>
                        <a:pt x="15" y="121"/>
                      </a:lnTo>
                      <a:lnTo>
                        <a:pt x="12" y="95"/>
                      </a:lnTo>
                      <a:lnTo>
                        <a:pt x="13" y="92"/>
                      </a:lnTo>
                      <a:lnTo>
                        <a:pt x="5" y="80"/>
                      </a:lnTo>
                      <a:lnTo>
                        <a:pt x="4" y="66"/>
                      </a:lnTo>
                      <a:lnTo>
                        <a:pt x="6" y="62"/>
                      </a:lnTo>
                      <a:lnTo>
                        <a:pt x="5" y="49"/>
                      </a:lnTo>
                      <a:lnTo>
                        <a:pt x="15" y="31"/>
                      </a:lnTo>
                      <a:lnTo>
                        <a:pt x="12" y="26"/>
                      </a:lnTo>
                      <a:lnTo>
                        <a:pt x="16" y="26"/>
                      </a:lnTo>
                      <a:lnTo>
                        <a:pt x="58" y="62"/>
                      </a:lnTo>
                      <a:lnTo>
                        <a:pt x="96" y="76"/>
                      </a:lnTo>
                      <a:lnTo>
                        <a:pt x="96" y="77"/>
                      </a:lnTo>
                      <a:lnTo>
                        <a:pt x="121" y="83"/>
                      </a:lnTo>
                      <a:lnTo>
                        <a:pt x="131" y="92"/>
                      </a:lnTo>
                      <a:lnTo>
                        <a:pt x="137" y="95"/>
                      </a:lnTo>
                      <a:lnTo>
                        <a:pt x="138" y="88"/>
                      </a:lnTo>
                      <a:lnTo>
                        <a:pt x="145" y="90"/>
                      </a:lnTo>
                      <a:lnTo>
                        <a:pt x="141" y="92"/>
                      </a:lnTo>
                      <a:lnTo>
                        <a:pt x="143" y="98"/>
                      </a:lnTo>
                      <a:lnTo>
                        <a:pt x="148" y="119"/>
                      </a:lnTo>
                      <a:lnTo>
                        <a:pt x="135" y="126"/>
                      </a:lnTo>
                      <a:lnTo>
                        <a:pt x="135" y="130"/>
                      </a:lnTo>
                      <a:lnTo>
                        <a:pt x="152" y="119"/>
                      </a:lnTo>
                      <a:lnTo>
                        <a:pt x="156" y="119"/>
                      </a:lnTo>
                      <a:lnTo>
                        <a:pt x="155" y="134"/>
                      </a:lnTo>
                      <a:lnTo>
                        <a:pt x="153" y="133"/>
                      </a:lnTo>
                      <a:lnTo>
                        <a:pt x="148" y="156"/>
                      </a:lnTo>
                      <a:lnTo>
                        <a:pt x="149" y="157"/>
                      </a:lnTo>
                      <a:lnTo>
                        <a:pt x="150" y="167"/>
                      </a:lnTo>
                      <a:lnTo>
                        <a:pt x="153" y="173"/>
                      </a:lnTo>
                      <a:lnTo>
                        <a:pt x="143" y="175"/>
                      </a:lnTo>
                      <a:lnTo>
                        <a:pt x="141" y="173"/>
                      </a:lnTo>
                      <a:lnTo>
                        <a:pt x="141" y="171"/>
                      </a:lnTo>
                      <a:lnTo>
                        <a:pt x="142" y="180"/>
                      </a:lnTo>
                      <a:lnTo>
                        <a:pt x="149" y="178"/>
                      </a:lnTo>
                      <a:lnTo>
                        <a:pt x="157" y="175"/>
                      </a:lnTo>
                      <a:lnTo>
                        <a:pt x="155" y="166"/>
                      </a:lnTo>
                      <a:lnTo>
                        <a:pt x="161" y="131"/>
                      </a:lnTo>
                      <a:lnTo>
                        <a:pt x="174" y="116"/>
                      </a:lnTo>
                      <a:lnTo>
                        <a:pt x="178" y="115"/>
                      </a:lnTo>
                      <a:lnTo>
                        <a:pt x="179" y="110"/>
                      </a:lnTo>
                      <a:lnTo>
                        <a:pt x="173" y="96"/>
                      </a:lnTo>
                      <a:lnTo>
                        <a:pt x="173" y="85"/>
                      </a:lnTo>
                      <a:lnTo>
                        <a:pt x="168" y="95"/>
                      </a:lnTo>
                      <a:lnTo>
                        <a:pt x="171" y="103"/>
                      </a:lnTo>
                      <a:lnTo>
                        <a:pt x="167" y="95"/>
                      </a:lnTo>
                      <a:lnTo>
                        <a:pt x="163" y="94"/>
                      </a:lnTo>
                      <a:lnTo>
                        <a:pt x="164" y="81"/>
                      </a:lnTo>
                      <a:lnTo>
                        <a:pt x="174" y="83"/>
                      </a:lnTo>
                      <a:lnTo>
                        <a:pt x="177" y="78"/>
                      </a:lnTo>
                      <a:lnTo>
                        <a:pt x="168" y="69"/>
                      </a:lnTo>
                      <a:lnTo>
                        <a:pt x="164" y="65"/>
                      </a:lnTo>
                      <a:lnTo>
                        <a:pt x="155" y="78"/>
                      </a:lnTo>
                      <a:lnTo>
                        <a:pt x="157" y="99"/>
                      </a:lnTo>
                      <a:lnTo>
                        <a:pt x="160" y="101"/>
                      </a:lnTo>
                      <a:lnTo>
                        <a:pt x="161" y="96"/>
                      </a:lnTo>
                      <a:lnTo>
                        <a:pt x="170" y="105"/>
                      </a:lnTo>
                      <a:lnTo>
                        <a:pt x="167" y="119"/>
                      </a:lnTo>
                      <a:lnTo>
                        <a:pt x="160" y="108"/>
                      </a:lnTo>
                      <a:lnTo>
                        <a:pt x="153" y="102"/>
                      </a:lnTo>
                      <a:lnTo>
                        <a:pt x="155" y="88"/>
                      </a:lnTo>
                      <a:lnTo>
                        <a:pt x="148" y="81"/>
                      </a:lnTo>
                      <a:lnTo>
                        <a:pt x="159" y="62"/>
                      </a:lnTo>
                      <a:lnTo>
                        <a:pt x="164" y="40"/>
                      </a:lnTo>
                      <a:lnTo>
                        <a:pt x="171" y="59"/>
                      </a:lnTo>
                      <a:lnTo>
                        <a:pt x="177" y="41"/>
                      </a:lnTo>
                      <a:lnTo>
                        <a:pt x="178" y="30"/>
                      </a:lnTo>
                      <a:lnTo>
                        <a:pt x="171" y="27"/>
                      </a:lnTo>
                      <a:lnTo>
                        <a:pt x="168" y="38"/>
                      </a:lnTo>
                      <a:lnTo>
                        <a:pt x="164" y="13"/>
                      </a:lnTo>
                      <a:lnTo>
                        <a:pt x="167" y="0"/>
                      </a:lnTo>
                      <a:lnTo>
                        <a:pt x="303" y="31"/>
                      </a:lnTo>
                      <a:lnTo>
                        <a:pt x="444" y="62"/>
                      </a:lnTo>
                      <a:lnTo>
                        <a:pt x="489" y="72"/>
                      </a:lnTo>
                      <a:lnTo>
                        <a:pt x="543" y="83"/>
                      </a:lnTo>
                      <a:lnTo>
                        <a:pt x="573" y="88"/>
                      </a:lnTo>
                      <a:lnTo>
                        <a:pt x="571" y="92"/>
                      </a:lnTo>
                      <a:lnTo>
                        <a:pt x="571" y="96"/>
                      </a:lnTo>
                      <a:lnTo>
                        <a:pt x="568" y="103"/>
                      </a:lnTo>
                      <a:lnTo>
                        <a:pt x="557" y="163"/>
                      </a:lnTo>
                      <a:lnTo>
                        <a:pt x="555" y="180"/>
                      </a:lnTo>
                      <a:lnTo>
                        <a:pt x="552" y="187"/>
                      </a:lnTo>
                      <a:lnTo>
                        <a:pt x="552" y="191"/>
                      </a:lnTo>
                      <a:lnTo>
                        <a:pt x="552" y="192"/>
                      </a:lnTo>
                      <a:lnTo>
                        <a:pt x="552" y="195"/>
                      </a:lnTo>
                      <a:lnTo>
                        <a:pt x="548" y="218"/>
                      </a:lnTo>
                      <a:lnTo>
                        <a:pt x="545" y="231"/>
                      </a:lnTo>
                      <a:lnTo>
                        <a:pt x="539" y="259"/>
                      </a:lnTo>
                      <a:lnTo>
                        <a:pt x="538" y="270"/>
                      </a:lnTo>
                      <a:lnTo>
                        <a:pt x="537" y="271"/>
                      </a:lnTo>
                      <a:lnTo>
                        <a:pt x="535" y="284"/>
                      </a:lnTo>
                      <a:lnTo>
                        <a:pt x="527" y="324"/>
                      </a:lnTo>
                      <a:lnTo>
                        <a:pt x="525" y="329"/>
                      </a:lnTo>
                      <a:lnTo>
                        <a:pt x="523" y="346"/>
                      </a:lnTo>
                      <a:lnTo>
                        <a:pt x="521" y="350"/>
                      </a:lnTo>
                      <a:lnTo>
                        <a:pt x="520" y="357"/>
                      </a:lnTo>
                    </a:path>
                  </a:pathLst>
                </a:custGeom>
                <a:solidFill>
                  <a:srgbClr val="67BD62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3" name="Freeform 226"/>
                <p:cNvSpPr>
                  <a:spLocks/>
                </p:cNvSpPr>
                <p:nvPr/>
              </p:nvSpPr>
              <p:spPr bwMode="auto">
                <a:xfrm>
                  <a:off x="1685328" y="1422225"/>
                  <a:ext cx="52387" cy="39688"/>
                </a:xfrm>
                <a:custGeom>
                  <a:avLst/>
                  <a:gdLst>
                    <a:gd name="T0" fmla="*/ 2147483647 w 33"/>
                    <a:gd name="T1" fmla="*/ 0 h 27"/>
                    <a:gd name="T2" fmla="*/ 2147483647 w 33"/>
                    <a:gd name="T3" fmla="*/ 2147483647 h 27"/>
                    <a:gd name="T4" fmla="*/ 2147483647 w 33"/>
                    <a:gd name="T5" fmla="*/ 2147483647 h 27"/>
                    <a:gd name="T6" fmla="*/ 2147483647 w 33"/>
                    <a:gd name="T7" fmla="*/ 2147483647 h 27"/>
                    <a:gd name="T8" fmla="*/ 2147483647 w 33"/>
                    <a:gd name="T9" fmla="*/ 2147483647 h 27"/>
                    <a:gd name="T10" fmla="*/ 2147483647 w 33"/>
                    <a:gd name="T11" fmla="*/ 2147483647 h 27"/>
                    <a:gd name="T12" fmla="*/ 2147483647 w 33"/>
                    <a:gd name="T13" fmla="*/ 2147483647 h 27"/>
                    <a:gd name="T14" fmla="*/ 0 w 33"/>
                    <a:gd name="T15" fmla="*/ 2147483647 h 27"/>
                    <a:gd name="T16" fmla="*/ 2147483647 w 33"/>
                    <a:gd name="T17" fmla="*/ 0 h 2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3"/>
                    <a:gd name="T28" fmla="*/ 0 h 27"/>
                    <a:gd name="T29" fmla="*/ 33 w 33"/>
                    <a:gd name="T30" fmla="*/ 27 h 2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3" h="27">
                      <a:moveTo>
                        <a:pt x="4" y="0"/>
                      </a:moveTo>
                      <a:lnTo>
                        <a:pt x="6" y="11"/>
                      </a:lnTo>
                      <a:lnTo>
                        <a:pt x="11" y="14"/>
                      </a:lnTo>
                      <a:lnTo>
                        <a:pt x="13" y="2"/>
                      </a:lnTo>
                      <a:lnTo>
                        <a:pt x="32" y="7"/>
                      </a:lnTo>
                      <a:lnTo>
                        <a:pt x="22" y="26"/>
                      </a:lnTo>
                      <a:lnTo>
                        <a:pt x="6" y="24"/>
                      </a:lnTo>
                      <a:lnTo>
                        <a:pt x="0" y="17"/>
                      </a:lnTo>
                      <a:lnTo>
                        <a:pt x="4" y="0"/>
                      </a:lnTo>
                    </a:path>
                  </a:pathLst>
                </a:custGeom>
                <a:solidFill>
                  <a:srgbClr val="E7E6E6">
                    <a:lumMod val="75000"/>
                  </a:srgbClr>
                </a:solidFill>
                <a:ln w="6350" cap="rnd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4" name="Freeform 227"/>
                <p:cNvSpPr>
                  <a:spLocks/>
                </p:cNvSpPr>
                <p:nvPr/>
              </p:nvSpPr>
              <p:spPr bwMode="auto">
                <a:xfrm>
                  <a:off x="2895761" y="2235026"/>
                  <a:ext cx="927712" cy="709612"/>
                </a:xfrm>
                <a:custGeom>
                  <a:avLst/>
                  <a:gdLst>
                    <a:gd name="T0" fmla="*/ 2147483647 w 590"/>
                    <a:gd name="T1" fmla="*/ 2147483647 h 485"/>
                    <a:gd name="T2" fmla="*/ 2147483647 w 590"/>
                    <a:gd name="T3" fmla="*/ 2147483647 h 485"/>
                    <a:gd name="T4" fmla="*/ 2147483647 w 590"/>
                    <a:gd name="T5" fmla="*/ 2147483647 h 485"/>
                    <a:gd name="T6" fmla="*/ 2147483647 w 590"/>
                    <a:gd name="T7" fmla="*/ 2147483647 h 485"/>
                    <a:gd name="T8" fmla="*/ 2147483647 w 590"/>
                    <a:gd name="T9" fmla="*/ 2147483647 h 485"/>
                    <a:gd name="T10" fmla="*/ 2147483647 w 590"/>
                    <a:gd name="T11" fmla="*/ 2147483647 h 485"/>
                    <a:gd name="T12" fmla="*/ 2147483647 w 590"/>
                    <a:gd name="T13" fmla="*/ 2147483647 h 485"/>
                    <a:gd name="T14" fmla="*/ 2147483647 w 590"/>
                    <a:gd name="T15" fmla="*/ 2147483647 h 485"/>
                    <a:gd name="T16" fmla="*/ 0 w 590"/>
                    <a:gd name="T17" fmla="*/ 2147483647 h 485"/>
                    <a:gd name="T18" fmla="*/ 2147483647 w 590"/>
                    <a:gd name="T19" fmla="*/ 2147483647 h 485"/>
                    <a:gd name="T20" fmla="*/ 2147483647 w 590"/>
                    <a:gd name="T21" fmla="*/ 2147483647 h 485"/>
                    <a:gd name="T22" fmla="*/ 2147483647 w 590"/>
                    <a:gd name="T23" fmla="*/ 2147483647 h 485"/>
                    <a:gd name="T24" fmla="*/ 2147483647 w 590"/>
                    <a:gd name="T25" fmla="*/ 2147483647 h 485"/>
                    <a:gd name="T26" fmla="*/ 2147483647 w 590"/>
                    <a:gd name="T27" fmla="*/ 2147483647 h 485"/>
                    <a:gd name="T28" fmla="*/ 2147483647 w 590"/>
                    <a:gd name="T29" fmla="*/ 2147483647 h 485"/>
                    <a:gd name="T30" fmla="*/ 2147483647 w 590"/>
                    <a:gd name="T31" fmla="*/ 2147483647 h 485"/>
                    <a:gd name="T32" fmla="*/ 2147483647 w 590"/>
                    <a:gd name="T33" fmla="*/ 2147483647 h 485"/>
                    <a:gd name="T34" fmla="*/ 2147483647 w 590"/>
                    <a:gd name="T35" fmla="*/ 2147483647 h 485"/>
                    <a:gd name="T36" fmla="*/ 2147483647 w 590"/>
                    <a:gd name="T37" fmla="*/ 2147483647 h 485"/>
                    <a:gd name="T38" fmla="*/ 2147483647 w 590"/>
                    <a:gd name="T39" fmla="*/ 2147483647 h 485"/>
                    <a:gd name="T40" fmla="*/ 2147483647 w 590"/>
                    <a:gd name="T41" fmla="*/ 2147483647 h 485"/>
                    <a:gd name="T42" fmla="*/ 2147483647 w 590"/>
                    <a:gd name="T43" fmla="*/ 2147483647 h 485"/>
                    <a:gd name="T44" fmla="*/ 2147483647 w 590"/>
                    <a:gd name="T45" fmla="*/ 2147483647 h 485"/>
                    <a:gd name="T46" fmla="*/ 2147483647 w 590"/>
                    <a:gd name="T47" fmla="*/ 2147483647 h 485"/>
                    <a:gd name="T48" fmla="*/ 2147483647 w 590"/>
                    <a:gd name="T49" fmla="*/ 2147483647 h 485"/>
                    <a:gd name="T50" fmla="*/ 2147483647 w 590"/>
                    <a:gd name="T51" fmla="*/ 2147483647 h 485"/>
                    <a:gd name="T52" fmla="*/ 2147483647 w 590"/>
                    <a:gd name="T53" fmla="*/ 2147483647 h 485"/>
                    <a:gd name="T54" fmla="*/ 2147483647 w 590"/>
                    <a:gd name="T55" fmla="*/ 2147483647 h 485"/>
                    <a:gd name="T56" fmla="*/ 2147483647 w 590"/>
                    <a:gd name="T57" fmla="*/ 2147483647 h 485"/>
                    <a:gd name="T58" fmla="*/ 2147483647 w 590"/>
                    <a:gd name="T59" fmla="*/ 2147483647 h 485"/>
                    <a:gd name="T60" fmla="*/ 2147483647 w 590"/>
                    <a:gd name="T61" fmla="*/ 2147483647 h 485"/>
                    <a:gd name="T62" fmla="*/ 2147483647 w 590"/>
                    <a:gd name="T63" fmla="*/ 2147483647 h 485"/>
                    <a:gd name="T64" fmla="*/ 2147483647 w 590"/>
                    <a:gd name="T65" fmla="*/ 2147483647 h 485"/>
                    <a:gd name="T66" fmla="*/ 2147483647 w 590"/>
                    <a:gd name="T67" fmla="*/ 2147483647 h 485"/>
                    <a:gd name="T68" fmla="*/ 2147483647 w 590"/>
                    <a:gd name="T69" fmla="*/ 2147483647 h 485"/>
                    <a:gd name="T70" fmla="*/ 2147483647 w 590"/>
                    <a:gd name="T71" fmla="*/ 2147483647 h 485"/>
                    <a:gd name="T72" fmla="*/ 2147483647 w 590"/>
                    <a:gd name="T73" fmla="*/ 2147483647 h 485"/>
                    <a:gd name="T74" fmla="*/ 2147483647 w 590"/>
                    <a:gd name="T75" fmla="*/ 2147483647 h 485"/>
                    <a:gd name="T76" fmla="*/ 2147483647 w 590"/>
                    <a:gd name="T77" fmla="*/ 2147483647 h 485"/>
                    <a:gd name="T78" fmla="*/ 2147483647 w 590"/>
                    <a:gd name="T79" fmla="*/ 2147483647 h 485"/>
                    <a:gd name="T80" fmla="*/ 2147483647 w 590"/>
                    <a:gd name="T81" fmla="*/ 2147483647 h 485"/>
                    <a:gd name="T82" fmla="*/ 2147483647 w 590"/>
                    <a:gd name="T83" fmla="*/ 2147483647 h 485"/>
                    <a:gd name="T84" fmla="*/ 2147483647 w 590"/>
                    <a:gd name="T85" fmla="*/ 2147483647 h 485"/>
                    <a:gd name="T86" fmla="*/ 2147483647 w 590"/>
                    <a:gd name="T87" fmla="*/ 2147483647 h 485"/>
                    <a:gd name="T88" fmla="*/ 2147483647 w 590"/>
                    <a:gd name="T89" fmla="*/ 2147483647 h 485"/>
                    <a:gd name="T90" fmla="*/ 2147483647 w 590"/>
                    <a:gd name="T91" fmla="*/ 2147483647 h 485"/>
                    <a:gd name="T92" fmla="*/ 2147483647 w 590"/>
                    <a:gd name="T93" fmla="*/ 2147483647 h 485"/>
                    <a:gd name="T94" fmla="*/ 2147483647 w 590"/>
                    <a:gd name="T95" fmla="*/ 2147483647 h 485"/>
                    <a:gd name="T96" fmla="*/ 2147483647 w 590"/>
                    <a:gd name="T97" fmla="*/ 2147483647 h 485"/>
                    <a:gd name="T98" fmla="*/ 2147483647 w 590"/>
                    <a:gd name="T99" fmla="*/ 2147483647 h 485"/>
                    <a:gd name="T100" fmla="*/ 2147483647 w 590"/>
                    <a:gd name="T101" fmla="*/ 2147483647 h 485"/>
                    <a:gd name="T102" fmla="*/ 2147483647 w 590"/>
                    <a:gd name="T103" fmla="*/ 2147483647 h 485"/>
                    <a:gd name="T104" fmla="*/ 2147483647 w 590"/>
                    <a:gd name="T105" fmla="*/ 2147483647 h 485"/>
                    <a:gd name="T106" fmla="*/ 2147483647 w 590"/>
                    <a:gd name="T107" fmla="*/ 2147483647 h 485"/>
                    <a:gd name="T108" fmla="*/ 2147483647 w 590"/>
                    <a:gd name="T109" fmla="*/ 2147483647 h 485"/>
                    <a:gd name="T110" fmla="*/ 2147483647 w 590"/>
                    <a:gd name="T111" fmla="*/ 2147483647 h 485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590"/>
                    <a:gd name="T169" fmla="*/ 0 h 485"/>
                    <a:gd name="T170" fmla="*/ 590 w 590"/>
                    <a:gd name="T171" fmla="*/ 485 h 485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590" h="485">
                      <a:moveTo>
                        <a:pt x="381" y="471"/>
                      </a:moveTo>
                      <a:lnTo>
                        <a:pt x="376" y="471"/>
                      </a:lnTo>
                      <a:lnTo>
                        <a:pt x="365" y="468"/>
                      </a:lnTo>
                      <a:lnTo>
                        <a:pt x="336" y="467"/>
                      </a:lnTo>
                      <a:lnTo>
                        <a:pt x="333" y="465"/>
                      </a:lnTo>
                      <a:lnTo>
                        <a:pt x="300" y="463"/>
                      </a:lnTo>
                      <a:lnTo>
                        <a:pt x="296" y="463"/>
                      </a:lnTo>
                      <a:lnTo>
                        <a:pt x="274" y="461"/>
                      </a:lnTo>
                      <a:lnTo>
                        <a:pt x="252" y="459"/>
                      </a:lnTo>
                      <a:lnTo>
                        <a:pt x="231" y="456"/>
                      </a:lnTo>
                      <a:lnTo>
                        <a:pt x="180" y="452"/>
                      </a:lnTo>
                      <a:lnTo>
                        <a:pt x="160" y="449"/>
                      </a:lnTo>
                      <a:lnTo>
                        <a:pt x="124" y="445"/>
                      </a:lnTo>
                      <a:lnTo>
                        <a:pt x="121" y="445"/>
                      </a:lnTo>
                      <a:lnTo>
                        <a:pt x="84" y="441"/>
                      </a:lnTo>
                      <a:lnTo>
                        <a:pt x="80" y="441"/>
                      </a:lnTo>
                      <a:lnTo>
                        <a:pt x="62" y="439"/>
                      </a:lnTo>
                      <a:lnTo>
                        <a:pt x="0" y="431"/>
                      </a:lnTo>
                      <a:lnTo>
                        <a:pt x="2" y="403"/>
                      </a:lnTo>
                      <a:lnTo>
                        <a:pt x="5" y="382"/>
                      </a:lnTo>
                      <a:lnTo>
                        <a:pt x="6" y="375"/>
                      </a:lnTo>
                      <a:lnTo>
                        <a:pt x="8" y="367"/>
                      </a:lnTo>
                      <a:lnTo>
                        <a:pt x="9" y="349"/>
                      </a:lnTo>
                      <a:lnTo>
                        <a:pt x="12" y="341"/>
                      </a:lnTo>
                      <a:lnTo>
                        <a:pt x="13" y="321"/>
                      </a:lnTo>
                      <a:lnTo>
                        <a:pt x="15" y="309"/>
                      </a:lnTo>
                      <a:lnTo>
                        <a:pt x="20" y="271"/>
                      </a:lnTo>
                      <a:lnTo>
                        <a:pt x="20" y="267"/>
                      </a:lnTo>
                      <a:lnTo>
                        <a:pt x="24" y="241"/>
                      </a:lnTo>
                      <a:lnTo>
                        <a:pt x="27" y="214"/>
                      </a:lnTo>
                      <a:lnTo>
                        <a:pt x="29" y="213"/>
                      </a:lnTo>
                      <a:lnTo>
                        <a:pt x="29" y="208"/>
                      </a:lnTo>
                      <a:lnTo>
                        <a:pt x="31" y="188"/>
                      </a:lnTo>
                      <a:lnTo>
                        <a:pt x="31" y="181"/>
                      </a:lnTo>
                      <a:lnTo>
                        <a:pt x="34" y="166"/>
                      </a:lnTo>
                      <a:lnTo>
                        <a:pt x="34" y="160"/>
                      </a:lnTo>
                      <a:lnTo>
                        <a:pt x="38" y="134"/>
                      </a:lnTo>
                      <a:lnTo>
                        <a:pt x="40" y="120"/>
                      </a:lnTo>
                      <a:lnTo>
                        <a:pt x="41" y="108"/>
                      </a:lnTo>
                      <a:lnTo>
                        <a:pt x="42" y="92"/>
                      </a:lnTo>
                      <a:lnTo>
                        <a:pt x="45" y="80"/>
                      </a:lnTo>
                      <a:lnTo>
                        <a:pt x="48" y="56"/>
                      </a:lnTo>
                      <a:lnTo>
                        <a:pt x="48" y="54"/>
                      </a:lnTo>
                      <a:lnTo>
                        <a:pt x="51" y="36"/>
                      </a:lnTo>
                      <a:lnTo>
                        <a:pt x="55" y="0"/>
                      </a:lnTo>
                      <a:lnTo>
                        <a:pt x="105" y="6"/>
                      </a:lnTo>
                      <a:lnTo>
                        <a:pt x="135" y="9"/>
                      </a:lnTo>
                      <a:lnTo>
                        <a:pt x="145" y="11"/>
                      </a:lnTo>
                      <a:lnTo>
                        <a:pt x="151" y="11"/>
                      </a:lnTo>
                      <a:lnTo>
                        <a:pt x="202" y="16"/>
                      </a:lnTo>
                      <a:lnTo>
                        <a:pt x="212" y="19"/>
                      </a:lnTo>
                      <a:lnTo>
                        <a:pt x="241" y="22"/>
                      </a:lnTo>
                      <a:lnTo>
                        <a:pt x="249" y="23"/>
                      </a:lnTo>
                      <a:lnTo>
                        <a:pt x="259" y="23"/>
                      </a:lnTo>
                      <a:lnTo>
                        <a:pt x="268" y="24"/>
                      </a:lnTo>
                      <a:lnTo>
                        <a:pt x="295" y="27"/>
                      </a:lnTo>
                      <a:lnTo>
                        <a:pt x="354" y="33"/>
                      </a:lnTo>
                      <a:lnTo>
                        <a:pt x="364" y="34"/>
                      </a:lnTo>
                      <a:lnTo>
                        <a:pt x="419" y="40"/>
                      </a:lnTo>
                      <a:lnTo>
                        <a:pt x="421" y="40"/>
                      </a:lnTo>
                      <a:lnTo>
                        <a:pt x="431" y="40"/>
                      </a:lnTo>
                      <a:lnTo>
                        <a:pt x="439" y="40"/>
                      </a:lnTo>
                      <a:lnTo>
                        <a:pt x="440" y="40"/>
                      </a:lnTo>
                      <a:lnTo>
                        <a:pt x="447" y="40"/>
                      </a:lnTo>
                      <a:lnTo>
                        <a:pt x="511" y="45"/>
                      </a:lnTo>
                      <a:lnTo>
                        <a:pt x="514" y="45"/>
                      </a:lnTo>
                      <a:lnTo>
                        <a:pt x="529" y="47"/>
                      </a:lnTo>
                      <a:lnTo>
                        <a:pt x="537" y="47"/>
                      </a:lnTo>
                      <a:lnTo>
                        <a:pt x="589" y="51"/>
                      </a:lnTo>
                      <a:lnTo>
                        <a:pt x="587" y="77"/>
                      </a:lnTo>
                      <a:lnTo>
                        <a:pt x="587" y="97"/>
                      </a:lnTo>
                      <a:lnTo>
                        <a:pt x="586" y="104"/>
                      </a:lnTo>
                      <a:lnTo>
                        <a:pt x="584" y="131"/>
                      </a:lnTo>
                      <a:lnTo>
                        <a:pt x="584" y="140"/>
                      </a:lnTo>
                      <a:lnTo>
                        <a:pt x="584" y="142"/>
                      </a:lnTo>
                      <a:lnTo>
                        <a:pt x="583" y="158"/>
                      </a:lnTo>
                      <a:lnTo>
                        <a:pt x="582" y="174"/>
                      </a:lnTo>
                      <a:lnTo>
                        <a:pt x="582" y="185"/>
                      </a:lnTo>
                      <a:lnTo>
                        <a:pt x="580" y="198"/>
                      </a:lnTo>
                      <a:lnTo>
                        <a:pt x="579" y="212"/>
                      </a:lnTo>
                      <a:lnTo>
                        <a:pt x="579" y="213"/>
                      </a:lnTo>
                      <a:lnTo>
                        <a:pt x="579" y="214"/>
                      </a:lnTo>
                      <a:lnTo>
                        <a:pt x="579" y="226"/>
                      </a:lnTo>
                      <a:lnTo>
                        <a:pt x="577" y="253"/>
                      </a:lnTo>
                      <a:lnTo>
                        <a:pt x="577" y="266"/>
                      </a:lnTo>
                      <a:lnTo>
                        <a:pt x="576" y="271"/>
                      </a:lnTo>
                      <a:lnTo>
                        <a:pt x="575" y="285"/>
                      </a:lnTo>
                      <a:lnTo>
                        <a:pt x="575" y="310"/>
                      </a:lnTo>
                      <a:lnTo>
                        <a:pt x="572" y="348"/>
                      </a:lnTo>
                      <a:lnTo>
                        <a:pt x="570" y="361"/>
                      </a:lnTo>
                      <a:lnTo>
                        <a:pt x="570" y="374"/>
                      </a:lnTo>
                      <a:lnTo>
                        <a:pt x="569" y="388"/>
                      </a:lnTo>
                      <a:lnTo>
                        <a:pt x="568" y="402"/>
                      </a:lnTo>
                      <a:lnTo>
                        <a:pt x="568" y="407"/>
                      </a:lnTo>
                      <a:lnTo>
                        <a:pt x="568" y="416"/>
                      </a:lnTo>
                      <a:lnTo>
                        <a:pt x="568" y="422"/>
                      </a:lnTo>
                      <a:lnTo>
                        <a:pt x="568" y="429"/>
                      </a:lnTo>
                      <a:lnTo>
                        <a:pt x="566" y="441"/>
                      </a:lnTo>
                      <a:lnTo>
                        <a:pt x="565" y="450"/>
                      </a:lnTo>
                      <a:lnTo>
                        <a:pt x="565" y="470"/>
                      </a:lnTo>
                      <a:lnTo>
                        <a:pt x="564" y="484"/>
                      </a:lnTo>
                      <a:lnTo>
                        <a:pt x="516" y="479"/>
                      </a:lnTo>
                      <a:lnTo>
                        <a:pt x="497" y="479"/>
                      </a:lnTo>
                      <a:lnTo>
                        <a:pt x="491" y="479"/>
                      </a:lnTo>
                      <a:lnTo>
                        <a:pt x="476" y="478"/>
                      </a:lnTo>
                      <a:lnTo>
                        <a:pt x="467" y="478"/>
                      </a:lnTo>
                      <a:lnTo>
                        <a:pt x="465" y="478"/>
                      </a:lnTo>
                      <a:lnTo>
                        <a:pt x="451" y="477"/>
                      </a:lnTo>
                      <a:lnTo>
                        <a:pt x="400" y="472"/>
                      </a:lnTo>
                      <a:lnTo>
                        <a:pt x="392" y="471"/>
                      </a:lnTo>
                      <a:lnTo>
                        <a:pt x="389" y="471"/>
                      </a:lnTo>
                      <a:lnTo>
                        <a:pt x="383" y="471"/>
                      </a:lnTo>
                      <a:lnTo>
                        <a:pt x="381" y="471"/>
                      </a:lnTo>
                    </a:path>
                  </a:pathLst>
                </a:custGeom>
                <a:solidFill>
                  <a:srgbClr val="E7E6E6">
                    <a:lumMod val="75000"/>
                  </a:srgbClr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5" name="Freeform 228"/>
                <p:cNvSpPr>
                  <a:spLocks/>
                </p:cNvSpPr>
                <p:nvPr/>
              </p:nvSpPr>
              <p:spPr bwMode="auto">
                <a:xfrm>
                  <a:off x="5168303" y="1994520"/>
                  <a:ext cx="717550" cy="706437"/>
                </a:xfrm>
                <a:custGeom>
                  <a:avLst/>
                  <a:gdLst>
                    <a:gd name="T0" fmla="*/ 2147483647 w 454"/>
                    <a:gd name="T1" fmla="*/ 2147483647 h 479"/>
                    <a:gd name="T2" fmla="*/ 2147483647 w 454"/>
                    <a:gd name="T3" fmla="*/ 2147483647 h 479"/>
                    <a:gd name="T4" fmla="*/ 2147483647 w 454"/>
                    <a:gd name="T5" fmla="*/ 2147483647 h 479"/>
                    <a:gd name="T6" fmla="*/ 2147483647 w 454"/>
                    <a:gd name="T7" fmla="*/ 2147483647 h 479"/>
                    <a:gd name="T8" fmla="*/ 2147483647 w 454"/>
                    <a:gd name="T9" fmla="*/ 2147483647 h 479"/>
                    <a:gd name="T10" fmla="*/ 2147483647 w 454"/>
                    <a:gd name="T11" fmla="*/ 2147483647 h 479"/>
                    <a:gd name="T12" fmla="*/ 2147483647 w 454"/>
                    <a:gd name="T13" fmla="*/ 2147483647 h 479"/>
                    <a:gd name="T14" fmla="*/ 2147483647 w 454"/>
                    <a:gd name="T15" fmla="*/ 2147483647 h 479"/>
                    <a:gd name="T16" fmla="*/ 2147483647 w 454"/>
                    <a:gd name="T17" fmla="*/ 2147483647 h 479"/>
                    <a:gd name="T18" fmla="*/ 2147483647 w 454"/>
                    <a:gd name="T19" fmla="*/ 2147483647 h 479"/>
                    <a:gd name="T20" fmla="*/ 2147483647 w 454"/>
                    <a:gd name="T21" fmla="*/ 2147483647 h 479"/>
                    <a:gd name="T22" fmla="*/ 2147483647 w 454"/>
                    <a:gd name="T23" fmla="*/ 2147483647 h 479"/>
                    <a:gd name="T24" fmla="*/ 2147483647 w 454"/>
                    <a:gd name="T25" fmla="*/ 2147483647 h 479"/>
                    <a:gd name="T26" fmla="*/ 2147483647 w 454"/>
                    <a:gd name="T27" fmla="*/ 2147483647 h 479"/>
                    <a:gd name="T28" fmla="*/ 2147483647 w 454"/>
                    <a:gd name="T29" fmla="*/ 2147483647 h 479"/>
                    <a:gd name="T30" fmla="*/ 2147483647 w 454"/>
                    <a:gd name="T31" fmla="*/ 2147483647 h 479"/>
                    <a:gd name="T32" fmla="*/ 2147483647 w 454"/>
                    <a:gd name="T33" fmla="*/ 2147483647 h 479"/>
                    <a:gd name="T34" fmla="*/ 2147483647 w 454"/>
                    <a:gd name="T35" fmla="*/ 2147483647 h 479"/>
                    <a:gd name="T36" fmla="*/ 2147483647 w 454"/>
                    <a:gd name="T37" fmla="*/ 2147483647 h 479"/>
                    <a:gd name="T38" fmla="*/ 2147483647 w 454"/>
                    <a:gd name="T39" fmla="*/ 2147483647 h 479"/>
                    <a:gd name="T40" fmla="*/ 2147483647 w 454"/>
                    <a:gd name="T41" fmla="*/ 2147483647 h 479"/>
                    <a:gd name="T42" fmla="*/ 2147483647 w 454"/>
                    <a:gd name="T43" fmla="*/ 2147483647 h 479"/>
                    <a:gd name="T44" fmla="*/ 2147483647 w 454"/>
                    <a:gd name="T45" fmla="*/ 2147483647 h 479"/>
                    <a:gd name="T46" fmla="*/ 0 w 454"/>
                    <a:gd name="T47" fmla="*/ 2147483647 h 479"/>
                    <a:gd name="T48" fmla="*/ 2147483647 w 454"/>
                    <a:gd name="T49" fmla="*/ 2147483647 h 479"/>
                    <a:gd name="T50" fmla="*/ 2147483647 w 454"/>
                    <a:gd name="T51" fmla="*/ 2147483647 h 479"/>
                    <a:gd name="T52" fmla="*/ 2147483647 w 454"/>
                    <a:gd name="T53" fmla="*/ 2147483647 h 479"/>
                    <a:gd name="T54" fmla="*/ 2147483647 w 454"/>
                    <a:gd name="T55" fmla="*/ 2147483647 h 479"/>
                    <a:gd name="T56" fmla="*/ 2147483647 w 454"/>
                    <a:gd name="T57" fmla="*/ 2147483647 h 479"/>
                    <a:gd name="T58" fmla="*/ 2147483647 w 454"/>
                    <a:gd name="T59" fmla="*/ 0 h 479"/>
                    <a:gd name="T60" fmla="*/ 2147483647 w 454"/>
                    <a:gd name="T61" fmla="*/ 2147483647 h 479"/>
                    <a:gd name="T62" fmla="*/ 2147483647 w 454"/>
                    <a:gd name="T63" fmla="*/ 2147483647 h 479"/>
                    <a:gd name="T64" fmla="*/ 2147483647 w 454"/>
                    <a:gd name="T65" fmla="*/ 2147483647 h 479"/>
                    <a:gd name="T66" fmla="*/ 2147483647 w 454"/>
                    <a:gd name="T67" fmla="*/ 2147483647 h 479"/>
                    <a:gd name="T68" fmla="*/ 2147483647 w 454"/>
                    <a:gd name="T69" fmla="*/ 2147483647 h 479"/>
                    <a:gd name="T70" fmla="*/ 2147483647 w 454"/>
                    <a:gd name="T71" fmla="*/ 2147483647 h 479"/>
                    <a:gd name="T72" fmla="*/ 2147483647 w 454"/>
                    <a:gd name="T73" fmla="*/ 2147483647 h 479"/>
                    <a:gd name="T74" fmla="*/ 2147483647 w 454"/>
                    <a:gd name="T75" fmla="*/ 2147483647 h 479"/>
                    <a:gd name="T76" fmla="*/ 2147483647 w 454"/>
                    <a:gd name="T77" fmla="*/ 2147483647 h 479"/>
                    <a:gd name="T78" fmla="*/ 2147483647 w 454"/>
                    <a:gd name="T79" fmla="*/ 2147483647 h 479"/>
                    <a:gd name="T80" fmla="*/ 2147483647 w 454"/>
                    <a:gd name="T81" fmla="*/ 2147483647 h 479"/>
                    <a:gd name="T82" fmla="*/ 2147483647 w 454"/>
                    <a:gd name="T83" fmla="*/ 2147483647 h 479"/>
                    <a:gd name="T84" fmla="*/ 2147483647 w 454"/>
                    <a:gd name="T85" fmla="*/ 2147483647 h 479"/>
                    <a:gd name="T86" fmla="*/ 2147483647 w 454"/>
                    <a:gd name="T87" fmla="*/ 2147483647 h 479"/>
                    <a:gd name="T88" fmla="*/ 2147483647 w 454"/>
                    <a:gd name="T89" fmla="*/ 2147483647 h 479"/>
                    <a:gd name="T90" fmla="*/ 2147483647 w 454"/>
                    <a:gd name="T91" fmla="*/ 2147483647 h 479"/>
                    <a:gd name="T92" fmla="*/ 2147483647 w 454"/>
                    <a:gd name="T93" fmla="*/ 2147483647 h 479"/>
                    <a:gd name="T94" fmla="*/ 2147483647 w 454"/>
                    <a:gd name="T95" fmla="*/ 2147483647 h 479"/>
                    <a:gd name="T96" fmla="*/ 2147483647 w 454"/>
                    <a:gd name="T97" fmla="*/ 2147483647 h 479"/>
                    <a:gd name="T98" fmla="*/ 2147483647 w 454"/>
                    <a:gd name="T99" fmla="*/ 2147483647 h 479"/>
                    <a:gd name="T100" fmla="*/ 2147483647 w 454"/>
                    <a:gd name="T101" fmla="*/ 2147483647 h 479"/>
                    <a:gd name="T102" fmla="*/ 2147483647 w 454"/>
                    <a:gd name="T103" fmla="*/ 2147483647 h 479"/>
                    <a:gd name="T104" fmla="*/ 2147483647 w 454"/>
                    <a:gd name="T105" fmla="*/ 2147483647 h 479"/>
                    <a:gd name="T106" fmla="*/ 2147483647 w 454"/>
                    <a:gd name="T107" fmla="*/ 2147483647 h 479"/>
                    <a:gd name="T108" fmla="*/ 2147483647 w 454"/>
                    <a:gd name="T109" fmla="*/ 2147483647 h 479"/>
                    <a:gd name="T110" fmla="*/ 2147483647 w 454"/>
                    <a:gd name="T111" fmla="*/ 2147483647 h 479"/>
                    <a:gd name="T112" fmla="*/ 2147483647 w 454"/>
                    <a:gd name="T113" fmla="*/ 2147483647 h 479"/>
                    <a:gd name="T114" fmla="*/ 2147483647 w 454"/>
                    <a:gd name="T115" fmla="*/ 2147483647 h 479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454"/>
                    <a:gd name="T175" fmla="*/ 0 h 479"/>
                    <a:gd name="T176" fmla="*/ 454 w 454"/>
                    <a:gd name="T177" fmla="*/ 479 h 479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454" h="479">
                      <a:moveTo>
                        <a:pt x="343" y="466"/>
                      </a:moveTo>
                      <a:lnTo>
                        <a:pt x="340" y="466"/>
                      </a:lnTo>
                      <a:lnTo>
                        <a:pt x="335" y="468"/>
                      </a:lnTo>
                      <a:lnTo>
                        <a:pt x="329" y="468"/>
                      </a:lnTo>
                      <a:lnTo>
                        <a:pt x="321" y="468"/>
                      </a:lnTo>
                      <a:lnTo>
                        <a:pt x="304" y="469"/>
                      </a:lnTo>
                      <a:lnTo>
                        <a:pt x="295" y="471"/>
                      </a:lnTo>
                      <a:lnTo>
                        <a:pt x="293" y="471"/>
                      </a:lnTo>
                      <a:lnTo>
                        <a:pt x="285" y="471"/>
                      </a:lnTo>
                      <a:lnTo>
                        <a:pt x="275" y="472"/>
                      </a:lnTo>
                      <a:lnTo>
                        <a:pt x="259" y="472"/>
                      </a:lnTo>
                      <a:lnTo>
                        <a:pt x="254" y="473"/>
                      </a:lnTo>
                      <a:lnTo>
                        <a:pt x="252" y="473"/>
                      </a:lnTo>
                      <a:lnTo>
                        <a:pt x="242" y="473"/>
                      </a:lnTo>
                      <a:lnTo>
                        <a:pt x="235" y="473"/>
                      </a:lnTo>
                      <a:lnTo>
                        <a:pt x="211" y="476"/>
                      </a:lnTo>
                      <a:lnTo>
                        <a:pt x="207" y="476"/>
                      </a:lnTo>
                      <a:lnTo>
                        <a:pt x="199" y="476"/>
                      </a:lnTo>
                      <a:lnTo>
                        <a:pt x="195" y="478"/>
                      </a:lnTo>
                      <a:lnTo>
                        <a:pt x="189" y="465"/>
                      </a:lnTo>
                      <a:lnTo>
                        <a:pt x="185" y="462"/>
                      </a:lnTo>
                      <a:lnTo>
                        <a:pt x="174" y="461"/>
                      </a:lnTo>
                      <a:lnTo>
                        <a:pt x="159" y="453"/>
                      </a:lnTo>
                      <a:lnTo>
                        <a:pt x="157" y="440"/>
                      </a:lnTo>
                      <a:lnTo>
                        <a:pt x="151" y="429"/>
                      </a:lnTo>
                      <a:lnTo>
                        <a:pt x="149" y="426"/>
                      </a:lnTo>
                      <a:lnTo>
                        <a:pt x="148" y="419"/>
                      </a:lnTo>
                      <a:lnTo>
                        <a:pt x="148" y="418"/>
                      </a:lnTo>
                      <a:lnTo>
                        <a:pt x="156" y="399"/>
                      </a:lnTo>
                      <a:lnTo>
                        <a:pt x="144" y="383"/>
                      </a:lnTo>
                      <a:lnTo>
                        <a:pt x="144" y="382"/>
                      </a:lnTo>
                      <a:lnTo>
                        <a:pt x="142" y="374"/>
                      </a:lnTo>
                      <a:lnTo>
                        <a:pt x="142" y="372"/>
                      </a:lnTo>
                      <a:lnTo>
                        <a:pt x="139" y="364"/>
                      </a:lnTo>
                      <a:lnTo>
                        <a:pt x="137" y="361"/>
                      </a:lnTo>
                      <a:lnTo>
                        <a:pt x="137" y="349"/>
                      </a:lnTo>
                      <a:lnTo>
                        <a:pt x="138" y="346"/>
                      </a:lnTo>
                      <a:lnTo>
                        <a:pt x="138" y="343"/>
                      </a:lnTo>
                      <a:lnTo>
                        <a:pt x="134" y="336"/>
                      </a:lnTo>
                      <a:lnTo>
                        <a:pt x="132" y="335"/>
                      </a:lnTo>
                      <a:lnTo>
                        <a:pt x="126" y="326"/>
                      </a:lnTo>
                      <a:lnTo>
                        <a:pt x="121" y="322"/>
                      </a:lnTo>
                      <a:lnTo>
                        <a:pt x="121" y="321"/>
                      </a:lnTo>
                      <a:lnTo>
                        <a:pt x="116" y="318"/>
                      </a:lnTo>
                      <a:lnTo>
                        <a:pt x="112" y="318"/>
                      </a:lnTo>
                      <a:lnTo>
                        <a:pt x="106" y="315"/>
                      </a:lnTo>
                      <a:lnTo>
                        <a:pt x="99" y="308"/>
                      </a:lnTo>
                      <a:lnTo>
                        <a:pt x="88" y="302"/>
                      </a:lnTo>
                      <a:lnTo>
                        <a:pt x="85" y="296"/>
                      </a:lnTo>
                      <a:lnTo>
                        <a:pt x="76" y="282"/>
                      </a:lnTo>
                      <a:lnTo>
                        <a:pt x="69" y="279"/>
                      </a:lnTo>
                      <a:lnTo>
                        <a:pt x="65" y="278"/>
                      </a:lnTo>
                      <a:lnTo>
                        <a:pt x="58" y="277"/>
                      </a:lnTo>
                      <a:lnTo>
                        <a:pt x="56" y="275"/>
                      </a:lnTo>
                      <a:lnTo>
                        <a:pt x="51" y="271"/>
                      </a:lnTo>
                      <a:lnTo>
                        <a:pt x="49" y="267"/>
                      </a:lnTo>
                      <a:lnTo>
                        <a:pt x="49" y="266"/>
                      </a:lnTo>
                      <a:lnTo>
                        <a:pt x="36" y="264"/>
                      </a:lnTo>
                      <a:lnTo>
                        <a:pt x="19" y="252"/>
                      </a:lnTo>
                      <a:lnTo>
                        <a:pt x="16" y="249"/>
                      </a:lnTo>
                      <a:lnTo>
                        <a:pt x="12" y="246"/>
                      </a:lnTo>
                      <a:lnTo>
                        <a:pt x="13" y="232"/>
                      </a:lnTo>
                      <a:lnTo>
                        <a:pt x="12" y="218"/>
                      </a:lnTo>
                      <a:lnTo>
                        <a:pt x="13" y="205"/>
                      </a:lnTo>
                      <a:lnTo>
                        <a:pt x="12" y="196"/>
                      </a:lnTo>
                      <a:lnTo>
                        <a:pt x="12" y="195"/>
                      </a:lnTo>
                      <a:lnTo>
                        <a:pt x="12" y="192"/>
                      </a:lnTo>
                      <a:lnTo>
                        <a:pt x="12" y="187"/>
                      </a:lnTo>
                      <a:lnTo>
                        <a:pt x="13" y="164"/>
                      </a:lnTo>
                      <a:lnTo>
                        <a:pt x="11" y="159"/>
                      </a:lnTo>
                      <a:lnTo>
                        <a:pt x="0" y="151"/>
                      </a:lnTo>
                      <a:lnTo>
                        <a:pt x="2" y="141"/>
                      </a:lnTo>
                      <a:lnTo>
                        <a:pt x="9" y="128"/>
                      </a:lnTo>
                      <a:lnTo>
                        <a:pt x="42" y="101"/>
                      </a:lnTo>
                      <a:lnTo>
                        <a:pt x="41" y="92"/>
                      </a:lnTo>
                      <a:lnTo>
                        <a:pt x="40" y="65"/>
                      </a:lnTo>
                      <a:lnTo>
                        <a:pt x="40" y="55"/>
                      </a:lnTo>
                      <a:lnTo>
                        <a:pt x="38" y="42"/>
                      </a:lnTo>
                      <a:lnTo>
                        <a:pt x="38" y="38"/>
                      </a:lnTo>
                      <a:lnTo>
                        <a:pt x="42" y="38"/>
                      </a:lnTo>
                      <a:lnTo>
                        <a:pt x="54" y="27"/>
                      </a:lnTo>
                      <a:lnTo>
                        <a:pt x="59" y="31"/>
                      </a:lnTo>
                      <a:lnTo>
                        <a:pt x="60" y="33"/>
                      </a:lnTo>
                      <a:lnTo>
                        <a:pt x="76" y="33"/>
                      </a:lnTo>
                      <a:lnTo>
                        <a:pt x="94" y="24"/>
                      </a:lnTo>
                      <a:lnTo>
                        <a:pt x="106" y="20"/>
                      </a:lnTo>
                      <a:lnTo>
                        <a:pt x="119" y="11"/>
                      </a:lnTo>
                      <a:lnTo>
                        <a:pt x="124" y="12"/>
                      </a:lnTo>
                      <a:lnTo>
                        <a:pt x="142" y="0"/>
                      </a:lnTo>
                      <a:lnTo>
                        <a:pt x="151" y="8"/>
                      </a:lnTo>
                      <a:lnTo>
                        <a:pt x="142" y="22"/>
                      </a:lnTo>
                      <a:lnTo>
                        <a:pt x="145" y="30"/>
                      </a:lnTo>
                      <a:lnTo>
                        <a:pt x="141" y="36"/>
                      </a:lnTo>
                      <a:lnTo>
                        <a:pt x="141" y="40"/>
                      </a:lnTo>
                      <a:lnTo>
                        <a:pt x="151" y="34"/>
                      </a:lnTo>
                      <a:lnTo>
                        <a:pt x="153" y="27"/>
                      </a:lnTo>
                      <a:lnTo>
                        <a:pt x="169" y="38"/>
                      </a:lnTo>
                      <a:lnTo>
                        <a:pt x="174" y="37"/>
                      </a:lnTo>
                      <a:lnTo>
                        <a:pt x="178" y="40"/>
                      </a:lnTo>
                      <a:lnTo>
                        <a:pt x="180" y="38"/>
                      </a:lnTo>
                      <a:lnTo>
                        <a:pt x="195" y="45"/>
                      </a:lnTo>
                      <a:lnTo>
                        <a:pt x="203" y="59"/>
                      </a:lnTo>
                      <a:lnTo>
                        <a:pt x="218" y="65"/>
                      </a:lnTo>
                      <a:lnTo>
                        <a:pt x="224" y="66"/>
                      </a:lnTo>
                      <a:lnTo>
                        <a:pt x="283" y="77"/>
                      </a:lnTo>
                      <a:lnTo>
                        <a:pt x="290" y="81"/>
                      </a:lnTo>
                      <a:lnTo>
                        <a:pt x="295" y="83"/>
                      </a:lnTo>
                      <a:lnTo>
                        <a:pt x="302" y="87"/>
                      </a:lnTo>
                      <a:lnTo>
                        <a:pt x="310" y="87"/>
                      </a:lnTo>
                      <a:lnTo>
                        <a:pt x="314" y="87"/>
                      </a:lnTo>
                      <a:lnTo>
                        <a:pt x="320" y="90"/>
                      </a:lnTo>
                      <a:lnTo>
                        <a:pt x="328" y="88"/>
                      </a:lnTo>
                      <a:lnTo>
                        <a:pt x="347" y="90"/>
                      </a:lnTo>
                      <a:lnTo>
                        <a:pt x="358" y="94"/>
                      </a:lnTo>
                      <a:lnTo>
                        <a:pt x="361" y="98"/>
                      </a:lnTo>
                      <a:lnTo>
                        <a:pt x="360" y="105"/>
                      </a:lnTo>
                      <a:lnTo>
                        <a:pt x="364" y="108"/>
                      </a:lnTo>
                      <a:lnTo>
                        <a:pt x="369" y="106"/>
                      </a:lnTo>
                      <a:lnTo>
                        <a:pt x="369" y="108"/>
                      </a:lnTo>
                      <a:lnTo>
                        <a:pt x="378" y="110"/>
                      </a:lnTo>
                      <a:lnTo>
                        <a:pt x="380" y="112"/>
                      </a:lnTo>
                      <a:lnTo>
                        <a:pt x="400" y="175"/>
                      </a:lnTo>
                      <a:lnTo>
                        <a:pt x="407" y="178"/>
                      </a:lnTo>
                      <a:lnTo>
                        <a:pt x="405" y="185"/>
                      </a:lnTo>
                      <a:lnTo>
                        <a:pt x="405" y="188"/>
                      </a:lnTo>
                      <a:lnTo>
                        <a:pt x="394" y="192"/>
                      </a:lnTo>
                      <a:lnTo>
                        <a:pt x="382" y="218"/>
                      </a:lnTo>
                      <a:lnTo>
                        <a:pt x="382" y="220"/>
                      </a:lnTo>
                      <a:lnTo>
                        <a:pt x="380" y="225"/>
                      </a:lnTo>
                      <a:lnTo>
                        <a:pt x="380" y="232"/>
                      </a:lnTo>
                      <a:lnTo>
                        <a:pt x="390" y="232"/>
                      </a:lnTo>
                      <a:lnTo>
                        <a:pt x="398" y="228"/>
                      </a:lnTo>
                      <a:lnTo>
                        <a:pt x="400" y="225"/>
                      </a:lnTo>
                      <a:lnTo>
                        <a:pt x="400" y="224"/>
                      </a:lnTo>
                      <a:lnTo>
                        <a:pt x="403" y="216"/>
                      </a:lnTo>
                      <a:lnTo>
                        <a:pt x="416" y="202"/>
                      </a:lnTo>
                      <a:lnTo>
                        <a:pt x="430" y="178"/>
                      </a:lnTo>
                      <a:lnTo>
                        <a:pt x="433" y="171"/>
                      </a:lnTo>
                      <a:lnTo>
                        <a:pt x="441" y="162"/>
                      </a:lnTo>
                      <a:lnTo>
                        <a:pt x="441" y="157"/>
                      </a:lnTo>
                      <a:lnTo>
                        <a:pt x="450" y="151"/>
                      </a:lnTo>
                      <a:lnTo>
                        <a:pt x="453" y="157"/>
                      </a:lnTo>
                      <a:lnTo>
                        <a:pt x="429" y="221"/>
                      </a:lnTo>
                      <a:lnTo>
                        <a:pt x="422" y="241"/>
                      </a:lnTo>
                      <a:lnTo>
                        <a:pt x="419" y="260"/>
                      </a:lnTo>
                      <a:lnTo>
                        <a:pt x="422" y="268"/>
                      </a:lnTo>
                      <a:lnTo>
                        <a:pt x="412" y="296"/>
                      </a:lnTo>
                      <a:lnTo>
                        <a:pt x="410" y="308"/>
                      </a:lnTo>
                      <a:lnTo>
                        <a:pt x="414" y="322"/>
                      </a:lnTo>
                      <a:lnTo>
                        <a:pt x="411" y="338"/>
                      </a:lnTo>
                      <a:lnTo>
                        <a:pt x="408" y="346"/>
                      </a:lnTo>
                      <a:lnTo>
                        <a:pt x="410" y="351"/>
                      </a:lnTo>
                      <a:lnTo>
                        <a:pt x="404" y="365"/>
                      </a:lnTo>
                      <a:lnTo>
                        <a:pt x="403" y="379"/>
                      </a:lnTo>
                      <a:lnTo>
                        <a:pt x="404" y="385"/>
                      </a:lnTo>
                      <a:lnTo>
                        <a:pt x="404" y="392"/>
                      </a:lnTo>
                      <a:lnTo>
                        <a:pt x="407" y="405"/>
                      </a:lnTo>
                      <a:lnTo>
                        <a:pt x="414" y="422"/>
                      </a:lnTo>
                      <a:lnTo>
                        <a:pt x="418" y="432"/>
                      </a:lnTo>
                      <a:lnTo>
                        <a:pt x="416" y="441"/>
                      </a:lnTo>
                      <a:lnTo>
                        <a:pt x="416" y="446"/>
                      </a:lnTo>
                      <a:lnTo>
                        <a:pt x="419" y="459"/>
                      </a:lnTo>
                      <a:lnTo>
                        <a:pt x="404" y="461"/>
                      </a:lnTo>
                      <a:lnTo>
                        <a:pt x="393" y="462"/>
                      </a:lnTo>
                      <a:lnTo>
                        <a:pt x="387" y="462"/>
                      </a:lnTo>
                      <a:lnTo>
                        <a:pt x="383" y="462"/>
                      </a:lnTo>
                      <a:lnTo>
                        <a:pt x="379" y="464"/>
                      </a:lnTo>
                      <a:lnTo>
                        <a:pt x="354" y="465"/>
                      </a:lnTo>
                      <a:lnTo>
                        <a:pt x="350" y="466"/>
                      </a:lnTo>
                      <a:lnTo>
                        <a:pt x="347" y="466"/>
                      </a:lnTo>
                      <a:lnTo>
                        <a:pt x="344" y="466"/>
                      </a:lnTo>
                      <a:lnTo>
                        <a:pt x="343" y="466"/>
                      </a:lnTo>
                    </a:path>
                  </a:pathLst>
                </a:custGeom>
                <a:solidFill>
                  <a:srgbClr val="E7E6E6">
                    <a:lumMod val="75000"/>
                  </a:srgbClr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6" name="Freeform 229"/>
                <p:cNvSpPr>
                  <a:spLocks/>
                </p:cNvSpPr>
                <p:nvPr/>
              </p:nvSpPr>
              <p:spPr bwMode="auto">
                <a:xfrm>
                  <a:off x="5393728" y="2673175"/>
                  <a:ext cx="546100" cy="896938"/>
                </a:xfrm>
                <a:custGeom>
                  <a:avLst/>
                  <a:gdLst>
                    <a:gd name="T0" fmla="*/ 2147483647 w 346"/>
                    <a:gd name="T1" fmla="*/ 2147483647 h 609"/>
                    <a:gd name="T2" fmla="*/ 2147483647 w 346"/>
                    <a:gd name="T3" fmla="*/ 2147483647 h 609"/>
                    <a:gd name="T4" fmla="*/ 2147483647 w 346"/>
                    <a:gd name="T5" fmla="*/ 2147483647 h 609"/>
                    <a:gd name="T6" fmla="*/ 2147483647 w 346"/>
                    <a:gd name="T7" fmla="*/ 2147483647 h 609"/>
                    <a:gd name="T8" fmla="*/ 2147483647 w 346"/>
                    <a:gd name="T9" fmla="*/ 2147483647 h 609"/>
                    <a:gd name="T10" fmla="*/ 2147483647 w 346"/>
                    <a:gd name="T11" fmla="*/ 2147483647 h 609"/>
                    <a:gd name="T12" fmla="*/ 2147483647 w 346"/>
                    <a:gd name="T13" fmla="*/ 2147483647 h 609"/>
                    <a:gd name="T14" fmla="*/ 2147483647 w 346"/>
                    <a:gd name="T15" fmla="*/ 2147483647 h 609"/>
                    <a:gd name="T16" fmla="*/ 2147483647 w 346"/>
                    <a:gd name="T17" fmla="*/ 2147483647 h 609"/>
                    <a:gd name="T18" fmla="*/ 2147483647 w 346"/>
                    <a:gd name="T19" fmla="*/ 2147483647 h 609"/>
                    <a:gd name="T20" fmla="*/ 2147483647 w 346"/>
                    <a:gd name="T21" fmla="*/ 2147483647 h 609"/>
                    <a:gd name="T22" fmla="*/ 2147483647 w 346"/>
                    <a:gd name="T23" fmla="*/ 2147483647 h 609"/>
                    <a:gd name="T24" fmla="*/ 2147483647 w 346"/>
                    <a:gd name="T25" fmla="*/ 2147483647 h 609"/>
                    <a:gd name="T26" fmla="*/ 2147483647 w 346"/>
                    <a:gd name="T27" fmla="*/ 2147483647 h 609"/>
                    <a:gd name="T28" fmla="*/ 2147483647 w 346"/>
                    <a:gd name="T29" fmla="*/ 2147483647 h 609"/>
                    <a:gd name="T30" fmla="*/ 2147483647 w 346"/>
                    <a:gd name="T31" fmla="*/ 2147483647 h 609"/>
                    <a:gd name="T32" fmla="*/ 2147483647 w 346"/>
                    <a:gd name="T33" fmla="*/ 2147483647 h 609"/>
                    <a:gd name="T34" fmla="*/ 2147483647 w 346"/>
                    <a:gd name="T35" fmla="*/ 2147483647 h 609"/>
                    <a:gd name="T36" fmla="*/ 2147483647 w 346"/>
                    <a:gd name="T37" fmla="*/ 2147483647 h 609"/>
                    <a:gd name="T38" fmla="*/ 2147483647 w 346"/>
                    <a:gd name="T39" fmla="*/ 2147483647 h 609"/>
                    <a:gd name="T40" fmla="*/ 2147483647 w 346"/>
                    <a:gd name="T41" fmla="*/ 2147483647 h 609"/>
                    <a:gd name="T42" fmla="*/ 2147483647 w 346"/>
                    <a:gd name="T43" fmla="*/ 2147483647 h 609"/>
                    <a:gd name="T44" fmla="*/ 2147483647 w 346"/>
                    <a:gd name="T45" fmla="*/ 2147483647 h 609"/>
                    <a:gd name="T46" fmla="*/ 2147483647 w 346"/>
                    <a:gd name="T47" fmla="*/ 2147483647 h 609"/>
                    <a:gd name="T48" fmla="*/ 2147483647 w 346"/>
                    <a:gd name="T49" fmla="*/ 2147483647 h 609"/>
                    <a:gd name="T50" fmla="*/ 2147483647 w 346"/>
                    <a:gd name="T51" fmla="*/ 2147483647 h 609"/>
                    <a:gd name="T52" fmla="*/ 2147483647 w 346"/>
                    <a:gd name="T53" fmla="*/ 2147483647 h 609"/>
                    <a:gd name="T54" fmla="*/ 2147483647 w 346"/>
                    <a:gd name="T55" fmla="*/ 2147483647 h 609"/>
                    <a:gd name="T56" fmla="*/ 2147483647 w 346"/>
                    <a:gd name="T57" fmla="*/ 2147483647 h 609"/>
                    <a:gd name="T58" fmla="*/ 2147483647 w 346"/>
                    <a:gd name="T59" fmla="*/ 2147483647 h 609"/>
                    <a:gd name="T60" fmla="*/ 2147483647 w 346"/>
                    <a:gd name="T61" fmla="*/ 2147483647 h 609"/>
                    <a:gd name="T62" fmla="*/ 2147483647 w 346"/>
                    <a:gd name="T63" fmla="*/ 2147483647 h 609"/>
                    <a:gd name="T64" fmla="*/ 2147483647 w 346"/>
                    <a:gd name="T65" fmla="*/ 2147483647 h 609"/>
                    <a:gd name="T66" fmla="*/ 2147483647 w 346"/>
                    <a:gd name="T67" fmla="*/ 2147483647 h 609"/>
                    <a:gd name="T68" fmla="*/ 2147483647 w 346"/>
                    <a:gd name="T69" fmla="*/ 2147483647 h 609"/>
                    <a:gd name="T70" fmla="*/ 2147483647 w 346"/>
                    <a:gd name="T71" fmla="*/ 2147483647 h 609"/>
                    <a:gd name="T72" fmla="*/ 2147483647 w 346"/>
                    <a:gd name="T73" fmla="*/ 2147483647 h 609"/>
                    <a:gd name="T74" fmla="*/ 2147483647 w 346"/>
                    <a:gd name="T75" fmla="*/ 2147483647 h 609"/>
                    <a:gd name="T76" fmla="*/ 2147483647 w 346"/>
                    <a:gd name="T77" fmla="*/ 2147483647 h 609"/>
                    <a:gd name="T78" fmla="*/ 2147483647 w 346"/>
                    <a:gd name="T79" fmla="*/ 2147483647 h 609"/>
                    <a:gd name="T80" fmla="*/ 2147483647 w 346"/>
                    <a:gd name="T81" fmla="*/ 2147483647 h 609"/>
                    <a:gd name="T82" fmla="*/ 2147483647 w 346"/>
                    <a:gd name="T83" fmla="*/ 2147483647 h 609"/>
                    <a:gd name="T84" fmla="*/ 2147483647 w 346"/>
                    <a:gd name="T85" fmla="*/ 2147483647 h 609"/>
                    <a:gd name="T86" fmla="*/ 2147483647 w 346"/>
                    <a:gd name="T87" fmla="*/ 2147483647 h 609"/>
                    <a:gd name="T88" fmla="*/ 2147483647 w 346"/>
                    <a:gd name="T89" fmla="*/ 2147483647 h 609"/>
                    <a:gd name="T90" fmla="*/ 2147483647 w 346"/>
                    <a:gd name="T91" fmla="*/ 2147483647 h 609"/>
                    <a:gd name="T92" fmla="*/ 2147483647 w 346"/>
                    <a:gd name="T93" fmla="*/ 2147483647 h 609"/>
                    <a:gd name="T94" fmla="*/ 2147483647 w 346"/>
                    <a:gd name="T95" fmla="*/ 2147483647 h 609"/>
                    <a:gd name="T96" fmla="*/ 2147483647 w 346"/>
                    <a:gd name="T97" fmla="*/ 2147483647 h 609"/>
                    <a:gd name="T98" fmla="*/ 2147483647 w 346"/>
                    <a:gd name="T99" fmla="*/ 2147483647 h 609"/>
                    <a:gd name="T100" fmla="*/ 2147483647 w 346"/>
                    <a:gd name="T101" fmla="*/ 2147483647 h 609"/>
                    <a:gd name="T102" fmla="*/ 2147483647 w 346"/>
                    <a:gd name="T103" fmla="*/ 2147483647 h 609"/>
                    <a:gd name="T104" fmla="*/ 2147483647 w 346"/>
                    <a:gd name="T105" fmla="*/ 2147483647 h 609"/>
                    <a:gd name="T106" fmla="*/ 2147483647 w 346"/>
                    <a:gd name="T107" fmla="*/ 2147483647 h 609"/>
                    <a:gd name="T108" fmla="*/ 2147483647 w 346"/>
                    <a:gd name="T109" fmla="*/ 2147483647 h 609"/>
                    <a:gd name="T110" fmla="*/ 2147483647 w 346"/>
                    <a:gd name="T111" fmla="*/ 2147483647 h 609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346"/>
                    <a:gd name="T169" fmla="*/ 0 h 609"/>
                    <a:gd name="T170" fmla="*/ 346 w 346"/>
                    <a:gd name="T171" fmla="*/ 609 h 609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346" h="609">
                      <a:moveTo>
                        <a:pt x="0" y="272"/>
                      </a:moveTo>
                      <a:lnTo>
                        <a:pt x="0" y="267"/>
                      </a:lnTo>
                      <a:lnTo>
                        <a:pt x="4" y="254"/>
                      </a:lnTo>
                      <a:lnTo>
                        <a:pt x="5" y="253"/>
                      </a:lnTo>
                      <a:lnTo>
                        <a:pt x="9" y="250"/>
                      </a:lnTo>
                      <a:lnTo>
                        <a:pt x="8" y="231"/>
                      </a:lnTo>
                      <a:lnTo>
                        <a:pt x="23" y="224"/>
                      </a:lnTo>
                      <a:lnTo>
                        <a:pt x="26" y="220"/>
                      </a:lnTo>
                      <a:lnTo>
                        <a:pt x="27" y="220"/>
                      </a:lnTo>
                      <a:lnTo>
                        <a:pt x="29" y="217"/>
                      </a:lnTo>
                      <a:lnTo>
                        <a:pt x="29" y="210"/>
                      </a:lnTo>
                      <a:lnTo>
                        <a:pt x="38" y="182"/>
                      </a:lnTo>
                      <a:lnTo>
                        <a:pt x="38" y="175"/>
                      </a:lnTo>
                      <a:lnTo>
                        <a:pt x="33" y="166"/>
                      </a:lnTo>
                      <a:lnTo>
                        <a:pt x="23" y="156"/>
                      </a:lnTo>
                      <a:lnTo>
                        <a:pt x="26" y="146"/>
                      </a:lnTo>
                      <a:lnTo>
                        <a:pt x="27" y="142"/>
                      </a:lnTo>
                      <a:lnTo>
                        <a:pt x="31" y="137"/>
                      </a:lnTo>
                      <a:lnTo>
                        <a:pt x="48" y="132"/>
                      </a:lnTo>
                      <a:lnTo>
                        <a:pt x="72" y="124"/>
                      </a:lnTo>
                      <a:lnTo>
                        <a:pt x="82" y="117"/>
                      </a:lnTo>
                      <a:lnTo>
                        <a:pt x="84" y="99"/>
                      </a:lnTo>
                      <a:lnTo>
                        <a:pt x="86" y="96"/>
                      </a:lnTo>
                      <a:lnTo>
                        <a:pt x="89" y="94"/>
                      </a:lnTo>
                      <a:lnTo>
                        <a:pt x="90" y="94"/>
                      </a:lnTo>
                      <a:lnTo>
                        <a:pt x="95" y="83"/>
                      </a:lnTo>
                      <a:lnTo>
                        <a:pt x="95" y="77"/>
                      </a:lnTo>
                      <a:lnTo>
                        <a:pt x="95" y="69"/>
                      </a:lnTo>
                      <a:lnTo>
                        <a:pt x="95" y="66"/>
                      </a:lnTo>
                      <a:lnTo>
                        <a:pt x="93" y="56"/>
                      </a:lnTo>
                      <a:lnTo>
                        <a:pt x="83" y="51"/>
                      </a:lnTo>
                      <a:lnTo>
                        <a:pt x="80" y="49"/>
                      </a:lnTo>
                      <a:lnTo>
                        <a:pt x="75" y="47"/>
                      </a:lnTo>
                      <a:lnTo>
                        <a:pt x="72" y="44"/>
                      </a:lnTo>
                      <a:lnTo>
                        <a:pt x="66" y="30"/>
                      </a:lnTo>
                      <a:lnTo>
                        <a:pt x="54" y="23"/>
                      </a:lnTo>
                      <a:lnTo>
                        <a:pt x="52" y="19"/>
                      </a:lnTo>
                      <a:lnTo>
                        <a:pt x="52" y="18"/>
                      </a:lnTo>
                      <a:lnTo>
                        <a:pt x="57" y="16"/>
                      </a:lnTo>
                      <a:lnTo>
                        <a:pt x="65" y="16"/>
                      </a:lnTo>
                      <a:lnTo>
                        <a:pt x="69" y="16"/>
                      </a:lnTo>
                      <a:lnTo>
                        <a:pt x="93" y="13"/>
                      </a:lnTo>
                      <a:lnTo>
                        <a:pt x="100" y="13"/>
                      </a:lnTo>
                      <a:lnTo>
                        <a:pt x="109" y="13"/>
                      </a:lnTo>
                      <a:lnTo>
                        <a:pt x="112" y="13"/>
                      </a:lnTo>
                      <a:lnTo>
                        <a:pt x="116" y="12"/>
                      </a:lnTo>
                      <a:lnTo>
                        <a:pt x="133" y="12"/>
                      </a:lnTo>
                      <a:lnTo>
                        <a:pt x="143" y="11"/>
                      </a:lnTo>
                      <a:lnTo>
                        <a:pt x="151" y="11"/>
                      </a:lnTo>
                      <a:lnTo>
                        <a:pt x="153" y="11"/>
                      </a:lnTo>
                      <a:lnTo>
                        <a:pt x="162" y="9"/>
                      </a:lnTo>
                      <a:lnTo>
                        <a:pt x="179" y="8"/>
                      </a:lnTo>
                      <a:lnTo>
                        <a:pt x="187" y="8"/>
                      </a:lnTo>
                      <a:lnTo>
                        <a:pt x="193" y="8"/>
                      </a:lnTo>
                      <a:lnTo>
                        <a:pt x="198" y="6"/>
                      </a:lnTo>
                      <a:lnTo>
                        <a:pt x="201" y="6"/>
                      </a:lnTo>
                      <a:lnTo>
                        <a:pt x="203" y="6"/>
                      </a:lnTo>
                      <a:lnTo>
                        <a:pt x="205" y="6"/>
                      </a:lnTo>
                      <a:lnTo>
                        <a:pt x="208" y="6"/>
                      </a:lnTo>
                      <a:lnTo>
                        <a:pt x="212" y="5"/>
                      </a:lnTo>
                      <a:lnTo>
                        <a:pt x="237" y="4"/>
                      </a:lnTo>
                      <a:lnTo>
                        <a:pt x="242" y="2"/>
                      </a:lnTo>
                      <a:lnTo>
                        <a:pt x="246" y="2"/>
                      </a:lnTo>
                      <a:lnTo>
                        <a:pt x="251" y="2"/>
                      </a:lnTo>
                      <a:lnTo>
                        <a:pt x="262" y="1"/>
                      </a:lnTo>
                      <a:lnTo>
                        <a:pt x="278" y="0"/>
                      </a:lnTo>
                      <a:lnTo>
                        <a:pt x="278" y="12"/>
                      </a:lnTo>
                      <a:lnTo>
                        <a:pt x="279" y="26"/>
                      </a:lnTo>
                      <a:lnTo>
                        <a:pt x="285" y="36"/>
                      </a:lnTo>
                      <a:lnTo>
                        <a:pt x="294" y="52"/>
                      </a:lnTo>
                      <a:lnTo>
                        <a:pt x="300" y="65"/>
                      </a:lnTo>
                      <a:lnTo>
                        <a:pt x="308" y="81"/>
                      </a:lnTo>
                      <a:lnTo>
                        <a:pt x="311" y="99"/>
                      </a:lnTo>
                      <a:lnTo>
                        <a:pt x="311" y="102"/>
                      </a:lnTo>
                      <a:lnTo>
                        <a:pt x="311" y="108"/>
                      </a:lnTo>
                      <a:lnTo>
                        <a:pt x="313" y="119"/>
                      </a:lnTo>
                      <a:lnTo>
                        <a:pt x="313" y="123"/>
                      </a:lnTo>
                      <a:lnTo>
                        <a:pt x="313" y="127"/>
                      </a:lnTo>
                      <a:lnTo>
                        <a:pt x="313" y="128"/>
                      </a:lnTo>
                      <a:lnTo>
                        <a:pt x="313" y="132"/>
                      </a:lnTo>
                      <a:lnTo>
                        <a:pt x="315" y="141"/>
                      </a:lnTo>
                      <a:lnTo>
                        <a:pt x="315" y="145"/>
                      </a:lnTo>
                      <a:lnTo>
                        <a:pt x="315" y="149"/>
                      </a:lnTo>
                      <a:lnTo>
                        <a:pt x="317" y="157"/>
                      </a:lnTo>
                      <a:lnTo>
                        <a:pt x="317" y="159"/>
                      </a:lnTo>
                      <a:lnTo>
                        <a:pt x="317" y="164"/>
                      </a:lnTo>
                      <a:lnTo>
                        <a:pt x="319" y="186"/>
                      </a:lnTo>
                      <a:lnTo>
                        <a:pt x="321" y="199"/>
                      </a:lnTo>
                      <a:lnTo>
                        <a:pt x="321" y="206"/>
                      </a:lnTo>
                      <a:lnTo>
                        <a:pt x="322" y="214"/>
                      </a:lnTo>
                      <a:lnTo>
                        <a:pt x="322" y="216"/>
                      </a:lnTo>
                      <a:lnTo>
                        <a:pt x="322" y="224"/>
                      </a:lnTo>
                      <a:lnTo>
                        <a:pt x="324" y="234"/>
                      </a:lnTo>
                      <a:lnTo>
                        <a:pt x="325" y="250"/>
                      </a:lnTo>
                      <a:lnTo>
                        <a:pt x="325" y="253"/>
                      </a:lnTo>
                      <a:lnTo>
                        <a:pt x="326" y="260"/>
                      </a:lnTo>
                      <a:lnTo>
                        <a:pt x="328" y="279"/>
                      </a:lnTo>
                      <a:lnTo>
                        <a:pt x="329" y="288"/>
                      </a:lnTo>
                      <a:lnTo>
                        <a:pt x="331" y="300"/>
                      </a:lnTo>
                      <a:lnTo>
                        <a:pt x="332" y="310"/>
                      </a:lnTo>
                      <a:lnTo>
                        <a:pt x="332" y="321"/>
                      </a:lnTo>
                      <a:lnTo>
                        <a:pt x="333" y="324"/>
                      </a:lnTo>
                      <a:lnTo>
                        <a:pt x="335" y="337"/>
                      </a:lnTo>
                      <a:lnTo>
                        <a:pt x="331" y="347"/>
                      </a:lnTo>
                      <a:lnTo>
                        <a:pt x="331" y="350"/>
                      </a:lnTo>
                      <a:lnTo>
                        <a:pt x="332" y="349"/>
                      </a:lnTo>
                      <a:lnTo>
                        <a:pt x="329" y="360"/>
                      </a:lnTo>
                      <a:lnTo>
                        <a:pt x="331" y="365"/>
                      </a:lnTo>
                      <a:lnTo>
                        <a:pt x="335" y="376"/>
                      </a:lnTo>
                      <a:lnTo>
                        <a:pt x="340" y="386"/>
                      </a:lnTo>
                      <a:lnTo>
                        <a:pt x="339" y="387"/>
                      </a:lnTo>
                      <a:lnTo>
                        <a:pt x="339" y="390"/>
                      </a:lnTo>
                      <a:lnTo>
                        <a:pt x="340" y="391"/>
                      </a:lnTo>
                      <a:lnTo>
                        <a:pt x="345" y="404"/>
                      </a:lnTo>
                      <a:lnTo>
                        <a:pt x="335" y="421"/>
                      </a:lnTo>
                      <a:lnTo>
                        <a:pt x="333" y="423"/>
                      </a:lnTo>
                      <a:lnTo>
                        <a:pt x="332" y="432"/>
                      </a:lnTo>
                      <a:lnTo>
                        <a:pt x="326" y="434"/>
                      </a:lnTo>
                      <a:lnTo>
                        <a:pt x="328" y="441"/>
                      </a:lnTo>
                      <a:lnTo>
                        <a:pt x="325" y="447"/>
                      </a:lnTo>
                      <a:lnTo>
                        <a:pt x="311" y="461"/>
                      </a:lnTo>
                      <a:lnTo>
                        <a:pt x="308" y="461"/>
                      </a:lnTo>
                      <a:lnTo>
                        <a:pt x="310" y="461"/>
                      </a:lnTo>
                      <a:lnTo>
                        <a:pt x="310" y="463"/>
                      </a:lnTo>
                      <a:lnTo>
                        <a:pt x="311" y="475"/>
                      </a:lnTo>
                      <a:lnTo>
                        <a:pt x="310" y="483"/>
                      </a:lnTo>
                      <a:lnTo>
                        <a:pt x="304" y="501"/>
                      </a:lnTo>
                      <a:lnTo>
                        <a:pt x="306" y="502"/>
                      </a:lnTo>
                      <a:lnTo>
                        <a:pt x="311" y="511"/>
                      </a:lnTo>
                      <a:lnTo>
                        <a:pt x="304" y="520"/>
                      </a:lnTo>
                      <a:lnTo>
                        <a:pt x="301" y="530"/>
                      </a:lnTo>
                      <a:lnTo>
                        <a:pt x="304" y="535"/>
                      </a:lnTo>
                      <a:lnTo>
                        <a:pt x="304" y="537"/>
                      </a:lnTo>
                      <a:lnTo>
                        <a:pt x="311" y="542"/>
                      </a:lnTo>
                      <a:lnTo>
                        <a:pt x="306" y="547"/>
                      </a:lnTo>
                      <a:lnTo>
                        <a:pt x="296" y="549"/>
                      </a:lnTo>
                      <a:lnTo>
                        <a:pt x="287" y="555"/>
                      </a:lnTo>
                      <a:lnTo>
                        <a:pt x="286" y="556"/>
                      </a:lnTo>
                      <a:lnTo>
                        <a:pt x="285" y="555"/>
                      </a:lnTo>
                      <a:lnTo>
                        <a:pt x="282" y="553"/>
                      </a:lnTo>
                      <a:lnTo>
                        <a:pt x="276" y="573"/>
                      </a:lnTo>
                      <a:lnTo>
                        <a:pt x="283" y="587"/>
                      </a:lnTo>
                      <a:lnTo>
                        <a:pt x="279" y="594"/>
                      </a:lnTo>
                      <a:lnTo>
                        <a:pt x="278" y="594"/>
                      </a:lnTo>
                      <a:lnTo>
                        <a:pt x="272" y="594"/>
                      </a:lnTo>
                      <a:lnTo>
                        <a:pt x="267" y="588"/>
                      </a:lnTo>
                      <a:lnTo>
                        <a:pt x="255" y="587"/>
                      </a:lnTo>
                      <a:lnTo>
                        <a:pt x="240" y="580"/>
                      </a:lnTo>
                      <a:lnTo>
                        <a:pt x="239" y="580"/>
                      </a:lnTo>
                      <a:lnTo>
                        <a:pt x="235" y="580"/>
                      </a:lnTo>
                      <a:lnTo>
                        <a:pt x="223" y="595"/>
                      </a:lnTo>
                      <a:lnTo>
                        <a:pt x="221" y="599"/>
                      </a:lnTo>
                      <a:lnTo>
                        <a:pt x="219" y="601"/>
                      </a:lnTo>
                      <a:lnTo>
                        <a:pt x="222" y="606"/>
                      </a:lnTo>
                      <a:lnTo>
                        <a:pt x="214" y="599"/>
                      </a:lnTo>
                      <a:lnTo>
                        <a:pt x="214" y="608"/>
                      </a:lnTo>
                      <a:lnTo>
                        <a:pt x="210" y="606"/>
                      </a:lnTo>
                      <a:lnTo>
                        <a:pt x="204" y="603"/>
                      </a:lnTo>
                      <a:lnTo>
                        <a:pt x="194" y="581"/>
                      </a:lnTo>
                      <a:lnTo>
                        <a:pt x="191" y="581"/>
                      </a:lnTo>
                      <a:lnTo>
                        <a:pt x="190" y="574"/>
                      </a:lnTo>
                      <a:lnTo>
                        <a:pt x="191" y="571"/>
                      </a:lnTo>
                      <a:lnTo>
                        <a:pt x="194" y="571"/>
                      </a:lnTo>
                      <a:lnTo>
                        <a:pt x="196" y="567"/>
                      </a:lnTo>
                      <a:lnTo>
                        <a:pt x="186" y="547"/>
                      </a:lnTo>
                      <a:lnTo>
                        <a:pt x="187" y="541"/>
                      </a:lnTo>
                      <a:lnTo>
                        <a:pt x="172" y="527"/>
                      </a:lnTo>
                      <a:lnTo>
                        <a:pt x="172" y="523"/>
                      </a:lnTo>
                      <a:lnTo>
                        <a:pt x="159" y="515"/>
                      </a:lnTo>
                      <a:lnTo>
                        <a:pt x="154" y="515"/>
                      </a:lnTo>
                      <a:lnTo>
                        <a:pt x="148" y="516"/>
                      </a:lnTo>
                      <a:lnTo>
                        <a:pt x="143" y="506"/>
                      </a:lnTo>
                      <a:lnTo>
                        <a:pt x="132" y="497"/>
                      </a:lnTo>
                      <a:lnTo>
                        <a:pt x="125" y="494"/>
                      </a:lnTo>
                      <a:lnTo>
                        <a:pt x="121" y="491"/>
                      </a:lnTo>
                      <a:lnTo>
                        <a:pt x="119" y="491"/>
                      </a:lnTo>
                      <a:lnTo>
                        <a:pt x="109" y="481"/>
                      </a:lnTo>
                      <a:lnTo>
                        <a:pt x="109" y="477"/>
                      </a:lnTo>
                      <a:lnTo>
                        <a:pt x="109" y="463"/>
                      </a:lnTo>
                      <a:lnTo>
                        <a:pt x="115" y="451"/>
                      </a:lnTo>
                      <a:lnTo>
                        <a:pt x="115" y="448"/>
                      </a:lnTo>
                      <a:lnTo>
                        <a:pt x="116" y="447"/>
                      </a:lnTo>
                      <a:lnTo>
                        <a:pt x="116" y="445"/>
                      </a:lnTo>
                      <a:lnTo>
                        <a:pt x="122" y="436"/>
                      </a:lnTo>
                      <a:lnTo>
                        <a:pt x="122" y="433"/>
                      </a:lnTo>
                      <a:lnTo>
                        <a:pt x="121" y="423"/>
                      </a:lnTo>
                      <a:lnTo>
                        <a:pt x="122" y="421"/>
                      </a:lnTo>
                      <a:lnTo>
                        <a:pt x="125" y="418"/>
                      </a:lnTo>
                      <a:lnTo>
                        <a:pt x="125" y="416"/>
                      </a:lnTo>
                      <a:lnTo>
                        <a:pt x="125" y="411"/>
                      </a:lnTo>
                      <a:lnTo>
                        <a:pt x="114" y="404"/>
                      </a:lnTo>
                      <a:lnTo>
                        <a:pt x="111" y="404"/>
                      </a:lnTo>
                      <a:lnTo>
                        <a:pt x="107" y="404"/>
                      </a:lnTo>
                      <a:lnTo>
                        <a:pt x="102" y="401"/>
                      </a:lnTo>
                      <a:lnTo>
                        <a:pt x="95" y="401"/>
                      </a:lnTo>
                      <a:lnTo>
                        <a:pt x="89" y="411"/>
                      </a:lnTo>
                      <a:lnTo>
                        <a:pt x="86" y="412"/>
                      </a:lnTo>
                      <a:lnTo>
                        <a:pt x="79" y="405"/>
                      </a:lnTo>
                      <a:lnTo>
                        <a:pt x="76" y="398"/>
                      </a:lnTo>
                      <a:lnTo>
                        <a:pt x="75" y="386"/>
                      </a:lnTo>
                      <a:lnTo>
                        <a:pt x="72" y="375"/>
                      </a:lnTo>
                      <a:lnTo>
                        <a:pt x="69" y="371"/>
                      </a:lnTo>
                      <a:lnTo>
                        <a:pt x="61" y="362"/>
                      </a:lnTo>
                      <a:lnTo>
                        <a:pt x="52" y="357"/>
                      </a:lnTo>
                      <a:lnTo>
                        <a:pt x="47" y="354"/>
                      </a:lnTo>
                      <a:lnTo>
                        <a:pt x="37" y="343"/>
                      </a:lnTo>
                      <a:lnTo>
                        <a:pt x="33" y="342"/>
                      </a:lnTo>
                      <a:lnTo>
                        <a:pt x="31" y="336"/>
                      </a:lnTo>
                      <a:lnTo>
                        <a:pt x="23" y="331"/>
                      </a:lnTo>
                      <a:lnTo>
                        <a:pt x="22" y="329"/>
                      </a:lnTo>
                      <a:lnTo>
                        <a:pt x="19" y="328"/>
                      </a:lnTo>
                      <a:lnTo>
                        <a:pt x="15" y="321"/>
                      </a:lnTo>
                      <a:lnTo>
                        <a:pt x="15" y="319"/>
                      </a:lnTo>
                      <a:lnTo>
                        <a:pt x="13" y="314"/>
                      </a:lnTo>
                      <a:lnTo>
                        <a:pt x="6" y="307"/>
                      </a:lnTo>
                      <a:lnTo>
                        <a:pt x="6" y="300"/>
                      </a:lnTo>
                      <a:lnTo>
                        <a:pt x="4" y="294"/>
                      </a:lnTo>
                      <a:lnTo>
                        <a:pt x="0" y="281"/>
                      </a:lnTo>
                      <a:lnTo>
                        <a:pt x="0" y="272"/>
                      </a:lnTo>
                    </a:path>
                  </a:pathLst>
                </a:custGeom>
                <a:solidFill>
                  <a:srgbClr val="E7E6E6">
                    <a:lumMod val="75000"/>
                  </a:srgbClr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7" name="Freeform 230"/>
                <p:cNvSpPr>
                  <a:spLocks/>
                </p:cNvSpPr>
                <p:nvPr/>
              </p:nvSpPr>
              <p:spPr bwMode="auto">
                <a:xfrm>
                  <a:off x="4726979" y="2549351"/>
                  <a:ext cx="820737" cy="501650"/>
                </a:xfrm>
                <a:custGeom>
                  <a:avLst/>
                  <a:gdLst>
                    <a:gd name="T0" fmla="*/ 2147483647 w 519"/>
                    <a:gd name="T1" fmla="*/ 2147483647 h 341"/>
                    <a:gd name="T2" fmla="*/ 2147483647 w 519"/>
                    <a:gd name="T3" fmla="*/ 2147483647 h 341"/>
                    <a:gd name="T4" fmla="*/ 2147483647 w 519"/>
                    <a:gd name="T5" fmla="*/ 2147483647 h 341"/>
                    <a:gd name="T6" fmla="*/ 2147483647 w 519"/>
                    <a:gd name="T7" fmla="*/ 2147483647 h 341"/>
                    <a:gd name="T8" fmla="*/ 2147483647 w 519"/>
                    <a:gd name="T9" fmla="*/ 2147483647 h 341"/>
                    <a:gd name="T10" fmla="*/ 2147483647 w 519"/>
                    <a:gd name="T11" fmla="*/ 2147483647 h 341"/>
                    <a:gd name="T12" fmla="*/ 2147483647 w 519"/>
                    <a:gd name="T13" fmla="*/ 2147483647 h 341"/>
                    <a:gd name="T14" fmla="*/ 2147483647 w 519"/>
                    <a:gd name="T15" fmla="*/ 2147483647 h 341"/>
                    <a:gd name="T16" fmla="*/ 2147483647 w 519"/>
                    <a:gd name="T17" fmla="*/ 2147483647 h 341"/>
                    <a:gd name="T18" fmla="*/ 2147483647 w 519"/>
                    <a:gd name="T19" fmla="*/ 2147483647 h 341"/>
                    <a:gd name="T20" fmla="*/ 2147483647 w 519"/>
                    <a:gd name="T21" fmla="*/ 2147483647 h 341"/>
                    <a:gd name="T22" fmla="*/ 2147483647 w 519"/>
                    <a:gd name="T23" fmla="*/ 2147483647 h 341"/>
                    <a:gd name="T24" fmla="*/ 0 w 519"/>
                    <a:gd name="T25" fmla="*/ 2147483647 h 341"/>
                    <a:gd name="T26" fmla="*/ 2147483647 w 519"/>
                    <a:gd name="T27" fmla="*/ 2147483647 h 341"/>
                    <a:gd name="T28" fmla="*/ 2147483647 w 519"/>
                    <a:gd name="T29" fmla="*/ 2147483647 h 341"/>
                    <a:gd name="T30" fmla="*/ 2147483647 w 519"/>
                    <a:gd name="T31" fmla="*/ 2147483647 h 341"/>
                    <a:gd name="T32" fmla="*/ 2147483647 w 519"/>
                    <a:gd name="T33" fmla="*/ 2147483647 h 341"/>
                    <a:gd name="T34" fmla="*/ 2147483647 w 519"/>
                    <a:gd name="T35" fmla="*/ 2147483647 h 341"/>
                    <a:gd name="T36" fmla="*/ 2147483647 w 519"/>
                    <a:gd name="T37" fmla="*/ 2147483647 h 341"/>
                    <a:gd name="T38" fmla="*/ 2147483647 w 519"/>
                    <a:gd name="T39" fmla="*/ 2147483647 h 341"/>
                    <a:gd name="T40" fmla="*/ 2147483647 w 519"/>
                    <a:gd name="T41" fmla="*/ 2147483647 h 341"/>
                    <a:gd name="T42" fmla="*/ 2147483647 w 519"/>
                    <a:gd name="T43" fmla="*/ 2147483647 h 341"/>
                    <a:gd name="T44" fmla="*/ 2147483647 w 519"/>
                    <a:gd name="T45" fmla="*/ 2147483647 h 341"/>
                    <a:gd name="T46" fmla="*/ 2147483647 w 519"/>
                    <a:gd name="T47" fmla="*/ 2147483647 h 341"/>
                    <a:gd name="T48" fmla="*/ 2147483647 w 519"/>
                    <a:gd name="T49" fmla="*/ 2147483647 h 341"/>
                    <a:gd name="T50" fmla="*/ 2147483647 w 519"/>
                    <a:gd name="T51" fmla="*/ 2147483647 h 341"/>
                    <a:gd name="T52" fmla="*/ 2147483647 w 519"/>
                    <a:gd name="T53" fmla="*/ 2147483647 h 341"/>
                    <a:gd name="T54" fmla="*/ 2147483647 w 519"/>
                    <a:gd name="T55" fmla="*/ 2147483647 h 341"/>
                    <a:gd name="T56" fmla="*/ 2147483647 w 519"/>
                    <a:gd name="T57" fmla="*/ 2147483647 h 341"/>
                    <a:gd name="T58" fmla="*/ 2147483647 w 519"/>
                    <a:gd name="T59" fmla="*/ 2147483647 h 341"/>
                    <a:gd name="T60" fmla="*/ 2147483647 w 519"/>
                    <a:gd name="T61" fmla="*/ 2147483647 h 341"/>
                    <a:gd name="T62" fmla="*/ 2147483647 w 519"/>
                    <a:gd name="T63" fmla="*/ 2147483647 h 341"/>
                    <a:gd name="T64" fmla="*/ 2147483647 w 519"/>
                    <a:gd name="T65" fmla="*/ 2147483647 h 341"/>
                    <a:gd name="T66" fmla="*/ 2147483647 w 519"/>
                    <a:gd name="T67" fmla="*/ 2147483647 h 341"/>
                    <a:gd name="T68" fmla="*/ 2147483647 w 519"/>
                    <a:gd name="T69" fmla="*/ 2147483647 h 341"/>
                    <a:gd name="T70" fmla="*/ 2147483647 w 519"/>
                    <a:gd name="T71" fmla="*/ 2147483647 h 341"/>
                    <a:gd name="T72" fmla="*/ 2147483647 w 519"/>
                    <a:gd name="T73" fmla="*/ 2147483647 h 341"/>
                    <a:gd name="T74" fmla="*/ 2147483647 w 519"/>
                    <a:gd name="T75" fmla="*/ 2147483647 h 341"/>
                    <a:gd name="T76" fmla="*/ 2147483647 w 519"/>
                    <a:gd name="T77" fmla="*/ 2147483647 h 341"/>
                    <a:gd name="T78" fmla="*/ 2147483647 w 519"/>
                    <a:gd name="T79" fmla="*/ 2147483647 h 341"/>
                    <a:gd name="T80" fmla="*/ 2147483647 w 519"/>
                    <a:gd name="T81" fmla="*/ 2147483647 h 341"/>
                    <a:gd name="T82" fmla="*/ 2147483647 w 519"/>
                    <a:gd name="T83" fmla="*/ 2147483647 h 341"/>
                    <a:gd name="T84" fmla="*/ 2147483647 w 519"/>
                    <a:gd name="T85" fmla="*/ 2147483647 h 341"/>
                    <a:gd name="T86" fmla="*/ 2147483647 w 519"/>
                    <a:gd name="T87" fmla="*/ 2147483647 h 341"/>
                    <a:gd name="T88" fmla="*/ 2147483647 w 519"/>
                    <a:gd name="T89" fmla="*/ 2147483647 h 341"/>
                    <a:gd name="T90" fmla="*/ 2147483647 w 519"/>
                    <a:gd name="T91" fmla="*/ 2147483647 h 341"/>
                    <a:gd name="T92" fmla="*/ 2147483647 w 519"/>
                    <a:gd name="T93" fmla="*/ 2147483647 h 341"/>
                    <a:gd name="T94" fmla="*/ 2147483647 w 519"/>
                    <a:gd name="T95" fmla="*/ 2147483647 h 341"/>
                    <a:gd name="T96" fmla="*/ 2147483647 w 519"/>
                    <a:gd name="T97" fmla="*/ 2147483647 h 341"/>
                    <a:gd name="T98" fmla="*/ 2147483647 w 519"/>
                    <a:gd name="T99" fmla="*/ 2147483647 h 341"/>
                    <a:gd name="T100" fmla="*/ 2147483647 w 519"/>
                    <a:gd name="T101" fmla="*/ 2147483647 h 341"/>
                    <a:gd name="T102" fmla="*/ 2147483647 w 519"/>
                    <a:gd name="T103" fmla="*/ 2147483647 h 341"/>
                    <a:gd name="T104" fmla="*/ 2147483647 w 519"/>
                    <a:gd name="T105" fmla="*/ 2147483647 h 341"/>
                    <a:gd name="T106" fmla="*/ 2147483647 w 519"/>
                    <a:gd name="T107" fmla="*/ 2147483647 h 341"/>
                    <a:gd name="T108" fmla="*/ 2147483647 w 519"/>
                    <a:gd name="T109" fmla="*/ 2147483647 h 341"/>
                    <a:gd name="T110" fmla="*/ 2147483647 w 519"/>
                    <a:gd name="T111" fmla="*/ 2147483647 h 341"/>
                    <a:gd name="T112" fmla="*/ 2147483647 w 519"/>
                    <a:gd name="T113" fmla="*/ 2147483647 h 341"/>
                    <a:gd name="T114" fmla="*/ 2147483647 w 519"/>
                    <a:gd name="T115" fmla="*/ 2147483647 h 341"/>
                    <a:gd name="T116" fmla="*/ 2147483647 w 519"/>
                    <a:gd name="T117" fmla="*/ 2147483647 h 341"/>
                    <a:gd name="T118" fmla="*/ 2147483647 w 519"/>
                    <a:gd name="T119" fmla="*/ 2147483647 h 341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519"/>
                    <a:gd name="T181" fmla="*/ 0 h 341"/>
                    <a:gd name="T182" fmla="*/ 519 w 519"/>
                    <a:gd name="T183" fmla="*/ 341 h 341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519" h="341">
                      <a:moveTo>
                        <a:pt x="243" y="11"/>
                      </a:moveTo>
                      <a:lnTo>
                        <a:pt x="232" y="11"/>
                      </a:lnTo>
                      <a:lnTo>
                        <a:pt x="216" y="12"/>
                      </a:lnTo>
                      <a:lnTo>
                        <a:pt x="214" y="12"/>
                      </a:lnTo>
                      <a:lnTo>
                        <a:pt x="206" y="12"/>
                      </a:lnTo>
                      <a:lnTo>
                        <a:pt x="203" y="12"/>
                      </a:lnTo>
                      <a:lnTo>
                        <a:pt x="184" y="13"/>
                      </a:lnTo>
                      <a:lnTo>
                        <a:pt x="174" y="13"/>
                      </a:lnTo>
                      <a:lnTo>
                        <a:pt x="170" y="13"/>
                      </a:lnTo>
                      <a:lnTo>
                        <a:pt x="153" y="13"/>
                      </a:lnTo>
                      <a:lnTo>
                        <a:pt x="145" y="13"/>
                      </a:lnTo>
                      <a:lnTo>
                        <a:pt x="137" y="13"/>
                      </a:lnTo>
                      <a:lnTo>
                        <a:pt x="135" y="13"/>
                      </a:lnTo>
                      <a:lnTo>
                        <a:pt x="132" y="13"/>
                      </a:lnTo>
                      <a:lnTo>
                        <a:pt x="116" y="15"/>
                      </a:lnTo>
                      <a:lnTo>
                        <a:pt x="106" y="15"/>
                      </a:lnTo>
                      <a:lnTo>
                        <a:pt x="96" y="16"/>
                      </a:lnTo>
                      <a:lnTo>
                        <a:pt x="91" y="16"/>
                      </a:lnTo>
                      <a:lnTo>
                        <a:pt x="70" y="16"/>
                      </a:lnTo>
                      <a:lnTo>
                        <a:pt x="67" y="16"/>
                      </a:lnTo>
                      <a:lnTo>
                        <a:pt x="58" y="16"/>
                      </a:lnTo>
                      <a:lnTo>
                        <a:pt x="54" y="16"/>
                      </a:lnTo>
                      <a:lnTo>
                        <a:pt x="48" y="16"/>
                      </a:lnTo>
                      <a:lnTo>
                        <a:pt x="44" y="16"/>
                      </a:lnTo>
                      <a:lnTo>
                        <a:pt x="27" y="16"/>
                      </a:lnTo>
                      <a:lnTo>
                        <a:pt x="18" y="17"/>
                      </a:lnTo>
                      <a:lnTo>
                        <a:pt x="12" y="17"/>
                      </a:lnTo>
                      <a:lnTo>
                        <a:pt x="8" y="17"/>
                      </a:lnTo>
                      <a:lnTo>
                        <a:pt x="1" y="17"/>
                      </a:lnTo>
                      <a:lnTo>
                        <a:pt x="6" y="30"/>
                      </a:lnTo>
                      <a:lnTo>
                        <a:pt x="5" y="44"/>
                      </a:lnTo>
                      <a:lnTo>
                        <a:pt x="9" y="46"/>
                      </a:lnTo>
                      <a:lnTo>
                        <a:pt x="13" y="58"/>
                      </a:lnTo>
                      <a:lnTo>
                        <a:pt x="12" y="62"/>
                      </a:lnTo>
                      <a:lnTo>
                        <a:pt x="9" y="66"/>
                      </a:lnTo>
                      <a:lnTo>
                        <a:pt x="9" y="76"/>
                      </a:lnTo>
                      <a:lnTo>
                        <a:pt x="6" y="81"/>
                      </a:lnTo>
                      <a:lnTo>
                        <a:pt x="0" y="103"/>
                      </a:lnTo>
                      <a:lnTo>
                        <a:pt x="11" y="116"/>
                      </a:lnTo>
                      <a:lnTo>
                        <a:pt x="11" y="118"/>
                      </a:lnTo>
                      <a:lnTo>
                        <a:pt x="12" y="125"/>
                      </a:lnTo>
                      <a:lnTo>
                        <a:pt x="15" y="127"/>
                      </a:lnTo>
                      <a:lnTo>
                        <a:pt x="22" y="149"/>
                      </a:lnTo>
                      <a:lnTo>
                        <a:pt x="24" y="153"/>
                      </a:lnTo>
                      <a:lnTo>
                        <a:pt x="22" y="156"/>
                      </a:lnTo>
                      <a:lnTo>
                        <a:pt x="27" y="165"/>
                      </a:lnTo>
                      <a:lnTo>
                        <a:pt x="29" y="174"/>
                      </a:lnTo>
                      <a:lnTo>
                        <a:pt x="31" y="179"/>
                      </a:lnTo>
                      <a:lnTo>
                        <a:pt x="37" y="179"/>
                      </a:lnTo>
                      <a:lnTo>
                        <a:pt x="40" y="193"/>
                      </a:lnTo>
                      <a:lnTo>
                        <a:pt x="41" y="194"/>
                      </a:lnTo>
                      <a:lnTo>
                        <a:pt x="44" y="207"/>
                      </a:lnTo>
                      <a:lnTo>
                        <a:pt x="41" y="214"/>
                      </a:lnTo>
                      <a:lnTo>
                        <a:pt x="42" y="219"/>
                      </a:lnTo>
                      <a:lnTo>
                        <a:pt x="52" y="229"/>
                      </a:lnTo>
                      <a:lnTo>
                        <a:pt x="52" y="233"/>
                      </a:lnTo>
                      <a:lnTo>
                        <a:pt x="51" y="233"/>
                      </a:lnTo>
                      <a:lnTo>
                        <a:pt x="52" y="236"/>
                      </a:lnTo>
                      <a:lnTo>
                        <a:pt x="58" y="246"/>
                      </a:lnTo>
                      <a:lnTo>
                        <a:pt x="62" y="257"/>
                      </a:lnTo>
                      <a:lnTo>
                        <a:pt x="59" y="259"/>
                      </a:lnTo>
                      <a:lnTo>
                        <a:pt x="59" y="266"/>
                      </a:lnTo>
                      <a:lnTo>
                        <a:pt x="62" y="266"/>
                      </a:lnTo>
                      <a:lnTo>
                        <a:pt x="63" y="269"/>
                      </a:lnTo>
                      <a:lnTo>
                        <a:pt x="62" y="270"/>
                      </a:lnTo>
                      <a:lnTo>
                        <a:pt x="63" y="273"/>
                      </a:lnTo>
                      <a:lnTo>
                        <a:pt x="62" y="280"/>
                      </a:lnTo>
                      <a:lnTo>
                        <a:pt x="62" y="281"/>
                      </a:lnTo>
                      <a:lnTo>
                        <a:pt x="63" y="287"/>
                      </a:lnTo>
                      <a:lnTo>
                        <a:pt x="67" y="298"/>
                      </a:lnTo>
                      <a:lnTo>
                        <a:pt x="69" y="298"/>
                      </a:lnTo>
                      <a:lnTo>
                        <a:pt x="67" y="301"/>
                      </a:lnTo>
                      <a:lnTo>
                        <a:pt x="67" y="310"/>
                      </a:lnTo>
                      <a:lnTo>
                        <a:pt x="63" y="315"/>
                      </a:lnTo>
                      <a:lnTo>
                        <a:pt x="74" y="330"/>
                      </a:lnTo>
                      <a:lnTo>
                        <a:pt x="73" y="333"/>
                      </a:lnTo>
                      <a:lnTo>
                        <a:pt x="74" y="333"/>
                      </a:lnTo>
                      <a:lnTo>
                        <a:pt x="94" y="333"/>
                      </a:lnTo>
                      <a:lnTo>
                        <a:pt x="105" y="333"/>
                      </a:lnTo>
                      <a:lnTo>
                        <a:pt x="114" y="333"/>
                      </a:lnTo>
                      <a:lnTo>
                        <a:pt x="119" y="333"/>
                      </a:lnTo>
                      <a:lnTo>
                        <a:pt x="135" y="331"/>
                      </a:lnTo>
                      <a:lnTo>
                        <a:pt x="142" y="331"/>
                      </a:lnTo>
                      <a:lnTo>
                        <a:pt x="156" y="331"/>
                      </a:lnTo>
                      <a:lnTo>
                        <a:pt x="164" y="331"/>
                      </a:lnTo>
                      <a:lnTo>
                        <a:pt x="175" y="331"/>
                      </a:lnTo>
                      <a:lnTo>
                        <a:pt x="178" y="330"/>
                      </a:lnTo>
                      <a:lnTo>
                        <a:pt x="196" y="330"/>
                      </a:lnTo>
                      <a:lnTo>
                        <a:pt x="198" y="330"/>
                      </a:lnTo>
                      <a:lnTo>
                        <a:pt x="216" y="330"/>
                      </a:lnTo>
                      <a:lnTo>
                        <a:pt x="217" y="328"/>
                      </a:lnTo>
                      <a:lnTo>
                        <a:pt x="235" y="327"/>
                      </a:lnTo>
                      <a:lnTo>
                        <a:pt x="236" y="327"/>
                      </a:lnTo>
                      <a:lnTo>
                        <a:pt x="253" y="327"/>
                      </a:lnTo>
                      <a:lnTo>
                        <a:pt x="257" y="327"/>
                      </a:lnTo>
                      <a:lnTo>
                        <a:pt x="263" y="326"/>
                      </a:lnTo>
                      <a:lnTo>
                        <a:pt x="267" y="326"/>
                      </a:lnTo>
                      <a:lnTo>
                        <a:pt x="277" y="326"/>
                      </a:lnTo>
                      <a:lnTo>
                        <a:pt x="290" y="324"/>
                      </a:lnTo>
                      <a:lnTo>
                        <a:pt x="299" y="324"/>
                      </a:lnTo>
                      <a:lnTo>
                        <a:pt x="318" y="323"/>
                      </a:lnTo>
                      <a:lnTo>
                        <a:pt x="321" y="323"/>
                      </a:lnTo>
                      <a:lnTo>
                        <a:pt x="326" y="322"/>
                      </a:lnTo>
                      <a:lnTo>
                        <a:pt x="339" y="320"/>
                      </a:lnTo>
                      <a:lnTo>
                        <a:pt x="351" y="320"/>
                      </a:lnTo>
                      <a:lnTo>
                        <a:pt x="358" y="319"/>
                      </a:lnTo>
                      <a:lnTo>
                        <a:pt x="360" y="319"/>
                      </a:lnTo>
                      <a:lnTo>
                        <a:pt x="365" y="319"/>
                      </a:lnTo>
                      <a:lnTo>
                        <a:pt x="375" y="319"/>
                      </a:lnTo>
                      <a:lnTo>
                        <a:pt x="378" y="319"/>
                      </a:lnTo>
                      <a:lnTo>
                        <a:pt x="385" y="317"/>
                      </a:lnTo>
                      <a:lnTo>
                        <a:pt x="401" y="316"/>
                      </a:lnTo>
                      <a:lnTo>
                        <a:pt x="403" y="317"/>
                      </a:lnTo>
                      <a:lnTo>
                        <a:pt x="411" y="323"/>
                      </a:lnTo>
                      <a:lnTo>
                        <a:pt x="421" y="337"/>
                      </a:lnTo>
                      <a:lnTo>
                        <a:pt x="427" y="340"/>
                      </a:lnTo>
                      <a:lnTo>
                        <a:pt x="432" y="337"/>
                      </a:lnTo>
                      <a:lnTo>
                        <a:pt x="430" y="317"/>
                      </a:lnTo>
                      <a:lnTo>
                        <a:pt x="445" y="310"/>
                      </a:lnTo>
                      <a:lnTo>
                        <a:pt x="448" y="306"/>
                      </a:lnTo>
                      <a:lnTo>
                        <a:pt x="450" y="306"/>
                      </a:lnTo>
                      <a:lnTo>
                        <a:pt x="451" y="304"/>
                      </a:lnTo>
                      <a:lnTo>
                        <a:pt x="451" y="297"/>
                      </a:lnTo>
                      <a:lnTo>
                        <a:pt x="461" y="269"/>
                      </a:lnTo>
                      <a:lnTo>
                        <a:pt x="461" y="262"/>
                      </a:lnTo>
                      <a:lnTo>
                        <a:pt x="455" y="252"/>
                      </a:lnTo>
                      <a:lnTo>
                        <a:pt x="445" y="243"/>
                      </a:lnTo>
                      <a:lnTo>
                        <a:pt x="448" y="233"/>
                      </a:lnTo>
                      <a:lnTo>
                        <a:pt x="450" y="229"/>
                      </a:lnTo>
                      <a:lnTo>
                        <a:pt x="454" y="223"/>
                      </a:lnTo>
                      <a:lnTo>
                        <a:pt x="470" y="219"/>
                      </a:lnTo>
                      <a:lnTo>
                        <a:pt x="494" y="211"/>
                      </a:lnTo>
                      <a:lnTo>
                        <a:pt x="504" y="204"/>
                      </a:lnTo>
                      <a:lnTo>
                        <a:pt x="506" y="186"/>
                      </a:lnTo>
                      <a:lnTo>
                        <a:pt x="508" y="183"/>
                      </a:lnTo>
                      <a:lnTo>
                        <a:pt x="511" y="181"/>
                      </a:lnTo>
                      <a:lnTo>
                        <a:pt x="512" y="181"/>
                      </a:lnTo>
                      <a:lnTo>
                        <a:pt x="518" y="170"/>
                      </a:lnTo>
                      <a:lnTo>
                        <a:pt x="518" y="164"/>
                      </a:lnTo>
                      <a:lnTo>
                        <a:pt x="518" y="156"/>
                      </a:lnTo>
                      <a:lnTo>
                        <a:pt x="518" y="153"/>
                      </a:lnTo>
                      <a:lnTo>
                        <a:pt x="515" y="143"/>
                      </a:lnTo>
                      <a:lnTo>
                        <a:pt x="505" y="138"/>
                      </a:lnTo>
                      <a:lnTo>
                        <a:pt x="502" y="136"/>
                      </a:lnTo>
                      <a:lnTo>
                        <a:pt x="497" y="134"/>
                      </a:lnTo>
                      <a:lnTo>
                        <a:pt x="494" y="131"/>
                      </a:lnTo>
                      <a:lnTo>
                        <a:pt x="488" y="117"/>
                      </a:lnTo>
                      <a:lnTo>
                        <a:pt x="476" y="110"/>
                      </a:lnTo>
                      <a:lnTo>
                        <a:pt x="475" y="106"/>
                      </a:lnTo>
                      <a:lnTo>
                        <a:pt x="475" y="105"/>
                      </a:lnTo>
                      <a:lnTo>
                        <a:pt x="469" y="92"/>
                      </a:lnTo>
                      <a:lnTo>
                        <a:pt x="465" y="89"/>
                      </a:lnTo>
                      <a:lnTo>
                        <a:pt x="454" y="88"/>
                      </a:lnTo>
                      <a:lnTo>
                        <a:pt x="439" y="80"/>
                      </a:lnTo>
                      <a:lnTo>
                        <a:pt x="437" y="67"/>
                      </a:lnTo>
                      <a:lnTo>
                        <a:pt x="430" y="56"/>
                      </a:lnTo>
                      <a:lnTo>
                        <a:pt x="429" y="53"/>
                      </a:lnTo>
                      <a:lnTo>
                        <a:pt x="427" y="46"/>
                      </a:lnTo>
                      <a:lnTo>
                        <a:pt x="427" y="45"/>
                      </a:lnTo>
                      <a:lnTo>
                        <a:pt x="436" y="26"/>
                      </a:lnTo>
                      <a:lnTo>
                        <a:pt x="423" y="11"/>
                      </a:lnTo>
                      <a:lnTo>
                        <a:pt x="423" y="9"/>
                      </a:lnTo>
                      <a:lnTo>
                        <a:pt x="422" y="1"/>
                      </a:lnTo>
                      <a:lnTo>
                        <a:pt x="422" y="0"/>
                      </a:lnTo>
                      <a:lnTo>
                        <a:pt x="419" y="1"/>
                      </a:lnTo>
                      <a:lnTo>
                        <a:pt x="412" y="1"/>
                      </a:lnTo>
                      <a:lnTo>
                        <a:pt x="391" y="2"/>
                      </a:lnTo>
                      <a:lnTo>
                        <a:pt x="390" y="2"/>
                      </a:lnTo>
                      <a:lnTo>
                        <a:pt x="382" y="2"/>
                      </a:lnTo>
                      <a:lnTo>
                        <a:pt x="354" y="5"/>
                      </a:lnTo>
                      <a:lnTo>
                        <a:pt x="325" y="6"/>
                      </a:lnTo>
                      <a:lnTo>
                        <a:pt x="318" y="6"/>
                      </a:lnTo>
                      <a:lnTo>
                        <a:pt x="282" y="9"/>
                      </a:lnTo>
                      <a:lnTo>
                        <a:pt x="281" y="9"/>
                      </a:lnTo>
                      <a:lnTo>
                        <a:pt x="278" y="9"/>
                      </a:lnTo>
                      <a:lnTo>
                        <a:pt x="253" y="9"/>
                      </a:lnTo>
                      <a:lnTo>
                        <a:pt x="250" y="11"/>
                      </a:lnTo>
                      <a:lnTo>
                        <a:pt x="243" y="11"/>
                      </a:lnTo>
                    </a:path>
                  </a:pathLst>
                </a:custGeom>
                <a:solidFill>
                  <a:srgbClr val="E7E6E6">
                    <a:lumMod val="75000"/>
                  </a:srgbClr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8" name="Freeform 231"/>
                <p:cNvSpPr>
                  <a:spLocks/>
                </p:cNvSpPr>
                <p:nvPr/>
              </p:nvSpPr>
              <p:spPr bwMode="auto">
                <a:xfrm>
                  <a:off x="4003078" y="3126858"/>
                  <a:ext cx="1008062" cy="495300"/>
                </a:xfrm>
                <a:custGeom>
                  <a:avLst/>
                  <a:gdLst>
                    <a:gd name="T0" fmla="*/ 2147483647 w 639"/>
                    <a:gd name="T1" fmla="*/ 2147483647 h 337"/>
                    <a:gd name="T2" fmla="*/ 2147483647 w 639"/>
                    <a:gd name="T3" fmla="*/ 2147483647 h 337"/>
                    <a:gd name="T4" fmla="*/ 2147483647 w 639"/>
                    <a:gd name="T5" fmla="*/ 2147483647 h 337"/>
                    <a:gd name="T6" fmla="*/ 2147483647 w 639"/>
                    <a:gd name="T7" fmla="*/ 2147483647 h 337"/>
                    <a:gd name="T8" fmla="*/ 2147483647 w 639"/>
                    <a:gd name="T9" fmla="*/ 2147483647 h 337"/>
                    <a:gd name="T10" fmla="*/ 2147483647 w 639"/>
                    <a:gd name="T11" fmla="*/ 2147483647 h 337"/>
                    <a:gd name="T12" fmla="*/ 2147483647 w 639"/>
                    <a:gd name="T13" fmla="*/ 2147483647 h 337"/>
                    <a:gd name="T14" fmla="*/ 2147483647 w 639"/>
                    <a:gd name="T15" fmla="*/ 2147483647 h 337"/>
                    <a:gd name="T16" fmla="*/ 2147483647 w 639"/>
                    <a:gd name="T17" fmla="*/ 2147483647 h 337"/>
                    <a:gd name="T18" fmla="*/ 2147483647 w 639"/>
                    <a:gd name="T19" fmla="*/ 2147483647 h 337"/>
                    <a:gd name="T20" fmla="*/ 2147483647 w 639"/>
                    <a:gd name="T21" fmla="*/ 2147483647 h 337"/>
                    <a:gd name="T22" fmla="*/ 2147483647 w 639"/>
                    <a:gd name="T23" fmla="*/ 2147483647 h 337"/>
                    <a:gd name="T24" fmla="*/ 2147483647 w 639"/>
                    <a:gd name="T25" fmla="*/ 2147483647 h 337"/>
                    <a:gd name="T26" fmla="*/ 2147483647 w 639"/>
                    <a:gd name="T27" fmla="*/ 2147483647 h 337"/>
                    <a:gd name="T28" fmla="*/ 2147483647 w 639"/>
                    <a:gd name="T29" fmla="*/ 2147483647 h 337"/>
                    <a:gd name="T30" fmla="*/ 2147483647 w 639"/>
                    <a:gd name="T31" fmla="*/ 2147483647 h 337"/>
                    <a:gd name="T32" fmla="*/ 2147483647 w 639"/>
                    <a:gd name="T33" fmla="*/ 2147483647 h 337"/>
                    <a:gd name="T34" fmla="*/ 2147483647 w 639"/>
                    <a:gd name="T35" fmla="*/ 2147483647 h 337"/>
                    <a:gd name="T36" fmla="*/ 2147483647 w 639"/>
                    <a:gd name="T37" fmla="*/ 2147483647 h 337"/>
                    <a:gd name="T38" fmla="*/ 2147483647 w 639"/>
                    <a:gd name="T39" fmla="*/ 2147483647 h 337"/>
                    <a:gd name="T40" fmla="*/ 2147483647 w 639"/>
                    <a:gd name="T41" fmla="*/ 2147483647 h 337"/>
                    <a:gd name="T42" fmla="*/ 2147483647 w 639"/>
                    <a:gd name="T43" fmla="*/ 2147483647 h 337"/>
                    <a:gd name="T44" fmla="*/ 2147483647 w 639"/>
                    <a:gd name="T45" fmla="*/ 2147483647 h 337"/>
                    <a:gd name="T46" fmla="*/ 2147483647 w 639"/>
                    <a:gd name="T47" fmla="*/ 2147483647 h 337"/>
                    <a:gd name="T48" fmla="*/ 2147483647 w 639"/>
                    <a:gd name="T49" fmla="*/ 2147483647 h 337"/>
                    <a:gd name="T50" fmla="*/ 2147483647 w 639"/>
                    <a:gd name="T51" fmla="*/ 2147483647 h 337"/>
                    <a:gd name="T52" fmla="*/ 2147483647 w 639"/>
                    <a:gd name="T53" fmla="*/ 2147483647 h 337"/>
                    <a:gd name="T54" fmla="*/ 2147483647 w 639"/>
                    <a:gd name="T55" fmla="*/ 2147483647 h 337"/>
                    <a:gd name="T56" fmla="*/ 2147483647 w 639"/>
                    <a:gd name="T57" fmla="*/ 2147483647 h 337"/>
                    <a:gd name="T58" fmla="*/ 2147483647 w 639"/>
                    <a:gd name="T59" fmla="*/ 2147483647 h 337"/>
                    <a:gd name="T60" fmla="*/ 2147483647 w 639"/>
                    <a:gd name="T61" fmla="*/ 2147483647 h 337"/>
                    <a:gd name="T62" fmla="*/ 2147483647 w 639"/>
                    <a:gd name="T63" fmla="*/ 2147483647 h 337"/>
                    <a:gd name="T64" fmla="*/ 2147483647 w 639"/>
                    <a:gd name="T65" fmla="*/ 2147483647 h 337"/>
                    <a:gd name="T66" fmla="*/ 2147483647 w 639"/>
                    <a:gd name="T67" fmla="*/ 2147483647 h 337"/>
                    <a:gd name="T68" fmla="*/ 2147483647 w 639"/>
                    <a:gd name="T69" fmla="*/ 2147483647 h 337"/>
                    <a:gd name="T70" fmla="*/ 2147483647 w 639"/>
                    <a:gd name="T71" fmla="*/ 2147483647 h 337"/>
                    <a:gd name="T72" fmla="*/ 2147483647 w 639"/>
                    <a:gd name="T73" fmla="*/ 2147483647 h 337"/>
                    <a:gd name="T74" fmla="*/ 2147483647 w 639"/>
                    <a:gd name="T75" fmla="*/ 2147483647 h 337"/>
                    <a:gd name="T76" fmla="*/ 2147483647 w 639"/>
                    <a:gd name="T77" fmla="*/ 2147483647 h 337"/>
                    <a:gd name="T78" fmla="*/ 2147483647 w 639"/>
                    <a:gd name="T79" fmla="*/ 2147483647 h 337"/>
                    <a:gd name="T80" fmla="*/ 2147483647 w 639"/>
                    <a:gd name="T81" fmla="*/ 2147483647 h 337"/>
                    <a:gd name="T82" fmla="*/ 2147483647 w 639"/>
                    <a:gd name="T83" fmla="*/ 2147483647 h 337"/>
                    <a:gd name="T84" fmla="*/ 2147483647 w 639"/>
                    <a:gd name="T85" fmla="*/ 2147483647 h 337"/>
                    <a:gd name="T86" fmla="*/ 2147483647 w 639"/>
                    <a:gd name="T87" fmla="*/ 2147483647 h 337"/>
                    <a:gd name="T88" fmla="*/ 2147483647 w 639"/>
                    <a:gd name="T89" fmla="*/ 2147483647 h 337"/>
                    <a:gd name="T90" fmla="*/ 2147483647 w 639"/>
                    <a:gd name="T91" fmla="*/ 2147483647 h 337"/>
                    <a:gd name="T92" fmla="*/ 2147483647 w 639"/>
                    <a:gd name="T93" fmla="*/ 2147483647 h 337"/>
                    <a:gd name="T94" fmla="*/ 2147483647 w 639"/>
                    <a:gd name="T95" fmla="*/ 2147483647 h 337"/>
                    <a:gd name="T96" fmla="*/ 2147483647 w 639"/>
                    <a:gd name="T97" fmla="*/ 2147483647 h 337"/>
                    <a:gd name="T98" fmla="*/ 2147483647 w 639"/>
                    <a:gd name="T99" fmla="*/ 2147483647 h 337"/>
                    <a:gd name="T100" fmla="*/ 2147483647 w 639"/>
                    <a:gd name="T101" fmla="*/ 2147483647 h 337"/>
                    <a:gd name="T102" fmla="*/ 2147483647 w 639"/>
                    <a:gd name="T103" fmla="*/ 2147483647 h 337"/>
                    <a:gd name="T104" fmla="*/ 2147483647 w 639"/>
                    <a:gd name="T105" fmla="*/ 2147483647 h 337"/>
                    <a:gd name="T106" fmla="*/ 2147483647 w 639"/>
                    <a:gd name="T107" fmla="*/ 2147483647 h 337"/>
                    <a:gd name="T108" fmla="*/ 2147483647 w 639"/>
                    <a:gd name="T109" fmla="*/ 2147483647 h 337"/>
                    <a:gd name="T110" fmla="*/ 2147483647 w 639"/>
                    <a:gd name="T111" fmla="*/ 2147483647 h 337"/>
                    <a:gd name="T112" fmla="*/ 2147483647 w 639"/>
                    <a:gd name="T113" fmla="*/ 2147483647 h 337"/>
                    <a:gd name="T114" fmla="*/ 2147483647 w 639"/>
                    <a:gd name="T115" fmla="*/ 2147483647 h 337"/>
                    <a:gd name="T116" fmla="*/ 2147483647 w 639"/>
                    <a:gd name="T117" fmla="*/ 2147483647 h 337"/>
                    <a:gd name="T118" fmla="*/ 2147483647 w 639"/>
                    <a:gd name="T119" fmla="*/ 2147483647 h 337"/>
                    <a:gd name="T120" fmla="*/ 2147483647 w 639"/>
                    <a:gd name="T121" fmla="*/ 2147483647 h 337"/>
                    <a:gd name="T122" fmla="*/ 2147483647 w 639"/>
                    <a:gd name="T123" fmla="*/ 2147483647 h 337"/>
                    <a:gd name="T124" fmla="*/ 2147483647 w 639"/>
                    <a:gd name="T125" fmla="*/ 2147483647 h 337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639"/>
                    <a:gd name="T190" fmla="*/ 0 h 337"/>
                    <a:gd name="T191" fmla="*/ 639 w 639"/>
                    <a:gd name="T192" fmla="*/ 337 h 337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639" h="337">
                      <a:moveTo>
                        <a:pt x="631" y="106"/>
                      </a:moveTo>
                      <a:lnTo>
                        <a:pt x="631" y="113"/>
                      </a:lnTo>
                      <a:lnTo>
                        <a:pt x="631" y="122"/>
                      </a:lnTo>
                      <a:lnTo>
                        <a:pt x="632" y="129"/>
                      </a:lnTo>
                      <a:lnTo>
                        <a:pt x="632" y="138"/>
                      </a:lnTo>
                      <a:lnTo>
                        <a:pt x="632" y="140"/>
                      </a:lnTo>
                      <a:lnTo>
                        <a:pt x="632" y="152"/>
                      </a:lnTo>
                      <a:lnTo>
                        <a:pt x="632" y="166"/>
                      </a:lnTo>
                      <a:lnTo>
                        <a:pt x="632" y="169"/>
                      </a:lnTo>
                      <a:lnTo>
                        <a:pt x="632" y="179"/>
                      </a:lnTo>
                      <a:lnTo>
                        <a:pt x="633" y="194"/>
                      </a:lnTo>
                      <a:lnTo>
                        <a:pt x="633" y="204"/>
                      </a:lnTo>
                      <a:lnTo>
                        <a:pt x="633" y="213"/>
                      </a:lnTo>
                      <a:lnTo>
                        <a:pt x="633" y="216"/>
                      </a:lnTo>
                      <a:lnTo>
                        <a:pt x="635" y="227"/>
                      </a:lnTo>
                      <a:lnTo>
                        <a:pt x="635" y="244"/>
                      </a:lnTo>
                      <a:lnTo>
                        <a:pt x="635" y="256"/>
                      </a:lnTo>
                      <a:lnTo>
                        <a:pt x="635" y="259"/>
                      </a:lnTo>
                      <a:lnTo>
                        <a:pt x="635" y="276"/>
                      </a:lnTo>
                      <a:lnTo>
                        <a:pt x="636" y="290"/>
                      </a:lnTo>
                      <a:lnTo>
                        <a:pt x="636" y="294"/>
                      </a:lnTo>
                      <a:lnTo>
                        <a:pt x="638" y="312"/>
                      </a:lnTo>
                      <a:lnTo>
                        <a:pt x="638" y="320"/>
                      </a:lnTo>
                      <a:lnTo>
                        <a:pt x="638" y="324"/>
                      </a:lnTo>
                      <a:lnTo>
                        <a:pt x="638" y="327"/>
                      </a:lnTo>
                      <a:lnTo>
                        <a:pt x="638" y="330"/>
                      </a:lnTo>
                      <a:lnTo>
                        <a:pt x="625" y="330"/>
                      </a:lnTo>
                      <a:lnTo>
                        <a:pt x="604" y="331"/>
                      </a:lnTo>
                      <a:lnTo>
                        <a:pt x="598" y="331"/>
                      </a:lnTo>
                      <a:lnTo>
                        <a:pt x="583" y="331"/>
                      </a:lnTo>
                      <a:lnTo>
                        <a:pt x="578" y="331"/>
                      </a:lnTo>
                      <a:lnTo>
                        <a:pt x="569" y="331"/>
                      </a:lnTo>
                      <a:lnTo>
                        <a:pt x="561" y="331"/>
                      </a:lnTo>
                      <a:lnTo>
                        <a:pt x="559" y="331"/>
                      </a:lnTo>
                      <a:lnTo>
                        <a:pt x="551" y="333"/>
                      </a:lnTo>
                      <a:lnTo>
                        <a:pt x="547" y="333"/>
                      </a:lnTo>
                      <a:lnTo>
                        <a:pt x="537" y="333"/>
                      </a:lnTo>
                      <a:lnTo>
                        <a:pt x="529" y="333"/>
                      </a:lnTo>
                      <a:lnTo>
                        <a:pt x="522" y="333"/>
                      </a:lnTo>
                      <a:lnTo>
                        <a:pt x="519" y="333"/>
                      </a:lnTo>
                      <a:lnTo>
                        <a:pt x="508" y="334"/>
                      </a:lnTo>
                      <a:lnTo>
                        <a:pt x="481" y="334"/>
                      </a:lnTo>
                      <a:lnTo>
                        <a:pt x="475" y="334"/>
                      </a:lnTo>
                      <a:lnTo>
                        <a:pt x="465" y="334"/>
                      </a:lnTo>
                      <a:lnTo>
                        <a:pt x="455" y="334"/>
                      </a:lnTo>
                      <a:lnTo>
                        <a:pt x="444" y="334"/>
                      </a:lnTo>
                      <a:lnTo>
                        <a:pt x="433" y="334"/>
                      </a:lnTo>
                      <a:lnTo>
                        <a:pt x="420" y="334"/>
                      </a:lnTo>
                      <a:lnTo>
                        <a:pt x="406" y="334"/>
                      </a:lnTo>
                      <a:lnTo>
                        <a:pt x="401" y="334"/>
                      </a:lnTo>
                      <a:lnTo>
                        <a:pt x="392" y="334"/>
                      </a:lnTo>
                      <a:lnTo>
                        <a:pt x="391" y="334"/>
                      </a:lnTo>
                      <a:lnTo>
                        <a:pt x="374" y="334"/>
                      </a:lnTo>
                      <a:lnTo>
                        <a:pt x="364" y="334"/>
                      </a:lnTo>
                      <a:lnTo>
                        <a:pt x="348" y="334"/>
                      </a:lnTo>
                      <a:lnTo>
                        <a:pt x="344" y="334"/>
                      </a:lnTo>
                      <a:lnTo>
                        <a:pt x="338" y="336"/>
                      </a:lnTo>
                      <a:lnTo>
                        <a:pt x="337" y="334"/>
                      </a:lnTo>
                      <a:lnTo>
                        <a:pt x="321" y="334"/>
                      </a:lnTo>
                      <a:lnTo>
                        <a:pt x="317" y="334"/>
                      </a:lnTo>
                      <a:lnTo>
                        <a:pt x="316" y="334"/>
                      </a:lnTo>
                      <a:lnTo>
                        <a:pt x="305" y="334"/>
                      </a:lnTo>
                      <a:lnTo>
                        <a:pt x="300" y="334"/>
                      </a:lnTo>
                      <a:lnTo>
                        <a:pt x="282" y="334"/>
                      </a:lnTo>
                      <a:lnTo>
                        <a:pt x="278" y="334"/>
                      </a:lnTo>
                      <a:lnTo>
                        <a:pt x="261" y="334"/>
                      </a:lnTo>
                      <a:lnTo>
                        <a:pt x="232" y="334"/>
                      </a:lnTo>
                      <a:lnTo>
                        <a:pt x="229" y="334"/>
                      </a:lnTo>
                      <a:lnTo>
                        <a:pt x="222" y="334"/>
                      </a:lnTo>
                      <a:lnTo>
                        <a:pt x="218" y="334"/>
                      </a:lnTo>
                      <a:lnTo>
                        <a:pt x="215" y="334"/>
                      </a:lnTo>
                      <a:lnTo>
                        <a:pt x="182" y="334"/>
                      </a:lnTo>
                      <a:lnTo>
                        <a:pt x="175" y="333"/>
                      </a:lnTo>
                      <a:lnTo>
                        <a:pt x="172" y="333"/>
                      </a:lnTo>
                      <a:lnTo>
                        <a:pt x="168" y="333"/>
                      </a:lnTo>
                      <a:lnTo>
                        <a:pt x="165" y="333"/>
                      </a:lnTo>
                      <a:lnTo>
                        <a:pt x="126" y="331"/>
                      </a:lnTo>
                      <a:lnTo>
                        <a:pt x="122" y="331"/>
                      </a:lnTo>
                      <a:lnTo>
                        <a:pt x="94" y="331"/>
                      </a:lnTo>
                      <a:lnTo>
                        <a:pt x="90" y="331"/>
                      </a:lnTo>
                      <a:lnTo>
                        <a:pt x="83" y="331"/>
                      </a:lnTo>
                      <a:lnTo>
                        <a:pt x="79" y="331"/>
                      </a:lnTo>
                      <a:lnTo>
                        <a:pt x="58" y="330"/>
                      </a:lnTo>
                      <a:lnTo>
                        <a:pt x="43" y="330"/>
                      </a:lnTo>
                      <a:lnTo>
                        <a:pt x="26" y="330"/>
                      </a:lnTo>
                      <a:lnTo>
                        <a:pt x="20" y="330"/>
                      </a:lnTo>
                      <a:lnTo>
                        <a:pt x="2" y="329"/>
                      </a:lnTo>
                      <a:lnTo>
                        <a:pt x="0" y="329"/>
                      </a:lnTo>
                      <a:lnTo>
                        <a:pt x="1" y="315"/>
                      </a:lnTo>
                      <a:lnTo>
                        <a:pt x="2" y="301"/>
                      </a:lnTo>
                      <a:lnTo>
                        <a:pt x="2" y="286"/>
                      </a:lnTo>
                      <a:lnTo>
                        <a:pt x="2" y="273"/>
                      </a:lnTo>
                      <a:lnTo>
                        <a:pt x="4" y="259"/>
                      </a:lnTo>
                      <a:lnTo>
                        <a:pt x="4" y="258"/>
                      </a:lnTo>
                      <a:lnTo>
                        <a:pt x="4" y="247"/>
                      </a:lnTo>
                      <a:lnTo>
                        <a:pt x="5" y="219"/>
                      </a:lnTo>
                      <a:lnTo>
                        <a:pt x="5" y="205"/>
                      </a:lnTo>
                      <a:lnTo>
                        <a:pt x="6" y="190"/>
                      </a:lnTo>
                      <a:lnTo>
                        <a:pt x="6" y="179"/>
                      </a:lnTo>
                      <a:lnTo>
                        <a:pt x="6" y="170"/>
                      </a:lnTo>
                      <a:lnTo>
                        <a:pt x="6" y="152"/>
                      </a:lnTo>
                      <a:lnTo>
                        <a:pt x="6" y="149"/>
                      </a:lnTo>
                      <a:lnTo>
                        <a:pt x="8" y="143"/>
                      </a:lnTo>
                      <a:lnTo>
                        <a:pt x="8" y="131"/>
                      </a:lnTo>
                      <a:lnTo>
                        <a:pt x="9" y="109"/>
                      </a:lnTo>
                      <a:lnTo>
                        <a:pt x="9" y="105"/>
                      </a:lnTo>
                      <a:lnTo>
                        <a:pt x="9" y="101"/>
                      </a:lnTo>
                      <a:lnTo>
                        <a:pt x="9" y="95"/>
                      </a:lnTo>
                      <a:lnTo>
                        <a:pt x="11" y="69"/>
                      </a:lnTo>
                      <a:lnTo>
                        <a:pt x="11" y="55"/>
                      </a:lnTo>
                      <a:lnTo>
                        <a:pt x="12" y="48"/>
                      </a:lnTo>
                      <a:lnTo>
                        <a:pt x="12" y="47"/>
                      </a:lnTo>
                      <a:lnTo>
                        <a:pt x="13" y="0"/>
                      </a:lnTo>
                      <a:lnTo>
                        <a:pt x="66" y="2"/>
                      </a:lnTo>
                      <a:lnTo>
                        <a:pt x="69" y="2"/>
                      </a:lnTo>
                      <a:lnTo>
                        <a:pt x="73" y="2"/>
                      </a:lnTo>
                      <a:lnTo>
                        <a:pt x="89" y="2"/>
                      </a:lnTo>
                      <a:lnTo>
                        <a:pt x="110" y="2"/>
                      </a:lnTo>
                      <a:lnTo>
                        <a:pt x="119" y="4"/>
                      </a:lnTo>
                      <a:lnTo>
                        <a:pt x="122" y="4"/>
                      </a:lnTo>
                      <a:lnTo>
                        <a:pt x="136" y="4"/>
                      </a:lnTo>
                      <a:lnTo>
                        <a:pt x="151" y="4"/>
                      </a:lnTo>
                      <a:lnTo>
                        <a:pt x="167" y="5"/>
                      </a:lnTo>
                      <a:lnTo>
                        <a:pt x="168" y="5"/>
                      </a:lnTo>
                      <a:lnTo>
                        <a:pt x="172" y="5"/>
                      </a:lnTo>
                      <a:lnTo>
                        <a:pt x="197" y="5"/>
                      </a:lnTo>
                      <a:lnTo>
                        <a:pt x="213" y="5"/>
                      </a:lnTo>
                      <a:lnTo>
                        <a:pt x="234" y="5"/>
                      </a:lnTo>
                      <a:lnTo>
                        <a:pt x="239" y="5"/>
                      </a:lnTo>
                      <a:lnTo>
                        <a:pt x="250" y="5"/>
                      </a:lnTo>
                      <a:lnTo>
                        <a:pt x="254" y="5"/>
                      </a:lnTo>
                      <a:lnTo>
                        <a:pt x="259" y="6"/>
                      </a:lnTo>
                      <a:lnTo>
                        <a:pt x="275" y="6"/>
                      </a:lnTo>
                      <a:lnTo>
                        <a:pt x="285" y="6"/>
                      </a:lnTo>
                      <a:lnTo>
                        <a:pt x="288" y="6"/>
                      </a:lnTo>
                      <a:lnTo>
                        <a:pt x="295" y="6"/>
                      </a:lnTo>
                      <a:lnTo>
                        <a:pt x="306" y="6"/>
                      </a:lnTo>
                      <a:lnTo>
                        <a:pt x="316" y="6"/>
                      </a:lnTo>
                      <a:lnTo>
                        <a:pt x="324" y="6"/>
                      </a:lnTo>
                      <a:lnTo>
                        <a:pt x="337" y="6"/>
                      </a:lnTo>
                      <a:lnTo>
                        <a:pt x="348" y="6"/>
                      </a:lnTo>
                      <a:lnTo>
                        <a:pt x="352" y="6"/>
                      </a:lnTo>
                      <a:lnTo>
                        <a:pt x="358" y="6"/>
                      </a:lnTo>
                      <a:lnTo>
                        <a:pt x="362" y="6"/>
                      </a:lnTo>
                      <a:lnTo>
                        <a:pt x="378" y="6"/>
                      </a:lnTo>
                      <a:lnTo>
                        <a:pt x="399" y="6"/>
                      </a:lnTo>
                      <a:lnTo>
                        <a:pt x="409" y="6"/>
                      </a:lnTo>
                      <a:lnTo>
                        <a:pt x="419" y="6"/>
                      </a:lnTo>
                      <a:lnTo>
                        <a:pt x="437" y="6"/>
                      </a:lnTo>
                      <a:lnTo>
                        <a:pt x="440" y="6"/>
                      </a:lnTo>
                      <a:lnTo>
                        <a:pt x="445" y="5"/>
                      </a:lnTo>
                      <a:lnTo>
                        <a:pt x="451" y="5"/>
                      </a:lnTo>
                      <a:lnTo>
                        <a:pt x="472" y="5"/>
                      </a:lnTo>
                      <a:lnTo>
                        <a:pt x="475" y="5"/>
                      </a:lnTo>
                      <a:lnTo>
                        <a:pt x="481" y="5"/>
                      </a:lnTo>
                      <a:lnTo>
                        <a:pt x="491" y="5"/>
                      </a:lnTo>
                      <a:lnTo>
                        <a:pt x="493" y="5"/>
                      </a:lnTo>
                      <a:lnTo>
                        <a:pt x="502" y="5"/>
                      </a:lnTo>
                      <a:lnTo>
                        <a:pt x="511" y="5"/>
                      </a:lnTo>
                      <a:lnTo>
                        <a:pt x="512" y="5"/>
                      </a:lnTo>
                      <a:lnTo>
                        <a:pt x="522" y="5"/>
                      </a:lnTo>
                      <a:lnTo>
                        <a:pt x="529" y="5"/>
                      </a:lnTo>
                      <a:lnTo>
                        <a:pt x="566" y="4"/>
                      </a:lnTo>
                      <a:lnTo>
                        <a:pt x="569" y="4"/>
                      </a:lnTo>
                      <a:lnTo>
                        <a:pt x="585" y="16"/>
                      </a:lnTo>
                      <a:lnTo>
                        <a:pt x="593" y="16"/>
                      </a:lnTo>
                      <a:lnTo>
                        <a:pt x="596" y="15"/>
                      </a:lnTo>
                      <a:lnTo>
                        <a:pt x="601" y="16"/>
                      </a:lnTo>
                      <a:lnTo>
                        <a:pt x="605" y="22"/>
                      </a:lnTo>
                      <a:lnTo>
                        <a:pt x="605" y="31"/>
                      </a:lnTo>
                      <a:lnTo>
                        <a:pt x="596" y="38"/>
                      </a:lnTo>
                      <a:lnTo>
                        <a:pt x="592" y="44"/>
                      </a:lnTo>
                      <a:lnTo>
                        <a:pt x="587" y="55"/>
                      </a:lnTo>
                      <a:lnTo>
                        <a:pt x="592" y="58"/>
                      </a:lnTo>
                      <a:lnTo>
                        <a:pt x="596" y="63"/>
                      </a:lnTo>
                      <a:lnTo>
                        <a:pt x="598" y="66"/>
                      </a:lnTo>
                      <a:lnTo>
                        <a:pt x="607" y="72"/>
                      </a:lnTo>
                      <a:lnTo>
                        <a:pt x="608" y="81"/>
                      </a:lnTo>
                      <a:lnTo>
                        <a:pt x="615" y="90"/>
                      </a:lnTo>
                      <a:lnTo>
                        <a:pt x="618" y="93"/>
                      </a:lnTo>
                      <a:lnTo>
                        <a:pt x="629" y="94"/>
                      </a:lnTo>
                      <a:lnTo>
                        <a:pt x="631" y="94"/>
                      </a:lnTo>
                      <a:lnTo>
                        <a:pt x="631" y="97"/>
                      </a:lnTo>
                      <a:lnTo>
                        <a:pt x="631" y="98"/>
                      </a:lnTo>
                      <a:lnTo>
                        <a:pt x="631" y="99"/>
                      </a:lnTo>
                      <a:lnTo>
                        <a:pt x="631" y="106"/>
                      </a:lnTo>
                    </a:path>
                  </a:pathLst>
                </a:custGeom>
                <a:solidFill>
                  <a:srgbClr val="E7E6E6">
                    <a:lumMod val="75000"/>
                  </a:srgbClr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9" name="Freeform 233"/>
                <p:cNvSpPr>
                  <a:spLocks/>
                </p:cNvSpPr>
                <p:nvPr/>
              </p:nvSpPr>
              <p:spPr bwMode="auto">
                <a:xfrm>
                  <a:off x="4842072" y="3013822"/>
                  <a:ext cx="911225" cy="727075"/>
                </a:xfrm>
                <a:custGeom>
                  <a:avLst/>
                  <a:gdLst>
                    <a:gd name="T0" fmla="*/ 2147483647 w 578"/>
                    <a:gd name="T1" fmla="*/ 2147483647 h 495"/>
                    <a:gd name="T2" fmla="*/ 2147483647 w 578"/>
                    <a:gd name="T3" fmla="*/ 2147483647 h 495"/>
                    <a:gd name="T4" fmla="*/ 2147483647 w 578"/>
                    <a:gd name="T5" fmla="*/ 2147483647 h 495"/>
                    <a:gd name="T6" fmla="*/ 2147483647 w 578"/>
                    <a:gd name="T7" fmla="*/ 2147483647 h 495"/>
                    <a:gd name="T8" fmla="*/ 2147483647 w 578"/>
                    <a:gd name="T9" fmla="*/ 0 h 495"/>
                    <a:gd name="T10" fmla="*/ 2147483647 w 578"/>
                    <a:gd name="T11" fmla="*/ 2147483647 h 495"/>
                    <a:gd name="T12" fmla="*/ 2147483647 w 578"/>
                    <a:gd name="T13" fmla="*/ 2147483647 h 495"/>
                    <a:gd name="T14" fmla="*/ 2147483647 w 578"/>
                    <a:gd name="T15" fmla="*/ 2147483647 h 495"/>
                    <a:gd name="T16" fmla="*/ 2147483647 w 578"/>
                    <a:gd name="T17" fmla="*/ 2147483647 h 495"/>
                    <a:gd name="T18" fmla="*/ 2147483647 w 578"/>
                    <a:gd name="T19" fmla="*/ 2147483647 h 495"/>
                    <a:gd name="T20" fmla="*/ 2147483647 w 578"/>
                    <a:gd name="T21" fmla="*/ 2147483647 h 495"/>
                    <a:gd name="T22" fmla="*/ 2147483647 w 578"/>
                    <a:gd name="T23" fmla="*/ 2147483647 h 495"/>
                    <a:gd name="T24" fmla="*/ 2147483647 w 578"/>
                    <a:gd name="T25" fmla="*/ 2147483647 h 495"/>
                    <a:gd name="T26" fmla="*/ 2147483647 w 578"/>
                    <a:gd name="T27" fmla="*/ 2147483647 h 495"/>
                    <a:gd name="T28" fmla="*/ 2147483647 w 578"/>
                    <a:gd name="T29" fmla="*/ 2147483647 h 495"/>
                    <a:gd name="T30" fmla="*/ 2147483647 w 578"/>
                    <a:gd name="T31" fmla="*/ 2147483647 h 495"/>
                    <a:gd name="T32" fmla="*/ 2147483647 w 578"/>
                    <a:gd name="T33" fmla="*/ 2147483647 h 495"/>
                    <a:gd name="T34" fmla="*/ 2147483647 w 578"/>
                    <a:gd name="T35" fmla="*/ 2147483647 h 495"/>
                    <a:gd name="T36" fmla="*/ 2147483647 w 578"/>
                    <a:gd name="T37" fmla="*/ 2147483647 h 495"/>
                    <a:gd name="T38" fmla="*/ 2147483647 w 578"/>
                    <a:gd name="T39" fmla="*/ 2147483647 h 495"/>
                    <a:gd name="T40" fmla="*/ 2147483647 w 578"/>
                    <a:gd name="T41" fmla="*/ 2147483647 h 495"/>
                    <a:gd name="T42" fmla="*/ 2147483647 w 578"/>
                    <a:gd name="T43" fmla="*/ 2147483647 h 495"/>
                    <a:gd name="T44" fmla="*/ 2147483647 w 578"/>
                    <a:gd name="T45" fmla="*/ 2147483647 h 495"/>
                    <a:gd name="T46" fmla="*/ 2147483647 w 578"/>
                    <a:gd name="T47" fmla="*/ 2147483647 h 495"/>
                    <a:gd name="T48" fmla="*/ 2147483647 w 578"/>
                    <a:gd name="T49" fmla="*/ 2147483647 h 495"/>
                    <a:gd name="T50" fmla="*/ 2147483647 w 578"/>
                    <a:gd name="T51" fmla="*/ 2147483647 h 495"/>
                    <a:gd name="T52" fmla="*/ 2147483647 w 578"/>
                    <a:gd name="T53" fmla="*/ 2147483647 h 495"/>
                    <a:gd name="T54" fmla="*/ 2147483647 w 578"/>
                    <a:gd name="T55" fmla="*/ 2147483647 h 495"/>
                    <a:gd name="T56" fmla="*/ 2147483647 w 578"/>
                    <a:gd name="T57" fmla="*/ 2147483647 h 495"/>
                    <a:gd name="T58" fmla="*/ 2147483647 w 578"/>
                    <a:gd name="T59" fmla="*/ 2147483647 h 495"/>
                    <a:gd name="T60" fmla="*/ 2147483647 w 578"/>
                    <a:gd name="T61" fmla="*/ 2147483647 h 495"/>
                    <a:gd name="T62" fmla="*/ 2147483647 w 578"/>
                    <a:gd name="T63" fmla="*/ 2147483647 h 495"/>
                    <a:gd name="T64" fmla="*/ 2147483647 w 578"/>
                    <a:gd name="T65" fmla="*/ 2147483647 h 495"/>
                    <a:gd name="T66" fmla="*/ 2147483647 w 578"/>
                    <a:gd name="T67" fmla="*/ 2147483647 h 495"/>
                    <a:gd name="T68" fmla="*/ 2147483647 w 578"/>
                    <a:gd name="T69" fmla="*/ 2147483647 h 495"/>
                    <a:gd name="T70" fmla="*/ 2147483647 w 578"/>
                    <a:gd name="T71" fmla="*/ 2147483647 h 495"/>
                    <a:gd name="T72" fmla="*/ 2147483647 w 578"/>
                    <a:gd name="T73" fmla="*/ 2147483647 h 495"/>
                    <a:gd name="T74" fmla="*/ 2147483647 w 578"/>
                    <a:gd name="T75" fmla="*/ 2147483647 h 495"/>
                    <a:gd name="T76" fmla="*/ 2147483647 w 578"/>
                    <a:gd name="T77" fmla="*/ 2147483647 h 495"/>
                    <a:gd name="T78" fmla="*/ 2147483647 w 578"/>
                    <a:gd name="T79" fmla="*/ 2147483647 h 495"/>
                    <a:gd name="T80" fmla="*/ 2147483647 w 578"/>
                    <a:gd name="T81" fmla="*/ 2147483647 h 495"/>
                    <a:gd name="T82" fmla="*/ 2147483647 w 578"/>
                    <a:gd name="T83" fmla="*/ 2147483647 h 495"/>
                    <a:gd name="T84" fmla="*/ 2147483647 w 578"/>
                    <a:gd name="T85" fmla="*/ 2147483647 h 495"/>
                    <a:gd name="T86" fmla="*/ 2147483647 w 578"/>
                    <a:gd name="T87" fmla="*/ 2147483647 h 495"/>
                    <a:gd name="T88" fmla="*/ 2147483647 w 578"/>
                    <a:gd name="T89" fmla="*/ 2147483647 h 495"/>
                    <a:gd name="T90" fmla="*/ 2147483647 w 578"/>
                    <a:gd name="T91" fmla="*/ 2147483647 h 495"/>
                    <a:gd name="T92" fmla="*/ 2147483647 w 578"/>
                    <a:gd name="T93" fmla="*/ 2147483647 h 495"/>
                    <a:gd name="T94" fmla="*/ 2147483647 w 578"/>
                    <a:gd name="T95" fmla="*/ 2147483647 h 495"/>
                    <a:gd name="T96" fmla="*/ 2147483647 w 578"/>
                    <a:gd name="T97" fmla="*/ 2147483647 h 495"/>
                    <a:gd name="T98" fmla="*/ 0 w 578"/>
                    <a:gd name="T99" fmla="*/ 2147483647 h 495"/>
                    <a:gd name="T100" fmla="*/ 2147483647 w 578"/>
                    <a:gd name="T101" fmla="*/ 2147483647 h 495"/>
                    <a:gd name="T102" fmla="*/ 2147483647 w 578"/>
                    <a:gd name="T103" fmla="*/ 2147483647 h 495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578"/>
                    <a:gd name="T157" fmla="*/ 0 h 495"/>
                    <a:gd name="T158" fmla="*/ 578 w 578"/>
                    <a:gd name="T159" fmla="*/ 495 h 495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578" h="495">
                      <a:moveTo>
                        <a:pt x="125" y="13"/>
                      </a:moveTo>
                      <a:lnTo>
                        <a:pt x="143" y="13"/>
                      </a:lnTo>
                      <a:lnTo>
                        <a:pt x="145" y="12"/>
                      </a:lnTo>
                      <a:lnTo>
                        <a:pt x="163" y="11"/>
                      </a:lnTo>
                      <a:lnTo>
                        <a:pt x="164" y="11"/>
                      </a:lnTo>
                      <a:lnTo>
                        <a:pt x="181" y="11"/>
                      </a:lnTo>
                      <a:lnTo>
                        <a:pt x="185" y="11"/>
                      </a:lnTo>
                      <a:lnTo>
                        <a:pt x="190" y="9"/>
                      </a:lnTo>
                      <a:lnTo>
                        <a:pt x="195" y="9"/>
                      </a:lnTo>
                      <a:lnTo>
                        <a:pt x="204" y="9"/>
                      </a:lnTo>
                      <a:lnTo>
                        <a:pt x="218" y="8"/>
                      </a:lnTo>
                      <a:lnTo>
                        <a:pt x="226" y="8"/>
                      </a:lnTo>
                      <a:lnTo>
                        <a:pt x="246" y="6"/>
                      </a:lnTo>
                      <a:lnTo>
                        <a:pt x="249" y="6"/>
                      </a:lnTo>
                      <a:lnTo>
                        <a:pt x="254" y="5"/>
                      </a:lnTo>
                      <a:lnTo>
                        <a:pt x="267" y="4"/>
                      </a:lnTo>
                      <a:lnTo>
                        <a:pt x="279" y="4"/>
                      </a:lnTo>
                      <a:lnTo>
                        <a:pt x="286" y="2"/>
                      </a:lnTo>
                      <a:lnTo>
                        <a:pt x="287" y="2"/>
                      </a:lnTo>
                      <a:lnTo>
                        <a:pt x="293" y="2"/>
                      </a:lnTo>
                      <a:lnTo>
                        <a:pt x="303" y="2"/>
                      </a:lnTo>
                      <a:lnTo>
                        <a:pt x="305" y="2"/>
                      </a:lnTo>
                      <a:lnTo>
                        <a:pt x="312" y="1"/>
                      </a:lnTo>
                      <a:lnTo>
                        <a:pt x="329" y="0"/>
                      </a:lnTo>
                      <a:lnTo>
                        <a:pt x="330" y="1"/>
                      </a:lnTo>
                      <a:lnTo>
                        <a:pt x="339" y="6"/>
                      </a:lnTo>
                      <a:lnTo>
                        <a:pt x="348" y="20"/>
                      </a:lnTo>
                      <a:lnTo>
                        <a:pt x="355" y="23"/>
                      </a:lnTo>
                      <a:lnTo>
                        <a:pt x="354" y="24"/>
                      </a:lnTo>
                      <a:lnTo>
                        <a:pt x="350" y="37"/>
                      </a:lnTo>
                      <a:lnTo>
                        <a:pt x="350" y="42"/>
                      </a:lnTo>
                      <a:lnTo>
                        <a:pt x="350" y="51"/>
                      </a:lnTo>
                      <a:lnTo>
                        <a:pt x="354" y="65"/>
                      </a:lnTo>
                      <a:lnTo>
                        <a:pt x="356" y="70"/>
                      </a:lnTo>
                      <a:lnTo>
                        <a:pt x="356" y="77"/>
                      </a:lnTo>
                      <a:lnTo>
                        <a:pt x="363" y="84"/>
                      </a:lnTo>
                      <a:lnTo>
                        <a:pt x="365" y="89"/>
                      </a:lnTo>
                      <a:lnTo>
                        <a:pt x="365" y="91"/>
                      </a:lnTo>
                      <a:lnTo>
                        <a:pt x="369" y="98"/>
                      </a:lnTo>
                      <a:lnTo>
                        <a:pt x="372" y="99"/>
                      </a:lnTo>
                      <a:lnTo>
                        <a:pt x="373" y="101"/>
                      </a:lnTo>
                      <a:lnTo>
                        <a:pt x="381" y="106"/>
                      </a:lnTo>
                      <a:lnTo>
                        <a:pt x="383" y="112"/>
                      </a:lnTo>
                      <a:lnTo>
                        <a:pt x="387" y="113"/>
                      </a:lnTo>
                      <a:lnTo>
                        <a:pt x="397" y="124"/>
                      </a:lnTo>
                      <a:lnTo>
                        <a:pt x="402" y="127"/>
                      </a:lnTo>
                      <a:lnTo>
                        <a:pt x="410" y="132"/>
                      </a:lnTo>
                      <a:lnTo>
                        <a:pt x="419" y="141"/>
                      </a:lnTo>
                      <a:lnTo>
                        <a:pt x="422" y="145"/>
                      </a:lnTo>
                      <a:lnTo>
                        <a:pt x="424" y="156"/>
                      </a:lnTo>
                      <a:lnTo>
                        <a:pt x="426" y="168"/>
                      </a:lnTo>
                      <a:lnTo>
                        <a:pt x="428" y="175"/>
                      </a:lnTo>
                      <a:lnTo>
                        <a:pt x="435" y="182"/>
                      </a:lnTo>
                      <a:lnTo>
                        <a:pt x="438" y="181"/>
                      </a:lnTo>
                      <a:lnTo>
                        <a:pt x="445" y="171"/>
                      </a:lnTo>
                      <a:lnTo>
                        <a:pt x="452" y="171"/>
                      </a:lnTo>
                      <a:lnTo>
                        <a:pt x="456" y="174"/>
                      </a:lnTo>
                      <a:lnTo>
                        <a:pt x="460" y="174"/>
                      </a:lnTo>
                      <a:lnTo>
                        <a:pt x="463" y="174"/>
                      </a:lnTo>
                      <a:lnTo>
                        <a:pt x="474" y="181"/>
                      </a:lnTo>
                      <a:lnTo>
                        <a:pt x="474" y="186"/>
                      </a:lnTo>
                      <a:lnTo>
                        <a:pt x="474" y="188"/>
                      </a:lnTo>
                      <a:lnTo>
                        <a:pt x="471" y="190"/>
                      </a:lnTo>
                      <a:lnTo>
                        <a:pt x="470" y="193"/>
                      </a:lnTo>
                      <a:lnTo>
                        <a:pt x="471" y="203"/>
                      </a:lnTo>
                      <a:lnTo>
                        <a:pt x="471" y="206"/>
                      </a:lnTo>
                      <a:lnTo>
                        <a:pt x="466" y="215"/>
                      </a:lnTo>
                      <a:lnTo>
                        <a:pt x="466" y="217"/>
                      </a:lnTo>
                      <a:lnTo>
                        <a:pt x="464" y="218"/>
                      </a:lnTo>
                      <a:lnTo>
                        <a:pt x="464" y="221"/>
                      </a:lnTo>
                      <a:lnTo>
                        <a:pt x="459" y="233"/>
                      </a:lnTo>
                      <a:lnTo>
                        <a:pt x="459" y="247"/>
                      </a:lnTo>
                      <a:lnTo>
                        <a:pt x="459" y="251"/>
                      </a:lnTo>
                      <a:lnTo>
                        <a:pt x="469" y="261"/>
                      </a:lnTo>
                      <a:lnTo>
                        <a:pt x="470" y="261"/>
                      </a:lnTo>
                      <a:lnTo>
                        <a:pt x="474" y="264"/>
                      </a:lnTo>
                      <a:lnTo>
                        <a:pt x="481" y="267"/>
                      </a:lnTo>
                      <a:lnTo>
                        <a:pt x="492" y="276"/>
                      </a:lnTo>
                      <a:lnTo>
                        <a:pt x="498" y="286"/>
                      </a:lnTo>
                      <a:lnTo>
                        <a:pt x="503" y="285"/>
                      </a:lnTo>
                      <a:lnTo>
                        <a:pt x="509" y="285"/>
                      </a:lnTo>
                      <a:lnTo>
                        <a:pt x="521" y="293"/>
                      </a:lnTo>
                      <a:lnTo>
                        <a:pt x="521" y="297"/>
                      </a:lnTo>
                      <a:lnTo>
                        <a:pt x="536" y="311"/>
                      </a:lnTo>
                      <a:lnTo>
                        <a:pt x="535" y="316"/>
                      </a:lnTo>
                      <a:lnTo>
                        <a:pt x="545" y="337"/>
                      </a:lnTo>
                      <a:lnTo>
                        <a:pt x="543" y="341"/>
                      </a:lnTo>
                      <a:lnTo>
                        <a:pt x="541" y="341"/>
                      </a:lnTo>
                      <a:lnTo>
                        <a:pt x="539" y="344"/>
                      </a:lnTo>
                      <a:lnTo>
                        <a:pt x="541" y="351"/>
                      </a:lnTo>
                      <a:lnTo>
                        <a:pt x="543" y="351"/>
                      </a:lnTo>
                      <a:lnTo>
                        <a:pt x="553" y="373"/>
                      </a:lnTo>
                      <a:lnTo>
                        <a:pt x="559" y="376"/>
                      </a:lnTo>
                      <a:lnTo>
                        <a:pt x="563" y="377"/>
                      </a:lnTo>
                      <a:lnTo>
                        <a:pt x="563" y="369"/>
                      </a:lnTo>
                      <a:lnTo>
                        <a:pt x="571" y="376"/>
                      </a:lnTo>
                      <a:lnTo>
                        <a:pt x="574" y="377"/>
                      </a:lnTo>
                      <a:lnTo>
                        <a:pt x="577" y="380"/>
                      </a:lnTo>
                      <a:lnTo>
                        <a:pt x="577" y="381"/>
                      </a:lnTo>
                      <a:lnTo>
                        <a:pt x="577" y="387"/>
                      </a:lnTo>
                      <a:lnTo>
                        <a:pt x="575" y="390"/>
                      </a:lnTo>
                      <a:lnTo>
                        <a:pt x="577" y="398"/>
                      </a:lnTo>
                      <a:lnTo>
                        <a:pt x="577" y="402"/>
                      </a:lnTo>
                      <a:lnTo>
                        <a:pt x="571" y="404"/>
                      </a:lnTo>
                      <a:lnTo>
                        <a:pt x="574" y="413"/>
                      </a:lnTo>
                      <a:lnTo>
                        <a:pt x="568" y="424"/>
                      </a:lnTo>
                      <a:lnTo>
                        <a:pt x="560" y="417"/>
                      </a:lnTo>
                      <a:lnTo>
                        <a:pt x="557" y="417"/>
                      </a:lnTo>
                      <a:lnTo>
                        <a:pt x="557" y="419"/>
                      </a:lnTo>
                      <a:lnTo>
                        <a:pt x="554" y="431"/>
                      </a:lnTo>
                      <a:lnTo>
                        <a:pt x="547" y="433"/>
                      </a:lnTo>
                      <a:lnTo>
                        <a:pt x="546" y="424"/>
                      </a:lnTo>
                      <a:lnTo>
                        <a:pt x="543" y="433"/>
                      </a:lnTo>
                      <a:lnTo>
                        <a:pt x="547" y="446"/>
                      </a:lnTo>
                      <a:lnTo>
                        <a:pt x="545" y="451"/>
                      </a:lnTo>
                      <a:lnTo>
                        <a:pt x="546" y="460"/>
                      </a:lnTo>
                      <a:lnTo>
                        <a:pt x="532" y="462"/>
                      </a:lnTo>
                      <a:lnTo>
                        <a:pt x="539" y="467"/>
                      </a:lnTo>
                      <a:lnTo>
                        <a:pt x="542" y="474"/>
                      </a:lnTo>
                      <a:lnTo>
                        <a:pt x="541" y="477"/>
                      </a:lnTo>
                      <a:lnTo>
                        <a:pt x="531" y="488"/>
                      </a:lnTo>
                      <a:lnTo>
                        <a:pt x="517" y="491"/>
                      </a:lnTo>
                      <a:lnTo>
                        <a:pt x="511" y="491"/>
                      </a:lnTo>
                      <a:lnTo>
                        <a:pt x="495" y="492"/>
                      </a:lnTo>
                      <a:lnTo>
                        <a:pt x="488" y="494"/>
                      </a:lnTo>
                      <a:lnTo>
                        <a:pt x="484" y="494"/>
                      </a:lnTo>
                      <a:lnTo>
                        <a:pt x="475" y="494"/>
                      </a:lnTo>
                      <a:lnTo>
                        <a:pt x="482" y="480"/>
                      </a:lnTo>
                      <a:lnTo>
                        <a:pt x="485" y="478"/>
                      </a:lnTo>
                      <a:lnTo>
                        <a:pt x="491" y="470"/>
                      </a:lnTo>
                      <a:lnTo>
                        <a:pt x="495" y="464"/>
                      </a:lnTo>
                      <a:lnTo>
                        <a:pt x="491" y="437"/>
                      </a:lnTo>
                      <a:lnTo>
                        <a:pt x="485" y="438"/>
                      </a:lnTo>
                      <a:lnTo>
                        <a:pt x="482" y="438"/>
                      </a:lnTo>
                      <a:lnTo>
                        <a:pt x="478" y="438"/>
                      </a:lnTo>
                      <a:lnTo>
                        <a:pt x="455" y="440"/>
                      </a:lnTo>
                      <a:lnTo>
                        <a:pt x="444" y="441"/>
                      </a:lnTo>
                      <a:lnTo>
                        <a:pt x="442" y="441"/>
                      </a:lnTo>
                      <a:lnTo>
                        <a:pt x="438" y="441"/>
                      </a:lnTo>
                      <a:lnTo>
                        <a:pt x="430" y="442"/>
                      </a:lnTo>
                      <a:lnTo>
                        <a:pt x="419" y="442"/>
                      </a:lnTo>
                      <a:lnTo>
                        <a:pt x="408" y="444"/>
                      </a:lnTo>
                      <a:lnTo>
                        <a:pt x="402" y="444"/>
                      </a:lnTo>
                      <a:lnTo>
                        <a:pt x="399" y="444"/>
                      </a:lnTo>
                      <a:lnTo>
                        <a:pt x="384" y="445"/>
                      </a:lnTo>
                      <a:lnTo>
                        <a:pt x="383" y="445"/>
                      </a:lnTo>
                      <a:lnTo>
                        <a:pt x="380" y="445"/>
                      </a:lnTo>
                      <a:lnTo>
                        <a:pt x="376" y="446"/>
                      </a:lnTo>
                      <a:lnTo>
                        <a:pt x="372" y="446"/>
                      </a:lnTo>
                      <a:lnTo>
                        <a:pt x="362" y="446"/>
                      </a:lnTo>
                      <a:lnTo>
                        <a:pt x="355" y="446"/>
                      </a:lnTo>
                      <a:lnTo>
                        <a:pt x="333" y="448"/>
                      </a:lnTo>
                      <a:lnTo>
                        <a:pt x="323" y="448"/>
                      </a:lnTo>
                      <a:lnTo>
                        <a:pt x="322" y="448"/>
                      </a:lnTo>
                      <a:lnTo>
                        <a:pt x="321" y="448"/>
                      </a:lnTo>
                      <a:lnTo>
                        <a:pt x="301" y="451"/>
                      </a:lnTo>
                      <a:lnTo>
                        <a:pt x="296" y="451"/>
                      </a:lnTo>
                      <a:lnTo>
                        <a:pt x="287" y="451"/>
                      </a:lnTo>
                      <a:lnTo>
                        <a:pt x="271" y="452"/>
                      </a:lnTo>
                      <a:lnTo>
                        <a:pt x="269" y="452"/>
                      </a:lnTo>
                      <a:lnTo>
                        <a:pt x="267" y="452"/>
                      </a:lnTo>
                      <a:lnTo>
                        <a:pt x="260" y="452"/>
                      </a:lnTo>
                      <a:lnTo>
                        <a:pt x="243" y="453"/>
                      </a:lnTo>
                      <a:lnTo>
                        <a:pt x="235" y="453"/>
                      </a:lnTo>
                      <a:lnTo>
                        <a:pt x="222" y="453"/>
                      </a:lnTo>
                      <a:lnTo>
                        <a:pt x="221" y="453"/>
                      </a:lnTo>
                      <a:lnTo>
                        <a:pt x="215" y="455"/>
                      </a:lnTo>
                      <a:lnTo>
                        <a:pt x="210" y="455"/>
                      </a:lnTo>
                      <a:lnTo>
                        <a:pt x="197" y="455"/>
                      </a:lnTo>
                      <a:lnTo>
                        <a:pt x="188" y="455"/>
                      </a:lnTo>
                      <a:lnTo>
                        <a:pt x="179" y="455"/>
                      </a:lnTo>
                      <a:lnTo>
                        <a:pt x="174" y="456"/>
                      </a:lnTo>
                      <a:lnTo>
                        <a:pt x="168" y="456"/>
                      </a:lnTo>
                      <a:lnTo>
                        <a:pt x="161" y="456"/>
                      </a:lnTo>
                      <a:lnTo>
                        <a:pt x="154" y="458"/>
                      </a:lnTo>
                      <a:lnTo>
                        <a:pt x="130" y="458"/>
                      </a:lnTo>
                      <a:lnTo>
                        <a:pt x="118" y="458"/>
                      </a:lnTo>
                      <a:lnTo>
                        <a:pt x="109" y="458"/>
                      </a:lnTo>
                      <a:lnTo>
                        <a:pt x="109" y="448"/>
                      </a:lnTo>
                      <a:lnTo>
                        <a:pt x="109" y="442"/>
                      </a:lnTo>
                      <a:lnTo>
                        <a:pt x="109" y="440"/>
                      </a:lnTo>
                      <a:lnTo>
                        <a:pt x="109" y="438"/>
                      </a:lnTo>
                      <a:lnTo>
                        <a:pt x="107" y="433"/>
                      </a:lnTo>
                      <a:lnTo>
                        <a:pt x="107" y="430"/>
                      </a:lnTo>
                      <a:lnTo>
                        <a:pt x="107" y="419"/>
                      </a:lnTo>
                      <a:lnTo>
                        <a:pt x="107" y="408"/>
                      </a:lnTo>
                      <a:lnTo>
                        <a:pt x="107" y="404"/>
                      </a:lnTo>
                      <a:lnTo>
                        <a:pt x="107" y="401"/>
                      </a:lnTo>
                      <a:lnTo>
                        <a:pt x="107" y="398"/>
                      </a:lnTo>
                      <a:lnTo>
                        <a:pt x="107" y="394"/>
                      </a:lnTo>
                      <a:lnTo>
                        <a:pt x="107" y="386"/>
                      </a:lnTo>
                      <a:lnTo>
                        <a:pt x="106" y="368"/>
                      </a:lnTo>
                      <a:lnTo>
                        <a:pt x="106" y="363"/>
                      </a:lnTo>
                      <a:lnTo>
                        <a:pt x="105" y="350"/>
                      </a:lnTo>
                      <a:lnTo>
                        <a:pt x="105" y="333"/>
                      </a:lnTo>
                      <a:lnTo>
                        <a:pt x="105" y="330"/>
                      </a:lnTo>
                      <a:lnTo>
                        <a:pt x="105" y="318"/>
                      </a:lnTo>
                      <a:lnTo>
                        <a:pt x="105" y="301"/>
                      </a:lnTo>
                      <a:lnTo>
                        <a:pt x="103" y="290"/>
                      </a:lnTo>
                      <a:lnTo>
                        <a:pt x="103" y="287"/>
                      </a:lnTo>
                      <a:lnTo>
                        <a:pt x="103" y="278"/>
                      </a:lnTo>
                      <a:lnTo>
                        <a:pt x="103" y="268"/>
                      </a:lnTo>
                      <a:lnTo>
                        <a:pt x="102" y="253"/>
                      </a:lnTo>
                      <a:lnTo>
                        <a:pt x="102" y="243"/>
                      </a:lnTo>
                      <a:lnTo>
                        <a:pt x="102" y="240"/>
                      </a:lnTo>
                      <a:lnTo>
                        <a:pt x="102" y="226"/>
                      </a:lnTo>
                      <a:lnTo>
                        <a:pt x="102" y="214"/>
                      </a:lnTo>
                      <a:lnTo>
                        <a:pt x="102" y="213"/>
                      </a:lnTo>
                      <a:lnTo>
                        <a:pt x="102" y="203"/>
                      </a:lnTo>
                      <a:lnTo>
                        <a:pt x="101" y="196"/>
                      </a:lnTo>
                      <a:lnTo>
                        <a:pt x="101" y="188"/>
                      </a:lnTo>
                      <a:lnTo>
                        <a:pt x="101" y="181"/>
                      </a:lnTo>
                      <a:lnTo>
                        <a:pt x="101" y="174"/>
                      </a:lnTo>
                      <a:lnTo>
                        <a:pt x="101" y="172"/>
                      </a:lnTo>
                      <a:lnTo>
                        <a:pt x="101" y="171"/>
                      </a:lnTo>
                      <a:lnTo>
                        <a:pt x="101" y="168"/>
                      </a:lnTo>
                      <a:lnTo>
                        <a:pt x="99" y="168"/>
                      </a:lnTo>
                      <a:lnTo>
                        <a:pt x="88" y="167"/>
                      </a:lnTo>
                      <a:lnTo>
                        <a:pt x="85" y="164"/>
                      </a:lnTo>
                      <a:lnTo>
                        <a:pt x="78" y="156"/>
                      </a:lnTo>
                      <a:lnTo>
                        <a:pt x="77" y="146"/>
                      </a:lnTo>
                      <a:lnTo>
                        <a:pt x="69" y="141"/>
                      </a:lnTo>
                      <a:lnTo>
                        <a:pt x="66" y="138"/>
                      </a:lnTo>
                      <a:lnTo>
                        <a:pt x="62" y="132"/>
                      </a:lnTo>
                      <a:lnTo>
                        <a:pt x="58" y="130"/>
                      </a:lnTo>
                      <a:lnTo>
                        <a:pt x="62" y="119"/>
                      </a:lnTo>
                      <a:lnTo>
                        <a:pt x="66" y="113"/>
                      </a:lnTo>
                      <a:lnTo>
                        <a:pt x="76" y="106"/>
                      </a:lnTo>
                      <a:lnTo>
                        <a:pt x="76" y="96"/>
                      </a:lnTo>
                      <a:lnTo>
                        <a:pt x="71" y="91"/>
                      </a:lnTo>
                      <a:lnTo>
                        <a:pt x="66" y="89"/>
                      </a:lnTo>
                      <a:lnTo>
                        <a:pt x="63" y="91"/>
                      </a:lnTo>
                      <a:lnTo>
                        <a:pt x="55" y="91"/>
                      </a:lnTo>
                      <a:lnTo>
                        <a:pt x="40" y="78"/>
                      </a:lnTo>
                      <a:lnTo>
                        <a:pt x="34" y="76"/>
                      </a:lnTo>
                      <a:lnTo>
                        <a:pt x="23" y="51"/>
                      </a:lnTo>
                      <a:lnTo>
                        <a:pt x="19" y="51"/>
                      </a:lnTo>
                      <a:lnTo>
                        <a:pt x="13" y="45"/>
                      </a:lnTo>
                      <a:lnTo>
                        <a:pt x="8" y="19"/>
                      </a:lnTo>
                      <a:lnTo>
                        <a:pt x="5" y="23"/>
                      </a:lnTo>
                      <a:lnTo>
                        <a:pt x="2" y="23"/>
                      </a:lnTo>
                      <a:lnTo>
                        <a:pt x="0" y="16"/>
                      </a:lnTo>
                      <a:lnTo>
                        <a:pt x="1" y="16"/>
                      </a:lnTo>
                      <a:lnTo>
                        <a:pt x="2" y="16"/>
                      </a:lnTo>
                      <a:lnTo>
                        <a:pt x="22" y="16"/>
                      </a:lnTo>
                      <a:lnTo>
                        <a:pt x="33" y="16"/>
                      </a:lnTo>
                      <a:lnTo>
                        <a:pt x="42" y="16"/>
                      </a:lnTo>
                      <a:lnTo>
                        <a:pt x="47" y="16"/>
                      </a:lnTo>
                      <a:lnTo>
                        <a:pt x="63" y="15"/>
                      </a:lnTo>
                      <a:lnTo>
                        <a:pt x="70" y="15"/>
                      </a:lnTo>
                      <a:lnTo>
                        <a:pt x="84" y="15"/>
                      </a:lnTo>
                      <a:lnTo>
                        <a:pt x="92" y="15"/>
                      </a:lnTo>
                      <a:lnTo>
                        <a:pt x="103" y="15"/>
                      </a:lnTo>
                      <a:lnTo>
                        <a:pt x="106" y="13"/>
                      </a:lnTo>
                      <a:lnTo>
                        <a:pt x="124" y="13"/>
                      </a:lnTo>
                      <a:lnTo>
                        <a:pt x="125" y="13"/>
                      </a:lnTo>
                    </a:path>
                  </a:pathLst>
                </a:custGeom>
                <a:solidFill>
                  <a:srgbClr val="67BD62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0" name="Freeform 232"/>
                <p:cNvSpPr>
                  <a:spLocks/>
                </p:cNvSpPr>
                <p:nvPr/>
              </p:nvSpPr>
              <p:spPr bwMode="auto">
                <a:xfrm>
                  <a:off x="4644428" y="1638125"/>
                  <a:ext cx="896937" cy="935038"/>
                </a:xfrm>
                <a:custGeom>
                  <a:avLst/>
                  <a:gdLst>
                    <a:gd name="T0" fmla="*/ 2147483647 w 568"/>
                    <a:gd name="T1" fmla="*/ 2147483647 h 635"/>
                    <a:gd name="T2" fmla="*/ 2147483647 w 568"/>
                    <a:gd name="T3" fmla="*/ 2147483647 h 635"/>
                    <a:gd name="T4" fmla="*/ 2147483647 w 568"/>
                    <a:gd name="T5" fmla="*/ 2147483647 h 635"/>
                    <a:gd name="T6" fmla="*/ 2147483647 w 568"/>
                    <a:gd name="T7" fmla="*/ 2147483647 h 635"/>
                    <a:gd name="T8" fmla="*/ 2147483647 w 568"/>
                    <a:gd name="T9" fmla="*/ 2147483647 h 635"/>
                    <a:gd name="T10" fmla="*/ 2147483647 w 568"/>
                    <a:gd name="T11" fmla="*/ 2147483647 h 635"/>
                    <a:gd name="T12" fmla="*/ 2147483647 w 568"/>
                    <a:gd name="T13" fmla="*/ 2147483647 h 635"/>
                    <a:gd name="T14" fmla="*/ 2147483647 w 568"/>
                    <a:gd name="T15" fmla="*/ 2147483647 h 635"/>
                    <a:gd name="T16" fmla="*/ 2147483647 w 568"/>
                    <a:gd name="T17" fmla="*/ 2147483647 h 635"/>
                    <a:gd name="T18" fmla="*/ 2147483647 w 568"/>
                    <a:gd name="T19" fmla="*/ 2147483647 h 635"/>
                    <a:gd name="T20" fmla="*/ 2147483647 w 568"/>
                    <a:gd name="T21" fmla="*/ 2147483647 h 635"/>
                    <a:gd name="T22" fmla="*/ 2147483647 w 568"/>
                    <a:gd name="T23" fmla="*/ 2147483647 h 635"/>
                    <a:gd name="T24" fmla="*/ 2147483647 w 568"/>
                    <a:gd name="T25" fmla="*/ 2147483647 h 635"/>
                    <a:gd name="T26" fmla="*/ 2147483647 w 568"/>
                    <a:gd name="T27" fmla="*/ 2147483647 h 635"/>
                    <a:gd name="T28" fmla="*/ 2147483647 w 568"/>
                    <a:gd name="T29" fmla="*/ 2147483647 h 635"/>
                    <a:gd name="T30" fmla="*/ 2147483647 w 568"/>
                    <a:gd name="T31" fmla="*/ 2147483647 h 635"/>
                    <a:gd name="T32" fmla="*/ 2147483647 w 568"/>
                    <a:gd name="T33" fmla="*/ 2147483647 h 635"/>
                    <a:gd name="T34" fmla="*/ 2147483647 w 568"/>
                    <a:gd name="T35" fmla="*/ 2147483647 h 635"/>
                    <a:gd name="T36" fmla="*/ 2147483647 w 568"/>
                    <a:gd name="T37" fmla="*/ 2147483647 h 635"/>
                    <a:gd name="T38" fmla="*/ 2147483647 w 568"/>
                    <a:gd name="T39" fmla="*/ 2147483647 h 635"/>
                    <a:gd name="T40" fmla="*/ 2147483647 w 568"/>
                    <a:gd name="T41" fmla="*/ 2147483647 h 635"/>
                    <a:gd name="T42" fmla="*/ 2147483647 w 568"/>
                    <a:gd name="T43" fmla="*/ 2147483647 h 635"/>
                    <a:gd name="T44" fmla="*/ 2147483647 w 568"/>
                    <a:gd name="T45" fmla="*/ 2147483647 h 635"/>
                    <a:gd name="T46" fmla="*/ 2147483647 w 568"/>
                    <a:gd name="T47" fmla="*/ 2147483647 h 635"/>
                    <a:gd name="T48" fmla="*/ 2147483647 w 568"/>
                    <a:gd name="T49" fmla="*/ 2147483647 h 635"/>
                    <a:gd name="T50" fmla="*/ 2147483647 w 568"/>
                    <a:gd name="T51" fmla="*/ 2147483647 h 635"/>
                    <a:gd name="T52" fmla="*/ 2147483647 w 568"/>
                    <a:gd name="T53" fmla="*/ 2147483647 h 635"/>
                    <a:gd name="T54" fmla="*/ 2147483647 w 568"/>
                    <a:gd name="T55" fmla="*/ 2147483647 h 635"/>
                    <a:gd name="T56" fmla="*/ 2147483647 w 568"/>
                    <a:gd name="T57" fmla="*/ 2147483647 h 635"/>
                    <a:gd name="T58" fmla="*/ 2147483647 w 568"/>
                    <a:gd name="T59" fmla="*/ 2147483647 h 635"/>
                    <a:gd name="T60" fmla="*/ 2147483647 w 568"/>
                    <a:gd name="T61" fmla="*/ 2147483647 h 635"/>
                    <a:gd name="T62" fmla="*/ 2147483647 w 568"/>
                    <a:gd name="T63" fmla="*/ 2147483647 h 635"/>
                    <a:gd name="T64" fmla="*/ 2147483647 w 568"/>
                    <a:gd name="T65" fmla="*/ 2147483647 h 635"/>
                    <a:gd name="T66" fmla="*/ 2147483647 w 568"/>
                    <a:gd name="T67" fmla="*/ 2147483647 h 635"/>
                    <a:gd name="T68" fmla="*/ 2147483647 w 568"/>
                    <a:gd name="T69" fmla="*/ 2147483647 h 635"/>
                    <a:gd name="T70" fmla="*/ 2147483647 w 568"/>
                    <a:gd name="T71" fmla="*/ 2147483647 h 635"/>
                    <a:gd name="T72" fmla="*/ 2147483647 w 568"/>
                    <a:gd name="T73" fmla="*/ 2147483647 h 635"/>
                    <a:gd name="T74" fmla="*/ 2147483647 w 568"/>
                    <a:gd name="T75" fmla="*/ 2147483647 h 635"/>
                    <a:gd name="T76" fmla="*/ 2147483647 w 568"/>
                    <a:gd name="T77" fmla="*/ 2147483647 h 635"/>
                    <a:gd name="T78" fmla="*/ 2147483647 w 568"/>
                    <a:gd name="T79" fmla="*/ 2147483647 h 635"/>
                    <a:gd name="T80" fmla="*/ 2147483647 w 568"/>
                    <a:gd name="T81" fmla="*/ 2147483647 h 635"/>
                    <a:gd name="T82" fmla="*/ 2147483647 w 568"/>
                    <a:gd name="T83" fmla="*/ 2147483647 h 635"/>
                    <a:gd name="T84" fmla="*/ 2147483647 w 568"/>
                    <a:gd name="T85" fmla="*/ 2147483647 h 635"/>
                    <a:gd name="T86" fmla="*/ 2147483647 w 568"/>
                    <a:gd name="T87" fmla="*/ 2147483647 h 635"/>
                    <a:gd name="T88" fmla="*/ 2147483647 w 568"/>
                    <a:gd name="T89" fmla="*/ 2147483647 h 635"/>
                    <a:gd name="T90" fmla="*/ 2147483647 w 568"/>
                    <a:gd name="T91" fmla="*/ 2147483647 h 635"/>
                    <a:gd name="T92" fmla="*/ 2147483647 w 568"/>
                    <a:gd name="T93" fmla="*/ 2147483647 h 635"/>
                    <a:gd name="T94" fmla="*/ 2147483647 w 568"/>
                    <a:gd name="T95" fmla="*/ 2147483647 h 635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568"/>
                    <a:gd name="T145" fmla="*/ 0 h 635"/>
                    <a:gd name="T146" fmla="*/ 568 w 568"/>
                    <a:gd name="T147" fmla="*/ 635 h 635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568" h="635">
                      <a:moveTo>
                        <a:pt x="63" y="492"/>
                      </a:moveTo>
                      <a:lnTo>
                        <a:pt x="63" y="474"/>
                      </a:lnTo>
                      <a:lnTo>
                        <a:pt x="62" y="442"/>
                      </a:lnTo>
                      <a:lnTo>
                        <a:pt x="60" y="435"/>
                      </a:lnTo>
                      <a:lnTo>
                        <a:pt x="58" y="431"/>
                      </a:lnTo>
                      <a:lnTo>
                        <a:pt x="48" y="427"/>
                      </a:lnTo>
                      <a:lnTo>
                        <a:pt x="31" y="407"/>
                      </a:lnTo>
                      <a:lnTo>
                        <a:pt x="31" y="405"/>
                      </a:lnTo>
                      <a:lnTo>
                        <a:pt x="47" y="391"/>
                      </a:lnTo>
                      <a:lnTo>
                        <a:pt x="52" y="370"/>
                      </a:lnTo>
                      <a:lnTo>
                        <a:pt x="51" y="363"/>
                      </a:lnTo>
                      <a:lnTo>
                        <a:pt x="51" y="360"/>
                      </a:lnTo>
                      <a:lnTo>
                        <a:pt x="51" y="362"/>
                      </a:lnTo>
                      <a:lnTo>
                        <a:pt x="47" y="326"/>
                      </a:lnTo>
                      <a:lnTo>
                        <a:pt x="38" y="310"/>
                      </a:lnTo>
                      <a:lnTo>
                        <a:pt x="36" y="296"/>
                      </a:lnTo>
                      <a:lnTo>
                        <a:pt x="34" y="296"/>
                      </a:lnTo>
                      <a:lnTo>
                        <a:pt x="34" y="270"/>
                      </a:lnTo>
                      <a:lnTo>
                        <a:pt x="31" y="256"/>
                      </a:lnTo>
                      <a:lnTo>
                        <a:pt x="30" y="240"/>
                      </a:lnTo>
                      <a:lnTo>
                        <a:pt x="30" y="237"/>
                      </a:lnTo>
                      <a:lnTo>
                        <a:pt x="30" y="231"/>
                      </a:lnTo>
                      <a:lnTo>
                        <a:pt x="30" y="221"/>
                      </a:lnTo>
                      <a:lnTo>
                        <a:pt x="30" y="220"/>
                      </a:lnTo>
                      <a:lnTo>
                        <a:pt x="29" y="217"/>
                      </a:lnTo>
                      <a:lnTo>
                        <a:pt x="30" y="216"/>
                      </a:lnTo>
                      <a:lnTo>
                        <a:pt x="29" y="203"/>
                      </a:lnTo>
                      <a:lnTo>
                        <a:pt x="29" y="202"/>
                      </a:lnTo>
                      <a:lnTo>
                        <a:pt x="27" y="190"/>
                      </a:lnTo>
                      <a:lnTo>
                        <a:pt x="26" y="184"/>
                      </a:lnTo>
                      <a:lnTo>
                        <a:pt x="15" y="163"/>
                      </a:lnTo>
                      <a:lnTo>
                        <a:pt x="8" y="133"/>
                      </a:lnTo>
                      <a:lnTo>
                        <a:pt x="5" y="131"/>
                      </a:lnTo>
                      <a:lnTo>
                        <a:pt x="6" y="129"/>
                      </a:lnTo>
                      <a:lnTo>
                        <a:pt x="8" y="127"/>
                      </a:lnTo>
                      <a:lnTo>
                        <a:pt x="6" y="105"/>
                      </a:lnTo>
                      <a:lnTo>
                        <a:pt x="5" y="92"/>
                      </a:lnTo>
                      <a:lnTo>
                        <a:pt x="2" y="58"/>
                      </a:lnTo>
                      <a:lnTo>
                        <a:pt x="4" y="56"/>
                      </a:lnTo>
                      <a:lnTo>
                        <a:pt x="0" y="43"/>
                      </a:lnTo>
                      <a:lnTo>
                        <a:pt x="59" y="43"/>
                      </a:lnTo>
                      <a:lnTo>
                        <a:pt x="138" y="41"/>
                      </a:lnTo>
                      <a:lnTo>
                        <a:pt x="149" y="40"/>
                      </a:lnTo>
                      <a:lnTo>
                        <a:pt x="149" y="0"/>
                      </a:lnTo>
                      <a:lnTo>
                        <a:pt x="163" y="1"/>
                      </a:lnTo>
                      <a:lnTo>
                        <a:pt x="173" y="5"/>
                      </a:lnTo>
                      <a:lnTo>
                        <a:pt x="184" y="62"/>
                      </a:lnTo>
                      <a:lnTo>
                        <a:pt x="192" y="69"/>
                      </a:lnTo>
                      <a:lnTo>
                        <a:pt x="203" y="70"/>
                      </a:lnTo>
                      <a:lnTo>
                        <a:pt x="216" y="70"/>
                      </a:lnTo>
                      <a:lnTo>
                        <a:pt x="217" y="74"/>
                      </a:lnTo>
                      <a:lnTo>
                        <a:pt x="246" y="76"/>
                      </a:lnTo>
                      <a:lnTo>
                        <a:pt x="250" y="88"/>
                      </a:lnTo>
                      <a:lnTo>
                        <a:pt x="268" y="87"/>
                      </a:lnTo>
                      <a:lnTo>
                        <a:pt x="275" y="83"/>
                      </a:lnTo>
                      <a:lnTo>
                        <a:pt x="274" y="80"/>
                      </a:lnTo>
                      <a:lnTo>
                        <a:pt x="292" y="73"/>
                      </a:lnTo>
                      <a:lnTo>
                        <a:pt x="302" y="74"/>
                      </a:lnTo>
                      <a:lnTo>
                        <a:pt x="311" y="73"/>
                      </a:lnTo>
                      <a:lnTo>
                        <a:pt x="328" y="83"/>
                      </a:lnTo>
                      <a:lnTo>
                        <a:pt x="335" y="81"/>
                      </a:lnTo>
                      <a:lnTo>
                        <a:pt x="336" y="92"/>
                      </a:lnTo>
                      <a:lnTo>
                        <a:pt x="346" y="92"/>
                      </a:lnTo>
                      <a:lnTo>
                        <a:pt x="356" y="115"/>
                      </a:lnTo>
                      <a:lnTo>
                        <a:pt x="363" y="110"/>
                      </a:lnTo>
                      <a:lnTo>
                        <a:pt x="361" y="102"/>
                      </a:lnTo>
                      <a:lnTo>
                        <a:pt x="377" y="99"/>
                      </a:lnTo>
                      <a:lnTo>
                        <a:pt x="382" y="102"/>
                      </a:lnTo>
                      <a:lnTo>
                        <a:pt x="385" y="110"/>
                      </a:lnTo>
                      <a:lnTo>
                        <a:pt x="399" y="115"/>
                      </a:lnTo>
                      <a:lnTo>
                        <a:pt x="421" y="127"/>
                      </a:lnTo>
                      <a:lnTo>
                        <a:pt x="438" y="126"/>
                      </a:lnTo>
                      <a:lnTo>
                        <a:pt x="454" y="112"/>
                      </a:lnTo>
                      <a:lnTo>
                        <a:pt x="468" y="105"/>
                      </a:lnTo>
                      <a:lnTo>
                        <a:pt x="475" y="120"/>
                      </a:lnTo>
                      <a:lnTo>
                        <a:pt x="485" y="119"/>
                      </a:lnTo>
                      <a:lnTo>
                        <a:pt x="506" y="119"/>
                      </a:lnTo>
                      <a:lnTo>
                        <a:pt x="519" y="116"/>
                      </a:lnTo>
                      <a:lnTo>
                        <a:pt x="540" y="127"/>
                      </a:lnTo>
                      <a:lnTo>
                        <a:pt x="550" y="123"/>
                      </a:lnTo>
                      <a:lnTo>
                        <a:pt x="567" y="123"/>
                      </a:lnTo>
                      <a:lnTo>
                        <a:pt x="532" y="145"/>
                      </a:lnTo>
                      <a:lnTo>
                        <a:pt x="497" y="160"/>
                      </a:lnTo>
                      <a:lnTo>
                        <a:pt x="479" y="172"/>
                      </a:lnTo>
                      <a:lnTo>
                        <a:pt x="461" y="190"/>
                      </a:lnTo>
                      <a:lnTo>
                        <a:pt x="445" y="209"/>
                      </a:lnTo>
                      <a:lnTo>
                        <a:pt x="436" y="220"/>
                      </a:lnTo>
                      <a:lnTo>
                        <a:pt x="407" y="249"/>
                      </a:lnTo>
                      <a:lnTo>
                        <a:pt x="392" y="260"/>
                      </a:lnTo>
                      <a:lnTo>
                        <a:pt x="388" y="270"/>
                      </a:lnTo>
                      <a:lnTo>
                        <a:pt x="392" y="274"/>
                      </a:lnTo>
                      <a:lnTo>
                        <a:pt x="386" y="270"/>
                      </a:lnTo>
                      <a:lnTo>
                        <a:pt x="375" y="281"/>
                      </a:lnTo>
                      <a:lnTo>
                        <a:pt x="371" y="281"/>
                      </a:lnTo>
                      <a:lnTo>
                        <a:pt x="371" y="285"/>
                      </a:lnTo>
                      <a:lnTo>
                        <a:pt x="372" y="298"/>
                      </a:lnTo>
                      <a:lnTo>
                        <a:pt x="372" y="307"/>
                      </a:lnTo>
                      <a:lnTo>
                        <a:pt x="374" y="335"/>
                      </a:lnTo>
                      <a:lnTo>
                        <a:pt x="375" y="344"/>
                      </a:lnTo>
                      <a:lnTo>
                        <a:pt x="342" y="371"/>
                      </a:lnTo>
                      <a:lnTo>
                        <a:pt x="335" y="384"/>
                      </a:lnTo>
                      <a:lnTo>
                        <a:pt x="332" y="393"/>
                      </a:lnTo>
                      <a:lnTo>
                        <a:pt x="343" y="402"/>
                      </a:lnTo>
                      <a:lnTo>
                        <a:pt x="346" y="407"/>
                      </a:lnTo>
                      <a:lnTo>
                        <a:pt x="345" y="430"/>
                      </a:lnTo>
                      <a:lnTo>
                        <a:pt x="345" y="435"/>
                      </a:lnTo>
                      <a:lnTo>
                        <a:pt x="345" y="438"/>
                      </a:lnTo>
                      <a:lnTo>
                        <a:pt x="345" y="439"/>
                      </a:lnTo>
                      <a:lnTo>
                        <a:pt x="346" y="448"/>
                      </a:lnTo>
                      <a:lnTo>
                        <a:pt x="345" y="461"/>
                      </a:lnTo>
                      <a:lnTo>
                        <a:pt x="346" y="475"/>
                      </a:lnTo>
                      <a:lnTo>
                        <a:pt x="345" y="489"/>
                      </a:lnTo>
                      <a:lnTo>
                        <a:pt x="349" y="492"/>
                      </a:lnTo>
                      <a:lnTo>
                        <a:pt x="352" y="495"/>
                      </a:lnTo>
                      <a:lnTo>
                        <a:pt x="368" y="507"/>
                      </a:lnTo>
                      <a:lnTo>
                        <a:pt x="382" y="509"/>
                      </a:lnTo>
                      <a:lnTo>
                        <a:pt x="382" y="510"/>
                      </a:lnTo>
                      <a:lnTo>
                        <a:pt x="384" y="514"/>
                      </a:lnTo>
                      <a:lnTo>
                        <a:pt x="389" y="518"/>
                      </a:lnTo>
                      <a:lnTo>
                        <a:pt x="390" y="520"/>
                      </a:lnTo>
                      <a:lnTo>
                        <a:pt x="397" y="521"/>
                      </a:lnTo>
                      <a:lnTo>
                        <a:pt x="402" y="523"/>
                      </a:lnTo>
                      <a:lnTo>
                        <a:pt x="408" y="525"/>
                      </a:lnTo>
                      <a:lnTo>
                        <a:pt x="418" y="539"/>
                      </a:lnTo>
                      <a:lnTo>
                        <a:pt x="421" y="545"/>
                      </a:lnTo>
                      <a:lnTo>
                        <a:pt x="432" y="552"/>
                      </a:lnTo>
                      <a:lnTo>
                        <a:pt x="439" y="559"/>
                      </a:lnTo>
                      <a:lnTo>
                        <a:pt x="445" y="561"/>
                      </a:lnTo>
                      <a:lnTo>
                        <a:pt x="449" y="561"/>
                      </a:lnTo>
                      <a:lnTo>
                        <a:pt x="454" y="564"/>
                      </a:lnTo>
                      <a:lnTo>
                        <a:pt x="454" y="566"/>
                      </a:lnTo>
                      <a:lnTo>
                        <a:pt x="458" y="570"/>
                      </a:lnTo>
                      <a:lnTo>
                        <a:pt x="465" y="578"/>
                      </a:lnTo>
                      <a:lnTo>
                        <a:pt x="467" y="579"/>
                      </a:lnTo>
                      <a:lnTo>
                        <a:pt x="471" y="586"/>
                      </a:lnTo>
                      <a:lnTo>
                        <a:pt x="471" y="589"/>
                      </a:lnTo>
                      <a:lnTo>
                        <a:pt x="469" y="592"/>
                      </a:lnTo>
                      <a:lnTo>
                        <a:pt x="469" y="604"/>
                      </a:lnTo>
                      <a:lnTo>
                        <a:pt x="472" y="607"/>
                      </a:lnTo>
                      <a:lnTo>
                        <a:pt x="475" y="615"/>
                      </a:lnTo>
                      <a:lnTo>
                        <a:pt x="472" y="617"/>
                      </a:lnTo>
                      <a:lnTo>
                        <a:pt x="465" y="617"/>
                      </a:lnTo>
                      <a:lnTo>
                        <a:pt x="445" y="618"/>
                      </a:lnTo>
                      <a:lnTo>
                        <a:pt x="443" y="618"/>
                      </a:lnTo>
                      <a:lnTo>
                        <a:pt x="435" y="618"/>
                      </a:lnTo>
                      <a:lnTo>
                        <a:pt x="407" y="621"/>
                      </a:lnTo>
                      <a:lnTo>
                        <a:pt x="378" y="622"/>
                      </a:lnTo>
                      <a:lnTo>
                        <a:pt x="371" y="622"/>
                      </a:lnTo>
                      <a:lnTo>
                        <a:pt x="335" y="625"/>
                      </a:lnTo>
                      <a:lnTo>
                        <a:pt x="334" y="625"/>
                      </a:lnTo>
                      <a:lnTo>
                        <a:pt x="331" y="625"/>
                      </a:lnTo>
                      <a:lnTo>
                        <a:pt x="306" y="625"/>
                      </a:lnTo>
                      <a:lnTo>
                        <a:pt x="303" y="627"/>
                      </a:lnTo>
                      <a:lnTo>
                        <a:pt x="296" y="627"/>
                      </a:lnTo>
                      <a:lnTo>
                        <a:pt x="285" y="627"/>
                      </a:lnTo>
                      <a:lnTo>
                        <a:pt x="268" y="628"/>
                      </a:lnTo>
                      <a:lnTo>
                        <a:pt x="267" y="628"/>
                      </a:lnTo>
                      <a:lnTo>
                        <a:pt x="259" y="628"/>
                      </a:lnTo>
                      <a:lnTo>
                        <a:pt x="256" y="628"/>
                      </a:lnTo>
                      <a:lnTo>
                        <a:pt x="237" y="629"/>
                      </a:lnTo>
                      <a:lnTo>
                        <a:pt x="227" y="629"/>
                      </a:lnTo>
                      <a:lnTo>
                        <a:pt x="223" y="629"/>
                      </a:lnTo>
                      <a:lnTo>
                        <a:pt x="206" y="629"/>
                      </a:lnTo>
                      <a:lnTo>
                        <a:pt x="198" y="629"/>
                      </a:lnTo>
                      <a:lnTo>
                        <a:pt x="189" y="629"/>
                      </a:lnTo>
                      <a:lnTo>
                        <a:pt x="188" y="629"/>
                      </a:lnTo>
                      <a:lnTo>
                        <a:pt x="185" y="629"/>
                      </a:lnTo>
                      <a:lnTo>
                        <a:pt x="169" y="631"/>
                      </a:lnTo>
                      <a:lnTo>
                        <a:pt x="159" y="631"/>
                      </a:lnTo>
                      <a:lnTo>
                        <a:pt x="149" y="632"/>
                      </a:lnTo>
                      <a:lnTo>
                        <a:pt x="144" y="632"/>
                      </a:lnTo>
                      <a:lnTo>
                        <a:pt x="123" y="632"/>
                      </a:lnTo>
                      <a:lnTo>
                        <a:pt x="120" y="632"/>
                      </a:lnTo>
                      <a:lnTo>
                        <a:pt x="110" y="632"/>
                      </a:lnTo>
                      <a:lnTo>
                        <a:pt x="106" y="632"/>
                      </a:lnTo>
                      <a:lnTo>
                        <a:pt x="101" y="632"/>
                      </a:lnTo>
                      <a:lnTo>
                        <a:pt x="97" y="632"/>
                      </a:lnTo>
                      <a:lnTo>
                        <a:pt x="80" y="632"/>
                      </a:lnTo>
                      <a:lnTo>
                        <a:pt x="70" y="634"/>
                      </a:lnTo>
                      <a:lnTo>
                        <a:pt x="65" y="634"/>
                      </a:lnTo>
                      <a:lnTo>
                        <a:pt x="65" y="620"/>
                      </a:lnTo>
                      <a:lnTo>
                        <a:pt x="65" y="606"/>
                      </a:lnTo>
                      <a:lnTo>
                        <a:pt x="65" y="595"/>
                      </a:lnTo>
                      <a:lnTo>
                        <a:pt x="63" y="579"/>
                      </a:lnTo>
                      <a:lnTo>
                        <a:pt x="63" y="566"/>
                      </a:lnTo>
                      <a:lnTo>
                        <a:pt x="63" y="557"/>
                      </a:lnTo>
                      <a:lnTo>
                        <a:pt x="63" y="521"/>
                      </a:lnTo>
                      <a:lnTo>
                        <a:pt x="63" y="511"/>
                      </a:lnTo>
                      <a:lnTo>
                        <a:pt x="63" y="492"/>
                      </a:lnTo>
                    </a:path>
                  </a:pathLst>
                </a:custGeom>
                <a:solidFill>
                  <a:srgbClr val="67BD62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1" name="Freeform 234"/>
                <p:cNvSpPr>
                  <a:spLocks/>
                </p:cNvSpPr>
                <p:nvPr/>
              </p:nvSpPr>
              <p:spPr bwMode="auto">
                <a:xfrm>
                  <a:off x="3830040" y="1682575"/>
                  <a:ext cx="900113" cy="503238"/>
                </a:xfrm>
                <a:custGeom>
                  <a:avLst/>
                  <a:gdLst>
                    <a:gd name="T0" fmla="*/ 2147483647 w 569"/>
                    <a:gd name="T1" fmla="*/ 2147483647 h 343"/>
                    <a:gd name="T2" fmla="*/ 2147483647 w 569"/>
                    <a:gd name="T3" fmla="*/ 2147483647 h 343"/>
                    <a:gd name="T4" fmla="*/ 2147483647 w 569"/>
                    <a:gd name="T5" fmla="*/ 2147483647 h 343"/>
                    <a:gd name="T6" fmla="*/ 2147483647 w 569"/>
                    <a:gd name="T7" fmla="*/ 2147483647 h 343"/>
                    <a:gd name="T8" fmla="*/ 2147483647 w 569"/>
                    <a:gd name="T9" fmla="*/ 2147483647 h 343"/>
                    <a:gd name="T10" fmla="*/ 2147483647 w 569"/>
                    <a:gd name="T11" fmla="*/ 2147483647 h 343"/>
                    <a:gd name="T12" fmla="*/ 2147483647 w 569"/>
                    <a:gd name="T13" fmla="*/ 2147483647 h 343"/>
                    <a:gd name="T14" fmla="*/ 2147483647 w 569"/>
                    <a:gd name="T15" fmla="*/ 2147483647 h 343"/>
                    <a:gd name="T16" fmla="*/ 2147483647 w 569"/>
                    <a:gd name="T17" fmla="*/ 2147483647 h 343"/>
                    <a:gd name="T18" fmla="*/ 2147483647 w 569"/>
                    <a:gd name="T19" fmla="*/ 2147483647 h 343"/>
                    <a:gd name="T20" fmla="*/ 2147483647 w 569"/>
                    <a:gd name="T21" fmla="*/ 2147483647 h 343"/>
                    <a:gd name="T22" fmla="*/ 2147483647 w 569"/>
                    <a:gd name="T23" fmla="*/ 2147483647 h 343"/>
                    <a:gd name="T24" fmla="*/ 2147483647 w 569"/>
                    <a:gd name="T25" fmla="*/ 2147483647 h 343"/>
                    <a:gd name="T26" fmla="*/ 2147483647 w 569"/>
                    <a:gd name="T27" fmla="*/ 2147483647 h 343"/>
                    <a:gd name="T28" fmla="*/ 2147483647 w 569"/>
                    <a:gd name="T29" fmla="*/ 2147483647 h 343"/>
                    <a:gd name="T30" fmla="*/ 2147483647 w 569"/>
                    <a:gd name="T31" fmla="*/ 2147483647 h 343"/>
                    <a:gd name="T32" fmla="*/ 2147483647 w 569"/>
                    <a:gd name="T33" fmla="*/ 2147483647 h 343"/>
                    <a:gd name="T34" fmla="*/ 2147483647 w 569"/>
                    <a:gd name="T35" fmla="*/ 2147483647 h 343"/>
                    <a:gd name="T36" fmla="*/ 2147483647 w 569"/>
                    <a:gd name="T37" fmla="*/ 2147483647 h 343"/>
                    <a:gd name="T38" fmla="*/ 2147483647 w 569"/>
                    <a:gd name="T39" fmla="*/ 2147483647 h 343"/>
                    <a:gd name="T40" fmla="*/ 2147483647 w 569"/>
                    <a:gd name="T41" fmla="*/ 2147483647 h 343"/>
                    <a:gd name="T42" fmla="*/ 2147483647 w 569"/>
                    <a:gd name="T43" fmla="*/ 2147483647 h 343"/>
                    <a:gd name="T44" fmla="*/ 2147483647 w 569"/>
                    <a:gd name="T45" fmla="*/ 2147483647 h 343"/>
                    <a:gd name="T46" fmla="*/ 2147483647 w 569"/>
                    <a:gd name="T47" fmla="*/ 2147483647 h 343"/>
                    <a:gd name="T48" fmla="*/ 2147483647 w 569"/>
                    <a:gd name="T49" fmla="*/ 2147483647 h 343"/>
                    <a:gd name="T50" fmla="*/ 2147483647 w 569"/>
                    <a:gd name="T51" fmla="*/ 2147483647 h 343"/>
                    <a:gd name="T52" fmla="*/ 2147483647 w 569"/>
                    <a:gd name="T53" fmla="*/ 2147483647 h 343"/>
                    <a:gd name="T54" fmla="*/ 2147483647 w 569"/>
                    <a:gd name="T55" fmla="*/ 2147483647 h 343"/>
                    <a:gd name="T56" fmla="*/ 2147483647 w 569"/>
                    <a:gd name="T57" fmla="*/ 2147483647 h 343"/>
                    <a:gd name="T58" fmla="*/ 2147483647 w 569"/>
                    <a:gd name="T59" fmla="*/ 2147483647 h 343"/>
                    <a:gd name="T60" fmla="*/ 2147483647 w 569"/>
                    <a:gd name="T61" fmla="*/ 2147483647 h 343"/>
                    <a:gd name="T62" fmla="*/ 2147483647 w 569"/>
                    <a:gd name="T63" fmla="*/ 2147483647 h 343"/>
                    <a:gd name="T64" fmla="*/ 2147483647 w 569"/>
                    <a:gd name="T65" fmla="*/ 2147483647 h 343"/>
                    <a:gd name="T66" fmla="*/ 2147483647 w 569"/>
                    <a:gd name="T67" fmla="*/ 2147483647 h 343"/>
                    <a:gd name="T68" fmla="*/ 2147483647 w 569"/>
                    <a:gd name="T69" fmla="*/ 2147483647 h 343"/>
                    <a:gd name="T70" fmla="*/ 2147483647 w 569"/>
                    <a:gd name="T71" fmla="*/ 2147483647 h 343"/>
                    <a:gd name="T72" fmla="*/ 2147483647 w 569"/>
                    <a:gd name="T73" fmla="*/ 2147483647 h 343"/>
                    <a:gd name="T74" fmla="*/ 2147483647 w 569"/>
                    <a:gd name="T75" fmla="*/ 2147483647 h 343"/>
                    <a:gd name="T76" fmla="*/ 2147483647 w 569"/>
                    <a:gd name="T77" fmla="*/ 2147483647 h 343"/>
                    <a:gd name="T78" fmla="*/ 2147483647 w 569"/>
                    <a:gd name="T79" fmla="*/ 2147483647 h 343"/>
                    <a:gd name="T80" fmla="*/ 2147483647 w 569"/>
                    <a:gd name="T81" fmla="*/ 2147483647 h 343"/>
                    <a:gd name="T82" fmla="*/ 2147483647 w 569"/>
                    <a:gd name="T83" fmla="*/ 2147483647 h 343"/>
                    <a:gd name="T84" fmla="*/ 2147483647 w 569"/>
                    <a:gd name="T85" fmla="*/ 2147483647 h 343"/>
                    <a:gd name="T86" fmla="*/ 2147483647 w 569"/>
                    <a:gd name="T87" fmla="*/ 2147483647 h 343"/>
                    <a:gd name="T88" fmla="*/ 2147483647 w 569"/>
                    <a:gd name="T89" fmla="*/ 2147483647 h 343"/>
                    <a:gd name="T90" fmla="*/ 2147483647 w 569"/>
                    <a:gd name="T91" fmla="*/ 2147483647 h 343"/>
                    <a:gd name="T92" fmla="*/ 2147483647 w 569"/>
                    <a:gd name="T93" fmla="*/ 2147483647 h 343"/>
                    <a:gd name="T94" fmla="*/ 2147483647 w 569"/>
                    <a:gd name="T95" fmla="*/ 2147483647 h 343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569"/>
                    <a:gd name="T145" fmla="*/ 0 h 343"/>
                    <a:gd name="T146" fmla="*/ 569 w 569"/>
                    <a:gd name="T147" fmla="*/ 343 h 343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569" h="343">
                      <a:moveTo>
                        <a:pt x="155" y="335"/>
                      </a:moveTo>
                      <a:lnTo>
                        <a:pt x="212" y="336"/>
                      </a:lnTo>
                      <a:lnTo>
                        <a:pt x="222" y="337"/>
                      </a:lnTo>
                      <a:lnTo>
                        <a:pt x="268" y="337"/>
                      </a:lnTo>
                      <a:lnTo>
                        <a:pt x="269" y="337"/>
                      </a:lnTo>
                      <a:lnTo>
                        <a:pt x="270" y="337"/>
                      </a:lnTo>
                      <a:lnTo>
                        <a:pt x="306" y="339"/>
                      </a:lnTo>
                      <a:lnTo>
                        <a:pt x="306" y="340"/>
                      </a:lnTo>
                      <a:lnTo>
                        <a:pt x="316" y="340"/>
                      </a:lnTo>
                      <a:lnTo>
                        <a:pt x="329" y="340"/>
                      </a:lnTo>
                      <a:lnTo>
                        <a:pt x="336" y="340"/>
                      </a:lnTo>
                      <a:lnTo>
                        <a:pt x="363" y="340"/>
                      </a:lnTo>
                      <a:lnTo>
                        <a:pt x="383" y="340"/>
                      </a:lnTo>
                      <a:lnTo>
                        <a:pt x="401" y="340"/>
                      </a:lnTo>
                      <a:lnTo>
                        <a:pt x="404" y="340"/>
                      </a:lnTo>
                      <a:lnTo>
                        <a:pt x="430" y="342"/>
                      </a:lnTo>
                      <a:lnTo>
                        <a:pt x="440" y="342"/>
                      </a:lnTo>
                      <a:lnTo>
                        <a:pt x="458" y="342"/>
                      </a:lnTo>
                      <a:lnTo>
                        <a:pt x="459" y="342"/>
                      </a:lnTo>
                      <a:lnTo>
                        <a:pt x="461" y="342"/>
                      </a:lnTo>
                      <a:lnTo>
                        <a:pt x="497" y="342"/>
                      </a:lnTo>
                      <a:lnTo>
                        <a:pt x="516" y="342"/>
                      </a:lnTo>
                      <a:lnTo>
                        <a:pt x="518" y="342"/>
                      </a:lnTo>
                      <a:lnTo>
                        <a:pt x="534" y="342"/>
                      </a:lnTo>
                      <a:lnTo>
                        <a:pt x="554" y="340"/>
                      </a:lnTo>
                      <a:lnTo>
                        <a:pt x="568" y="340"/>
                      </a:lnTo>
                      <a:lnTo>
                        <a:pt x="566" y="333"/>
                      </a:lnTo>
                      <a:lnTo>
                        <a:pt x="566" y="330"/>
                      </a:lnTo>
                      <a:lnTo>
                        <a:pt x="566" y="332"/>
                      </a:lnTo>
                      <a:lnTo>
                        <a:pt x="562" y="296"/>
                      </a:lnTo>
                      <a:lnTo>
                        <a:pt x="554" y="280"/>
                      </a:lnTo>
                      <a:lnTo>
                        <a:pt x="551" y="266"/>
                      </a:lnTo>
                      <a:lnTo>
                        <a:pt x="549" y="266"/>
                      </a:lnTo>
                      <a:lnTo>
                        <a:pt x="549" y="240"/>
                      </a:lnTo>
                      <a:lnTo>
                        <a:pt x="547" y="226"/>
                      </a:lnTo>
                      <a:lnTo>
                        <a:pt x="545" y="209"/>
                      </a:lnTo>
                      <a:lnTo>
                        <a:pt x="545" y="207"/>
                      </a:lnTo>
                      <a:lnTo>
                        <a:pt x="545" y="201"/>
                      </a:lnTo>
                      <a:lnTo>
                        <a:pt x="545" y="191"/>
                      </a:lnTo>
                      <a:lnTo>
                        <a:pt x="545" y="190"/>
                      </a:lnTo>
                      <a:lnTo>
                        <a:pt x="544" y="187"/>
                      </a:lnTo>
                      <a:lnTo>
                        <a:pt x="545" y="186"/>
                      </a:lnTo>
                      <a:lnTo>
                        <a:pt x="544" y="173"/>
                      </a:lnTo>
                      <a:lnTo>
                        <a:pt x="544" y="172"/>
                      </a:lnTo>
                      <a:lnTo>
                        <a:pt x="543" y="159"/>
                      </a:lnTo>
                      <a:lnTo>
                        <a:pt x="541" y="154"/>
                      </a:lnTo>
                      <a:lnTo>
                        <a:pt x="530" y="133"/>
                      </a:lnTo>
                      <a:lnTo>
                        <a:pt x="523" y="102"/>
                      </a:lnTo>
                      <a:lnTo>
                        <a:pt x="520" y="101"/>
                      </a:lnTo>
                      <a:lnTo>
                        <a:pt x="522" y="98"/>
                      </a:lnTo>
                      <a:lnTo>
                        <a:pt x="523" y="97"/>
                      </a:lnTo>
                      <a:lnTo>
                        <a:pt x="522" y="75"/>
                      </a:lnTo>
                      <a:lnTo>
                        <a:pt x="520" y="62"/>
                      </a:lnTo>
                      <a:lnTo>
                        <a:pt x="518" y="27"/>
                      </a:lnTo>
                      <a:lnTo>
                        <a:pt x="519" y="26"/>
                      </a:lnTo>
                      <a:lnTo>
                        <a:pt x="515" y="12"/>
                      </a:lnTo>
                      <a:lnTo>
                        <a:pt x="462" y="12"/>
                      </a:lnTo>
                      <a:lnTo>
                        <a:pt x="386" y="12"/>
                      </a:lnTo>
                      <a:lnTo>
                        <a:pt x="348" y="12"/>
                      </a:lnTo>
                      <a:lnTo>
                        <a:pt x="299" y="12"/>
                      </a:lnTo>
                      <a:lnTo>
                        <a:pt x="215" y="9"/>
                      </a:lnTo>
                      <a:lnTo>
                        <a:pt x="205" y="9"/>
                      </a:lnTo>
                      <a:lnTo>
                        <a:pt x="166" y="8"/>
                      </a:lnTo>
                      <a:lnTo>
                        <a:pt x="101" y="5"/>
                      </a:lnTo>
                      <a:lnTo>
                        <a:pt x="19" y="0"/>
                      </a:lnTo>
                      <a:lnTo>
                        <a:pt x="18" y="26"/>
                      </a:lnTo>
                      <a:lnTo>
                        <a:pt x="18" y="36"/>
                      </a:lnTo>
                      <a:lnTo>
                        <a:pt x="18" y="38"/>
                      </a:lnTo>
                      <a:lnTo>
                        <a:pt x="18" y="40"/>
                      </a:lnTo>
                      <a:lnTo>
                        <a:pt x="16" y="52"/>
                      </a:lnTo>
                      <a:lnTo>
                        <a:pt x="16" y="65"/>
                      </a:lnTo>
                      <a:lnTo>
                        <a:pt x="15" y="93"/>
                      </a:lnTo>
                      <a:lnTo>
                        <a:pt x="13" y="107"/>
                      </a:lnTo>
                      <a:lnTo>
                        <a:pt x="12" y="119"/>
                      </a:lnTo>
                      <a:lnTo>
                        <a:pt x="12" y="133"/>
                      </a:lnTo>
                      <a:lnTo>
                        <a:pt x="9" y="171"/>
                      </a:lnTo>
                      <a:lnTo>
                        <a:pt x="9" y="173"/>
                      </a:lnTo>
                      <a:lnTo>
                        <a:pt x="9" y="177"/>
                      </a:lnTo>
                      <a:lnTo>
                        <a:pt x="8" y="200"/>
                      </a:lnTo>
                      <a:lnTo>
                        <a:pt x="5" y="240"/>
                      </a:lnTo>
                      <a:lnTo>
                        <a:pt x="5" y="251"/>
                      </a:lnTo>
                      <a:lnTo>
                        <a:pt x="4" y="262"/>
                      </a:lnTo>
                      <a:lnTo>
                        <a:pt x="4" y="266"/>
                      </a:lnTo>
                      <a:lnTo>
                        <a:pt x="2" y="290"/>
                      </a:lnTo>
                      <a:lnTo>
                        <a:pt x="2" y="294"/>
                      </a:lnTo>
                      <a:lnTo>
                        <a:pt x="1" y="311"/>
                      </a:lnTo>
                      <a:lnTo>
                        <a:pt x="0" y="326"/>
                      </a:lnTo>
                      <a:lnTo>
                        <a:pt x="4" y="328"/>
                      </a:lnTo>
                      <a:lnTo>
                        <a:pt x="31" y="328"/>
                      </a:lnTo>
                      <a:lnTo>
                        <a:pt x="80" y="330"/>
                      </a:lnTo>
                      <a:lnTo>
                        <a:pt x="84" y="330"/>
                      </a:lnTo>
                      <a:lnTo>
                        <a:pt x="118" y="332"/>
                      </a:lnTo>
                      <a:lnTo>
                        <a:pt x="145" y="335"/>
                      </a:lnTo>
                      <a:lnTo>
                        <a:pt x="155" y="335"/>
                      </a:lnTo>
                    </a:path>
                  </a:pathLst>
                </a:custGeom>
                <a:solidFill>
                  <a:srgbClr val="E7E6E6">
                    <a:lumMod val="75000"/>
                  </a:srgbClr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2" name="Freeform 235" descr="25%"/>
                <p:cNvSpPr>
                  <a:spLocks/>
                </p:cNvSpPr>
                <p:nvPr/>
              </p:nvSpPr>
              <p:spPr bwMode="auto">
                <a:xfrm>
                  <a:off x="3782415" y="2627138"/>
                  <a:ext cx="1122363" cy="508000"/>
                </a:xfrm>
                <a:custGeom>
                  <a:avLst/>
                  <a:gdLst>
                    <a:gd name="T0" fmla="*/ 2147483647 w 711"/>
                    <a:gd name="T1" fmla="*/ 2147483647 h 345"/>
                    <a:gd name="T2" fmla="*/ 2147483647 w 711"/>
                    <a:gd name="T3" fmla="*/ 2147483647 h 345"/>
                    <a:gd name="T4" fmla="*/ 2147483647 w 711"/>
                    <a:gd name="T5" fmla="*/ 2147483647 h 345"/>
                    <a:gd name="T6" fmla="*/ 2147483647 w 711"/>
                    <a:gd name="T7" fmla="*/ 2147483647 h 345"/>
                    <a:gd name="T8" fmla="*/ 2147483647 w 711"/>
                    <a:gd name="T9" fmla="*/ 2147483647 h 345"/>
                    <a:gd name="T10" fmla="*/ 2147483647 w 711"/>
                    <a:gd name="T11" fmla="*/ 2147483647 h 345"/>
                    <a:gd name="T12" fmla="*/ 2147483647 w 711"/>
                    <a:gd name="T13" fmla="*/ 2147483647 h 345"/>
                    <a:gd name="T14" fmla="*/ 2147483647 w 711"/>
                    <a:gd name="T15" fmla="*/ 2147483647 h 345"/>
                    <a:gd name="T16" fmla="*/ 2147483647 w 711"/>
                    <a:gd name="T17" fmla="*/ 2147483647 h 345"/>
                    <a:gd name="T18" fmla="*/ 2147483647 w 711"/>
                    <a:gd name="T19" fmla="*/ 2147483647 h 345"/>
                    <a:gd name="T20" fmla="*/ 2147483647 w 711"/>
                    <a:gd name="T21" fmla="*/ 2147483647 h 345"/>
                    <a:gd name="T22" fmla="*/ 0 w 711"/>
                    <a:gd name="T23" fmla="*/ 2147483647 h 345"/>
                    <a:gd name="T24" fmla="*/ 2147483647 w 711"/>
                    <a:gd name="T25" fmla="*/ 2147483647 h 345"/>
                    <a:gd name="T26" fmla="*/ 2147483647 w 711"/>
                    <a:gd name="T27" fmla="*/ 2147483647 h 345"/>
                    <a:gd name="T28" fmla="*/ 2147483647 w 711"/>
                    <a:gd name="T29" fmla="*/ 2147483647 h 345"/>
                    <a:gd name="T30" fmla="*/ 2147483647 w 711"/>
                    <a:gd name="T31" fmla="*/ 2147483647 h 345"/>
                    <a:gd name="T32" fmla="*/ 2147483647 w 711"/>
                    <a:gd name="T33" fmla="*/ 2147483647 h 345"/>
                    <a:gd name="T34" fmla="*/ 2147483647 w 711"/>
                    <a:gd name="T35" fmla="*/ 2147483647 h 345"/>
                    <a:gd name="T36" fmla="*/ 2147483647 w 711"/>
                    <a:gd name="T37" fmla="*/ 2147483647 h 345"/>
                    <a:gd name="T38" fmla="*/ 2147483647 w 711"/>
                    <a:gd name="T39" fmla="*/ 2147483647 h 345"/>
                    <a:gd name="T40" fmla="*/ 2147483647 w 711"/>
                    <a:gd name="T41" fmla="*/ 2147483647 h 345"/>
                    <a:gd name="T42" fmla="*/ 2147483647 w 711"/>
                    <a:gd name="T43" fmla="*/ 2147483647 h 345"/>
                    <a:gd name="T44" fmla="*/ 2147483647 w 711"/>
                    <a:gd name="T45" fmla="*/ 2147483647 h 345"/>
                    <a:gd name="T46" fmla="*/ 2147483647 w 711"/>
                    <a:gd name="T47" fmla="*/ 2147483647 h 345"/>
                    <a:gd name="T48" fmla="*/ 2147483647 w 711"/>
                    <a:gd name="T49" fmla="*/ 2147483647 h 345"/>
                    <a:gd name="T50" fmla="*/ 2147483647 w 711"/>
                    <a:gd name="T51" fmla="*/ 2147483647 h 345"/>
                    <a:gd name="T52" fmla="*/ 2147483647 w 711"/>
                    <a:gd name="T53" fmla="*/ 2147483647 h 345"/>
                    <a:gd name="T54" fmla="*/ 2147483647 w 711"/>
                    <a:gd name="T55" fmla="*/ 2147483647 h 345"/>
                    <a:gd name="T56" fmla="*/ 2147483647 w 711"/>
                    <a:gd name="T57" fmla="*/ 2147483647 h 345"/>
                    <a:gd name="T58" fmla="*/ 2147483647 w 711"/>
                    <a:gd name="T59" fmla="*/ 2147483647 h 345"/>
                    <a:gd name="T60" fmla="*/ 2147483647 w 711"/>
                    <a:gd name="T61" fmla="*/ 2147483647 h 345"/>
                    <a:gd name="T62" fmla="*/ 2147483647 w 711"/>
                    <a:gd name="T63" fmla="*/ 2147483647 h 345"/>
                    <a:gd name="T64" fmla="*/ 2147483647 w 711"/>
                    <a:gd name="T65" fmla="*/ 2147483647 h 345"/>
                    <a:gd name="T66" fmla="*/ 2147483647 w 711"/>
                    <a:gd name="T67" fmla="*/ 2147483647 h 345"/>
                    <a:gd name="T68" fmla="*/ 2147483647 w 711"/>
                    <a:gd name="T69" fmla="*/ 2147483647 h 345"/>
                    <a:gd name="T70" fmla="*/ 2147483647 w 711"/>
                    <a:gd name="T71" fmla="*/ 2147483647 h 345"/>
                    <a:gd name="T72" fmla="*/ 2147483647 w 711"/>
                    <a:gd name="T73" fmla="*/ 2147483647 h 345"/>
                    <a:gd name="T74" fmla="*/ 2147483647 w 711"/>
                    <a:gd name="T75" fmla="*/ 2147483647 h 345"/>
                    <a:gd name="T76" fmla="*/ 2147483647 w 711"/>
                    <a:gd name="T77" fmla="*/ 2147483647 h 345"/>
                    <a:gd name="T78" fmla="*/ 2147483647 w 711"/>
                    <a:gd name="T79" fmla="*/ 2147483647 h 345"/>
                    <a:gd name="T80" fmla="*/ 2147483647 w 711"/>
                    <a:gd name="T81" fmla="*/ 2147483647 h 345"/>
                    <a:gd name="T82" fmla="*/ 2147483647 w 711"/>
                    <a:gd name="T83" fmla="*/ 2147483647 h 345"/>
                    <a:gd name="T84" fmla="*/ 2147483647 w 711"/>
                    <a:gd name="T85" fmla="*/ 2147483647 h 345"/>
                    <a:gd name="T86" fmla="*/ 2147483647 w 711"/>
                    <a:gd name="T87" fmla="*/ 2147483647 h 345"/>
                    <a:gd name="T88" fmla="*/ 2147483647 w 711"/>
                    <a:gd name="T89" fmla="*/ 2147483647 h 345"/>
                    <a:gd name="T90" fmla="*/ 2147483647 w 711"/>
                    <a:gd name="T91" fmla="*/ 2147483647 h 345"/>
                    <a:gd name="T92" fmla="*/ 2147483647 w 711"/>
                    <a:gd name="T93" fmla="*/ 2147483647 h 345"/>
                    <a:gd name="T94" fmla="*/ 2147483647 w 711"/>
                    <a:gd name="T95" fmla="*/ 2147483647 h 345"/>
                    <a:gd name="T96" fmla="*/ 2147483647 w 711"/>
                    <a:gd name="T97" fmla="*/ 2147483647 h 345"/>
                    <a:gd name="T98" fmla="*/ 2147483647 w 711"/>
                    <a:gd name="T99" fmla="*/ 2147483647 h 345"/>
                    <a:gd name="T100" fmla="*/ 2147483647 w 711"/>
                    <a:gd name="T101" fmla="*/ 2147483647 h 345"/>
                    <a:gd name="T102" fmla="*/ 2147483647 w 711"/>
                    <a:gd name="T103" fmla="*/ 2147483647 h 345"/>
                    <a:gd name="T104" fmla="*/ 2147483647 w 711"/>
                    <a:gd name="T105" fmla="*/ 2147483647 h 345"/>
                    <a:gd name="T106" fmla="*/ 2147483647 w 711"/>
                    <a:gd name="T107" fmla="*/ 2147483647 h 345"/>
                    <a:gd name="T108" fmla="*/ 2147483647 w 711"/>
                    <a:gd name="T109" fmla="*/ 2147483647 h 345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711"/>
                    <a:gd name="T166" fmla="*/ 0 h 345"/>
                    <a:gd name="T167" fmla="*/ 711 w 711"/>
                    <a:gd name="T168" fmla="*/ 345 h 345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711" h="345">
                      <a:moveTo>
                        <a:pt x="430" y="344"/>
                      </a:moveTo>
                      <a:lnTo>
                        <a:pt x="427" y="344"/>
                      </a:lnTo>
                      <a:lnTo>
                        <a:pt x="417" y="344"/>
                      </a:lnTo>
                      <a:lnTo>
                        <a:pt x="401" y="344"/>
                      </a:lnTo>
                      <a:lnTo>
                        <a:pt x="397" y="342"/>
                      </a:lnTo>
                      <a:lnTo>
                        <a:pt x="393" y="342"/>
                      </a:lnTo>
                      <a:lnTo>
                        <a:pt x="381" y="342"/>
                      </a:lnTo>
                      <a:lnTo>
                        <a:pt x="376" y="342"/>
                      </a:lnTo>
                      <a:lnTo>
                        <a:pt x="355" y="342"/>
                      </a:lnTo>
                      <a:lnTo>
                        <a:pt x="340" y="342"/>
                      </a:lnTo>
                      <a:lnTo>
                        <a:pt x="315" y="342"/>
                      </a:lnTo>
                      <a:lnTo>
                        <a:pt x="311" y="342"/>
                      </a:lnTo>
                      <a:lnTo>
                        <a:pt x="310" y="342"/>
                      </a:lnTo>
                      <a:lnTo>
                        <a:pt x="294" y="341"/>
                      </a:lnTo>
                      <a:lnTo>
                        <a:pt x="279" y="341"/>
                      </a:lnTo>
                      <a:lnTo>
                        <a:pt x="265" y="341"/>
                      </a:lnTo>
                      <a:lnTo>
                        <a:pt x="262" y="341"/>
                      </a:lnTo>
                      <a:lnTo>
                        <a:pt x="253" y="339"/>
                      </a:lnTo>
                      <a:lnTo>
                        <a:pt x="232" y="339"/>
                      </a:lnTo>
                      <a:lnTo>
                        <a:pt x="217" y="339"/>
                      </a:lnTo>
                      <a:lnTo>
                        <a:pt x="213" y="339"/>
                      </a:lnTo>
                      <a:lnTo>
                        <a:pt x="210" y="339"/>
                      </a:lnTo>
                      <a:lnTo>
                        <a:pt x="157" y="337"/>
                      </a:lnTo>
                      <a:lnTo>
                        <a:pt x="159" y="299"/>
                      </a:lnTo>
                      <a:lnTo>
                        <a:pt x="159" y="289"/>
                      </a:lnTo>
                      <a:lnTo>
                        <a:pt x="159" y="282"/>
                      </a:lnTo>
                      <a:lnTo>
                        <a:pt x="160" y="268"/>
                      </a:lnTo>
                      <a:lnTo>
                        <a:pt x="160" y="261"/>
                      </a:lnTo>
                      <a:lnTo>
                        <a:pt x="160" y="254"/>
                      </a:lnTo>
                      <a:lnTo>
                        <a:pt x="161" y="227"/>
                      </a:lnTo>
                      <a:lnTo>
                        <a:pt x="116" y="225"/>
                      </a:lnTo>
                      <a:lnTo>
                        <a:pt x="113" y="225"/>
                      </a:lnTo>
                      <a:lnTo>
                        <a:pt x="53" y="222"/>
                      </a:lnTo>
                      <a:lnTo>
                        <a:pt x="38" y="220"/>
                      </a:lnTo>
                      <a:lnTo>
                        <a:pt x="34" y="220"/>
                      </a:lnTo>
                      <a:lnTo>
                        <a:pt x="0" y="219"/>
                      </a:lnTo>
                      <a:lnTo>
                        <a:pt x="1" y="205"/>
                      </a:lnTo>
                      <a:lnTo>
                        <a:pt x="1" y="185"/>
                      </a:lnTo>
                      <a:lnTo>
                        <a:pt x="2" y="176"/>
                      </a:lnTo>
                      <a:lnTo>
                        <a:pt x="4" y="165"/>
                      </a:lnTo>
                      <a:lnTo>
                        <a:pt x="4" y="158"/>
                      </a:lnTo>
                      <a:lnTo>
                        <a:pt x="4" y="151"/>
                      </a:lnTo>
                      <a:lnTo>
                        <a:pt x="4" y="142"/>
                      </a:lnTo>
                      <a:lnTo>
                        <a:pt x="4" y="137"/>
                      </a:lnTo>
                      <a:lnTo>
                        <a:pt x="5" y="123"/>
                      </a:lnTo>
                      <a:lnTo>
                        <a:pt x="6" y="109"/>
                      </a:lnTo>
                      <a:lnTo>
                        <a:pt x="6" y="96"/>
                      </a:lnTo>
                      <a:lnTo>
                        <a:pt x="8" y="82"/>
                      </a:lnTo>
                      <a:lnTo>
                        <a:pt x="11" y="44"/>
                      </a:lnTo>
                      <a:lnTo>
                        <a:pt x="11" y="19"/>
                      </a:lnTo>
                      <a:lnTo>
                        <a:pt x="12" y="5"/>
                      </a:lnTo>
                      <a:lnTo>
                        <a:pt x="13" y="0"/>
                      </a:lnTo>
                      <a:lnTo>
                        <a:pt x="15" y="1"/>
                      </a:lnTo>
                      <a:lnTo>
                        <a:pt x="16" y="1"/>
                      </a:lnTo>
                      <a:lnTo>
                        <a:pt x="56" y="2"/>
                      </a:lnTo>
                      <a:lnTo>
                        <a:pt x="76" y="2"/>
                      </a:lnTo>
                      <a:lnTo>
                        <a:pt x="78" y="4"/>
                      </a:lnTo>
                      <a:lnTo>
                        <a:pt x="95" y="5"/>
                      </a:lnTo>
                      <a:lnTo>
                        <a:pt x="105" y="5"/>
                      </a:lnTo>
                      <a:lnTo>
                        <a:pt x="107" y="5"/>
                      </a:lnTo>
                      <a:lnTo>
                        <a:pt x="112" y="5"/>
                      </a:lnTo>
                      <a:lnTo>
                        <a:pt x="137" y="6"/>
                      </a:lnTo>
                      <a:lnTo>
                        <a:pt x="155" y="8"/>
                      </a:lnTo>
                      <a:lnTo>
                        <a:pt x="167" y="8"/>
                      </a:lnTo>
                      <a:lnTo>
                        <a:pt x="193" y="9"/>
                      </a:lnTo>
                      <a:lnTo>
                        <a:pt x="199" y="9"/>
                      </a:lnTo>
                      <a:lnTo>
                        <a:pt x="235" y="11"/>
                      </a:lnTo>
                      <a:lnTo>
                        <a:pt x="265" y="12"/>
                      </a:lnTo>
                      <a:lnTo>
                        <a:pt x="292" y="12"/>
                      </a:lnTo>
                      <a:lnTo>
                        <a:pt x="315" y="12"/>
                      </a:lnTo>
                      <a:lnTo>
                        <a:pt x="368" y="13"/>
                      </a:lnTo>
                      <a:lnTo>
                        <a:pt x="390" y="13"/>
                      </a:lnTo>
                      <a:lnTo>
                        <a:pt x="449" y="15"/>
                      </a:lnTo>
                      <a:lnTo>
                        <a:pt x="459" y="25"/>
                      </a:lnTo>
                      <a:lnTo>
                        <a:pt x="465" y="27"/>
                      </a:lnTo>
                      <a:lnTo>
                        <a:pt x="469" y="29"/>
                      </a:lnTo>
                      <a:lnTo>
                        <a:pt x="477" y="32"/>
                      </a:lnTo>
                      <a:lnTo>
                        <a:pt x="489" y="40"/>
                      </a:lnTo>
                      <a:lnTo>
                        <a:pt x="499" y="29"/>
                      </a:lnTo>
                      <a:lnTo>
                        <a:pt x="517" y="32"/>
                      </a:lnTo>
                      <a:lnTo>
                        <a:pt x="520" y="32"/>
                      </a:lnTo>
                      <a:lnTo>
                        <a:pt x="528" y="29"/>
                      </a:lnTo>
                      <a:lnTo>
                        <a:pt x="530" y="30"/>
                      </a:lnTo>
                      <a:lnTo>
                        <a:pt x="549" y="29"/>
                      </a:lnTo>
                      <a:lnTo>
                        <a:pt x="556" y="36"/>
                      </a:lnTo>
                      <a:lnTo>
                        <a:pt x="559" y="39"/>
                      </a:lnTo>
                      <a:lnTo>
                        <a:pt x="567" y="40"/>
                      </a:lnTo>
                      <a:lnTo>
                        <a:pt x="584" y="46"/>
                      </a:lnTo>
                      <a:lnTo>
                        <a:pt x="592" y="55"/>
                      </a:lnTo>
                      <a:lnTo>
                        <a:pt x="597" y="65"/>
                      </a:lnTo>
                      <a:lnTo>
                        <a:pt x="606" y="68"/>
                      </a:lnTo>
                      <a:lnTo>
                        <a:pt x="613" y="69"/>
                      </a:lnTo>
                      <a:lnTo>
                        <a:pt x="620" y="92"/>
                      </a:lnTo>
                      <a:lnTo>
                        <a:pt x="622" y="96"/>
                      </a:lnTo>
                      <a:lnTo>
                        <a:pt x="620" y="99"/>
                      </a:lnTo>
                      <a:lnTo>
                        <a:pt x="625" y="109"/>
                      </a:lnTo>
                      <a:lnTo>
                        <a:pt x="626" y="117"/>
                      </a:lnTo>
                      <a:lnTo>
                        <a:pt x="629" y="123"/>
                      </a:lnTo>
                      <a:lnTo>
                        <a:pt x="635" y="123"/>
                      </a:lnTo>
                      <a:lnTo>
                        <a:pt x="638" y="137"/>
                      </a:lnTo>
                      <a:lnTo>
                        <a:pt x="639" y="138"/>
                      </a:lnTo>
                      <a:lnTo>
                        <a:pt x="642" y="151"/>
                      </a:lnTo>
                      <a:lnTo>
                        <a:pt x="639" y="158"/>
                      </a:lnTo>
                      <a:lnTo>
                        <a:pt x="640" y="163"/>
                      </a:lnTo>
                      <a:lnTo>
                        <a:pt x="650" y="173"/>
                      </a:lnTo>
                      <a:lnTo>
                        <a:pt x="650" y="177"/>
                      </a:lnTo>
                      <a:lnTo>
                        <a:pt x="649" y="177"/>
                      </a:lnTo>
                      <a:lnTo>
                        <a:pt x="650" y="180"/>
                      </a:lnTo>
                      <a:lnTo>
                        <a:pt x="656" y="190"/>
                      </a:lnTo>
                      <a:lnTo>
                        <a:pt x="660" y="201"/>
                      </a:lnTo>
                      <a:lnTo>
                        <a:pt x="657" y="204"/>
                      </a:lnTo>
                      <a:lnTo>
                        <a:pt x="657" y="211"/>
                      </a:lnTo>
                      <a:lnTo>
                        <a:pt x="660" y="211"/>
                      </a:lnTo>
                      <a:lnTo>
                        <a:pt x="661" y="213"/>
                      </a:lnTo>
                      <a:lnTo>
                        <a:pt x="660" y="215"/>
                      </a:lnTo>
                      <a:lnTo>
                        <a:pt x="661" y="218"/>
                      </a:lnTo>
                      <a:lnTo>
                        <a:pt x="660" y="225"/>
                      </a:lnTo>
                      <a:lnTo>
                        <a:pt x="660" y="226"/>
                      </a:lnTo>
                      <a:lnTo>
                        <a:pt x="661" y="232"/>
                      </a:lnTo>
                      <a:lnTo>
                        <a:pt x="665" y="243"/>
                      </a:lnTo>
                      <a:lnTo>
                        <a:pt x="667" y="243"/>
                      </a:lnTo>
                      <a:lnTo>
                        <a:pt x="665" y="246"/>
                      </a:lnTo>
                      <a:lnTo>
                        <a:pt x="665" y="255"/>
                      </a:lnTo>
                      <a:lnTo>
                        <a:pt x="661" y="260"/>
                      </a:lnTo>
                      <a:lnTo>
                        <a:pt x="672" y="275"/>
                      </a:lnTo>
                      <a:lnTo>
                        <a:pt x="671" y="278"/>
                      </a:lnTo>
                      <a:lnTo>
                        <a:pt x="669" y="278"/>
                      </a:lnTo>
                      <a:lnTo>
                        <a:pt x="672" y="285"/>
                      </a:lnTo>
                      <a:lnTo>
                        <a:pt x="675" y="285"/>
                      </a:lnTo>
                      <a:lnTo>
                        <a:pt x="678" y="281"/>
                      </a:lnTo>
                      <a:lnTo>
                        <a:pt x="683" y="307"/>
                      </a:lnTo>
                      <a:lnTo>
                        <a:pt x="689" y="313"/>
                      </a:lnTo>
                      <a:lnTo>
                        <a:pt x="693" y="313"/>
                      </a:lnTo>
                      <a:lnTo>
                        <a:pt x="704" y="338"/>
                      </a:lnTo>
                      <a:lnTo>
                        <a:pt x="710" y="341"/>
                      </a:lnTo>
                      <a:lnTo>
                        <a:pt x="707" y="341"/>
                      </a:lnTo>
                      <a:lnTo>
                        <a:pt x="669" y="342"/>
                      </a:lnTo>
                      <a:lnTo>
                        <a:pt x="662" y="342"/>
                      </a:lnTo>
                      <a:lnTo>
                        <a:pt x="653" y="342"/>
                      </a:lnTo>
                      <a:lnTo>
                        <a:pt x="651" y="342"/>
                      </a:lnTo>
                      <a:lnTo>
                        <a:pt x="643" y="342"/>
                      </a:lnTo>
                      <a:lnTo>
                        <a:pt x="633" y="342"/>
                      </a:lnTo>
                      <a:lnTo>
                        <a:pt x="632" y="342"/>
                      </a:lnTo>
                      <a:lnTo>
                        <a:pt x="622" y="342"/>
                      </a:lnTo>
                      <a:lnTo>
                        <a:pt x="615" y="342"/>
                      </a:lnTo>
                      <a:lnTo>
                        <a:pt x="613" y="342"/>
                      </a:lnTo>
                      <a:lnTo>
                        <a:pt x="592" y="342"/>
                      </a:lnTo>
                      <a:lnTo>
                        <a:pt x="586" y="342"/>
                      </a:lnTo>
                      <a:lnTo>
                        <a:pt x="581" y="344"/>
                      </a:lnTo>
                      <a:lnTo>
                        <a:pt x="578" y="344"/>
                      </a:lnTo>
                      <a:lnTo>
                        <a:pt x="560" y="344"/>
                      </a:lnTo>
                      <a:lnTo>
                        <a:pt x="550" y="344"/>
                      </a:lnTo>
                      <a:lnTo>
                        <a:pt x="541" y="344"/>
                      </a:lnTo>
                      <a:lnTo>
                        <a:pt x="520" y="344"/>
                      </a:lnTo>
                      <a:lnTo>
                        <a:pt x="503" y="344"/>
                      </a:lnTo>
                      <a:lnTo>
                        <a:pt x="499" y="344"/>
                      </a:lnTo>
                      <a:lnTo>
                        <a:pt x="494" y="344"/>
                      </a:lnTo>
                      <a:lnTo>
                        <a:pt x="489" y="344"/>
                      </a:lnTo>
                      <a:lnTo>
                        <a:pt x="478" y="344"/>
                      </a:lnTo>
                      <a:lnTo>
                        <a:pt x="466" y="344"/>
                      </a:lnTo>
                      <a:lnTo>
                        <a:pt x="458" y="344"/>
                      </a:lnTo>
                      <a:lnTo>
                        <a:pt x="448" y="344"/>
                      </a:lnTo>
                      <a:lnTo>
                        <a:pt x="437" y="344"/>
                      </a:lnTo>
                      <a:lnTo>
                        <a:pt x="430" y="344"/>
                      </a:lnTo>
                    </a:path>
                  </a:pathLst>
                </a:custGeom>
                <a:solidFill>
                  <a:srgbClr val="E7E6E6">
                    <a:lumMod val="75000"/>
                  </a:srgbClr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3" name="Freeform 238"/>
                <p:cNvSpPr>
                  <a:spLocks/>
                </p:cNvSpPr>
                <p:nvPr/>
              </p:nvSpPr>
              <p:spPr bwMode="auto">
                <a:xfrm>
                  <a:off x="5011140" y="3655838"/>
                  <a:ext cx="685800" cy="590550"/>
                </a:xfrm>
                <a:custGeom>
                  <a:avLst/>
                  <a:gdLst>
                    <a:gd name="T0" fmla="*/ 2147483647 w 434"/>
                    <a:gd name="T1" fmla="*/ 2147483647 h 401"/>
                    <a:gd name="T2" fmla="*/ 2147483647 w 434"/>
                    <a:gd name="T3" fmla="*/ 2147483647 h 401"/>
                    <a:gd name="T4" fmla="*/ 2147483647 w 434"/>
                    <a:gd name="T5" fmla="*/ 2147483647 h 401"/>
                    <a:gd name="T6" fmla="*/ 2147483647 w 434"/>
                    <a:gd name="T7" fmla="*/ 2147483647 h 401"/>
                    <a:gd name="T8" fmla="*/ 2147483647 w 434"/>
                    <a:gd name="T9" fmla="*/ 2147483647 h 401"/>
                    <a:gd name="T10" fmla="*/ 2147483647 w 434"/>
                    <a:gd name="T11" fmla="*/ 2147483647 h 401"/>
                    <a:gd name="T12" fmla="*/ 2147483647 w 434"/>
                    <a:gd name="T13" fmla="*/ 2147483647 h 401"/>
                    <a:gd name="T14" fmla="*/ 2147483647 w 434"/>
                    <a:gd name="T15" fmla="*/ 2147483647 h 401"/>
                    <a:gd name="T16" fmla="*/ 2147483647 w 434"/>
                    <a:gd name="T17" fmla="*/ 2147483647 h 401"/>
                    <a:gd name="T18" fmla="*/ 2147483647 w 434"/>
                    <a:gd name="T19" fmla="*/ 2147483647 h 401"/>
                    <a:gd name="T20" fmla="*/ 2147483647 w 434"/>
                    <a:gd name="T21" fmla="*/ 2147483647 h 401"/>
                    <a:gd name="T22" fmla="*/ 2147483647 w 434"/>
                    <a:gd name="T23" fmla="*/ 2147483647 h 401"/>
                    <a:gd name="T24" fmla="*/ 2147483647 w 434"/>
                    <a:gd name="T25" fmla="*/ 2147483647 h 401"/>
                    <a:gd name="T26" fmla="*/ 2147483647 w 434"/>
                    <a:gd name="T27" fmla="*/ 2147483647 h 401"/>
                    <a:gd name="T28" fmla="*/ 2147483647 w 434"/>
                    <a:gd name="T29" fmla="*/ 2147483647 h 401"/>
                    <a:gd name="T30" fmla="*/ 2147483647 w 434"/>
                    <a:gd name="T31" fmla="*/ 2147483647 h 401"/>
                    <a:gd name="T32" fmla="*/ 2147483647 w 434"/>
                    <a:gd name="T33" fmla="*/ 2147483647 h 401"/>
                    <a:gd name="T34" fmla="*/ 2147483647 w 434"/>
                    <a:gd name="T35" fmla="*/ 2147483647 h 401"/>
                    <a:gd name="T36" fmla="*/ 2147483647 w 434"/>
                    <a:gd name="T37" fmla="*/ 2147483647 h 401"/>
                    <a:gd name="T38" fmla="*/ 2147483647 w 434"/>
                    <a:gd name="T39" fmla="*/ 2147483647 h 401"/>
                    <a:gd name="T40" fmla="*/ 2147483647 w 434"/>
                    <a:gd name="T41" fmla="*/ 2147483647 h 401"/>
                    <a:gd name="T42" fmla="*/ 2147483647 w 434"/>
                    <a:gd name="T43" fmla="*/ 2147483647 h 401"/>
                    <a:gd name="T44" fmla="*/ 2147483647 w 434"/>
                    <a:gd name="T45" fmla="*/ 2147483647 h 401"/>
                    <a:gd name="T46" fmla="*/ 2147483647 w 434"/>
                    <a:gd name="T47" fmla="*/ 2147483647 h 401"/>
                    <a:gd name="T48" fmla="*/ 2147483647 w 434"/>
                    <a:gd name="T49" fmla="*/ 2147483647 h 401"/>
                    <a:gd name="T50" fmla="*/ 2147483647 w 434"/>
                    <a:gd name="T51" fmla="*/ 2147483647 h 401"/>
                    <a:gd name="T52" fmla="*/ 2147483647 w 434"/>
                    <a:gd name="T53" fmla="*/ 2147483647 h 401"/>
                    <a:gd name="T54" fmla="*/ 2147483647 w 434"/>
                    <a:gd name="T55" fmla="*/ 2147483647 h 401"/>
                    <a:gd name="T56" fmla="*/ 2147483647 w 434"/>
                    <a:gd name="T57" fmla="*/ 2147483647 h 401"/>
                    <a:gd name="T58" fmla="*/ 2147483647 w 434"/>
                    <a:gd name="T59" fmla="*/ 2147483647 h 401"/>
                    <a:gd name="T60" fmla="*/ 2147483647 w 434"/>
                    <a:gd name="T61" fmla="*/ 2147483647 h 401"/>
                    <a:gd name="T62" fmla="*/ 2147483647 w 434"/>
                    <a:gd name="T63" fmla="*/ 2147483647 h 401"/>
                    <a:gd name="T64" fmla="*/ 2147483647 w 434"/>
                    <a:gd name="T65" fmla="*/ 2147483647 h 401"/>
                    <a:gd name="T66" fmla="*/ 2147483647 w 434"/>
                    <a:gd name="T67" fmla="*/ 2147483647 h 401"/>
                    <a:gd name="T68" fmla="*/ 2147483647 w 434"/>
                    <a:gd name="T69" fmla="*/ 2147483647 h 401"/>
                    <a:gd name="T70" fmla="*/ 2147483647 w 434"/>
                    <a:gd name="T71" fmla="*/ 2147483647 h 401"/>
                    <a:gd name="T72" fmla="*/ 2147483647 w 434"/>
                    <a:gd name="T73" fmla="*/ 2147483647 h 401"/>
                    <a:gd name="T74" fmla="*/ 2147483647 w 434"/>
                    <a:gd name="T75" fmla="*/ 2147483647 h 401"/>
                    <a:gd name="T76" fmla="*/ 2147483647 w 434"/>
                    <a:gd name="T77" fmla="*/ 2147483647 h 401"/>
                    <a:gd name="T78" fmla="*/ 2147483647 w 434"/>
                    <a:gd name="T79" fmla="*/ 2147483647 h 401"/>
                    <a:gd name="T80" fmla="*/ 2147483647 w 434"/>
                    <a:gd name="T81" fmla="*/ 2147483647 h 401"/>
                    <a:gd name="T82" fmla="*/ 2147483647 w 434"/>
                    <a:gd name="T83" fmla="*/ 2147483647 h 401"/>
                    <a:gd name="T84" fmla="*/ 2147483647 w 434"/>
                    <a:gd name="T85" fmla="*/ 2147483647 h 401"/>
                    <a:gd name="T86" fmla="*/ 2147483647 w 434"/>
                    <a:gd name="T87" fmla="*/ 2147483647 h 401"/>
                    <a:gd name="T88" fmla="*/ 2147483647 w 434"/>
                    <a:gd name="T89" fmla="*/ 2147483647 h 401"/>
                    <a:gd name="T90" fmla="*/ 2147483647 w 434"/>
                    <a:gd name="T91" fmla="*/ 2147483647 h 401"/>
                    <a:gd name="T92" fmla="*/ 2147483647 w 434"/>
                    <a:gd name="T93" fmla="*/ 2147483647 h 401"/>
                    <a:gd name="T94" fmla="*/ 2147483647 w 434"/>
                    <a:gd name="T95" fmla="*/ 2147483647 h 401"/>
                    <a:gd name="T96" fmla="*/ 2147483647 w 434"/>
                    <a:gd name="T97" fmla="*/ 2147483647 h 401"/>
                    <a:gd name="T98" fmla="*/ 2147483647 w 434"/>
                    <a:gd name="T99" fmla="*/ 2147483647 h 401"/>
                    <a:gd name="T100" fmla="*/ 2147483647 w 434"/>
                    <a:gd name="T101" fmla="*/ 2147483647 h 401"/>
                    <a:gd name="T102" fmla="*/ 2147483647 w 434"/>
                    <a:gd name="T103" fmla="*/ 2147483647 h 401"/>
                    <a:gd name="T104" fmla="*/ 2147483647 w 434"/>
                    <a:gd name="T105" fmla="*/ 2147483647 h 401"/>
                    <a:gd name="T106" fmla="*/ 2147483647 w 434"/>
                    <a:gd name="T107" fmla="*/ 2147483647 h 401"/>
                    <a:gd name="T108" fmla="*/ 2147483647 w 434"/>
                    <a:gd name="T109" fmla="*/ 2147483647 h 401"/>
                    <a:gd name="T110" fmla="*/ 2147483647 w 434"/>
                    <a:gd name="T111" fmla="*/ 2147483647 h 401"/>
                    <a:gd name="T112" fmla="*/ 2147483647 w 434"/>
                    <a:gd name="T113" fmla="*/ 2147483647 h 401"/>
                    <a:gd name="T114" fmla="*/ 2147483647 w 434"/>
                    <a:gd name="T115" fmla="*/ 2147483647 h 401"/>
                    <a:gd name="T116" fmla="*/ 2147483647 w 434"/>
                    <a:gd name="T117" fmla="*/ 2147483647 h 401"/>
                    <a:gd name="T118" fmla="*/ 2147483647 w 434"/>
                    <a:gd name="T119" fmla="*/ 2147483647 h 401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434"/>
                    <a:gd name="T181" fmla="*/ 0 h 401"/>
                    <a:gd name="T182" fmla="*/ 434 w 434"/>
                    <a:gd name="T183" fmla="*/ 401 h 401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434" h="401">
                      <a:moveTo>
                        <a:pt x="13" y="102"/>
                      </a:moveTo>
                      <a:lnTo>
                        <a:pt x="15" y="108"/>
                      </a:lnTo>
                      <a:lnTo>
                        <a:pt x="15" y="111"/>
                      </a:lnTo>
                      <a:lnTo>
                        <a:pt x="15" y="115"/>
                      </a:lnTo>
                      <a:lnTo>
                        <a:pt x="18" y="129"/>
                      </a:lnTo>
                      <a:lnTo>
                        <a:pt x="18" y="130"/>
                      </a:lnTo>
                      <a:lnTo>
                        <a:pt x="19" y="141"/>
                      </a:lnTo>
                      <a:lnTo>
                        <a:pt x="20" y="141"/>
                      </a:lnTo>
                      <a:lnTo>
                        <a:pt x="19" y="141"/>
                      </a:lnTo>
                      <a:lnTo>
                        <a:pt x="19" y="143"/>
                      </a:lnTo>
                      <a:lnTo>
                        <a:pt x="19" y="144"/>
                      </a:lnTo>
                      <a:lnTo>
                        <a:pt x="20" y="158"/>
                      </a:lnTo>
                      <a:lnTo>
                        <a:pt x="20" y="193"/>
                      </a:lnTo>
                      <a:lnTo>
                        <a:pt x="20" y="198"/>
                      </a:lnTo>
                      <a:lnTo>
                        <a:pt x="20" y="215"/>
                      </a:lnTo>
                      <a:lnTo>
                        <a:pt x="20" y="219"/>
                      </a:lnTo>
                      <a:lnTo>
                        <a:pt x="20" y="225"/>
                      </a:lnTo>
                      <a:lnTo>
                        <a:pt x="20" y="238"/>
                      </a:lnTo>
                      <a:lnTo>
                        <a:pt x="22" y="244"/>
                      </a:lnTo>
                      <a:lnTo>
                        <a:pt x="22" y="268"/>
                      </a:lnTo>
                      <a:lnTo>
                        <a:pt x="22" y="275"/>
                      </a:lnTo>
                      <a:lnTo>
                        <a:pt x="22" y="281"/>
                      </a:lnTo>
                      <a:lnTo>
                        <a:pt x="22" y="298"/>
                      </a:lnTo>
                      <a:lnTo>
                        <a:pt x="22" y="301"/>
                      </a:lnTo>
                      <a:lnTo>
                        <a:pt x="22" y="304"/>
                      </a:lnTo>
                      <a:lnTo>
                        <a:pt x="22" y="306"/>
                      </a:lnTo>
                      <a:lnTo>
                        <a:pt x="22" y="334"/>
                      </a:lnTo>
                      <a:lnTo>
                        <a:pt x="31" y="344"/>
                      </a:lnTo>
                      <a:lnTo>
                        <a:pt x="43" y="338"/>
                      </a:lnTo>
                      <a:lnTo>
                        <a:pt x="62" y="343"/>
                      </a:lnTo>
                      <a:lnTo>
                        <a:pt x="62" y="345"/>
                      </a:lnTo>
                      <a:lnTo>
                        <a:pt x="62" y="362"/>
                      </a:lnTo>
                      <a:lnTo>
                        <a:pt x="62" y="373"/>
                      </a:lnTo>
                      <a:lnTo>
                        <a:pt x="63" y="375"/>
                      </a:lnTo>
                      <a:lnTo>
                        <a:pt x="63" y="388"/>
                      </a:lnTo>
                      <a:lnTo>
                        <a:pt x="65" y="400"/>
                      </a:lnTo>
                      <a:lnTo>
                        <a:pt x="68" y="400"/>
                      </a:lnTo>
                      <a:lnTo>
                        <a:pt x="74" y="400"/>
                      </a:lnTo>
                      <a:lnTo>
                        <a:pt x="86" y="400"/>
                      </a:lnTo>
                      <a:lnTo>
                        <a:pt x="97" y="400"/>
                      </a:lnTo>
                      <a:lnTo>
                        <a:pt x="98" y="400"/>
                      </a:lnTo>
                      <a:lnTo>
                        <a:pt x="111" y="398"/>
                      </a:lnTo>
                      <a:lnTo>
                        <a:pt x="112" y="398"/>
                      </a:lnTo>
                      <a:lnTo>
                        <a:pt x="113" y="398"/>
                      </a:lnTo>
                      <a:lnTo>
                        <a:pt x="127" y="398"/>
                      </a:lnTo>
                      <a:lnTo>
                        <a:pt x="134" y="398"/>
                      </a:lnTo>
                      <a:lnTo>
                        <a:pt x="137" y="398"/>
                      </a:lnTo>
                      <a:lnTo>
                        <a:pt x="138" y="398"/>
                      </a:lnTo>
                      <a:lnTo>
                        <a:pt x="141" y="398"/>
                      </a:lnTo>
                      <a:lnTo>
                        <a:pt x="158" y="397"/>
                      </a:lnTo>
                      <a:lnTo>
                        <a:pt x="174" y="395"/>
                      </a:lnTo>
                      <a:lnTo>
                        <a:pt x="181" y="395"/>
                      </a:lnTo>
                      <a:lnTo>
                        <a:pt x="202" y="395"/>
                      </a:lnTo>
                      <a:lnTo>
                        <a:pt x="231" y="393"/>
                      </a:lnTo>
                      <a:lnTo>
                        <a:pt x="241" y="393"/>
                      </a:lnTo>
                      <a:lnTo>
                        <a:pt x="284" y="390"/>
                      </a:lnTo>
                      <a:lnTo>
                        <a:pt x="285" y="390"/>
                      </a:lnTo>
                      <a:lnTo>
                        <a:pt x="296" y="390"/>
                      </a:lnTo>
                      <a:lnTo>
                        <a:pt x="298" y="390"/>
                      </a:lnTo>
                      <a:lnTo>
                        <a:pt x="301" y="390"/>
                      </a:lnTo>
                      <a:lnTo>
                        <a:pt x="313" y="388"/>
                      </a:lnTo>
                      <a:lnTo>
                        <a:pt x="317" y="388"/>
                      </a:lnTo>
                      <a:lnTo>
                        <a:pt x="319" y="388"/>
                      </a:lnTo>
                      <a:lnTo>
                        <a:pt x="323" y="388"/>
                      </a:lnTo>
                      <a:lnTo>
                        <a:pt x="323" y="345"/>
                      </a:lnTo>
                      <a:lnTo>
                        <a:pt x="319" y="347"/>
                      </a:lnTo>
                      <a:lnTo>
                        <a:pt x="323" y="337"/>
                      </a:lnTo>
                      <a:lnTo>
                        <a:pt x="313" y="341"/>
                      </a:lnTo>
                      <a:lnTo>
                        <a:pt x="316" y="333"/>
                      </a:lnTo>
                      <a:lnTo>
                        <a:pt x="313" y="331"/>
                      </a:lnTo>
                      <a:lnTo>
                        <a:pt x="312" y="327"/>
                      </a:lnTo>
                      <a:lnTo>
                        <a:pt x="320" y="311"/>
                      </a:lnTo>
                      <a:lnTo>
                        <a:pt x="320" y="302"/>
                      </a:lnTo>
                      <a:lnTo>
                        <a:pt x="331" y="304"/>
                      </a:lnTo>
                      <a:lnTo>
                        <a:pt x="323" y="281"/>
                      </a:lnTo>
                      <a:lnTo>
                        <a:pt x="330" y="276"/>
                      </a:lnTo>
                      <a:lnTo>
                        <a:pt x="333" y="265"/>
                      </a:lnTo>
                      <a:lnTo>
                        <a:pt x="341" y="251"/>
                      </a:lnTo>
                      <a:lnTo>
                        <a:pt x="349" y="245"/>
                      </a:lnTo>
                      <a:lnTo>
                        <a:pt x="346" y="238"/>
                      </a:lnTo>
                      <a:lnTo>
                        <a:pt x="355" y="236"/>
                      </a:lnTo>
                      <a:lnTo>
                        <a:pt x="353" y="241"/>
                      </a:lnTo>
                      <a:lnTo>
                        <a:pt x="356" y="243"/>
                      </a:lnTo>
                      <a:lnTo>
                        <a:pt x="363" y="219"/>
                      </a:lnTo>
                      <a:lnTo>
                        <a:pt x="360" y="205"/>
                      </a:lnTo>
                      <a:lnTo>
                        <a:pt x="364" y="204"/>
                      </a:lnTo>
                      <a:lnTo>
                        <a:pt x="366" y="208"/>
                      </a:lnTo>
                      <a:lnTo>
                        <a:pt x="371" y="201"/>
                      </a:lnTo>
                      <a:lnTo>
                        <a:pt x="362" y="195"/>
                      </a:lnTo>
                      <a:lnTo>
                        <a:pt x="364" y="194"/>
                      </a:lnTo>
                      <a:lnTo>
                        <a:pt x="367" y="195"/>
                      </a:lnTo>
                      <a:lnTo>
                        <a:pt x="371" y="194"/>
                      </a:lnTo>
                      <a:lnTo>
                        <a:pt x="370" y="191"/>
                      </a:lnTo>
                      <a:lnTo>
                        <a:pt x="374" y="184"/>
                      </a:lnTo>
                      <a:lnTo>
                        <a:pt x="376" y="184"/>
                      </a:lnTo>
                      <a:lnTo>
                        <a:pt x="377" y="181"/>
                      </a:lnTo>
                      <a:lnTo>
                        <a:pt x="384" y="180"/>
                      </a:lnTo>
                      <a:lnTo>
                        <a:pt x="388" y="175"/>
                      </a:lnTo>
                      <a:lnTo>
                        <a:pt x="388" y="170"/>
                      </a:lnTo>
                      <a:lnTo>
                        <a:pt x="383" y="165"/>
                      </a:lnTo>
                      <a:lnTo>
                        <a:pt x="395" y="150"/>
                      </a:lnTo>
                      <a:lnTo>
                        <a:pt x="401" y="150"/>
                      </a:lnTo>
                      <a:lnTo>
                        <a:pt x="398" y="125"/>
                      </a:lnTo>
                      <a:lnTo>
                        <a:pt x="395" y="118"/>
                      </a:lnTo>
                      <a:lnTo>
                        <a:pt x="394" y="122"/>
                      </a:lnTo>
                      <a:lnTo>
                        <a:pt x="391" y="122"/>
                      </a:lnTo>
                      <a:lnTo>
                        <a:pt x="394" y="116"/>
                      </a:lnTo>
                      <a:lnTo>
                        <a:pt x="401" y="108"/>
                      </a:lnTo>
                      <a:lnTo>
                        <a:pt x="403" y="101"/>
                      </a:lnTo>
                      <a:lnTo>
                        <a:pt x="413" y="104"/>
                      </a:lnTo>
                      <a:lnTo>
                        <a:pt x="413" y="80"/>
                      </a:lnTo>
                      <a:lnTo>
                        <a:pt x="423" y="62"/>
                      </a:lnTo>
                      <a:lnTo>
                        <a:pt x="433" y="61"/>
                      </a:lnTo>
                      <a:lnTo>
                        <a:pt x="423" y="51"/>
                      </a:lnTo>
                      <a:lnTo>
                        <a:pt x="409" y="54"/>
                      </a:lnTo>
                      <a:lnTo>
                        <a:pt x="403" y="54"/>
                      </a:lnTo>
                      <a:lnTo>
                        <a:pt x="387" y="55"/>
                      </a:lnTo>
                      <a:lnTo>
                        <a:pt x="380" y="56"/>
                      </a:lnTo>
                      <a:lnTo>
                        <a:pt x="376" y="56"/>
                      </a:lnTo>
                      <a:lnTo>
                        <a:pt x="367" y="56"/>
                      </a:lnTo>
                      <a:lnTo>
                        <a:pt x="374" y="43"/>
                      </a:lnTo>
                      <a:lnTo>
                        <a:pt x="377" y="41"/>
                      </a:lnTo>
                      <a:lnTo>
                        <a:pt x="383" y="33"/>
                      </a:lnTo>
                      <a:lnTo>
                        <a:pt x="387" y="27"/>
                      </a:lnTo>
                      <a:lnTo>
                        <a:pt x="383" y="0"/>
                      </a:lnTo>
                      <a:lnTo>
                        <a:pt x="377" y="1"/>
                      </a:lnTo>
                      <a:lnTo>
                        <a:pt x="374" y="1"/>
                      </a:lnTo>
                      <a:lnTo>
                        <a:pt x="370" y="1"/>
                      </a:lnTo>
                      <a:lnTo>
                        <a:pt x="346" y="2"/>
                      </a:lnTo>
                      <a:lnTo>
                        <a:pt x="335" y="4"/>
                      </a:lnTo>
                      <a:lnTo>
                        <a:pt x="334" y="4"/>
                      </a:lnTo>
                      <a:lnTo>
                        <a:pt x="330" y="4"/>
                      </a:lnTo>
                      <a:lnTo>
                        <a:pt x="321" y="5"/>
                      </a:lnTo>
                      <a:lnTo>
                        <a:pt x="310" y="5"/>
                      </a:lnTo>
                      <a:lnTo>
                        <a:pt x="299" y="6"/>
                      </a:lnTo>
                      <a:lnTo>
                        <a:pt x="294" y="6"/>
                      </a:lnTo>
                      <a:lnTo>
                        <a:pt x="291" y="6"/>
                      </a:lnTo>
                      <a:lnTo>
                        <a:pt x="276" y="8"/>
                      </a:lnTo>
                      <a:lnTo>
                        <a:pt x="274" y="8"/>
                      </a:lnTo>
                      <a:lnTo>
                        <a:pt x="272" y="8"/>
                      </a:lnTo>
                      <a:lnTo>
                        <a:pt x="267" y="9"/>
                      </a:lnTo>
                      <a:lnTo>
                        <a:pt x="263" y="9"/>
                      </a:lnTo>
                      <a:lnTo>
                        <a:pt x="253" y="9"/>
                      </a:lnTo>
                      <a:lnTo>
                        <a:pt x="247" y="9"/>
                      </a:lnTo>
                      <a:lnTo>
                        <a:pt x="224" y="11"/>
                      </a:lnTo>
                      <a:lnTo>
                        <a:pt x="215" y="11"/>
                      </a:lnTo>
                      <a:lnTo>
                        <a:pt x="213" y="11"/>
                      </a:lnTo>
                      <a:lnTo>
                        <a:pt x="212" y="11"/>
                      </a:lnTo>
                      <a:lnTo>
                        <a:pt x="192" y="13"/>
                      </a:lnTo>
                      <a:lnTo>
                        <a:pt x="187" y="13"/>
                      </a:lnTo>
                      <a:lnTo>
                        <a:pt x="179" y="13"/>
                      </a:lnTo>
                      <a:lnTo>
                        <a:pt x="162" y="15"/>
                      </a:lnTo>
                      <a:lnTo>
                        <a:pt x="160" y="15"/>
                      </a:lnTo>
                      <a:lnTo>
                        <a:pt x="158" y="15"/>
                      </a:lnTo>
                      <a:lnTo>
                        <a:pt x="151" y="15"/>
                      </a:lnTo>
                      <a:lnTo>
                        <a:pt x="134" y="16"/>
                      </a:lnTo>
                      <a:lnTo>
                        <a:pt x="126" y="16"/>
                      </a:lnTo>
                      <a:lnTo>
                        <a:pt x="113" y="16"/>
                      </a:lnTo>
                      <a:lnTo>
                        <a:pt x="112" y="16"/>
                      </a:lnTo>
                      <a:lnTo>
                        <a:pt x="106" y="18"/>
                      </a:lnTo>
                      <a:lnTo>
                        <a:pt x="101" y="18"/>
                      </a:lnTo>
                      <a:lnTo>
                        <a:pt x="88" y="18"/>
                      </a:lnTo>
                      <a:lnTo>
                        <a:pt x="79" y="18"/>
                      </a:lnTo>
                      <a:lnTo>
                        <a:pt x="70" y="18"/>
                      </a:lnTo>
                      <a:lnTo>
                        <a:pt x="65" y="19"/>
                      </a:lnTo>
                      <a:lnTo>
                        <a:pt x="59" y="19"/>
                      </a:lnTo>
                      <a:lnTo>
                        <a:pt x="52" y="19"/>
                      </a:lnTo>
                      <a:lnTo>
                        <a:pt x="45" y="20"/>
                      </a:lnTo>
                      <a:lnTo>
                        <a:pt x="20" y="20"/>
                      </a:lnTo>
                      <a:lnTo>
                        <a:pt x="9" y="20"/>
                      </a:lnTo>
                      <a:lnTo>
                        <a:pt x="0" y="20"/>
                      </a:lnTo>
                      <a:lnTo>
                        <a:pt x="2" y="34"/>
                      </a:lnTo>
                      <a:lnTo>
                        <a:pt x="2" y="41"/>
                      </a:lnTo>
                      <a:lnTo>
                        <a:pt x="5" y="58"/>
                      </a:lnTo>
                      <a:lnTo>
                        <a:pt x="6" y="62"/>
                      </a:lnTo>
                      <a:lnTo>
                        <a:pt x="8" y="65"/>
                      </a:lnTo>
                      <a:lnTo>
                        <a:pt x="11" y="90"/>
                      </a:lnTo>
                      <a:lnTo>
                        <a:pt x="12" y="97"/>
                      </a:lnTo>
                      <a:lnTo>
                        <a:pt x="13" y="102"/>
                      </a:lnTo>
                    </a:path>
                  </a:pathLst>
                </a:custGeom>
                <a:solidFill>
                  <a:srgbClr val="AFABAB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Freeform 239"/>
                <p:cNvSpPr>
                  <a:spLocks/>
                </p:cNvSpPr>
                <p:nvPr/>
              </p:nvSpPr>
              <p:spPr bwMode="auto">
                <a:xfrm>
                  <a:off x="3874490" y="3605037"/>
                  <a:ext cx="1178984" cy="571158"/>
                </a:xfrm>
                <a:custGeom>
                  <a:avLst/>
                  <a:gdLst>
                    <a:gd name="T0" fmla="*/ 2147483647 w 744"/>
                    <a:gd name="T1" fmla="*/ 2147483647 h 379"/>
                    <a:gd name="T2" fmla="*/ 2147483647 w 744"/>
                    <a:gd name="T3" fmla="*/ 2147483647 h 379"/>
                    <a:gd name="T4" fmla="*/ 2147483647 w 744"/>
                    <a:gd name="T5" fmla="*/ 2147483647 h 379"/>
                    <a:gd name="T6" fmla="*/ 2147483647 w 744"/>
                    <a:gd name="T7" fmla="*/ 2147483647 h 379"/>
                    <a:gd name="T8" fmla="*/ 2147483647 w 744"/>
                    <a:gd name="T9" fmla="*/ 2147483647 h 379"/>
                    <a:gd name="T10" fmla="*/ 2147483647 w 744"/>
                    <a:gd name="T11" fmla="*/ 2147483647 h 379"/>
                    <a:gd name="T12" fmla="*/ 2147483647 w 744"/>
                    <a:gd name="T13" fmla="*/ 2147483647 h 379"/>
                    <a:gd name="T14" fmla="*/ 2147483647 w 744"/>
                    <a:gd name="T15" fmla="*/ 2147483647 h 379"/>
                    <a:gd name="T16" fmla="*/ 2147483647 w 744"/>
                    <a:gd name="T17" fmla="*/ 2147483647 h 379"/>
                    <a:gd name="T18" fmla="*/ 2147483647 w 744"/>
                    <a:gd name="T19" fmla="*/ 2147483647 h 379"/>
                    <a:gd name="T20" fmla="*/ 2147483647 w 744"/>
                    <a:gd name="T21" fmla="*/ 2147483647 h 379"/>
                    <a:gd name="T22" fmla="*/ 2147483647 w 744"/>
                    <a:gd name="T23" fmla="*/ 2147483647 h 379"/>
                    <a:gd name="T24" fmla="*/ 2147483647 w 744"/>
                    <a:gd name="T25" fmla="*/ 2147483647 h 379"/>
                    <a:gd name="T26" fmla="*/ 2147483647 w 744"/>
                    <a:gd name="T27" fmla="*/ 2147483647 h 379"/>
                    <a:gd name="T28" fmla="*/ 2147483647 w 744"/>
                    <a:gd name="T29" fmla="*/ 2147483647 h 379"/>
                    <a:gd name="T30" fmla="*/ 2147483647 w 744"/>
                    <a:gd name="T31" fmla="*/ 2147483647 h 379"/>
                    <a:gd name="T32" fmla="*/ 2147483647 w 744"/>
                    <a:gd name="T33" fmla="*/ 2147483647 h 379"/>
                    <a:gd name="T34" fmla="*/ 2147483647 w 744"/>
                    <a:gd name="T35" fmla="*/ 2147483647 h 379"/>
                    <a:gd name="T36" fmla="*/ 2147483647 w 744"/>
                    <a:gd name="T37" fmla="*/ 2147483647 h 379"/>
                    <a:gd name="T38" fmla="*/ 0 w 744"/>
                    <a:gd name="T39" fmla="*/ 2147483647 h 379"/>
                    <a:gd name="T40" fmla="*/ 2147483647 w 744"/>
                    <a:gd name="T41" fmla="*/ 2147483647 h 379"/>
                    <a:gd name="T42" fmla="*/ 2147483647 w 744"/>
                    <a:gd name="T43" fmla="*/ 2147483647 h 379"/>
                    <a:gd name="T44" fmla="*/ 2147483647 w 744"/>
                    <a:gd name="T45" fmla="*/ 2147483647 h 379"/>
                    <a:gd name="T46" fmla="*/ 2147483647 w 744"/>
                    <a:gd name="T47" fmla="*/ 2147483647 h 379"/>
                    <a:gd name="T48" fmla="*/ 2147483647 w 744"/>
                    <a:gd name="T49" fmla="*/ 2147483647 h 379"/>
                    <a:gd name="T50" fmla="*/ 2147483647 w 744"/>
                    <a:gd name="T51" fmla="*/ 2147483647 h 379"/>
                    <a:gd name="T52" fmla="*/ 2147483647 w 744"/>
                    <a:gd name="T53" fmla="*/ 2147483647 h 379"/>
                    <a:gd name="T54" fmla="*/ 2147483647 w 744"/>
                    <a:gd name="T55" fmla="*/ 2147483647 h 379"/>
                    <a:gd name="T56" fmla="*/ 2147483647 w 744"/>
                    <a:gd name="T57" fmla="*/ 2147483647 h 379"/>
                    <a:gd name="T58" fmla="*/ 2147483647 w 744"/>
                    <a:gd name="T59" fmla="*/ 2147483647 h 379"/>
                    <a:gd name="T60" fmla="*/ 2147483647 w 744"/>
                    <a:gd name="T61" fmla="*/ 2147483647 h 379"/>
                    <a:gd name="T62" fmla="*/ 2147483647 w 744"/>
                    <a:gd name="T63" fmla="*/ 2147483647 h 379"/>
                    <a:gd name="T64" fmla="*/ 2147483647 w 744"/>
                    <a:gd name="T65" fmla="*/ 2147483647 h 379"/>
                    <a:gd name="T66" fmla="*/ 2147483647 w 744"/>
                    <a:gd name="T67" fmla="*/ 2147483647 h 379"/>
                    <a:gd name="T68" fmla="*/ 2147483647 w 744"/>
                    <a:gd name="T69" fmla="*/ 2147483647 h 379"/>
                    <a:gd name="T70" fmla="*/ 2147483647 w 744"/>
                    <a:gd name="T71" fmla="*/ 2147483647 h 379"/>
                    <a:gd name="T72" fmla="*/ 2147483647 w 744"/>
                    <a:gd name="T73" fmla="*/ 2147483647 h 379"/>
                    <a:gd name="T74" fmla="*/ 2147483647 w 744"/>
                    <a:gd name="T75" fmla="*/ 2147483647 h 379"/>
                    <a:gd name="T76" fmla="*/ 2147483647 w 744"/>
                    <a:gd name="T77" fmla="*/ 2147483647 h 379"/>
                    <a:gd name="T78" fmla="*/ 2147483647 w 744"/>
                    <a:gd name="T79" fmla="*/ 2147483647 h 379"/>
                    <a:gd name="T80" fmla="*/ 2147483647 w 744"/>
                    <a:gd name="T81" fmla="*/ 2147483647 h 379"/>
                    <a:gd name="T82" fmla="*/ 2147483647 w 744"/>
                    <a:gd name="T83" fmla="*/ 2147483647 h 379"/>
                    <a:gd name="T84" fmla="*/ 2147483647 w 744"/>
                    <a:gd name="T85" fmla="*/ 2147483647 h 379"/>
                    <a:gd name="T86" fmla="*/ 2147483647 w 744"/>
                    <a:gd name="T87" fmla="*/ 2147483647 h 379"/>
                    <a:gd name="T88" fmla="*/ 2147483647 w 744"/>
                    <a:gd name="T89" fmla="*/ 2147483647 h 379"/>
                    <a:gd name="T90" fmla="*/ 2147483647 w 744"/>
                    <a:gd name="T91" fmla="*/ 2147483647 h 379"/>
                    <a:gd name="T92" fmla="*/ 2147483647 w 744"/>
                    <a:gd name="T93" fmla="*/ 2147483647 h 379"/>
                    <a:gd name="T94" fmla="*/ 2147483647 w 744"/>
                    <a:gd name="T95" fmla="*/ 2147483647 h 379"/>
                    <a:gd name="T96" fmla="*/ 2147483647 w 744"/>
                    <a:gd name="T97" fmla="*/ 2147483647 h 379"/>
                    <a:gd name="T98" fmla="*/ 2147483647 w 744"/>
                    <a:gd name="T99" fmla="*/ 2147483647 h 379"/>
                    <a:gd name="T100" fmla="*/ 2147483647 w 744"/>
                    <a:gd name="T101" fmla="*/ 2147483647 h 379"/>
                    <a:gd name="T102" fmla="*/ 2147483647 w 744"/>
                    <a:gd name="T103" fmla="*/ 2147483647 h 379"/>
                    <a:gd name="T104" fmla="*/ 2147483647 w 744"/>
                    <a:gd name="T105" fmla="*/ 2147483647 h 379"/>
                    <a:gd name="T106" fmla="*/ 2147483647 w 744"/>
                    <a:gd name="T107" fmla="*/ 2147483647 h 379"/>
                    <a:gd name="T108" fmla="*/ 2147483647 w 744"/>
                    <a:gd name="T109" fmla="*/ 2147483647 h 379"/>
                    <a:gd name="T110" fmla="*/ 2147483647 w 744"/>
                    <a:gd name="T111" fmla="*/ 2147483647 h 379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744"/>
                    <a:gd name="T169" fmla="*/ 0 h 379"/>
                    <a:gd name="T170" fmla="*/ 744 w 744"/>
                    <a:gd name="T171" fmla="*/ 379 h 379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744" h="379">
                      <a:moveTo>
                        <a:pt x="726" y="97"/>
                      </a:moveTo>
                      <a:lnTo>
                        <a:pt x="723" y="80"/>
                      </a:lnTo>
                      <a:lnTo>
                        <a:pt x="723" y="73"/>
                      </a:lnTo>
                      <a:lnTo>
                        <a:pt x="720" y="59"/>
                      </a:lnTo>
                      <a:lnTo>
                        <a:pt x="720" y="50"/>
                      </a:lnTo>
                      <a:lnTo>
                        <a:pt x="720" y="44"/>
                      </a:lnTo>
                      <a:lnTo>
                        <a:pt x="720" y="41"/>
                      </a:lnTo>
                      <a:lnTo>
                        <a:pt x="720" y="40"/>
                      </a:lnTo>
                      <a:lnTo>
                        <a:pt x="719" y="34"/>
                      </a:lnTo>
                      <a:lnTo>
                        <a:pt x="719" y="32"/>
                      </a:lnTo>
                      <a:lnTo>
                        <a:pt x="719" y="20"/>
                      </a:lnTo>
                      <a:lnTo>
                        <a:pt x="719" y="9"/>
                      </a:lnTo>
                      <a:lnTo>
                        <a:pt x="719" y="5"/>
                      </a:lnTo>
                      <a:lnTo>
                        <a:pt x="706" y="5"/>
                      </a:lnTo>
                      <a:lnTo>
                        <a:pt x="686" y="6"/>
                      </a:lnTo>
                      <a:lnTo>
                        <a:pt x="680" y="6"/>
                      </a:lnTo>
                      <a:lnTo>
                        <a:pt x="665" y="6"/>
                      </a:lnTo>
                      <a:lnTo>
                        <a:pt x="659" y="6"/>
                      </a:lnTo>
                      <a:lnTo>
                        <a:pt x="651" y="6"/>
                      </a:lnTo>
                      <a:lnTo>
                        <a:pt x="643" y="6"/>
                      </a:lnTo>
                      <a:lnTo>
                        <a:pt x="641" y="6"/>
                      </a:lnTo>
                      <a:lnTo>
                        <a:pt x="633" y="8"/>
                      </a:lnTo>
                      <a:lnTo>
                        <a:pt x="629" y="8"/>
                      </a:lnTo>
                      <a:lnTo>
                        <a:pt x="619" y="8"/>
                      </a:lnTo>
                      <a:lnTo>
                        <a:pt x="611" y="8"/>
                      </a:lnTo>
                      <a:lnTo>
                        <a:pt x="604" y="8"/>
                      </a:lnTo>
                      <a:lnTo>
                        <a:pt x="601" y="8"/>
                      </a:lnTo>
                      <a:lnTo>
                        <a:pt x="590" y="9"/>
                      </a:lnTo>
                      <a:lnTo>
                        <a:pt x="563" y="9"/>
                      </a:lnTo>
                      <a:lnTo>
                        <a:pt x="556" y="9"/>
                      </a:lnTo>
                      <a:lnTo>
                        <a:pt x="547" y="9"/>
                      </a:lnTo>
                      <a:lnTo>
                        <a:pt x="537" y="9"/>
                      </a:lnTo>
                      <a:lnTo>
                        <a:pt x="526" y="9"/>
                      </a:lnTo>
                      <a:lnTo>
                        <a:pt x="515" y="9"/>
                      </a:lnTo>
                      <a:lnTo>
                        <a:pt x="502" y="9"/>
                      </a:lnTo>
                      <a:lnTo>
                        <a:pt x="488" y="9"/>
                      </a:lnTo>
                      <a:lnTo>
                        <a:pt x="483" y="9"/>
                      </a:lnTo>
                      <a:lnTo>
                        <a:pt x="474" y="9"/>
                      </a:lnTo>
                      <a:lnTo>
                        <a:pt x="473" y="9"/>
                      </a:lnTo>
                      <a:lnTo>
                        <a:pt x="456" y="9"/>
                      </a:lnTo>
                      <a:lnTo>
                        <a:pt x="447" y="9"/>
                      </a:lnTo>
                      <a:lnTo>
                        <a:pt x="430" y="9"/>
                      </a:lnTo>
                      <a:lnTo>
                        <a:pt x="426" y="9"/>
                      </a:lnTo>
                      <a:lnTo>
                        <a:pt x="420" y="11"/>
                      </a:lnTo>
                      <a:lnTo>
                        <a:pt x="419" y="9"/>
                      </a:lnTo>
                      <a:lnTo>
                        <a:pt x="404" y="9"/>
                      </a:lnTo>
                      <a:lnTo>
                        <a:pt x="399" y="9"/>
                      </a:lnTo>
                      <a:lnTo>
                        <a:pt x="398" y="9"/>
                      </a:lnTo>
                      <a:lnTo>
                        <a:pt x="387" y="9"/>
                      </a:lnTo>
                      <a:lnTo>
                        <a:pt x="383" y="9"/>
                      </a:lnTo>
                      <a:lnTo>
                        <a:pt x="365" y="9"/>
                      </a:lnTo>
                      <a:lnTo>
                        <a:pt x="361" y="9"/>
                      </a:lnTo>
                      <a:lnTo>
                        <a:pt x="344" y="9"/>
                      </a:lnTo>
                      <a:lnTo>
                        <a:pt x="315" y="9"/>
                      </a:lnTo>
                      <a:lnTo>
                        <a:pt x="312" y="9"/>
                      </a:lnTo>
                      <a:lnTo>
                        <a:pt x="305" y="9"/>
                      </a:lnTo>
                      <a:lnTo>
                        <a:pt x="301" y="9"/>
                      </a:lnTo>
                      <a:lnTo>
                        <a:pt x="298" y="9"/>
                      </a:lnTo>
                      <a:lnTo>
                        <a:pt x="265" y="9"/>
                      </a:lnTo>
                      <a:lnTo>
                        <a:pt x="258" y="8"/>
                      </a:lnTo>
                      <a:lnTo>
                        <a:pt x="255" y="8"/>
                      </a:lnTo>
                      <a:lnTo>
                        <a:pt x="251" y="8"/>
                      </a:lnTo>
                      <a:lnTo>
                        <a:pt x="248" y="8"/>
                      </a:lnTo>
                      <a:lnTo>
                        <a:pt x="209" y="6"/>
                      </a:lnTo>
                      <a:lnTo>
                        <a:pt x="205" y="6"/>
                      </a:lnTo>
                      <a:lnTo>
                        <a:pt x="177" y="6"/>
                      </a:lnTo>
                      <a:lnTo>
                        <a:pt x="173" y="6"/>
                      </a:lnTo>
                      <a:lnTo>
                        <a:pt x="166" y="6"/>
                      </a:lnTo>
                      <a:lnTo>
                        <a:pt x="162" y="6"/>
                      </a:lnTo>
                      <a:lnTo>
                        <a:pt x="141" y="5"/>
                      </a:lnTo>
                      <a:lnTo>
                        <a:pt x="126" y="5"/>
                      </a:lnTo>
                      <a:lnTo>
                        <a:pt x="109" y="5"/>
                      </a:lnTo>
                      <a:lnTo>
                        <a:pt x="104" y="5"/>
                      </a:lnTo>
                      <a:lnTo>
                        <a:pt x="86" y="4"/>
                      </a:lnTo>
                      <a:lnTo>
                        <a:pt x="83" y="4"/>
                      </a:lnTo>
                      <a:lnTo>
                        <a:pt x="34" y="2"/>
                      </a:lnTo>
                      <a:lnTo>
                        <a:pt x="23" y="0"/>
                      </a:lnTo>
                      <a:lnTo>
                        <a:pt x="2" y="0"/>
                      </a:lnTo>
                      <a:lnTo>
                        <a:pt x="1" y="13"/>
                      </a:lnTo>
                      <a:lnTo>
                        <a:pt x="0" y="30"/>
                      </a:lnTo>
                      <a:lnTo>
                        <a:pt x="0" y="55"/>
                      </a:lnTo>
                      <a:lnTo>
                        <a:pt x="33" y="55"/>
                      </a:lnTo>
                      <a:lnTo>
                        <a:pt x="52" y="57"/>
                      </a:lnTo>
                      <a:lnTo>
                        <a:pt x="72" y="57"/>
                      </a:lnTo>
                      <a:lnTo>
                        <a:pt x="74" y="58"/>
                      </a:lnTo>
                      <a:lnTo>
                        <a:pt x="76" y="58"/>
                      </a:lnTo>
                      <a:lnTo>
                        <a:pt x="83" y="58"/>
                      </a:lnTo>
                      <a:lnTo>
                        <a:pt x="94" y="58"/>
                      </a:lnTo>
                      <a:lnTo>
                        <a:pt x="98" y="59"/>
                      </a:lnTo>
                      <a:lnTo>
                        <a:pt x="118" y="59"/>
                      </a:lnTo>
                      <a:lnTo>
                        <a:pt x="138" y="59"/>
                      </a:lnTo>
                      <a:lnTo>
                        <a:pt x="149" y="61"/>
                      </a:lnTo>
                      <a:lnTo>
                        <a:pt x="165" y="61"/>
                      </a:lnTo>
                      <a:lnTo>
                        <a:pt x="172" y="62"/>
                      </a:lnTo>
                      <a:lnTo>
                        <a:pt x="176" y="62"/>
                      </a:lnTo>
                      <a:lnTo>
                        <a:pt x="181" y="62"/>
                      </a:lnTo>
                      <a:lnTo>
                        <a:pt x="204" y="62"/>
                      </a:lnTo>
                      <a:lnTo>
                        <a:pt x="211" y="62"/>
                      </a:lnTo>
                      <a:lnTo>
                        <a:pt x="224" y="62"/>
                      </a:lnTo>
                      <a:lnTo>
                        <a:pt x="226" y="62"/>
                      </a:lnTo>
                      <a:lnTo>
                        <a:pt x="258" y="64"/>
                      </a:lnTo>
                      <a:lnTo>
                        <a:pt x="258" y="78"/>
                      </a:lnTo>
                      <a:lnTo>
                        <a:pt x="256" y="112"/>
                      </a:lnTo>
                      <a:lnTo>
                        <a:pt x="256" y="118"/>
                      </a:lnTo>
                      <a:lnTo>
                        <a:pt x="256" y="128"/>
                      </a:lnTo>
                      <a:lnTo>
                        <a:pt x="256" y="131"/>
                      </a:lnTo>
                      <a:lnTo>
                        <a:pt x="255" y="138"/>
                      </a:lnTo>
                      <a:lnTo>
                        <a:pt x="255" y="146"/>
                      </a:lnTo>
                      <a:lnTo>
                        <a:pt x="255" y="160"/>
                      </a:lnTo>
                      <a:lnTo>
                        <a:pt x="255" y="174"/>
                      </a:lnTo>
                      <a:lnTo>
                        <a:pt x="255" y="177"/>
                      </a:lnTo>
                      <a:lnTo>
                        <a:pt x="255" y="182"/>
                      </a:lnTo>
                      <a:lnTo>
                        <a:pt x="255" y="196"/>
                      </a:lnTo>
                      <a:lnTo>
                        <a:pt x="255" y="200"/>
                      </a:lnTo>
                      <a:lnTo>
                        <a:pt x="255" y="209"/>
                      </a:lnTo>
                      <a:lnTo>
                        <a:pt x="255" y="214"/>
                      </a:lnTo>
                      <a:lnTo>
                        <a:pt x="254" y="225"/>
                      </a:lnTo>
                      <a:lnTo>
                        <a:pt x="254" y="242"/>
                      </a:lnTo>
                      <a:lnTo>
                        <a:pt x="254" y="249"/>
                      </a:lnTo>
                      <a:lnTo>
                        <a:pt x="254" y="256"/>
                      </a:lnTo>
                      <a:lnTo>
                        <a:pt x="252" y="277"/>
                      </a:lnTo>
                      <a:lnTo>
                        <a:pt x="256" y="276"/>
                      </a:lnTo>
                      <a:lnTo>
                        <a:pt x="268" y="283"/>
                      </a:lnTo>
                      <a:lnTo>
                        <a:pt x="274" y="292"/>
                      </a:lnTo>
                      <a:lnTo>
                        <a:pt x="297" y="295"/>
                      </a:lnTo>
                      <a:lnTo>
                        <a:pt x="299" y="295"/>
                      </a:lnTo>
                      <a:lnTo>
                        <a:pt x="319" y="299"/>
                      </a:lnTo>
                      <a:lnTo>
                        <a:pt x="322" y="302"/>
                      </a:lnTo>
                      <a:lnTo>
                        <a:pt x="323" y="315"/>
                      </a:lnTo>
                      <a:lnTo>
                        <a:pt x="330" y="319"/>
                      </a:lnTo>
                      <a:lnTo>
                        <a:pt x="336" y="318"/>
                      </a:lnTo>
                      <a:lnTo>
                        <a:pt x="345" y="319"/>
                      </a:lnTo>
                      <a:lnTo>
                        <a:pt x="363" y="326"/>
                      </a:lnTo>
                      <a:lnTo>
                        <a:pt x="374" y="323"/>
                      </a:lnTo>
                      <a:lnTo>
                        <a:pt x="374" y="324"/>
                      </a:lnTo>
                      <a:lnTo>
                        <a:pt x="380" y="326"/>
                      </a:lnTo>
                      <a:lnTo>
                        <a:pt x="386" y="331"/>
                      </a:lnTo>
                      <a:lnTo>
                        <a:pt x="391" y="333"/>
                      </a:lnTo>
                      <a:lnTo>
                        <a:pt x="408" y="326"/>
                      </a:lnTo>
                      <a:lnTo>
                        <a:pt x="413" y="327"/>
                      </a:lnTo>
                      <a:lnTo>
                        <a:pt x="418" y="326"/>
                      </a:lnTo>
                      <a:lnTo>
                        <a:pt x="422" y="324"/>
                      </a:lnTo>
                      <a:lnTo>
                        <a:pt x="423" y="341"/>
                      </a:lnTo>
                      <a:lnTo>
                        <a:pt x="431" y="341"/>
                      </a:lnTo>
                      <a:lnTo>
                        <a:pt x="431" y="352"/>
                      </a:lnTo>
                      <a:lnTo>
                        <a:pt x="441" y="357"/>
                      </a:lnTo>
                      <a:lnTo>
                        <a:pt x="463" y="343"/>
                      </a:lnTo>
                      <a:lnTo>
                        <a:pt x="468" y="351"/>
                      </a:lnTo>
                      <a:lnTo>
                        <a:pt x="472" y="350"/>
                      </a:lnTo>
                      <a:lnTo>
                        <a:pt x="474" y="350"/>
                      </a:lnTo>
                      <a:lnTo>
                        <a:pt x="484" y="359"/>
                      </a:lnTo>
                      <a:lnTo>
                        <a:pt x="502" y="354"/>
                      </a:lnTo>
                      <a:lnTo>
                        <a:pt x="501" y="366"/>
                      </a:lnTo>
                      <a:lnTo>
                        <a:pt x="508" y="371"/>
                      </a:lnTo>
                      <a:lnTo>
                        <a:pt x="523" y="345"/>
                      </a:lnTo>
                      <a:lnTo>
                        <a:pt x="524" y="345"/>
                      </a:lnTo>
                      <a:lnTo>
                        <a:pt x="541" y="359"/>
                      </a:lnTo>
                      <a:lnTo>
                        <a:pt x="554" y="351"/>
                      </a:lnTo>
                      <a:lnTo>
                        <a:pt x="555" y="351"/>
                      </a:lnTo>
                      <a:lnTo>
                        <a:pt x="554" y="354"/>
                      </a:lnTo>
                      <a:lnTo>
                        <a:pt x="563" y="365"/>
                      </a:lnTo>
                      <a:lnTo>
                        <a:pt x="570" y="365"/>
                      </a:lnTo>
                      <a:lnTo>
                        <a:pt x="573" y="369"/>
                      </a:lnTo>
                      <a:lnTo>
                        <a:pt x="584" y="365"/>
                      </a:lnTo>
                      <a:lnTo>
                        <a:pt x="606" y="352"/>
                      </a:lnTo>
                      <a:lnTo>
                        <a:pt x="620" y="355"/>
                      </a:lnTo>
                      <a:lnTo>
                        <a:pt x="629" y="352"/>
                      </a:lnTo>
                      <a:lnTo>
                        <a:pt x="630" y="350"/>
                      </a:lnTo>
                      <a:lnTo>
                        <a:pt x="643" y="347"/>
                      </a:lnTo>
                      <a:lnTo>
                        <a:pt x="643" y="344"/>
                      </a:lnTo>
                      <a:lnTo>
                        <a:pt x="645" y="345"/>
                      </a:lnTo>
                      <a:lnTo>
                        <a:pt x="648" y="350"/>
                      </a:lnTo>
                      <a:lnTo>
                        <a:pt x="647" y="350"/>
                      </a:lnTo>
                      <a:lnTo>
                        <a:pt x="669" y="350"/>
                      </a:lnTo>
                      <a:lnTo>
                        <a:pt x="672" y="350"/>
                      </a:lnTo>
                      <a:lnTo>
                        <a:pt x="673" y="344"/>
                      </a:lnTo>
                      <a:lnTo>
                        <a:pt x="683" y="343"/>
                      </a:lnTo>
                      <a:lnTo>
                        <a:pt x="686" y="344"/>
                      </a:lnTo>
                      <a:lnTo>
                        <a:pt x="686" y="347"/>
                      </a:lnTo>
                      <a:lnTo>
                        <a:pt x="697" y="351"/>
                      </a:lnTo>
                      <a:lnTo>
                        <a:pt x="708" y="364"/>
                      </a:lnTo>
                      <a:lnTo>
                        <a:pt x="712" y="365"/>
                      </a:lnTo>
                      <a:lnTo>
                        <a:pt x="712" y="362"/>
                      </a:lnTo>
                      <a:lnTo>
                        <a:pt x="719" y="364"/>
                      </a:lnTo>
                      <a:lnTo>
                        <a:pt x="719" y="366"/>
                      </a:lnTo>
                      <a:lnTo>
                        <a:pt x="720" y="366"/>
                      </a:lnTo>
                      <a:lnTo>
                        <a:pt x="719" y="368"/>
                      </a:lnTo>
                      <a:lnTo>
                        <a:pt x="730" y="371"/>
                      </a:lnTo>
                      <a:lnTo>
                        <a:pt x="740" y="378"/>
                      </a:lnTo>
                      <a:lnTo>
                        <a:pt x="743" y="375"/>
                      </a:lnTo>
                      <a:lnTo>
                        <a:pt x="743" y="347"/>
                      </a:lnTo>
                      <a:lnTo>
                        <a:pt x="743" y="344"/>
                      </a:lnTo>
                      <a:lnTo>
                        <a:pt x="743" y="341"/>
                      </a:lnTo>
                      <a:lnTo>
                        <a:pt x="743" y="338"/>
                      </a:lnTo>
                      <a:lnTo>
                        <a:pt x="743" y="322"/>
                      </a:lnTo>
                      <a:lnTo>
                        <a:pt x="743" y="315"/>
                      </a:lnTo>
                      <a:lnTo>
                        <a:pt x="743" y="308"/>
                      </a:lnTo>
                      <a:lnTo>
                        <a:pt x="743" y="284"/>
                      </a:lnTo>
                      <a:lnTo>
                        <a:pt x="741" y="278"/>
                      </a:lnTo>
                      <a:lnTo>
                        <a:pt x="741" y="265"/>
                      </a:lnTo>
                      <a:lnTo>
                        <a:pt x="741" y="259"/>
                      </a:lnTo>
                      <a:lnTo>
                        <a:pt x="741" y="255"/>
                      </a:lnTo>
                      <a:lnTo>
                        <a:pt x="741" y="238"/>
                      </a:lnTo>
                      <a:lnTo>
                        <a:pt x="741" y="232"/>
                      </a:lnTo>
                      <a:lnTo>
                        <a:pt x="741" y="198"/>
                      </a:lnTo>
                      <a:lnTo>
                        <a:pt x="740" y="184"/>
                      </a:lnTo>
                      <a:lnTo>
                        <a:pt x="740" y="182"/>
                      </a:lnTo>
                      <a:lnTo>
                        <a:pt x="740" y="181"/>
                      </a:lnTo>
                      <a:lnTo>
                        <a:pt x="741" y="181"/>
                      </a:lnTo>
                      <a:lnTo>
                        <a:pt x="740" y="181"/>
                      </a:lnTo>
                      <a:lnTo>
                        <a:pt x="738" y="170"/>
                      </a:lnTo>
                      <a:lnTo>
                        <a:pt x="738" y="168"/>
                      </a:lnTo>
                      <a:lnTo>
                        <a:pt x="736" y="154"/>
                      </a:lnTo>
                      <a:lnTo>
                        <a:pt x="736" y="150"/>
                      </a:lnTo>
                      <a:lnTo>
                        <a:pt x="736" y="147"/>
                      </a:lnTo>
                      <a:lnTo>
                        <a:pt x="734" y="142"/>
                      </a:lnTo>
                      <a:lnTo>
                        <a:pt x="733" y="136"/>
                      </a:lnTo>
                      <a:lnTo>
                        <a:pt x="731" y="129"/>
                      </a:lnTo>
                      <a:lnTo>
                        <a:pt x="729" y="104"/>
                      </a:lnTo>
                      <a:lnTo>
                        <a:pt x="727" y="101"/>
                      </a:lnTo>
                      <a:lnTo>
                        <a:pt x="726" y="97"/>
                      </a:lnTo>
                    </a:path>
                  </a:pathLst>
                </a:custGeom>
                <a:solidFill>
                  <a:srgbClr val="E7E6E6">
                    <a:lumMod val="75000"/>
                  </a:srgbClr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5" name="Freeform 236"/>
                <p:cNvSpPr>
                  <a:spLocks/>
                </p:cNvSpPr>
                <p:nvPr/>
              </p:nvSpPr>
              <p:spPr bwMode="auto">
                <a:xfrm>
                  <a:off x="3803053" y="2162000"/>
                  <a:ext cx="950912" cy="569913"/>
                </a:xfrm>
                <a:custGeom>
                  <a:avLst/>
                  <a:gdLst>
                    <a:gd name="T0" fmla="*/ 2147483647 w 601"/>
                    <a:gd name="T1" fmla="*/ 2147483647 h 388"/>
                    <a:gd name="T2" fmla="*/ 2147483647 w 601"/>
                    <a:gd name="T3" fmla="*/ 2147483647 h 388"/>
                    <a:gd name="T4" fmla="*/ 2147483647 w 601"/>
                    <a:gd name="T5" fmla="*/ 2147483647 h 388"/>
                    <a:gd name="T6" fmla="*/ 2147483647 w 601"/>
                    <a:gd name="T7" fmla="*/ 2147483647 h 388"/>
                    <a:gd name="T8" fmla="*/ 2147483647 w 601"/>
                    <a:gd name="T9" fmla="*/ 2147483647 h 388"/>
                    <a:gd name="T10" fmla="*/ 2147483647 w 601"/>
                    <a:gd name="T11" fmla="*/ 2147483647 h 388"/>
                    <a:gd name="T12" fmla="*/ 2147483647 w 601"/>
                    <a:gd name="T13" fmla="*/ 2147483647 h 388"/>
                    <a:gd name="T14" fmla="*/ 2147483647 w 601"/>
                    <a:gd name="T15" fmla="*/ 2147483647 h 388"/>
                    <a:gd name="T16" fmla="*/ 2147483647 w 601"/>
                    <a:gd name="T17" fmla="*/ 2147483647 h 388"/>
                    <a:gd name="T18" fmla="*/ 2147483647 w 601"/>
                    <a:gd name="T19" fmla="*/ 2147483647 h 388"/>
                    <a:gd name="T20" fmla="*/ 2147483647 w 601"/>
                    <a:gd name="T21" fmla="*/ 2147483647 h 388"/>
                    <a:gd name="T22" fmla="*/ 2147483647 w 601"/>
                    <a:gd name="T23" fmla="*/ 2147483647 h 388"/>
                    <a:gd name="T24" fmla="*/ 2147483647 w 601"/>
                    <a:gd name="T25" fmla="*/ 2147483647 h 388"/>
                    <a:gd name="T26" fmla="*/ 2147483647 w 601"/>
                    <a:gd name="T27" fmla="*/ 2147483647 h 388"/>
                    <a:gd name="T28" fmla="*/ 2147483647 w 601"/>
                    <a:gd name="T29" fmla="*/ 2147483647 h 388"/>
                    <a:gd name="T30" fmla="*/ 2147483647 w 601"/>
                    <a:gd name="T31" fmla="*/ 2147483647 h 388"/>
                    <a:gd name="T32" fmla="*/ 2147483647 w 601"/>
                    <a:gd name="T33" fmla="*/ 2147483647 h 388"/>
                    <a:gd name="T34" fmla="*/ 2147483647 w 601"/>
                    <a:gd name="T35" fmla="*/ 2147483647 h 388"/>
                    <a:gd name="T36" fmla="*/ 2147483647 w 601"/>
                    <a:gd name="T37" fmla="*/ 2147483647 h 388"/>
                    <a:gd name="T38" fmla="*/ 2147483647 w 601"/>
                    <a:gd name="T39" fmla="*/ 2147483647 h 388"/>
                    <a:gd name="T40" fmla="*/ 2147483647 w 601"/>
                    <a:gd name="T41" fmla="*/ 2147483647 h 388"/>
                    <a:gd name="T42" fmla="*/ 2147483647 w 601"/>
                    <a:gd name="T43" fmla="*/ 2147483647 h 388"/>
                    <a:gd name="T44" fmla="*/ 2147483647 w 601"/>
                    <a:gd name="T45" fmla="*/ 2147483647 h 388"/>
                    <a:gd name="T46" fmla="*/ 2147483647 w 601"/>
                    <a:gd name="T47" fmla="*/ 2147483647 h 388"/>
                    <a:gd name="T48" fmla="*/ 2147483647 w 601"/>
                    <a:gd name="T49" fmla="*/ 0 h 388"/>
                    <a:gd name="T50" fmla="*/ 2147483647 w 601"/>
                    <a:gd name="T51" fmla="*/ 2147483647 h 388"/>
                    <a:gd name="T52" fmla="*/ 2147483647 w 601"/>
                    <a:gd name="T53" fmla="*/ 2147483647 h 388"/>
                    <a:gd name="T54" fmla="*/ 2147483647 w 601"/>
                    <a:gd name="T55" fmla="*/ 2147483647 h 388"/>
                    <a:gd name="T56" fmla="*/ 2147483647 w 601"/>
                    <a:gd name="T57" fmla="*/ 2147483647 h 388"/>
                    <a:gd name="T58" fmla="*/ 2147483647 w 601"/>
                    <a:gd name="T59" fmla="*/ 2147483647 h 388"/>
                    <a:gd name="T60" fmla="*/ 2147483647 w 601"/>
                    <a:gd name="T61" fmla="*/ 2147483647 h 388"/>
                    <a:gd name="T62" fmla="*/ 2147483647 w 601"/>
                    <a:gd name="T63" fmla="*/ 2147483647 h 388"/>
                    <a:gd name="T64" fmla="*/ 2147483647 w 601"/>
                    <a:gd name="T65" fmla="*/ 2147483647 h 388"/>
                    <a:gd name="T66" fmla="*/ 2147483647 w 601"/>
                    <a:gd name="T67" fmla="*/ 2147483647 h 388"/>
                    <a:gd name="T68" fmla="*/ 2147483647 w 601"/>
                    <a:gd name="T69" fmla="*/ 2147483647 h 388"/>
                    <a:gd name="T70" fmla="*/ 2147483647 w 601"/>
                    <a:gd name="T71" fmla="*/ 2147483647 h 388"/>
                    <a:gd name="T72" fmla="*/ 2147483647 w 601"/>
                    <a:gd name="T73" fmla="*/ 2147483647 h 388"/>
                    <a:gd name="T74" fmla="*/ 2147483647 w 601"/>
                    <a:gd name="T75" fmla="*/ 2147483647 h 388"/>
                    <a:gd name="T76" fmla="*/ 2147483647 w 601"/>
                    <a:gd name="T77" fmla="*/ 2147483647 h 388"/>
                    <a:gd name="T78" fmla="*/ 2147483647 w 601"/>
                    <a:gd name="T79" fmla="*/ 2147483647 h 388"/>
                    <a:gd name="T80" fmla="*/ 2147483647 w 601"/>
                    <a:gd name="T81" fmla="*/ 2147483647 h 388"/>
                    <a:gd name="T82" fmla="*/ 2147483647 w 601"/>
                    <a:gd name="T83" fmla="*/ 2147483647 h 388"/>
                    <a:gd name="T84" fmla="*/ 2147483647 w 601"/>
                    <a:gd name="T85" fmla="*/ 2147483647 h 38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601"/>
                    <a:gd name="T130" fmla="*/ 0 h 388"/>
                    <a:gd name="T131" fmla="*/ 601 w 601"/>
                    <a:gd name="T132" fmla="*/ 388 h 388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601" h="388">
                      <a:moveTo>
                        <a:pt x="543" y="353"/>
                      </a:moveTo>
                      <a:lnTo>
                        <a:pt x="545" y="356"/>
                      </a:lnTo>
                      <a:lnTo>
                        <a:pt x="554" y="357"/>
                      </a:lnTo>
                      <a:lnTo>
                        <a:pt x="570" y="363"/>
                      </a:lnTo>
                      <a:lnTo>
                        <a:pt x="579" y="373"/>
                      </a:lnTo>
                      <a:lnTo>
                        <a:pt x="584" y="382"/>
                      </a:lnTo>
                      <a:lnTo>
                        <a:pt x="593" y="385"/>
                      </a:lnTo>
                      <a:lnTo>
                        <a:pt x="600" y="387"/>
                      </a:lnTo>
                      <a:lnTo>
                        <a:pt x="597" y="385"/>
                      </a:lnTo>
                      <a:lnTo>
                        <a:pt x="595" y="378"/>
                      </a:lnTo>
                      <a:lnTo>
                        <a:pt x="595" y="375"/>
                      </a:lnTo>
                      <a:lnTo>
                        <a:pt x="584" y="363"/>
                      </a:lnTo>
                      <a:lnTo>
                        <a:pt x="591" y="341"/>
                      </a:lnTo>
                      <a:lnTo>
                        <a:pt x="594" y="335"/>
                      </a:lnTo>
                      <a:lnTo>
                        <a:pt x="594" y="325"/>
                      </a:lnTo>
                      <a:lnTo>
                        <a:pt x="597" y="321"/>
                      </a:lnTo>
                      <a:lnTo>
                        <a:pt x="598" y="317"/>
                      </a:lnTo>
                      <a:lnTo>
                        <a:pt x="594" y="306"/>
                      </a:lnTo>
                      <a:lnTo>
                        <a:pt x="590" y="303"/>
                      </a:lnTo>
                      <a:lnTo>
                        <a:pt x="591" y="289"/>
                      </a:lnTo>
                      <a:lnTo>
                        <a:pt x="586" y="277"/>
                      </a:lnTo>
                      <a:lnTo>
                        <a:pt x="593" y="277"/>
                      </a:lnTo>
                      <a:lnTo>
                        <a:pt x="597" y="277"/>
                      </a:lnTo>
                      <a:lnTo>
                        <a:pt x="597" y="263"/>
                      </a:lnTo>
                      <a:lnTo>
                        <a:pt x="597" y="249"/>
                      </a:lnTo>
                      <a:lnTo>
                        <a:pt x="597" y="238"/>
                      </a:lnTo>
                      <a:lnTo>
                        <a:pt x="595" y="223"/>
                      </a:lnTo>
                      <a:lnTo>
                        <a:pt x="595" y="209"/>
                      </a:lnTo>
                      <a:lnTo>
                        <a:pt x="595" y="201"/>
                      </a:lnTo>
                      <a:lnTo>
                        <a:pt x="595" y="165"/>
                      </a:lnTo>
                      <a:lnTo>
                        <a:pt x="595" y="155"/>
                      </a:lnTo>
                      <a:lnTo>
                        <a:pt x="595" y="135"/>
                      </a:lnTo>
                      <a:lnTo>
                        <a:pt x="595" y="117"/>
                      </a:lnTo>
                      <a:lnTo>
                        <a:pt x="594" y="86"/>
                      </a:lnTo>
                      <a:lnTo>
                        <a:pt x="593" y="79"/>
                      </a:lnTo>
                      <a:lnTo>
                        <a:pt x="590" y="74"/>
                      </a:lnTo>
                      <a:lnTo>
                        <a:pt x="580" y="70"/>
                      </a:lnTo>
                      <a:lnTo>
                        <a:pt x="563" y="51"/>
                      </a:lnTo>
                      <a:lnTo>
                        <a:pt x="563" y="48"/>
                      </a:lnTo>
                      <a:lnTo>
                        <a:pt x="579" y="34"/>
                      </a:lnTo>
                      <a:lnTo>
                        <a:pt x="584" y="13"/>
                      </a:lnTo>
                      <a:lnTo>
                        <a:pt x="570" y="13"/>
                      </a:lnTo>
                      <a:lnTo>
                        <a:pt x="551" y="15"/>
                      </a:lnTo>
                      <a:lnTo>
                        <a:pt x="534" y="15"/>
                      </a:lnTo>
                      <a:lnTo>
                        <a:pt x="533" y="15"/>
                      </a:lnTo>
                      <a:lnTo>
                        <a:pt x="514" y="15"/>
                      </a:lnTo>
                      <a:lnTo>
                        <a:pt x="478" y="15"/>
                      </a:lnTo>
                      <a:lnTo>
                        <a:pt x="476" y="15"/>
                      </a:lnTo>
                      <a:lnTo>
                        <a:pt x="475" y="15"/>
                      </a:lnTo>
                      <a:lnTo>
                        <a:pt x="457" y="15"/>
                      </a:lnTo>
                      <a:lnTo>
                        <a:pt x="447" y="15"/>
                      </a:lnTo>
                      <a:lnTo>
                        <a:pt x="421" y="13"/>
                      </a:lnTo>
                      <a:lnTo>
                        <a:pt x="418" y="13"/>
                      </a:lnTo>
                      <a:lnTo>
                        <a:pt x="400" y="13"/>
                      </a:lnTo>
                      <a:lnTo>
                        <a:pt x="381" y="13"/>
                      </a:lnTo>
                      <a:lnTo>
                        <a:pt x="353" y="13"/>
                      </a:lnTo>
                      <a:lnTo>
                        <a:pt x="346" y="13"/>
                      </a:lnTo>
                      <a:lnTo>
                        <a:pt x="333" y="13"/>
                      </a:lnTo>
                      <a:lnTo>
                        <a:pt x="324" y="13"/>
                      </a:lnTo>
                      <a:lnTo>
                        <a:pt x="324" y="12"/>
                      </a:lnTo>
                      <a:lnTo>
                        <a:pt x="288" y="11"/>
                      </a:lnTo>
                      <a:lnTo>
                        <a:pt x="286" y="11"/>
                      </a:lnTo>
                      <a:lnTo>
                        <a:pt x="285" y="11"/>
                      </a:lnTo>
                      <a:lnTo>
                        <a:pt x="239" y="11"/>
                      </a:lnTo>
                      <a:lnTo>
                        <a:pt x="230" y="9"/>
                      </a:lnTo>
                      <a:lnTo>
                        <a:pt x="173" y="8"/>
                      </a:lnTo>
                      <a:lnTo>
                        <a:pt x="163" y="8"/>
                      </a:lnTo>
                      <a:lnTo>
                        <a:pt x="135" y="5"/>
                      </a:lnTo>
                      <a:lnTo>
                        <a:pt x="102" y="4"/>
                      </a:lnTo>
                      <a:lnTo>
                        <a:pt x="98" y="4"/>
                      </a:lnTo>
                      <a:lnTo>
                        <a:pt x="49" y="1"/>
                      </a:lnTo>
                      <a:lnTo>
                        <a:pt x="22" y="1"/>
                      </a:lnTo>
                      <a:lnTo>
                        <a:pt x="18" y="0"/>
                      </a:lnTo>
                      <a:lnTo>
                        <a:pt x="18" y="6"/>
                      </a:lnTo>
                      <a:lnTo>
                        <a:pt x="18" y="20"/>
                      </a:lnTo>
                      <a:lnTo>
                        <a:pt x="13" y="74"/>
                      </a:lnTo>
                      <a:lnTo>
                        <a:pt x="13" y="79"/>
                      </a:lnTo>
                      <a:lnTo>
                        <a:pt x="12" y="101"/>
                      </a:lnTo>
                      <a:lnTo>
                        <a:pt x="13" y="102"/>
                      </a:lnTo>
                      <a:lnTo>
                        <a:pt x="11" y="102"/>
                      </a:lnTo>
                      <a:lnTo>
                        <a:pt x="9" y="129"/>
                      </a:lnTo>
                      <a:lnTo>
                        <a:pt x="9" y="148"/>
                      </a:lnTo>
                      <a:lnTo>
                        <a:pt x="8" y="155"/>
                      </a:lnTo>
                      <a:lnTo>
                        <a:pt x="6" y="183"/>
                      </a:lnTo>
                      <a:lnTo>
                        <a:pt x="6" y="191"/>
                      </a:lnTo>
                      <a:lnTo>
                        <a:pt x="6" y="194"/>
                      </a:lnTo>
                      <a:lnTo>
                        <a:pt x="5" y="209"/>
                      </a:lnTo>
                      <a:lnTo>
                        <a:pt x="4" y="226"/>
                      </a:lnTo>
                      <a:lnTo>
                        <a:pt x="4" y="237"/>
                      </a:lnTo>
                      <a:lnTo>
                        <a:pt x="2" y="249"/>
                      </a:lnTo>
                      <a:lnTo>
                        <a:pt x="1" y="263"/>
                      </a:lnTo>
                      <a:lnTo>
                        <a:pt x="1" y="264"/>
                      </a:lnTo>
                      <a:lnTo>
                        <a:pt x="1" y="266"/>
                      </a:lnTo>
                      <a:lnTo>
                        <a:pt x="1" y="277"/>
                      </a:lnTo>
                      <a:lnTo>
                        <a:pt x="0" y="305"/>
                      </a:lnTo>
                      <a:lnTo>
                        <a:pt x="0" y="317"/>
                      </a:lnTo>
                      <a:lnTo>
                        <a:pt x="1" y="319"/>
                      </a:lnTo>
                      <a:lnTo>
                        <a:pt x="2" y="319"/>
                      </a:lnTo>
                      <a:lnTo>
                        <a:pt x="42" y="320"/>
                      </a:lnTo>
                      <a:lnTo>
                        <a:pt x="62" y="320"/>
                      </a:lnTo>
                      <a:lnTo>
                        <a:pt x="65" y="321"/>
                      </a:lnTo>
                      <a:lnTo>
                        <a:pt x="81" y="323"/>
                      </a:lnTo>
                      <a:lnTo>
                        <a:pt x="91" y="323"/>
                      </a:lnTo>
                      <a:lnTo>
                        <a:pt x="94" y="323"/>
                      </a:lnTo>
                      <a:lnTo>
                        <a:pt x="98" y="323"/>
                      </a:lnTo>
                      <a:lnTo>
                        <a:pt x="123" y="324"/>
                      </a:lnTo>
                      <a:lnTo>
                        <a:pt x="141" y="325"/>
                      </a:lnTo>
                      <a:lnTo>
                        <a:pt x="153" y="325"/>
                      </a:lnTo>
                      <a:lnTo>
                        <a:pt x="180" y="327"/>
                      </a:lnTo>
                      <a:lnTo>
                        <a:pt x="185" y="327"/>
                      </a:lnTo>
                      <a:lnTo>
                        <a:pt x="221" y="328"/>
                      </a:lnTo>
                      <a:lnTo>
                        <a:pt x="252" y="330"/>
                      </a:lnTo>
                      <a:lnTo>
                        <a:pt x="278" y="330"/>
                      </a:lnTo>
                      <a:lnTo>
                        <a:pt x="302" y="330"/>
                      </a:lnTo>
                      <a:lnTo>
                        <a:pt x="354" y="331"/>
                      </a:lnTo>
                      <a:lnTo>
                        <a:pt x="376" y="331"/>
                      </a:lnTo>
                      <a:lnTo>
                        <a:pt x="436" y="332"/>
                      </a:lnTo>
                      <a:lnTo>
                        <a:pt x="446" y="342"/>
                      </a:lnTo>
                      <a:lnTo>
                        <a:pt x="451" y="345"/>
                      </a:lnTo>
                      <a:lnTo>
                        <a:pt x="455" y="346"/>
                      </a:lnTo>
                      <a:lnTo>
                        <a:pt x="464" y="349"/>
                      </a:lnTo>
                      <a:lnTo>
                        <a:pt x="476" y="357"/>
                      </a:lnTo>
                      <a:lnTo>
                        <a:pt x="486" y="346"/>
                      </a:lnTo>
                      <a:lnTo>
                        <a:pt x="504" y="349"/>
                      </a:lnTo>
                      <a:lnTo>
                        <a:pt x="507" y="349"/>
                      </a:lnTo>
                      <a:lnTo>
                        <a:pt x="515" y="346"/>
                      </a:lnTo>
                      <a:lnTo>
                        <a:pt x="516" y="348"/>
                      </a:lnTo>
                      <a:lnTo>
                        <a:pt x="536" y="346"/>
                      </a:lnTo>
                      <a:lnTo>
                        <a:pt x="543" y="353"/>
                      </a:lnTo>
                    </a:path>
                  </a:pathLst>
                </a:custGeom>
                <a:solidFill>
                  <a:srgbClr val="E7E6E6">
                    <a:lumMod val="75000"/>
                  </a:srgbClr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6" name="Freeform 240" descr="70%"/>
                <p:cNvSpPr>
                  <a:spLocks/>
                </p:cNvSpPr>
                <p:nvPr/>
              </p:nvSpPr>
              <p:spPr bwMode="auto">
                <a:xfrm>
                  <a:off x="3312515" y="3682825"/>
                  <a:ext cx="1884363" cy="1717675"/>
                </a:xfrm>
                <a:custGeom>
                  <a:avLst/>
                  <a:gdLst>
                    <a:gd name="T0" fmla="*/ 1374863588 w 1194"/>
                    <a:gd name="T1" fmla="*/ 1973596710 h 1167"/>
                    <a:gd name="T2" fmla="*/ 1227911741 w 1194"/>
                    <a:gd name="T3" fmla="*/ 1754789734 h 1167"/>
                    <a:gd name="T4" fmla="*/ 1160663367 w 1194"/>
                    <a:gd name="T5" fmla="*/ 1689797767 h 1167"/>
                    <a:gd name="T6" fmla="*/ 1011221132 w 1194"/>
                    <a:gd name="T7" fmla="*/ 1642137089 h 1167"/>
                    <a:gd name="T8" fmla="*/ 829400694 w 1194"/>
                    <a:gd name="T9" fmla="*/ 1683299454 h 1167"/>
                    <a:gd name="T10" fmla="*/ 602748334 w 1194"/>
                    <a:gd name="T11" fmla="*/ 1765622710 h 1167"/>
                    <a:gd name="T12" fmla="*/ 398511146 w 1194"/>
                    <a:gd name="T13" fmla="*/ 1564147023 h 1167"/>
                    <a:gd name="T14" fmla="*/ 211708353 w 1194"/>
                    <a:gd name="T15" fmla="*/ 1282512836 h 1167"/>
                    <a:gd name="T16" fmla="*/ 27397440 w 1194"/>
                    <a:gd name="T17" fmla="*/ 1113533132 h 1167"/>
                    <a:gd name="T18" fmla="*/ 59777234 w 1194"/>
                    <a:gd name="T19" fmla="*/ 1050707761 h 1167"/>
                    <a:gd name="T20" fmla="*/ 381076850 w 1194"/>
                    <a:gd name="T21" fmla="*/ 1070205645 h 1167"/>
                    <a:gd name="T22" fmla="*/ 637618505 w 1194"/>
                    <a:gd name="T23" fmla="*/ 1087536934 h 1167"/>
                    <a:gd name="T24" fmla="*/ 779587996 w 1194"/>
                    <a:gd name="T25" fmla="*/ 1096201843 h 1167"/>
                    <a:gd name="T26" fmla="*/ 802003069 w 1194"/>
                    <a:gd name="T27" fmla="*/ 944553429 h 1167"/>
                    <a:gd name="T28" fmla="*/ 816946977 w 1194"/>
                    <a:gd name="T29" fmla="*/ 730079460 h 1167"/>
                    <a:gd name="T30" fmla="*/ 824419720 w 1194"/>
                    <a:gd name="T31" fmla="*/ 606593839 h 1167"/>
                    <a:gd name="T32" fmla="*/ 834383049 w 1194"/>
                    <a:gd name="T33" fmla="*/ 426782632 h 1167"/>
                    <a:gd name="T34" fmla="*/ 841854213 w 1194"/>
                    <a:gd name="T35" fmla="*/ 320628209 h 1167"/>
                    <a:gd name="T36" fmla="*/ 851817345 w 1194"/>
                    <a:gd name="T37" fmla="*/ 173312939 h 1167"/>
                    <a:gd name="T38" fmla="*/ 1046091303 w 1194"/>
                    <a:gd name="T39" fmla="*/ 2166596 h 1167"/>
                    <a:gd name="T40" fmla="*/ 1155682591 w 1194"/>
                    <a:gd name="T41" fmla="*/ 8664912 h 1167"/>
                    <a:gd name="T42" fmla="*/ 1312595990 w 1194"/>
                    <a:gd name="T43" fmla="*/ 12998105 h 1167"/>
                    <a:gd name="T44" fmla="*/ 1496906817 w 1194"/>
                    <a:gd name="T45" fmla="*/ 47660689 h 1167"/>
                    <a:gd name="T46" fmla="*/ 1489435652 w 1194"/>
                    <a:gd name="T47" fmla="*/ 201475779 h 1167"/>
                    <a:gd name="T48" fmla="*/ 1489435652 w 1194"/>
                    <a:gd name="T49" fmla="*/ 324961399 h 1167"/>
                    <a:gd name="T50" fmla="*/ 1484453297 w 1194"/>
                    <a:gd name="T51" fmla="*/ 444113921 h 1167"/>
                    <a:gd name="T52" fmla="*/ 1591554197 w 1194"/>
                    <a:gd name="T53" fmla="*/ 535102087 h 1167"/>
                    <a:gd name="T54" fmla="*/ 1688690781 w 1194"/>
                    <a:gd name="T55" fmla="*/ 582764236 h 1167"/>
                    <a:gd name="T56" fmla="*/ 1813225977 w 1194"/>
                    <a:gd name="T57" fmla="*/ 613093625 h 1167"/>
                    <a:gd name="T58" fmla="*/ 1900400614 w 1194"/>
                    <a:gd name="T59" fmla="*/ 634758104 h 1167"/>
                    <a:gd name="T60" fmla="*/ 2019953455 w 1194"/>
                    <a:gd name="T61" fmla="*/ 652089394 h 1167"/>
                    <a:gd name="T62" fmla="*/ 2109618480 w 1194"/>
                    <a:gd name="T63" fmla="*/ 701916666 h 1167"/>
                    <a:gd name="T64" fmla="*/ 2147483647 w 1194"/>
                    <a:gd name="T65" fmla="*/ 660754302 h 1167"/>
                    <a:gd name="T66" fmla="*/ 2147483647 w 1194"/>
                    <a:gd name="T67" fmla="*/ 665087493 h 1167"/>
                    <a:gd name="T68" fmla="*/ 2147483647 w 1194"/>
                    <a:gd name="T69" fmla="*/ 652089394 h 1167"/>
                    <a:gd name="T70" fmla="*/ 2147483647 w 1194"/>
                    <a:gd name="T71" fmla="*/ 639089823 h 1167"/>
                    <a:gd name="T72" fmla="*/ 2147483647 w 1194"/>
                    <a:gd name="T73" fmla="*/ 682418782 h 1167"/>
                    <a:gd name="T74" fmla="*/ 2147483647 w 1194"/>
                    <a:gd name="T75" fmla="*/ 712748170 h 1167"/>
                    <a:gd name="T76" fmla="*/ 2147483647 w 1194"/>
                    <a:gd name="T77" fmla="*/ 797238206 h 1167"/>
                    <a:gd name="T78" fmla="*/ 2147483647 w 1194"/>
                    <a:gd name="T79" fmla="*/ 927222140 h 1167"/>
                    <a:gd name="T80" fmla="*/ 2147483647 w 1194"/>
                    <a:gd name="T81" fmla="*/ 1013878587 h 1167"/>
                    <a:gd name="T82" fmla="*/ 2147483647 w 1194"/>
                    <a:gd name="T83" fmla="*/ 1120032918 h 1167"/>
                    <a:gd name="T84" fmla="*/ 2147483647 w 1194"/>
                    <a:gd name="T85" fmla="*/ 1304177315 h 1167"/>
                    <a:gd name="T86" fmla="*/ 2147483647 w 1194"/>
                    <a:gd name="T87" fmla="*/ 1490488308 h 1167"/>
                    <a:gd name="T88" fmla="*/ 2147483647 w 1194"/>
                    <a:gd name="T89" fmla="*/ 1583644908 h 1167"/>
                    <a:gd name="T90" fmla="*/ 2147483647 w 1194"/>
                    <a:gd name="T91" fmla="*/ 1670299883 h 1167"/>
                    <a:gd name="T92" fmla="*/ 2147483647 w 1194"/>
                    <a:gd name="T93" fmla="*/ 1722293751 h 1167"/>
                    <a:gd name="T94" fmla="*/ 2147483647 w 1194"/>
                    <a:gd name="T95" fmla="*/ 1657301784 h 1167"/>
                    <a:gd name="T96" fmla="*/ 2147483647 w 1194"/>
                    <a:gd name="T97" fmla="*/ 1689797767 h 1167"/>
                    <a:gd name="T98" fmla="*/ 2147483647 w 1194"/>
                    <a:gd name="T99" fmla="*/ 1763456115 h 1167"/>
                    <a:gd name="T100" fmla="*/ 2147483647 w 1194"/>
                    <a:gd name="T101" fmla="*/ 1980096496 h 1167"/>
                    <a:gd name="T102" fmla="*/ 2141996684 w 1194"/>
                    <a:gd name="T103" fmla="*/ 2136078100 h 1167"/>
                    <a:gd name="T104" fmla="*/ 2064785178 w 1194"/>
                    <a:gd name="T105" fmla="*/ 2147483647 h 1167"/>
                    <a:gd name="T106" fmla="*/ 2007499935 w 1194"/>
                    <a:gd name="T107" fmla="*/ 2147483647 h 1167"/>
                    <a:gd name="T108" fmla="*/ 1758431122 w 1194"/>
                    <a:gd name="T109" fmla="*/ 2147483647 h 1167"/>
                    <a:gd name="T110" fmla="*/ 1586571842 w 1194"/>
                    <a:gd name="T111" fmla="*/ 2147483647 h 1167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194"/>
                    <a:gd name="T169" fmla="*/ 0 h 1167"/>
                    <a:gd name="T170" fmla="*/ 1194 w 1194"/>
                    <a:gd name="T171" fmla="*/ 1167 h 1167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194" h="1167">
                      <a:moveTo>
                        <a:pt x="615" y="964"/>
                      </a:moveTo>
                      <a:lnTo>
                        <a:pt x="606" y="951"/>
                      </a:lnTo>
                      <a:lnTo>
                        <a:pt x="593" y="934"/>
                      </a:lnTo>
                      <a:lnTo>
                        <a:pt x="574" y="913"/>
                      </a:lnTo>
                      <a:lnTo>
                        <a:pt x="570" y="906"/>
                      </a:lnTo>
                      <a:lnTo>
                        <a:pt x="561" y="881"/>
                      </a:lnTo>
                      <a:lnTo>
                        <a:pt x="563" y="880"/>
                      </a:lnTo>
                      <a:lnTo>
                        <a:pt x="539" y="836"/>
                      </a:lnTo>
                      <a:lnTo>
                        <a:pt x="534" y="816"/>
                      </a:lnTo>
                      <a:lnTo>
                        <a:pt x="524" y="806"/>
                      </a:lnTo>
                      <a:lnTo>
                        <a:pt x="521" y="798"/>
                      </a:lnTo>
                      <a:lnTo>
                        <a:pt x="502" y="783"/>
                      </a:lnTo>
                      <a:lnTo>
                        <a:pt x="498" y="773"/>
                      </a:lnTo>
                      <a:lnTo>
                        <a:pt x="491" y="772"/>
                      </a:lnTo>
                      <a:lnTo>
                        <a:pt x="488" y="768"/>
                      </a:lnTo>
                      <a:lnTo>
                        <a:pt x="481" y="766"/>
                      </a:lnTo>
                      <a:lnTo>
                        <a:pt x="479" y="755"/>
                      </a:lnTo>
                      <a:lnTo>
                        <a:pt x="475" y="755"/>
                      </a:lnTo>
                      <a:lnTo>
                        <a:pt x="464" y="740"/>
                      </a:lnTo>
                      <a:lnTo>
                        <a:pt x="455" y="740"/>
                      </a:lnTo>
                      <a:lnTo>
                        <a:pt x="455" y="737"/>
                      </a:lnTo>
                      <a:lnTo>
                        <a:pt x="434" y="737"/>
                      </a:lnTo>
                      <a:lnTo>
                        <a:pt x="413" y="732"/>
                      </a:lnTo>
                      <a:lnTo>
                        <a:pt x="412" y="734"/>
                      </a:lnTo>
                      <a:lnTo>
                        <a:pt x="407" y="733"/>
                      </a:lnTo>
                      <a:lnTo>
                        <a:pt x="407" y="736"/>
                      </a:lnTo>
                      <a:lnTo>
                        <a:pt x="381" y="723"/>
                      </a:lnTo>
                      <a:lnTo>
                        <a:pt x="362" y="737"/>
                      </a:lnTo>
                      <a:lnTo>
                        <a:pt x="355" y="737"/>
                      </a:lnTo>
                      <a:lnTo>
                        <a:pt x="339" y="752"/>
                      </a:lnTo>
                      <a:lnTo>
                        <a:pt x="325" y="790"/>
                      </a:lnTo>
                      <a:lnTo>
                        <a:pt x="305" y="809"/>
                      </a:lnTo>
                      <a:lnTo>
                        <a:pt x="299" y="819"/>
                      </a:lnTo>
                      <a:lnTo>
                        <a:pt x="278" y="812"/>
                      </a:lnTo>
                      <a:lnTo>
                        <a:pt x="266" y="799"/>
                      </a:lnTo>
                      <a:lnTo>
                        <a:pt x="245" y="788"/>
                      </a:lnTo>
                      <a:lnTo>
                        <a:pt x="241" y="784"/>
                      </a:lnTo>
                      <a:lnTo>
                        <a:pt x="221" y="777"/>
                      </a:lnTo>
                      <a:lnTo>
                        <a:pt x="212" y="770"/>
                      </a:lnTo>
                      <a:lnTo>
                        <a:pt x="199" y="755"/>
                      </a:lnTo>
                      <a:lnTo>
                        <a:pt x="177" y="740"/>
                      </a:lnTo>
                      <a:lnTo>
                        <a:pt x="163" y="698"/>
                      </a:lnTo>
                      <a:lnTo>
                        <a:pt x="162" y="671"/>
                      </a:lnTo>
                      <a:lnTo>
                        <a:pt x="148" y="640"/>
                      </a:lnTo>
                      <a:lnTo>
                        <a:pt x="140" y="629"/>
                      </a:lnTo>
                      <a:lnTo>
                        <a:pt x="138" y="623"/>
                      </a:lnTo>
                      <a:lnTo>
                        <a:pt x="106" y="603"/>
                      </a:lnTo>
                      <a:lnTo>
                        <a:pt x="86" y="573"/>
                      </a:lnTo>
                      <a:lnTo>
                        <a:pt x="73" y="565"/>
                      </a:lnTo>
                      <a:lnTo>
                        <a:pt x="54" y="539"/>
                      </a:lnTo>
                      <a:lnTo>
                        <a:pt x="43" y="533"/>
                      </a:lnTo>
                      <a:lnTo>
                        <a:pt x="33" y="525"/>
                      </a:lnTo>
                      <a:lnTo>
                        <a:pt x="19" y="496"/>
                      </a:lnTo>
                      <a:lnTo>
                        <a:pt x="11" y="496"/>
                      </a:lnTo>
                      <a:lnTo>
                        <a:pt x="9" y="492"/>
                      </a:lnTo>
                      <a:lnTo>
                        <a:pt x="0" y="479"/>
                      </a:lnTo>
                      <a:lnTo>
                        <a:pt x="2" y="476"/>
                      </a:lnTo>
                      <a:lnTo>
                        <a:pt x="0" y="470"/>
                      </a:lnTo>
                      <a:lnTo>
                        <a:pt x="2" y="468"/>
                      </a:lnTo>
                      <a:lnTo>
                        <a:pt x="24" y="470"/>
                      </a:lnTo>
                      <a:lnTo>
                        <a:pt x="36" y="470"/>
                      </a:lnTo>
                      <a:lnTo>
                        <a:pt x="47" y="471"/>
                      </a:lnTo>
                      <a:lnTo>
                        <a:pt x="59" y="472"/>
                      </a:lnTo>
                      <a:lnTo>
                        <a:pt x="115" y="478"/>
                      </a:lnTo>
                      <a:lnTo>
                        <a:pt x="140" y="479"/>
                      </a:lnTo>
                      <a:lnTo>
                        <a:pt x="156" y="479"/>
                      </a:lnTo>
                      <a:lnTo>
                        <a:pt x="163" y="479"/>
                      </a:lnTo>
                      <a:lnTo>
                        <a:pt x="206" y="483"/>
                      </a:lnTo>
                      <a:lnTo>
                        <a:pt x="216" y="483"/>
                      </a:lnTo>
                      <a:lnTo>
                        <a:pt x="238" y="485"/>
                      </a:lnTo>
                      <a:lnTo>
                        <a:pt x="241" y="485"/>
                      </a:lnTo>
                      <a:lnTo>
                        <a:pt x="262" y="486"/>
                      </a:lnTo>
                      <a:lnTo>
                        <a:pt x="263" y="486"/>
                      </a:lnTo>
                      <a:lnTo>
                        <a:pt x="264" y="486"/>
                      </a:lnTo>
                      <a:lnTo>
                        <a:pt x="274" y="486"/>
                      </a:lnTo>
                      <a:lnTo>
                        <a:pt x="298" y="489"/>
                      </a:lnTo>
                      <a:lnTo>
                        <a:pt x="301" y="489"/>
                      </a:lnTo>
                      <a:lnTo>
                        <a:pt x="319" y="489"/>
                      </a:lnTo>
                      <a:lnTo>
                        <a:pt x="324" y="489"/>
                      </a:lnTo>
                      <a:lnTo>
                        <a:pt x="324" y="479"/>
                      </a:lnTo>
                      <a:lnTo>
                        <a:pt x="325" y="463"/>
                      </a:lnTo>
                      <a:lnTo>
                        <a:pt x="327" y="438"/>
                      </a:lnTo>
                      <a:lnTo>
                        <a:pt x="327" y="432"/>
                      </a:lnTo>
                      <a:lnTo>
                        <a:pt x="328" y="421"/>
                      </a:lnTo>
                      <a:lnTo>
                        <a:pt x="328" y="400"/>
                      </a:lnTo>
                      <a:lnTo>
                        <a:pt x="330" y="385"/>
                      </a:lnTo>
                      <a:lnTo>
                        <a:pt x="331" y="367"/>
                      </a:lnTo>
                      <a:lnTo>
                        <a:pt x="332" y="339"/>
                      </a:lnTo>
                      <a:lnTo>
                        <a:pt x="332" y="338"/>
                      </a:lnTo>
                      <a:lnTo>
                        <a:pt x="334" y="325"/>
                      </a:lnTo>
                      <a:lnTo>
                        <a:pt x="334" y="323"/>
                      </a:lnTo>
                      <a:lnTo>
                        <a:pt x="334" y="318"/>
                      </a:lnTo>
                      <a:lnTo>
                        <a:pt x="335" y="307"/>
                      </a:lnTo>
                      <a:lnTo>
                        <a:pt x="335" y="303"/>
                      </a:lnTo>
                      <a:lnTo>
                        <a:pt x="335" y="291"/>
                      </a:lnTo>
                      <a:lnTo>
                        <a:pt x="337" y="271"/>
                      </a:lnTo>
                      <a:lnTo>
                        <a:pt x="338" y="245"/>
                      </a:lnTo>
                      <a:lnTo>
                        <a:pt x="338" y="238"/>
                      </a:lnTo>
                      <a:lnTo>
                        <a:pt x="339" y="225"/>
                      </a:lnTo>
                      <a:lnTo>
                        <a:pt x="341" y="217"/>
                      </a:lnTo>
                      <a:lnTo>
                        <a:pt x="341" y="191"/>
                      </a:lnTo>
                      <a:lnTo>
                        <a:pt x="342" y="177"/>
                      </a:lnTo>
                      <a:lnTo>
                        <a:pt x="342" y="167"/>
                      </a:lnTo>
                      <a:lnTo>
                        <a:pt x="344" y="162"/>
                      </a:lnTo>
                      <a:lnTo>
                        <a:pt x="344" y="148"/>
                      </a:lnTo>
                      <a:lnTo>
                        <a:pt x="344" y="142"/>
                      </a:lnTo>
                      <a:lnTo>
                        <a:pt x="345" y="133"/>
                      </a:lnTo>
                      <a:lnTo>
                        <a:pt x="345" y="127"/>
                      </a:lnTo>
                      <a:lnTo>
                        <a:pt x="346" y="94"/>
                      </a:lnTo>
                      <a:lnTo>
                        <a:pt x="346" y="81"/>
                      </a:lnTo>
                      <a:lnTo>
                        <a:pt x="348" y="80"/>
                      </a:lnTo>
                      <a:lnTo>
                        <a:pt x="348" y="77"/>
                      </a:lnTo>
                      <a:lnTo>
                        <a:pt x="349" y="47"/>
                      </a:lnTo>
                      <a:lnTo>
                        <a:pt x="350" y="0"/>
                      </a:lnTo>
                      <a:lnTo>
                        <a:pt x="355" y="0"/>
                      </a:lnTo>
                      <a:lnTo>
                        <a:pt x="388" y="0"/>
                      </a:lnTo>
                      <a:lnTo>
                        <a:pt x="407" y="1"/>
                      </a:lnTo>
                      <a:lnTo>
                        <a:pt x="427" y="1"/>
                      </a:lnTo>
                      <a:lnTo>
                        <a:pt x="430" y="2"/>
                      </a:lnTo>
                      <a:lnTo>
                        <a:pt x="431" y="2"/>
                      </a:lnTo>
                      <a:lnTo>
                        <a:pt x="438" y="2"/>
                      </a:lnTo>
                      <a:lnTo>
                        <a:pt x="449" y="2"/>
                      </a:lnTo>
                      <a:lnTo>
                        <a:pt x="453" y="4"/>
                      </a:lnTo>
                      <a:lnTo>
                        <a:pt x="473" y="4"/>
                      </a:lnTo>
                      <a:lnTo>
                        <a:pt x="493" y="4"/>
                      </a:lnTo>
                      <a:lnTo>
                        <a:pt x="504" y="5"/>
                      </a:lnTo>
                      <a:lnTo>
                        <a:pt x="520" y="5"/>
                      </a:lnTo>
                      <a:lnTo>
                        <a:pt x="527" y="6"/>
                      </a:lnTo>
                      <a:lnTo>
                        <a:pt x="531" y="6"/>
                      </a:lnTo>
                      <a:lnTo>
                        <a:pt x="536" y="6"/>
                      </a:lnTo>
                      <a:lnTo>
                        <a:pt x="559" y="6"/>
                      </a:lnTo>
                      <a:lnTo>
                        <a:pt x="565" y="6"/>
                      </a:lnTo>
                      <a:lnTo>
                        <a:pt x="579" y="6"/>
                      </a:lnTo>
                      <a:lnTo>
                        <a:pt x="581" y="6"/>
                      </a:lnTo>
                      <a:lnTo>
                        <a:pt x="613" y="8"/>
                      </a:lnTo>
                      <a:lnTo>
                        <a:pt x="613" y="22"/>
                      </a:lnTo>
                      <a:lnTo>
                        <a:pt x="611" y="56"/>
                      </a:lnTo>
                      <a:lnTo>
                        <a:pt x="611" y="62"/>
                      </a:lnTo>
                      <a:lnTo>
                        <a:pt x="611" y="72"/>
                      </a:lnTo>
                      <a:lnTo>
                        <a:pt x="611" y="74"/>
                      </a:lnTo>
                      <a:lnTo>
                        <a:pt x="610" y="81"/>
                      </a:lnTo>
                      <a:lnTo>
                        <a:pt x="610" y="90"/>
                      </a:lnTo>
                      <a:lnTo>
                        <a:pt x="610" y="103"/>
                      </a:lnTo>
                      <a:lnTo>
                        <a:pt x="610" y="117"/>
                      </a:lnTo>
                      <a:lnTo>
                        <a:pt x="610" y="120"/>
                      </a:lnTo>
                      <a:lnTo>
                        <a:pt x="610" y="126"/>
                      </a:lnTo>
                      <a:lnTo>
                        <a:pt x="610" y="140"/>
                      </a:lnTo>
                      <a:lnTo>
                        <a:pt x="610" y="144"/>
                      </a:lnTo>
                      <a:lnTo>
                        <a:pt x="610" y="152"/>
                      </a:lnTo>
                      <a:lnTo>
                        <a:pt x="610" y="158"/>
                      </a:lnTo>
                      <a:lnTo>
                        <a:pt x="608" y="169"/>
                      </a:lnTo>
                      <a:lnTo>
                        <a:pt x="608" y="185"/>
                      </a:lnTo>
                      <a:lnTo>
                        <a:pt x="608" y="192"/>
                      </a:lnTo>
                      <a:lnTo>
                        <a:pt x="608" y="199"/>
                      </a:lnTo>
                      <a:lnTo>
                        <a:pt x="607" y="220"/>
                      </a:lnTo>
                      <a:lnTo>
                        <a:pt x="611" y="219"/>
                      </a:lnTo>
                      <a:lnTo>
                        <a:pt x="622" y="225"/>
                      </a:lnTo>
                      <a:lnTo>
                        <a:pt x="629" y="235"/>
                      </a:lnTo>
                      <a:lnTo>
                        <a:pt x="651" y="238"/>
                      </a:lnTo>
                      <a:lnTo>
                        <a:pt x="654" y="238"/>
                      </a:lnTo>
                      <a:lnTo>
                        <a:pt x="674" y="242"/>
                      </a:lnTo>
                      <a:lnTo>
                        <a:pt x="676" y="245"/>
                      </a:lnTo>
                      <a:lnTo>
                        <a:pt x="678" y="257"/>
                      </a:lnTo>
                      <a:lnTo>
                        <a:pt x="685" y="262"/>
                      </a:lnTo>
                      <a:lnTo>
                        <a:pt x="690" y="260"/>
                      </a:lnTo>
                      <a:lnTo>
                        <a:pt x="700" y="262"/>
                      </a:lnTo>
                      <a:lnTo>
                        <a:pt x="718" y="268"/>
                      </a:lnTo>
                      <a:lnTo>
                        <a:pt x="729" y="266"/>
                      </a:lnTo>
                      <a:lnTo>
                        <a:pt x="729" y="267"/>
                      </a:lnTo>
                      <a:lnTo>
                        <a:pt x="735" y="268"/>
                      </a:lnTo>
                      <a:lnTo>
                        <a:pt x="740" y="274"/>
                      </a:lnTo>
                      <a:lnTo>
                        <a:pt x="746" y="275"/>
                      </a:lnTo>
                      <a:lnTo>
                        <a:pt x="762" y="268"/>
                      </a:lnTo>
                      <a:lnTo>
                        <a:pt x="768" y="270"/>
                      </a:lnTo>
                      <a:lnTo>
                        <a:pt x="772" y="268"/>
                      </a:lnTo>
                      <a:lnTo>
                        <a:pt x="776" y="267"/>
                      </a:lnTo>
                      <a:lnTo>
                        <a:pt x="778" y="284"/>
                      </a:lnTo>
                      <a:lnTo>
                        <a:pt x="786" y="284"/>
                      </a:lnTo>
                      <a:lnTo>
                        <a:pt x="786" y="295"/>
                      </a:lnTo>
                      <a:lnTo>
                        <a:pt x="796" y="299"/>
                      </a:lnTo>
                      <a:lnTo>
                        <a:pt x="818" y="285"/>
                      </a:lnTo>
                      <a:lnTo>
                        <a:pt x="822" y="293"/>
                      </a:lnTo>
                      <a:lnTo>
                        <a:pt x="826" y="292"/>
                      </a:lnTo>
                      <a:lnTo>
                        <a:pt x="829" y="292"/>
                      </a:lnTo>
                      <a:lnTo>
                        <a:pt x="839" y="302"/>
                      </a:lnTo>
                      <a:lnTo>
                        <a:pt x="857" y="296"/>
                      </a:lnTo>
                      <a:lnTo>
                        <a:pt x="855" y="309"/>
                      </a:lnTo>
                      <a:lnTo>
                        <a:pt x="862" y="313"/>
                      </a:lnTo>
                      <a:lnTo>
                        <a:pt x="878" y="288"/>
                      </a:lnTo>
                      <a:lnTo>
                        <a:pt x="879" y="288"/>
                      </a:lnTo>
                      <a:lnTo>
                        <a:pt x="896" y="302"/>
                      </a:lnTo>
                      <a:lnTo>
                        <a:pt x="908" y="293"/>
                      </a:lnTo>
                      <a:lnTo>
                        <a:pt x="910" y="293"/>
                      </a:lnTo>
                      <a:lnTo>
                        <a:pt x="908" y="296"/>
                      </a:lnTo>
                      <a:lnTo>
                        <a:pt x="918" y="307"/>
                      </a:lnTo>
                      <a:lnTo>
                        <a:pt x="925" y="307"/>
                      </a:lnTo>
                      <a:lnTo>
                        <a:pt x="928" y="311"/>
                      </a:lnTo>
                      <a:lnTo>
                        <a:pt x="939" y="307"/>
                      </a:lnTo>
                      <a:lnTo>
                        <a:pt x="961" y="295"/>
                      </a:lnTo>
                      <a:lnTo>
                        <a:pt x="975" y="298"/>
                      </a:lnTo>
                      <a:lnTo>
                        <a:pt x="983" y="295"/>
                      </a:lnTo>
                      <a:lnTo>
                        <a:pt x="984" y="292"/>
                      </a:lnTo>
                      <a:lnTo>
                        <a:pt x="997" y="289"/>
                      </a:lnTo>
                      <a:lnTo>
                        <a:pt x="997" y="286"/>
                      </a:lnTo>
                      <a:lnTo>
                        <a:pt x="1000" y="288"/>
                      </a:lnTo>
                      <a:lnTo>
                        <a:pt x="1002" y="292"/>
                      </a:lnTo>
                      <a:lnTo>
                        <a:pt x="1001" y="292"/>
                      </a:lnTo>
                      <a:lnTo>
                        <a:pt x="1023" y="292"/>
                      </a:lnTo>
                      <a:lnTo>
                        <a:pt x="1026" y="292"/>
                      </a:lnTo>
                      <a:lnTo>
                        <a:pt x="1027" y="286"/>
                      </a:lnTo>
                      <a:lnTo>
                        <a:pt x="1037" y="285"/>
                      </a:lnTo>
                      <a:lnTo>
                        <a:pt x="1040" y="286"/>
                      </a:lnTo>
                      <a:lnTo>
                        <a:pt x="1040" y="289"/>
                      </a:lnTo>
                      <a:lnTo>
                        <a:pt x="1051" y="293"/>
                      </a:lnTo>
                      <a:lnTo>
                        <a:pt x="1062" y="306"/>
                      </a:lnTo>
                      <a:lnTo>
                        <a:pt x="1066" y="307"/>
                      </a:lnTo>
                      <a:lnTo>
                        <a:pt x="1066" y="305"/>
                      </a:lnTo>
                      <a:lnTo>
                        <a:pt x="1073" y="306"/>
                      </a:lnTo>
                      <a:lnTo>
                        <a:pt x="1073" y="309"/>
                      </a:lnTo>
                      <a:lnTo>
                        <a:pt x="1075" y="309"/>
                      </a:lnTo>
                      <a:lnTo>
                        <a:pt x="1073" y="310"/>
                      </a:lnTo>
                      <a:lnTo>
                        <a:pt x="1084" y="313"/>
                      </a:lnTo>
                      <a:lnTo>
                        <a:pt x="1094" y="320"/>
                      </a:lnTo>
                      <a:lnTo>
                        <a:pt x="1097" y="317"/>
                      </a:lnTo>
                      <a:lnTo>
                        <a:pt x="1106" y="327"/>
                      </a:lnTo>
                      <a:lnTo>
                        <a:pt x="1118" y="321"/>
                      </a:lnTo>
                      <a:lnTo>
                        <a:pt x="1137" y="325"/>
                      </a:lnTo>
                      <a:lnTo>
                        <a:pt x="1137" y="328"/>
                      </a:lnTo>
                      <a:lnTo>
                        <a:pt x="1137" y="345"/>
                      </a:lnTo>
                      <a:lnTo>
                        <a:pt x="1137" y="356"/>
                      </a:lnTo>
                      <a:lnTo>
                        <a:pt x="1138" y="357"/>
                      </a:lnTo>
                      <a:lnTo>
                        <a:pt x="1138" y="371"/>
                      </a:lnTo>
                      <a:lnTo>
                        <a:pt x="1140" y="382"/>
                      </a:lnTo>
                      <a:lnTo>
                        <a:pt x="1140" y="385"/>
                      </a:lnTo>
                      <a:lnTo>
                        <a:pt x="1140" y="397"/>
                      </a:lnTo>
                      <a:lnTo>
                        <a:pt x="1140" y="413"/>
                      </a:lnTo>
                      <a:lnTo>
                        <a:pt x="1140" y="414"/>
                      </a:lnTo>
                      <a:lnTo>
                        <a:pt x="1140" y="418"/>
                      </a:lnTo>
                      <a:lnTo>
                        <a:pt x="1141" y="425"/>
                      </a:lnTo>
                      <a:lnTo>
                        <a:pt x="1141" y="439"/>
                      </a:lnTo>
                      <a:lnTo>
                        <a:pt x="1143" y="451"/>
                      </a:lnTo>
                      <a:lnTo>
                        <a:pt x="1143" y="453"/>
                      </a:lnTo>
                      <a:lnTo>
                        <a:pt x="1143" y="467"/>
                      </a:lnTo>
                      <a:lnTo>
                        <a:pt x="1143" y="472"/>
                      </a:lnTo>
                      <a:lnTo>
                        <a:pt x="1144" y="493"/>
                      </a:lnTo>
                      <a:lnTo>
                        <a:pt x="1145" y="496"/>
                      </a:lnTo>
                      <a:lnTo>
                        <a:pt x="1147" y="496"/>
                      </a:lnTo>
                      <a:lnTo>
                        <a:pt x="1147" y="499"/>
                      </a:lnTo>
                      <a:lnTo>
                        <a:pt x="1159" y="510"/>
                      </a:lnTo>
                      <a:lnTo>
                        <a:pt x="1163" y="521"/>
                      </a:lnTo>
                      <a:lnTo>
                        <a:pt x="1163" y="539"/>
                      </a:lnTo>
                      <a:lnTo>
                        <a:pt x="1174" y="547"/>
                      </a:lnTo>
                      <a:lnTo>
                        <a:pt x="1173" y="549"/>
                      </a:lnTo>
                      <a:lnTo>
                        <a:pt x="1187" y="582"/>
                      </a:lnTo>
                      <a:lnTo>
                        <a:pt x="1193" y="582"/>
                      </a:lnTo>
                      <a:lnTo>
                        <a:pt x="1190" y="601"/>
                      </a:lnTo>
                      <a:lnTo>
                        <a:pt x="1193" y="615"/>
                      </a:lnTo>
                      <a:lnTo>
                        <a:pt x="1188" y="629"/>
                      </a:lnTo>
                      <a:lnTo>
                        <a:pt x="1180" y="657"/>
                      </a:lnTo>
                      <a:lnTo>
                        <a:pt x="1177" y="666"/>
                      </a:lnTo>
                      <a:lnTo>
                        <a:pt x="1177" y="668"/>
                      </a:lnTo>
                      <a:lnTo>
                        <a:pt x="1177" y="676"/>
                      </a:lnTo>
                      <a:lnTo>
                        <a:pt x="1183" y="684"/>
                      </a:lnTo>
                      <a:lnTo>
                        <a:pt x="1183" y="697"/>
                      </a:lnTo>
                      <a:lnTo>
                        <a:pt x="1181" y="705"/>
                      </a:lnTo>
                      <a:lnTo>
                        <a:pt x="1180" y="707"/>
                      </a:lnTo>
                      <a:lnTo>
                        <a:pt x="1177" y="711"/>
                      </a:lnTo>
                      <a:lnTo>
                        <a:pt x="1170" y="726"/>
                      </a:lnTo>
                      <a:lnTo>
                        <a:pt x="1166" y="727"/>
                      </a:lnTo>
                      <a:lnTo>
                        <a:pt x="1169" y="740"/>
                      </a:lnTo>
                      <a:lnTo>
                        <a:pt x="1173" y="750"/>
                      </a:lnTo>
                      <a:lnTo>
                        <a:pt x="1169" y="747"/>
                      </a:lnTo>
                      <a:lnTo>
                        <a:pt x="1154" y="747"/>
                      </a:lnTo>
                      <a:lnTo>
                        <a:pt x="1125" y="761"/>
                      </a:lnTo>
                      <a:lnTo>
                        <a:pt x="1123" y="761"/>
                      </a:lnTo>
                      <a:lnTo>
                        <a:pt x="1090" y="784"/>
                      </a:lnTo>
                      <a:lnTo>
                        <a:pt x="1084" y="783"/>
                      </a:lnTo>
                      <a:lnTo>
                        <a:pt x="1102" y="768"/>
                      </a:lnTo>
                      <a:lnTo>
                        <a:pt x="1111" y="765"/>
                      </a:lnTo>
                      <a:lnTo>
                        <a:pt x="1111" y="763"/>
                      </a:lnTo>
                      <a:lnTo>
                        <a:pt x="1100" y="762"/>
                      </a:lnTo>
                      <a:lnTo>
                        <a:pt x="1087" y="766"/>
                      </a:lnTo>
                      <a:lnTo>
                        <a:pt x="1087" y="738"/>
                      </a:lnTo>
                      <a:lnTo>
                        <a:pt x="1080" y="741"/>
                      </a:lnTo>
                      <a:lnTo>
                        <a:pt x="1076" y="751"/>
                      </a:lnTo>
                      <a:lnTo>
                        <a:pt x="1070" y="750"/>
                      </a:lnTo>
                      <a:lnTo>
                        <a:pt x="1068" y="750"/>
                      </a:lnTo>
                      <a:lnTo>
                        <a:pt x="1066" y="750"/>
                      </a:lnTo>
                      <a:lnTo>
                        <a:pt x="1063" y="755"/>
                      </a:lnTo>
                      <a:lnTo>
                        <a:pt x="1065" y="761"/>
                      </a:lnTo>
                      <a:lnTo>
                        <a:pt x="1063" y="763"/>
                      </a:lnTo>
                      <a:lnTo>
                        <a:pt x="1065" y="766"/>
                      </a:lnTo>
                      <a:lnTo>
                        <a:pt x="1073" y="769"/>
                      </a:lnTo>
                      <a:lnTo>
                        <a:pt x="1077" y="781"/>
                      </a:lnTo>
                      <a:lnTo>
                        <a:pt x="1090" y="787"/>
                      </a:lnTo>
                      <a:lnTo>
                        <a:pt x="1054" y="816"/>
                      </a:lnTo>
                      <a:lnTo>
                        <a:pt x="1030" y="838"/>
                      </a:lnTo>
                      <a:lnTo>
                        <a:pt x="1020" y="844"/>
                      </a:lnTo>
                      <a:lnTo>
                        <a:pt x="1019" y="844"/>
                      </a:lnTo>
                      <a:lnTo>
                        <a:pt x="982" y="866"/>
                      </a:lnTo>
                      <a:lnTo>
                        <a:pt x="950" y="884"/>
                      </a:lnTo>
                      <a:lnTo>
                        <a:pt x="937" y="894"/>
                      </a:lnTo>
                      <a:lnTo>
                        <a:pt x="926" y="903"/>
                      </a:lnTo>
                      <a:lnTo>
                        <a:pt x="915" y="910"/>
                      </a:lnTo>
                      <a:lnTo>
                        <a:pt x="893" y="930"/>
                      </a:lnTo>
                      <a:lnTo>
                        <a:pt x="876" y="951"/>
                      </a:lnTo>
                      <a:lnTo>
                        <a:pt x="875" y="953"/>
                      </a:lnTo>
                      <a:lnTo>
                        <a:pt x="876" y="953"/>
                      </a:lnTo>
                      <a:lnTo>
                        <a:pt x="867" y="964"/>
                      </a:lnTo>
                      <a:lnTo>
                        <a:pt x="858" y="981"/>
                      </a:lnTo>
                      <a:lnTo>
                        <a:pt x="846" y="1014"/>
                      </a:lnTo>
                      <a:lnTo>
                        <a:pt x="846" y="1017"/>
                      </a:lnTo>
                      <a:lnTo>
                        <a:pt x="844" y="1043"/>
                      </a:lnTo>
                      <a:lnTo>
                        <a:pt x="853" y="1088"/>
                      </a:lnTo>
                      <a:lnTo>
                        <a:pt x="860" y="1107"/>
                      </a:lnTo>
                      <a:lnTo>
                        <a:pt x="867" y="1152"/>
                      </a:lnTo>
                      <a:lnTo>
                        <a:pt x="846" y="1166"/>
                      </a:lnTo>
                      <a:lnTo>
                        <a:pt x="833" y="1164"/>
                      </a:lnTo>
                      <a:lnTo>
                        <a:pt x="821" y="1152"/>
                      </a:lnTo>
                      <a:lnTo>
                        <a:pt x="797" y="1145"/>
                      </a:lnTo>
                      <a:lnTo>
                        <a:pt x="760" y="1145"/>
                      </a:lnTo>
                      <a:lnTo>
                        <a:pt x="757" y="1139"/>
                      </a:lnTo>
                      <a:lnTo>
                        <a:pt x="753" y="1139"/>
                      </a:lnTo>
                      <a:lnTo>
                        <a:pt x="726" y="1124"/>
                      </a:lnTo>
                      <a:lnTo>
                        <a:pt x="718" y="1125"/>
                      </a:lnTo>
                      <a:lnTo>
                        <a:pt x="711" y="1120"/>
                      </a:lnTo>
                      <a:lnTo>
                        <a:pt x="711" y="1116"/>
                      </a:lnTo>
                      <a:lnTo>
                        <a:pt x="688" y="1109"/>
                      </a:lnTo>
                      <a:lnTo>
                        <a:pt x="671" y="1091"/>
                      </a:lnTo>
                      <a:lnTo>
                        <a:pt x="663" y="1062"/>
                      </a:lnTo>
                      <a:lnTo>
                        <a:pt x="649" y="1043"/>
                      </a:lnTo>
                      <a:lnTo>
                        <a:pt x="645" y="1014"/>
                      </a:lnTo>
                      <a:lnTo>
                        <a:pt x="640" y="989"/>
                      </a:lnTo>
                      <a:lnTo>
                        <a:pt x="629" y="974"/>
                      </a:lnTo>
                      <a:lnTo>
                        <a:pt x="617" y="967"/>
                      </a:lnTo>
                      <a:lnTo>
                        <a:pt x="615" y="964"/>
                      </a:lnTo>
                    </a:path>
                  </a:pathLst>
                </a:custGeom>
                <a:solidFill>
                  <a:srgbClr val="AFABAB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7" name="Freeform 241"/>
                <p:cNvSpPr>
                  <a:spLocks/>
                </p:cNvSpPr>
                <p:nvPr/>
              </p:nvSpPr>
              <p:spPr bwMode="auto">
                <a:xfrm>
                  <a:off x="2167928" y="3455813"/>
                  <a:ext cx="900112" cy="992187"/>
                </a:xfrm>
                <a:custGeom>
                  <a:avLst/>
                  <a:gdLst>
                    <a:gd name="T0" fmla="*/ 2147483647 w 570"/>
                    <a:gd name="T1" fmla="*/ 2147483647 h 673"/>
                    <a:gd name="T2" fmla="*/ 2147483647 w 570"/>
                    <a:gd name="T3" fmla="*/ 2147483647 h 673"/>
                    <a:gd name="T4" fmla="*/ 2147483647 w 570"/>
                    <a:gd name="T5" fmla="*/ 2147483647 h 673"/>
                    <a:gd name="T6" fmla="*/ 2147483647 w 570"/>
                    <a:gd name="T7" fmla="*/ 2147483647 h 673"/>
                    <a:gd name="T8" fmla="*/ 2147483647 w 570"/>
                    <a:gd name="T9" fmla="*/ 2147483647 h 673"/>
                    <a:gd name="T10" fmla="*/ 2147483647 w 570"/>
                    <a:gd name="T11" fmla="*/ 2147483647 h 673"/>
                    <a:gd name="T12" fmla="*/ 2147483647 w 570"/>
                    <a:gd name="T13" fmla="*/ 2147483647 h 673"/>
                    <a:gd name="T14" fmla="*/ 2147483647 w 570"/>
                    <a:gd name="T15" fmla="*/ 2147483647 h 673"/>
                    <a:gd name="T16" fmla="*/ 2147483647 w 570"/>
                    <a:gd name="T17" fmla="*/ 2147483647 h 673"/>
                    <a:gd name="T18" fmla="*/ 2147483647 w 570"/>
                    <a:gd name="T19" fmla="*/ 2147483647 h 673"/>
                    <a:gd name="T20" fmla="*/ 2147483647 w 570"/>
                    <a:gd name="T21" fmla="*/ 2147483647 h 673"/>
                    <a:gd name="T22" fmla="*/ 2147483647 w 570"/>
                    <a:gd name="T23" fmla="*/ 2147483647 h 673"/>
                    <a:gd name="T24" fmla="*/ 2147483647 w 570"/>
                    <a:gd name="T25" fmla="*/ 2147483647 h 673"/>
                    <a:gd name="T26" fmla="*/ 2147483647 w 570"/>
                    <a:gd name="T27" fmla="*/ 2147483647 h 673"/>
                    <a:gd name="T28" fmla="*/ 2147483647 w 570"/>
                    <a:gd name="T29" fmla="*/ 2147483647 h 673"/>
                    <a:gd name="T30" fmla="*/ 2147483647 w 570"/>
                    <a:gd name="T31" fmla="*/ 2147483647 h 673"/>
                    <a:gd name="T32" fmla="*/ 2147483647 w 570"/>
                    <a:gd name="T33" fmla="*/ 2147483647 h 673"/>
                    <a:gd name="T34" fmla="*/ 2147483647 w 570"/>
                    <a:gd name="T35" fmla="*/ 2147483647 h 673"/>
                    <a:gd name="T36" fmla="*/ 2147483647 w 570"/>
                    <a:gd name="T37" fmla="*/ 2147483647 h 673"/>
                    <a:gd name="T38" fmla="*/ 2147483647 w 570"/>
                    <a:gd name="T39" fmla="*/ 2147483647 h 673"/>
                    <a:gd name="T40" fmla="*/ 2147483647 w 570"/>
                    <a:gd name="T41" fmla="*/ 2147483647 h 673"/>
                    <a:gd name="T42" fmla="*/ 2147483647 w 570"/>
                    <a:gd name="T43" fmla="*/ 2147483647 h 673"/>
                    <a:gd name="T44" fmla="*/ 2147483647 w 570"/>
                    <a:gd name="T45" fmla="*/ 2147483647 h 673"/>
                    <a:gd name="T46" fmla="*/ 2147483647 w 570"/>
                    <a:gd name="T47" fmla="*/ 2147483647 h 673"/>
                    <a:gd name="T48" fmla="*/ 2147483647 w 570"/>
                    <a:gd name="T49" fmla="*/ 2147483647 h 673"/>
                    <a:gd name="T50" fmla="*/ 2147483647 w 570"/>
                    <a:gd name="T51" fmla="*/ 2147483647 h 673"/>
                    <a:gd name="T52" fmla="*/ 2147483647 w 570"/>
                    <a:gd name="T53" fmla="*/ 2147483647 h 673"/>
                    <a:gd name="T54" fmla="*/ 2147483647 w 570"/>
                    <a:gd name="T55" fmla="*/ 2147483647 h 673"/>
                    <a:gd name="T56" fmla="*/ 2147483647 w 570"/>
                    <a:gd name="T57" fmla="*/ 2147483647 h 673"/>
                    <a:gd name="T58" fmla="*/ 2147483647 w 570"/>
                    <a:gd name="T59" fmla="*/ 2147483647 h 673"/>
                    <a:gd name="T60" fmla="*/ 2147483647 w 570"/>
                    <a:gd name="T61" fmla="*/ 2147483647 h 673"/>
                    <a:gd name="T62" fmla="*/ 2147483647 w 570"/>
                    <a:gd name="T63" fmla="*/ 2147483647 h 673"/>
                    <a:gd name="T64" fmla="*/ 2147483647 w 570"/>
                    <a:gd name="T65" fmla="*/ 2147483647 h 673"/>
                    <a:gd name="T66" fmla="*/ 2147483647 w 570"/>
                    <a:gd name="T67" fmla="*/ 2147483647 h 673"/>
                    <a:gd name="T68" fmla="*/ 2147483647 w 570"/>
                    <a:gd name="T69" fmla="*/ 2147483647 h 673"/>
                    <a:gd name="T70" fmla="*/ 2147483647 w 570"/>
                    <a:gd name="T71" fmla="*/ 2147483647 h 673"/>
                    <a:gd name="T72" fmla="*/ 2147483647 w 570"/>
                    <a:gd name="T73" fmla="*/ 2147483647 h 673"/>
                    <a:gd name="T74" fmla="*/ 2147483647 w 570"/>
                    <a:gd name="T75" fmla="*/ 2147483647 h 673"/>
                    <a:gd name="T76" fmla="*/ 2147483647 w 570"/>
                    <a:gd name="T77" fmla="*/ 2147483647 h 673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570"/>
                    <a:gd name="T118" fmla="*/ 0 h 673"/>
                    <a:gd name="T119" fmla="*/ 570 w 570"/>
                    <a:gd name="T120" fmla="*/ 673 h 673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570" h="673">
                      <a:moveTo>
                        <a:pt x="0" y="465"/>
                      </a:moveTo>
                      <a:lnTo>
                        <a:pt x="11" y="451"/>
                      </a:lnTo>
                      <a:lnTo>
                        <a:pt x="27" y="451"/>
                      </a:lnTo>
                      <a:lnTo>
                        <a:pt x="36" y="423"/>
                      </a:lnTo>
                      <a:lnTo>
                        <a:pt x="29" y="421"/>
                      </a:lnTo>
                      <a:lnTo>
                        <a:pt x="19" y="411"/>
                      </a:lnTo>
                      <a:lnTo>
                        <a:pt x="23" y="381"/>
                      </a:lnTo>
                      <a:lnTo>
                        <a:pt x="31" y="376"/>
                      </a:lnTo>
                      <a:lnTo>
                        <a:pt x="47" y="350"/>
                      </a:lnTo>
                      <a:lnTo>
                        <a:pt x="52" y="321"/>
                      </a:lnTo>
                      <a:lnTo>
                        <a:pt x="56" y="318"/>
                      </a:lnTo>
                      <a:lnTo>
                        <a:pt x="61" y="308"/>
                      </a:lnTo>
                      <a:lnTo>
                        <a:pt x="77" y="302"/>
                      </a:lnTo>
                      <a:lnTo>
                        <a:pt x="87" y="295"/>
                      </a:lnTo>
                      <a:lnTo>
                        <a:pt x="90" y="289"/>
                      </a:lnTo>
                      <a:lnTo>
                        <a:pt x="72" y="270"/>
                      </a:lnTo>
                      <a:lnTo>
                        <a:pt x="72" y="264"/>
                      </a:lnTo>
                      <a:lnTo>
                        <a:pt x="66" y="238"/>
                      </a:lnTo>
                      <a:lnTo>
                        <a:pt x="58" y="223"/>
                      </a:lnTo>
                      <a:lnTo>
                        <a:pt x="59" y="206"/>
                      </a:lnTo>
                      <a:lnTo>
                        <a:pt x="68" y="181"/>
                      </a:lnTo>
                      <a:lnTo>
                        <a:pt x="68" y="126"/>
                      </a:lnTo>
                      <a:lnTo>
                        <a:pt x="72" y="112"/>
                      </a:lnTo>
                      <a:lnTo>
                        <a:pt x="69" y="88"/>
                      </a:lnTo>
                      <a:lnTo>
                        <a:pt x="91" y="85"/>
                      </a:lnTo>
                      <a:lnTo>
                        <a:pt x="111" y="102"/>
                      </a:lnTo>
                      <a:lnTo>
                        <a:pt x="130" y="87"/>
                      </a:lnTo>
                      <a:lnTo>
                        <a:pt x="141" y="16"/>
                      </a:lnTo>
                      <a:lnTo>
                        <a:pt x="145" y="0"/>
                      </a:lnTo>
                      <a:lnTo>
                        <a:pt x="172" y="4"/>
                      </a:lnTo>
                      <a:lnTo>
                        <a:pt x="201" y="8"/>
                      </a:lnTo>
                      <a:lnTo>
                        <a:pt x="241" y="15"/>
                      </a:lnTo>
                      <a:lnTo>
                        <a:pt x="244" y="15"/>
                      </a:lnTo>
                      <a:lnTo>
                        <a:pt x="255" y="16"/>
                      </a:lnTo>
                      <a:lnTo>
                        <a:pt x="272" y="19"/>
                      </a:lnTo>
                      <a:lnTo>
                        <a:pt x="338" y="27"/>
                      </a:lnTo>
                      <a:lnTo>
                        <a:pt x="360" y="31"/>
                      </a:lnTo>
                      <a:lnTo>
                        <a:pt x="367" y="31"/>
                      </a:lnTo>
                      <a:lnTo>
                        <a:pt x="381" y="33"/>
                      </a:lnTo>
                      <a:lnTo>
                        <a:pt x="403" y="36"/>
                      </a:lnTo>
                      <a:lnTo>
                        <a:pt x="424" y="38"/>
                      </a:lnTo>
                      <a:lnTo>
                        <a:pt x="446" y="41"/>
                      </a:lnTo>
                      <a:lnTo>
                        <a:pt x="448" y="42"/>
                      </a:lnTo>
                      <a:lnTo>
                        <a:pt x="487" y="47"/>
                      </a:lnTo>
                      <a:lnTo>
                        <a:pt x="519" y="51"/>
                      </a:lnTo>
                      <a:lnTo>
                        <a:pt x="530" y="52"/>
                      </a:lnTo>
                      <a:lnTo>
                        <a:pt x="569" y="56"/>
                      </a:lnTo>
                      <a:lnTo>
                        <a:pt x="566" y="83"/>
                      </a:lnTo>
                      <a:lnTo>
                        <a:pt x="563" y="110"/>
                      </a:lnTo>
                      <a:lnTo>
                        <a:pt x="556" y="164"/>
                      </a:lnTo>
                      <a:lnTo>
                        <a:pt x="550" y="216"/>
                      </a:lnTo>
                      <a:lnTo>
                        <a:pt x="550" y="218"/>
                      </a:lnTo>
                      <a:lnTo>
                        <a:pt x="544" y="277"/>
                      </a:lnTo>
                      <a:lnTo>
                        <a:pt x="541" y="296"/>
                      </a:lnTo>
                      <a:lnTo>
                        <a:pt x="541" y="297"/>
                      </a:lnTo>
                      <a:lnTo>
                        <a:pt x="539" y="320"/>
                      </a:lnTo>
                      <a:lnTo>
                        <a:pt x="537" y="340"/>
                      </a:lnTo>
                      <a:lnTo>
                        <a:pt x="532" y="382"/>
                      </a:lnTo>
                      <a:lnTo>
                        <a:pt x="530" y="405"/>
                      </a:lnTo>
                      <a:lnTo>
                        <a:pt x="530" y="408"/>
                      </a:lnTo>
                      <a:lnTo>
                        <a:pt x="530" y="410"/>
                      </a:lnTo>
                      <a:lnTo>
                        <a:pt x="523" y="468"/>
                      </a:lnTo>
                      <a:lnTo>
                        <a:pt x="523" y="473"/>
                      </a:lnTo>
                      <a:lnTo>
                        <a:pt x="520" y="490"/>
                      </a:lnTo>
                      <a:lnTo>
                        <a:pt x="517" y="515"/>
                      </a:lnTo>
                      <a:lnTo>
                        <a:pt x="517" y="518"/>
                      </a:lnTo>
                      <a:lnTo>
                        <a:pt x="514" y="544"/>
                      </a:lnTo>
                      <a:lnTo>
                        <a:pt x="513" y="552"/>
                      </a:lnTo>
                      <a:lnTo>
                        <a:pt x="503" y="648"/>
                      </a:lnTo>
                      <a:lnTo>
                        <a:pt x="503" y="651"/>
                      </a:lnTo>
                      <a:lnTo>
                        <a:pt x="500" y="672"/>
                      </a:lnTo>
                      <a:lnTo>
                        <a:pt x="371" y="656"/>
                      </a:lnTo>
                      <a:lnTo>
                        <a:pt x="316" y="649"/>
                      </a:lnTo>
                      <a:lnTo>
                        <a:pt x="294" y="637"/>
                      </a:lnTo>
                      <a:lnTo>
                        <a:pt x="291" y="635"/>
                      </a:lnTo>
                      <a:lnTo>
                        <a:pt x="278" y="630"/>
                      </a:lnTo>
                      <a:lnTo>
                        <a:pt x="123" y="544"/>
                      </a:lnTo>
                      <a:lnTo>
                        <a:pt x="11" y="480"/>
                      </a:lnTo>
                      <a:lnTo>
                        <a:pt x="0" y="465"/>
                      </a:lnTo>
                    </a:path>
                  </a:pathLst>
                </a:custGeom>
                <a:solidFill>
                  <a:srgbClr val="67BD62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28" name="Group 242"/>
                <p:cNvGrpSpPr>
                  <a:grpSpLocks/>
                </p:cNvGrpSpPr>
                <p:nvPr/>
              </p:nvGrpSpPr>
              <p:grpSpPr bwMode="auto">
                <a:xfrm>
                  <a:off x="1182090" y="2411238"/>
                  <a:ext cx="1133475" cy="1711325"/>
                  <a:chOff x="514" y="1479"/>
                  <a:chExt cx="717" cy="1163"/>
                </a:xfrm>
                <a:solidFill>
                  <a:srgbClr val="E7E6E6">
                    <a:lumMod val="75000"/>
                  </a:srgbClr>
                </a:solidFill>
              </p:grpSpPr>
              <p:sp>
                <p:nvSpPr>
                  <p:cNvPr id="129" name="Freeform 243"/>
                  <p:cNvSpPr>
                    <a:spLocks/>
                  </p:cNvSpPr>
                  <p:nvPr/>
                </p:nvSpPr>
                <p:spPr bwMode="auto">
                  <a:xfrm>
                    <a:off x="514" y="1479"/>
                    <a:ext cx="717" cy="1163"/>
                  </a:xfrm>
                  <a:custGeom>
                    <a:avLst/>
                    <a:gdLst>
                      <a:gd name="T0" fmla="*/ 637 w 717"/>
                      <a:gd name="T1" fmla="*/ 1162 h 1163"/>
                      <a:gd name="T2" fmla="*/ 661 w 717"/>
                      <a:gd name="T3" fmla="*/ 1134 h 1163"/>
                      <a:gd name="T4" fmla="*/ 649 w 717"/>
                      <a:gd name="T5" fmla="*/ 1091 h 1163"/>
                      <a:gd name="T6" fmla="*/ 678 w 717"/>
                      <a:gd name="T7" fmla="*/ 1031 h 1163"/>
                      <a:gd name="T8" fmla="*/ 703 w 717"/>
                      <a:gd name="T9" fmla="*/ 1011 h 1163"/>
                      <a:gd name="T10" fmla="*/ 697 w 717"/>
                      <a:gd name="T11" fmla="*/ 979 h 1163"/>
                      <a:gd name="T12" fmla="*/ 684 w 717"/>
                      <a:gd name="T13" fmla="*/ 932 h 1163"/>
                      <a:gd name="T14" fmla="*/ 641 w 717"/>
                      <a:gd name="T15" fmla="*/ 854 h 1163"/>
                      <a:gd name="T16" fmla="*/ 596 w 717"/>
                      <a:gd name="T17" fmla="*/ 789 h 1163"/>
                      <a:gd name="T18" fmla="*/ 551 w 717"/>
                      <a:gd name="T19" fmla="*/ 725 h 1163"/>
                      <a:gd name="T20" fmla="*/ 477 w 717"/>
                      <a:gd name="T21" fmla="*/ 622 h 1163"/>
                      <a:gd name="T22" fmla="*/ 448 w 717"/>
                      <a:gd name="T23" fmla="*/ 581 h 1163"/>
                      <a:gd name="T24" fmla="*/ 390 w 717"/>
                      <a:gd name="T25" fmla="*/ 498 h 1163"/>
                      <a:gd name="T26" fmla="*/ 367 w 717"/>
                      <a:gd name="T27" fmla="*/ 465 h 1163"/>
                      <a:gd name="T28" fmla="*/ 346 w 717"/>
                      <a:gd name="T29" fmla="*/ 437 h 1163"/>
                      <a:gd name="T30" fmla="*/ 325 w 717"/>
                      <a:gd name="T31" fmla="*/ 408 h 1163"/>
                      <a:gd name="T32" fmla="*/ 321 w 717"/>
                      <a:gd name="T33" fmla="*/ 391 h 1163"/>
                      <a:gd name="T34" fmla="*/ 322 w 717"/>
                      <a:gd name="T35" fmla="*/ 382 h 1163"/>
                      <a:gd name="T36" fmla="*/ 328 w 717"/>
                      <a:gd name="T37" fmla="*/ 359 h 1163"/>
                      <a:gd name="T38" fmla="*/ 333 w 717"/>
                      <a:gd name="T39" fmla="*/ 332 h 1163"/>
                      <a:gd name="T40" fmla="*/ 354 w 717"/>
                      <a:gd name="T41" fmla="*/ 239 h 1163"/>
                      <a:gd name="T42" fmla="*/ 385 w 717"/>
                      <a:gd name="T43" fmla="*/ 104 h 1163"/>
                      <a:gd name="T44" fmla="*/ 369 w 717"/>
                      <a:gd name="T45" fmla="*/ 76 h 1163"/>
                      <a:gd name="T46" fmla="*/ 288 w 717"/>
                      <a:gd name="T47" fmla="*/ 56 h 1163"/>
                      <a:gd name="T48" fmla="*/ 221 w 717"/>
                      <a:gd name="T49" fmla="*/ 40 h 1163"/>
                      <a:gd name="T50" fmla="*/ 145 w 717"/>
                      <a:gd name="T51" fmla="*/ 20 h 1163"/>
                      <a:gd name="T52" fmla="*/ 123 w 717"/>
                      <a:gd name="T53" fmla="*/ 15 h 1163"/>
                      <a:gd name="T54" fmla="*/ 105 w 717"/>
                      <a:gd name="T55" fmla="*/ 11 h 1163"/>
                      <a:gd name="T56" fmla="*/ 69 w 717"/>
                      <a:gd name="T57" fmla="*/ 2 h 1163"/>
                      <a:gd name="T58" fmla="*/ 59 w 717"/>
                      <a:gd name="T59" fmla="*/ 33 h 1163"/>
                      <a:gd name="T60" fmla="*/ 44 w 717"/>
                      <a:gd name="T61" fmla="*/ 93 h 1163"/>
                      <a:gd name="T62" fmla="*/ 42 w 717"/>
                      <a:gd name="T63" fmla="*/ 101 h 1163"/>
                      <a:gd name="T64" fmla="*/ 6 w 717"/>
                      <a:gd name="T65" fmla="*/ 154 h 1163"/>
                      <a:gd name="T66" fmla="*/ 16 w 717"/>
                      <a:gd name="T67" fmla="*/ 201 h 1163"/>
                      <a:gd name="T68" fmla="*/ 30 w 717"/>
                      <a:gd name="T69" fmla="*/ 259 h 1163"/>
                      <a:gd name="T70" fmla="*/ 26 w 717"/>
                      <a:gd name="T71" fmla="*/ 355 h 1163"/>
                      <a:gd name="T72" fmla="*/ 52 w 717"/>
                      <a:gd name="T73" fmla="*/ 415 h 1163"/>
                      <a:gd name="T74" fmla="*/ 56 w 717"/>
                      <a:gd name="T75" fmla="*/ 422 h 1163"/>
                      <a:gd name="T76" fmla="*/ 56 w 717"/>
                      <a:gd name="T77" fmla="*/ 447 h 1163"/>
                      <a:gd name="T78" fmla="*/ 76 w 717"/>
                      <a:gd name="T79" fmla="*/ 467 h 1163"/>
                      <a:gd name="T80" fmla="*/ 85 w 717"/>
                      <a:gd name="T81" fmla="*/ 480 h 1163"/>
                      <a:gd name="T82" fmla="*/ 77 w 717"/>
                      <a:gd name="T83" fmla="*/ 512 h 1163"/>
                      <a:gd name="T84" fmla="*/ 77 w 717"/>
                      <a:gd name="T85" fmla="*/ 540 h 1163"/>
                      <a:gd name="T86" fmla="*/ 90 w 717"/>
                      <a:gd name="T87" fmla="*/ 571 h 1163"/>
                      <a:gd name="T88" fmla="*/ 117 w 717"/>
                      <a:gd name="T89" fmla="*/ 594 h 1163"/>
                      <a:gd name="T90" fmla="*/ 102 w 717"/>
                      <a:gd name="T91" fmla="*/ 615 h 1163"/>
                      <a:gd name="T92" fmla="*/ 106 w 717"/>
                      <a:gd name="T93" fmla="*/ 664 h 1163"/>
                      <a:gd name="T94" fmla="*/ 130 w 717"/>
                      <a:gd name="T95" fmla="*/ 717 h 1163"/>
                      <a:gd name="T96" fmla="*/ 148 w 717"/>
                      <a:gd name="T97" fmla="*/ 754 h 1163"/>
                      <a:gd name="T98" fmla="*/ 155 w 717"/>
                      <a:gd name="T99" fmla="*/ 783 h 1163"/>
                      <a:gd name="T100" fmla="*/ 168 w 717"/>
                      <a:gd name="T101" fmla="*/ 818 h 1163"/>
                      <a:gd name="T102" fmla="*/ 180 w 717"/>
                      <a:gd name="T103" fmla="*/ 878 h 1163"/>
                      <a:gd name="T104" fmla="*/ 243 w 717"/>
                      <a:gd name="T105" fmla="*/ 896 h 1163"/>
                      <a:gd name="T106" fmla="*/ 275 w 717"/>
                      <a:gd name="T107" fmla="*/ 936 h 1163"/>
                      <a:gd name="T108" fmla="*/ 330 w 717"/>
                      <a:gd name="T109" fmla="*/ 961 h 1163"/>
                      <a:gd name="T110" fmla="*/ 344 w 717"/>
                      <a:gd name="T111" fmla="*/ 999 h 1163"/>
                      <a:gd name="T112" fmla="*/ 376 w 717"/>
                      <a:gd name="T113" fmla="*/ 1017 h 1163"/>
                      <a:gd name="T114" fmla="*/ 414 w 717"/>
                      <a:gd name="T115" fmla="*/ 1077 h 1163"/>
                      <a:gd name="T116" fmla="*/ 421 w 717"/>
                      <a:gd name="T117" fmla="*/ 1143 h 1163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w 717"/>
                      <a:gd name="T178" fmla="*/ 0 h 1163"/>
                      <a:gd name="T179" fmla="*/ 717 w 717"/>
                      <a:gd name="T180" fmla="*/ 1163 h 1163"/>
                    </a:gdLst>
                    <a:ahLst/>
                    <a:cxnLst>
                      <a:cxn ang="T118">
                        <a:pos x="T0" y="T1"/>
                      </a:cxn>
                      <a:cxn ang="T119">
                        <a:pos x="T2" y="T3"/>
                      </a:cxn>
                      <a:cxn ang="T120">
                        <a:pos x="T4" y="T5"/>
                      </a:cxn>
                      <a:cxn ang="T121">
                        <a:pos x="T6" y="T7"/>
                      </a:cxn>
                      <a:cxn ang="T122">
                        <a:pos x="T8" y="T9"/>
                      </a:cxn>
                      <a:cxn ang="T123">
                        <a:pos x="T10" y="T11"/>
                      </a:cxn>
                      <a:cxn ang="T124">
                        <a:pos x="T12" y="T13"/>
                      </a:cxn>
                      <a:cxn ang="T125">
                        <a:pos x="T14" y="T15"/>
                      </a:cxn>
                      <a:cxn ang="T126">
                        <a:pos x="T16" y="T17"/>
                      </a:cxn>
                      <a:cxn ang="T127">
                        <a:pos x="T18" y="T19"/>
                      </a:cxn>
                      <a:cxn ang="T128">
                        <a:pos x="T20" y="T21"/>
                      </a:cxn>
                      <a:cxn ang="T129">
                        <a:pos x="T22" y="T23"/>
                      </a:cxn>
                      <a:cxn ang="T130">
                        <a:pos x="T24" y="T25"/>
                      </a:cxn>
                      <a:cxn ang="T131">
                        <a:pos x="T26" y="T27"/>
                      </a:cxn>
                      <a:cxn ang="T132">
                        <a:pos x="T28" y="T29"/>
                      </a:cxn>
                      <a:cxn ang="T133">
                        <a:pos x="T30" y="T31"/>
                      </a:cxn>
                      <a:cxn ang="T134">
                        <a:pos x="T32" y="T33"/>
                      </a:cxn>
                      <a:cxn ang="T135">
                        <a:pos x="T34" y="T35"/>
                      </a:cxn>
                      <a:cxn ang="T136">
                        <a:pos x="T36" y="T37"/>
                      </a:cxn>
                      <a:cxn ang="T137">
                        <a:pos x="T38" y="T39"/>
                      </a:cxn>
                      <a:cxn ang="T138">
                        <a:pos x="T40" y="T41"/>
                      </a:cxn>
                      <a:cxn ang="T139">
                        <a:pos x="T42" y="T43"/>
                      </a:cxn>
                      <a:cxn ang="T140">
                        <a:pos x="T44" y="T45"/>
                      </a:cxn>
                      <a:cxn ang="T141">
                        <a:pos x="T46" y="T47"/>
                      </a:cxn>
                      <a:cxn ang="T142">
                        <a:pos x="T48" y="T49"/>
                      </a:cxn>
                      <a:cxn ang="T143">
                        <a:pos x="T50" y="T51"/>
                      </a:cxn>
                      <a:cxn ang="T144">
                        <a:pos x="T52" y="T53"/>
                      </a:cxn>
                      <a:cxn ang="T145">
                        <a:pos x="T54" y="T55"/>
                      </a:cxn>
                      <a:cxn ang="T146">
                        <a:pos x="T56" y="T57"/>
                      </a:cxn>
                      <a:cxn ang="T147">
                        <a:pos x="T58" y="T59"/>
                      </a:cxn>
                      <a:cxn ang="T148">
                        <a:pos x="T60" y="T61"/>
                      </a:cxn>
                      <a:cxn ang="T149">
                        <a:pos x="T62" y="T63"/>
                      </a:cxn>
                      <a:cxn ang="T150">
                        <a:pos x="T64" y="T65"/>
                      </a:cxn>
                      <a:cxn ang="T151">
                        <a:pos x="T66" y="T67"/>
                      </a:cxn>
                      <a:cxn ang="T152">
                        <a:pos x="T68" y="T69"/>
                      </a:cxn>
                      <a:cxn ang="T153">
                        <a:pos x="T70" y="T71"/>
                      </a:cxn>
                      <a:cxn ang="T154">
                        <a:pos x="T72" y="T73"/>
                      </a:cxn>
                      <a:cxn ang="T155">
                        <a:pos x="T74" y="T75"/>
                      </a:cxn>
                      <a:cxn ang="T156">
                        <a:pos x="T76" y="T77"/>
                      </a:cxn>
                      <a:cxn ang="T157">
                        <a:pos x="T78" y="T79"/>
                      </a:cxn>
                      <a:cxn ang="T158">
                        <a:pos x="T80" y="T81"/>
                      </a:cxn>
                      <a:cxn ang="T159">
                        <a:pos x="T82" y="T83"/>
                      </a:cxn>
                      <a:cxn ang="T160">
                        <a:pos x="T84" y="T85"/>
                      </a:cxn>
                      <a:cxn ang="T161">
                        <a:pos x="T86" y="T87"/>
                      </a:cxn>
                      <a:cxn ang="T162">
                        <a:pos x="T88" y="T89"/>
                      </a:cxn>
                      <a:cxn ang="T163">
                        <a:pos x="T90" y="T91"/>
                      </a:cxn>
                      <a:cxn ang="T164">
                        <a:pos x="T92" y="T93"/>
                      </a:cxn>
                      <a:cxn ang="T165">
                        <a:pos x="T94" y="T95"/>
                      </a:cxn>
                      <a:cxn ang="T166">
                        <a:pos x="T96" y="T97"/>
                      </a:cxn>
                      <a:cxn ang="T167">
                        <a:pos x="T98" y="T99"/>
                      </a:cxn>
                      <a:cxn ang="T168">
                        <a:pos x="T100" y="T101"/>
                      </a:cxn>
                      <a:cxn ang="T169">
                        <a:pos x="T102" y="T103"/>
                      </a:cxn>
                      <a:cxn ang="T170">
                        <a:pos x="T104" y="T105"/>
                      </a:cxn>
                      <a:cxn ang="T171">
                        <a:pos x="T106" y="T107"/>
                      </a:cxn>
                      <a:cxn ang="T172">
                        <a:pos x="T108" y="T109"/>
                      </a:cxn>
                      <a:cxn ang="T173">
                        <a:pos x="T110" y="T111"/>
                      </a:cxn>
                      <a:cxn ang="T174">
                        <a:pos x="T112" y="T113"/>
                      </a:cxn>
                      <a:cxn ang="T175">
                        <a:pos x="T114" y="T115"/>
                      </a:cxn>
                      <a:cxn ang="T176">
                        <a:pos x="T116" y="T117"/>
                      </a:cxn>
                    </a:cxnLst>
                    <a:rect l="T177" t="T178" r="T179" b="T180"/>
                    <a:pathLst>
                      <a:path w="717" h="1163">
                        <a:moveTo>
                          <a:pt x="634" y="1162"/>
                        </a:moveTo>
                        <a:lnTo>
                          <a:pt x="637" y="1162"/>
                        </a:lnTo>
                        <a:lnTo>
                          <a:pt x="653" y="1162"/>
                        </a:lnTo>
                        <a:lnTo>
                          <a:pt x="661" y="1134"/>
                        </a:lnTo>
                        <a:lnTo>
                          <a:pt x="655" y="1131"/>
                        </a:lnTo>
                        <a:lnTo>
                          <a:pt x="645" y="1121"/>
                        </a:lnTo>
                        <a:lnTo>
                          <a:pt x="649" y="1091"/>
                        </a:lnTo>
                        <a:lnTo>
                          <a:pt x="657" y="1086"/>
                        </a:lnTo>
                        <a:lnTo>
                          <a:pt x="673" y="1060"/>
                        </a:lnTo>
                        <a:lnTo>
                          <a:pt x="678" y="1031"/>
                        </a:lnTo>
                        <a:lnTo>
                          <a:pt x="682" y="1028"/>
                        </a:lnTo>
                        <a:lnTo>
                          <a:pt x="686" y="1018"/>
                        </a:lnTo>
                        <a:lnTo>
                          <a:pt x="703" y="1011"/>
                        </a:lnTo>
                        <a:lnTo>
                          <a:pt x="713" y="1004"/>
                        </a:lnTo>
                        <a:lnTo>
                          <a:pt x="716" y="999"/>
                        </a:lnTo>
                        <a:lnTo>
                          <a:pt x="697" y="979"/>
                        </a:lnTo>
                        <a:lnTo>
                          <a:pt x="697" y="974"/>
                        </a:lnTo>
                        <a:lnTo>
                          <a:pt x="692" y="947"/>
                        </a:lnTo>
                        <a:lnTo>
                          <a:pt x="684" y="932"/>
                        </a:lnTo>
                        <a:lnTo>
                          <a:pt x="685" y="915"/>
                        </a:lnTo>
                        <a:lnTo>
                          <a:pt x="664" y="886"/>
                        </a:lnTo>
                        <a:lnTo>
                          <a:pt x="641" y="854"/>
                        </a:lnTo>
                        <a:lnTo>
                          <a:pt x="614" y="815"/>
                        </a:lnTo>
                        <a:lnTo>
                          <a:pt x="606" y="804"/>
                        </a:lnTo>
                        <a:lnTo>
                          <a:pt x="596" y="789"/>
                        </a:lnTo>
                        <a:lnTo>
                          <a:pt x="595" y="789"/>
                        </a:lnTo>
                        <a:lnTo>
                          <a:pt x="570" y="754"/>
                        </a:lnTo>
                        <a:lnTo>
                          <a:pt x="551" y="725"/>
                        </a:lnTo>
                        <a:lnTo>
                          <a:pt x="508" y="665"/>
                        </a:lnTo>
                        <a:lnTo>
                          <a:pt x="483" y="629"/>
                        </a:lnTo>
                        <a:lnTo>
                          <a:pt x="477" y="622"/>
                        </a:lnTo>
                        <a:lnTo>
                          <a:pt x="462" y="601"/>
                        </a:lnTo>
                        <a:lnTo>
                          <a:pt x="459" y="597"/>
                        </a:lnTo>
                        <a:lnTo>
                          <a:pt x="448" y="581"/>
                        </a:lnTo>
                        <a:lnTo>
                          <a:pt x="423" y="546"/>
                        </a:lnTo>
                        <a:lnTo>
                          <a:pt x="401" y="514"/>
                        </a:lnTo>
                        <a:lnTo>
                          <a:pt x="390" y="498"/>
                        </a:lnTo>
                        <a:lnTo>
                          <a:pt x="373" y="476"/>
                        </a:lnTo>
                        <a:lnTo>
                          <a:pt x="368" y="468"/>
                        </a:lnTo>
                        <a:lnTo>
                          <a:pt x="367" y="465"/>
                        </a:lnTo>
                        <a:lnTo>
                          <a:pt x="362" y="461"/>
                        </a:lnTo>
                        <a:lnTo>
                          <a:pt x="351" y="446"/>
                        </a:lnTo>
                        <a:lnTo>
                          <a:pt x="346" y="437"/>
                        </a:lnTo>
                        <a:lnTo>
                          <a:pt x="342" y="432"/>
                        </a:lnTo>
                        <a:lnTo>
                          <a:pt x="329" y="414"/>
                        </a:lnTo>
                        <a:lnTo>
                          <a:pt x="325" y="408"/>
                        </a:lnTo>
                        <a:lnTo>
                          <a:pt x="324" y="405"/>
                        </a:lnTo>
                        <a:lnTo>
                          <a:pt x="318" y="400"/>
                        </a:lnTo>
                        <a:lnTo>
                          <a:pt x="321" y="391"/>
                        </a:lnTo>
                        <a:lnTo>
                          <a:pt x="321" y="387"/>
                        </a:lnTo>
                        <a:lnTo>
                          <a:pt x="321" y="386"/>
                        </a:lnTo>
                        <a:lnTo>
                          <a:pt x="322" y="382"/>
                        </a:lnTo>
                        <a:lnTo>
                          <a:pt x="325" y="372"/>
                        </a:lnTo>
                        <a:lnTo>
                          <a:pt x="325" y="365"/>
                        </a:lnTo>
                        <a:lnTo>
                          <a:pt x="328" y="359"/>
                        </a:lnTo>
                        <a:lnTo>
                          <a:pt x="329" y="351"/>
                        </a:lnTo>
                        <a:lnTo>
                          <a:pt x="330" y="346"/>
                        </a:lnTo>
                        <a:lnTo>
                          <a:pt x="333" y="332"/>
                        </a:lnTo>
                        <a:lnTo>
                          <a:pt x="336" y="322"/>
                        </a:lnTo>
                        <a:lnTo>
                          <a:pt x="342" y="297"/>
                        </a:lnTo>
                        <a:lnTo>
                          <a:pt x="354" y="239"/>
                        </a:lnTo>
                        <a:lnTo>
                          <a:pt x="371" y="165"/>
                        </a:lnTo>
                        <a:lnTo>
                          <a:pt x="373" y="148"/>
                        </a:lnTo>
                        <a:lnTo>
                          <a:pt x="385" y="104"/>
                        </a:lnTo>
                        <a:lnTo>
                          <a:pt x="390" y="80"/>
                        </a:lnTo>
                        <a:lnTo>
                          <a:pt x="373" y="76"/>
                        </a:lnTo>
                        <a:lnTo>
                          <a:pt x="369" y="76"/>
                        </a:lnTo>
                        <a:lnTo>
                          <a:pt x="321" y="63"/>
                        </a:lnTo>
                        <a:lnTo>
                          <a:pt x="306" y="61"/>
                        </a:lnTo>
                        <a:lnTo>
                          <a:pt x="288" y="56"/>
                        </a:lnTo>
                        <a:lnTo>
                          <a:pt x="276" y="54"/>
                        </a:lnTo>
                        <a:lnTo>
                          <a:pt x="234" y="43"/>
                        </a:lnTo>
                        <a:lnTo>
                          <a:pt x="221" y="40"/>
                        </a:lnTo>
                        <a:lnTo>
                          <a:pt x="211" y="37"/>
                        </a:lnTo>
                        <a:lnTo>
                          <a:pt x="153" y="23"/>
                        </a:lnTo>
                        <a:lnTo>
                          <a:pt x="145" y="20"/>
                        </a:lnTo>
                        <a:lnTo>
                          <a:pt x="138" y="19"/>
                        </a:lnTo>
                        <a:lnTo>
                          <a:pt x="130" y="18"/>
                        </a:lnTo>
                        <a:lnTo>
                          <a:pt x="123" y="15"/>
                        </a:lnTo>
                        <a:lnTo>
                          <a:pt x="116" y="13"/>
                        </a:lnTo>
                        <a:lnTo>
                          <a:pt x="108" y="11"/>
                        </a:lnTo>
                        <a:lnTo>
                          <a:pt x="105" y="11"/>
                        </a:lnTo>
                        <a:lnTo>
                          <a:pt x="92" y="8"/>
                        </a:lnTo>
                        <a:lnTo>
                          <a:pt x="78" y="4"/>
                        </a:lnTo>
                        <a:lnTo>
                          <a:pt x="69" y="2"/>
                        </a:lnTo>
                        <a:lnTo>
                          <a:pt x="62" y="0"/>
                        </a:lnTo>
                        <a:lnTo>
                          <a:pt x="52" y="23"/>
                        </a:lnTo>
                        <a:lnTo>
                          <a:pt x="59" y="33"/>
                        </a:lnTo>
                        <a:lnTo>
                          <a:pt x="59" y="59"/>
                        </a:lnTo>
                        <a:lnTo>
                          <a:pt x="56" y="68"/>
                        </a:lnTo>
                        <a:lnTo>
                          <a:pt x="44" y="93"/>
                        </a:lnTo>
                        <a:lnTo>
                          <a:pt x="40" y="93"/>
                        </a:lnTo>
                        <a:lnTo>
                          <a:pt x="40" y="101"/>
                        </a:lnTo>
                        <a:lnTo>
                          <a:pt x="42" y="101"/>
                        </a:lnTo>
                        <a:lnTo>
                          <a:pt x="42" y="107"/>
                        </a:lnTo>
                        <a:lnTo>
                          <a:pt x="36" y="119"/>
                        </a:lnTo>
                        <a:lnTo>
                          <a:pt x="6" y="154"/>
                        </a:lnTo>
                        <a:lnTo>
                          <a:pt x="5" y="168"/>
                        </a:lnTo>
                        <a:lnTo>
                          <a:pt x="0" y="179"/>
                        </a:lnTo>
                        <a:lnTo>
                          <a:pt x="16" y="201"/>
                        </a:lnTo>
                        <a:lnTo>
                          <a:pt x="22" y="215"/>
                        </a:lnTo>
                        <a:lnTo>
                          <a:pt x="30" y="246"/>
                        </a:lnTo>
                        <a:lnTo>
                          <a:pt x="30" y="259"/>
                        </a:lnTo>
                        <a:lnTo>
                          <a:pt x="20" y="284"/>
                        </a:lnTo>
                        <a:lnTo>
                          <a:pt x="19" y="341"/>
                        </a:lnTo>
                        <a:lnTo>
                          <a:pt x="26" y="355"/>
                        </a:lnTo>
                        <a:lnTo>
                          <a:pt x="42" y="389"/>
                        </a:lnTo>
                        <a:lnTo>
                          <a:pt x="51" y="400"/>
                        </a:lnTo>
                        <a:lnTo>
                          <a:pt x="52" y="415"/>
                        </a:lnTo>
                        <a:lnTo>
                          <a:pt x="56" y="416"/>
                        </a:lnTo>
                        <a:lnTo>
                          <a:pt x="59" y="422"/>
                        </a:lnTo>
                        <a:lnTo>
                          <a:pt x="56" y="422"/>
                        </a:lnTo>
                        <a:lnTo>
                          <a:pt x="56" y="436"/>
                        </a:lnTo>
                        <a:lnTo>
                          <a:pt x="52" y="450"/>
                        </a:lnTo>
                        <a:lnTo>
                          <a:pt x="56" y="447"/>
                        </a:lnTo>
                        <a:lnTo>
                          <a:pt x="60" y="448"/>
                        </a:lnTo>
                        <a:lnTo>
                          <a:pt x="69" y="460"/>
                        </a:lnTo>
                        <a:lnTo>
                          <a:pt x="76" y="467"/>
                        </a:lnTo>
                        <a:lnTo>
                          <a:pt x="83" y="478"/>
                        </a:lnTo>
                        <a:lnTo>
                          <a:pt x="87" y="478"/>
                        </a:lnTo>
                        <a:lnTo>
                          <a:pt x="85" y="480"/>
                        </a:lnTo>
                        <a:lnTo>
                          <a:pt x="83" y="480"/>
                        </a:lnTo>
                        <a:lnTo>
                          <a:pt x="83" y="489"/>
                        </a:lnTo>
                        <a:lnTo>
                          <a:pt x="77" y="512"/>
                        </a:lnTo>
                        <a:lnTo>
                          <a:pt x="80" y="512"/>
                        </a:lnTo>
                        <a:lnTo>
                          <a:pt x="81" y="526"/>
                        </a:lnTo>
                        <a:lnTo>
                          <a:pt x="77" y="540"/>
                        </a:lnTo>
                        <a:lnTo>
                          <a:pt x="81" y="554"/>
                        </a:lnTo>
                        <a:lnTo>
                          <a:pt x="84" y="557"/>
                        </a:lnTo>
                        <a:lnTo>
                          <a:pt x="90" y="571"/>
                        </a:lnTo>
                        <a:lnTo>
                          <a:pt x="101" y="579"/>
                        </a:lnTo>
                        <a:lnTo>
                          <a:pt x="113" y="581"/>
                        </a:lnTo>
                        <a:lnTo>
                          <a:pt x="117" y="594"/>
                        </a:lnTo>
                        <a:lnTo>
                          <a:pt x="112" y="614"/>
                        </a:lnTo>
                        <a:lnTo>
                          <a:pt x="106" y="619"/>
                        </a:lnTo>
                        <a:lnTo>
                          <a:pt x="102" y="615"/>
                        </a:lnTo>
                        <a:lnTo>
                          <a:pt x="96" y="619"/>
                        </a:lnTo>
                        <a:lnTo>
                          <a:pt x="99" y="658"/>
                        </a:lnTo>
                        <a:lnTo>
                          <a:pt x="106" y="664"/>
                        </a:lnTo>
                        <a:lnTo>
                          <a:pt x="121" y="692"/>
                        </a:lnTo>
                        <a:lnTo>
                          <a:pt x="123" y="706"/>
                        </a:lnTo>
                        <a:lnTo>
                          <a:pt x="130" y="717"/>
                        </a:lnTo>
                        <a:lnTo>
                          <a:pt x="131" y="728"/>
                        </a:lnTo>
                        <a:lnTo>
                          <a:pt x="141" y="738"/>
                        </a:lnTo>
                        <a:lnTo>
                          <a:pt x="148" y="754"/>
                        </a:lnTo>
                        <a:lnTo>
                          <a:pt x="159" y="764"/>
                        </a:lnTo>
                        <a:lnTo>
                          <a:pt x="160" y="771"/>
                        </a:lnTo>
                        <a:lnTo>
                          <a:pt x="155" y="783"/>
                        </a:lnTo>
                        <a:lnTo>
                          <a:pt x="164" y="797"/>
                        </a:lnTo>
                        <a:lnTo>
                          <a:pt x="173" y="802"/>
                        </a:lnTo>
                        <a:lnTo>
                          <a:pt x="168" y="818"/>
                        </a:lnTo>
                        <a:lnTo>
                          <a:pt x="168" y="829"/>
                        </a:lnTo>
                        <a:lnTo>
                          <a:pt x="160" y="863"/>
                        </a:lnTo>
                        <a:lnTo>
                          <a:pt x="180" y="878"/>
                        </a:lnTo>
                        <a:lnTo>
                          <a:pt x="211" y="885"/>
                        </a:lnTo>
                        <a:lnTo>
                          <a:pt x="221" y="893"/>
                        </a:lnTo>
                        <a:lnTo>
                          <a:pt x="243" y="896"/>
                        </a:lnTo>
                        <a:lnTo>
                          <a:pt x="254" y="904"/>
                        </a:lnTo>
                        <a:lnTo>
                          <a:pt x="270" y="921"/>
                        </a:lnTo>
                        <a:lnTo>
                          <a:pt x="275" y="936"/>
                        </a:lnTo>
                        <a:lnTo>
                          <a:pt x="293" y="949"/>
                        </a:lnTo>
                        <a:lnTo>
                          <a:pt x="321" y="956"/>
                        </a:lnTo>
                        <a:lnTo>
                          <a:pt x="330" y="961"/>
                        </a:lnTo>
                        <a:lnTo>
                          <a:pt x="335" y="975"/>
                        </a:lnTo>
                        <a:lnTo>
                          <a:pt x="336" y="992"/>
                        </a:lnTo>
                        <a:lnTo>
                          <a:pt x="344" y="999"/>
                        </a:lnTo>
                        <a:lnTo>
                          <a:pt x="358" y="997"/>
                        </a:lnTo>
                        <a:lnTo>
                          <a:pt x="367" y="1007"/>
                        </a:lnTo>
                        <a:lnTo>
                          <a:pt x="376" y="1017"/>
                        </a:lnTo>
                        <a:lnTo>
                          <a:pt x="397" y="1043"/>
                        </a:lnTo>
                        <a:lnTo>
                          <a:pt x="404" y="1052"/>
                        </a:lnTo>
                        <a:lnTo>
                          <a:pt x="414" y="1077"/>
                        </a:lnTo>
                        <a:lnTo>
                          <a:pt x="414" y="1118"/>
                        </a:lnTo>
                        <a:lnTo>
                          <a:pt x="421" y="1134"/>
                        </a:lnTo>
                        <a:lnTo>
                          <a:pt x="421" y="1143"/>
                        </a:lnTo>
                        <a:lnTo>
                          <a:pt x="512" y="1150"/>
                        </a:lnTo>
                        <a:lnTo>
                          <a:pt x="634" y="1162"/>
                        </a:lnTo>
                      </a:path>
                    </a:pathLst>
                  </a:custGeom>
                  <a:solidFill>
                    <a:srgbClr val="67BD62"/>
                  </a:solidFill>
                  <a:ln w="6350" cap="rnd">
                    <a:solidFill>
                      <a:sysClr val="window" lastClr="FFFFFF">
                        <a:lumMod val="50000"/>
                        <a:lumOff val="50000"/>
                      </a:sys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/>
                    <a:endParaRPr lang="en-US">
                      <a:solidFill>
                        <a:prstClr val="white"/>
                      </a:solidFill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0" name="Freeform 244"/>
                  <p:cNvSpPr>
                    <a:spLocks/>
                  </p:cNvSpPr>
                  <p:nvPr/>
                </p:nvSpPr>
                <p:spPr bwMode="auto">
                  <a:xfrm>
                    <a:off x="722" y="2406"/>
                    <a:ext cx="32" cy="23"/>
                  </a:xfrm>
                  <a:custGeom>
                    <a:avLst/>
                    <a:gdLst>
                      <a:gd name="T0" fmla="*/ 0 w 32"/>
                      <a:gd name="T1" fmla="*/ 0 h 23"/>
                      <a:gd name="T2" fmla="*/ 22 w 32"/>
                      <a:gd name="T3" fmla="*/ 16 h 23"/>
                      <a:gd name="T4" fmla="*/ 28 w 32"/>
                      <a:gd name="T5" fmla="*/ 12 h 23"/>
                      <a:gd name="T6" fmla="*/ 31 w 32"/>
                      <a:gd name="T7" fmla="*/ 20 h 23"/>
                      <a:gd name="T8" fmla="*/ 28 w 32"/>
                      <a:gd name="T9" fmla="*/ 22 h 23"/>
                      <a:gd name="T10" fmla="*/ 4 w 32"/>
                      <a:gd name="T11" fmla="*/ 18 h 23"/>
                      <a:gd name="T12" fmla="*/ 0 w 32"/>
                      <a:gd name="T13" fmla="*/ 0 h 2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2"/>
                      <a:gd name="T22" fmla="*/ 0 h 23"/>
                      <a:gd name="T23" fmla="*/ 32 w 32"/>
                      <a:gd name="T24" fmla="*/ 23 h 2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2" h="23">
                        <a:moveTo>
                          <a:pt x="0" y="0"/>
                        </a:moveTo>
                        <a:lnTo>
                          <a:pt x="22" y="16"/>
                        </a:lnTo>
                        <a:lnTo>
                          <a:pt x="28" y="12"/>
                        </a:lnTo>
                        <a:lnTo>
                          <a:pt x="31" y="20"/>
                        </a:lnTo>
                        <a:lnTo>
                          <a:pt x="28" y="22"/>
                        </a:lnTo>
                        <a:lnTo>
                          <a:pt x="4" y="18"/>
                        </a:lnTo>
                        <a:lnTo>
                          <a:pt x="0" y="0"/>
                        </a:lnTo>
                      </a:path>
                    </a:pathLst>
                  </a:custGeom>
                  <a:grpFill/>
                  <a:ln w="6350" cap="rnd">
                    <a:solidFill>
                      <a:sysClr val="window" lastClr="FFFFFF">
                        <a:lumMod val="50000"/>
                        <a:lumOff val="50000"/>
                      </a:sys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1" name="Freeform 245"/>
                  <p:cNvSpPr>
                    <a:spLocks/>
                  </p:cNvSpPr>
                  <p:nvPr/>
                </p:nvSpPr>
                <p:spPr bwMode="auto">
                  <a:xfrm>
                    <a:off x="695" y="2409"/>
                    <a:ext cx="24" cy="22"/>
                  </a:xfrm>
                  <a:custGeom>
                    <a:avLst/>
                    <a:gdLst>
                      <a:gd name="T0" fmla="*/ 0 w 24"/>
                      <a:gd name="T1" fmla="*/ 4 h 22"/>
                      <a:gd name="T2" fmla="*/ 3 w 24"/>
                      <a:gd name="T3" fmla="*/ 18 h 22"/>
                      <a:gd name="T4" fmla="*/ 23 w 24"/>
                      <a:gd name="T5" fmla="*/ 21 h 22"/>
                      <a:gd name="T6" fmla="*/ 16 w 24"/>
                      <a:gd name="T7" fmla="*/ 9 h 22"/>
                      <a:gd name="T8" fmla="*/ 18 w 24"/>
                      <a:gd name="T9" fmla="*/ 0 h 22"/>
                      <a:gd name="T10" fmla="*/ 0 w 24"/>
                      <a:gd name="T11" fmla="*/ 4 h 2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4"/>
                      <a:gd name="T19" fmla="*/ 0 h 22"/>
                      <a:gd name="T20" fmla="*/ 24 w 24"/>
                      <a:gd name="T21" fmla="*/ 22 h 2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4" h="22">
                        <a:moveTo>
                          <a:pt x="0" y="4"/>
                        </a:moveTo>
                        <a:lnTo>
                          <a:pt x="3" y="18"/>
                        </a:lnTo>
                        <a:lnTo>
                          <a:pt x="23" y="21"/>
                        </a:lnTo>
                        <a:lnTo>
                          <a:pt x="16" y="9"/>
                        </a:lnTo>
                        <a:lnTo>
                          <a:pt x="18" y="0"/>
                        </a:lnTo>
                        <a:lnTo>
                          <a:pt x="0" y="4"/>
                        </a:lnTo>
                      </a:path>
                    </a:pathLst>
                  </a:custGeom>
                  <a:grpFill/>
                  <a:ln w="6350" cap="rnd">
                    <a:solidFill>
                      <a:sysClr val="window" lastClr="FFFFFF">
                        <a:lumMod val="50000"/>
                        <a:lumOff val="50000"/>
                      </a:sys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2" name="Freeform 246"/>
                  <p:cNvSpPr>
                    <a:spLocks/>
                  </p:cNvSpPr>
                  <p:nvPr/>
                </p:nvSpPr>
                <p:spPr bwMode="auto">
                  <a:xfrm>
                    <a:off x="826" y="2496"/>
                    <a:ext cx="23" cy="23"/>
                  </a:xfrm>
                  <a:custGeom>
                    <a:avLst/>
                    <a:gdLst>
                      <a:gd name="T0" fmla="*/ 1 w 23"/>
                      <a:gd name="T1" fmla="*/ 0 h 23"/>
                      <a:gd name="T2" fmla="*/ 0 w 23"/>
                      <a:gd name="T3" fmla="*/ 6 h 23"/>
                      <a:gd name="T4" fmla="*/ 6 w 23"/>
                      <a:gd name="T5" fmla="*/ 7 h 23"/>
                      <a:gd name="T6" fmla="*/ 11 w 23"/>
                      <a:gd name="T7" fmla="*/ 22 h 23"/>
                      <a:gd name="T8" fmla="*/ 22 w 23"/>
                      <a:gd name="T9" fmla="*/ 20 h 23"/>
                      <a:gd name="T10" fmla="*/ 18 w 23"/>
                      <a:gd name="T11" fmla="*/ 12 h 23"/>
                      <a:gd name="T12" fmla="*/ 1 w 23"/>
                      <a:gd name="T13" fmla="*/ 0 h 2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3"/>
                      <a:gd name="T22" fmla="*/ 0 h 23"/>
                      <a:gd name="T23" fmla="*/ 23 w 23"/>
                      <a:gd name="T24" fmla="*/ 23 h 2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3" h="23">
                        <a:moveTo>
                          <a:pt x="1" y="0"/>
                        </a:moveTo>
                        <a:lnTo>
                          <a:pt x="0" y="6"/>
                        </a:lnTo>
                        <a:lnTo>
                          <a:pt x="6" y="7"/>
                        </a:lnTo>
                        <a:lnTo>
                          <a:pt x="11" y="22"/>
                        </a:lnTo>
                        <a:lnTo>
                          <a:pt x="22" y="20"/>
                        </a:lnTo>
                        <a:lnTo>
                          <a:pt x="18" y="12"/>
                        </a:lnTo>
                        <a:lnTo>
                          <a:pt x="1" y="0"/>
                        </a:lnTo>
                      </a:path>
                    </a:pathLst>
                  </a:custGeom>
                  <a:grpFill/>
                  <a:ln w="6350" cap="rnd">
                    <a:solidFill>
                      <a:sysClr val="window" lastClr="FFFFFF">
                        <a:lumMod val="50000"/>
                        <a:lumOff val="50000"/>
                      </a:sys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3" name="Freeform 247"/>
                  <p:cNvSpPr>
                    <a:spLocks/>
                  </p:cNvSpPr>
                  <p:nvPr/>
                </p:nvSpPr>
                <p:spPr bwMode="auto">
                  <a:xfrm>
                    <a:off x="815" y="2544"/>
                    <a:ext cx="23" cy="25"/>
                  </a:xfrm>
                  <a:custGeom>
                    <a:avLst/>
                    <a:gdLst>
                      <a:gd name="T0" fmla="*/ 0 w 23"/>
                      <a:gd name="T1" fmla="*/ 0 h 25"/>
                      <a:gd name="T2" fmla="*/ 10 w 23"/>
                      <a:gd name="T3" fmla="*/ 24 h 25"/>
                      <a:gd name="T4" fmla="*/ 22 w 23"/>
                      <a:gd name="T5" fmla="*/ 24 h 25"/>
                      <a:gd name="T6" fmla="*/ 0 w 23"/>
                      <a:gd name="T7" fmla="*/ 0 h 2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3"/>
                      <a:gd name="T13" fmla="*/ 0 h 25"/>
                      <a:gd name="T14" fmla="*/ 23 w 23"/>
                      <a:gd name="T15" fmla="*/ 25 h 25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3" h="25">
                        <a:moveTo>
                          <a:pt x="0" y="0"/>
                        </a:moveTo>
                        <a:lnTo>
                          <a:pt x="10" y="24"/>
                        </a:lnTo>
                        <a:lnTo>
                          <a:pt x="22" y="24"/>
                        </a:lnTo>
                        <a:lnTo>
                          <a:pt x="0" y="0"/>
                        </a:lnTo>
                      </a:path>
                    </a:pathLst>
                  </a:custGeom>
                  <a:grpFill/>
                  <a:ln w="6350" cap="rnd">
                    <a:solidFill>
                      <a:sysClr val="window" lastClr="FFFFFF">
                        <a:lumMod val="50000"/>
                        <a:lumOff val="50000"/>
                      </a:sys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34" name="Freeform 248"/>
                <p:cNvSpPr>
                  <a:spLocks/>
                </p:cNvSpPr>
                <p:nvPr/>
              </p:nvSpPr>
              <p:spPr bwMode="auto">
                <a:xfrm>
                  <a:off x="3069628" y="2898600"/>
                  <a:ext cx="968375" cy="709613"/>
                </a:xfrm>
                <a:custGeom>
                  <a:avLst/>
                  <a:gdLst>
                    <a:gd name="T0" fmla="*/ 2147483647 w 613"/>
                    <a:gd name="T1" fmla="*/ 2147483647 h 481"/>
                    <a:gd name="T2" fmla="*/ 2147483647 w 613"/>
                    <a:gd name="T3" fmla="*/ 2147483647 h 481"/>
                    <a:gd name="T4" fmla="*/ 2147483647 w 613"/>
                    <a:gd name="T5" fmla="*/ 2147483647 h 481"/>
                    <a:gd name="T6" fmla="*/ 2147483647 w 613"/>
                    <a:gd name="T7" fmla="*/ 2147483647 h 481"/>
                    <a:gd name="T8" fmla="*/ 2147483647 w 613"/>
                    <a:gd name="T9" fmla="*/ 2147483647 h 481"/>
                    <a:gd name="T10" fmla="*/ 2147483647 w 613"/>
                    <a:gd name="T11" fmla="*/ 2147483647 h 481"/>
                    <a:gd name="T12" fmla="*/ 2147483647 w 613"/>
                    <a:gd name="T13" fmla="*/ 2147483647 h 481"/>
                    <a:gd name="T14" fmla="*/ 2147483647 w 613"/>
                    <a:gd name="T15" fmla="*/ 2147483647 h 481"/>
                    <a:gd name="T16" fmla="*/ 2147483647 w 613"/>
                    <a:gd name="T17" fmla="*/ 2147483647 h 481"/>
                    <a:gd name="T18" fmla="*/ 2147483647 w 613"/>
                    <a:gd name="T19" fmla="*/ 2147483647 h 481"/>
                    <a:gd name="T20" fmla="*/ 2147483647 w 613"/>
                    <a:gd name="T21" fmla="*/ 2147483647 h 481"/>
                    <a:gd name="T22" fmla="*/ 2147483647 w 613"/>
                    <a:gd name="T23" fmla="*/ 2147483647 h 481"/>
                    <a:gd name="T24" fmla="*/ 2147483647 w 613"/>
                    <a:gd name="T25" fmla="*/ 2147483647 h 481"/>
                    <a:gd name="T26" fmla="*/ 2147483647 w 613"/>
                    <a:gd name="T27" fmla="*/ 2147483647 h 481"/>
                    <a:gd name="T28" fmla="*/ 2147483647 w 613"/>
                    <a:gd name="T29" fmla="*/ 2147483647 h 481"/>
                    <a:gd name="T30" fmla="*/ 2147483647 w 613"/>
                    <a:gd name="T31" fmla="*/ 2147483647 h 481"/>
                    <a:gd name="T32" fmla="*/ 2147483647 w 613"/>
                    <a:gd name="T33" fmla="*/ 2147483647 h 481"/>
                    <a:gd name="T34" fmla="*/ 2147483647 w 613"/>
                    <a:gd name="T35" fmla="*/ 2147483647 h 481"/>
                    <a:gd name="T36" fmla="*/ 2147483647 w 613"/>
                    <a:gd name="T37" fmla="*/ 2147483647 h 481"/>
                    <a:gd name="T38" fmla="*/ 2147483647 w 613"/>
                    <a:gd name="T39" fmla="*/ 2147483647 h 481"/>
                    <a:gd name="T40" fmla="*/ 2147483647 w 613"/>
                    <a:gd name="T41" fmla="*/ 2147483647 h 481"/>
                    <a:gd name="T42" fmla="*/ 2147483647 w 613"/>
                    <a:gd name="T43" fmla="*/ 2147483647 h 481"/>
                    <a:gd name="T44" fmla="*/ 2147483647 w 613"/>
                    <a:gd name="T45" fmla="*/ 2147483647 h 481"/>
                    <a:gd name="T46" fmla="*/ 2147483647 w 613"/>
                    <a:gd name="T47" fmla="*/ 2147483647 h 481"/>
                    <a:gd name="T48" fmla="*/ 2147483647 w 613"/>
                    <a:gd name="T49" fmla="*/ 2147483647 h 481"/>
                    <a:gd name="T50" fmla="*/ 0 w 613"/>
                    <a:gd name="T51" fmla="*/ 2147483647 h 481"/>
                    <a:gd name="T52" fmla="*/ 2147483647 w 613"/>
                    <a:gd name="T53" fmla="*/ 2147483647 h 481"/>
                    <a:gd name="T54" fmla="*/ 2147483647 w 613"/>
                    <a:gd name="T55" fmla="*/ 2147483647 h 481"/>
                    <a:gd name="T56" fmla="*/ 2147483647 w 613"/>
                    <a:gd name="T57" fmla="*/ 2147483647 h 481"/>
                    <a:gd name="T58" fmla="*/ 2147483647 w 613"/>
                    <a:gd name="T59" fmla="*/ 2147483647 h 481"/>
                    <a:gd name="T60" fmla="*/ 2147483647 w 613"/>
                    <a:gd name="T61" fmla="*/ 2147483647 h 481"/>
                    <a:gd name="T62" fmla="*/ 2147483647 w 613"/>
                    <a:gd name="T63" fmla="*/ 2147483647 h 481"/>
                    <a:gd name="T64" fmla="*/ 2147483647 w 613"/>
                    <a:gd name="T65" fmla="*/ 2147483647 h 481"/>
                    <a:gd name="T66" fmla="*/ 2147483647 w 613"/>
                    <a:gd name="T67" fmla="*/ 2147483647 h 481"/>
                    <a:gd name="T68" fmla="*/ 2147483647 w 613"/>
                    <a:gd name="T69" fmla="*/ 2147483647 h 481"/>
                    <a:gd name="T70" fmla="*/ 2147483647 w 613"/>
                    <a:gd name="T71" fmla="*/ 2147483647 h 481"/>
                    <a:gd name="T72" fmla="*/ 2147483647 w 613"/>
                    <a:gd name="T73" fmla="*/ 2147483647 h 481"/>
                    <a:gd name="T74" fmla="*/ 2147483647 w 613"/>
                    <a:gd name="T75" fmla="*/ 2147483647 h 481"/>
                    <a:gd name="T76" fmla="*/ 2147483647 w 613"/>
                    <a:gd name="T77" fmla="*/ 2147483647 h 481"/>
                    <a:gd name="T78" fmla="*/ 2147483647 w 613"/>
                    <a:gd name="T79" fmla="*/ 2147483647 h 481"/>
                    <a:gd name="T80" fmla="*/ 2147483647 w 613"/>
                    <a:gd name="T81" fmla="*/ 2147483647 h 481"/>
                    <a:gd name="T82" fmla="*/ 2147483647 w 613"/>
                    <a:gd name="T83" fmla="*/ 2147483647 h 481"/>
                    <a:gd name="T84" fmla="*/ 2147483647 w 613"/>
                    <a:gd name="T85" fmla="*/ 2147483647 h 481"/>
                    <a:gd name="T86" fmla="*/ 2147483647 w 613"/>
                    <a:gd name="T87" fmla="*/ 2147483647 h 481"/>
                    <a:gd name="T88" fmla="*/ 2147483647 w 613"/>
                    <a:gd name="T89" fmla="*/ 2147483647 h 481"/>
                    <a:gd name="T90" fmla="*/ 2147483647 w 613"/>
                    <a:gd name="T91" fmla="*/ 2147483647 h 481"/>
                    <a:gd name="T92" fmla="*/ 2147483647 w 613"/>
                    <a:gd name="T93" fmla="*/ 2147483647 h 481"/>
                    <a:gd name="T94" fmla="*/ 2147483647 w 613"/>
                    <a:gd name="T95" fmla="*/ 2147483647 h 481"/>
                    <a:gd name="T96" fmla="*/ 2147483647 w 613"/>
                    <a:gd name="T97" fmla="*/ 2147483647 h 481"/>
                    <a:gd name="T98" fmla="*/ 2147483647 w 613"/>
                    <a:gd name="T99" fmla="*/ 2147483647 h 481"/>
                    <a:gd name="T100" fmla="*/ 2147483647 w 613"/>
                    <a:gd name="T101" fmla="*/ 2147483647 h 481"/>
                    <a:gd name="T102" fmla="*/ 2147483647 w 613"/>
                    <a:gd name="T103" fmla="*/ 2147483647 h 481"/>
                    <a:gd name="T104" fmla="*/ 2147483647 w 613"/>
                    <a:gd name="T105" fmla="*/ 2147483647 h 481"/>
                    <a:gd name="T106" fmla="*/ 2147483647 w 613"/>
                    <a:gd name="T107" fmla="*/ 2147483647 h 481"/>
                    <a:gd name="T108" fmla="*/ 2147483647 w 613"/>
                    <a:gd name="T109" fmla="*/ 2147483647 h 481"/>
                    <a:gd name="T110" fmla="*/ 2147483647 w 613"/>
                    <a:gd name="T111" fmla="*/ 2147483647 h 481"/>
                    <a:gd name="T112" fmla="*/ 2147483647 w 613"/>
                    <a:gd name="T113" fmla="*/ 2147483647 h 481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613"/>
                    <a:gd name="T172" fmla="*/ 0 h 481"/>
                    <a:gd name="T173" fmla="*/ 613 w 613"/>
                    <a:gd name="T174" fmla="*/ 481 h 481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613" h="481">
                      <a:moveTo>
                        <a:pt x="606" y="198"/>
                      </a:moveTo>
                      <a:lnTo>
                        <a:pt x="606" y="199"/>
                      </a:lnTo>
                      <a:lnTo>
                        <a:pt x="605" y="206"/>
                      </a:lnTo>
                      <a:lnTo>
                        <a:pt x="605" y="220"/>
                      </a:lnTo>
                      <a:lnTo>
                        <a:pt x="603" y="246"/>
                      </a:lnTo>
                      <a:lnTo>
                        <a:pt x="603" y="252"/>
                      </a:lnTo>
                      <a:lnTo>
                        <a:pt x="603" y="256"/>
                      </a:lnTo>
                      <a:lnTo>
                        <a:pt x="603" y="260"/>
                      </a:lnTo>
                      <a:lnTo>
                        <a:pt x="602" y="283"/>
                      </a:lnTo>
                      <a:lnTo>
                        <a:pt x="602" y="294"/>
                      </a:lnTo>
                      <a:lnTo>
                        <a:pt x="600" y="301"/>
                      </a:lnTo>
                      <a:lnTo>
                        <a:pt x="600" y="303"/>
                      </a:lnTo>
                      <a:lnTo>
                        <a:pt x="600" y="321"/>
                      </a:lnTo>
                      <a:lnTo>
                        <a:pt x="600" y="330"/>
                      </a:lnTo>
                      <a:lnTo>
                        <a:pt x="600" y="341"/>
                      </a:lnTo>
                      <a:lnTo>
                        <a:pt x="599" y="356"/>
                      </a:lnTo>
                      <a:lnTo>
                        <a:pt x="599" y="370"/>
                      </a:lnTo>
                      <a:lnTo>
                        <a:pt x="598" y="398"/>
                      </a:lnTo>
                      <a:lnTo>
                        <a:pt x="598" y="409"/>
                      </a:lnTo>
                      <a:lnTo>
                        <a:pt x="598" y="410"/>
                      </a:lnTo>
                      <a:lnTo>
                        <a:pt x="596" y="424"/>
                      </a:lnTo>
                      <a:lnTo>
                        <a:pt x="596" y="436"/>
                      </a:lnTo>
                      <a:lnTo>
                        <a:pt x="596" y="452"/>
                      </a:lnTo>
                      <a:lnTo>
                        <a:pt x="595" y="466"/>
                      </a:lnTo>
                      <a:lnTo>
                        <a:pt x="594" y="480"/>
                      </a:lnTo>
                      <a:lnTo>
                        <a:pt x="545" y="478"/>
                      </a:lnTo>
                      <a:lnTo>
                        <a:pt x="534" y="475"/>
                      </a:lnTo>
                      <a:lnTo>
                        <a:pt x="513" y="475"/>
                      </a:lnTo>
                      <a:lnTo>
                        <a:pt x="506" y="475"/>
                      </a:lnTo>
                      <a:lnTo>
                        <a:pt x="487" y="474"/>
                      </a:lnTo>
                      <a:lnTo>
                        <a:pt x="481" y="474"/>
                      </a:lnTo>
                      <a:lnTo>
                        <a:pt x="427" y="471"/>
                      </a:lnTo>
                      <a:lnTo>
                        <a:pt x="397" y="470"/>
                      </a:lnTo>
                      <a:lnTo>
                        <a:pt x="348" y="467"/>
                      </a:lnTo>
                      <a:lnTo>
                        <a:pt x="329" y="464"/>
                      </a:lnTo>
                      <a:lnTo>
                        <a:pt x="324" y="464"/>
                      </a:lnTo>
                      <a:lnTo>
                        <a:pt x="282" y="461"/>
                      </a:lnTo>
                      <a:lnTo>
                        <a:pt x="279" y="461"/>
                      </a:lnTo>
                      <a:lnTo>
                        <a:pt x="268" y="460"/>
                      </a:lnTo>
                      <a:lnTo>
                        <a:pt x="257" y="459"/>
                      </a:lnTo>
                      <a:lnTo>
                        <a:pt x="218" y="457"/>
                      </a:lnTo>
                      <a:lnTo>
                        <a:pt x="137" y="449"/>
                      </a:lnTo>
                      <a:lnTo>
                        <a:pt x="134" y="448"/>
                      </a:lnTo>
                      <a:lnTo>
                        <a:pt x="132" y="448"/>
                      </a:lnTo>
                      <a:lnTo>
                        <a:pt x="131" y="448"/>
                      </a:lnTo>
                      <a:lnTo>
                        <a:pt x="77" y="442"/>
                      </a:lnTo>
                      <a:lnTo>
                        <a:pt x="56" y="441"/>
                      </a:lnTo>
                      <a:lnTo>
                        <a:pt x="31" y="438"/>
                      </a:lnTo>
                      <a:lnTo>
                        <a:pt x="24" y="438"/>
                      </a:lnTo>
                      <a:lnTo>
                        <a:pt x="0" y="435"/>
                      </a:lnTo>
                      <a:lnTo>
                        <a:pt x="5" y="382"/>
                      </a:lnTo>
                      <a:lnTo>
                        <a:pt x="6" y="381"/>
                      </a:lnTo>
                      <a:lnTo>
                        <a:pt x="8" y="353"/>
                      </a:lnTo>
                      <a:lnTo>
                        <a:pt x="11" y="338"/>
                      </a:lnTo>
                      <a:lnTo>
                        <a:pt x="11" y="326"/>
                      </a:lnTo>
                      <a:lnTo>
                        <a:pt x="13" y="309"/>
                      </a:lnTo>
                      <a:lnTo>
                        <a:pt x="13" y="307"/>
                      </a:lnTo>
                      <a:lnTo>
                        <a:pt x="13" y="296"/>
                      </a:lnTo>
                      <a:lnTo>
                        <a:pt x="16" y="271"/>
                      </a:lnTo>
                      <a:lnTo>
                        <a:pt x="19" y="244"/>
                      </a:lnTo>
                      <a:lnTo>
                        <a:pt x="23" y="217"/>
                      </a:lnTo>
                      <a:lnTo>
                        <a:pt x="27" y="177"/>
                      </a:lnTo>
                      <a:lnTo>
                        <a:pt x="29" y="163"/>
                      </a:lnTo>
                      <a:lnTo>
                        <a:pt x="30" y="149"/>
                      </a:lnTo>
                      <a:lnTo>
                        <a:pt x="30" y="145"/>
                      </a:lnTo>
                      <a:lnTo>
                        <a:pt x="33" y="122"/>
                      </a:lnTo>
                      <a:lnTo>
                        <a:pt x="34" y="109"/>
                      </a:lnTo>
                      <a:lnTo>
                        <a:pt x="37" y="84"/>
                      </a:lnTo>
                      <a:lnTo>
                        <a:pt x="40" y="61"/>
                      </a:lnTo>
                      <a:lnTo>
                        <a:pt x="42" y="40"/>
                      </a:lnTo>
                      <a:lnTo>
                        <a:pt x="42" y="38"/>
                      </a:lnTo>
                      <a:lnTo>
                        <a:pt x="44" y="27"/>
                      </a:lnTo>
                      <a:lnTo>
                        <a:pt x="45" y="13"/>
                      </a:lnTo>
                      <a:lnTo>
                        <a:pt x="47" y="0"/>
                      </a:lnTo>
                      <a:lnTo>
                        <a:pt x="66" y="2"/>
                      </a:lnTo>
                      <a:lnTo>
                        <a:pt x="117" y="6"/>
                      </a:lnTo>
                      <a:lnTo>
                        <a:pt x="138" y="9"/>
                      </a:lnTo>
                      <a:lnTo>
                        <a:pt x="160" y="12"/>
                      </a:lnTo>
                      <a:lnTo>
                        <a:pt x="182" y="13"/>
                      </a:lnTo>
                      <a:lnTo>
                        <a:pt x="186" y="13"/>
                      </a:lnTo>
                      <a:lnTo>
                        <a:pt x="220" y="16"/>
                      </a:lnTo>
                      <a:lnTo>
                        <a:pt x="222" y="18"/>
                      </a:lnTo>
                      <a:lnTo>
                        <a:pt x="252" y="19"/>
                      </a:lnTo>
                      <a:lnTo>
                        <a:pt x="263" y="22"/>
                      </a:lnTo>
                      <a:lnTo>
                        <a:pt x="267" y="22"/>
                      </a:lnTo>
                      <a:lnTo>
                        <a:pt x="270" y="22"/>
                      </a:lnTo>
                      <a:lnTo>
                        <a:pt x="275" y="22"/>
                      </a:lnTo>
                      <a:lnTo>
                        <a:pt x="278" y="22"/>
                      </a:lnTo>
                      <a:lnTo>
                        <a:pt x="286" y="23"/>
                      </a:lnTo>
                      <a:lnTo>
                        <a:pt x="337" y="27"/>
                      </a:lnTo>
                      <a:lnTo>
                        <a:pt x="351" y="29"/>
                      </a:lnTo>
                      <a:lnTo>
                        <a:pt x="353" y="29"/>
                      </a:lnTo>
                      <a:lnTo>
                        <a:pt x="362" y="29"/>
                      </a:lnTo>
                      <a:lnTo>
                        <a:pt x="378" y="30"/>
                      </a:lnTo>
                      <a:lnTo>
                        <a:pt x="383" y="30"/>
                      </a:lnTo>
                      <a:lnTo>
                        <a:pt x="402" y="30"/>
                      </a:lnTo>
                      <a:lnTo>
                        <a:pt x="450" y="34"/>
                      </a:lnTo>
                      <a:lnTo>
                        <a:pt x="484" y="36"/>
                      </a:lnTo>
                      <a:lnTo>
                        <a:pt x="488" y="36"/>
                      </a:lnTo>
                      <a:lnTo>
                        <a:pt x="504" y="37"/>
                      </a:lnTo>
                      <a:lnTo>
                        <a:pt x="563" y="40"/>
                      </a:lnTo>
                      <a:lnTo>
                        <a:pt x="566" y="40"/>
                      </a:lnTo>
                      <a:lnTo>
                        <a:pt x="612" y="43"/>
                      </a:lnTo>
                      <a:lnTo>
                        <a:pt x="610" y="69"/>
                      </a:lnTo>
                      <a:lnTo>
                        <a:pt x="610" y="76"/>
                      </a:lnTo>
                      <a:lnTo>
                        <a:pt x="610" y="83"/>
                      </a:lnTo>
                      <a:lnTo>
                        <a:pt x="609" y="97"/>
                      </a:lnTo>
                      <a:lnTo>
                        <a:pt x="609" y="104"/>
                      </a:lnTo>
                      <a:lnTo>
                        <a:pt x="609" y="113"/>
                      </a:lnTo>
                      <a:lnTo>
                        <a:pt x="607" y="151"/>
                      </a:lnTo>
                      <a:lnTo>
                        <a:pt x="606" y="198"/>
                      </a:lnTo>
                    </a:path>
                  </a:pathLst>
                </a:custGeom>
                <a:solidFill>
                  <a:srgbClr val="AFABAB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5" name="Freeform 249" descr="70%"/>
                <p:cNvSpPr>
                  <a:spLocks/>
                </p:cNvSpPr>
                <p:nvPr/>
              </p:nvSpPr>
              <p:spPr bwMode="auto">
                <a:xfrm>
                  <a:off x="2166340" y="1513507"/>
                  <a:ext cx="800100" cy="1198563"/>
                </a:xfrm>
                <a:custGeom>
                  <a:avLst/>
                  <a:gdLst>
                    <a:gd name="T0" fmla="*/ 122030262 w 507"/>
                    <a:gd name="T1" fmla="*/ 1152747033 h 815"/>
                    <a:gd name="T2" fmla="*/ 89655390 w 507"/>
                    <a:gd name="T3" fmla="*/ 1219791538 h 815"/>
                    <a:gd name="T4" fmla="*/ 54788713 w 507"/>
                    <a:gd name="T5" fmla="*/ 1375509091 h 815"/>
                    <a:gd name="T6" fmla="*/ 189271786 w 507"/>
                    <a:gd name="T7" fmla="*/ 1684782739 h 815"/>
                    <a:gd name="T8" fmla="*/ 468199036 w 507"/>
                    <a:gd name="T9" fmla="*/ 1730201645 h 815"/>
                    <a:gd name="T10" fmla="*/ 537930812 w 507"/>
                    <a:gd name="T11" fmla="*/ 1743177005 h 815"/>
                    <a:gd name="T12" fmla="*/ 722222045 w 507"/>
                    <a:gd name="T13" fmla="*/ 1766967370 h 815"/>
                    <a:gd name="T14" fmla="*/ 933907821 w 507"/>
                    <a:gd name="T15" fmla="*/ 1792921031 h 815"/>
                    <a:gd name="T16" fmla="*/ 946360656 w 507"/>
                    <a:gd name="T17" fmla="*/ 1797246151 h 815"/>
                    <a:gd name="T18" fmla="*/ 1055938033 w 507"/>
                    <a:gd name="T19" fmla="*/ 1808059686 h 815"/>
                    <a:gd name="T20" fmla="*/ 1150573902 w 507"/>
                    <a:gd name="T21" fmla="*/ 1818873221 h 815"/>
                    <a:gd name="T22" fmla="*/ 1168007240 w 507"/>
                    <a:gd name="T23" fmla="*/ 1695597744 h 815"/>
                    <a:gd name="T24" fmla="*/ 1187930830 w 507"/>
                    <a:gd name="T25" fmla="*/ 1576645917 h 815"/>
                    <a:gd name="T26" fmla="*/ 1195401584 w 507"/>
                    <a:gd name="T27" fmla="*/ 1505274453 h 815"/>
                    <a:gd name="T28" fmla="*/ 1212834923 w 507"/>
                    <a:gd name="T29" fmla="*/ 1399299456 h 815"/>
                    <a:gd name="T30" fmla="*/ 1222795929 w 507"/>
                    <a:gd name="T31" fmla="*/ 1308464585 h 815"/>
                    <a:gd name="T32" fmla="*/ 1230268261 w 507"/>
                    <a:gd name="T33" fmla="*/ 1219791538 h 815"/>
                    <a:gd name="T34" fmla="*/ 1202872339 w 507"/>
                    <a:gd name="T35" fmla="*/ 1180862518 h 815"/>
                    <a:gd name="T36" fmla="*/ 1180458497 w 507"/>
                    <a:gd name="T37" fmla="*/ 1152747033 h 815"/>
                    <a:gd name="T38" fmla="*/ 1153064153 w 507"/>
                    <a:gd name="T39" fmla="*/ 1198164468 h 815"/>
                    <a:gd name="T40" fmla="*/ 1018582683 w 507"/>
                    <a:gd name="T41" fmla="*/ 1176537398 h 815"/>
                    <a:gd name="T42" fmla="*/ 923946815 w 507"/>
                    <a:gd name="T43" fmla="*/ 1180862518 h 815"/>
                    <a:gd name="T44" fmla="*/ 894060641 w 507"/>
                    <a:gd name="T45" fmla="*/ 1211141299 h 815"/>
                    <a:gd name="T46" fmla="*/ 801914827 w 507"/>
                    <a:gd name="T47" fmla="*/ 1068399106 h 815"/>
                    <a:gd name="T48" fmla="*/ 677394363 w 507"/>
                    <a:gd name="T49" fmla="*/ 897541428 h 815"/>
                    <a:gd name="T50" fmla="*/ 692337450 w 507"/>
                    <a:gd name="T51" fmla="*/ 657475765 h 815"/>
                    <a:gd name="T52" fmla="*/ 712261039 w 507"/>
                    <a:gd name="T53" fmla="*/ 625035159 h 815"/>
                    <a:gd name="T54" fmla="*/ 659961024 w 507"/>
                    <a:gd name="T55" fmla="*/ 620710040 h 815"/>
                    <a:gd name="T56" fmla="*/ 652490270 w 507"/>
                    <a:gd name="T57" fmla="*/ 596919674 h 815"/>
                    <a:gd name="T58" fmla="*/ 637547183 w 507"/>
                    <a:gd name="T59" fmla="*/ 590431259 h 815"/>
                    <a:gd name="T60" fmla="*/ 560344653 w 507"/>
                    <a:gd name="T61" fmla="*/ 456340777 h 815"/>
                    <a:gd name="T62" fmla="*/ 520497473 w 507"/>
                    <a:gd name="T63" fmla="*/ 395783215 h 815"/>
                    <a:gd name="T64" fmla="*/ 468199036 w 507"/>
                    <a:gd name="T65" fmla="*/ 263855937 h 815"/>
                    <a:gd name="T66" fmla="*/ 488122626 w 507"/>
                    <a:gd name="T67" fmla="*/ 151392478 h 815"/>
                    <a:gd name="T68" fmla="*/ 508046216 w 507"/>
                    <a:gd name="T69" fmla="*/ 56230994 h 815"/>
                    <a:gd name="T70" fmla="*/ 341188222 w 507"/>
                    <a:gd name="T71" fmla="*/ 0 h 815"/>
                    <a:gd name="T72" fmla="*/ 328735386 w 507"/>
                    <a:gd name="T73" fmla="*/ 32440617 h 815"/>
                    <a:gd name="T74" fmla="*/ 288888207 w 507"/>
                    <a:gd name="T75" fmla="*/ 218438501 h 815"/>
                    <a:gd name="T76" fmla="*/ 288888207 w 507"/>
                    <a:gd name="T77" fmla="*/ 235740451 h 815"/>
                    <a:gd name="T78" fmla="*/ 256513359 w 507"/>
                    <a:gd name="T79" fmla="*/ 380644469 h 815"/>
                    <a:gd name="T80" fmla="*/ 246552353 w 507"/>
                    <a:gd name="T81" fmla="*/ 434713707 h 815"/>
                    <a:gd name="T82" fmla="*/ 216666180 w 507"/>
                    <a:gd name="T83" fmla="*/ 575291133 h 815"/>
                    <a:gd name="T84" fmla="*/ 209195425 w 507"/>
                    <a:gd name="T85" fmla="*/ 612058329 h 815"/>
                    <a:gd name="T86" fmla="*/ 219156431 w 507"/>
                    <a:gd name="T87" fmla="*/ 720196621 h 815"/>
                    <a:gd name="T88" fmla="*/ 266474365 w 507"/>
                    <a:gd name="T89" fmla="*/ 778591071 h 815"/>
                    <a:gd name="T90" fmla="*/ 216666180 w 507"/>
                    <a:gd name="T91" fmla="*/ 884564597 h 815"/>
                    <a:gd name="T92" fmla="*/ 181801032 w 507"/>
                    <a:gd name="T93" fmla="*/ 945122159 h 815"/>
                    <a:gd name="T94" fmla="*/ 77202555 w 507"/>
                    <a:gd name="T95" fmla="*/ 1077049346 h 815"/>
                    <a:gd name="T96" fmla="*/ 117049759 w 507"/>
                    <a:gd name="T97" fmla="*/ 1120304957 h 815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507"/>
                    <a:gd name="T148" fmla="*/ 0 h 815"/>
                    <a:gd name="T149" fmla="*/ 507 w 507"/>
                    <a:gd name="T150" fmla="*/ 815 h 815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507" h="815">
                      <a:moveTo>
                        <a:pt x="52" y="511"/>
                      </a:moveTo>
                      <a:lnTo>
                        <a:pt x="49" y="515"/>
                      </a:lnTo>
                      <a:lnTo>
                        <a:pt x="41" y="539"/>
                      </a:lnTo>
                      <a:lnTo>
                        <a:pt x="38" y="542"/>
                      </a:lnTo>
                      <a:lnTo>
                        <a:pt x="36" y="546"/>
                      </a:lnTo>
                      <a:lnTo>
                        <a:pt x="33" y="560"/>
                      </a:lnTo>
                      <a:lnTo>
                        <a:pt x="31" y="571"/>
                      </a:lnTo>
                      <a:lnTo>
                        <a:pt x="22" y="615"/>
                      </a:lnTo>
                      <a:lnTo>
                        <a:pt x="0" y="739"/>
                      </a:lnTo>
                      <a:lnTo>
                        <a:pt x="4" y="740"/>
                      </a:lnTo>
                      <a:lnTo>
                        <a:pt x="76" y="754"/>
                      </a:lnTo>
                      <a:lnTo>
                        <a:pt x="156" y="768"/>
                      </a:lnTo>
                      <a:lnTo>
                        <a:pt x="178" y="771"/>
                      </a:lnTo>
                      <a:lnTo>
                        <a:pt x="191" y="773"/>
                      </a:lnTo>
                      <a:lnTo>
                        <a:pt x="214" y="777"/>
                      </a:lnTo>
                      <a:lnTo>
                        <a:pt x="217" y="777"/>
                      </a:lnTo>
                      <a:lnTo>
                        <a:pt x="219" y="779"/>
                      </a:lnTo>
                      <a:lnTo>
                        <a:pt x="234" y="780"/>
                      </a:lnTo>
                      <a:lnTo>
                        <a:pt x="257" y="786"/>
                      </a:lnTo>
                      <a:lnTo>
                        <a:pt x="296" y="790"/>
                      </a:lnTo>
                      <a:lnTo>
                        <a:pt x="317" y="793"/>
                      </a:lnTo>
                      <a:lnTo>
                        <a:pt x="381" y="801"/>
                      </a:lnTo>
                      <a:lnTo>
                        <a:pt x="381" y="802"/>
                      </a:lnTo>
                      <a:lnTo>
                        <a:pt x="382" y="802"/>
                      </a:lnTo>
                      <a:lnTo>
                        <a:pt x="386" y="804"/>
                      </a:lnTo>
                      <a:lnTo>
                        <a:pt x="396" y="804"/>
                      </a:lnTo>
                      <a:lnTo>
                        <a:pt x="415" y="807"/>
                      </a:lnTo>
                      <a:lnTo>
                        <a:pt x="433" y="809"/>
                      </a:lnTo>
                      <a:lnTo>
                        <a:pt x="439" y="811"/>
                      </a:lnTo>
                      <a:lnTo>
                        <a:pt x="440" y="811"/>
                      </a:lnTo>
                      <a:lnTo>
                        <a:pt x="471" y="814"/>
                      </a:lnTo>
                      <a:lnTo>
                        <a:pt x="472" y="801"/>
                      </a:lnTo>
                      <a:lnTo>
                        <a:pt x="478" y="764"/>
                      </a:lnTo>
                      <a:lnTo>
                        <a:pt x="478" y="759"/>
                      </a:lnTo>
                      <a:lnTo>
                        <a:pt x="482" y="733"/>
                      </a:lnTo>
                      <a:lnTo>
                        <a:pt x="485" y="707"/>
                      </a:lnTo>
                      <a:lnTo>
                        <a:pt x="486" y="705"/>
                      </a:lnTo>
                      <a:lnTo>
                        <a:pt x="486" y="700"/>
                      </a:lnTo>
                      <a:lnTo>
                        <a:pt x="489" y="680"/>
                      </a:lnTo>
                      <a:lnTo>
                        <a:pt x="489" y="673"/>
                      </a:lnTo>
                      <a:lnTo>
                        <a:pt x="492" y="658"/>
                      </a:lnTo>
                      <a:lnTo>
                        <a:pt x="492" y="653"/>
                      </a:lnTo>
                      <a:lnTo>
                        <a:pt x="496" y="626"/>
                      </a:lnTo>
                      <a:lnTo>
                        <a:pt x="497" y="612"/>
                      </a:lnTo>
                      <a:lnTo>
                        <a:pt x="499" y="600"/>
                      </a:lnTo>
                      <a:lnTo>
                        <a:pt x="500" y="585"/>
                      </a:lnTo>
                      <a:lnTo>
                        <a:pt x="503" y="572"/>
                      </a:lnTo>
                      <a:lnTo>
                        <a:pt x="506" y="549"/>
                      </a:lnTo>
                      <a:lnTo>
                        <a:pt x="503" y="546"/>
                      </a:lnTo>
                      <a:lnTo>
                        <a:pt x="501" y="546"/>
                      </a:lnTo>
                      <a:lnTo>
                        <a:pt x="500" y="544"/>
                      </a:lnTo>
                      <a:lnTo>
                        <a:pt x="492" y="528"/>
                      </a:lnTo>
                      <a:lnTo>
                        <a:pt x="483" y="515"/>
                      </a:lnTo>
                      <a:lnTo>
                        <a:pt x="476" y="520"/>
                      </a:lnTo>
                      <a:lnTo>
                        <a:pt x="472" y="525"/>
                      </a:lnTo>
                      <a:lnTo>
                        <a:pt x="472" y="536"/>
                      </a:lnTo>
                      <a:lnTo>
                        <a:pt x="463" y="535"/>
                      </a:lnTo>
                      <a:lnTo>
                        <a:pt x="424" y="532"/>
                      </a:lnTo>
                      <a:lnTo>
                        <a:pt x="415" y="526"/>
                      </a:lnTo>
                      <a:lnTo>
                        <a:pt x="406" y="532"/>
                      </a:lnTo>
                      <a:lnTo>
                        <a:pt x="393" y="535"/>
                      </a:lnTo>
                      <a:lnTo>
                        <a:pt x="377" y="528"/>
                      </a:lnTo>
                      <a:lnTo>
                        <a:pt x="367" y="535"/>
                      </a:lnTo>
                      <a:lnTo>
                        <a:pt x="368" y="540"/>
                      </a:lnTo>
                      <a:lnTo>
                        <a:pt x="365" y="542"/>
                      </a:lnTo>
                      <a:lnTo>
                        <a:pt x="356" y="531"/>
                      </a:lnTo>
                      <a:lnTo>
                        <a:pt x="350" y="496"/>
                      </a:lnTo>
                      <a:lnTo>
                        <a:pt x="328" y="479"/>
                      </a:lnTo>
                      <a:lnTo>
                        <a:pt x="331" y="465"/>
                      </a:lnTo>
                      <a:lnTo>
                        <a:pt x="304" y="386"/>
                      </a:lnTo>
                      <a:lnTo>
                        <a:pt x="278" y="402"/>
                      </a:lnTo>
                      <a:lnTo>
                        <a:pt x="268" y="402"/>
                      </a:lnTo>
                      <a:lnTo>
                        <a:pt x="255" y="393"/>
                      </a:lnTo>
                      <a:lnTo>
                        <a:pt x="284" y="295"/>
                      </a:lnTo>
                      <a:lnTo>
                        <a:pt x="286" y="295"/>
                      </a:lnTo>
                      <a:lnTo>
                        <a:pt x="292" y="284"/>
                      </a:lnTo>
                      <a:lnTo>
                        <a:pt x="292" y="280"/>
                      </a:lnTo>
                      <a:lnTo>
                        <a:pt x="288" y="278"/>
                      </a:lnTo>
                      <a:lnTo>
                        <a:pt x="280" y="280"/>
                      </a:lnTo>
                      <a:lnTo>
                        <a:pt x="271" y="278"/>
                      </a:lnTo>
                      <a:lnTo>
                        <a:pt x="270" y="275"/>
                      </a:lnTo>
                      <a:lnTo>
                        <a:pt x="271" y="270"/>
                      </a:lnTo>
                      <a:lnTo>
                        <a:pt x="268" y="267"/>
                      </a:lnTo>
                      <a:lnTo>
                        <a:pt x="260" y="270"/>
                      </a:lnTo>
                      <a:lnTo>
                        <a:pt x="259" y="269"/>
                      </a:lnTo>
                      <a:lnTo>
                        <a:pt x="262" y="264"/>
                      </a:lnTo>
                      <a:lnTo>
                        <a:pt x="250" y="244"/>
                      </a:lnTo>
                      <a:lnTo>
                        <a:pt x="243" y="234"/>
                      </a:lnTo>
                      <a:lnTo>
                        <a:pt x="228" y="205"/>
                      </a:lnTo>
                      <a:lnTo>
                        <a:pt x="219" y="199"/>
                      </a:lnTo>
                      <a:lnTo>
                        <a:pt x="202" y="180"/>
                      </a:lnTo>
                      <a:lnTo>
                        <a:pt x="212" y="177"/>
                      </a:lnTo>
                      <a:lnTo>
                        <a:pt x="203" y="169"/>
                      </a:lnTo>
                      <a:lnTo>
                        <a:pt x="207" y="151"/>
                      </a:lnTo>
                      <a:lnTo>
                        <a:pt x="191" y="119"/>
                      </a:lnTo>
                      <a:lnTo>
                        <a:pt x="191" y="117"/>
                      </a:lnTo>
                      <a:lnTo>
                        <a:pt x="195" y="94"/>
                      </a:lnTo>
                      <a:lnTo>
                        <a:pt x="199" y="67"/>
                      </a:lnTo>
                      <a:lnTo>
                        <a:pt x="201" y="65"/>
                      </a:lnTo>
                      <a:lnTo>
                        <a:pt x="201" y="63"/>
                      </a:lnTo>
                      <a:lnTo>
                        <a:pt x="207" y="26"/>
                      </a:lnTo>
                      <a:lnTo>
                        <a:pt x="209" y="15"/>
                      </a:lnTo>
                      <a:lnTo>
                        <a:pt x="210" y="12"/>
                      </a:lnTo>
                      <a:lnTo>
                        <a:pt x="140" y="0"/>
                      </a:lnTo>
                      <a:lnTo>
                        <a:pt x="138" y="4"/>
                      </a:lnTo>
                      <a:lnTo>
                        <a:pt x="138" y="8"/>
                      </a:lnTo>
                      <a:lnTo>
                        <a:pt x="135" y="15"/>
                      </a:lnTo>
                      <a:lnTo>
                        <a:pt x="124" y="74"/>
                      </a:lnTo>
                      <a:lnTo>
                        <a:pt x="121" y="91"/>
                      </a:lnTo>
                      <a:lnTo>
                        <a:pt x="119" y="98"/>
                      </a:lnTo>
                      <a:lnTo>
                        <a:pt x="119" y="102"/>
                      </a:lnTo>
                      <a:lnTo>
                        <a:pt x="119" y="104"/>
                      </a:lnTo>
                      <a:lnTo>
                        <a:pt x="119" y="106"/>
                      </a:lnTo>
                      <a:lnTo>
                        <a:pt x="115" y="130"/>
                      </a:lnTo>
                      <a:lnTo>
                        <a:pt x="112" y="142"/>
                      </a:lnTo>
                      <a:lnTo>
                        <a:pt x="106" y="170"/>
                      </a:lnTo>
                      <a:lnTo>
                        <a:pt x="105" y="181"/>
                      </a:lnTo>
                      <a:lnTo>
                        <a:pt x="103" y="183"/>
                      </a:lnTo>
                      <a:lnTo>
                        <a:pt x="102" y="195"/>
                      </a:lnTo>
                      <a:lnTo>
                        <a:pt x="94" y="235"/>
                      </a:lnTo>
                      <a:lnTo>
                        <a:pt x="92" y="241"/>
                      </a:lnTo>
                      <a:lnTo>
                        <a:pt x="90" y="257"/>
                      </a:lnTo>
                      <a:lnTo>
                        <a:pt x="88" y="262"/>
                      </a:lnTo>
                      <a:lnTo>
                        <a:pt x="87" y="269"/>
                      </a:lnTo>
                      <a:lnTo>
                        <a:pt x="85" y="274"/>
                      </a:lnTo>
                      <a:lnTo>
                        <a:pt x="90" y="288"/>
                      </a:lnTo>
                      <a:lnTo>
                        <a:pt x="88" y="317"/>
                      </a:lnTo>
                      <a:lnTo>
                        <a:pt x="91" y="321"/>
                      </a:lnTo>
                      <a:lnTo>
                        <a:pt x="92" y="331"/>
                      </a:lnTo>
                      <a:lnTo>
                        <a:pt x="94" y="332"/>
                      </a:lnTo>
                      <a:lnTo>
                        <a:pt x="110" y="348"/>
                      </a:lnTo>
                      <a:lnTo>
                        <a:pt x="113" y="361"/>
                      </a:lnTo>
                      <a:lnTo>
                        <a:pt x="91" y="396"/>
                      </a:lnTo>
                      <a:lnTo>
                        <a:pt x="90" y="397"/>
                      </a:lnTo>
                      <a:lnTo>
                        <a:pt x="83" y="411"/>
                      </a:lnTo>
                      <a:lnTo>
                        <a:pt x="80" y="416"/>
                      </a:lnTo>
                      <a:lnTo>
                        <a:pt x="73" y="422"/>
                      </a:lnTo>
                      <a:lnTo>
                        <a:pt x="66" y="439"/>
                      </a:lnTo>
                      <a:lnTo>
                        <a:pt x="55" y="446"/>
                      </a:lnTo>
                      <a:lnTo>
                        <a:pt x="31" y="483"/>
                      </a:lnTo>
                      <a:lnTo>
                        <a:pt x="31" y="492"/>
                      </a:lnTo>
                      <a:lnTo>
                        <a:pt x="41" y="499"/>
                      </a:lnTo>
                      <a:lnTo>
                        <a:pt x="47" y="500"/>
                      </a:lnTo>
                      <a:lnTo>
                        <a:pt x="52" y="511"/>
                      </a:lnTo>
                    </a:path>
                  </a:pathLst>
                </a:custGeom>
                <a:solidFill>
                  <a:srgbClr val="E7E6E6">
                    <a:lumMod val="75000"/>
                  </a:srgbClr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6" name="Freeform 250"/>
                <p:cNvSpPr>
                  <a:spLocks/>
                </p:cNvSpPr>
                <p:nvPr/>
              </p:nvSpPr>
              <p:spPr bwMode="auto">
                <a:xfrm>
                  <a:off x="2467965" y="1533350"/>
                  <a:ext cx="1395413" cy="787400"/>
                </a:xfrm>
                <a:custGeom>
                  <a:avLst/>
                  <a:gdLst>
                    <a:gd name="T0" fmla="*/ 2147483647 w 883"/>
                    <a:gd name="T1" fmla="*/ 2147483647 h 536"/>
                    <a:gd name="T2" fmla="*/ 2147483647 w 883"/>
                    <a:gd name="T3" fmla="*/ 2147483647 h 536"/>
                    <a:gd name="T4" fmla="*/ 2147483647 w 883"/>
                    <a:gd name="T5" fmla="*/ 2147483647 h 536"/>
                    <a:gd name="T6" fmla="*/ 2147483647 w 883"/>
                    <a:gd name="T7" fmla="*/ 2147483647 h 536"/>
                    <a:gd name="T8" fmla="*/ 2147483647 w 883"/>
                    <a:gd name="T9" fmla="*/ 2147483647 h 536"/>
                    <a:gd name="T10" fmla="*/ 2147483647 w 883"/>
                    <a:gd name="T11" fmla="*/ 2147483647 h 536"/>
                    <a:gd name="T12" fmla="*/ 2147483647 w 883"/>
                    <a:gd name="T13" fmla="*/ 2147483647 h 536"/>
                    <a:gd name="T14" fmla="*/ 2147483647 w 883"/>
                    <a:gd name="T15" fmla="*/ 2147483647 h 536"/>
                    <a:gd name="T16" fmla="*/ 2147483647 w 883"/>
                    <a:gd name="T17" fmla="*/ 2147483647 h 536"/>
                    <a:gd name="T18" fmla="*/ 2147483647 w 883"/>
                    <a:gd name="T19" fmla="*/ 2147483647 h 536"/>
                    <a:gd name="T20" fmla="*/ 2147483647 w 883"/>
                    <a:gd name="T21" fmla="*/ 2147483647 h 536"/>
                    <a:gd name="T22" fmla="*/ 2147483647 w 883"/>
                    <a:gd name="T23" fmla="*/ 2147483647 h 536"/>
                    <a:gd name="T24" fmla="*/ 0 w 883"/>
                    <a:gd name="T25" fmla="*/ 2147483647 h 536"/>
                    <a:gd name="T26" fmla="*/ 2147483647 w 883"/>
                    <a:gd name="T27" fmla="*/ 2147483647 h 536"/>
                    <a:gd name="T28" fmla="*/ 2147483647 w 883"/>
                    <a:gd name="T29" fmla="*/ 2147483647 h 536"/>
                    <a:gd name="T30" fmla="*/ 2147483647 w 883"/>
                    <a:gd name="T31" fmla="*/ 2147483647 h 536"/>
                    <a:gd name="T32" fmla="*/ 2147483647 w 883"/>
                    <a:gd name="T33" fmla="*/ 0 h 536"/>
                    <a:gd name="T34" fmla="*/ 2147483647 w 883"/>
                    <a:gd name="T35" fmla="*/ 2147483647 h 536"/>
                    <a:gd name="T36" fmla="*/ 2147483647 w 883"/>
                    <a:gd name="T37" fmla="*/ 2147483647 h 536"/>
                    <a:gd name="T38" fmla="*/ 2147483647 w 883"/>
                    <a:gd name="T39" fmla="*/ 2147483647 h 536"/>
                    <a:gd name="T40" fmla="*/ 2147483647 w 883"/>
                    <a:gd name="T41" fmla="*/ 2147483647 h 536"/>
                    <a:gd name="T42" fmla="*/ 2147483647 w 883"/>
                    <a:gd name="T43" fmla="*/ 2147483647 h 536"/>
                    <a:gd name="T44" fmla="*/ 2147483647 w 883"/>
                    <a:gd name="T45" fmla="*/ 2147483647 h 536"/>
                    <a:gd name="T46" fmla="*/ 2147483647 w 883"/>
                    <a:gd name="T47" fmla="*/ 2147483647 h 536"/>
                    <a:gd name="T48" fmla="*/ 2147483647 w 883"/>
                    <a:gd name="T49" fmla="*/ 2147483647 h 536"/>
                    <a:gd name="T50" fmla="*/ 2147483647 w 883"/>
                    <a:gd name="T51" fmla="*/ 2147483647 h 536"/>
                    <a:gd name="T52" fmla="*/ 2147483647 w 883"/>
                    <a:gd name="T53" fmla="*/ 2147483647 h 536"/>
                    <a:gd name="T54" fmla="*/ 2147483647 w 883"/>
                    <a:gd name="T55" fmla="*/ 2147483647 h 536"/>
                    <a:gd name="T56" fmla="*/ 2147483647 w 883"/>
                    <a:gd name="T57" fmla="*/ 2147483647 h 536"/>
                    <a:gd name="T58" fmla="*/ 2147483647 w 883"/>
                    <a:gd name="T59" fmla="*/ 2147483647 h 536"/>
                    <a:gd name="T60" fmla="*/ 2147483647 w 883"/>
                    <a:gd name="T61" fmla="*/ 2147483647 h 536"/>
                    <a:gd name="T62" fmla="*/ 2147483647 w 883"/>
                    <a:gd name="T63" fmla="*/ 2147483647 h 536"/>
                    <a:gd name="T64" fmla="*/ 2147483647 w 883"/>
                    <a:gd name="T65" fmla="*/ 2147483647 h 536"/>
                    <a:gd name="T66" fmla="*/ 2147483647 w 883"/>
                    <a:gd name="T67" fmla="*/ 2147483647 h 536"/>
                    <a:gd name="T68" fmla="*/ 2147483647 w 883"/>
                    <a:gd name="T69" fmla="*/ 2147483647 h 536"/>
                    <a:gd name="T70" fmla="*/ 2147483647 w 883"/>
                    <a:gd name="T71" fmla="*/ 2147483647 h 536"/>
                    <a:gd name="T72" fmla="*/ 2147483647 w 883"/>
                    <a:gd name="T73" fmla="*/ 2147483647 h 536"/>
                    <a:gd name="T74" fmla="*/ 2147483647 w 883"/>
                    <a:gd name="T75" fmla="*/ 2147483647 h 536"/>
                    <a:gd name="T76" fmla="*/ 2147483647 w 883"/>
                    <a:gd name="T77" fmla="*/ 2147483647 h 536"/>
                    <a:gd name="T78" fmla="*/ 2147483647 w 883"/>
                    <a:gd name="T79" fmla="*/ 2147483647 h 536"/>
                    <a:gd name="T80" fmla="*/ 2147483647 w 883"/>
                    <a:gd name="T81" fmla="*/ 2147483647 h 536"/>
                    <a:gd name="T82" fmla="*/ 2147483647 w 883"/>
                    <a:gd name="T83" fmla="*/ 2147483647 h 536"/>
                    <a:gd name="T84" fmla="*/ 2147483647 w 883"/>
                    <a:gd name="T85" fmla="*/ 2147483647 h 536"/>
                    <a:gd name="T86" fmla="*/ 2147483647 w 883"/>
                    <a:gd name="T87" fmla="*/ 2147483647 h 536"/>
                    <a:gd name="T88" fmla="*/ 2147483647 w 883"/>
                    <a:gd name="T89" fmla="*/ 2147483647 h 536"/>
                    <a:gd name="T90" fmla="*/ 2147483647 w 883"/>
                    <a:gd name="T91" fmla="*/ 2147483647 h 536"/>
                    <a:gd name="T92" fmla="*/ 2147483647 w 883"/>
                    <a:gd name="T93" fmla="*/ 2147483647 h 536"/>
                    <a:gd name="T94" fmla="*/ 2147483647 w 883"/>
                    <a:gd name="T95" fmla="*/ 2147483647 h 536"/>
                    <a:gd name="T96" fmla="*/ 2147483647 w 883"/>
                    <a:gd name="T97" fmla="*/ 2147483647 h 536"/>
                    <a:gd name="T98" fmla="*/ 2147483647 w 883"/>
                    <a:gd name="T99" fmla="*/ 2147483647 h 536"/>
                    <a:gd name="T100" fmla="*/ 2147483647 w 883"/>
                    <a:gd name="T101" fmla="*/ 2147483647 h 536"/>
                    <a:gd name="T102" fmla="*/ 2147483647 w 883"/>
                    <a:gd name="T103" fmla="*/ 2147483647 h 536"/>
                    <a:gd name="T104" fmla="*/ 2147483647 w 883"/>
                    <a:gd name="T105" fmla="*/ 2147483647 h 536"/>
                    <a:gd name="T106" fmla="*/ 2147483647 w 883"/>
                    <a:gd name="T107" fmla="*/ 2147483647 h 536"/>
                    <a:gd name="T108" fmla="*/ 2147483647 w 883"/>
                    <a:gd name="T109" fmla="*/ 2147483647 h 536"/>
                    <a:gd name="T110" fmla="*/ 2147483647 w 883"/>
                    <a:gd name="T111" fmla="*/ 2147483647 h 536"/>
                    <a:gd name="T112" fmla="*/ 2147483647 w 883"/>
                    <a:gd name="T113" fmla="*/ 2147483647 h 536"/>
                    <a:gd name="T114" fmla="*/ 2147483647 w 883"/>
                    <a:gd name="T115" fmla="*/ 2147483647 h 536"/>
                    <a:gd name="T116" fmla="*/ 2147483647 w 883"/>
                    <a:gd name="T117" fmla="*/ 2147483647 h 536"/>
                    <a:gd name="T118" fmla="*/ 2147483647 w 883"/>
                    <a:gd name="T119" fmla="*/ 2147483647 h 536"/>
                    <a:gd name="T120" fmla="*/ 2147483647 w 883"/>
                    <a:gd name="T121" fmla="*/ 2147483647 h 536"/>
                    <a:gd name="T122" fmla="*/ 2147483647 w 883"/>
                    <a:gd name="T123" fmla="*/ 2147483647 h 536"/>
                    <a:gd name="T124" fmla="*/ 2147483647 w 883"/>
                    <a:gd name="T125" fmla="*/ 2147483647 h 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883"/>
                    <a:gd name="T190" fmla="*/ 0 h 536"/>
                    <a:gd name="T191" fmla="*/ 883 w 883"/>
                    <a:gd name="T192" fmla="*/ 536 h 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883" h="536">
                      <a:moveTo>
                        <a:pt x="113" y="373"/>
                      </a:moveTo>
                      <a:lnTo>
                        <a:pt x="87" y="388"/>
                      </a:lnTo>
                      <a:lnTo>
                        <a:pt x="77" y="388"/>
                      </a:lnTo>
                      <a:lnTo>
                        <a:pt x="63" y="380"/>
                      </a:lnTo>
                      <a:lnTo>
                        <a:pt x="92" y="282"/>
                      </a:lnTo>
                      <a:lnTo>
                        <a:pt x="95" y="282"/>
                      </a:lnTo>
                      <a:lnTo>
                        <a:pt x="101" y="270"/>
                      </a:lnTo>
                      <a:lnTo>
                        <a:pt x="101" y="266"/>
                      </a:lnTo>
                      <a:lnTo>
                        <a:pt x="97" y="265"/>
                      </a:lnTo>
                      <a:lnTo>
                        <a:pt x="88" y="266"/>
                      </a:lnTo>
                      <a:lnTo>
                        <a:pt x="80" y="265"/>
                      </a:lnTo>
                      <a:lnTo>
                        <a:pt x="79" y="262"/>
                      </a:lnTo>
                      <a:lnTo>
                        <a:pt x="80" y="257"/>
                      </a:lnTo>
                      <a:lnTo>
                        <a:pt x="77" y="254"/>
                      </a:lnTo>
                      <a:lnTo>
                        <a:pt x="69" y="257"/>
                      </a:lnTo>
                      <a:lnTo>
                        <a:pt x="67" y="255"/>
                      </a:lnTo>
                      <a:lnTo>
                        <a:pt x="70" y="251"/>
                      </a:lnTo>
                      <a:lnTo>
                        <a:pt x="59" y="230"/>
                      </a:lnTo>
                      <a:lnTo>
                        <a:pt x="52" y="221"/>
                      </a:lnTo>
                      <a:lnTo>
                        <a:pt x="37" y="192"/>
                      </a:lnTo>
                      <a:lnTo>
                        <a:pt x="27" y="186"/>
                      </a:lnTo>
                      <a:lnTo>
                        <a:pt x="11" y="167"/>
                      </a:lnTo>
                      <a:lnTo>
                        <a:pt x="20" y="164"/>
                      </a:lnTo>
                      <a:lnTo>
                        <a:pt x="12" y="156"/>
                      </a:lnTo>
                      <a:lnTo>
                        <a:pt x="16" y="138"/>
                      </a:lnTo>
                      <a:lnTo>
                        <a:pt x="0" y="106"/>
                      </a:lnTo>
                      <a:lnTo>
                        <a:pt x="0" y="105"/>
                      </a:lnTo>
                      <a:lnTo>
                        <a:pt x="4" y="81"/>
                      </a:lnTo>
                      <a:lnTo>
                        <a:pt x="8" y="55"/>
                      </a:lnTo>
                      <a:lnTo>
                        <a:pt x="9" y="52"/>
                      </a:lnTo>
                      <a:lnTo>
                        <a:pt x="9" y="51"/>
                      </a:lnTo>
                      <a:lnTo>
                        <a:pt x="16" y="13"/>
                      </a:lnTo>
                      <a:lnTo>
                        <a:pt x="18" y="2"/>
                      </a:lnTo>
                      <a:lnTo>
                        <a:pt x="19" y="0"/>
                      </a:lnTo>
                      <a:lnTo>
                        <a:pt x="113" y="16"/>
                      </a:lnTo>
                      <a:lnTo>
                        <a:pt x="159" y="24"/>
                      </a:lnTo>
                      <a:lnTo>
                        <a:pt x="295" y="44"/>
                      </a:lnTo>
                      <a:lnTo>
                        <a:pt x="360" y="53"/>
                      </a:lnTo>
                      <a:lnTo>
                        <a:pt x="399" y="58"/>
                      </a:lnTo>
                      <a:lnTo>
                        <a:pt x="453" y="64"/>
                      </a:lnTo>
                      <a:lnTo>
                        <a:pt x="489" y="69"/>
                      </a:lnTo>
                      <a:lnTo>
                        <a:pt x="579" y="78"/>
                      </a:lnTo>
                      <a:lnTo>
                        <a:pt x="655" y="85"/>
                      </a:lnTo>
                      <a:lnTo>
                        <a:pt x="733" y="92"/>
                      </a:lnTo>
                      <a:lnTo>
                        <a:pt x="809" y="98"/>
                      </a:lnTo>
                      <a:lnTo>
                        <a:pt x="882" y="102"/>
                      </a:lnTo>
                      <a:lnTo>
                        <a:pt x="880" y="128"/>
                      </a:lnTo>
                      <a:lnTo>
                        <a:pt x="880" y="138"/>
                      </a:lnTo>
                      <a:lnTo>
                        <a:pt x="880" y="141"/>
                      </a:lnTo>
                      <a:lnTo>
                        <a:pt x="880" y="142"/>
                      </a:lnTo>
                      <a:lnTo>
                        <a:pt x="879" y="154"/>
                      </a:lnTo>
                      <a:lnTo>
                        <a:pt x="879" y="167"/>
                      </a:lnTo>
                      <a:lnTo>
                        <a:pt x="877" y="194"/>
                      </a:lnTo>
                      <a:lnTo>
                        <a:pt x="876" y="208"/>
                      </a:lnTo>
                      <a:lnTo>
                        <a:pt x="875" y="221"/>
                      </a:lnTo>
                      <a:lnTo>
                        <a:pt x="875" y="235"/>
                      </a:lnTo>
                      <a:lnTo>
                        <a:pt x="872" y="272"/>
                      </a:lnTo>
                      <a:lnTo>
                        <a:pt x="872" y="275"/>
                      </a:lnTo>
                      <a:lnTo>
                        <a:pt x="872" y="279"/>
                      </a:lnTo>
                      <a:lnTo>
                        <a:pt x="870" y="301"/>
                      </a:lnTo>
                      <a:lnTo>
                        <a:pt x="868" y="341"/>
                      </a:lnTo>
                      <a:lnTo>
                        <a:pt x="868" y="352"/>
                      </a:lnTo>
                      <a:lnTo>
                        <a:pt x="866" y="363"/>
                      </a:lnTo>
                      <a:lnTo>
                        <a:pt x="866" y="367"/>
                      </a:lnTo>
                      <a:lnTo>
                        <a:pt x="865" y="391"/>
                      </a:lnTo>
                      <a:lnTo>
                        <a:pt x="865" y="395"/>
                      </a:lnTo>
                      <a:lnTo>
                        <a:pt x="863" y="411"/>
                      </a:lnTo>
                      <a:lnTo>
                        <a:pt x="862" y="427"/>
                      </a:lnTo>
                      <a:lnTo>
                        <a:pt x="862" y="434"/>
                      </a:lnTo>
                      <a:lnTo>
                        <a:pt x="862" y="447"/>
                      </a:lnTo>
                      <a:lnTo>
                        <a:pt x="858" y="501"/>
                      </a:lnTo>
                      <a:lnTo>
                        <a:pt x="858" y="505"/>
                      </a:lnTo>
                      <a:lnTo>
                        <a:pt x="857" y="528"/>
                      </a:lnTo>
                      <a:lnTo>
                        <a:pt x="858" y="529"/>
                      </a:lnTo>
                      <a:lnTo>
                        <a:pt x="855" y="529"/>
                      </a:lnTo>
                      <a:lnTo>
                        <a:pt x="804" y="525"/>
                      </a:lnTo>
                      <a:lnTo>
                        <a:pt x="796" y="525"/>
                      </a:lnTo>
                      <a:lnTo>
                        <a:pt x="780" y="523"/>
                      </a:lnTo>
                      <a:lnTo>
                        <a:pt x="777" y="523"/>
                      </a:lnTo>
                      <a:lnTo>
                        <a:pt x="714" y="518"/>
                      </a:lnTo>
                      <a:lnTo>
                        <a:pt x="707" y="518"/>
                      </a:lnTo>
                      <a:lnTo>
                        <a:pt x="705" y="518"/>
                      </a:lnTo>
                      <a:lnTo>
                        <a:pt x="697" y="518"/>
                      </a:lnTo>
                      <a:lnTo>
                        <a:pt x="687" y="518"/>
                      </a:lnTo>
                      <a:lnTo>
                        <a:pt x="686" y="518"/>
                      </a:lnTo>
                      <a:lnTo>
                        <a:pt x="630" y="512"/>
                      </a:lnTo>
                      <a:lnTo>
                        <a:pt x="621" y="511"/>
                      </a:lnTo>
                      <a:lnTo>
                        <a:pt x="561" y="505"/>
                      </a:lnTo>
                      <a:lnTo>
                        <a:pt x="535" y="503"/>
                      </a:lnTo>
                      <a:lnTo>
                        <a:pt x="525" y="501"/>
                      </a:lnTo>
                      <a:lnTo>
                        <a:pt x="515" y="501"/>
                      </a:lnTo>
                      <a:lnTo>
                        <a:pt x="507" y="500"/>
                      </a:lnTo>
                      <a:lnTo>
                        <a:pt x="478" y="497"/>
                      </a:lnTo>
                      <a:lnTo>
                        <a:pt x="468" y="494"/>
                      </a:lnTo>
                      <a:lnTo>
                        <a:pt x="417" y="489"/>
                      </a:lnTo>
                      <a:lnTo>
                        <a:pt x="411" y="489"/>
                      </a:lnTo>
                      <a:lnTo>
                        <a:pt x="402" y="487"/>
                      </a:lnTo>
                      <a:lnTo>
                        <a:pt x="371" y="485"/>
                      </a:lnTo>
                      <a:lnTo>
                        <a:pt x="321" y="478"/>
                      </a:lnTo>
                      <a:lnTo>
                        <a:pt x="317" y="514"/>
                      </a:lnTo>
                      <a:lnTo>
                        <a:pt x="314" y="532"/>
                      </a:lnTo>
                      <a:lnTo>
                        <a:pt x="314" y="535"/>
                      </a:lnTo>
                      <a:lnTo>
                        <a:pt x="312" y="532"/>
                      </a:lnTo>
                      <a:lnTo>
                        <a:pt x="310" y="532"/>
                      </a:lnTo>
                      <a:lnTo>
                        <a:pt x="309" y="530"/>
                      </a:lnTo>
                      <a:lnTo>
                        <a:pt x="300" y="514"/>
                      </a:lnTo>
                      <a:lnTo>
                        <a:pt x="292" y="501"/>
                      </a:lnTo>
                      <a:lnTo>
                        <a:pt x="285" y="505"/>
                      </a:lnTo>
                      <a:lnTo>
                        <a:pt x="281" y="511"/>
                      </a:lnTo>
                      <a:lnTo>
                        <a:pt x="281" y="522"/>
                      </a:lnTo>
                      <a:lnTo>
                        <a:pt x="271" y="521"/>
                      </a:lnTo>
                      <a:lnTo>
                        <a:pt x="232" y="518"/>
                      </a:lnTo>
                      <a:lnTo>
                        <a:pt x="224" y="512"/>
                      </a:lnTo>
                      <a:lnTo>
                        <a:pt x="214" y="518"/>
                      </a:lnTo>
                      <a:lnTo>
                        <a:pt x="202" y="521"/>
                      </a:lnTo>
                      <a:lnTo>
                        <a:pt x="185" y="514"/>
                      </a:lnTo>
                      <a:lnTo>
                        <a:pt x="176" y="521"/>
                      </a:lnTo>
                      <a:lnTo>
                        <a:pt x="177" y="526"/>
                      </a:lnTo>
                      <a:lnTo>
                        <a:pt x="174" y="528"/>
                      </a:lnTo>
                      <a:lnTo>
                        <a:pt x="165" y="517"/>
                      </a:lnTo>
                      <a:lnTo>
                        <a:pt x="159" y="482"/>
                      </a:lnTo>
                      <a:lnTo>
                        <a:pt x="137" y="465"/>
                      </a:lnTo>
                      <a:lnTo>
                        <a:pt x="140" y="452"/>
                      </a:lnTo>
                      <a:lnTo>
                        <a:pt x="113" y="373"/>
                      </a:lnTo>
                    </a:path>
                  </a:pathLst>
                </a:custGeom>
                <a:solidFill>
                  <a:srgbClr val="E7E6E6">
                    <a:lumMod val="75000"/>
                  </a:srgbClr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7" name="Freeform 251"/>
                <p:cNvSpPr>
                  <a:spLocks/>
                </p:cNvSpPr>
                <p:nvPr/>
              </p:nvSpPr>
              <p:spPr bwMode="auto">
                <a:xfrm>
                  <a:off x="2961678" y="3541538"/>
                  <a:ext cx="917575" cy="915987"/>
                </a:xfrm>
                <a:custGeom>
                  <a:avLst/>
                  <a:gdLst>
                    <a:gd name="T0" fmla="*/ 2147483647 w 582"/>
                    <a:gd name="T1" fmla="*/ 2147483647 h 622"/>
                    <a:gd name="T2" fmla="*/ 2147483647 w 582"/>
                    <a:gd name="T3" fmla="*/ 2147483647 h 622"/>
                    <a:gd name="T4" fmla="*/ 2147483647 w 582"/>
                    <a:gd name="T5" fmla="*/ 2147483647 h 622"/>
                    <a:gd name="T6" fmla="*/ 2147483647 w 582"/>
                    <a:gd name="T7" fmla="*/ 2147483647 h 622"/>
                    <a:gd name="T8" fmla="*/ 2147483647 w 582"/>
                    <a:gd name="T9" fmla="*/ 2147483647 h 622"/>
                    <a:gd name="T10" fmla="*/ 2147483647 w 582"/>
                    <a:gd name="T11" fmla="*/ 2147483647 h 622"/>
                    <a:gd name="T12" fmla="*/ 2147483647 w 582"/>
                    <a:gd name="T13" fmla="*/ 2147483647 h 622"/>
                    <a:gd name="T14" fmla="*/ 2147483647 w 582"/>
                    <a:gd name="T15" fmla="*/ 2147483647 h 622"/>
                    <a:gd name="T16" fmla="*/ 2147483647 w 582"/>
                    <a:gd name="T17" fmla="*/ 2147483647 h 622"/>
                    <a:gd name="T18" fmla="*/ 2147483647 w 582"/>
                    <a:gd name="T19" fmla="*/ 2147483647 h 622"/>
                    <a:gd name="T20" fmla="*/ 2147483647 w 582"/>
                    <a:gd name="T21" fmla="*/ 2147483647 h 622"/>
                    <a:gd name="T22" fmla="*/ 2147483647 w 582"/>
                    <a:gd name="T23" fmla="*/ 2147483647 h 622"/>
                    <a:gd name="T24" fmla="*/ 2147483647 w 582"/>
                    <a:gd name="T25" fmla="*/ 2147483647 h 622"/>
                    <a:gd name="T26" fmla="*/ 2147483647 w 582"/>
                    <a:gd name="T27" fmla="*/ 2147483647 h 622"/>
                    <a:gd name="T28" fmla="*/ 2147483647 w 582"/>
                    <a:gd name="T29" fmla="*/ 2147483647 h 622"/>
                    <a:gd name="T30" fmla="*/ 2147483647 w 582"/>
                    <a:gd name="T31" fmla="*/ 2147483647 h 622"/>
                    <a:gd name="T32" fmla="*/ 2147483647 w 582"/>
                    <a:gd name="T33" fmla="*/ 2147483647 h 622"/>
                    <a:gd name="T34" fmla="*/ 2147483647 w 582"/>
                    <a:gd name="T35" fmla="*/ 2147483647 h 622"/>
                    <a:gd name="T36" fmla="*/ 2147483647 w 582"/>
                    <a:gd name="T37" fmla="*/ 2147483647 h 622"/>
                    <a:gd name="T38" fmla="*/ 2147483647 w 582"/>
                    <a:gd name="T39" fmla="*/ 2147483647 h 622"/>
                    <a:gd name="T40" fmla="*/ 2147483647 w 582"/>
                    <a:gd name="T41" fmla="*/ 2147483647 h 622"/>
                    <a:gd name="T42" fmla="*/ 2147483647 w 582"/>
                    <a:gd name="T43" fmla="*/ 2147483647 h 622"/>
                    <a:gd name="T44" fmla="*/ 2147483647 w 582"/>
                    <a:gd name="T45" fmla="*/ 2147483647 h 622"/>
                    <a:gd name="T46" fmla="*/ 2147483647 w 582"/>
                    <a:gd name="T47" fmla="*/ 2147483647 h 622"/>
                    <a:gd name="T48" fmla="*/ 2147483647 w 582"/>
                    <a:gd name="T49" fmla="*/ 2147483647 h 622"/>
                    <a:gd name="T50" fmla="*/ 2147483647 w 582"/>
                    <a:gd name="T51" fmla="*/ 2147483647 h 622"/>
                    <a:gd name="T52" fmla="*/ 2147483647 w 582"/>
                    <a:gd name="T53" fmla="*/ 2147483647 h 622"/>
                    <a:gd name="T54" fmla="*/ 2147483647 w 582"/>
                    <a:gd name="T55" fmla="*/ 2147483647 h 622"/>
                    <a:gd name="T56" fmla="*/ 2147483647 w 582"/>
                    <a:gd name="T57" fmla="*/ 2147483647 h 622"/>
                    <a:gd name="T58" fmla="*/ 2147483647 w 582"/>
                    <a:gd name="T59" fmla="*/ 2147483647 h 622"/>
                    <a:gd name="T60" fmla="*/ 2147483647 w 582"/>
                    <a:gd name="T61" fmla="*/ 2147483647 h 622"/>
                    <a:gd name="T62" fmla="*/ 2147483647 w 582"/>
                    <a:gd name="T63" fmla="*/ 2147483647 h 622"/>
                    <a:gd name="T64" fmla="*/ 2147483647 w 582"/>
                    <a:gd name="T65" fmla="*/ 2147483647 h 622"/>
                    <a:gd name="T66" fmla="*/ 2147483647 w 582"/>
                    <a:gd name="T67" fmla="*/ 2147483647 h 622"/>
                    <a:gd name="T68" fmla="*/ 2147483647 w 582"/>
                    <a:gd name="T69" fmla="*/ 2147483647 h 622"/>
                    <a:gd name="T70" fmla="*/ 2147483647 w 582"/>
                    <a:gd name="T71" fmla="*/ 2147483647 h 622"/>
                    <a:gd name="T72" fmla="*/ 2147483647 w 582"/>
                    <a:gd name="T73" fmla="*/ 2147483647 h 622"/>
                    <a:gd name="T74" fmla="*/ 2147483647 w 582"/>
                    <a:gd name="T75" fmla="*/ 2147483647 h 622"/>
                    <a:gd name="T76" fmla="*/ 2147483647 w 582"/>
                    <a:gd name="T77" fmla="*/ 2147483647 h 622"/>
                    <a:gd name="T78" fmla="*/ 2147483647 w 582"/>
                    <a:gd name="T79" fmla="*/ 2147483647 h 622"/>
                    <a:gd name="T80" fmla="*/ 2147483647 w 582"/>
                    <a:gd name="T81" fmla="*/ 2147483647 h 622"/>
                    <a:gd name="T82" fmla="*/ 2147483647 w 582"/>
                    <a:gd name="T83" fmla="*/ 2147483647 h 622"/>
                    <a:gd name="T84" fmla="*/ 2147483647 w 582"/>
                    <a:gd name="T85" fmla="*/ 2147483647 h 622"/>
                    <a:gd name="T86" fmla="*/ 2147483647 w 582"/>
                    <a:gd name="T87" fmla="*/ 2147483647 h 622"/>
                    <a:gd name="T88" fmla="*/ 2147483647 w 582"/>
                    <a:gd name="T89" fmla="*/ 2147483647 h 622"/>
                    <a:gd name="T90" fmla="*/ 2147483647 w 582"/>
                    <a:gd name="T91" fmla="*/ 0 h 622"/>
                    <a:gd name="T92" fmla="*/ 2147483647 w 582"/>
                    <a:gd name="T93" fmla="*/ 2147483647 h 622"/>
                    <a:gd name="T94" fmla="*/ 2147483647 w 582"/>
                    <a:gd name="T95" fmla="*/ 2147483647 h 622"/>
                    <a:gd name="T96" fmla="*/ 2147483647 w 582"/>
                    <a:gd name="T97" fmla="*/ 2147483647 h 622"/>
                    <a:gd name="T98" fmla="*/ 2147483647 w 582"/>
                    <a:gd name="T99" fmla="*/ 2147483647 h 622"/>
                    <a:gd name="T100" fmla="*/ 2147483647 w 582"/>
                    <a:gd name="T101" fmla="*/ 2147483647 h 622"/>
                    <a:gd name="T102" fmla="*/ 2147483647 w 582"/>
                    <a:gd name="T103" fmla="*/ 2147483647 h 622"/>
                    <a:gd name="T104" fmla="*/ 2147483647 w 582"/>
                    <a:gd name="T105" fmla="*/ 2147483647 h 622"/>
                    <a:gd name="T106" fmla="*/ 2147483647 w 582"/>
                    <a:gd name="T107" fmla="*/ 2147483647 h 622"/>
                    <a:gd name="T108" fmla="*/ 2147483647 w 582"/>
                    <a:gd name="T109" fmla="*/ 2147483647 h 622"/>
                    <a:gd name="T110" fmla="*/ 2147483647 w 582"/>
                    <a:gd name="T111" fmla="*/ 2147483647 h 622"/>
                    <a:gd name="T112" fmla="*/ 2147483647 w 582"/>
                    <a:gd name="T113" fmla="*/ 2147483647 h 622"/>
                    <a:gd name="T114" fmla="*/ 0 w 582"/>
                    <a:gd name="T115" fmla="*/ 2147483647 h 622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582"/>
                    <a:gd name="T175" fmla="*/ 0 h 622"/>
                    <a:gd name="T176" fmla="*/ 582 w 582"/>
                    <a:gd name="T177" fmla="*/ 622 h 622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582" h="622">
                      <a:moveTo>
                        <a:pt x="16" y="615"/>
                      </a:moveTo>
                      <a:lnTo>
                        <a:pt x="76" y="621"/>
                      </a:lnTo>
                      <a:lnTo>
                        <a:pt x="81" y="572"/>
                      </a:lnTo>
                      <a:lnTo>
                        <a:pt x="163" y="580"/>
                      </a:lnTo>
                      <a:lnTo>
                        <a:pt x="233" y="586"/>
                      </a:lnTo>
                      <a:lnTo>
                        <a:pt x="224" y="573"/>
                      </a:lnTo>
                      <a:lnTo>
                        <a:pt x="226" y="571"/>
                      </a:lnTo>
                      <a:lnTo>
                        <a:pt x="224" y="564"/>
                      </a:lnTo>
                      <a:lnTo>
                        <a:pt x="226" y="562"/>
                      </a:lnTo>
                      <a:lnTo>
                        <a:pt x="249" y="564"/>
                      </a:lnTo>
                      <a:lnTo>
                        <a:pt x="260" y="564"/>
                      </a:lnTo>
                      <a:lnTo>
                        <a:pt x="271" y="565"/>
                      </a:lnTo>
                      <a:lnTo>
                        <a:pt x="283" y="567"/>
                      </a:lnTo>
                      <a:lnTo>
                        <a:pt x="338" y="572"/>
                      </a:lnTo>
                      <a:lnTo>
                        <a:pt x="363" y="573"/>
                      </a:lnTo>
                      <a:lnTo>
                        <a:pt x="380" y="573"/>
                      </a:lnTo>
                      <a:lnTo>
                        <a:pt x="387" y="573"/>
                      </a:lnTo>
                      <a:lnTo>
                        <a:pt x="430" y="578"/>
                      </a:lnTo>
                      <a:lnTo>
                        <a:pt x="439" y="578"/>
                      </a:lnTo>
                      <a:lnTo>
                        <a:pt x="462" y="579"/>
                      </a:lnTo>
                      <a:lnTo>
                        <a:pt x="464" y="579"/>
                      </a:lnTo>
                      <a:lnTo>
                        <a:pt x="485" y="580"/>
                      </a:lnTo>
                      <a:lnTo>
                        <a:pt x="486" y="580"/>
                      </a:lnTo>
                      <a:lnTo>
                        <a:pt x="488" y="580"/>
                      </a:lnTo>
                      <a:lnTo>
                        <a:pt x="498" y="580"/>
                      </a:lnTo>
                      <a:lnTo>
                        <a:pt x="521" y="583"/>
                      </a:lnTo>
                      <a:lnTo>
                        <a:pt x="524" y="583"/>
                      </a:lnTo>
                      <a:lnTo>
                        <a:pt x="542" y="583"/>
                      </a:lnTo>
                      <a:lnTo>
                        <a:pt x="547" y="583"/>
                      </a:lnTo>
                      <a:lnTo>
                        <a:pt x="547" y="573"/>
                      </a:lnTo>
                      <a:lnTo>
                        <a:pt x="549" y="557"/>
                      </a:lnTo>
                      <a:lnTo>
                        <a:pt x="550" y="532"/>
                      </a:lnTo>
                      <a:lnTo>
                        <a:pt x="550" y="526"/>
                      </a:lnTo>
                      <a:lnTo>
                        <a:pt x="551" y="515"/>
                      </a:lnTo>
                      <a:lnTo>
                        <a:pt x="551" y="495"/>
                      </a:lnTo>
                      <a:lnTo>
                        <a:pt x="553" y="479"/>
                      </a:lnTo>
                      <a:lnTo>
                        <a:pt x="554" y="461"/>
                      </a:lnTo>
                      <a:lnTo>
                        <a:pt x="556" y="434"/>
                      </a:lnTo>
                      <a:lnTo>
                        <a:pt x="556" y="432"/>
                      </a:lnTo>
                      <a:lnTo>
                        <a:pt x="557" y="420"/>
                      </a:lnTo>
                      <a:lnTo>
                        <a:pt x="557" y="417"/>
                      </a:lnTo>
                      <a:lnTo>
                        <a:pt x="557" y="413"/>
                      </a:lnTo>
                      <a:lnTo>
                        <a:pt x="558" y="402"/>
                      </a:lnTo>
                      <a:lnTo>
                        <a:pt x="558" y="398"/>
                      </a:lnTo>
                      <a:lnTo>
                        <a:pt x="558" y="385"/>
                      </a:lnTo>
                      <a:lnTo>
                        <a:pt x="560" y="366"/>
                      </a:lnTo>
                      <a:lnTo>
                        <a:pt x="561" y="340"/>
                      </a:lnTo>
                      <a:lnTo>
                        <a:pt x="561" y="333"/>
                      </a:lnTo>
                      <a:lnTo>
                        <a:pt x="563" y="320"/>
                      </a:lnTo>
                      <a:lnTo>
                        <a:pt x="564" y="312"/>
                      </a:lnTo>
                      <a:lnTo>
                        <a:pt x="564" y="286"/>
                      </a:lnTo>
                      <a:lnTo>
                        <a:pt x="565" y="272"/>
                      </a:lnTo>
                      <a:lnTo>
                        <a:pt x="565" y="262"/>
                      </a:lnTo>
                      <a:lnTo>
                        <a:pt x="567" y="257"/>
                      </a:lnTo>
                      <a:lnTo>
                        <a:pt x="567" y="243"/>
                      </a:lnTo>
                      <a:lnTo>
                        <a:pt x="567" y="237"/>
                      </a:lnTo>
                      <a:lnTo>
                        <a:pt x="568" y="228"/>
                      </a:lnTo>
                      <a:lnTo>
                        <a:pt x="568" y="222"/>
                      </a:lnTo>
                      <a:lnTo>
                        <a:pt x="569" y="189"/>
                      </a:lnTo>
                      <a:lnTo>
                        <a:pt x="569" y="177"/>
                      </a:lnTo>
                      <a:lnTo>
                        <a:pt x="571" y="175"/>
                      </a:lnTo>
                      <a:lnTo>
                        <a:pt x="571" y="172"/>
                      </a:lnTo>
                      <a:lnTo>
                        <a:pt x="572" y="142"/>
                      </a:lnTo>
                      <a:lnTo>
                        <a:pt x="574" y="95"/>
                      </a:lnTo>
                      <a:lnTo>
                        <a:pt x="578" y="95"/>
                      </a:lnTo>
                      <a:lnTo>
                        <a:pt x="578" y="70"/>
                      </a:lnTo>
                      <a:lnTo>
                        <a:pt x="579" y="53"/>
                      </a:lnTo>
                      <a:lnTo>
                        <a:pt x="581" y="40"/>
                      </a:lnTo>
                      <a:lnTo>
                        <a:pt x="574" y="40"/>
                      </a:lnTo>
                      <a:lnTo>
                        <a:pt x="554" y="38"/>
                      </a:lnTo>
                      <a:lnTo>
                        <a:pt x="549" y="38"/>
                      </a:lnTo>
                      <a:lnTo>
                        <a:pt x="495" y="35"/>
                      </a:lnTo>
                      <a:lnTo>
                        <a:pt x="464" y="34"/>
                      </a:lnTo>
                      <a:lnTo>
                        <a:pt x="416" y="31"/>
                      </a:lnTo>
                      <a:lnTo>
                        <a:pt x="397" y="29"/>
                      </a:lnTo>
                      <a:lnTo>
                        <a:pt x="391" y="29"/>
                      </a:lnTo>
                      <a:lnTo>
                        <a:pt x="349" y="26"/>
                      </a:lnTo>
                      <a:lnTo>
                        <a:pt x="347" y="26"/>
                      </a:lnTo>
                      <a:lnTo>
                        <a:pt x="336" y="24"/>
                      </a:lnTo>
                      <a:lnTo>
                        <a:pt x="325" y="23"/>
                      </a:lnTo>
                      <a:lnTo>
                        <a:pt x="286" y="22"/>
                      </a:lnTo>
                      <a:lnTo>
                        <a:pt x="204" y="13"/>
                      </a:lnTo>
                      <a:lnTo>
                        <a:pt x="201" y="12"/>
                      </a:lnTo>
                      <a:lnTo>
                        <a:pt x="200" y="12"/>
                      </a:lnTo>
                      <a:lnTo>
                        <a:pt x="199" y="12"/>
                      </a:lnTo>
                      <a:lnTo>
                        <a:pt x="145" y="6"/>
                      </a:lnTo>
                      <a:lnTo>
                        <a:pt x="124" y="5"/>
                      </a:lnTo>
                      <a:lnTo>
                        <a:pt x="99" y="2"/>
                      </a:lnTo>
                      <a:lnTo>
                        <a:pt x="92" y="2"/>
                      </a:lnTo>
                      <a:lnTo>
                        <a:pt x="67" y="0"/>
                      </a:lnTo>
                      <a:lnTo>
                        <a:pt x="65" y="26"/>
                      </a:lnTo>
                      <a:lnTo>
                        <a:pt x="62" y="53"/>
                      </a:lnTo>
                      <a:lnTo>
                        <a:pt x="55" y="107"/>
                      </a:lnTo>
                      <a:lnTo>
                        <a:pt x="49" y="159"/>
                      </a:lnTo>
                      <a:lnTo>
                        <a:pt x="49" y="161"/>
                      </a:lnTo>
                      <a:lnTo>
                        <a:pt x="42" y="219"/>
                      </a:lnTo>
                      <a:lnTo>
                        <a:pt x="40" y="239"/>
                      </a:lnTo>
                      <a:lnTo>
                        <a:pt x="40" y="240"/>
                      </a:lnTo>
                      <a:lnTo>
                        <a:pt x="38" y="262"/>
                      </a:lnTo>
                      <a:lnTo>
                        <a:pt x="35" y="283"/>
                      </a:lnTo>
                      <a:lnTo>
                        <a:pt x="31" y="325"/>
                      </a:lnTo>
                      <a:lnTo>
                        <a:pt x="29" y="348"/>
                      </a:lnTo>
                      <a:lnTo>
                        <a:pt x="29" y="351"/>
                      </a:lnTo>
                      <a:lnTo>
                        <a:pt x="29" y="352"/>
                      </a:lnTo>
                      <a:lnTo>
                        <a:pt x="22" y="410"/>
                      </a:lnTo>
                      <a:lnTo>
                        <a:pt x="22" y="416"/>
                      </a:lnTo>
                      <a:lnTo>
                        <a:pt x="19" y="432"/>
                      </a:lnTo>
                      <a:lnTo>
                        <a:pt x="16" y="457"/>
                      </a:lnTo>
                      <a:lnTo>
                        <a:pt x="16" y="460"/>
                      </a:lnTo>
                      <a:lnTo>
                        <a:pt x="13" y="486"/>
                      </a:lnTo>
                      <a:lnTo>
                        <a:pt x="12" y="495"/>
                      </a:lnTo>
                      <a:lnTo>
                        <a:pt x="2" y="590"/>
                      </a:lnTo>
                      <a:lnTo>
                        <a:pt x="2" y="593"/>
                      </a:lnTo>
                      <a:lnTo>
                        <a:pt x="0" y="614"/>
                      </a:lnTo>
                      <a:lnTo>
                        <a:pt x="16" y="615"/>
                      </a:lnTo>
                    </a:path>
                  </a:pathLst>
                </a:custGeom>
                <a:solidFill>
                  <a:srgbClr val="AFABAB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 kern="1200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8" name="Freeform 252"/>
                <p:cNvSpPr>
                  <a:spLocks/>
                </p:cNvSpPr>
                <p:nvPr/>
              </p:nvSpPr>
              <p:spPr bwMode="auto">
                <a:xfrm>
                  <a:off x="1685328" y="2531888"/>
                  <a:ext cx="852487" cy="1228725"/>
                </a:xfrm>
                <a:custGeom>
                  <a:avLst/>
                  <a:gdLst>
                    <a:gd name="T0" fmla="*/ 2147483647 w 540"/>
                    <a:gd name="T1" fmla="*/ 2147483647 h 834"/>
                    <a:gd name="T2" fmla="*/ 2147483647 w 540"/>
                    <a:gd name="T3" fmla="*/ 2147483647 h 834"/>
                    <a:gd name="T4" fmla="*/ 2147483647 w 540"/>
                    <a:gd name="T5" fmla="*/ 2147483647 h 834"/>
                    <a:gd name="T6" fmla="*/ 2147483647 w 540"/>
                    <a:gd name="T7" fmla="*/ 2147483647 h 834"/>
                    <a:gd name="T8" fmla="*/ 2147483647 w 540"/>
                    <a:gd name="T9" fmla="*/ 2147483647 h 834"/>
                    <a:gd name="T10" fmla="*/ 2147483647 w 540"/>
                    <a:gd name="T11" fmla="*/ 2147483647 h 834"/>
                    <a:gd name="T12" fmla="*/ 2147483647 w 540"/>
                    <a:gd name="T13" fmla="*/ 2147483647 h 834"/>
                    <a:gd name="T14" fmla="*/ 2147483647 w 540"/>
                    <a:gd name="T15" fmla="*/ 2147483647 h 834"/>
                    <a:gd name="T16" fmla="*/ 2147483647 w 540"/>
                    <a:gd name="T17" fmla="*/ 2147483647 h 834"/>
                    <a:gd name="T18" fmla="*/ 2147483647 w 540"/>
                    <a:gd name="T19" fmla="*/ 2147483647 h 834"/>
                    <a:gd name="T20" fmla="*/ 2147483647 w 540"/>
                    <a:gd name="T21" fmla="*/ 2147483647 h 834"/>
                    <a:gd name="T22" fmla="*/ 2147483647 w 540"/>
                    <a:gd name="T23" fmla="*/ 2147483647 h 834"/>
                    <a:gd name="T24" fmla="*/ 2147483647 w 540"/>
                    <a:gd name="T25" fmla="*/ 2147483647 h 834"/>
                    <a:gd name="T26" fmla="*/ 2147483647 w 540"/>
                    <a:gd name="T27" fmla="*/ 2147483647 h 834"/>
                    <a:gd name="T28" fmla="*/ 2147483647 w 540"/>
                    <a:gd name="T29" fmla="*/ 2147483647 h 834"/>
                    <a:gd name="T30" fmla="*/ 2147483647 w 540"/>
                    <a:gd name="T31" fmla="*/ 2147483647 h 834"/>
                    <a:gd name="T32" fmla="*/ 2147483647 w 540"/>
                    <a:gd name="T33" fmla="*/ 2147483647 h 834"/>
                    <a:gd name="T34" fmla="*/ 2147483647 w 540"/>
                    <a:gd name="T35" fmla="*/ 2147483647 h 834"/>
                    <a:gd name="T36" fmla="*/ 2147483647 w 540"/>
                    <a:gd name="T37" fmla="*/ 2147483647 h 834"/>
                    <a:gd name="T38" fmla="*/ 2147483647 w 540"/>
                    <a:gd name="T39" fmla="*/ 2147483647 h 834"/>
                    <a:gd name="T40" fmla="*/ 2147483647 w 540"/>
                    <a:gd name="T41" fmla="*/ 2147483647 h 834"/>
                    <a:gd name="T42" fmla="*/ 2147483647 w 540"/>
                    <a:gd name="T43" fmla="*/ 2147483647 h 834"/>
                    <a:gd name="T44" fmla="*/ 2147483647 w 540"/>
                    <a:gd name="T45" fmla="*/ 2147483647 h 834"/>
                    <a:gd name="T46" fmla="*/ 2147483647 w 540"/>
                    <a:gd name="T47" fmla="*/ 2147483647 h 834"/>
                    <a:gd name="T48" fmla="*/ 2147483647 w 540"/>
                    <a:gd name="T49" fmla="*/ 2147483647 h 834"/>
                    <a:gd name="T50" fmla="*/ 2147483647 w 540"/>
                    <a:gd name="T51" fmla="*/ 2147483647 h 834"/>
                    <a:gd name="T52" fmla="*/ 2147483647 w 540"/>
                    <a:gd name="T53" fmla="*/ 2147483647 h 834"/>
                    <a:gd name="T54" fmla="*/ 2147483647 w 540"/>
                    <a:gd name="T55" fmla="*/ 2147483647 h 834"/>
                    <a:gd name="T56" fmla="*/ 2147483647 w 540"/>
                    <a:gd name="T57" fmla="*/ 2147483647 h 834"/>
                    <a:gd name="T58" fmla="*/ 2147483647 w 540"/>
                    <a:gd name="T59" fmla="*/ 2147483647 h 834"/>
                    <a:gd name="T60" fmla="*/ 2147483647 w 540"/>
                    <a:gd name="T61" fmla="*/ 2147483647 h 834"/>
                    <a:gd name="T62" fmla="*/ 2147483647 w 540"/>
                    <a:gd name="T63" fmla="*/ 2147483647 h 834"/>
                    <a:gd name="T64" fmla="*/ 2147483647 w 540"/>
                    <a:gd name="T65" fmla="*/ 2147483647 h 834"/>
                    <a:gd name="T66" fmla="*/ 2147483647 w 540"/>
                    <a:gd name="T67" fmla="*/ 2147483647 h 834"/>
                    <a:gd name="T68" fmla="*/ 2147483647 w 540"/>
                    <a:gd name="T69" fmla="*/ 2147483647 h 834"/>
                    <a:gd name="T70" fmla="*/ 2147483647 w 540"/>
                    <a:gd name="T71" fmla="*/ 2147483647 h 834"/>
                    <a:gd name="T72" fmla="*/ 2147483647 w 540"/>
                    <a:gd name="T73" fmla="*/ 2147483647 h 834"/>
                    <a:gd name="T74" fmla="*/ 2147483647 w 540"/>
                    <a:gd name="T75" fmla="*/ 2147483647 h 834"/>
                    <a:gd name="T76" fmla="*/ 2147483647 w 540"/>
                    <a:gd name="T77" fmla="*/ 2147483647 h 834"/>
                    <a:gd name="T78" fmla="*/ 2147483647 w 540"/>
                    <a:gd name="T79" fmla="*/ 2147483647 h 834"/>
                    <a:gd name="T80" fmla="*/ 2147483647 w 540"/>
                    <a:gd name="T81" fmla="*/ 2147483647 h 834"/>
                    <a:gd name="T82" fmla="*/ 2147483647 w 540"/>
                    <a:gd name="T83" fmla="*/ 2147483647 h 834"/>
                    <a:gd name="T84" fmla="*/ 2147483647 w 540"/>
                    <a:gd name="T85" fmla="*/ 2147483647 h 834"/>
                    <a:gd name="T86" fmla="*/ 2147483647 w 540"/>
                    <a:gd name="T87" fmla="*/ 2147483647 h 834"/>
                    <a:gd name="T88" fmla="*/ 2147483647 w 540"/>
                    <a:gd name="T89" fmla="*/ 2147483647 h 834"/>
                    <a:gd name="T90" fmla="*/ 2147483647 w 540"/>
                    <a:gd name="T91" fmla="*/ 2147483647 h 834"/>
                    <a:gd name="T92" fmla="*/ 2147483647 w 540"/>
                    <a:gd name="T93" fmla="*/ 2147483647 h 834"/>
                    <a:gd name="T94" fmla="*/ 2147483647 w 540"/>
                    <a:gd name="T95" fmla="*/ 2147483647 h 834"/>
                    <a:gd name="T96" fmla="*/ 2147483647 w 540"/>
                    <a:gd name="T97" fmla="*/ 2147483647 h 834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540"/>
                    <a:gd name="T148" fmla="*/ 0 h 834"/>
                    <a:gd name="T149" fmla="*/ 540 w 540"/>
                    <a:gd name="T150" fmla="*/ 834 h 834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540" h="834">
                      <a:moveTo>
                        <a:pt x="2" y="306"/>
                      </a:moveTo>
                      <a:lnTo>
                        <a:pt x="2" y="310"/>
                      </a:lnTo>
                      <a:lnTo>
                        <a:pt x="0" y="318"/>
                      </a:lnTo>
                      <a:lnTo>
                        <a:pt x="5" y="324"/>
                      </a:lnTo>
                      <a:lnTo>
                        <a:pt x="6" y="327"/>
                      </a:lnTo>
                      <a:lnTo>
                        <a:pt x="11" y="332"/>
                      </a:lnTo>
                      <a:lnTo>
                        <a:pt x="23" y="350"/>
                      </a:lnTo>
                      <a:lnTo>
                        <a:pt x="27" y="356"/>
                      </a:lnTo>
                      <a:lnTo>
                        <a:pt x="33" y="364"/>
                      </a:lnTo>
                      <a:lnTo>
                        <a:pt x="44" y="379"/>
                      </a:lnTo>
                      <a:lnTo>
                        <a:pt x="48" y="383"/>
                      </a:lnTo>
                      <a:lnTo>
                        <a:pt x="49" y="386"/>
                      </a:lnTo>
                      <a:lnTo>
                        <a:pt x="55" y="395"/>
                      </a:lnTo>
                      <a:lnTo>
                        <a:pt x="72" y="417"/>
                      </a:lnTo>
                      <a:lnTo>
                        <a:pt x="83" y="432"/>
                      </a:lnTo>
                      <a:lnTo>
                        <a:pt x="105" y="464"/>
                      </a:lnTo>
                      <a:lnTo>
                        <a:pt x="130" y="498"/>
                      </a:lnTo>
                      <a:lnTo>
                        <a:pt x="141" y="515"/>
                      </a:lnTo>
                      <a:lnTo>
                        <a:pt x="144" y="519"/>
                      </a:lnTo>
                      <a:lnTo>
                        <a:pt x="159" y="540"/>
                      </a:lnTo>
                      <a:lnTo>
                        <a:pt x="164" y="547"/>
                      </a:lnTo>
                      <a:lnTo>
                        <a:pt x="189" y="583"/>
                      </a:lnTo>
                      <a:lnTo>
                        <a:pt x="232" y="643"/>
                      </a:lnTo>
                      <a:lnTo>
                        <a:pt x="252" y="672"/>
                      </a:lnTo>
                      <a:lnTo>
                        <a:pt x="277" y="706"/>
                      </a:lnTo>
                      <a:lnTo>
                        <a:pt x="278" y="706"/>
                      </a:lnTo>
                      <a:lnTo>
                        <a:pt x="288" y="722"/>
                      </a:lnTo>
                      <a:lnTo>
                        <a:pt x="296" y="733"/>
                      </a:lnTo>
                      <a:lnTo>
                        <a:pt x="322" y="772"/>
                      </a:lnTo>
                      <a:lnTo>
                        <a:pt x="346" y="803"/>
                      </a:lnTo>
                      <a:lnTo>
                        <a:pt x="367" y="833"/>
                      </a:lnTo>
                      <a:lnTo>
                        <a:pt x="375" y="808"/>
                      </a:lnTo>
                      <a:lnTo>
                        <a:pt x="375" y="752"/>
                      </a:lnTo>
                      <a:lnTo>
                        <a:pt x="379" y="738"/>
                      </a:lnTo>
                      <a:lnTo>
                        <a:pt x="376" y="715"/>
                      </a:lnTo>
                      <a:lnTo>
                        <a:pt x="399" y="712"/>
                      </a:lnTo>
                      <a:lnTo>
                        <a:pt x="418" y="729"/>
                      </a:lnTo>
                      <a:lnTo>
                        <a:pt x="437" y="713"/>
                      </a:lnTo>
                      <a:lnTo>
                        <a:pt x="448" y="643"/>
                      </a:lnTo>
                      <a:lnTo>
                        <a:pt x="453" y="626"/>
                      </a:lnTo>
                      <a:lnTo>
                        <a:pt x="453" y="615"/>
                      </a:lnTo>
                      <a:lnTo>
                        <a:pt x="460" y="579"/>
                      </a:lnTo>
                      <a:lnTo>
                        <a:pt x="462" y="561"/>
                      </a:lnTo>
                      <a:lnTo>
                        <a:pt x="465" y="544"/>
                      </a:lnTo>
                      <a:lnTo>
                        <a:pt x="465" y="543"/>
                      </a:lnTo>
                      <a:lnTo>
                        <a:pt x="472" y="501"/>
                      </a:lnTo>
                      <a:lnTo>
                        <a:pt x="473" y="486"/>
                      </a:lnTo>
                      <a:lnTo>
                        <a:pt x="478" y="464"/>
                      </a:lnTo>
                      <a:lnTo>
                        <a:pt x="479" y="456"/>
                      </a:lnTo>
                      <a:lnTo>
                        <a:pt x="480" y="450"/>
                      </a:lnTo>
                      <a:lnTo>
                        <a:pt x="482" y="444"/>
                      </a:lnTo>
                      <a:lnTo>
                        <a:pt x="483" y="425"/>
                      </a:lnTo>
                      <a:lnTo>
                        <a:pt x="496" y="356"/>
                      </a:lnTo>
                      <a:lnTo>
                        <a:pt x="496" y="352"/>
                      </a:lnTo>
                      <a:lnTo>
                        <a:pt x="500" y="328"/>
                      </a:lnTo>
                      <a:lnTo>
                        <a:pt x="502" y="311"/>
                      </a:lnTo>
                      <a:lnTo>
                        <a:pt x="504" y="302"/>
                      </a:lnTo>
                      <a:lnTo>
                        <a:pt x="505" y="289"/>
                      </a:lnTo>
                      <a:lnTo>
                        <a:pt x="509" y="264"/>
                      </a:lnTo>
                      <a:lnTo>
                        <a:pt x="515" y="235"/>
                      </a:lnTo>
                      <a:lnTo>
                        <a:pt x="522" y="195"/>
                      </a:lnTo>
                      <a:lnTo>
                        <a:pt x="527" y="159"/>
                      </a:lnTo>
                      <a:lnTo>
                        <a:pt x="537" y="99"/>
                      </a:lnTo>
                      <a:lnTo>
                        <a:pt x="539" y="87"/>
                      </a:lnTo>
                      <a:lnTo>
                        <a:pt x="523" y="85"/>
                      </a:lnTo>
                      <a:lnTo>
                        <a:pt x="522" y="84"/>
                      </a:lnTo>
                      <a:lnTo>
                        <a:pt x="519" y="84"/>
                      </a:lnTo>
                      <a:lnTo>
                        <a:pt x="496" y="80"/>
                      </a:lnTo>
                      <a:lnTo>
                        <a:pt x="483" y="77"/>
                      </a:lnTo>
                      <a:lnTo>
                        <a:pt x="461" y="74"/>
                      </a:lnTo>
                      <a:lnTo>
                        <a:pt x="381" y="60"/>
                      </a:lnTo>
                      <a:lnTo>
                        <a:pt x="308" y="47"/>
                      </a:lnTo>
                      <a:lnTo>
                        <a:pt x="304" y="45"/>
                      </a:lnTo>
                      <a:lnTo>
                        <a:pt x="286" y="42"/>
                      </a:lnTo>
                      <a:lnTo>
                        <a:pt x="282" y="42"/>
                      </a:lnTo>
                      <a:lnTo>
                        <a:pt x="211" y="29"/>
                      </a:lnTo>
                      <a:lnTo>
                        <a:pt x="188" y="23"/>
                      </a:lnTo>
                      <a:lnTo>
                        <a:pt x="173" y="20"/>
                      </a:lnTo>
                      <a:lnTo>
                        <a:pt x="124" y="11"/>
                      </a:lnTo>
                      <a:lnTo>
                        <a:pt x="121" y="9"/>
                      </a:lnTo>
                      <a:lnTo>
                        <a:pt x="109" y="6"/>
                      </a:lnTo>
                      <a:lnTo>
                        <a:pt x="81" y="1"/>
                      </a:lnTo>
                      <a:lnTo>
                        <a:pt x="72" y="0"/>
                      </a:lnTo>
                      <a:lnTo>
                        <a:pt x="66" y="23"/>
                      </a:lnTo>
                      <a:lnTo>
                        <a:pt x="55" y="67"/>
                      </a:lnTo>
                      <a:lnTo>
                        <a:pt x="52" y="84"/>
                      </a:lnTo>
                      <a:lnTo>
                        <a:pt x="36" y="158"/>
                      </a:lnTo>
                      <a:lnTo>
                        <a:pt x="23" y="216"/>
                      </a:lnTo>
                      <a:lnTo>
                        <a:pt x="18" y="241"/>
                      </a:lnTo>
                      <a:lnTo>
                        <a:pt x="15" y="250"/>
                      </a:lnTo>
                      <a:lnTo>
                        <a:pt x="12" y="264"/>
                      </a:lnTo>
                      <a:lnTo>
                        <a:pt x="11" y="270"/>
                      </a:lnTo>
                      <a:lnTo>
                        <a:pt x="9" y="278"/>
                      </a:lnTo>
                      <a:lnTo>
                        <a:pt x="6" y="284"/>
                      </a:lnTo>
                      <a:lnTo>
                        <a:pt x="6" y="291"/>
                      </a:lnTo>
                      <a:lnTo>
                        <a:pt x="4" y="300"/>
                      </a:lnTo>
                      <a:lnTo>
                        <a:pt x="2" y="304"/>
                      </a:lnTo>
                      <a:lnTo>
                        <a:pt x="2" y="306"/>
                      </a:lnTo>
                    </a:path>
                  </a:pathLst>
                </a:custGeom>
                <a:solidFill>
                  <a:srgbClr val="67BD62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9" name="Freeform 253"/>
                <p:cNvSpPr>
                  <a:spLocks/>
                </p:cNvSpPr>
                <p:nvPr/>
              </p:nvSpPr>
              <p:spPr bwMode="auto">
                <a:xfrm>
                  <a:off x="1269403" y="1771475"/>
                  <a:ext cx="1077912" cy="828675"/>
                </a:xfrm>
                <a:custGeom>
                  <a:avLst/>
                  <a:gdLst>
                    <a:gd name="T0" fmla="*/ 2147483647 w 683"/>
                    <a:gd name="T1" fmla="*/ 2147483647 h 564"/>
                    <a:gd name="T2" fmla="*/ 2147483647 w 683"/>
                    <a:gd name="T3" fmla="*/ 2147483647 h 564"/>
                    <a:gd name="T4" fmla="*/ 2147483647 w 683"/>
                    <a:gd name="T5" fmla="*/ 2147483647 h 564"/>
                    <a:gd name="T6" fmla="*/ 2147483647 w 683"/>
                    <a:gd name="T7" fmla="*/ 2147483647 h 564"/>
                    <a:gd name="T8" fmla="*/ 2147483647 w 683"/>
                    <a:gd name="T9" fmla="*/ 2147483647 h 564"/>
                    <a:gd name="T10" fmla="*/ 2147483647 w 683"/>
                    <a:gd name="T11" fmla="*/ 2147483647 h 564"/>
                    <a:gd name="T12" fmla="*/ 2147483647 w 683"/>
                    <a:gd name="T13" fmla="*/ 2147483647 h 564"/>
                    <a:gd name="T14" fmla="*/ 2147483647 w 683"/>
                    <a:gd name="T15" fmla="*/ 2147483647 h 564"/>
                    <a:gd name="T16" fmla="*/ 2147483647 w 683"/>
                    <a:gd name="T17" fmla="*/ 2147483647 h 564"/>
                    <a:gd name="T18" fmla="*/ 2147483647 w 683"/>
                    <a:gd name="T19" fmla="*/ 2147483647 h 564"/>
                    <a:gd name="T20" fmla="*/ 2147483647 w 683"/>
                    <a:gd name="T21" fmla="*/ 2147483647 h 564"/>
                    <a:gd name="T22" fmla="*/ 2147483647 w 683"/>
                    <a:gd name="T23" fmla="*/ 2147483647 h 564"/>
                    <a:gd name="T24" fmla="*/ 2147483647 w 683"/>
                    <a:gd name="T25" fmla="*/ 2147483647 h 564"/>
                    <a:gd name="T26" fmla="*/ 2147483647 w 683"/>
                    <a:gd name="T27" fmla="*/ 2147483647 h 564"/>
                    <a:gd name="T28" fmla="*/ 0 w 683"/>
                    <a:gd name="T29" fmla="*/ 2147483647 h 564"/>
                    <a:gd name="T30" fmla="*/ 2147483647 w 683"/>
                    <a:gd name="T31" fmla="*/ 2147483647 h 564"/>
                    <a:gd name="T32" fmla="*/ 2147483647 w 683"/>
                    <a:gd name="T33" fmla="*/ 2147483647 h 564"/>
                    <a:gd name="T34" fmla="*/ 2147483647 w 683"/>
                    <a:gd name="T35" fmla="*/ 2147483647 h 564"/>
                    <a:gd name="T36" fmla="*/ 2147483647 w 683"/>
                    <a:gd name="T37" fmla="*/ 2147483647 h 564"/>
                    <a:gd name="T38" fmla="*/ 2147483647 w 683"/>
                    <a:gd name="T39" fmla="*/ 2147483647 h 564"/>
                    <a:gd name="T40" fmla="*/ 2147483647 w 683"/>
                    <a:gd name="T41" fmla="*/ 0 h 564"/>
                    <a:gd name="T42" fmla="*/ 2147483647 w 683"/>
                    <a:gd name="T43" fmla="*/ 2147483647 h 564"/>
                    <a:gd name="T44" fmla="*/ 2147483647 w 683"/>
                    <a:gd name="T45" fmla="*/ 2147483647 h 564"/>
                    <a:gd name="T46" fmla="*/ 2147483647 w 683"/>
                    <a:gd name="T47" fmla="*/ 2147483647 h 564"/>
                    <a:gd name="T48" fmla="*/ 2147483647 w 683"/>
                    <a:gd name="T49" fmla="*/ 2147483647 h 564"/>
                    <a:gd name="T50" fmla="*/ 2147483647 w 683"/>
                    <a:gd name="T51" fmla="*/ 2147483647 h 564"/>
                    <a:gd name="T52" fmla="*/ 2147483647 w 683"/>
                    <a:gd name="T53" fmla="*/ 2147483647 h 564"/>
                    <a:gd name="T54" fmla="*/ 2147483647 w 683"/>
                    <a:gd name="T55" fmla="*/ 2147483647 h 564"/>
                    <a:gd name="T56" fmla="*/ 2147483647 w 683"/>
                    <a:gd name="T57" fmla="*/ 2147483647 h 564"/>
                    <a:gd name="T58" fmla="*/ 2147483647 w 683"/>
                    <a:gd name="T59" fmla="*/ 2147483647 h 564"/>
                    <a:gd name="T60" fmla="*/ 2147483647 w 683"/>
                    <a:gd name="T61" fmla="*/ 2147483647 h 564"/>
                    <a:gd name="T62" fmla="*/ 2147483647 w 683"/>
                    <a:gd name="T63" fmla="*/ 2147483647 h 564"/>
                    <a:gd name="T64" fmla="*/ 2147483647 w 683"/>
                    <a:gd name="T65" fmla="*/ 2147483647 h 564"/>
                    <a:gd name="T66" fmla="*/ 2147483647 w 683"/>
                    <a:gd name="T67" fmla="*/ 2147483647 h 564"/>
                    <a:gd name="T68" fmla="*/ 2147483647 w 683"/>
                    <a:gd name="T69" fmla="*/ 2147483647 h 564"/>
                    <a:gd name="T70" fmla="*/ 2147483647 w 683"/>
                    <a:gd name="T71" fmla="*/ 2147483647 h 564"/>
                    <a:gd name="T72" fmla="*/ 2147483647 w 683"/>
                    <a:gd name="T73" fmla="*/ 2147483647 h 564"/>
                    <a:gd name="T74" fmla="*/ 2147483647 w 683"/>
                    <a:gd name="T75" fmla="*/ 2147483647 h 564"/>
                    <a:gd name="T76" fmla="*/ 2147483647 w 683"/>
                    <a:gd name="T77" fmla="*/ 2147483647 h 564"/>
                    <a:gd name="T78" fmla="*/ 2147483647 w 683"/>
                    <a:gd name="T79" fmla="*/ 2147483647 h 564"/>
                    <a:gd name="T80" fmla="*/ 2147483647 w 683"/>
                    <a:gd name="T81" fmla="*/ 2147483647 h 564"/>
                    <a:gd name="T82" fmla="*/ 2147483647 w 683"/>
                    <a:gd name="T83" fmla="*/ 2147483647 h 564"/>
                    <a:gd name="T84" fmla="*/ 2147483647 w 683"/>
                    <a:gd name="T85" fmla="*/ 2147483647 h 564"/>
                    <a:gd name="T86" fmla="*/ 2147483647 w 683"/>
                    <a:gd name="T87" fmla="*/ 2147483647 h 56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683"/>
                    <a:gd name="T133" fmla="*/ 0 h 564"/>
                    <a:gd name="T134" fmla="*/ 683 w 683"/>
                    <a:gd name="T135" fmla="*/ 564 h 564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683" h="564">
                      <a:moveTo>
                        <a:pt x="600" y="316"/>
                      </a:moveTo>
                      <a:lnTo>
                        <a:pt x="610" y="323"/>
                      </a:lnTo>
                      <a:lnTo>
                        <a:pt x="615" y="325"/>
                      </a:lnTo>
                      <a:lnTo>
                        <a:pt x="621" y="336"/>
                      </a:lnTo>
                      <a:lnTo>
                        <a:pt x="618" y="340"/>
                      </a:lnTo>
                      <a:lnTo>
                        <a:pt x="610" y="363"/>
                      </a:lnTo>
                      <a:lnTo>
                        <a:pt x="607" y="366"/>
                      </a:lnTo>
                      <a:lnTo>
                        <a:pt x="604" y="370"/>
                      </a:lnTo>
                      <a:lnTo>
                        <a:pt x="601" y="384"/>
                      </a:lnTo>
                      <a:lnTo>
                        <a:pt x="600" y="395"/>
                      </a:lnTo>
                      <a:lnTo>
                        <a:pt x="590" y="439"/>
                      </a:lnTo>
                      <a:lnTo>
                        <a:pt x="568" y="563"/>
                      </a:lnTo>
                      <a:lnTo>
                        <a:pt x="550" y="560"/>
                      </a:lnTo>
                      <a:lnTo>
                        <a:pt x="546" y="560"/>
                      </a:lnTo>
                      <a:lnTo>
                        <a:pt x="475" y="546"/>
                      </a:lnTo>
                      <a:lnTo>
                        <a:pt x="452" y="540"/>
                      </a:lnTo>
                      <a:lnTo>
                        <a:pt x="437" y="538"/>
                      </a:lnTo>
                      <a:lnTo>
                        <a:pt x="388" y="528"/>
                      </a:lnTo>
                      <a:lnTo>
                        <a:pt x="385" y="527"/>
                      </a:lnTo>
                      <a:lnTo>
                        <a:pt x="373" y="524"/>
                      </a:lnTo>
                      <a:lnTo>
                        <a:pt x="345" y="518"/>
                      </a:lnTo>
                      <a:lnTo>
                        <a:pt x="336" y="517"/>
                      </a:lnTo>
                      <a:lnTo>
                        <a:pt x="319" y="513"/>
                      </a:lnTo>
                      <a:lnTo>
                        <a:pt x="315" y="513"/>
                      </a:lnTo>
                      <a:lnTo>
                        <a:pt x="266" y="500"/>
                      </a:lnTo>
                      <a:lnTo>
                        <a:pt x="251" y="497"/>
                      </a:lnTo>
                      <a:lnTo>
                        <a:pt x="233" y="493"/>
                      </a:lnTo>
                      <a:lnTo>
                        <a:pt x="222" y="491"/>
                      </a:lnTo>
                      <a:lnTo>
                        <a:pt x="179" y="480"/>
                      </a:lnTo>
                      <a:lnTo>
                        <a:pt x="167" y="477"/>
                      </a:lnTo>
                      <a:lnTo>
                        <a:pt x="157" y="474"/>
                      </a:lnTo>
                      <a:lnTo>
                        <a:pt x="99" y="460"/>
                      </a:lnTo>
                      <a:lnTo>
                        <a:pt x="91" y="457"/>
                      </a:lnTo>
                      <a:lnTo>
                        <a:pt x="84" y="456"/>
                      </a:lnTo>
                      <a:lnTo>
                        <a:pt x="76" y="455"/>
                      </a:lnTo>
                      <a:lnTo>
                        <a:pt x="69" y="452"/>
                      </a:lnTo>
                      <a:lnTo>
                        <a:pt x="62" y="450"/>
                      </a:lnTo>
                      <a:lnTo>
                        <a:pt x="53" y="448"/>
                      </a:lnTo>
                      <a:lnTo>
                        <a:pt x="51" y="448"/>
                      </a:lnTo>
                      <a:lnTo>
                        <a:pt x="38" y="445"/>
                      </a:lnTo>
                      <a:lnTo>
                        <a:pt x="24" y="441"/>
                      </a:lnTo>
                      <a:lnTo>
                        <a:pt x="15" y="439"/>
                      </a:lnTo>
                      <a:lnTo>
                        <a:pt x="8" y="437"/>
                      </a:lnTo>
                      <a:lnTo>
                        <a:pt x="0" y="423"/>
                      </a:lnTo>
                      <a:lnTo>
                        <a:pt x="11" y="366"/>
                      </a:lnTo>
                      <a:lnTo>
                        <a:pt x="2" y="343"/>
                      </a:lnTo>
                      <a:lnTo>
                        <a:pt x="15" y="331"/>
                      </a:lnTo>
                      <a:lnTo>
                        <a:pt x="33" y="293"/>
                      </a:lnTo>
                      <a:lnTo>
                        <a:pt x="38" y="290"/>
                      </a:lnTo>
                      <a:lnTo>
                        <a:pt x="52" y="268"/>
                      </a:lnTo>
                      <a:lnTo>
                        <a:pt x="65" y="243"/>
                      </a:lnTo>
                      <a:lnTo>
                        <a:pt x="78" y="200"/>
                      </a:lnTo>
                      <a:lnTo>
                        <a:pt x="107" y="125"/>
                      </a:lnTo>
                      <a:lnTo>
                        <a:pt x="107" y="124"/>
                      </a:lnTo>
                      <a:lnTo>
                        <a:pt x="107" y="123"/>
                      </a:lnTo>
                      <a:lnTo>
                        <a:pt x="117" y="102"/>
                      </a:lnTo>
                      <a:lnTo>
                        <a:pt x="131" y="51"/>
                      </a:lnTo>
                      <a:lnTo>
                        <a:pt x="131" y="47"/>
                      </a:lnTo>
                      <a:lnTo>
                        <a:pt x="142" y="12"/>
                      </a:lnTo>
                      <a:lnTo>
                        <a:pt x="139" y="0"/>
                      </a:lnTo>
                      <a:lnTo>
                        <a:pt x="141" y="0"/>
                      </a:lnTo>
                      <a:lnTo>
                        <a:pt x="148" y="8"/>
                      </a:lnTo>
                      <a:lnTo>
                        <a:pt x="159" y="6"/>
                      </a:lnTo>
                      <a:lnTo>
                        <a:pt x="167" y="2"/>
                      </a:lnTo>
                      <a:lnTo>
                        <a:pt x="179" y="5"/>
                      </a:lnTo>
                      <a:lnTo>
                        <a:pt x="181" y="8"/>
                      </a:lnTo>
                      <a:lnTo>
                        <a:pt x="185" y="20"/>
                      </a:lnTo>
                      <a:lnTo>
                        <a:pt x="193" y="22"/>
                      </a:lnTo>
                      <a:lnTo>
                        <a:pt x="197" y="20"/>
                      </a:lnTo>
                      <a:lnTo>
                        <a:pt x="211" y="29"/>
                      </a:lnTo>
                      <a:lnTo>
                        <a:pt x="221" y="49"/>
                      </a:lnTo>
                      <a:lnTo>
                        <a:pt x="219" y="62"/>
                      </a:lnTo>
                      <a:lnTo>
                        <a:pt x="219" y="73"/>
                      </a:lnTo>
                      <a:lnTo>
                        <a:pt x="218" y="74"/>
                      </a:lnTo>
                      <a:lnTo>
                        <a:pt x="218" y="76"/>
                      </a:lnTo>
                      <a:lnTo>
                        <a:pt x="217" y="82"/>
                      </a:lnTo>
                      <a:lnTo>
                        <a:pt x="237" y="98"/>
                      </a:lnTo>
                      <a:lnTo>
                        <a:pt x="251" y="103"/>
                      </a:lnTo>
                      <a:lnTo>
                        <a:pt x="257" y="100"/>
                      </a:lnTo>
                      <a:lnTo>
                        <a:pt x="262" y="102"/>
                      </a:lnTo>
                      <a:lnTo>
                        <a:pt x="279" y="99"/>
                      </a:lnTo>
                      <a:lnTo>
                        <a:pt x="287" y="94"/>
                      </a:lnTo>
                      <a:lnTo>
                        <a:pt x="293" y="96"/>
                      </a:lnTo>
                      <a:lnTo>
                        <a:pt x="309" y="96"/>
                      </a:lnTo>
                      <a:lnTo>
                        <a:pt x="311" y="98"/>
                      </a:lnTo>
                      <a:lnTo>
                        <a:pt x="314" y="100"/>
                      </a:lnTo>
                      <a:lnTo>
                        <a:pt x="330" y="109"/>
                      </a:lnTo>
                      <a:lnTo>
                        <a:pt x="332" y="116"/>
                      </a:lnTo>
                      <a:lnTo>
                        <a:pt x="352" y="116"/>
                      </a:lnTo>
                      <a:lnTo>
                        <a:pt x="356" y="114"/>
                      </a:lnTo>
                      <a:lnTo>
                        <a:pt x="372" y="113"/>
                      </a:lnTo>
                      <a:lnTo>
                        <a:pt x="373" y="110"/>
                      </a:lnTo>
                      <a:lnTo>
                        <a:pt x="385" y="117"/>
                      </a:lnTo>
                      <a:lnTo>
                        <a:pt x="406" y="120"/>
                      </a:lnTo>
                      <a:lnTo>
                        <a:pt x="423" y="113"/>
                      </a:lnTo>
                      <a:lnTo>
                        <a:pt x="427" y="113"/>
                      </a:lnTo>
                      <a:lnTo>
                        <a:pt x="431" y="113"/>
                      </a:lnTo>
                      <a:lnTo>
                        <a:pt x="434" y="113"/>
                      </a:lnTo>
                      <a:lnTo>
                        <a:pt x="449" y="114"/>
                      </a:lnTo>
                      <a:lnTo>
                        <a:pt x="459" y="109"/>
                      </a:lnTo>
                      <a:lnTo>
                        <a:pt x="468" y="112"/>
                      </a:lnTo>
                      <a:lnTo>
                        <a:pt x="482" y="113"/>
                      </a:lnTo>
                      <a:lnTo>
                        <a:pt x="491" y="116"/>
                      </a:lnTo>
                      <a:lnTo>
                        <a:pt x="503" y="110"/>
                      </a:lnTo>
                      <a:lnTo>
                        <a:pt x="518" y="113"/>
                      </a:lnTo>
                      <a:lnTo>
                        <a:pt x="557" y="121"/>
                      </a:lnTo>
                      <a:lnTo>
                        <a:pt x="576" y="125"/>
                      </a:lnTo>
                      <a:lnTo>
                        <a:pt x="578" y="125"/>
                      </a:lnTo>
                      <a:lnTo>
                        <a:pt x="597" y="130"/>
                      </a:lnTo>
                      <a:lnTo>
                        <a:pt x="604" y="131"/>
                      </a:lnTo>
                      <a:lnTo>
                        <a:pt x="605" y="131"/>
                      </a:lnTo>
                      <a:lnTo>
                        <a:pt x="614" y="132"/>
                      </a:lnTo>
                      <a:lnTo>
                        <a:pt x="623" y="134"/>
                      </a:lnTo>
                      <a:lnTo>
                        <a:pt x="625" y="134"/>
                      </a:lnTo>
                      <a:lnTo>
                        <a:pt x="657" y="142"/>
                      </a:lnTo>
                      <a:lnTo>
                        <a:pt x="659" y="146"/>
                      </a:lnTo>
                      <a:lnTo>
                        <a:pt x="661" y="156"/>
                      </a:lnTo>
                      <a:lnTo>
                        <a:pt x="662" y="157"/>
                      </a:lnTo>
                      <a:lnTo>
                        <a:pt x="679" y="172"/>
                      </a:lnTo>
                      <a:lnTo>
                        <a:pt x="682" y="186"/>
                      </a:lnTo>
                      <a:lnTo>
                        <a:pt x="659" y="221"/>
                      </a:lnTo>
                      <a:lnTo>
                        <a:pt x="658" y="222"/>
                      </a:lnTo>
                      <a:lnTo>
                        <a:pt x="651" y="236"/>
                      </a:lnTo>
                      <a:lnTo>
                        <a:pt x="648" y="240"/>
                      </a:lnTo>
                      <a:lnTo>
                        <a:pt x="641" y="247"/>
                      </a:lnTo>
                      <a:lnTo>
                        <a:pt x="634" y="264"/>
                      </a:lnTo>
                      <a:lnTo>
                        <a:pt x="623" y="271"/>
                      </a:lnTo>
                      <a:lnTo>
                        <a:pt x="600" y="308"/>
                      </a:lnTo>
                      <a:lnTo>
                        <a:pt x="600" y="316"/>
                      </a:lnTo>
                    </a:path>
                  </a:pathLst>
                </a:custGeom>
                <a:solidFill>
                  <a:srgbClr val="67BD62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0" name="Freeform 254"/>
                <p:cNvSpPr>
                  <a:spLocks/>
                </p:cNvSpPr>
                <p:nvPr/>
              </p:nvSpPr>
              <p:spPr bwMode="auto">
                <a:xfrm>
                  <a:off x="5873153" y="2751425"/>
                  <a:ext cx="419100" cy="676275"/>
                </a:xfrm>
                <a:custGeom>
                  <a:avLst/>
                  <a:gdLst>
                    <a:gd name="T0" fmla="*/ 2147483647 w 264"/>
                    <a:gd name="T1" fmla="*/ 2147483647 h 461"/>
                    <a:gd name="T2" fmla="*/ 2147483647 w 264"/>
                    <a:gd name="T3" fmla="*/ 2147483647 h 461"/>
                    <a:gd name="T4" fmla="*/ 2147483647 w 264"/>
                    <a:gd name="T5" fmla="*/ 2147483647 h 461"/>
                    <a:gd name="T6" fmla="*/ 2147483647 w 264"/>
                    <a:gd name="T7" fmla="*/ 2147483647 h 461"/>
                    <a:gd name="T8" fmla="*/ 2147483647 w 264"/>
                    <a:gd name="T9" fmla="*/ 2147483647 h 461"/>
                    <a:gd name="T10" fmla="*/ 2147483647 w 264"/>
                    <a:gd name="T11" fmla="*/ 2147483647 h 461"/>
                    <a:gd name="T12" fmla="*/ 2147483647 w 264"/>
                    <a:gd name="T13" fmla="*/ 2147483647 h 461"/>
                    <a:gd name="T14" fmla="*/ 2147483647 w 264"/>
                    <a:gd name="T15" fmla="*/ 2147483647 h 461"/>
                    <a:gd name="T16" fmla="*/ 2147483647 w 264"/>
                    <a:gd name="T17" fmla="*/ 2147483647 h 461"/>
                    <a:gd name="T18" fmla="*/ 2147483647 w 264"/>
                    <a:gd name="T19" fmla="*/ 2147483647 h 461"/>
                    <a:gd name="T20" fmla="*/ 2147483647 w 264"/>
                    <a:gd name="T21" fmla="*/ 2147483647 h 461"/>
                    <a:gd name="T22" fmla="*/ 2147483647 w 264"/>
                    <a:gd name="T23" fmla="*/ 2147483647 h 461"/>
                    <a:gd name="T24" fmla="*/ 2147483647 w 264"/>
                    <a:gd name="T25" fmla="*/ 2147483647 h 461"/>
                    <a:gd name="T26" fmla="*/ 2147483647 w 264"/>
                    <a:gd name="T27" fmla="*/ 2147483647 h 461"/>
                    <a:gd name="T28" fmla="*/ 2147483647 w 264"/>
                    <a:gd name="T29" fmla="*/ 2147483647 h 461"/>
                    <a:gd name="T30" fmla="*/ 2147483647 w 264"/>
                    <a:gd name="T31" fmla="*/ 2147483647 h 461"/>
                    <a:gd name="T32" fmla="*/ 2147483647 w 264"/>
                    <a:gd name="T33" fmla="*/ 2147483647 h 461"/>
                    <a:gd name="T34" fmla="*/ 2147483647 w 264"/>
                    <a:gd name="T35" fmla="*/ 2147483647 h 461"/>
                    <a:gd name="T36" fmla="*/ 2147483647 w 264"/>
                    <a:gd name="T37" fmla="*/ 2147483647 h 461"/>
                    <a:gd name="T38" fmla="*/ 2147483647 w 264"/>
                    <a:gd name="T39" fmla="*/ 2147483647 h 461"/>
                    <a:gd name="T40" fmla="*/ 2147483647 w 264"/>
                    <a:gd name="T41" fmla="*/ 2147483647 h 461"/>
                    <a:gd name="T42" fmla="*/ 2147483647 w 264"/>
                    <a:gd name="T43" fmla="*/ 2147483647 h 461"/>
                    <a:gd name="T44" fmla="*/ 2147483647 w 264"/>
                    <a:gd name="T45" fmla="*/ 2147483647 h 461"/>
                    <a:gd name="T46" fmla="*/ 2147483647 w 264"/>
                    <a:gd name="T47" fmla="*/ 2147483647 h 461"/>
                    <a:gd name="T48" fmla="*/ 2147483647 w 264"/>
                    <a:gd name="T49" fmla="*/ 2147483647 h 461"/>
                    <a:gd name="T50" fmla="*/ 2147483647 w 264"/>
                    <a:gd name="T51" fmla="*/ 2147483647 h 461"/>
                    <a:gd name="T52" fmla="*/ 2147483647 w 264"/>
                    <a:gd name="T53" fmla="*/ 2147483647 h 461"/>
                    <a:gd name="T54" fmla="*/ 2147483647 w 264"/>
                    <a:gd name="T55" fmla="*/ 2147483647 h 461"/>
                    <a:gd name="T56" fmla="*/ 2147483647 w 264"/>
                    <a:gd name="T57" fmla="*/ 2147483647 h 461"/>
                    <a:gd name="T58" fmla="*/ 2147483647 w 264"/>
                    <a:gd name="T59" fmla="*/ 2147483647 h 461"/>
                    <a:gd name="T60" fmla="*/ 2147483647 w 264"/>
                    <a:gd name="T61" fmla="*/ 2147483647 h 461"/>
                    <a:gd name="T62" fmla="*/ 2147483647 w 264"/>
                    <a:gd name="T63" fmla="*/ 2147483647 h 461"/>
                    <a:gd name="T64" fmla="*/ 2147483647 w 264"/>
                    <a:gd name="T65" fmla="*/ 2147483647 h 461"/>
                    <a:gd name="T66" fmla="*/ 2147483647 w 264"/>
                    <a:gd name="T67" fmla="*/ 2147483647 h 461"/>
                    <a:gd name="T68" fmla="*/ 2147483647 w 264"/>
                    <a:gd name="T69" fmla="*/ 2147483647 h 461"/>
                    <a:gd name="T70" fmla="*/ 2147483647 w 264"/>
                    <a:gd name="T71" fmla="*/ 2147483647 h 461"/>
                    <a:gd name="T72" fmla="*/ 2147483647 w 264"/>
                    <a:gd name="T73" fmla="*/ 2147483647 h 461"/>
                    <a:gd name="T74" fmla="*/ 2147483647 w 264"/>
                    <a:gd name="T75" fmla="*/ 2147483647 h 461"/>
                    <a:gd name="T76" fmla="*/ 2147483647 w 264"/>
                    <a:gd name="T77" fmla="*/ 2147483647 h 461"/>
                    <a:gd name="T78" fmla="*/ 2147483647 w 264"/>
                    <a:gd name="T79" fmla="*/ 2147483647 h 461"/>
                    <a:gd name="T80" fmla="*/ 2147483647 w 264"/>
                    <a:gd name="T81" fmla="*/ 2147483647 h 461"/>
                    <a:gd name="T82" fmla="*/ 2147483647 w 264"/>
                    <a:gd name="T83" fmla="*/ 2147483647 h 461"/>
                    <a:gd name="T84" fmla="*/ 2147483647 w 264"/>
                    <a:gd name="T85" fmla="*/ 2147483647 h 461"/>
                    <a:gd name="T86" fmla="*/ 2147483647 w 264"/>
                    <a:gd name="T87" fmla="*/ 2147483647 h 461"/>
                    <a:gd name="T88" fmla="*/ 2147483647 w 264"/>
                    <a:gd name="T89" fmla="*/ 2147483647 h 461"/>
                    <a:gd name="T90" fmla="*/ 2147483647 w 264"/>
                    <a:gd name="T91" fmla="*/ 2147483647 h 461"/>
                    <a:gd name="T92" fmla="*/ 2147483647 w 264"/>
                    <a:gd name="T93" fmla="*/ 2147483647 h 461"/>
                    <a:gd name="T94" fmla="*/ 2147483647 w 264"/>
                    <a:gd name="T95" fmla="*/ 2147483647 h 461"/>
                    <a:gd name="T96" fmla="*/ 2147483647 w 264"/>
                    <a:gd name="T97" fmla="*/ 2147483647 h 461"/>
                    <a:gd name="T98" fmla="*/ 2147483647 w 264"/>
                    <a:gd name="T99" fmla="*/ 2147483647 h 461"/>
                    <a:gd name="T100" fmla="*/ 2147483647 w 264"/>
                    <a:gd name="T101" fmla="*/ 2147483647 h 461"/>
                    <a:gd name="T102" fmla="*/ 2147483647 w 264"/>
                    <a:gd name="T103" fmla="*/ 2147483647 h 461"/>
                    <a:gd name="T104" fmla="*/ 2147483647 w 264"/>
                    <a:gd name="T105" fmla="*/ 2147483647 h 461"/>
                    <a:gd name="T106" fmla="*/ 2147483647 w 264"/>
                    <a:gd name="T107" fmla="*/ 2147483647 h 461"/>
                    <a:gd name="T108" fmla="*/ 2147483647 w 264"/>
                    <a:gd name="T109" fmla="*/ 2147483647 h 461"/>
                    <a:gd name="T110" fmla="*/ 2147483647 w 264"/>
                    <a:gd name="T111" fmla="*/ 2147483647 h 461"/>
                    <a:gd name="T112" fmla="*/ 2147483647 w 264"/>
                    <a:gd name="T113" fmla="*/ 2147483647 h 461"/>
                    <a:gd name="T114" fmla="*/ 2147483647 w 264"/>
                    <a:gd name="T115" fmla="*/ 2147483647 h 461"/>
                    <a:gd name="T116" fmla="*/ 2147483647 w 264"/>
                    <a:gd name="T117" fmla="*/ 2147483647 h 461"/>
                    <a:gd name="T118" fmla="*/ 2147483647 w 264"/>
                    <a:gd name="T119" fmla="*/ 2147483647 h 461"/>
                    <a:gd name="T120" fmla="*/ 2147483647 w 264"/>
                    <a:gd name="T121" fmla="*/ 2147483647 h 461"/>
                    <a:gd name="T122" fmla="*/ 2147483647 w 264"/>
                    <a:gd name="T123" fmla="*/ 2147483647 h 461"/>
                    <a:gd name="T124" fmla="*/ 2147483647 w 264"/>
                    <a:gd name="T125" fmla="*/ 2147483647 h 461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264"/>
                    <a:gd name="T190" fmla="*/ 0 h 461"/>
                    <a:gd name="T191" fmla="*/ 264 w 264"/>
                    <a:gd name="T192" fmla="*/ 461 h 461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264" h="461">
                      <a:moveTo>
                        <a:pt x="238" y="128"/>
                      </a:moveTo>
                      <a:lnTo>
                        <a:pt x="238" y="135"/>
                      </a:lnTo>
                      <a:lnTo>
                        <a:pt x="239" y="145"/>
                      </a:lnTo>
                      <a:lnTo>
                        <a:pt x="239" y="152"/>
                      </a:lnTo>
                      <a:lnTo>
                        <a:pt x="240" y="156"/>
                      </a:lnTo>
                      <a:lnTo>
                        <a:pt x="242" y="163"/>
                      </a:lnTo>
                      <a:lnTo>
                        <a:pt x="242" y="177"/>
                      </a:lnTo>
                      <a:lnTo>
                        <a:pt x="245" y="189"/>
                      </a:lnTo>
                      <a:lnTo>
                        <a:pt x="245" y="199"/>
                      </a:lnTo>
                      <a:lnTo>
                        <a:pt x="246" y="205"/>
                      </a:lnTo>
                      <a:lnTo>
                        <a:pt x="246" y="209"/>
                      </a:lnTo>
                      <a:lnTo>
                        <a:pt x="247" y="220"/>
                      </a:lnTo>
                      <a:lnTo>
                        <a:pt x="249" y="232"/>
                      </a:lnTo>
                      <a:lnTo>
                        <a:pt x="249" y="234"/>
                      </a:lnTo>
                      <a:lnTo>
                        <a:pt x="250" y="238"/>
                      </a:lnTo>
                      <a:lnTo>
                        <a:pt x="250" y="242"/>
                      </a:lnTo>
                      <a:lnTo>
                        <a:pt x="251" y="245"/>
                      </a:lnTo>
                      <a:lnTo>
                        <a:pt x="251" y="249"/>
                      </a:lnTo>
                      <a:lnTo>
                        <a:pt x="254" y="266"/>
                      </a:lnTo>
                      <a:lnTo>
                        <a:pt x="256" y="279"/>
                      </a:lnTo>
                      <a:lnTo>
                        <a:pt x="256" y="285"/>
                      </a:lnTo>
                      <a:lnTo>
                        <a:pt x="256" y="286"/>
                      </a:lnTo>
                      <a:lnTo>
                        <a:pt x="251" y="292"/>
                      </a:lnTo>
                      <a:lnTo>
                        <a:pt x="253" y="296"/>
                      </a:lnTo>
                      <a:lnTo>
                        <a:pt x="256" y="299"/>
                      </a:lnTo>
                      <a:lnTo>
                        <a:pt x="254" y="307"/>
                      </a:lnTo>
                      <a:lnTo>
                        <a:pt x="254" y="310"/>
                      </a:lnTo>
                      <a:lnTo>
                        <a:pt x="263" y="311"/>
                      </a:lnTo>
                      <a:lnTo>
                        <a:pt x="261" y="313"/>
                      </a:lnTo>
                      <a:lnTo>
                        <a:pt x="256" y="321"/>
                      </a:lnTo>
                      <a:lnTo>
                        <a:pt x="246" y="325"/>
                      </a:lnTo>
                      <a:lnTo>
                        <a:pt x="245" y="326"/>
                      </a:lnTo>
                      <a:lnTo>
                        <a:pt x="242" y="328"/>
                      </a:lnTo>
                      <a:lnTo>
                        <a:pt x="236" y="333"/>
                      </a:lnTo>
                      <a:lnTo>
                        <a:pt x="229" y="336"/>
                      </a:lnTo>
                      <a:lnTo>
                        <a:pt x="225" y="332"/>
                      </a:lnTo>
                      <a:lnTo>
                        <a:pt x="218" y="332"/>
                      </a:lnTo>
                      <a:lnTo>
                        <a:pt x="215" y="333"/>
                      </a:lnTo>
                      <a:lnTo>
                        <a:pt x="211" y="346"/>
                      </a:lnTo>
                      <a:lnTo>
                        <a:pt x="213" y="350"/>
                      </a:lnTo>
                      <a:lnTo>
                        <a:pt x="213" y="356"/>
                      </a:lnTo>
                      <a:lnTo>
                        <a:pt x="209" y="363"/>
                      </a:lnTo>
                      <a:lnTo>
                        <a:pt x="199" y="371"/>
                      </a:lnTo>
                      <a:lnTo>
                        <a:pt x="199" y="375"/>
                      </a:lnTo>
                      <a:lnTo>
                        <a:pt x="191" y="387"/>
                      </a:lnTo>
                      <a:lnTo>
                        <a:pt x="189" y="386"/>
                      </a:lnTo>
                      <a:lnTo>
                        <a:pt x="186" y="386"/>
                      </a:lnTo>
                      <a:lnTo>
                        <a:pt x="184" y="390"/>
                      </a:lnTo>
                      <a:lnTo>
                        <a:pt x="179" y="399"/>
                      </a:lnTo>
                      <a:lnTo>
                        <a:pt x="179" y="404"/>
                      </a:lnTo>
                      <a:lnTo>
                        <a:pt x="178" y="418"/>
                      </a:lnTo>
                      <a:lnTo>
                        <a:pt x="173" y="419"/>
                      </a:lnTo>
                      <a:lnTo>
                        <a:pt x="152" y="417"/>
                      </a:lnTo>
                      <a:lnTo>
                        <a:pt x="149" y="408"/>
                      </a:lnTo>
                      <a:lnTo>
                        <a:pt x="143" y="403"/>
                      </a:lnTo>
                      <a:lnTo>
                        <a:pt x="139" y="401"/>
                      </a:lnTo>
                      <a:lnTo>
                        <a:pt x="139" y="408"/>
                      </a:lnTo>
                      <a:lnTo>
                        <a:pt x="132" y="410"/>
                      </a:lnTo>
                      <a:lnTo>
                        <a:pt x="132" y="411"/>
                      </a:lnTo>
                      <a:lnTo>
                        <a:pt x="134" y="412"/>
                      </a:lnTo>
                      <a:lnTo>
                        <a:pt x="132" y="419"/>
                      </a:lnTo>
                      <a:lnTo>
                        <a:pt x="130" y="419"/>
                      </a:lnTo>
                      <a:lnTo>
                        <a:pt x="125" y="439"/>
                      </a:lnTo>
                      <a:lnTo>
                        <a:pt x="120" y="443"/>
                      </a:lnTo>
                      <a:lnTo>
                        <a:pt x="120" y="439"/>
                      </a:lnTo>
                      <a:lnTo>
                        <a:pt x="112" y="436"/>
                      </a:lnTo>
                      <a:lnTo>
                        <a:pt x="105" y="426"/>
                      </a:lnTo>
                      <a:lnTo>
                        <a:pt x="101" y="430"/>
                      </a:lnTo>
                      <a:lnTo>
                        <a:pt x="92" y="436"/>
                      </a:lnTo>
                      <a:lnTo>
                        <a:pt x="91" y="436"/>
                      </a:lnTo>
                      <a:lnTo>
                        <a:pt x="83" y="453"/>
                      </a:lnTo>
                      <a:lnTo>
                        <a:pt x="69" y="444"/>
                      </a:lnTo>
                      <a:lnTo>
                        <a:pt x="66" y="443"/>
                      </a:lnTo>
                      <a:lnTo>
                        <a:pt x="59" y="439"/>
                      </a:lnTo>
                      <a:lnTo>
                        <a:pt x="56" y="439"/>
                      </a:lnTo>
                      <a:lnTo>
                        <a:pt x="52" y="439"/>
                      </a:lnTo>
                      <a:lnTo>
                        <a:pt x="38" y="441"/>
                      </a:lnTo>
                      <a:lnTo>
                        <a:pt x="40" y="453"/>
                      </a:lnTo>
                      <a:lnTo>
                        <a:pt x="33" y="446"/>
                      </a:lnTo>
                      <a:lnTo>
                        <a:pt x="27" y="447"/>
                      </a:lnTo>
                      <a:lnTo>
                        <a:pt x="17" y="444"/>
                      </a:lnTo>
                      <a:lnTo>
                        <a:pt x="13" y="447"/>
                      </a:lnTo>
                      <a:lnTo>
                        <a:pt x="12" y="450"/>
                      </a:lnTo>
                      <a:lnTo>
                        <a:pt x="8" y="460"/>
                      </a:lnTo>
                      <a:lnTo>
                        <a:pt x="6" y="460"/>
                      </a:lnTo>
                      <a:lnTo>
                        <a:pt x="1" y="451"/>
                      </a:lnTo>
                      <a:lnTo>
                        <a:pt x="0" y="450"/>
                      </a:lnTo>
                      <a:lnTo>
                        <a:pt x="5" y="432"/>
                      </a:lnTo>
                      <a:lnTo>
                        <a:pt x="6" y="423"/>
                      </a:lnTo>
                      <a:lnTo>
                        <a:pt x="5" y="412"/>
                      </a:lnTo>
                      <a:lnTo>
                        <a:pt x="5" y="410"/>
                      </a:lnTo>
                      <a:lnTo>
                        <a:pt x="4" y="410"/>
                      </a:lnTo>
                      <a:lnTo>
                        <a:pt x="6" y="410"/>
                      </a:lnTo>
                      <a:lnTo>
                        <a:pt x="20" y="396"/>
                      </a:lnTo>
                      <a:lnTo>
                        <a:pt x="23" y="390"/>
                      </a:lnTo>
                      <a:lnTo>
                        <a:pt x="22" y="383"/>
                      </a:lnTo>
                      <a:lnTo>
                        <a:pt x="27" y="381"/>
                      </a:lnTo>
                      <a:lnTo>
                        <a:pt x="29" y="372"/>
                      </a:lnTo>
                      <a:lnTo>
                        <a:pt x="30" y="369"/>
                      </a:lnTo>
                      <a:lnTo>
                        <a:pt x="40" y="353"/>
                      </a:lnTo>
                      <a:lnTo>
                        <a:pt x="35" y="340"/>
                      </a:lnTo>
                      <a:lnTo>
                        <a:pt x="34" y="339"/>
                      </a:lnTo>
                      <a:lnTo>
                        <a:pt x="34" y="336"/>
                      </a:lnTo>
                      <a:lnTo>
                        <a:pt x="35" y="335"/>
                      </a:lnTo>
                      <a:lnTo>
                        <a:pt x="30" y="325"/>
                      </a:lnTo>
                      <a:lnTo>
                        <a:pt x="26" y="314"/>
                      </a:lnTo>
                      <a:lnTo>
                        <a:pt x="24" y="308"/>
                      </a:lnTo>
                      <a:lnTo>
                        <a:pt x="27" y="297"/>
                      </a:lnTo>
                      <a:lnTo>
                        <a:pt x="26" y="299"/>
                      </a:lnTo>
                      <a:lnTo>
                        <a:pt x="26" y="296"/>
                      </a:lnTo>
                      <a:lnTo>
                        <a:pt x="30" y="286"/>
                      </a:lnTo>
                      <a:lnTo>
                        <a:pt x="29" y="272"/>
                      </a:lnTo>
                      <a:lnTo>
                        <a:pt x="27" y="270"/>
                      </a:lnTo>
                      <a:lnTo>
                        <a:pt x="27" y="259"/>
                      </a:lnTo>
                      <a:lnTo>
                        <a:pt x="26" y="249"/>
                      </a:lnTo>
                      <a:lnTo>
                        <a:pt x="24" y="236"/>
                      </a:lnTo>
                      <a:lnTo>
                        <a:pt x="23" y="228"/>
                      </a:lnTo>
                      <a:lnTo>
                        <a:pt x="22" y="209"/>
                      </a:lnTo>
                      <a:lnTo>
                        <a:pt x="20" y="202"/>
                      </a:lnTo>
                      <a:lnTo>
                        <a:pt x="20" y="199"/>
                      </a:lnTo>
                      <a:lnTo>
                        <a:pt x="19" y="182"/>
                      </a:lnTo>
                      <a:lnTo>
                        <a:pt x="17" y="173"/>
                      </a:lnTo>
                      <a:lnTo>
                        <a:pt x="17" y="164"/>
                      </a:lnTo>
                      <a:lnTo>
                        <a:pt x="17" y="163"/>
                      </a:lnTo>
                      <a:lnTo>
                        <a:pt x="16" y="155"/>
                      </a:lnTo>
                      <a:lnTo>
                        <a:pt x="16" y="148"/>
                      </a:lnTo>
                      <a:lnTo>
                        <a:pt x="15" y="135"/>
                      </a:lnTo>
                      <a:lnTo>
                        <a:pt x="12" y="113"/>
                      </a:lnTo>
                      <a:lnTo>
                        <a:pt x="12" y="108"/>
                      </a:lnTo>
                      <a:lnTo>
                        <a:pt x="12" y="106"/>
                      </a:lnTo>
                      <a:lnTo>
                        <a:pt x="11" y="98"/>
                      </a:lnTo>
                      <a:lnTo>
                        <a:pt x="11" y="94"/>
                      </a:lnTo>
                      <a:lnTo>
                        <a:pt x="11" y="90"/>
                      </a:lnTo>
                      <a:lnTo>
                        <a:pt x="8" y="81"/>
                      </a:lnTo>
                      <a:lnTo>
                        <a:pt x="8" y="77"/>
                      </a:lnTo>
                      <a:lnTo>
                        <a:pt x="8" y="76"/>
                      </a:lnTo>
                      <a:lnTo>
                        <a:pt x="8" y="72"/>
                      </a:lnTo>
                      <a:lnTo>
                        <a:pt x="8" y="67"/>
                      </a:lnTo>
                      <a:lnTo>
                        <a:pt x="6" y="56"/>
                      </a:lnTo>
                      <a:lnTo>
                        <a:pt x="6" y="51"/>
                      </a:lnTo>
                      <a:lnTo>
                        <a:pt x="6" y="48"/>
                      </a:lnTo>
                      <a:lnTo>
                        <a:pt x="4" y="30"/>
                      </a:lnTo>
                      <a:lnTo>
                        <a:pt x="5" y="31"/>
                      </a:lnTo>
                      <a:lnTo>
                        <a:pt x="16" y="38"/>
                      </a:lnTo>
                      <a:lnTo>
                        <a:pt x="29" y="37"/>
                      </a:lnTo>
                      <a:lnTo>
                        <a:pt x="33" y="36"/>
                      </a:lnTo>
                      <a:lnTo>
                        <a:pt x="34" y="36"/>
                      </a:lnTo>
                      <a:lnTo>
                        <a:pt x="51" y="26"/>
                      </a:lnTo>
                      <a:lnTo>
                        <a:pt x="53" y="23"/>
                      </a:lnTo>
                      <a:lnTo>
                        <a:pt x="55" y="22"/>
                      </a:lnTo>
                      <a:lnTo>
                        <a:pt x="59" y="19"/>
                      </a:lnTo>
                      <a:lnTo>
                        <a:pt x="66" y="19"/>
                      </a:lnTo>
                      <a:lnTo>
                        <a:pt x="76" y="18"/>
                      </a:lnTo>
                      <a:lnTo>
                        <a:pt x="83" y="18"/>
                      </a:lnTo>
                      <a:lnTo>
                        <a:pt x="95" y="15"/>
                      </a:lnTo>
                      <a:lnTo>
                        <a:pt x="105" y="15"/>
                      </a:lnTo>
                      <a:lnTo>
                        <a:pt x="106" y="13"/>
                      </a:lnTo>
                      <a:lnTo>
                        <a:pt x="120" y="12"/>
                      </a:lnTo>
                      <a:lnTo>
                        <a:pt x="125" y="12"/>
                      </a:lnTo>
                      <a:lnTo>
                        <a:pt x="145" y="9"/>
                      </a:lnTo>
                      <a:lnTo>
                        <a:pt x="152" y="8"/>
                      </a:lnTo>
                      <a:lnTo>
                        <a:pt x="164" y="8"/>
                      </a:lnTo>
                      <a:lnTo>
                        <a:pt x="175" y="5"/>
                      </a:lnTo>
                      <a:lnTo>
                        <a:pt x="181" y="5"/>
                      </a:lnTo>
                      <a:lnTo>
                        <a:pt x="185" y="5"/>
                      </a:lnTo>
                      <a:lnTo>
                        <a:pt x="186" y="4"/>
                      </a:lnTo>
                      <a:lnTo>
                        <a:pt x="189" y="4"/>
                      </a:lnTo>
                      <a:lnTo>
                        <a:pt x="195" y="4"/>
                      </a:lnTo>
                      <a:lnTo>
                        <a:pt x="204" y="2"/>
                      </a:lnTo>
                      <a:lnTo>
                        <a:pt x="218" y="1"/>
                      </a:lnTo>
                      <a:lnTo>
                        <a:pt x="220" y="0"/>
                      </a:lnTo>
                      <a:lnTo>
                        <a:pt x="221" y="6"/>
                      </a:lnTo>
                      <a:lnTo>
                        <a:pt x="222" y="24"/>
                      </a:lnTo>
                      <a:lnTo>
                        <a:pt x="225" y="36"/>
                      </a:lnTo>
                      <a:lnTo>
                        <a:pt x="225" y="41"/>
                      </a:lnTo>
                      <a:lnTo>
                        <a:pt x="225" y="44"/>
                      </a:lnTo>
                      <a:lnTo>
                        <a:pt x="227" y="52"/>
                      </a:lnTo>
                      <a:lnTo>
                        <a:pt x="228" y="55"/>
                      </a:lnTo>
                      <a:lnTo>
                        <a:pt x="229" y="69"/>
                      </a:lnTo>
                      <a:lnTo>
                        <a:pt x="231" y="81"/>
                      </a:lnTo>
                      <a:lnTo>
                        <a:pt x="231" y="84"/>
                      </a:lnTo>
                      <a:lnTo>
                        <a:pt x="232" y="91"/>
                      </a:lnTo>
                      <a:lnTo>
                        <a:pt x="232" y="95"/>
                      </a:lnTo>
                      <a:lnTo>
                        <a:pt x="235" y="109"/>
                      </a:lnTo>
                      <a:lnTo>
                        <a:pt x="235" y="112"/>
                      </a:lnTo>
                      <a:lnTo>
                        <a:pt x="236" y="123"/>
                      </a:lnTo>
                      <a:lnTo>
                        <a:pt x="238" y="128"/>
                      </a:lnTo>
                    </a:path>
                  </a:pathLst>
                </a:custGeom>
                <a:solidFill>
                  <a:srgbClr val="AFABAB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1" name="Freeform 257"/>
                <p:cNvSpPr>
                  <a:spLocks/>
                </p:cNvSpPr>
                <p:nvPr/>
              </p:nvSpPr>
              <p:spPr bwMode="auto">
                <a:xfrm>
                  <a:off x="6150965" y="2093738"/>
                  <a:ext cx="38100" cy="34925"/>
                </a:xfrm>
                <a:custGeom>
                  <a:avLst/>
                  <a:gdLst>
                    <a:gd name="T0" fmla="*/ 0 w 24"/>
                    <a:gd name="T1" fmla="*/ 2147483647 h 23"/>
                    <a:gd name="T2" fmla="*/ 0 w 24"/>
                    <a:gd name="T3" fmla="*/ 0 h 23"/>
                    <a:gd name="T4" fmla="*/ 2147483647 w 24"/>
                    <a:gd name="T5" fmla="*/ 2147483647 h 23"/>
                    <a:gd name="T6" fmla="*/ 2147483647 w 24"/>
                    <a:gd name="T7" fmla="*/ 2147483647 h 23"/>
                    <a:gd name="T8" fmla="*/ 0 w 24"/>
                    <a:gd name="T9" fmla="*/ 2147483647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23"/>
                    <a:gd name="T17" fmla="*/ 24 w 24"/>
                    <a:gd name="T18" fmla="*/ 23 h 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23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23" y="17"/>
                      </a:lnTo>
                      <a:lnTo>
                        <a:pt x="13" y="22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E7E6E6">
                    <a:lumMod val="75000"/>
                  </a:srgbClr>
                </a:solidFill>
                <a:ln w="6350" cap="rnd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42" name="Group 141"/>
                <p:cNvGrpSpPr/>
                <p:nvPr/>
              </p:nvGrpSpPr>
              <p:grpSpPr>
                <a:xfrm>
                  <a:off x="5457228" y="1812750"/>
                  <a:ext cx="1035050" cy="965200"/>
                  <a:chOff x="4576763" y="1812925"/>
                  <a:chExt cx="1035050" cy="965200"/>
                </a:xfrm>
                <a:solidFill>
                  <a:srgbClr val="E7E6E6">
                    <a:lumMod val="75000"/>
                  </a:srgbClr>
                </a:solidFill>
              </p:grpSpPr>
              <p:grpSp>
                <p:nvGrpSpPr>
                  <p:cNvPr id="143" name="Group 140"/>
                  <p:cNvGrpSpPr/>
                  <p:nvPr/>
                </p:nvGrpSpPr>
                <p:grpSpPr>
                  <a:xfrm>
                    <a:off x="4576763" y="1882775"/>
                    <a:ext cx="1035050" cy="895350"/>
                    <a:chOff x="4576763" y="1882775"/>
                    <a:chExt cx="1035050" cy="895350"/>
                  </a:xfrm>
                  <a:grpFill/>
                </p:grpSpPr>
                <p:sp>
                  <p:nvSpPr>
                    <p:cNvPr id="145" name="Freeform 255"/>
                    <p:cNvSpPr>
                      <a:spLocks/>
                    </p:cNvSpPr>
                    <p:nvPr/>
                  </p:nvSpPr>
                  <p:spPr bwMode="auto">
                    <a:xfrm>
                      <a:off x="5083175" y="2108200"/>
                      <a:ext cx="528638" cy="669925"/>
                    </a:xfrm>
                    <a:custGeom>
                      <a:avLst/>
                      <a:gdLst>
                        <a:gd name="T0" fmla="*/ 552814900 w 335"/>
                        <a:gd name="T1" fmla="*/ 344688927 h 455"/>
                        <a:gd name="T2" fmla="*/ 542854417 w 335"/>
                        <a:gd name="T3" fmla="*/ 390212987 h 455"/>
                        <a:gd name="T4" fmla="*/ 495542122 w 335"/>
                        <a:gd name="T5" fmla="*/ 437905745 h 455"/>
                        <a:gd name="T6" fmla="*/ 547834658 w 335"/>
                        <a:gd name="T7" fmla="*/ 505108775 h 455"/>
                        <a:gd name="T8" fmla="*/ 585188048 w 335"/>
                        <a:gd name="T9" fmla="*/ 468255548 h 455"/>
                        <a:gd name="T10" fmla="*/ 595148531 w 335"/>
                        <a:gd name="T11" fmla="*/ 418395473 h 455"/>
                        <a:gd name="T12" fmla="*/ 634990463 w 335"/>
                        <a:gd name="T13" fmla="*/ 390212987 h 455"/>
                        <a:gd name="T14" fmla="*/ 704715423 w 335"/>
                        <a:gd name="T15" fmla="*/ 379373364 h 455"/>
                        <a:gd name="T16" fmla="*/ 774438805 w 335"/>
                        <a:gd name="T17" fmla="*/ 528955154 h 455"/>
                        <a:gd name="T18" fmla="*/ 816772436 w 335"/>
                        <a:gd name="T19" fmla="*/ 622173352 h 455"/>
                        <a:gd name="T20" fmla="*/ 774438805 w 335"/>
                        <a:gd name="T21" fmla="*/ 713222761 h 455"/>
                        <a:gd name="T22" fmla="*/ 749537597 w 335"/>
                        <a:gd name="T23" fmla="*/ 715391550 h 455"/>
                        <a:gd name="T24" fmla="*/ 739577114 w 335"/>
                        <a:gd name="T25" fmla="*/ 789098188 h 455"/>
                        <a:gd name="T26" fmla="*/ 702225302 w 335"/>
                        <a:gd name="T27" fmla="*/ 873644173 h 455"/>
                        <a:gd name="T28" fmla="*/ 659891671 w 335"/>
                        <a:gd name="T29" fmla="*/ 956022840 h 455"/>
                        <a:gd name="T30" fmla="*/ 605109014 w 335"/>
                        <a:gd name="T31" fmla="*/ 964693582 h 455"/>
                        <a:gd name="T32" fmla="*/ 488071760 w 335"/>
                        <a:gd name="T33" fmla="*/ 982036536 h 455"/>
                        <a:gd name="T34" fmla="*/ 413366460 w 335"/>
                        <a:gd name="T35" fmla="*/ 992876067 h 455"/>
                        <a:gd name="T36" fmla="*/ 395935614 w 335"/>
                        <a:gd name="T37" fmla="*/ 982036536 h 455"/>
                        <a:gd name="T38" fmla="*/ 323720534 w 335"/>
                        <a:gd name="T39" fmla="*/ 988539961 h 455"/>
                        <a:gd name="T40" fmla="*/ 301309447 w 335"/>
                        <a:gd name="T41" fmla="*/ 992876067 h 455"/>
                        <a:gd name="T42" fmla="*/ 229094366 w 335"/>
                        <a:gd name="T43" fmla="*/ 997212174 h 455"/>
                        <a:gd name="T44" fmla="*/ 156879236 w 335"/>
                        <a:gd name="T45" fmla="*/ 1008051705 h 455"/>
                        <a:gd name="T46" fmla="*/ 94626192 w 335"/>
                        <a:gd name="T47" fmla="*/ 1012386339 h 455"/>
                        <a:gd name="T48" fmla="*/ 22411093 w 335"/>
                        <a:gd name="T49" fmla="*/ 1023225870 h 455"/>
                        <a:gd name="T50" fmla="*/ 59764501 w 335"/>
                        <a:gd name="T51" fmla="*/ 938679886 h 455"/>
                        <a:gd name="T52" fmla="*/ 99606434 w 335"/>
                        <a:gd name="T53" fmla="*/ 769587732 h 455"/>
                        <a:gd name="T54" fmla="*/ 72215105 w 335"/>
                        <a:gd name="T55" fmla="*/ 680705641 h 455"/>
                        <a:gd name="T56" fmla="*/ 9960486 w 335"/>
                        <a:gd name="T57" fmla="*/ 537627367 h 455"/>
                        <a:gd name="T58" fmla="*/ 4980243 w 335"/>
                        <a:gd name="T59" fmla="*/ 470424338 h 455"/>
                        <a:gd name="T60" fmla="*/ 37351824 w 335"/>
                        <a:gd name="T61" fmla="*/ 375038730 h 455"/>
                        <a:gd name="T62" fmla="*/ 37351824 w 335"/>
                        <a:gd name="T63" fmla="*/ 329513289 h 455"/>
                        <a:gd name="T64" fmla="*/ 57274381 w 335"/>
                        <a:gd name="T65" fmla="*/ 275317108 h 455"/>
                        <a:gd name="T66" fmla="*/ 109566941 w 335"/>
                        <a:gd name="T67" fmla="*/ 210281395 h 455"/>
                        <a:gd name="T68" fmla="*/ 139448391 w 335"/>
                        <a:gd name="T69" fmla="*/ 264477577 h 455"/>
                        <a:gd name="T70" fmla="*/ 156879236 w 335"/>
                        <a:gd name="T71" fmla="*/ 270981001 h 455"/>
                        <a:gd name="T72" fmla="*/ 181782022 w 335"/>
                        <a:gd name="T73" fmla="*/ 201610654 h 455"/>
                        <a:gd name="T74" fmla="*/ 194232626 w 335"/>
                        <a:gd name="T75" fmla="*/ 119231940 h 455"/>
                        <a:gd name="T76" fmla="*/ 234074608 w 335"/>
                        <a:gd name="T77" fmla="*/ 93218221 h 455"/>
                        <a:gd name="T78" fmla="*/ 221624004 w 335"/>
                        <a:gd name="T79" fmla="*/ 34685921 h 455"/>
                        <a:gd name="T80" fmla="*/ 271427997 w 335"/>
                        <a:gd name="T81" fmla="*/ 0 h 455"/>
                        <a:gd name="T82" fmla="*/ 378504769 w 335"/>
                        <a:gd name="T83" fmla="*/ 26013708 h 455"/>
                        <a:gd name="T84" fmla="*/ 488071760 w 335"/>
                        <a:gd name="T85" fmla="*/ 71539160 h 455"/>
                        <a:gd name="T86" fmla="*/ 570245745 w 335"/>
                        <a:gd name="T87" fmla="*/ 145245636 h 455"/>
                        <a:gd name="T88" fmla="*/ 560285262 w 335"/>
                        <a:gd name="T89" fmla="*/ 179931546 h 455"/>
                        <a:gd name="T90" fmla="*/ 577717685 w 335"/>
                        <a:gd name="T91" fmla="*/ 214617502 h 455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w 335"/>
                        <a:gd name="T139" fmla="*/ 0 h 455"/>
                        <a:gd name="T140" fmla="*/ 335 w 335"/>
                        <a:gd name="T141" fmla="*/ 455 h 455"/>
                      </a:gdLst>
                      <a:ahLst/>
                      <a:cxnLst>
                        <a:cxn ang="T92">
                          <a:pos x="T0" y="T1"/>
                        </a:cxn>
                        <a:cxn ang="T93">
                          <a:pos x="T2" y="T3"/>
                        </a:cxn>
                        <a:cxn ang="T94">
                          <a:pos x="T4" y="T5"/>
                        </a:cxn>
                        <a:cxn ang="T95">
                          <a:pos x="T6" y="T7"/>
                        </a:cxn>
                        <a:cxn ang="T96">
                          <a:pos x="T8" y="T9"/>
                        </a:cxn>
                        <a:cxn ang="T97">
                          <a:pos x="T10" y="T11"/>
                        </a:cxn>
                        <a:cxn ang="T98">
                          <a:pos x="T12" y="T13"/>
                        </a:cxn>
                        <a:cxn ang="T99">
                          <a:pos x="T14" y="T15"/>
                        </a:cxn>
                        <a:cxn ang="T100">
                          <a:pos x="T16" y="T17"/>
                        </a:cxn>
                        <a:cxn ang="T101">
                          <a:pos x="T18" y="T19"/>
                        </a:cxn>
                        <a:cxn ang="T102">
                          <a:pos x="T20" y="T21"/>
                        </a:cxn>
                        <a:cxn ang="T103">
                          <a:pos x="T22" y="T23"/>
                        </a:cxn>
                        <a:cxn ang="T104">
                          <a:pos x="T24" y="T25"/>
                        </a:cxn>
                        <a:cxn ang="T105">
                          <a:pos x="T26" y="T27"/>
                        </a:cxn>
                        <a:cxn ang="T106">
                          <a:pos x="T28" y="T29"/>
                        </a:cxn>
                        <a:cxn ang="T107">
                          <a:pos x="T30" y="T31"/>
                        </a:cxn>
                        <a:cxn ang="T108">
                          <a:pos x="T32" y="T33"/>
                        </a:cxn>
                        <a:cxn ang="T109">
                          <a:pos x="T34" y="T35"/>
                        </a:cxn>
                        <a:cxn ang="T110">
                          <a:pos x="T36" y="T37"/>
                        </a:cxn>
                        <a:cxn ang="T111">
                          <a:pos x="T38" y="T39"/>
                        </a:cxn>
                        <a:cxn ang="T112">
                          <a:pos x="T40" y="T41"/>
                        </a:cxn>
                        <a:cxn ang="T113">
                          <a:pos x="T42" y="T43"/>
                        </a:cxn>
                        <a:cxn ang="T114">
                          <a:pos x="T44" y="T45"/>
                        </a:cxn>
                        <a:cxn ang="T115">
                          <a:pos x="T46" y="T47"/>
                        </a:cxn>
                        <a:cxn ang="T116">
                          <a:pos x="T48" y="T49"/>
                        </a:cxn>
                        <a:cxn ang="T117">
                          <a:pos x="T50" y="T51"/>
                        </a:cxn>
                        <a:cxn ang="T118">
                          <a:pos x="T52" y="T53"/>
                        </a:cxn>
                        <a:cxn ang="T119">
                          <a:pos x="T54" y="T55"/>
                        </a:cxn>
                        <a:cxn ang="T120">
                          <a:pos x="T56" y="T57"/>
                        </a:cxn>
                        <a:cxn ang="T121">
                          <a:pos x="T58" y="T59"/>
                        </a:cxn>
                        <a:cxn ang="T122">
                          <a:pos x="T60" y="T61"/>
                        </a:cxn>
                        <a:cxn ang="T123">
                          <a:pos x="T62" y="T63"/>
                        </a:cxn>
                        <a:cxn ang="T124">
                          <a:pos x="T64" y="T65"/>
                        </a:cxn>
                        <a:cxn ang="T125">
                          <a:pos x="T66" y="T67"/>
                        </a:cxn>
                        <a:cxn ang="T126">
                          <a:pos x="T68" y="T69"/>
                        </a:cxn>
                        <a:cxn ang="T127">
                          <a:pos x="T70" y="T71"/>
                        </a:cxn>
                        <a:cxn ang="T128">
                          <a:pos x="T72" y="T73"/>
                        </a:cxn>
                        <a:cxn ang="T129">
                          <a:pos x="T74" y="T75"/>
                        </a:cxn>
                        <a:cxn ang="T130">
                          <a:pos x="T76" y="T77"/>
                        </a:cxn>
                        <a:cxn ang="T131">
                          <a:pos x="T78" y="T79"/>
                        </a:cxn>
                        <a:cxn ang="T132">
                          <a:pos x="T80" y="T81"/>
                        </a:cxn>
                        <a:cxn ang="T133">
                          <a:pos x="T82" y="T83"/>
                        </a:cxn>
                        <a:cxn ang="T134">
                          <a:pos x="T84" y="T85"/>
                        </a:cxn>
                        <a:cxn ang="T135">
                          <a:pos x="T86" y="T87"/>
                        </a:cxn>
                        <a:cxn ang="T136">
                          <a:pos x="T88" y="T89"/>
                        </a:cxn>
                        <a:cxn ang="T137">
                          <a:pos x="T90" y="T91"/>
                        </a:cxn>
                      </a:cxnLst>
                      <a:rect l="T138" t="T139" r="T140" b="T141"/>
                      <a:pathLst>
                        <a:path w="335" h="455">
                          <a:moveTo>
                            <a:pt x="238" y="121"/>
                          </a:moveTo>
                          <a:lnTo>
                            <a:pt x="228" y="149"/>
                          </a:lnTo>
                          <a:lnTo>
                            <a:pt x="225" y="153"/>
                          </a:lnTo>
                          <a:lnTo>
                            <a:pt x="224" y="161"/>
                          </a:lnTo>
                          <a:lnTo>
                            <a:pt x="225" y="167"/>
                          </a:lnTo>
                          <a:lnTo>
                            <a:pt x="221" y="174"/>
                          </a:lnTo>
                          <a:lnTo>
                            <a:pt x="212" y="183"/>
                          </a:lnTo>
                          <a:lnTo>
                            <a:pt x="203" y="188"/>
                          </a:lnTo>
                          <a:lnTo>
                            <a:pt x="202" y="193"/>
                          </a:lnTo>
                          <a:lnTo>
                            <a:pt x="202" y="211"/>
                          </a:lnTo>
                          <a:lnTo>
                            <a:pt x="209" y="220"/>
                          </a:lnTo>
                          <a:lnTo>
                            <a:pt x="223" y="224"/>
                          </a:lnTo>
                          <a:lnTo>
                            <a:pt x="228" y="221"/>
                          </a:lnTo>
                          <a:lnTo>
                            <a:pt x="236" y="210"/>
                          </a:lnTo>
                          <a:lnTo>
                            <a:pt x="238" y="207"/>
                          </a:lnTo>
                          <a:lnTo>
                            <a:pt x="243" y="193"/>
                          </a:lnTo>
                          <a:lnTo>
                            <a:pt x="248" y="190"/>
                          </a:lnTo>
                          <a:lnTo>
                            <a:pt x="242" y="186"/>
                          </a:lnTo>
                          <a:lnTo>
                            <a:pt x="249" y="183"/>
                          </a:lnTo>
                          <a:lnTo>
                            <a:pt x="252" y="178"/>
                          </a:lnTo>
                          <a:lnTo>
                            <a:pt x="261" y="174"/>
                          </a:lnTo>
                          <a:lnTo>
                            <a:pt x="271" y="164"/>
                          </a:lnTo>
                          <a:lnTo>
                            <a:pt x="275" y="164"/>
                          </a:lnTo>
                          <a:lnTo>
                            <a:pt x="289" y="169"/>
                          </a:lnTo>
                          <a:lnTo>
                            <a:pt x="297" y="182"/>
                          </a:lnTo>
                          <a:lnTo>
                            <a:pt x="306" y="201"/>
                          </a:lnTo>
                          <a:lnTo>
                            <a:pt x="317" y="235"/>
                          </a:lnTo>
                          <a:lnTo>
                            <a:pt x="320" y="247"/>
                          </a:lnTo>
                          <a:lnTo>
                            <a:pt x="322" y="257"/>
                          </a:lnTo>
                          <a:lnTo>
                            <a:pt x="334" y="275"/>
                          </a:lnTo>
                          <a:lnTo>
                            <a:pt x="331" y="314"/>
                          </a:lnTo>
                          <a:lnTo>
                            <a:pt x="318" y="328"/>
                          </a:lnTo>
                          <a:lnTo>
                            <a:pt x="317" y="317"/>
                          </a:lnTo>
                          <a:lnTo>
                            <a:pt x="321" y="311"/>
                          </a:lnTo>
                          <a:lnTo>
                            <a:pt x="313" y="311"/>
                          </a:lnTo>
                          <a:lnTo>
                            <a:pt x="307" y="318"/>
                          </a:lnTo>
                          <a:lnTo>
                            <a:pt x="304" y="332"/>
                          </a:lnTo>
                          <a:lnTo>
                            <a:pt x="306" y="338"/>
                          </a:lnTo>
                          <a:lnTo>
                            <a:pt x="303" y="349"/>
                          </a:lnTo>
                          <a:lnTo>
                            <a:pt x="297" y="352"/>
                          </a:lnTo>
                          <a:lnTo>
                            <a:pt x="289" y="364"/>
                          </a:lnTo>
                          <a:lnTo>
                            <a:pt x="288" y="388"/>
                          </a:lnTo>
                          <a:lnTo>
                            <a:pt x="275" y="406"/>
                          </a:lnTo>
                          <a:lnTo>
                            <a:pt x="274" y="421"/>
                          </a:lnTo>
                          <a:lnTo>
                            <a:pt x="271" y="423"/>
                          </a:lnTo>
                          <a:lnTo>
                            <a:pt x="263" y="424"/>
                          </a:lnTo>
                          <a:lnTo>
                            <a:pt x="259" y="424"/>
                          </a:lnTo>
                          <a:lnTo>
                            <a:pt x="246" y="427"/>
                          </a:lnTo>
                          <a:lnTo>
                            <a:pt x="238" y="428"/>
                          </a:lnTo>
                          <a:lnTo>
                            <a:pt x="213" y="433"/>
                          </a:lnTo>
                          <a:lnTo>
                            <a:pt x="199" y="435"/>
                          </a:lnTo>
                          <a:lnTo>
                            <a:pt x="196" y="435"/>
                          </a:lnTo>
                          <a:lnTo>
                            <a:pt x="189" y="437"/>
                          </a:lnTo>
                          <a:lnTo>
                            <a:pt x="169" y="440"/>
                          </a:lnTo>
                          <a:lnTo>
                            <a:pt x="164" y="441"/>
                          </a:lnTo>
                          <a:lnTo>
                            <a:pt x="163" y="434"/>
                          </a:lnTo>
                          <a:lnTo>
                            <a:pt x="162" y="435"/>
                          </a:lnTo>
                          <a:lnTo>
                            <a:pt x="148" y="437"/>
                          </a:lnTo>
                          <a:lnTo>
                            <a:pt x="138" y="438"/>
                          </a:lnTo>
                          <a:lnTo>
                            <a:pt x="133" y="438"/>
                          </a:lnTo>
                          <a:lnTo>
                            <a:pt x="130" y="438"/>
                          </a:lnTo>
                          <a:lnTo>
                            <a:pt x="128" y="440"/>
                          </a:lnTo>
                          <a:lnTo>
                            <a:pt x="124" y="440"/>
                          </a:lnTo>
                          <a:lnTo>
                            <a:pt x="119" y="440"/>
                          </a:lnTo>
                          <a:lnTo>
                            <a:pt x="108" y="442"/>
                          </a:lnTo>
                          <a:lnTo>
                            <a:pt x="95" y="442"/>
                          </a:lnTo>
                          <a:lnTo>
                            <a:pt x="88" y="444"/>
                          </a:lnTo>
                          <a:lnTo>
                            <a:pt x="69" y="447"/>
                          </a:lnTo>
                          <a:lnTo>
                            <a:pt x="63" y="447"/>
                          </a:lnTo>
                          <a:lnTo>
                            <a:pt x="49" y="448"/>
                          </a:lnTo>
                          <a:lnTo>
                            <a:pt x="48" y="449"/>
                          </a:lnTo>
                          <a:lnTo>
                            <a:pt x="38" y="449"/>
                          </a:lnTo>
                          <a:lnTo>
                            <a:pt x="26" y="452"/>
                          </a:lnTo>
                          <a:lnTo>
                            <a:pt x="19" y="452"/>
                          </a:lnTo>
                          <a:lnTo>
                            <a:pt x="9" y="454"/>
                          </a:lnTo>
                          <a:lnTo>
                            <a:pt x="2" y="454"/>
                          </a:lnTo>
                          <a:lnTo>
                            <a:pt x="13" y="442"/>
                          </a:lnTo>
                          <a:lnTo>
                            <a:pt x="24" y="416"/>
                          </a:lnTo>
                          <a:lnTo>
                            <a:pt x="33" y="396"/>
                          </a:lnTo>
                          <a:lnTo>
                            <a:pt x="37" y="377"/>
                          </a:lnTo>
                          <a:lnTo>
                            <a:pt x="40" y="341"/>
                          </a:lnTo>
                          <a:lnTo>
                            <a:pt x="38" y="339"/>
                          </a:lnTo>
                          <a:lnTo>
                            <a:pt x="34" y="314"/>
                          </a:lnTo>
                          <a:lnTo>
                            <a:pt x="29" y="302"/>
                          </a:lnTo>
                          <a:lnTo>
                            <a:pt x="11" y="267"/>
                          </a:lnTo>
                          <a:lnTo>
                            <a:pt x="11" y="265"/>
                          </a:lnTo>
                          <a:lnTo>
                            <a:pt x="4" y="239"/>
                          </a:lnTo>
                          <a:lnTo>
                            <a:pt x="6" y="238"/>
                          </a:lnTo>
                          <a:lnTo>
                            <a:pt x="8" y="228"/>
                          </a:lnTo>
                          <a:lnTo>
                            <a:pt x="2" y="208"/>
                          </a:lnTo>
                          <a:lnTo>
                            <a:pt x="0" y="204"/>
                          </a:lnTo>
                          <a:lnTo>
                            <a:pt x="6" y="188"/>
                          </a:lnTo>
                          <a:lnTo>
                            <a:pt x="15" y="167"/>
                          </a:lnTo>
                          <a:lnTo>
                            <a:pt x="15" y="158"/>
                          </a:lnTo>
                          <a:lnTo>
                            <a:pt x="15" y="150"/>
                          </a:lnTo>
                          <a:lnTo>
                            <a:pt x="15" y="146"/>
                          </a:lnTo>
                          <a:lnTo>
                            <a:pt x="11" y="133"/>
                          </a:lnTo>
                          <a:lnTo>
                            <a:pt x="23" y="123"/>
                          </a:lnTo>
                          <a:lnTo>
                            <a:pt x="23" y="121"/>
                          </a:lnTo>
                          <a:lnTo>
                            <a:pt x="23" y="107"/>
                          </a:lnTo>
                          <a:lnTo>
                            <a:pt x="29" y="107"/>
                          </a:lnTo>
                          <a:lnTo>
                            <a:pt x="44" y="94"/>
                          </a:lnTo>
                          <a:lnTo>
                            <a:pt x="59" y="76"/>
                          </a:lnTo>
                          <a:lnTo>
                            <a:pt x="54" y="93"/>
                          </a:lnTo>
                          <a:lnTo>
                            <a:pt x="56" y="116"/>
                          </a:lnTo>
                          <a:lnTo>
                            <a:pt x="63" y="94"/>
                          </a:lnTo>
                          <a:lnTo>
                            <a:pt x="66" y="107"/>
                          </a:lnTo>
                          <a:lnTo>
                            <a:pt x="63" y="119"/>
                          </a:lnTo>
                          <a:lnTo>
                            <a:pt x="66" y="119"/>
                          </a:lnTo>
                          <a:lnTo>
                            <a:pt x="70" y="105"/>
                          </a:lnTo>
                          <a:lnTo>
                            <a:pt x="73" y="90"/>
                          </a:lnTo>
                          <a:lnTo>
                            <a:pt x="70" y="68"/>
                          </a:lnTo>
                          <a:lnTo>
                            <a:pt x="70" y="64"/>
                          </a:lnTo>
                          <a:lnTo>
                            <a:pt x="78" y="52"/>
                          </a:lnTo>
                          <a:lnTo>
                            <a:pt x="90" y="48"/>
                          </a:lnTo>
                          <a:lnTo>
                            <a:pt x="97" y="47"/>
                          </a:lnTo>
                          <a:lnTo>
                            <a:pt x="97" y="40"/>
                          </a:lnTo>
                          <a:lnTo>
                            <a:pt x="88" y="33"/>
                          </a:lnTo>
                          <a:lnTo>
                            <a:pt x="88" y="19"/>
                          </a:lnTo>
                          <a:lnTo>
                            <a:pt x="92" y="16"/>
                          </a:lnTo>
                          <a:lnTo>
                            <a:pt x="92" y="5"/>
                          </a:lnTo>
                          <a:lnTo>
                            <a:pt x="108" y="4"/>
                          </a:lnTo>
                          <a:lnTo>
                            <a:pt x="112" y="0"/>
                          </a:lnTo>
                          <a:lnTo>
                            <a:pt x="116" y="2"/>
                          </a:lnTo>
                          <a:lnTo>
                            <a:pt x="131" y="9"/>
                          </a:lnTo>
                          <a:lnTo>
                            <a:pt x="155" y="12"/>
                          </a:lnTo>
                          <a:lnTo>
                            <a:pt x="163" y="23"/>
                          </a:lnTo>
                          <a:lnTo>
                            <a:pt x="181" y="26"/>
                          </a:lnTo>
                          <a:lnTo>
                            <a:pt x="199" y="33"/>
                          </a:lnTo>
                          <a:lnTo>
                            <a:pt x="212" y="33"/>
                          </a:lnTo>
                          <a:lnTo>
                            <a:pt x="221" y="48"/>
                          </a:lnTo>
                          <a:lnTo>
                            <a:pt x="232" y="64"/>
                          </a:lnTo>
                          <a:lnTo>
                            <a:pt x="224" y="62"/>
                          </a:lnTo>
                          <a:lnTo>
                            <a:pt x="221" y="71"/>
                          </a:lnTo>
                          <a:lnTo>
                            <a:pt x="228" y="80"/>
                          </a:lnTo>
                          <a:lnTo>
                            <a:pt x="232" y="82"/>
                          </a:lnTo>
                          <a:lnTo>
                            <a:pt x="232" y="84"/>
                          </a:lnTo>
                          <a:lnTo>
                            <a:pt x="235" y="96"/>
                          </a:lnTo>
                          <a:lnTo>
                            <a:pt x="238" y="121"/>
                          </a:lnTo>
                        </a:path>
                      </a:pathLst>
                    </a:custGeom>
                    <a:solidFill>
                      <a:srgbClr val="67BD62"/>
                    </a:solidFill>
                    <a:ln w="6350" cap="rnd">
                      <a:solidFill>
                        <a:sysClr val="window" lastClr="FFFFFF">
                          <a:lumMod val="50000"/>
                          <a:lumOff val="50000"/>
                        </a:sysClr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/>
                      <a:endParaRPr lang="en-US">
                        <a:solidFill>
                          <a:prstClr val="white"/>
                        </a:solidFill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46" name="Freeform 256"/>
                    <p:cNvSpPr>
                      <a:spLocks/>
                    </p:cNvSpPr>
                    <p:nvPr/>
                  </p:nvSpPr>
                  <p:spPr bwMode="auto">
                    <a:xfrm>
                      <a:off x="4576763" y="1882775"/>
                      <a:ext cx="830262" cy="374650"/>
                    </a:xfrm>
                    <a:custGeom>
                      <a:avLst/>
                      <a:gdLst>
                        <a:gd name="T0" fmla="*/ 720284567 w 525"/>
                        <a:gd name="T1" fmla="*/ 400315088 h 254"/>
                        <a:gd name="T2" fmla="*/ 682769394 w 525"/>
                        <a:gd name="T3" fmla="*/ 402490713 h 254"/>
                        <a:gd name="T4" fmla="*/ 647756076 w 525"/>
                        <a:gd name="T5" fmla="*/ 387261341 h 254"/>
                        <a:gd name="T6" fmla="*/ 572725729 w 525"/>
                        <a:gd name="T7" fmla="*/ 539555055 h 254"/>
                        <a:gd name="T8" fmla="*/ 557720925 w 525"/>
                        <a:gd name="T9" fmla="*/ 576540671 h 254"/>
                        <a:gd name="T10" fmla="*/ 492694835 w 525"/>
                        <a:gd name="T11" fmla="*/ 424246957 h 254"/>
                        <a:gd name="T12" fmla="*/ 465183919 w 525"/>
                        <a:gd name="T13" fmla="*/ 415544460 h 254"/>
                        <a:gd name="T14" fmla="*/ 450177533 w 525"/>
                        <a:gd name="T15" fmla="*/ 415544460 h 254"/>
                        <a:gd name="T16" fmla="*/ 445175405 w 525"/>
                        <a:gd name="T17" fmla="*/ 393788215 h 254"/>
                        <a:gd name="T18" fmla="*/ 410161988 w 525"/>
                        <a:gd name="T19" fmla="*/ 376383127 h 254"/>
                        <a:gd name="T20" fmla="*/ 340133770 w 525"/>
                        <a:gd name="T21" fmla="*/ 376383127 h 254"/>
                        <a:gd name="T22" fmla="*/ 322627110 w 525"/>
                        <a:gd name="T23" fmla="*/ 369856253 h 254"/>
                        <a:gd name="T24" fmla="*/ 285111937 w 525"/>
                        <a:gd name="T25" fmla="*/ 358978131 h 254"/>
                        <a:gd name="T26" fmla="*/ 257601021 w 525"/>
                        <a:gd name="T27" fmla="*/ 341573135 h 254"/>
                        <a:gd name="T28" fmla="*/ 95037304 w 525"/>
                        <a:gd name="T29" fmla="*/ 315465641 h 254"/>
                        <a:gd name="T30" fmla="*/ 37515186 w 525"/>
                        <a:gd name="T31" fmla="*/ 271953152 h 254"/>
                        <a:gd name="T32" fmla="*/ 30011202 w 525"/>
                        <a:gd name="T33" fmla="*/ 241494409 h 254"/>
                        <a:gd name="T34" fmla="*/ 92537031 w 525"/>
                        <a:gd name="T35" fmla="*/ 197981920 h 254"/>
                        <a:gd name="T36" fmla="*/ 137554631 w 525"/>
                        <a:gd name="T37" fmla="*/ 184928127 h 254"/>
                        <a:gd name="T38" fmla="*/ 265105004 w 525"/>
                        <a:gd name="T39" fmla="*/ 124010641 h 254"/>
                        <a:gd name="T40" fmla="*/ 317624982 w 525"/>
                        <a:gd name="T41" fmla="*/ 65268757 h 254"/>
                        <a:gd name="T42" fmla="*/ 345135898 w 525"/>
                        <a:gd name="T43" fmla="*/ 28283130 h 254"/>
                        <a:gd name="T44" fmla="*/ 417664489 w 525"/>
                        <a:gd name="T45" fmla="*/ 0 h 254"/>
                        <a:gd name="T46" fmla="*/ 467684193 w 525"/>
                        <a:gd name="T47" fmla="*/ 8702501 h 254"/>
                        <a:gd name="T48" fmla="*/ 382651071 w 525"/>
                        <a:gd name="T49" fmla="*/ 67444382 h 254"/>
                        <a:gd name="T50" fmla="*/ 360142284 w 525"/>
                        <a:gd name="T51" fmla="*/ 104430021 h 254"/>
                        <a:gd name="T52" fmla="*/ 347637753 w 525"/>
                        <a:gd name="T53" fmla="*/ 139240013 h 254"/>
                        <a:gd name="T54" fmla="*/ 422666617 w 525"/>
                        <a:gd name="T55" fmla="*/ 139240013 h 254"/>
                        <a:gd name="T56" fmla="*/ 512701768 w 525"/>
                        <a:gd name="T57" fmla="*/ 169698755 h 254"/>
                        <a:gd name="T58" fmla="*/ 607740629 w 525"/>
                        <a:gd name="T59" fmla="*/ 226265038 h 254"/>
                        <a:gd name="T60" fmla="*/ 690273378 w 525"/>
                        <a:gd name="T61" fmla="*/ 213211291 h 254"/>
                        <a:gd name="T62" fmla="*/ 697775780 w 525"/>
                        <a:gd name="T63" fmla="*/ 213211291 h 254"/>
                        <a:gd name="T64" fmla="*/ 790312786 w 525"/>
                        <a:gd name="T65" fmla="*/ 163171882 h 254"/>
                        <a:gd name="T66" fmla="*/ 855337491 w 525"/>
                        <a:gd name="T67" fmla="*/ 154469384 h 254"/>
                        <a:gd name="T68" fmla="*/ 947874497 w 525"/>
                        <a:gd name="T69" fmla="*/ 124010641 h 254"/>
                        <a:gd name="T70" fmla="*/ 985389671 w 525"/>
                        <a:gd name="T71" fmla="*/ 178401253 h 254"/>
                        <a:gd name="T72" fmla="*/ 1045413632 w 525"/>
                        <a:gd name="T73" fmla="*/ 180576878 h 254"/>
                        <a:gd name="T74" fmla="*/ 1080426950 w 525"/>
                        <a:gd name="T75" fmla="*/ 189279376 h 254"/>
                        <a:gd name="T76" fmla="*/ 1132946928 w 525"/>
                        <a:gd name="T77" fmla="*/ 163171882 h 254"/>
                        <a:gd name="T78" fmla="*/ 1155455715 w 525"/>
                        <a:gd name="T79" fmla="*/ 154469384 h 254"/>
                        <a:gd name="T80" fmla="*/ 1160457844 w 525"/>
                        <a:gd name="T81" fmla="*/ 189279376 h 254"/>
                        <a:gd name="T82" fmla="*/ 1192970889 w 525"/>
                        <a:gd name="T83" fmla="*/ 245845658 h 254"/>
                        <a:gd name="T84" fmla="*/ 1215479676 w 525"/>
                        <a:gd name="T85" fmla="*/ 263250654 h 254"/>
                        <a:gd name="T86" fmla="*/ 1242990593 w 525"/>
                        <a:gd name="T87" fmla="*/ 254548156 h 254"/>
                        <a:gd name="T88" fmla="*/ 1295512152 w 525"/>
                        <a:gd name="T89" fmla="*/ 269777527 h 254"/>
                        <a:gd name="T90" fmla="*/ 1245492448 w 525"/>
                        <a:gd name="T91" fmla="*/ 289358148 h 254"/>
                        <a:gd name="T92" fmla="*/ 1200474872 w 525"/>
                        <a:gd name="T93" fmla="*/ 289358148 h 254"/>
                        <a:gd name="T94" fmla="*/ 1132946928 w 525"/>
                        <a:gd name="T95" fmla="*/ 302411895 h 254"/>
                        <a:gd name="T96" fmla="*/ 1070422693 w 525"/>
                        <a:gd name="T97" fmla="*/ 293709397 h 254"/>
                        <a:gd name="T98" fmla="*/ 1010398732 w 525"/>
                        <a:gd name="T99" fmla="*/ 300236270 h 254"/>
                        <a:gd name="T100" fmla="*/ 920363581 w 525"/>
                        <a:gd name="T101" fmla="*/ 289358148 h 254"/>
                        <a:gd name="T102" fmla="*/ 880348134 w 525"/>
                        <a:gd name="T103" fmla="*/ 324168139 h 254"/>
                        <a:gd name="T104" fmla="*/ 845334816 w 525"/>
                        <a:gd name="T105" fmla="*/ 335046262 h 254"/>
                        <a:gd name="T106" fmla="*/ 785310657 w 525"/>
                        <a:gd name="T107" fmla="*/ 339397511 h 254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w 525"/>
                        <a:gd name="T163" fmla="*/ 0 h 254"/>
                        <a:gd name="T164" fmla="*/ 525 w 525"/>
                        <a:gd name="T165" fmla="*/ 254 h 254"/>
                      </a:gdLst>
                      <a:ahLst/>
                      <a:cxnLst>
                        <a:cxn ang="T108">
                          <a:pos x="T0" y="T1"/>
                        </a:cxn>
                        <a:cxn ang="T109">
                          <a:pos x="T2" y="T3"/>
                        </a:cxn>
                        <a:cxn ang="T110">
                          <a:pos x="T4" y="T5"/>
                        </a:cxn>
                        <a:cxn ang="T111">
                          <a:pos x="T6" y="T7"/>
                        </a:cxn>
                        <a:cxn ang="T112">
                          <a:pos x="T8" y="T9"/>
                        </a:cxn>
                        <a:cxn ang="T113">
                          <a:pos x="T10" y="T11"/>
                        </a:cxn>
                        <a:cxn ang="T114">
                          <a:pos x="T12" y="T13"/>
                        </a:cxn>
                        <a:cxn ang="T115">
                          <a:pos x="T14" y="T15"/>
                        </a:cxn>
                        <a:cxn ang="T116">
                          <a:pos x="T16" y="T17"/>
                        </a:cxn>
                        <a:cxn ang="T117">
                          <a:pos x="T18" y="T19"/>
                        </a:cxn>
                        <a:cxn ang="T118">
                          <a:pos x="T20" y="T21"/>
                        </a:cxn>
                        <a:cxn ang="T119">
                          <a:pos x="T22" y="T23"/>
                        </a:cxn>
                        <a:cxn ang="T120">
                          <a:pos x="T24" y="T25"/>
                        </a:cxn>
                        <a:cxn ang="T121">
                          <a:pos x="T26" y="T27"/>
                        </a:cxn>
                        <a:cxn ang="T122">
                          <a:pos x="T28" y="T29"/>
                        </a:cxn>
                        <a:cxn ang="T123">
                          <a:pos x="T30" y="T31"/>
                        </a:cxn>
                        <a:cxn ang="T124">
                          <a:pos x="T32" y="T33"/>
                        </a:cxn>
                        <a:cxn ang="T125">
                          <a:pos x="T34" y="T35"/>
                        </a:cxn>
                        <a:cxn ang="T126">
                          <a:pos x="T36" y="T37"/>
                        </a:cxn>
                        <a:cxn ang="T127">
                          <a:pos x="T38" y="T39"/>
                        </a:cxn>
                        <a:cxn ang="T128">
                          <a:pos x="T40" y="T41"/>
                        </a:cxn>
                        <a:cxn ang="T129">
                          <a:pos x="T42" y="T43"/>
                        </a:cxn>
                        <a:cxn ang="T130">
                          <a:pos x="T44" y="T45"/>
                        </a:cxn>
                        <a:cxn ang="T131">
                          <a:pos x="T46" y="T47"/>
                        </a:cxn>
                        <a:cxn ang="T132">
                          <a:pos x="T48" y="T49"/>
                        </a:cxn>
                        <a:cxn ang="T133">
                          <a:pos x="T50" y="T51"/>
                        </a:cxn>
                        <a:cxn ang="T134">
                          <a:pos x="T52" y="T53"/>
                        </a:cxn>
                        <a:cxn ang="T135">
                          <a:pos x="T54" y="T55"/>
                        </a:cxn>
                        <a:cxn ang="T136">
                          <a:pos x="T56" y="T57"/>
                        </a:cxn>
                        <a:cxn ang="T137">
                          <a:pos x="T58" y="T59"/>
                        </a:cxn>
                        <a:cxn ang="T138">
                          <a:pos x="T60" y="T61"/>
                        </a:cxn>
                        <a:cxn ang="T139">
                          <a:pos x="T62" y="T63"/>
                        </a:cxn>
                        <a:cxn ang="T140">
                          <a:pos x="T64" y="T65"/>
                        </a:cxn>
                        <a:cxn ang="T141">
                          <a:pos x="T66" y="T67"/>
                        </a:cxn>
                        <a:cxn ang="T142">
                          <a:pos x="T68" y="T69"/>
                        </a:cxn>
                        <a:cxn ang="T143">
                          <a:pos x="T70" y="T71"/>
                        </a:cxn>
                        <a:cxn ang="T144">
                          <a:pos x="T72" y="T73"/>
                        </a:cxn>
                        <a:cxn ang="T145">
                          <a:pos x="T74" y="T75"/>
                        </a:cxn>
                        <a:cxn ang="T146">
                          <a:pos x="T76" y="T77"/>
                        </a:cxn>
                        <a:cxn ang="T147">
                          <a:pos x="T78" y="T79"/>
                        </a:cxn>
                        <a:cxn ang="T148">
                          <a:pos x="T80" y="T81"/>
                        </a:cxn>
                        <a:cxn ang="T149">
                          <a:pos x="T82" y="T83"/>
                        </a:cxn>
                        <a:cxn ang="T150">
                          <a:pos x="T84" y="T85"/>
                        </a:cxn>
                        <a:cxn ang="T151">
                          <a:pos x="T86" y="T87"/>
                        </a:cxn>
                        <a:cxn ang="T152">
                          <a:pos x="T88" y="T89"/>
                        </a:cxn>
                        <a:cxn ang="T153">
                          <a:pos x="T90" y="T91"/>
                        </a:cxn>
                        <a:cxn ang="T154">
                          <a:pos x="T92" y="T93"/>
                        </a:cxn>
                        <a:cxn ang="T155">
                          <a:pos x="T94" y="T95"/>
                        </a:cxn>
                        <a:cxn ang="T156">
                          <a:pos x="T96" y="T97"/>
                        </a:cxn>
                        <a:cxn ang="T157">
                          <a:pos x="T98" y="T99"/>
                        </a:cxn>
                        <a:cxn ang="T158">
                          <a:pos x="T100" y="T101"/>
                        </a:cxn>
                        <a:cxn ang="T159">
                          <a:pos x="T102" y="T103"/>
                        </a:cxn>
                        <a:cxn ang="T160">
                          <a:pos x="T104" y="T105"/>
                        </a:cxn>
                        <a:cxn ang="T161">
                          <a:pos x="T106" y="T107"/>
                        </a:cxn>
                      </a:cxnLst>
                      <a:rect l="T162" t="T163" r="T164" b="T165"/>
                      <a:pathLst>
                        <a:path w="525" h="254">
                          <a:moveTo>
                            <a:pt x="305" y="172"/>
                          </a:moveTo>
                          <a:lnTo>
                            <a:pt x="291" y="175"/>
                          </a:lnTo>
                          <a:lnTo>
                            <a:pt x="282" y="162"/>
                          </a:lnTo>
                          <a:lnTo>
                            <a:pt x="276" y="176"/>
                          </a:lnTo>
                          <a:lnTo>
                            <a:pt x="265" y="176"/>
                          </a:lnTo>
                          <a:lnTo>
                            <a:pt x="262" y="169"/>
                          </a:lnTo>
                          <a:lnTo>
                            <a:pt x="246" y="201"/>
                          </a:lnTo>
                          <a:lnTo>
                            <a:pt x="232" y="236"/>
                          </a:lnTo>
                          <a:lnTo>
                            <a:pt x="225" y="250"/>
                          </a:lnTo>
                          <a:lnTo>
                            <a:pt x="226" y="253"/>
                          </a:lnTo>
                          <a:lnTo>
                            <a:pt x="219" y="250"/>
                          </a:lnTo>
                          <a:lnTo>
                            <a:pt x="200" y="186"/>
                          </a:lnTo>
                          <a:lnTo>
                            <a:pt x="197" y="184"/>
                          </a:lnTo>
                          <a:lnTo>
                            <a:pt x="189" y="182"/>
                          </a:lnTo>
                          <a:lnTo>
                            <a:pt x="189" y="180"/>
                          </a:lnTo>
                          <a:lnTo>
                            <a:pt x="183" y="182"/>
                          </a:lnTo>
                          <a:lnTo>
                            <a:pt x="179" y="179"/>
                          </a:lnTo>
                          <a:lnTo>
                            <a:pt x="181" y="172"/>
                          </a:lnTo>
                          <a:lnTo>
                            <a:pt x="178" y="168"/>
                          </a:lnTo>
                          <a:lnTo>
                            <a:pt x="167" y="164"/>
                          </a:lnTo>
                          <a:lnTo>
                            <a:pt x="147" y="162"/>
                          </a:lnTo>
                          <a:lnTo>
                            <a:pt x="139" y="164"/>
                          </a:lnTo>
                          <a:lnTo>
                            <a:pt x="134" y="161"/>
                          </a:lnTo>
                          <a:lnTo>
                            <a:pt x="129" y="161"/>
                          </a:lnTo>
                          <a:lnTo>
                            <a:pt x="121" y="161"/>
                          </a:lnTo>
                          <a:lnTo>
                            <a:pt x="114" y="157"/>
                          </a:lnTo>
                          <a:lnTo>
                            <a:pt x="110" y="155"/>
                          </a:lnTo>
                          <a:lnTo>
                            <a:pt x="103" y="151"/>
                          </a:lnTo>
                          <a:lnTo>
                            <a:pt x="44" y="140"/>
                          </a:lnTo>
                          <a:lnTo>
                            <a:pt x="38" y="139"/>
                          </a:lnTo>
                          <a:lnTo>
                            <a:pt x="23" y="133"/>
                          </a:lnTo>
                          <a:lnTo>
                            <a:pt x="15" y="119"/>
                          </a:lnTo>
                          <a:lnTo>
                            <a:pt x="0" y="112"/>
                          </a:lnTo>
                          <a:lnTo>
                            <a:pt x="12" y="105"/>
                          </a:lnTo>
                          <a:lnTo>
                            <a:pt x="29" y="97"/>
                          </a:lnTo>
                          <a:lnTo>
                            <a:pt x="37" y="88"/>
                          </a:lnTo>
                          <a:lnTo>
                            <a:pt x="47" y="82"/>
                          </a:lnTo>
                          <a:lnTo>
                            <a:pt x="55" y="82"/>
                          </a:lnTo>
                          <a:lnTo>
                            <a:pt x="84" y="70"/>
                          </a:lnTo>
                          <a:lnTo>
                            <a:pt x="106" y="54"/>
                          </a:lnTo>
                          <a:lnTo>
                            <a:pt x="110" y="45"/>
                          </a:lnTo>
                          <a:lnTo>
                            <a:pt x="127" y="30"/>
                          </a:lnTo>
                          <a:lnTo>
                            <a:pt x="134" y="25"/>
                          </a:lnTo>
                          <a:lnTo>
                            <a:pt x="141" y="13"/>
                          </a:lnTo>
                          <a:lnTo>
                            <a:pt x="161" y="2"/>
                          </a:lnTo>
                          <a:lnTo>
                            <a:pt x="170" y="0"/>
                          </a:lnTo>
                          <a:lnTo>
                            <a:pt x="189" y="1"/>
                          </a:lnTo>
                          <a:lnTo>
                            <a:pt x="190" y="4"/>
                          </a:lnTo>
                          <a:lnTo>
                            <a:pt x="172" y="18"/>
                          </a:lnTo>
                          <a:lnTo>
                            <a:pt x="156" y="31"/>
                          </a:lnTo>
                          <a:lnTo>
                            <a:pt x="154" y="37"/>
                          </a:lnTo>
                          <a:lnTo>
                            <a:pt x="147" y="45"/>
                          </a:lnTo>
                          <a:lnTo>
                            <a:pt x="147" y="52"/>
                          </a:lnTo>
                          <a:lnTo>
                            <a:pt x="142" y="61"/>
                          </a:lnTo>
                          <a:lnTo>
                            <a:pt x="157" y="61"/>
                          </a:lnTo>
                          <a:lnTo>
                            <a:pt x="172" y="61"/>
                          </a:lnTo>
                          <a:lnTo>
                            <a:pt x="196" y="63"/>
                          </a:lnTo>
                          <a:lnTo>
                            <a:pt x="208" y="75"/>
                          </a:lnTo>
                          <a:lnTo>
                            <a:pt x="229" y="100"/>
                          </a:lnTo>
                          <a:lnTo>
                            <a:pt x="246" y="98"/>
                          </a:lnTo>
                          <a:lnTo>
                            <a:pt x="273" y="97"/>
                          </a:lnTo>
                          <a:lnTo>
                            <a:pt x="279" y="94"/>
                          </a:lnTo>
                          <a:lnTo>
                            <a:pt x="276" y="90"/>
                          </a:lnTo>
                          <a:lnTo>
                            <a:pt x="282" y="94"/>
                          </a:lnTo>
                          <a:lnTo>
                            <a:pt x="290" y="93"/>
                          </a:lnTo>
                          <a:lnTo>
                            <a:pt x="319" y="72"/>
                          </a:lnTo>
                          <a:lnTo>
                            <a:pt x="337" y="66"/>
                          </a:lnTo>
                          <a:lnTo>
                            <a:pt x="345" y="68"/>
                          </a:lnTo>
                          <a:lnTo>
                            <a:pt x="365" y="65"/>
                          </a:lnTo>
                          <a:lnTo>
                            <a:pt x="382" y="54"/>
                          </a:lnTo>
                          <a:lnTo>
                            <a:pt x="400" y="50"/>
                          </a:lnTo>
                          <a:lnTo>
                            <a:pt x="400" y="79"/>
                          </a:lnTo>
                          <a:lnTo>
                            <a:pt x="405" y="82"/>
                          </a:lnTo>
                          <a:lnTo>
                            <a:pt x="424" y="80"/>
                          </a:lnTo>
                          <a:lnTo>
                            <a:pt x="432" y="77"/>
                          </a:lnTo>
                          <a:lnTo>
                            <a:pt x="438" y="84"/>
                          </a:lnTo>
                          <a:lnTo>
                            <a:pt x="447" y="73"/>
                          </a:lnTo>
                          <a:lnTo>
                            <a:pt x="459" y="72"/>
                          </a:lnTo>
                          <a:lnTo>
                            <a:pt x="463" y="66"/>
                          </a:lnTo>
                          <a:lnTo>
                            <a:pt x="468" y="68"/>
                          </a:lnTo>
                          <a:lnTo>
                            <a:pt x="470" y="70"/>
                          </a:lnTo>
                          <a:lnTo>
                            <a:pt x="470" y="84"/>
                          </a:lnTo>
                          <a:lnTo>
                            <a:pt x="476" y="104"/>
                          </a:lnTo>
                          <a:lnTo>
                            <a:pt x="483" y="107"/>
                          </a:lnTo>
                          <a:lnTo>
                            <a:pt x="488" y="115"/>
                          </a:lnTo>
                          <a:lnTo>
                            <a:pt x="492" y="115"/>
                          </a:lnTo>
                          <a:lnTo>
                            <a:pt x="497" y="108"/>
                          </a:lnTo>
                          <a:lnTo>
                            <a:pt x="503" y="111"/>
                          </a:lnTo>
                          <a:lnTo>
                            <a:pt x="511" y="108"/>
                          </a:lnTo>
                          <a:lnTo>
                            <a:pt x="524" y="118"/>
                          </a:lnTo>
                          <a:lnTo>
                            <a:pt x="514" y="126"/>
                          </a:lnTo>
                          <a:lnTo>
                            <a:pt x="504" y="127"/>
                          </a:lnTo>
                          <a:lnTo>
                            <a:pt x="494" y="125"/>
                          </a:lnTo>
                          <a:lnTo>
                            <a:pt x="486" y="127"/>
                          </a:lnTo>
                          <a:lnTo>
                            <a:pt x="478" y="125"/>
                          </a:lnTo>
                          <a:lnTo>
                            <a:pt x="459" y="133"/>
                          </a:lnTo>
                          <a:lnTo>
                            <a:pt x="438" y="125"/>
                          </a:lnTo>
                          <a:lnTo>
                            <a:pt x="434" y="129"/>
                          </a:lnTo>
                          <a:lnTo>
                            <a:pt x="432" y="148"/>
                          </a:lnTo>
                          <a:lnTo>
                            <a:pt x="410" y="132"/>
                          </a:lnTo>
                          <a:lnTo>
                            <a:pt x="400" y="129"/>
                          </a:lnTo>
                          <a:lnTo>
                            <a:pt x="371" y="127"/>
                          </a:lnTo>
                          <a:lnTo>
                            <a:pt x="365" y="139"/>
                          </a:lnTo>
                          <a:lnTo>
                            <a:pt x="355" y="143"/>
                          </a:lnTo>
                          <a:lnTo>
                            <a:pt x="347" y="144"/>
                          </a:lnTo>
                          <a:lnTo>
                            <a:pt x="341" y="148"/>
                          </a:lnTo>
                          <a:lnTo>
                            <a:pt x="327" y="145"/>
                          </a:lnTo>
                          <a:lnTo>
                            <a:pt x="317" y="150"/>
                          </a:lnTo>
                          <a:lnTo>
                            <a:pt x="305" y="172"/>
                          </a:lnTo>
                        </a:path>
                      </a:pathLst>
                    </a:custGeom>
                    <a:solidFill>
                      <a:srgbClr val="67BD62"/>
                    </a:solidFill>
                    <a:ln w="6350" cap="rnd">
                      <a:solidFill>
                        <a:sysClr val="window" lastClr="FFFFFF">
                          <a:lumMod val="50000"/>
                          <a:lumOff val="50000"/>
                        </a:sysClr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/>
                      <a:endParaRPr lang="en-US">
                        <a:solidFill>
                          <a:prstClr val="white"/>
                        </a:solidFill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144" name="Freeform 258"/>
                  <p:cNvSpPr>
                    <a:spLocks/>
                  </p:cNvSpPr>
                  <p:nvPr/>
                </p:nvSpPr>
                <p:spPr bwMode="auto">
                  <a:xfrm>
                    <a:off x="4718050" y="1812925"/>
                    <a:ext cx="36513" cy="33338"/>
                  </a:xfrm>
                  <a:custGeom>
                    <a:avLst/>
                    <a:gdLst>
                      <a:gd name="T0" fmla="*/ 0 w 23"/>
                      <a:gd name="T1" fmla="*/ 14706407 h 23"/>
                      <a:gd name="T2" fmla="*/ 55444203 w 23"/>
                      <a:gd name="T3" fmla="*/ 0 h 23"/>
                      <a:gd name="T4" fmla="*/ 47884415 w 23"/>
                      <a:gd name="T5" fmla="*/ 14706407 h 23"/>
                      <a:gd name="T6" fmla="*/ 32763275 w 23"/>
                      <a:gd name="T7" fmla="*/ 46222408 h 23"/>
                      <a:gd name="T8" fmla="*/ 0 w 23"/>
                      <a:gd name="T9" fmla="*/ 14706407 h 2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3"/>
                      <a:gd name="T16" fmla="*/ 0 h 23"/>
                      <a:gd name="T17" fmla="*/ 23 w 23"/>
                      <a:gd name="T18" fmla="*/ 23 h 2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3" h="23">
                        <a:moveTo>
                          <a:pt x="0" y="7"/>
                        </a:moveTo>
                        <a:lnTo>
                          <a:pt x="22" y="0"/>
                        </a:lnTo>
                        <a:lnTo>
                          <a:pt x="19" y="7"/>
                        </a:lnTo>
                        <a:lnTo>
                          <a:pt x="13" y="22"/>
                        </a:lnTo>
                        <a:lnTo>
                          <a:pt x="0" y="7"/>
                        </a:lnTo>
                      </a:path>
                    </a:pathLst>
                  </a:custGeom>
                  <a:grpFill/>
                  <a:ln w="6350" cap="rnd">
                    <a:solidFill>
                      <a:sysClr val="window" lastClr="FFFFFF">
                        <a:lumMod val="50000"/>
                        <a:lumOff val="50000"/>
                      </a:sys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47" name="Freeform 259"/>
                <p:cNvSpPr>
                  <a:spLocks/>
                </p:cNvSpPr>
                <p:nvPr/>
              </p:nvSpPr>
              <p:spPr bwMode="auto">
                <a:xfrm>
                  <a:off x="6223990" y="2633488"/>
                  <a:ext cx="569913" cy="609600"/>
                </a:xfrm>
                <a:custGeom>
                  <a:avLst/>
                  <a:gdLst>
                    <a:gd name="T0" fmla="*/ 2147483647 w 361"/>
                    <a:gd name="T1" fmla="*/ 2147483647 h 413"/>
                    <a:gd name="T2" fmla="*/ 2147483647 w 361"/>
                    <a:gd name="T3" fmla="*/ 2147483647 h 413"/>
                    <a:gd name="T4" fmla="*/ 2147483647 w 361"/>
                    <a:gd name="T5" fmla="*/ 2147483647 h 413"/>
                    <a:gd name="T6" fmla="*/ 2147483647 w 361"/>
                    <a:gd name="T7" fmla="*/ 2147483647 h 413"/>
                    <a:gd name="T8" fmla="*/ 2147483647 w 361"/>
                    <a:gd name="T9" fmla="*/ 2147483647 h 413"/>
                    <a:gd name="T10" fmla="*/ 2147483647 w 361"/>
                    <a:gd name="T11" fmla="*/ 2147483647 h 413"/>
                    <a:gd name="T12" fmla="*/ 2147483647 w 361"/>
                    <a:gd name="T13" fmla="*/ 2147483647 h 413"/>
                    <a:gd name="T14" fmla="*/ 2147483647 w 361"/>
                    <a:gd name="T15" fmla="*/ 2147483647 h 413"/>
                    <a:gd name="T16" fmla="*/ 2147483647 w 361"/>
                    <a:gd name="T17" fmla="*/ 2147483647 h 413"/>
                    <a:gd name="T18" fmla="*/ 2147483647 w 361"/>
                    <a:gd name="T19" fmla="*/ 2147483647 h 413"/>
                    <a:gd name="T20" fmla="*/ 2147483647 w 361"/>
                    <a:gd name="T21" fmla="*/ 2147483647 h 413"/>
                    <a:gd name="T22" fmla="*/ 2147483647 w 361"/>
                    <a:gd name="T23" fmla="*/ 2147483647 h 413"/>
                    <a:gd name="T24" fmla="*/ 2147483647 w 361"/>
                    <a:gd name="T25" fmla="*/ 2147483647 h 413"/>
                    <a:gd name="T26" fmla="*/ 2147483647 w 361"/>
                    <a:gd name="T27" fmla="*/ 2147483647 h 413"/>
                    <a:gd name="T28" fmla="*/ 2147483647 w 361"/>
                    <a:gd name="T29" fmla="*/ 2147483647 h 413"/>
                    <a:gd name="T30" fmla="*/ 2147483647 w 361"/>
                    <a:gd name="T31" fmla="*/ 2147483647 h 413"/>
                    <a:gd name="T32" fmla="*/ 2147483647 w 361"/>
                    <a:gd name="T33" fmla="*/ 2147483647 h 413"/>
                    <a:gd name="T34" fmla="*/ 2147483647 w 361"/>
                    <a:gd name="T35" fmla="*/ 2147483647 h 413"/>
                    <a:gd name="T36" fmla="*/ 0 w 361"/>
                    <a:gd name="T37" fmla="*/ 2147483647 h 413"/>
                    <a:gd name="T38" fmla="*/ 2147483647 w 361"/>
                    <a:gd name="T39" fmla="*/ 2147483647 h 413"/>
                    <a:gd name="T40" fmla="*/ 2147483647 w 361"/>
                    <a:gd name="T41" fmla="*/ 2147483647 h 413"/>
                    <a:gd name="T42" fmla="*/ 2147483647 w 361"/>
                    <a:gd name="T43" fmla="*/ 2147483647 h 413"/>
                    <a:gd name="T44" fmla="*/ 2147483647 w 361"/>
                    <a:gd name="T45" fmla="*/ 2147483647 h 413"/>
                    <a:gd name="T46" fmla="*/ 2147483647 w 361"/>
                    <a:gd name="T47" fmla="*/ 2147483647 h 413"/>
                    <a:gd name="T48" fmla="*/ 2147483647 w 361"/>
                    <a:gd name="T49" fmla="*/ 2147483647 h 413"/>
                    <a:gd name="T50" fmla="*/ 2147483647 w 361"/>
                    <a:gd name="T51" fmla="*/ 2147483647 h 413"/>
                    <a:gd name="T52" fmla="*/ 2147483647 w 361"/>
                    <a:gd name="T53" fmla="*/ 2147483647 h 413"/>
                    <a:gd name="T54" fmla="*/ 2147483647 w 361"/>
                    <a:gd name="T55" fmla="*/ 2147483647 h 413"/>
                    <a:gd name="T56" fmla="*/ 2147483647 w 361"/>
                    <a:gd name="T57" fmla="*/ 0 h 413"/>
                    <a:gd name="T58" fmla="*/ 2147483647 w 361"/>
                    <a:gd name="T59" fmla="*/ 2147483647 h 413"/>
                    <a:gd name="T60" fmla="*/ 2147483647 w 361"/>
                    <a:gd name="T61" fmla="*/ 2147483647 h 413"/>
                    <a:gd name="T62" fmla="*/ 2147483647 w 361"/>
                    <a:gd name="T63" fmla="*/ 2147483647 h 413"/>
                    <a:gd name="T64" fmla="*/ 2147483647 w 361"/>
                    <a:gd name="T65" fmla="*/ 2147483647 h 413"/>
                    <a:gd name="T66" fmla="*/ 2147483647 w 361"/>
                    <a:gd name="T67" fmla="*/ 2147483647 h 413"/>
                    <a:gd name="T68" fmla="*/ 2147483647 w 361"/>
                    <a:gd name="T69" fmla="*/ 2147483647 h 413"/>
                    <a:gd name="T70" fmla="*/ 2147483647 w 361"/>
                    <a:gd name="T71" fmla="*/ 2147483647 h 413"/>
                    <a:gd name="T72" fmla="*/ 2147483647 w 361"/>
                    <a:gd name="T73" fmla="*/ 2147483647 h 413"/>
                    <a:gd name="T74" fmla="*/ 2147483647 w 361"/>
                    <a:gd name="T75" fmla="*/ 2147483647 h 413"/>
                    <a:gd name="T76" fmla="*/ 2147483647 w 361"/>
                    <a:gd name="T77" fmla="*/ 2147483647 h 413"/>
                    <a:gd name="T78" fmla="*/ 2147483647 w 361"/>
                    <a:gd name="T79" fmla="*/ 2147483647 h 413"/>
                    <a:gd name="T80" fmla="*/ 2147483647 w 361"/>
                    <a:gd name="T81" fmla="*/ 2147483647 h 413"/>
                    <a:gd name="T82" fmla="*/ 2147483647 w 361"/>
                    <a:gd name="T83" fmla="*/ 2147483647 h 413"/>
                    <a:gd name="T84" fmla="*/ 2147483647 w 361"/>
                    <a:gd name="T85" fmla="*/ 2147483647 h 413"/>
                    <a:gd name="T86" fmla="*/ 2147483647 w 361"/>
                    <a:gd name="T87" fmla="*/ 2147483647 h 413"/>
                    <a:gd name="T88" fmla="*/ 2147483647 w 361"/>
                    <a:gd name="T89" fmla="*/ 2147483647 h 413"/>
                    <a:gd name="T90" fmla="*/ 2147483647 w 361"/>
                    <a:gd name="T91" fmla="*/ 2147483647 h 413"/>
                    <a:gd name="T92" fmla="*/ 2147483647 w 361"/>
                    <a:gd name="T93" fmla="*/ 2147483647 h 413"/>
                    <a:gd name="T94" fmla="*/ 2147483647 w 361"/>
                    <a:gd name="T95" fmla="*/ 2147483647 h 413"/>
                    <a:gd name="T96" fmla="*/ 2147483647 w 361"/>
                    <a:gd name="T97" fmla="*/ 2147483647 h 413"/>
                    <a:gd name="T98" fmla="*/ 2147483647 w 361"/>
                    <a:gd name="T99" fmla="*/ 2147483647 h 413"/>
                    <a:gd name="T100" fmla="*/ 2147483647 w 361"/>
                    <a:gd name="T101" fmla="*/ 2147483647 h 413"/>
                    <a:gd name="T102" fmla="*/ 2147483647 w 361"/>
                    <a:gd name="T103" fmla="*/ 2147483647 h 413"/>
                    <a:gd name="T104" fmla="*/ 2147483647 w 361"/>
                    <a:gd name="T105" fmla="*/ 2147483647 h 413"/>
                    <a:gd name="T106" fmla="*/ 2147483647 w 361"/>
                    <a:gd name="T107" fmla="*/ 2147483647 h 413"/>
                    <a:gd name="T108" fmla="*/ 2147483647 w 361"/>
                    <a:gd name="T109" fmla="*/ 2147483647 h 413"/>
                    <a:gd name="T110" fmla="*/ 2147483647 w 361"/>
                    <a:gd name="T111" fmla="*/ 2147483647 h 413"/>
                    <a:gd name="T112" fmla="*/ 2147483647 w 361"/>
                    <a:gd name="T113" fmla="*/ 2147483647 h 413"/>
                    <a:gd name="T114" fmla="*/ 2147483647 w 361"/>
                    <a:gd name="T115" fmla="*/ 2147483647 h 413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361"/>
                    <a:gd name="T175" fmla="*/ 0 h 413"/>
                    <a:gd name="T176" fmla="*/ 361 w 361"/>
                    <a:gd name="T177" fmla="*/ 413 h 413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361" h="413">
                      <a:moveTo>
                        <a:pt x="134" y="402"/>
                      </a:moveTo>
                      <a:lnTo>
                        <a:pt x="130" y="402"/>
                      </a:lnTo>
                      <a:lnTo>
                        <a:pt x="120" y="392"/>
                      </a:lnTo>
                      <a:lnTo>
                        <a:pt x="116" y="389"/>
                      </a:lnTo>
                      <a:lnTo>
                        <a:pt x="108" y="389"/>
                      </a:lnTo>
                      <a:lnTo>
                        <a:pt x="107" y="389"/>
                      </a:lnTo>
                      <a:lnTo>
                        <a:pt x="104" y="392"/>
                      </a:lnTo>
                      <a:lnTo>
                        <a:pt x="97" y="391"/>
                      </a:lnTo>
                      <a:lnTo>
                        <a:pt x="87" y="386"/>
                      </a:lnTo>
                      <a:lnTo>
                        <a:pt x="87" y="382"/>
                      </a:lnTo>
                      <a:lnTo>
                        <a:pt x="84" y="378"/>
                      </a:lnTo>
                      <a:lnTo>
                        <a:pt x="82" y="375"/>
                      </a:lnTo>
                      <a:lnTo>
                        <a:pt x="77" y="367"/>
                      </a:lnTo>
                      <a:lnTo>
                        <a:pt x="73" y="366"/>
                      </a:lnTo>
                      <a:lnTo>
                        <a:pt x="62" y="359"/>
                      </a:lnTo>
                      <a:lnTo>
                        <a:pt x="61" y="361"/>
                      </a:lnTo>
                      <a:lnTo>
                        <a:pt x="51" y="364"/>
                      </a:lnTo>
                      <a:lnTo>
                        <a:pt x="40" y="359"/>
                      </a:lnTo>
                      <a:lnTo>
                        <a:pt x="37" y="361"/>
                      </a:lnTo>
                      <a:lnTo>
                        <a:pt x="34" y="363"/>
                      </a:lnTo>
                      <a:lnTo>
                        <a:pt x="34" y="361"/>
                      </a:lnTo>
                      <a:lnTo>
                        <a:pt x="34" y="356"/>
                      </a:lnTo>
                      <a:lnTo>
                        <a:pt x="33" y="342"/>
                      </a:lnTo>
                      <a:lnTo>
                        <a:pt x="30" y="325"/>
                      </a:lnTo>
                      <a:lnTo>
                        <a:pt x="30" y="321"/>
                      </a:lnTo>
                      <a:lnTo>
                        <a:pt x="29" y="318"/>
                      </a:lnTo>
                      <a:lnTo>
                        <a:pt x="29" y="314"/>
                      </a:lnTo>
                      <a:lnTo>
                        <a:pt x="27" y="310"/>
                      </a:lnTo>
                      <a:lnTo>
                        <a:pt x="27" y="309"/>
                      </a:lnTo>
                      <a:lnTo>
                        <a:pt x="26" y="296"/>
                      </a:lnTo>
                      <a:lnTo>
                        <a:pt x="25" y="285"/>
                      </a:lnTo>
                      <a:lnTo>
                        <a:pt x="25" y="281"/>
                      </a:lnTo>
                      <a:lnTo>
                        <a:pt x="23" y="275"/>
                      </a:lnTo>
                      <a:lnTo>
                        <a:pt x="23" y="265"/>
                      </a:lnTo>
                      <a:lnTo>
                        <a:pt x="20" y="253"/>
                      </a:lnTo>
                      <a:lnTo>
                        <a:pt x="20" y="239"/>
                      </a:lnTo>
                      <a:lnTo>
                        <a:pt x="19" y="232"/>
                      </a:lnTo>
                      <a:lnTo>
                        <a:pt x="18" y="228"/>
                      </a:lnTo>
                      <a:lnTo>
                        <a:pt x="18" y="221"/>
                      </a:lnTo>
                      <a:lnTo>
                        <a:pt x="16" y="211"/>
                      </a:lnTo>
                      <a:lnTo>
                        <a:pt x="16" y="204"/>
                      </a:lnTo>
                      <a:lnTo>
                        <a:pt x="15" y="199"/>
                      </a:lnTo>
                      <a:lnTo>
                        <a:pt x="13" y="187"/>
                      </a:lnTo>
                      <a:lnTo>
                        <a:pt x="13" y="185"/>
                      </a:lnTo>
                      <a:lnTo>
                        <a:pt x="11" y="171"/>
                      </a:lnTo>
                      <a:lnTo>
                        <a:pt x="11" y="167"/>
                      </a:lnTo>
                      <a:lnTo>
                        <a:pt x="9" y="160"/>
                      </a:lnTo>
                      <a:lnTo>
                        <a:pt x="9" y="157"/>
                      </a:lnTo>
                      <a:lnTo>
                        <a:pt x="8" y="144"/>
                      </a:lnTo>
                      <a:lnTo>
                        <a:pt x="6" y="130"/>
                      </a:lnTo>
                      <a:lnTo>
                        <a:pt x="5" y="128"/>
                      </a:lnTo>
                      <a:lnTo>
                        <a:pt x="4" y="119"/>
                      </a:lnTo>
                      <a:lnTo>
                        <a:pt x="4" y="116"/>
                      </a:lnTo>
                      <a:lnTo>
                        <a:pt x="4" y="111"/>
                      </a:lnTo>
                      <a:lnTo>
                        <a:pt x="1" y="100"/>
                      </a:lnTo>
                      <a:lnTo>
                        <a:pt x="0" y="82"/>
                      </a:lnTo>
                      <a:lnTo>
                        <a:pt x="4" y="80"/>
                      </a:lnTo>
                      <a:lnTo>
                        <a:pt x="25" y="77"/>
                      </a:lnTo>
                      <a:lnTo>
                        <a:pt x="31" y="76"/>
                      </a:lnTo>
                      <a:lnTo>
                        <a:pt x="34" y="76"/>
                      </a:lnTo>
                      <a:lnTo>
                        <a:pt x="48" y="73"/>
                      </a:lnTo>
                      <a:lnTo>
                        <a:pt x="73" y="69"/>
                      </a:lnTo>
                      <a:lnTo>
                        <a:pt x="82" y="68"/>
                      </a:lnTo>
                      <a:lnTo>
                        <a:pt x="94" y="65"/>
                      </a:lnTo>
                      <a:lnTo>
                        <a:pt x="98" y="65"/>
                      </a:lnTo>
                      <a:lnTo>
                        <a:pt x="107" y="64"/>
                      </a:lnTo>
                      <a:lnTo>
                        <a:pt x="113" y="68"/>
                      </a:lnTo>
                      <a:lnTo>
                        <a:pt x="123" y="69"/>
                      </a:lnTo>
                      <a:lnTo>
                        <a:pt x="130" y="72"/>
                      </a:lnTo>
                      <a:lnTo>
                        <a:pt x="145" y="79"/>
                      </a:lnTo>
                      <a:lnTo>
                        <a:pt x="165" y="76"/>
                      </a:lnTo>
                      <a:lnTo>
                        <a:pt x="170" y="80"/>
                      </a:lnTo>
                      <a:lnTo>
                        <a:pt x="177" y="86"/>
                      </a:lnTo>
                      <a:lnTo>
                        <a:pt x="187" y="90"/>
                      </a:lnTo>
                      <a:lnTo>
                        <a:pt x="200" y="83"/>
                      </a:lnTo>
                      <a:lnTo>
                        <a:pt x="207" y="80"/>
                      </a:lnTo>
                      <a:lnTo>
                        <a:pt x="215" y="75"/>
                      </a:lnTo>
                      <a:lnTo>
                        <a:pt x="229" y="70"/>
                      </a:lnTo>
                      <a:lnTo>
                        <a:pt x="236" y="70"/>
                      </a:lnTo>
                      <a:lnTo>
                        <a:pt x="246" y="69"/>
                      </a:lnTo>
                      <a:lnTo>
                        <a:pt x="264" y="50"/>
                      </a:lnTo>
                      <a:lnTo>
                        <a:pt x="271" y="41"/>
                      </a:lnTo>
                      <a:lnTo>
                        <a:pt x="272" y="40"/>
                      </a:lnTo>
                      <a:lnTo>
                        <a:pt x="298" y="19"/>
                      </a:lnTo>
                      <a:lnTo>
                        <a:pt x="300" y="19"/>
                      </a:lnTo>
                      <a:lnTo>
                        <a:pt x="334" y="0"/>
                      </a:lnTo>
                      <a:lnTo>
                        <a:pt x="337" y="11"/>
                      </a:lnTo>
                      <a:lnTo>
                        <a:pt x="337" y="13"/>
                      </a:lnTo>
                      <a:lnTo>
                        <a:pt x="340" y="29"/>
                      </a:lnTo>
                      <a:lnTo>
                        <a:pt x="341" y="37"/>
                      </a:lnTo>
                      <a:lnTo>
                        <a:pt x="344" y="51"/>
                      </a:lnTo>
                      <a:lnTo>
                        <a:pt x="344" y="52"/>
                      </a:lnTo>
                      <a:lnTo>
                        <a:pt x="346" y="65"/>
                      </a:lnTo>
                      <a:lnTo>
                        <a:pt x="348" y="73"/>
                      </a:lnTo>
                      <a:lnTo>
                        <a:pt x="350" y="90"/>
                      </a:lnTo>
                      <a:lnTo>
                        <a:pt x="351" y="91"/>
                      </a:lnTo>
                      <a:lnTo>
                        <a:pt x="353" y="105"/>
                      </a:lnTo>
                      <a:lnTo>
                        <a:pt x="354" y="108"/>
                      </a:lnTo>
                      <a:lnTo>
                        <a:pt x="355" y="116"/>
                      </a:lnTo>
                      <a:lnTo>
                        <a:pt x="355" y="119"/>
                      </a:lnTo>
                      <a:lnTo>
                        <a:pt x="355" y="121"/>
                      </a:lnTo>
                      <a:lnTo>
                        <a:pt x="358" y="128"/>
                      </a:lnTo>
                      <a:lnTo>
                        <a:pt x="358" y="135"/>
                      </a:lnTo>
                      <a:lnTo>
                        <a:pt x="360" y="144"/>
                      </a:lnTo>
                      <a:lnTo>
                        <a:pt x="358" y="146"/>
                      </a:lnTo>
                      <a:lnTo>
                        <a:pt x="353" y="147"/>
                      </a:lnTo>
                      <a:lnTo>
                        <a:pt x="350" y="151"/>
                      </a:lnTo>
                      <a:lnTo>
                        <a:pt x="355" y="161"/>
                      </a:lnTo>
                      <a:lnTo>
                        <a:pt x="355" y="171"/>
                      </a:lnTo>
                      <a:lnTo>
                        <a:pt x="355" y="172"/>
                      </a:lnTo>
                      <a:lnTo>
                        <a:pt x="358" y="173"/>
                      </a:lnTo>
                      <a:lnTo>
                        <a:pt x="358" y="186"/>
                      </a:lnTo>
                      <a:lnTo>
                        <a:pt x="355" y="194"/>
                      </a:lnTo>
                      <a:lnTo>
                        <a:pt x="354" y="199"/>
                      </a:lnTo>
                      <a:lnTo>
                        <a:pt x="354" y="201"/>
                      </a:lnTo>
                      <a:lnTo>
                        <a:pt x="354" y="212"/>
                      </a:lnTo>
                      <a:lnTo>
                        <a:pt x="355" y="219"/>
                      </a:lnTo>
                      <a:lnTo>
                        <a:pt x="351" y="225"/>
                      </a:lnTo>
                      <a:lnTo>
                        <a:pt x="350" y="233"/>
                      </a:lnTo>
                      <a:lnTo>
                        <a:pt x="348" y="244"/>
                      </a:lnTo>
                      <a:lnTo>
                        <a:pt x="351" y="247"/>
                      </a:lnTo>
                      <a:lnTo>
                        <a:pt x="350" y="258"/>
                      </a:lnTo>
                      <a:lnTo>
                        <a:pt x="346" y="261"/>
                      </a:lnTo>
                      <a:lnTo>
                        <a:pt x="340" y="265"/>
                      </a:lnTo>
                      <a:lnTo>
                        <a:pt x="339" y="270"/>
                      </a:lnTo>
                      <a:lnTo>
                        <a:pt x="336" y="275"/>
                      </a:lnTo>
                      <a:lnTo>
                        <a:pt x="334" y="275"/>
                      </a:lnTo>
                      <a:lnTo>
                        <a:pt x="333" y="281"/>
                      </a:lnTo>
                      <a:lnTo>
                        <a:pt x="323" y="289"/>
                      </a:lnTo>
                      <a:lnTo>
                        <a:pt x="321" y="292"/>
                      </a:lnTo>
                      <a:lnTo>
                        <a:pt x="315" y="296"/>
                      </a:lnTo>
                      <a:lnTo>
                        <a:pt x="304" y="295"/>
                      </a:lnTo>
                      <a:lnTo>
                        <a:pt x="300" y="306"/>
                      </a:lnTo>
                      <a:lnTo>
                        <a:pt x="290" y="310"/>
                      </a:lnTo>
                      <a:lnTo>
                        <a:pt x="289" y="314"/>
                      </a:lnTo>
                      <a:lnTo>
                        <a:pt x="286" y="318"/>
                      </a:lnTo>
                      <a:lnTo>
                        <a:pt x="287" y="321"/>
                      </a:lnTo>
                      <a:lnTo>
                        <a:pt x="289" y="324"/>
                      </a:lnTo>
                      <a:lnTo>
                        <a:pt x="289" y="328"/>
                      </a:lnTo>
                      <a:lnTo>
                        <a:pt x="286" y="345"/>
                      </a:lnTo>
                      <a:lnTo>
                        <a:pt x="280" y="352"/>
                      </a:lnTo>
                      <a:lnTo>
                        <a:pt x="279" y="353"/>
                      </a:lnTo>
                      <a:lnTo>
                        <a:pt x="269" y="338"/>
                      </a:lnTo>
                      <a:lnTo>
                        <a:pt x="265" y="342"/>
                      </a:lnTo>
                      <a:lnTo>
                        <a:pt x="262" y="346"/>
                      </a:lnTo>
                      <a:lnTo>
                        <a:pt x="257" y="371"/>
                      </a:lnTo>
                      <a:lnTo>
                        <a:pt x="262" y="384"/>
                      </a:lnTo>
                      <a:lnTo>
                        <a:pt x="258" y="388"/>
                      </a:lnTo>
                      <a:lnTo>
                        <a:pt x="255" y="388"/>
                      </a:lnTo>
                      <a:lnTo>
                        <a:pt x="252" y="389"/>
                      </a:lnTo>
                      <a:lnTo>
                        <a:pt x="252" y="399"/>
                      </a:lnTo>
                      <a:lnTo>
                        <a:pt x="247" y="407"/>
                      </a:lnTo>
                      <a:lnTo>
                        <a:pt x="239" y="412"/>
                      </a:lnTo>
                      <a:lnTo>
                        <a:pt x="230" y="412"/>
                      </a:lnTo>
                      <a:lnTo>
                        <a:pt x="226" y="406"/>
                      </a:lnTo>
                      <a:lnTo>
                        <a:pt x="222" y="403"/>
                      </a:lnTo>
                      <a:lnTo>
                        <a:pt x="214" y="399"/>
                      </a:lnTo>
                      <a:lnTo>
                        <a:pt x="209" y="399"/>
                      </a:lnTo>
                      <a:lnTo>
                        <a:pt x="204" y="392"/>
                      </a:lnTo>
                      <a:lnTo>
                        <a:pt x="201" y="379"/>
                      </a:lnTo>
                      <a:lnTo>
                        <a:pt x="189" y="384"/>
                      </a:lnTo>
                      <a:lnTo>
                        <a:pt x="180" y="396"/>
                      </a:lnTo>
                      <a:lnTo>
                        <a:pt x="173" y="396"/>
                      </a:lnTo>
                      <a:lnTo>
                        <a:pt x="170" y="399"/>
                      </a:lnTo>
                      <a:lnTo>
                        <a:pt x="169" y="402"/>
                      </a:lnTo>
                      <a:lnTo>
                        <a:pt x="161" y="395"/>
                      </a:lnTo>
                      <a:lnTo>
                        <a:pt x="147" y="392"/>
                      </a:lnTo>
                      <a:lnTo>
                        <a:pt x="140" y="396"/>
                      </a:lnTo>
                      <a:lnTo>
                        <a:pt x="138" y="402"/>
                      </a:lnTo>
                      <a:lnTo>
                        <a:pt x="136" y="402"/>
                      </a:lnTo>
                      <a:lnTo>
                        <a:pt x="134" y="402"/>
                      </a:lnTo>
                    </a:path>
                  </a:pathLst>
                </a:custGeom>
                <a:solidFill>
                  <a:srgbClr val="AFABAB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8" name="Freeform 260"/>
                <p:cNvSpPr>
                  <a:spLocks/>
                </p:cNvSpPr>
                <p:nvPr/>
              </p:nvSpPr>
              <p:spPr bwMode="auto">
                <a:xfrm>
                  <a:off x="5477865" y="3876500"/>
                  <a:ext cx="479425" cy="785813"/>
                </a:xfrm>
                <a:custGeom>
                  <a:avLst/>
                  <a:gdLst>
                    <a:gd name="T0" fmla="*/ 2147483647 w 304"/>
                    <a:gd name="T1" fmla="*/ 2147483647 h 534"/>
                    <a:gd name="T2" fmla="*/ 2147483647 w 304"/>
                    <a:gd name="T3" fmla="*/ 2147483647 h 534"/>
                    <a:gd name="T4" fmla="*/ 2147483647 w 304"/>
                    <a:gd name="T5" fmla="*/ 2147483647 h 534"/>
                    <a:gd name="T6" fmla="*/ 2147483647 w 304"/>
                    <a:gd name="T7" fmla="*/ 2147483647 h 534"/>
                    <a:gd name="T8" fmla="*/ 2147483647 w 304"/>
                    <a:gd name="T9" fmla="*/ 2147483647 h 534"/>
                    <a:gd name="T10" fmla="*/ 2147483647 w 304"/>
                    <a:gd name="T11" fmla="*/ 2147483647 h 534"/>
                    <a:gd name="T12" fmla="*/ 2147483647 w 304"/>
                    <a:gd name="T13" fmla="*/ 2147483647 h 534"/>
                    <a:gd name="T14" fmla="*/ 2147483647 w 304"/>
                    <a:gd name="T15" fmla="*/ 2147483647 h 534"/>
                    <a:gd name="T16" fmla="*/ 2147483647 w 304"/>
                    <a:gd name="T17" fmla="*/ 2147483647 h 534"/>
                    <a:gd name="T18" fmla="*/ 2147483647 w 304"/>
                    <a:gd name="T19" fmla="*/ 2147483647 h 534"/>
                    <a:gd name="T20" fmla="*/ 2147483647 w 304"/>
                    <a:gd name="T21" fmla="*/ 2147483647 h 534"/>
                    <a:gd name="T22" fmla="*/ 2147483647 w 304"/>
                    <a:gd name="T23" fmla="*/ 2147483647 h 534"/>
                    <a:gd name="T24" fmla="*/ 2147483647 w 304"/>
                    <a:gd name="T25" fmla="*/ 2147483647 h 534"/>
                    <a:gd name="T26" fmla="*/ 2147483647 w 304"/>
                    <a:gd name="T27" fmla="*/ 2147483647 h 534"/>
                    <a:gd name="T28" fmla="*/ 2147483647 w 304"/>
                    <a:gd name="T29" fmla="*/ 2147483647 h 534"/>
                    <a:gd name="T30" fmla="*/ 2147483647 w 304"/>
                    <a:gd name="T31" fmla="*/ 2147483647 h 534"/>
                    <a:gd name="T32" fmla="*/ 2147483647 w 304"/>
                    <a:gd name="T33" fmla="*/ 2147483647 h 534"/>
                    <a:gd name="T34" fmla="*/ 2147483647 w 304"/>
                    <a:gd name="T35" fmla="*/ 2147483647 h 534"/>
                    <a:gd name="T36" fmla="*/ 2147483647 w 304"/>
                    <a:gd name="T37" fmla="*/ 2147483647 h 534"/>
                    <a:gd name="T38" fmla="*/ 2147483647 w 304"/>
                    <a:gd name="T39" fmla="*/ 2147483647 h 534"/>
                    <a:gd name="T40" fmla="*/ 2147483647 w 304"/>
                    <a:gd name="T41" fmla="*/ 2147483647 h 534"/>
                    <a:gd name="T42" fmla="*/ 2147483647 w 304"/>
                    <a:gd name="T43" fmla="*/ 2147483647 h 534"/>
                    <a:gd name="T44" fmla="*/ 2147483647 w 304"/>
                    <a:gd name="T45" fmla="*/ 2147483647 h 534"/>
                    <a:gd name="T46" fmla="*/ 2147483647 w 304"/>
                    <a:gd name="T47" fmla="*/ 2147483647 h 534"/>
                    <a:gd name="T48" fmla="*/ 2147483647 w 304"/>
                    <a:gd name="T49" fmla="*/ 2147483647 h 534"/>
                    <a:gd name="T50" fmla="*/ 2147483647 w 304"/>
                    <a:gd name="T51" fmla="*/ 2147483647 h 534"/>
                    <a:gd name="T52" fmla="*/ 2147483647 w 304"/>
                    <a:gd name="T53" fmla="*/ 0 h 534"/>
                    <a:gd name="T54" fmla="*/ 2147483647 w 304"/>
                    <a:gd name="T55" fmla="*/ 2147483647 h 534"/>
                    <a:gd name="T56" fmla="*/ 2147483647 w 304"/>
                    <a:gd name="T57" fmla="*/ 2147483647 h 534"/>
                    <a:gd name="T58" fmla="*/ 2147483647 w 304"/>
                    <a:gd name="T59" fmla="*/ 2147483647 h 534"/>
                    <a:gd name="T60" fmla="*/ 2147483647 w 304"/>
                    <a:gd name="T61" fmla="*/ 2147483647 h 534"/>
                    <a:gd name="T62" fmla="*/ 2147483647 w 304"/>
                    <a:gd name="T63" fmla="*/ 2147483647 h 534"/>
                    <a:gd name="T64" fmla="*/ 2147483647 w 304"/>
                    <a:gd name="T65" fmla="*/ 2147483647 h 534"/>
                    <a:gd name="T66" fmla="*/ 2147483647 w 304"/>
                    <a:gd name="T67" fmla="*/ 2147483647 h 534"/>
                    <a:gd name="T68" fmla="*/ 2147483647 w 304"/>
                    <a:gd name="T69" fmla="*/ 2147483647 h 534"/>
                    <a:gd name="T70" fmla="*/ 2147483647 w 304"/>
                    <a:gd name="T71" fmla="*/ 2147483647 h 534"/>
                    <a:gd name="T72" fmla="*/ 2147483647 w 304"/>
                    <a:gd name="T73" fmla="*/ 2147483647 h 534"/>
                    <a:gd name="T74" fmla="*/ 2147483647 w 304"/>
                    <a:gd name="T75" fmla="*/ 2147483647 h 534"/>
                    <a:gd name="T76" fmla="*/ 2147483647 w 304"/>
                    <a:gd name="T77" fmla="*/ 2147483647 h 534"/>
                    <a:gd name="T78" fmla="*/ 2147483647 w 304"/>
                    <a:gd name="T79" fmla="*/ 2147483647 h 534"/>
                    <a:gd name="T80" fmla="*/ 2147483647 w 304"/>
                    <a:gd name="T81" fmla="*/ 2147483647 h 534"/>
                    <a:gd name="T82" fmla="*/ 2147483647 w 304"/>
                    <a:gd name="T83" fmla="*/ 2147483647 h 534"/>
                    <a:gd name="T84" fmla="*/ 2147483647 w 304"/>
                    <a:gd name="T85" fmla="*/ 2147483647 h 534"/>
                    <a:gd name="T86" fmla="*/ 2147483647 w 304"/>
                    <a:gd name="T87" fmla="*/ 2147483647 h 534"/>
                    <a:gd name="T88" fmla="*/ 2147483647 w 304"/>
                    <a:gd name="T89" fmla="*/ 2147483647 h 534"/>
                    <a:gd name="T90" fmla="*/ 2147483647 w 304"/>
                    <a:gd name="T91" fmla="*/ 2147483647 h 534"/>
                    <a:gd name="T92" fmla="*/ 2147483647 w 304"/>
                    <a:gd name="T93" fmla="*/ 2147483647 h 534"/>
                    <a:gd name="T94" fmla="*/ 2147483647 w 304"/>
                    <a:gd name="T95" fmla="*/ 2147483647 h 534"/>
                    <a:gd name="T96" fmla="*/ 2147483647 w 304"/>
                    <a:gd name="T97" fmla="*/ 2147483647 h 534"/>
                    <a:gd name="T98" fmla="*/ 2147483647 w 304"/>
                    <a:gd name="T99" fmla="*/ 2147483647 h 534"/>
                    <a:gd name="T100" fmla="*/ 2147483647 w 304"/>
                    <a:gd name="T101" fmla="*/ 2147483647 h 534"/>
                    <a:gd name="T102" fmla="*/ 2147483647 w 304"/>
                    <a:gd name="T103" fmla="*/ 2147483647 h 534"/>
                    <a:gd name="T104" fmla="*/ 2147483647 w 304"/>
                    <a:gd name="T105" fmla="*/ 2147483647 h 534"/>
                    <a:gd name="T106" fmla="*/ 2147483647 w 304"/>
                    <a:gd name="T107" fmla="*/ 2147483647 h 534"/>
                    <a:gd name="T108" fmla="*/ 2147483647 w 304"/>
                    <a:gd name="T109" fmla="*/ 2147483647 h 534"/>
                    <a:gd name="T110" fmla="*/ 2147483647 w 304"/>
                    <a:gd name="T111" fmla="*/ 2147483647 h 534"/>
                    <a:gd name="T112" fmla="*/ 2147483647 w 304"/>
                    <a:gd name="T113" fmla="*/ 2147483647 h 534"/>
                    <a:gd name="T114" fmla="*/ 0 w 304"/>
                    <a:gd name="T115" fmla="*/ 2147483647 h 534"/>
                    <a:gd name="T116" fmla="*/ 2147483647 w 304"/>
                    <a:gd name="T117" fmla="*/ 2147483647 h 534"/>
                    <a:gd name="T118" fmla="*/ 2147483647 w 304"/>
                    <a:gd name="T119" fmla="*/ 2147483647 h 534"/>
                    <a:gd name="T120" fmla="*/ 2147483647 w 304"/>
                    <a:gd name="T121" fmla="*/ 2147483647 h 534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04"/>
                    <a:gd name="T184" fmla="*/ 0 h 534"/>
                    <a:gd name="T185" fmla="*/ 304 w 304"/>
                    <a:gd name="T186" fmla="*/ 534 h 534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04" h="534">
                      <a:moveTo>
                        <a:pt x="23" y="375"/>
                      </a:moveTo>
                      <a:lnTo>
                        <a:pt x="29" y="375"/>
                      </a:lnTo>
                      <a:lnTo>
                        <a:pt x="29" y="361"/>
                      </a:lnTo>
                      <a:lnTo>
                        <a:pt x="30" y="361"/>
                      </a:lnTo>
                      <a:lnTo>
                        <a:pt x="42" y="346"/>
                      </a:lnTo>
                      <a:lnTo>
                        <a:pt x="38" y="339"/>
                      </a:lnTo>
                      <a:lnTo>
                        <a:pt x="47" y="333"/>
                      </a:lnTo>
                      <a:lnTo>
                        <a:pt x="47" y="332"/>
                      </a:lnTo>
                      <a:lnTo>
                        <a:pt x="45" y="332"/>
                      </a:lnTo>
                      <a:lnTo>
                        <a:pt x="44" y="332"/>
                      </a:lnTo>
                      <a:lnTo>
                        <a:pt x="38" y="333"/>
                      </a:lnTo>
                      <a:lnTo>
                        <a:pt x="38" y="323"/>
                      </a:lnTo>
                      <a:lnTo>
                        <a:pt x="49" y="325"/>
                      </a:lnTo>
                      <a:lnTo>
                        <a:pt x="47" y="296"/>
                      </a:lnTo>
                      <a:lnTo>
                        <a:pt x="35" y="292"/>
                      </a:lnTo>
                      <a:lnTo>
                        <a:pt x="47" y="293"/>
                      </a:lnTo>
                      <a:lnTo>
                        <a:pt x="40" y="285"/>
                      </a:lnTo>
                      <a:lnTo>
                        <a:pt x="42" y="283"/>
                      </a:lnTo>
                      <a:lnTo>
                        <a:pt x="45" y="278"/>
                      </a:lnTo>
                      <a:lnTo>
                        <a:pt x="34" y="282"/>
                      </a:lnTo>
                      <a:lnTo>
                        <a:pt x="29" y="238"/>
                      </a:lnTo>
                      <a:lnTo>
                        <a:pt x="29" y="195"/>
                      </a:lnTo>
                      <a:lnTo>
                        <a:pt x="24" y="196"/>
                      </a:lnTo>
                      <a:lnTo>
                        <a:pt x="29" y="186"/>
                      </a:lnTo>
                      <a:lnTo>
                        <a:pt x="19" y="191"/>
                      </a:lnTo>
                      <a:lnTo>
                        <a:pt x="22" y="182"/>
                      </a:lnTo>
                      <a:lnTo>
                        <a:pt x="19" y="181"/>
                      </a:lnTo>
                      <a:lnTo>
                        <a:pt x="17" y="177"/>
                      </a:lnTo>
                      <a:lnTo>
                        <a:pt x="26" y="160"/>
                      </a:lnTo>
                      <a:lnTo>
                        <a:pt x="26" y="152"/>
                      </a:lnTo>
                      <a:lnTo>
                        <a:pt x="37" y="153"/>
                      </a:lnTo>
                      <a:lnTo>
                        <a:pt x="29" y="131"/>
                      </a:lnTo>
                      <a:lnTo>
                        <a:pt x="35" y="125"/>
                      </a:lnTo>
                      <a:lnTo>
                        <a:pt x="38" y="114"/>
                      </a:lnTo>
                      <a:lnTo>
                        <a:pt x="47" y="101"/>
                      </a:lnTo>
                      <a:lnTo>
                        <a:pt x="55" y="95"/>
                      </a:lnTo>
                      <a:lnTo>
                        <a:pt x="52" y="88"/>
                      </a:lnTo>
                      <a:lnTo>
                        <a:pt x="60" y="85"/>
                      </a:lnTo>
                      <a:lnTo>
                        <a:pt x="59" y="91"/>
                      </a:lnTo>
                      <a:lnTo>
                        <a:pt x="62" y="92"/>
                      </a:lnTo>
                      <a:lnTo>
                        <a:pt x="69" y="69"/>
                      </a:lnTo>
                      <a:lnTo>
                        <a:pt x="66" y="55"/>
                      </a:lnTo>
                      <a:lnTo>
                        <a:pt x="70" y="53"/>
                      </a:lnTo>
                      <a:lnTo>
                        <a:pt x="71" y="58"/>
                      </a:lnTo>
                      <a:lnTo>
                        <a:pt x="77" y="51"/>
                      </a:lnTo>
                      <a:lnTo>
                        <a:pt x="67" y="45"/>
                      </a:lnTo>
                      <a:lnTo>
                        <a:pt x="70" y="44"/>
                      </a:lnTo>
                      <a:lnTo>
                        <a:pt x="73" y="45"/>
                      </a:lnTo>
                      <a:lnTo>
                        <a:pt x="77" y="44"/>
                      </a:lnTo>
                      <a:lnTo>
                        <a:pt x="76" y="41"/>
                      </a:lnTo>
                      <a:lnTo>
                        <a:pt x="80" y="34"/>
                      </a:lnTo>
                      <a:lnTo>
                        <a:pt x="81" y="34"/>
                      </a:lnTo>
                      <a:lnTo>
                        <a:pt x="83" y="31"/>
                      </a:lnTo>
                      <a:lnTo>
                        <a:pt x="89" y="30"/>
                      </a:lnTo>
                      <a:lnTo>
                        <a:pt x="94" y="24"/>
                      </a:lnTo>
                      <a:lnTo>
                        <a:pt x="94" y="20"/>
                      </a:lnTo>
                      <a:lnTo>
                        <a:pt x="88" y="15"/>
                      </a:lnTo>
                      <a:lnTo>
                        <a:pt x="114" y="13"/>
                      </a:lnTo>
                      <a:lnTo>
                        <a:pt x="128" y="12"/>
                      </a:lnTo>
                      <a:lnTo>
                        <a:pt x="138" y="11"/>
                      </a:lnTo>
                      <a:lnTo>
                        <a:pt x="145" y="11"/>
                      </a:lnTo>
                      <a:lnTo>
                        <a:pt x="154" y="11"/>
                      </a:lnTo>
                      <a:lnTo>
                        <a:pt x="161" y="9"/>
                      </a:lnTo>
                      <a:lnTo>
                        <a:pt x="171" y="8"/>
                      </a:lnTo>
                      <a:lnTo>
                        <a:pt x="175" y="8"/>
                      </a:lnTo>
                      <a:lnTo>
                        <a:pt x="181" y="8"/>
                      </a:lnTo>
                      <a:lnTo>
                        <a:pt x="185" y="8"/>
                      </a:lnTo>
                      <a:lnTo>
                        <a:pt x="192" y="6"/>
                      </a:lnTo>
                      <a:lnTo>
                        <a:pt x="197" y="6"/>
                      </a:lnTo>
                      <a:lnTo>
                        <a:pt x="200" y="6"/>
                      </a:lnTo>
                      <a:lnTo>
                        <a:pt x="202" y="5"/>
                      </a:lnTo>
                      <a:lnTo>
                        <a:pt x="208" y="5"/>
                      </a:lnTo>
                      <a:lnTo>
                        <a:pt x="217" y="5"/>
                      </a:lnTo>
                      <a:lnTo>
                        <a:pt x="221" y="4"/>
                      </a:lnTo>
                      <a:lnTo>
                        <a:pt x="228" y="4"/>
                      </a:lnTo>
                      <a:lnTo>
                        <a:pt x="236" y="4"/>
                      </a:lnTo>
                      <a:lnTo>
                        <a:pt x="255" y="1"/>
                      </a:lnTo>
                      <a:lnTo>
                        <a:pt x="257" y="1"/>
                      </a:lnTo>
                      <a:lnTo>
                        <a:pt x="267" y="0"/>
                      </a:lnTo>
                      <a:lnTo>
                        <a:pt x="271" y="0"/>
                      </a:lnTo>
                      <a:lnTo>
                        <a:pt x="279" y="9"/>
                      </a:lnTo>
                      <a:lnTo>
                        <a:pt x="282" y="11"/>
                      </a:lnTo>
                      <a:lnTo>
                        <a:pt x="282" y="16"/>
                      </a:lnTo>
                      <a:lnTo>
                        <a:pt x="280" y="34"/>
                      </a:lnTo>
                      <a:lnTo>
                        <a:pt x="280" y="44"/>
                      </a:lnTo>
                      <a:lnTo>
                        <a:pt x="280" y="53"/>
                      </a:lnTo>
                      <a:lnTo>
                        <a:pt x="280" y="58"/>
                      </a:lnTo>
                      <a:lnTo>
                        <a:pt x="280" y="59"/>
                      </a:lnTo>
                      <a:lnTo>
                        <a:pt x="280" y="67"/>
                      </a:lnTo>
                      <a:lnTo>
                        <a:pt x="280" y="73"/>
                      </a:lnTo>
                      <a:lnTo>
                        <a:pt x="280" y="87"/>
                      </a:lnTo>
                      <a:lnTo>
                        <a:pt x="280" y="89"/>
                      </a:lnTo>
                      <a:lnTo>
                        <a:pt x="280" y="98"/>
                      </a:lnTo>
                      <a:lnTo>
                        <a:pt x="280" y="102"/>
                      </a:lnTo>
                      <a:lnTo>
                        <a:pt x="280" y="107"/>
                      </a:lnTo>
                      <a:lnTo>
                        <a:pt x="280" y="125"/>
                      </a:lnTo>
                      <a:lnTo>
                        <a:pt x="280" y="135"/>
                      </a:lnTo>
                      <a:lnTo>
                        <a:pt x="280" y="137"/>
                      </a:lnTo>
                      <a:lnTo>
                        <a:pt x="280" y="159"/>
                      </a:lnTo>
                      <a:lnTo>
                        <a:pt x="280" y="163"/>
                      </a:lnTo>
                      <a:lnTo>
                        <a:pt x="280" y="173"/>
                      </a:lnTo>
                      <a:lnTo>
                        <a:pt x="280" y="185"/>
                      </a:lnTo>
                      <a:lnTo>
                        <a:pt x="280" y="193"/>
                      </a:lnTo>
                      <a:lnTo>
                        <a:pt x="280" y="195"/>
                      </a:lnTo>
                      <a:lnTo>
                        <a:pt x="280" y="218"/>
                      </a:lnTo>
                      <a:lnTo>
                        <a:pt x="280" y="222"/>
                      </a:lnTo>
                      <a:lnTo>
                        <a:pt x="280" y="225"/>
                      </a:lnTo>
                      <a:lnTo>
                        <a:pt x="280" y="250"/>
                      </a:lnTo>
                      <a:lnTo>
                        <a:pt x="280" y="254"/>
                      </a:lnTo>
                      <a:lnTo>
                        <a:pt x="280" y="263"/>
                      </a:lnTo>
                      <a:lnTo>
                        <a:pt x="280" y="283"/>
                      </a:lnTo>
                      <a:lnTo>
                        <a:pt x="280" y="286"/>
                      </a:lnTo>
                      <a:lnTo>
                        <a:pt x="280" y="293"/>
                      </a:lnTo>
                      <a:lnTo>
                        <a:pt x="280" y="300"/>
                      </a:lnTo>
                      <a:lnTo>
                        <a:pt x="280" y="301"/>
                      </a:lnTo>
                      <a:lnTo>
                        <a:pt x="280" y="305"/>
                      </a:lnTo>
                      <a:lnTo>
                        <a:pt x="280" y="312"/>
                      </a:lnTo>
                      <a:lnTo>
                        <a:pt x="279" y="339"/>
                      </a:lnTo>
                      <a:lnTo>
                        <a:pt x="280" y="341"/>
                      </a:lnTo>
                      <a:lnTo>
                        <a:pt x="280" y="343"/>
                      </a:lnTo>
                      <a:lnTo>
                        <a:pt x="283" y="359"/>
                      </a:lnTo>
                      <a:lnTo>
                        <a:pt x="285" y="382"/>
                      </a:lnTo>
                      <a:lnTo>
                        <a:pt x="285" y="383"/>
                      </a:lnTo>
                      <a:lnTo>
                        <a:pt x="286" y="389"/>
                      </a:lnTo>
                      <a:lnTo>
                        <a:pt x="287" y="394"/>
                      </a:lnTo>
                      <a:lnTo>
                        <a:pt x="289" y="408"/>
                      </a:lnTo>
                      <a:lnTo>
                        <a:pt x="291" y="423"/>
                      </a:lnTo>
                      <a:lnTo>
                        <a:pt x="291" y="426"/>
                      </a:lnTo>
                      <a:lnTo>
                        <a:pt x="293" y="430"/>
                      </a:lnTo>
                      <a:lnTo>
                        <a:pt x="293" y="436"/>
                      </a:lnTo>
                      <a:lnTo>
                        <a:pt x="297" y="462"/>
                      </a:lnTo>
                      <a:lnTo>
                        <a:pt x="297" y="463"/>
                      </a:lnTo>
                      <a:lnTo>
                        <a:pt x="298" y="479"/>
                      </a:lnTo>
                      <a:lnTo>
                        <a:pt x="301" y="492"/>
                      </a:lnTo>
                      <a:lnTo>
                        <a:pt x="303" y="505"/>
                      </a:lnTo>
                      <a:lnTo>
                        <a:pt x="293" y="509"/>
                      </a:lnTo>
                      <a:lnTo>
                        <a:pt x="269" y="509"/>
                      </a:lnTo>
                      <a:lnTo>
                        <a:pt x="260" y="502"/>
                      </a:lnTo>
                      <a:lnTo>
                        <a:pt x="260" y="506"/>
                      </a:lnTo>
                      <a:lnTo>
                        <a:pt x="247" y="506"/>
                      </a:lnTo>
                      <a:lnTo>
                        <a:pt x="221" y="516"/>
                      </a:lnTo>
                      <a:lnTo>
                        <a:pt x="215" y="510"/>
                      </a:lnTo>
                      <a:lnTo>
                        <a:pt x="217" y="516"/>
                      </a:lnTo>
                      <a:lnTo>
                        <a:pt x="202" y="533"/>
                      </a:lnTo>
                      <a:lnTo>
                        <a:pt x="200" y="533"/>
                      </a:lnTo>
                      <a:lnTo>
                        <a:pt x="190" y="526"/>
                      </a:lnTo>
                      <a:lnTo>
                        <a:pt x="182" y="505"/>
                      </a:lnTo>
                      <a:lnTo>
                        <a:pt x="177" y="499"/>
                      </a:lnTo>
                      <a:lnTo>
                        <a:pt x="175" y="499"/>
                      </a:lnTo>
                      <a:lnTo>
                        <a:pt x="166" y="483"/>
                      </a:lnTo>
                      <a:lnTo>
                        <a:pt x="167" y="473"/>
                      </a:lnTo>
                      <a:lnTo>
                        <a:pt x="172" y="454"/>
                      </a:lnTo>
                      <a:lnTo>
                        <a:pt x="174" y="445"/>
                      </a:lnTo>
                      <a:lnTo>
                        <a:pt x="171" y="445"/>
                      </a:lnTo>
                      <a:lnTo>
                        <a:pt x="164" y="445"/>
                      </a:lnTo>
                      <a:lnTo>
                        <a:pt x="138" y="448"/>
                      </a:lnTo>
                      <a:lnTo>
                        <a:pt x="125" y="449"/>
                      </a:lnTo>
                      <a:lnTo>
                        <a:pt x="117" y="449"/>
                      </a:lnTo>
                      <a:lnTo>
                        <a:pt x="114" y="449"/>
                      </a:lnTo>
                      <a:lnTo>
                        <a:pt x="103" y="451"/>
                      </a:lnTo>
                      <a:lnTo>
                        <a:pt x="99" y="451"/>
                      </a:lnTo>
                      <a:lnTo>
                        <a:pt x="98" y="452"/>
                      </a:lnTo>
                      <a:lnTo>
                        <a:pt x="85" y="452"/>
                      </a:lnTo>
                      <a:lnTo>
                        <a:pt x="80" y="452"/>
                      </a:lnTo>
                      <a:lnTo>
                        <a:pt x="73" y="454"/>
                      </a:lnTo>
                      <a:lnTo>
                        <a:pt x="58" y="455"/>
                      </a:lnTo>
                      <a:lnTo>
                        <a:pt x="52" y="455"/>
                      </a:lnTo>
                      <a:lnTo>
                        <a:pt x="42" y="455"/>
                      </a:lnTo>
                      <a:lnTo>
                        <a:pt x="35" y="456"/>
                      </a:lnTo>
                      <a:lnTo>
                        <a:pt x="23" y="456"/>
                      </a:lnTo>
                      <a:lnTo>
                        <a:pt x="0" y="458"/>
                      </a:lnTo>
                      <a:lnTo>
                        <a:pt x="2" y="456"/>
                      </a:lnTo>
                      <a:lnTo>
                        <a:pt x="0" y="444"/>
                      </a:lnTo>
                      <a:lnTo>
                        <a:pt x="2" y="437"/>
                      </a:lnTo>
                      <a:lnTo>
                        <a:pt x="9" y="418"/>
                      </a:lnTo>
                      <a:lnTo>
                        <a:pt x="6" y="387"/>
                      </a:lnTo>
                      <a:lnTo>
                        <a:pt x="17" y="376"/>
                      </a:lnTo>
                      <a:lnTo>
                        <a:pt x="19" y="376"/>
                      </a:lnTo>
                      <a:lnTo>
                        <a:pt x="20" y="375"/>
                      </a:lnTo>
                      <a:lnTo>
                        <a:pt x="23" y="375"/>
                      </a:lnTo>
                    </a:path>
                  </a:pathLst>
                </a:custGeom>
                <a:solidFill>
                  <a:srgbClr val="E7E6E6">
                    <a:lumMod val="75000"/>
                  </a:srgbClr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9" name="Freeform 261"/>
                <p:cNvSpPr>
                  <a:spLocks/>
                </p:cNvSpPr>
                <p:nvPr/>
              </p:nvSpPr>
              <p:spPr bwMode="auto">
                <a:xfrm>
                  <a:off x="5904903" y="3838400"/>
                  <a:ext cx="528637" cy="796925"/>
                </a:xfrm>
                <a:custGeom>
                  <a:avLst/>
                  <a:gdLst>
                    <a:gd name="T0" fmla="*/ 2147483647 w 335"/>
                    <a:gd name="T1" fmla="*/ 2147483647 h 542"/>
                    <a:gd name="T2" fmla="*/ 2147483647 w 335"/>
                    <a:gd name="T3" fmla="*/ 2147483647 h 542"/>
                    <a:gd name="T4" fmla="*/ 2147483647 w 335"/>
                    <a:gd name="T5" fmla="*/ 2147483647 h 542"/>
                    <a:gd name="T6" fmla="*/ 2147483647 w 335"/>
                    <a:gd name="T7" fmla="*/ 2147483647 h 542"/>
                    <a:gd name="T8" fmla="*/ 2147483647 w 335"/>
                    <a:gd name="T9" fmla="*/ 2147483647 h 542"/>
                    <a:gd name="T10" fmla="*/ 2147483647 w 335"/>
                    <a:gd name="T11" fmla="*/ 2147483647 h 542"/>
                    <a:gd name="T12" fmla="*/ 2147483647 w 335"/>
                    <a:gd name="T13" fmla="*/ 2147483647 h 542"/>
                    <a:gd name="T14" fmla="*/ 2147483647 w 335"/>
                    <a:gd name="T15" fmla="*/ 2147483647 h 542"/>
                    <a:gd name="T16" fmla="*/ 2147483647 w 335"/>
                    <a:gd name="T17" fmla="*/ 2147483647 h 542"/>
                    <a:gd name="T18" fmla="*/ 2147483647 w 335"/>
                    <a:gd name="T19" fmla="*/ 2147483647 h 542"/>
                    <a:gd name="T20" fmla="*/ 2147483647 w 335"/>
                    <a:gd name="T21" fmla="*/ 2147483647 h 542"/>
                    <a:gd name="T22" fmla="*/ 2147483647 w 335"/>
                    <a:gd name="T23" fmla="*/ 2147483647 h 542"/>
                    <a:gd name="T24" fmla="*/ 2147483647 w 335"/>
                    <a:gd name="T25" fmla="*/ 2147483647 h 542"/>
                    <a:gd name="T26" fmla="*/ 2147483647 w 335"/>
                    <a:gd name="T27" fmla="*/ 2147483647 h 542"/>
                    <a:gd name="T28" fmla="*/ 2147483647 w 335"/>
                    <a:gd name="T29" fmla="*/ 2147483647 h 542"/>
                    <a:gd name="T30" fmla="*/ 2147483647 w 335"/>
                    <a:gd name="T31" fmla="*/ 2147483647 h 542"/>
                    <a:gd name="T32" fmla="*/ 2147483647 w 335"/>
                    <a:gd name="T33" fmla="*/ 2147483647 h 542"/>
                    <a:gd name="T34" fmla="*/ 2147483647 w 335"/>
                    <a:gd name="T35" fmla="*/ 2147483647 h 542"/>
                    <a:gd name="T36" fmla="*/ 2147483647 w 335"/>
                    <a:gd name="T37" fmla="*/ 2147483647 h 542"/>
                    <a:gd name="T38" fmla="*/ 2147483647 w 335"/>
                    <a:gd name="T39" fmla="*/ 2147483647 h 542"/>
                    <a:gd name="T40" fmla="*/ 2147483647 w 335"/>
                    <a:gd name="T41" fmla="*/ 2147483647 h 542"/>
                    <a:gd name="T42" fmla="*/ 2147483647 w 335"/>
                    <a:gd name="T43" fmla="*/ 2147483647 h 542"/>
                    <a:gd name="T44" fmla="*/ 2147483647 w 335"/>
                    <a:gd name="T45" fmla="*/ 2147483647 h 542"/>
                    <a:gd name="T46" fmla="*/ 2147483647 w 335"/>
                    <a:gd name="T47" fmla="*/ 2147483647 h 542"/>
                    <a:gd name="T48" fmla="*/ 2147483647 w 335"/>
                    <a:gd name="T49" fmla="*/ 2147483647 h 542"/>
                    <a:gd name="T50" fmla="*/ 2147483647 w 335"/>
                    <a:gd name="T51" fmla="*/ 2147483647 h 542"/>
                    <a:gd name="T52" fmla="*/ 2147483647 w 335"/>
                    <a:gd name="T53" fmla="*/ 2147483647 h 542"/>
                    <a:gd name="T54" fmla="*/ 2147483647 w 335"/>
                    <a:gd name="T55" fmla="*/ 2147483647 h 542"/>
                    <a:gd name="T56" fmla="*/ 2147483647 w 335"/>
                    <a:gd name="T57" fmla="*/ 2147483647 h 542"/>
                    <a:gd name="T58" fmla="*/ 2147483647 w 335"/>
                    <a:gd name="T59" fmla="*/ 2147483647 h 542"/>
                    <a:gd name="T60" fmla="*/ 2147483647 w 335"/>
                    <a:gd name="T61" fmla="*/ 2147483647 h 542"/>
                    <a:gd name="T62" fmla="*/ 2147483647 w 335"/>
                    <a:gd name="T63" fmla="*/ 2147483647 h 542"/>
                    <a:gd name="T64" fmla="*/ 2147483647 w 335"/>
                    <a:gd name="T65" fmla="*/ 2147483647 h 542"/>
                    <a:gd name="T66" fmla="*/ 2147483647 w 335"/>
                    <a:gd name="T67" fmla="*/ 2147483647 h 542"/>
                    <a:gd name="T68" fmla="*/ 2147483647 w 335"/>
                    <a:gd name="T69" fmla="*/ 2147483647 h 542"/>
                    <a:gd name="T70" fmla="*/ 2147483647 w 335"/>
                    <a:gd name="T71" fmla="*/ 2147483647 h 542"/>
                    <a:gd name="T72" fmla="*/ 2147483647 w 335"/>
                    <a:gd name="T73" fmla="*/ 2147483647 h 542"/>
                    <a:gd name="T74" fmla="*/ 2147483647 w 335"/>
                    <a:gd name="T75" fmla="*/ 2147483647 h 542"/>
                    <a:gd name="T76" fmla="*/ 2147483647 w 335"/>
                    <a:gd name="T77" fmla="*/ 2147483647 h 542"/>
                    <a:gd name="T78" fmla="*/ 2147483647 w 335"/>
                    <a:gd name="T79" fmla="*/ 2147483647 h 542"/>
                    <a:gd name="T80" fmla="*/ 2147483647 w 335"/>
                    <a:gd name="T81" fmla="*/ 2147483647 h 542"/>
                    <a:gd name="T82" fmla="*/ 2147483647 w 335"/>
                    <a:gd name="T83" fmla="*/ 2147483647 h 542"/>
                    <a:gd name="T84" fmla="*/ 2147483647 w 335"/>
                    <a:gd name="T85" fmla="*/ 2147483647 h 542"/>
                    <a:gd name="T86" fmla="*/ 2147483647 w 335"/>
                    <a:gd name="T87" fmla="*/ 2147483647 h 542"/>
                    <a:gd name="T88" fmla="*/ 2147483647 w 335"/>
                    <a:gd name="T89" fmla="*/ 2147483647 h 542"/>
                    <a:gd name="T90" fmla="*/ 0 w 335"/>
                    <a:gd name="T91" fmla="*/ 2147483647 h 542"/>
                    <a:gd name="T92" fmla="*/ 2147483647 w 335"/>
                    <a:gd name="T93" fmla="*/ 2147483647 h 542"/>
                    <a:gd name="T94" fmla="*/ 2147483647 w 335"/>
                    <a:gd name="T95" fmla="*/ 2147483647 h 542"/>
                    <a:gd name="T96" fmla="*/ 2147483647 w 335"/>
                    <a:gd name="T97" fmla="*/ 2147483647 h 542"/>
                    <a:gd name="T98" fmla="*/ 2147483647 w 335"/>
                    <a:gd name="T99" fmla="*/ 2147483647 h 542"/>
                    <a:gd name="T100" fmla="*/ 2147483647 w 335"/>
                    <a:gd name="T101" fmla="*/ 2147483647 h 542"/>
                    <a:gd name="T102" fmla="*/ 2147483647 w 335"/>
                    <a:gd name="T103" fmla="*/ 2147483647 h 542"/>
                    <a:gd name="T104" fmla="*/ 2147483647 w 335"/>
                    <a:gd name="T105" fmla="*/ 2147483647 h 542"/>
                    <a:gd name="T106" fmla="*/ 2147483647 w 335"/>
                    <a:gd name="T107" fmla="*/ 2147483647 h 542"/>
                    <a:gd name="T108" fmla="*/ 2147483647 w 335"/>
                    <a:gd name="T109" fmla="*/ 2147483647 h 542"/>
                    <a:gd name="T110" fmla="*/ 2147483647 w 335"/>
                    <a:gd name="T111" fmla="*/ 2147483647 h 542"/>
                    <a:gd name="T112" fmla="*/ 2147483647 w 335"/>
                    <a:gd name="T113" fmla="*/ 2147483647 h 542"/>
                    <a:gd name="T114" fmla="*/ 2147483647 w 335"/>
                    <a:gd name="T115" fmla="*/ 2147483647 h 542"/>
                    <a:gd name="T116" fmla="*/ 2147483647 w 335"/>
                    <a:gd name="T117" fmla="*/ 2147483647 h 542"/>
                    <a:gd name="T118" fmla="*/ 2147483647 w 335"/>
                    <a:gd name="T119" fmla="*/ 2147483647 h 542"/>
                    <a:gd name="T120" fmla="*/ 2147483647 w 335"/>
                    <a:gd name="T121" fmla="*/ 2147483647 h 542"/>
                    <a:gd name="T122" fmla="*/ 2147483647 w 335"/>
                    <a:gd name="T123" fmla="*/ 2147483647 h 542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335"/>
                    <a:gd name="T187" fmla="*/ 0 h 542"/>
                    <a:gd name="T188" fmla="*/ 335 w 335"/>
                    <a:gd name="T189" fmla="*/ 542 h 542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335" h="542">
                      <a:moveTo>
                        <a:pt x="20" y="448"/>
                      </a:moveTo>
                      <a:lnTo>
                        <a:pt x="20" y="450"/>
                      </a:lnTo>
                      <a:lnTo>
                        <a:pt x="22" y="454"/>
                      </a:lnTo>
                      <a:lnTo>
                        <a:pt x="22" y="460"/>
                      </a:lnTo>
                      <a:lnTo>
                        <a:pt x="26" y="486"/>
                      </a:lnTo>
                      <a:lnTo>
                        <a:pt x="26" y="488"/>
                      </a:lnTo>
                      <a:lnTo>
                        <a:pt x="27" y="503"/>
                      </a:lnTo>
                      <a:lnTo>
                        <a:pt x="30" y="517"/>
                      </a:lnTo>
                      <a:lnTo>
                        <a:pt x="31" y="529"/>
                      </a:lnTo>
                      <a:lnTo>
                        <a:pt x="33" y="525"/>
                      </a:lnTo>
                      <a:lnTo>
                        <a:pt x="44" y="525"/>
                      </a:lnTo>
                      <a:lnTo>
                        <a:pt x="49" y="531"/>
                      </a:lnTo>
                      <a:lnTo>
                        <a:pt x="56" y="528"/>
                      </a:lnTo>
                      <a:lnTo>
                        <a:pt x="56" y="511"/>
                      </a:lnTo>
                      <a:lnTo>
                        <a:pt x="63" y="491"/>
                      </a:lnTo>
                      <a:lnTo>
                        <a:pt x="72" y="496"/>
                      </a:lnTo>
                      <a:lnTo>
                        <a:pt x="73" y="510"/>
                      </a:lnTo>
                      <a:lnTo>
                        <a:pt x="66" y="541"/>
                      </a:lnTo>
                      <a:lnTo>
                        <a:pt x="109" y="529"/>
                      </a:lnTo>
                      <a:lnTo>
                        <a:pt x="124" y="510"/>
                      </a:lnTo>
                      <a:lnTo>
                        <a:pt x="119" y="504"/>
                      </a:lnTo>
                      <a:lnTo>
                        <a:pt x="120" y="491"/>
                      </a:lnTo>
                      <a:lnTo>
                        <a:pt x="97" y="470"/>
                      </a:lnTo>
                      <a:lnTo>
                        <a:pt x="98" y="453"/>
                      </a:lnTo>
                      <a:lnTo>
                        <a:pt x="128" y="449"/>
                      </a:lnTo>
                      <a:lnTo>
                        <a:pt x="131" y="449"/>
                      </a:lnTo>
                      <a:lnTo>
                        <a:pt x="137" y="449"/>
                      </a:lnTo>
                      <a:lnTo>
                        <a:pt x="139" y="448"/>
                      </a:lnTo>
                      <a:lnTo>
                        <a:pt x="152" y="446"/>
                      </a:lnTo>
                      <a:lnTo>
                        <a:pt x="171" y="445"/>
                      </a:lnTo>
                      <a:lnTo>
                        <a:pt x="177" y="443"/>
                      </a:lnTo>
                      <a:lnTo>
                        <a:pt x="178" y="443"/>
                      </a:lnTo>
                      <a:lnTo>
                        <a:pt x="181" y="443"/>
                      </a:lnTo>
                      <a:lnTo>
                        <a:pt x="192" y="442"/>
                      </a:lnTo>
                      <a:lnTo>
                        <a:pt x="195" y="442"/>
                      </a:lnTo>
                      <a:lnTo>
                        <a:pt x="207" y="441"/>
                      </a:lnTo>
                      <a:lnTo>
                        <a:pt x="209" y="441"/>
                      </a:lnTo>
                      <a:lnTo>
                        <a:pt x="220" y="439"/>
                      </a:lnTo>
                      <a:lnTo>
                        <a:pt x="225" y="439"/>
                      </a:lnTo>
                      <a:lnTo>
                        <a:pt x="228" y="439"/>
                      </a:lnTo>
                      <a:lnTo>
                        <a:pt x="231" y="438"/>
                      </a:lnTo>
                      <a:lnTo>
                        <a:pt x="241" y="436"/>
                      </a:lnTo>
                      <a:lnTo>
                        <a:pt x="248" y="436"/>
                      </a:lnTo>
                      <a:lnTo>
                        <a:pt x="264" y="434"/>
                      </a:lnTo>
                      <a:lnTo>
                        <a:pt x="289" y="431"/>
                      </a:lnTo>
                      <a:lnTo>
                        <a:pt x="291" y="431"/>
                      </a:lnTo>
                      <a:lnTo>
                        <a:pt x="311" y="427"/>
                      </a:lnTo>
                      <a:lnTo>
                        <a:pt x="320" y="427"/>
                      </a:lnTo>
                      <a:lnTo>
                        <a:pt x="334" y="424"/>
                      </a:lnTo>
                      <a:lnTo>
                        <a:pt x="334" y="423"/>
                      </a:lnTo>
                      <a:lnTo>
                        <a:pt x="331" y="417"/>
                      </a:lnTo>
                      <a:lnTo>
                        <a:pt x="328" y="411"/>
                      </a:lnTo>
                      <a:lnTo>
                        <a:pt x="321" y="399"/>
                      </a:lnTo>
                      <a:lnTo>
                        <a:pt x="321" y="392"/>
                      </a:lnTo>
                      <a:lnTo>
                        <a:pt x="321" y="385"/>
                      </a:lnTo>
                      <a:lnTo>
                        <a:pt x="322" y="371"/>
                      </a:lnTo>
                      <a:lnTo>
                        <a:pt x="322" y="370"/>
                      </a:lnTo>
                      <a:lnTo>
                        <a:pt x="320" y="357"/>
                      </a:lnTo>
                      <a:lnTo>
                        <a:pt x="313" y="352"/>
                      </a:lnTo>
                      <a:lnTo>
                        <a:pt x="311" y="344"/>
                      </a:lnTo>
                      <a:lnTo>
                        <a:pt x="311" y="342"/>
                      </a:lnTo>
                      <a:lnTo>
                        <a:pt x="310" y="342"/>
                      </a:lnTo>
                      <a:lnTo>
                        <a:pt x="310" y="332"/>
                      </a:lnTo>
                      <a:lnTo>
                        <a:pt x="310" y="330"/>
                      </a:lnTo>
                      <a:lnTo>
                        <a:pt x="314" y="319"/>
                      </a:lnTo>
                      <a:lnTo>
                        <a:pt x="314" y="317"/>
                      </a:lnTo>
                      <a:lnTo>
                        <a:pt x="314" y="310"/>
                      </a:lnTo>
                      <a:lnTo>
                        <a:pt x="313" y="303"/>
                      </a:lnTo>
                      <a:lnTo>
                        <a:pt x="318" y="296"/>
                      </a:lnTo>
                      <a:lnTo>
                        <a:pt x="324" y="291"/>
                      </a:lnTo>
                      <a:lnTo>
                        <a:pt x="325" y="288"/>
                      </a:lnTo>
                      <a:lnTo>
                        <a:pt x="315" y="281"/>
                      </a:lnTo>
                      <a:lnTo>
                        <a:pt x="317" y="276"/>
                      </a:lnTo>
                      <a:lnTo>
                        <a:pt x="314" y="262"/>
                      </a:lnTo>
                      <a:lnTo>
                        <a:pt x="313" y="262"/>
                      </a:lnTo>
                      <a:lnTo>
                        <a:pt x="304" y="252"/>
                      </a:lnTo>
                      <a:lnTo>
                        <a:pt x="302" y="249"/>
                      </a:lnTo>
                      <a:lnTo>
                        <a:pt x="299" y="238"/>
                      </a:lnTo>
                      <a:lnTo>
                        <a:pt x="297" y="238"/>
                      </a:lnTo>
                      <a:lnTo>
                        <a:pt x="297" y="237"/>
                      </a:lnTo>
                      <a:lnTo>
                        <a:pt x="297" y="234"/>
                      </a:lnTo>
                      <a:lnTo>
                        <a:pt x="292" y="224"/>
                      </a:lnTo>
                      <a:lnTo>
                        <a:pt x="289" y="215"/>
                      </a:lnTo>
                      <a:lnTo>
                        <a:pt x="288" y="212"/>
                      </a:lnTo>
                      <a:lnTo>
                        <a:pt x="284" y="199"/>
                      </a:lnTo>
                      <a:lnTo>
                        <a:pt x="284" y="198"/>
                      </a:lnTo>
                      <a:lnTo>
                        <a:pt x="284" y="196"/>
                      </a:lnTo>
                      <a:lnTo>
                        <a:pt x="281" y="188"/>
                      </a:lnTo>
                      <a:lnTo>
                        <a:pt x="277" y="172"/>
                      </a:lnTo>
                      <a:lnTo>
                        <a:pt x="274" y="165"/>
                      </a:lnTo>
                      <a:lnTo>
                        <a:pt x="273" y="159"/>
                      </a:lnTo>
                      <a:lnTo>
                        <a:pt x="271" y="158"/>
                      </a:lnTo>
                      <a:lnTo>
                        <a:pt x="268" y="144"/>
                      </a:lnTo>
                      <a:lnTo>
                        <a:pt x="267" y="141"/>
                      </a:lnTo>
                      <a:lnTo>
                        <a:pt x="261" y="122"/>
                      </a:lnTo>
                      <a:lnTo>
                        <a:pt x="261" y="119"/>
                      </a:lnTo>
                      <a:lnTo>
                        <a:pt x="260" y="115"/>
                      </a:lnTo>
                      <a:lnTo>
                        <a:pt x="257" y="108"/>
                      </a:lnTo>
                      <a:lnTo>
                        <a:pt x="257" y="105"/>
                      </a:lnTo>
                      <a:lnTo>
                        <a:pt x="256" y="101"/>
                      </a:lnTo>
                      <a:lnTo>
                        <a:pt x="255" y="95"/>
                      </a:lnTo>
                      <a:lnTo>
                        <a:pt x="252" y="87"/>
                      </a:lnTo>
                      <a:lnTo>
                        <a:pt x="250" y="80"/>
                      </a:lnTo>
                      <a:lnTo>
                        <a:pt x="248" y="74"/>
                      </a:lnTo>
                      <a:lnTo>
                        <a:pt x="245" y="62"/>
                      </a:lnTo>
                      <a:lnTo>
                        <a:pt x="242" y="55"/>
                      </a:lnTo>
                      <a:lnTo>
                        <a:pt x="241" y="48"/>
                      </a:lnTo>
                      <a:lnTo>
                        <a:pt x="238" y="41"/>
                      </a:lnTo>
                      <a:lnTo>
                        <a:pt x="236" y="38"/>
                      </a:lnTo>
                      <a:lnTo>
                        <a:pt x="234" y="24"/>
                      </a:lnTo>
                      <a:lnTo>
                        <a:pt x="231" y="16"/>
                      </a:lnTo>
                      <a:lnTo>
                        <a:pt x="230" y="12"/>
                      </a:lnTo>
                      <a:lnTo>
                        <a:pt x="228" y="11"/>
                      </a:lnTo>
                      <a:lnTo>
                        <a:pt x="225" y="0"/>
                      </a:lnTo>
                      <a:lnTo>
                        <a:pt x="224" y="0"/>
                      </a:lnTo>
                      <a:lnTo>
                        <a:pt x="205" y="1"/>
                      </a:lnTo>
                      <a:lnTo>
                        <a:pt x="202" y="2"/>
                      </a:lnTo>
                      <a:lnTo>
                        <a:pt x="185" y="4"/>
                      </a:lnTo>
                      <a:lnTo>
                        <a:pt x="169" y="5"/>
                      </a:lnTo>
                      <a:lnTo>
                        <a:pt x="164" y="5"/>
                      </a:lnTo>
                      <a:lnTo>
                        <a:pt x="159" y="6"/>
                      </a:lnTo>
                      <a:lnTo>
                        <a:pt x="148" y="8"/>
                      </a:lnTo>
                      <a:lnTo>
                        <a:pt x="124" y="11"/>
                      </a:lnTo>
                      <a:lnTo>
                        <a:pt x="119" y="11"/>
                      </a:lnTo>
                      <a:lnTo>
                        <a:pt x="116" y="11"/>
                      </a:lnTo>
                      <a:lnTo>
                        <a:pt x="112" y="12"/>
                      </a:lnTo>
                      <a:lnTo>
                        <a:pt x="85" y="13"/>
                      </a:lnTo>
                      <a:lnTo>
                        <a:pt x="83" y="15"/>
                      </a:lnTo>
                      <a:lnTo>
                        <a:pt x="72" y="15"/>
                      </a:lnTo>
                      <a:lnTo>
                        <a:pt x="52" y="18"/>
                      </a:lnTo>
                      <a:lnTo>
                        <a:pt x="45" y="18"/>
                      </a:lnTo>
                      <a:lnTo>
                        <a:pt x="26" y="20"/>
                      </a:lnTo>
                      <a:lnTo>
                        <a:pt x="19" y="20"/>
                      </a:lnTo>
                      <a:lnTo>
                        <a:pt x="0" y="22"/>
                      </a:lnTo>
                      <a:lnTo>
                        <a:pt x="0" y="23"/>
                      </a:lnTo>
                      <a:lnTo>
                        <a:pt x="8" y="33"/>
                      </a:lnTo>
                      <a:lnTo>
                        <a:pt x="11" y="34"/>
                      </a:lnTo>
                      <a:lnTo>
                        <a:pt x="11" y="40"/>
                      </a:lnTo>
                      <a:lnTo>
                        <a:pt x="9" y="58"/>
                      </a:lnTo>
                      <a:lnTo>
                        <a:pt x="9" y="67"/>
                      </a:lnTo>
                      <a:lnTo>
                        <a:pt x="9" y="77"/>
                      </a:lnTo>
                      <a:lnTo>
                        <a:pt x="9" y="81"/>
                      </a:lnTo>
                      <a:lnTo>
                        <a:pt x="9" y="83"/>
                      </a:lnTo>
                      <a:lnTo>
                        <a:pt x="9" y="91"/>
                      </a:lnTo>
                      <a:lnTo>
                        <a:pt x="9" y="97"/>
                      </a:lnTo>
                      <a:lnTo>
                        <a:pt x="9" y="110"/>
                      </a:lnTo>
                      <a:lnTo>
                        <a:pt x="9" y="113"/>
                      </a:lnTo>
                      <a:lnTo>
                        <a:pt x="9" y="122"/>
                      </a:lnTo>
                      <a:lnTo>
                        <a:pt x="9" y="126"/>
                      </a:lnTo>
                      <a:lnTo>
                        <a:pt x="9" y="131"/>
                      </a:lnTo>
                      <a:lnTo>
                        <a:pt x="9" y="149"/>
                      </a:lnTo>
                      <a:lnTo>
                        <a:pt x="9" y="159"/>
                      </a:lnTo>
                      <a:lnTo>
                        <a:pt x="9" y="160"/>
                      </a:lnTo>
                      <a:lnTo>
                        <a:pt x="9" y="183"/>
                      </a:lnTo>
                      <a:lnTo>
                        <a:pt x="9" y="187"/>
                      </a:lnTo>
                      <a:lnTo>
                        <a:pt x="9" y="196"/>
                      </a:lnTo>
                      <a:lnTo>
                        <a:pt x="9" y="209"/>
                      </a:lnTo>
                      <a:lnTo>
                        <a:pt x="9" y="217"/>
                      </a:lnTo>
                      <a:lnTo>
                        <a:pt x="9" y="219"/>
                      </a:lnTo>
                      <a:lnTo>
                        <a:pt x="9" y="242"/>
                      </a:lnTo>
                      <a:lnTo>
                        <a:pt x="9" y="246"/>
                      </a:lnTo>
                      <a:lnTo>
                        <a:pt x="9" y="249"/>
                      </a:lnTo>
                      <a:lnTo>
                        <a:pt x="9" y="274"/>
                      </a:lnTo>
                      <a:lnTo>
                        <a:pt x="9" y="278"/>
                      </a:lnTo>
                      <a:lnTo>
                        <a:pt x="9" y="287"/>
                      </a:lnTo>
                      <a:lnTo>
                        <a:pt x="9" y="307"/>
                      </a:lnTo>
                      <a:lnTo>
                        <a:pt x="9" y="310"/>
                      </a:lnTo>
                      <a:lnTo>
                        <a:pt x="9" y="317"/>
                      </a:lnTo>
                      <a:lnTo>
                        <a:pt x="9" y="324"/>
                      </a:lnTo>
                      <a:lnTo>
                        <a:pt x="9" y="325"/>
                      </a:lnTo>
                      <a:lnTo>
                        <a:pt x="9" y="330"/>
                      </a:lnTo>
                      <a:lnTo>
                        <a:pt x="9" y="337"/>
                      </a:lnTo>
                      <a:lnTo>
                        <a:pt x="8" y="363"/>
                      </a:lnTo>
                      <a:lnTo>
                        <a:pt x="9" y="366"/>
                      </a:lnTo>
                      <a:lnTo>
                        <a:pt x="9" y="367"/>
                      </a:lnTo>
                      <a:lnTo>
                        <a:pt x="12" y="384"/>
                      </a:lnTo>
                      <a:lnTo>
                        <a:pt x="13" y="406"/>
                      </a:lnTo>
                      <a:lnTo>
                        <a:pt x="13" y="407"/>
                      </a:lnTo>
                      <a:lnTo>
                        <a:pt x="15" y="413"/>
                      </a:lnTo>
                      <a:lnTo>
                        <a:pt x="16" y="418"/>
                      </a:lnTo>
                      <a:lnTo>
                        <a:pt x="18" y="432"/>
                      </a:lnTo>
                      <a:lnTo>
                        <a:pt x="20" y="448"/>
                      </a:lnTo>
                    </a:path>
                  </a:pathLst>
                </a:custGeom>
                <a:solidFill>
                  <a:srgbClr val="E7E6E6">
                    <a:lumMod val="75000"/>
                  </a:srgbClr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50" name="Group 139"/>
                <p:cNvGrpSpPr>
                  <a:grpSpLocks/>
                </p:cNvGrpSpPr>
                <p:nvPr/>
              </p:nvGrpSpPr>
              <p:grpSpPr bwMode="auto">
                <a:xfrm>
                  <a:off x="6062065" y="4435300"/>
                  <a:ext cx="1235075" cy="987425"/>
                  <a:chOff x="5181600" y="4435475"/>
                  <a:chExt cx="1235075" cy="987425"/>
                </a:xfrm>
                <a:solidFill>
                  <a:srgbClr val="AFABAB"/>
                </a:solidFill>
              </p:grpSpPr>
              <p:sp>
                <p:nvSpPr>
                  <p:cNvPr id="151" name="Freeform 262"/>
                  <p:cNvSpPr>
                    <a:spLocks/>
                  </p:cNvSpPr>
                  <p:nvPr/>
                </p:nvSpPr>
                <p:spPr bwMode="auto">
                  <a:xfrm>
                    <a:off x="5181600" y="4435475"/>
                    <a:ext cx="1235075" cy="903288"/>
                  </a:xfrm>
                  <a:custGeom>
                    <a:avLst/>
                    <a:gdLst>
                      <a:gd name="T0" fmla="*/ 2147483647 w 783"/>
                      <a:gd name="T1" fmla="*/ 2147483647 h 614"/>
                      <a:gd name="T2" fmla="*/ 2147483647 w 783"/>
                      <a:gd name="T3" fmla="*/ 2147483647 h 614"/>
                      <a:gd name="T4" fmla="*/ 2147483647 w 783"/>
                      <a:gd name="T5" fmla="*/ 2147483647 h 614"/>
                      <a:gd name="T6" fmla="*/ 2147483647 w 783"/>
                      <a:gd name="T7" fmla="*/ 2147483647 h 614"/>
                      <a:gd name="T8" fmla="*/ 2147483647 w 783"/>
                      <a:gd name="T9" fmla="*/ 2147483647 h 614"/>
                      <a:gd name="T10" fmla="*/ 2147483647 w 783"/>
                      <a:gd name="T11" fmla="*/ 2147483647 h 614"/>
                      <a:gd name="T12" fmla="*/ 2147483647 w 783"/>
                      <a:gd name="T13" fmla="*/ 2147483647 h 614"/>
                      <a:gd name="T14" fmla="*/ 2147483647 w 783"/>
                      <a:gd name="T15" fmla="*/ 2147483647 h 614"/>
                      <a:gd name="T16" fmla="*/ 2147483647 w 783"/>
                      <a:gd name="T17" fmla="*/ 2147483647 h 614"/>
                      <a:gd name="T18" fmla="*/ 2147483647 w 783"/>
                      <a:gd name="T19" fmla="*/ 2147483647 h 614"/>
                      <a:gd name="T20" fmla="*/ 2147483647 w 783"/>
                      <a:gd name="T21" fmla="*/ 2147483647 h 614"/>
                      <a:gd name="T22" fmla="*/ 2147483647 w 783"/>
                      <a:gd name="T23" fmla="*/ 2147483647 h 614"/>
                      <a:gd name="T24" fmla="*/ 2147483647 w 783"/>
                      <a:gd name="T25" fmla="*/ 2147483647 h 614"/>
                      <a:gd name="T26" fmla="*/ 2147483647 w 783"/>
                      <a:gd name="T27" fmla="*/ 2147483647 h 614"/>
                      <a:gd name="T28" fmla="*/ 2147483647 w 783"/>
                      <a:gd name="T29" fmla="*/ 2147483647 h 614"/>
                      <a:gd name="T30" fmla="*/ 2147483647 w 783"/>
                      <a:gd name="T31" fmla="*/ 2147483647 h 614"/>
                      <a:gd name="T32" fmla="*/ 2147483647 w 783"/>
                      <a:gd name="T33" fmla="*/ 2147483647 h 614"/>
                      <a:gd name="T34" fmla="*/ 2147483647 w 783"/>
                      <a:gd name="T35" fmla="*/ 2147483647 h 614"/>
                      <a:gd name="T36" fmla="*/ 2147483647 w 783"/>
                      <a:gd name="T37" fmla="*/ 2147483647 h 614"/>
                      <a:gd name="T38" fmla="*/ 2147483647 w 783"/>
                      <a:gd name="T39" fmla="*/ 2147483647 h 614"/>
                      <a:gd name="T40" fmla="*/ 2147483647 w 783"/>
                      <a:gd name="T41" fmla="*/ 2147483647 h 614"/>
                      <a:gd name="T42" fmla="*/ 2147483647 w 783"/>
                      <a:gd name="T43" fmla="*/ 2147483647 h 614"/>
                      <a:gd name="T44" fmla="*/ 2147483647 w 783"/>
                      <a:gd name="T45" fmla="*/ 2147483647 h 614"/>
                      <a:gd name="T46" fmla="*/ 2147483647 w 783"/>
                      <a:gd name="T47" fmla="*/ 2147483647 h 614"/>
                      <a:gd name="T48" fmla="*/ 2147483647 w 783"/>
                      <a:gd name="T49" fmla="*/ 2147483647 h 614"/>
                      <a:gd name="T50" fmla="*/ 2147483647 w 783"/>
                      <a:gd name="T51" fmla="*/ 2147483647 h 614"/>
                      <a:gd name="T52" fmla="*/ 2147483647 w 783"/>
                      <a:gd name="T53" fmla="*/ 2147483647 h 614"/>
                      <a:gd name="T54" fmla="*/ 2147483647 w 783"/>
                      <a:gd name="T55" fmla="*/ 2147483647 h 614"/>
                      <a:gd name="T56" fmla="*/ 2147483647 w 783"/>
                      <a:gd name="T57" fmla="*/ 2147483647 h 614"/>
                      <a:gd name="T58" fmla="*/ 2147483647 w 783"/>
                      <a:gd name="T59" fmla="*/ 2147483647 h 614"/>
                      <a:gd name="T60" fmla="*/ 2147483647 w 783"/>
                      <a:gd name="T61" fmla="*/ 2147483647 h 614"/>
                      <a:gd name="T62" fmla="*/ 2147483647 w 783"/>
                      <a:gd name="T63" fmla="*/ 2147483647 h 614"/>
                      <a:gd name="T64" fmla="*/ 2147483647 w 783"/>
                      <a:gd name="T65" fmla="*/ 2147483647 h 614"/>
                      <a:gd name="T66" fmla="*/ 2147483647 w 783"/>
                      <a:gd name="T67" fmla="*/ 2147483647 h 614"/>
                      <a:gd name="T68" fmla="*/ 2147483647 w 783"/>
                      <a:gd name="T69" fmla="*/ 2147483647 h 614"/>
                      <a:gd name="T70" fmla="*/ 2147483647 w 783"/>
                      <a:gd name="T71" fmla="*/ 2147483647 h 614"/>
                      <a:gd name="T72" fmla="*/ 2147483647 w 783"/>
                      <a:gd name="T73" fmla="*/ 2147483647 h 614"/>
                      <a:gd name="T74" fmla="*/ 2147483647 w 783"/>
                      <a:gd name="T75" fmla="*/ 2147483647 h 614"/>
                      <a:gd name="T76" fmla="*/ 2147483647 w 783"/>
                      <a:gd name="T77" fmla="*/ 2147483647 h 614"/>
                      <a:gd name="T78" fmla="*/ 2147483647 w 783"/>
                      <a:gd name="T79" fmla="*/ 2147483647 h 614"/>
                      <a:gd name="T80" fmla="*/ 2147483647 w 783"/>
                      <a:gd name="T81" fmla="*/ 2147483647 h 614"/>
                      <a:gd name="T82" fmla="*/ 2147483647 w 783"/>
                      <a:gd name="T83" fmla="*/ 2147483647 h 614"/>
                      <a:gd name="T84" fmla="*/ 2147483647 w 783"/>
                      <a:gd name="T85" fmla="*/ 2147483647 h 614"/>
                      <a:gd name="T86" fmla="*/ 2147483647 w 783"/>
                      <a:gd name="T87" fmla="*/ 2147483647 h 614"/>
                      <a:gd name="T88" fmla="*/ 2147483647 w 783"/>
                      <a:gd name="T89" fmla="*/ 2147483647 h 614"/>
                      <a:gd name="T90" fmla="*/ 2147483647 w 783"/>
                      <a:gd name="T91" fmla="*/ 2147483647 h 614"/>
                      <a:gd name="T92" fmla="*/ 2147483647 w 783"/>
                      <a:gd name="T93" fmla="*/ 2147483647 h 614"/>
                      <a:gd name="T94" fmla="*/ 2147483647 w 783"/>
                      <a:gd name="T95" fmla="*/ 2147483647 h 614"/>
                      <a:gd name="T96" fmla="*/ 2147483647 w 783"/>
                      <a:gd name="T97" fmla="*/ 2147483647 h 614"/>
                      <a:gd name="T98" fmla="*/ 2147483647 w 783"/>
                      <a:gd name="T99" fmla="*/ 2147483647 h 614"/>
                      <a:gd name="T100" fmla="*/ 2147483647 w 783"/>
                      <a:gd name="T101" fmla="*/ 2147483647 h 614"/>
                      <a:gd name="T102" fmla="*/ 2147483647 w 783"/>
                      <a:gd name="T103" fmla="*/ 2147483647 h 614"/>
                      <a:gd name="T104" fmla="*/ 0 w 783"/>
                      <a:gd name="T105" fmla="*/ 2147483647 h 614"/>
                      <a:gd name="T106" fmla="*/ 2147483647 w 783"/>
                      <a:gd name="T107" fmla="*/ 2147483647 h 614"/>
                      <a:gd name="T108" fmla="*/ 2147483647 w 783"/>
                      <a:gd name="T109" fmla="*/ 2147483647 h 614"/>
                      <a:gd name="T110" fmla="*/ 2147483647 w 783"/>
                      <a:gd name="T111" fmla="*/ 2147483647 h 614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783"/>
                      <a:gd name="T169" fmla="*/ 0 h 614"/>
                      <a:gd name="T170" fmla="*/ 783 w 783"/>
                      <a:gd name="T171" fmla="*/ 614 h 614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783" h="614">
                        <a:moveTo>
                          <a:pt x="156" y="110"/>
                        </a:moveTo>
                        <a:lnTo>
                          <a:pt x="193" y="127"/>
                        </a:lnTo>
                        <a:lnTo>
                          <a:pt x="205" y="138"/>
                        </a:lnTo>
                        <a:lnTo>
                          <a:pt x="218" y="142"/>
                        </a:lnTo>
                        <a:lnTo>
                          <a:pt x="220" y="166"/>
                        </a:lnTo>
                        <a:lnTo>
                          <a:pt x="218" y="147"/>
                        </a:lnTo>
                        <a:lnTo>
                          <a:pt x="222" y="167"/>
                        </a:lnTo>
                        <a:lnTo>
                          <a:pt x="236" y="166"/>
                        </a:lnTo>
                        <a:lnTo>
                          <a:pt x="245" y="170"/>
                        </a:lnTo>
                        <a:lnTo>
                          <a:pt x="244" y="160"/>
                        </a:lnTo>
                        <a:lnTo>
                          <a:pt x="256" y="160"/>
                        </a:lnTo>
                        <a:lnTo>
                          <a:pt x="265" y="152"/>
                        </a:lnTo>
                        <a:lnTo>
                          <a:pt x="263" y="156"/>
                        </a:lnTo>
                        <a:lnTo>
                          <a:pt x="300" y="133"/>
                        </a:lnTo>
                        <a:lnTo>
                          <a:pt x="311" y="133"/>
                        </a:lnTo>
                        <a:lnTo>
                          <a:pt x="312" y="124"/>
                        </a:lnTo>
                        <a:lnTo>
                          <a:pt x="311" y="122"/>
                        </a:lnTo>
                        <a:lnTo>
                          <a:pt x="320" y="110"/>
                        </a:lnTo>
                        <a:lnTo>
                          <a:pt x="336" y="108"/>
                        </a:lnTo>
                        <a:lnTo>
                          <a:pt x="343" y="108"/>
                        </a:lnTo>
                        <a:lnTo>
                          <a:pt x="344" y="108"/>
                        </a:lnTo>
                        <a:lnTo>
                          <a:pt x="380" y="126"/>
                        </a:lnTo>
                        <a:lnTo>
                          <a:pt x="386" y="137"/>
                        </a:lnTo>
                        <a:lnTo>
                          <a:pt x="402" y="145"/>
                        </a:lnTo>
                        <a:lnTo>
                          <a:pt x="409" y="163"/>
                        </a:lnTo>
                        <a:lnTo>
                          <a:pt x="422" y="167"/>
                        </a:lnTo>
                        <a:lnTo>
                          <a:pt x="433" y="183"/>
                        </a:lnTo>
                        <a:lnTo>
                          <a:pt x="441" y="185"/>
                        </a:lnTo>
                        <a:lnTo>
                          <a:pt x="443" y="199"/>
                        </a:lnTo>
                        <a:lnTo>
                          <a:pt x="448" y="199"/>
                        </a:lnTo>
                        <a:lnTo>
                          <a:pt x="450" y="194"/>
                        </a:lnTo>
                        <a:lnTo>
                          <a:pt x="462" y="192"/>
                        </a:lnTo>
                        <a:lnTo>
                          <a:pt x="469" y="195"/>
                        </a:lnTo>
                        <a:lnTo>
                          <a:pt x="475" y="209"/>
                        </a:lnTo>
                        <a:lnTo>
                          <a:pt x="483" y="217"/>
                        </a:lnTo>
                        <a:lnTo>
                          <a:pt x="479" y="230"/>
                        </a:lnTo>
                        <a:lnTo>
                          <a:pt x="484" y="234"/>
                        </a:lnTo>
                        <a:lnTo>
                          <a:pt x="483" y="237"/>
                        </a:lnTo>
                        <a:lnTo>
                          <a:pt x="487" y="239"/>
                        </a:lnTo>
                        <a:lnTo>
                          <a:pt x="488" y="241"/>
                        </a:lnTo>
                        <a:lnTo>
                          <a:pt x="491" y="267"/>
                        </a:lnTo>
                        <a:lnTo>
                          <a:pt x="487" y="288"/>
                        </a:lnTo>
                        <a:lnTo>
                          <a:pt x="483" y="298"/>
                        </a:lnTo>
                        <a:lnTo>
                          <a:pt x="487" y="302"/>
                        </a:lnTo>
                        <a:lnTo>
                          <a:pt x="483" y="306"/>
                        </a:lnTo>
                        <a:lnTo>
                          <a:pt x="484" y="330"/>
                        </a:lnTo>
                        <a:lnTo>
                          <a:pt x="495" y="342"/>
                        </a:lnTo>
                        <a:lnTo>
                          <a:pt x="498" y="353"/>
                        </a:lnTo>
                        <a:lnTo>
                          <a:pt x="501" y="355"/>
                        </a:lnTo>
                        <a:lnTo>
                          <a:pt x="508" y="341"/>
                        </a:lnTo>
                        <a:lnTo>
                          <a:pt x="508" y="327"/>
                        </a:lnTo>
                        <a:lnTo>
                          <a:pt x="505" y="323"/>
                        </a:lnTo>
                        <a:lnTo>
                          <a:pt x="495" y="320"/>
                        </a:lnTo>
                        <a:lnTo>
                          <a:pt x="502" y="317"/>
                        </a:lnTo>
                        <a:lnTo>
                          <a:pt x="519" y="330"/>
                        </a:lnTo>
                        <a:lnTo>
                          <a:pt x="519" y="324"/>
                        </a:lnTo>
                        <a:lnTo>
                          <a:pt x="526" y="323"/>
                        </a:lnTo>
                        <a:lnTo>
                          <a:pt x="516" y="350"/>
                        </a:lnTo>
                        <a:lnTo>
                          <a:pt x="511" y="357"/>
                        </a:lnTo>
                        <a:lnTo>
                          <a:pt x="511" y="360"/>
                        </a:lnTo>
                        <a:lnTo>
                          <a:pt x="500" y="364"/>
                        </a:lnTo>
                        <a:lnTo>
                          <a:pt x="512" y="378"/>
                        </a:lnTo>
                        <a:lnTo>
                          <a:pt x="525" y="392"/>
                        </a:lnTo>
                        <a:lnTo>
                          <a:pt x="545" y="422"/>
                        </a:lnTo>
                        <a:lnTo>
                          <a:pt x="551" y="428"/>
                        </a:lnTo>
                        <a:lnTo>
                          <a:pt x="551" y="429"/>
                        </a:lnTo>
                        <a:lnTo>
                          <a:pt x="556" y="438"/>
                        </a:lnTo>
                        <a:lnTo>
                          <a:pt x="570" y="467"/>
                        </a:lnTo>
                        <a:lnTo>
                          <a:pt x="577" y="474"/>
                        </a:lnTo>
                        <a:lnTo>
                          <a:pt x="588" y="470"/>
                        </a:lnTo>
                        <a:lnTo>
                          <a:pt x="588" y="465"/>
                        </a:lnTo>
                        <a:lnTo>
                          <a:pt x="605" y="481"/>
                        </a:lnTo>
                        <a:lnTo>
                          <a:pt x="613" y="502"/>
                        </a:lnTo>
                        <a:lnTo>
                          <a:pt x="630" y="529"/>
                        </a:lnTo>
                        <a:lnTo>
                          <a:pt x="630" y="525"/>
                        </a:lnTo>
                        <a:lnTo>
                          <a:pt x="634" y="522"/>
                        </a:lnTo>
                        <a:lnTo>
                          <a:pt x="651" y="531"/>
                        </a:lnTo>
                        <a:lnTo>
                          <a:pt x="658" y="532"/>
                        </a:lnTo>
                        <a:lnTo>
                          <a:pt x="676" y="546"/>
                        </a:lnTo>
                        <a:lnTo>
                          <a:pt x="693" y="574"/>
                        </a:lnTo>
                        <a:lnTo>
                          <a:pt x="690" y="576"/>
                        </a:lnTo>
                        <a:lnTo>
                          <a:pt x="690" y="588"/>
                        </a:lnTo>
                        <a:lnTo>
                          <a:pt x="700" y="597"/>
                        </a:lnTo>
                        <a:lnTo>
                          <a:pt x="708" y="594"/>
                        </a:lnTo>
                        <a:lnTo>
                          <a:pt x="722" y="588"/>
                        </a:lnTo>
                        <a:lnTo>
                          <a:pt x="727" y="588"/>
                        </a:lnTo>
                        <a:lnTo>
                          <a:pt x="727" y="589"/>
                        </a:lnTo>
                        <a:lnTo>
                          <a:pt x="737" y="588"/>
                        </a:lnTo>
                        <a:lnTo>
                          <a:pt x="734" y="600"/>
                        </a:lnTo>
                        <a:lnTo>
                          <a:pt x="737" y="603"/>
                        </a:lnTo>
                        <a:lnTo>
                          <a:pt x="744" y="599"/>
                        </a:lnTo>
                        <a:lnTo>
                          <a:pt x="741" y="588"/>
                        </a:lnTo>
                        <a:lnTo>
                          <a:pt x="743" y="581"/>
                        </a:lnTo>
                        <a:lnTo>
                          <a:pt x="745" y="582"/>
                        </a:lnTo>
                        <a:lnTo>
                          <a:pt x="756" y="578"/>
                        </a:lnTo>
                        <a:lnTo>
                          <a:pt x="758" y="596"/>
                        </a:lnTo>
                        <a:lnTo>
                          <a:pt x="752" y="600"/>
                        </a:lnTo>
                        <a:lnTo>
                          <a:pt x="755" y="601"/>
                        </a:lnTo>
                        <a:lnTo>
                          <a:pt x="745" y="613"/>
                        </a:lnTo>
                        <a:lnTo>
                          <a:pt x="754" y="606"/>
                        </a:lnTo>
                        <a:lnTo>
                          <a:pt x="769" y="583"/>
                        </a:lnTo>
                        <a:lnTo>
                          <a:pt x="777" y="558"/>
                        </a:lnTo>
                        <a:lnTo>
                          <a:pt x="782" y="542"/>
                        </a:lnTo>
                        <a:lnTo>
                          <a:pt x="782" y="539"/>
                        </a:lnTo>
                        <a:lnTo>
                          <a:pt x="776" y="558"/>
                        </a:lnTo>
                        <a:lnTo>
                          <a:pt x="766" y="565"/>
                        </a:lnTo>
                        <a:lnTo>
                          <a:pt x="770" y="557"/>
                        </a:lnTo>
                        <a:lnTo>
                          <a:pt x="765" y="545"/>
                        </a:lnTo>
                        <a:lnTo>
                          <a:pt x="770" y="522"/>
                        </a:lnTo>
                        <a:lnTo>
                          <a:pt x="777" y="518"/>
                        </a:lnTo>
                        <a:lnTo>
                          <a:pt x="780" y="522"/>
                        </a:lnTo>
                        <a:lnTo>
                          <a:pt x="777" y="490"/>
                        </a:lnTo>
                        <a:lnTo>
                          <a:pt x="777" y="488"/>
                        </a:lnTo>
                        <a:lnTo>
                          <a:pt x="775" y="452"/>
                        </a:lnTo>
                        <a:lnTo>
                          <a:pt x="770" y="402"/>
                        </a:lnTo>
                        <a:lnTo>
                          <a:pt x="762" y="384"/>
                        </a:lnTo>
                        <a:lnTo>
                          <a:pt x="745" y="355"/>
                        </a:lnTo>
                        <a:lnTo>
                          <a:pt x="729" y="325"/>
                        </a:lnTo>
                        <a:lnTo>
                          <a:pt x="729" y="324"/>
                        </a:lnTo>
                        <a:lnTo>
                          <a:pt x="711" y="295"/>
                        </a:lnTo>
                        <a:lnTo>
                          <a:pt x="694" y="269"/>
                        </a:lnTo>
                        <a:lnTo>
                          <a:pt x="687" y="245"/>
                        </a:lnTo>
                        <a:lnTo>
                          <a:pt x="690" y="227"/>
                        </a:lnTo>
                        <a:lnTo>
                          <a:pt x="666" y="199"/>
                        </a:lnTo>
                        <a:lnTo>
                          <a:pt x="637" y="163"/>
                        </a:lnTo>
                        <a:lnTo>
                          <a:pt x="622" y="140"/>
                        </a:lnTo>
                        <a:lnTo>
                          <a:pt x="622" y="137"/>
                        </a:lnTo>
                        <a:lnTo>
                          <a:pt x="606" y="113"/>
                        </a:lnTo>
                        <a:lnTo>
                          <a:pt x="605" y="113"/>
                        </a:lnTo>
                        <a:lnTo>
                          <a:pt x="602" y="105"/>
                        </a:lnTo>
                        <a:lnTo>
                          <a:pt x="595" y="88"/>
                        </a:lnTo>
                        <a:lnTo>
                          <a:pt x="581" y="54"/>
                        </a:lnTo>
                        <a:lnTo>
                          <a:pt x="573" y="27"/>
                        </a:lnTo>
                        <a:lnTo>
                          <a:pt x="570" y="27"/>
                        </a:lnTo>
                        <a:lnTo>
                          <a:pt x="570" y="26"/>
                        </a:lnTo>
                        <a:lnTo>
                          <a:pt x="566" y="5"/>
                        </a:lnTo>
                        <a:lnTo>
                          <a:pt x="540" y="5"/>
                        </a:lnTo>
                        <a:lnTo>
                          <a:pt x="526" y="2"/>
                        </a:lnTo>
                        <a:lnTo>
                          <a:pt x="523" y="0"/>
                        </a:lnTo>
                        <a:lnTo>
                          <a:pt x="512" y="9"/>
                        </a:lnTo>
                        <a:lnTo>
                          <a:pt x="519" y="36"/>
                        </a:lnTo>
                        <a:lnTo>
                          <a:pt x="518" y="51"/>
                        </a:lnTo>
                        <a:lnTo>
                          <a:pt x="505" y="52"/>
                        </a:lnTo>
                        <a:lnTo>
                          <a:pt x="500" y="38"/>
                        </a:lnTo>
                        <a:lnTo>
                          <a:pt x="500" y="31"/>
                        </a:lnTo>
                        <a:lnTo>
                          <a:pt x="495" y="31"/>
                        </a:lnTo>
                        <a:lnTo>
                          <a:pt x="484" y="33"/>
                        </a:lnTo>
                        <a:lnTo>
                          <a:pt x="480" y="33"/>
                        </a:lnTo>
                        <a:lnTo>
                          <a:pt x="476" y="33"/>
                        </a:lnTo>
                        <a:lnTo>
                          <a:pt x="473" y="33"/>
                        </a:lnTo>
                        <a:lnTo>
                          <a:pt x="465" y="34"/>
                        </a:lnTo>
                        <a:lnTo>
                          <a:pt x="456" y="36"/>
                        </a:lnTo>
                        <a:lnTo>
                          <a:pt x="455" y="36"/>
                        </a:lnTo>
                        <a:lnTo>
                          <a:pt x="450" y="36"/>
                        </a:lnTo>
                        <a:lnTo>
                          <a:pt x="437" y="36"/>
                        </a:lnTo>
                        <a:lnTo>
                          <a:pt x="413" y="37"/>
                        </a:lnTo>
                        <a:lnTo>
                          <a:pt x="408" y="38"/>
                        </a:lnTo>
                        <a:lnTo>
                          <a:pt x="404" y="38"/>
                        </a:lnTo>
                        <a:lnTo>
                          <a:pt x="397" y="40"/>
                        </a:lnTo>
                        <a:lnTo>
                          <a:pt x="394" y="40"/>
                        </a:lnTo>
                        <a:lnTo>
                          <a:pt x="393" y="40"/>
                        </a:lnTo>
                        <a:lnTo>
                          <a:pt x="390" y="40"/>
                        </a:lnTo>
                        <a:lnTo>
                          <a:pt x="380" y="40"/>
                        </a:lnTo>
                        <a:lnTo>
                          <a:pt x="370" y="41"/>
                        </a:lnTo>
                        <a:lnTo>
                          <a:pt x="366" y="42"/>
                        </a:lnTo>
                        <a:lnTo>
                          <a:pt x="363" y="42"/>
                        </a:lnTo>
                        <a:lnTo>
                          <a:pt x="358" y="42"/>
                        </a:lnTo>
                        <a:lnTo>
                          <a:pt x="345" y="42"/>
                        </a:lnTo>
                        <a:lnTo>
                          <a:pt x="340" y="44"/>
                        </a:lnTo>
                        <a:lnTo>
                          <a:pt x="333" y="45"/>
                        </a:lnTo>
                        <a:lnTo>
                          <a:pt x="329" y="45"/>
                        </a:lnTo>
                        <a:lnTo>
                          <a:pt x="326" y="45"/>
                        </a:lnTo>
                        <a:lnTo>
                          <a:pt x="316" y="45"/>
                        </a:lnTo>
                        <a:lnTo>
                          <a:pt x="311" y="47"/>
                        </a:lnTo>
                        <a:lnTo>
                          <a:pt x="308" y="47"/>
                        </a:lnTo>
                        <a:lnTo>
                          <a:pt x="305" y="47"/>
                        </a:lnTo>
                        <a:lnTo>
                          <a:pt x="300" y="47"/>
                        </a:lnTo>
                        <a:lnTo>
                          <a:pt x="290" y="48"/>
                        </a:lnTo>
                        <a:lnTo>
                          <a:pt x="275" y="49"/>
                        </a:lnTo>
                        <a:lnTo>
                          <a:pt x="254" y="51"/>
                        </a:lnTo>
                        <a:lnTo>
                          <a:pt x="254" y="49"/>
                        </a:lnTo>
                        <a:lnTo>
                          <a:pt x="238" y="23"/>
                        </a:lnTo>
                        <a:lnTo>
                          <a:pt x="237" y="20"/>
                        </a:lnTo>
                        <a:lnTo>
                          <a:pt x="223" y="23"/>
                        </a:lnTo>
                        <a:lnTo>
                          <a:pt x="215" y="23"/>
                        </a:lnTo>
                        <a:lnTo>
                          <a:pt x="194" y="27"/>
                        </a:lnTo>
                        <a:lnTo>
                          <a:pt x="193" y="27"/>
                        </a:lnTo>
                        <a:lnTo>
                          <a:pt x="168" y="30"/>
                        </a:lnTo>
                        <a:lnTo>
                          <a:pt x="151" y="33"/>
                        </a:lnTo>
                        <a:lnTo>
                          <a:pt x="144" y="33"/>
                        </a:lnTo>
                        <a:lnTo>
                          <a:pt x="134" y="34"/>
                        </a:lnTo>
                        <a:lnTo>
                          <a:pt x="131" y="36"/>
                        </a:lnTo>
                        <a:lnTo>
                          <a:pt x="129" y="36"/>
                        </a:lnTo>
                        <a:lnTo>
                          <a:pt x="123" y="36"/>
                        </a:lnTo>
                        <a:lnTo>
                          <a:pt x="112" y="37"/>
                        </a:lnTo>
                        <a:lnTo>
                          <a:pt x="111" y="37"/>
                        </a:lnTo>
                        <a:lnTo>
                          <a:pt x="98" y="38"/>
                        </a:lnTo>
                        <a:lnTo>
                          <a:pt x="95" y="38"/>
                        </a:lnTo>
                        <a:lnTo>
                          <a:pt x="84" y="40"/>
                        </a:lnTo>
                        <a:lnTo>
                          <a:pt x="81" y="40"/>
                        </a:lnTo>
                        <a:lnTo>
                          <a:pt x="80" y="40"/>
                        </a:lnTo>
                        <a:lnTo>
                          <a:pt x="75" y="41"/>
                        </a:lnTo>
                        <a:lnTo>
                          <a:pt x="55" y="42"/>
                        </a:lnTo>
                        <a:lnTo>
                          <a:pt x="43" y="44"/>
                        </a:lnTo>
                        <a:lnTo>
                          <a:pt x="40" y="45"/>
                        </a:lnTo>
                        <a:lnTo>
                          <a:pt x="34" y="45"/>
                        </a:lnTo>
                        <a:lnTo>
                          <a:pt x="31" y="45"/>
                        </a:lnTo>
                        <a:lnTo>
                          <a:pt x="1" y="49"/>
                        </a:lnTo>
                        <a:lnTo>
                          <a:pt x="0" y="66"/>
                        </a:lnTo>
                        <a:lnTo>
                          <a:pt x="23" y="87"/>
                        </a:lnTo>
                        <a:lnTo>
                          <a:pt x="22" y="101"/>
                        </a:lnTo>
                        <a:lnTo>
                          <a:pt x="27" y="106"/>
                        </a:lnTo>
                        <a:lnTo>
                          <a:pt x="12" y="126"/>
                        </a:lnTo>
                        <a:lnTo>
                          <a:pt x="29" y="122"/>
                        </a:lnTo>
                        <a:lnTo>
                          <a:pt x="76" y="109"/>
                        </a:lnTo>
                        <a:lnTo>
                          <a:pt x="81" y="106"/>
                        </a:lnTo>
                        <a:lnTo>
                          <a:pt x="108" y="105"/>
                        </a:lnTo>
                        <a:lnTo>
                          <a:pt x="118" y="104"/>
                        </a:lnTo>
                        <a:lnTo>
                          <a:pt x="119" y="104"/>
                        </a:lnTo>
                        <a:lnTo>
                          <a:pt x="120" y="104"/>
                        </a:lnTo>
                        <a:lnTo>
                          <a:pt x="156" y="110"/>
                        </a:lnTo>
                      </a:path>
                    </a:pathLst>
                  </a:custGeom>
                  <a:solidFill>
                    <a:srgbClr val="67BD62"/>
                  </a:solidFill>
                  <a:ln w="6350" cap="rnd">
                    <a:solidFill>
                      <a:sysClr val="window" lastClr="FFFFFF">
                        <a:lumMod val="50000"/>
                        <a:lumOff val="50000"/>
                      </a:sys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2" name="Freeform 263"/>
                  <p:cNvSpPr>
                    <a:spLocks/>
                  </p:cNvSpPr>
                  <p:nvPr/>
                </p:nvSpPr>
                <p:spPr bwMode="auto">
                  <a:xfrm>
                    <a:off x="6188075" y="5373688"/>
                    <a:ext cx="79375" cy="49212"/>
                  </a:xfrm>
                  <a:custGeom>
                    <a:avLst/>
                    <a:gdLst>
                      <a:gd name="T0" fmla="*/ 0 w 49"/>
                      <a:gd name="T1" fmla="*/ 2147483647 h 34"/>
                      <a:gd name="T2" fmla="*/ 2147483647 w 49"/>
                      <a:gd name="T3" fmla="*/ 2147483647 h 34"/>
                      <a:gd name="T4" fmla="*/ 2147483647 w 49"/>
                      <a:gd name="T5" fmla="*/ 2147483647 h 34"/>
                      <a:gd name="T6" fmla="*/ 2147483647 w 49"/>
                      <a:gd name="T7" fmla="*/ 2147483647 h 34"/>
                      <a:gd name="T8" fmla="*/ 2147483647 w 49"/>
                      <a:gd name="T9" fmla="*/ 2147483647 h 34"/>
                      <a:gd name="T10" fmla="*/ 2147483647 w 49"/>
                      <a:gd name="T11" fmla="*/ 2147483647 h 34"/>
                      <a:gd name="T12" fmla="*/ 2147483647 w 49"/>
                      <a:gd name="T13" fmla="*/ 0 h 34"/>
                      <a:gd name="T14" fmla="*/ 2147483647 w 49"/>
                      <a:gd name="T15" fmla="*/ 2147483647 h 34"/>
                      <a:gd name="T16" fmla="*/ 2147483647 w 49"/>
                      <a:gd name="T17" fmla="*/ 2147483647 h 34"/>
                      <a:gd name="T18" fmla="*/ 2147483647 w 49"/>
                      <a:gd name="T19" fmla="*/ 2147483647 h 34"/>
                      <a:gd name="T20" fmla="*/ 2147483647 w 49"/>
                      <a:gd name="T21" fmla="*/ 2147483647 h 34"/>
                      <a:gd name="T22" fmla="*/ 2147483647 w 49"/>
                      <a:gd name="T23" fmla="*/ 2147483647 h 34"/>
                      <a:gd name="T24" fmla="*/ 0 w 49"/>
                      <a:gd name="T25" fmla="*/ 2147483647 h 34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49"/>
                      <a:gd name="T40" fmla="*/ 0 h 34"/>
                      <a:gd name="T41" fmla="*/ 49 w 49"/>
                      <a:gd name="T42" fmla="*/ 34 h 34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49" h="34">
                        <a:moveTo>
                          <a:pt x="0" y="33"/>
                        </a:moveTo>
                        <a:lnTo>
                          <a:pt x="26" y="20"/>
                        </a:lnTo>
                        <a:lnTo>
                          <a:pt x="27" y="14"/>
                        </a:lnTo>
                        <a:lnTo>
                          <a:pt x="38" y="17"/>
                        </a:lnTo>
                        <a:lnTo>
                          <a:pt x="48" y="12"/>
                        </a:lnTo>
                        <a:lnTo>
                          <a:pt x="38" y="4"/>
                        </a:lnTo>
                        <a:lnTo>
                          <a:pt x="26" y="0"/>
                        </a:lnTo>
                        <a:lnTo>
                          <a:pt x="26" y="7"/>
                        </a:lnTo>
                        <a:lnTo>
                          <a:pt x="24" y="11"/>
                        </a:lnTo>
                        <a:lnTo>
                          <a:pt x="17" y="8"/>
                        </a:lnTo>
                        <a:lnTo>
                          <a:pt x="4" y="18"/>
                        </a:lnTo>
                        <a:lnTo>
                          <a:pt x="5" y="28"/>
                        </a:lnTo>
                        <a:lnTo>
                          <a:pt x="0" y="33"/>
                        </a:lnTo>
                      </a:path>
                    </a:pathLst>
                  </a:custGeom>
                  <a:grpFill/>
                  <a:ln w="6350" cap="rnd">
                    <a:solidFill>
                      <a:sysClr val="window" lastClr="FFFFFF">
                        <a:lumMod val="50000"/>
                        <a:lumOff val="50000"/>
                      </a:sys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3" name="Freeform 264"/>
                  <p:cNvSpPr>
                    <a:spLocks/>
                  </p:cNvSpPr>
                  <p:nvPr/>
                </p:nvSpPr>
                <p:spPr bwMode="auto">
                  <a:xfrm>
                    <a:off x="6292850" y="5360988"/>
                    <a:ext cx="36513" cy="33337"/>
                  </a:xfrm>
                  <a:custGeom>
                    <a:avLst/>
                    <a:gdLst>
                      <a:gd name="T0" fmla="*/ 0 w 23"/>
                      <a:gd name="T1" fmla="*/ 2147483647 h 23"/>
                      <a:gd name="T2" fmla="*/ 2147483647 w 23"/>
                      <a:gd name="T3" fmla="*/ 2147483647 h 23"/>
                      <a:gd name="T4" fmla="*/ 2147483647 w 23"/>
                      <a:gd name="T5" fmla="*/ 0 h 23"/>
                      <a:gd name="T6" fmla="*/ 2147483647 w 23"/>
                      <a:gd name="T7" fmla="*/ 2147483647 h 23"/>
                      <a:gd name="T8" fmla="*/ 0 w 23"/>
                      <a:gd name="T9" fmla="*/ 2147483647 h 2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3"/>
                      <a:gd name="T16" fmla="*/ 0 h 23"/>
                      <a:gd name="T17" fmla="*/ 23 w 23"/>
                      <a:gd name="T18" fmla="*/ 23 h 2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3" h="23">
                        <a:moveTo>
                          <a:pt x="0" y="20"/>
                        </a:moveTo>
                        <a:lnTo>
                          <a:pt x="1" y="22"/>
                        </a:lnTo>
                        <a:lnTo>
                          <a:pt x="22" y="0"/>
                        </a:lnTo>
                        <a:lnTo>
                          <a:pt x="12" y="10"/>
                        </a:lnTo>
                        <a:lnTo>
                          <a:pt x="0" y="20"/>
                        </a:lnTo>
                      </a:path>
                    </a:pathLst>
                  </a:custGeom>
                  <a:grpFill/>
                  <a:ln w="6350" cap="rnd">
                    <a:solidFill>
                      <a:sysClr val="window" lastClr="FFFFFF">
                        <a:lumMod val="50000"/>
                        <a:lumOff val="50000"/>
                      </a:sys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4" name="Freeform 265"/>
                  <p:cNvSpPr>
                    <a:spLocks/>
                  </p:cNvSpPr>
                  <p:nvPr/>
                </p:nvSpPr>
                <p:spPr bwMode="auto">
                  <a:xfrm>
                    <a:off x="6330950" y="5349875"/>
                    <a:ext cx="36513" cy="34925"/>
                  </a:xfrm>
                  <a:custGeom>
                    <a:avLst/>
                    <a:gdLst>
                      <a:gd name="T0" fmla="*/ 0 w 23"/>
                      <a:gd name="T1" fmla="*/ 2147483647 h 23"/>
                      <a:gd name="T2" fmla="*/ 2147483647 w 23"/>
                      <a:gd name="T3" fmla="*/ 0 h 23"/>
                      <a:gd name="T4" fmla="*/ 2147483647 w 23"/>
                      <a:gd name="T5" fmla="*/ 2147483647 h 23"/>
                      <a:gd name="T6" fmla="*/ 0 w 23"/>
                      <a:gd name="T7" fmla="*/ 2147483647 h 2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3"/>
                      <a:gd name="T13" fmla="*/ 0 h 23"/>
                      <a:gd name="T14" fmla="*/ 23 w 23"/>
                      <a:gd name="T15" fmla="*/ 23 h 23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3" h="23">
                        <a:moveTo>
                          <a:pt x="0" y="22"/>
                        </a:moveTo>
                        <a:lnTo>
                          <a:pt x="22" y="0"/>
                        </a:lnTo>
                        <a:lnTo>
                          <a:pt x="22" y="16"/>
                        </a:lnTo>
                        <a:lnTo>
                          <a:pt x="0" y="22"/>
                        </a:lnTo>
                      </a:path>
                    </a:pathLst>
                  </a:custGeom>
                  <a:grpFill/>
                  <a:ln w="6350" cap="rnd">
                    <a:solidFill>
                      <a:sysClr val="window" lastClr="FFFFFF">
                        <a:lumMod val="50000"/>
                        <a:lumOff val="50000"/>
                      </a:sys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5" name="Freeform 266"/>
                  <p:cNvSpPr>
                    <a:spLocks/>
                  </p:cNvSpPr>
                  <p:nvPr/>
                </p:nvSpPr>
                <p:spPr bwMode="auto">
                  <a:xfrm>
                    <a:off x="6254750" y="5373688"/>
                    <a:ext cx="38100" cy="36512"/>
                  </a:xfrm>
                  <a:custGeom>
                    <a:avLst/>
                    <a:gdLst>
                      <a:gd name="T0" fmla="*/ 0 w 24"/>
                      <a:gd name="T1" fmla="*/ 0 h 24"/>
                      <a:gd name="T2" fmla="*/ 2147483647 w 24"/>
                      <a:gd name="T3" fmla="*/ 2147483647 h 24"/>
                      <a:gd name="T4" fmla="*/ 2147483647 w 24"/>
                      <a:gd name="T5" fmla="*/ 0 h 24"/>
                      <a:gd name="T6" fmla="*/ 0 w 24"/>
                      <a:gd name="T7" fmla="*/ 0 h 2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4"/>
                      <a:gd name="T13" fmla="*/ 0 h 24"/>
                      <a:gd name="T14" fmla="*/ 24 w 24"/>
                      <a:gd name="T15" fmla="*/ 24 h 2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4" h="24">
                        <a:moveTo>
                          <a:pt x="0" y="0"/>
                        </a:moveTo>
                        <a:lnTo>
                          <a:pt x="7" y="23"/>
                        </a:lnTo>
                        <a:lnTo>
                          <a:pt x="23" y="0"/>
                        </a:lnTo>
                        <a:lnTo>
                          <a:pt x="0" y="0"/>
                        </a:lnTo>
                      </a:path>
                    </a:pathLst>
                  </a:custGeom>
                  <a:grpFill/>
                  <a:ln w="6350" cap="rnd">
                    <a:solidFill>
                      <a:sysClr val="window" lastClr="FFFFFF">
                        <a:lumMod val="50000"/>
                        <a:lumOff val="50000"/>
                      </a:sys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6" name="Freeform 267"/>
                  <p:cNvSpPr>
                    <a:spLocks/>
                  </p:cNvSpPr>
                  <p:nvPr/>
                </p:nvSpPr>
                <p:spPr bwMode="auto">
                  <a:xfrm>
                    <a:off x="6345238" y="5340350"/>
                    <a:ext cx="36512" cy="33338"/>
                  </a:xfrm>
                  <a:custGeom>
                    <a:avLst/>
                    <a:gdLst>
                      <a:gd name="T0" fmla="*/ 0 w 24"/>
                      <a:gd name="T1" fmla="*/ 2147483647 h 23"/>
                      <a:gd name="T2" fmla="*/ 2147483647 w 24"/>
                      <a:gd name="T3" fmla="*/ 0 h 23"/>
                      <a:gd name="T4" fmla="*/ 2147483647 w 24"/>
                      <a:gd name="T5" fmla="*/ 0 h 23"/>
                      <a:gd name="T6" fmla="*/ 0 w 24"/>
                      <a:gd name="T7" fmla="*/ 2147483647 h 2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4"/>
                      <a:gd name="T13" fmla="*/ 0 h 23"/>
                      <a:gd name="T14" fmla="*/ 24 w 24"/>
                      <a:gd name="T15" fmla="*/ 23 h 23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4" h="23">
                        <a:moveTo>
                          <a:pt x="0" y="22"/>
                        </a:moveTo>
                        <a:lnTo>
                          <a:pt x="23" y="0"/>
                        </a:lnTo>
                        <a:lnTo>
                          <a:pt x="0" y="22"/>
                        </a:lnTo>
                      </a:path>
                    </a:pathLst>
                  </a:custGeom>
                  <a:grpFill/>
                  <a:ln w="6350" cap="rnd">
                    <a:solidFill>
                      <a:sysClr val="window" lastClr="FFFFFF">
                        <a:lumMod val="50000"/>
                        <a:lumOff val="50000"/>
                      </a:sys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57" name="Freeform 268"/>
                <p:cNvSpPr>
                  <a:spLocks/>
                </p:cNvSpPr>
                <p:nvPr/>
              </p:nvSpPr>
              <p:spPr bwMode="auto">
                <a:xfrm>
                  <a:off x="6265265" y="3793950"/>
                  <a:ext cx="739775" cy="720725"/>
                </a:xfrm>
                <a:custGeom>
                  <a:avLst/>
                  <a:gdLst>
                    <a:gd name="T0" fmla="*/ 2147483647 w 469"/>
                    <a:gd name="T1" fmla="*/ 2147483647 h 489"/>
                    <a:gd name="T2" fmla="*/ 2147483647 w 469"/>
                    <a:gd name="T3" fmla="*/ 2147483647 h 489"/>
                    <a:gd name="T4" fmla="*/ 2147483647 w 469"/>
                    <a:gd name="T5" fmla="*/ 2147483647 h 489"/>
                    <a:gd name="T6" fmla="*/ 2147483647 w 469"/>
                    <a:gd name="T7" fmla="*/ 2147483647 h 489"/>
                    <a:gd name="T8" fmla="*/ 2147483647 w 469"/>
                    <a:gd name="T9" fmla="*/ 2147483647 h 489"/>
                    <a:gd name="T10" fmla="*/ 2147483647 w 469"/>
                    <a:gd name="T11" fmla="*/ 2147483647 h 489"/>
                    <a:gd name="T12" fmla="*/ 2147483647 w 469"/>
                    <a:gd name="T13" fmla="*/ 2147483647 h 489"/>
                    <a:gd name="T14" fmla="*/ 2147483647 w 469"/>
                    <a:gd name="T15" fmla="*/ 2147483647 h 489"/>
                    <a:gd name="T16" fmla="*/ 2147483647 w 469"/>
                    <a:gd name="T17" fmla="*/ 2147483647 h 489"/>
                    <a:gd name="T18" fmla="*/ 2147483647 w 469"/>
                    <a:gd name="T19" fmla="*/ 2147483647 h 489"/>
                    <a:gd name="T20" fmla="*/ 2147483647 w 469"/>
                    <a:gd name="T21" fmla="*/ 2147483647 h 489"/>
                    <a:gd name="T22" fmla="*/ 2147483647 w 469"/>
                    <a:gd name="T23" fmla="*/ 2147483647 h 489"/>
                    <a:gd name="T24" fmla="*/ 2147483647 w 469"/>
                    <a:gd name="T25" fmla="*/ 2147483647 h 489"/>
                    <a:gd name="T26" fmla="*/ 2147483647 w 469"/>
                    <a:gd name="T27" fmla="*/ 2147483647 h 489"/>
                    <a:gd name="T28" fmla="*/ 2147483647 w 469"/>
                    <a:gd name="T29" fmla="*/ 2147483647 h 489"/>
                    <a:gd name="T30" fmla="*/ 2147483647 w 469"/>
                    <a:gd name="T31" fmla="*/ 2147483647 h 489"/>
                    <a:gd name="T32" fmla="*/ 2147483647 w 469"/>
                    <a:gd name="T33" fmla="*/ 2147483647 h 489"/>
                    <a:gd name="T34" fmla="*/ 2147483647 w 469"/>
                    <a:gd name="T35" fmla="*/ 2147483647 h 489"/>
                    <a:gd name="T36" fmla="*/ 2147483647 w 469"/>
                    <a:gd name="T37" fmla="*/ 2147483647 h 489"/>
                    <a:gd name="T38" fmla="*/ 2147483647 w 469"/>
                    <a:gd name="T39" fmla="*/ 2147483647 h 489"/>
                    <a:gd name="T40" fmla="*/ 2147483647 w 469"/>
                    <a:gd name="T41" fmla="*/ 2147483647 h 489"/>
                    <a:gd name="T42" fmla="*/ 2147483647 w 469"/>
                    <a:gd name="T43" fmla="*/ 2147483647 h 489"/>
                    <a:gd name="T44" fmla="*/ 2147483647 w 469"/>
                    <a:gd name="T45" fmla="*/ 2147483647 h 489"/>
                    <a:gd name="T46" fmla="*/ 2147483647 w 469"/>
                    <a:gd name="T47" fmla="*/ 2147483647 h 489"/>
                    <a:gd name="T48" fmla="*/ 2147483647 w 469"/>
                    <a:gd name="T49" fmla="*/ 2147483647 h 489"/>
                    <a:gd name="T50" fmla="*/ 2147483647 w 469"/>
                    <a:gd name="T51" fmla="*/ 2147483647 h 489"/>
                    <a:gd name="T52" fmla="*/ 2147483647 w 469"/>
                    <a:gd name="T53" fmla="*/ 2147483647 h 489"/>
                    <a:gd name="T54" fmla="*/ 2147483647 w 469"/>
                    <a:gd name="T55" fmla="*/ 2147483647 h 489"/>
                    <a:gd name="T56" fmla="*/ 2147483647 w 469"/>
                    <a:gd name="T57" fmla="*/ 2147483647 h 489"/>
                    <a:gd name="T58" fmla="*/ 2147483647 w 469"/>
                    <a:gd name="T59" fmla="*/ 2147483647 h 489"/>
                    <a:gd name="T60" fmla="*/ 2147483647 w 469"/>
                    <a:gd name="T61" fmla="*/ 2147483647 h 489"/>
                    <a:gd name="T62" fmla="*/ 2147483647 w 469"/>
                    <a:gd name="T63" fmla="*/ 2147483647 h 489"/>
                    <a:gd name="T64" fmla="*/ 2147483647 w 469"/>
                    <a:gd name="T65" fmla="*/ 2147483647 h 489"/>
                    <a:gd name="T66" fmla="*/ 2147483647 w 469"/>
                    <a:gd name="T67" fmla="*/ 2147483647 h 489"/>
                    <a:gd name="T68" fmla="*/ 2147483647 w 469"/>
                    <a:gd name="T69" fmla="*/ 2147483647 h 489"/>
                    <a:gd name="T70" fmla="*/ 2147483647 w 469"/>
                    <a:gd name="T71" fmla="*/ 2147483647 h 489"/>
                    <a:gd name="T72" fmla="*/ 2147483647 w 469"/>
                    <a:gd name="T73" fmla="*/ 2147483647 h 489"/>
                    <a:gd name="T74" fmla="*/ 2147483647 w 469"/>
                    <a:gd name="T75" fmla="*/ 2147483647 h 489"/>
                    <a:gd name="T76" fmla="*/ 2147483647 w 469"/>
                    <a:gd name="T77" fmla="*/ 2147483647 h 489"/>
                    <a:gd name="T78" fmla="*/ 2147483647 w 469"/>
                    <a:gd name="T79" fmla="*/ 2147483647 h 489"/>
                    <a:gd name="T80" fmla="*/ 2147483647 w 469"/>
                    <a:gd name="T81" fmla="*/ 2147483647 h 489"/>
                    <a:gd name="T82" fmla="*/ 2147483647 w 469"/>
                    <a:gd name="T83" fmla="*/ 2147483647 h 489"/>
                    <a:gd name="T84" fmla="*/ 2147483647 w 469"/>
                    <a:gd name="T85" fmla="*/ 2147483647 h 489"/>
                    <a:gd name="T86" fmla="*/ 2147483647 w 469"/>
                    <a:gd name="T87" fmla="*/ 2147483647 h 489"/>
                    <a:gd name="T88" fmla="*/ 2147483647 w 469"/>
                    <a:gd name="T89" fmla="*/ 2147483647 h 489"/>
                    <a:gd name="T90" fmla="*/ 2147483647 w 469"/>
                    <a:gd name="T91" fmla="*/ 2147483647 h 489"/>
                    <a:gd name="T92" fmla="*/ 2147483647 w 469"/>
                    <a:gd name="T93" fmla="*/ 2147483647 h 489"/>
                    <a:gd name="T94" fmla="*/ 2147483647 w 469"/>
                    <a:gd name="T95" fmla="*/ 2147483647 h 489"/>
                    <a:gd name="T96" fmla="*/ 2147483647 w 469"/>
                    <a:gd name="T97" fmla="*/ 2147483647 h 489"/>
                    <a:gd name="T98" fmla="*/ 2147483647 w 469"/>
                    <a:gd name="T99" fmla="*/ 2147483647 h 489"/>
                    <a:gd name="T100" fmla="*/ 2147483647 w 469"/>
                    <a:gd name="T101" fmla="*/ 2147483647 h 489"/>
                    <a:gd name="T102" fmla="*/ 2147483647 w 469"/>
                    <a:gd name="T103" fmla="*/ 2147483647 h 489"/>
                    <a:gd name="T104" fmla="*/ 2147483647 w 469"/>
                    <a:gd name="T105" fmla="*/ 2147483647 h 489"/>
                    <a:gd name="T106" fmla="*/ 2147483647 w 469"/>
                    <a:gd name="T107" fmla="*/ 2147483647 h 489"/>
                    <a:gd name="T108" fmla="*/ 2147483647 w 469"/>
                    <a:gd name="T109" fmla="*/ 2147483647 h 489"/>
                    <a:gd name="T110" fmla="*/ 2147483647 w 469"/>
                    <a:gd name="T111" fmla="*/ 2147483647 h 489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469"/>
                    <a:gd name="T169" fmla="*/ 0 h 489"/>
                    <a:gd name="T170" fmla="*/ 469 w 469"/>
                    <a:gd name="T171" fmla="*/ 489 h 489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469" h="489">
                      <a:moveTo>
                        <a:pt x="69" y="22"/>
                      </a:moveTo>
                      <a:lnTo>
                        <a:pt x="72" y="22"/>
                      </a:lnTo>
                      <a:lnTo>
                        <a:pt x="74" y="22"/>
                      </a:lnTo>
                      <a:lnTo>
                        <a:pt x="77" y="20"/>
                      </a:lnTo>
                      <a:lnTo>
                        <a:pt x="85" y="20"/>
                      </a:lnTo>
                      <a:lnTo>
                        <a:pt x="98" y="19"/>
                      </a:lnTo>
                      <a:lnTo>
                        <a:pt x="108" y="18"/>
                      </a:lnTo>
                      <a:lnTo>
                        <a:pt x="112" y="16"/>
                      </a:lnTo>
                      <a:lnTo>
                        <a:pt x="117" y="16"/>
                      </a:lnTo>
                      <a:lnTo>
                        <a:pt x="128" y="13"/>
                      </a:lnTo>
                      <a:lnTo>
                        <a:pt x="138" y="13"/>
                      </a:lnTo>
                      <a:lnTo>
                        <a:pt x="144" y="12"/>
                      </a:lnTo>
                      <a:lnTo>
                        <a:pt x="145" y="12"/>
                      </a:lnTo>
                      <a:lnTo>
                        <a:pt x="171" y="9"/>
                      </a:lnTo>
                      <a:lnTo>
                        <a:pt x="171" y="8"/>
                      </a:lnTo>
                      <a:lnTo>
                        <a:pt x="178" y="6"/>
                      </a:lnTo>
                      <a:lnTo>
                        <a:pt x="182" y="6"/>
                      </a:lnTo>
                      <a:lnTo>
                        <a:pt x="184" y="6"/>
                      </a:lnTo>
                      <a:lnTo>
                        <a:pt x="198" y="4"/>
                      </a:lnTo>
                      <a:lnTo>
                        <a:pt x="210" y="1"/>
                      </a:lnTo>
                      <a:lnTo>
                        <a:pt x="217" y="0"/>
                      </a:lnTo>
                      <a:lnTo>
                        <a:pt x="216" y="8"/>
                      </a:lnTo>
                      <a:lnTo>
                        <a:pt x="206" y="18"/>
                      </a:lnTo>
                      <a:lnTo>
                        <a:pt x="200" y="34"/>
                      </a:lnTo>
                      <a:lnTo>
                        <a:pt x="202" y="37"/>
                      </a:lnTo>
                      <a:lnTo>
                        <a:pt x="210" y="42"/>
                      </a:lnTo>
                      <a:lnTo>
                        <a:pt x="221" y="48"/>
                      </a:lnTo>
                      <a:lnTo>
                        <a:pt x="224" y="51"/>
                      </a:lnTo>
                      <a:lnTo>
                        <a:pt x="229" y="54"/>
                      </a:lnTo>
                      <a:lnTo>
                        <a:pt x="231" y="55"/>
                      </a:lnTo>
                      <a:lnTo>
                        <a:pt x="234" y="56"/>
                      </a:lnTo>
                      <a:lnTo>
                        <a:pt x="235" y="55"/>
                      </a:lnTo>
                      <a:lnTo>
                        <a:pt x="246" y="55"/>
                      </a:lnTo>
                      <a:lnTo>
                        <a:pt x="250" y="65"/>
                      </a:lnTo>
                      <a:lnTo>
                        <a:pt x="257" y="73"/>
                      </a:lnTo>
                      <a:lnTo>
                        <a:pt x="260" y="74"/>
                      </a:lnTo>
                      <a:lnTo>
                        <a:pt x="260" y="77"/>
                      </a:lnTo>
                      <a:lnTo>
                        <a:pt x="261" y="81"/>
                      </a:lnTo>
                      <a:lnTo>
                        <a:pt x="268" y="90"/>
                      </a:lnTo>
                      <a:lnTo>
                        <a:pt x="274" y="95"/>
                      </a:lnTo>
                      <a:lnTo>
                        <a:pt x="276" y="101"/>
                      </a:lnTo>
                      <a:lnTo>
                        <a:pt x="278" y="101"/>
                      </a:lnTo>
                      <a:lnTo>
                        <a:pt x="281" y="106"/>
                      </a:lnTo>
                      <a:lnTo>
                        <a:pt x="299" y="116"/>
                      </a:lnTo>
                      <a:lnTo>
                        <a:pt x="311" y="123"/>
                      </a:lnTo>
                      <a:lnTo>
                        <a:pt x="315" y="130"/>
                      </a:lnTo>
                      <a:lnTo>
                        <a:pt x="319" y="137"/>
                      </a:lnTo>
                      <a:lnTo>
                        <a:pt x="325" y="140"/>
                      </a:lnTo>
                      <a:lnTo>
                        <a:pt x="326" y="140"/>
                      </a:lnTo>
                      <a:lnTo>
                        <a:pt x="333" y="142"/>
                      </a:lnTo>
                      <a:lnTo>
                        <a:pt x="333" y="144"/>
                      </a:lnTo>
                      <a:lnTo>
                        <a:pt x="335" y="144"/>
                      </a:lnTo>
                      <a:lnTo>
                        <a:pt x="346" y="160"/>
                      </a:lnTo>
                      <a:lnTo>
                        <a:pt x="353" y="166"/>
                      </a:lnTo>
                      <a:lnTo>
                        <a:pt x="355" y="173"/>
                      </a:lnTo>
                      <a:lnTo>
                        <a:pt x="365" y="177"/>
                      </a:lnTo>
                      <a:lnTo>
                        <a:pt x="366" y="181"/>
                      </a:lnTo>
                      <a:lnTo>
                        <a:pt x="369" y="184"/>
                      </a:lnTo>
                      <a:lnTo>
                        <a:pt x="379" y="187"/>
                      </a:lnTo>
                      <a:lnTo>
                        <a:pt x="386" y="191"/>
                      </a:lnTo>
                      <a:lnTo>
                        <a:pt x="391" y="194"/>
                      </a:lnTo>
                      <a:lnTo>
                        <a:pt x="391" y="202"/>
                      </a:lnTo>
                      <a:lnTo>
                        <a:pt x="404" y="220"/>
                      </a:lnTo>
                      <a:lnTo>
                        <a:pt x="405" y="234"/>
                      </a:lnTo>
                      <a:lnTo>
                        <a:pt x="408" y="237"/>
                      </a:lnTo>
                      <a:lnTo>
                        <a:pt x="409" y="237"/>
                      </a:lnTo>
                      <a:lnTo>
                        <a:pt x="418" y="238"/>
                      </a:lnTo>
                      <a:lnTo>
                        <a:pt x="436" y="263"/>
                      </a:lnTo>
                      <a:lnTo>
                        <a:pt x="436" y="270"/>
                      </a:lnTo>
                      <a:lnTo>
                        <a:pt x="436" y="273"/>
                      </a:lnTo>
                      <a:lnTo>
                        <a:pt x="441" y="284"/>
                      </a:lnTo>
                      <a:lnTo>
                        <a:pt x="451" y="284"/>
                      </a:lnTo>
                      <a:lnTo>
                        <a:pt x="462" y="288"/>
                      </a:lnTo>
                      <a:lnTo>
                        <a:pt x="465" y="288"/>
                      </a:lnTo>
                      <a:lnTo>
                        <a:pt x="468" y="293"/>
                      </a:lnTo>
                      <a:lnTo>
                        <a:pt x="455" y="310"/>
                      </a:lnTo>
                      <a:lnTo>
                        <a:pt x="450" y="310"/>
                      </a:lnTo>
                      <a:lnTo>
                        <a:pt x="452" y="314"/>
                      </a:lnTo>
                      <a:lnTo>
                        <a:pt x="447" y="327"/>
                      </a:lnTo>
                      <a:lnTo>
                        <a:pt x="444" y="327"/>
                      </a:lnTo>
                      <a:lnTo>
                        <a:pt x="443" y="327"/>
                      </a:lnTo>
                      <a:lnTo>
                        <a:pt x="441" y="328"/>
                      </a:lnTo>
                      <a:lnTo>
                        <a:pt x="445" y="329"/>
                      </a:lnTo>
                      <a:lnTo>
                        <a:pt x="448" y="338"/>
                      </a:lnTo>
                      <a:lnTo>
                        <a:pt x="445" y="345"/>
                      </a:lnTo>
                      <a:lnTo>
                        <a:pt x="443" y="343"/>
                      </a:lnTo>
                      <a:lnTo>
                        <a:pt x="438" y="347"/>
                      </a:lnTo>
                      <a:lnTo>
                        <a:pt x="438" y="350"/>
                      </a:lnTo>
                      <a:lnTo>
                        <a:pt x="445" y="349"/>
                      </a:lnTo>
                      <a:lnTo>
                        <a:pt x="440" y="366"/>
                      </a:lnTo>
                      <a:lnTo>
                        <a:pt x="438" y="367"/>
                      </a:lnTo>
                      <a:lnTo>
                        <a:pt x="441" y="375"/>
                      </a:lnTo>
                      <a:lnTo>
                        <a:pt x="443" y="378"/>
                      </a:lnTo>
                      <a:lnTo>
                        <a:pt x="434" y="392"/>
                      </a:lnTo>
                      <a:lnTo>
                        <a:pt x="429" y="396"/>
                      </a:lnTo>
                      <a:lnTo>
                        <a:pt x="432" y="395"/>
                      </a:lnTo>
                      <a:lnTo>
                        <a:pt x="432" y="407"/>
                      </a:lnTo>
                      <a:lnTo>
                        <a:pt x="429" y="408"/>
                      </a:lnTo>
                      <a:lnTo>
                        <a:pt x="434" y="411"/>
                      </a:lnTo>
                      <a:lnTo>
                        <a:pt x="436" y="440"/>
                      </a:lnTo>
                      <a:lnTo>
                        <a:pt x="409" y="440"/>
                      </a:lnTo>
                      <a:lnTo>
                        <a:pt x="396" y="438"/>
                      </a:lnTo>
                      <a:lnTo>
                        <a:pt x="393" y="435"/>
                      </a:lnTo>
                      <a:lnTo>
                        <a:pt x="382" y="445"/>
                      </a:lnTo>
                      <a:lnTo>
                        <a:pt x="389" y="471"/>
                      </a:lnTo>
                      <a:lnTo>
                        <a:pt x="387" y="486"/>
                      </a:lnTo>
                      <a:lnTo>
                        <a:pt x="375" y="488"/>
                      </a:lnTo>
                      <a:lnTo>
                        <a:pt x="369" y="474"/>
                      </a:lnTo>
                      <a:lnTo>
                        <a:pt x="369" y="467"/>
                      </a:lnTo>
                      <a:lnTo>
                        <a:pt x="365" y="467"/>
                      </a:lnTo>
                      <a:lnTo>
                        <a:pt x="354" y="468"/>
                      </a:lnTo>
                      <a:lnTo>
                        <a:pt x="350" y="468"/>
                      </a:lnTo>
                      <a:lnTo>
                        <a:pt x="346" y="468"/>
                      </a:lnTo>
                      <a:lnTo>
                        <a:pt x="343" y="468"/>
                      </a:lnTo>
                      <a:lnTo>
                        <a:pt x="335" y="469"/>
                      </a:lnTo>
                      <a:lnTo>
                        <a:pt x="326" y="471"/>
                      </a:lnTo>
                      <a:lnTo>
                        <a:pt x="325" y="471"/>
                      </a:lnTo>
                      <a:lnTo>
                        <a:pt x="319" y="471"/>
                      </a:lnTo>
                      <a:lnTo>
                        <a:pt x="307" y="471"/>
                      </a:lnTo>
                      <a:lnTo>
                        <a:pt x="283" y="472"/>
                      </a:lnTo>
                      <a:lnTo>
                        <a:pt x="278" y="474"/>
                      </a:lnTo>
                      <a:lnTo>
                        <a:pt x="274" y="474"/>
                      </a:lnTo>
                      <a:lnTo>
                        <a:pt x="267" y="475"/>
                      </a:lnTo>
                      <a:lnTo>
                        <a:pt x="264" y="475"/>
                      </a:lnTo>
                      <a:lnTo>
                        <a:pt x="263" y="475"/>
                      </a:lnTo>
                      <a:lnTo>
                        <a:pt x="260" y="475"/>
                      </a:lnTo>
                      <a:lnTo>
                        <a:pt x="250" y="475"/>
                      </a:lnTo>
                      <a:lnTo>
                        <a:pt x="240" y="476"/>
                      </a:lnTo>
                      <a:lnTo>
                        <a:pt x="236" y="478"/>
                      </a:lnTo>
                      <a:lnTo>
                        <a:pt x="234" y="478"/>
                      </a:lnTo>
                      <a:lnTo>
                        <a:pt x="228" y="478"/>
                      </a:lnTo>
                      <a:lnTo>
                        <a:pt x="216" y="478"/>
                      </a:lnTo>
                      <a:lnTo>
                        <a:pt x="210" y="479"/>
                      </a:lnTo>
                      <a:lnTo>
                        <a:pt x="203" y="481"/>
                      </a:lnTo>
                      <a:lnTo>
                        <a:pt x="199" y="481"/>
                      </a:lnTo>
                      <a:lnTo>
                        <a:pt x="196" y="481"/>
                      </a:lnTo>
                      <a:lnTo>
                        <a:pt x="186" y="481"/>
                      </a:lnTo>
                      <a:lnTo>
                        <a:pt x="181" y="482"/>
                      </a:lnTo>
                      <a:lnTo>
                        <a:pt x="178" y="482"/>
                      </a:lnTo>
                      <a:lnTo>
                        <a:pt x="175" y="482"/>
                      </a:lnTo>
                      <a:lnTo>
                        <a:pt x="170" y="482"/>
                      </a:lnTo>
                      <a:lnTo>
                        <a:pt x="160" y="483"/>
                      </a:lnTo>
                      <a:lnTo>
                        <a:pt x="145" y="485"/>
                      </a:lnTo>
                      <a:lnTo>
                        <a:pt x="124" y="486"/>
                      </a:lnTo>
                      <a:lnTo>
                        <a:pt x="124" y="485"/>
                      </a:lnTo>
                      <a:lnTo>
                        <a:pt x="109" y="458"/>
                      </a:lnTo>
                      <a:lnTo>
                        <a:pt x="108" y="456"/>
                      </a:lnTo>
                      <a:lnTo>
                        <a:pt x="108" y="454"/>
                      </a:lnTo>
                      <a:lnTo>
                        <a:pt x="105" y="449"/>
                      </a:lnTo>
                      <a:lnTo>
                        <a:pt x="102" y="443"/>
                      </a:lnTo>
                      <a:lnTo>
                        <a:pt x="95" y="431"/>
                      </a:lnTo>
                      <a:lnTo>
                        <a:pt x="95" y="424"/>
                      </a:lnTo>
                      <a:lnTo>
                        <a:pt x="95" y="417"/>
                      </a:lnTo>
                      <a:lnTo>
                        <a:pt x="96" y="403"/>
                      </a:lnTo>
                      <a:lnTo>
                        <a:pt x="96" y="402"/>
                      </a:lnTo>
                      <a:lnTo>
                        <a:pt x="94" y="389"/>
                      </a:lnTo>
                      <a:lnTo>
                        <a:pt x="87" y="384"/>
                      </a:lnTo>
                      <a:lnTo>
                        <a:pt x="85" y="375"/>
                      </a:lnTo>
                      <a:lnTo>
                        <a:pt x="85" y="374"/>
                      </a:lnTo>
                      <a:lnTo>
                        <a:pt x="84" y="374"/>
                      </a:lnTo>
                      <a:lnTo>
                        <a:pt x="84" y="364"/>
                      </a:lnTo>
                      <a:lnTo>
                        <a:pt x="84" y="361"/>
                      </a:lnTo>
                      <a:lnTo>
                        <a:pt x="88" y="350"/>
                      </a:lnTo>
                      <a:lnTo>
                        <a:pt x="88" y="349"/>
                      </a:lnTo>
                      <a:lnTo>
                        <a:pt x="88" y="342"/>
                      </a:lnTo>
                      <a:lnTo>
                        <a:pt x="87" y="335"/>
                      </a:lnTo>
                      <a:lnTo>
                        <a:pt x="92" y="328"/>
                      </a:lnTo>
                      <a:lnTo>
                        <a:pt x="98" y="323"/>
                      </a:lnTo>
                      <a:lnTo>
                        <a:pt x="99" y="320"/>
                      </a:lnTo>
                      <a:lnTo>
                        <a:pt x="90" y="313"/>
                      </a:lnTo>
                      <a:lnTo>
                        <a:pt x="91" y="307"/>
                      </a:lnTo>
                      <a:lnTo>
                        <a:pt x="88" y="293"/>
                      </a:lnTo>
                      <a:lnTo>
                        <a:pt x="87" y="293"/>
                      </a:lnTo>
                      <a:lnTo>
                        <a:pt x="78" y="284"/>
                      </a:lnTo>
                      <a:lnTo>
                        <a:pt x="76" y="281"/>
                      </a:lnTo>
                      <a:lnTo>
                        <a:pt x="73" y="270"/>
                      </a:lnTo>
                      <a:lnTo>
                        <a:pt x="72" y="270"/>
                      </a:lnTo>
                      <a:lnTo>
                        <a:pt x="72" y="268"/>
                      </a:lnTo>
                      <a:lnTo>
                        <a:pt x="72" y="266"/>
                      </a:lnTo>
                      <a:lnTo>
                        <a:pt x="66" y="256"/>
                      </a:lnTo>
                      <a:lnTo>
                        <a:pt x="63" y="246"/>
                      </a:lnTo>
                      <a:lnTo>
                        <a:pt x="62" y="244"/>
                      </a:lnTo>
                      <a:lnTo>
                        <a:pt x="58" y="231"/>
                      </a:lnTo>
                      <a:lnTo>
                        <a:pt x="58" y="230"/>
                      </a:lnTo>
                      <a:lnTo>
                        <a:pt x="58" y="228"/>
                      </a:lnTo>
                      <a:lnTo>
                        <a:pt x="55" y="220"/>
                      </a:lnTo>
                      <a:lnTo>
                        <a:pt x="51" y="203"/>
                      </a:lnTo>
                      <a:lnTo>
                        <a:pt x="48" y="196"/>
                      </a:lnTo>
                      <a:lnTo>
                        <a:pt x="47" y="191"/>
                      </a:lnTo>
                      <a:lnTo>
                        <a:pt x="45" y="189"/>
                      </a:lnTo>
                      <a:lnTo>
                        <a:pt x="42" y="176"/>
                      </a:lnTo>
                      <a:lnTo>
                        <a:pt x="41" y="173"/>
                      </a:lnTo>
                      <a:lnTo>
                        <a:pt x="36" y="153"/>
                      </a:lnTo>
                      <a:lnTo>
                        <a:pt x="36" y="151"/>
                      </a:lnTo>
                      <a:lnTo>
                        <a:pt x="34" y="146"/>
                      </a:lnTo>
                      <a:lnTo>
                        <a:pt x="31" y="140"/>
                      </a:lnTo>
                      <a:lnTo>
                        <a:pt x="31" y="137"/>
                      </a:lnTo>
                      <a:lnTo>
                        <a:pt x="30" y="133"/>
                      </a:lnTo>
                      <a:lnTo>
                        <a:pt x="29" y="127"/>
                      </a:lnTo>
                      <a:lnTo>
                        <a:pt x="26" y="119"/>
                      </a:lnTo>
                      <a:lnTo>
                        <a:pt x="24" y="112"/>
                      </a:lnTo>
                      <a:lnTo>
                        <a:pt x="22" y="106"/>
                      </a:lnTo>
                      <a:lnTo>
                        <a:pt x="19" y="94"/>
                      </a:lnTo>
                      <a:lnTo>
                        <a:pt x="16" y="87"/>
                      </a:lnTo>
                      <a:lnTo>
                        <a:pt x="15" y="80"/>
                      </a:lnTo>
                      <a:lnTo>
                        <a:pt x="12" y="73"/>
                      </a:lnTo>
                      <a:lnTo>
                        <a:pt x="11" y="70"/>
                      </a:lnTo>
                      <a:lnTo>
                        <a:pt x="8" y="56"/>
                      </a:lnTo>
                      <a:lnTo>
                        <a:pt x="5" y="48"/>
                      </a:lnTo>
                      <a:lnTo>
                        <a:pt x="4" y="44"/>
                      </a:lnTo>
                      <a:lnTo>
                        <a:pt x="2" y="42"/>
                      </a:lnTo>
                      <a:lnTo>
                        <a:pt x="0" y="31"/>
                      </a:lnTo>
                      <a:lnTo>
                        <a:pt x="9" y="30"/>
                      </a:lnTo>
                      <a:lnTo>
                        <a:pt x="12" y="30"/>
                      </a:lnTo>
                      <a:lnTo>
                        <a:pt x="20" y="29"/>
                      </a:lnTo>
                      <a:lnTo>
                        <a:pt x="22" y="29"/>
                      </a:lnTo>
                      <a:lnTo>
                        <a:pt x="26" y="27"/>
                      </a:lnTo>
                      <a:lnTo>
                        <a:pt x="29" y="27"/>
                      </a:lnTo>
                      <a:lnTo>
                        <a:pt x="31" y="27"/>
                      </a:lnTo>
                      <a:lnTo>
                        <a:pt x="55" y="24"/>
                      </a:lnTo>
                      <a:lnTo>
                        <a:pt x="59" y="23"/>
                      </a:lnTo>
                      <a:lnTo>
                        <a:pt x="66" y="23"/>
                      </a:lnTo>
                      <a:lnTo>
                        <a:pt x="69" y="22"/>
                      </a:lnTo>
                    </a:path>
                  </a:pathLst>
                </a:custGeom>
                <a:solidFill>
                  <a:srgbClr val="AFABAB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8" name="Freeform 269"/>
                <p:cNvSpPr>
                  <a:spLocks/>
                </p:cNvSpPr>
                <p:nvPr/>
              </p:nvSpPr>
              <p:spPr bwMode="auto">
                <a:xfrm>
                  <a:off x="5719165" y="3166888"/>
                  <a:ext cx="977900" cy="481012"/>
                </a:xfrm>
                <a:custGeom>
                  <a:avLst/>
                  <a:gdLst>
                    <a:gd name="T0" fmla="*/ 2147483647 w 618"/>
                    <a:gd name="T1" fmla="*/ 2147483647 h 328"/>
                    <a:gd name="T2" fmla="*/ 2147483647 w 618"/>
                    <a:gd name="T3" fmla="*/ 2147483647 h 328"/>
                    <a:gd name="T4" fmla="*/ 2147483647 w 618"/>
                    <a:gd name="T5" fmla="*/ 2147483647 h 328"/>
                    <a:gd name="T6" fmla="*/ 2147483647 w 618"/>
                    <a:gd name="T7" fmla="*/ 2147483647 h 328"/>
                    <a:gd name="T8" fmla="*/ 2147483647 w 618"/>
                    <a:gd name="T9" fmla="*/ 2147483647 h 328"/>
                    <a:gd name="T10" fmla="*/ 2147483647 w 618"/>
                    <a:gd name="T11" fmla="*/ 2147483647 h 328"/>
                    <a:gd name="T12" fmla="*/ 2147483647 w 618"/>
                    <a:gd name="T13" fmla="*/ 2147483647 h 328"/>
                    <a:gd name="T14" fmla="*/ 2147483647 w 618"/>
                    <a:gd name="T15" fmla="*/ 2147483647 h 328"/>
                    <a:gd name="T16" fmla="*/ 2147483647 w 618"/>
                    <a:gd name="T17" fmla="*/ 2147483647 h 328"/>
                    <a:gd name="T18" fmla="*/ 2147483647 w 618"/>
                    <a:gd name="T19" fmla="*/ 2147483647 h 328"/>
                    <a:gd name="T20" fmla="*/ 2147483647 w 618"/>
                    <a:gd name="T21" fmla="*/ 2147483647 h 328"/>
                    <a:gd name="T22" fmla="*/ 2147483647 w 618"/>
                    <a:gd name="T23" fmla="*/ 2147483647 h 328"/>
                    <a:gd name="T24" fmla="*/ 2147483647 w 618"/>
                    <a:gd name="T25" fmla="*/ 2147483647 h 328"/>
                    <a:gd name="T26" fmla="*/ 2147483647 w 618"/>
                    <a:gd name="T27" fmla="*/ 2147483647 h 328"/>
                    <a:gd name="T28" fmla="*/ 2147483647 w 618"/>
                    <a:gd name="T29" fmla="*/ 2147483647 h 328"/>
                    <a:gd name="T30" fmla="*/ 0 w 618"/>
                    <a:gd name="T31" fmla="*/ 2147483647 h 328"/>
                    <a:gd name="T32" fmla="*/ 2147483647 w 618"/>
                    <a:gd name="T33" fmla="*/ 2147483647 h 328"/>
                    <a:gd name="T34" fmla="*/ 2147483647 w 618"/>
                    <a:gd name="T35" fmla="*/ 2147483647 h 328"/>
                    <a:gd name="T36" fmla="*/ 2147483647 w 618"/>
                    <a:gd name="T37" fmla="*/ 2147483647 h 328"/>
                    <a:gd name="T38" fmla="*/ 2147483647 w 618"/>
                    <a:gd name="T39" fmla="*/ 2147483647 h 328"/>
                    <a:gd name="T40" fmla="*/ 2147483647 w 618"/>
                    <a:gd name="T41" fmla="*/ 2147483647 h 328"/>
                    <a:gd name="T42" fmla="*/ 2147483647 w 618"/>
                    <a:gd name="T43" fmla="*/ 2147483647 h 328"/>
                    <a:gd name="T44" fmla="*/ 2147483647 w 618"/>
                    <a:gd name="T45" fmla="*/ 2147483647 h 328"/>
                    <a:gd name="T46" fmla="*/ 2147483647 w 618"/>
                    <a:gd name="T47" fmla="*/ 2147483647 h 328"/>
                    <a:gd name="T48" fmla="*/ 2147483647 w 618"/>
                    <a:gd name="T49" fmla="*/ 2147483647 h 328"/>
                    <a:gd name="T50" fmla="*/ 2147483647 w 618"/>
                    <a:gd name="T51" fmla="*/ 2147483647 h 328"/>
                    <a:gd name="T52" fmla="*/ 2147483647 w 618"/>
                    <a:gd name="T53" fmla="*/ 2147483647 h 328"/>
                    <a:gd name="T54" fmla="*/ 2147483647 w 618"/>
                    <a:gd name="T55" fmla="*/ 2147483647 h 328"/>
                    <a:gd name="T56" fmla="*/ 2147483647 w 618"/>
                    <a:gd name="T57" fmla="*/ 2147483647 h 328"/>
                    <a:gd name="T58" fmla="*/ 2147483647 w 618"/>
                    <a:gd name="T59" fmla="*/ 2147483647 h 328"/>
                    <a:gd name="T60" fmla="*/ 2147483647 w 618"/>
                    <a:gd name="T61" fmla="*/ 2147483647 h 328"/>
                    <a:gd name="T62" fmla="*/ 2147483647 w 618"/>
                    <a:gd name="T63" fmla="*/ 2147483647 h 328"/>
                    <a:gd name="T64" fmla="*/ 2147483647 w 618"/>
                    <a:gd name="T65" fmla="*/ 2147483647 h 328"/>
                    <a:gd name="T66" fmla="*/ 2147483647 w 618"/>
                    <a:gd name="T67" fmla="*/ 2147483647 h 328"/>
                    <a:gd name="T68" fmla="*/ 2147483647 w 618"/>
                    <a:gd name="T69" fmla="*/ 2147483647 h 328"/>
                    <a:gd name="T70" fmla="*/ 2147483647 w 618"/>
                    <a:gd name="T71" fmla="*/ 2147483647 h 328"/>
                    <a:gd name="T72" fmla="*/ 2147483647 w 618"/>
                    <a:gd name="T73" fmla="*/ 2147483647 h 328"/>
                    <a:gd name="T74" fmla="*/ 2147483647 w 618"/>
                    <a:gd name="T75" fmla="*/ 2147483647 h 328"/>
                    <a:gd name="T76" fmla="*/ 2147483647 w 618"/>
                    <a:gd name="T77" fmla="*/ 2147483647 h 328"/>
                    <a:gd name="T78" fmla="*/ 2147483647 w 618"/>
                    <a:gd name="T79" fmla="*/ 2147483647 h 328"/>
                    <a:gd name="T80" fmla="*/ 2147483647 w 618"/>
                    <a:gd name="T81" fmla="*/ 2147483647 h 328"/>
                    <a:gd name="T82" fmla="*/ 2147483647 w 618"/>
                    <a:gd name="T83" fmla="*/ 2147483647 h 328"/>
                    <a:gd name="T84" fmla="*/ 2147483647 w 618"/>
                    <a:gd name="T85" fmla="*/ 0 h 328"/>
                    <a:gd name="T86" fmla="*/ 2147483647 w 618"/>
                    <a:gd name="T87" fmla="*/ 2147483647 h 328"/>
                    <a:gd name="T88" fmla="*/ 2147483647 w 618"/>
                    <a:gd name="T89" fmla="*/ 2147483647 h 328"/>
                    <a:gd name="T90" fmla="*/ 2147483647 w 618"/>
                    <a:gd name="T91" fmla="*/ 2147483647 h 328"/>
                    <a:gd name="T92" fmla="*/ 2147483647 w 618"/>
                    <a:gd name="T93" fmla="*/ 2147483647 h 328"/>
                    <a:gd name="T94" fmla="*/ 2147483647 w 618"/>
                    <a:gd name="T95" fmla="*/ 2147483647 h 328"/>
                    <a:gd name="T96" fmla="*/ 2147483647 w 618"/>
                    <a:gd name="T97" fmla="*/ 2147483647 h 328"/>
                    <a:gd name="T98" fmla="*/ 2147483647 w 618"/>
                    <a:gd name="T99" fmla="*/ 2147483647 h 328"/>
                    <a:gd name="T100" fmla="*/ 2147483647 w 618"/>
                    <a:gd name="T101" fmla="*/ 2147483647 h 328"/>
                    <a:gd name="T102" fmla="*/ 2147483647 w 618"/>
                    <a:gd name="T103" fmla="*/ 2147483647 h 328"/>
                    <a:gd name="T104" fmla="*/ 2147483647 w 618"/>
                    <a:gd name="T105" fmla="*/ 2147483647 h 328"/>
                    <a:gd name="T106" fmla="*/ 2147483647 w 618"/>
                    <a:gd name="T107" fmla="*/ 2147483647 h 328"/>
                    <a:gd name="T108" fmla="*/ 2147483647 w 618"/>
                    <a:gd name="T109" fmla="*/ 2147483647 h 328"/>
                    <a:gd name="T110" fmla="*/ 2147483647 w 618"/>
                    <a:gd name="T111" fmla="*/ 2147483647 h 328"/>
                    <a:gd name="T112" fmla="*/ 2147483647 w 618"/>
                    <a:gd name="T113" fmla="*/ 2147483647 h 328"/>
                    <a:gd name="T114" fmla="*/ 2147483647 w 618"/>
                    <a:gd name="T115" fmla="*/ 2147483647 h 328"/>
                    <a:gd name="T116" fmla="*/ 2147483647 w 618"/>
                    <a:gd name="T117" fmla="*/ 2147483647 h 328"/>
                    <a:gd name="T118" fmla="*/ 2147483647 w 618"/>
                    <a:gd name="T119" fmla="*/ 2147483647 h 328"/>
                    <a:gd name="T120" fmla="*/ 2147483647 w 618"/>
                    <a:gd name="T121" fmla="*/ 2147483647 h 328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618"/>
                    <a:gd name="T184" fmla="*/ 0 h 328"/>
                    <a:gd name="T185" fmla="*/ 618 w 618"/>
                    <a:gd name="T186" fmla="*/ 328 h 328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618" h="328">
                      <a:moveTo>
                        <a:pt x="440" y="269"/>
                      </a:moveTo>
                      <a:lnTo>
                        <a:pt x="440" y="269"/>
                      </a:lnTo>
                      <a:lnTo>
                        <a:pt x="439" y="269"/>
                      </a:lnTo>
                      <a:lnTo>
                        <a:pt x="422" y="270"/>
                      </a:lnTo>
                      <a:lnTo>
                        <a:pt x="414" y="273"/>
                      </a:lnTo>
                      <a:lnTo>
                        <a:pt x="393" y="274"/>
                      </a:lnTo>
                      <a:lnTo>
                        <a:pt x="386" y="274"/>
                      </a:lnTo>
                      <a:lnTo>
                        <a:pt x="379" y="275"/>
                      </a:lnTo>
                      <a:lnTo>
                        <a:pt x="377" y="275"/>
                      </a:lnTo>
                      <a:lnTo>
                        <a:pt x="375" y="275"/>
                      </a:lnTo>
                      <a:lnTo>
                        <a:pt x="364" y="275"/>
                      </a:lnTo>
                      <a:lnTo>
                        <a:pt x="352" y="277"/>
                      </a:lnTo>
                      <a:lnTo>
                        <a:pt x="350" y="277"/>
                      </a:lnTo>
                      <a:lnTo>
                        <a:pt x="346" y="277"/>
                      </a:lnTo>
                      <a:lnTo>
                        <a:pt x="338" y="280"/>
                      </a:lnTo>
                      <a:lnTo>
                        <a:pt x="332" y="280"/>
                      </a:lnTo>
                      <a:lnTo>
                        <a:pt x="321" y="281"/>
                      </a:lnTo>
                      <a:lnTo>
                        <a:pt x="307" y="282"/>
                      </a:lnTo>
                      <a:lnTo>
                        <a:pt x="305" y="282"/>
                      </a:lnTo>
                      <a:lnTo>
                        <a:pt x="298" y="284"/>
                      </a:lnTo>
                      <a:lnTo>
                        <a:pt x="292" y="284"/>
                      </a:lnTo>
                      <a:lnTo>
                        <a:pt x="289" y="284"/>
                      </a:lnTo>
                      <a:lnTo>
                        <a:pt x="278" y="285"/>
                      </a:lnTo>
                      <a:lnTo>
                        <a:pt x="271" y="285"/>
                      </a:lnTo>
                      <a:lnTo>
                        <a:pt x="264" y="285"/>
                      </a:lnTo>
                      <a:lnTo>
                        <a:pt x="262" y="285"/>
                      </a:lnTo>
                      <a:lnTo>
                        <a:pt x="255" y="285"/>
                      </a:lnTo>
                      <a:lnTo>
                        <a:pt x="246" y="286"/>
                      </a:lnTo>
                      <a:lnTo>
                        <a:pt x="244" y="288"/>
                      </a:lnTo>
                      <a:lnTo>
                        <a:pt x="241" y="289"/>
                      </a:lnTo>
                      <a:lnTo>
                        <a:pt x="239" y="286"/>
                      </a:lnTo>
                      <a:lnTo>
                        <a:pt x="230" y="289"/>
                      </a:lnTo>
                      <a:lnTo>
                        <a:pt x="224" y="289"/>
                      </a:lnTo>
                      <a:lnTo>
                        <a:pt x="219" y="289"/>
                      </a:lnTo>
                      <a:lnTo>
                        <a:pt x="214" y="291"/>
                      </a:lnTo>
                      <a:lnTo>
                        <a:pt x="199" y="292"/>
                      </a:lnTo>
                      <a:lnTo>
                        <a:pt x="195" y="293"/>
                      </a:lnTo>
                      <a:lnTo>
                        <a:pt x="194" y="293"/>
                      </a:lnTo>
                      <a:lnTo>
                        <a:pt x="184" y="293"/>
                      </a:lnTo>
                      <a:lnTo>
                        <a:pt x="176" y="295"/>
                      </a:lnTo>
                      <a:lnTo>
                        <a:pt x="164" y="296"/>
                      </a:lnTo>
                      <a:lnTo>
                        <a:pt x="158" y="298"/>
                      </a:lnTo>
                      <a:lnTo>
                        <a:pt x="149" y="299"/>
                      </a:lnTo>
                      <a:lnTo>
                        <a:pt x="145" y="299"/>
                      </a:lnTo>
                      <a:lnTo>
                        <a:pt x="131" y="300"/>
                      </a:lnTo>
                      <a:lnTo>
                        <a:pt x="131" y="298"/>
                      </a:lnTo>
                      <a:lnTo>
                        <a:pt x="112" y="298"/>
                      </a:lnTo>
                      <a:lnTo>
                        <a:pt x="113" y="300"/>
                      </a:lnTo>
                      <a:lnTo>
                        <a:pt x="115" y="303"/>
                      </a:lnTo>
                      <a:lnTo>
                        <a:pt x="116" y="317"/>
                      </a:lnTo>
                      <a:lnTo>
                        <a:pt x="97" y="318"/>
                      </a:lnTo>
                      <a:lnTo>
                        <a:pt x="88" y="320"/>
                      </a:lnTo>
                      <a:lnTo>
                        <a:pt x="79" y="320"/>
                      </a:lnTo>
                      <a:lnTo>
                        <a:pt x="76" y="320"/>
                      </a:lnTo>
                      <a:lnTo>
                        <a:pt x="73" y="320"/>
                      </a:lnTo>
                      <a:lnTo>
                        <a:pt x="55" y="322"/>
                      </a:lnTo>
                      <a:lnTo>
                        <a:pt x="51" y="322"/>
                      </a:lnTo>
                      <a:lnTo>
                        <a:pt x="49" y="322"/>
                      </a:lnTo>
                      <a:lnTo>
                        <a:pt x="37" y="324"/>
                      </a:lnTo>
                      <a:lnTo>
                        <a:pt x="9" y="325"/>
                      </a:lnTo>
                      <a:lnTo>
                        <a:pt x="5" y="327"/>
                      </a:lnTo>
                      <a:lnTo>
                        <a:pt x="0" y="327"/>
                      </a:lnTo>
                      <a:lnTo>
                        <a:pt x="2" y="314"/>
                      </a:lnTo>
                      <a:lnTo>
                        <a:pt x="2" y="313"/>
                      </a:lnTo>
                      <a:lnTo>
                        <a:pt x="5" y="313"/>
                      </a:lnTo>
                      <a:lnTo>
                        <a:pt x="13" y="320"/>
                      </a:lnTo>
                      <a:lnTo>
                        <a:pt x="19" y="309"/>
                      </a:lnTo>
                      <a:lnTo>
                        <a:pt x="16" y="299"/>
                      </a:lnTo>
                      <a:lnTo>
                        <a:pt x="22" y="298"/>
                      </a:lnTo>
                      <a:lnTo>
                        <a:pt x="22" y="293"/>
                      </a:lnTo>
                      <a:lnTo>
                        <a:pt x="20" y="285"/>
                      </a:lnTo>
                      <a:lnTo>
                        <a:pt x="22" y="282"/>
                      </a:lnTo>
                      <a:lnTo>
                        <a:pt x="22" y="277"/>
                      </a:lnTo>
                      <a:lnTo>
                        <a:pt x="22" y="275"/>
                      </a:lnTo>
                      <a:lnTo>
                        <a:pt x="19" y="273"/>
                      </a:lnTo>
                      <a:lnTo>
                        <a:pt x="16" y="271"/>
                      </a:lnTo>
                      <a:lnTo>
                        <a:pt x="13" y="266"/>
                      </a:lnTo>
                      <a:lnTo>
                        <a:pt x="15" y="264"/>
                      </a:lnTo>
                      <a:lnTo>
                        <a:pt x="18" y="260"/>
                      </a:lnTo>
                      <a:lnTo>
                        <a:pt x="29" y="245"/>
                      </a:lnTo>
                      <a:lnTo>
                        <a:pt x="33" y="245"/>
                      </a:lnTo>
                      <a:lnTo>
                        <a:pt x="34" y="245"/>
                      </a:lnTo>
                      <a:lnTo>
                        <a:pt x="49" y="252"/>
                      </a:lnTo>
                      <a:lnTo>
                        <a:pt x="61" y="253"/>
                      </a:lnTo>
                      <a:lnTo>
                        <a:pt x="66" y="259"/>
                      </a:lnTo>
                      <a:lnTo>
                        <a:pt x="72" y="259"/>
                      </a:lnTo>
                      <a:lnTo>
                        <a:pt x="73" y="259"/>
                      </a:lnTo>
                      <a:lnTo>
                        <a:pt x="77" y="252"/>
                      </a:lnTo>
                      <a:lnTo>
                        <a:pt x="70" y="238"/>
                      </a:lnTo>
                      <a:lnTo>
                        <a:pt x="76" y="219"/>
                      </a:lnTo>
                      <a:lnTo>
                        <a:pt x="79" y="220"/>
                      </a:lnTo>
                      <a:lnTo>
                        <a:pt x="80" y="222"/>
                      </a:lnTo>
                      <a:lnTo>
                        <a:pt x="81" y="220"/>
                      </a:lnTo>
                      <a:lnTo>
                        <a:pt x="90" y="215"/>
                      </a:lnTo>
                      <a:lnTo>
                        <a:pt x="99" y="212"/>
                      </a:lnTo>
                      <a:lnTo>
                        <a:pt x="105" y="208"/>
                      </a:lnTo>
                      <a:lnTo>
                        <a:pt x="98" y="202"/>
                      </a:lnTo>
                      <a:lnTo>
                        <a:pt x="98" y="201"/>
                      </a:lnTo>
                      <a:lnTo>
                        <a:pt x="95" y="195"/>
                      </a:lnTo>
                      <a:lnTo>
                        <a:pt x="98" y="186"/>
                      </a:lnTo>
                      <a:lnTo>
                        <a:pt x="105" y="176"/>
                      </a:lnTo>
                      <a:lnTo>
                        <a:pt x="106" y="176"/>
                      </a:lnTo>
                      <a:lnTo>
                        <a:pt x="110" y="166"/>
                      </a:lnTo>
                      <a:lnTo>
                        <a:pt x="112" y="164"/>
                      </a:lnTo>
                      <a:lnTo>
                        <a:pt x="116" y="161"/>
                      </a:lnTo>
                      <a:lnTo>
                        <a:pt x="126" y="164"/>
                      </a:lnTo>
                      <a:lnTo>
                        <a:pt x="131" y="162"/>
                      </a:lnTo>
                      <a:lnTo>
                        <a:pt x="138" y="169"/>
                      </a:lnTo>
                      <a:lnTo>
                        <a:pt x="137" y="158"/>
                      </a:lnTo>
                      <a:lnTo>
                        <a:pt x="151" y="155"/>
                      </a:lnTo>
                      <a:lnTo>
                        <a:pt x="155" y="155"/>
                      </a:lnTo>
                      <a:lnTo>
                        <a:pt x="158" y="155"/>
                      </a:lnTo>
                      <a:lnTo>
                        <a:pt x="164" y="160"/>
                      </a:lnTo>
                      <a:lnTo>
                        <a:pt x="167" y="161"/>
                      </a:lnTo>
                      <a:lnTo>
                        <a:pt x="181" y="169"/>
                      </a:lnTo>
                      <a:lnTo>
                        <a:pt x="189" y="153"/>
                      </a:lnTo>
                      <a:lnTo>
                        <a:pt x="191" y="153"/>
                      </a:lnTo>
                      <a:lnTo>
                        <a:pt x="199" y="147"/>
                      </a:lnTo>
                      <a:lnTo>
                        <a:pt x="203" y="143"/>
                      </a:lnTo>
                      <a:lnTo>
                        <a:pt x="210" y="153"/>
                      </a:lnTo>
                      <a:lnTo>
                        <a:pt x="219" y="155"/>
                      </a:lnTo>
                      <a:lnTo>
                        <a:pt x="219" y="160"/>
                      </a:lnTo>
                      <a:lnTo>
                        <a:pt x="224" y="155"/>
                      </a:lnTo>
                      <a:lnTo>
                        <a:pt x="228" y="136"/>
                      </a:lnTo>
                      <a:lnTo>
                        <a:pt x="231" y="136"/>
                      </a:lnTo>
                      <a:lnTo>
                        <a:pt x="232" y="129"/>
                      </a:lnTo>
                      <a:lnTo>
                        <a:pt x="231" y="128"/>
                      </a:lnTo>
                      <a:lnTo>
                        <a:pt x="231" y="126"/>
                      </a:lnTo>
                      <a:lnTo>
                        <a:pt x="238" y="125"/>
                      </a:lnTo>
                      <a:lnTo>
                        <a:pt x="238" y="118"/>
                      </a:lnTo>
                      <a:lnTo>
                        <a:pt x="242" y="120"/>
                      </a:lnTo>
                      <a:lnTo>
                        <a:pt x="248" y="125"/>
                      </a:lnTo>
                      <a:lnTo>
                        <a:pt x="250" y="133"/>
                      </a:lnTo>
                      <a:lnTo>
                        <a:pt x="271" y="136"/>
                      </a:lnTo>
                      <a:lnTo>
                        <a:pt x="277" y="135"/>
                      </a:lnTo>
                      <a:lnTo>
                        <a:pt x="278" y="121"/>
                      </a:lnTo>
                      <a:lnTo>
                        <a:pt x="278" y="115"/>
                      </a:lnTo>
                      <a:lnTo>
                        <a:pt x="282" y="107"/>
                      </a:lnTo>
                      <a:lnTo>
                        <a:pt x="285" y="103"/>
                      </a:lnTo>
                      <a:lnTo>
                        <a:pt x="288" y="103"/>
                      </a:lnTo>
                      <a:lnTo>
                        <a:pt x="289" y="104"/>
                      </a:lnTo>
                      <a:lnTo>
                        <a:pt x="298" y="92"/>
                      </a:lnTo>
                      <a:lnTo>
                        <a:pt x="298" y="88"/>
                      </a:lnTo>
                      <a:lnTo>
                        <a:pt x="307" y="80"/>
                      </a:lnTo>
                      <a:lnTo>
                        <a:pt x="311" y="73"/>
                      </a:lnTo>
                      <a:lnTo>
                        <a:pt x="311" y="67"/>
                      </a:lnTo>
                      <a:lnTo>
                        <a:pt x="310" y="63"/>
                      </a:lnTo>
                      <a:lnTo>
                        <a:pt x="314" y="51"/>
                      </a:lnTo>
                      <a:lnTo>
                        <a:pt x="317" y="49"/>
                      </a:lnTo>
                      <a:lnTo>
                        <a:pt x="324" y="49"/>
                      </a:lnTo>
                      <a:lnTo>
                        <a:pt x="328" y="53"/>
                      </a:lnTo>
                      <a:lnTo>
                        <a:pt x="335" y="51"/>
                      </a:lnTo>
                      <a:lnTo>
                        <a:pt x="341" y="45"/>
                      </a:lnTo>
                      <a:lnTo>
                        <a:pt x="343" y="44"/>
                      </a:lnTo>
                      <a:lnTo>
                        <a:pt x="345" y="42"/>
                      </a:lnTo>
                      <a:lnTo>
                        <a:pt x="354" y="38"/>
                      </a:lnTo>
                      <a:lnTo>
                        <a:pt x="360" y="30"/>
                      </a:lnTo>
                      <a:lnTo>
                        <a:pt x="361" y="28"/>
                      </a:lnTo>
                      <a:lnTo>
                        <a:pt x="353" y="27"/>
                      </a:lnTo>
                      <a:lnTo>
                        <a:pt x="353" y="24"/>
                      </a:lnTo>
                      <a:lnTo>
                        <a:pt x="354" y="16"/>
                      </a:lnTo>
                      <a:lnTo>
                        <a:pt x="352" y="13"/>
                      </a:lnTo>
                      <a:lnTo>
                        <a:pt x="350" y="9"/>
                      </a:lnTo>
                      <a:lnTo>
                        <a:pt x="354" y="4"/>
                      </a:lnTo>
                      <a:lnTo>
                        <a:pt x="357" y="2"/>
                      </a:lnTo>
                      <a:lnTo>
                        <a:pt x="360" y="0"/>
                      </a:lnTo>
                      <a:lnTo>
                        <a:pt x="371" y="5"/>
                      </a:lnTo>
                      <a:lnTo>
                        <a:pt x="381" y="2"/>
                      </a:lnTo>
                      <a:lnTo>
                        <a:pt x="382" y="0"/>
                      </a:lnTo>
                      <a:lnTo>
                        <a:pt x="393" y="6"/>
                      </a:lnTo>
                      <a:lnTo>
                        <a:pt x="397" y="8"/>
                      </a:lnTo>
                      <a:lnTo>
                        <a:pt x="402" y="16"/>
                      </a:lnTo>
                      <a:lnTo>
                        <a:pt x="404" y="19"/>
                      </a:lnTo>
                      <a:lnTo>
                        <a:pt x="407" y="23"/>
                      </a:lnTo>
                      <a:lnTo>
                        <a:pt x="407" y="27"/>
                      </a:lnTo>
                      <a:lnTo>
                        <a:pt x="417" y="31"/>
                      </a:lnTo>
                      <a:lnTo>
                        <a:pt x="424" y="33"/>
                      </a:lnTo>
                      <a:lnTo>
                        <a:pt x="427" y="30"/>
                      </a:lnTo>
                      <a:lnTo>
                        <a:pt x="428" y="30"/>
                      </a:lnTo>
                      <a:lnTo>
                        <a:pt x="436" y="30"/>
                      </a:lnTo>
                      <a:lnTo>
                        <a:pt x="440" y="33"/>
                      </a:lnTo>
                      <a:lnTo>
                        <a:pt x="450" y="42"/>
                      </a:lnTo>
                      <a:lnTo>
                        <a:pt x="454" y="42"/>
                      </a:lnTo>
                      <a:lnTo>
                        <a:pt x="456" y="42"/>
                      </a:lnTo>
                      <a:lnTo>
                        <a:pt x="458" y="42"/>
                      </a:lnTo>
                      <a:lnTo>
                        <a:pt x="460" y="37"/>
                      </a:lnTo>
                      <a:lnTo>
                        <a:pt x="467" y="33"/>
                      </a:lnTo>
                      <a:lnTo>
                        <a:pt x="481" y="35"/>
                      </a:lnTo>
                      <a:lnTo>
                        <a:pt x="489" y="42"/>
                      </a:lnTo>
                      <a:lnTo>
                        <a:pt x="490" y="40"/>
                      </a:lnTo>
                      <a:lnTo>
                        <a:pt x="493" y="37"/>
                      </a:lnTo>
                      <a:lnTo>
                        <a:pt x="500" y="37"/>
                      </a:lnTo>
                      <a:lnTo>
                        <a:pt x="508" y="24"/>
                      </a:lnTo>
                      <a:lnTo>
                        <a:pt x="521" y="20"/>
                      </a:lnTo>
                      <a:lnTo>
                        <a:pt x="524" y="33"/>
                      </a:lnTo>
                      <a:lnTo>
                        <a:pt x="529" y="40"/>
                      </a:lnTo>
                      <a:lnTo>
                        <a:pt x="533" y="40"/>
                      </a:lnTo>
                      <a:lnTo>
                        <a:pt x="542" y="44"/>
                      </a:lnTo>
                      <a:lnTo>
                        <a:pt x="546" y="46"/>
                      </a:lnTo>
                      <a:lnTo>
                        <a:pt x="550" y="52"/>
                      </a:lnTo>
                      <a:lnTo>
                        <a:pt x="550" y="57"/>
                      </a:lnTo>
                      <a:lnTo>
                        <a:pt x="553" y="70"/>
                      </a:lnTo>
                      <a:lnTo>
                        <a:pt x="551" y="70"/>
                      </a:lnTo>
                      <a:lnTo>
                        <a:pt x="551" y="84"/>
                      </a:lnTo>
                      <a:lnTo>
                        <a:pt x="565" y="96"/>
                      </a:lnTo>
                      <a:lnTo>
                        <a:pt x="565" y="102"/>
                      </a:lnTo>
                      <a:lnTo>
                        <a:pt x="565" y="103"/>
                      </a:lnTo>
                      <a:lnTo>
                        <a:pt x="574" y="109"/>
                      </a:lnTo>
                      <a:lnTo>
                        <a:pt x="574" y="110"/>
                      </a:lnTo>
                      <a:lnTo>
                        <a:pt x="578" y="115"/>
                      </a:lnTo>
                      <a:lnTo>
                        <a:pt x="583" y="121"/>
                      </a:lnTo>
                      <a:lnTo>
                        <a:pt x="582" y="122"/>
                      </a:lnTo>
                      <a:lnTo>
                        <a:pt x="603" y="136"/>
                      </a:lnTo>
                      <a:lnTo>
                        <a:pt x="603" y="139"/>
                      </a:lnTo>
                      <a:lnTo>
                        <a:pt x="617" y="139"/>
                      </a:lnTo>
                      <a:lnTo>
                        <a:pt x="608" y="149"/>
                      </a:lnTo>
                      <a:lnTo>
                        <a:pt x="600" y="160"/>
                      </a:lnTo>
                      <a:lnTo>
                        <a:pt x="592" y="169"/>
                      </a:lnTo>
                      <a:lnTo>
                        <a:pt x="587" y="173"/>
                      </a:lnTo>
                      <a:lnTo>
                        <a:pt x="582" y="176"/>
                      </a:lnTo>
                      <a:lnTo>
                        <a:pt x="574" y="183"/>
                      </a:lnTo>
                      <a:lnTo>
                        <a:pt x="572" y="183"/>
                      </a:lnTo>
                      <a:lnTo>
                        <a:pt x="561" y="193"/>
                      </a:lnTo>
                      <a:lnTo>
                        <a:pt x="560" y="205"/>
                      </a:lnTo>
                      <a:lnTo>
                        <a:pt x="550" y="212"/>
                      </a:lnTo>
                      <a:lnTo>
                        <a:pt x="550" y="219"/>
                      </a:lnTo>
                      <a:lnTo>
                        <a:pt x="550" y="220"/>
                      </a:lnTo>
                      <a:lnTo>
                        <a:pt x="532" y="235"/>
                      </a:lnTo>
                      <a:lnTo>
                        <a:pt x="532" y="238"/>
                      </a:lnTo>
                      <a:lnTo>
                        <a:pt x="506" y="252"/>
                      </a:lnTo>
                      <a:lnTo>
                        <a:pt x="501" y="252"/>
                      </a:lnTo>
                      <a:lnTo>
                        <a:pt x="492" y="259"/>
                      </a:lnTo>
                      <a:lnTo>
                        <a:pt x="488" y="260"/>
                      </a:lnTo>
                      <a:lnTo>
                        <a:pt x="486" y="263"/>
                      </a:lnTo>
                      <a:lnTo>
                        <a:pt x="479" y="264"/>
                      </a:lnTo>
                      <a:lnTo>
                        <a:pt x="467" y="266"/>
                      </a:lnTo>
                      <a:lnTo>
                        <a:pt x="460" y="266"/>
                      </a:lnTo>
                      <a:lnTo>
                        <a:pt x="453" y="267"/>
                      </a:lnTo>
                      <a:lnTo>
                        <a:pt x="443" y="269"/>
                      </a:lnTo>
                      <a:lnTo>
                        <a:pt x="440" y="269"/>
                      </a:lnTo>
                    </a:path>
                  </a:pathLst>
                </a:custGeom>
                <a:solidFill>
                  <a:srgbClr val="AFABAB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9" name="Freeform 271"/>
                <p:cNvSpPr>
                  <a:spLocks/>
                </p:cNvSpPr>
                <p:nvPr/>
              </p:nvSpPr>
              <p:spPr bwMode="auto">
                <a:xfrm>
                  <a:off x="6441478" y="3382788"/>
                  <a:ext cx="1190625" cy="495300"/>
                </a:xfrm>
                <a:custGeom>
                  <a:avLst/>
                  <a:gdLst>
                    <a:gd name="T0" fmla="*/ 2147483647 w 753"/>
                    <a:gd name="T1" fmla="*/ 2147483647 h 338"/>
                    <a:gd name="T2" fmla="*/ 2147483647 w 753"/>
                    <a:gd name="T3" fmla="*/ 2147483647 h 338"/>
                    <a:gd name="T4" fmla="*/ 2147483647 w 753"/>
                    <a:gd name="T5" fmla="*/ 2147483647 h 338"/>
                    <a:gd name="T6" fmla="*/ 2147483647 w 753"/>
                    <a:gd name="T7" fmla="*/ 2147483647 h 338"/>
                    <a:gd name="T8" fmla="*/ 2147483647 w 753"/>
                    <a:gd name="T9" fmla="*/ 2147483647 h 338"/>
                    <a:gd name="T10" fmla="*/ 2147483647 w 753"/>
                    <a:gd name="T11" fmla="*/ 2147483647 h 338"/>
                    <a:gd name="T12" fmla="*/ 2147483647 w 753"/>
                    <a:gd name="T13" fmla="*/ 2147483647 h 338"/>
                    <a:gd name="T14" fmla="*/ 2147483647 w 753"/>
                    <a:gd name="T15" fmla="*/ 2147483647 h 338"/>
                    <a:gd name="T16" fmla="*/ 2147483647 w 753"/>
                    <a:gd name="T17" fmla="*/ 2147483647 h 338"/>
                    <a:gd name="T18" fmla="*/ 2147483647 w 753"/>
                    <a:gd name="T19" fmla="*/ 2147483647 h 338"/>
                    <a:gd name="T20" fmla="*/ 2147483647 w 753"/>
                    <a:gd name="T21" fmla="*/ 2147483647 h 338"/>
                    <a:gd name="T22" fmla="*/ 2147483647 w 753"/>
                    <a:gd name="T23" fmla="*/ 2147483647 h 338"/>
                    <a:gd name="T24" fmla="*/ 2147483647 w 753"/>
                    <a:gd name="T25" fmla="*/ 2147483647 h 338"/>
                    <a:gd name="T26" fmla="*/ 2147483647 w 753"/>
                    <a:gd name="T27" fmla="*/ 2147483647 h 338"/>
                    <a:gd name="T28" fmla="*/ 2147483647 w 753"/>
                    <a:gd name="T29" fmla="*/ 2147483647 h 338"/>
                    <a:gd name="T30" fmla="*/ 2147483647 w 753"/>
                    <a:gd name="T31" fmla="*/ 2147483647 h 338"/>
                    <a:gd name="T32" fmla="*/ 2147483647 w 753"/>
                    <a:gd name="T33" fmla="*/ 2147483647 h 338"/>
                    <a:gd name="T34" fmla="*/ 2147483647 w 753"/>
                    <a:gd name="T35" fmla="*/ 2147483647 h 338"/>
                    <a:gd name="T36" fmla="*/ 2147483647 w 753"/>
                    <a:gd name="T37" fmla="*/ 2147483647 h 338"/>
                    <a:gd name="T38" fmla="*/ 2147483647 w 753"/>
                    <a:gd name="T39" fmla="*/ 2147483647 h 338"/>
                    <a:gd name="T40" fmla="*/ 2147483647 w 753"/>
                    <a:gd name="T41" fmla="*/ 2147483647 h 338"/>
                    <a:gd name="T42" fmla="*/ 2147483647 w 753"/>
                    <a:gd name="T43" fmla="*/ 2147483647 h 338"/>
                    <a:gd name="T44" fmla="*/ 2147483647 w 753"/>
                    <a:gd name="T45" fmla="*/ 2147483647 h 338"/>
                    <a:gd name="T46" fmla="*/ 2147483647 w 753"/>
                    <a:gd name="T47" fmla="*/ 2147483647 h 338"/>
                    <a:gd name="T48" fmla="*/ 2147483647 w 753"/>
                    <a:gd name="T49" fmla="*/ 2147483647 h 338"/>
                    <a:gd name="T50" fmla="*/ 2147483647 w 753"/>
                    <a:gd name="T51" fmla="*/ 2147483647 h 338"/>
                    <a:gd name="T52" fmla="*/ 2147483647 w 753"/>
                    <a:gd name="T53" fmla="*/ 2147483647 h 338"/>
                    <a:gd name="T54" fmla="*/ 2147483647 w 753"/>
                    <a:gd name="T55" fmla="*/ 2147483647 h 338"/>
                    <a:gd name="T56" fmla="*/ 2147483647 w 753"/>
                    <a:gd name="T57" fmla="*/ 2147483647 h 338"/>
                    <a:gd name="T58" fmla="*/ 2147483647 w 753"/>
                    <a:gd name="T59" fmla="*/ 2147483647 h 338"/>
                    <a:gd name="T60" fmla="*/ 2147483647 w 753"/>
                    <a:gd name="T61" fmla="*/ 2147483647 h 338"/>
                    <a:gd name="T62" fmla="*/ 2147483647 w 753"/>
                    <a:gd name="T63" fmla="*/ 2147483647 h 338"/>
                    <a:gd name="T64" fmla="*/ 2147483647 w 753"/>
                    <a:gd name="T65" fmla="*/ 2147483647 h 338"/>
                    <a:gd name="T66" fmla="*/ 2147483647 w 753"/>
                    <a:gd name="T67" fmla="*/ 2147483647 h 338"/>
                    <a:gd name="T68" fmla="*/ 2147483647 w 753"/>
                    <a:gd name="T69" fmla="*/ 2147483647 h 338"/>
                    <a:gd name="T70" fmla="*/ 2147483647 w 753"/>
                    <a:gd name="T71" fmla="*/ 2147483647 h 338"/>
                    <a:gd name="T72" fmla="*/ 2147483647 w 753"/>
                    <a:gd name="T73" fmla="*/ 2147483647 h 338"/>
                    <a:gd name="T74" fmla="*/ 2147483647 w 753"/>
                    <a:gd name="T75" fmla="*/ 2147483647 h 338"/>
                    <a:gd name="T76" fmla="*/ 2147483647 w 753"/>
                    <a:gd name="T77" fmla="*/ 2147483647 h 338"/>
                    <a:gd name="T78" fmla="*/ 2147483647 w 753"/>
                    <a:gd name="T79" fmla="*/ 2147483647 h 338"/>
                    <a:gd name="T80" fmla="*/ 2147483647 w 753"/>
                    <a:gd name="T81" fmla="*/ 2147483647 h 338"/>
                    <a:gd name="T82" fmla="*/ 2147483647 w 753"/>
                    <a:gd name="T83" fmla="*/ 2147483647 h 338"/>
                    <a:gd name="T84" fmla="*/ 2147483647 w 753"/>
                    <a:gd name="T85" fmla="*/ 2147483647 h 338"/>
                    <a:gd name="T86" fmla="*/ 2147483647 w 753"/>
                    <a:gd name="T87" fmla="*/ 2147483647 h 338"/>
                    <a:gd name="T88" fmla="*/ 2147483647 w 753"/>
                    <a:gd name="T89" fmla="*/ 2147483647 h 338"/>
                    <a:gd name="T90" fmla="*/ 0 w 753"/>
                    <a:gd name="T91" fmla="*/ 2147483647 h 338"/>
                    <a:gd name="T92" fmla="*/ 2147483647 w 753"/>
                    <a:gd name="T93" fmla="*/ 2147483647 h 338"/>
                    <a:gd name="T94" fmla="*/ 2147483647 w 753"/>
                    <a:gd name="T95" fmla="*/ 2147483647 h 338"/>
                    <a:gd name="T96" fmla="*/ 2147483647 w 753"/>
                    <a:gd name="T97" fmla="*/ 2147483647 h 338"/>
                    <a:gd name="T98" fmla="*/ 2147483647 w 753"/>
                    <a:gd name="T99" fmla="*/ 2147483647 h 338"/>
                    <a:gd name="T100" fmla="*/ 2147483647 w 753"/>
                    <a:gd name="T101" fmla="*/ 2147483647 h 338"/>
                    <a:gd name="T102" fmla="*/ 2147483647 w 753"/>
                    <a:gd name="T103" fmla="*/ 2147483647 h 338"/>
                    <a:gd name="T104" fmla="*/ 2147483647 w 753"/>
                    <a:gd name="T105" fmla="*/ 2147483647 h 338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753"/>
                    <a:gd name="T160" fmla="*/ 0 h 338"/>
                    <a:gd name="T161" fmla="*/ 753 w 753"/>
                    <a:gd name="T162" fmla="*/ 338 h 338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753" h="338">
                      <a:moveTo>
                        <a:pt x="146" y="155"/>
                      </a:moveTo>
                      <a:lnTo>
                        <a:pt x="150" y="151"/>
                      </a:lnTo>
                      <a:lnTo>
                        <a:pt x="160" y="146"/>
                      </a:lnTo>
                      <a:lnTo>
                        <a:pt x="163" y="143"/>
                      </a:lnTo>
                      <a:lnTo>
                        <a:pt x="170" y="146"/>
                      </a:lnTo>
                      <a:lnTo>
                        <a:pt x="171" y="147"/>
                      </a:lnTo>
                      <a:lnTo>
                        <a:pt x="175" y="147"/>
                      </a:lnTo>
                      <a:lnTo>
                        <a:pt x="178" y="144"/>
                      </a:lnTo>
                      <a:lnTo>
                        <a:pt x="180" y="144"/>
                      </a:lnTo>
                      <a:lnTo>
                        <a:pt x="185" y="128"/>
                      </a:lnTo>
                      <a:lnTo>
                        <a:pt x="186" y="125"/>
                      </a:lnTo>
                      <a:lnTo>
                        <a:pt x="189" y="121"/>
                      </a:lnTo>
                      <a:lnTo>
                        <a:pt x="199" y="118"/>
                      </a:lnTo>
                      <a:lnTo>
                        <a:pt x="200" y="111"/>
                      </a:lnTo>
                      <a:lnTo>
                        <a:pt x="202" y="98"/>
                      </a:lnTo>
                      <a:lnTo>
                        <a:pt x="202" y="89"/>
                      </a:lnTo>
                      <a:lnTo>
                        <a:pt x="206" y="89"/>
                      </a:lnTo>
                      <a:lnTo>
                        <a:pt x="218" y="87"/>
                      </a:lnTo>
                      <a:lnTo>
                        <a:pt x="221" y="87"/>
                      </a:lnTo>
                      <a:lnTo>
                        <a:pt x="229" y="86"/>
                      </a:lnTo>
                      <a:lnTo>
                        <a:pt x="232" y="84"/>
                      </a:lnTo>
                      <a:lnTo>
                        <a:pt x="254" y="82"/>
                      </a:lnTo>
                      <a:lnTo>
                        <a:pt x="267" y="80"/>
                      </a:lnTo>
                      <a:lnTo>
                        <a:pt x="270" y="80"/>
                      </a:lnTo>
                      <a:lnTo>
                        <a:pt x="271" y="80"/>
                      </a:lnTo>
                      <a:lnTo>
                        <a:pt x="272" y="80"/>
                      </a:lnTo>
                      <a:lnTo>
                        <a:pt x="274" y="80"/>
                      </a:lnTo>
                      <a:lnTo>
                        <a:pt x="278" y="79"/>
                      </a:lnTo>
                      <a:lnTo>
                        <a:pt x="283" y="77"/>
                      </a:lnTo>
                      <a:lnTo>
                        <a:pt x="292" y="77"/>
                      </a:lnTo>
                      <a:lnTo>
                        <a:pt x="296" y="76"/>
                      </a:lnTo>
                      <a:lnTo>
                        <a:pt x="301" y="76"/>
                      </a:lnTo>
                      <a:lnTo>
                        <a:pt x="306" y="75"/>
                      </a:lnTo>
                      <a:lnTo>
                        <a:pt x="318" y="73"/>
                      </a:lnTo>
                      <a:lnTo>
                        <a:pt x="333" y="72"/>
                      </a:lnTo>
                      <a:lnTo>
                        <a:pt x="340" y="71"/>
                      </a:lnTo>
                      <a:lnTo>
                        <a:pt x="342" y="71"/>
                      </a:lnTo>
                      <a:lnTo>
                        <a:pt x="344" y="69"/>
                      </a:lnTo>
                      <a:lnTo>
                        <a:pt x="354" y="68"/>
                      </a:lnTo>
                      <a:lnTo>
                        <a:pt x="368" y="65"/>
                      </a:lnTo>
                      <a:lnTo>
                        <a:pt x="375" y="64"/>
                      </a:lnTo>
                      <a:lnTo>
                        <a:pt x="380" y="64"/>
                      </a:lnTo>
                      <a:lnTo>
                        <a:pt x="385" y="62"/>
                      </a:lnTo>
                      <a:lnTo>
                        <a:pt x="397" y="61"/>
                      </a:lnTo>
                      <a:lnTo>
                        <a:pt x="407" y="58"/>
                      </a:lnTo>
                      <a:lnTo>
                        <a:pt x="409" y="58"/>
                      </a:lnTo>
                      <a:lnTo>
                        <a:pt x="416" y="57"/>
                      </a:lnTo>
                      <a:lnTo>
                        <a:pt x="443" y="51"/>
                      </a:lnTo>
                      <a:lnTo>
                        <a:pt x="444" y="51"/>
                      </a:lnTo>
                      <a:lnTo>
                        <a:pt x="445" y="51"/>
                      </a:lnTo>
                      <a:lnTo>
                        <a:pt x="447" y="51"/>
                      </a:lnTo>
                      <a:lnTo>
                        <a:pt x="450" y="50"/>
                      </a:lnTo>
                      <a:lnTo>
                        <a:pt x="451" y="50"/>
                      </a:lnTo>
                      <a:lnTo>
                        <a:pt x="459" y="48"/>
                      </a:lnTo>
                      <a:lnTo>
                        <a:pt x="470" y="47"/>
                      </a:lnTo>
                      <a:lnTo>
                        <a:pt x="473" y="45"/>
                      </a:lnTo>
                      <a:lnTo>
                        <a:pt x="477" y="44"/>
                      </a:lnTo>
                      <a:lnTo>
                        <a:pt x="480" y="44"/>
                      </a:lnTo>
                      <a:lnTo>
                        <a:pt x="484" y="43"/>
                      </a:lnTo>
                      <a:lnTo>
                        <a:pt x="491" y="41"/>
                      </a:lnTo>
                      <a:lnTo>
                        <a:pt x="494" y="41"/>
                      </a:lnTo>
                      <a:lnTo>
                        <a:pt x="509" y="38"/>
                      </a:lnTo>
                      <a:lnTo>
                        <a:pt x="512" y="37"/>
                      </a:lnTo>
                      <a:lnTo>
                        <a:pt x="516" y="37"/>
                      </a:lnTo>
                      <a:lnTo>
                        <a:pt x="520" y="36"/>
                      </a:lnTo>
                      <a:lnTo>
                        <a:pt x="526" y="34"/>
                      </a:lnTo>
                      <a:lnTo>
                        <a:pt x="529" y="34"/>
                      </a:lnTo>
                      <a:lnTo>
                        <a:pt x="533" y="33"/>
                      </a:lnTo>
                      <a:lnTo>
                        <a:pt x="548" y="30"/>
                      </a:lnTo>
                      <a:lnTo>
                        <a:pt x="551" y="30"/>
                      </a:lnTo>
                      <a:lnTo>
                        <a:pt x="571" y="25"/>
                      </a:lnTo>
                      <a:lnTo>
                        <a:pt x="576" y="25"/>
                      </a:lnTo>
                      <a:lnTo>
                        <a:pt x="583" y="23"/>
                      </a:lnTo>
                      <a:lnTo>
                        <a:pt x="585" y="23"/>
                      </a:lnTo>
                      <a:lnTo>
                        <a:pt x="588" y="22"/>
                      </a:lnTo>
                      <a:lnTo>
                        <a:pt x="603" y="18"/>
                      </a:lnTo>
                      <a:lnTo>
                        <a:pt x="606" y="18"/>
                      </a:lnTo>
                      <a:lnTo>
                        <a:pt x="617" y="15"/>
                      </a:lnTo>
                      <a:lnTo>
                        <a:pt x="635" y="11"/>
                      </a:lnTo>
                      <a:lnTo>
                        <a:pt x="638" y="11"/>
                      </a:lnTo>
                      <a:lnTo>
                        <a:pt x="639" y="11"/>
                      </a:lnTo>
                      <a:lnTo>
                        <a:pt x="649" y="8"/>
                      </a:lnTo>
                      <a:lnTo>
                        <a:pt x="652" y="8"/>
                      </a:lnTo>
                      <a:lnTo>
                        <a:pt x="655" y="6"/>
                      </a:lnTo>
                      <a:lnTo>
                        <a:pt x="657" y="6"/>
                      </a:lnTo>
                      <a:lnTo>
                        <a:pt x="659" y="6"/>
                      </a:lnTo>
                      <a:lnTo>
                        <a:pt x="670" y="4"/>
                      </a:lnTo>
                      <a:lnTo>
                        <a:pt x="679" y="1"/>
                      </a:lnTo>
                      <a:lnTo>
                        <a:pt x="691" y="0"/>
                      </a:lnTo>
                      <a:lnTo>
                        <a:pt x="693" y="4"/>
                      </a:lnTo>
                      <a:lnTo>
                        <a:pt x="706" y="32"/>
                      </a:lnTo>
                      <a:lnTo>
                        <a:pt x="747" y="90"/>
                      </a:lnTo>
                      <a:lnTo>
                        <a:pt x="752" y="132"/>
                      </a:lnTo>
                      <a:lnTo>
                        <a:pt x="732" y="142"/>
                      </a:lnTo>
                      <a:lnTo>
                        <a:pt x="714" y="161"/>
                      </a:lnTo>
                      <a:lnTo>
                        <a:pt x="695" y="186"/>
                      </a:lnTo>
                      <a:lnTo>
                        <a:pt x="679" y="218"/>
                      </a:lnTo>
                      <a:lnTo>
                        <a:pt x="671" y="214"/>
                      </a:lnTo>
                      <a:lnTo>
                        <a:pt x="659" y="214"/>
                      </a:lnTo>
                      <a:lnTo>
                        <a:pt x="630" y="226"/>
                      </a:lnTo>
                      <a:lnTo>
                        <a:pt x="620" y="235"/>
                      </a:lnTo>
                      <a:lnTo>
                        <a:pt x="599" y="256"/>
                      </a:lnTo>
                      <a:lnTo>
                        <a:pt x="585" y="275"/>
                      </a:lnTo>
                      <a:lnTo>
                        <a:pt x="583" y="279"/>
                      </a:lnTo>
                      <a:lnTo>
                        <a:pt x="574" y="317"/>
                      </a:lnTo>
                      <a:lnTo>
                        <a:pt x="573" y="324"/>
                      </a:lnTo>
                      <a:lnTo>
                        <a:pt x="558" y="323"/>
                      </a:lnTo>
                      <a:lnTo>
                        <a:pt x="537" y="328"/>
                      </a:lnTo>
                      <a:lnTo>
                        <a:pt x="523" y="337"/>
                      </a:lnTo>
                      <a:lnTo>
                        <a:pt x="520" y="334"/>
                      </a:lnTo>
                      <a:lnTo>
                        <a:pt x="513" y="330"/>
                      </a:lnTo>
                      <a:lnTo>
                        <a:pt x="511" y="328"/>
                      </a:lnTo>
                      <a:lnTo>
                        <a:pt x="488" y="311"/>
                      </a:lnTo>
                      <a:lnTo>
                        <a:pt x="473" y="302"/>
                      </a:lnTo>
                      <a:lnTo>
                        <a:pt x="468" y="298"/>
                      </a:lnTo>
                      <a:lnTo>
                        <a:pt x="447" y="282"/>
                      </a:lnTo>
                      <a:lnTo>
                        <a:pt x="440" y="277"/>
                      </a:lnTo>
                      <a:lnTo>
                        <a:pt x="429" y="268"/>
                      </a:lnTo>
                      <a:lnTo>
                        <a:pt x="427" y="268"/>
                      </a:lnTo>
                      <a:lnTo>
                        <a:pt x="427" y="267"/>
                      </a:lnTo>
                      <a:lnTo>
                        <a:pt x="412" y="257"/>
                      </a:lnTo>
                      <a:lnTo>
                        <a:pt x="405" y="253"/>
                      </a:lnTo>
                      <a:lnTo>
                        <a:pt x="404" y="253"/>
                      </a:lnTo>
                      <a:lnTo>
                        <a:pt x="400" y="253"/>
                      </a:lnTo>
                      <a:lnTo>
                        <a:pt x="389" y="256"/>
                      </a:lnTo>
                      <a:lnTo>
                        <a:pt x="383" y="256"/>
                      </a:lnTo>
                      <a:lnTo>
                        <a:pt x="378" y="257"/>
                      </a:lnTo>
                      <a:lnTo>
                        <a:pt x="354" y="260"/>
                      </a:lnTo>
                      <a:lnTo>
                        <a:pt x="348" y="261"/>
                      </a:lnTo>
                      <a:lnTo>
                        <a:pt x="337" y="263"/>
                      </a:lnTo>
                      <a:lnTo>
                        <a:pt x="329" y="265"/>
                      </a:lnTo>
                      <a:lnTo>
                        <a:pt x="308" y="267"/>
                      </a:lnTo>
                      <a:lnTo>
                        <a:pt x="307" y="256"/>
                      </a:lnTo>
                      <a:lnTo>
                        <a:pt x="301" y="249"/>
                      </a:lnTo>
                      <a:lnTo>
                        <a:pt x="300" y="247"/>
                      </a:lnTo>
                      <a:lnTo>
                        <a:pt x="297" y="245"/>
                      </a:lnTo>
                      <a:lnTo>
                        <a:pt x="294" y="242"/>
                      </a:lnTo>
                      <a:lnTo>
                        <a:pt x="286" y="243"/>
                      </a:lnTo>
                      <a:lnTo>
                        <a:pt x="281" y="236"/>
                      </a:lnTo>
                      <a:lnTo>
                        <a:pt x="282" y="236"/>
                      </a:lnTo>
                      <a:lnTo>
                        <a:pt x="272" y="236"/>
                      </a:lnTo>
                      <a:lnTo>
                        <a:pt x="263" y="238"/>
                      </a:lnTo>
                      <a:lnTo>
                        <a:pt x="256" y="239"/>
                      </a:lnTo>
                      <a:lnTo>
                        <a:pt x="253" y="239"/>
                      </a:lnTo>
                      <a:lnTo>
                        <a:pt x="242" y="240"/>
                      </a:lnTo>
                      <a:lnTo>
                        <a:pt x="220" y="243"/>
                      </a:lnTo>
                      <a:lnTo>
                        <a:pt x="218" y="243"/>
                      </a:lnTo>
                      <a:lnTo>
                        <a:pt x="209" y="243"/>
                      </a:lnTo>
                      <a:lnTo>
                        <a:pt x="200" y="245"/>
                      </a:lnTo>
                      <a:lnTo>
                        <a:pt x="192" y="246"/>
                      </a:lnTo>
                      <a:lnTo>
                        <a:pt x="186" y="246"/>
                      </a:lnTo>
                      <a:lnTo>
                        <a:pt x="180" y="247"/>
                      </a:lnTo>
                      <a:lnTo>
                        <a:pt x="178" y="247"/>
                      </a:lnTo>
                      <a:lnTo>
                        <a:pt x="177" y="247"/>
                      </a:lnTo>
                      <a:lnTo>
                        <a:pt x="167" y="250"/>
                      </a:lnTo>
                      <a:lnTo>
                        <a:pt x="156" y="254"/>
                      </a:lnTo>
                      <a:lnTo>
                        <a:pt x="149" y="259"/>
                      </a:lnTo>
                      <a:lnTo>
                        <a:pt x="142" y="260"/>
                      </a:lnTo>
                      <a:lnTo>
                        <a:pt x="139" y="261"/>
                      </a:lnTo>
                      <a:lnTo>
                        <a:pt x="134" y="268"/>
                      </a:lnTo>
                      <a:lnTo>
                        <a:pt x="126" y="270"/>
                      </a:lnTo>
                      <a:lnTo>
                        <a:pt x="123" y="271"/>
                      </a:lnTo>
                      <a:lnTo>
                        <a:pt x="114" y="275"/>
                      </a:lnTo>
                      <a:lnTo>
                        <a:pt x="113" y="277"/>
                      </a:lnTo>
                      <a:lnTo>
                        <a:pt x="106" y="279"/>
                      </a:lnTo>
                      <a:lnTo>
                        <a:pt x="99" y="281"/>
                      </a:lnTo>
                      <a:lnTo>
                        <a:pt x="87" y="284"/>
                      </a:lnTo>
                      <a:lnTo>
                        <a:pt x="73" y="286"/>
                      </a:lnTo>
                      <a:lnTo>
                        <a:pt x="72" y="286"/>
                      </a:lnTo>
                      <a:lnTo>
                        <a:pt x="67" y="286"/>
                      </a:lnTo>
                      <a:lnTo>
                        <a:pt x="60" y="288"/>
                      </a:lnTo>
                      <a:lnTo>
                        <a:pt x="60" y="289"/>
                      </a:lnTo>
                      <a:lnTo>
                        <a:pt x="34" y="292"/>
                      </a:lnTo>
                      <a:lnTo>
                        <a:pt x="33" y="292"/>
                      </a:lnTo>
                      <a:lnTo>
                        <a:pt x="27" y="293"/>
                      </a:lnTo>
                      <a:lnTo>
                        <a:pt x="18" y="293"/>
                      </a:lnTo>
                      <a:lnTo>
                        <a:pt x="6" y="296"/>
                      </a:lnTo>
                      <a:lnTo>
                        <a:pt x="1" y="296"/>
                      </a:lnTo>
                      <a:lnTo>
                        <a:pt x="1" y="295"/>
                      </a:lnTo>
                      <a:lnTo>
                        <a:pt x="0" y="282"/>
                      </a:lnTo>
                      <a:lnTo>
                        <a:pt x="0" y="272"/>
                      </a:lnTo>
                      <a:lnTo>
                        <a:pt x="4" y="267"/>
                      </a:lnTo>
                      <a:lnTo>
                        <a:pt x="16" y="265"/>
                      </a:lnTo>
                      <a:lnTo>
                        <a:pt x="22" y="260"/>
                      </a:lnTo>
                      <a:lnTo>
                        <a:pt x="22" y="250"/>
                      </a:lnTo>
                      <a:lnTo>
                        <a:pt x="22" y="245"/>
                      </a:lnTo>
                      <a:lnTo>
                        <a:pt x="24" y="240"/>
                      </a:lnTo>
                      <a:lnTo>
                        <a:pt x="31" y="233"/>
                      </a:lnTo>
                      <a:lnTo>
                        <a:pt x="41" y="226"/>
                      </a:lnTo>
                      <a:lnTo>
                        <a:pt x="49" y="225"/>
                      </a:lnTo>
                      <a:lnTo>
                        <a:pt x="51" y="225"/>
                      </a:lnTo>
                      <a:lnTo>
                        <a:pt x="63" y="224"/>
                      </a:lnTo>
                      <a:lnTo>
                        <a:pt x="83" y="207"/>
                      </a:lnTo>
                      <a:lnTo>
                        <a:pt x="81" y="204"/>
                      </a:lnTo>
                      <a:lnTo>
                        <a:pt x="92" y="197"/>
                      </a:lnTo>
                      <a:lnTo>
                        <a:pt x="102" y="194"/>
                      </a:lnTo>
                      <a:lnTo>
                        <a:pt x="105" y="192"/>
                      </a:lnTo>
                      <a:lnTo>
                        <a:pt x="109" y="182"/>
                      </a:lnTo>
                      <a:lnTo>
                        <a:pt x="109" y="181"/>
                      </a:lnTo>
                      <a:lnTo>
                        <a:pt x="109" y="175"/>
                      </a:lnTo>
                      <a:lnTo>
                        <a:pt x="119" y="168"/>
                      </a:lnTo>
                      <a:lnTo>
                        <a:pt x="130" y="158"/>
                      </a:lnTo>
                      <a:lnTo>
                        <a:pt x="132" y="161"/>
                      </a:lnTo>
                      <a:lnTo>
                        <a:pt x="131" y="165"/>
                      </a:lnTo>
                      <a:lnTo>
                        <a:pt x="142" y="167"/>
                      </a:lnTo>
                      <a:lnTo>
                        <a:pt x="142" y="165"/>
                      </a:lnTo>
                      <a:lnTo>
                        <a:pt x="144" y="162"/>
                      </a:lnTo>
                      <a:lnTo>
                        <a:pt x="146" y="155"/>
                      </a:lnTo>
                    </a:path>
                  </a:pathLst>
                </a:custGeom>
                <a:solidFill>
                  <a:srgbClr val="AFABAB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D0CEC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0" name="Freeform 272" descr="70%"/>
                <p:cNvSpPr>
                  <a:spLocks/>
                </p:cNvSpPr>
                <p:nvPr/>
              </p:nvSpPr>
              <p:spPr bwMode="auto">
                <a:xfrm>
                  <a:off x="6581178" y="3730450"/>
                  <a:ext cx="688975" cy="488950"/>
                </a:xfrm>
                <a:custGeom>
                  <a:avLst/>
                  <a:gdLst>
                    <a:gd name="T0" fmla="*/ 200686532 w 435"/>
                    <a:gd name="T1" fmla="*/ 336189912 h 332"/>
                    <a:gd name="T2" fmla="*/ 288487313 w 435"/>
                    <a:gd name="T3" fmla="*/ 388245487 h 332"/>
                    <a:gd name="T4" fmla="*/ 316081150 w 435"/>
                    <a:gd name="T5" fmla="*/ 407765189 h 332"/>
                    <a:gd name="T6" fmla="*/ 336150115 w 435"/>
                    <a:gd name="T7" fmla="*/ 416441102 h 332"/>
                    <a:gd name="T8" fmla="*/ 388830554 w 435"/>
                    <a:gd name="T9" fmla="*/ 488017760 h 332"/>
                    <a:gd name="T10" fmla="*/ 423950946 w 435"/>
                    <a:gd name="T11" fmla="*/ 511876154 h 332"/>
                    <a:gd name="T12" fmla="*/ 479138620 w 435"/>
                    <a:gd name="T13" fmla="*/ 531395856 h 332"/>
                    <a:gd name="T14" fmla="*/ 514258913 w 435"/>
                    <a:gd name="T15" fmla="*/ 618154994 h 332"/>
                    <a:gd name="T16" fmla="*/ 544363152 w 435"/>
                    <a:gd name="T17" fmla="*/ 629000255 h 332"/>
                    <a:gd name="T18" fmla="*/ 581990680 w 435"/>
                    <a:gd name="T19" fmla="*/ 709251353 h 332"/>
                    <a:gd name="T20" fmla="*/ 649722447 w 435"/>
                    <a:gd name="T21" fmla="*/ 743955008 h 332"/>
                    <a:gd name="T22" fmla="*/ 677317868 w 435"/>
                    <a:gd name="T23" fmla="*/ 715759393 h 332"/>
                    <a:gd name="T24" fmla="*/ 654740084 w 435"/>
                    <a:gd name="T25" fmla="*/ 661534563 h 332"/>
                    <a:gd name="T26" fmla="*/ 735014360 w 435"/>
                    <a:gd name="T27" fmla="*/ 642013389 h 332"/>
                    <a:gd name="T28" fmla="*/ 740031997 w 435"/>
                    <a:gd name="T29" fmla="*/ 618154994 h 332"/>
                    <a:gd name="T30" fmla="*/ 752574507 w 435"/>
                    <a:gd name="T31" fmla="*/ 618154994 h 332"/>
                    <a:gd name="T32" fmla="*/ 822815092 w 435"/>
                    <a:gd name="T33" fmla="*/ 574775425 h 332"/>
                    <a:gd name="T34" fmla="*/ 898073513 w 435"/>
                    <a:gd name="T35" fmla="*/ 488017760 h 332"/>
                    <a:gd name="T36" fmla="*/ 955770006 w 435"/>
                    <a:gd name="T37" fmla="*/ 427286363 h 332"/>
                    <a:gd name="T38" fmla="*/ 993399117 w 435"/>
                    <a:gd name="T39" fmla="*/ 310162170 h 332"/>
                    <a:gd name="T40" fmla="*/ 1081199849 w 435"/>
                    <a:gd name="T41" fmla="*/ 221235158 h 332"/>
                    <a:gd name="T42" fmla="*/ 1048588375 w 435"/>
                    <a:gd name="T43" fmla="*/ 203883331 h 332"/>
                    <a:gd name="T44" fmla="*/ 940718678 w 435"/>
                    <a:gd name="T45" fmla="*/ 136645321 h 332"/>
                    <a:gd name="T46" fmla="*/ 842884255 w 435"/>
                    <a:gd name="T47" fmla="*/ 67237987 h 332"/>
                    <a:gd name="T48" fmla="*/ 840375437 w 435"/>
                    <a:gd name="T49" fmla="*/ 65068640 h 332"/>
                    <a:gd name="T50" fmla="*/ 780169927 w 435"/>
                    <a:gd name="T51" fmla="*/ 34703667 h 332"/>
                    <a:gd name="T52" fmla="*/ 727489488 w 435"/>
                    <a:gd name="T53" fmla="*/ 41210234 h 332"/>
                    <a:gd name="T54" fmla="*/ 642197575 w 435"/>
                    <a:gd name="T55" fmla="*/ 52055506 h 332"/>
                    <a:gd name="T56" fmla="*/ 544363152 w 435"/>
                    <a:gd name="T57" fmla="*/ 65068640 h 332"/>
                    <a:gd name="T58" fmla="*/ 526803006 w 435"/>
                    <a:gd name="T59" fmla="*/ 23858401 h 332"/>
                    <a:gd name="T60" fmla="*/ 491682713 w 435"/>
                    <a:gd name="T61" fmla="*/ 13013140 h 332"/>
                    <a:gd name="T62" fmla="*/ 459071239 w 435"/>
                    <a:gd name="T63" fmla="*/ 0 h 332"/>
                    <a:gd name="T64" fmla="*/ 408899519 w 435"/>
                    <a:gd name="T65" fmla="*/ 4337222 h 332"/>
                    <a:gd name="T66" fmla="*/ 321098787 w 435"/>
                    <a:gd name="T67" fmla="*/ 13013140 h 332"/>
                    <a:gd name="T68" fmla="*/ 255875839 w 435"/>
                    <a:gd name="T69" fmla="*/ 19521180 h 332"/>
                    <a:gd name="T70" fmla="*/ 220755546 w 435"/>
                    <a:gd name="T71" fmla="*/ 23858401 h 332"/>
                    <a:gd name="T72" fmla="*/ 165566239 w 435"/>
                    <a:gd name="T73" fmla="*/ 39040887 h 332"/>
                    <a:gd name="T74" fmla="*/ 122921074 w 435"/>
                    <a:gd name="T75" fmla="*/ 52055506 h 332"/>
                    <a:gd name="T76" fmla="*/ 82783120 w 435"/>
                    <a:gd name="T77" fmla="*/ 73744554 h 332"/>
                    <a:gd name="T78" fmla="*/ 40137942 w 435"/>
                    <a:gd name="T79" fmla="*/ 97602972 h 332"/>
                    <a:gd name="T80" fmla="*/ 0 w 435"/>
                    <a:gd name="T81" fmla="*/ 173516850 h 332"/>
                    <a:gd name="T82" fmla="*/ 50171633 w 435"/>
                    <a:gd name="T83" fmla="*/ 203883331 h 332"/>
                    <a:gd name="T84" fmla="*/ 75258248 w 435"/>
                    <a:gd name="T85" fmla="*/ 219065812 h 332"/>
                    <a:gd name="T86" fmla="*/ 112885800 w 435"/>
                    <a:gd name="T87" fmla="*/ 219065812 h 332"/>
                    <a:gd name="T88" fmla="*/ 148006093 w 435"/>
                    <a:gd name="T89" fmla="*/ 260276034 h 332"/>
                    <a:gd name="T90" fmla="*/ 168075058 w 435"/>
                    <a:gd name="T91" fmla="*/ 299316910 h 332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435"/>
                    <a:gd name="T139" fmla="*/ 0 h 332"/>
                    <a:gd name="T140" fmla="*/ 435 w 435"/>
                    <a:gd name="T141" fmla="*/ 332 h 332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435" h="332">
                      <a:moveTo>
                        <a:pt x="76" y="144"/>
                      </a:moveTo>
                      <a:lnTo>
                        <a:pt x="77" y="144"/>
                      </a:lnTo>
                      <a:lnTo>
                        <a:pt x="80" y="149"/>
                      </a:lnTo>
                      <a:lnTo>
                        <a:pt x="98" y="159"/>
                      </a:lnTo>
                      <a:lnTo>
                        <a:pt x="110" y="166"/>
                      </a:lnTo>
                      <a:lnTo>
                        <a:pt x="115" y="173"/>
                      </a:lnTo>
                      <a:lnTo>
                        <a:pt x="119" y="180"/>
                      </a:lnTo>
                      <a:lnTo>
                        <a:pt x="124" y="182"/>
                      </a:lnTo>
                      <a:lnTo>
                        <a:pt x="126" y="182"/>
                      </a:lnTo>
                      <a:lnTo>
                        <a:pt x="133" y="185"/>
                      </a:lnTo>
                      <a:lnTo>
                        <a:pt x="133" y="186"/>
                      </a:lnTo>
                      <a:lnTo>
                        <a:pt x="134" y="186"/>
                      </a:lnTo>
                      <a:lnTo>
                        <a:pt x="145" y="203"/>
                      </a:lnTo>
                      <a:lnTo>
                        <a:pt x="152" y="209"/>
                      </a:lnTo>
                      <a:lnTo>
                        <a:pt x="155" y="216"/>
                      </a:lnTo>
                      <a:lnTo>
                        <a:pt x="165" y="220"/>
                      </a:lnTo>
                      <a:lnTo>
                        <a:pt x="166" y="224"/>
                      </a:lnTo>
                      <a:lnTo>
                        <a:pt x="169" y="227"/>
                      </a:lnTo>
                      <a:lnTo>
                        <a:pt x="178" y="229"/>
                      </a:lnTo>
                      <a:lnTo>
                        <a:pt x="185" y="234"/>
                      </a:lnTo>
                      <a:lnTo>
                        <a:pt x="191" y="236"/>
                      </a:lnTo>
                      <a:lnTo>
                        <a:pt x="191" y="245"/>
                      </a:lnTo>
                      <a:lnTo>
                        <a:pt x="203" y="263"/>
                      </a:lnTo>
                      <a:lnTo>
                        <a:pt x="205" y="276"/>
                      </a:lnTo>
                      <a:lnTo>
                        <a:pt x="207" y="279"/>
                      </a:lnTo>
                      <a:lnTo>
                        <a:pt x="209" y="279"/>
                      </a:lnTo>
                      <a:lnTo>
                        <a:pt x="217" y="281"/>
                      </a:lnTo>
                      <a:lnTo>
                        <a:pt x="235" y="306"/>
                      </a:lnTo>
                      <a:lnTo>
                        <a:pt x="235" y="312"/>
                      </a:lnTo>
                      <a:lnTo>
                        <a:pt x="235" y="315"/>
                      </a:lnTo>
                      <a:lnTo>
                        <a:pt x="241" y="326"/>
                      </a:lnTo>
                      <a:lnTo>
                        <a:pt x="250" y="326"/>
                      </a:lnTo>
                      <a:lnTo>
                        <a:pt x="262" y="331"/>
                      </a:lnTo>
                      <a:lnTo>
                        <a:pt x="262" y="326"/>
                      </a:lnTo>
                      <a:lnTo>
                        <a:pt x="273" y="318"/>
                      </a:lnTo>
                      <a:lnTo>
                        <a:pt x="278" y="308"/>
                      </a:lnTo>
                      <a:lnTo>
                        <a:pt x="270" y="304"/>
                      </a:lnTo>
                      <a:lnTo>
                        <a:pt x="264" y="293"/>
                      </a:lnTo>
                      <a:lnTo>
                        <a:pt x="281" y="304"/>
                      </a:lnTo>
                      <a:lnTo>
                        <a:pt x="292" y="297"/>
                      </a:lnTo>
                      <a:lnTo>
                        <a:pt x="296" y="286"/>
                      </a:lnTo>
                      <a:lnTo>
                        <a:pt x="287" y="275"/>
                      </a:lnTo>
                      <a:lnTo>
                        <a:pt x="293" y="275"/>
                      </a:lnTo>
                      <a:lnTo>
                        <a:pt x="298" y="276"/>
                      </a:lnTo>
                      <a:lnTo>
                        <a:pt x="300" y="274"/>
                      </a:lnTo>
                      <a:lnTo>
                        <a:pt x="302" y="274"/>
                      </a:lnTo>
                      <a:lnTo>
                        <a:pt x="303" y="276"/>
                      </a:lnTo>
                      <a:lnTo>
                        <a:pt x="306" y="272"/>
                      </a:lnTo>
                      <a:lnTo>
                        <a:pt x="318" y="261"/>
                      </a:lnTo>
                      <a:lnTo>
                        <a:pt x="331" y="256"/>
                      </a:lnTo>
                      <a:lnTo>
                        <a:pt x="338" y="239"/>
                      </a:lnTo>
                      <a:lnTo>
                        <a:pt x="350" y="232"/>
                      </a:lnTo>
                      <a:lnTo>
                        <a:pt x="361" y="216"/>
                      </a:lnTo>
                      <a:lnTo>
                        <a:pt x="360" y="207"/>
                      </a:lnTo>
                      <a:lnTo>
                        <a:pt x="378" y="203"/>
                      </a:lnTo>
                      <a:lnTo>
                        <a:pt x="384" y="191"/>
                      </a:lnTo>
                      <a:lnTo>
                        <a:pt x="386" y="189"/>
                      </a:lnTo>
                      <a:lnTo>
                        <a:pt x="391" y="162"/>
                      </a:lnTo>
                      <a:lnTo>
                        <a:pt x="399" y="137"/>
                      </a:lnTo>
                      <a:lnTo>
                        <a:pt x="413" y="114"/>
                      </a:lnTo>
                      <a:lnTo>
                        <a:pt x="417" y="110"/>
                      </a:lnTo>
                      <a:lnTo>
                        <a:pt x="434" y="99"/>
                      </a:lnTo>
                      <a:lnTo>
                        <a:pt x="431" y="96"/>
                      </a:lnTo>
                      <a:lnTo>
                        <a:pt x="424" y="92"/>
                      </a:lnTo>
                      <a:lnTo>
                        <a:pt x="421" y="91"/>
                      </a:lnTo>
                      <a:lnTo>
                        <a:pt x="399" y="74"/>
                      </a:lnTo>
                      <a:lnTo>
                        <a:pt x="384" y="65"/>
                      </a:lnTo>
                      <a:lnTo>
                        <a:pt x="378" y="60"/>
                      </a:lnTo>
                      <a:lnTo>
                        <a:pt x="357" y="45"/>
                      </a:lnTo>
                      <a:lnTo>
                        <a:pt x="350" y="40"/>
                      </a:lnTo>
                      <a:lnTo>
                        <a:pt x="339" y="31"/>
                      </a:lnTo>
                      <a:lnTo>
                        <a:pt x="338" y="31"/>
                      </a:lnTo>
                      <a:lnTo>
                        <a:pt x="338" y="30"/>
                      </a:lnTo>
                      <a:lnTo>
                        <a:pt x="323" y="20"/>
                      </a:lnTo>
                      <a:lnTo>
                        <a:pt x="316" y="16"/>
                      </a:lnTo>
                      <a:lnTo>
                        <a:pt x="314" y="16"/>
                      </a:lnTo>
                      <a:lnTo>
                        <a:pt x="310" y="16"/>
                      </a:lnTo>
                      <a:lnTo>
                        <a:pt x="299" y="19"/>
                      </a:lnTo>
                      <a:lnTo>
                        <a:pt x="293" y="19"/>
                      </a:lnTo>
                      <a:lnTo>
                        <a:pt x="288" y="20"/>
                      </a:lnTo>
                      <a:lnTo>
                        <a:pt x="264" y="23"/>
                      </a:lnTo>
                      <a:lnTo>
                        <a:pt x="259" y="24"/>
                      </a:lnTo>
                      <a:lnTo>
                        <a:pt x="248" y="26"/>
                      </a:lnTo>
                      <a:lnTo>
                        <a:pt x="239" y="29"/>
                      </a:lnTo>
                      <a:lnTo>
                        <a:pt x="219" y="30"/>
                      </a:lnTo>
                      <a:lnTo>
                        <a:pt x="217" y="19"/>
                      </a:lnTo>
                      <a:lnTo>
                        <a:pt x="212" y="12"/>
                      </a:lnTo>
                      <a:lnTo>
                        <a:pt x="210" y="11"/>
                      </a:lnTo>
                      <a:lnTo>
                        <a:pt x="207" y="8"/>
                      </a:lnTo>
                      <a:lnTo>
                        <a:pt x="205" y="5"/>
                      </a:lnTo>
                      <a:lnTo>
                        <a:pt x="196" y="6"/>
                      </a:lnTo>
                      <a:lnTo>
                        <a:pt x="191" y="0"/>
                      </a:lnTo>
                      <a:lnTo>
                        <a:pt x="192" y="0"/>
                      </a:lnTo>
                      <a:lnTo>
                        <a:pt x="183" y="0"/>
                      </a:lnTo>
                      <a:lnTo>
                        <a:pt x="173" y="1"/>
                      </a:lnTo>
                      <a:lnTo>
                        <a:pt x="166" y="2"/>
                      </a:lnTo>
                      <a:lnTo>
                        <a:pt x="163" y="2"/>
                      </a:lnTo>
                      <a:lnTo>
                        <a:pt x="152" y="4"/>
                      </a:lnTo>
                      <a:lnTo>
                        <a:pt x="130" y="6"/>
                      </a:lnTo>
                      <a:lnTo>
                        <a:pt x="128" y="6"/>
                      </a:lnTo>
                      <a:lnTo>
                        <a:pt x="119" y="6"/>
                      </a:lnTo>
                      <a:lnTo>
                        <a:pt x="110" y="8"/>
                      </a:lnTo>
                      <a:lnTo>
                        <a:pt x="102" y="9"/>
                      </a:lnTo>
                      <a:lnTo>
                        <a:pt x="97" y="9"/>
                      </a:lnTo>
                      <a:lnTo>
                        <a:pt x="90" y="11"/>
                      </a:lnTo>
                      <a:lnTo>
                        <a:pt x="88" y="11"/>
                      </a:lnTo>
                      <a:lnTo>
                        <a:pt x="87" y="11"/>
                      </a:lnTo>
                      <a:lnTo>
                        <a:pt x="77" y="13"/>
                      </a:lnTo>
                      <a:lnTo>
                        <a:pt x="66" y="18"/>
                      </a:lnTo>
                      <a:lnTo>
                        <a:pt x="59" y="22"/>
                      </a:lnTo>
                      <a:lnTo>
                        <a:pt x="52" y="23"/>
                      </a:lnTo>
                      <a:lnTo>
                        <a:pt x="49" y="24"/>
                      </a:lnTo>
                      <a:lnTo>
                        <a:pt x="44" y="31"/>
                      </a:lnTo>
                      <a:lnTo>
                        <a:pt x="36" y="33"/>
                      </a:lnTo>
                      <a:lnTo>
                        <a:pt x="33" y="34"/>
                      </a:lnTo>
                      <a:lnTo>
                        <a:pt x="24" y="38"/>
                      </a:lnTo>
                      <a:lnTo>
                        <a:pt x="23" y="40"/>
                      </a:lnTo>
                      <a:lnTo>
                        <a:pt x="16" y="42"/>
                      </a:lnTo>
                      <a:lnTo>
                        <a:pt x="15" y="51"/>
                      </a:lnTo>
                      <a:lnTo>
                        <a:pt x="5" y="60"/>
                      </a:lnTo>
                      <a:lnTo>
                        <a:pt x="0" y="77"/>
                      </a:lnTo>
                      <a:lnTo>
                        <a:pt x="1" y="80"/>
                      </a:lnTo>
                      <a:lnTo>
                        <a:pt x="9" y="85"/>
                      </a:lnTo>
                      <a:lnTo>
                        <a:pt x="20" y="91"/>
                      </a:lnTo>
                      <a:lnTo>
                        <a:pt x="23" y="94"/>
                      </a:lnTo>
                      <a:lnTo>
                        <a:pt x="29" y="96"/>
                      </a:lnTo>
                      <a:lnTo>
                        <a:pt x="30" y="98"/>
                      </a:lnTo>
                      <a:lnTo>
                        <a:pt x="33" y="99"/>
                      </a:lnTo>
                      <a:lnTo>
                        <a:pt x="34" y="98"/>
                      </a:lnTo>
                      <a:lnTo>
                        <a:pt x="45" y="98"/>
                      </a:lnTo>
                      <a:lnTo>
                        <a:pt x="49" y="108"/>
                      </a:lnTo>
                      <a:lnTo>
                        <a:pt x="56" y="116"/>
                      </a:lnTo>
                      <a:lnTo>
                        <a:pt x="59" y="117"/>
                      </a:lnTo>
                      <a:lnTo>
                        <a:pt x="59" y="120"/>
                      </a:lnTo>
                      <a:lnTo>
                        <a:pt x="61" y="124"/>
                      </a:lnTo>
                      <a:lnTo>
                        <a:pt x="67" y="132"/>
                      </a:lnTo>
                      <a:lnTo>
                        <a:pt x="73" y="138"/>
                      </a:lnTo>
                      <a:lnTo>
                        <a:pt x="76" y="144"/>
                      </a:lnTo>
                    </a:path>
                  </a:pathLst>
                </a:custGeom>
                <a:solidFill>
                  <a:srgbClr val="AFABAB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61" name="Group 273"/>
                <p:cNvGrpSpPr>
                  <a:grpSpLocks/>
                </p:cNvGrpSpPr>
                <p:nvPr/>
              </p:nvGrpSpPr>
              <p:grpSpPr bwMode="auto">
                <a:xfrm>
                  <a:off x="2099665" y="4597225"/>
                  <a:ext cx="885825" cy="579438"/>
                  <a:chOff x="1710" y="3401"/>
                  <a:chExt cx="498" cy="349"/>
                </a:xfrm>
                <a:solidFill>
                  <a:srgbClr val="E7E6E6">
                    <a:lumMod val="75000"/>
                  </a:srgbClr>
                </a:solidFill>
              </p:grpSpPr>
              <p:sp>
                <p:nvSpPr>
                  <p:cNvPr id="162" name="Freeform 274"/>
                  <p:cNvSpPr>
                    <a:spLocks/>
                  </p:cNvSpPr>
                  <p:nvPr/>
                </p:nvSpPr>
                <p:spPr bwMode="auto">
                  <a:xfrm>
                    <a:off x="2101" y="3607"/>
                    <a:ext cx="107" cy="143"/>
                  </a:xfrm>
                  <a:custGeom>
                    <a:avLst/>
                    <a:gdLst>
                      <a:gd name="T0" fmla="*/ 19 w 120"/>
                      <a:gd name="T1" fmla="*/ 91 h 160"/>
                      <a:gd name="T2" fmla="*/ 36 w 120"/>
                      <a:gd name="T3" fmla="*/ 69 h 160"/>
                      <a:gd name="T4" fmla="*/ 68 w 120"/>
                      <a:gd name="T5" fmla="*/ 55 h 160"/>
                      <a:gd name="T6" fmla="*/ 59 w 120"/>
                      <a:gd name="T7" fmla="*/ 41 h 160"/>
                      <a:gd name="T8" fmla="*/ 59 w 120"/>
                      <a:gd name="T9" fmla="*/ 37 h 160"/>
                      <a:gd name="T10" fmla="*/ 49 w 120"/>
                      <a:gd name="T11" fmla="*/ 37 h 160"/>
                      <a:gd name="T12" fmla="*/ 45 w 120"/>
                      <a:gd name="T13" fmla="*/ 27 h 160"/>
                      <a:gd name="T14" fmla="*/ 40 w 120"/>
                      <a:gd name="T15" fmla="*/ 19 h 160"/>
                      <a:gd name="T16" fmla="*/ 19 w 120"/>
                      <a:gd name="T17" fmla="*/ 4 h 160"/>
                      <a:gd name="T18" fmla="*/ 9 w 120"/>
                      <a:gd name="T19" fmla="*/ 0 h 160"/>
                      <a:gd name="T20" fmla="*/ 4 w 120"/>
                      <a:gd name="T21" fmla="*/ 4 h 160"/>
                      <a:gd name="T22" fmla="*/ 0 w 120"/>
                      <a:gd name="T23" fmla="*/ 37 h 160"/>
                      <a:gd name="T24" fmla="*/ 0 w 120"/>
                      <a:gd name="T25" fmla="*/ 59 h 160"/>
                      <a:gd name="T26" fmla="*/ 0 w 120"/>
                      <a:gd name="T27" fmla="*/ 69 h 160"/>
                      <a:gd name="T28" fmla="*/ 0 w 120"/>
                      <a:gd name="T29" fmla="*/ 78 h 160"/>
                      <a:gd name="T30" fmla="*/ 9 w 120"/>
                      <a:gd name="T31" fmla="*/ 82 h 160"/>
                      <a:gd name="T32" fmla="*/ 13 w 120"/>
                      <a:gd name="T33" fmla="*/ 91 h 160"/>
                      <a:gd name="T34" fmla="*/ 19 w 120"/>
                      <a:gd name="T35" fmla="*/ 91 h 16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20"/>
                      <a:gd name="T55" fmla="*/ 0 h 160"/>
                      <a:gd name="T56" fmla="*/ 120 w 120"/>
                      <a:gd name="T57" fmla="*/ 160 h 160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20" h="160">
                        <a:moveTo>
                          <a:pt x="32" y="160"/>
                        </a:moveTo>
                        <a:lnTo>
                          <a:pt x="64" y="120"/>
                        </a:lnTo>
                        <a:lnTo>
                          <a:pt x="120" y="96"/>
                        </a:lnTo>
                        <a:lnTo>
                          <a:pt x="104" y="72"/>
                        </a:lnTo>
                        <a:lnTo>
                          <a:pt x="104" y="64"/>
                        </a:lnTo>
                        <a:lnTo>
                          <a:pt x="88" y="64"/>
                        </a:lnTo>
                        <a:lnTo>
                          <a:pt x="80" y="48"/>
                        </a:lnTo>
                        <a:lnTo>
                          <a:pt x="72" y="32"/>
                        </a:lnTo>
                        <a:lnTo>
                          <a:pt x="32" y="8"/>
                        </a:lnTo>
                        <a:lnTo>
                          <a:pt x="16" y="0"/>
                        </a:lnTo>
                        <a:lnTo>
                          <a:pt x="8" y="8"/>
                        </a:lnTo>
                        <a:lnTo>
                          <a:pt x="0" y="64"/>
                        </a:lnTo>
                        <a:lnTo>
                          <a:pt x="0" y="104"/>
                        </a:lnTo>
                        <a:lnTo>
                          <a:pt x="0" y="120"/>
                        </a:lnTo>
                        <a:lnTo>
                          <a:pt x="0" y="136"/>
                        </a:lnTo>
                        <a:lnTo>
                          <a:pt x="16" y="144"/>
                        </a:lnTo>
                        <a:lnTo>
                          <a:pt x="24" y="160"/>
                        </a:lnTo>
                        <a:lnTo>
                          <a:pt x="32" y="160"/>
                        </a:lnTo>
                        <a:close/>
                      </a:path>
                    </a:pathLst>
                  </a:custGeom>
                  <a:solidFill>
                    <a:srgbClr val="67BD62"/>
                  </a:solidFill>
                  <a:ln w="6350" cap="rnd">
                    <a:solidFill>
                      <a:sysClr val="window" lastClr="FFFFFF">
                        <a:lumMod val="50000"/>
                        <a:lumOff val="50000"/>
                      </a:sys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3" name="Freeform 275"/>
                  <p:cNvSpPr>
                    <a:spLocks/>
                  </p:cNvSpPr>
                  <p:nvPr/>
                </p:nvSpPr>
                <p:spPr bwMode="auto">
                  <a:xfrm>
                    <a:off x="2037" y="3529"/>
                    <a:ext cx="57" cy="43"/>
                  </a:xfrm>
                  <a:custGeom>
                    <a:avLst/>
                    <a:gdLst>
                      <a:gd name="T0" fmla="*/ 13 w 64"/>
                      <a:gd name="T1" fmla="*/ 10 h 48"/>
                      <a:gd name="T2" fmla="*/ 0 w 64"/>
                      <a:gd name="T3" fmla="*/ 0 h 48"/>
                      <a:gd name="T4" fmla="*/ 0 w 64"/>
                      <a:gd name="T5" fmla="*/ 14 h 48"/>
                      <a:gd name="T6" fmla="*/ 9 w 64"/>
                      <a:gd name="T7" fmla="*/ 19 h 48"/>
                      <a:gd name="T8" fmla="*/ 9 w 64"/>
                      <a:gd name="T9" fmla="*/ 23 h 48"/>
                      <a:gd name="T10" fmla="*/ 18 w 64"/>
                      <a:gd name="T11" fmla="*/ 28 h 48"/>
                      <a:gd name="T12" fmla="*/ 36 w 64"/>
                      <a:gd name="T13" fmla="*/ 23 h 48"/>
                      <a:gd name="T14" fmla="*/ 36 w 64"/>
                      <a:gd name="T15" fmla="*/ 14 h 48"/>
                      <a:gd name="T16" fmla="*/ 32 w 64"/>
                      <a:gd name="T17" fmla="*/ 14 h 48"/>
                      <a:gd name="T18" fmla="*/ 23 w 64"/>
                      <a:gd name="T19" fmla="*/ 10 h 48"/>
                      <a:gd name="T20" fmla="*/ 13 w 64"/>
                      <a:gd name="T21" fmla="*/ 10 h 4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64"/>
                      <a:gd name="T34" fmla="*/ 0 h 48"/>
                      <a:gd name="T35" fmla="*/ 64 w 64"/>
                      <a:gd name="T36" fmla="*/ 48 h 48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64" h="48">
                        <a:moveTo>
                          <a:pt x="24" y="16"/>
                        </a:moveTo>
                        <a:lnTo>
                          <a:pt x="0" y="0"/>
                        </a:lnTo>
                        <a:lnTo>
                          <a:pt x="0" y="24"/>
                        </a:lnTo>
                        <a:lnTo>
                          <a:pt x="16" y="32"/>
                        </a:lnTo>
                        <a:lnTo>
                          <a:pt x="16" y="40"/>
                        </a:lnTo>
                        <a:lnTo>
                          <a:pt x="32" y="48"/>
                        </a:lnTo>
                        <a:lnTo>
                          <a:pt x="64" y="40"/>
                        </a:lnTo>
                        <a:lnTo>
                          <a:pt x="64" y="24"/>
                        </a:lnTo>
                        <a:lnTo>
                          <a:pt x="56" y="24"/>
                        </a:lnTo>
                        <a:lnTo>
                          <a:pt x="40" y="16"/>
                        </a:lnTo>
                        <a:lnTo>
                          <a:pt x="24" y="16"/>
                        </a:lnTo>
                        <a:close/>
                      </a:path>
                    </a:pathLst>
                  </a:custGeom>
                  <a:solidFill>
                    <a:srgbClr val="67BD62"/>
                  </a:solidFill>
                  <a:ln w="6350" cap="rnd">
                    <a:solidFill>
                      <a:sysClr val="window" lastClr="FFFFFF">
                        <a:lumMod val="50000"/>
                        <a:lumOff val="50000"/>
                      </a:sys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4" name="Freeform 276"/>
                  <p:cNvSpPr>
                    <a:spLocks/>
                  </p:cNvSpPr>
                  <p:nvPr/>
                </p:nvSpPr>
                <p:spPr bwMode="auto">
                  <a:xfrm>
                    <a:off x="2023" y="3579"/>
                    <a:ext cx="21" cy="1"/>
                  </a:xfrm>
                  <a:custGeom>
                    <a:avLst/>
                    <a:gdLst>
                      <a:gd name="T0" fmla="*/ 12 w 24"/>
                      <a:gd name="T1" fmla="*/ 0 h 1"/>
                      <a:gd name="T2" fmla="*/ 0 w 24"/>
                      <a:gd name="T3" fmla="*/ 0 h 1"/>
                      <a:gd name="T4" fmla="*/ 12 w 24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24"/>
                      <a:gd name="T10" fmla="*/ 0 h 1"/>
                      <a:gd name="T11" fmla="*/ 24 w 24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4" h="1">
                        <a:moveTo>
                          <a:pt x="24" y="0"/>
                        </a:moveTo>
                        <a:lnTo>
                          <a:pt x="0" y="0"/>
                        </a:lnTo>
                        <a:lnTo>
                          <a:pt x="24" y="0"/>
                        </a:lnTo>
                        <a:close/>
                      </a:path>
                    </a:pathLst>
                  </a:custGeom>
                  <a:solidFill>
                    <a:srgbClr val="67BD62"/>
                  </a:solidFill>
                  <a:ln w="6350" cap="rnd">
                    <a:solidFill>
                      <a:sysClr val="window" lastClr="FFFFFF">
                        <a:lumMod val="50000"/>
                        <a:lumOff val="50000"/>
                      </a:sys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5" name="Freeform 277"/>
                  <p:cNvSpPr>
                    <a:spLocks/>
                  </p:cNvSpPr>
                  <p:nvPr/>
                </p:nvSpPr>
                <p:spPr bwMode="auto">
                  <a:xfrm>
                    <a:off x="1973" y="3515"/>
                    <a:ext cx="57" cy="14"/>
                  </a:xfrm>
                  <a:custGeom>
                    <a:avLst/>
                    <a:gdLst>
                      <a:gd name="T0" fmla="*/ 36 w 64"/>
                      <a:gd name="T1" fmla="*/ 0 h 16"/>
                      <a:gd name="T2" fmla="*/ 4 w 64"/>
                      <a:gd name="T3" fmla="*/ 0 h 16"/>
                      <a:gd name="T4" fmla="*/ 0 w 64"/>
                      <a:gd name="T5" fmla="*/ 4 h 16"/>
                      <a:gd name="T6" fmla="*/ 4 w 64"/>
                      <a:gd name="T7" fmla="*/ 8 h 16"/>
                      <a:gd name="T8" fmla="*/ 36 w 64"/>
                      <a:gd name="T9" fmla="*/ 4 h 16"/>
                      <a:gd name="T10" fmla="*/ 32 w 64"/>
                      <a:gd name="T11" fmla="*/ 0 h 1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64"/>
                      <a:gd name="T19" fmla="*/ 0 h 16"/>
                      <a:gd name="T20" fmla="*/ 64 w 64"/>
                      <a:gd name="T21" fmla="*/ 16 h 1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64" h="16">
                        <a:moveTo>
                          <a:pt x="64" y="0"/>
                        </a:moveTo>
                        <a:lnTo>
                          <a:pt x="8" y="0"/>
                        </a:lnTo>
                        <a:lnTo>
                          <a:pt x="0" y="8"/>
                        </a:lnTo>
                        <a:lnTo>
                          <a:pt x="8" y="16"/>
                        </a:lnTo>
                        <a:lnTo>
                          <a:pt x="64" y="8"/>
                        </a:lnTo>
                        <a:lnTo>
                          <a:pt x="56" y="0"/>
                        </a:lnTo>
                      </a:path>
                    </a:pathLst>
                  </a:custGeom>
                  <a:solidFill>
                    <a:srgbClr val="67BD62"/>
                  </a:solidFill>
                  <a:ln w="6350" cap="rnd">
                    <a:solidFill>
                      <a:sysClr val="window" lastClr="FFFFFF">
                        <a:lumMod val="50000"/>
                        <a:lumOff val="50000"/>
                      </a:sys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6" name="Freeform 278"/>
                  <p:cNvSpPr>
                    <a:spLocks/>
                  </p:cNvSpPr>
                  <p:nvPr/>
                </p:nvSpPr>
                <p:spPr bwMode="auto">
                  <a:xfrm>
                    <a:off x="1880" y="3465"/>
                    <a:ext cx="64" cy="36"/>
                  </a:xfrm>
                  <a:custGeom>
                    <a:avLst/>
                    <a:gdLst>
                      <a:gd name="T0" fmla="*/ 4 w 72"/>
                      <a:gd name="T1" fmla="*/ 5 h 40"/>
                      <a:gd name="T2" fmla="*/ 9 w 72"/>
                      <a:gd name="T3" fmla="*/ 14 h 40"/>
                      <a:gd name="T4" fmla="*/ 22 w 72"/>
                      <a:gd name="T5" fmla="*/ 19 h 40"/>
                      <a:gd name="T6" fmla="*/ 27 w 72"/>
                      <a:gd name="T7" fmla="*/ 23 h 40"/>
                      <a:gd name="T8" fmla="*/ 36 w 72"/>
                      <a:gd name="T9" fmla="*/ 23 h 40"/>
                      <a:gd name="T10" fmla="*/ 40 w 72"/>
                      <a:gd name="T11" fmla="*/ 23 h 40"/>
                      <a:gd name="T12" fmla="*/ 36 w 72"/>
                      <a:gd name="T13" fmla="*/ 14 h 40"/>
                      <a:gd name="T14" fmla="*/ 27 w 72"/>
                      <a:gd name="T15" fmla="*/ 10 h 40"/>
                      <a:gd name="T16" fmla="*/ 22 w 72"/>
                      <a:gd name="T17" fmla="*/ 0 h 40"/>
                      <a:gd name="T18" fmla="*/ 13 w 72"/>
                      <a:gd name="T19" fmla="*/ 0 h 40"/>
                      <a:gd name="T20" fmla="*/ 0 w 72"/>
                      <a:gd name="T21" fmla="*/ 0 h 40"/>
                      <a:gd name="T22" fmla="*/ 4 w 72"/>
                      <a:gd name="T23" fmla="*/ 5 h 40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72"/>
                      <a:gd name="T37" fmla="*/ 0 h 40"/>
                      <a:gd name="T38" fmla="*/ 72 w 72"/>
                      <a:gd name="T39" fmla="*/ 40 h 40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72" h="40">
                        <a:moveTo>
                          <a:pt x="8" y="8"/>
                        </a:moveTo>
                        <a:lnTo>
                          <a:pt x="16" y="24"/>
                        </a:lnTo>
                        <a:lnTo>
                          <a:pt x="40" y="32"/>
                        </a:lnTo>
                        <a:lnTo>
                          <a:pt x="48" y="40"/>
                        </a:lnTo>
                        <a:lnTo>
                          <a:pt x="64" y="40"/>
                        </a:lnTo>
                        <a:lnTo>
                          <a:pt x="72" y="40"/>
                        </a:lnTo>
                        <a:lnTo>
                          <a:pt x="64" y="24"/>
                        </a:lnTo>
                        <a:lnTo>
                          <a:pt x="48" y="16"/>
                        </a:lnTo>
                        <a:lnTo>
                          <a:pt x="40" y="0"/>
                        </a:lnTo>
                        <a:lnTo>
                          <a:pt x="24" y="0"/>
                        </a:lnTo>
                        <a:lnTo>
                          <a:pt x="0" y="0"/>
                        </a:lnTo>
                        <a:lnTo>
                          <a:pt x="8" y="8"/>
                        </a:lnTo>
                        <a:close/>
                      </a:path>
                    </a:pathLst>
                  </a:custGeom>
                  <a:solidFill>
                    <a:srgbClr val="67BD62"/>
                  </a:solidFill>
                  <a:ln w="6350" cap="rnd">
                    <a:solidFill>
                      <a:sysClr val="window" lastClr="FFFFFF">
                        <a:lumMod val="50000"/>
                        <a:lumOff val="50000"/>
                      </a:sys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7" name="Freeform 279"/>
                  <p:cNvSpPr>
                    <a:spLocks/>
                  </p:cNvSpPr>
                  <p:nvPr/>
                </p:nvSpPr>
                <p:spPr bwMode="auto">
                  <a:xfrm>
                    <a:off x="2001" y="3543"/>
                    <a:ext cx="22" cy="15"/>
                  </a:xfrm>
                  <a:custGeom>
                    <a:avLst/>
                    <a:gdLst>
                      <a:gd name="T0" fmla="*/ 0 w 24"/>
                      <a:gd name="T1" fmla="*/ 0 h 16"/>
                      <a:gd name="T2" fmla="*/ 16 w 24"/>
                      <a:gd name="T3" fmla="*/ 8 h 16"/>
                      <a:gd name="T4" fmla="*/ 6 w 24"/>
                      <a:gd name="T5" fmla="*/ 11 h 16"/>
                      <a:gd name="T6" fmla="*/ 0 w 24"/>
                      <a:gd name="T7" fmla="*/ 0 h 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4"/>
                      <a:gd name="T13" fmla="*/ 0 h 16"/>
                      <a:gd name="T14" fmla="*/ 24 w 24"/>
                      <a:gd name="T15" fmla="*/ 16 h 1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4" h="16">
                        <a:moveTo>
                          <a:pt x="0" y="0"/>
                        </a:moveTo>
                        <a:lnTo>
                          <a:pt x="24" y="8"/>
                        </a:lnTo>
                        <a:lnTo>
                          <a:pt x="8" y="1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71B79C"/>
                  </a:solidFill>
                  <a:ln w="6350" cap="rnd">
                    <a:solidFill>
                      <a:sysClr val="window" lastClr="FFFFFF">
                        <a:lumMod val="50000"/>
                        <a:lumOff val="50000"/>
                      </a:sys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8" name="Freeform 280"/>
                  <p:cNvSpPr>
                    <a:spLocks/>
                  </p:cNvSpPr>
                  <p:nvPr/>
                </p:nvSpPr>
                <p:spPr bwMode="auto">
                  <a:xfrm>
                    <a:off x="1752" y="3401"/>
                    <a:ext cx="50" cy="36"/>
                  </a:xfrm>
                  <a:custGeom>
                    <a:avLst/>
                    <a:gdLst>
                      <a:gd name="T0" fmla="*/ 27 w 56"/>
                      <a:gd name="T1" fmla="*/ 19 h 40"/>
                      <a:gd name="T2" fmla="*/ 27 w 56"/>
                      <a:gd name="T3" fmla="*/ 10 h 40"/>
                      <a:gd name="T4" fmla="*/ 32 w 56"/>
                      <a:gd name="T5" fmla="*/ 5 h 40"/>
                      <a:gd name="T6" fmla="*/ 27 w 56"/>
                      <a:gd name="T7" fmla="*/ 0 h 40"/>
                      <a:gd name="T8" fmla="*/ 4 w 56"/>
                      <a:gd name="T9" fmla="*/ 0 h 40"/>
                      <a:gd name="T10" fmla="*/ 0 w 56"/>
                      <a:gd name="T11" fmla="*/ 5 h 40"/>
                      <a:gd name="T12" fmla="*/ 4 w 56"/>
                      <a:gd name="T13" fmla="*/ 19 h 40"/>
                      <a:gd name="T14" fmla="*/ 13 w 56"/>
                      <a:gd name="T15" fmla="*/ 23 h 40"/>
                      <a:gd name="T16" fmla="*/ 27 w 56"/>
                      <a:gd name="T17" fmla="*/ 19 h 40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56"/>
                      <a:gd name="T28" fmla="*/ 0 h 40"/>
                      <a:gd name="T29" fmla="*/ 56 w 56"/>
                      <a:gd name="T30" fmla="*/ 40 h 40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56" h="40">
                        <a:moveTo>
                          <a:pt x="48" y="32"/>
                        </a:moveTo>
                        <a:lnTo>
                          <a:pt x="48" y="16"/>
                        </a:lnTo>
                        <a:lnTo>
                          <a:pt x="56" y="8"/>
                        </a:lnTo>
                        <a:lnTo>
                          <a:pt x="48" y="0"/>
                        </a:lnTo>
                        <a:lnTo>
                          <a:pt x="8" y="0"/>
                        </a:lnTo>
                        <a:lnTo>
                          <a:pt x="0" y="8"/>
                        </a:lnTo>
                        <a:lnTo>
                          <a:pt x="8" y="32"/>
                        </a:lnTo>
                        <a:lnTo>
                          <a:pt x="24" y="40"/>
                        </a:lnTo>
                        <a:lnTo>
                          <a:pt x="48" y="32"/>
                        </a:lnTo>
                        <a:close/>
                      </a:path>
                    </a:pathLst>
                  </a:custGeom>
                  <a:solidFill>
                    <a:srgbClr val="67BD62"/>
                  </a:solidFill>
                  <a:ln w="6350" cap="rnd">
                    <a:solidFill>
                      <a:sysClr val="window" lastClr="FFFFFF">
                        <a:lumMod val="50000"/>
                        <a:lumOff val="50000"/>
                      </a:sys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9" name="Freeform 281"/>
                  <p:cNvSpPr>
                    <a:spLocks/>
                  </p:cNvSpPr>
                  <p:nvPr/>
                </p:nvSpPr>
                <p:spPr bwMode="auto">
                  <a:xfrm>
                    <a:off x="1710" y="3422"/>
                    <a:ext cx="28" cy="22"/>
                  </a:xfrm>
                  <a:custGeom>
                    <a:avLst/>
                    <a:gdLst>
                      <a:gd name="T0" fmla="*/ 16 w 32"/>
                      <a:gd name="T1" fmla="*/ 6 h 24"/>
                      <a:gd name="T2" fmla="*/ 8 w 32"/>
                      <a:gd name="T3" fmla="*/ 0 h 24"/>
                      <a:gd name="T4" fmla="*/ 0 w 32"/>
                      <a:gd name="T5" fmla="*/ 11 h 24"/>
                      <a:gd name="T6" fmla="*/ 0 w 32"/>
                      <a:gd name="T7" fmla="*/ 16 h 24"/>
                      <a:gd name="T8" fmla="*/ 8 w 32"/>
                      <a:gd name="T9" fmla="*/ 16 h 24"/>
                      <a:gd name="T10" fmla="*/ 16 w 32"/>
                      <a:gd name="T11" fmla="*/ 11 h 24"/>
                      <a:gd name="T12" fmla="*/ 16 w 32"/>
                      <a:gd name="T13" fmla="*/ 6 h 2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2"/>
                      <a:gd name="T22" fmla="*/ 0 h 24"/>
                      <a:gd name="T23" fmla="*/ 32 w 32"/>
                      <a:gd name="T24" fmla="*/ 24 h 2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2" h="24">
                        <a:moveTo>
                          <a:pt x="32" y="8"/>
                        </a:moveTo>
                        <a:lnTo>
                          <a:pt x="16" y="0"/>
                        </a:lnTo>
                        <a:lnTo>
                          <a:pt x="0" y="16"/>
                        </a:lnTo>
                        <a:lnTo>
                          <a:pt x="0" y="24"/>
                        </a:lnTo>
                        <a:lnTo>
                          <a:pt x="16" y="24"/>
                        </a:lnTo>
                        <a:lnTo>
                          <a:pt x="32" y="16"/>
                        </a:lnTo>
                        <a:lnTo>
                          <a:pt x="32" y="8"/>
                        </a:lnTo>
                        <a:close/>
                      </a:path>
                    </a:pathLst>
                  </a:custGeom>
                  <a:solidFill>
                    <a:srgbClr val="67BD62"/>
                  </a:solidFill>
                  <a:ln w="6350" cap="rnd">
                    <a:solidFill>
                      <a:sysClr val="window" lastClr="FFFFFF">
                        <a:lumMod val="50000"/>
                        <a:lumOff val="50000"/>
                      </a:sys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72" name="Freeform 237"/>
                <p:cNvSpPr>
                  <a:spLocks/>
                </p:cNvSpPr>
                <p:nvPr/>
              </p:nvSpPr>
              <p:spPr bwMode="auto">
                <a:xfrm>
                  <a:off x="5115915" y="4227338"/>
                  <a:ext cx="768350" cy="633412"/>
                </a:xfrm>
                <a:custGeom>
                  <a:avLst/>
                  <a:gdLst>
                    <a:gd name="T0" fmla="*/ 2147483647 w 487"/>
                    <a:gd name="T1" fmla="*/ 2147483647 h 430"/>
                    <a:gd name="T2" fmla="*/ 2147483647 w 487"/>
                    <a:gd name="T3" fmla="*/ 2147483647 h 430"/>
                    <a:gd name="T4" fmla="*/ 2147483647 w 487"/>
                    <a:gd name="T5" fmla="*/ 2147483647 h 430"/>
                    <a:gd name="T6" fmla="*/ 2147483647 w 487"/>
                    <a:gd name="T7" fmla="*/ 2147483647 h 430"/>
                    <a:gd name="T8" fmla="*/ 2147483647 w 487"/>
                    <a:gd name="T9" fmla="*/ 2147483647 h 430"/>
                    <a:gd name="T10" fmla="*/ 2147483647 w 487"/>
                    <a:gd name="T11" fmla="*/ 2147483647 h 430"/>
                    <a:gd name="T12" fmla="*/ 2147483647 w 487"/>
                    <a:gd name="T13" fmla="*/ 2147483647 h 430"/>
                    <a:gd name="T14" fmla="*/ 2147483647 w 487"/>
                    <a:gd name="T15" fmla="*/ 2147483647 h 430"/>
                    <a:gd name="T16" fmla="*/ 2147483647 w 487"/>
                    <a:gd name="T17" fmla="*/ 2147483647 h 430"/>
                    <a:gd name="T18" fmla="*/ 2147483647 w 487"/>
                    <a:gd name="T19" fmla="*/ 2147483647 h 430"/>
                    <a:gd name="T20" fmla="*/ 2147483647 w 487"/>
                    <a:gd name="T21" fmla="*/ 2147483647 h 430"/>
                    <a:gd name="T22" fmla="*/ 2147483647 w 487"/>
                    <a:gd name="T23" fmla="*/ 2147483647 h 430"/>
                    <a:gd name="T24" fmla="*/ 2147483647 w 487"/>
                    <a:gd name="T25" fmla="*/ 2147483647 h 430"/>
                    <a:gd name="T26" fmla="*/ 2147483647 w 487"/>
                    <a:gd name="T27" fmla="*/ 2147483647 h 430"/>
                    <a:gd name="T28" fmla="*/ 2147483647 w 487"/>
                    <a:gd name="T29" fmla="*/ 2147483647 h 430"/>
                    <a:gd name="T30" fmla="*/ 2147483647 w 487"/>
                    <a:gd name="T31" fmla="*/ 2147483647 h 430"/>
                    <a:gd name="T32" fmla="*/ 2147483647 w 487"/>
                    <a:gd name="T33" fmla="*/ 2147483647 h 430"/>
                    <a:gd name="T34" fmla="*/ 2147483647 w 487"/>
                    <a:gd name="T35" fmla="*/ 2147483647 h 430"/>
                    <a:gd name="T36" fmla="*/ 2147483647 w 487"/>
                    <a:gd name="T37" fmla="*/ 2147483647 h 430"/>
                    <a:gd name="T38" fmla="*/ 2147483647 w 487"/>
                    <a:gd name="T39" fmla="*/ 2147483647 h 430"/>
                    <a:gd name="T40" fmla="*/ 2147483647 w 487"/>
                    <a:gd name="T41" fmla="*/ 2147483647 h 430"/>
                    <a:gd name="T42" fmla="*/ 2147483647 w 487"/>
                    <a:gd name="T43" fmla="*/ 2147483647 h 430"/>
                    <a:gd name="T44" fmla="*/ 2147483647 w 487"/>
                    <a:gd name="T45" fmla="*/ 2147483647 h 430"/>
                    <a:gd name="T46" fmla="*/ 2147483647 w 487"/>
                    <a:gd name="T47" fmla="*/ 2147483647 h 430"/>
                    <a:gd name="T48" fmla="*/ 2147483647 w 487"/>
                    <a:gd name="T49" fmla="*/ 2147483647 h 430"/>
                    <a:gd name="T50" fmla="*/ 2147483647 w 487"/>
                    <a:gd name="T51" fmla="*/ 2147483647 h 430"/>
                    <a:gd name="T52" fmla="*/ 2147483647 w 487"/>
                    <a:gd name="T53" fmla="*/ 2147483647 h 430"/>
                    <a:gd name="T54" fmla="*/ 2147483647 w 487"/>
                    <a:gd name="T55" fmla="*/ 2147483647 h 430"/>
                    <a:gd name="T56" fmla="*/ 2147483647 w 487"/>
                    <a:gd name="T57" fmla="*/ 2147483647 h 430"/>
                    <a:gd name="T58" fmla="*/ 2147483647 w 487"/>
                    <a:gd name="T59" fmla="*/ 2147483647 h 430"/>
                    <a:gd name="T60" fmla="*/ 2147483647 w 487"/>
                    <a:gd name="T61" fmla="*/ 2147483647 h 430"/>
                    <a:gd name="T62" fmla="*/ 2147483647 w 487"/>
                    <a:gd name="T63" fmla="*/ 2147483647 h 430"/>
                    <a:gd name="T64" fmla="*/ 2147483647 w 487"/>
                    <a:gd name="T65" fmla="*/ 2147483647 h 430"/>
                    <a:gd name="T66" fmla="*/ 2147483647 w 487"/>
                    <a:gd name="T67" fmla="*/ 2147483647 h 430"/>
                    <a:gd name="T68" fmla="*/ 2147483647 w 487"/>
                    <a:gd name="T69" fmla="*/ 2147483647 h 430"/>
                    <a:gd name="T70" fmla="*/ 0 w 487"/>
                    <a:gd name="T71" fmla="*/ 2147483647 h 430"/>
                    <a:gd name="T72" fmla="*/ 0 w 487"/>
                    <a:gd name="T73" fmla="*/ 2147483647 h 430"/>
                    <a:gd name="T74" fmla="*/ 2147483647 w 487"/>
                    <a:gd name="T75" fmla="*/ 2147483647 h 430"/>
                    <a:gd name="T76" fmla="*/ 2147483647 w 487"/>
                    <a:gd name="T77" fmla="*/ 2147483647 h 430"/>
                    <a:gd name="T78" fmla="*/ 2147483647 w 487"/>
                    <a:gd name="T79" fmla="*/ 2147483647 h 430"/>
                    <a:gd name="T80" fmla="*/ 2147483647 w 487"/>
                    <a:gd name="T81" fmla="*/ 2147483647 h 430"/>
                    <a:gd name="T82" fmla="*/ 2147483647 w 487"/>
                    <a:gd name="T83" fmla="*/ 2147483647 h 430"/>
                    <a:gd name="T84" fmla="*/ 2147483647 w 487"/>
                    <a:gd name="T85" fmla="*/ 2147483647 h 430"/>
                    <a:gd name="T86" fmla="*/ 2147483647 w 487"/>
                    <a:gd name="T87" fmla="*/ 0 h 430"/>
                    <a:gd name="T88" fmla="*/ 2147483647 w 487"/>
                    <a:gd name="T89" fmla="*/ 2147483647 h 430"/>
                    <a:gd name="T90" fmla="*/ 2147483647 w 487"/>
                    <a:gd name="T91" fmla="*/ 2147483647 h 430"/>
                    <a:gd name="T92" fmla="*/ 2147483647 w 487"/>
                    <a:gd name="T93" fmla="*/ 2147483647 h 430"/>
                    <a:gd name="T94" fmla="*/ 2147483647 w 487"/>
                    <a:gd name="T95" fmla="*/ 2147483647 h 430"/>
                    <a:gd name="T96" fmla="*/ 2147483647 w 487"/>
                    <a:gd name="T97" fmla="*/ 2147483647 h 430"/>
                    <a:gd name="T98" fmla="*/ 2147483647 w 487"/>
                    <a:gd name="T99" fmla="*/ 2147483647 h 430"/>
                    <a:gd name="T100" fmla="*/ 2147483647 w 487"/>
                    <a:gd name="T101" fmla="*/ 2147483647 h 430"/>
                    <a:gd name="T102" fmla="*/ 2147483647 w 487"/>
                    <a:gd name="T103" fmla="*/ 2147483647 h 430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487"/>
                    <a:gd name="T157" fmla="*/ 0 h 430"/>
                    <a:gd name="T158" fmla="*/ 487 w 487"/>
                    <a:gd name="T159" fmla="*/ 430 h 430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487" h="430">
                      <a:moveTo>
                        <a:pt x="272" y="217"/>
                      </a:moveTo>
                      <a:lnTo>
                        <a:pt x="281" y="217"/>
                      </a:lnTo>
                      <a:lnTo>
                        <a:pt x="287" y="217"/>
                      </a:lnTo>
                      <a:lnTo>
                        <a:pt x="302" y="216"/>
                      </a:lnTo>
                      <a:lnTo>
                        <a:pt x="309" y="215"/>
                      </a:lnTo>
                      <a:lnTo>
                        <a:pt x="315" y="215"/>
                      </a:lnTo>
                      <a:lnTo>
                        <a:pt x="327" y="215"/>
                      </a:lnTo>
                      <a:lnTo>
                        <a:pt x="329" y="213"/>
                      </a:lnTo>
                      <a:lnTo>
                        <a:pt x="333" y="213"/>
                      </a:lnTo>
                      <a:lnTo>
                        <a:pt x="344" y="212"/>
                      </a:lnTo>
                      <a:lnTo>
                        <a:pt x="347" y="212"/>
                      </a:lnTo>
                      <a:lnTo>
                        <a:pt x="355" y="212"/>
                      </a:lnTo>
                      <a:lnTo>
                        <a:pt x="367" y="211"/>
                      </a:lnTo>
                      <a:lnTo>
                        <a:pt x="394" y="208"/>
                      </a:lnTo>
                      <a:lnTo>
                        <a:pt x="401" y="208"/>
                      </a:lnTo>
                      <a:lnTo>
                        <a:pt x="404" y="208"/>
                      </a:lnTo>
                      <a:lnTo>
                        <a:pt x="402" y="216"/>
                      </a:lnTo>
                      <a:lnTo>
                        <a:pt x="397" y="236"/>
                      </a:lnTo>
                      <a:lnTo>
                        <a:pt x="395" y="245"/>
                      </a:lnTo>
                      <a:lnTo>
                        <a:pt x="405" y="262"/>
                      </a:lnTo>
                      <a:lnTo>
                        <a:pt x="406" y="262"/>
                      </a:lnTo>
                      <a:lnTo>
                        <a:pt x="412" y="267"/>
                      </a:lnTo>
                      <a:lnTo>
                        <a:pt x="420" y="288"/>
                      </a:lnTo>
                      <a:lnTo>
                        <a:pt x="430" y="295"/>
                      </a:lnTo>
                      <a:lnTo>
                        <a:pt x="420" y="299"/>
                      </a:lnTo>
                      <a:lnTo>
                        <a:pt x="411" y="313"/>
                      </a:lnTo>
                      <a:lnTo>
                        <a:pt x="401" y="316"/>
                      </a:lnTo>
                      <a:lnTo>
                        <a:pt x="411" y="323"/>
                      </a:lnTo>
                      <a:lnTo>
                        <a:pt x="416" y="330"/>
                      </a:lnTo>
                      <a:lnTo>
                        <a:pt x="423" y="330"/>
                      </a:lnTo>
                      <a:lnTo>
                        <a:pt x="429" y="315"/>
                      </a:lnTo>
                      <a:lnTo>
                        <a:pt x="434" y="312"/>
                      </a:lnTo>
                      <a:lnTo>
                        <a:pt x="445" y="308"/>
                      </a:lnTo>
                      <a:lnTo>
                        <a:pt x="462" y="295"/>
                      </a:lnTo>
                      <a:lnTo>
                        <a:pt x="462" y="319"/>
                      </a:lnTo>
                      <a:lnTo>
                        <a:pt x="458" y="322"/>
                      </a:lnTo>
                      <a:lnTo>
                        <a:pt x="458" y="327"/>
                      </a:lnTo>
                      <a:lnTo>
                        <a:pt x="444" y="341"/>
                      </a:lnTo>
                      <a:lnTo>
                        <a:pt x="442" y="351"/>
                      </a:lnTo>
                      <a:lnTo>
                        <a:pt x="437" y="345"/>
                      </a:lnTo>
                      <a:lnTo>
                        <a:pt x="437" y="355"/>
                      </a:lnTo>
                      <a:lnTo>
                        <a:pt x="424" y="351"/>
                      </a:lnTo>
                      <a:lnTo>
                        <a:pt x="437" y="355"/>
                      </a:lnTo>
                      <a:lnTo>
                        <a:pt x="424" y="356"/>
                      </a:lnTo>
                      <a:lnTo>
                        <a:pt x="436" y="369"/>
                      </a:lnTo>
                      <a:lnTo>
                        <a:pt x="429" y="369"/>
                      </a:lnTo>
                      <a:lnTo>
                        <a:pt x="438" y="381"/>
                      </a:lnTo>
                      <a:lnTo>
                        <a:pt x="451" y="381"/>
                      </a:lnTo>
                      <a:lnTo>
                        <a:pt x="465" y="388"/>
                      </a:lnTo>
                      <a:lnTo>
                        <a:pt x="470" y="385"/>
                      </a:lnTo>
                      <a:lnTo>
                        <a:pt x="480" y="394"/>
                      </a:lnTo>
                      <a:lnTo>
                        <a:pt x="486" y="395"/>
                      </a:lnTo>
                      <a:lnTo>
                        <a:pt x="484" y="413"/>
                      </a:lnTo>
                      <a:lnTo>
                        <a:pt x="477" y="413"/>
                      </a:lnTo>
                      <a:lnTo>
                        <a:pt x="476" y="423"/>
                      </a:lnTo>
                      <a:lnTo>
                        <a:pt x="476" y="422"/>
                      </a:lnTo>
                      <a:lnTo>
                        <a:pt x="466" y="412"/>
                      </a:lnTo>
                      <a:lnTo>
                        <a:pt x="455" y="427"/>
                      </a:lnTo>
                      <a:lnTo>
                        <a:pt x="454" y="426"/>
                      </a:lnTo>
                      <a:lnTo>
                        <a:pt x="455" y="423"/>
                      </a:lnTo>
                      <a:lnTo>
                        <a:pt x="454" y="413"/>
                      </a:lnTo>
                      <a:lnTo>
                        <a:pt x="451" y="413"/>
                      </a:lnTo>
                      <a:lnTo>
                        <a:pt x="441" y="399"/>
                      </a:lnTo>
                      <a:lnTo>
                        <a:pt x="417" y="392"/>
                      </a:lnTo>
                      <a:lnTo>
                        <a:pt x="402" y="395"/>
                      </a:lnTo>
                      <a:lnTo>
                        <a:pt x="387" y="410"/>
                      </a:lnTo>
                      <a:lnTo>
                        <a:pt x="372" y="420"/>
                      </a:lnTo>
                      <a:lnTo>
                        <a:pt x="361" y="423"/>
                      </a:lnTo>
                      <a:lnTo>
                        <a:pt x="369" y="420"/>
                      </a:lnTo>
                      <a:lnTo>
                        <a:pt x="373" y="416"/>
                      </a:lnTo>
                      <a:lnTo>
                        <a:pt x="365" y="402"/>
                      </a:lnTo>
                      <a:lnTo>
                        <a:pt x="358" y="402"/>
                      </a:lnTo>
                      <a:lnTo>
                        <a:pt x="355" y="409"/>
                      </a:lnTo>
                      <a:lnTo>
                        <a:pt x="348" y="406"/>
                      </a:lnTo>
                      <a:lnTo>
                        <a:pt x="331" y="419"/>
                      </a:lnTo>
                      <a:lnTo>
                        <a:pt x="320" y="429"/>
                      </a:lnTo>
                      <a:lnTo>
                        <a:pt x="317" y="429"/>
                      </a:lnTo>
                      <a:lnTo>
                        <a:pt x="308" y="417"/>
                      </a:lnTo>
                      <a:lnTo>
                        <a:pt x="291" y="419"/>
                      </a:lnTo>
                      <a:lnTo>
                        <a:pt x="265" y="401"/>
                      </a:lnTo>
                      <a:lnTo>
                        <a:pt x="272" y="402"/>
                      </a:lnTo>
                      <a:lnTo>
                        <a:pt x="277" y="395"/>
                      </a:lnTo>
                      <a:lnTo>
                        <a:pt x="274" y="384"/>
                      </a:lnTo>
                      <a:lnTo>
                        <a:pt x="251" y="379"/>
                      </a:lnTo>
                      <a:lnTo>
                        <a:pt x="247" y="381"/>
                      </a:lnTo>
                      <a:lnTo>
                        <a:pt x="245" y="369"/>
                      </a:lnTo>
                      <a:lnTo>
                        <a:pt x="238" y="370"/>
                      </a:lnTo>
                      <a:lnTo>
                        <a:pt x="238" y="358"/>
                      </a:lnTo>
                      <a:lnTo>
                        <a:pt x="226" y="356"/>
                      </a:lnTo>
                      <a:lnTo>
                        <a:pt x="215" y="362"/>
                      </a:lnTo>
                      <a:lnTo>
                        <a:pt x="216" y="359"/>
                      </a:lnTo>
                      <a:lnTo>
                        <a:pt x="215" y="358"/>
                      </a:lnTo>
                      <a:lnTo>
                        <a:pt x="215" y="349"/>
                      </a:lnTo>
                      <a:lnTo>
                        <a:pt x="205" y="349"/>
                      </a:lnTo>
                      <a:lnTo>
                        <a:pt x="202" y="355"/>
                      </a:lnTo>
                      <a:lnTo>
                        <a:pt x="188" y="360"/>
                      </a:lnTo>
                      <a:lnTo>
                        <a:pt x="204" y="373"/>
                      </a:lnTo>
                      <a:lnTo>
                        <a:pt x="219" y="372"/>
                      </a:lnTo>
                      <a:lnTo>
                        <a:pt x="227" y="376"/>
                      </a:lnTo>
                      <a:lnTo>
                        <a:pt x="227" y="385"/>
                      </a:lnTo>
                      <a:lnTo>
                        <a:pt x="216" y="385"/>
                      </a:lnTo>
                      <a:lnTo>
                        <a:pt x="199" y="377"/>
                      </a:lnTo>
                      <a:lnTo>
                        <a:pt x="191" y="377"/>
                      </a:lnTo>
                      <a:lnTo>
                        <a:pt x="181" y="383"/>
                      </a:lnTo>
                      <a:lnTo>
                        <a:pt x="147" y="381"/>
                      </a:lnTo>
                      <a:lnTo>
                        <a:pt x="113" y="367"/>
                      </a:lnTo>
                      <a:lnTo>
                        <a:pt x="86" y="362"/>
                      </a:lnTo>
                      <a:lnTo>
                        <a:pt x="40" y="369"/>
                      </a:lnTo>
                      <a:lnTo>
                        <a:pt x="33" y="379"/>
                      </a:lnTo>
                      <a:lnTo>
                        <a:pt x="29" y="369"/>
                      </a:lnTo>
                      <a:lnTo>
                        <a:pt x="26" y="356"/>
                      </a:lnTo>
                      <a:lnTo>
                        <a:pt x="30" y="355"/>
                      </a:lnTo>
                      <a:lnTo>
                        <a:pt x="37" y="340"/>
                      </a:lnTo>
                      <a:lnTo>
                        <a:pt x="40" y="335"/>
                      </a:lnTo>
                      <a:lnTo>
                        <a:pt x="41" y="334"/>
                      </a:lnTo>
                      <a:lnTo>
                        <a:pt x="43" y="326"/>
                      </a:lnTo>
                      <a:lnTo>
                        <a:pt x="43" y="313"/>
                      </a:lnTo>
                      <a:lnTo>
                        <a:pt x="37" y="305"/>
                      </a:lnTo>
                      <a:lnTo>
                        <a:pt x="37" y="297"/>
                      </a:lnTo>
                      <a:lnTo>
                        <a:pt x="37" y="295"/>
                      </a:lnTo>
                      <a:lnTo>
                        <a:pt x="40" y="286"/>
                      </a:lnTo>
                      <a:lnTo>
                        <a:pt x="48" y="258"/>
                      </a:lnTo>
                      <a:lnTo>
                        <a:pt x="52" y="244"/>
                      </a:lnTo>
                      <a:lnTo>
                        <a:pt x="49" y="230"/>
                      </a:lnTo>
                      <a:lnTo>
                        <a:pt x="52" y="211"/>
                      </a:lnTo>
                      <a:lnTo>
                        <a:pt x="47" y="211"/>
                      </a:lnTo>
                      <a:lnTo>
                        <a:pt x="33" y="177"/>
                      </a:lnTo>
                      <a:lnTo>
                        <a:pt x="34" y="176"/>
                      </a:lnTo>
                      <a:lnTo>
                        <a:pt x="23" y="167"/>
                      </a:lnTo>
                      <a:lnTo>
                        <a:pt x="23" y="149"/>
                      </a:lnTo>
                      <a:lnTo>
                        <a:pt x="19" y="138"/>
                      </a:lnTo>
                      <a:lnTo>
                        <a:pt x="6" y="127"/>
                      </a:lnTo>
                      <a:lnTo>
                        <a:pt x="6" y="124"/>
                      </a:lnTo>
                      <a:lnTo>
                        <a:pt x="5" y="124"/>
                      </a:lnTo>
                      <a:lnTo>
                        <a:pt x="4" y="122"/>
                      </a:lnTo>
                      <a:lnTo>
                        <a:pt x="2" y="101"/>
                      </a:lnTo>
                      <a:lnTo>
                        <a:pt x="2" y="95"/>
                      </a:lnTo>
                      <a:lnTo>
                        <a:pt x="2" y="81"/>
                      </a:lnTo>
                      <a:lnTo>
                        <a:pt x="2" y="80"/>
                      </a:lnTo>
                      <a:lnTo>
                        <a:pt x="1" y="68"/>
                      </a:lnTo>
                      <a:lnTo>
                        <a:pt x="1" y="54"/>
                      </a:lnTo>
                      <a:lnTo>
                        <a:pt x="0" y="47"/>
                      </a:lnTo>
                      <a:lnTo>
                        <a:pt x="0" y="43"/>
                      </a:lnTo>
                      <a:lnTo>
                        <a:pt x="0" y="41"/>
                      </a:lnTo>
                      <a:lnTo>
                        <a:pt x="0" y="26"/>
                      </a:ln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2" y="11"/>
                      </a:lnTo>
                      <a:lnTo>
                        <a:pt x="9" y="11"/>
                      </a:lnTo>
                      <a:lnTo>
                        <a:pt x="20" y="11"/>
                      </a:lnTo>
                      <a:lnTo>
                        <a:pt x="31" y="11"/>
                      </a:lnTo>
                      <a:lnTo>
                        <a:pt x="33" y="11"/>
                      </a:lnTo>
                      <a:lnTo>
                        <a:pt x="45" y="9"/>
                      </a:lnTo>
                      <a:lnTo>
                        <a:pt x="47" y="9"/>
                      </a:lnTo>
                      <a:lnTo>
                        <a:pt x="48" y="9"/>
                      </a:lnTo>
                      <a:lnTo>
                        <a:pt x="62" y="9"/>
                      </a:lnTo>
                      <a:lnTo>
                        <a:pt x="69" y="9"/>
                      </a:lnTo>
                      <a:lnTo>
                        <a:pt x="72" y="9"/>
                      </a:lnTo>
                      <a:lnTo>
                        <a:pt x="73" y="9"/>
                      </a:lnTo>
                      <a:lnTo>
                        <a:pt x="76" y="9"/>
                      </a:lnTo>
                      <a:lnTo>
                        <a:pt x="93" y="8"/>
                      </a:lnTo>
                      <a:lnTo>
                        <a:pt x="109" y="6"/>
                      </a:lnTo>
                      <a:lnTo>
                        <a:pt x="116" y="6"/>
                      </a:lnTo>
                      <a:lnTo>
                        <a:pt x="137" y="6"/>
                      </a:lnTo>
                      <a:lnTo>
                        <a:pt x="166" y="4"/>
                      </a:lnTo>
                      <a:lnTo>
                        <a:pt x="176" y="4"/>
                      </a:lnTo>
                      <a:lnTo>
                        <a:pt x="219" y="1"/>
                      </a:lnTo>
                      <a:lnTo>
                        <a:pt x="220" y="1"/>
                      </a:lnTo>
                      <a:lnTo>
                        <a:pt x="231" y="1"/>
                      </a:lnTo>
                      <a:lnTo>
                        <a:pt x="233" y="1"/>
                      </a:lnTo>
                      <a:lnTo>
                        <a:pt x="236" y="1"/>
                      </a:lnTo>
                      <a:lnTo>
                        <a:pt x="248" y="0"/>
                      </a:lnTo>
                      <a:lnTo>
                        <a:pt x="252" y="0"/>
                      </a:lnTo>
                      <a:lnTo>
                        <a:pt x="254" y="0"/>
                      </a:lnTo>
                      <a:lnTo>
                        <a:pt x="258" y="0"/>
                      </a:lnTo>
                      <a:lnTo>
                        <a:pt x="263" y="44"/>
                      </a:lnTo>
                      <a:lnTo>
                        <a:pt x="274" y="40"/>
                      </a:lnTo>
                      <a:lnTo>
                        <a:pt x="272" y="45"/>
                      </a:lnTo>
                      <a:lnTo>
                        <a:pt x="269" y="47"/>
                      </a:lnTo>
                      <a:lnTo>
                        <a:pt x="276" y="55"/>
                      </a:lnTo>
                      <a:lnTo>
                        <a:pt x="265" y="54"/>
                      </a:lnTo>
                      <a:lnTo>
                        <a:pt x="276" y="58"/>
                      </a:lnTo>
                      <a:lnTo>
                        <a:pt x="279" y="87"/>
                      </a:lnTo>
                      <a:lnTo>
                        <a:pt x="267" y="86"/>
                      </a:lnTo>
                      <a:lnTo>
                        <a:pt x="267" y="95"/>
                      </a:lnTo>
                      <a:lnTo>
                        <a:pt x="273" y="94"/>
                      </a:lnTo>
                      <a:lnTo>
                        <a:pt x="274" y="94"/>
                      </a:lnTo>
                      <a:lnTo>
                        <a:pt x="276" y="94"/>
                      </a:lnTo>
                      <a:lnTo>
                        <a:pt x="276" y="95"/>
                      </a:lnTo>
                      <a:lnTo>
                        <a:pt x="267" y="101"/>
                      </a:lnTo>
                      <a:lnTo>
                        <a:pt x="272" y="108"/>
                      </a:lnTo>
                      <a:lnTo>
                        <a:pt x="259" y="123"/>
                      </a:lnTo>
                      <a:lnTo>
                        <a:pt x="258" y="123"/>
                      </a:lnTo>
                      <a:lnTo>
                        <a:pt x="258" y="137"/>
                      </a:lnTo>
                      <a:lnTo>
                        <a:pt x="252" y="137"/>
                      </a:lnTo>
                      <a:lnTo>
                        <a:pt x="249" y="137"/>
                      </a:lnTo>
                      <a:lnTo>
                        <a:pt x="248" y="138"/>
                      </a:lnTo>
                      <a:lnTo>
                        <a:pt x="247" y="138"/>
                      </a:lnTo>
                      <a:lnTo>
                        <a:pt x="236" y="149"/>
                      </a:lnTo>
                      <a:lnTo>
                        <a:pt x="238" y="180"/>
                      </a:lnTo>
                      <a:lnTo>
                        <a:pt x="231" y="199"/>
                      </a:lnTo>
                      <a:lnTo>
                        <a:pt x="229" y="206"/>
                      </a:lnTo>
                      <a:lnTo>
                        <a:pt x="231" y="219"/>
                      </a:lnTo>
                      <a:lnTo>
                        <a:pt x="229" y="220"/>
                      </a:lnTo>
                      <a:lnTo>
                        <a:pt x="252" y="219"/>
                      </a:lnTo>
                      <a:lnTo>
                        <a:pt x="265" y="219"/>
                      </a:lnTo>
                      <a:lnTo>
                        <a:pt x="272" y="217"/>
                      </a:lnTo>
                    </a:path>
                  </a:pathLst>
                </a:custGeom>
                <a:solidFill>
                  <a:srgbClr val="AFABAB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3" name="Freeform 261"/>
                <p:cNvSpPr>
                  <a:spLocks/>
                </p:cNvSpPr>
                <p:nvPr/>
              </p:nvSpPr>
              <p:spPr bwMode="auto">
                <a:xfrm>
                  <a:off x="5904903" y="3841575"/>
                  <a:ext cx="528637" cy="796925"/>
                </a:xfrm>
                <a:custGeom>
                  <a:avLst/>
                  <a:gdLst>
                    <a:gd name="T0" fmla="*/ 2147483647 w 335"/>
                    <a:gd name="T1" fmla="*/ 2147483647 h 542"/>
                    <a:gd name="T2" fmla="*/ 2147483647 w 335"/>
                    <a:gd name="T3" fmla="*/ 2147483647 h 542"/>
                    <a:gd name="T4" fmla="*/ 2147483647 w 335"/>
                    <a:gd name="T5" fmla="*/ 2147483647 h 542"/>
                    <a:gd name="T6" fmla="*/ 2147483647 w 335"/>
                    <a:gd name="T7" fmla="*/ 2147483647 h 542"/>
                    <a:gd name="T8" fmla="*/ 2147483647 w 335"/>
                    <a:gd name="T9" fmla="*/ 2147483647 h 542"/>
                    <a:gd name="T10" fmla="*/ 2147483647 w 335"/>
                    <a:gd name="T11" fmla="*/ 2147483647 h 542"/>
                    <a:gd name="T12" fmla="*/ 2147483647 w 335"/>
                    <a:gd name="T13" fmla="*/ 2147483647 h 542"/>
                    <a:gd name="T14" fmla="*/ 2147483647 w 335"/>
                    <a:gd name="T15" fmla="*/ 2147483647 h 542"/>
                    <a:gd name="T16" fmla="*/ 2147483647 w 335"/>
                    <a:gd name="T17" fmla="*/ 2147483647 h 542"/>
                    <a:gd name="T18" fmla="*/ 2147483647 w 335"/>
                    <a:gd name="T19" fmla="*/ 2147483647 h 542"/>
                    <a:gd name="T20" fmla="*/ 2147483647 w 335"/>
                    <a:gd name="T21" fmla="*/ 2147483647 h 542"/>
                    <a:gd name="T22" fmla="*/ 2147483647 w 335"/>
                    <a:gd name="T23" fmla="*/ 2147483647 h 542"/>
                    <a:gd name="T24" fmla="*/ 2147483647 w 335"/>
                    <a:gd name="T25" fmla="*/ 2147483647 h 542"/>
                    <a:gd name="T26" fmla="*/ 2147483647 w 335"/>
                    <a:gd name="T27" fmla="*/ 2147483647 h 542"/>
                    <a:gd name="T28" fmla="*/ 2147483647 w 335"/>
                    <a:gd name="T29" fmla="*/ 2147483647 h 542"/>
                    <a:gd name="T30" fmla="*/ 2147483647 w 335"/>
                    <a:gd name="T31" fmla="*/ 2147483647 h 542"/>
                    <a:gd name="T32" fmla="*/ 2147483647 w 335"/>
                    <a:gd name="T33" fmla="*/ 2147483647 h 542"/>
                    <a:gd name="T34" fmla="*/ 2147483647 w 335"/>
                    <a:gd name="T35" fmla="*/ 2147483647 h 542"/>
                    <a:gd name="T36" fmla="*/ 2147483647 w 335"/>
                    <a:gd name="T37" fmla="*/ 2147483647 h 542"/>
                    <a:gd name="T38" fmla="*/ 2147483647 w 335"/>
                    <a:gd name="T39" fmla="*/ 2147483647 h 542"/>
                    <a:gd name="T40" fmla="*/ 2147483647 w 335"/>
                    <a:gd name="T41" fmla="*/ 2147483647 h 542"/>
                    <a:gd name="T42" fmla="*/ 2147483647 w 335"/>
                    <a:gd name="T43" fmla="*/ 2147483647 h 542"/>
                    <a:gd name="T44" fmla="*/ 2147483647 w 335"/>
                    <a:gd name="T45" fmla="*/ 2147483647 h 542"/>
                    <a:gd name="T46" fmla="*/ 2147483647 w 335"/>
                    <a:gd name="T47" fmla="*/ 2147483647 h 542"/>
                    <a:gd name="T48" fmla="*/ 2147483647 w 335"/>
                    <a:gd name="T49" fmla="*/ 2147483647 h 542"/>
                    <a:gd name="T50" fmla="*/ 2147483647 w 335"/>
                    <a:gd name="T51" fmla="*/ 2147483647 h 542"/>
                    <a:gd name="T52" fmla="*/ 2147483647 w 335"/>
                    <a:gd name="T53" fmla="*/ 2147483647 h 542"/>
                    <a:gd name="T54" fmla="*/ 2147483647 w 335"/>
                    <a:gd name="T55" fmla="*/ 2147483647 h 542"/>
                    <a:gd name="T56" fmla="*/ 2147483647 w 335"/>
                    <a:gd name="T57" fmla="*/ 2147483647 h 542"/>
                    <a:gd name="T58" fmla="*/ 2147483647 w 335"/>
                    <a:gd name="T59" fmla="*/ 2147483647 h 542"/>
                    <a:gd name="T60" fmla="*/ 2147483647 w 335"/>
                    <a:gd name="T61" fmla="*/ 2147483647 h 542"/>
                    <a:gd name="T62" fmla="*/ 2147483647 w 335"/>
                    <a:gd name="T63" fmla="*/ 2147483647 h 542"/>
                    <a:gd name="T64" fmla="*/ 2147483647 w 335"/>
                    <a:gd name="T65" fmla="*/ 2147483647 h 542"/>
                    <a:gd name="T66" fmla="*/ 2147483647 w 335"/>
                    <a:gd name="T67" fmla="*/ 2147483647 h 542"/>
                    <a:gd name="T68" fmla="*/ 2147483647 w 335"/>
                    <a:gd name="T69" fmla="*/ 2147483647 h 542"/>
                    <a:gd name="T70" fmla="*/ 2147483647 w 335"/>
                    <a:gd name="T71" fmla="*/ 2147483647 h 542"/>
                    <a:gd name="T72" fmla="*/ 2147483647 w 335"/>
                    <a:gd name="T73" fmla="*/ 2147483647 h 542"/>
                    <a:gd name="T74" fmla="*/ 2147483647 w 335"/>
                    <a:gd name="T75" fmla="*/ 2147483647 h 542"/>
                    <a:gd name="T76" fmla="*/ 2147483647 w 335"/>
                    <a:gd name="T77" fmla="*/ 2147483647 h 542"/>
                    <a:gd name="T78" fmla="*/ 2147483647 w 335"/>
                    <a:gd name="T79" fmla="*/ 2147483647 h 542"/>
                    <a:gd name="T80" fmla="*/ 2147483647 w 335"/>
                    <a:gd name="T81" fmla="*/ 2147483647 h 542"/>
                    <a:gd name="T82" fmla="*/ 2147483647 w 335"/>
                    <a:gd name="T83" fmla="*/ 2147483647 h 542"/>
                    <a:gd name="T84" fmla="*/ 2147483647 w 335"/>
                    <a:gd name="T85" fmla="*/ 2147483647 h 542"/>
                    <a:gd name="T86" fmla="*/ 2147483647 w 335"/>
                    <a:gd name="T87" fmla="*/ 2147483647 h 542"/>
                    <a:gd name="T88" fmla="*/ 2147483647 w 335"/>
                    <a:gd name="T89" fmla="*/ 2147483647 h 542"/>
                    <a:gd name="T90" fmla="*/ 0 w 335"/>
                    <a:gd name="T91" fmla="*/ 2147483647 h 542"/>
                    <a:gd name="T92" fmla="*/ 2147483647 w 335"/>
                    <a:gd name="T93" fmla="*/ 2147483647 h 542"/>
                    <a:gd name="T94" fmla="*/ 2147483647 w 335"/>
                    <a:gd name="T95" fmla="*/ 2147483647 h 542"/>
                    <a:gd name="T96" fmla="*/ 2147483647 w 335"/>
                    <a:gd name="T97" fmla="*/ 2147483647 h 542"/>
                    <a:gd name="T98" fmla="*/ 2147483647 w 335"/>
                    <a:gd name="T99" fmla="*/ 2147483647 h 542"/>
                    <a:gd name="T100" fmla="*/ 2147483647 w 335"/>
                    <a:gd name="T101" fmla="*/ 2147483647 h 542"/>
                    <a:gd name="T102" fmla="*/ 2147483647 w 335"/>
                    <a:gd name="T103" fmla="*/ 2147483647 h 542"/>
                    <a:gd name="T104" fmla="*/ 2147483647 w 335"/>
                    <a:gd name="T105" fmla="*/ 2147483647 h 542"/>
                    <a:gd name="T106" fmla="*/ 2147483647 w 335"/>
                    <a:gd name="T107" fmla="*/ 2147483647 h 542"/>
                    <a:gd name="T108" fmla="*/ 2147483647 w 335"/>
                    <a:gd name="T109" fmla="*/ 2147483647 h 542"/>
                    <a:gd name="T110" fmla="*/ 2147483647 w 335"/>
                    <a:gd name="T111" fmla="*/ 2147483647 h 542"/>
                    <a:gd name="T112" fmla="*/ 2147483647 w 335"/>
                    <a:gd name="T113" fmla="*/ 2147483647 h 542"/>
                    <a:gd name="T114" fmla="*/ 2147483647 w 335"/>
                    <a:gd name="T115" fmla="*/ 2147483647 h 542"/>
                    <a:gd name="T116" fmla="*/ 2147483647 w 335"/>
                    <a:gd name="T117" fmla="*/ 2147483647 h 542"/>
                    <a:gd name="T118" fmla="*/ 2147483647 w 335"/>
                    <a:gd name="T119" fmla="*/ 2147483647 h 542"/>
                    <a:gd name="T120" fmla="*/ 2147483647 w 335"/>
                    <a:gd name="T121" fmla="*/ 2147483647 h 542"/>
                    <a:gd name="T122" fmla="*/ 2147483647 w 335"/>
                    <a:gd name="T123" fmla="*/ 2147483647 h 542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335"/>
                    <a:gd name="T187" fmla="*/ 0 h 542"/>
                    <a:gd name="T188" fmla="*/ 335 w 335"/>
                    <a:gd name="T189" fmla="*/ 542 h 542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335" h="542">
                      <a:moveTo>
                        <a:pt x="20" y="448"/>
                      </a:moveTo>
                      <a:lnTo>
                        <a:pt x="20" y="450"/>
                      </a:lnTo>
                      <a:lnTo>
                        <a:pt x="22" y="454"/>
                      </a:lnTo>
                      <a:lnTo>
                        <a:pt x="22" y="460"/>
                      </a:lnTo>
                      <a:lnTo>
                        <a:pt x="26" y="486"/>
                      </a:lnTo>
                      <a:lnTo>
                        <a:pt x="26" y="488"/>
                      </a:lnTo>
                      <a:lnTo>
                        <a:pt x="27" y="503"/>
                      </a:lnTo>
                      <a:lnTo>
                        <a:pt x="30" y="517"/>
                      </a:lnTo>
                      <a:lnTo>
                        <a:pt x="31" y="529"/>
                      </a:lnTo>
                      <a:lnTo>
                        <a:pt x="33" y="525"/>
                      </a:lnTo>
                      <a:lnTo>
                        <a:pt x="44" y="525"/>
                      </a:lnTo>
                      <a:lnTo>
                        <a:pt x="49" y="531"/>
                      </a:lnTo>
                      <a:lnTo>
                        <a:pt x="56" y="528"/>
                      </a:lnTo>
                      <a:lnTo>
                        <a:pt x="56" y="511"/>
                      </a:lnTo>
                      <a:lnTo>
                        <a:pt x="63" y="491"/>
                      </a:lnTo>
                      <a:lnTo>
                        <a:pt x="72" y="496"/>
                      </a:lnTo>
                      <a:lnTo>
                        <a:pt x="73" y="510"/>
                      </a:lnTo>
                      <a:lnTo>
                        <a:pt x="66" y="541"/>
                      </a:lnTo>
                      <a:lnTo>
                        <a:pt x="109" y="529"/>
                      </a:lnTo>
                      <a:lnTo>
                        <a:pt x="124" y="510"/>
                      </a:lnTo>
                      <a:lnTo>
                        <a:pt x="119" y="504"/>
                      </a:lnTo>
                      <a:lnTo>
                        <a:pt x="120" y="491"/>
                      </a:lnTo>
                      <a:lnTo>
                        <a:pt x="97" y="470"/>
                      </a:lnTo>
                      <a:lnTo>
                        <a:pt x="98" y="453"/>
                      </a:lnTo>
                      <a:lnTo>
                        <a:pt x="128" y="449"/>
                      </a:lnTo>
                      <a:lnTo>
                        <a:pt x="131" y="449"/>
                      </a:lnTo>
                      <a:lnTo>
                        <a:pt x="137" y="449"/>
                      </a:lnTo>
                      <a:lnTo>
                        <a:pt x="139" y="448"/>
                      </a:lnTo>
                      <a:lnTo>
                        <a:pt x="152" y="446"/>
                      </a:lnTo>
                      <a:lnTo>
                        <a:pt x="171" y="445"/>
                      </a:lnTo>
                      <a:lnTo>
                        <a:pt x="177" y="443"/>
                      </a:lnTo>
                      <a:lnTo>
                        <a:pt x="178" y="443"/>
                      </a:lnTo>
                      <a:lnTo>
                        <a:pt x="181" y="443"/>
                      </a:lnTo>
                      <a:lnTo>
                        <a:pt x="192" y="442"/>
                      </a:lnTo>
                      <a:lnTo>
                        <a:pt x="195" y="442"/>
                      </a:lnTo>
                      <a:lnTo>
                        <a:pt x="207" y="441"/>
                      </a:lnTo>
                      <a:lnTo>
                        <a:pt x="209" y="441"/>
                      </a:lnTo>
                      <a:lnTo>
                        <a:pt x="220" y="439"/>
                      </a:lnTo>
                      <a:lnTo>
                        <a:pt x="225" y="439"/>
                      </a:lnTo>
                      <a:lnTo>
                        <a:pt x="228" y="439"/>
                      </a:lnTo>
                      <a:lnTo>
                        <a:pt x="231" y="438"/>
                      </a:lnTo>
                      <a:lnTo>
                        <a:pt x="241" y="436"/>
                      </a:lnTo>
                      <a:lnTo>
                        <a:pt x="248" y="436"/>
                      </a:lnTo>
                      <a:lnTo>
                        <a:pt x="264" y="434"/>
                      </a:lnTo>
                      <a:lnTo>
                        <a:pt x="289" y="431"/>
                      </a:lnTo>
                      <a:lnTo>
                        <a:pt x="291" y="431"/>
                      </a:lnTo>
                      <a:lnTo>
                        <a:pt x="311" y="427"/>
                      </a:lnTo>
                      <a:lnTo>
                        <a:pt x="320" y="427"/>
                      </a:lnTo>
                      <a:lnTo>
                        <a:pt x="334" y="424"/>
                      </a:lnTo>
                      <a:lnTo>
                        <a:pt x="334" y="423"/>
                      </a:lnTo>
                      <a:lnTo>
                        <a:pt x="331" y="417"/>
                      </a:lnTo>
                      <a:lnTo>
                        <a:pt x="328" y="411"/>
                      </a:lnTo>
                      <a:lnTo>
                        <a:pt x="321" y="399"/>
                      </a:lnTo>
                      <a:lnTo>
                        <a:pt x="321" y="392"/>
                      </a:lnTo>
                      <a:lnTo>
                        <a:pt x="321" y="385"/>
                      </a:lnTo>
                      <a:lnTo>
                        <a:pt x="322" y="371"/>
                      </a:lnTo>
                      <a:lnTo>
                        <a:pt x="322" y="370"/>
                      </a:lnTo>
                      <a:lnTo>
                        <a:pt x="320" y="357"/>
                      </a:lnTo>
                      <a:lnTo>
                        <a:pt x="313" y="352"/>
                      </a:lnTo>
                      <a:lnTo>
                        <a:pt x="311" y="344"/>
                      </a:lnTo>
                      <a:lnTo>
                        <a:pt x="311" y="342"/>
                      </a:lnTo>
                      <a:lnTo>
                        <a:pt x="310" y="342"/>
                      </a:lnTo>
                      <a:lnTo>
                        <a:pt x="310" y="332"/>
                      </a:lnTo>
                      <a:lnTo>
                        <a:pt x="310" y="330"/>
                      </a:lnTo>
                      <a:lnTo>
                        <a:pt x="314" y="319"/>
                      </a:lnTo>
                      <a:lnTo>
                        <a:pt x="314" y="317"/>
                      </a:lnTo>
                      <a:lnTo>
                        <a:pt x="314" y="310"/>
                      </a:lnTo>
                      <a:lnTo>
                        <a:pt x="313" y="303"/>
                      </a:lnTo>
                      <a:lnTo>
                        <a:pt x="318" y="296"/>
                      </a:lnTo>
                      <a:lnTo>
                        <a:pt x="324" y="291"/>
                      </a:lnTo>
                      <a:lnTo>
                        <a:pt x="325" y="288"/>
                      </a:lnTo>
                      <a:lnTo>
                        <a:pt x="315" y="281"/>
                      </a:lnTo>
                      <a:lnTo>
                        <a:pt x="317" y="276"/>
                      </a:lnTo>
                      <a:lnTo>
                        <a:pt x="314" y="262"/>
                      </a:lnTo>
                      <a:lnTo>
                        <a:pt x="313" y="262"/>
                      </a:lnTo>
                      <a:lnTo>
                        <a:pt x="304" y="252"/>
                      </a:lnTo>
                      <a:lnTo>
                        <a:pt x="302" y="249"/>
                      </a:lnTo>
                      <a:lnTo>
                        <a:pt x="299" y="238"/>
                      </a:lnTo>
                      <a:lnTo>
                        <a:pt x="297" y="238"/>
                      </a:lnTo>
                      <a:lnTo>
                        <a:pt x="297" y="237"/>
                      </a:lnTo>
                      <a:lnTo>
                        <a:pt x="297" y="234"/>
                      </a:lnTo>
                      <a:lnTo>
                        <a:pt x="292" y="224"/>
                      </a:lnTo>
                      <a:lnTo>
                        <a:pt x="289" y="215"/>
                      </a:lnTo>
                      <a:lnTo>
                        <a:pt x="288" y="212"/>
                      </a:lnTo>
                      <a:lnTo>
                        <a:pt x="284" y="199"/>
                      </a:lnTo>
                      <a:lnTo>
                        <a:pt x="284" y="198"/>
                      </a:lnTo>
                      <a:lnTo>
                        <a:pt x="284" y="196"/>
                      </a:lnTo>
                      <a:lnTo>
                        <a:pt x="281" y="188"/>
                      </a:lnTo>
                      <a:lnTo>
                        <a:pt x="277" y="172"/>
                      </a:lnTo>
                      <a:lnTo>
                        <a:pt x="274" y="165"/>
                      </a:lnTo>
                      <a:lnTo>
                        <a:pt x="273" y="159"/>
                      </a:lnTo>
                      <a:lnTo>
                        <a:pt x="271" y="158"/>
                      </a:lnTo>
                      <a:lnTo>
                        <a:pt x="268" y="144"/>
                      </a:lnTo>
                      <a:lnTo>
                        <a:pt x="267" y="141"/>
                      </a:lnTo>
                      <a:lnTo>
                        <a:pt x="261" y="122"/>
                      </a:lnTo>
                      <a:lnTo>
                        <a:pt x="261" y="119"/>
                      </a:lnTo>
                      <a:lnTo>
                        <a:pt x="260" y="115"/>
                      </a:lnTo>
                      <a:lnTo>
                        <a:pt x="257" y="108"/>
                      </a:lnTo>
                      <a:lnTo>
                        <a:pt x="257" y="105"/>
                      </a:lnTo>
                      <a:lnTo>
                        <a:pt x="256" y="101"/>
                      </a:lnTo>
                      <a:lnTo>
                        <a:pt x="255" y="95"/>
                      </a:lnTo>
                      <a:lnTo>
                        <a:pt x="252" y="87"/>
                      </a:lnTo>
                      <a:lnTo>
                        <a:pt x="250" y="80"/>
                      </a:lnTo>
                      <a:lnTo>
                        <a:pt x="248" y="74"/>
                      </a:lnTo>
                      <a:lnTo>
                        <a:pt x="245" y="62"/>
                      </a:lnTo>
                      <a:lnTo>
                        <a:pt x="242" y="55"/>
                      </a:lnTo>
                      <a:lnTo>
                        <a:pt x="241" y="48"/>
                      </a:lnTo>
                      <a:lnTo>
                        <a:pt x="238" y="41"/>
                      </a:lnTo>
                      <a:lnTo>
                        <a:pt x="236" y="38"/>
                      </a:lnTo>
                      <a:lnTo>
                        <a:pt x="234" y="24"/>
                      </a:lnTo>
                      <a:lnTo>
                        <a:pt x="231" y="16"/>
                      </a:lnTo>
                      <a:lnTo>
                        <a:pt x="230" y="12"/>
                      </a:lnTo>
                      <a:lnTo>
                        <a:pt x="228" y="11"/>
                      </a:lnTo>
                      <a:lnTo>
                        <a:pt x="225" y="0"/>
                      </a:lnTo>
                      <a:lnTo>
                        <a:pt x="224" y="0"/>
                      </a:lnTo>
                      <a:lnTo>
                        <a:pt x="205" y="1"/>
                      </a:lnTo>
                      <a:lnTo>
                        <a:pt x="202" y="2"/>
                      </a:lnTo>
                      <a:lnTo>
                        <a:pt x="185" y="4"/>
                      </a:lnTo>
                      <a:lnTo>
                        <a:pt x="169" y="5"/>
                      </a:lnTo>
                      <a:lnTo>
                        <a:pt x="164" y="5"/>
                      </a:lnTo>
                      <a:lnTo>
                        <a:pt x="159" y="6"/>
                      </a:lnTo>
                      <a:lnTo>
                        <a:pt x="148" y="8"/>
                      </a:lnTo>
                      <a:lnTo>
                        <a:pt x="124" y="11"/>
                      </a:lnTo>
                      <a:lnTo>
                        <a:pt x="119" y="11"/>
                      </a:lnTo>
                      <a:lnTo>
                        <a:pt x="116" y="11"/>
                      </a:lnTo>
                      <a:lnTo>
                        <a:pt x="112" y="12"/>
                      </a:lnTo>
                      <a:lnTo>
                        <a:pt x="85" y="13"/>
                      </a:lnTo>
                      <a:lnTo>
                        <a:pt x="83" y="15"/>
                      </a:lnTo>
                      <a:lnTo>
                        <a:pt x="72" y="15"/>
                      </a:lnTo>
                      <a:lnTo>
                        <a:pt x="52" y="18"/>
                      </a:lnTo>
                      <a:lnTo>
                        <a:pt x="45" y="18"/>
                      </a:lnTo>
                      <a:lnTo>
                        <a:pt x="26" y="20"/>
                      </a:lnTo>
                      <a:lnTo>
                        <a:pt x="19" y="20"/>
                      </a:lnTo>
                      <a:lnTo>
                        <a:pt x="0" y="22"/>
                      </a:lnTo>
                      <a:lnTo>
                        <a:pt x="0" y="23"/>
                      </a:lnTo>
                      <a:lnTo>
                        <a:pt x="8" y="33"/>
                      </a:lnTo>
                      <a:lnTo>
                        <a:pt x="11" y="34"/>
                      </a:lnTo>
                      <a:lnTo>
                        <a:pt x="11" y="40"/>
                      </a:lnTo>
                      <a:lnTo>
                        <a:pt x="9" y="58"/>
                      </a:lnTo>
                      <a:lnTo>
                        <a:pt x="9" y="67"/>
                      </a:lnTo>
                      <a:lnTo>
                        <a:pt x="9" y="77"/>
                      </a:lnTo>
                      <a:lnTo>
                        <a:pt x="9" y="81"/>
                      </a:lnTo>
                      <a:lnTo>
                        <a:pt x="9" y="83"/>
                      </a:lnTo>
                      <a:lnTo>
                        <a:pt x="9" y="91"/>
                      </a:lnTo>
                      <a:lnTo>
                        <a:pt x="9" y="97"/>
                      </a:lnTo>
                      <a:lnTo>
                        <a:pt x="9" y="110"/>
                      </a:lnTo>
                      <a:lnTo>
                        <a:pt x="9" y="113"/>
                      </a:lnTo>
                      <a:lnTo>
                        <a:pt x="9" y="122"/>
                      </a:lnTo>
                      <a:lnTo>
                        <a:pt x="9" y="126"/>
                      </a:lnTo>
                      <a:lnTo>
                        <a:pt x="9" y="131"/>
                      </a:lnTo>
                      <a:lnTo>
                        <a:pt x="9" y="149"/>
                      </a:lnTo>
                      <a:lnTo>
                        <a:pt x="9" y="159"/>
                      </a:lnTo>
                      <a:lnTo>
                        <a:pt x="9" y="160"/>
                      </a:lnTo>
                      <a:lnTo>
                        <a:pt x="9" y="183"/>
                      </a:lnTo>
                      <a:lnTo>
                        <a:pt x="9" y="187"/>
                      </a:lnTo>
                      <a:lnTo>
                        <a:pt x="9" y="196"/>
                      </a:lnTo>
                      <a:lnTo>
                        <a:pt x="9" y="209"/>
                      </a:lnTo>
                      <a:lnTo>
                        <a:pt x="9" y="217"/>
                      </a:lnTo>
                      <a:lnTo>
                        <a:pt x="9" y="219"/>
                      </a:lnTo>
                      <a:lnTo>
                        <a:pt x="9" y="242"/>
                      </a:lnTo>
                      <a:lnTo>
                        <a:pt x="9" y="246"/>
                      </a:lnTo>
                      <a:lnTo>
                        <a:pt x="9" y="249"/>
                      </a:lnTo>
                      <a:lnTo>
                        <a:pt x="9" y="274"/>
                      </a:lnTo>
                      <a:lnTo>
                        <a:pt x="9" y="278"/>
                      </a:lnTo>
                      <a:lnTo>
                        <a:pt x="9" y="287"/>
                      </a:lnTo>
                      <a:lnTo>
                        <a:pt x="9" y="307"/>
                      </a:lnTo>
                      <a:lnTo>
                        <a:pt x="9" y="310"/>
                      </a:lnTo>
                      <a:lnTo>
                        <a:pt x="9" y="317"/>
                      </a:lnTo>
                      <a:lnTo>
                        <a:pt x="9" y="324"/>
                      </a:lnTo>
                      <a:lnTo>
                        <a:pt x="9" y="325"/>
                      </a:lnTo>
                      <a:lnTo>
                        <a:pt x="9" y="330"/>
                      </a:lnTo>
                      <a:lnTo>
                        <a:pt x="9" y="337"/>
                      </a:lnTo>
                      <a:lnTo>
                        <a:pt x="8" y="363"/>
                      </a:lnTo>
                      <a:lnTo>
                        <a:pt x="9" y="366"/>
                      </a:lnTo>
                      <a:lnTo>
                        <a:pt x="9" y="367"/>
                      </a:lnTo>
                      <a:lnTo>
                        <a:pt x="12" y="384"/>
                      </a:lnTo>
                      <a:lnTo>
                        <a:pt x="13" y="406"/>
                      </a:lnTo>
                      <a:lnTo>
                        <a:pt x="13" y="407"/>
                      </a:lnTo>
                      <a:lnTo>
                        <a:pt x="15" y="413"/>
                      </a:lnTo>
                      <a:lnTo>
                        <a:pt x="16" y="418"/>
                      </a:lnTo>
                      <a:lnTo>
                        <a:pt x="18" y="432"/>
                      </a:lnTo>
                      <a:lnTo>
                        <a:pt x="20" y="448"/>
                      </a:lnTo>
                    </a:path>
                  </a:pathLst>
                </a:custGeom>
                <a:solidFill>
                  <a:srgbClr val="E7E6E6">
                    <a:lumMod val="75000"/>
                  </a:srgbClr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4" name="Freeform 260"/>
                <p:cNvSpPr>
                  <a:spLocks/>
                </p:cNvSpPr>
                <p:nvPr/>
              </p:nvSpPr>
              <p:spPr bwMode="auto">
                <a:xfrm>
                  <a:off x="5477865" y="3875943"/>
                  <a:ext cx="479425" cy="785813"/>
                </a:xfrm>
                <a:custGeom>
                  <a:avLst/>
                  <a:gdLst>
                    <a:gd name="T0" fmla="*/ 2147483647 w 304"/>
                    <a:gd name="T1" fmla="*/ 2147483647 h 534"/>
                    <a:gd name="T2" fmla="*/ 2147483647 w 304"/>
                    <a:gd name="T3" fmla="*/ 2147483647 h 534"/>
                    <a:gd name="T4" fmla="*/ 2147483647 w 304"/>
                    <a:gd name="T5" fmla="*/ 2147483647 h 534"/>
                    <a:gd name="T6" fmla="*/ 2147483647 w 304"/>
                    <a:gd name="T7" fmla="*/ 2147483647 h 534"/>
                    <a:gd name="T8" fmla="*/ 2147483647 w 304"/>
                    <a:gd name="T9" fmla="*/ 2147483647 h 534"/>
                    <a:gd name="T10" fmla="*/ 2147483647 w 304"/>
                    <a:gd name="T11" fmla="*/ 2147483647 h 534"/>
                    <a:gd name="T12" fmla="*/ 2147483647 w 304"/>
                    <a:gd name="T13" fmla="*/ 2147483647 h 534"/>
                    <a:gd name="T14" fmla="*/ 2147483647 w 304"/>
                    <a:gd name="T15" fmla="*/ 2147483647 h 534"/>
                    <a:gd name="T16" fmla="*/ 2147483647 w 304"/>
                    <a:gd name="T17" fmla="*/ 2147483647 h 534"/>
                    <a:gd name="T18" fmla="*/ 2147483647 w 304"/>
                    <a:gd name="T19" fmla="*/ 2147483647 h 534"/>
                    <a:gd name="T20" fmla="*/ 2147483647 w 304"/>
                    <a:gd name="T21" fmla="*/ 2147483647 h 534"/>
                    <a:gd name="T22" fmla="*/ 2147483647 w 304"/>
                    <a:gd name="T23" fmla="*/ 2147483647 h 534"/>
                    <a:gd name="T24" fmla="*/ 2147483647 w 304"/>
                    <a:gd name="T25" fmla="*/ 2147483647 h 534"/>
                    <a:gd name="T26" fmla="*/ 2147483647 w 304"/>
                    <a:gd name="T27" fmla="*/ 2147483647 h 534"/>
                    <a:gd name="T28" fmla="*/ 2147483647 w 304"/>
                    <a:gd name="T29" fmla="*/ 2147483647 h 534"/>
                    <a:gd name="T30" fmla="*/ 2147483647 w 304"/>
                    <a:gd name="T31" fmla="*/ 2147483647 h 534"/>
                    <a:gd name="T32" fmla="*/ 2147483647 w 304"/>
                    <a:gd name="T33" fmla="*/ 2147483647 h 534"/>
                    <a:gd name="T34" fmla="*/ 2147483647 w 304"/>
                    <a:gd name="T35" fmla="*/ 2147483647 h 534"/>
                    <a:gd name="T36" fmla="*/ 2147483647 w 304"/>
                    <a:gd name="T37" fmla="*/ 2147483647 h 534"/>
                    <a:gd name="T38" fmla="*/ 2147483647 w 304"/>
                    <a:gd name="T39" fmla="*/ 2147483647 h 534"/>
                    <a:gd name="T40" fmla="*/ 2147483647 w 304"/>
                    <a:gd name="T41" fmla="*/ 2147483647 h 534"/>
                    <a:gd name="T42" fmla="*/ 2147483647 w 304"/>
                    <a:gd name="T43" fmla="*/ 2147483647 h 534"/>
                    <a:gd name="T44" fmla="*/ 2147483647 w 304"/>
                    <a:gd name="T45" fmla="*/ 2147483647 h 534"/>
                    <a:gd name="T46" fmla="*/ 2147483647 w 304"/>
                    <a:gd name="T47" fmla="*/ 2147483647 h 534"/>
                    <a:gd name="T48" fmla="*/ 2147483647 w 304"/>
                    <a:gd name="T49" fmla="*/ 2147483647 h 534"/>
                    <a:gd name="T50" fmla="*/ 2147483647 w 304"/>
                    <a:gd name="T51" fmla="*/ 2147483647 h 534"/>
                    <a:gd name="T52" fmla="*/ 2147483647 w 304"/>
                    <a:gd name="T53" fmla="*/ 0 h 534"/>
                    <a:gd name="T54" fmla="*/ 2147483647 w 304"/>
                    <a:gd name="T55" fmla="*/ 2147483647 h 534"/>
                    <a:gd name="T56" fmla="*/ 2147483647 w 304"/>
                    <a:gd name="T57" fmla="*/ 2147483647 h 534"/>
                    <a:gd name="T58" fmla="*/ 2147483647 w 304"/>
                    <a:gd name="T59" fmla="*/ 2147483647 h 534"/>
                    <a:gd name="T60" fmla="*/ 2147483647 w 304"/>
                    <a:gd name="T61" fmla="*/ 2147483647 h 534"/>
                    <a:gd name="T62" fmla="*/ 2147483647 w 304"/>
                    <a:gd name="T63" fmla="*/ 2147483647 h 534"/>
                    <a:gd name="T64" fmla="*/ 2147483647 w 304"/>
                    <a:gd name="T65" fmla="*/ 2147483647 h 534"/>
                    <a:gd name="T66" fmla="*/ 2147483647 w 304"/>
                    <a:gd name="T67" fmla="*/ 2147483647 h 534"/>
                    <a:gd name="T68" fmla="*/ 2147483647 w 304"/>
                    <a:gd name="T69" fmla="*/ 2147483647 h 534"/>
                    <a:gd name="T70" fmla="*/ 2147483647 w 304"/>
                    <a:gd name="T71" fmla="*/ 2147483647 h 534"/>
                    <a:gd name="T72" fmla="*/ 2147483647 w 304"/>
                    <a:gd name="T73" fmla="*/ 2147483647 h 534"/>
                    <a:gd name="T74" fmla="*/ 2147483647 w 304"/>
                    <a:gd name="T75" fmla="*/ 2147483647 h 534"/>
                    <a:gd name="T76" fmla="*/ 2147483647 w 304"/>
                    <a:gd name="T77" fmla="*/ 2147483647 h 534"/>
                    <a:gd name="T78" fmla="*/ 2147483647 w 304"/>
                    <a:gd name="T79" fmla="*/ 2147483647 h 534"/>
                    <a:gd name="T80" fmla="*/ 2147483647 w 304"/>
                    <a:gd name="T81" fmla="*/ 2147483647 h 534"/>
                    <a:gd name="T82" fmla="*/ 2147483647 w 304"/>
                    <a:gd name="T83" fmla="*/ 2147483647 h 534"/>
                    <a:gd name="T84" fmla="*/ 2147483647 w 304"/>
                    <a:gd name="T85" fmla="*/ 2147483647 h 534"/>
                    <a:gd name="T86" fmla="*/ 2147483647 w 304"/>
                    <a:gd name="T87" fmla="*/ 2147483647 h 534"/>
                    <a:gd name="T88" fmla="*/ 2147483647 w 304"/>
                    <a:gd name="T89" fmla="*/ 2147483647 h 534"/>
                    <a:gd name="T90" fmla="*/ 2147483647 w 304"/>
                    <a:gd name="T91" fmla="*/ 2147483647 h 534"/>
                    <a:gd name="T92" fmla="*/ 2147483647 w 304"/>
                    <a:gd name="T93" fmla="*/ 2147483647 h 534"/>
                    <a:gd name="T94" fmla="*/ 2147483647 w 304"/>
                    <a:gd name="T95" fmla="*/ 2147483647 h 534"/>
                    <a:gd name="T96" fmla="*/ 2147483647 w 304"/>
                    <a:gd name="T97" fmla="*/ 2147483647 h 534"/>
                    <a:gd name="T98" fmla="*/ 2147483647 w 304"/>
                    <a:gd name="T99" fmla="*/ 2147483647 h 534"/>
                    <a:gd name="T100" fmla="*/ 2147483647 w 304"/>
                    <a:gd name="T101" fmla="*/ 2147483647 h 534"/>
                    <a:gd name="T102" fmla="*/ 2147483647 w 304"/>
                    <a:gd name="T103" fmla="*/ 2147483647 h 534"/>
                    <a:gd name="T104" fmla="*/ 2147483647 w 304"/>
                    <a:gd name="T105" fmla="*/ 2147483647 h 534"/>
                    <a:gd name="T106" fmla="*/ 2147483647 w 304"/>
                    <a:gd name="T107" fmla="*/ 2147483647 h 534"/>
                    <a:gd name="T108" fmla="*/ 2147483647 w 304"/>
                    <a:gd name="T109" fmla="*/ 2147483647 h 534"/>
                    <a:gd name="T110" fmla="*/ 2147483647 w 304"/>
                    <a:gd name="T111" fmla="*/ 2147483647 h 534"/>
                    <a:gd name="T112" fmla="*/ 2147483647 w 304"/>
                    <a:gd name="T113" fmla="*/ 2147483647 h 534"/>
                    <a:gd name="T114" fmla="*/ 0 w 304"/>
                    <a:gd name="T115" fmla="*/ 2147483647 h 534"/>
                    <a:gd name="T116" fmla="*/ 2147483647 w 304"/>
                    <a:gd name="T117" fmla="*/ 2147483647 h 534"/>
                    <a:gd name="T118" fmla="*/ 2147483647 w 304"/>
                    <a:gd name="T119" fmla="*/ 2147483647 h 534"/>
                    <a:gd name="T120" fmla="*/ 2147483647 w 304"/>
                    <a:gd name="T121" fmla="*/ 2147483647 h 534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04"/>
                    <a:gd name="T184" fmla="*/ 0 h 534"/>
                    <a:gd name="T185" fmla="*/ 304 w 304"/>
                    <a:gd name="T186" fmla="*/ 534 h 534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04" h="534">
                      <a:moveTo>
                        <a:pt x="23" y="375"/>
                      </a:moveTo>
                      <a:lnTo>
                        <a:pt x="29" y="375"/>
                      </a:lnTo>
                      <a:lnTo>
                        <a:pt x="29" y="361"/>
                      </a:lnTo>
                      <a:lnTo>
                        <a:pt x="30" y="361"/>
                      </a:lnTo>
                      <a:lnTo>
                        <a:pt x="42" y="346"/>
                      </a:lnTo>
                      <a:lnTo>
                        <a:pt x="38" y="339"/>
                      </a:lnTo>
                      <a:lnTo>
                        <a:pt x="47" y="333"/>
                      </a:lnTo>
                      <a:lnTo>
                        <a:pt x="47" y="332"/>
                      </a:lnTo>
                      <a:lnTo>
                        <a:pt x="45" y="332"/>
                      </a:lnTo>
                      <a:lnTo>
                        <a:pt x="44" y="332"/>
                      </a:lnTo>
                      <a:lnTo>
                        <a:pt x="38" y="333"/>
                      </a:lnTo>
                      <a:lnTo>
                        <a:pt x="38" y="323"/>
                      </a:lnTo>
                      <a:lnTo>
                        <a:pt x="49" y="325"/>
                      </a:lnTo>
                      <a:lnTo>
                        <a:pt x="47" y="296"/>
                      </a:lnTo>
                      <a:lnTo>
                        <a:pt x="35" y="292"/>
                      </a:lnTo>
                      <a:lnTo>
                        <a:pt x="47" y="293"/>
                      </a:lnTo>
                      <a:lnTo>
                        <a:pt x="40" y="285"/>
                      </a:lnTo>
                      <a:lnTo>
                        <a:pt x="42" y="283"/>
                      </a:lnTo>
                      <a:lnTo>
                        <a:pt x="45" y="278"/>
                      </a:lnTo>
                      <a:lnTo>
                        <a:pt x="34" y="282"/>
                      </a:lnTo>
                      <a:lnTo>
                        <a:pt x="29" y="238"/>
                      </a:lnTo>
                      <a:lnTo>
                        <a:pt x="29" y="195"/>
                      </a:lnTo>
                      <a:lnTo>
                        <a:pt x="24" y="196"/>
                      </a:lnTo>
                      <a:lnTo>
                        <a:pt x="29" y="186"/>
                      </a:lnTo>
                      <a:lnTo>
                        <a:pt x="19" y="191"/>
                      </a:lnTo>
                      <a:lnTo>
                        <a:pt x="22" y="182"/>
                      </a:lnTo>
                      <a:lnTo>
                        <a:pt x="19" y="181"/>
                      </a:lnTo>
                      <a:lnTo>
                        <a:pt x="17" y="177"/>
                      </a:lnTo>
                      <a:lnTo>
                        <a:pt x="26" y="160"/>
                      </a:lnTo>
                      <a:lnTo>
                        <a:pt x="26" y="152"/>
                      </a:lnTo>
                      <a:lnTo>
                        <a:pt x="37" y="153"/>
                      </a:lnTo>
                      <a:lnTo>
                        <a:pt x="29" y="131"/>
                      </a:lnTo>
                      <a:lnTo>
                        <a:pt x="35" y="125"/>
                      </a:lnTo>
                      <a:lnTo>
                        <a:pt x="38" y="114"/>
                      </a:lnTo>
                      <a:lnTo>
                        <a:pt x="47" y="101"/>
                      </a:lnTo>
                      <a:lnTo>
                        <a:pt x="55" y="95"/>
                      </a:lnTo>
                      <a:lnTo>
                        <a:pt x="52" y="88"/>
                      </a:lnTo>
                      <a:lnTo>
                        <a:pt x="60" y="85"/>
                      </a:lnTo>
                      <a:lnTo>
                        <a:pt x="59" y="91"/>
                      </a:lnTo>
                      <a:lnTo>
                        <a:pt x="62" y="92"/>
                      </a:lnTo>
                      <a:lnTo>
                        <a:pt x="69" y="69"/>
                      </a:lnTo>
                      <a:lnTo>
                        <a:pt x="66" y="55"/>
                      </a:lnTo>
                      <a:lnTo>
                        <a:pt x="70" y="53"/>
                      </a:lnTo>
                      <a:lnTo>
                        <a:pt x="71" y="58"/>
                      </a:lnTo>
                      <a:lnTo>
                        <a:pt x="77" y="51"/>
                      </a:lnTo>
                      <a:lnTo>
                        <a:pt x="67" y="45"/>
                      </a:lnTo>
                      <a:lnTo>
                        <a:pt x="70" y="44"/>
                      </a:lnTo>
                      <a:lnTo>
                        <a:pt x="73" y="45"/>
                      </a:lnTo>
                      <a:lnTo>
                        <a:pt x="77" y="44"/>
                      </a:lnTo>
                      <a:lnTo>
                        <a:pt x="76" y="41"/>
                      </a:lnTo>
                      <a:lnTo>
                        <a:pt x="80" y="34"/>
                      </a:lnTo>
                      <a:lnTo>
                        <a:pt x="81" y="34"/>
                      </a:lnTo>
                      <a:lnTo>
                        <a:pt x="83" y="31"/>
                      </a:lnTo>
                      <a:lnTo>
                        <a:pt x="89" y="30"/>
                      </a:lnTo>
                      <a:lnTo>
                        <a:pt x="94" y="24"/>
                      </a:lnTo>
                      <a:lnTo>
                        <a:pt x="94" y="20"/>
                      </a:lnTo>
                      <a:lnTo>
                        <a:pt x="88" y="15"/>
                      </a:lnTo>
                      <a:lnTo>
                        <a:pt x="114" y="13"/>
                      </a:lnTo>
                      <a:lnTo>
                        <a:pt x="128" y="12"/>
                      </a:lnTo>
                      <a:lnTo>
                        <a:pt x="138" y="11"/>
                      </a:lnTo>
                      <a:lnTo>
                        <a:pt x="145" y="11"/>
                      </a:lnTo>
                      <a:lnTo>
                        <a:pt x="154" y="11"/>
                      </a:lnTo>
                      <a:lnTo>
                        <a:pt x="161" y="9"/>
                      </a:lnTo>
                      <a:lnTo>
                        <a:pt x="171" y="8"/>
                      </a:lnTo>
                      <a:lnTo>
                        <a:pt x="175" y="8"/>
                      </a:lnTo>
                      <a:lnTo>
                        <a:pt x="181" y="8"/>
                      </a:lnTo>
                      <a:lnTo>
                        <a:pt x="185" y="8"/>
                      </a:lnTo>
                      <a:lnTo>
                        <a:pt x="192" y="6"/>
                      </a:lnTo>
                      <a:lnTo>
                        <a:pt x="197" y="6"/>
                      </a:lnTo>
                      <a:lnTo>
                        <a:pt x="200" y="6"/>
                      </a:lnTo>
                      <a:lnTo>
                        <a:pt x="202" y="5"/>
                      </a:lnTo>
                      <a:lnTo>
                        <a:pt x="208" y="5"/>
                      </a:lnTo>
                      <a:lnTo>
                        <a:pt x="217" y="5"/>
                      </a:lnTo>
                      <a:lnTo>
                        <a:pt x="221" y="4"/>
                      </a:lnTo>
                      <a:lnTo>
                        <a:pt x="228" y="4"/>
                      </a:lnTo>
                      <a:lnTo>
                        <a:pt x="236" y="4"/>
                      </a:lnTo>
                      <a:lnTo>
                        <a:pt x="255" y="1"/>
                      </a:lnTo>
                      <a:lnTo>
                        <a:pt x="257" y="1"/>
                      </a:lnTo>
                      <a:lnTo>
                        <a:pt x="267" y="0"/>
                      </a:lnTo>
                      <a:lnTo>
                        <a:pt x="271" y="0"/>
                      </a:lnTo>
                      <a:lnTo>
                        <a:pt x="279" y="9"/>
                      </a:lnTo>
                      <a:lnTo>
                        <a:pt x="282" y="11"/>
                      </a:lnTo>
                      <a:lnTo>
                        <a:pt x="282" y="16"/>
                      </a:lnTo>
                      <a:lnTo>
                        <a:pt x="280" y="34"/>
                      </a:lnTo>
                      <a:lnTo>
                        <a:pt x="280" y="44"/>
                      </a:lnTo>
                      <a:lnTo>
                        <a:pt x="280" y="53"/>
                      </a:lnTo>
                      <a:lnTo>
                        <a:pt x="280" y="58"/>
                      </a:lnTo>
                      <a:lnTo>
                        <a:pt x="280" y="59"/>
                      </a:lnTo>
                      <a:lnTo>
                        <a:pt x="280" y="67"/>
                      </a:lnTo>
                      <a:lnTo>
                        <a:pt x="280" y="73"/>
                      </a:lnTo>
                      <a:lnTo>
                        <a:pt x="280" y="87"/>
                      </a:lnTo>
                      <a:lnTo>
                        <a:pt x="280" y="89"/>
                      </a:lnTo>
                      <a:lnTo>
                        <a:pt x="280" y="98"/>
                      </a:lnTo>
                      <a:lnTo>
                        <a:pt x="280" y="102"/>
                      </a:lnTo>
                      <a:lnTo>
                        <a:pt x="280" y="107"/>
                      </a:lnTo>
                      <a:lnTo>
                        <a:pt x="280" y="125"/>
                      </a:lnTo>
                      <a:lnTo>
                        <a:pt x="280" y="135"/>
                      </a:lnTo>
                      <a:lnTo>
                        <a:pt x="280" y="137"/>
                      </a:lnTo>
                      <a:lnTo>
                        <a:pt x="280" y="159"/>
                      </a:lnTo>
                      <a:lnTo>
                        <a:pt x="280" y="163"/>
                      </a:lnTo>
                      <a:lnTo>
                        <a:pt x="280" y="173"/>
                      </a:lnTo>
                      <a:lnTo>
                        <a:pt x="280" y="185"/>
                      </a:lnTo>
                      <a:lnTo>
                        <a:pt x="280" y="193"/>
                      </a:lnTo>
                      <a:lnTo>
                        <a:pt x="280" y="195"/>
                      </a:lnTo>
                      <a:lnTo>
                        <a:pt x="280" y="218"/>
                      </a:lnTo>
                      <a:lnTo>
                        <a:pt x="280" y="222"/>
                      </a:lnTo>
                      <a:lnTo>
                        <a:pt x="280" y="225"/>
                      </a:lnTo>
                      <a:lnTo>
                        <a:pt x="280" y="250"/>
                      </a:lnTo>
                      <a:lnTo>
                        <a:pt x="280" y="254"/>
                      </a:lnTo>
                      <a:lnTo>
                        <a:pt x="280" y="263"/>
                      </a:lnTo>
                      <a:lnTo>
                        <a:pt x="280" y="283"/>
                      </a:lnTo>
                      <a:lnTo>
                        <a:pt x="280" y="286"/>
                      </a:lnTo>
                      <a:lnTo>
                        <a:pt x="280" y="293"/>
                      </a:lnTo>
                      <a:lnTo>
                        <a:pt x="280" y="300"/>
                      </a:lnTo>
                      <a:lnTo>
                        <a:pt x="280" y="301"/>
                      </a:lnTo>
                      <a:lnTo>
                        <a:pt x="280" y="305"/>
                      </a:lnTo>
                      <a:lnTo>
                        <a:pt x="280" y="312"/>
                      </a:lnTo>
                      <a:lnTo>
                        <a:pt x="279" y="339"/>
                      </a:lnTo>
                      <a:lnTo>
                        <a:pt x="280" y="341"/>
                      </a:lnTo>
                      <a:lnTo>
                        <a:pt x="280" y="343"/>
                      </a:lnTo>
                      <a:lnTo>
                        <a:pt x="283" y="359"/>
                      </a:lnTo>
                      <a:lnTo>
                        <a:pt x="285" y="382"/>
                      </a:lnTo>
                      <a:lnTo>
                        <a:pt x="285" y="383"/>
                      </a:lnTo>
                      <a:lnTo>
                        <a:pt x="286" y="389"/>
                      </a:lnTo>
                      <a:lnTo>
                        <a:pt x="287" y="394"/>
                      </a:lnTo>
                      <a:lnTo>
                        <a:pt x="289" y="408"/>
                      </a:lnTo>
                      <a:lnTo>
                        <a:pt x="291" y="423"/>
                      </a:lnTo>
                      <a:lnTo>
                        <a:pt x="291" y="426"/>
                      </a:lnTo>
                      <a:lnTo>
                        <a:pt x="293" y="430"/>
                      </a:lnTo>
                      <a:lnTo>
                        <a:pt x="293" y="436"/>
                      </a:lnTo>
                      <a:lnTo>
                        <a:pt x="297" y="462"/>
                      </a:lnTo>
                      <a:lnTo>
                        <a:pt x="297" y="463"/>
                      </a:lnTo>
                      <a:lnTo>
                        <a:pt x="298" y="479"/>
                      </a:lnTo>
                      <a:lnTo>
                        <a:pt x="301" y="492"/>
                      </a:lnTo>
                      <a:lnTo>
                        <a:pt x="303" y="505"/>
                      </a:lnTo>
                      <a:lnTo>
                        <a:pt x="293" y="509"/>
                      </a:lnTo>
                      <a:lnTo>
                        <a:pt x="269" y="509"/>
                      </a:lnTo>
                      <a:lnTo>
                        <a:pt x="260" y="502"/>
                      </a:lnTo>
                      <a:lnTo>
                        <a:pt x="260" y="506"/>
                      </a:lnTo>
                      <a:lnTo>
                        <a:pt x="247" y="506"/>
                      </a:lnTo>
                      <a:lnTo>
                        <a:pt x="221" y="516"/>
                      </a:lnTo>
                      <a:lnTo>
                        <a:pt x="215" y="510"/>
                      </a:lnTo>
                      <a:lnTo>
                        <a:pt x="217" y="516"/>
                      </a:lnTo>
                      <a:lnTo>
                        <a:pt x="202" y="533"/>
                      </a:lnTo>
                      <a:lnTo>
                        <a:pt x="200" y="533"/>
                      </a:lnTo>
                      <a:lnTo>
                        <a:pt x="190" y="526"/>
                      </a:lnTo>
                      <a:lnTo>
                        <a:pt x="182" y="505"/>
                      </a:lnTo>
                      <a:lnTo>
                        <a:pt x="177" y="499"/>
                      </a:lnTo>
                      <a:lnTo>
                        <a:pt x="175" y="499"/>
                      </a:lnTo>
                      <a:lnTo>
                        <a:pt x="166" y="483"/>
                      </a:lnTo>
                      <a:lnTo>
                        <a:pt x="167" y="473"/>
                      </a:lnTo>
                      <a:lnTo>
                        <a:pt x="172" y="454"/>
                      </a:lnTo>
                      <a:lnTo>
                        <a:pt x="174" y="445"/>
                      </a:lnTo>
                      <a:lnTo>
                        <a:pt x="171" y="445"/>
                      </a:lnTo>
                      <a:lnTo>
                        <a:pt x="164" y="445"/>
                      </a:lnTo>
                      <a:lnTo>
                        <a:pt x="138" y="448"/>
                      </a:lnTo>
                      <a:lnTo>
                        <a:pt x="125" y="449"/>
                      </a:lnTo>
                      <a:lnTo>
                        <a:pt x="117" y="449"/>
                      </a:lnTo>
                      <a:lnTo>
                        <a:pt x="114" y="449"/>
                      </a:lnTo>
                      <a:lnTo>
                        <a:pt x="103" y="451"/>
                      </a:lnTo>
                      <a:lnTo>
                        <a:pt x="99" y="451"/>
                      </a:lnTo>
                      <a:lnTo>
                        <a:pt x="98" y="452"/>
                      </a:lnTo>
                      <a:lnTo>
                        <a:pt x="85" y="452"/>
                      </a:lnTo>
                      <a:lnTo>
                        <a:pt x="80" y="452"/>
                      </a:lnTo>
                      <a:lnTo>
                        <a:pt x="73" y="454"/>
                      </a:lnTo>
                      <a:lnTo>
                        <a:pt x="58" y="455"/>
                      </a:lnTo>
                      <a:lnTo>
                        <a:pt x="52" y="455"/>
                      </a:lnTo>
                      <a:lnTo>
                        <a:pt x="42" y="455"/>
                      </a:lnTo>
                      <a:lnTo>
                        <a:pt x="35" y="456"/>
                      </a:lnTo>
                      <a:lnTo>
                        <a:pt x="23" y="456"/>
                      </a:lnTo>
                      <a:lnTo>
                        <a:pt x="0" y="458"/>
                      </a:lnTo>
                      <a:lnTo>
                        <a:pt x="2" y="456"/>
                      </a:lnTo>
                      <a:lnTo>
                        <a:pt x="0" y="444"/>
                      </a:lnTo>
                      <a:lnTo>
                        <a:pt x="2" y="437"/>
                      </a:lnTo>
                      <a:lnTo>
                        <a:pt x="9" y="418"/>
                      </a:lnTo>
                      <a:lnTo>
                        <a:pt x="6" y="387"/>
                      </a:lnTo>
                      <a:lnTo>
                        <a:pt x="17" y="376"/>
                      </a:lnTo>
                      <a:lnTo>
                        <a:pt x="19" y="376"/>
                      </a:lnTo>
                      <a:lnTo>
                        <a:pt x="20" y="375"/>
                      </a:lnTo>
                      <a:lnTo>
                        <a:pt x="23" y="375"/>
                      </a:lnTo>
                    </a:path>
                  </a:pathLst>
                </a:custGeom>
                <a:solidFill>
                  <a:srgbClr val="AFABAB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5" name="Freeform 236"/>
                <p:cNvSpPr>
                  <a:spLocks/>
                </p:cNvSpPr>
                <p:nvPr/>
              </p:nvSpPr>
              <p:spPr bwMode="auto">
                <a:xfrm>
                  <a:off x="3808610" y="2165975"/>
                  <a:ext cx="950912" cy="569913"/>
                </a:xfrm>
                <a:custGeom>
                  <a:avLst/>
                  <a:gdLst>
                    <a:gd name="T0" fmla="*/ 2147483647 w 601"/>
                    <a:gd name="T1" fmla="*/ 2147483647 h 388"/>
                    <a:gd name="T2" fmla="*/ 2147483647 w 601"/>
                    <a:gd name="T3" fmla="*/ 2147483647 h 388"/>
                    <a:gd name="T4" fmla="*/ 2147483647 w 601"/>
                    <a:gd name="T5" fmla="*/ 2147483647 h 388"/>
                    <a:gd name="T6" fmla="*/ 2147483647 w 601"/>
                    <a:gd name="T7" fmla="*/ 2147483647 h 388"/>
                    <a:gd name="T8" fmla="*/ 2147483647 w 601"/>
                    <a:gd name="T9" fmla="*/ 2147483647 h 388"/>
                    <a:gd name="T10" fmla="*/ 2147483647 w 601"/>
                    <a:gd name="T11" fmla="*/ 2147483647 h 388"/>
                    <a:gd name="T12" fmla="*/ 2147483647 w 601"/>
                    <a:gd name="T13" fmla="*/ 2147483647 h 388"/>
                    <a:gd name="T14" fmla="*/ 2147483647 w 601"/>
                    <a:gd name="T15" fmla="*/ 2147483647 h 388"/>
                    <a:gd name="T16" fmla="*/ 2147483647 w 601"/>
                    <a:gd name="T17" fmla="*/ 2147483647 h 388"/>
                    <a:gd name="T18" fmla="*/ 2147483647 w 601"/>
                    <a:gd name="T19" fmla="*/ 2147483647 h 388"/>
                    <a:gd name="T20" fmla="*/ 2147483647 w 601"/>
                    <a:gd name="T21" fmla="*/ 2147483647 h 388"/>
                    <a:gd name="T22" fmla="*/ 2147483647 w 601"/>
                    <a:gd name="T23" fmla="*/ 2147483647 h 388"/>
                    <a:gd name="T24" fmla="*/ 2147483647 w 601"/>
                    <a:gd name="T25" fmla="*/ 2147483647 h 388"/>
                    <a:gd name="T26" fmla="*/ 2147483647 w 601"/>
                    <a:gd name="T27" fmla="*/ 2147483647 h 388"/>
                    <a:gd name="T28" fmla="*/ 2147483647 w 601"/>
                    <a:gd name="T29" fmla="*/ 2147483647 h 388"/>
                    <a:gd name="T30" fmla="*/ 2147483647 w 601"/>
                    <a:gd name="T31" fmla="*/ 2147483647 h 388"/>
                    <a:gd name="T32" fmla="*/ 2147483647 w 601"/>
                    <a:gd name="T33" fmla="*/ 2147483647 h 388"/>
                    <a:gd name="T34" fmla="*/ 2147483647 w 601"/>
                    <a:gd name="T35" fmla="*/ 2147483647 h 388"/>
                    <a:gd name="T36" fmla="*/ 2147483647 w 601"/>
                    <a:gd name="T37" fmla="*/ 2147483647 h 388"/>
                    <a:gd name="T38" fmla="*/ 2147483647 w 601"/>
                    <a:gd name="T39" fmla="*/ 2147483647 h 388"/>
                    <a:gd name="T40" fmla="*/ 2147483647 w 601"/>
                    <a:gd name="T41" fmla="*/ 2147483647 h 388"/>
                    <a:gd name="T42" fmla="*/ 2147483647 w 601"/>
                    <a:gd name="T43" fmla="*/ 2147483647 h 388"/>
                    <a:gd name="T44" fmla="*/ 2147483647 w 601"/>
                    <a:gd name="T45" fmla="*/ 2147483647 h 388"/>
                    <a:gd name="T46" fmla="*/ 2147483647 w 601"/>
                    <a:gd name="T47" fmla="*/ 2147483647 h 388"/>
                    <a:gd name="T48" fmla="*/ 2147483647 w 601"/>
                    <a:gd name="T49" fmla="*/ 0 h 388"/>
                    <a:gd name="T50" fmla="*/ 2147483647 w 601"/>
                    <a:gd name="T51" fmla="*/ 2147483647 h 388"/>
                    <a:gd name="T52" fmla="*/ 2147483647 w 601"/>
                    <a:gd name="T53" fmla="*/ 2147483647 h 388"/>
                    <a:gd name="T54" fmla="*/ 2147483647 w 601"/>
                    <a:gd name="T55" fmla="*/ 2147483647 h 388"/>
                    <a:gd name="T56" fmla="*/ 2147483647 w 601"/>
                    <a:gd name="T57" fmla="*/ 2147483647 h 388"/>
                    <a:gd name="T58" fmla="*/ 2147483647 w 601"/>
                    <a:gd name="T59" fmla="*/ 2147483647 h 388"/>
                    <a:gd name="T60" fmla="*/ 2147483647 w 601"/>
                    <a:gd name="T61" fmla="*/ 2147483647 h 388"/>
                    <a:gd name="T62" fmla="*/ 2147483647 w 601"/>
                    <a:gd name="T63" fmla="*/ 2147483647 h 388"/>
                    <a:gd name="T64" fmla="*/ 2147483647 w 601"/>
                    <a:gd name="T65" fmla="*/ 2147483647 h 388"/>
                    <a:gd name="T66" fmla="*/ 2147483647 w 601"/>
                    <a:gd name="T67" fmla="*/ 2147483647 h 388"/>
                    <a:gd name="T68" fmla="*/ 2147483647 w 601"/>
                    <a:gd name="T69" fmla="*/ 2147483647 h 388"/>
                    <a:gd name="T70" fmla="*/ 2147483647 w 601"/>
                    <a:gd name="T71" fmla="*/ 2147483647 h 388"/>
                    <a:gd name="T72" fmla="*/ 2147483647 w 601"/>
                    <a:gd name="T73" fmla="*/ 2147483647 h 388"/>
                    <a:gd name="T74" fmla="*/ 2147483647 w 601"/>
                    <a:gd name="T75" fmla="*/ 2147483647 h 388"/>
                    <a:gd name="T76" fmla="*/ 2147483647 w 601"/>
                    <a:gd name="T77" fmla="*/ 2147483647 h 388"/>
                    <a:gd name="T78" fmla="*/ 2147483647 w 601"/>
                    <a:gd name="T79" fmla="*/ 2147483647 h 388"/>
                    <a:gd name="T80" fmla="*/ 2147483647 w 601"/>
                    <a:gd name="T81" fmla="*/ 2147483647 h 388"/>
                    <a:gd name="T82" fmla="*/ 2147483647 w 601"/>
                    <a:gd name="T83" fmla="*/ 2147483647 h 388"/>
                    <a:gd name="T84" fmla="*/ 2147483647 w 601"/>
                    <a:gd name="T85" fmla="*/ 2147483647 h 38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601"/>
                    <a:gd name="T130" fmla="*/ 0 h 388"/>
                    <a:gd name="T131" fmla="*/ 601 w 601"/>
                    <a:gd name="T132" fmla="*/ 388 h 388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601" h="388">
                      <a:moveTo>
                        <a:pt x="543" y="353"/>
                      </a:moveTo>
                      <a:lnTo>
                        <a:pt x="545" y="356"/>
                      </a:lnTo>
                      <a:lnTo>
                        <a:pt x="554" y="357"/>
                      </a:lnTo>
                      <a:lnTo>
                        <a:pt x="570" y="363"/>
                      </a:lnTo>
                      <a:lnTo>
                        <a:pt x="579" y="373"/>
                      </a:lnTo>
                      <a:lnTo>
                        <a:pt x="584" y="382"/>
                      </a:lnTo>
                      <a:lnTo>
                        <a:pt x="593" y="385"/>
                      </a:lnTo>
                      <a:lnTo>
                        <a:pt x="600" y="387"/>
                      </a:lnTo>
                      <a:lnTo>
                        <a:pt x="597" y="385"/>
                      </a:lnTo>
                      <a:lnTo>
                        <a:pt x="595" y="378"/>
                      </a:lnTo>
                      <a:lnTo>
                        <a:pt x="595" y="375"/>
                      </a:lnTo>
                      <a:lnTo>
                        <a:pt x="584" y="363"/>
                      </a:lnTo>
                      <a:lnTo>
                        <a:pt x="591" y="341"/>
                      </a:lnTo>
                      <a:lnTo>
                        <a:pt x="594" y="335"/>
                      </a:lnTo>
                      <a:lnTo>
                        <a:pt x="594" y="325"/>
                      </a:lnTo>
                      <a:lnTo>
                        <a:pt x="597" y="321"/>
                      </a:lnTo>
                      <a:lnTo>
                        <a:pt x="598" y="317"/>
                      </a:lnTo>
                      <a:lnTo>
                        <a:pt x="594" y="306"/>
                      </a:lnTo>
                      <a:lnTo>
                        <a:pt x="590" y="303"/>
                      </a:lnTo>
                      <a:lnTo>
                        <a:pt x="591" y="289"/>
                      </a:lnTo>
                      <a:lnTo>
                        <a:pt x="586" y="277"/>
                      </a:lnTo>
                      <a:lnTo>
                        <a:pt x="593" y="277"/>
                      </a:lnTo>
                      <a:lnTo>
                        <a:pt x="597" y="277"/>
                      </a:lnTo>
                      <a:lnTo>
                        <a:pt x="597" y="263"/>
                      </a:lnTo>
                      <a:lnTo>
                        <a:pt x="597" y="249"/>
                      </a:lnTo>
                      <a:lnTo>
                        <a:pt x="597" y="238"/>
                      </a:lnTo>
                      <a:lnTo>
                        <a:pt x="595" y="223"/>
                      </a:lnTo>
                      <a:lnTo>
                        <a:pt x="595" y="209"/>
                      </a:lnTo>
                      <a:lnTo>
                        <a:pt x="595" y="201"/>
                      </a:lnTo>
                      <a:lnTo>
                        <a:pt x="595" y="165"/>
                      </a:lnTo>
                      <a:lnTo>
                        <a:pt x="595" y="155"/>
                      </a:lnTo>
                      <a:lnTo>
                        <a:pt x="595" y="135"/>
                      </a:lnTo>
                      <a:lnTo>
                        <a:pt x="595" y="117"/>
                      </a:lnTo>
                      <a:lnTo>
                        <a:pt x="594" y="86"/>
                      </a:lnTo>
                      <a:lnTo>
                        <a:pt x="593" y="79"/>
                      </a:lnTo>
                      <a:lnTo>
                        <a:pt x="590" y="74"/>
                      </a:lnTo>
                      <a:lnTo>
                        <a:pt x="580" y="70"/>
                      </a:lnTo>
                      <a:lnTo>
                        <a:pt x="563" y="51"/>
                      </a:lnTo>
                      <a:lnTo>
                        <a:pt x="563" y="48"/>
                      </a:lnTo>
                      <a:lnTo>
                        <a:pt x="579" y="34"/>
                      </a:lnTo>
                      <a:lnTo>
                        <a:pt x="584" y="13"/>
                      </a:lnTo>
                      <a:lnTo>
                        <a:pt x="570" y="13"/>
                      </a:lnTo>
                      <a:lnTo>
                        <a:pt x="551" y="15"/>
                      </a:lnTo>
                      <a:lnTo>
                        <a:pt x="534" y="15"/>
                      </a:lnTo>
                      <a:lnTo>
                        <a:pt x="533" y="15"/>
                      </a:lnTo>
                      <a:lnTo>
                        <a:pt x="514" y="15"/>
                      </a:lnTo>
                      <a:lnTo>
                        <a:pt x="478" y="15"/>
                      </a:lnTo>
                      <a:lnTo>
                        <a:pt x="476" y="15"/>
                      </a:lnTo>
                      <a:lnTo>
                        <a:pt x="475" y="15"/>
                      </a:lnTo>
                      <a:lnTo>
                        <a:pt x="457" y="15"/>
                      </a:lnTo>
                      <a:lnTo>
                        <a:pt x="447" y="15"/>
                      </a:lnTo>
                      <a:lnTo>
                        <a:pt x="421" y="13"/>
                      </a:lnTo>
                      <a:lnTo>
                        <a:pt x="418" y="13"/>
                      </a:lnTo>
                      <a:lnTo>
                        <a:pt x="400" y="13"/>
                      </a:lnTo>
                      <a:lnTo>
                        <a:pt x="381" y="13"/>
                      </a:lnTo>
                      <a:lnTo>
                        <a:pt x="353" y="13"/>
                      </a:lnTo>
                      <a:lnTo>
                        <a:pt x="346" y="13"/>
                      </a:lnTo>
                      <a:lnTo>
                        <a:pt x="333" y="13"/>
                      </a:lnTo>
                      <a:lnTo>
                        <a:pt x="324" y="13"/>
                      </a:lnTo>
                      <a:lnTo>
                        <a:pt x="324" y="12"/>
                      </a:lnTo>
                      <a:lnTo>
                        <a:pt x="288" y="11"/>
                      </a:lnTo>
                      <a:lnTo>
                        <a:pt x="286" y="11"/>
                      </a:lnTo>
                      <a:lnTo>
                        <a:pt x="285" y="11"/>
                      </a:lnTo>
                      <a:lnTo>
                        <a:pt x="239" y="11"/>
                      </a:lnTo>
                      <a:lnTo>
                        <a:pt x="230" y="9"/>
                      </a:lnTo>
                      <a:lnTo>
                        <a:pt x="173" y="8"/>
                      </a:lnTo>
                      <a:lnTo>
                        <a:pt x="163" y="8"/>
                      </a:lnTo>
                      <a:lnTo>
                        <a:pt x="135" y="5"/>
                      </a:lnTo>
                      <a:lnTo>
                        <a:pt x="102" y="4"/>
                      </a:lnTo>
                      <a:lnTo>
                        <a:pt x="98" y="4"/>
                      </a:lnTo>
                      <a:lnTo>
                        <a:pt x="49" y="1"/>
                      </a:lnTo>
                      <a:lnTo>
                        <a:pt x="22" y="1"/>
                      </a:lnTo>
                      <a:lnTo>
                        <a:pt x="18" y="0"/>
                      </a:lnTo>
                      <a:lnTo>
                        <a:pt x="18" y="6"/>
                      </a:lnTo>
                      <a:lnTo>
                        <a:pt x="18" y="20"/>
                      </a:lnTo>
                      <a:lnTo>
                        <a:pt x="13" y="74"/>
                      </a:lnTo>
                      <a:lnTo>
                        <a:pt x="13" y="79"/>
                      </a:lnTo>
                      <a:lnTo>
                        <a:pt x="12" y="101"/>
                      </a:lnTo>
                      <a:lnTo>
                        <a:pt x="13" y="102"/>
                      </a:lnTo>
                      <a:lnTo>
                        <a:pt x="11" y="102"/>
                      </a:lnTo>
                      <a:lnTo>
                        <a:pt x="9" y="129"/>
                      </a:lnTo>
                      <a:lnTo>
                        <a:pt x="9" y="148"/>
                      </a:lnTo>
                      <a:lnTo>
                        <a:pt x="8" y="155"/>
                      </a:lnTo>
                      <a:lnTo>
                        <a:pt x="6" y="183"/>
                      </a:lnTo>
                      <a:lnTo>
                        <a:pt x="6" y="191"/>
                      </a:lnTo>
                      <a:lnTo>
                        <a:pt x="6" y="194"/>
                      </a:lnTo>
                      <a:lnTo>
                        <a:pt x="5" y="209"/>
                      </a:lnTo>
                      <a:lnTo>
                        <a:pt x="4" y="226"/>
                      </a:lnTo>
                      <a:lnTo>
                        <a:pt x="4" y="237"/>
                      </a:lnTo>
                      <a:lnTo>
                        <a:pt x="2" y="249"/>
                      </a:lnTo>
                      <a:lnTo>
                        <a:pt x="1" y="263"/>
                      </a:lnTo>
                      <a:lnTo>
                        <a:pt x="1" y="264"/>
                      </a:lnTo>
                      <a:lnTo>
                        <a:pt x="1" y="266"/>
                      </a:lnTo>
                      <a:lnTo>
                        <a:pt x="1" y="277"/>
                      </a:lnTo>
                      <a:lnTo>
                        <a:pt x="0" y="305"/>
                      </a:lnTo>
                      <a:lnTo>
                        <a:pt x="0" y="317"/>
                      </a:lnTo>
                      <a:lnTo>
                        <a:pt x="1" y="319"/>
                      </a:lnTo>
                      <a:lnTo>
                        <a:pt x="2" y="319"/>
                      </a:lnTo>
                      <a:lnTo>
                        <a:pt x="42" y="320"/>
                      </a:lnTo>
                      <a:lnTo>
                        <a:pt x="62" y="320"/>
                      </a:lnTo>
                      <a:lnTo>
                        <a:pt x="65" y="321"/>
                      </a:lnTo>
                      <a:lnTo>
                        <a:pt x="81" y="323"/>
                      </a:lnTo>
                      <a:lnTo>
                        <a:pt x="91" y="323"/>
                      </a:lnTo>
                      <a:lnTo>
                        <a:pt x="94" y="323"/>
                      </a:lnTo>
                      <a:lnTo>
                        <a:pt x="98" y="323"/>
                      </a:lnTo>
                      <a:lnTo>
                        <a:pt x="123" y="324"/>
                      </a:lnTo>
                      <a:lnTo>
                        <a:pt x="141" y="325"/>
                      </a:lnTo>
                      <a:lnTo>
                        <a:pt x="153" y="325"/>
                      </a:lnTo>
                      <a:lnTo>
                        <a:pt x="180" y="327"/>
                      </a:lnTo>
                      <a:lnTo>
                        <a:pt x="185" y="327"/>
                      </a:lnTo>
                      <a:lnTo>
                        <a:pt x="221" y="328"/>
                      </a:lnTo>
                      <a:lnTo>
                        <a:pt x="252" y="330"/>
                      </a:lnTo>
                      <a:lnTo>
                        <a:pt x="278" y="330"/>
                      </a:lnTo>
                      <a:lnTo>
                        <a:pt x="302" y="330"/>
                      </a:lnTo>
                      <a:lnTo>
                        <a:pt x="354" y="331"/>
                      </a:lnTo>
                      <a:lnTo>
                        <a:pt x="376" y="331"/>
                      </a:lnTo>
                      <a:lnTo>
                        <a:pt x="436" y="332"/>
                      </a:lnTo>
                      <a:lnTo>
                        <a:pt x="446" y="342"/>
                      </a:lnTo>
                      <a:lnTo>
                        <a:pt x="451" y="345"/>
                      </a:lnTo>
                      <a:lnTo>
                        <a:pt x="455" y="346"/>
                      </a:lnTo>
                      <a:lnTo>
                        <a:pt x="464" y="349"/>
                      </a:lnTo>
                      <a:lnTo>
                        <a:pt x="476" y="357"/>
                      </a:lnTo>
                      <a:lnTo>
                        <a:pt x="486" y="346"/>
                      </a:lnTo>
                      <a:lnTo>
                        <a:pt x="504" y="349"/>
                      </a:lnTo>
                      <a:lnTo>
                        <a:pt x="507" y="349"/>
                      </a:lnTo>
                      <a:lnTo>
                        <a:pt x="515" y="346"/>
                      </a:lnTo>
                      <a:lnTo>
                        <a:pt x="516" y="348"/>
                      </a:lnTo>
                      <a:lnTo>
                        <a:pt x="536" y="346"/>
                      </a:lnTo>
                      <a:lnTo>
                        <a:pt x="543" y="353"/>
                      </a:lnTo>
                    </a:path>
                  </a:pathLst>
                </a:custGeom>
                <a:solidFill>
                  <a:srgbClr val="E7E6E6">
                    <a:lumMod val="75000"/>
                  </a:srgbClr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6" name="Tennessee" title="Tennessee"/>
                <p:cNvSpPr>
                  <a:spLocks/>
                </p:cNvSpPr>
                <p:nvPr/>
              </p:nvSpPr>
              <p:spPr bwMode="auto">
                <a:xfrm>
                  <a:off x="5613596" y="3502344"/>
                  <a:ext cx="1149154" cy="409259"/>
                </a:xfrm>
                <a:custGeom>
                  <a:avLst/>
                  <a:gdLst>
                    <a:gd name="T0" fmla="*/ 2147483647 w 724"/>
                    <a:gd name="T1" fmla="*/ 2147483647 h 266"/>
                    <a:gd name="T2" fmla="*/ 2147483647 w 724"/>
                    <a:gd name="T3" fmla="*/ 2147483647 h 266"/>
                    <a:gd name="T4" fmla="*/ 2147483647 w 724"/>
                    <a:gd name="T5" fmla="*/ 2147483647 h 266"/>
                    <a:gd name="T6" fmla="*/ 2147483647 w 724"/>
                    <a:gd name="T7" fmla="*/ 2147483647 h 266"/>
                    <a:gd name="T8" fmla="*/ 2147483647 w 724"/>
                    <a:gd name="T9" fmla="*/ 2147483647 h 266"/>
                    <a:gd name="T10" fmla="*/ 2147483647 w 724"/>
                    <a:gd name="T11" fmla="*/ 2147483647 h 266"/>
                    <a:gd name="T12" fmla="*/ 2147483647 w 724"/>
                    <a:gd name="T13" fmla="*/ 2147483647 h 266"/>
                    <a:gd name="T14" fmla="*/ 2147483647 w 724"/>
                    <a:gd name="T15" fmla="*/ 2147483647 h 266"/>
                    <a:gd name="T16" fmla="*/ 2147483647 w 724"/>
                    <a:gd name="T17" fmla="*/ 2147483647 h 266"/>
                    <a:gd name="T18" fmla="*/ 2147483647 w 724"/>
                    <a:gd name="T19" fmla="*/ 2147483647 h 266"/>
                    <a:gd name="T20" fmla="*/ 2147483647 w 724"/>
                    <a:gd name="T21" fmla="*/ 2147483647 h 266"/>
                    <a:gd name="T22" fmla="*/ 2147483647 w 724"/>
                    <a:gd name="T23" fmla="*/ 2147483647 h 266"/>
                    <a:gd name="T24" fmla="*/ 2147483647 w 724"/>
                    <a:gd name="T25" fmla="*/ 2147483647 h 266"/>
                    <a:gd name="T26" fmla="*/ 2147483647 w 724"/>
                    <a:gd name="T27" fmla="*/ 2147483647 h 266"/>
                    <a:gd name="T28" fmla="*/ 2147483647 w 724"/>
                    <a:gd name="T29" fmla="*/ 2147483647 h 266"/>
                    <a:gd name="T30" fmla="*/ 2147483647 w 724"/>
                    <a:gd name="T31" fmla="*/ 2147483647 h 266"/>
                    <a:gd name="T32" fmla="*/ 2147483647 w 724"/>
                    <a:gd name="T33" fmla="*/ 2147483647 h 266"/>
                    <a:gd name="T34" fmla="*/ 2147483647 w 724"/>
                    <a:gd name="T35" fmla="*/ 2147483647 h 266"/>
                    <a:gd name="T36" fmla="*/ 2147483647 w 724"/>
                    <a:gd name="T37" fmla="*/ 2147483647 h 266"/>
                    <a:gd name="T38" fmla="*/ 2147483647 w 724"/>
                    <a:gd name="T39" fmla="*/ 2147483647 h 266"/>
                    <a:gd name="T40" fmla="*/ 2147483647 w 724"/>
                    <a:gd name="T41" fmla="*/ 2147483647 h 266"/>
                    <a:gd name="T42" fmla="*/ 2147483647 w 724"/>
                    <a:gd name="T43" fmla="*/ 2147483647 h 266"/>
                    <a:gd name="T44" fmla="*/ 2147483647 w 724"/>
                    <a:gd name="T45" fmla="*/ 2147483647 h 266"/>
                    <a:gd name="T46" fmla="*/ 2147483647 w 724"/>
                    <a:gd name="T47" fmla="*/ 2147483647 h 266"/>
                    <a:gd name="T48" fmla="*/ 2147483647 w 724"/>
                    <a:gd name="T49" fmla="*/ 2147483647 h 266"/>
                    <a:gd name="T50" fmla="*/ 2147483647 w 724"/>
                    <a:gd name="T51" fmla="*/ 2147483647 h 266"/>
                    <a:gd name="T52" fmla="*/ 2147483647 w 724"/>
                    <a:gd name="T53" fmla="*/ 2147483647 h 266"/>
                    <a:gd name="T54" fmla="*/ 2147483647 w 724"/>
                    <a:gd name="T55" fmla="*/ 2147483647 h 266"/>
                    <a:gd name="T56" fmla="*/ 2147483647 w 724"/>
                    <a:gd name="T57" fmla="*/ 2147483647 h 266"/>
                    <a:gd name="T58" fmla="*/ 2147483647 w 724"/>
                    <a:gd name="T59" fmla="*/ 2147483647 h 266"/>
                    <a:gd name="T60" fmla="*/ 2147483647 w 724"/>
                    <a:gd name="T61" fmla="*/ 2147483647 h 266"/>
                    <a:gd name="T62" fmla="*/ 2147483647 w 724"/>
                    <a:gd name="T63" fmla="*/ 2147483647 h 266"/>
                    <a:gd name="T64" fmla="*/ 2147483647 w 724"/>
                    <a:gd name="T65" fmla="*/ 2147483647 h 266"/>
                    <a:gd name="T66" fmla="*/ 2147483647 w 724"/>
                    <a:gd name="T67" fmla="*/ 2147483647 h 266"/>
                    <a:gd name="T68" fmla="*/ 2147483647 w 724"/>
                    <a:gd name="T69" fmla="*/ 2147483647 h 266"/>
                    <a:gd name="T70" fmla="*/ 2147483647 w 724"/>
                    <a:gd name="T71" fmla="*/ 0 h 266"/>
                    <a:gd name="T72" fmla="*/ 2147483647 w 724"/>
                    <a:gd name="T73" fmla="*/ 2147483647 h 266"/>
                    <a:gd name="T74" fmla="*/ 2147483647 w 724"/>
                    <a:gd name="T75" fmla="*/ 2147483647 h 266"/>
                    <a:gd name="T76" fmla="*/ 2147483647 w 724"/>
                    <a:gd name="T77" fmla="*/ 2147483647 h 266"/>
                    <a:gd name="T78" fmla="*/ 2147483647 w 724"/>
                    <a:gd name="T79" fmla="*/ 2147483647 h 266"/>
                    <a:gd name="T80" fmla="*/ 2147483647 w 724"/>
                    <a:gd name="T81" fmla="*/ 2147483647 h 266"/>
                    <a:gd name="T82" fmla="*/ 2147483647 w 724"/>
                    <a:gd name="T83" fmla="*/ 2147483647 h 266"/>
                    <a:gd name="T84" fmla="*/ 2147483647 w 724"/>
                    <a:gd name="T85" fmla="*/ 2147483647 h 266"/>
                    <a:gd name="T86" fmla="*/ 2147483647 w 724"/>
                    <a:gd name="T87" fmla="*/ 2147483647 h 266"/>
                    <a:gd name="T88" fmla="*/ 2147483647 w 724"/>
                    <a:gd name="T89" fmla="*/ 2147483647 h 266"/>
                    <a:gd name="T90" fmla="*/ 2147483647 w 724"/>
                    <a:gd name="T91" fmla="*/ 2147483647 h 266"/>
                    <a:gd name="T92" fmla="*/ 2147483647 w 724"/>
                    <a:gd name="T93" fmla="*/ 2147483647 h 266"/>
                    <a:gd name="T94" fmla="*/ 2147483647 w 724"/>
                    <a:gd name="T95" fmla="*/ 2147483647 h 266"/>
                    <a:gd name="T96" fmla="*/ 2147483647 w 724"/>
                    <a:gd name="T97" fmla="*/ 2147483647 h 266"/>
                    <a:gd name="T98" fmla="*/ 2147483647 w 724"/>
                    <a:gd name="T99" fmla="*/ 2147483647 h 266"/>
                    <a:gd name="T100" fmla="*/ 2147483647 w 724"/>
                    <a:gd name="T101" fmla="*/ 2147483647 h 266"/>
                    <a:gd name="T102" fmla="*/ 2147483647 w 724"/>
                    <a:gd name="T103" fmla="*/ 2147483647 h 266"/>
                    <a:gd name="T104" fmla="*/ 2147483647 w 724"/>
                    <a:gd name="T105" fmla="*/ 2147483647 h 266"/>
                    <a:gd name="T106" fmla="*/ 2147483647 w 724"/>
                    <a:gd name="T107" fmla="*/ 2147483647 h 266"/>
                    <a:gd name="T108" fmla="*/ 2147483647 w 724"/>
                    <a:gd name="T109" fmla="*/ 2147483647 h 266"/>
                    <a:gd name="T110" fmla="*/ 2147483647 w 724"/>
                    <a:gd name="T111" fmla="*/ 2147483647 h 266"/>
                    <a:gd name="T112" fmla="*/ 2147483647 w 724"/>
                    <a:gd name="T113" fmla="*/ 2147483647 h 266"/>
                    <a:gd name="T114" fmla="*/ 2147483647 w 724"/>
                    <a:gd name="T115" fmla="*/ 2147483647 h 26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724"/>
                    <a:gd name="T175" fmla="*/ 0 h 266"/>
                    <a:gd name="T176" fmla="*/ 724 w 724"/>
                    <a:gd name="T177" fmla="*/ 266 h 26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724" h="266">
                      <a:moveTo>
                        <a:pt x="113" y="89"/>
                      </a:moveTo>
                      <a:lnTo>
                        <a:pt x="113" y="89"/>
                      </a:lnTo>
                      <a:lnTo>
                        <a:pt x="101" y="90"/>
                      </a:lnTo>
                      <a:lnTo>
                        <a:pt x="73" y="92"/>
                      </a:lnTo>
                      <a:lnTo>
                        <a:pt x="69" y="93"/>
                      </a:lnTo>
                      <a:lnTo>
                        <a:pt x="63" y="93"/>
                      </a:lnTo>
                      <a:lnTo>
                        <a:pt x="56" y="94"/>
                      </a:lnTo>
                      <a:lnTo>
                        <a:pt x="52" y="94"/>
                      </a:lnTo>
                      <a:lnTo>
                        <a:pt x="56" y="108"/>
                      </a:lnTo>
                      <a:lnTo>
                        <a:pt x="54" y="112"/>
                      </a:lnTo>
                      <a:lnTo>
                        <a:pt x="55" y="122"/>
                      </a:lnTo>
                      <a:lnTo>
                        <a:pt x="41" y="124"/>
                      </a:lnTo>
                      <a:lnTo>
                        <a:pt x="48" y="129"/>
                      </a:lnTo>
                      <a:lnTo>
                        <a:pt x="51" y="136"/>
                      </a:lnTo>
                      <a:lnTo>
                        <a:pt x="49" y="139"/>
                      </a:lnTo>
                      <a:lnTo>
                        <a:pt x="40" y="150"/>
                      </a:lnTo>
                      <a:lnTo>
                        <a:pt x="49" y="160"/>
                      </a:lnTo>
                      <a:lnTo>
                        <a:pt x="40" y="161"/>
                      </a:lnTo>
                      <a:lnTo>
                        <a:pt x="30" y="179"/>
                      </a:lnTo>
                      <a:lnTo>
                        <a:pt x="30" y="203"/>
                      </a:lnTo>
                      <a:lnTo>
                        <a:pt x="20" y="200"/>
                      </a:lnTo>
                      <a:lnTo>
                        <a:pt x="18" y="207"/>
                      </a:lnTo>
                      <a:lnTo>
                        <a:pt x="11" y="216"/>
                      </a:lnTo>
                      <a:lnTo>
                        <a:pt x="8" y="221"/>
                      </a:lnTo>
                      <a:lnTo>
                        <a:pt x="11" y="221"/>
                      </a:lnTo>
                      <a:lnTo>
                        <a:pt x="12" y="217"/>
                      </a:lnTo>
                      <a:lnTo>
                        <a:pt x="15" y="224"/>
                      </a:lnTo>
                      <a:lnTo>
                        <a:pt x="18" y="249"/>
                      </a:lnTo>
                      <a:lnTo>
                        <a:pt x="12" y="249"/>
                      </a:lnTo>
                      <a:lnTo>
                        <a:pt x="0" y="265"/>
                      </a:lnTo>
                      <a:lnTo>
                        <a:pt x="26" y="263"/>
                      </a:lnTo>
                      <a:lnTo>
                        <a:pt x="40" y="262"/>
                      </a:lnTo>
                      <a:lnTo>
                        <a:pt x="49" y="260"/>
                      </a:lnTo>
                      <a:lnTo>
                        <a:pt x="56" y="260"/>
                      </a:lnTo>
                      <a:lnTo>
                        <a:pt x="66" y="260"/>
                      </a:lnTo>
                      <a:lnTo>
                        <a:pt x="73" y="259"/>
                      </a:lnTo>
                      <a:lnTo>
                        <a:pt x="83" y="258"/>
                      </a:lnTo>
                      <a:lnTo>
                        <a:pt x="87" y="258"/>
                      </a:lnTo>
                      <a:lnTo>
                        <a:pt x="92" y="258"/>
                      </a:lnTo>
                      <a:lnTo>
                        <a:pt x="96" y="258"/>
                      </a:lnTo>
                      <a:lnTo>
                        <a:pt x="103" y="256"/>
                      </a:lnTo>
                      <a:lnTo>
                        <a:pt x="109" y="256"/>
                      </a:lnTo>
                      <a:lnTo>
                        <a:pt x="112" y="256"/>
                      </a:lnTo>
                      <a:lnTo>
                        <a:pt x="113" y="255"/>
                      </a:lnTo>
                      <a:lnTo>
                        <a:pt x="120" y="255"/>
                      </a:lnTo>
                      <a:lnTo>
                        <a:pt x="128" y="255"/>
                      </a:lnTo>
                      <a:lnTo>
                        <a:pt x="132" y="253"/>
                      </a:lnTo>
                      <a:lnTo>
                        <a:pt x="139" y="253"/>
                      </a:lnTo>
                      <a:lnTo>
                        <a:pt x="148" y="253"/>
                      </a:lnTo>
                      <a:lnTo>
                        <a:pt x="167" y="251"/>
                      </a:lnTo>
                      <a:lnTo>
                        <a:pt x="168" y="251"/>
                      </a:lnTo>
                      <a:lnTo>
                        <a:pt x="178" y="249"/>
                      </a:lnTo>
                      <a:lnTo>
                        <a:pt x="182" y="249"/>
                      </a:lnTo>
                      <a:lnTo>
                        <a:pt x="182" y="248"/>
                      </a:lnTo>
                      <a:lnTo>
                        <a:pt x="202" y="246"/>
                      </a:lnTo>
                      <a:lnTo>
                        <a:pt x="209" y="246"/>
                      </a:lnTo>
                      <a:lnTo>
                        <a:pt x="228" y="244"/>
                      </a:lnTo>
                      <a:lnTo>
                        <a:pt x="235" y="244"/>
                      </a:lnTo>
                      <a:lnTo>
                        <a:pt x="254" y="241"/>
                      </a:lnTo>
                      <a:lnTo>
                        <a:pt x="265" y="241"/>
                      </a:lnTo>
                      <a:lnTo>
                        <a:pt x="268" y="239"/>
                      </a:lnTo>
                      <a:lnTo>
                        <a:pt x="295" y="238"/>
                      </a:lnTo>
                      <a:lnTo>
                        <a:pt x="299" y="237"/>
                      </a:lnTo>
                      <a:lnTo>
                        <a:pt x="301" y="237"/>
                      </a:lnTo>
                      <a:lnTo>
                        <a:pt x="307" y="237"/>
                      </a:lnTo>
                      <a:lnTo>
                        <a:pt x="331" y="234"/>
                      </a:lnTo>
                      <a:lnTo>
                        <a:pt x="342" y="232"/>
                      </a:lnTo>
                      <a:lnTo>
                        <a:pt x="347" y="231"/>
                      </a:lnTo>
                      <a:lnTo>
                        <a:pt x="351" y="231"/>
                      </a:lnTo>
                      <a:lnTo>
                        <a:pt x="368" y="230"/>
                      </a:lnTo>
                      <a:lnTo>
                        <a:pt x="385" y="228"/>
                      </a:lnTo>
                      <a:lnTo>
                        <a:pt x="387" y="227"/>
                      </a:lnTo>
                      <a:lnTo>
                        <a:pt x="407" y="225"/>
                      </a:lnTo>
                      <a:lnTo>
                        <a:pt x="408" y="225"/>
                      </a:lnTo>
                      <a:lnTo>
                        <a:pt x="418" y="224"/>
                      </a:lnTo>
                      <a:lnTo>
                        <a:pt x="421" y="224"/>
                      </a:lnTo>
                      <a:lnTo>
                        <a:pt x="429" y="223"/>
                      </a:lnTo>
                      <a:lnTo>
                        <a:pt x="430" y="223"/>
                      </a:lnTo>
                      <a:lnTo>
                        <a:pt x="434" y="221"/>
                      </a:lnTo>
                      <a:lnTo>
                        <a:pt x="437" y="221"/>
                      </a:lnTo>
                      <a:lnTo>
                        <a:pt x="440" y="221"/>
                      </a:lnTo>
                      <a:lnTo>
                        <a:pt x="463" y="218"/>
                      </a:lnTo>
                      <a:lnTo>
                        <a:pt x="468" y="217"/>
                      </a:lnTo>
                      <a:lnTo>
                        <a:pt x="475" y="217"/>
                      </a:lnTo>
                      <a:lnTo>
                        <a:pt x="477" y="216"/>
                      </a:lnTo>
                      <a:lnTo>
                        <a:pt x="480" y="216"/>
                      </a:lnTo>
                      <a:lnTo>
                        <a:pt x="483" y="216"/>
                      </a:lnTo>
                      <a:lnTo>
                        <a:pt x="486" y="214"/>
                      </a:lnTo>
                      <a:lnTo>
                        <a:pt x="494" y="214"/>
                      </a:lnTo>
                      <a:lnTo>
                        <a:pt x="506" y="213"/>
                      </a:lnTo>
                      <a:lnTo>
                        <a:pt x="516" y="212"/>
                      </a:lnTo>
                      <a:lnTo>
                        <a:pt x="520" y="210"/>
                      </a:lnTo>
                      <a:lnTo>
                        <a:pt x="520" y="209"/>
                      </a:lnTo>
                      <a:lnTo>
                        <a:pt x="519" y="196"/>
                      </a:lnTo>
                      <a:lnTo>
                        <a:pt x="519" y="186"/>
                      </a:lnTo>
                      <a:lnTo>
                        <a:pt x="523" y="181"/>
                      </a:lnTo>
                      <a:lnTo>
                        <a:pt x="536" y="179"/>
                      </a:lnTo>
                      <a:lnTo>
                        <a:pt x="541" y="174"/>
                      </a:lnTo>
                      <a:lnTo>
                        <a:pt x="541" y="164"/>
                      </a:lnTo>
                      <a:lnTo>
                        <a:pt x="541" y="159"/>
                      </a:lnTo>
                      <a:lnTo>
                        <a:pt x="544" y="154"/>
                      </a:lnTo>
                      <a:lnTo>
                        <a:pt x="551" y="147"/>
                      </a:lnTo>
                      <a:lnTo>
                        <a:pt x="560" y="140"/>
                      </a:lnTo>
                      <a:lnTo>
                        <a:pt x="569" y="139"/>
                      </a:lnTo>
                      <a:lnTo>
                        <a:pt x="570" y="139"/>
                      </a:lnTo>
                      <a:lnTo>
                        <a:pt x="583" y="138"/>
                      </a:lnTo>
                      <a:lnTo>
                        <a:pt x="602" y="121"/>
                      </a:lnTo>
                      <a:lnTo>
                        <a:pt x="601" y="118"/>
                      </a:lnTo>
                      <a:lnTo>
                        <a:pt x="612" y="111"/>
                      </a:lnTo>
                      <a:lnTo>
                        <a:pt x="621" y="108"/>
                      </a:lnTo>
                      <a:lnTo>
                        <a:pt x="624" y="106"/>
                      </a:lnTo>
                      <a:lnTo>
                        <a:pt x="628" y="96"/>
                      </a:lnTo>
                      <a:lnTo>
                        <a:pt x="628" y="94"/>
                      </a:lnTo>
                      <a:lnTo>
                        <a:pt x="628" y="89"/>
                      </a:lnTo>
                      <a:lnTo>
                        <a:pt x="638" y="82"/>
                      </a:lnTo>
                      <a:lnTo>
                        <a:pt x="649" y="72"/>
                      </a:lnTo>
                      <a:lnTo>
                        <a:pt x="652" y="75"/>
                      </a:lnTo>
                      <a:lnTo>
                        <a:pt x="650" y="79"/>
                      </a:lnTo>
                      <a:lnTo>
                        <a:pt x="662" y="80"/>
                      </a:lnTo>
                      <a:lnTo>
                        <a:pt x="662" y="79"/>
                      </a:lnTo>
                      <a:lnTo>
                        <a:pt x="663" y="76"/>
                      </a:lnTo>
                      <a:lnTo>
                        <a:pt x="666" y="69"/>
                      </a:lnTo>
                      <a:lnTo>
                        <a:pt x="670" y="65"/>
                      </a:lnTo>
                      <a:lnTo>
                        <a:pt x="680" y="59"/>
                      </a:lnTo>
                      <a:lnTo>
                        <a:pt x="682" y="57"/>
                      </a:lnTo>
                      <a:lnTo>
                        <a:pt x="689" y="59"/>
                      </a:lnTo>
                      <a:lnTo>
                        <a:pt x="691" y="61"/>
                      </a:lnTo>
                      <a:lnTo>
                        <a:pt x="695" y="61"/>
                      </a:lnTo>
                      <a:lnTo>
                        <a:pt x="698" y="58"/>
                      </a:lnTo>
                      <a:lnTo>
                        <a:pt x="699" y="58"/>
                      </a:lnTo>
                      <a:lnTo>
                        <a:pt x="704" y="41"/>
                      </a:lnTo>
                      <a:lnTo>
                        <a:pt x="706" y="39"/>
                      </a:lnTo>
                      <a:lnTo>
                        <a:pt x="709" y="34"/>
                      </a:lnTo>
                      <a:lnTo>
                        <a:pt x="718" y="32"/>
                      </a:lnTo>
                      <a:lnTo>
                        <a:pt x="720" y="25"/>
                      </a:lnTo>
                      <a:lnTo>
                        <a:pt x="721" y="12"/>
                      </a:lnTo>
                      <a:lnTo>
                        <a:pt x="721" y="2"/>
                      </a:lnTo>
                      <a:lnTo>
                        <a:pt x="723" y="0"/>
                      </a:lnTo>
                      <a:lnTo>
                        <a:pt x="714" y="1"/>
                      </a:lnTo>
                      <a:lnTo>
                        <a:pt x="707" y="2"/>
                      </a:lnTo>
                      <a:lnTo>
                        <a:pt x="699" y="2"/>
                      </a:lnTo>
                      <a:lnTo>
                        <a:pt x="699" y="5"/>
                      </a:lnTo>
                      <a:lnTo>
                        <a:pt x="681" y="8"/>
                      </a:lnTo>
                      <a:lnTo>
                        <a:pt x="678" y="8"/>
                      </a:lnTo>
                      <a:lnTo>
                        <a:pt x="675" y="9"/>
                      </a:lnTo>
                      <a:lnTo>
                        <a:pt x="673" y="9"/>
                      </a:lnTo>
                      <a:lnTo>
                        <a:pt x="671" y="9"/>
                      </a:lnTo>
                      <a:lnTo>
                        <a:pt x="668" y="11"/>
                      </a:lnTo>
                      <a:lnTo>
                        <a:pt x="662" y="11"/>
                      </a:lnTo>
                      <a:lnTo>
                        <a:pt x="650" y="12"/>
                      </a:lnTo>
                      <a:lnTo>
                        <a:pt x="642" y="15"/>
                      </a:lnTo>
                      <a:lnTo>
                        <a:pt x="639" y="15"/>
                      </a:lnTo>
                      <a:lnTo>
                        <a:pt x="638" y="15"/>
                      </a:lnTo>
                      <a:lnTo>
                        <a:pt x="623" y="18"/>
                      </a:lnTo>
                      <a:lnTo>
                        <a:pt x="619" y="18"/>
                      </a:lnTo>
                      <a:lnTo>
                        <a:pt x="609" y="19"/>
                      </a:lnTo>
                      <a:lnTo>
                        <a:pt x="587" y="22"/>
                      </a:lnTo>
                      <a:lnTo>
                        <a:pt x="585" y="22"/>
                      </a:lnTo>
                      <a:lnTo>
                        <a:pt x="569" y="25"/>
                      </a:lnTo>
                      <a:lnTo>
                        <a:pt x="556" y="26"/>
                      </a:lnTo>
                      <a:lnTo>
                        <a:pt x="554" y="26"/>
                      </a:lnTo>
                      <a:lnTo>
                        <a:pt x="551" y="26"/>
                      </a:lnTo>
                      <a:lnTo>
                        <a:pt x="549" y="29"/>
                      </a:lnTo>
                      <a:lnTo>
                        <a:pt x="542" y="30"/>
                      </a:lnTo>
                      <a:lnTo>
                        <a:pt x="530" y="32"/>
                      </a:lnTo>
                      <a:lnTo>
                        <a:pt x="523" y="32"/>
                      </a:lnTo>
                      <a:lnTo>
                        <a:pt x="516" y="33"/>
                      </a:lnTo>
                      <a:lnTo>
                        <a:pt x="506" y="34"/>
                      </a:lnTo>
                      <a:lnTo>
                        <a:pt x="504" y="34"/>
                      </a:lnTo>
                      <a:lnTo>
                        <a:pt x="502" y="34"/>
                      </a:lnTo>
                      <a:lnTo>
                        <a:pt x="486" y="36"/>
                      </a:lnTo>
                      <a:lnTo>
                        <a:pt x="477" y="39"/>
                      </a:lnTo>
                      <a:lnTo>
                        <a:pt x="457" y="40"/>
                      </a:lnTo>
                      <a:lnTo>
                        <a:pt x="450" y="40"/>
                      </a:lnTo>
                      <a:lnTo>
                        <a:pt x="443" y="41"/>
                      </a:lnTo>
                      <a:lnTo>
                        <a:pt x="440" y="41"/>
                      </a:lnTo>
                      <a:lnTo>
                        <a:pt x="439" y="41"/>
                      </a:lnTo>
                      <a:lnTo>
                        <a:pt x="427" y="41"/>
                      </a:lnTo>
                      <a:lnTo>
                        <a:pt x="415" y="43"/>
                      </a:lnTo>
                      <a:lnTo>
                        <a:pt x="414" y="43"/>
                      </a:lnTo>
                      <a:lnTo>
                        <a:pt x="409" y="43"/>
                      </a:lnTo>
                      <a:lnTo>
                        <a:pt x="401" y="46"/>
                      </a:lnTo>
                      <a:lnTo>
                        <a:pt x="396" y="46"/>
                      </a:lnTo>
                      <a:lnTo>
                        <a:pt x="385" y="47"/>
                      </a:lnTo>
                      <a:lnTo>
                        <a:pt x="371" y="48"/>
                      </a:lnTo>
                      <a:lnTo>
                        <a:pt x="368" y="48"/>
                      </a:lnTo>
                      <a:lnTo>
                        <a:pt x="361" y="50"/>
                      </a:lnTo>
                      <a:lnTo>
                        <a:pt x="355" y="50"/>
                      </a:lnTo>
                      <a:lnTo>
                        <a:pt x="353" y="50"/>
                      </a:lnTo>
                      <a:lnTo>
                        <a:pt x="342" y="51"/>
                      </a:lnTo>
                      <a:lnTo>
                        <a:pt x="335" y="51"/>
                      </a:lnTo>
                      <a:lnTo>
                        <a:pt x="328" y="51"/>
                      </a:lnTo>
                      <a:lnTo>
                        <a:pt x="325" y="51"/>
                      </a:lnTo>
                      <a:lnTo>
                        <a:pt x="318" y="51"/>
                      </a:lnTo>
                      <a:lnTo>
                        <a:pt x="310" y="53"/>
                      </a:lnTo>
                      <a:lnTo>
                        <a:pt x="307" y="54"/>
                      </a:lnTo>
                      <a:lnTo>
                        <a:pt x="304" y="55"/>
                      </a:lnTo>
                      <a:lnTo>
                        <a:pt x="303" y="53"/>
                      </a:lnTo>
                      <a:lnTo>
                        <a:pt x="293" y="55"/>
                      </a:lnTo>
                      <a:lnTo>
                        <a:pt x="288" y="55"/>
                      </a:lnTo>
                      <a:lnTo>
                        <a:pt x="282" y="55"/>
                      </a:lnTo>
                      <a:lnTo>
                        <a:pt x="278" y="57"/>
                      </a:lnTo>
                      <a:lnTo>
                        <a:pt x="263" y="58"/>
                      </a:lnTo>
                      <a:lnTo>
                        <a:pt x="259" y="59"/>
                      </a:lnTo>
                      <a:lnTo>
                        <a:pt x="257" y="59"/>
                      </a:lnTo>
                      <a:lnTo>
                        <a:pt x="247" y="59"/>
                      </a:lnTo>
                      <a:lnTo>
                        <a:pt x="239" y="61"/>
                      </a:lnTo>
                      <a:lnTo>
                        <a:pt x="228" y="62"/>
                      </a:lnTo>
                      <a:lnTo>
                        <a:pt x="221" y="64"/>
                      </a:lnTo>
                      <a:lnTo>
                        <a:pt x="213" y="65"/>
                      </a:lnTo>
                      <a:lnTo>
                        <a:pt x="209" y="65"/>
                      </a:lnTo>
                      <a:lnTo>
                        <a:pt x="195" y="66"/>
                      </a:lnTo>
                      <a:lnTo>
                        <a:pt x="195" y="64"/>
                      </a:lnTo>
                      <a:lnTo>
                        <a:pt x="175" y="64"/>
                      </a:lnTo>
                      <a:lnTo>
                        <a:pt x="177" y="66"/>
                      </a:lnTo>
                      <a:lnTo>
                        <a:pt x="178" y="69"/>
                      </a:lnTo>
                      <a:lnTo>
                        <a:pt x="180" y="83"/>
                      </a:lnTo>
                      <a:lnTo>
                        <a:pt x="160" y="85"/>
                      </a:lnTo>
                      <a:lnTo>
                        <a:pt x="152" y="86"/>
                      </a:lnTo>
                      <a:lnTo>
                        <a:pt x="142" y="86"/>
                      </a:lnTo>
                      <a:lnTo>
                        <a:pt x="139" y="86"/>
                      </a:lnTo>
                      <a:lnTo>
                        <a:pt x="137" y="86"/>
                      </a:lnTo>
                      <a:lnTo>
                        <a:pt x="119" y="89"/>
                      </a:lnTo>
                      <a:lnTo>
                        <a:pt x="114" y="89"/>
                      </a:lnTo>
                      <a:lnTo>
                        <a:pt x="113" y="89"/>
                      </a:lnTo>
                    </a:path>
                  </a:pathLst>
                </a:custGeom>
                <a:solidFill>
                  <a:srgbClr val="E7E6E6">
                    <a:lumMod val="75000"/>
                  </a:srgbClr>
                </a:solidFill>
                <a:ln w="6350" cap="rnd">
                  <a:solidFill>
                    <a:sysClr val="window" lastClr="FFFFFF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77" name="Text Box 279"/>
                <p:cNvSpPr txBox="1">
                  <a:spLocks noChangeArrowheads="1"/>
                </p:cNvSpPr>
                <p:nvPr/>
              </p:nvSpPr>
              <p:spPr bwMode="auto">
                <a:xfrm>
                  <a:off x="1513643" y="5382255"/>
                  <a:ext cx="2822130" cy="1538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000" kern="1200" dirty="0" smtClean="0">
                      <a:solidFill>
                        <a:prstClr val="black"/>
                      </a:solidFill>
                      <a:latin typeface="Futura Condensed"/>
                      <a:ea typeface="+mn-ea"/>
                      <a:cs typeface="Futura Condensed"/>
                    </a:rPr>
                    <a:t>2017 action</a:t>
                  </a:r>
                  <a:endParaRPr lang="en-US" sz="1000" kern="1200" dirty="0">
                    <a:solidFill>
                      <a:prstClr val="black"/>
                    </a:solidFill>
                    <a:latin typeface="Futura Condensed"/>
                    <a:ea typeface="+mn-ea"/>
                    <a:cs typeface="Futura Condensed"/>
                  </a:endParaRPr>
                </a:p>
              </p:txBody>
            </p:sp>
            <p:sp>
              <p:nvSpPr>
                <p:cNvPr id="178" name="Rectangle 284"/>
                <p:cNvSpPr>
                  <a:spLocks noChangeArrowheads="1"/>
                </p:cNvSpPr>
                <p:nvPr/>
              </p:nvSpPr>
              <p:spPr bwMode="auto">
                <a:xfrm>
                  <a:off x="1256773" y="5382255"/>
                  <a:ext cx="204788" cy="174472"/>
                </a:xfrm>
                <a:prstGeom prst="rect">
                  <a:avLst/>
                </a:prstGeom>
                <a:solidFill>
                  <a:srgbClr val="67BD62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" name="Text Box 279"/>
                <p:cNvSpPr txBox="1">
                  <a:spLocks noChangeArrowheads="1"/>
                </p:cNvSpPr>
                <p:nvPr/>
              </p:nvSpPr>
              <p:spPr bwMode="auto">
                <a:xfrm>
                  <a:off x="1513643" y="5638294"/>
                  <a:ext cx="955390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000" kern="1200" dirty="0" smtClean="0">
                      <a:solidFill>
                        <a:prstClr val="black"/>
                      </a:solidFill>
                      <a:latin typeface="Futura Condensed"/>
                      <a:ea typeface="+mn-ea"/>
                      <a:cs typeface="Futura Condensed"/>
                    </a:rPr>
                    <a:t>No recent action</a:t>
                  </a:r>
                </a:p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000" kern="1200" dirty="0" smtClean="0">
                      <a:solidFill>
                        <a:prstClr val="black"/>
                      </a:solidFill>
                      <a:latin typeface="Futura Condensed"/>
                      <a:ea typeface="+mn-ea"/>
                      <a:cs typeface="Futura Condensed"/>
                    </a:rPr>
                    <a:t>	</a:t>
                  </a:r>
                  <a:endParaRPr lang="en-US" sz="1000" kern="1200" dirty="0">
                    <a:solidFill>
                      <a:prstClr val="black"/>
                    </a:solidFill>
                    <a:latin typeface="Futura Condensed"/>
                    <a:ea typeface="+mn-ea"/>
                    <a:cs typeface="Futura Condensed"/>
                  </a:endParaRPr>
                </a:p>
              </p:txBody>
            </p:sp>
            <p:sp>
              <p:nvSpPr>
                <p:cNvPr id="91" name="Rectangle 284"/>
                <p:cNvSpPr>
                  <a:spLocks noChangeArrowheads="1"/>
                </p:cNvSpPr>
                <p:nvPr/>
              </p:nvSpPr>
              <p:spPr bwMode="auto">
                <a:xfrm>
                  <a:off x="1256773" y="5617710"/>
                  <a:ext cx="204788" cy="174472"/>
                </a:xfrm>
                <a:prstGeom prst="rect">
                  <a:avLst/>
                </a:prstGeom>
                <a:solidFill>
                  <a:srgbClr val="AFABAB"/>
                </a:solidFill>
                <a:ln w="6350" cap="rnd">
                  <a:solidFill>
                    <a:sysClr val="window" lastClr="FFFFFF">
                      <a:lumMod val="50000"/>
                      <a:lumOff val="50000"/>
                    </a:sys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 kern="1200">
                    <a:solidFill>
                      <a:prstClr val="white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92" name="Straight Connector 212"/>
              <p:cNvCxnSpPr>
                <a:cxnSpLocks noChangeShapeType="1"/>
              </p:cNvCxnSpPr>
              <p:nvPr/>
            </p:nvCxnSpPr>
            <p:spPr bwMode="auto">
              <a:xfrm>
                <a:off x="7303093" y="3085002"/>
                <a:ext cx="533400" cy="381000"/>
              </a:xfrm>
              <a:prstGeom prst="line">
                <a:avLst/>
              </a:prstGeom>
              <a:solidFill>
                <a:srgbClr val="E7E6E6">
                  <a:lumMod val="75000"/>
                </a:srgbClr>
              </a:solidFill>
              <a:ln w="6350" cap="rnd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</p:cxnSp>
          <p:sp>
            <p:nvSpPr>
              <p:cNvPr id="170" name="TextBox 169"/>
              <p:cNvSpPr txBox="1"/>
              <p:nvPr/>
            </p:nvSpPr>
            <p:spPr>
              <a:xfrm>
                <a:off x="7752753" y="3349905"/>
                <a:ext cx="3810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solidFill>
                      <a:schemeClr val="bg1"/>
                    </a:solidFill>
                    <a:latin typeface="Futura"/>
                    <a:cs typeface="Futura"/>
                  </a:rPr>
                  <a:t> </a:t>
                </a:r>
                <a:r>
                  <a:rPr lang="en-US" sz="800" dirty="0" smtClean="0">
                    <a:solidFill>
                      <a:schemeClr val="bg1"/>
                    </a:solidFill>
                    <a:latin typeface="Futura Condensed"/>
                    <a:cs typeface="Futura Condensed"/>
                  </a:rPr>
                  <a:t>DC</a:t>
                </a:r>
                <a:endParaRPr lang="en-US" sz="800" dirty="0">
                  <a:solidFill>
                    <a:schemeClr val="bg1"/>
                  </a:solidFill>
                  <a:latin typeface="Futura Condensed"/>
                  <a:cs typeface="Futura Condensed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8677235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CStateU-horizontal-left-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ncstate-ppt-template-horizontal-left-logo</Template>
  <TotalTime>159421</TotalTime>
  <Words>256</Words>
  <Application>Microsoft Office PowerPoint</Application>
  <PresentationFormat>On-screen Show (4:3)</PresentationFormat>
  <Paragraphs>67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ＭＳ Ｐゴシック</vt:lpstr>
      <vt:lpstr>Arial</vt:lpstr>
      <vt:lpstr>Calibri</vt:lpstr>
      <vt:lpstr>Futura</vt:lpstr>
      <vt:lpstr>Futura Condensed</vt:lpstr>
      <vt:lpstr>NCStateU-horizontal-left-logo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North Carolina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Terreri</dc:creator>
  <cp:lastModifiedBy>Shannon Helm</cp:lastModifiedBy>
  <cp:revision>808</cp:revision>
  <cp:lastPrinted>2018-02-02T19:27:27Z</cp:lastPrinted>
  <dcterms:created xsi:type="dcterms:W3CDTF">2015-04-15T03:56:38Z</dcterms:created>
  <dcterms:modified xsi:type="dcterms:W3CDTF">2018-02-06T19:00:18Z</dcterms:modified>
</cp:coreProperties>
</file>